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68" r:id="rId4"/>
    <p:sldId id="269" r:id="rId5"/>
    <p:sldId id="270" r:id="rId6"/>
    <p:sldId id="266"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91" r:id="rId22"/>
    <p:sldId id="292" r:id="rId23"/>
    <p:sldId id="257" r:id="rId24"/>
    <p:sldId id="285" r:id="rId25"/>
    <p:sldId id="287" r:id="rId26"/>
    <p:sldId id="288" r:id="rId27"/>
    <p:sldId id="289" r:id="rId28"/>
    <p:sldId id="290" r:id="rId29"/>
    <p:sldId id="293" r:id="rId30"/>
    <p:sldId id="265" r:id="rId31"/>
  </p:sldIdLst>
  <p:sldSz cx="18288000" cy="10287000"/>
  <p:notesSz cx="6858000" cy="9144000"/>
  <p:embeddedFontLst>
    <p:embeddedFont>
      <p:font typeface="Calibri" pitchFamily="34" charset="0"/>
      <p:regular r:id="rId32"/>
      <p:bold r:id="rId33"/>
      <p:italic r:id="rId34"/>
      <p:boldItalic r:id="rId35"/>
    </p:embeddedFont>
    <p:embeddedFont>
      <p:font typeface="Algerian" pitchFamily="82" charset="0"/>
      <p:regular r:id="rId36"/>
    </p:embeddedFont>
    <p:embeddedFont>
      <p:font typeface="Segoe UI" pitchFamily="34" charset="0"/>
      <p:regular r:id="rId37"/>
      <p:bold r:id="rId38"/>
      <p:italic r:id="rId39"/>
      <p:boldItalic r:id="rId40"/>
    </p:embeddedFont>
    <p:embeddedFont>
      <p:font typeface="Constantia" pitchFamily="18" charset="0"/>
      <p:regular r:id="rId41"/>
      <p:bold r:id="rId42"/>
      <p:italic r:id="rId43"/>
      <p:boldItalic r:id="rId44"/>
    </p:embeddedFont>
    <p:embeddedFont>
      <p:font typeface="Trebuchet MS" pitchFamily="34" charset="0"/>
      <p:regular r:id="rId45"/>
      <p:bold r:id="rId46"/>
      <p:italic r:id="rId47"/>
      <p:boldItalic r:id="rId48"/>
    </p:embeddedFont>
    <p:embeddedFont>
      <p:font typeface="Lucida Sans Unicode" pitchFamily="3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4" d="100"/>
          <a:sy n="44" d="100"/>
        </p:scale>
        <p:origin x="-66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11"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hyperlink" Target="https://www.openstreetmap.org/copyright" TargetMode="External"/><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image" Target="../media/image38.png"/><Relationship Id="rId16" Type="http://schemas.openxmlformats.org/officeDocument/2006/relationships/image" Target="../media/image52.jpe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hyperlink" Target="https://www.bing.com/maps?cp=32.003054723036854~0&amp;lvl=1&amp;style=r&amp;FORM=BMLOGO" TargetMode="External"/><Relationship Id="rId27"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4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42.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7.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44.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43.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10" Type="http://schemas.openxmlformats.org/officeDocument/2006/relationships/image" Target="../media/image6.svg"/><Relationship Id="rId4" Type="http://schemas.openxmlformats.org/officeDocument/2006/relationships/image" Target="../media/image1.png"/><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643109"/>
            <a:ext cx="18288000" cy="11330429"/>
            <a:chOff x="0" y="-64963"/>
            <a:chExt cx="4816593" cy="2984146"/>
          </a:xfrm>
        </p:grpSpPr>
        <p:sp>
          <p:nvSpPr>
            <p:cNvPr id="3" name="Freeform 3"/>
            <p:cNvSpPr/>
            <p:nvPr/>
          </p:nvSpPr>
          <p:spPr>
            <a:xfrm>
              <a:off x="0" y="-64963"/>
              <a:ext cx="4816592" cy="2919183"/>
            </a:xfrm>
            <a:custGeom>
              <a:avLst/>
              <a:gdLst/>
              <a:ahLst/>
              <a:cxnLst/>
              <a:rect l="l" t="t" r="r" b="b"/>
              <a:pathLst>
                <a:path w="4816592" h="2919183">
                  <a:moveTo>
                    <a:pt x="21590" y="0"/>
                  </a:moveTo>
                  <a:lnTo>
                    <a:pt x="4795002" y="0"/>
                  </a:lnTo>
                  <a:cubicBezTo>
                    <a:pt x="4800728" y="0"/>
                    <a:pt x="4806220" y="2275"/>
                    <a:pt x="4810269" y="6324"/>
                  </a:cubicBezTo>
                  <a:cubicBezTo>
                    <a:pt x="4814318" y="10372"/>
                    <a:pt x="4816592" y="15864"/>
                    <a:pt x="4816592" y="21590"/>
                  </a:cubicBezTo>
                  <a:lnTo>
                    <a:pt x="4816592" y="2897593"/>
                  </a:lnTo>
                  <a:cubicBezTo>
                    <a:pt x="4816592" y="2909517"/>
                    <a:pt x="4806926" y="2919183"/>
                    <a:pt x="4795002" y="2919183"/>
                  </a:cubicBezTo>
                  <a:lnTo>
                    <a:pt x="21590" y="2919183"/>
                  </a:lnTo>
                  <a:cubicBezTo>
                    <a:pt x="15864" y="2919183"/>
                    <a:pt x="10372" y="2916908"/>
                    <a:pt x="6324" y="2912859"/>
                  </a:cubicBezTo>
                  <a:cubicBezTo>
                    <a:pt x="2275" y="2908811"/>
                    <a:pt x="0" y="2903319"/>
                    <a:pt x="0" y="2897593"/>
                  </a:cubicBezTo>
                  <a:lnTo>
                    <a:pt x="0" y="21590"/>
                  </a:lnTo>
                  <a:cubicBezTo>
                    <a:pt x="0" y="9666"/>
                    <a:pt x="9666" y="0"/>
                    <a:pt x="21590" y="0"/>
                  </a:cubicBezTo>
                  <a:close/>
                </a:path>
              </a:pathLst>
            </a:custGeom>
            <a:solidFill>
              <a:srgbClr val="FFFFFF"/>
            </a:solidFill>
          </p:spPr>
        </p:sp>
        <p:sp>
          <p:nvSpPr>
            <p:cNvPr id="4" name="TextBox 4"/>
            <p:cNvSpPr txBox="1"/>
            <p:nvPr/>
          </p:nvSpPr>
          <p:spPr>
            <a:xfrm>
              <a:off x="0" y="-38100"/>
              <a:ext cx="4816593" cy="295728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996199" y="-7188235"/>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V="1">
            <a:off x="-810926" y="7857092"/>
            <a:ext cx="9529995" cy="9529995"/>
          </a:xfrm>
          <a:custGeom>
            <a:avLst/>
            <a:gdLst/>
            <a:ahLst/>
            <a:cxnLst/>
            <a:rect l="l" t="t" r="r" b="b"/>
            <a:pathLst>
              <a:path w="9529995" h="9529995">
                <a:moveTo>
                  <a:pt x="0" y="9529995"/>
                </a:moveTo>
                <a:lnTo>
                  <a:pt x="9529996" y="9529995"/>
                </a:lnTo>
                <a:lnTo>
                  <a:pt x="9529996" y="0"/>
                </a:lnTo>
                <a:lnTo>
                  <a:pt x="0" y="0"/>
                </a:lnTo>
                <a:lnTo>
                  <a:pt x="0" y="9529995"/>
                </a:lnTo>
                <a:close/>
              </a:path>
            </a:pathLst>
          </a:custGeom>
          <a:blipFill>
            <a:blip r:embed="rId2">
              <a:alphaModFix amt="77000"/>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3716032" y="-1214482"/>
            <a:ext cx="3412922" cy="341292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4761196" y="5757869"/>
            <a:ext cx="2498104" cy="2498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612352" y="1730578"/>
            <a:ext cx="2785139" cy="278513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2599173">
            <a:off x="16119968" y="1707782"/>
            <a:ext cx="609542" cy="561922"/>
          </a:xfrm>
          <a:custGeom>
            <a:avLst/>
            <a:gdLst/>
            <a:ahLst/>
            <a:cxnLst/>
            <a:rect l="l" t="t" r="r" b="b"/>
            <a:pathLst>
              <a:path w="609542" h="561922">
                <a:moveTo>
                  <a:pt x="0" y="0"/>
                </a:moveTo>
                <a:lnTo>
                  <a:pt x="609542" y="0"/>
                </a:lnTo>
                <a:lnTo>
                  <a:pt x="609542" y="561922"/>
                </a:lnTo>
                <a:lnTo>
                  <a:pt x="0" y="561922"/>
                </a:lnTo>
                <a:lnTo>
                  <a:pt x="0" y="0"/>
                </a:lnTo>
                <a:close/>
              </a:path>
            </a:pathLst>
          </a:custGeom>
          <a:blipFill>
            <a:blip r:embed="rId4" cstate="print">
              <a:extLst>
                <a:ext uri="{96DAC541-7B7A-43D3-8B79-37D633B846F1}">
                  <asvg:svgBlip xmlns="" xmlns:asvg="http://schemas.microsoft.com/office/drawing/2016/SVG/main" r:embed="rId7"/>
                </a:ext>
              </a:extLst>
            </a:blip>
            <a:stretch>
              <a:fillRect l="-31484" t="-39236" r="-39297" b="-46019"/>
            </a:stretch>
          </a:blipFill>
        </p:spPr>
      </p:sp>
      <p:sp>
        <p:nvSpPr>
          <p:cNvPr id="19" name="Freeform 19"/>
          <p:cNvSpPr/>
          <p:nvPr/>
        </p:nvSpPr>
        <p:spPr>
          <a:xfrm>
            <a:off x="9510142" y="8167271"/>
            <a:ext cx="486056" cy="448083"/>
          </a:xfrm>
          <a:custGeom>
            <a:avLst/>
            <a:gdLst/>
            <a:ahLst/>
            <a:cxnLst/>
            <a:rect l="l" t="t" r="r" b="b"/>
            <a:pathLst>
              <a:path w="486056" h="448083">
                <a:moveTo>
                  <a:pt x="0" y="0"/>
                </a:moveTo>
                <a:lnTo>
                  <a:pt x="486057" y="0"/>
                </a:lnTo>
                <a:lnTo>
                  <a:pt x="486057" y="448084"/>
                </a:lnTo>
                <a:lnTo>
                  <a:pt x="0" y="448084"/>
                </a:lnTo>
                <a:lnTo>
                  <a:pt x="0" y="0"/>
                </a:lnTo>
                <a:close/>
              </a:path>
            </a:pathLst>
          </a:custGeom>
          <a:blipFill>
            <a:blip r:embed="rId8" cstate="print">
              <a:extLst>
                <a:ext uri="{96DAC541-7B7A-43D3-8B79-37D633B846F1}">
                  <asvg:svgBlip xmlns="" xmlns:asvg="http://schemas.microsoft.com/office/drawing/2016/SVG/main" r:embed="rId7"/>
                </a:ext>
              </a:extLst>
            </a:blip>
            <a:stretch>
              <a:fillRect l="-31484" t="-39236" r="-39297" b="-46019"/>
            </a:stretch>
          </a:blipFill>
        </p:spPr>
      </p:sp>
      <p:sp>
        <p:nvSpPr>
          <p:cNvPr id="20" name="Freeform 20"/>
          <p:cNvSpPr/>
          <p:nvPr/>
        </p:nvSpPr>
        <p:spPr>
          <a:xfrm>
            <a:off x="-1327786" y="8288732"/>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1" name="Freeform 21"/>
          <p:cNvSpPr/>
          <p:nvPr/>
        </p:nvSpPr>
        <p:spPr>
          <a:xfrm>
            <a:off x="17404567" y="389660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2" name="Freeform 22"/>
          <p:cNvSpPr/>
          <p:nvPr/>
        </p:nvSpPr>
        <p:spPr>
          <a:xfrm>
            <a:off x="11004921" y="2669646"/>
            <a:ext cx="4853185" cy="5945709"/>
          </a:xfrm>
          <a:custGeom>
            <a:avLst/>
            <a:gdLst/>
            <a:ahLst/>
            <a:cxnLst/>
            <a:rect l="l" t="t" r="r" b="b"/>
            <a:pathLst>
              <a:path w="4853185" h="5945709">
                <a:moveTo>
                  <a:pt x="0" y="0"/>
                </a:moveTo>
                <a:lnTo>
                  <a:pt x="4853185" y="0"/>
                </a:lnTo>
                <a:lnTo>
                  <a:pt x="4853185" y="5945709"/>
                </a:lnTo>
                <a:lnTo>
                  <a:pt x="0" y="5945709"/>
                </a:lnTo>
                <a:lnTo>
                  <a:pt x="0" y="0"/>
                </a:lnTo>
                <a:close/>
              </a:path>
            </a:pathLst>
          </a:custGeom>
          <a:blipFill>
            <a:blip r:embed="rId11"/>
            <a:stretch>
              <a:fillRect/>
            </a:stretch>
          </a:blipFill>
        </p:spPr>
      </p:sp>
      <p:sp>
        <p:nvSpPr>
          <p:cNvPr id="28" name="Rectangle 27"/>
          <p:cNvSpPr/>
          <p:nvPr/>
        </p:nvSpPr>
        <p:spPr>
          <a:xfrm>
            <a:off x="642878" y="785782"/>
            <a:ext cx="9929882" cy="6863417"/>
          </a:xfrm>
          <a:prstGeom prst="rect">
            <a:avLst/>
          </a:prstGeom>
        </p:spPr>
        <p:txBody>
          <a:bodyPr wrap="square">
            <a:spAutoFit/>
          </a:bodyPr>
          <a:lstStyle/>
          <a:p>
            <a:r>
              <a:rPr lang="en-US" sz="8800" dirty="0" smtClean="0">
                <a:solidFill>
                  <a:srgbClr val="00B0F0"/>
                </a:solidFill>
                <a:latin typeface="Algerian" pitchFamily="82" charset="0"/>
                <a:cs typeface="Times New Roman" pitchFamily="18" charset="0"/>
              </a:rPr>
              <a:t>Data Spark: Illuminating </a:t>
            </a:r>
          </a:p>
          <a:p>
            <a:r>
              <a:rPr lang="en-US" sz="8800" dirty="0" smtClean="0">
                <a:solidFill>
                  <a:srgbClr val="00B0F0"/>
                </a:solidFill>
                <a:latin typeface="Algerian" pitchFamily="82" charset="0"/>
                <a:cs typeface="Times New Roman" pitchFamily="18" charset="0"/>
              </a:rPr>
              <a:t>Insights for </a:t>
            </a:r>
          </a:p>
          <a:p>
            <a:r>
              <a:rPr lang="en-US" sz="8800" dirty="0" smtClean="0">
                <a:solidFill>
                  <a:srgbClr val="00B0F0"/>
                </a:solidFill>
                <a:latin typeface="Algerian" pitchFamily="82" charset="0"/>
                <a:cs typeface="Times New Roman" pitchFamily="18" charset="0"/>
              </a:rPr>
              <a:t>Global Electronics</a:t>
            </a:r>
            <a:endParaRPr lang="en-US" sz="8800" dirty="0">
              <a:solidFill>
                <a:srgbClr val="00B0F0"/>
              </a:solidFill>
              <a:latin typeface="Algerian"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068" y="285716"/>
            <a:ext cx="13573220" cy="923330"/>
          </a:xfrm>
          <a:prstGeom prst="rect">
            <a:avLst/>
          </a:prstGeom>
        </p:spPr>
        <p:txBody>
          <a:bodyPr wrap="square">
            <a:spAutoFit/>
          </a:bodyPr>
          <a:lstStyle/>
          <a:p>
            <a:r>
              <a:rPr lang="en-IN" sz="5400" dirty="0" smtClean="0">
                <a:solidFill>
                  <a:schemeClr val="accent6">
                    <a:lumMod val="50000"/>
                  </a:schemeClr>
                </a:solidFill>
                <a:latin typeface="Algerian" pitchFamily="82" charset="0"/>
              </a:rPr>
              <a:t>Null &amp; duplicates checking</a:t>
            </a:r>
            <a:endParaRPr lang="en-US" sz="5400" dirty="0">
              <a:solidFill>
                <a:schemeClr val="accent6">
                  <a:lumMod val="50000"/>
                </a:schemeClr>
              </a:solidFill>
              <a:latin typeface="Algerian" pitchFamily="82" charset="0"/>
            </a:endParaRPr>
          </a:p>
        </p:txBody>
      </p:sp>
      <p:pic>
        <p:nvPicPr>
          <p:cNvPr id="3" name="Content Placeholder 7" descr="pro info.PNG"/>
          <p:cNvPicPr>
            <a:picLocks noChangeAspect="1"/>
          </p:cNvPicPr>
          <p:nvPr/>
        </p:nvPicPr>
        <p:blipFill>
          <a:blip r:embed="rId2"/>
          <a:stretch>
            <a:fillRect/>
          </a:stretch>
        </p:blipFill>
        <p:spPr>
          <a:xfrm>
            <a:off x="1182674" y="1561864"/>
            <a:ext cx="6075871" cy="7082098"/>
          </a:xfrm>
          <a:prstGeom prst="rect">
            <a:avLst/>
          </a:prstGeom>
        </p:spPr>
      </p:pic>
      <p:pic>
        <p:nvPicPr>
          <p:cNvPr id="4" name="Content Placeholder 8" descr="Remov USD.PNG"/>
          <p:cNvPicPr>
            <a:picLocks noChangeAspect="1"/>
          </p:cNvPicPr>
          <p:nvPr/>
        </p:nvPicPr>
        <p:blipFill>
          <a:blip r:embed="rId3"/>
          <a:stretch>
            <a:fillRect/>
          </a:stretch>
        </p:blipFill>
        <p:spPr>
          <a:xfrm>
            <a:off x="7858115" y="1285848"/>
            <a:ext cx="9501255" cy="2143140"/>
          </a:xfrm>
          <a:prstGeom prst="rect">
            <a:avLst/>
          </a:prstGeom>
        </p:spPr>
      </p:pic>
      <p:pic>
        <p:nvPicPr>
          <p:cNvPr id="5" name="Picture 3" descr="C:\Users\prem\Desktop\Ranjana\Data Spark Screenshots\unicomb.PNG"/>
          <p:cNvPicPr>
            <a:picLocks noChangeAspect="1" noChangeArrowheads="1"/>
          </p:cNvPicPr>
          <p:nvPr/>
        </p:nvPicPr>
        <p:blipFill>
          <a:blip r:embed="rId4"/>
          <a:srcRect/>
          <a:stretch>
            <a:fillRect/>
          </a:stretch>
        </p:blipFill>
        <p:spPr bwMode="auto">
          <a:xfrm>
            <a:off x="7858116" y="3357550"/>
            <a:ext cx="9501255" cy="5435933"/>
          </a:xfrm>
          <a:prstGeom prst="rect">
            <a:avLst/>
          </a:prstGeom>
          <a:noFill/>
        </p:spPr>
      </p:pic>
      <p:sp>
        <p:nvSpPr>
          <p:cNvPr id="6" name="Rectangle 5"/>
          <p:cNvSpPr/>
          <p:nvPr/>
        </p:nvSpPr>
        <p:spPr>
          <a:xfrm>
            <a:off x="1071506" y="8929714"/>
            <a:ext cx="6211059" cy="1077218"/>
          </a:xfrm>
          <a:prstGeom prst="rect">
            <a:avLst/>
          </a:prstGeom>
        </p:spPr>
        <p:txBody>
          <a:bodyPr wrap="square">
            <a:spAutoFit/>
          </a:bodyPr>
          <a:lstStyle/>
          <a:p>
            <a:r>
              <a:rPr lang="en-IN" sz="3200" dirty="0" smtClean="0">
                <a:latin typeface="Times New Roman" pitchFamily="18" charset="0"/>
                <a:cs typeface="Times New Roman" pitchFamily="18" charset="0"/>
              </a:rPr>
              <a:t>From this products dataset there is no null and duplicates values</a:t>
            </a:r>
          </a:p>
        </p:txBody>
      </p:sp>
      <p:sp>
        <p:nvSpPr>
          <p:cNvPr id="7" name="Rectangle 6"/>
          <p:cNvSpPr/>
          <p:nvPr/>
        </p:nvSpPr>
        <p:spPr>
          <a:xfrm>
            <a:off x="7715240" y="9215466"/>
            <a:ext cx="9929882" cy="523220"/>
          </a:xfrm>
          <a:prstGeom prst="rect">
            <a:avLst/>
          </a:prstGeom>
        </p:spPr>
        <p:txBody>
          <a:bodyPr wrap="square">
            <a:spAutoFit/>
          </a:bodyPr>
          <a:lstStyle/>
          <a:p>
            <a:r>
              <a:rPr lang="en-IN" sz="2800" dirty="0" smtClean="0">
                <a:latin typeface="Times New Roman" pitchFamily="18" charset="0"/>
                <a:cs typeface="Times New Roman" pitchFamily="18" charset="0"/>
              </a:rPr>
              <a:t>Converting Data types and Checking for unique combinations</a:t>
            </a:r>
            <a:endParaRPr lang="en-US" sz="28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630" y="571468"/>
            <a:ext cx="9061819" cy="1107996"/>
          </a:xfrm>
          <a:prstGeom prst="rect">
            <a:avLst/>
          </a:prstGeom>
        </p:spPr>
        <p:txBody>
          <a:bodyPr wrap="square">
            <a:spAutoFit/>
          </a:bodyPr>
          <a:lstStyle/>
          <a:p>
            <a:r>
              <a:rPr lang="en-IN" sz="6600" dirty="0" smtClean="0">
                <a:solidFill>
                  <a:schemeClr val="accent6">
                    <a:lumMod val="50000"/>
                  </a:schemeClr>
                </a:solidFill>
                <a:latin typeface="Algerian" pitchFamily="82" charset="0"/>
                <a:cs typeface="Times New Roman" pitchFamily="18" charset="0"/>
              </a:rPr>
              <a:t>3.Stores Dataset</a:t>
            </a:r>
            <a:endParaRPr lang="en-US" sz="6600" dirty="0">
              <a:solidFill>
                <a:schemeClr val="accent6">
                  <a:lumMod val="50000"/>
                </a:schemeClr>
              </a:solidFill>
              <a:latin typeface="Algerian" pitchFamily="82" charset="0"/>
              <a:cs typeface="Times New Roman" pitchFamily="18" charset="0"/>
            </a:endParaRPr>
          </a:p>
        </p:txBody>
      </p:sp>
      <p:pic>
        <p:nvPicPr>
          <p:cNvPr id="3" name="Content Placeholder 4" descr="Sales.PNG"/>
          <p:cNvPicPr>
            <a:picLocks noChangeAspect="1"/>
          </p:cNvPicPr>
          <p:nvPr/>
        </p:nvPicPr>
        <p:blipFill>
          <a:blip r:embed="rId2"/>
          <a:stretch>
            <a:fillRect/>
          </a:stretch>
        </p:blipFill>
        <p:spPr>
          <a:xfrm>
            <a:off x="1033670" y="1785127"/>
            <a:ext cx="15968510" cy="83661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54" y="357154"/>
            <a:ext cx="13216030" cy="1200329"/>
          </a:xfrm>
          <a:prstGeom prst="rect">
            <a:avLst/>
          </a:prstGeom>
        </p:spPr>
        <p:txBody>
          <a:bodyPr wrap="square">
            <a:spAutoFit/>
          </a:bodyPr>
          <a:lstStyle/>
          <a:p>
            <a:r>
              <a:rPr lang="en-IN" sz="7200" dirty="0" smtClean="0">
                <a:solidFill>
                  <a:schemeClr val="accent6">
                    <a:lumMod val="50000"/>
                  </a:schemeClr>
                </a:solidFill>
                <a:latin typeface="Times New Roman" pitchFamily="18" charset="0"/>
                <a:cs typeface="Times New Roman" pitchFamily="18" charset="0"/>
              </a:rPr>
              <a:t>Null &amp; Duplicates Checking</a:t>
            </a:r>
            <a:endParaRPr lang="en-US" sz="7200" dirty="0">
              <a:solidFill>
                <a:schemeClr val="accent6">
                  <a:lumMod val="50000"/>
                </a:schemeClr>
              </a:solidFill>
              <a:latin typeface="Times New Roman" pitchFamily="18" charset="0"/>
              <a:cs typeface="Times New Roman" pitchFamily="18" charset="0"/>
            </a:endParaRPr>
          </a:p>
        </p:txBody>
      </p:sp>
      <p:pic>
        <p:nvPicPr>
          <p:cNvPr id="3" name="Content Placeholder 7" descr="St mis.PNG"/>
          <p:cNvPicPr>
            <a:picLocks noChangeAspect="1"/>
          </p:cNvPicPr>
          <p:nvPr/>
        </p:nvPicPr>
        <p:blipFill>
          <a:blip r:embed="rId2"/>
          <a:stretch>
            <a:fillRect/>
          </a:stretch>
        </p:blipFill>
        <p:spPr>
          <a:xfrm>
            <a:off x="943588" y="1720888"/>
            <a:ext cx="6291690" cy="6637321"/>
          </a:xfrm>
          <a:prstGeom prst="rect">
            <a:avLst/>
          </a:prstGeom>
        </p:spPr>
      </p:pic>
      <p:pic>
        <p:nvPicPr>
          <p:cNvPr id="4" name="Content Placeholder 8" descr="Fi st mi.PNG"/>
          <p:cNvPicPr>
            <a:picLocks noChangeAspect="1"/>
          </p:cNvPicPr>
          <p:nvPr/>
        </p:nvPicPr>
        <p:blipFill>
          <a:blip r:embed="rId3"/>
          <a:stretch>
            <a:fillRect/>
          </a:stretch>
        </p:blipFill>
        <p:spPr>
          <a:xfrm>
            <a:off x="8501058" y="1714476"/>
            <a:ext cx="8299701" cy="6572296"/>
          </a:xfrm>
          <a:prstGeom prst="rect">
            <a:avLst/>
          </a:prstGeom>
        </p:spPr>
      </p:pic>
      <p:sp>
        <p:nvSpPr>
          <p:cNvPr id="5" name="Rectangle 4"/>
          <p:cNvSpPr/>
          <p:nvPr/>
        </p:nvSpPr>
        <p:spPr>
          <a:xfrm>
            <a:off x="857192" y="8643962"/>
            <a:ext cx="6572296" cy="769441"/>
          </a:xfrm>
          <a:prstGeom prst="rect">
            <a:avLst/>
          </a:prstGeom>
        </p:spPr>
        <p:txBody>
          <a:bodyPr wrap="square">
            <a:spAutoFit/>
          </a:bodyPr>
          <a:lstStyle/>
          <a:p>
            <a:r>
              <a:rPr lang="en-IN" sz="4400" dirty="0" smtClean="0">
                <a:latin typeface="Times New Roman" pitchFamily="18" charset="0"/>
                <a:cs typeface="Times New Roman" pitchFamily="18" charset="0"/>
              </a:rPr>
              <a:t>Stores Dataset Information</a:t>
            </a:r>
            <a:endParaRPr lang="en-US" sz="4400" dirty="0" smtClean="0">
              <a:latin typeface="Times New Roman" pitchFamily="18" charset="0"/>
              <a:cs typeface="Times New Roman" pitchFamily="18" charset="0"/>
            </a:endParaRPr>
          </a:p>
        </p:txBody>
      </p:sp>
      <p:sp>
        <p:nvSpPr>
          <p:cNvPr id="7" name="Rectangle 6"/>
          <p:cNvSpPr/>
          <p:nvPr/>
        </p:nvSpPr>
        <p:spPr>
          <a:xfrm>
            <a:off x="8501058" y="8858276"/>
            <a:ext cx="8658589" cy="1200329"/>
          </a:xfrm>
          <a:prstGeom prst="rect">
            <a:avLst/>
          </a:prstGeom>
        </p:spPr>
        <p:txBody>
          <a:bodyPr wrap="square">
            <a:spAutoFit/>
          </a:bodyPr>
          <a:lstStyle/>
          <a:p>
            <a:r>
              <a:rPr lang="en-US" sz="3600" dirty="0" smtClean="0">
                <a:latin typeface="Times New Roman" pitchFamily="18" charset="0"/>
                <a:cs typeface="Times New Roman" pitchFamily="18" charset="0"/>
              </a:rPr>
              <a:t>Fill missing Store square meter values with the mean and store open date format changing</a:t>
            </a:r>
            <a:endParaRPr lang="en-US" sz="36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54" y="928658"/>
            <a:ext cx="8361584" cy="1200329"/>
          </a:xfrm>
          <a:prstGeom prst="rect">
            <a:avLst/>
          </a:prstGeom>
        </p:spPr>
        <p:txBody>
          <a:bodyPr wrap="none">
            <a:spAutoFit/>
          </a:bodyPr>
          <a:lstStyle/>
          <a:p>
            <a:r>
              <a:rPr lang="en-IN" sz="7200" dirty="0" smtClean="0">
                <a:solidFill>
                  <a:schemeClr val="accent6">
                    <a:lumMod val="50000"/>
                  </a:schemeClr>
                </a:solidFill>
                <a:latin typeface="Algerian" pitchFamily="82" charset="0"/>
              </a:rPr>
              <a:t>4. Sales dataset</a:t>
            </a:r>
            <a:endParaRPr lang="en-US" sz="7200" dirty="0">
              <a:solidFill>
                <a:schemeClr val="accent6">
                  <a:lumMod val="50000"/>
                </a:schemeClr>
              </a:solidFill>
              <a:latin typeface="Algerian" pitchFamily="82" charset="0"/>
            </a:endParaRPr>
          </a:p>
        </p:txBody>
      </p:sp>
      <p:pic>
        <p:nvPicPr>
          <p:cNvPr id="3" name="Content Placeholder 4" descr="saless.PNG"/>
          <p:cNvPicPr>
            <a:picLocks noChangeAspect="1"/>
          </p:cNvPicPr>
          <p:nvPr/>
        </p:nvPicPr>
        <p:blipFill>
          <a:blip r:embed="rId2"/>
          <a:stretch>
            <a:fillRect/>
          </a:stretch>
        </p:blipFill>
        <p:spPr>
          <a:xfrm>
            <a:off x="1571572" y="2643169"/>
            <a:ext cx="14287600" cy="70025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878" y="714344"/>
            <a:ext cx="8964313" cy="1015663"/>
          </a:xfrm>
          <a:prstGeom prst="rect">
            <a:avLst/>
          </a:prstGeom>
        </p:spPr>
        <p:txBody>
          <a:bodyPr wrap="none">
            <a:spAutoFit/>
          </a:bodyPr>
          <a:lstStyle/>
          <a:p>
            <a:r>
              <a:rPr lang="en-IN" sz="6000" dirty="0" smtClean="0">
                <a:solidFill>
                  <a:schemeClr val="accent6">
                    <a:lumMod val="50000"/>
                  </a:schemeClr>
                </a:solidFill>
                <a:latin typeface="Times New Roman" pitchFamily="18" charset="0"/>
                <a:cs typeface="Times New Roman" pitchFamily="18" charset="0"/>
              </a:rPr>
              <a:t>Null &amp; Duplicates Checking</a:t>
            </a:r>
            <a:endParaRPr lang="en-US" sz="6000" dirty="0">
              <a:solidFill>
                <a:schemeClr val="accent6">
                  <a:lumMod val="50000"/>
                </a:schemeClr>
              </a:solidFill>
              <a:latin typeface="Times New Roman" pitchFamily="18" charset="0"/>
              <a:cs typeface="Times New Roman" pitchFamily="18" charset="0"/>
            </a:endParaRPr>
          </a:p>
        </p:txBody>
      </p:sp>
      <p:pic>
        <p:nvPicPr>
          <p:cNvPr id="3" name="Content Placeholder 7" descr="Sales info.PNG"/>
          <p:cNvPicPr>
            <a:picLocks noChangeAspect="1"/>
          </p:cNvPicPr>
          <p:nvPr/>
        </p:nvPicPr>
        <p:blipFill>
          <a:blip r:embed="rId2"/>
          <a:stretch>
            <a:fillRect/>
          </a:stretch>
        </p:blipFill>
        <p:spPr>
          <a:xfrm>
            <a:off x="1011223" y="1899430"/>
            <a:ext cx="6722068" cy="6458780"/>
          </a:xfrm>
          <a:prstGeom prst="rect">
            <a:avLst/>
          </a:prstGeom>
        </p:spPr>
      </p:pic>
      <p:pic>
        <p:nvPicPr>
          <p:cNvPr id="4" name="Content Placeholder 8" descr="sadq.PNG"/>
          <p:cNvPicPr>
            <a:picLocks noChangeAspect="1"/>
          </p:cNvPicPr>
          <p:nvPr/>
        </p:nvPicPr>
        <p:blipFill>
          <a:blip r:embed="rId3"/>
          <a:stretch>
            <a:fillRect/>
          </a:stretch>
        </p:blipFill>
        <p:spPr>
          <a:xfrm>
            <a:off x="9001124" y="1777870"/>
            <a:ext cx="7429552" cy="6770251"/>
          </a:xfrm>
          <a:prstGeom prst="rect">
            <a:avLst/>
          </a:prstGeom>
        </p:spPr>
      </p:pic>
      <p:sp>
        <p:nvSpPr>
          <p:cNvPr id="5" name="Rectangle 4"/>
          <p:cNvSpPr/>
          <p:nvPr/>
        </p:nvSpPr>
        <p:spPr>
          <a:xfrm>
            <a:off x="1142944" y="8858276"/>
            <a:ext cx="5832046" cy="707886"/>
          </a:xfrm>
          <a:prstGeom prst="rect">
            <a:avLst/>
          </a:prstGeom>
        </p:spPr>
        <p:txBody>
          <a:bodyPr wrap="none">
            <a:spAutoFit/>
          </a:bodyPr>
          <a:lstStyle/>
          <a:p>
            <a:r>
              <a:rPr lang="en-IN" sz="4000" b="1" dirty="0" smtClean="0">
                <a:latin typeface="Times New Roman" pitchFamily="18" charset="0"/>
                <a:cs typeface="Times New Roman" pitchFamily="18" charset="0"/>
              </a:rPr>
              <a:t>Sales Dataset information</a:t>
            </a:r>
            <a:endParaRPr lang="en-US" sz="4000" b="1" dirty="0">
              <a:latin typeface="Times New Roman" pitchFamily="18" charset="0"/>
              <a:cs typeface="Times New Roman" pitchFamily="18" charset="0"/>
            </a:endParaRPr>
          </a:p>
        </p:txBody>
      </p:sp>
      <p:sp>
        <p:nvSpPr>
          <p:cNvPr id="6" name="Rectangle 5"/>
          <p:cNvSpPr/>
          <p:nvPr/>
        </p:nvSpPr>
        <p:spPr>
          <a:xfrm>
            <a:off x="8286745" y="8858276"/>
            <a:ext cx="9358378" cy="1077218"/>
          </a:xfrm>
          <a:prstGeom prst="rect">
            <a:avLst/>
          </a:prstGeom>
        </p:spPr>
        <p:txBody>
          <a:bodyPr wrap="square">
            <a:spAutoFit/>
          </a:bodyPr>
          <a:lstStyle/>
          <a:p>
            <a:r>
              <a:rPr lang="en-IN" sz="3200" b="1" dirty="0" smtClean="0">
                <a:latin typeface="Times New Roman" pitchFamily="18" charset="0"/>
                <a:cs typeface="Times New Roman" pitchFamily="18" charset="0"/>
              </a:rPr>
              <a:t>Here we delete Delivery Date columns </a:t>
            </a:r>
          </a:p>
          <a:p>
            <a:r>
              <a:rPr lang="en-IN" sz="3200" b="1" dirty="0" smtClean="0">
                <a:latin typeface="Times New Roman" pitchFamily="18" charset="0"/>
                <a:cs typeface="Times New Roman" pitchFamily="18" charset="0"/>
              </a:rPr>
              <a:t>due to lot of data missing and the checking duplicate</a:t>
            </a:r>
            <a:endParaRPr lang="en-US" sz="3200"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068" y="642906"/>
            <a:ext cx="15287732" cy="923330"/>
          </a:xfrm>
          <a:prstGeom prst="rect">
            <a:avLst/>
          </a:prstGeom>
        </p:spPr>
        <p:txBody>
          <a:bodyPr wrap="square">
            <a:spAutoFit/>
          </a:bodyPr>
          <a:lstStyle/>
          <a:p>
            <a:r>
              <a:rPr lang="en-IN" sz="5400" dirty="0" smtClean="0">
                <a:solidFill>
                  <a:schemeClr val="accent6">
                    <a:lumMod val="50000"/>
                  </a:schemeClr>
                </a:solidFill>
                <a:latin typeface="Times New Roman" pitchFamily="18" charset="0"/>
                <a:cs typeface="Times New Roman" pitchFamily="18" charset="0"/>
              </a:rPr>
              <a:t>Converting data types</a:t>
            </a:r>
            <a:endParaRPr lang="en-US" sz="5400" dirty="0">
              <a:solidFill>
                <a:schemeClr val="accent6">
                  <a:lumMod val="50000"/>
                </a:schemeClr>
              </a:solidFill>
              <a:latin typeface="Times New Roman" pitchFamily="18" charset="0"/>
              <a:cs typeface="Times New Roman" pitchFamily="18" charset="0"/>
            </a:endParaRPr>
          </a:p>
        </p:txBody>
      </p:sp>
      <p:pic>
        <p:nvPicPr>
          <p:cNvPr id="3" name="Content Placeholder 4" descr="sales ot.PNG"/>
          <p:cNvPicPr>
            <a:picLocks noChangeAspect="1"/>
          </p:cNvPicPr>
          <p:nvPr/>
        </p:nvPicPr>
        <p:blipFill>
          <a:blip r:embed="rId2"/>
          <a:stretch>
            <a:fillRect/>
          </a:stretch>
        </p:blipFill>
        <p:spPr>
          <a:xfrm>
            <a:off x="857192" y="1571600"/>
            <a:ext cx="16962459" cy="85725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630" y="785782"/>
            <a:ext cx="13257155" cy="1200329"/>
          </a:xfrm>
          <a:prstGeom prst="rect">
            <a:avLst/>
          </a:prstGeom>
        </p:spPr>
        <p:txBody>
          <a:bodyPr wrap="none">
            <a:spAutoFit/>
          </a:bodyPr>
          <a:lstStyle/>
          <a:p>
            <a:r>
              <a:rPr lang="en-IN" sz="7200" dirty="0" smtClean="0">
                <a:solidFill>
                  <a:schemeClr val="accent6">
                    <a:lumMod val="50000"/>
                  </a:schemeClr>
                </a:solidFill>
                <a:latin typeface="Algerian" pitchFamily="82" charset="0"/>
                <a:cs typeface="Times New Roman" pitchFamily="18" charset="0"/>
              </a:rPr>
              <a:t>5.Exchange Rates Dataset</a:t>
            </a:r>
            <a:endParaRPr lang="en-US" sz="7200" dirty="0">
              <a:solidFill>
                <a:schemeClr val="accent6">
                  <a:lumMod val="50000"/>
                </a:schemeClr>
              </a:solidFill>
              <a:latin typeface="Algerian" pitchFamily="82" charset="0"/>
              <a:cs typeface="Times New Roman" pitchFamily="18" charset="0"/>
            </a:endParaRPr>
          </a:p>
        </p:txBody>
      </p:sp>
      <p:pic>
        <p:nvPicPr>
          <p:cNvPr id="3" name="Content Placeholder 4" descr="ex.PNG"/>
          <p:cNvPicPr>
            <a:picLocks noChangeAspect="1"/>
          </p:cNvPicPr>
          <p:nvPr/>
        </p:nvPicPr>
        <p:blipFill>
          <a:blip r:embed="rId2"/>
          <a:stretch>
            <a:fillRect/>
          </a:stretch>
        </p:blipFill>
        <p:spPr>
          <a:xfrm>
            <a:off x="1130268" y="1794652"/>
            <a:ext cx="16300540" cy="84748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ex info.PNG"/>
          <p:cNvPicPr>
            <a:picLocks noChangeAspect="1"/>
          </p:cNvPicPr>
          <p:nvPr/>
        </p:nvPicPr>
        <p:blipFill>
          <a:blip r:embed="rId2"/>
          <a:stretch>
            <a:fillRect/>
          </a:stretch>
        </p:blipFill>
        <p:spPr>
          <a:xfrm>
            <a:off x="1857324" y="1928790"/>
            <a:ext cx="6280151" cy="6072229"/>
          </a:xfrm>
          <a:prstGeom prst="rect">
            <a:avLst/>
          </a:prstGeom>
        </p:spPr>
      </p:pic>
      <p:pic>
        <p:nvPicPr>
          <p:cNvPr id="3" name="Content Placeholder 8" descr="ex ot.PNG"/>
          <p:cNvPicPr>
            <a:picLocks noChangeAspect="1"/>
          </p:cNvPicPr>
          <p:nvPr/>
        </p:nvPicPr>
        <p:blipFill>
          <a:blip r:embed="rId3"/>
          <a:stretch>
            <a:fillRect/>
          </a:stretch>
        </p:blipFill>
        <p:spPr>
          <a:xfrm>
            <a:off x="9644066" y="1928790"/>
            <a:ext cx="7381797" cy="5886466"/>
          </a:xfrm>
          <a:prstGeom prst="rect">
            <a:avLst/>
          </a:prstGeom>
        </p:spPr>
      </p:pic>
      <p:sp>
        <p:nvSpPr>
          <p:cNvPr id="4" name="Rectangle 3"/>
          <p:cNvSpPr/>
          <p:nvPr/>
        </p:nvSpPr>
        <p:spPr>
          <a:xfrm>
            <a:off x="1714448" y="857220"/>
            <a:ext cx="8964313" cy="1015663"/>
          </a:xfrm>
          <a:prstGeom prst="rect">
            <a:avLst/>
          </a:prstGeom>
        </p:spPr>
        <p:txBody>
          <a:bodyPr wrap="none">
            <a:spAutoFit/>
          </a:bodyPr>
          <a:lstStyle/>
          <a:p>
            <a:r>
              <a:rPr lang="en-IN" sz="6000" dirty="0" smtClean="0">
                <a:solidFill>
                  <a:schemeClr val="accent6">
                    <a:lumMod val="50000"/>
                  </a:schemeClr>
                </a:solidFill>
                <a:latin typeface="Times New Roman" pitchFamily="18" charset="0"/>
                <a:cs typeface="Times New Roman" pitchFamily="18" charset="0"/>
              </a:rPr>
              <a:t>Null &amp; Duplicates Checking</a:t>
            </a:r>
            <a:endParaRPr lang="en-US" sz="6000" dirty="0">
              <a:solidFill>
                <a:schemeClr val="accent6">
                  <a:lumMod val="50000"/>
                </a:schemeClr>
              </a:solidFill>
              <a:latin typeface="Times New Roman" pitchFamily="18" charset="0"/>
              <a:cs typeface="Times New Roman" pitchFamily="18" charset="0"/>
            </a:endParaRPr>
          </a:p>
        </p:txBody>
      </p:sp>
      <p:sp>
        <p:nvSpPr>
          <p:cNvPr id="5" name="Rectangle 4"/>
          <p:cNvSpPr/>
          <p:nvPr/>
        </p:nvSpPr>
        <p:spPr>
          <a:xfrm>
            <a:off x="1214382" y="8786838"/>
            <a:ext cx="7199407" cy="646331"/>
          </a:xfrm>
          <a:prstGeom prst="rect">
            <a:avLst/>
          </a:prstGeom>
        </p:spPr>
        <p:txBody>
          <a:bodyPr wrap="none">
            <a:spAutoFit/>
          </a:bodyPr>
          <a:lstStyle/>
          <a:p>
            <a:r>
              <a:rPr lang="en-IN" sz="3600" b="1" dirty="0" smtClean="0">
                <a:latin typeface="Times New Roman" pitchFamily="18" charset="0"/>
                <a:cs typeface="Times New Roman" pitchFamily="18" charset="0"/>
              </a:rPr>
              <a:t>Exchange rates dataset information</a:t>
            </a:r>
            <a:endParaRPr lang="en-US" sz="3600" b="1" dirty="0">
              <a:latin typeface="Times New Roman" pitchFamily="18" charset="0"/>
              <a:cs typeface="Times New Roman" pitchFamily="18" charset="0"/>
            </a:endParaRPr>
          </a:p>
        </p:txBody>
      </p:sp>
      <p:sp>
        <p:nvSpPr>
          <p:cNvPr id="6" name="Rectangle 5"/>
          <p:cNvSpPr/>
          <p:nvPr/>
        </p:nvSpPr>
        <p:spPr>
          <a:xfrm>
            <a:off x="8501058" y="8643962"/>
            <a:ext cx="9929882" cy="1200329"/>
          </a:xfrm>
          <a:prstGeom prst="rect">
            <a:avLst/>
          </a:prstGeom>
        </p:spPr>
        <p:txBody>
          <a:bodyPr wrap="square">
            <a:spAutoFit/>
          </a:bodyPr>
          <a:lstStyle/>
          <a:p>
            <a:r>
              <a:rPr lang="en-IN" sz="3600" b="1" dirty="0" smtClean="0">
                <a:latin typeface="Times New Roman" pitchFamily="18" charset="0"/>
                <a:cs typeface="Times New Roman" pitchFamily="18" charset="0"/>
              </a:rPr>
              <a:t>Converting Date format and check unique values</a:t>
            </a:r>
            <a:endParaRPr lang="en-US" sz="3600" b="1" dirty="0" smtClean="0">
              <a:latin typeface="Times New Roman" pitchFamily="18" charset="0"/>
              <a:cs typeface="Times New Roman" pitchFamily="18" charset="0"/>
            </a:endParaRPr>
          </a:p>
          <a:p>
            <a:endParaRPr lang="en-US" sz="3600"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06" y="642906"/>
            <a:ext cx="15144856" cy="769441"/>
          </a:xfrm>
          <a:prstGeom prst="rect">
            <a:avLst/>
          </a:prstGeom>
        </p:spPr>
        <p:txBody>
          <a:bodyPr wrap="square">
            <a:spAutoFit/>
          </a:bodyPr>
          <a:lstStyle/>
          <a:p>
            <a:pPr algn="ctr"/>
            <a:r>
              <a:rPr lang="en-IN" sz="4400" dirty="0" smtClean="0">
                <a:solidFill>
                  <a:schemeClr val="accent6">
                    <a:lumMod val="50000"/>
                  </a:schemeClr>
                </a:solidFill>
                <a:latin typeface="Algerian" pitchFamily="82" charset="0"/>
              </a:rPr>
              <a:t>Merging datasets</a:t>
            </a:r>
            <a:endParaRPr lang="en-US" sz="4400" dirty="0">
              <a:solidFill>
                <a:schemeClr val="accent6">
                  <a:lumMod val="50000"/>
                </a:schemeClr>
              </a:solidFill>
              <a:latin typeface="Algerian" pitchFamily="82" charset="0"/>
            </a:endParaRPr>
          </a:p>
        </p:txBody>
      </p:sp>
      <p:pic>
        <p:nvPicPr>
          <p:cNvPr id="1026" name="Picture 2" descr="C:\Users\prem\Desktop\Ranjana\Data Spark Screenshots\merg.PNG"/>
          <p:cNvPicPr>
            <a:picLocks noChangeAspect="1" noChangeArrowheads="1"/>
          </p:cNvPicPr>
          <p:nvPr/>
        </p:nvPicPr>
        <p:blipFill>
          <a:blip r:embed="rId2"/>
          <a:srcRect/>
          <a:stretch>
            <a:fillRect/>
          </a:stretch>
        </p:blipFill>
        <p:spPr bwMode="auto">
          <a:xfrm>
            <a:off x="714316" y="2071666"/>
            <a:ext cx="7929618" cy="1776413"/>
          </a:xfrm>
          <a:prstGeom prst="rect">
            <a:avLst/>
          </a:prstGeom>
          <a:noFill/>
        </p:spPr>
      </p:pic>
      <p:sp>
        <p:nvSpPr>
          <p:cNvPr id="4" name="Rectangle 3"/>
          <p:cNvSpPr/>
          <p:nvPr/>
        </p:nvSpPr>
        <p:spPr>
          <a:xfrm>
            <a:off x="9358314" y="2643170"/>
            <a:ext cx="6715172" cy="646331"/>
          </a:xfrm>
          <a:prstGeom prst="rect">
            <a:avLst/>
          </a:prstGeom>
        </p:spPr>
        <p:txBody>
          <a:bodyPr wrap="square">
            <a:spAutoFit/>
          </a:bodyPr>
          <a:lstStyle/>
          <a:p>
            <a:r>
              <a:rPr lang="en-IN" dirty="0" smtClean="0"/>
              <a:t>Merging customer and product table with sales table using their respective unique key</a:t>
            </a:r>
            <a:endParaRPr lang="en-IN" dirty="0"/>
          </a:p>
        </p:txBody>
      </p:sp>
      <p:pic>
        <p:nvPicPr>
          <p:cNvPr id="1027" name="Picture 3" descr="C:\Users\prem\Desktop\Ranjana\Data Spark Screenshots\mer sd.PNG"/>
          <p:cNvPicPr>
            <a:picLocks noChangeAspect="1" noChangeArrowheads="1"/>
          </p:cNvPicPr>
          <p:nvPr/>
        </p:nvPicPr>
        <p:blipFill>
          <a:blip r:embed="rId3"/>
          <a:srcRect/>
          <a:stretch>
            <a:fillRect/>
          </a:stretch>
        </p:blipFill>
        <p:spPr bwMode="auto">
          <a:xfrm>
            <a:off x="214250" y="4500558"/>
            <a:ext cx="10144197" cy="5286412"/>
          </a:xfrm>
          <a:prstGeom prst="rect">
            <a:avLst/>
          </a:prstGeom>
          <a:noFill/>
        </p:spPr>
      </p:pic>
      <p:pic>
        <p:nvPicPr>
          <p:cNvPr id="1028" name="Picture 4"/>
          <p:cNvPicPr>
            <a:picLocks noChangeAspect="1" noChangeArrowheads="1"/>
          </p:cNvPicPr>
          <p:nvPr/>
        </p:nvPicPr>
        <p:blipFill>
          <a:blip r:embed="rId4"/>
          <a:srcRect/>
          <a:stretch>
            <a:fillRect/>
          </a:stretch>
        </p:blipFill>
        <p:spPr bwMode="auto">
          <a:xfrm>
            <a:off x="10394691" y="4500558"/>
            <a:ext cx="7893309" cy="528641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06" y="1071534"/>
            <a:ext cx="1402307" cy="369332"/>
          </a:xfrm>
          <a:prstGeom prst="rect">
            <a:avLst/>
          </a:prstGeom>
        </p:spPr>
        <p:txBody>
          <a:bodyPr wrap="none">
            <a:spAutoFit/>
          </a:bodyPr>
          <a:lstStyle/>
          <a:p>
            <a:r>
              <a:rPr lang="en-IN" dirty="0" smtClean="0"/>
              <a:t>Simple Z Test</a:t>
            </a:r>
            <a:endParaRPr lang="en-IN" dirty="0"/>
          </a:p>
        </p:txBody>
      </p:sp>
      <p:pic>
        <p:nvPicPr>
          <p:cNvPr id="2050" name="Picture 2" descr="C:\Users\prem\Desktop\Ranjana\Data Spark Screenshots\Ztest.PNG"/>
          <p:cNvPicPr>
            <a:picLocks noChangeAspect="1" noChangeArrowheads="1"/>
          </p:cNvPicPr>
          <p:nvPr/>
        </p:nvPicPr>
        <p:blipFill>
          <a:blip r:embed="rId2"/>
          <a:srcRect/>
          <a:stretch>
            <a:fillRect/>
          </a:stretch>
        </p:blipFill>
        <p:spPr bwMode="auto">
          <a:xfrm>
            <a:off x="428563" y="1785913"/>
            <a:ext cx="16144989" cy="792961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02" y="1000096"/>
            <a:ext cx="14216162" cy="1015663"/>
          </a:xfrm>
          <a:prstGeom prst="rect">
            <a:avLst/>
          </a:prstGeom>
        </p:spPr>
        <p:txBody>
          <a:bodyPr wrap="square">
            <a:spAutoFit/>
          </a:bodyPr>
          <a:lstStyle/>
          <a:p>
            <a:r>
              <a:rPr lang="en-US" sz="6000" u="sng" dirty="0" smtClean="0">
                <a:solidFill>
                  <a:schemeClr val="accent6">
                    <a:lumMod val="50000"/>
                  </a:schemeClr>
                </a:solidFill>
                <a:latin typeface="Algerian" pitchFamily="82" charset="0"/>
                <a:cs typeface="Times New Roman" pitchFamily="18" charset="0"/>
              </a:rPr>
              <a:t>Problem Statement:</a:t>
            </a:r>
            <a:endParaRPr lang="en-US" sz="6000" dirty="0">
              <a:solidFill>
                <a:schemeClr val="accent6">
                  <a:lumMod val="50000"/>
                </a:schemeClr>
              </a:solidFill>
              <a:latin typeface="Algerian" pitchFamily="82" charset="0"/>
              <a:cs typeface="Times New Roman" pitchFamily="18" charset="0"/>
            </a:endParaRPr>
          </a:p>
        </p:txBody>
      </p:sp>
      <p:sp>
        <p:nvSpPr>
          <p:cNvPr id="3" name="Rectangle 2"/>
          <p:cNvSpPr/>
          <p:nvPr/>
        </p:nvSpPr>
        <p:spPr>
          <a:xfrm>
            <a:off x="642878" y="2285980"/>
            <a:ext cx="17430872" cy="6247864"/>
          </a:xfrm>
          <a:prstGeom prst="rect">
            <a:avLst/>
          </a:prstGeom>
        </p:spPr>
        <p:txBody>
          <a:bodyPr wrap="square">
            <a:spAutoFit/>
          </a:bodyPr>
          <a:lstStyle/>
          <a:p>
            <a:pPr>
              <a:buFont typeface="Wingdings" pitchFamily="2" charset="2"/>
              <a:buChar char="v"/>
            </a:pPr>
            <a:r>
              <a:rPr lang="en-US" sz="4000" dirty="0" smtClean="0">
                <a:latin typeface="Times New Roman" pitchFamily="18" charset="0"/>
                <a:cs typeface="Times New Roman" pitchFamily="18" charset="0"/>
              </a:rPr>
              <a:t>As part of Global Electronics' data analytics team, you are tasked with conducting a comprehensive Exploratory Data Analysis (EDA) to uncover valuable insights from the company’s data. Your goal is to provide actionable recommendations that can enhance customer satisfaction, optimize operations, and drive overall business growth.</a:t>
            </a:r>
          </a:p>
          <a:p>
            <a:endParaRPr lang="en-US" sz="4000" dirty="0" smtClean="0">
              <a:latin typeface="Times New Roman" pitchFamily="18" charset="0"/>
              <a:cs typeface="Times New Roman" pitchFamily="18" charset="0"/>
            </a:endParaRPr>
          </a:p>
          <a:p>
            <a:pPr>
              <a:buFont typeface="Wingdings" pitchFamily="2" charset="2"/>
              <a:buChar char="v"/>
            </a:pPr>
            <a:r>
              <a:rPr lang="en-US" sz="4000" dirty="0" smtClean="0">
                <a:latin typeface="Times New Roman" pitchFamily="18" charset="0"/>
                <a:cs typeface="Times New Roman" pitchFamily="18" charset="0"/>
              </a:rPr>
              <a:t>Global Electronics, a leading retailer of consumer electronics, has provided you with several datasets containing information about their customers, products, sales, stores, and currency exchange rates. The company seeks to leverage this data to better understand their business and identify areas for improvement.</a:t>
            </a:r>
          </a:p>
        </p:txBody>
      </p:sp>
      <p:grpSp>
        <p:nvGrpSpPr>
          <p:cNvPr id="4" name="Group 24"/>
          <p:cNvGrpSpPr/>
          <p:nvPr/>
        </p:nvGrpSpPr>
        <p:grpSpPr>
          <a:xfrm>
            <a:off x="15716296" y="8143896"/>
            <a:ext cx="1673561" cy="1673561"/>
            <a:chOff x="0" y="0"/>
            <a:chExt cx="812800" cy="812800"/>
          </a:xfrm>
        </p:grpSpPr>
        <p:sp>
          <p:nvSpPr>
            <p:cNvPr id="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258" y="928658"/>
            <a:ext cx="13287468" cy="1015663"/>
          </a:xfrm>
          <a:prstGeom prst="rect">
            <a:avLst/>
          </a:prstGeom>
        </p:spPr>
        <p:txBody>
          <a:bodyPr wrap="square">
            <a:spAutoFit/>
          </a:bodyPr>
          <a:lstStyle/>
          <a:p>
            <a:pPr algn="ctr"/>
            <a:r>
              <a:rPr lang="en-US" sz="6000" dirty="0" smtClean="0">
                <a:solidFill>
                  <a:schemeClr val="accent6">
                    <a:lumMod val="50000"/>
                  </a:schemeClr>
                </a:solidFill>
                <a:latin typeface="Algerian" pitchFamily="82" charset="0"/>
              </a:rPr>
              <a:t>Create the </a:t>
            </a:r>
            <a:r>
              <a:rPr lang="en-US" sz="6000" dirty="0" err="1" smtClean="0">
                <a:solidFill>
                  <a:schemeClr val="accent6">
                    <a:lumMod val="50000"/>
                  </a:schemeClr>
                </a:solidFill>
                <a:latin typeface="Algerian" pitchFamily="82" charset="0"/>
              </a:rPr>
              <a:t>sql</a:t>
            </a:r>
            <a:r>
              <a:rPr lang="en-US" sz="6000" dirty="0" smtClean="0">
                <a:solidFill>
                  <a:schemeClr val="accent6">
                    <a:lumMod val="50000"/>
                  </a:schemeClr>
                </a:solidFill>
                <a:latin typeface="Algerian" pitchFamily="82" charset="0"/>
              </a:rPr>
              <a:t> database</a:t>
            </a:r>
            <a:endParaRPr lang="en-US" sz="6000" dirty="0">
              <a:solidFill>
                <a:schemeClr val="accent6">
                  <a:lumMod val="50000"/>
                </a:schemeClr>
              </a:solidFill>
              <a:latin typeface="Algerian" pitchFamily="82" charset="0"/>
            </a:endParaRPr>
          </a:p>
        </p:txBody>
      </p:sp>
      <p:pic>
        <p:nvPicPr>
          <p:cNvPr id="3074" name="Picture 2" descr="C:\Users\prem\Desktop\Ranjana\Data Spark Screenshots\tdbi.PNG"/>
          <p:cNvPicPr>
            <a:picLocks noChangeAspect="1" noChangeArrowheads="1"/>
          </p:cNvPicPr>
          <p:nvPr/>
        </p:nvPicPr>
        <p:blipFill>
          <a:blip r:embed="rId2"/>
          <a:srcRect/>
          <a:stretch>
            <a:fillRect/>
          </a:stretch>
        </p:blipFill>
        <p:spPr bwMode="auto">
          <a:xfrm>
            <a:off x="785754" y="2143103"/>
            <a:ext cx="7286676" cy="5044621"/>
          </a:xfrm>
          <a:prstGeom prst="rect">
            <a:avLst/>
          </a:prstGeom>
          <a:noFill/>
        </p:spPr>
      </p:pic>
      <p:grpSp>
        <p:nvGrpSpPr>
          <p:cNvPr id="4" name="Group 23"/>
          <p:cNvGrpSpPr/>
          <p:nvPr/>
        </p:nvGrpSpPr>
        <p:grpSpPr>
          <a:xfrm>
            <a:off x="13430280" y="6786574"/>
            <a:ext cx="3000396" cy="2928958"/>
            <a:chOff x="0" y="0"/>
            <a:chExt cx="812800" cy="812800"/>
          </a:xfrm>
        </p:grpSpPr>
        <p:sp>
          <p:nvSpPr>
            <p:cNvPr id="5"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6" name="TextBox 2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em\Desktop\Ranjana\Data Spark Screenshots\DB.PNG"/>
          <p:cNvPicPr>
            <a:picLocks noChangeAspect="1" noChangeArrowheads="1"/>
          </p:cNvPicPr>
          <p:nvPr/>
        </p:nvPicPr>
        <p:blipFill>
          <a:blip r:embed="rId2"/>
          <a:srcRect/>
          <a:stretch>
            <a:fillRect/>
          </a:stretch>
        </p:blipFill>
        <p:spPr bwMode="auto">
          <a:xfrm>
            <a:off x="1428696" y="2000228"/>
            <a:ext cx="15502046" cy="7000924"/>
          </a:xfrm>
          <a:prstGeom prst="rect">
            <a:avLst/>
          </a:prstGeom>
          <a:noFill/>
        </p:spPr>
      </p:pic>
      <p:sp>
        <p:nvSpPr>
          <p:cNvPr id="3" name="Rectangle 2"/>
          <p:cNvSpPr/>
          <p:nvPr/>
        </p:nvSpPr>
        <p:spPr>
          <a:xfrm>
            <a:off x="7505571" y="1071534"/>
            <a:ext cx="3276858" cy="369332"/>
          </a:xfrm>
          <a:prstGeom prst="rect">
            <a:avLst/>
          </a:prstGeom>
        </p:spPr>
        <p:txBody>
          <a:bodyPr wrap="square">
            <a:spAutoFit/>
          </a:bodyPr>
          <a:lstStyle/>
          <a:p>
            <a:pPr algn="ctr"/>
            <a:r>
              <a:rPr lang="en-US" dirty="0" err="1" smtClean="0">
                <a:solidFill>
                  <a:schemeClr val="accent6">
                    <a:lumMod val="50000"/>
                  </a:schemeClr>
                </a:solidFill>
                <a:latin typeface="Algerian" pitchFamily="82" charset="0"/>
              </a:rPr>
              <a:t>sql</a:t>
            </a:r>
            <a:r>
              <a:rPr lang="en-US" dirty="0" smtClean="0">
                <a:solidFill>
                  <a:schemeClr val="accent6">
                    <a:lumMod val="50000"/>
                  </a:schemeClr>
                </a:solidFill>
                <a:latin typeface="Algerian" pitchFamily="82" charset="0"/>
              </a:rPr>
              <a:t> database </a:t>
            </a:r>
            <a:r>
              <a:rPr lang="en-US" dirty="0" err="1" smtClean="0">
                <a:solidFill>
                  <a:schemeClr val="accent6">
                    <a:lumMod val="50000"/>
                  </a:schemeClr>
                </a:solidFill>
                <a:latin typeface="Algerian" pitchFamily="82" charset="0"/>
              </a:rPr>
              <a:t>QueRies</a:t>
            </a:r>
            <a:endParaRPr lang="en-US" dirty="0">
              <a:solidFill>
                <a:schemeClr val="accent6">
                  <a:lumMod val="50000"/>
                </a:schemeClr>
              </a:solidFill>
              <a:latin typeface="Algerian" pitchFamily="8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rem\Desktop\Ranjana\Data Spark Screenshots\DB-2.PNG"/>
          <p:cNvPicPr>
            <a:picLocks noChangeAspect="1" noChangeArrowheads="1"/>
          </p:cNvPicPr>
          <p:nvPr/>
        </p:nvPicPr>
        <p:blipFill>
          <a:blip r:embed="rId2"/>
          <a:srcRect/>
          <a:stretch>
            <a:fillRect/>
          </a:stretch>
        </p:blipFill>
        <p:spPr bwMode="auto">
          <a:xfrm>
            <a:off x="1857324" y="1000096"/>
            <a:ext cx="14073286" cy="757242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377835" y="-7250246"/>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 xmlns:asvg="http://schemas.microsoft.com/office/drawing/2016/SVG/main" r:embed="rId3"/>
                </a:ext>
              </a:extLst>
            </a:blip>
            <a:stretch>
              <a:fillRect/>
            </a:stretch>
          </a:blipFill>
        </p:spPr>
      </p:sp>
      <p:grpSp>
        <p:nvGrpSpPr>
          <p:cNvPr id="24" name="Group 24"/>
          <p:cNvGrpSpPr/>
          <p:nvPr/>
        </p:nvGrpSpPr>
        <p:grpSpPr>
          <a:xfrm>
            <a:off x="16142832" y="7822794"/>
            <a:ext cx="1673561" cy="167356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4" name="Freeform 34"/>
          <p:cNvSpPr/>
          <p:nvPr/>
        </p:nvSpPr>
        <p:spPr>
          <a:xfrm>
            <a:off x="16875807" y="1480173"/>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35" name="Freeform 35"/>
          <p:cNvSpPr/>
          <p:nvPr/>
        </p:nvSpPr>
        <p:spPr>
          <a:xfrm>
            <a:off x="61722" y="8808782"/>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grpSp>
        <p:nvGrpSpPr>
          <p:cNvPr id="36" name="Group 36"/>
          <p:cNvGrpSpPr/>
          <p:nvPr/>
        </p:nvGrpSpPr>
        <p:grpSpPr>
          <a:xfrm>
            <a:off x="-17259300" y="-1690561"/>
            <a:ext cx="17966065" cy="12844173"/>
            <a:chOff x="0" y="0"/>
            <a:chExt cx="4731803" cy="3382827"/>
          </a:xfrm>
        </p:grpSpPr>
        <p:sp>
          <p:nvSpPr>
            <p:cNvPr id="37" name="Freeform 37"/>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sp>
        <p:sp>
          <p:nvSpPr>
            <p:cNvPr id="38" name="TextBox 38"/>
            <p:cNvSpPr txBox="1"/>
            <p:nvPr/>
          </p:nvSpPr>
          <p:spPr>
            <a:xfrm>
              <a:off x="0" y="-38100"/>
              <a:ext cx="4731803" cy="3420927"/>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rot="2599173">
            <a:off x="17364964" y="7284684"/>
            <a:ext cx="382567" cy="352679"/>
          </a:xfrm>
          <a:custGeom>
            <a:avLst/>
            <a:gdLst/>
            <a:ahLst/>
            <a:cxnLst/>
            <a:rect l="l" t="t" r="r" b="b"/>
            <a:pathLst>
              <a:path w="382567" h="352679">
                <a:moveTo>
                  <a:pt x="0" y="0"/>
                </a:moveTo>
                <a:lnTo>
                  <a:pt x="382566" y="0"/>
                </a:lnTo>
                <a:lnTo>
                  <a:pt x="382566" y="352678"/>
                </a:lnTo>
                <a:lnTo>
                  <a:pt x="0" y="352678"/>
                </a:lnTo>
                <a:lnTo>
                  <a:pt x="0" y="0"/>
                </a:lnTo>
                <a:close/>
              </a:path>
            </a:pathLst>
          </a:custGeom>
          <a:blipFill>
            <a:blip r:embed="rId8" cstate="print">
              <a:extLst>
                <a:ext uri="{96DAC541-7B7A-43D3-8B79-37D633B846F1}">
                  <asvg:svgBlip xmlns="" xmlns:asvg="http://schemas.microsoft.com/office/drawing/2016/SVG/main" r:embed="rId9"/>
                </a:ext>
              </a:extLst>
            </a:blip>
            <a:stretch>
              <a:fillRect l="-31484" t="-39236" r="-39297" b="-46019"/>
            </a:stretch>
          </a:blipFill>
        </p:spPr>
      </p:sp>
      <p:sp>
        <p:nvSpPr>
          <p:cNvPr id="12" name="Freeform 24"/>
          <p:cNvSpPr/>
          <p:nvPr/>
        </p:nvSpPr>
        <p:spPr>
          <a:xfrm rot="2599173">
            <a:off x="2185952" y="1209627"/>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10" cstate="print">
              <a:extLst>
                <a:ext uri="{96DAC541-7B7A-43D3-8B79-37D633B846F1}">
                  <asvg:svgBlip xmlns="" xmlns:asvg="http://schemas.microsoft.com/office/drawing/2016/SVG/main" r:embed=""/>
                </a:ext>
              </a:extLst>
            </a:blip>
            <a:stretch>
              <a:fillRect l="-31484" t="-39236" r="-39297" b="-46019"/>
            </a:stretch>
          </a:blipFill>
        </p:spPr>
      </p:sp>
      <p:grpSp>
        <p:nvGrpSpPr>
          <p:cNvPr id="13" name="Group 15"/>
          <p:cNvGrpSpPr/>
          <p:nvPr/>
        </p:nvGrpSpPr>
        <p:grpSpPr>
          <a:xfrm>
            <a:off x="12168480" y="2748171"/>
            <a:ext cx="3151190" cy="3151190"/>
            <a:chOff x="0" y="0"/>
            <a:chExt cx="812800" cy="812800"/>
          </a:xfrm>
        </p:grpSpPr>
        <p:sp>
          <p:nvSpPr>
            <p:cNvPr id="14"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id="15"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Rectangle 15"/>
          <p:cNvSpPr/>
          <p:nvPr/>
        </p:nvSpPr>
        <p:spPr>
          <a:xfrm>
            <a:off x="3714712" y="3643302"/>
            <a:ext cx="6019682" cy="1569660"/>
          </a:xfrm>
          <a:prstGeom prst="rect">
            <a:avLst/>
          </a:prstGeom>
        </p:spPr>
        <p:txBody>
          <a:bodyPr wrap="square">
            <a:spAutoFit/>
          </a:bodyPr>
          <a:lstStyle/>
          <a:p>
            <a:r>
              <a:rPr lang="en-IN" sz="9600" b="1" dirty="0" smtClean="0">
                <a:latin typeface="Times New Roman" pitchFamily="18" charset="0"/>
                <a:cs typeface="Times New Roman" pitchFamily="18" charset="0"/>
              </a:rPr>
              <a:t>Power BI</a:t>
            </a:r>
            <a:endParaRPr lang="en-US" sz="9600"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94221" y="324421"/>
            <a:ext cx="920338" cy="147798"/>
          </a:xfrm>
          <a:prstGeom prst="rect">
            <a:avLst/>
          </a:prstGeom>
        </p:spPr>
        <p:txBody>
          <a:bodyPr vert="horz" wrap="square" lIns="0" tIns="9209" rIns="0" bIns="0" rtlCol="0">
            <a:spAutoFit/>
          </a:bodyPr>
          <a:lstStyle/>
          <a:p>
            <a:pPr>
              <a:spcBef>
                <a:spcPts val="73"/>
              </a:spcBef>
            </a:pPr>
            <a:r>
              <a:rPr sz="900" dirty="0">
                <a:solidFill>
                  <a:srgbClr val="FFFFFF"/>
                </a:solidFill>
                <a:latin typeface="Segoe UI"/>
                <a:cs typeface="Segoe UI"/>
              </a:rPr>
              <a:t>Power</a:t>
            </a:r>
            <a:r>
              <a:rPr sz="900" spc="-31" dirty="0">
                <a:solidFill>
                  <a:srgbClr val="FFFFFF"/>
                </a:solidFill>
                <a:latin typeface="Segoe UI"/>
                <a:cs typeface="Segoe UI"/>
              </a:rPr>
              <a:t> </a:t>
            </a:r>
            <a:r>
              <a:rPr sz="900" dirty="0">
                <a:solidFill>
                  <a:srgbClr val="FFFFFF"/>
                </a:solidFill>
                <a:latin typeface="Segoe UI"/>
                <a:cs typeface="Segoe UI"/>
              </a:rPr>
              <a:t>BI</a:t>
            </a:r>
            <a:r>
              <a:rPr sz="900" spc="-26" dirty="0">
                <a:solidFill>
                  <a:srgbClr val="FFFFFF"/>
                </a:solidFill>
                <a:latin typeface="Segoe UI"/>
                <a:cs typeface="Segoe UI"/>
              </a:rPr>
              <a:t> </a:t>
            </a:r>
            <a:r>
              <a:rPr sz="900" spc="-10" dirty="0">
                <a:solidFill>
                  <a:srgbClr val="FFFFFF"/>
                </a:solidFill>
                <a:latin typeface="Segoe UI"/>
                <a:cs typeface="Segoe UI"/>
              </a:rPr>
              <a:t>Desktop</a:t>
            </a:r>
            <a:endParaRPr sz="900">
              <a:latin typeface="Segoe UI"/>
              <a:cs typeface="Segoe UI"/>
            </a:endParaRPr>
          </a:p>
        </p:txBody>
      </p:sp>
      <p:sp>
        <p:nvSpPr>
          <p:cNvPr id="3" name="object 3"/>
          <p:cNvSpPr/>
          <p:nvPr/>
        </p:nvSpPr>
        <p:spPr>
          <a:xfrm>
            <a:off x="237507" y="235580"/>
            <a:ext cx="15833766" cy="9815840"/>
          </a:xfrm>
          <a:custGeom>
            <a:avLst/>
            <a:gdLst/>
            <a:ahLst/>
            <a:cxnLst/>
            <a:rect l="l" t="t" r="r" b="b"/>
            <a:pathLst>
              <a:path w="15240000" h="9525000">
                <a:moveTo>
                  <a:pt x="15239998" y="9524999"/>
                </a:moveTo>
                <a:lnTo>
                  <a:pt x="0" y="9524999"/>
                </a:lnTo>
                <a:lnTo>
                  <a:pt x="0" y="0"/>
                </a:lnTo>
                <a:lnTo>
                  <a:pt x="15239998" y="0"/>
                </a:lnTo>
                <a:lnTo>
                  <a:pt x="15239998" y="9524999"/>
                </a:lnTo>
                <a:close/>
              </a:path>
            </a:pathLst>
          </a:custGeom>
          <a:solidFill>
            <a:srgbClr val="FFFFFF"/>
          </a:solidFill>
        </p:spPr>
        <p:txBody>
          <a:bodyPr wrap="square" lIns="0" tIns="0" rIns="0" bIns="0" rtlCol="0"/>
          <a:lstStyle/>
          <a:p>
            <a:endParaRPr/>
          </a:p>
        </p:txBody>
      </p:sp>
      <p:sp>
        <p:nvSpPr>
          <p:cNvPr id="4" name="object 4"/>
          <p:cNvSpPr txBox="1"/>
          <p:nvPr/>
        </p:nvSpPr>
        <p:spPr>
          <a:xfrm>
            <a:off x="1723107" y="2686268"/>
            <a:ext cx="2105891" cy="197950"/>
          </a:xfrm>
          <a:prstGeom prst="rect">
            <a:avLst/>
          </a:prstGeom>
        </p:spPr>
        <p:txBody>
          <a:bodyPr vert="horz" wrap="square" lIns="0" tIns="13156" rIns="0" bIns="0" rtlCol="0">
            <a:spAutoFit/>
          </a:bodyPr>
          <a:lstStyle/>
          <a:p>
            <a:pPr marL="13156">
              <a:spcBef>
                <a:spcPts val="104"/>
              </a:spcBef>
            </a:pPr>
            <a:r>
              <a:rPr sz="1200" b="1" dirty="0">
                <a:solidFill>
                  <a:srgbClr val="252423"/>
                </a:solidFill>
                <a:latin typeface="Constantia"/>
                <a:cs typeface="Constantia"/>
              </a:rPr>
              <a:t>Country</a:t>
            </a:r>
            <a:r>
              <a:rPr sz="1200" b="1" spc="-62" dirty="0">
                <a:solidFill>
                  <a:srgbClr val="252423"/>
                </a:solidFill>
                <a:latin typeface="Constantia"/>
                <a:cs typeface="Constantia"/>
              </a:rPr>
              <a:t> </a:t>
            </a:r>
            <a:r>
              <a:rPr sz="1200" b="1" dirty="0">
                <a:solidFill>
                  <a:srgbClr val="252423"/>
                </a:solidFill>
                <a:latin typeface="Constantia"/>
                <a:cs typeface="Constantia"/>
              </a:rPr>
              <a:t>Wise</a:t>
            </a:r>
            <a:r>
              <a:rPr sz="1200" b="1" spc="-41" dirty="0">
                <a:solidFill>
                  <a:srgbClr val="252423"/>
                </a:solidFill>
                <a:latin typeface="Constantia"/>
                <a:cs typeface="Constantia"/>
              </a:rPr>
              <a:t> </a:t>
            </a:r>
            <a:r>
              <a:rPr sz="1200" b="1" dirty="0">
                <a:solidFill>
                  <a:srgbClr val="252423"/>
                </a:solidFill>
                <a:latin typeface="Constantia"/>
                <a:cs typeface="Constantia"/>
              </a:rPr>
              <a:t>Quantity</a:t>
            </a:r>
            <a:r>
              <a:rPr sz="1200" b="1" spc="-41" dirty="0">
                <a:solidFill>
                  <a:srgbClr val="252423"/>
                </a:solidFill>
                <a:latin typeface="Constantia"/>
                <a:cs typeface="Constantia"/>
              </a:rPr>
              <a:t> </a:t>
            </a:r>
            <a:r>
              <a:rPr sz="1200" b="1" spc="-21" dirty="0">
                <a:solidFill>
                  <a:srgbClr val="252423"/>
                </a:solidFill>
                <a:latin typeface="Constantia"/>
                <a:cs typeface="Constantia"/>
              </a:rPr>
              <a:t>Sold</a:t>
            </a:r>
            <a:endParaRPr sz="1200">
              <a:latin typeface="Constantia"/>
              <a:cs typeface="Constantia"/>
            </a:endParaRPr>
          </a:p>
        </p:txBody>
      </p:sp>
      <p:sp>
        <p:nvSpPr>
          <p:cNvPr id="5" name="object 5"/>
          <p:cNvSpPr/>
          <p:nvPr/>
        </p:nvSpPr>
        <p:spPr>
          <a:xfrm>
            <a:off x="1519052" y="3047818"/>
            <a:ext cx="9896" cy="3298122"/>
          </a:xfrm>
          <a:custGeom>
            <a:avLst/>
            <a:gdLst/>
            <a:ahLst/>
            <a:cxnLst/>
            <a:rect l="l" t="t" r="r" b="b"/>
            <a:pathLst>
              <a:path w="9525" h="3200400">
                <a:moveTo>
                  <a:pt x="6077" y="3200399"/>
                </a:moveTo>
                <a:lnTo>
                  <a:pt x="3447" y="3200399"/>
                </a:lnTo>
                <a:lnTo>
                  <a:pt x="2324" y="3199934"/>
                </a:lnTo>
                <a:lnTo>
                  <a:pt x="464" y="3198074"/>
                </a:lnTo>
                <a:lnTo>
                  <a:pt x="0" y="3196952"/>
                </a:lnTo>
                <a:lnTo>
                  <a:pt x="0" y="3194321"/>
                </a:lnTo>
                <a:lnTo>
                  <a:pt x="464" y="3193199"/>
                </a:lnTo>
                <a:lnTo>
                  <a:pt x="2324" y="3191339"/>
                </a:lnTo>
                <a:lnTo>
                  <a:pt x="3447" y="3190874"/>
                </a:lnTo>
                <a:lnTo>
                  <a:pt x="6077" y="3190874"/>
                </a:lnTo>
                <a:lnTo>
                  <a:pt x="7200" y="3191339"/>
                </a:lnTo>
                <a:lnTo>
                  <a:pt x="9060" y="3193199"/>
                </a:lnTo>
                <a:lnTo>
                  <a:pt x="9524" y="3194321"/>
                </a:lnTo>
                <a:lnTo>
                  <a:pt x="9524" y="3196952"/>
                </a:lnTo>
                <a:lnTo>
                  <a:pt x="9060" y="3198074"/>
                </a:lnTo>
                <a:lnTo>
                  <a:pt x="7200" y="3199934"/>
                </a:lnTo>
                <a:lnTo>
                  <a:pt x="6077" y="3200399"/>
                </a:lnTo>
                <a:close/>
              </a:path>
              <a:path w="9525" h="3200400">
                <a:moveTo>
                  <a:pt x="6077" y="3152774"/>
                </a:moveTo>
                <a:lnTo>
                  <a:pt x="3447" y="3152774"/>
                </a:lnTo>
                <a:lnTo>
                  <a:pt x="2324" y="3152309"/>
                </a:lnTo>
                <a:lnTo>
                  <a:pt x="464" y="3150449"/>
                </a:lnTo>
                <a:lnTo>
                  <a:pt x="0" y="3149327"/>
                </a:lnTo>
                <a:lnTo>
                  <a:pt x="0" y="3146696"/>
                </a:lnTo>
                <a:lnTo>
                  <a:pt x="464" y="3145574"/>
                </a:lnTo>
                <a:lnTo>
                  <a:pt x="2324" y="3143714"/>
                </a:lnTo>
                <a:lnTo>
                  <a:pt x="3447" y="3143249"/>
                </a:lnTo>
                <a:lnTo>
                  <a:pt x="6077" y="3143249"/>
                </a:lnTo>
                <a:lnTo>
                  <a:pt x="7200" y="3143714"/>
                </a:lnTo>
                <a:lnTo>
                  <a:pt x="9060" y="3145574"/>
                </a:lnTo>
                <a:lnTo>
                  <a:pt x="9524" y="3146696"/>
                </a:lnTo>
                <a:lnTo>
                  <a:pt x="9524" y="3149327"/>
                </a:lnTo>
                <a:lnTo>
                  <a:pt x="9060" y="3150449"/>
                </a:lnTo>
                <a:lnTo>
                  <a:pt x="7200" y="3152309"/>
                </a:lnTo>
                <a:lnTo>
                  <a:pt x="6077" y="3152774"/>
                </a:lnTo>
                <a:close/>
              </a:path>
              <a:path w="9525" h="3200400">
                <a:moveTo>
                  <a:pt x="6077" y="3105149"/>
                </a:moveTo>
                <a:lnTo>
                  <a:pt x="3447" y="3105149"/>
                </a:lnTo>
                <a:lnTo>
                  <a:pt x="2324" y="3104684"/>
                </a:lnTo>
                <a:lnTo>
                  <a:pt x="464" y="3102824"/>
                </a:lnTo>
                <a:lnTo>
                  <a:pt x="0" y="3101702"/>
                </a:lnTo>
                <a:lnTo>
                  <a:pt x="0" y="3099071"/>
                </a:lnTo>
                <a:lnTo>
                  <a:pt x="464" y="3097949"/>
                </a:lnTo>
                <a:lnTo>
                  <a:pt x="2324" y="3096089"/>
                </a:lnTo>
                <a:lnTo>
                  <a:pt x="3447" y="3095624"/>
                </a:lnTo>
                <a:lnTo>
                  <a:pt x="6077" y="3095624"/>
                </a:lnTo>
                <a:lnTo>
                  <a:pt x="7200" y="3096089"/>
                </a:lnTo>
                <a:lnTo>
                  <a:pt x="9060" y="3097949"/>
                </a:lnTo>
                <a:lnTo>
                  <a:pt x="9524" y="3099071"/>
                </a:lnTo>
                <a:lnTo>
                  <a:pt x="9524" y="3101702"/>
                </a:lnTo>
                <a:lnTo>
                  <a:pt x="9060" y="3102824"/>
                </a:lnTo>
                <a:lnTo>
                  <a:pt x="7200" y="3104684"/>
                </a:lnTo>
                <a:lnTo>
                  <a:pt x="6077" y="3105149"/>
                </a:lnTo>
                <a:close/>
              </a:path>
              <a:path w="9525" h="3200400">
                <a:moveTo>
                  <a:pt x="6077" y="3057524"/>
                </a:moveTo>
                <a:lnTo>
                  <a:pt x="3447" y="3057524"/>
                </a:lnTo>
                <a:lnTo>
                  <a:pt x="2324" y="3057059"/>
                </a:lnTo>
                <a:lnTo>
                  <a:pt x="464" y="3055199"/>
                </a:lnTo>
                <a:lnTo>
                  <a:pt x="0" y="3054077"/>
                </a:lnTo>
                <a:lnTo>
                  <a:pt x="0" y="3051446"/>
                </a:lnTo>
                <a:lnTo>
                  <a:pt x="464" y="3050324"/>
                </a:lnTo>
                <a:lnTo>
                  <a:pt x="2324" y="3048464"/>
                </a:lnTo>
                <a:lnTo>
                  <a:pt x="3447" y="3047999"/>
                </a:lnTo>
                <a:lnTo>
                  <a:pt x="6077" y="3047999"/>
                </a:lnTo>
                <a:lnTo>
                  <a:pt x="7200" y="3048464"/>
                </a:lnTo>
                <a:lnTo>
                  <a:pt x="9060" y="3050324"/>
                </a:lnTo>
                <a:lnTo>
                  <a:pt x="9524" y="3051446"/>
                </a:lnTo>
                <a:lnTo>
                  <a:pt x="9524" y="3054077"/>
                </a:lnTo>
                <a:lnTo>
                  <a:pt x="9060" y="3055199"/>
                </a:lnTo>
                <a:lnTo>
                  <a:pt x="7200" y="3057059"/>
                </a:lnTo>
                <a:lnTo>
                  <a:pt x="6077" y="3057524"/>
                </a:lnTo>
                <a:close/>
              </a:path>
              <a:path w="9525" h="3200400">
                <a:moveTo>
                  <a:pt x="6077" y="3009899"/>
                </a:moveTo>
                <a:lnTo>
                  <a:pt x="3447" y="3009899"/>
                </a:lnTo>
                <a:lnTo>
                  <a:pt x="2324" y="3009434"/>
                </a:lnTo>
                <a:lnTo>
                  <a:pt x="464" y="3007574"/>
                </a:lnTo>
                <a:lnTo>
                  <a:pt x="0" y="3006452"/>
                </a:lnTo>
                <a:lnTo>
                  <a:pt x="0" y="3003821"/>
                </a:lnTo>
                <a:lnTo>
                  <a:pt x="464" y="3002699"/>
                </a:lnTo>
                <a:lnTo>
                  <a:pt x="2324" y="3000839"/>
                </a:lnTo>
                <a:lnTo>
                  <a:pt x="3447" y="3000374"/>
                </a:lnTo>
                <a:lnTo>
                  <a:pt x="6077" y="3000374"/>
                </a:lnTo>
                <a:lnTo>
                  <a:pt x="7200" y="3000839"/>
                </a:lnTo>
                <a:lnTo>
                  <a:pt x="9060" y="3002699"/>
                </a:lnTo>
                <a:lnTo>
                  <a:pt x="9524" y="3003821"/>
                </a:lnTo>
                <a:lnTo>
                  <a:pt x="9524" y="3006452"/>
                </a:lnTo>
                <a:lnTo>
                  <a:pt x="9060" y="3007574"/>
                </a:lnTo>
                <a:lnTo>
                  <a:pt x="7200" y="3009434"/>
                </a:lnTo>
                <a:lnTo>
                  <a:pt x="6077" y="3009899"/>
                </a:lnTo>
                <a:close/>
              </a:path>
              <a:path w="9525" h="3200400">
                <a:moveTo>
                  <a:pt x="6077" y="2962274"/>
                </a:moveTo>
                <a:lnTo>
                  <a:pt x="3447" y="2962274"/>
                </a:lnTo>
                <a:lnTo>
                  <a:pt x="2324" y="2961809"/>
                </a:lnTo>
                <a:lnTo>
                  <a:pt x="464" y="2959949"/>
                </a:lnTo>
                <a:lnTo>
                  <a:pt x="0" y="2958827"/>
                </a:lnTo>
                <a:lnTo>
                  <a:pt x="0" y="2956196"/>
                </a:lnTo>
                <a:lnTo>
                  <a:pt x="464" y="2955074"/>
                </a:lnTo>
                <a:lnTo>
                  <a:pt x="2324" y="2953214"/>
                </a:lnTo>
                <a:lnTo>
                  <a:pt x="3447" y="2952749"/>
                </a:lnTo>
                <a:lnTo>
                  <a:pt x="6077" y="2952749"/>
                </a:lnTo>
                <a:lnTo>
                  <a:pt x="7200" y="2953214"/>
                </a:lnTo>
                <a:lnTo>
                  <a:pt x="9060" y="2955074"/>
                </a:lnTo>
                <a:lnTo>
                  <a:pt x="9524" y="2956196"/>
                </a:lnTo>
                <a:lnTo>
                  <a:pt x="9524" y="2958827"/>
                </a:lnTo>
                <a:lnTo>
                  <a:pt x="9060" y="2959949"/>
                </a:lnTo>
                <a:lnTo>
                  <a:pt x="7200" y="2961809"/>
                </a:lnTo>
                <a:lnTo>
                  <a:pt x="6077" y="2962274"/>
                </a:lnTo>
                <a:close/>
              </a:path>
              <a:path w="9525" h="3200400">
                <a:moveTo>
                  <a:pt x="6077" y="2914649"/>
                </a:moveTo>
                <a:lnTo>
                  <a:pt x="3447" y="2914649"/>
                </a:lnTo>
                <a:lnTo>
                  <a:pt x="2324" y="2914184"/>
                </a:lnTo>
                <a:lnTo>
                  <a:pt x="464" y="2912324"/>
                </a:lnTo>
                <a:lnTo>
                  <a:pt x="0" y="2911202"/>
                </a:lnTo>
                <a:lnTo>
                  <a:pt x="0" y="2908571"/>
                </a:lnTo>
                <a:lnTo>
                  <a:pt x="464" y="2907449"/>
                </a:lnTo>
                <a:lnTo>
                  <a:pt x="2324" y="2905589"/>
                </a:lnTo>
                <a:lnTo>
                  <a:pt x="3447" y="2905124"/>
                </a:lnTo>
                <a:lnTo>
                  <a:pt x="6077" y="2905124"/>
                </a:lnTo>
                <a:lnTo>
                  <a:pt x="7200" y="2905589"/>
                </a:lnTo>
                <a:lnTo>
                  <a:pt x="9060" y="2907449"/>
                </a:lnTo>
                <a:lnTo>
                  <a:pt x="9524" y="2908571"/>
                </a:lnTo>
                <a:lnTo>
                  <a:pt x="9524" y="2911202"/>
                </a:lnTo>
                <a:lnTo>
                  <a:pt x="9060" y="2912324"/>
                </a:lnTo>
                <a:lnTo>
                  <a:pt x="7200" y="2914184"/>
                </a:lnTo>
                <a:lnTo>
                  <a:pt x="6077" y="2914649"/>
                </a:lnTo>
                <a:close/>
              </a:path>
              <a:path w="9525" h="3200400">
                <a:moveTo>
                  <a:pt x="6077" y="2867024"/>
                </a:moveTo>
                <a:lnTo>
                  <a:pt x="3447" y="2867024"/>
                </a:lnTo>
                <a:lnTo>
                  <a:pt x="2324" y="2866559"/>
                </a:lnTo>
                <a:lnTo>
                  <a:pt x="464" y="2864699"/>
                </a:lnTo>
                <a:lnTo>
                  <a:pt x="0" y="2863577"/>
                </a:lnTo>
                <a:lnTo>
                  <a:pt x="0" y="2860946"/>
                </a:lnTo>
                <a:lnTo>
                  <a:pt x="464" y="2859824"/>
                </a:lnTo>
                <a:lnTo>
                  <a:pt x="2324" y="2857964"/>
                </a:lnTo>
                <a:lnTo>
                  <a:pt x="3447" y="2857499"/>
                </a:lnTo>
                <a:lnTo>
                  <a:pt x="6077" y="2857499"/>
                </a:lnTo>
                <a:lnTo>
                  <a:pt x="7200" y="2857964"/>
                </a:lnTo>
                <a:lnTo>
                  <a:pt x="9060" y="2859824"/>
                </a:lnTo>
                <a:lnTo>
                  <a:pt x="9524" y="2860946"/>
                </a:lnTo>
                <a:lnTo>
                  <a:pt x="9524" y="2863577"/>
                </a:lnTo>
                <a:lnTo>
                  <a:pt x="9060" y="2864699"/>
                </a:lnTo>
                <a:lnTo>
                  <a:pt x="7200" y="2866559"/>
                </a:lnTo>
                <a:lnTo>
                  <a:pt x="6077" y="2867024"/>
                </a:lnTo>
                <a:close/>
              </a:path>
              <a:path w="9525" h="3200400">
                <a:moveTo>
                  <a:pt x="6077" y="2819399"/>
                </a:moveTo>
                <a:lnTo>
                  <a:pt x="3447" y="2819399"/>
                </a:lnTo>
                <a:lnTo>
                  <a:pt x="2324" y="2818934"/>
                </a:lnTo>
                <a:lnTo>
                  <a:pt x="464" y="2817074"/>
                </a:lnTo>
                <a:lnTo>
                  <a:pt x="0" y="2815952"/>
                </a:lnTo>
                <a:lnTo>
                  <a:pt x="0" y="2813321"/>
                </a:lnTo>
                <a:lnTo>
                  <a:pt x="464" y="2812199"/>
                </a:lnTo>
                <a:lnTo>
                  <a:pt x="2324" y="2810339"/>
                </a:lnTo>
                <a:lnTo>
                  <a:pt x="3447" y="2809874"/>
                </a:lnTo>
                <a:lnTo>
                  <a:pt x="6077" y="2809874"/>
                </a:lnTo>
                <a:lnTo>
                  <a:pt x="7200" y="2810339"/>
                </a:lnTo>
                <a:lnTo>
                  <a:pt x="9060" y="2812199"/>
                </a:lnTo>
                <a:lnTo>
                  <a:pt x="9524" y="2813321"/>
                </a:lnTo>
                <a:lnTo>
                  <a:pt x="9524" y="2815952"/>
                </a:lnTo>
                <a:lnTo>
                  <a:pt x="9060" y="2817074"/>
                </a:lnTo>
                <a:lnTo>
                  <a:pt x="7200" y="2818934"/>
                </a:lnTo>
                <a:lnTo>
                  <a:pt x="6077" y="2819399"/>
                </a:lnTo>
                <a:close/>
              </a:path>
              <a:path w="9525" h="3200400">
                <a:moveTo>
                  <a:pt x="6077" y="2771774"/>
                </a:moveTo>
                <a:lnTo>
                  <a:pt x="3447" y="2771774"/>
                </a:lnTo>
                <a:lnTo>
                  <a:pt x="2324" y="2771309"/>
                </a:lnTo>
                <a:lnTo>
                  <a:pt x="464" y="2769449"/>
                </a:lnTo>
                <a:lnTo>
                  <a:pt x="0" y="2768327"/>
                </a:lnTo>
                <a:lnTo>
                  <a:pt x="0" y="2765696"/>
                </a:lnTo>
                <a:lnTo>
                  <a:pt x="464" y="2764574"/>
                </a:lnTo>
                <a:lnTo>
                  <a:pt x="2324" y="2762714"/>
                </a:lnTo>
                <a:lnTo>
                  <a:pt x="3447" y="2762249"/>
                </a:lnTo>
                <a:lnTo>
                  <a:pt x="6077" y="2762249"/>
                </a:lnTo>
                <a:lnTo>
                  <a:pt x="7200" y="2762714"/>
                </a:lnTo>
                <a:lnTo>
                  <a:pt x="9060" y="2764574"/>
                </a:lnTo>
                <a:lnTo>
                  <a:pt x="9524" y="2765696"/>
                </a:lnTo>
                <a:lnTo>
                  <a:pt x="9524" y="2768327"/>
                </a:lnTo>
                <a:lnTo>
                  <a:pt x="9060" y="2769449"/>
                </a:lnTo>
                <a:lnTo>
                  <a:pt x="7200" y="2771309"/>
                </a:lnTo>
                <a:lnTo>
                  <a:pt x="6077" y="2771774"/>
                </a:lnTo>
                <a:close/>
              </a:path>
              <a:path w="9525" h="3200400">
                <a:moveTo>
                  <a:pt x="6077" y="2724149"/>
                </a:moveTo>
                <a:lnTo>
                  <a:pt x="3447" y="2724149"/>
                </a:lnTo>
                <a:lnTo>
                  <a:pt x="2324" y="2723684"/>
                </a:lnTo>
                <a:lnTo>
                  <a:pt x="464" y="2721824"/>
                </a:lnTo>
                <a:lnTo>
                  <a:pt x="0" y="2720702"/>
                </a:lnTo>
                <a:lnTo>
                  <a:pt x="0" y="2718071"/>
                </a:lnTo>
                <a:lnTo>
                  <a:pt x="464" y="2716949"/>
                </a:lnTo>
                <a:lnTo>
                  <a:pt x="2324" y="2715089"/>
                </a:lnTo>
                <a:lnTo>
                  <a:pt x="3447" y="2714624"/>
                </a:lnTo>
                <a:lnTo>
                  <a:pt x="6077" y="2714624"/>
                </a:lnTo>
                <a:lnTo>
                  <a:pt x="7200" y="2715089"/>
                </a:lnTo>
                <a:lnTo>
                  <a:pt x="9060" y="2716949"/>
                </a:lnTo>
                <a:lnTo>
                  <a:pt x="9524" y="2718071"/>
                </a:lnTo>
                <a:lnTo>
                  <a:pt x="9524" y="2720702"/>
                </a:lnTo>
                <a:lnTo>
                  <a:pt x="9060" y="2721824"/>
                </a:lnTo>
                <a:lnTo>
                  <a:pt x="7200" y="2723684"/>
                </a:lnTo>
                <a:lnTo>
                  <a:pt x="6077" y="2724149"/>
                </a:lnTo>
                <a:close/>
              </a:path>
              <a:path w="9525" h="3200400">
                <a:moveTo>
                  <a:pt x="6077" y="2676524"/>
                </a:moveTo>
                <a:lnTo>
                  <a:pt x="3447" y="2676524"/>
                </a:lnTo>
                <a:lnTo>
                  <a:pt x="2324" y="2676059"/>
                </a:lnTo>
                <a:lnTo>
                  <a:pt x="464" y="2674199"/>
                </a:lnTo>
                <a:lnTo>
                  <a:pt x="0" y="2673077"/>
                </a:lnTo>
                <a:lnTo>
                  <a:pt x="0" y="2670446"/>
                </a:lnTo>
                <a:lnTo>
                  <a:pt x="464" y="2669324"/>
                </a:lnTo>
                <a:lnTo>
                  <a:pt x="2324" y="2667464"/>
                </a:lnTo>
                <a:lnTo>
                  <a:pt x="3447" y="2666999"/>
                </a:lnTo>
                <a:lnTo>
                  <a:pt x="6077" y="2666999"/>
                </a:lnTo>
                <a:lnTo>
                  <a:pt x="7200" y="2667464"/>
                </a:lnTo>
                <a:lnTo>
                  <a:pt x="9060" y="2669324"/>
                </a:lnTo>
                <a:lnTo>
                  <a:pt x="9524" y="2670446"/>
                </a:lnTo>
                <a:lnTo>
                  <a:pt x="9524" y="2673077"/>
                </a:lnTo>
                <a:lnTo>
                  <a:pt x="9060" y="2674199"/>
                </a:lnTo>
                <a:lnTo>
                  <a:pt x="7200" y="2676059"/>
                </a:lnTo>
                <a:lnTo>
                  <a:pt x="6077" y="2676524"/>
                </a:lnTo>
                <a:close/>
              </a:path>
              <a:path w="9525" h="3200400">
                <a:moveTo>
                  <a:pt x="6077" y="2628899"/>
                </a:moveTo>
                <a:lnTo>
                  <a:pt x="3447" y="2628899"/>
                </a:lnTo>
                <a:lnTo>
                  <a:pt x="2324" y="2628434"/>
                </a:lnTo>
                <a:lnTo>
                  <a:pt x="464" y="2626574"/>
                </a:lnTo>
                <a:lnTo>
                  <a:pt x="0" y="2625452"/>
                </a:lnTo>
                <a:lnTo>
                  <a:pt x="0" y="2622822"/>
                </a:lnTo>
                <a:lnTo>
                  <a:pt x="464" y="2621699"/>
                </a:lnTo>
                <a:lnTo>
                  <a:pt x="2324" y="2619839"/>
                </a:lnTo>
                <a:lnTo>
                  <a:pt x="3447" y="2619374"/>
                </a:lnTo>
                <a:lnTo>
                  <a:pt x="6077" y="2619374"/>
                </a:lnTo>
                <a:lnTo>
                  <a:pt x="7200" y="2619839"/>
                </a:lnTo>
                <a:lnTo>
                  <a:pt x="9060" y="2621699"/>
                </a:lnTo>
                <a:lnTo>
                  <a:pt x="9524" y="2622822"/>
                </a:lnTo>
                <a:lnTo>
                  <a:pt x="9524" y="2625452"/>
                </a:lnTo>
                <a:lnTo>
                  <a:pt x="9060" y="2626574"/>
                </a:lnTo>
                <a:lnTo>
                  <a:pt x="7200" y="2628434"/>
                </a:lnTo>
                <a:lnTo>
                  <a:pt x="6077" y="2628899"/>
                </a:lnTo>
                <a:close/>
              </a:path>
              <a:path w="9525" h="3200400">
                <a:moveTo>
                  <a:pt x="6077" y="2581274"/>
                </a:moveTo>
                <a:lnTo>
                  <a:pt x="3447" y="2581274"/>
                </a:lnTo>
                <a:lnTo>
                  <a:pt x="2324" y="2580809"/>
                </a:lnTo>
                <a:lnTo>
                  <a:pt x="464" y="2578949"/>
                </a:lnTo>
                <a:lnTo>
                  <a:pt x="0" y="2577827"/>
                </a:lnTo>
                <a:lnTo>
                  <a:pt x="0" y="2575197"/>
                </a:lnTo>
                <a:lnTo>
                  <a:pt x="464" y="2574074"/>
                </a:lnTo>
                <a:lnTo>
                  <a:pt x="2324" y="2572214"/>
                </a:lnTo>
                <a:lnTo>
                  <a:pt x="3447" y="2571749"/>
                </a:lnTo>
                <a:lnTo>
                  <a:pt x="6077" y="2571749"/>
                </a:lnTo>
                <a:lnTo>
                  <a:pt x="7200" y="2572214"/>
                </a:lnTo>
                <a:lnTo>
                  <a:pt x="9060" y="2574074"/>
                </a:lnTo>
                <a:lnTo>
                  <a:pt x="9524" y="2575197"/>
                </a:lnTo>
                <a:lnTo>
                  <a:pt x="9524" y="2577827"/>
                </a:lnTo>
                <a:lnTo>
                  <a:pt x="9060" y="2578949"/>
                </a:lnTo>
                <a:lnTo>
                  <a:pt x="7200" y="2580809"/>
                </a:lnTo>
                <a:lnTo>
                  <a:pt x="6077" y="2581274"/>
                </a:lnTo>
                <a:close/>
              </a:path>
              <a:path w="9525" h="3200400">
                <a:moveTo>
                  <a:pt x="6077" y="2533649"/>
                </a:moveTo>
                <a:lnTo>
                  <a:pt x="3447" y="2533649"/>
                </a:lnTo>
                <a:lnTo>
                  <a:pt x="2324" y="2533184"/>
                </a:lnTo>
                <a:lnTo>
                  <a:pt x="464" y="2531324"/>
                </a:lnTo>
                <a:lnTo>
                  <a:pt x="0" y="2530202"/>
                </a:lnTo>
                <a:lnTo>
                  <a:pt x="0" y="2527572"/>
                </a:lnTo>
                <a:lnTo>
                  <a:pt x="464" y="2526449"/>
                </a:lnTo>
                <a:lnTo>
                  <a:pt x="2324" y="2524589"/>
                </a:lnTo>
                <a:lnTo>
                  <a:pt x="3447" y="2524124"/>
                </a:lnTo>
                <a:lnTo>
                  <a:pt x="6077" y="2524124"/>
                </a:lnTo>
                <a:lnTo>
                  <a:pt x="7200" y="2524589"/>
                </a:lnTo>
                <a:lnTo>
                  <a:pt x="9060" y="2526449"/>
                </a:lnTo>
                <a:lnTo>
                  <a:pt x="9524" y="2527572"/>
                </a:lnTo>
                <a:lnTo>
                  <a:pt x="9524" y="2530202"/>
                </a:lnTo>
                <a:lnTo>
                  <a:pt x="9060" y="2531324"/>
                </a:lnTo>
                <a:lnTo>
                  <a:pt x="7200" y="2533184"/>
                </a:lnTo>
                <a:lnTo>
                  <a:pt x="6077" y="2533649"/>
                </a:lnTo>
                <a:close/>
              </a:path>
              <a:path w="9525" h="3200400">
                <a:moveTo>
                  <a:pt x="6077" y="2486024"/>
                </a:moveTo>
                <a:lnTo>
                  <a:pt x="3447" y="2486024"/>
                </a:lnTo>
                <a:lnTo>
                  <a:pt x="2324" y="2485559"/>
                </a:lnTo>
                <a:lnTo>
                  <a:pt x="464" y="2483699"/>
                </a:lnTo>
                <a:lnTo>
                  <a:pt x="0" y="2482577"/>
                </a:lnTo>
                <a:lnTo>
                  <a:pt x="0" y="2479947"/>
                </a:lnTo>
                <a:lnTo>
                  <a:pt x="464" y="2478824"/>
                </a:lnTo>
                <a:lnTo>
                  <a:pt x="2324" y="2476964"/>
                </a:lnTo>
                <a:lnTo>
                  <a:pt x="3447" y="2476499"/>
                </a:lnTo>
                <a:lnTo>
                  <a:pt x="6077" y="2476499"/>
                </a:lnTo>
                <a:lnTo>
                  <a:pt x="7200" y="2476964"/>
                </a:lnTo>
                <a:lnTo>
                  <a:pt x="9060" y="2478824"/>
                </a:lnTo>
                <a:lnTo>
                  <a:pt x="9524" y="2479947"/>
                </a:lnTo>
                <a:lnTo>
                  <a:pt x="9524" y="2482577"/>
                </a:lnTo>
                <a:lnTo>
                  <a:pt x="9060" y="2483699"/>
                </a:lnTo>
                <a:lnTo>
                  <a:pt x="7200" y="2485559"/>
                </a:lnTo>
                <a:lnTo>
                  <a:pt x="6077" y="2486024"/>
                </a:lnTo>
                <a:close/>
              </a:path>
              <a:path w="9525" h="3200400">
                <a:moveTo>
                  <a:pt x="6077" y="2438399"/>
                </a:moveTo>
                <a:lnTo>
                  <a:pt x="3447" y="2438399"/>
                </a:lnTo>
                <a:lnTo>
                  <a:pt x="2324" y="2437934"/>
                </a:lnTo>
                <a:lnTo>
                  <a:pt x="464" y="2436074"/>
                </a:lnTo>
                <a:lnTo>
                  <a:pt x="0" y="2434952"/>
                </a:lnTo>
                <a:lnTo>
                  <a:pt x="0" y="2432322"/>
                </a:lnTo>
                <a:lnTo>
                  <a:pt x="464" y="2431199"/>
                </a:lnTo>
                <a:lnTo>
                  <a:pt x="2324" y="2429339"/>
                </a:lnTo>
                <a:lnTo>
                  <a:pt x="3447" y="2428874"/>
                </a:lnTo>
                <a:lnTo>
                  <a:pt x="6077" y="2428874"/>
                </a:lnTo>
                <a:lnTo>
                  <a:pt x="7200" y="2429339"/>
                </a:lnTo>
                <a:lnTo>
                  <a:pt x="9060" y="2431199"/>
                </a:lnTo>
                <a:lnTo>
                  <a:pt x="9524" y="2432322"/>
                </a:lnTo>
                <a:lnTo>
                  <a:pt x="9524" y="2434952"/>
                </a:lnTo>
                <a:lnTo>
                  <a:pt x="9060" y="2436074"/>
                </a:lnTo>
                <a:lnTo>
                  <a:pt x="7200" y="2437934"/>
                </a:lnTo>
                <a:lnTo>
                  <a:pt x="6077" y="2438399"/>
                </a:lnTo>
                <a:close/>
              </a:path>
              <a:path w="9525" h="3200400">
                <a:moveTo>
                  <a:pt x="6077" y="2390774"/>
                </a:moveTo>
                <a:lnTo>
                  <a:pt x="3447" y="2390774"/>
                </a:lnTo>
                <a:lnTo>
                  <a:pt x="2324" y="2390309"/>
                </a:lnTo>
                <a:lnTo>
                  <a:pt x="464" y="2388449"/>
                </a:lnTo>
                <a:lnTo>
                  <a:pt x="0" y="2387327"/>
                </a:lnTo>
                <a:lnTo>
                  <a:pt x="0" y="2384697"/>
                </a:lnTo>
                <a:lnTo>
                  <a:pt x="464" y="2383574"/>
                </a:lnTo>
                <a:lnTo>
                  <a:pt x="2324" y="2381714"/>
                </a:lnTo>
                <a:lnTo>
                  <a:pt x="3447" y="2381249"/>
                </a:lnTo>
                <a:lnTo>
                  <a:pt x="6077" y="2381249"/>
                </a:lnTo>
                <a:lnTo>
                  <a:pt x="7200" y="2381714"/>
                </a:lnTo>
                <a:lnTo>
                  <a:pt x="9060" y="2383574"/>
                </a:lnTo>
                <a:lnTo>
                  <a:pt x="9524" y="2384697"/>
                </a:lnTo>
                <a:lnTo>
                  <a:pt x="9524" y="2387327"/>
                </a:lnTo>
                <a:lnTo>
                  <a:pt x="9060" y="2388449"/>
                </a:lnTo>
                <a:lnTo>
                  <a:pt x="7200" y="2390309"/>
                </a:lnTo>
                <a:lnTo>
                  <a:pt x="6077" y="2390774"/>
                </a:lnTo>
                <a:close/>
              </a:path>
              <a:path w="9525" h="3200400">
                <a:moveTo>
                  <a:pt x="6077" y="2343149"/>
                </a:moveTo>
                <a:lnTo>
                  <a:pt x="3447" y="2343149"/>
                </a:lnTo>
                <a:lnTo>
                  <a:pt x="2324" y="2342684"/>
                </a:lnTo>
                <a:lnTo>
                  <a:pt x="464" y="2340824"/>
                </a:lnTo>
                <a:lnTo>
                  <a:pt x="0" y="2339702"/>
                </a:lnTo>
                <a:lnTo>
                  <a:pt x="0" y="2337072"/>
                </a:lnTo>
                <a:lnTo>
                  <a:pt x="464" y="2335949"/>
                </a:lnTo>
                <a:lnTo>
                  <a:pt x="2324" y="2334089"/>
                </a:lnTo>
                <a:lnTo>
                  <a:pt x="3447" y="2333624"/>
                </a:lnTo>
                <a:lnTo>
                  <a:pt x="6077" y="2333624"/>
                </a:lnTo>
                <a:lnTo>
                  <a:pt x="7200" y="2334089"/>
                </a:lnTo>
                <a:lnTo>
                  <a:pt x="9060" y="2335949"/>
                </a:lnTo>
                <a:lnTo>
                  <a:pt x="9524" y="2337072"/>
                </a:lnTo>
                <a:lnTo>
                  <a:pt x="9524" y="2339702"/>
                </a:lnTo>
                <a:lnTo>
                  <a:pt x="9060" y="2340824"/>
                </a:lnTo>
                <a:lnTo>
                  <a:pt x="7200" y="2342684"/>
                </a:lnTo>
                <a:lnTo>
                  <a:pt x="6077" y="2343149"/>
                </a:lnTo>
                <a:close/>
              </a:path>
              <a:path w="9525" h="3200400">
                <a:moveTo>
                  <a:pt x="6077" y="2295524"/>
                </a:moveTo>
                <a:lnTo>
                  <a:pt x="3447" y="2295524"/>
                </a:lnTo>
                <a:lnTo>
                  <a:pt x="2324" y="2295059"/>
                </a:lnTo>
                <a:lnTo>
                  <a:pt x="464" y="2293199"/>
                </a:lnTo>
                <a:lnTo>
                  <a:pt x="0" y="2292077"/>
                </a:lnTo>
                <a:lnTo>
                  <a:pt x="0" y="2289446"/>
                </a:lnTo>
                <a:lnTo>
                  <a:pt x="464" y="2288324"/>
                </a:lnTo>
                <a:lnTo>
                  <a:pt x="2324" y="2286464"/>
                </a:lnTo>
                <a:lnTo>
                  <a:pt x="3447" y="2285999"/>
                </a:lnTo>
                <a:lnTo>
                  <a:pt x="6077" y="2285999"/>
                </a:lnTo>
                <a:lnTo>
                  <a:pt x="7200" y="2286464"/>
                </a:lnTo>
                <a:lnTo>
                  <a:pt x="9060" y="2288324"/>
                </a:lnTo>
                <a:lnTo>
                  <a:pt x="9524" y="2289446"/>
                </a:lnTo>
                <a:lnTo>
                  <a:pt x="9524" y="2292077"/>
                </a:lnTo>
                <a:lnTo>
                  <a:pt x="9060" y="2293199"/>
                </a:lnTo>
                <a:lnTo>
                  <a:pt x="7200" y="2295059"/>
                </a:lnTo>
                <a:lnTo>
                  <a:pt x="6077" y="2295524"/>
                </a:lnTo>
                <a:close/>
              </a:path>
              <a:path w="9525" h="3200400">
                <a:moveTo>
                  <a:pt x="6077" y="2247899"/>
                </a:moveTo>
                <a:lnTo>
                  <a:pt x="3447" y="2247899"/>
                </a:lnTo>
                <a:lnTo>
                  <a:pt x="2324" y="2247434"/>
                </a:lnTo>
                <a:lnTo>
                  <a:pt x="464" y="2245574"/>
                </a:lnTo>
                <a:lnTo>
                  <a:pt x="0" y="2244452"/>
                </a:lnTo>
                <a:lnTo>
                  <a:pt x="0" y="2241822"/>
                </a:lnTo>
                <a:lnTo>
                  <a:pt x="464" y="2240699"/>
                </a:lnTo>
                <a:lnTo>
                  <a:pt x="2324" y="2238839"/>
                </a:lnTo>
                <a:lnTo>
                  <a:pt x="3447" y="2238374"/>
                </a:lnTo>
                <a:lnTo>
                  <a:pt x="6077" y="2238374"/>
                </a:lnTo>
                <a:lnTo>
                  <a:pt x="7200" y="2238839"/>
                </a:lnTo>
                <a:lnTo>
                  <a:pt x="9060" y="2240699"/>
                </a:lnTo>
                <a:lnTo>
                  <a:pt x="9524" y="2241822"/>
                </a:lnTo>
                <a:lnTo>
                  <a:pt x="9524" y="2244452"/>
                </a:lnTo>
                <a:lnTo>
                  <a:pt x="9060" y="2245574"/>
                </a:lnTo>
                <a:lnTo>
                  <a:pt x="7200" y="2247434"/>
                </a:lnTo>
                <a:lnTo>
                  <a:pt x="6077" y="2247899"/>
                </a:lnTo>
                <a:close/>
              </a:path>
              <a:path w="9525" h="3200400">
                <a:moveTo>
                  <a:pt x="6077" y="2200274"/>
                </a:moveTo>
                <a:lnTo>
                  <a:pt x="3447" y="2200274"/>
                </a:lnTo>
                <a:lnTo>
                  <a:pt x="2324" y="2199809"/>
                </a:lnTo>
                <a:lnTo>
                  <a:pt x="464" y="2197949"/>
                </a:lnTo>
                <a:lnTo>
                  <a:pt x="0" y="2196827"/>
                </a:lnTo>
                <a:lnTo>
                  <a:pt x="0" y="2194197"/>
                </a:lnTo>
                <a:lnTo>
                  <a:pt x="464" y="2193074"/>
                </a:lnTo>
                <a:lnTo>
                  <a:pt x="2324" y="2191214"/>
                </a:lnTo>
                <a:lnTo>
                  <a:pt x="3447" y="2190749"/>
                </a:lnTo>
                <a:lnTo>
                  <a:pt x="6077" y="2190749"/>
                </a:lnTo>
                <a:lnTo>
                  <a:pt x="7200" y="2191214"/>
                </a:lnTo>
                <a:lnTo>
                  <a:pt x="9060" y="2193074"/>
                </a:lnTo>
                <a:lnTo>
                  <a:pt x="9524" y="2194197"/>
                </a:lnTo>
                <a:lnTo>
                  <a:pt x="9524" y="2196827"/>
                </a:lnTo>
                <a:lnTo>
                  <a:pt x="9060" y="2197949"/>
                </a:lnTo>
                <a:lnTo>
                  <a:pt x="7200" y="2199809"/>
                </a:lnTo>
                <a:lnTo>
                  <a:pt x="6077" y="2200274"/>
                </a:lnTo>
                <a:close/>
              </a:path>
              <a:path w="9525" h="3200400">
                <a:moveTo>
                  <a:pt x="6077" y="2152649"/>
                </a:moveTo>
                <a:lnTo>
                  <a:pt x="3447" y="2152649"/>
                </a:lnTo>
                <a:lnTo>
                  <a:pt x="2324" y="2152184"/>
                </a:lnTo>
                <a:lnTo>
                  <a:pt x="464" y="2150324"/>
                </a:lnTo>
                <a:lnTo>
                  <a:pt x="0" y="2149202"/>
                </a:lnTo>
                <a:lnTo>
                  <a:pt x="0" y="2146572"/>
                </a:lnTo>
                <a:lnTo>
                  <a:pt x="464" y="2145449"/>
                </a:lnTo>
                <a:lnTo>
                  <a:pt x="2324" y="2143589"/>
                </a:lnTo>
                <a:lnTo>
                  <a:pt x="3447" y="2143124"/>
                </a:lnTo>
                <a:lnTo>
                  <a:pt x="6077" y="2143124"/>
                </a:lnTo>
                <a:lnTo>
                  <a:pt x="7200" y="2143589"/>
                </a:lnTo>
                <a:lnTo>
                  <a:pt x="9060" y="2145449"/>
                </a:lnTo>
                <a:lnTo>
                  <a:pt x="9524" y="2146572"/>
                </a:lnTo>
                <a:lnTo>
                  <a:pt x="9524" y="2149202"/>
                </a:lnTo>
                <a:lnTo>
                  <a:pt x="9060" y="2150324"/>
                </a:lnTo>
                <a:lnTo>
                  <a:pt x="7200" y="2152184"/>
                </a:lnTo>
                <a:lnTo>
                  <a:pt x="6077" y="2152649"/>
                </a:lnTo>
                <a:close/>
              </a:path>
              <a:path w="9525" h="3200400">
                <a:moveTo>
                  <a:pt x="6077" y="2105024"/>
                </a:moveTo>
                <a:lnTo>
                  <a:pt x="3447" y="2105024"/>
                </a:lnTo>
                <a:lnTo>
                  <a:pt x="2324" y="2104559"/>
                </a:lnTo>
                <a:lnTo>
                  <a:pt x="464" y="2102699"/>
                </a:lnTo>
                <a:lnTo>
                  <a:pt x="0" y="2101577"/>
                </a:lnTo>
                <a:lnTo>
                  <a:pt x="0" y="2098947"/>
                </a:lnTo>
                <a:lnTo>
                  <a:pt x="464" y="2097824"/>
                </a:lnTo>
                <a:lnTo>
                  <a:pt x="2324" y="2095964"/>
                </a:lnTo>
                <a:lnTo>
                  <a:pt x="3447" y="2095499"/>
                </a:lnTo>
                <a:lnTo>
                  <a:pt x="6077" y="2095499"/>
                </a:lnTo>
                <a:lnTo>
                  <a:pt x="7200" y="2095964"/>
                </a:lnTo>
                <a:lnTo>
                  <a:pt x="9060" y="2097824"/>
                </a:lnTo>
                <a:lnTo>
                  <a:pt x="9524" y="2098947"/>
                </a:lnTo>
                <a:lnTo>
                  <a:pt x="9524" y="2101577"/>
                </a:lnTo>
                <a:lnTo>
                  <a:pt x="9060" y="2102699"/>
                </a:lnTo>
                <a:lnTo>
                  <a:pt x="7200" y="2104559"/>
                </a:lnTo>
                <a:lnTo>
                  <a:pt x="6077" y="2105024"/>
                </a:lnTo>
                <a:close/>
              </a:path>
              <a:path w="9525" h="3200400">
                <a:moveTo>
                  <a:pt x="6077" y="2057399"/>
                </a:moveTo>
                <a:lnTo>
                  <a:pt x="3447" y="2057399"/>
                </a:lnTo>
                <a:lnTo>
                  <a:pt x="2324" y="2056934"/>
                </a:lnTo>
                <a:lnTo>
                  <a:pt x="464" y="2055074"/>
                </a:lnTo>
                <a:lnTo>
                  <a:pt x="0" y="2053952"/>
                </a:lnTo>
                <a:lnTo>
                  <a:pt x="0" y="2051322"/>
                </a:lnTo>
                <a:lnTo>
                  <a:pt x="464" y="2050199"/>
                </a:lnTo>
                <a:lnTo>
                  <a:pt x="2324" y="2048339"/>
                </a:lnTo>
                <a:lnTo>
                  <a:pt x="3447" y="2047874"/>
                </a:lnTo>
                <a:lnTo>
                  <a:pt x="6077" y="2047874"/>
                </a:lnTo>
                <a:lnTo>
                  <a:pt x="7200" y="2048339"/>
                </a:lnTo>
                <a:lnTo>
                  <a:pt x="9060" y="2050199"/>
                </a:lnTo>
                <a:lnTo>
                  <a:pt x="9524" y="2051322"/>
                </a:lnTo>
                <a:lnTo>
                  <a:pt x="9524" y="2053952"/>
                </a:lnTo>
                <a:lnTo>
                  <a:pt x="9060" y="2055074"/>
                </a:lnTo>
                <a:lnTo>
                  <a:pt x="7200" y="2056934"/>
                </a:lnTo>
                <a:lnTo>
                  <a:pt x="6077" y="2057399"/>
                </a:lnTo>
                <a:close/>
              </a:path>
              <a:path w="9525" h="3200400">
                <a:moveTo>
                  <a:pt x="6077" y="2009774"/>
                </a:moveTo>
                <a:lnTo>
                  <a:pt x="3447" y="2009774"/>
                </a:lnTo>
                <a:lnTo>
                  <a:pt x="2324" y="2009309"/>
                </a:lnTo>
                <a:lnTo>
                  <a:pt x="464" y="2007449"/>
                </a:lnTo>
                <a:lnTo>
                  <a:pt x="0" y="2006327"/>
                </a:lnTo>
                <a:lnTo>
                  <a:pt x="0" y="2003697"/>
                </a:lnTo>
                <a:lnTo>
                  <a:pt x="464" y="2002574"/>
                </a:lnTo>
                <a:lnTo>
                  <a:pt x="2324" y="2000714"/>
                </a:lnTo>
                <a:lnTo>
                  <a:pt x="3447" y="2000249"/>
                </a:lnTo>
                <a:lnTo>
                  <a:pt x="6077" y="2000249"/>
                </a:lnTo>
                <a:lnTo>
                  <a:pt x="7200" y="2000714"/>
                </a:lnTo>
                <a:lnTo>
                  <a:pt x="9060" y="2002574"/>
                </a:lnTo>
                <a:lnTo>
                  <a:pt x="9524" y="2003697"/>
                </a:lnTo>
                <a:lnTo>
                  <a:pt x="9524" y="2006327"/>
                </a:lnTo>
                <a:lnTo>
                  <a:pt x="9060" y="2007449"/>
                </a:lnTo>
                <a:lnTo>
                  <a:pt x="7200" y="2009309"/>
                </a:lnTo>
                <a:lnTo>
                  <a:pt x="6077" y="2009774"/>
                </a:lnTo>
                <a:close/>
              </a:path>
              <a:path w="9525" h="3200400">
                <a:moveTo>
                  <a:pt x="6077" y="1962149"/>
                </a:moveTo>
                <a:lnTo>
                  <a:pt x="3447" y="1962149"/>
                </a:lnTo>
                <a:lnTo>
                  <a:pt x="2324" y="1961684"/>
                </a:lnTo>
                <a:lnTo>
                  <a:pt x="464" y="1959824"/>
                </a:lnTo>
                <a:lnTo>
                  <a:pt x="0" y="1958702"/>
                </a:lnTo>
                <a:lnTo>
                  <a:pt x="0" y="1956072"/>
                </a:lnTo>
                <a:lnTo>
                  <a:pt x="464" y="1954949"/>
                </a:lnTo>
                <a:lnTo>
                  <a:pt x="2324" y="1953089"/>
                </a:lnTo>
                <a:lnTo>
                  <a:pt x="3447" y="1952624"/>
                </a:lnTo>
                <a:lnTo>
                  <a:pt x="6077" y="1952624"/>
                </a:lnTo>
                <a:lnTo>
                  <a:pt x="7200" y="1953089"/>
                </a:lnTo>
                <a:lnTo>
                  <a:pt x="9060" y="1954949"/>
                </a:lnTo>
                <a:lnTo>
                  <a:pt x="9524" y="1956072"/>
                </a:lnTo>
                <a:lnTo>
                  <a:pt x="9524" y="1958702"/>
                </a:lnTo>
                <a:lnTo>
                  <a:pt x="9060" y="1959824"/>
                </a:lnTo>
                <a:lnTo>
                  <a:pt x="7200" y="1961684"/>
                </a:lnTo>
                <a:lnTo>
                  <a:pt x="6077" y="1962149"/>
                </a:lnTo>
                <a:close/>
              </a:path>
              <a:path w="9525" h="3200400">
                <a:moveTo>
                  <a:pt x="6077" y="1914524"/>
                </a:moveTo>
                <a:lnTo>
                  <a:pt x="3447" y="1914524"/>
                </a:lnTo>
                <a:lnTo>
                  <a:pt x="2324" y="1914059"/>
                </a:lnTo>
                <a:lnTo>
                  <a:pt x="464" y="1912199"/>
                </a:lnTo>
                <a:lnTo>
                  <a:pt x="0" y="1911077"/>
                </a:lnTo>
                <a:lnTo>
                  <a:pt x="0" y="1908447"/>
                </a:lnTo>
                <a:lnTo>
                  <a:pt x="464" y="1907324"/>
                </a:lnTo>
                <a:lnTo>
                  <a:pt x="2324" y="1905464"/>
                </a:lnTo>
                <a:lnTo>
                  <a:pt x="3447" y="1904999"/>
                </a:lnTo>
                <a:lnTo>
                  <a:pt x="6077" y="1904999"/>
                </a:lnTo>
                <a:lnTo>
                  <a:pt x="7200" y="1905464"/>
                </a:lnTo>
                <a:lnTo>
                  <a:pt x="9060" y="1907324"/>
                </a:lnTo>
                <a:lnTo>
                  <a:pt x="9524" y="1908447"/>
                </a:lnTo>
                <a:lnTo>
                  <a:pt x="9524" y="1911077"/>
                </a:lnTo>
                <a:lnTo>
                  <a:pt x="9060" y="1912199"/>
                </a:lnTo>
                <a:lnTo>
                  <a:pt x="7200" y="1914059"/>
                </a:lnTo>
                <a:lnTo>
                  <a:pt x="6077" y="1914524"/>
                </a:lnTo>
                <a:close/>
              </a:path>
              <a:path w="9525" h="3200400">
                <a:moveTo>
                  <a:pt x="6077" y="1866899"/>
                </a:moveTo>
                <a:lnTo>
                  <a:pt x="3447" y="1866899"/>
                </a:lnTo>
                <a:lnTo>
                  <a:pt x="2324" y="1866434"/>
                </a:lnTo>
                <a:lnTo>
                  <a:pt x="464" y="1864574"/>
                </a:lnTo>
                <a:lnTo>
                  <a:pt x="0" y="1863452"/>
                </a:lnTo>
                <a:lnTo>
                  <a:pt x="0" y="1860821"/>
                </a:lnTo>
                <a:lnTo>
                  <a:pt x="464" y="1859699"/>
                </a:lnTo>
                <a:lnTo>
                  <a:pt x="2324" y="1857839"/>
                </a:lnTo>
                <a:lnTo>
                  <a:pt x="3447" y="1857374"/>
                </a:lnTo>
                <a:lnTo>
                  <a:pt x="6077" y="1857374"/>
                </a:lnTo>
                <a:lnTo>
                  <a:pt x="7200" y="1857839"/>
                </a:lnTo>
                <a:lnTo>
                  <a:pt x="9060" y="1859699"/>
                </a:lnTo>
                <a:lnTo>
                  <a:pt x="9524" y="1860821"/>
                </a:lnTo>
                <a:lnTo>
                  <a:pt x="9524" y="1863452"/>
                </a:lnTo>
                <a:lnTo>
                  <a:pt x="9060" y="1864574"/>
                </a:lnTo>
                <a:lnTo>
                  <a:pt x="7200" y="1866434"/>
                </a:lnTo>
                <a:lnTo>
                  <a:pt x="6077" y="1866899"/>
                </a:lnTo>
                <a:close/>
              </a:path>
              <a:path w="9525" h="3200400">
                <a:moveTo>
                  <a:pt x="6077" y="1819274"/>
                </a:moveTo>
                <a:lnTo>
                  <a:pt x="3447" y="1819274"/>
                </a:lnTo>
                <a:lnTo>
                  <a:pt x="2324" y="1818809"/>
                </a:lnTo>
                <a:lnTo>
                  <a:pt x="464" y="1816949"/>
                </a:lnTo>
                <a:lnTo>
                  <a:pt x="0" y="1815827"/>
                </a:lnTo>
                <a:lnTo>
                  <a:pt x="0" y="1813197"/>
                </a:lnTo>
                <a:lnTo>
                  <a:pt x="464" y="1812074"/>
                </a:lnTo>
                <a:lnTo>
                  <a:pt x="2324" y="1810214"/>
                </a:lnTo>
                <a:lnTo>
                  <a:pt x="3447" y="1809749"/>
                </a:lnTo>
                <a:lnTo>
                  <a:pt x="6077" y="1809749"/>
                </a:lnTo>
                <a:lnTo>
                  <a:pt x="7200" y="1810214"/>
                </a:lnTo>
                <a:lnTo>
                  <a:pt x="9060" y="1812074"/>
                </a:lnTo>
                <a:lnTo>
                  <a:pt x="9524" y="1813197"/>
                </a:lnTo>
                <a:lnTo>
                  <a:pt x="9524" y="1815827"/>
                </a:lnTo>
                <a:lnTo>
                  <a:pt x="9060" y="1816949"/>
                </a:lnTo>
                <a:lnTo>
                  <a:pt x="7200" y="1818809"/>
                </a:lnTo>
                <a:lnTo>
                  <a:pt x="6077" y="1819274"/>
                </a:lnTo>
                <a:close/>
              </a:path>
              <a:path w="9525" h="3200400">
                <a:moveTo>
                  <a:pt x="6077" y="1771649"/>
                </a:moveTo>
                <a:lnTo>
                  <a:pt x="3447" y="1771649"/>
                </a:lnTo>
                <a:lnTo>
                  <a:pt x="2324" y="1771184"/>
                </a:lnTo>
                <a:lnTo>
                  <a:pt x="464" y="1769324"/>
                </a:lnTo>
                <a:lnTo>
                  <a:pt x="0" y="1768202"/>
                </a:lnTo>
                <a:lnTo>
                  <a:pt x="0" y="1765572"/>
                </a:lnTo>
                <a:lnTo>
                  <a:pt x="464" y="1764449"/>
                </a:lnTo>
                <a:lnTo>
                  <a:pt x="2324" y="1762589"/>
                </a:lnTo>
                <a:lnTo>
                  <a:pt x="3447" y="1762124"/>
                </a:lnTo>
                <a:lnTo>
                  <a:pt x="6077" y="1762124"/>
                </a:lnTo>
                <a:lnTo>
                  <a:pt x="7200" y="1762589"/>
                </a:lnTo>
                <a:lnTo>
                  <a:pt x="9060" y="1764449"/>
                </a:lnTo>
                <a:lnTo>
                  <a:pt x="9524" y="1765572"/>
                </a:lnTo>
                <a:lnTo>
                  <a:pt x="9524" y="1768202"/>
                </a:lnTo>
                <a:lnTo>
                  <a:pt x="9060" y="1769324"/>
                </a:lnTo>
                <a:lnTo>
                  <a:pt x="7200" y="1771184"/>
                </a:lnTo>
                <a:lnTo>
                  <a:pt x="6077" y="1771649"/>
                </a:lnTo>
                <a:close/>
              </a:path>
              <a:path w="9525" h="3200400">
                <a:moveTo>
                  <a:pt x="6077" y="1724024"/>
                </a:moveTo>
                <a:lnTo>
                  <a:pt x="3447" y="1724024"/>
                </a:lnTo>
                <a:lnTo>
                  <a:pt x="2324" y="1723559"/>
                </a:lnTo>
                <a:lnTo>
                  <a:pt x="464" y="1721699"/>
                </a:lnTo>
                <a:lnTo>
                  <a:pt x="0" y="1720577"/>
                </a:lnTo>
                <a:lnTo>
                  <a:pt x="0" y="1717947"/>
                </a:lnTo>
                <a:lnTo>
                  <a:pt x="464" y="1716824"/>
                </a:lnTo>
                <a:lnTo>
                  <a:pt x="2324" y="1714964"/>
                </a:lnTo>
                <a:lnTo>
                  <a:pt x="3447" y="1714499"/>
                </a:lnTo>
                <a:lnTo>
                  <a:pt x="6077" y="1714499"/>
                </a:lnTo>
                <a:lnTo>
                  <a:pt x="7200" y="1714964"/>
                </a:lnTo>
                <a:lnTo>
                  <a:pt x="9060" y="1716824"/>
                </a:lnTo>
                <a:lnTo>
                  <a:pt x="9524" y="1717947"/>
                </a:lnTo>
                <a:lnTo>
                  <a:pt x="9524" y="1720577"/>
                </a:lnTo>
                <a:lnTo>
                  <a:pt x="9060" y="1721699"/>
                </a:lnTo>
                <a:lnTo>
                  <a:pt x="7200" y="1723559"/>
                </a:lnTo>
                <a:lnTo>
                  <a:pt x="6077" y="1724024"/>
                </a:lnTo>
                <a:close/>
              </a:path>
              <a:path w="9525" h="3200400">
                <a:moveTo>
                  <a:pt x="6077" y="1676399"/>
                </a:moveTo>
                <a:lnTo>
                  <a:pt x="3447" y="1676399"/>
                </a:lnTo>
                <a:lnTo>
                  <a:pt x="2324" y="1675934"/>
                </a:lnTo>
                <a:lnTo>
                  <a:pt x="464" y="1674074"/>
                </a:lnTo>
                <a:lnTo>
                  <a:pt x="0" y="1672952"/>
                </a:lnTo>
                <a:lnTo>
                  <a:pt x="0" y="1670322"/>
                </a:lnTo>
                <a:lnTo>
                  <a:pt x="464" y="1669199"/>
                </a:lnTo>
                <a:lnTo>
                  <a:pt x="2324" y="1667339"/>
                </a:lnTo>
                <a:lnTo>
                  <a:pt x="3447" y="1666874"/>
                </a:lnTo>
                <a:lnTo>
                  <a:pt x="6077" y="1666874"/>
                </a:lnTo>
                <a:lnTo>
                  <a:pt x="7200" y="1667339"/>
                </a:lnTo>
                <a:lnTo>
                  <a:pt x="9060" y="1669199"/>
                </a:lnTo>
                <a:lnTo>
                  <a:pt x="9524" y="1670322"/>
                </a:lnTo>
                <a:lnTo>
                  <a:pt x="9524" y="1672952"/>
                </a:lnTo>
                <a:lnTo>
                  <a:pt x="9060" y="1674074"/>
                </a:lnTo>
                <a:lnTo>
                  <a:pt x="7200" y="1675934"/>
                </a:lnTo>
                <a:lnTo>
                  <a:pt x="6077" y="1676399"/>
                </a:lnTo>
                <a:close/>
              </a:path>
              <a:path w="9525" h="3200400">
                <a:moveTo>
                  <a:pt x="6077" y="1628774"/>
                </a:moveTo>
                <a:lnTo>
                  <a:pt x="3447" y="1628774"/>
                </a:lnTo>
                <a:lnTo>
                  <a:pt x="2324" y="1628309"/>
                </a:lnTo>
                <a:lnTo>
                  <a:pt x="464" y="1626449"/>
                </a:lnTo>
                <a:lnTo>
                  <a:pt x="0" y="1625327"/>
                </a:lnTo>
                <a:lnTo>
                  <a:pt x="0" y="1622696"/>
                </a:lnTo>
                <a:lnTo>
                  <a:pt x="464" y="1621574"/>
                </a:lnTo>
                <a:lnTo>
                  <a:pt x="2324" y="1619714"/>
                </a:lnTo>
                <a:lnTo>
                  <a:pt x="3447" y="1619249"/>
                </a:lnTo>
                <a:lnTo>
                  <a:pt x="6077" y="1619249"/>
                </a:lnTo>
                <a:lnTo>
                  <a:pt x="7200" y="1619714"/>
                </a:lnTo>
                <a:lnTo>
                  <a:pt x="9060" y="1621574"/>
                </a:lnTo>
                <a:lnTo>
                  <a:pt x="9524" y="1622696"/>
                </a:lnTo>
                <a:lnTo>
                  <a:pt x="9524" y="1625327"/>
                </a:lnTo>
                <a:lnTo>
                  <a:pt x="9060" y="1626449"/>
                </a:lnTo>
                <a:lnTo>
                  <a:pt x="7200" y="1628309"/>
                </a:lnTo>
                <a:lnTo>
                  <a:pt x="6077" y="1628774"/>
                </a:lnTo>
                <a:close/>
              </a:path>
              <a:path w="9525" h="3200400">
                <a:moveTo>
                  <a:pt x="6077" y="1581149"/>
                </a:moveTo>
                <a:lnTo>
                  <a:pt x="3447" y="1581149"/>
                </a:lnTo>
                <a:lnTo>
                  <a:pt x="2324" y="1580684"/>
                </a:lnTo>
                <a:lnTo>
                  <a:pt x="464" y="1578824"/>
                </a:lnTo>
                <a:lnTo>
                  <a:pt x="0" y="1577702"/>
                </a:lnTo>
                <a:lnTo>
                  <a:pt x="0" y="1575072"/>
                </a:lnTo>
                <a:lnTo>
                  <a:pt x="464" y="1573949"/>
                </a:lnTo>
                <a:lnTo>
                  <a:pt x="2324" y="1572089"/>
                </a:lnTo>
                <a:lnTo>
                  <a:pt x="3447" y="1571624"/>
                </a:lnTo>
                <a:lnTo>
                  <a:pt x="6077" y="1571624"/>
                </a:lnTo>
                <a:lnTo>
                  <a:pt x="7200" y="1572089"/>
                </a:lnTo>
                <a:lnTo>
                  <a:pt x="9060" y="1573949"/>
                </a:lnTo>
                <a:lnTo>
                  <a:pt x="9524" y="1575072"/>
                </a:lnTo>
                <a:lnTo>
                  <a:pt x="9524" y="1577702"/>
                </a:lnTo>
                <a:lnTo>
                  <a:pt x="9060" y="1578824"/>
                </a:lnTo>
                <a:lnTo>
                  <a:pt x="7200" y="1580684"/>
                </a:lnTo>
                <a:lnTo>
                  <a:pt x="6077" y="1581149"/>
                </a:lnTo>
                <a:close/>
              </a:path>
              <a:path w="9525" h="3200400">
                <a:moveTo>
                  <a:pt x="6077" y="1533524"/>
                </a:moveTo>
                <a:lnTo>
                  <a:pt x="3447" y="1533524"/>
                </a:lnTo>
                <a:lnTo>
                  <a:pt x="2324" y="1533059"/>
                </a:lnTo>
                <a:lnTo>
                  <a:pt x="464" y="1531199"/>
                </a:lnTo>
                <a:lnTo>
                  <a:pt x="0" y="1530077"/>
                </a:lnTo>
                <a:lnTo>
                  <a:pt x="0" y="1527447"/>
                </a:lnTo>
                <a:lnTo>
                  <a:pt x="464" y="1526324"/>
                </a:lnTo>
                <a:lnTo>
                  <a:pt x="2324" y="1524464"/>
                </a:lnTo>
                <a:lnTo>
                  <a:pt x="3447" y="1523999"/>
                </a:lnTo>
                <a:lnTo>
                  <a:pt x="6077" y="1523999"/>
                </a:lnTo>
                <a:lnTo>
                  <a:pt x="7200" y="1524464"/>
                </a:lnTo>
                <a:lnTo>
                  <a:pt x="9060" y="1526324"/>
                </a:lnTo>
                <a:lnTo>
                  <a:pt x="9524" y="1527447"/>
                </a:lnTo>
                <a:lnTo>
                  <a:pt x="9524" y="1530077"/>
                </a:lnTo>
                <a:lnTo>
                  <a:pt x="9060" y="1531199"/>
                </a:lnTo>
                <a:lnTo>
                  <a:pt x="7200" y="1533059"/>
                </a:lnTo>
                <a:lnTo>
                  <a:pt x="6077" y="1533524"/>
                </a:lnTo>
                <a:close/>
              </a:path>
              <a:path w="9525" h="3200400">
                <a:moveTo>
                  <a:pt x="6077" y="1485899"/>
                </a:moveTo>
                <a:lnTo>
                  <a:pt x="3447" y="1485899"/>
                </a:lnTo>
                <a:lnTo>
                  <a:pt x="2324" y="1485434"/>
                </a:lnTo>
                <a:lnTo>
                  <a:pt x="464" y="1483574"/>
                </a:lnTo>
                <a:lnTo>
                  <a:pt x="0" y="1482452"/>
                </a:lnTo>
                <a:lnTo>
                  <a:pt x="0" y="1479821"/>
                </a:lnTo>
                <a:lnTo>
                  <a:pt x="464" y="1478699"/>
                </a:lnTo>
                <a:lnTo>
                  <a:pt x="2324" y="1476839"/>
                </a:lnTo>
                <a:lnTo>
                  <a:pt x="3447" y="1476374"/>
                </a:lnTo>
                <a:lnTo>
                  <a:pt x="6077" y="1476374"/>
                </a:lnTo>
                <a:lnTo>
                  <a:pt x="7200" y="1476839"/>
                </a:lnTo>
                <a:lnTo>
                  <a:pt x="9060" y="1478699"/>
                </a:lnTo>
                <a:lnTo>
                  <a:pt x="9524" y="1479821"/>
                </a:lnTo>
                <a:lnTo>
                  <a:pt x="9524" y="1482452"/>
                </a:lnTo>
                <a:lnTo>
                  <a:pt x="9060" y="1483574"/>
                </a:lnTo>
                <a:lnTo>
                  <a:pt x="7200" y="1485434"/>
                </a:lnTo>
                <a:lnTo>
                  <a:pt x="6077" y="1485899"/>
                </a:lnTo>
                <a:close/>
              </a:path>
              <a:path w="9525" h="3200400">
                <a:moveTo>
                  <a:pt x="6077" y="1438274"/>
                </a:moveTo>
                <a:lnTo>
                  <a:pt x="3447" y="1438274"/>
                </a:lnTo>
                <a:lnTo>
                  <a:pt x="2324" y="1437809"/>
                </a:lnTo>
                <a:lnTo>
                  <a:pt x="464" y="1435949"/>
                </a:lnTo>
                <a:lnTo>
                  <a:pt x="0" y="1434827"/>
                </a:lnTo>
                <a:lnTo>
                  <a:pt x="0" y="1432197"/>
                </a:lnTo>
                <a:lnTo>
                  <a:pt x="464" y="1431074"/>
                </a:lnTo>
                <a:lnTo>
                  <a:pt x="2324" y="1429214"/>
                </a:lnTo>
                <a:lnTo>
                  <a:pt x="3447" y="1428749"/>
                </a:lnTo>
                <a:lnTo>
                  <a:pt x="6077" y="1428749"/>
                </a:lnTo>
                <a:lnTo>
                  <a:pt x="7200" y="1429214"/>
                </a:lnTo>
                <a:lnTo>
                  <a:pt x="9060" y="1431074"/>
                </a:lnTo>
                <a:lnTo>
                  <a:pt x="9524" y="1432197"/>
                </a:lnTo>
                <a:lnTo>
                  <a:pt x="9524" y="1434827"/>
                </a:lnTo>
                <a:lnTo>
                  <a:pt x="9060" y="1435949"/>
                </a:lnTo>
                <a:lnTo>
                  <a:pt x="7200" y="1437809"/>
                </a:lnTo>
                <a:lnTo>
                  <a:pt x="6077" y="1438274"/>
                </a:lnTo>
                <a:close/>
              </a:path>
              <a:path w="9525" h="3200400">
                <a:moveTo>
                  <a:pt x="6077" y="1390649"/>
                </a:moveTo>
                <a:lnTo>
                  <a:pt x="3447" y="1390649"/>
                </a:lnTo>
                <a:lnTo>
                  <a:pt x="2324" y="1390184"/>
                </a:lnTo>
                <a:lnTo>
                  <a:pt x="464" y="1388324"/>
                </a:lnTo>
                <a:lnTo>
                  <a:pt x="0" y="1387202"/>
                </a:lnTo>
                <a:lnTo>
                  <a:pt x="0" y="1384571"/>
                </a:lnTo>
                <a:lnTo>
                  <a:pt x="464" y="1383449"/>
                </a:lnTo>
                <a:lnTo>
                  <a:pt x="2324" y="1381589"/>
                </a:lnTo>
                <a:lnTo>
                  <a:pt x="3447" y="1381124"/>
                </a:lnTo>
                <a:lnTo>
                  <a:pt x="6077" y="1381124"/>
                </a:lnTo>
                <a:lnTo>
                  <a:pt x="7200" y="1381589"/>
                </a:lnTo>
                <a:lnTo>
                  <a:pt x="9060" y="1383449"/>
                </a:lnTo>
                <a:lnTo>
                  <a:pt x="9524" y="1384571"/>
                </a:lnTo>
                <a:lnTo>
                  <a:pt x="9524" y="1387202"/>
                </a:lnTo>
                <a:lnTo>
                  <a:pt x="9060" y="1388324"/>
                </a:lnTo>
                <a:lnTo>
                  <a:pt x="7200" y="1390184"/>
                </a:lnTo>
                <a:lnTo>
                  <a:pt x="6077" y="1390649"/>
                </a:lnTo>
                <a:close/>
              </a:path>
              <a:path w="9525" h="3200400">
                <a:moveTo>
                  <a:pt x="6077" y="1343024"/>
                </a:moveTo>
                <a:lnTo>
                  <a:pt x="3447" y="1343024"/>
                </a:lnTo>
                <a:lnTo>
                  <a:pt x="2324" y="1342559"/>
                </a:lnTo>
                <a:lnTo>
                  <a:pt x="464" y="1340699"/>
                </a:lnTo>
                <a:lnTo>
                  <a:pt x="0" y="1339577"/>
                </a:lnTo>
                <a:lnTo>
                  <a:pt x="0" y="1336947"/>
                </a:lnTo>
                <a:lnTo>
                  <a:pt x="464" y="1335824"/>
                </a:lnTo>
                <a:lnTo>
                  <a:pt x="2324" y="1333964"/>
                </a:lnTo>
                <a:lnTo>
                  <a:pt x="3447" y="1333499"/>
                </a:lnTo>
                <a:lnTo>
                  <a:pt x="6077" y="1333499"/>
                </a:lnTo>
                <a:lnTo>
                  <a:pt x="7200" y="1333964"/>
                </a:lnTo>
                <a:lnTo>
                  <a:pt x="9060" y="1335824"/>
                </a:lnTo>
                <a:lnTo>
                  <a:pt x="9524" y="1336947"/>
                </a:lnTo>
                <a:lnTo>
                  <a:pt x="9524" y="1339577"/>
                </a:lnTo>
                <a:lnTo>
                  <a:pt x="9060" y="1340699"/>
                </a:lnTo>
                <a:lnTo>
                  <a:pt x="7200" y="1342559"/>
                </a:lnTo>
                <a:lnTo>
                  <a:pt x="6077" y="1343024"/>
                </a:lnTo>
                <a:close/>
              </a:path>
              <a:path w="9525" h="3200400">
                <a:moveTo>
                  <a:pt x="6077" y="1295399"/>
                </a:moveTo>
                <a:lnTo>
                  <a:pt x="3447" y="1295399"/>
                </a:lnTo>
                <a:lnTo>
                  <a:pt x="2324" y="1294934"/>
                </a:lnTo>
                <a:lnTo>
                  <a:pt x="464" y="1293074"/>
                </a:lnTo>
                <a:lnTo>
                  <a:pt x="0" y="1291952"/>
                </a:lnTo>
                <a:lnTo>
                  <a:pt x="0" y="1289322"/>
                </a:lnTo>
                <a:lnTo>
                  <a:pt x="464" y="1288199"/>
                </a:lnTo>
                <a:lnTo>
                  <a:pt x="2324" y="1286339"/>
                </a:lnTo>
                <a:lnTo>
                  <a:pt x="3447" y="1285874"/>
                </a:lnTo>
                <a:lnTo>
                  <a:pt x="6077" y="1285874"/>
                </a:lnTo>
                <a:lnTo>
                  <a:pt x="7200" y="1286339"/>
                </a:lnTo>
                <a:lnTo>
                  <a:pt x="9060" y="1288199"/>
                </a:lnTo>
                <a:lnTo>
                  <a:pt x="9524" y="1289322"/>
                </a:lnTo>
                <a:lnTo>
                  <a:pt x="9524" y="1291952"/>
                </a:lnTo>
                <a:lnTo>
                  <a:pt x="9060" y="1293074"/>
                </a:lnTo>
                <a:lnTo>
                  <a:pt x="7200" y="1294934"/>
                </a:lnTo>
                <a:lnTo>
                  <a:pt x="6077" y="1295399"/>
                </a:lnTo>
                <a:close/>
              </a:path>
              <a:path w="9525" h="3200400">
                <a:moveTo>
                  <a:pt x="6077" y="1247774"/>
                </a:moveTo>
                <a:lnTo>
                  <a:pt x="3447" y="1247774"/>
                </a:lnTo>
                <a:lnTo>
                  <a:pt x="2324" y="1247309"/>
                </a:lnTo>
                <a:lnTo>
                  <a:pt x="464" y="1245449"/>
                </a:lnTo>
                <a:lnTo>
                  <a:pt x="0" y="1244327"/>
                </a:lnTo>
                <a:lnTo>
                  <a:pt x="0" y="1241697"/>
                </a:lnTo>
                <a:lnTo>
                  <a:pt x="464" y="1240574"/>
                </a:lnTo>
                <a:lnTo>
                  <a:pt x="2324" y="1238714"/>
                </a:lnTo>
                <a:lnTo>
                  <a:pt x="3447" y="1238249"/>
                </a:lnTo>
                <a:lnTo>
                  <a:pt x="6077" y="1238249"/>
                </a:lnTo>
                <a:lnTo>
                  <a:pt x="7200" y="1238714"/>
                </a:lnTo>
                <a:lnTo>
                  <a:pt x="9060" y="1240574"/>
                </a:lnTo>
                <a:lnTo>
                  <a:pt x="9524" y="1241697"/>
                </a:lnTo>
                <a:lnTo>
                  <a:pt x="9524" y="1244327"/>
                </a:lnTo>
                <a:lnTo>
                  <a:pt x="9060" y="1245449"/>
                </a:lnTo>
                <a:lnTo>
                  <a:pt x="7200" y="1247309"/>
                </a:lnTo>
                <a:lnTo>
                  <a:pt x="6077" y="1247774"/>
                </a:lnTo>
                <a:close/>
              </a:path>
              <a:path w="9525" h="3200400">
                <a:moveTo>
                  <a:pt x="6077" y="1200149"/>
                </a:moveTo>
                <a:lnTo>
                  <a:pt x="3447" y="1200149"/>
                </a:lnTo>
                <a:lnTo>
                  <a:pt x="2324" y="1199684"/>
                </a:lnTo>
                <a:lnTo>
                  <a:pt x="464" y="1197824"/>
                </a:lnTo>
                <a:lnTo>
                  <a:pt x="0" y="1196702"/>
                </a:lnTo>
                <a:lnTo>
                  <a:pt x="0" y="1194072"/>
                </a:lnTo>
                <a:lnTo>
                  <a:pt x="464" y="1192949"/>
                </a:lnTo>
                <a:lnTo>
                  <a:pt x="2324" y="1191089"/>
                </a:lnTo>
                <a:lnTo>
                  <a:pt x="3447" y="1190624"/>
                </a:lnTo>
                <a:lnTo>
                  <a:pt x="6077" y="1190624"/>
                </a:lnTo>
                <a:lnTo>
                  <a:pt x="7200" y="1191089"/>
                </a:lnTo>
                <a:lnTo>
                  <a:pt x="9060" y="1192949"/>
                </a:lnTo>
                <a:lnTo>
                  <a:pt x="9524" y="1194072"/>
                </a:lnTo>
                <a:lnTo>
                  <a:pt x="9524" y="1196702"/>
                </a:lnTo>
                <a:lnTo>
                  <a:pt x="9060" y="1197824"/>
                </a:lnTo>
                <a:lnTo>
                  <a:pt x="7200" y="1199684"/>
                </a:lnTo>
                <a:lnTo>
                  <a:pt x="6077" y="1200149"/>
                </a:lnTo>
                <a:close/>
              </a:path>
              <a:path w="9525" h="3200400">
                <a:moveTo>
                  <a:pt x="6077" y="1152524"/>
                </a:moveTo>
                <a:lnTo>
                  <a:pt x="3447" y="1152524"/>
                </a:lnTo>
                <a:lnTo>
                  <a:pt x="2324" y="1152059"/>
                </a:lnTo>
                <a:lnTo>
                  <a:pt x="464" y="1150199"/>
                </a:lnTo>
                <a:lnTo>
                  <a:pt x="0" y="1149077"/>
                </a:lnTo>
                <a:lnTo>
                  <a:pt x="0" y="1146446"/>
                </a:lnTo>
                <a:lnTo>
                  <a:pt x="464" y="1145324"/>
                </a:lnTo>
                <a:lnTo>
                  <a:pt x="2324" y="1143464"/>
                </a:lnTo>
                <a:lnTo>
                  <a:pt x="3447" y="1142999"/>
                </a:lnTo>
                <a:lnTo>
                  <a:pt x="6077" y="1142999"/>
                </a:lnTo>
                <a:lnTo>
                  <a:pt x="7200" y="1143464"/>
                </a:lnTo>
                <a:lnTo>
                  <a:pt x="9060" y="1145324"/>
                </a:lnTo>
                <a:lnTo>
                  <a:pt x="9524" y="1146446"/>
                </a:lnTo>
                <a:lnTo>
                  <a:pt x="9524" y="1149077"/>
                </a:lnTo>
                <a:lnTo>
                  <a:pt x="9060" y="1150199"/>
                </a:lnTo>
                <a:lnTo>
                  <a:pt x="7200" y="1152059"/>
                </a:lnTo>
                <a:lnTo>
                  <a:pt x="6077" y="1152524"/>
                </a:lnTo>
                <a:close/>
              </a:path>
              <a:path w="9525" h="3200400">
                <a:moveTo>
                  <a:pt x="6077" y="1104899"/>
                </a:moveTo>
                <a:lnTo>
                  <a:pt x="3447" y="1104899"/>
                </a:lnTo>
                <a:lnTo>
                  <a:pt x="2324" y="1104434"/>
                </a:lnTo>
                <a:lnTo>
                  <a:pt x="464" y="1102574"/>
                </a:lnTo>
                <a:lnTo>
                  <a:pt x="0" y="1101452"/>
                </a:lnTo>
                <a:lnTo>
                  <a:pt x="0" y="1098822"/>
                </a:lnTo>
                <a:lnTo>
                  <a:pt x="464" y="1097699"/>
                </a:lnTo>
                <a:lnTo>
                  <a:pt x="2324" y="1095839"/>
                </a:lnTo>
                <a:lnTo>
                  <a:pt x="3447" y="1095374"/>
                </a:lnTo>
                <a:lnTo>
                  <a:pt x="6077" y="1095374"/>
                </a:lnTo>
                <a:lnTo>
                  <a:pt x="7200" y="1095839"/>
                </a:lnTo>
                <a:lnTo>
                  <a:pt x="9060" y="1097699"/>
                </a:lnTo>
                <a:lnTo>
                  <a:pt x="9524" y="1098822"/>
                </a:lnTo>
                <a:lnTo>
                  <a:pt x="9524" y="1101452"/>
                </a:lnTo>
                <a:lnTo>
                  <a:pt x="9060" y="1102574"/>
                </a:lnTo>
                <a:lnTo>
                  <a:pt x="7200" y="1104434"/>
                </a:lnTo>
                <a:lnTo>
                  <a:pt x="6077" y="1104899"/>
                </a:lnTo>
                <a:close/>
              </a:path>
              <a:path w="9525" h="3200400">
                <a:moveTo>
                  <a:pt x="6077" y="1057274"/>
                </a:moveTo>
                <a:lnTo>
                  <a:pt x="3447" y="1057274"/>
                </a:lnTo>
                <a:lnTo>
                  <a:pt x="2324" y="1056809"/>
                </a:lnTo>
                <a:lnTo>
                  <a:pt x="464" y="1054949"/>
                </a:lnTo>
                <a:lnTo>
                  <a:pt x="0" y="1053827"/>
                </a:lnTo>
                <a:lnTo>
                  <a:pt x="0" y="1051197"/>
                </a:lnTo>
                <a:lnTo>
                  <a:pt x="464" y="1050074"/>
                </a:lnTo>
                <a:lnTo>
                  <a:pt x="2324" y="1048214"/>
                </a:lnTo>
                <a:lnTo>
                  <a:pt x="3447" y="1047749"/>
                </a:lnTo>
                <a:lnTo>
                  <a:pt x="6077" y="1047749"/>
                </a:lnTo>
                <a:lnTo>
                  <a:pt x="7200" y="1048214"/>
                </a:lnTo>
                <a:lnTo>
                  <a:pt x="9060" y="1050074"/>
                </a:lnTo>
                <a:lnTo>
                  <a:pt x="9524" y="1051197"/>
                </a:lnTo>
                <a:lnTo>
                  <a:pt x="9524" y="1053827"/>
                </a:lnTo>
                <a:lnTo>
                  <a:pt x="9060" y="1054949"/>
                </a:lnTo>
                <a:lnTo>
                  <a:pt x="7200" y="1056809"/>
                </a:lnTo>
                <a:lnTo>
                  <a:pt x="6077" y="1057274"/>
                </a:lnTo>
                <a:close/>
              </a:path>
              <a:path w="9525" h="3200400">
                <a:moveTo>
                  <a:pt x="6077" y="1009649"/>
                </a:moveTo>
                <a:lnTo>
                  <a:pt x="3447" y="1009649"/>
                </a:lnTo>
                <a:lnTo>
                  <a:pt x="2324" y="1009184"/>
                </a:lnTo>
                <a:lnTo>
                  <a:pt x="464" y="1007325"/>
                </a:lnTo>
                <a:lnTo>
                  <a:pt x="0" y="1006202"/>
                </a:lnTo>
                <a:lnTo>
                  <a:pt x="0" y="1003572"/>
                </a:lnTo>
                <a:lnTo>
                  <a:pt x="464" y="1002449"/>
                </a:lnTo>
                <a:lnTo>
                  <a:pt x="2324" y="1000589"/>
                </a:lnTo>
                <a:lnTo>
                  <a:pt x="3447" y="1000124"/>
                </a:lnTo>
                <a:lnTo>
                  <a:pt x="6077" y="1000124"/>
                </a:lnTo>
                <a:lnTo>
                  <a:pt x="7200" y="1000589"/>
                </a:lnTo>
                <a:lnTo>
                  <a:pt x="9060" y="1002449"/>
                </a:lnTo>
                <a:lnTo>
                  <a:pt x="9524" y="1003572"/>
                </a:lnTo>
                <a:lnTo>
                  <a:pt x="9524" y="1006202"/>
                </a:lnTo>
                <a:lnTo>
                  <a:pt x="9060" y="1007325"/>
                </a:lnTo>
                <a:lnTo>
                  <a:pt x="7200" y="1009184"/>
                </a:lnTo>
                <a:lnTo>
                  <a:pt x="6077" y="1009649"/>
                </a:lnTo>
                <a:close/>
              </a:path>
              <a:path w="9525" h="3200400">
                <a:moveTo>
                  <a:pt x="6077" y="962024"/>
                </a:moveTo>
                <a:lnTo>
                  <a:pt x="3447" y="962024"/>
                </a:lnTo>
                <a:lnTo>
                  <a:pt x="2324" y="961559"/>
                </a:lnTo>
                <a:lnTo>
                  <a:pt x="464" y="959699"/>
                </a:lnTo>
                <a:lnTo>
                  <a:pt x="0" y="958577"/>
                </a:lnTo>
                <a:lnTo>
                  <a:pt x="0" y="955946"/>
                </a:lnTo>
                <a:lnTo>
                  <a:pt x="464" y="954824"/>
                </a:lnTo>
                <a:lnTo>
                  <a:pt x="2324" y="952964"/>
                </a:lnTo>
                <a:lnTo>
                  <a:pt x="3447" y="952499"/>
                </a:lnTo>
                <a:lnTo>
                  <a:pt x="6077" y="952499"/>
                </a:lnTo>
                <a:lnTo>
                  <a:pt x="7200" y="952964"/>
                </a:lnTo>
                <a:lnTo>
                  <a:pt x="9060" y="954824"/>
                </a:lnTo>
                <a:lnTo>
                  <a:pt x="9524" y="955946"/>
                </a:lnTo>
                <a:lnTo>
                  <a:pt x="9524" y="958577"/>
                </a:lnTo>
                <a:lnTo>
                  <a:pt x="9060" y="959699"/>
                </a:lnTo>
                <a:lnTo>
                  <a:pt x="7200" y="961559"/>
                </a:lnTo>
                <a:lnTo>
                  <a:pt x="6077" y="962024"/>
                </a:lnTo>
                <a:close/>
              </a:path>
              <a:path w="9525" h="3200400">
                <a:moveTo>
                  <a:pt x="6077" y="914399"/>
                </a:moveTo>
                <a:lnTo>
                  <a:pt x="3447" y="914399"/>
                </a:lnTo>
                <a:lnTo>
                  <a:pt x="2324" y="913934"/>
                </a:lnTo>
                <a:lnTo>
                  <a:pt x="464" y="912075"/>
                </a:lnTo>
                <a:lnTo>
                  <a:pt x="0" y="910952"/>
                </a:lnTo>
                <a:lnTo>
                  <a:pt x="0" y="908322"/>
                </a:lnTo>
                <a:lnTo>
                  <a:pt x="464" y="907199"/>
                </a:lnTo>
                <a:lnTo>
                  <a:pt x="2324" y="905339"/>
                </a:lnTo>
                <a:lnTo>
                  <a:pt x="3447" y="904874"/>
                </a:lnTo>
                <a:lnTo>
                  <a:pt x="6077" y="904874"/>
                </a:lnTo>
                <a:lnTo>
                  <a:pt x="7200" y="905339"/>
                </a:lnTo>
                <a:lnTo>
                  <a:pt x="9060" y="907199"/>
                </a:lnTo>
                <a:lnTo>
                  <a:pt x="9524" y="908322"/>
                </a:lnTo>
                <a:lnTo>
                  <a:pt x="9524" y="910952"/>
                </a:lnTo>
                <a:lnTo>
                  <a:pt x="9060" y="912075"/>
                </a:lnTo>
                <a:lnTo>
                  <a:pt x="7200" y="913934"/>
                </a:lnTo>
                <a:lnTo>
                  <a:pt x="6077" y="914399"/>
                </a:lnTo>
                <a:close/>
              </a:path>
              <a:path w="9525" h="3200400">
                <a:moveTo>
                  <a:pt x="6077" y="866774"/>
                </a:moveTo>
                <a:lnTo>
                  <a:pt x="3447" y="866774"/>
                </a:lnTo>
                <a:lnTo>
                  <a:pt x="2324" y="866309"/>
                </a:lnTo>
                <a:lnTo>
                  <a:pt x="464" y="864450"/>
                </a:lnTo>
                <a:lnTo>
                  <a:pt x="0" y="863327"/>
                </a:lnTo>
                <a:lnTo>
                  <a:pt x="0" y="860697"/>
                </a:lnTo>
                <a:lnTo>
                  <a:pt x="464" y="859574"/>
                </a:lnTo>
                <a:lnTo>
                  <a:pt x="2324" y="857714"/>
                </a:lnTo>
                <a:lnTo>
                  <a:pt x="3447" y="857249"/>
                </a:lnTo>
                <a:lnTo>
                  <a:pt x="6077" y="857249"/>
                </a:lnTo>
                <a:lnTo>
                  <a:pt x="7200" y="857714"/>
                </a:lnTo>
                <a:lnTo>
                  <a:pt x="9060" y="859574"/>
                </a:lnTo>
                <a:lnTo>
                  <a:pt x="9524" y="860697"/>
                </a:lnTo>
                <a:lnTo>
                  <a:pt x="9524" y="863327"/>
                </a:lnTo>
                <a:lnTo>
                  <a:pt x="9060" y="864450"/>
                </a:lnTo>
                <a:lnTo>
                  <a:pt x="7200" y="866309"/>
                </a:lnTo>
                <a:lnTo>
                  <a:pt x="6077" y="866774"/>
                </a:lnTo>
                <a:close/>
              </a:path>
              <a:path w="9525" h="3200400">
                <a:moveTo>
                  <a:pt x="6077" y="819149"/>
                </a:moveTo>
                <a:lnTo>
                  <a:pt x="3447" y="819149"/>
                </a:lnTo>
                <a:lnTo>
                  <a:pt x="2324" y="818684"/>
                </a:lnTo>
                <a:lnTo>
                  <a:pt x="464" y="816824"/>
                </a:lnTo>
                <a:lnTo>
                  <a:pt x="0" y="815702"/>
                </a:lnTo>
                <a:lnTo>
                  <a:pt x="0" y="813072"/>
                </a:lnTo>
                <a:lnTo>
                  <a:pt x="464" y="811949"/>
                </a:lnTo>
                <a:lnTo>
                  <a:pt x="2324" y="810089"/>
                </a:lnTo>
                <a:lnTo>
                  <a:pt x="3447" y="809624"/>
                </a:lnTo>
                <a:lnTo>
                  <a:pt x="6077" y="809624"/>
                </a:lnTo>
                <a:lnTo>
                  <a:pt x="7200" y="810089"/>
                </a:lnTo>
                <a:lnTo>
                  <a:pt x="9060" y="811949"/>
                </a:lnTo>
                <a:lnTo>
                  <a:pt x="9524" y="813072"/>
                </a:lnTo>
                <a:lnTo>
                  <a:pt x="9524" y="815702"/>
                </a:lnTo>
                <a:lnTo>
                  <a:pt x="9060" y="816824"/>
                </a:lnTo>
                <a:lnTo>
                  <a:pt x="7200" y="818684"/>
                </a:lnTo>
                <a:lnTo>
                  <a:pt x="6077" y="819149"/>
                </a:lnTo>
                <a:close/>
              </a:path>
              <a:path w="9525" h="3200400">
                <a:moveTo>
                  <a:pt x="6077" y="771524"/>
                </a:moveTo>
                <a:lnTo>
                  <a:pt x="3447" y="771524"/>
                </a:lnTo>
                <a:lnTo>
                  <a:pt x="2324" y="771059"/>
                </a:lnTo>
                <a:lnTo>
                  <a:pt x="464" y="769200"/>
                </a:lnTo>
                <a:lnTo>
                  <a:pt x="0" y="768077"/>
                </a:lnTo>
                <a:lnTo>
                  <a:pt x="0" y="765447"/>
                </a:lnTo>
                <a:lnTo>
                  <a:pt x="464" y="764324"/>
                </a:lnTo>
                <a:lnTo>
                  <a:pt x="2324" y="762464"/>
                </a:lnTo>
                <a:lnTo>
                  <a:pt x="3447" y="761999"/>
                </a:lnTo>
                <a:lnTo>
                  <a:pt x="6077" y="761999"/>
                </a:lnTo>
                <a:lnTo>
                  <a:pt x="7200" y="762464"/>
                </a:lnTo>
                <a:lnTo>
                  <a:pt x="9060" y="764324"/>
                </a:lnTo>
                <a:lnTo>
                  <a:pt x="9524" y="765447"/>
                </a:lnTo>
                <a:lnTo>
                  <a:pt x="9524" y="768077"/>
                </a:lnTo>
                <a:lnTo>
                  <a:pt x="9060" y="769200"/>
                </a:lnTo>
                <a:lnTo>
                  <a:pt x="7200" y="771059"/>
                </a:lnTo>
                <a:lnTo>
                  <a:pt x="6077" y="771524"/>
                </a:lnTo>
                <a:close/>
              </a:path>
              <a:path w="9525" h="3200400">
                <a:moveTo>
                  <a:pt x="6077" y="723899"/>
                </a:moveTo>
                <a:lnTo>
                  <a:pt x="3447" y="723899"/>
                </a:lnTo>
                <a:lnTo>
                  <a:pt x="2324" y="723434"/>
                </a:lnTo>
                <a:lnTo>
                  <a:pt x="464" y="721575"/>
                </a:lnTo>
                <a:lnTo>
                  <a:pt x="0" y="720452"/>
                </a:lnTo>
                <a:lnTo>
                  <a:pt x="0" y="717822"/>
                </a:lnTo>
                <a:lnTo>
                  <a:pt x="464" y="716699"/>
                </a:lnTo>
                <a:lnTo>
                  <a:pt x="2324" y="714840"/>
                </a:lnTo>
                <a:lnTo>
                  <a:pt x="3447" y="714374"/>
                </a:lnTo>
                <a:lnTo>
                  <a:pt x="6077" y="714374"/>
                </a:lnTo>
                <a:lnTo>
                  <a:pt x="7200" y="714840"/>
                </a:lnTo>
                <a:lnTo>
                  <a:pt x="9060" y="716699"/>
                </a:lnTo>
                <a:lnTo>
                  <a:pt x="9524" y="717822"/>
                </a:lnTo>
                <a:lnTo>
                  <a:pt x="9524" y="720452"/>
                </a:lnTo>
                <a:lnTo>
                  <a:pt x="9060" y="721575"/>
                </a:lnTo>
                <a:lnTo>
                  <a:pt x="7200" y="723434"/>
                </a:lnTo>
                <a:lnTo>
                  <a:pt x="6077" y="723899"/>
                </a:lnTo>
                <a:close/>
              </a:path>
              <a:path w="9525" h="3200400">
                <a:moveTo>
                  <a:pt x="6077" y="676274"/>
                </a:moveTo>
                <a:lnTo>
                  <a:pt x="3447" y="676274"/>
                </a:lnTo>
                <a:lnTo>
                  <a:pt x="2324" y="675809"/>
                </a:lnTo>
                <a:lnTo>
                  <a:pt x="464" y="673950"/>
                </a:lnTo>
                <a:lnTo>
                  <a:pt x="0" y="672827"/>
                </a:lnTo>
                <a:lnTo>
                  <a:pt x="0" y="670197"/>
                </a:lnTo>
                <a:lnTo>
                  <a:pt x="464" y="669074"/>
                </a:lnTo>
                <a:lnTo>
                  <a:pt x="2324" y="667214"/>
                </a:lnTo>
                <a:lnTo>
                  <a:pt x="3447" y="666749"/>
                </a:lnTo>
                <a:lnTo>
                  <a:pt x="6077" y="666749"/>
                </a:lnTo>
                <a:lnTo>
                  <a:pt x="7200" y="667214"/>
                </a:lnTo>
                <a:lnTo>
                  <a:pt x="9060" y="669074"/>
                </a:lnTo>
                <a:lnTo>
                  <a:pt x="9524" y="670197"/>
                </a:lnTo>
                <a:lnTo>
                  <a:pt x="9524" y="672827"/>
                </a:lnTo>
                <a:lnTo>
                  <a:pt x="9060" y="673950"/>
                </a:lnTo>
                <a:lnTo>
                  <a:pt x="7200" y="675809"/>
                </a:lnTo>
                <a:lnTo>
                  <a:pt x="6077" y="676274"/>
                </a:lnTo>
                <a:close/>
              </a:path>
              <a:path w="9525" h="3200400">
                <a:moveTo>
                  <a:pt x="6077" y="628649"/>
                </a:moveTo>
                <a:lnTo>
                  <a:pt x="3447" y="628649"/>
                </a:lnTo>
                <a:lnTo>
                  <a:pt x="2324" y="628184"/>
                </a:lnTo>
                <a:lnTo>
                  <a:pt x="464" y="626325"/>
                </a:lnTo>
                <a:lnTo>
                  <a:pt x="0" y="625202"/>
                </a:lnTo>
                <a:lnTo>
                  <a:pt x="0" y="622572"/>
                </a:lnTo>
                <a:lnTo>
                  <a:pt x="464" y="621449"/>
                </a:lnTo>
                <a:lnTo>
                  <a:pt x="2324" y="619589"/>
                </a:lnTo>
                <a:lnTo>
                  <a:pt x="3447" y="619124"/>
                </a:lnTo>
                <a:lnTo>
                  <a:pt x="6077" y="619124"/>
                </a:lnTo>
                <a:lnTo>
                  <a:pt x="7200" y="619589"/>
                </a:lnTo>
                <a:lnTo>
                  <a:pt x="9060" y="621449"/>
                </a:lnTo>
                <a:lnTo>
                  <a:pt x="9524" y="622572"/>
                </a:lnTo>
                <a:lnTo>
                  <a:pt x="9524" y="625202"/>
                </a:lnTo>
                <a:lnTo>
                  <a:pt x="9060" y="626325"/>
                </a:lnTo>
                <a:lnTo>
                  <a:pt x="7200" y="628184"/>
                </a:lnTo>
                <a:lnTo>
                  <a:pt x="6077" y="628649"/>
                </a:lnTo>
                <a:close/>
              </a:path>
              <a:path w="9525" h="3200400">
                <a:moveTo>
                  <a:pt x="6077" y="581024"/>
                </a:moveTo>
                <a:lnTo>
                  <a:pt x="3447" y="581024"/>
                </a:lnTo>
                <a:lnTo>
                  <a:pt x="2324" y="580559"/>
                </a:lnTo>
                <a:lnTo>
                  <a:pt x="464" y="578699"/>
                </a:lnTo>
                <a:lnTo>
                  <a:pt x="0" y="577577"/>
                </a:lnTo>
                <a:lnTo>
                  <a:pt x="0" y="574947"/>
                </a:lnTo>
                <a:lnTo>
                  <a:pt x="464" y="573824"/>
                </a:lnTo>
                <a:lnTo>
                  <a:pt x="2324" y="571964"/>
                </a:lnTo>
                <a:lnTo>
                  <a:pt x="3447" y="571499"/>
                </a:lnTo>
                <a:lnTo>
                  <a:pt x="6077" y="571499"/>
                </a:lnTo>
                <a:lnTo>
                  <a:pt x="7200" y="571964"/>
                </a:lnTo>
                <a:lnTo>
                  <a:pt x="9060" y="573824"/>
                </a:lnTo>
                <a:lnTo>
                  <a:pt x="9524" y="574947"/>
                </a:lnTo>
                <a:lnTo>
                  <a:pt x="9524" y="577577"/>
                </a:lnTo>
                <a:lnTo>
                  <a:pt x="9060" y="578699"/>
                </a:lnTo>
                <a:lnTo>
                  <a:pt x="7200" y="580559"/>
                </a:lnTo>
                <a:lnTo>
                  <a:pt x="6077" y="581024"/>
                </a:lnTo>
                <a:close/>
              </a:path>
              <a:path w="9525" h="3200400">
                <a:moveTo>
                  <a:pt x="6077" y="533399"/>
                </a:moveTo>
                <a:lnTo>
                  <a:pt x="3447" y="533399"/>
                </a:lnTo>
                <a:lnTo>
                  <a:pt x="2324" y="532934"/>
                </a:lnTo>
                <a:lnTo>
                  <a:pt x="464" y="531075"/>
                </a:lnTo>
                <a:lnTo>
                  <a:pt x="0" y="529952"/>
                </a:lnTo>
                <a:lnTo>
                  <a:pt x="0" y="527322"/>
                </a:lnTo>
                <a:lnTo>
                  <a:pt x="464" y="526199"/>
                </a:lnTo>
                <a:lnTo>
                  <a:pt x="2324" y="524339"/>
                </a:lnTo>
                <a:lnTo>
                  <a:pt x="3447" y="523874"/>
                </a:lnTo>
                <a:lnTo>
                  <a:pt x="6077" y="523874"/>
                </a:lnTo>
                <a:lnTo>
                  <a:pt x="7200" y="524339"/>
                </a:lnTo>
                <a:lnTo>
                  <a:pt x="9060" y="526199"/>
                </a:lnTo>
                <a:lnTo>
                  <a:pt x="9524" y="527322"/>
                </a:lnTo>
                <a:lnTo>
                  <a:pt x="9524" y="529952"/>
                </a:lnTo>
                <a:lnTo>
                  <a:pt x="9060" y="531075"/>
                </a:lnTo>
                <a:lnTo>
                  <a:pt x="7200" y="532934"/>
                </a:lnTo>
                <a:lnTo>
                  <a:pt x="6077" y="533399"/>
                </a:lnTo>
                <a:close/>
              </a:path>
              <a:path w="9525" h="3200400">
                <a:moveTo>
                  <a:pt x="6077" y="485774"/>
                </a:moveTo>
                <a:lnTo>
                  <a:pt x="3447" y="485774"/>
                </a:lnTo>
                <a:lnTo>
                  <a:pt x="2324" y="485309"/>
                </a:lnTo>
                <a:lnTo>
                  <a:pt x="464" y="483450"/>
                </a:lnTo>
                <a:lnTo>
                  <a:pt x="0" y="482327"/>
                </a:lnTo>
                <a:lnTo>
                  <a:pt x="0" y="479697"/>
                </a:lnTo>
                <a:lnTo>
                  <a:pt x="464" y="478574"/>
                </a:lnTo>
                <a:lnTo>
                  <a:pt x="2324" y="476715"/>
                </a:lnTo>
                <a:lnTo>
                  <a:pt x="3447" y="476249"/>
                </a:lnTo>
                <a:lnTo>
                  <a:pt x="6077" y="476249"/>
                </a:lnTo>
                <a:lnTo>
                  <a:pt x="7200" y="476715"/>
                </a:lnTo>
                <a:lnTo>
                  <a:pt x="9060" y="478574"/>
                </a:lnTo>
                <a:lnTo>
                  <a:pt x="9524" y="479697"/>
                </a:lnTo>
                <a:lnTo>
                  <a:pt x="9524" y="482327"/>
                </a:lnTo>
                <a:lnTo>
                  <a:pt x="9060" y="483450"/>
                </a:lnTo>
                <a:lnTo>
                  <a:pt x="7200" y="485309"/>
                </a:lnTo>
                <a:lnTo>
                  <a:pt x="6077" y="485774"/>
                </a:lnTo>
                <a:close/>
              </a:path>
              <a:path w="9525" h="3200400">
                <a:moveTo>
                  <a:pt x="6077" y="438149"/>
                </a:moveTo>
                <a:lnTo>
                  <a:pt x="3447" y="438149"/>
                </a:lnTo>
                <a:lnTo>
                  <a:pt x="2324" y="437684"/>
                </a:lnTo>
                <a:lnTo>
                  <a:pt x="464" y="435825"/>
                </a:lnTo>
                <a:lnTo>
                  <a:pt x="0" y="434702"/>
                </a:lnTo>
                <a:lnTo>
                  <a:pt x="0" y="432072"/>
                </a:lnTo>
                <a:lnTo>
                  <a:pt x="464" y="430949"/>
                </a:lnTo>
                <a:lnTo>
                  <a:pt x="2324" y="429089"/>
                </a:lnTo>
                <a:lnTo>
                  <a:pt x="3447" y="428624"/>
                </a:lnTo>
                <a:lnTo>
                  <a:pt x="6077" y="428624"/>
                </a:lnTo>
                <a:lnTo>
                  <a:pt x="7200" y="429089"/>
                </a:lnTo>
                <a:lnTo>
                  <a:pt x="9060" y="430949"/>
                </a:lnTo>
                <a:lnTo>
                  <a:pt x="9524" y="432072"/>
                </a:lnTo>
                <a:lnTo>
                  <a:pt x="9524" y="434702"/>
                </a:lnTo>
                <a:lnTo>
                  <a:pt x="9060" y="435825"/>
                </a:lnTo>
                <a:lnTo>
                  <a:pt x="7200" y="437684"/>
                </a:lnTo>
                <a:lnTo>
                  <a:pt x="6077" y="438149"/>
                </a:lnTo>
                <a:close/>
              </a:path>
              <a:path w="9525" h="3200400">
                <a:moveTo>
                  <a:pt x="6077" y="390524"/>
                </a:moveTo>
                <a:lnTo>
                  <a:pt x="3447" y="390524"/>
                </a:lnTo>
                <a:lnTo>
                  <a:pt x="2324" y="390059"/>
                </a:lnTo>
                <a:lnTo>
                  <a:pt x="464" y="388200"/>
                </a:lnTo>
                <a:lnTo>
                  <a:pt x="0" y="387077"/>
                </a:lnTo>
                <a:lnTo>
                  <a:pt x="0" y="384447"/>
                </a:lnTo>
                <a:lnTo>
                  <a:pt x="464" y="383324"/>
                </a:lnTo>
                <a:lnTo>
                  <a:pt x="2324" y="381465"/>
                </a:lnTo>
                <a:lnTo>
                  <a:pt x="3447" y="380999"/>
                </a:lnTo>
                <a:lnTo>
                  <a:pt x="6077" y="380999"/>
                </a:lnTo>
                <a:lnTo>
                  <a:pt x="7200" y="381465"/>
                </a:lnTo>
                <a:lnTo>
                  <a:pt x="9060" y="383324"/>
                </a:lnTo>
                <a:lnTo>
                  <a:pt x="9524" y="384447"/>
                </a:lnTo>
                <a:lnTo>
                  <a:pt x="9524" y="387077"/>
                </a:lnTo>
                <a:lnTo>
                  <a:pt x="9060" y="388200"/>
                </a:lnTo>
                <a:lnTo>
                  <a:pt x="7200" y="390059"/>
                </a:lnTo>
                <a:lnTo>
                  <a:pt x="6077" y="390524"/>
                </a:lnTo>
                <a:close/>
              </a:path>
              <a:path w="9525" h="3200400">
                <a:moveTo>
                  <a:pt x="6077" y="342899"/>
                </a:moveTo>
                <a:lnTo>
                  <a:pt x="3447" y="342899"/>
                </a:lnTo>
                <a:lnTo>
                  <a:pt x="2324" y="342434"/>
                </a:lnTo>
                <a:lnTo>
                  <a:pt x="464" y="340575"/>
                </a:lnTo>
                <a:lnTo>
                  <a:pt x="0" y="339452"/>
                </a:lnTo>
                <a:lnTo>
                  <a:pt x="0" y="336822"/>
                </a:lnTo>
                <a:lnTo>
                  <a:pt x="464" y="335699"/>
                </a:lnTo>
                <a:lnTo>
                  <a:pt x="2324" y="333839"/>
                </a:lnTo>
                <a:lnTo>
                  <a:pt x="3447" y="333374"/>
                </a:lnTo>
                <a:lnTo>
                  <a:pt x="6077" y="333374"/>
                </a:lnTo>
                <a:lnTo>
                  <a:pt x="7200" y="333839"/>
                </a:lnTo>
                <a:lnTo>
                  <a:pt x="9060" y="335699"/>
                </a:lnTo>
                <a:lnTo>
                  <a:pt x="9524" y="336822"/>
                </a:lnTo>
                <a:lnTo>
                  <a:pt x="9524" y="339452"/>
                </a:lnTo>
                <a:lnTo>
                  <a:pt x="9060" y="340575"/>
                </a:lnTo>
                <a:lnTo>
                  <a:pt x="7200" y="342434"/>
                </a:lnTo>
                <a:lnTo>
                  <a:pt x="6077" y="342899"/>
                </a:lnTo>
                <a:close/>
              </a:path>
              <a:path w="9525" h="3200400">
                <a:moveTo>
                  <a:pt x="6077" y="295274"/>
                </a:moveTo>
                <a:lnTo>
                  <a:pt x="3447" y="295274"/>
                </a:lnTo>
                <a:lnTo>
                  <a:pt x="2324" y="294809"/>
                </a:lnTo>
                <a:lnTo>
                  <a:pt x="464" y="292950"/>
                </a:lnTo>
                <a:lnTo>
                  <a:pt x="0" y="291827"/>
                </a:lnTo>
                <a:lnTo>
                  <a:pt x="0" y="289197"/>
                </a:lnTo>
                <a:lnTo>
                  <a:pt x="464" y="288074"/>
                </a:lnTo>
                <a:lnTo>
                  <a:pt x="2324" y="286214"/>
                </a:lnTo>
                <a:lnTo>
                  <a:pt x="3447" y="285749"/>
                </a:lnTo>
                <a:lnTo>
                  <a:pt x="6077" y="285749"/>
                </a:lnTo>
                <a:lnTo>
                  <a:pt x="7200" y="286214"/>
                </a:lnTo>
                <a:lnTo>
                  <a:pt x="9060" y="288074"/>
                </a:lnTo>
                <a:lnTo>
                  <a:pt x="9524" y="289197"/>
                </a:lnTo>
                <a:lnTo>
                  <a:pt x="9524" y="291827"/>
                </a:lnTo>
                <a:lnTo>
                  <a:pt x="9060" y="292950"/>
                </a:lnTo>
                <a:lnTo>
                  <a:pt x="7200" y="294809"/>
                </a:lnTo>
                <a:lnTo>
                  <a:pt x="6077" y="295274"/>
                </a:lnTo>
                <a:close/>
              </a:path>
              <a:path w="9525" h="3200400">
                <a:moveTo>
                  <a:pt x="6077" y="247649"/>
                </a:moveTo>
                <a:lnTo>
                  <a:pt x="3447" y="247649"/>
                </a:lnTo>
                <a:lnTo>
                  <a:pt x="2324" y="247184"/>
                </a:lnTo>
                <a:lnTo>
                  <a:pt x="464" y="245325"/>
                </a:lnTo>
                <a:lnTo>
                  <a:pt x="0" y="244202"/>
                </a:lnTo>
                <a:lnTo>
                  <a:pt x="0" y="241572"/>
                </a:lnTo>
                <a:lnTo>
                  <a:pt x="464" y="240449"/>
                </a:lnTo>
                <a:lnTo>
                  <a:pt x="2324" y="238590"/>
                </a:lnTo>
                <a:lnTo>
                  <a:pt x="3447" y="238124"/>
                </a:lnTo>
                <a:lnTo>
                  <a:pt x="6077" y="238124"/>
                </a:lnTo>
                <a:lnTo>
                  <a:pt x="7200" y="238590"/>
                </a:lnTo>
                <a:lnTo>
                  <a:pt x="9060" y="240449"/>
                </a:lnTo>
                <a:lnTo>
                  <a:pt x="9524" y="241572"/>
                </a:lnTo>
                <a:lnTo>
                  <a:pt x="9524" y="244202"/>
                </a:lnTo>
                <a:lnTo>
                  <a:pt x="9060" y="245325"/>
                </a:lnTo>
                <a:lnTo>
                  <a:pt x="7200" y="247184"/>
                </a:lnTo>
                <a:lnTo>
                  <a:pt x="6077" y="247649"/>
                </a:lnTo>
                <a:close/>
              </a:path>
              <a:path w="9525" h="3200400">
                <a:moveTo>
                  <a:pt x="6077" y="200024"/>
                </a:moveTo>
                <a:lnTo>
                  <a:pt x="3447" y="200024"/>
                </a:lnTo>
                <a:lnTo>
                  <a:pt x="2324" y="199559"/>
                </a:lnTo>
                <a:lnTo>
                  <a:pt x="464" y="197700"/>
                </a:lnTo>
                <a:lnTo>
                  <a:pt x="0" y="196577"/>
                </a:lnTo>
                <a:lnTo>
                  <a:pt x="0" y="193947"/>
                </a:lnTo>
                <a:lnTo>
                  <a:pt x="464" y="192824"/>
                </a:lnTo>
                <a:lnTo>
                  <a:pt x="2324" y="190965"/>
                </a:lnTo>
                <a:lnTo>
                  <a:pt x="3447" y="190499"/>
                </a:lnTo>
                <a:lnTo>
                  <a:pt x="6077" y="190499"/>
                </a:lnTo>
                <a:lnTo>
                  <a:pt x="7200" y="190965"/>
                </a:lnTo>
                <a:lnTo>
                  <a:pt x="9060" y="192824"/>
                </a:lnTo>
                <a:lnTo>
                  <a:pt x="9524" y="193947"/>
                </a:lnTo>
                <a:lnTo>
                  <a:pt x="9524" y="196577"/>
                </a:lnTo>
                <a:lnTo>
                  <a:pt x="9060" y="197700"/>
                </a:lnTo>
                <a:lnTo>
                  <a:pt x="7200" y="199559"/>
                </a:lnTo>
                <a:lnTo>
                  <a:pt x="6077" y="200024"/>
                </a:lnTo>
                <a:close/>
              </a:path>
              <a:path w="9525" h="3200400">
                <a:moveTo>
                  <a:pt x="6077" y="152399"/>
                </a:moveTo>
                <a:lnTo>
                  <a:pt x="3447" y="152399"/>
                </a:lnTo>
                <a:lnTo>
                  <a:pt x="2324" y="151934"/>
                </a:lnTo>
                <a:lnTo>
                  <a:pt x="464" y="150075"/>
                </a:lnTo>
                <a:lnTo>
                  <a:pt x="0" y="148952"/>
                </a:lnTo>
                <a:lnTo>
                  <a:pt x="0" y="146322"/>
                </a:lnTo>
                <a:lnTo>
                  <a:pt x="464" y="145199"/>
                </a:lnTo>
                <a:lnTo>
                  <a:pt x="2324" y="143340"/>
                </a:lnTo>
                <a:lnTo>
                  <a:pt x="3447" y="142874"/>
                </a:lnTo>
                <a:lnTo>
                  <a:pt x="6077" y="142874"/>
                </a:lnTo>
                <a:lnTo>
                  <a:pt x="7200" y="143340"/>
                </a:lnTo>
                <a:lnTo>
                  <a:pt x="9060" y="145199"/>
                </a:lnTo>
                <a:lnTo>
                  <a:pt x="9524" y="146322"/>
                </a:lnTo>
                <a:lnTo>
                  <a:pt x="9524" y="148952"/>
                </a:lnTo>
                <a:lnTo>
                  <a:pt x="9060" y="150075"/>
                </a:lnTo>
                <a:lnTo>
                  <a:pt x="7200" y="151934"/>
                </a:lnTo>
                <a:lnTo>
                  <a:pt x="6077" y="152399"/>
                </a:lnTo>
                <a:close/>
              </a:path>
              <a:path w="9525" h="3200400">
                <a:moveTo>
                  <a:pt x="6077" y="104774"/>
                </a:moveTo>
                <a:lnTo>
                  <a:pt x="3447" y="104774"/>
                </a:lnTo>
                <a:lnTo>
                  <a:pt x="2324" y="104309"/>
                </a:lnTo>
                <a:lnTo>
                  <a:pt x="464" y="102449"/>
                </a:lnTo>
                <a:lnTo>
                  <a:pt x="0" y="101327"/>
                </a:lnTo>
                <a:lnTo>
                  <a:pt x="0" y="98697"/>
                </a:lnTo>
                <a:lnTo>
                  <a:pt x="464" y="97574"/>
                </a:lnTo>
                <a:lnTo>
                  <a:pt x="2324" y="95714"/>
                </a:lnTo>
                <a:lnTo>
                  <a:pt x="3447" y="95249"/>
                </a:lnTo>
                <a:lnTo>
                  <a:pt x="6077" y="95249"/>
                </a:lnTo>
                <a:lnTo>
                  <a:pt x="7200" y="95714"/>
                </a:lnTo>
                <a:lnTo>
                  <a:pt x="9060" y="97574"/>
                </a:lnTo>
                <a:lnTo>
                  <a:pt x="9524" y="98697"/>
                </a:lnTo>
                <a:lnTo>
                  <a:pt x="9524" y="101327"/>
                </a:lnTo>
                <a:lnTo>
                  <a:pt x="9060" y="102449"/>
                </a:lnTo>
                <a:lnTo>
                  <a:pt x="7200" y="104309"/>
                </a:lnTo>
                <a:lnTo>
                  <a:pt x="6077" y="104774"/>
                </a:lnTo>
                <a:close/>
              </a:path>
              <a:path w="9525" h="3200400">
                <a:moveTo>
                  <a:pt x="6077" y="57149"/>
                </a:moveTo>
                <a:lnTo>
                  <a:pt x="3447" y="57149"/>
                </a:lnTo>
                <a:lnTo>
                  <a:pt x="2324" y="56684"/>
                </a:lnTo>
                <a:lnTo>
                  <a:pt x="464" y="54825"/>
                </a:lnTo>
                <a:lnTo>
                  <a:pt x="0" y="53702"/>
                </a:lnTo>
                <a:lnTo>
                  <a:pt x="0" y="51072"/>
                </a:lnTo>
                <a:lnTo>
                  <a:pt x="464" y="49949"/>
                </a:lnTo>
                <a:lnTo>
                  <a:pt x="2324" y="48089"/>
                </a:lnTo>
                <a:lnTo>
                  <a:pt x="3447" y="47624"/>
                </a:lnTo>
                <a:lnTo>
                  <a:pt x="6077" y="47624"/>
                </a:lnTo>
                <a:lnTo>
                  <a:pt x="7200" y="48089"/>
                </a:lnTo>
                <a:lnTo>
                  <a:pt x="9060" y="49949"/>
                </a:lnTo>
                <a:lnTo>
                  <a:pt x="9524" y="51072"/>
                </a:lnTo>
                <a:lnTo>
                  <a:pt x="9524" y="53702"/>
                </a:lnTo>
                <a:lnTo>
                  <a:pt x="9060" y="54825"/>
                </a:lnTo>
                <a:lnTo>
                  <a:pt x="7200" y="56684"/>
                </a:lnTo>
                <a:lnTo>
                  <a:pt x="6077" y="57149"/>
                </a:lnTo>
                <a:close/>
              </a:path>
              <a:path w="9525" h="3200400">
                <a:moveTo>
                  <a:pt x="6077" y="9524"/>
                </a:moveTo>
                <a:lnTo>
                  <a:pt x="3447" y="9524"/>
                </a:lnTo>
                <a:lnTo>
                  <a:pt x="2324" y="9059"/>
                </a:lnTo>
                <a:lnTo>
                  <a:pt x="464" y="7200"/>
                </a:lnTo>
                <a:lnTo>
                  <a:pt x="0" y="6077"/>
                </a:lnTo>
                <a:lnTo>
                  <a:pt x="0" y="3447"/>
                </a:lnTo>
                <a:lnTo>
                  <a:pt x="464" y="2324"/>
                </a:lnTo>
                <a:lnTo>
                  <a:pt x="2324" y="465"/>
                </a:lnTo>
                <a:lnTo>
                  <a:pt x="3447" y="0"/>
                </a:lnTo>
                <a:lnTo>
                  <a:pt x="6077" y="0"/>
                </a:lnTo>
                <a:lnTo>
                  <a:pt x="7200" y="465"/>
                </a:lnTo>
                <a:lnTo>
                  <a:pt x="9060" y="2324"/>
                </a:lnTo>
                <a:lnTo>
                  <a:pt x="9524" y="3447"/>
                </a:lnTo>
                <a:lnTo>
                  <a:pt x="9524" y="6077"/>
                </a:lnTo>
                <a:lnTo>
                  <a:pt x="9060" y="7200"/>
                </a:lnTo>
                <a:lnTo>
                  <a:pt x="7200" y="9059"/>
                </a:lnTo>
                <a:lnTo>
                  <a:pt x="6077" y="9524"/>
                </a:lnTo>
                <a:close/>
              </a:path>
            </a:pathLst>
          </a:custGeom>
          <a:solidFill>
            <a:srgbClr val="666666"/>
          </a:solidFill>
        </p:spPr>
        <p:txBody>
          <a:bodyPr wrap="square" lIns="0" tIns="0" rIns="0" bIns="0" rtlCol="0"/>
          <a:lstStyle/>
          <a:p>
            <a:endParaRPr/>
          </a:p>
        </p:txBody>
      </p:sp>
      <p:sp>
        <p:nvSpPr>
          <p:cNvPr id="6" name="object 6"/>
          <p:cNvSpPr txBox="1"/>
          <p:nvPr/>
        </p:nvSpPr>
        <p:spPr>
          <a:xfrm>
            <a:off x="1444315" y="6357391"/>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sp>
        <p:nvSpPr>
          <p:cNvPr id="7" name="object 7"/>
          <p:cNvSpPr/>
          <p:nvPr/>
        </p:nvSpPr>
        <p:spPr>
          <a:xfrm>
            <a:off x="2372997" y="3047818"/>
            <a:ext cx="9896" cy="3298122"/>
          </a:xfrm>
          <a:custGeom>
            <a:avLst/>
            <a:gdLst/>
            <a:ahLst/>
            <a:cxnLst/>
            <a:rect l="l" t="t" r="r" b="b"/>
            <a:pathLst>
              <a:path w="9525" h="3200400">
                <a:moveTo>
                  <a:pt x="6077" y="3200399"/>
                </a:moveTo>
                <a:lnTo>
                  <a:pt x="3447" y="3200399"/>
                </a:lnTo>
                <a:lnTo>
                  <a:pt x="2324" y="3199934"/>
                </a:lnTo>
                <a:lnTo>
                  <a:pt x="464" y="3198074"/>
                </a:lnTo>
                <a:lnTo>
                  <a:pt x="0" y="3196952"/>
                </a:lnTo>
                <a:lnTo>
                  <a:pt x="0" y="3194321"/>
                </a:lnTo>
                <a:lnTo>
                  <a:pt x="464" y="3193199"/>
                </a:lnTo>
                <a:lnTo>
                  <a:pt x="2324" y="3191339"/>
                </a:lnTo>
                <a:lnTo>
                  <a:pt x="3447" y="3190874"/>
                </a:lnTo>
                <a:lnTo>
                  <a:pt x="6077" y="3190874"/>
                </a:lnTo>
                <a:lnTo>
                  <a:pt x="7200" y="3191339"/>
                </a:lnTo>
                <a:lnTo>
                  <a:pt x="9060" y="3193199"/>
                </a:lnTo>
                <a:lnTo>
                  <a:pt x="9524" y="3194321"/>
                </a:lnTo>
                <a:lnTo>
                  <a:pt x="9524" y="3196952"/>
                </a:lnTo>
                <a:lnTo>
                  <a:pt x="9060" y="3198074"/>
                </a:lnTo>
                <a:lnTo>
                  <a:pt x="7200" y="3199934"/>
                </a:lnTo>
                <a:lnTo>
                  <a:pt x="6077" y="3200399"/>
                </a:lnTo>
                <a:close/>
              </a:path>
              <a:path w="9525" h="3200400">
                <a:moveTo>
                  <a:pt x="6077" y="3152774"/>
                </a:moveTo>
                <a:lnTo>
                  <a:pt x="3447" y="3152774"/>
                </a:lnTo>
                <a:lnTo>
                  <a:pt x="2324" y="3152309"/>
                </a:lnTo>
                <a:lnTo>
                  <a:pt x="464" y="3150449"/>
                </a:lnTo>
                <a:lnTo>
                  <a:pt x="0" y="3149327"/>
                </a:lnTo>
                <a:lnTo>
                  <a:pt x="0" y="3146696"/>
                </a:lnTo>
                <a:lnTo>
                  <a:pt x="464" y="3145574"/>
                </a:lnTo>
                <a:lnTo>
                  <a:pt x="2324" y="3143714"/>
                </a:lnTo>
                <a:lnTo>
                  <a:pt x="3447" y="3143249"/>
                </a:lnTo>
                <a:lnTo>
                  <a:pt x="6077" y="3143249"/>
                </a:lnTo>
                <a:lnTo>
                  <a:pt x="7200" y="3143714"/>
                </a:lnTo>
                <a:lnTo>
                  <a:pt x="9060" y="3145574"/>
                </a:lnTo>
                <a:lnTo>
                  <a:pt x="9524" y="3146696"/>
                </a:lnTo>
                <a:lnTo>
                  <a:pt x="9524" y="3149327"/>
                </a:lnTo>
                <a:lnTo>
                  <a:pt x="9060" y="3150449"/>
                </a:lnTo>
                <a:lnTo>
                  <a:pt x="7200" y="3152309"/>
                </a:lnTo>
                <a:lnTo>
                  <a:pt x="6077" y="3152774"/>
                </a:lnTo>
                <a:close/>
              </a:path>
              <a:path w="9525" h="3200400">
                <a:moveTo>
                  <a:pt x="6077" y="3105149"/>
                </a:moveTo>
                <a:lnTo>
                  <a:pt x="3447" y="3105149"/>
                </a:lnTo>
                <a:lnTo>
                  <a:pt x="2324" y="3104684"/>
                </a:lnTo>
                <a:lnTo>
                  <a:pt x="464" y="3102824"/>
                </a:lnTo>
                <a:lnTo>
                  <a:pt x="0" y="3101702"/>
                </a:lnTo>
                <a:lnTo>
                  <a:pt x="0" y="3099071"/>
                </a:lnTo>
                <a:lnTo>
                  <a:pt x="464" y="3097949"/>
                </a:lnTo>
                <a:lnTo>
                  <a:pt x="2324" y="3096089"/>
                </a:lnTo>
                <a:lnTo>
                  <a:pt x="3447" y="3095624"/>
                </a:lnTo>
                <a:lnTo>
                  <a:pt x="6077" y="3095624"/>
                </a:lnTo>
                <a:lnTo>
                  <a:pt x="7200" y="3096089"/>
                </a:lnTo>
                <a:lnTo>
                  <a:pt x="9060" y="3097949"/>
                </a:lnTo>
                <a:lnTo>
                  <a:pt x="9524" y="3099071"/>
                </a:lnTo>
                <a:lnTo>
                  <a:pt x="9524" y="3101702"/>
                </a:lnTo>
                <a:lnTo>
                  <a:pt x="9060" y="3102824"/>
                </a:lnTo>
                <a:lnTo>
                  <a:pt x="7200" y="3104684"/>
                </a:lnTo>
                <a:lnTo>
                  <a:pt x="6077" y="3105149"/>
                </a:lnTo>
                <a:close/>
              </a:path>
              <a:path w="9525" h="3200400">
                <a:moveTo>
                  <a:pt x="6077" y="3057524"/>
                </a:moveTo>
                <a:lnTo>
                  <a:pt x="3447" y="3057524"/>
                </a:lnTo>
                <a:lnTo>
                  <a:pt x="2324" y="3057059"/>
                </a:lnTo>
                <a:lnTo>
                  <a:pt x="464" y="3055199"/>
                </a:lnTo>
                <a:lnTo>
                  <a:pt x="0" y="3054077"/>
                </a:lnTo>
                <a:lnTo>
                  <a:pt x="0" y="3051446"/>
                </a:lnTo>
                <a:lnTo>
                  <a:pt x="464" y="3050324"/>
                </a:lnTo>
                <a:lnTo>
                  <a:pt x="2324" y="3048464"/>
                </a:lnTo>
                <a:lnTo>
                  <a:pt x="3447" y="3047999"/>
                </a:lnTo>
                <a:lnTo>
                  <a:pt x="6077" y="3047999"/>
                </a:lnTo>
                <a:lnTo>
                  <a:pt x="7200" y="3048464"/>
                </a:lnTo>
                <a:lnTo>
                  <a:pt x="9060" y="3050324"/>
                </a:lnTo>
                <a:lnTo>
                  <a:pt x="9524" y="3051446"/>
                </a:lnTo>
                <a:lnTo>
                  <a:pt x="9524" y="3054077"/>
                </a:lnTo>
                <a:lnTo>
                  <a:pt x="9060" y="3055199"/>
                </a:lnTo>
                <a:lnTo>
                  <a:pt x="7200" y="3057059"/>
                </a:lnTo>
                <a:lnTo>
                  <a:pt x="6077" y="3057524"/>
                </a:lnTo>
                <a:close/>
              </a:path>
              <a:path w="9525" h="3200400">
                <a:moveTo>
                  <a:pt x="6077" y="3009899"/>
                </a:moveTo>
                <a:lnTo>
                  <a:pt x="3447" y="3009899"/>
                </a:lnTo>
                <a:lnTo>
                  <a:pt x="2324" y="3009434"/>
                </a:lnTo>
                <a:lnTo>
                  <a:pt x="464" y="3007574"/>
                </a:lnTo>
                <a:lnTo>
                  <a:pt x="0" y="3006452"/>
                </a:lnTo>
                <a:lnTo>
                  <a:pt x="0" y="3003821"/>
                </a:lnTo>
                <a:lnTo>
                  <a:pt x="464" y="3002699"/>
                </a:lnTo>
                <a:lnTo>
                  <a:pt x="2324" y="3000839"/>
                </a:lnTo>
                <a:lnTo>
                  <a:pt x="3447" y="3000374"/>
                </a:lnTo>
                <a:lnTo>
                  <a:pt x="6077" y="3000374"/>
                </a:lnTo>
                <a:lnTo>
                  <a:pt x="7200" y="3000839"/>
                </a:lnTo>
                <a:lnTo>
                  <a:pt x="9060" y="3002699"/>
                </a:lnTo>
                <a:lnTo>
                  <a:pt x="9524" y="3003821"/>
                </a:lnTo>
                <a:lnTo>
                  <a:pt x="9524" y="3006452"/>
                </a:lnTo>
                <a:lnTo>
                  <a:pt x="9060" y="3007574"/>
                </a:lnTo>
                <a:lnTo>
                  <a:pt x="7200" y="3009434"/>
                </a:lnTo>
                <a:lnTo>
                  <a:pt x="6077" y="3009899"/>
                </a:lnTo>
                <a:close/>
              </a:path>
              <a:path w="9525" h="3200400">
                <a:moveTo>
                  <a:pt x="6077" y="2962274"/>
                </a:moveTo>
                <a:lnTo>
                  <a:pt x="3447" y="2962274"/>
                </a:lnTo>
                <a:lnTo>
                  <a:pt x="2324" y="2961809"/>
                </a:lnTo>
                <a:lnTo>
                  <a:pt x="464" y="2959949"/>
                </a:lnTo>
                <a:lnTo>
                  <a:pt x="0" y="2958827"/>
                </a:lnTo>
                <a:lnTo>
                  <a:pt x="0" y="2956196"/>
                </a:lnTo>
                <a:lnTo>
                  <a:pt x="464" y="2955074"/>
                </a:lnTo>
                <a:lnTo>
                  <a:pt x="2324" y="2953214"/>
                </a:lnTo>
                <a:lnTo>
                  <a:pt x="3447" y="2952749"/>
                </a:lnTo>
                <a:lnTo>
                  <a:pt x="6077" y="2952749"/>
                </a:lnTo>
                <a:lnTo>
                  <a:pt x="7200" y="2953214"/>
                </a:lnTo>
                <a:lnTo>
                  <a:pt x="9060" y="2955074"/>
                </a:lnTo>
                <a:lnTo>
                  <a:pt x="9524" y="2956196"/>
                </a:lnTo>
                <a:lnTo>
                  <a:pt x="9524" y="2958827"/>
                </a:lnTo>
                <a:lnTo>
                  <a:pt x="9060" y="2959949"/>
                </a:lnTo>
                <a:lnTo>
                  <a:pt x="7200" y="2961809"/>
                </a:lnTo>
                <a:lnTo>
                  <a:pt x="6077" y="2962274"/>
                </a:lnTo>
                <a:close/>
              </a:path>
              <a:path w="9525" h="3200400">
                <a:moveTo>
                  <a:pt x="6077" y="2914649"/>
                </a:moveTo>
                <a:lnTo>
                  <a:pt x="3447" y="2914649"/>
                </a:lnTo>
                <a:lnTo>
                  <a:pt x="2324" y="2914184"/>
                </a:lnTo>
                <a:lnTo>
                  <a:pt x="464" y="2912324"/>
                </a:lnTo>
                <a:lnTo>
                  <a:pt x="0" y="2911202"/>
                </a:lnTo>
                <a:lnTo>
                  <a:pt x="0" y="2908571"/>
                </a:lnTo>
                <a:lnTo>
                  <a:pt x="464" y="2907449"/>
                </a:lnTo>
                <a:lnTo>
                  <a:pt x="2324" y="2905589"/>
                </a:lnTo>
                <a:lnTo>
                  <a:pt x="3447" y="2905124"/>
                </a:lnTo>
                <a:lnTo>
                  <a:pt x="6077" y="2905124"/>
                </a:lnTo>
                <a:lnTo>
                  <a:pt x="7200" y="2905589"/>
                </a:lnTo>
                <a:lnTo>
                  <a:pt x="9060" y="2907449"/>
                </a:lnTo>
                <a:lnTo>
                  <a:pt x="9524" y="2908571"/>
                </a:lnTo>
                <a:lnTo>
                  <a:pt x="9524" y="2911202"/>
                </a:lnTo>
                <a:lnTo>
                  <a:pt x="9060" y="2912324"/>
                </a:lnTo>
                <a:lnTo>
                  <a:pt x="7200" y="2914184"/>
                </a:lnTo>
                <a:lnTo>
                  <a:pt x="6077" y="2914649"/>
                </a:lnTo>
                <a:close/>
              </a:path>
              <a:path w="9525" h="3200400">
                <a:moveTo>
                  <a:pt x="6077" y="2867024"/>
                </a:moveTo>
                <a:lnTo>
                  <a:pt x="3447" y="2867024"/>
                </a:lnTo>
                <a:lnTo>
                  <a:pt x="2324" y="2866559"/>
                </a:lnTo>
                <a:lnTo>
                  <a:pt x="464" y="2864699"/>
                </a:lnTo>
                <a:lnTo>
                  <a:pt x="0" y="2863577"/>
                </a:lnTo>
                <a:lnTo>
                  <a:pt x="0" y="2860946"/>
                </a:lnTo>
                <a:lnTo>
                  <a:pt x="464" y="2859824"/>
                </a:lnTo>
                <a:lnTo>
                  <a:pt x="2324" y="2857964"/>
                </a:lnTo>
                <a:lnTo>
                  <a:pt x="3447" y="2857499"/>
                </a:lnTo>
                <a:lnTo>
                  <a:pt x="6077" y="2857499"/>
                </a:lnTo>
                <a:lnTo>
                  <a:pt x="7200" y="2857964"/>
                </a:lnTo>
                <a:lnTo>
                  <a:pt x="9060" y="2859824"/>
                </a:lnTo>
                <a:lnTo>
                  <a:pt x="9524" y="2860946"/>
                </a:lnTo>
                <a:lnTo>
                  <a:pt x="9524" y="2863577"/>
                </a:lnTo>
                <a:lnTo>
                  <a:pt x="9060" y="2864699"/>
                </a:lnTo>
                <a:lnTo>
                  <a:pt x="7200" y="2866559"/>
                </a:lnTo>
                <a:lnTo>
                  <a:pt x="6077" y="2867024"/>
                </a:lnTo>
                <a:close/>
              </a:path>
              <a:path w="9525" h="3200400">
                <a:moveTo>
                  <a:pt x="6077" y="2819399"/>
                </a:moveTo>
                <a:lnTo>
                  <a:pt x="3447" y="2819399"/>
                </a:lnTo>
                <a:lnTo>
                  <a:pt x="2324" y="2818934"/>
                </a:lnTo>
                <a:lnTo>
                  <a:pt x="464" y="2817074"/>
                </a:lnTo>
                <a:lnTo>
                  <a:pt x="0" y="2815952"/>
                </a:lnTo>
                <a:lnTo>
                  <a:pt x="0" y="2813321"/>
                </a:lnTo>
                <a:lnTo>
                  <a:pt x="464" y="2812199"/>
                </a:lnTo>
                <a:lnTo>
                  <a:pt x="2324" y="2810339"/>
                </a:lnTo>
                <a:lnTo>
                  <a:pt x="3447" y="2809874"/>
                </a:lnTo>
                <a:lnTo>
                  <a:pt x="6077" y="2809874"/>
                </a:lnTo>
                <a:lnTo>
                  <a:pt x="7200" y="2810339"/>
                </a:lnTo>
                <a:lnTo>
                  <a:pt x="9060" y="2812199"/>
                </a:lnTo>
                <a:lnTo>
                  <a:pt x="9524" y="2813321"/>
                </a:lnTo>
                <a:lnTo>
                  <a:pt x="9524" y="2815952"/>
                </a:lnTo>
                <a:lnTo>
                  <a:pt x="9060" y="2817074"/>
                </a:lnTo>
                <a:lnTo>
                  <a:pt x="7200" y="2818934"/>
                </a:lnTo>
                <a:lnTo>
                  <a:pt x="6077" y="2819399"/>
                </a:lnTo>
                <a:close/>
              </a:path>
              <a:path w="9525" h="3200400">
                <a:moveTo>
                  <a:pt x="6077" y="2771774"/>
                </a:moveTo>
                <a:lnTo>
                  <a:pt x="3447" y="2771774"/>
                </a:lnTo>
                <a:lnTo>
                  <a:pt x="2324" y="2771309"/>
                </a:lnTo>
                <a:lnTo>
                  <a:pt x="464" y="2769449"/>
                </a:lnTo>
                <a:lnTo>
                  <a:pt x="0" y="2768327"/>
                </a:lnTo>
                <a:lnTo>
                  <a:pt x="0" y="2765696"/>
                </a:lnTo>
                <a:lnTo>
                  <a:pt x="464" y="2764574"/>
                </a:lnTo>
                <a:lnTo>
                  <a:pt x="2324" y="2762714"/>
                </a:lnTo>
                <a:lnTo>
                  <a:pt x="3447" y="2762249"/>
                </a:lnTo>
                <a:lnTo>
                  <a:pt x="6077" y="2762249"/>
                </a:lnTo>
                <a:lnTo>
                  <a:pt x="7200" y="2762714"/>
                </a:lnTo>
                <a:lnTo>
                  <a:pt x="9060" y="2764574"/>
                </a:lnTo>
                <a:lnTo>
                  <a:pt x="9524" y="2765696"/>
                </a:lnTo>
                <a:lnTo>
                  <a:pt x="9524" y="2768327"/>
                </a:lnTo>
                <a:lnTo>
                  <a:pt x="9060" y="2769449"/>
                </a:lnTo>
                <a:lnTo>
                  <a:pt x="7200" y="2771309"/>
                </a:lnTo>
                <a:lnTo>
                  <a:pt x="6077" y="2771774"/>
                </a:lnTo>
                <a:close/>
              </a:path>
              <a:path w="9525" h="3200400">
                <a:moveTo>
                  <a:pt x="6077" y="2724149"/>
                </a:moveTo>
                <a:lnTo>
                  <a:pt x="3447" y="2724149"/>
                </a:lnTo>
                <a:lnTo>
                  <a:pt x="2324" y="2723684"/>
                </a:lnTo>
                <a:lnTo>
                  <a:pt x="464" y="2721824"/>
                </a:lnTo>
                <a:lnTo>
                  <a:pt x="0" y="2720702"/>
                </a:lnTo>
                <a:lnTo>
                  <a:pt x="0" y="2718071"/>
                </a:lnTo>
                <a:lnTo>
                  <a:pt x="464" y="2716949"/>
                </a:lnTo>
                <a:lnTo>
                  <a:pt x="2324" y="2715089"/>
                </a:lnTo>
                <a:lnTo>
                  <a:pt x="3447" y="2714624"/>
                </a:lnTo>
                <a:lnTo>
                  <a:pt x="6077" y="2714624"/>
                </a:lnTo>
                <a:lnTo>
                  <a:pt x="7200" y="2715089"/>
                </a:lnTo>
                <a:lnTo>
                  <a:pt x="9060" y="2716949"/>
                </a:lnTo>
                <a:lnTo>
                  <a:pt x="9524" y="2718071"/>
                </a:lnTo>
                <a:lnTo>
                  <a:pt x="9524" y="2720702"/>
                </a:lnTo>
                <a:lnTo>
                  <a:pt x="9060" y="2721824"/>
                </a:lnTo>
                <a:lnTo>
                  <a:pt x="7200" y="2723684"/>
                </a:lnTo>
                <a:lnTo>
                  <a:pt x="6077" y="2724149"/>
                </a:lnTo>
                <a:close/>
              </a:path>
              <a:path w="9525" h="3200400">
                <a:moveTo>
                  <a:pt x="6077" y="2676524"/>
                </a:moveTo>
                <a:lnTo>
                  <a:pt x="3447" y="2676524"/>
                </a:lnTo>
                <a:lnTo>
                  <a:pt x="2324" y="2676059"/>
                </a:lnTo>
                <a:lnTo>
                  <a:pt x="464" y="2674199"/>
                </a:lnTo>
                <a:lnTo>
                  <a:pt x="0" y="2673077"/>
                </a:lnTo>
                <a:lnTo>
                  <a:pt x="0" y="2670446"/>
                </a:lnTo>
                <a:lnTo>
                  <a:pt x="464" y="2669324"/>
                </a:lnTo>
                <a:lnTo>
                  <a:pt x="2324" y="2667464"/>
                </a:lnTo>
                <a:lnTo>
                  <a:pt x="3447" y="2666999"/>
                </a:lnTo>
                <a:lnTo>
                  <a:pt x="6077" y="2666999"/>
                </a:lnTo>
                <a:lnTo>
                  <a:pt x="7200" y="2667464"/>
                </a:lnTo>
                <a:lnTo>
                  <a:pt x="9060" y="2669324"/>
                </a:lnTo>
                <a:lnTo>
                  <a:pt x="9524" y="2670446"/>
                </a:lnTo>
                <a:lnTo>
                  <a:pt x="9524" y="2673077"/>
                </a:lnTo>
                <a:lnTo>
                  <a:pt x="9060" y="2674199"/>
                </a:lnTo>
                <a:lnTo>
                  <a:pt x="7200" y="2676059"/>
                </a:lnTo>
                <a:lnTo>
                  <a:pt x="6077" y="2676524"/>
                </a:lnTo>
                <a:close/>
              </a:path>
              <a:path w="9525" h="3200400">
                <a:moveTo>
                  <a:pt x="6077" y="2628899"/>
                </a:moveTo>
                <a:lnTo>
                  <a:pt x="3447" y="2628899"/>
                </a:lnTo>
                <a:lnTo>
                  <a:pt x="2324" y="2628434"/>
                </a:lnTo>
                <a:lnTo>
                  <a:pt x="464" y="2626574"/>
                </a:lnTo>
                <a:lnTo>
                  <a:pt x="0" y="2625452"/>
                </a:lnTo>
                <a:lnTo>
                  <a:pt x="0" y="2622822"/>
                </a:lnTo>
                <a:lnTo>
                  <a:pt x="464" y="2621699"/>
                </a:lnTo>
                <a:lnTo>
                  <a:pt x="2324" y="2619839"/>
                </a:lnTo>
                <a:lnTo>
                  <a:pt x="3447" y="2619374"/>
                </a:lnTo>
                <a:lnTo>
                  <a:pt x="6077" y="2619374"/>
                </a:lnTo>
                <a:lnTo>
                  <a:pt x="7200" y="2619839"/>
                </a:lnTo>
                <a:lnTo>
                  <a:pt x="9060" y="2621699"/>
                </a:lnTo>
                <a:lnTo>
                  <a:pt x="9524" y="2622822"/>
                </a:lnTo>
                <a:lnTo>
                  <a:pt x="9524" y="2625452"/>
                </a:lnTo>
                <a:lnTo>
                  <a:pt x="9060" y="2626574"/>
                </a:lnTo>
                <a:lnTo>
                  <a:pt x="7200" y="2628434"/>
                </a:lnTo>
                <a:lnTo>
                  <a:pt x="6077" y="2628899"/>
                </a:lnTo>
                <a:close/>
              </a:path>
              <a:path w="9525" h="3200400">
                <a:moveTo>
                  <a:pt x="6077" y="2581274"/>
                </a:moveTo>
                <a:lnTo>
                  <a:pt x="3447" y="2581274"/>
                </a:lnTo>
                <a:lnTo>
                  <a:pt x="2324" y="2580809"/>
                </a:lnTo>
                <a:lnTo>
                  <a:pt x="464" y="2578949"/>
                </a:lnTo>
                <a:lnTo>
                  <a:pt x="0" y="2577827"/>
                </a:lnTo>
                <a:lnTo>
                  <a:pt x="0" y="2575197"/>
                </a:lnTo>
                <a:lnTo>
                  <a:pt x="464" y="2574074"/>
                </a:lnTo>
                <a:lnTo>
                  <a:pt x="2324" y="2572214"/>
                </a:lnTo>
                <a:lnTo>
                  <a:pt x="3447" y="2571749"/>
                </a:lnTo>
                <a:lnTo>
                  <a:pt x="6077" y="2571749"/>
                </a:lnTo>
                <a:lnTo>
                  <a:pt x="7200" y="2572214"/>
                </a:lnTo>
                <a:lnTo>
                  <a:pt x="9060" y="2574074"/>
                </a:lnTo>
                <a:lnTo>
                  <a:pt x="9524" y="2575197"/>
                </a:lnTo>
                <a:lnTo>
                  <a:pt x="9524" y="2577827"/>
                </a:lnTo>
                <a:lnTo>
                  <a:pt x="9060" y="2578949"/>
                </a:lnTo>
                <a:lnTo>
                  <a:pt x="7200" y="2580809"/>
                </a:lnTo>
                <a:lnTo>
                  <a:pt x="6077" y="2581274"/>
                </a:lnTo>
                <a:close/>
              </a:path>
              <a:path w="9525" h="3200400">
                <a:moveTo>
                  <a:pt x="6077" y="2533649"/>
                </a:moveTo>
                <a:lnTo>
                  <a:pt x="3447" y="2533649"/>
                </a:lnTo>
                <a:lnTo>
                  <a:pt x="2324" y="2533184"/>
                </a:lnTo>
                <a:lnTo>
                  <a:pt x="464" y="2531324"/>
                </a:lnTo>
                <a:lnTo>
                  <a:pt x="0" y="2530202"/>
                </a:lnTo>
                <a:lnTo>
                  <a:pt x="0" y="2527572"/>
                </a:lnTo>
                <a:lnTo>
                  <a:pt x="464" y="2526449"/>
                </a:lnTo>
                <a:lnTo>
                  <a:pt x="2324" y="2524589"/>
                </a:lnTo>
                <a:lnTo>
                  <a:pt x="3447" y="2524124"/>
                </a:lnTo>
                <a:lnTo>
                  <a:pt x="6077" y="2524124"/>
                </a:lnTo>
                <a:lnTo>
                  <a:pt x="7200" y="2524589"/>
                </a:lnTo>
                <a:lnTo>
                  <a:pt x="9060" y="2526449"/>
                </a:lnTo>
                <a:lnTo>
                  <a:pt x="9524" y="2527572"/>
                </a:lnTo>
                <a:lnTo>
                  <a:pt x="9524" y="2530202"/>
                </a:lnTo>
                <a:lnTo>
                  <a:pt x="9060" y="2531324"/>
                </a:lnTo>
                <a:lnTo>
                  <a:pt x="7200" y="2533184"/>
                </a:lnTo>
                <a:lnTo>
                  <a:pt x="6077" y="2533649"/>
                </a:lnTo>
                <a:close/>
              </a:path>
              <a:path w="9525" h="3200400">
                <a:moveTo>
                  <a:pt x="6077" y="2486024"/>
                </a:moveTo>
                <a:lnTo>
                  <a:pt x="3447" y="2486024"/>
                </a:lnTo>
                <a:lnTo>
                  <a:pt x="2324" y="2485559"/>
                </a:lnTo>
                <a:lnTo>
                  <a:pt x="464" y="2483699"/>
                </a:lnTo>
                <a:lnTo>
                  <a:pt x="0" y="2482577"/>
                </a:lnTo>
                <a:lnTo>
                  <a:pt x="0" y="2479947"/>
                </a:lnTo>
                <a:lnTo>
                  <a:pt x="464" y="2478824"/>
                </a:lnTo>
                <a:lnTo>
                  <a:pt x="2324" y="2476964"/>
                </a:lnTo>
                <a:lnTo>
                  <a:pt x="3447" y="2476499"/>
                </a:lnTo>
                <a:lnTo>
                  <a:pt x="6077" y="2476499"/>
                </a:lnTo>
                <a:lnTo>
                  <a:pt x="7200" y="2476964"/>
                </a:lnTo>
                <a:lnTo>
                  <a:pt x="9060" y="2478824"/>
                </a:lnTo>
                <a:lnTo>
                  <a:pt x="9524" y="2479947"/>
                </a:lnTo>
                <a:lnTo>
                  <a:pt x="9524" y="2482577"/>
                </a:lnTo>
                <a:lnTo>
                  <a:pt x="9060" y="2483699"/>
                </a:lnTo>
                <a:lnTo>
                  <a:pt x="7200" y="2485559"/>
                </a:lnTo>
                <a:lnTo>
                  <a:pt x="6077" y="2486024"/>
                </a:lnTo>
                <a:close/>
              </a:path>
              <a:path w="9525" h="3200400">
                <a:moveTo>
                  <a:pt x="6077" y="2438399"/>
                </a:moveTo>
                <a:lnTo>
                  <a:pt x="3447" y="2438399"/>
                </a:lnTo>
                <a:lnTo>
                  <a:pt x="2324" y="2437934"/>
                </a:lnTo>
                <a:lnTo>
                  <a:pt x="464" y="2436074"/>
                </a:lnTo>
                <a:lnTo>
                  <a:pt x="0" y="2434952"/>
                </a:lnTo>
                <a:lnTo>
                  <a:pt x="0" y="2432322"/>
                </a:lnTo>
                <a:lnTo>
                  <a:pt x="464" y="2431199"/>
                </a:lnTo>
                <a:lnTo>
                  <a:pt x="2324" y="2429339"/>
                </a:lnTo>
                <a:lnTo>
                  <a:pt x="3447" y="2428874"/>
                </a:lnTo>
                <a:lnTo>
                  <a:pt x="6077" y="2428874"/>
                </a:lnTo>
                <a:lnTo>
                  <a:pt x="7200" y="2429339"/>
                </a:lnTo>
                <a:lnTo>
                  <a:pt x="9060" y="2431199"/>
                </a:lnTo>
                <a:lnTo>
                  <a:pt x="9524" y="2432322"/>
                </a:lnTo>
                <a:lnTo>
                  <a:pt x="9524" y="2434952"/>
                </a:lnTo>
                <a:lnTo>
                  <a:pt x="9060" y="2436074"/>
                </a:lnTo>
                <a:lnTo>
                  <a:pt x="7200" y="2437934"/>
                </a:lnTo>
                <a:lnTo>
                  <a:pt x="6077" y="2438399"/>
                </a:lnTo>
                <a:close/>
              </a:path>
              <a:path w="9525" h="3200400">
                <a:moveTo>
                  <a:pt x="6077" y="2390774"/>
                </a:moveTo>
                <a:lnTo>
                  <a:pt x="3447" y="2390774"/>
                </a:lnTo>
                <a:lnTo>
                  <a:pt x="2324" y="2390309"/>
                </a:lnTo>
                <a:lnTo>
                  <a:pt x="464" y="2388449"/>
                </a:lnTo>
                <a:lnTo>
                  <a:pt x="0" y="2387327"/>
                </a:lnTo>
                <a:lnTo>
                  <a:pt x="0" y="2384697"/>
                </a:lnTo>
                <a:lnTo>
                  <a:pt x="464" y="2383574"/>
                </a:lnTo>
                <a:lnTo>
                  <a:pt x="2324" y="2381714"/>
                </a:lnTo>
                <a:lnTo>
                  <a:pt x="3447" y="2381249"/>
                </a:lnTo>
                <a:lnTo>
                  <a:pt x="6077" y="2381249"/>
                </a:lnTo>
                <a:lnTo>
                  <a:pt x="7200" y="2381714"/>
                </a:lnTo>
                <a:lnTo>
                  <a:pt x="9060" y="2383574"/>
                </a:lnTo>
                <a:lnTo>
                  <a:pt x="9524" y="2384697"/>
                </a:lnTo>
                <a:lnTo>
                  <a:pt x="9524" y="2387327"/>
                </a:lnTo>
                <a:lnTo>
                  <a:pt x="9060" y="2388449"/>
                </a:lnTo>
                <a:lnTo>
                  <a:pt x="7200" y="2390309"/>
                </a:lnTo>
                <a:lnTo>
                  <a:pt x="6077" y="2390774"/>
                </a:lnTo>
                <a:close/>
              </a:path>
              <a:path w="9525" h="3200400">
                <a:moveTo>
                  <a:pt x="6077" y="2343149"/>
                </a:moveTo>
                <a:lnTo>
                  <a:pt x="3447" y="2343149"/>
                </a:lnTo>
                <a:lnTo>
                  <a:pt x="2324" y="2342684"/>
                </a:lnTo>
                <a:lnTo>
                  <a:pt x="464" y="2340824"/>
                </a:lnTo>
                <a:lnTo>
                  <a:pt x="0" y="2339702"/>
                </a:lnTo>
                <a:lnTo>
                  <a:pt x="0" y="2337072"/>
                </a:lnTo>
                <a:lnTo>
                  <a:pt x="464" y="2335949"/>
                </a:lnTo>
                <a:lnTo>
                  <a:pt x="2324" y="2334089"/>
                </a:lnTo>
                <a:lnTo>
                  <a:pt x="3447" y="2333624"/>
                </a:lnTo>
                <a:lnTo>
                  <a:pt x="6077" y="2333624"/>
                </a:lnTo>
                <a:lnTo>
                  <a:pt x="7200" y="2334089"/>
                </a:lnTo>
                <a:lnTo>
                  <a:pt x="9060" y="2335949"/>
                </a:lnTo>
                <a:lnTo>
                  <a:pt x="9524" y="2337072"/>
                </a:lnTo>
                <a:lnTo>
                  <a:pt x="9524" y="2339702"/>
                </a:lnTo>
                <a:lnTo>
                  <a:pt x="9060" y="2340824"/>
                </a:lnTo>
                <a:lnTo>
                  <a:pt x="7200" y="2342684"/>
                </a:lnTo>
                <a:lnTo>
                  <a:pt x="6077" y="2343149"/>
                </a:lnTo>
                <a:close/>
              </a:path>
              <a:path w="9525" h="3200400">
                <a:moveTo>
                  <a:pt x="6077" y="2295524"/>
                </a:moveTo>
                <a:lnTo>
                  <a:pt x="3447" y="2295524"/>
                </a:lnTo>
                <a:lnTo>
                  <a:pt x="2324" y="2295059"/>
                </a:lnTo>
                <a:lnTo>
                  <a:pt x="464" y="2293199"/>
                </a:lnTo>
                <a:lnTo>
                  <a:pt x="0" y="2292077"/>
                </a:lnTo>
                <a:lnTo>
                  <a:pt x="0" y="2289446"/>
                </a:lnTo>
                <a:lnTo>
                  <a:pt x="464" y="2288324"/>
                </a:lnTo>
                <a:lnTo>
                  <a:pt x="2324" y="2286464"/>
                </a:lnTo>
                <a:lnTo>
                  <a:pt x="3447" y="2285999"/>
                </a:lnTo>
                <a:lnTo>
                  <a:pt x="6077" y="2285999"/>
                </a:lnTo>
                <a:lnTo>
                  <a:pt x="7200" y="2286464"/>
                </a:lnTo>
                <a:lnTo>
                  <a:pt x="9060" y="2288324"/>
                </a:lnTo>
                <a:lnTo>
                  <a:pt x="9524" y="2289446"/>
                </a:lnTo>
                <a:lnTo>
                  <a:pt x="9524" y="2292077"/>
                </a:lnTo>
                <a:lnTo>
                  <a:pt x="9060" y="2293199"/>
                </a:lnTo>
                <a:lnTo>
                  <a:pt x="7200" y="2295059"/>
                </a:lnTo>
                <a:lnTo>
                  <a:pt x="6077" y="2295524"/>
                </a:lnTo>
                <a:close/>
              </a:path>
              <a:path w="9525" h="3200400">
                <a:moveTo>
                  <a:pt x="6077" y="2247899"/>
                </a:moveTo>
                <a:lnTo>
                  <a:pt x="3447" y="2247899"/>
                </a:lnTo>
                <a:lnTo>
                  <a:pt x="2324" y="2247434"/>
                </a:lnTo>
                <a:lnTo>
                  <a:pt x="464" y="2245574"/>
                </a:lnTo>
                <a:lnTo>
                  <a:pt x="0" y="2244452"/>
                </a:lnTo>
                <a:lnTo>
                  <a:pt x="0" y="2241822"/>
                </a:lnTo>
                <a:lnTo>
                  <a:pt x="464" y="2240699"/>
                </a:lnTo>
                <a:lnTo>
                  <a:pt x="2324" y="2238839"/>
                </a:lnTo>
                <a:lnTo>
                  <a:pt x="3447" y="2238374"/>
                </a:lnTo>
                <a:lnTo>
                  <a:pt x="6077" y="2238374"/>
                </a:lnTo>
                <a:lnTo>
                  <a:pt x="7200" y="2238839"/>
                </a:lnTo>
                <a:lnTo>
                  <a:pt x="9060" y="2240699"/>
                </a:lnTo>
                <a:lnTo>
                  <a:pt x="9524" y="2241822"/>
                </a:lnTo>
                <a:lnTo>
                  <a:pt x="9524" y="2244452"/>
                </a:lnTo>
                <a:lnTo>
                  <a:pt x="9060" y="2245574"/>
                </a:lnTo>
                <a:lnTo>
                  <a:pt x="7200" y="2247434"/>
                </a:lnTo>
                <a:lnTo>
                  <a:pt x="6077" y="2247899"/>
                </a:lnTo>
                <a:close/>
              </a:path>
              <a:path w="9525" h="3200400">
                <a:moveTo>
                  <a:pt x="6077" y="2200274"/>
                </a:moveTo>
                <a:lnTo>
                  <a:pt x="3447" y="2200274"/>
                </a:lnTo>
                <a:lnTo>
                  <a:pt x="2324" y="2199809"/>
                </a:lnTo>
                <a:lnTo>
                  <a:pt x="464" y="2197949"/>
                </a:lnTo>
                <a:lnTo>
                  <a:pt x="0" y="2196827"/>
                </a:lnTo>
                <a:lnTo>
                  <a:pt x="0" y="2194197"/>
                </a:lnTo>
                <a:lnTo>
                  <a:pt x="464" y="2193074"/>
                </a:lnTo>
                <a:lnTo>
                  <a:pt x="2324" y="2191214"/>
                </a:lnTo>
                <a:lnTo>
                  <a:pt x="3447" y="2190749"/>
                </a:lnTo>
                <a:lnTo>
                  <a:pt x="6077" y="2190749"/>
                </a:lnTo>
                <a:lnTo>
                  <a:pt x="7200" y="2191214"/>
                </a:lnTo>
                <a:lnTo>
                  <a:pt x="9060" y="2193074"/>
                </a:lnTo>
                <a:lnTo>
                  <a:pt x="9524" y="2194197"/>
                </a:lnTo>
                <a:lnTo>
                  <a:pt x="9524" y="2196827"/>
                </a:lnTo>
                <a:lnTo>
                  <a:pt x="9060" y="2197949"/>
                </a:lnTo>
                <a:lnTo>
                  <a:pt x="7200" y="2199809"/>
                </a:lnTo>
                <a:lnTo>
                  <a:pt x="6077" y="2200274"/>
                </a:lnTo>
                <a:close/>
              </a:path>
              <a:path w="9525" h="3200400">
                <a:moveTo>
                  <a:pt x="6077" y="2152649"/>
                </a:moveTo>
                <a:lnTo>
                  <a:pt x="3447" y="2152649"/>
                </a:lnTo>
                <a:lnTo>
                  <a:pt x="2324" y="2152184"/>
                </a:lnTo>
                <a:lnTo>
                  <a:pt x="464" y="2150324"/>
                </a:lnTo>
                <a:lnTo>
                  <a:pt x="0" y="2149202"/>
                </a:lnTo>
                <a:lnTo>
                  <a:pt x="0" y="2146572"/>
                </a:lnTo>
                <a:lnTo>
                  <a:pt x="464" y="2145449"/>
                </a:lnTo>
                <a:lnTo>
                  <a:pt x="2324" y="2143589"/>
                </a:lnTo>
                <a:lnTo>
                  <a:pt x="3447" y="2143124"/>
                </a:lnTo>
                <a:lnTo>
                  <a:pt x="6077" y="2143124"/>
                </a:lnTo>
                <a:lnTo>
                  <a:pt x="7200" y="2143589"/>
                </a:lnTo>
                <a:lnTo>
                  <a:pt x="9060" y="2145449"/>
                </a:lnTo>
                <a:lnTo>
                  <a:pt x="9524" y="2146572"/>
                </a:lnTo>
                <a:lnTo>
                  <a:pt x="9524" y="2149202"/>
                </a:lnTo>
                <a:lnTo>
                  <a:pt x="9060" y="2150324"/>
                </a:lnTo>
                <a:lnTo>
                  <a:pt x="7200" y="2152184"/>
                </a:lnTo>
                <a:lnTo>
                  <a:pt x="6077" y="2152649"/>
                </a:lnTo>
                <a:close/>
              </a:path>
              <a:path w="9525" h="3200400">
                <a:moveTo>
                  <a:pt x="6077" y="2105024"/>
                </a:moveTo>
                <a:lnTo>
                  <a:pt x="3447" y="2105024"/>
                </a:lnTo>
                <a:lnTo>
                  <a:pt x="2324" y="2104559"/>
                </a:lnTo>
                <a:lnTo>
                  <a:pt x="464" y="2102699"/>
                </a:lnTo>
                <a:lnTo>
                  <a:pt x="0" y="2101577"/>
                </a:lnTo>
                <a:lnTo>
                  <a:pt x="0" y="2098947"/>
                </a:lnTo>
                <a:lnTo>
                  <a:pt x="464" y="2097824"/>
                </a:lnTo>
                <a:lnTo>
                  <a:pt x="2324" y="2095964"/>
                </a:lnTo>
                <a:lnTo>
                  <a:pt x="3447" y="2095499"/>
                </a:lnTo>
                <a:lnTo>
                  <a:pt x="6077" y="2095499"/>
                </a:lnTo>
                <a:lnTo>
                  <a:pt x="7200" y="2095964"/>
                </a:lnTo>
                <a:lnTo>
                  <a:pt x="9060" y="2097824"/>
                </a:lnTo>
                <a:lnTo>
                  <a:pt x="9524" y="2098947"/>
                </a:lnTo>
                <a:lnTo>
                  <a:pt x="9524" y="2101577"/>
                </a:lnTo>
                <a:lnTo>
                  <a:pt x="9060" y="2102699"/>
                </a:lnTo>
                <a:lnTo>
                  <a:pt x="7200" y="2104559"/>
                </a:lnTo>
                <a:lnTo>
                  <a:pt x="6077" y="2105024"/>
                </a:lnTo>
                <a:close/>
              </a:path>
              <a:path w="9525" h="3200400">
                <a:moveTo>
                  <a:pt x="6077" y="2057399"/>
                </a:moveTo>
                <a:lnTo>
                  <a:pt x="3447" y="2057399"/>
                </a:lnTo>
                <a:lnTo>
                  <a:pt x="2324" y="2056934"/>
                </a:lnTo>
                <a:lnTo>
                  <a:pt x="464" y="2055074"/>
                </a:lnTo>
                <a:lnTo>
                  <a:pt x="0" y="2053952"/>
                </a:lnTo>
                <a:lnTo>
                  <a:pt x="0" y="2051322"/>
                </a:lnTo>
                <a:lnTo>
                  <a:pt x="464" y="2050199"/>
                </a:lnTo>
                <a:lnTo>
                  <a:pt x="2324" y="2048339"/>
                </a:lnTo>
                <a:lnTo>
                  <a:pt x="3447" y="2047874"/>
                </a:lnTo>
                <a:lnTo>
                  <a:pt x="6077" y="2047874"/>
                </a:lnTo>
                <a:lnTo>
                  <a:pt x="7200" y="2048339"/>
                </a:lnTo>
                <a:lnTo>
                  <a:pt x="9060" y="2050199"/>
                </a:lnTo>
                <a:lnTo>
                  <a:pt x="9524" y="2051322"/>
                </a:lnTo>
                <a:lnTo>
                  <a:pt x="9524" y="2053952"/>
                </a:lnTo>
                <a:lnTo>
                  <a:pt x="9060" y="2055074"/>
                </a:lnTo>
                <a:lnTo>
                  <a:pt x="7200" y="2056934"/>
                </a:lnTo>
                <a:lnTo>
                  <a:pt x="6077" y="2057399"/>
                </a:lnTo>
                <a:close/>
              </a:path>
              <a:path w="9525" h="3200400">
                <a:moveTo>
                  <a:pt x="6077" y="2009774"/>
                </a:moveTo>
                <a:lnTo>
                  <a:pt x="3447" y="2009774"/>
                </a:lnTo>
                <a:lnTo>
                  <a:pt x="2324" y="2009309"/>
                </a:lnTo>
                <a:lnTo>
                  <a:pt x="464" y="2007449"/>
                </a:lnTo>
                <a:lnTo>
                  <a:pt x="0" y="2006327"/>
                </a:lnTo>
                <a:lnTo>
                  <a:pt x="0" y="2003697"/>
                </a:lnTo>
                <a:lnTo>
                  <a:pt x="464" y="2002574"/>
                </a:lnTo>
                <a:lnTo>
                  <a:pt x="2324" y="2000714"/>
                </a:lnTo>
                <a:lnTo>
                  <a:pt x="3447" y="2000249"/>
                </a:lnTo>
                <a:lnTo>
                  <a:pt x="6077" y="2000249"/>
                </a:lnTo>
                <a:lnTo>
                  <a:pt x="7200" y="2000714"/>
                </a:lnTo>
                <a:lnTo>
                  <a:pt x="9060" y="2002574"/>
                </a:lnTo>
                <a:lnTo>
                  <a:pt x="9524" y="2003697"/>
                </a:lnTo>
                <a:lnTo>
                  <a:pt x="9524" y="2006327"/>
                </a:lnTo>
                <a:lnTo>
                  <a:pt x="9060" y="2007449"/>
                </a:lnTo>
                <a:lnTo>
                  <a:pt x="7200" y="2009309"/>
                </a:lnTo>
                <a:lnTo>
                  <a:pt x="6077" y="2009774"/>
                </a:lnTo>
                <a:close/>
              </a:path>
              <a:path w="9525" h="3200400">
                <a:moveTo>
                  <a:pt x="6077" y="1962149"/>
                </a:moveTo>
                <a:lnTo>
                  <a:pt x="3447" y="1962149"/>
                </a:lnTo>
                <a:lnTo>
                  <a:pt x="2324" y="1961684"/>
                </a:lnTo>
                <a:lnTo>
                  <a:pt x="464" y="1959824"/>
                </a:lnTo>
                <a:lnTo>
                  <a:pt x="0" y="1958702"/>
                </a:lnTo>
                <a:lnTo>
                  <a:pt x="0" y="1956072"/>
                </a:lnTo>
                <a:lnTo>
                  <a:pt x="464" y="1954949"/>
                </a:lnTo>
                <a:lnTo>
                  <a:pt x="2324" y="1953089"/>
                </a:lnTo>
                <a:lnTo>
                  <a:pt x="3447" y="1952624"/>
                </a:lnTo>
                <a:lnTo>
                  <a:pt x="6077" y="1952624"/>
                </a:lnTo>
                <a:lnTo>
                  <a:pt x="7200" y="1953089"/>
                </a:lnTo>
                <a:lnTo>
                  <a:pt x="9060" y="1954949"/>
                </a:lnTo>
                <a:lnTo>
                  <a:pt x="9524" y="1956072"/>
                </a:lnTo>
                <a:lnTo>
                  <a:pt x="9524" y="1958702"/>
                </a:lnTo>
                <a:lnTo>
                  <a:pt x="9060" y="1959824"/>
                </a:lnTo>
                <a:lnTo>
                  <a:pt x="7200" y="1961684"/>
                </a:lnTo>
                <a:lnTo>
                  <a:pt x="6077" y="1962149"/>
                </a:lnTo>
                <a:close/>
              </a:path>
              <a:path w="9525" h="3200400">
                <a:moveTo>
                  <a:pt x="6077" y="1914524"/>
                </a:moveTo>
                <a:lnTo>
                  <a:pt x="3447" y="1914524"/>
                </a:lnTo>
                <a:lnTo>
                  <a:pt x="2324" y="1914059"/>
                </a:lnTo>
                <a:lnTo>
                  <a:pt x="464" y="1912199"/>
                </a:lnTo>
                <a:lnTo>
                  <a:pt x="0" y="1911077"/>
                </a:lnTo>
                <a:lnTo>
                  <a:pt x="0" y="1908447"/>
                </a:lnTo>
                <a:lnTo>
                  <a:pt x="464" y="1907324"/>
                </a:lnTo>
                <a:lnTo>
                  <a:pt x="2324" y="1905464"/>
                </a:lnTo>
                <a:lnTo>
                  <a:pt x="3447" y="1904999"/>
                </a:lnTo>
                <a:lnTo>
                  <a:pt x="6077" y="1904999"/>
                </a:lnTo>
                <a:lnTo>
                  <a:pt x="7200" y="1905464"/>
                </a:lnTo>
                <a:lnTo>
                  <a:pt x="9060" y="1907324"/>
                </a:lnTo>
                <a:lnTo>
                  <a:pt x="9524" y="1908447"/>
                </a:lnTo>
                <a:lnTo>
                  <a:pt x="9524" y="1911077"/>
                </a:lnTo>
                <a:lnTo>
                  <a:pt x="9060" y="1912199"/>
                </a:lnTo>
                <a:lnTo>
                  <a:pt x="7200" y="1914059"/>
                </a:lnTo>
                <a:lnTo>
                  <a:pt x="6077" y="1914524"/>
                </a:lnTo>
                <a:close/>
              </a:path>
              <a:path w="9525" h="3200400">
                <a:moveTo>
                  <a:pt x="6077" y="1866899"/>
                </a:moveTo>
                <a:lnTo>
                  <a:pt x="3447" y="1866899"/>
                </a:lnTo>
                <a:lnTo>
                  <a:pt x="2324" y="1866434"/>
                </a:lnTo>
                <a:lnTo>
                  <a:pt x="464" y="1864574"/>
                </a:lnTo>
                <a:lnTo>
                  <a:pt x="0" y="1863452"/>
                </a:lnTo>
                <a:lnTo>
                  <a:pt x="0" y="1860821"/>
                </a:lnTo>
                <a:lnTo>
                  <a:pt x="464" y="1859699"/>
                </a:lnTo>
                <a:lnTo>
                  <a:pt x="2324" y="1857839"/>
                </a:lnTo>
                <a:lnTo>
                  <a:pt x="3447" y="1857374"/>
                </a:lnTo>
                <a:lnTo>
                  <a:pt x="6077" y="1857374"/>
                </a:lnTo>
                <a:lnTo>
                  <a:pt x="7200" y="1857839"/>
                </a:lnTo>
                <a:lnTo>
                  <a:pt x="9060" y="1859699"/>
                </a:lnTo>
                <a:lnTo>
                  <a:pt x="9524" y="1860821"/>
                </a:lnTo>
                <a:lnTo>
                  <a:pt x="9524" y="1863452"/>
                </a:lnTo>
                <a:lnTo>
                  <a:pt x="9060" y="1864574"/>
                </a:lnTo>
                <a:lnTo>
                  <a:pt x="7200" y="1866434"/>
                </a:lnTo>
                <a:lnTo>
                  <a:pt x="6077" y="1866899"/>
                </a:lnTo>
                <a:close/>
              </a:path>
              <a:path w="9525" h="3200400">
                <a:moveTo>
                  <a:pt x="6077" y="1819274"/>
                </a:moveTo>
                <a:lnTo>
                  <a:pt x="3447" y="1819274"/>
                </a:lnTo>
                <a:lnTo>
                  <a:pt x="2324" y="1818809"/>
                </a:lnTo>
                <a:lnTo>
                  <a:pt x="464" y="1816949"/>
                </a:lnTo>
                <a:lnTo>
                  <a:pt x="0" y="1815827"/>
                </a:lnTo>
                <a:lnTo>
                  <a:pt x="0" y="1813197"/>
                </a:lnTo>
                <a:lnTo>
                  <a:pt x="464" y="1812074"/>
                </a:lnTo>
                <a:lnTo>
                  <a:pt x="2324" y="1810214"/>
                </a:lnTo>
                <a:lnTo>
                  <a:pt x="3447" y="1809749"/>
                </a:lnTo>
                <a:lnTo>
                  <a:pt x="6077" y="1809749"/>
                </a:lnTo>
                <a:lnTo>
                  <a:pt x="7200" y="1810214"/>
                </a:lnTo>
                <a:lnTo>
                  <a:pt x="9060" y="1812074"/>
                </a:lnTo>
                <a:lnTo>
                  <a:pt x="9524" y="1813197"/>
                </a:lnTo>
                <a:lnTo>
                  <a:pt x="9524" y="1815827"/>
                </a:lnTo>
                <a:lnTo>
                  <a:pt x="9060" y="1816949"/>
                </a:lnTo>
                <a:lnTo>
                  <a:pt x="7200" y="1818809"/>
                </a:lnTo>
                <a:lnTo>
                  <a:pt x="6077" y="1819274"/>
                </a:lnTo>
                <a:close/>
              </a:path>
              <a:path w="9525" h="3200400">
                <a:moveTo>
                  <a:pt x="6077" y="1771649"/>
                </a:moveTo>
                <a:lnTo>
                  <a:pt x="3447" y="1771649"/>
                </a:lnTo>
                <a:lnTo>
                  <a:pt x="2324" y="1771184"/>
                </a:lnTo>
                <a:lnTo>
                  <a:pt x="464" y="1769324"/>
                </a:lnTo>
                <a:lnTo>
                  <a:pt x="0" y="1768202"/>
                </a:lnTo>
                <a:lnTo>
                  <a:pt x="0" y="1765572"/>
                </a:lnTo>
                <a:lnTo>
                  <a:pt x="464" y="1764449"/>
                </a:lnTo>
                <a:lnTo>
                  <a:pt x="2324" y="1762589"/>
                </a:lnTo>
                <a:lnTo>
                  <a:pt x="3447" y="1762124"/>
                </a:lnTo>
                <a:lnTo>
                  <a:pt x="6077" y="1762124"/>
                </a:lnTo>
                <a:lnTo>
                  <a:pt x="7200" y="1762589"/>
                </a:lnTo>
                <a:lnTo>
                  <a:pt x="9060" y="1764449"/>
                </a:lnTo>
                <a:lnTo>
                  <a:pt x="9524" y="1765572"/>
                </a:lnTo>
                <a:lnTo>
                  <a:pt x="9524" y="1768202"/>
                </a:lnTo>
                <a:lnTo>
                  <a:pt x="9060" y="1769324"/>
                </a:lnTo>
                <a:lnTo>
                  <a:pt x="7200" y="1771184"/>
                </a:lnTo>
                <a:lnTo>
                  <a:pt x="6077" y="1771649"/>
                </a:lnTo>
                <a:close/>
              </a:path>
              <a:path w="9525" h="3200400">
                <a:moveTo>
                  <a:pt x="6077" y="1724024"/>
                </a:moveTo>
                <a:lnTo>
                  <a:pt x="3447" y="1724024"/>
                </a:lnTo>
                <a:lnTo>
                  <a:pt x="2324" y="1723559"/>
                </a:lnTo>
                <a:lnTo>
                  <a:pt x="464" y="1721699"/>
                </a:lnTo>
                <a:lnTo>
                  <a:pt x="0" y="1720577"/>
                </a:lnTo>
                <a:lnTo>
                  <a:pt x="0" y="1717947"/>
                </a:lnTo>
                <a:lnTo>
                  <a:pt x="464" y="1716824"/>
                </a:lnTo>
                <a:lnTo>
                  <a:pt x="2324" y="1714964"/>
                </a:lnTo>
                <a:lnTo>
                  <a:pt x="3447" y="1714499"/>
                </a:lnTo>
                <a:lnTo>
                  <a:pt x="6077" y="1714499"/>
                </a:lnTo>
                <a:lnTo>
                  <a:pt x="7200" y="1714964"/>
                </a:lnTo>
                <a:lnTo>
                  <a:pt x="9060" y="1716824"/>
                </a:lnTo>
                <a:lnTo>
                  <a:pt x="9524" y="1717947"/>
                </a:lnTo>
                <a:lnTo>
                  <a:pt x="9524" y="1720577"/>
                </a:lnTo>
                <a:lnTo>
                  <a:pt x="9060" y="1721699"/>
                </a:lnTo>
                <a:lnTo>
                  <a:pt x="7200" y="1723559"/>
                </a:lnTo>
                <a:lnTo>
                  <a:pt x="6077" y="1724024"/>
                </a:lnTo>
                <a:close/>
              </a:path>
              <a:path w="9525" h="3200400">
                <a:moveTo>
                  <a:pt x="6077" y="1676399"/>
                </a:moveTo>
                <a:lnTo>
                  <a:pt x="3447" y="1676399"/>
                </a:lnTo>
                <a:lnTo>
                  <a:pt x="2324" y="1675934"/>
                </a:lnTo>
                <a:lnTo>
                  <a:pt x="464" y="1674074"/>
                </a:lnTo>
                <a:lnTo>
                  <a:pt x="0" y="1672952"/>
                </a:lnTo>
                <a:lnTo>
                  <a:pt x="0" y="1670322"/>
                </a:lnTo>
                <a:lnTo>
                  <a:pt x="464" y="1669199"/>
                </a:lnTo>
                <a:lnTo>
                  <a:pt x="2324" y="1667339"/>
                </a:lnTo>
                <a:lnTo>
                  <a:pt x="3447" y="1666874"/>
                </a:lnTo>
                <a:lnTo>
                  <a:pt x="6077" y="1666874"/>
                </a:lnTo>
                <a:lnTo>
                  <a:pt x="7200" y="1667339"/>
                </a:lnTo>
                <a:lnTo>
                  <a:pt x="9060" y="1669199"/>
                </a:lnTo>
                <a:lnTo>
                  <a:pt x="9524" y="1670322"/>
                </a:lnTo>
                <a:lnTo>
                  <a:pt x="9524" y="1672952"/>
                </a:lnTo>
                <a:lnTo>
                  <a:pt x="9060" y="1674074"/>
                </a:lnTo>
                <a:lnTo>
                  <a:pt x="7200" y="1675934"/>
                </a:lnTo>
                <a:lnTo>
                  <a:pt x="6077" y="1676399"/>
                </a:lnTo>
                <a:close/>
              </a:path>
              <a:path w="9525" h="3200400">
                <a:moveTo>
                  <a:pt x="6077" y="1628774"/>
                </a:moveTo>
                <a:lnTo>
                  <a:pt x="3447" y="1628774"/>
                </a:lnTo>
                <a:lnTo>
                  <a:pt x="2324" y="1628309"/>
                </a:lnTo>
                <a:lnTo>
                  <a:pt x="464" y="1626449"/>
                </a:lnTo>
                <a:lnTo>
                  <a:pt x="0" y="1625327"/>
                </a:lnTo>
                <a:lnTo>
                  <a:pt x="0" y="1622696"/>
                </a:lnTo>
                <a:lnTo>
                  <a:pt x="464" y="1621574"/>
                </a:lnTo>
                <a:lnTo>
                  <a:pt x="2324" y="1619714"/>
                </a:lnTo>
                <a:lnTo>
                  <a:pt x="3447" y="1619249"/>
                </a:lnTo>
                <a:lnTo>
                  <a:pt x="6077" y="1619249"/>
                </a:lnTo>
                <a:lnTo>
                  <a:pt x="7200" y="1619714"/>
                </a:lnTo>
                <a:lnTo>
                  <a:pt x="9060" y="1621574"/>
                </a:lnTo>
                <a:lnTo>
                  <a:pt x="9524" y="1622696"/>
                </a:lnTo>
                <a:lnTo>
                  <a:pt x="9524" y="1625327"/>
                </a:lnTo>
                <a:lnTo>
                  <a:pt x="9060" y="1626449"/>
                </a:lnTo>
                <a:lnTo>
                  <a:pt x="7200" y="1628309"/>
                </a:lnTo>
                <a:lnTo>
                  <a:pt x="6077" y="1628774"/>
                </a:lnTo>
                <a:close/>
              </a:path>
              <a:path w="9525" h="3200400">
                <a:moveTo>
                  <a:pt x="6077" y="1581149"/>
                </a:moveTo>
                <a:lnTo>
                  <a:pt x="3447" y="1581149"/>
                </a:lnTo>
                <a:lnTo>
                  <a:pt x="2324" y="1580684"/>
                </a:lnTo>
                <a:lnTo>
                  <a:pt x="464" y="1578824"/>
                </a:lnTo>
                <a:lnTo>
                  <a:pt x="0" y="1577702"/>
                </a:lnTo>
                <a:lnTo>
                  <a:pt x="0" y="1575072"/>
                </a:lnTo>
                <a:lnTo>
                  <a:pt x="464" y="1573949"/>
                </a:lnTo>
                <a:lnTo>
                  <a:pt x="2324" y="1572089"/>
                </a:lnTo>
                <a:lnTo>
                  <a:pt x="3447" y="1571624"/>
                </a:lnTo>
                <a:lnTo>
                  <a:pt x="6077" y="1571624"/>
                </a:lnTo>
                <a:lnTo>
                  <a:pt x="7200" y="1572089"/>
                </a:lnTo>
                <a:lnTo>
                  <a:pt x="9060" y="1573949"/>
                </a:lnTo>
                <a:lnTo>
                  <a:pt x="9524" y="1575072"/>
                </a:lnTo>
                <a:lnTo>
                  <a:pt x="9524" y="1577702"/>
                </a:lnTo>
                <a:lnTo>
                  <a:pt x="9060" y="1578824"/>
                </a:lnTo>
                <a:lnTo>
                  <a:pt x="7200" y="1580684"/>
                </a:lnTo>
                <a:lnTo>
                  <a:pt x="6077" y="1581149"/>
                </a:lnTo>
                <a:close/>
              </a:path>
              <a:path w="9525" h="3200400">
                <a:moveTo>
                  <a:pt x="6077" y="1533524"/>
                </a:moveTo>
                <a:lnTo>
                  <a:pt x="3447" y="1533524"/>
                </a:lnTo>
                <a:lnTo>
                  <a:pt x="2324" y="1533059"/>
                </a:lnTo>
                <a:lnTo>
                  <a:pt x="464" y="1531199"/>
                </a:lnTo>
                <a:lnTo>
                  <a:pt x="0" y="1530077"/>
                </a:lnTo>
                <a:lnTo>
                  <a:pt x="0" y="1527447"/>
                </a:lnTo>
                <a:lnTo>
                  <a:pt x="464" y="1526324"/>
                </a:lnTo>
                <a:lnTo>
                  <a:pt x="2324" y="1524464"/>
                </a:lnTo>
                <a:lnTo>
                  <a:pt x="3447" y="1523999"/>
                </a:lnTo>
                <a:lnTo>
                  <a:pt x="6077" y="1523999"/>
                </a:lnTo>
                <a:lnTo>
                  <a:pt x="7200" y="1524464"/>
                </a:lnTo>
                <a:lnTo>
                  <a:pt x="9060" y="1526324"/>
                </a:lnTo>
                <a:lnTo>
                  <a:pt x="9524" y="1527447"/>
                </a:lnTo>
                <a:lnTo>
                  <a:pt x="9524" y="1530077"/>
                </a:lnTo>
                <a:lnTo>
                  <a:pt x="9060" y="1531199"/>
                </a:lnTo>
                <a:lnTo>
                  <a:pt x="7200" y="1533059"/>
                </a:lnTo>
                <a:lnTo>
                  <a:pt x="6077" y="1533524"/>
                </a:lnTo>
                <a:close/>
              </a:path>
              <a:path w="9525" h="3200400">
                <a:moveTo>
                  <a:pt x="6077" y="1485899"/>
                </a:moveTo>
                <a:lnTo>
                  <a:pt x="3447" y="1485899"/>
                </a:lnTo>
                <a:lnTo>
                  <a:pt x="2324" y="1485434"/>
                </a:lnTo>
                <a:lnTo>
                  <a:pt x="464" y="1483574"/>
                </a:lnTo>
                <a:lnTo>
                  <a:pt x="0" y="1482452"/>
                </a:lnTo>
                <a:lnTo>
                  <a:pt x="0" y="1479821"/>
                </a:lnTo>
                <a:lnTo>
                  <a:pt x="464" y="1478699"/>
                </a:lnTo>
                <a:lnTo>
                  <a:pt x="2324" y="1476839"/>
                </a:lnTo>
                <a:lnTo>
                  <a:pt x="3447" y="1476374"/>
                </a:lnTo>
                <a:lnTo>
                  <a:pt x="6077" y="1476374"/>
                </a:lnTo>
                <a:lnTo>
                  <a:pt x="7200" y="1476839"/>
                </a:lnTo>
                <a:lnTo>
                  <a:pt x="9060" y="1478699"/>
                </a:lnTo>
                <a:lnTo>
                  <a:pt x="9524" y="1479821"/>
                </a:lnTo>
                <a:lnTo>
                  <a:pt x="9524" y="1482452"/>
                </a:lnTo>
                <a:lnTo>
                  <a:pt x="9060" y="1483574"/>
                </a:lnTo>
                <a:lnTo>
                  <a:pt x="7200" y="1485434"/>
                </a:lnTo>
                <a:lnTo>
                  <a:pt x="6077" y="1485899"/>
                </a:lnTo>
                <a:close/>
              </a:path>
              <a:path w="9525" h="3200400">
                <a:moveTo>
                  <a:pt x="6077" y="1438274"/>
                </a:moveTo>
                <a:lnTo>
                  <a:pt x="3447" y="1438274"/>
                </a:lnTo>
                <a:lnTo>
                  <a:pt x="2324" y="1437809"/>
                </a:lnTo>
                <a:lnTo>
                  <a:pt x="464" y="1435949"/>
                </a:lnTo>
                <a:lnTo>
                  <a:pt x="0" y="1434827"/>
                </a:lnTo>
                <a:lnTo>
                  <a:pt x="0" y="1432197"/>
                </a:lnTo>
                <a:lnTo>
                  <a:pt x="464" y="1431074"/>
                </a:lnTo>
                <a:lnTo>
                  <a:pt x="2324" y="1429214"/>
                </a:lnTo>
                <a:lnTo>
                  <a:pt x="3447" y="1428749"/>
                </a:lnTo>
                <a:lnTo>
                  <a:pt x="6077" y="1428749"/>
                </a:lnTo>
                <a:lnTo>
                  <a:pt x="7200" y="1429214"/>
                </a:lnTo>
                <a:lnTo>
                  <a:pt x="9060" y="1431074"/>
                </a:lnTo>
                <a:lnTo>
                  <a:pt x="9524" y="1432197"/>
                </a:lnTo>
                <a:lnTo>
                  <a:pt x="9524" y="1434827"/>
                </a:lnTo>
                <a:lnTo>
                  <a:pt x="9060" y="1435949"/>
                </a:lnTo>
                <a:lnTo>
                  <a:pt x="7200" y="1437809"/>
                </a:lnTo>
                <a:lnTo>
                  <a:pt x="6077" y="1438274"/>
                </a:lnTo>
                <a:close/>
              </a:path>
              <a:path w="9525" h="3200400">
                <a:moveTo>
                  <a:pt x="6077" y="1390649"/>
                </a:moveTo>
                <a:lnTo>
                  <a:pt x="3447" y="1390649"/>
                </a:lnTo>
                <a:lnTo>
                  <a:pt x="2324" y="1390184"/>
                </a:lnTo>
                <a:lnTo>
                  <a:pt x="464" y="1388324"/>
                </a:lnTo>
                <a:lnTo>
                  <a:pt x="0" y="1387202"/>
                </a:lnTo>
                <a:lnTo>
                  <a:pt x="0" y="1384571"/>
                </a:lnTo>
                <a:lnTo>
                  <a:pt x="464" y="1383449"/>
                </a:lnTo>
                <a:lnTo>
                  <a:pt x="2324" y="1381589"/>
                </a:lnTo>
                <a:lnTo>
                  <a:pt x="3447" y="1381124"/>
                </a:lnTo>
                <a:lnTo>
                  <a:pt x="6077" y="1381124"/>
                </a:lnTo>
                <a:lnTo>
                  <a:pt x="7200" y="1381589"/>
                </a:lnTo>
                <a:lnTo>
                  <a:pt x="9060" y="1383449"/>
                </a:lnTo>
                <a:lnTo>
                  <a:pt x="9524" y="1384571"/>
                </a:lnTo>
                <a:lnTo>
                  <a:pt x="9524" y="1387202"/>
                </a:lnTo>
                <a:lnTo>
                  <a:pt x="9060" y="1388324"/>
                </a:lnTo>
                <a:lnTo>
                  <a:pt x="7200" y="1390184"/>
                </a:lnTo>
                <a:lnTo>
                  <a:pt x="6077" y="1390649"/>
                </a:lnTo>
                <a:close/>
              </a:path>
              <a:path w="9525" h="3200400">
                <a:moveTo>
                  <a:pt x="6077" y="1343024"/>
                </a:moveTo>
                <a:lnTo>
                  <a:pt x="3447" y="1343024"/>
                </a:lnTo>
                <a:lnTo>
                  <a:pt x="2324" y="1342559"/>
                </a:lnTo>
                <a:lnTo>
                  <a:pt x="464" y="1340699"/>
                </a:lnTo>
                <a:lnTo>
                  <a:pt x="0" y="1339577"/>
                </a:lnTo>
                <a:lnTo>
                  <a:pt x="0" y="1336947"/>
                </a:lnTo>
                <a:lnTo>
                  <a:pt x="464" y="1335824"/>
                </a:lnTo>
                <a:lnTo>
                  <a:pt x="2324" y="1333964"/>
                </a:lnTo>
                <a:lnTo>
                  <a:pt x="3447" y="1333499"/>
                </a:lnTo>
                <a:lnTo>
                  <a:pt x="6077" y="1333499"/>
                </a:lnTo>
                <a:lnTo>
                  <a:pt x="7200" y="1333964"/>
                </a:lnTo>
                <a:lnTo>
                  <a:pt x="9060" y="1335824"/>
                </a:lnTo>
                <a:lnTo>
                  <a:pt x="9524" y="1336947"/>
                </a:lnTo>
                <a:lnTo>
                  <a:pt x="9524" y="1339577"/>
                </a:lnTo>
                <a:lnTo>
                  <a:pt x="9060" y="1340699"/>
                </a:lnTo>
                <a:lnTo>
                  <a:pt x="7200" y="1342559"/>
                </a:lnTo>
                <a:lnTo>
                  <a:pt x="6077" y="1343024"/>
                </a:lnTo>
                <a:close/>
              </a:path>
              <a:path w="9525" h="3200400">
                <a:moveTo>
                  <a:pt x="6077" y="1295399"/>
                </a:moveTo>
                <a:lnTo>
                  <a:pt x="3447" y="1295399"/>
                </a:lnTo>
                <a:lnTo>
                  <a:pt x="2324" y="1294934"/>
                </a:lnTo>
                <a:lnTo>
                  <a:pt x="464" y="1293074"/>
                </a:lnTo>
                <a:lnTo>
                  <a:pt x="0" y="1291952"/>
                </a:lnTo>
                <a:lnTo>
                  <a:pt x="0" y="1289322"/>
                </a:lnTo>
                <a:lnTo>
                  <a:pt x="464" y="1288199"/>
                </a:lnTo>
                <a:lnTo>
                  <a:pt x="2324" y="1286339"/>
                </a:lnTo>
                <a:lnTo>
                  <a:pt x="3447" y="1285874"/>
                </a:lnTo>
                <a:lnTo>
                  <a:pt x="6077" y="1285874"/>
                </a:lnTo>
                <a:lnTo>
                  <a:pt x="7200" y="1286339"/>
                </a:lnTo>
                <a:lnTo>
                  <a:pt x="9060" y="1288199"/>
                </a:lnTo>
                <a:lnTo>
                  <a:pt x="9524" y="1289322"/>
                </a:lnTo>
                <a:lnTo>
                  <a:pt x="9524" y="1291952"/>
                </a:lnTo>
                <a:lnTo>
                  <a:pt x="9060" y="1293074"/>
                </a:lnTo>
                <a:lnTo>
                  <a:pt x="7200" y="1294934"/>
                </a:lnTo>
                <a:lnTo>
                  <a:pt x="6077" y="1295399"/>
                </a:lnTo>
                <a:close/>
              </a:path>
              <a:path w="9525" h="3200400">
                <a:moveTo>
                  <a:pt x="6077" y="1247774"/>
                </a:moveTo>
                <a:lnTo>
                  <a:pt x="3447" y="1247774"/>
                </a:lnTo>
                <a:lnTo>
                  <a:pt x="2324" y="1247309"/>
                </a:lnTo>
                <a:lnTo>
                  <a:pt x="464" y="1245449"/>
                </a:lnTo>
                <a:lnTo>
                  <a:pt x="0" y="1244327"/>
                </a:lnTo>
                <a:lnTo>
                  <a:pt x="0" y="1241697"/>
                </a:lnTo>
                <a:lnTo>
                  <a:pt x="464" y="1240574"/>
                </a:lnTo>
                <a:lnTo>
                  <a:pt x="2324" y="1238714"/>
                </a:lnTo>
                <a:lnTo>
                  <a:pt x="3447" y="1238249"/>
                </a:lnTo>
                <a:lnTo>
                  <a:pt x="6077" y="1238249"/>
                </a:lnTo>
                <a:lnTo>
                  <a:pt x="7200" y="1238714"/>
                </a:lnTo>
                <a:lnTo>
                  <a:pt x="9060" y="1240574"/>
                </a:lnTo>
                <a:lnTo>
                  <a:pt x="9524" y="1241697"/>
                </a:lnTo>
                <a:lnTo>
                  <a:pt x="9524" y="1244327"/>
                </a:lnTo>
                <a:lnTo>
                  <a:pt x="9060" y="1245449"/>
                </a:lnTo>
                <a:lnTo>
                  <a:pt x="7200" y="1247309"/>
                </a:lnTo>
                <a:lnTo>
                  <a:pt x="6077" y="1247774"/>
                </a:lnTo>
                <a:close/>
              </a:path>
              <a:path w="9525" h="3200400">
                <a:moveTo>
                  <a:pt x="6077" y="1200149"/>
                </a:moveTo>
                <a:lnTo>
                  <a:pt x="3447" y="1200149"/>
                </a:lnTo>
                <a:lnTo>
                  <a:pt x="2324" y="1199684"/>
                </a:lnTo>
                <a:lnTo>
                  <a:pt x="464" y="1197824"/>
                </a:lnTo>
                <a:lnTo>
                  <a:pt x="0" y="1196702"/>
                </a:lnTo>
                <a:lnTo>
                  <a:pt x="0" y="1194072"/>
                </a:lnTo>
                <a:lnTo>
                  <a:pt x="464" y="1192949"/>
                </a:lnTo>
                <a:lnTo>
                  <a:pt x="2324" y="1191089"/>
                </a:lnTo>
                <a:lnTo>
                  <a:pt x="3447" y="1190624"/>
                </a:lnTo>
                <a:lnTo>
                  <a:pt x="6077" y="1190624"/>
                </a:lnTo>
                <a:lnTo>
                  <a:pt x="7200" y="1191089"/>
                </a:lnTo>
                <a:lnTo>
                  <a:pt x="9060" y="1192949"/>
                </a:lnTo>
                <a:lnTo>
                  <a:pt x="9524" y="1194072"/>
                </a:lnTo>
                <a:lnTo>
                  <a:pt x="9524" y="1196702"/>
                </a:lnTo>
                <a:lnTo>
                  <a:pt x="9060" y="1197824"/>
                </a:lnTo>
                <a:lnTo>
                  <a:pt x="7200" y="1199684"/>
                </a:lnTo>
                <a:lnTo>
                  <a:pt x="6077" y="1200149"/>
                </a:lnTo>
                <a:close/>
              </a:path>
              <a:path w="9525" h="3200400">
                <a:moveTo>
                  <a:pt x="6077" y="1152524"/>
                </a:moveTo>
                <a:lnTo>
                  <a:pt x="3447" y="1152524"/>
                </a:lnTo>
                <a:lnTo>
                  <a:pt x="2324" y="1152059"/>
                </a:lnTo>
                <a:lnTo>
                  <a:pt x="464" y="1150199"/>
                </a:lnTo>
                <a:lnTo>
                  <a:pt x="0" y="1149077"/>
                </a:lnTo>
                <a:lnTo>
                  <a:pt x="0" y="1146446"/>
                </a:lnTo>
                <a:lnTo>
                  <a:pt x="464" y="1145324"/>
                </a:lnTo>
                <a:lnTo>
                  <a:pt x="2324" y="1143464"/>
                </a:lnTo>
                <a:lnTo>
                  <a:pt x="3447" y="1142999"/>
                </a:lnTo>
                <a:lnTo>
                  <a:pt x="6077" y="1142999"/>
                </a:lnTo>
                <a:lnTo>
                  <a:pt x="7200" y="1143464"/>
                </a:lnTo>
                <a:lnTo>
                  <a:pt x="9060" y="1145324"/>
                </a:lnTo>
                <a:lnTo>
                  <a:pt x="9524" y="1146446"/>
                </a:lnTo>
                <a:lnTo>
                  <a:pt x="9524" y="1149077"/>
                </a:lnTo>
                <a:lnTo>
                  <a:pt x="9060" y="1150199"/>
                </a:lnTo>
                <a:lnTo>
                  <a:pt x="7200" y="1152059"/>
                </a:lnTo>
                <a:lnTo>
                  <a:pt x="6077" y="1152524"/>
                </a:lnTo>
                <a:close/>
              </a:path>
              <a:path w="9525" h="3200400">
                <a:moveTo>
                  <a:pt x="6077" y="1104899"/>
                </a:moveTo>
                <a:lnTo>
                  <a:pt x="3447" y="1104899"/>
                </a:lnTo>
                <a:lnTo>
                  <a:pt x="2324" y="1104434"/>
                </a:lnTo>
                <a:lnTo>
                  <a:pt x="464" y="1102574"/>
                </a:lnTo>
                <a:lnTo>
                  <a:pt x="0" y="1101452"/>
                </a:lnTo>
                <a:lnTo>
                  <a:pt x="0" y="1098822"/>
                </a:lnTo>
                <a:lnTo>
                  <a:pt x="464" y="1097699"/>
                </a:lnTo>
                <a:lnTo>
                  <a:pt x="2324" y="1095839"/>
                </a:lnTo>
                <a:lnTo>
                  <a:pt x="3447" y="1095374"/>
                </a:lnTo>
                <a:lnTo>
                  <a:pt x="6077" y="1095374"/>
                </a:lnTo>
                <a:lnTo>
                  <a:pt x="7200" y="1095839"/>
                </a:lnTo>
                <a:lnTo>
                  <a:pt x="9060" y="1097699"/>
                </a:lnTo>
                <a:lnTo>
                  <a:pt x="9524" y="1098822"/>
                </a:lnTo>
                <a:lnTo>
                  <a:pt x="9524" y="1101452"/>
                </a:lnTo>
                <a:lnTo>
                  <a:pt x="9060" y="1102574"/>
                </a:lnTo>
                <a:lnTo>
                  <a:pt x="7200" y="1104434"/>
                </a:lnTo>
                <a:lnTo>
                  <a:pt x="6077" y="1104899"/>
                </a:lnTo>
                <a:close/>
              </a:path>
              <a:path w="9525" h="3200400">
                <a:moveTo>
                  <a:pt x="6077" y="1057274"/>
                </a:moveTo>
                <a:lnTo>
                  <a:pt x="3447" y="1057274"/>
                </a:lnTo>
                <a:lnTo>
                  <a:pt x="2324" y="1056809"/>
                </a:lnTo>
                <a:lnTo>
                  <a:pt x="464" y="1054949"/>
                </a:lnTo>
                <a:lnTo>
                  <a:pt x="0" y="1053827"/>
                </a:lnTo>
                <a:lnTo>
                  <a:pt x="0" y="1051197"/>
                </a:lnTo>
                <a:lnTo>
                  <a:pt x="464" y="1050074"/>
                </a:lnTo>
                <a:lnTo>
                  <a:pt x="2324" y="1048214"/>
                </a:lnTo>
                <a:lnTo>
                  <a:pt x="3447" y="1047749"/>
                </a:lnTo>
                <a:lnTo>
                  <a:pt x="6077" y="1047749"/>
                </a:lnTo>
                <a:lnTo>
                  <a:pt x="7200" y="1048214"/>
                </a:lnTo>
                <a:lnTo>
                  <a:pt x="9060" y="1050074"/>
                </a:lnTo>
                <a:lnTo>
                  <a:pt x="9524" y="1051197"/>
                </a:lnTo>
                <a:lnTo>
                  <a:pt x="9524" y="1053827"/>
                </a:lnTo>
                <a:lnTo>
                  <a:pt x="9060" y="1054949"/>
                </a:lnTo>
                <a:lnTo>
                  <a:pt x="7200" y="1056809"/>
                </a:lnTo>
                <a:lnTo>
                  <a:pt x="6077" y="1057274"/>
                </a:lnTo>
                <a:close/>
              </a:path>
              <a:path w="9525" h="3200400">
                <a:moveTo>
                  <a:pt x="6077" y="1009649"/>
                </a:moveTo>
                <a:lnTo>
                  <a:pt x="3447" y="1009649"/>
                </a:lnTo>
                <a:lnTo>
                  <a:pt x="2324" y="1009184"/>
                </a:lnTo>
                <a:lnTo>
                  <a:pt x="464" y="1007325"/>
                </a:lnTo>
                <a:lnTo>
                  <a:pt x="0" y="1006202"/>
                </a:lnTo>
                <a:lnTo>
                  <a:pt x="0" y="1003572"/>
                </a:lnTo>
                <a:lnTo>
                  <a:pt x="464" y="1002449"/>
                </a:lnTo>
                <a:lnTo>
                  <a:pt x="2324" y="1000589"/>
                </a:lnTo>
                <a:lnTo>
                  <a:pt x="3447" y="1000124"/>
                </a:lnTo>
                <a:lnTo>
                  <a:pt x="6077" y="1000124"/>
                </a:lnTo>
                <a:lnTo>
                  <a:pt x="7200" y="1000589"/>
                </a:lnTo>
                <a:lnTo>
                  <a:pt x="9060" y="1002449"/>
                </a:lnTo>
                <a:lnTo>
                  <a:pt x="9524" y="1003572"/>
                </a:lnTo>
                <a:lnTo>
                  <a:pt x="9524" y="1006202"/>
                </a:lnTo>
                <a:lnTo>
                  <a:pt x="9060" y="1007325"/>
                </a:lnTo>
                <a:lnTo>
                  <a:pt x="7200" y="1009184"/>
                </a:lnTo>
                <a:lnTo>
                  <a:pt x="6077" y="1009649"/>
                </a:lnTo>
                <a:close/>
              </a:path>
              <a:path w="9525" h="3200400">
                <a:moveTo>
                  <a:pt x="6077" y="962024"/>
                </a:moveTo>
                <a:lnTo>
                  <a:pt x="3447" y="962024"/>
                </a:lnTo>
                <a:lnTo>
                  <a:pt x="2324" y="961559"/>
                </a:lnTo>
                <a:lnTo>
                  <a:pt x="464" y="959699"/>
                </a:lnTo>
                <a:lnTo>
                  <a:pt x="0" y="958577"/>
                </a:lnTo>
                <a:lnTo>
                  <a:pt x="0" y="955946"/>
                </a:lnTo>
                <a:lnTo>
                  <a:pt x="464" y="954824"/>
                </a:lnTo>
                <a:lnTo>
                  <a:pt x="2324" y="952964"/>
                </a:lnTo>
                <a:lnTo>
                  <a:pt x="3447" y="952499"/>
                </a:lnTo>
                <a:lnTo>
                  <a:pt x="6077" y="952499"/>
                </a:lnTo>
                <a:lnTo>
                  <a:pt x="7200" y="952964"/>
                </a:lnTo>
                <a:lnTo>
                  <a:pt x="9060" y="954824"/>
                </a:lnTo>
                <a:lnTo>
                  <a:pt x="9524" y="955946"/>
                </a:lnTo>
                <a:lnTo>
                  <a:pt x="9524" y="958577"/>
                </a:lnTo>
                <a:lnTo>
                  <a:pt x="9060" y="959699"/>
                </a:lnTo>
                <a:lnTo>
                  <a:pt x="7200" y="961559"/>
                </a:lnTo>
                <a:lnTo>
                  <a:pt x="6077" y="962024"/>
                </a:lnTo>
                <a:close/>
              </a:path>
              <a:path w="9525" h="3200400">
                <a:moveTo>
                  <a:pt x="6077" y="914399"/>
                </a:moveTo>
                <a:lnTo>
                  <a:pt x="3447" y="914399"/>
                </a:lnTo>
                <a:lnTo>
                  <a:pt x="2324" y="913934"/>
                </a:lnTo>
                <a:lnTo>
                  <a:pt x="464" y="912075"/>
                </a:lnTo>
                <a:lnTo>
                  <a:pt x="0" y="910952"/>
                </a:lnTo>
                <a:lnTo>
                  <a:pt x="0" y="908322"/>
                </a:lnTo>
                <a:lnTo>
                  <a:pt x="464" y="907199"/>
                </a:lnTo>
                <a:lnTo>
                  <a:pt x="2324" y="905339"/>
                </a:lnTo>
                <a:lnTo>
                  <a:pt x="3447" y="904874"/>
                </a:lnTo>
                <a:lnTo>
                  <a:pt x="6077" y="904874"/>
                </a:lnTo>
                <a:lnTo>
                  <a:pt x="7200" y="905339"/>
                </a:lnTo>
                <a:lnTo>
                  <a:pt x="9060" y="907199"/>
                </a:lnTo>
                <a:lnTo>
                  <a:pt x="9524" y="908322"/>
                </a:lnTo>
                <a:lnTo>
                  <a:pt x="9524" y="910952"/>
                </a:lnTo>
                <a:lnTo>
                  <a:pt x="9060" y="912075"/>
                </a:lnTo>
                <a:lnTo>
                  <a:pt x="7200" y="913934"/>
                </a:lnTo>
                <a:lnTo>
                  <a:pt x="6077" y="914399"/>
                </a:lnTo>
                <a:close/>
              </a:path>
              <a:path w="9525" h="3200400">
                <a:moveTo>
                  <a:pt x="6077" y="866774"/>
                </a:moveTo>
                <a:lnTo>
                  <a:pt x="3447" y="866774"/>
                </a:lnTo>
                <a:lnTo>
                  <a:pt x="2324" y="866309"/>
                </a:lnTo>
                <a:lnTo>
                  <a:pt x="464" y="864450"/>
                </a:lnTo>
                <a:lnTo>
                  <a:pt x="0" y="863327"/>
                </a:lnTo>
                <a:lnTo>
                  <a:pt x="0" y="860697"/>
                </a:lnTo>
                <a:lnTo>
                  <a:pt x="464" y="859574"/>
                </a:lnTo>
                <a:lnTo>
                  <a:pt x="2324" y="857714"/>
                </a:lnTo>
                <a:lnTo>
                  <a:pt x="3447" y="857249"/>
                </a:lnTo>
                <a:lnTo>
                  <a:pt x="6077" y="857249"/>
                </a:lnTo>
                <a:lnTo>
                  <a:pt x="7200" y="857714"/>
                </a:lnTo>
                <a:lnTo>
                  <a:pt x="9060" y="859574"/>
                </a:lnTo>
                <a:lnTo>
                  <a:pt x="9524" y="860697"/>
                </a:lnTo>
                <a:lnTo>
                  <a:pt x="9524" y="863327"/>
                </a:lnTo>
                <a:lnTo>
                  <a:pt x="9060" y="864450"/>
                </a:lnTo>
                <a:lnTo>
                  <a:pt x="7200" y="866309"/>
                </a:lnTo>
                <a:lnTo>
                  <a:pt x="6077" y="866774"/>
                </a:lnTo>
                <a:close/>
              </a:path>
              <a:path w="9525" h="3200400">
                <a:moveTo>
                  <a:pt x="6077" y="819149"/>
                </a:moveTo>
                <a:lnTo>
                  <a:pt x="3447" y="819149"/>
                </a:lnTo>
                <a:lnTo>
                  <a:pt x="2324" y="818684"/>
                </a:lnTo>
                <a:lnTo>
                  <a:pt x="464" y="816824"/>
                </a:lnTo>
                <a:lnTo>
                  <a:pt x="0" y="815702"/>
                </a:lnTo>
                <a:lnTo>
                  <a:pt x="0" y="813072"/>
                </a:lnTo>
                <a:lnTo>
                  <a:pt x="464" y="811949"/>
                </a:lnTo>
                <a:lnTo>
                  <a:pt x="2324" y="810089"/>
                </a:lnTo>
                <a:lnTo>
                  <a:pt x="3447" y="809624"/>
                </a:lnTo>
                <a:lnTo>
                  <a:pt x="6077" y="809624"/>
                </a:lnTo>
                <a:lnTo>
                  <a:pt x="7200" y="810089"/>
                </a:lnTo>
                <a:lnTo>
                  <a:pt x="9060" y="811949"/>
                </a:lnTo>
                <a:lnTo>
                  <a:pt x="9524" y="813072"/>
                </a:lnTo>
                <a:lnTo>
                  <a:pt x="9524" y="815702"/>
                </a:lnTo>
                <a:lnTo>
                  <a:pt x="9060" y="816824"/>
                </a:lnTo>
                <a:lnTo>
                  <a:pt x="7200" y="818684"/>
                </a:lnTo>
                <a:lnTo>
                  <a:pt x="6077" y="819149"/>
                </a:lnTo>
                <a:close/>
              </a:path>
              <a:path w="9525" h="3200400">
                <a:moveTo>
                  <a:pt x="6077" y="771524"/>
                </a:moveTo>
                <a:lnTo>
                  <a:pt x="3447" y="771524"/>
                </a:lnTo>
                <a:lnTo>
                  <a:pt x="2324" y="771059"/>
                </a:lnTo>
                <a:lnTo>
                  <a:pt x="464" y="769200"/>
                </a:lnTo>
                <a:lnTo>
                  <a:pt x="0" y="768077"/>
                </a:lnTo>
                <a:lnTo>
                  <a:pt x="0" y="765447"/>
                </a:lnTo>
                <a:lnTo>
                  <a:pt x="464" y="764324"/>
                </a:lnTo>
                <a:lnTo>
                  <a:pt x="2324" y="762464"/>
                </a:lnTo>
                <a:lnTo>
                  <a:pt x="3447" y="761999"/>
                </a:lnTo>
                <a:lnTo>
                  <a:pt x="6077" y="761999"/>
                </a:lnTo>
                <a:lnTo>
                  <a:pt x="7200" y="762464"/>
                </a:lnTo>
                <a:lnTo>
                  <a:pt x="9060" y="764324"/>
                </a:lnTo>
                <a:lnTo>
                  <a:pt x="9524" y="765447"/>
                </a:lnTo>
                <a:lnTo>
                  <a:pt x="9524" y="768077"/>
                </a:lnTo>
                <a:lnTo>
                  <a:pt x="9060" y="769200"/>
                </a:lnTo>
                <a:lnTo>
                  <a:pt x="7200" y="771059"/>
                </a:lnTo>
                <a:lnTo>
                  <a:pt x="6077" y="771524"/>
                </a:lnTo>
                <a:close/>
              </a:path>
              <a:path w="9525" h="3200400">
                <a:moveTo>
                  <a:pt x="6077" y="723899"/>
                </a:moveTo>
                <a:lnTo>
                  <a:pt x="3447" y="723899"/>
                </a:lnTo>
                <a:lnTo>
                  <a:pt x="2324" y="723434"/>
                </a:lnTo>
                <a:lnTo>
                  <a:pt x="464" y="721575"/>
                </a:lnTo>
                <a:lnTo>
                  <a:pt x="0" y="720452"/>
                </a:lnTo>
                <a:lnTo>
                  <a:pt x="0" y="717822"/>
                </a:lnTo>
                <a:lnTo>
                  <a:pt x="464" y="716699"/>
                </a:lnTo>
                <a:lnTo>
                  <a:pt x="2324" y="714840"/>
                </a:lnTo>
                <a:lnTo>
                  <a:pt x="3447" y="714374"/>
                </a:lnTo>
                <a:lnTo>
                  <a:pt x="6077" y="714374"/>
                </a:lnTo>
                <a:lnTo>
                  <a:pt x="7200" y="714840"/>
                </a:lnTo>
                <a:lnTo>
                  <a:pt x="9060" y="716699"/>
                </a:lnTo>
                <a:lnTo>
                  <a:pt x="9524" y="717822"/>
                </a:lnTo>
                <a:lnTo>
                  <a:pt x="9524" y="720452"/>
                </a:lnTo>
                <a:lnTo>
                  <a:pt x="9060" y="721575"/>
                </a:lnTo>
                <a:lnTo>
                  <a:pt x="7200" y="723434"/>
                </a:lnTo>
                <a:lnTo>
                  <a:pt x="6077" y="723899"/>
                </a:lnTo>
                <a:close/>
              </a:path>
              <a:path w="9525" h="3200400">
                <a:moveTo>
                  <a:pt x="6077" y="676274"/>
                </a:moveTo>
                <a:lnTo>
                  <a:pt x="3447" y="676274"/>
                </a:lnTo>
                <a:lnTo>
                  <a:pt x="2324" y="675809"/>
                </a:lnTo>
                <a:lnTo>
                  <a:pt x="464" y="673950"/>
                </a:lnTo>
                <a:lnTo>
                  <a:pt x="0" y="672827"/>
                </a:lnTo>
                <a:lnTo>
                  <a:pt x="0" y="670197"/>
                </a:lnTo>
                <a:lnTo>
                  <a:pt x="464" y="669074"/>
                </a:lnTo>
                <a:lnTo>
                  <a:pt x="2324" y="667214"/>
                </a:lnTo>
                <a:lnTo>
                  <a:pt x="3447" y="666749"/>
                </a:lnTo>
                <a:lnTo>
                  <a:pt x="6077" y="666749"/>
                </a:lnTo>
                <a:lnTo>
                  <a:pt x="7200" y="667214"/>
                </a:lnTo>
                <a:lnTo>
                  <a:pt x="9060" y="669074"/>
                </a:lnTo>
                <a:lnTo>
                  <a:pt x="9524" y="670197"/>
                </a:lnTo>
                <a:lnTo>
                  <a:pt x="9524" y="672827"/>
                </a:lnTo>
                <a:lnTo>
                  <a:pt x="9060" y="673950"/>
                </a:lnTo>
                <a:lnTo>
                  <a:pt x="7200" y="675809"/>
                </a:lnTo>
                <a:lnTo>
                  <a:pt x="6077" y="676274"/>
                </a:lnTo>
                <a:close/>
              </a:path>
              <a:path w="9525" h="3200400">
                <a:moveTo>
                  <a:pt x="6077" y="628649"/>
                </a:moveTo>
                <a:lnTo>
                  <a:pt x="3447" y="628649"/>
                </a:lnTo>
                <a:lnTo>
                  <a:pt x="2324" y="628184"/>
                </a:lnTo>
                <a:lnTo>
                  <a:pt x="464" y="626325"/>
                </a:lnTo>
                <a:lnTo>
                  <a:pt x="0" y="625202"/>
                </a:lnTo>
                <a:lnTo>
                  <a:pt x="0" y="622572"/>
                </a:lnTo>
                <a:lnTo>
                  <a:pt x="464" y="621449"/>
                </a:lnTo>
                <a:lnTo>
                  <a:pt x="2324" y="619589"/>
                </a:lnTo>
                <a:lnTo>
                  <a:pt x="3447" y="619124"/>
                </a:lnTo>
                <a:lnTo>
                  <a:pt x="6077" y="619124"/>
                </a:lnTo>
                <a:lnTo>
                  <a:pt x="7200" y="619589"/>
                </a:lnTo>
                <a:lnTo>
                  <a:pt x="9060" y="621449"/>
                </a:lnTo>
                <a:lnTo>
                  <a:pt x="9524" y="622572"/>
                </a:lnTo>
                <a:lnTo>
                  <a:pt x="9524" y="625202"/>
                </a:lnTo>
                <a:lnTo>
                  <a:pt x="9060" y="626325"/>
                </a:lnTo>
                <a:lnTo>
                  <a:pt x="7200" y="628184"/>
                </a:lnTo>
                <a:lnTo>
                  <a:pt x="6077" y="628649"/>
                </a:lnTo>
                <a:close/>
              </a:path>
              <a:path w="9525" h="3200400">
                <a:moveTo>
                  <a:pt x="6077" y="581024"/>
                </a:moveTo>
                <a:lnTo>
                  <a:pt x="3447" y="581024"/>
                </a:lnTo>
                <a:lnTo>
                  <a:pt x="2324" y="580559"/>
                </a:lnTo>
                <a:lnTo>
                  <a:pt x="464" y="578699"/>
                </a:lnTo>
                <a:lnTo>
                  <a:pt x="0" y="577577"/>
                </a:lnTo>
                <a:lnTo>
                  <a:pt x="0" y="574947"/>
                </a:lnTo>
                <a:lnTo>
                  <a:pt x="464" y="573824"/>
                </a:lnTo>
                <a:lnTo>
                  <a:pt x="2324" y="571964"/>
                </a:lnTo>
                <a:lnTo>
                  <a:pt x="3447" y="571499"/>
                </a:lnTo>
                <a:lnTo>
                  <a:pt x="6077" y="571499"/>
                </a:lnTo>
                <a:lnTo>
                  <a:pt x="7200" y="571964"/>
                </a:lnTo>
                <a:lnTo>
                  <a:pt x="9060" y="573824"/>
                </a:lnTo>
                <a:lnTo>
                  <a:pt x="9524" y="574947"/>
                </a:lnTo>
                <a:lnTo>
                  <a:pt x="9524" y="577577"/>
                </a:lnTo>
                <a:lnTo>
                  <a:pt x="9060" y="578699"/>
                </a:lnTo>
                <a:lnTo>
                  <a:pt x="7200" y="580559"/>
                </a:lnTo>
                <a:lnTo>
                  <a:pt x="6077" y="581024"/>
                </a:lnTo>
                <a:close/>
              </a:path>
              <a:path w="9525" h="3200400">
                <a:moveTo>
                  <a:pt x="6077" y="533399"/>
                </a:moveTo>
                <a:lnTo>
                  <a:pt x="3447" y="533399"/>
                </a:lnTo>
                <a:lnTo>
                  <a:pt x="2324" y="532934"/>
                </a:lnTo>
                <a:lnTo>
                  <a:pt x="464" y="531075"/>
                </a:lnTo>
                <a:lnTo>
                  <a:pt x="0" y="529952"/>
                </a:lnTo>
                <a:lnTo>
                  <a:pt x="0" y="527322"/>
                </a:lnTo>
                <a:lnTo>
                  <a:pt x="464" y="526199"/>
                </a:lnTo>
                <a:lnTo>
                  <a:pt x="2324" y="524339"/>
                </a:lnTo>
                <a:lnTo>
                  <a:pt x="3447" y="523874"/>
                </a:lnTo>
                <a:lnTo>
                  <a:pt x="6077" y="523874"/>
                </a:lnTo>
                <a:lnTo>
                  <a:pt x="7200" y="524339"/>
                </a:lnTo>
                <a:lnTo>
                  <a:pt x="9060" y="526199"/>
                </a:lnTo>
                <a:lnTo>
                  <a:pt x="9524" y="527322"/>
                </a:lnTo>
                <a:lnTo>
                  <a:pt x="9524" y="529952"/>
                </a:lnTo>
                <a:lnTo>
                  <a:pt x="9060" y="531075"/>
                </a:lnTo>
                <a:lnTo>
                  <a:pt x="7200" y="532934"/>
                </a:lnTo>
                <a:lnTo>
                  <a:pt x="6077" y="533399"/>
                </a:lnTo>
                <a:close/>
              </a:path>
              <a:path w="9525" h="3200400">
                <a:moveTo>
                  <a:pt x="6077" y="485774"/>
                </a:moveTo>
                <a:lnTo>
                  <a:pt x="3447" y="485774"/>
                </a:lnTo>
                <a:lnTo>
                  <a:pt x="2324" y="485309"/>
                </a:lnTo>
                <a:lnTo>
                  <a:pt x="464" y="483450"/>
                </a:lnTo>
                <a:lnTo>
                  <a:pt x="0" y="482327"/>
                </a:lnTo>
                <a:lnTo>
                  <a:pt x="0" y="479697"/>
                </a:lnTo>
                <a:lnTo>
                  <a:pt x="464" y="478574"/>
                </a:lnTo>
                <a:lnTo>
                  <a:pt x="2324" y="476715"/>
                </a:lnTo>
                <a:lnTo>
                  <a:pt x="3447" y="476249"/>
                </a:lnTo>
                <a:lnTo>
                  <a:pt x="6077" y="476249"/>
                </a:lnTo>
                <a:lnTo>
                  <a:pt x="7200" y="476715"/>
                </a:lnTo>
                <a:lnTo>
                  <a:pt x="9060" y="478574"/>
                </a:lnTo>
                <a:lnTo>
                  <a:pt x="9524" y="479697"/>
                </a:lnTo>
                <a:lnTo>
                  <a:pt x="9524" y="482327"/>
                </a:lnTo>
                <a:lnTo>
                  <a:pt x="9060" y="483450"/>
                </a:lnTo>
                <a:lnTo>
                  <a:pt x="7200" y="485309"/>
                </a:lnTo>
                <a:lnTo>
                  <a:pt x="6077" y="485774"/>
                </a:lnTo>
                <a:close/>
              </a:path>
              <a:path w="9525" h="3200400">
                <a:moveTo>
                  <a:pt x="6077" y="438149"/>
                </a:moveTo>
                <a:lnTo>
                  <a:pt x="3447" y="438149"/>
                </a:lnTo>
                <a:lnTo>
                  <a:pt x="2324" y="437684"/>
                </a:lnTo>
                <a:lnTo>
                  <a:pt x="464" y="435825"/>
                </a:lnTo>
                <a:lnTo>
                  <a:pt x="0" y="434702"/>
                </a:lnTo>
                <a:lnTo>
                  <a:pt x="0" y="432072"/>
                </a:lnTo>
                <a:lnTo>
                  <a:pt x="464" y="430949"/>
                </a:lnTo>
                <a:lnTo>
                  <a:pt x="2324" y="429089"/>
                </a:lnTo>
                <a:lnTo>
                  <a:pt x="3447" y="428624"/>
                </a:lnTo>
                <a:lnTo>
                  <a:pt x="6077" y="428624"/>
                </a:lnTo>
                <a:lnTo>
                  <a:pt x="7200" y="429089"/>
                </a:lnTo>
                <a:lnTo>
                  <a:pt x="9060" y="430949"/>
                </a:lnTo>
                <a:lnTo>
                  <a:pt x="9524" y="432072"/>
                </a:lnTo>
                <a:lnTo>
                  <a:pt x="9524" y="434702"/>
                </a:lnTo>
                <a:lnTo>
                  <a:pt x="9060" y="435825"/>
                </a:lnTo>
                <a:lnTo>
                  <a:pt x="7200" y="437684"/>
                </a:lnTo>
                <a:lnTo>
                  <a:pt x="6077" y="438149"/>
                </a:lnTo>
                <a:close/>
              </a:path>
              <a:path w="9525" h="3200400">
                <a:moveTo>
                  <a:pt x="6077" y="390524"/>
                </a:moveTo>
                <a:lnTo>
                  <a:pt x="3447" y="390524"/>
                </a:lnTo>
                <a:lnTo>
                  <a:pt x="2324" y="390059"/>
                </a:lnTo>
                <a:lnTo>
                  <a:pt x="464" y="388200"/>
                </a:lnTo>
                <a:lnTo>
                  <a:pt x="0" y="387077"/>
                </a:lnTo>
                <a:lnTo>
                  <a:pt x="0" y="384447"/>
                </a:lnTo>
                <a:lnTo>
                  <a:pt x="464" y="383324"/>
                </a:lnTo>
                <a:lnTo>
                  <a:pt x="2324" y="381465"/>
                </a:lnTo>
                <a:lnTo>
                  <a:pt x="3447" y="380999"/>
                </a:lnTo>
                <a:lnTo>
                  <a:pt x="6077" y="380999"/>
                </a:lnTo>
                <a:lnTo>
                  <a:pt x="7200" y="381465"/>
                </a:lnTo>
                <a:lnTo>
                  <a:pt x="9060" y="383324"/>
                </a:lnTo>
                <a:lnTo>
                  <a:pt x="9524" y="384447"/>
                </a:lnTo>
                <a:lnTo>
                  <a:pt x="9524" y="387077"/>
                </a:lnTo>
                <a:lnTo>
                  <a:pt x="9060" y="388200"/>
                </a:lnTo>
                <a:lnTo>
                  <a:pt x="7200" y="390059"/>
                </a:lnTo>
                <a:lnTo>
                  <a:pt x="6077" y="390524"/>
                </a:lnTo>
                <a:close/>
              </a:path>
              <a:path w="9525" h="3200400">
                <a:moveTo>
                  <a:pt x="6077" y="342899"/>
                </a:moveTo>
                <a:lnTo>
                  <a:pt x="3447" y="342899"/>
                </a:lnTo>
                <a:lnTo>
                  <a:pt x="2324" y="342434"/>
                </a:lnTo>
                <a:lnTo>
                  <a:pt x="464" y="340575"/>
                </a:lnTo>
                <a:lnTo>
                  <a:pt x="0" y="339452"/>
                </a:lnTo>
                <a:lnTo>
                  <a:pt x="0" y="336822"/>
                </a:lnTo>
                <a:lnTo>
                  <a:pt x="464" y="335699"/>
                </a:lnTo>
                <a:lnTo>
                  <a:pt x="2324" y="333839"/>
                </a:lnTo>
                <a:lnTo>
                  <a:pt x="3447" y="333374"/>
                </a:lnTo>
                <a:lnTo>
                  <a:pt x="6077" y="333374"/>
                </a:lnTo>
                <a:lnTo>
                  <a:pt x="7200" y="333839"/>
                </a:lnTo>
                <a:lnTo>
                  <a:pt x="9060" y="335699"/>
                </a:lnTo>
                <a:lnTo>
                  <a:pt x="9524" y="336822"/>
                </a:lnTo>
                <a:lnTo>
                  <a:pt x="9524" y="339452"/>
                </a:lnTo>
                <a:lnTo>
                  <a:pt x="9060" y="340575"/>
                </a:lnTo>
                <a:lnTo>
                  <a:pt x="7200" y="342434"/>
                </a:lnTo>
                <a:lnTo>
                  <a:pt x="6077" y="342899"/>
                </a:lnTo>
                <a:close/>
              </a:path>
              <a:path w="9525" h="3200400">
                <a:moveTo>
                  <a:pt x="6077" y="295274"/>
                </a:moveTo>
                <a:lnTo>
                  <a:pt x="3447" y="295274"/>
                </a:lnTo>
                <a:lnTo>
                  <a:pt x="2324" y="294809"/>
                </a:lnTo>
                <a:lnTo>
                  <a:pt x="464" y="292950"/>
                </a:lnTo>
                <a:lnTo>
                  <a:pt x="0" y="291827"/>
                </a:lnTo>
                <a:lnTo>
                  <a:pt x="0" y="289197"/>
                </a:lnTo>
                <a:lnTo>
                  <a:pt x="464" y="288074"/>
                </a:lnTo>
                <a:lnTo>
                  <a:pt x="2324" y="286214"/>
                </a:lnTo>
                <a:lnTo>
                  <a:pt x="3447" y="285749"/>
                </a:lnTo>
                <a:lnTo>
                  <a:pt x="6077" y="285749"/>
                </a:lnTo>
                <a:lnTo>
                  <a:pt x="7200" y="286214"/>
                </a:lnTo>
                <a:lnTo>
                  <a:pt x="9060" y="288074"/>
                </a:lnTo>
                <a:lnTo>
                  <a:pt x="9524" y="289197"/>
                </a:lnTo>
                <a:lnTo>
                  <a:pt x="9524" y="291827"/>
                </a:lnTo>
                <a:lnTo>
                  <a:pt x="9060" y="292950"/>
                </a:lnTo>
                <a:lnTo>
                  <a:pt x="7200" y="294809"/>
                </a:lnTo>
                <a:lnTo>
                  <a:pt x="6077" y="295274"/>
                </a:lnTo>
                <a:close/>
              </a:path>
              <a:path w="9525" h="3200400">
                <a:moveTo>
                  <a:pt x="6077" y="247649"/>
                </a:moveTo>
                <a:lnTo>
                  <a:pt x="3447" y="247649"/>
                </a:lnTo>
                <a:lnTo>
                  <a:pt x="2324" y="247184"/>
                </a:lnTo>
                <a:lnTo>
                  <a:pt x="464" y="245325"/>
                </a:lnTo>
                <a:lnTo>
                  <a:pt x="0" y="244202"/>
                </a:lnTo>
                <a:lnTo>
                  <a:pt x="0" y="241572"/>
                </a:lnTo>
                <a:lnTo>
                  <a:pt x="464" y="240449"/>
                </a:lnTo>
                <a:lnTo>
                  <a:pt x="2324" y="238590"/>
                </a:lnTo>
                <a:lnTo>
                  <a:pt x="3447" y="238124"/>
                </a:lnTo>
                <a:lnTo>
                  <a:pt x="6077" y="238124"/>
                </a:lnTo>
                <a:lnTo>
                  <a:pt x="7200" y="238590"/>
                </a:lnTo>
                <a:lnTo>
                  <a:pt x="9060" y="240449"/>
                </a:lnTo>
                <a:lnTo>
                  <a:pt x="9524" y="241572"/>
                </a:lnTo>
                <a:lnTo>
                  <a:pt x="9524" y="244202"/>
                </a:lnTo>
                <a:lnTo>
                  <a:pt x="9060" y="245325"/>
                </a:lnTo>
                <a:lnTo>
                  <a:pt x="7200" y="247184"/>
                </a:lnTo>
                <a:lnTo>
                  <a:pt x="6077" y="247649"/>
                </a:lnTo>
                <a:close/>
              </a:path>
              <a:path w="9525" h="3200400">
                <a:moveTo>
                  <a:pt x="6077" y="200024"/>
                </a:moveTo>
                <a:lnTo>
                  <a:pt x="3447" y="200024"/>
                </a:lnTo>
                <a:lnTo>
                  <a:pt x="2324" y="199559"/>
                </a:lnTo>
                <a:lnTo>
                  <a:pt x="464" y="197700"/>
                </a:lnTo>
                <a:lnTo>
                  <a:pt x="0" y="196577"/>
                </a:lnTo>
                <a:lnTo>
                  <a:pt x="0" y="193947"/>
                </a:lnTo>
                <a:lnTo>
                  <a:pt x="464" y="192824"/>
                </a:lnTo>
                <a:lnTo>
                  <a:pt x="2324" y="190965"/>
                </a:lnTo>
                <a:lnTo>
                  <a:pt x="3447" y="190499"/>
                </a:lnTo>
                <a:lnTo>
                  <a:pt x="6077" y="190499"/>
                </a:lnTo>
                <a:lnTo>
                  <a:pt x="7200" y="190965"/>
                </a:lnTo>
                <a:lnTo>
                  <a:pt x="9060" y="192824"/>
                </a:lnTo>
                <a:lnTo>
                  <a:pt x="9524" y="193947"/>
                </a:lnTo>
                <a:lnTo>
                  <a:pt x="9524" y="196577"/>
                </a:lnTo>
                <a:lnTo>
                  <a:pt x="9060" y="197700"/>
                </a:lnTo>
                <a:lnTo>
                  <a:pt x="7200" y="199559"/>
                </a:lnTo>
                <a:lnTo>
                  <a:pt x="6077" y="200024"/>
                </a:lnTo>
                <a:close/>
              </a:path>
              <a:path w="9525" h="3200400">
                <a:moveTo>
                  <a:pt x="6077" y="152399"/>
                </a:moveTo>
                <a:lnTo>
                  <a:pt x="3447" y="152399"/>
                </a:lnTo>
                <a:lnTo>
                  <a:pt x="2324" y="151934"/>
                </a:lnTo>
                <a:lnTo>
                  <a:pt x="464" y="150075"/>
                </a:lnTo>
                <a:lnTo>
                  <a:pt x="0" y="148952"/>
                </a:lnTo>
                <a:lnTo>
                  <a:pt x="0" y="146322"/>
                </a:lnTo>
                <a:lnTo>
                  <a:pt x="464" y="145199"/>
                </a:lnTo>
                <a:lnTo>
                  <a:pt x="2324" y="143340"/>
                </a:lnTo>
                <a:lnTo>
                  <a:pt x="3447" y="142874"/>
                </a:lnTo>
                <a:lnTo>
                  <a:pt x="6077" y="142874"/>
                </a:lnTo>
                <a:lnTo>
                  <a:pt x="7200" y="143340"/>
                </a:lnTo>
                <a:lnTo>
                  <a:pt x="9060" y="145199"/>
                </a:lnTo>
                <a:lnTo>
                  <a:pt x="9524" y="146322"/>
                </a:lnTo>
                <a:lnTo>
                  <a:pt x="9524" y="148952"/>
                </a:lnTo>
                <a:lnTo>
                  <a:pt x="9060" y="150075"/>
                </a:lnTo>
                <a:lnTo>
                  <a:pt x="7200" y="151934"/>
                </a:lnTo>
                <a:lnTo>
                  <a:pt x="6077" y="152399"/>
                </a:lnTo>
                <a:close/>
              </a:path>
              <a:path w="9525" h="3200400">
                <a:moveTo>
                  <a:pt x="6077" y="104774"/>
                </a:moveTo>
                <a:lnTo>
                  <a:pt x="3447" y="104774"/>
                </a:lnTo>
                <a:lnTo>
                  <a:pt x="2324" y="104309"/>
                </a:lnTo>
                <a:lnTo>
                  <a:pt x="464" y="102449"/>
                </a:lnTo>
                <a:lnTo>
                  <a:pt x="0" y="101327"/>
                </a:lnTo>
                <a:lnTo>
                  <a:pt x="0" y="98697"/>
                </a:lnTo>
                <a:lnTo>
                  <a:pt x="464" y="97574"/>
                </a:lnTo>
                <a:lnTo>
                  <a:pt x="2324" y="95714"/>
                </a:lnTo>
                <a:lnTo>
                  <a:pt x="3447" y="95249"/>
                </a:lnTo>
                <a:lnTo>
                  <a:pt x="6077" y="95249"/>
                </a:lnTo>
                <a:lnTo>
                  <a:pt x="7200" y="95714"/>
                </a:lnTo>
                <a:lnTo>
                  <a:pt x="9060" y="97574"/>
                </a:lnTo>
                <a:lnTo>
                  <a:pt x="9524" y="98697"/>
                </a:lnTo>
                <a:lnTo>
                  <a:pt x="9524" y="101327"/>
                </a:lnTo>
                <a:lnTo>
                  <a:pt x="9060" y="102449"/>
                </a:lnTo>
                <a:lnTo>
                  <a:pt x="7200" y="104309"/>
                </a:lnTo>
                <a:lnTo>
                  <a:pt x="6077" y="104774"/>
                </a:lnTo>
                <a:close/>
              </a:path>
              <a:path w="9525" h="3200400">
                <a:moveTo>
                  <a:pt x="6077" y="57149"/>
                </a:moveTo>
                <a:lnTo>
                  <a:pt x="3447" y="57149"/>
                </a:lnTo>
                <a:lnTo>
                  <a:pt x="2324" y="56684"/>
                </a:lnTo>
                <a:lnTo>
                  <a:pt x="464" y="54825"/>
                </a:lnTo>
                <a:lnTo>
                  <a:pt x="0" y="53702"/>
                </a:lnTo>
                <a:lnTo>
                  <a:pt x="0" y="51072"/>
                </a:lnTo>
                <a:lnTo>
                  <a:pt x="464" y="49949"/>
                </a:lnTo>
                <a:lnTo>
                  <a:pt x="2324" y="48089"/>
                </a:lnTo>
                <a:lnTo>
                  <a:pt x="3447" y="47624"/>
                </a:lnTo>
                <a:lnTo>
                  <a:pt x="6077" y="47624"/>
                </a:lnTo>
                <a:lnTo>
                  <a:pt x="7200" y="48089"/>
                </a:lnTo>
                <a:lnTo>
                  <a:pt x="9060" y="49949"/>
                </a:lnTo>
                <a:lnTo>
                  <a:pt x="9524" y="51072"/>
                </a:lnTo>
                <a:lnTo>
                  <a:pt x="9524" y="53702"/>
                </a:lnTo>
                <a:lnTo>
                  <a:pt x="9060" y="54825"/>
                </a:lnTo>
                <a:lnTo>
                  <a:pt x="7200" y="56684"/>
                </a:lnTo>
                <a:lnTo>
                  <a:pt x="6077" y="57149"/>
                </a:lnTo>
                <a:close/>
              </a:path>
              <a:path w="9525" h="3200400">
                <a:moveTo>
                  <a:pt x="6077" y="9524"/>
                </a:moveTo>
                <a:lnTo>
                  <a:pt x="3447" y="9524"/>
                </a:lnTo>
                <a:lnTo>
                  <a:pt x="2324" y="9059"/>
                </a:lnTo>
                <a:lnTo>
                  <a:pt x="464" y="7200"/>
                </a:lnTo>
                <a:lnTo>
                  <a:pt x="0" y="6077"/>
                </a:lnTo>
                <a:lnTo>
                  <a:pt x="0" y="3447"/>
                </a:lnTo>
                <a:lnTo>
                  <a:pt x="464" y="2324"/>
                </a:lnTo>
                <a:lnTo>
                  <a:pt x="2324" y="465"/>
                </a:lnTo>
                <a:lnTo>
                  <a:pt x="3447" y="0"/>
                </a:lnTo>
                <a:lnTo>
                  <a:pt x="6077" y="0"/>
                </a:lnTo>
                <a:lnTo>
                  <a:pt x="7200" y="465"/>
                </a:lnTo>
                <a:lnTo>
                  <a:pt x="9060" y="2324"/>
                </a:lnTo>
                <a:lnTo>
                  <a:pt x="9524" y="3447"/>
                </a:lnTo>
                <a:lnTo>
                  <a:pt x="9524" y="6077"/>
                </a:lnTo>
                <a:lnTo>
                  <a:pt x="9060" y="7200"/>
                </a:lnTo>
                <a:lnTo>
                  <a:pt x="7200" y="9059"/>
                </a:lnTo>
                <a:lnTo>
                  <a:pt x="6077" y="9524"/>
                </a:lnTo>
                <a:close/>
              </a:path>
            </a:pathLst>
          </a:custGeom>
          <a:solidFill>
            <a:srgbClr val="666666"/>
          </a:solidFill>
        </p:spPr>
        <p:txBody>
          <a:bodyPr wrap="square" lIns="0" tIns="0" rIns="0" bIns="0" rtlCol="0"/>
          <a:lstStyle/>
          <a:p>
            <a:endParaRPr/>
          </a:p>
        </p:txBody>
      </p:sp>
      <p:sp>
        <p:nvSpPr>
          <p:cNvPr id="8" name="object 8"/>
          <p:cNvSpPr txBox="1"/>
          <p:nvPr/>
        </p:nvSpPr>
        <p:spPr>
          <a:xfrm>
            <a:off x="2266253" y="6357391"/>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10K</a:t>
            </a:r>
            <a:endParaRPr sz="900">
              <a:latin typeface="Segoe UI"/>
              <a:cs typeface="Segoe UI"/>
            </a:endParaRPr>
          </a:p>
        </p:txBody>
      </p:sp>
      <p:sp>
        <p:nvSpPr>
          <p:cNvPr id="9" name="object 9"/>
          <p:cNvSpPr/>
          <p:nvPr/>
        </p:nvSpPr>
        <p:spPr>
          <a:xfrm>
            <a:off x="3226934" y="3047830"/>
            <a:ext cx="864260" cy="3298122"/>
          </a:xfrm>
          <a:custGeom>
            <a:avLst/>
            <a:gdLst/>
            <a:ahLst/>
            <a:cxnLst/>
            <a:rect l="l" t="t" r="r" b="b"/>
            <a:pathLst>
              <a:path w="831850" h="3200400">
                <a:moveTo>
                  <a:pt x="9525" y="3194316"/>
                </a:moveTo>
                <a:lnTo>
                  <a:pt x="9055" y="3193199"/>
                </a:lnTo>
                <a:lnTo>
                  <a:pt x="7200" y="3191332"/>
                </a:lnTo>
                <a:lnTo>
                  <a:pt x="6083" y="3190862"/>
                </a:lnTo>
                <a:lnTo>
                  <a:pt x="3441" y="3190862"/>
                </a:lnTo>
                <a:lnTo>
                  <a:pt x="2324" y="3191332"/>
                </a:lnTo>
                <a:lnTo>
                  <a:pt x="469" y="3193199"/>
                </a:lnTo>
                <a:lnTo>
                  <a:pt x="0" y="3194316"/>
                </a:lnTo>
                <a:lnTo>
                  <a:pt x="0" y="3196945"/>
                </a:lnTo>
                <a:lnTo>
                  <a:pt x="469" y="3198063"/>
                </a:lnTo>
                <a:lnTo>
                  <a:pt x="2324" y="3199930"/>
                </a:lnTo>
                <a:lnTo>
                  <a:pt x="3441" y="3200387"/>
                </a:lnTo>
                <a:lnTo>
                  <a:pt x="6083" y="3200387"/>
                </a:lnTo>
                <a:lnTo>
                  <a:pt x="7200" y="3199930"/>
                </a:lnTo>
                <a:lnTo>
                  <a:pt x="9055" y="3198063"/>
                </a:lnTo>
                <a:lnTo>
                  <a:pt x="9525" y="3196945"/>
                </a:lnTo>
                <a:lnTo>
                  <a:pt x="9525" y="3194316"/>
                </a:lnTo>
                <a:close/>
              </a:path>
              <a:path w="831850" h="3200400">
                <a:moveTo>
                  <a:pt x="9525" y="3146691"/>
                </a:moveTo>
                <a:lnTo>
                  <a:pt x="9055" y="3145574"/>
                </a:lnTo>
                <a:lnTo>
                  <a:pt x="7200" y="3143707"/>
                </a:lnTo>
                <a:lnTo>
                  <a:pt x="6083" y="3143237"/>
                </a:lnTo>
                <a:lnTo>
                  <a:pt x="3441" y="3143237"/>
                </a:lnTo>
                <a:lnTo>
                  <a:pt x="2324" y="3143707"/>
                </a:lnTo>
                <a:lnTo>
                  <a:pt x="469" y="3145574"/>
                </a:lnTo>
                <a:lnTo>
                  <a:pt x="0" y="3146691"/>
                </a:lnTo>
                <a:lnTo>
                  <a:pt x="0" y="3149320"/>
                </a:lnTo>
                <a:lnTo>
                  <a:pt x="469" y="3150438"/>
                </a:lnTo>
                <a:lnTo>
                  <a:pt x="2324" y="3152305"/>
                </a:lnTo>
                <a:lnTo>
                  <a:pt x="3441" y="3152762"/>
                </a:lnTo>
                <a:lnTo>
                  <a:pt x="6083" y="3152762"/>
                </a:lnTo>
                <a:lnTo>
                  <a:pt x="7200" y="3152305"/>
                </a:lnTo>
                <a:lnTo>
                  <a:pt x="9055" y="3150438"/>
                </a:lnTo>
                <a:lnTo>
                  <a:pt x="9525" y="3149320"/>
                </a:lnTo>
                <a:lnTo>
                  <a:pt x="9525" y="3146691"/>
                </a:lnTo>
                <a:close/>
              </a:path>
              <a:path w="831850" h="3200400">
                <a:moveTo>
                  <a:pt x="9525" y="3099066"/>
                </a:moveTo>
                <a:lnTo>
                  <a:pt x="9055" y="3097949"/>
                </a:lnTo>
                <a:lnTo>
                  <a:pt x="7200" y="3096082"/>
                </a:lnTo>
                <a:lnTo>
                  <a:pt x="6083" y="3095612"/>
                </a:lnTo>
                <a:lnTo>
                  <a:pt x="3441" y="3095612"/>
                </a:lnTo>
                <a:lnTo>
                  <a:pt x="2324" y="3096082"/>
                </a:lnTo>
                <a:lnTo>
                  <a:pt x="469" y="3097949"/>
                </a:lnTo>
                <a:lnTo>
                  <a:pt x="0" y="3099066"/>
                </a:lnTo>
                <a:lnTo>
                  <a:pt x="0" y="3101695"/>
                </a:lnTo>
                <a:lnTo>
                  <a:pt x="469" y="3102813"/>
                </a:lnTo>
                <a:lnTo>
                  <a:pt x="2324" y="3104680"/>
                </a:lnTo>
                <a:lnTo>
                  <a:pt x="3441" y="3105137"/>
                </a:lnTo>
                <a:lnTo>
                  <a:pt x="6083" y="3105137"/>
                </a:lnTo>
                <a:lnTo>
                  <a:pt x="7200" y="3104680"/>
                </a:lnTo>
                <a:lnTo>
                  <a:pt x="9055" y="3102813"/>
                </a:lnTo>
                <a:lnTo>
                  <a:pt x="9525" y="3101695"/>
                </a:lnTo>
                <a:lnTo>
                  <a:pt x="9525" y="3099066"/>
                </a:lnTo>
                <a:close/>
              </a:path>
              <a:path w="831850" h="3200400">
                <a:moveTo>
                  <a:pt x="9525" y="3051441"/>
                </a:moveTo>
                <a:lnTo>
                  <a:pt x="9055" y="3050324"/>
                </a:lnTo>
                <a:lnTo>
                  <a:pt x="7200" y="3048457"/>
                </a:lnTo>
                <a:lnTo>
                  <a:pt x="6083" y="3047987"/>
                </a:lnTo>
                <a:lnTo>
                  <a:pt x="3441" y="3047987"/>
                </a:lnTo>
                <a:lnTo>
                  <a:pt x="2324" y="3048457"/>
                </a:lnTo>
                <a:lnTo>
                  <a:pt x="469" y="3050324"/>
                </a:lnTo>
                <a:lnTo>
                  <a:pt x="0" y="3051441"/>
                </a:lnTo>
                <a:lnTo>
                  <a:pt x="0" y="3054070"/>
                </a:lnTo>
                <a:lnTo>
                  <a:pt x="469" y="3055188"/>
                </a:lnTo>
                <a:lnTo>
                  <a:pt x="2324" y="3057055"/>
                </a:lnTo>
                <a:lnTo>
                  <a:pt x="3441" y="3057512"/>
                </a:lnTo>
                <a:lnTo>
                  <a:pt x="6083" y="3057512"/>
                </a:lnTo>
                <a:lnTo>
                  <a:pt x="7200" y="3057055"/>
                </a:lnTo>
                <a:lnTo>
                  <a:pt x="9055" y="3055188"/>
                </a:lnTo>
                <a:lnTo>
                  <a:pt x="9525" y="3054070"/>
                </a:lnTo>
                <a:lnTo>
                  <a:pt x="9525" y="3051441"/>
                </a:lnTo>
                <a:close/>
              </a:path>
              <a:path w="831850" h="3200400">
                <a:moveTo>
                  <a:pt x="9525" y="3003816"/>
                </a:moveTo>
                <a:lnTo>
                  <a:pt x="9055" y="3002699"/>
                </a:lnTo>
                <a:lnTo>
                  <a:pt x="7200" y="3000832"/>
                </a:lnTo>
                <a:lnTo>
                  <a:pt x="6083" y="3000362"/>
                </a:lnTo>
                <a:lnTo>
                  <a:pt x="3441" y="3000362"/>
                </a:lnTo>
                <a:lnTo>
                  <a:pt x="2324" y="3000832"/>
                </a:lnTo>
                <a:lnTo>
                  <a:pt x="469" y="3002699"/>
                </a:lnTo>
                <a:lnTo>
                  <a:pt x="0" y="3003816"/>
                </a:lnTo>
                <a:lnTo>
                  <a:pt x="0" y="3006445"/>
                </a:lnTo>
                <a:lnTo>
                  <a:pt x="469" y="3007563"/>
                </a:lnTo>
                <a:lnTo>
                  <a:pt x="2324" y="3009430"/>
                </a:lnTo>
                <a:lnTo>
                  <a:pt x="3441" y="3009887"/>
                </a:lnTo>
                <a:lnTo>
                  <a:pt x="6083" y="3009887"/>
                </a:lnTo>
                <a:lnTo>
                  <a:pt x="7200" y="3009430"/>
                </a:lnTo>
                <a:lnTo>
                  <a:pt x="9055" y="3007563"/>
                </a:lnTo>
                <a:lnTo>
                  <a:pt x="9525" y="3006445"/>
                </a:lnTo>
                <a:lnTo>
                  <a:pt x="9525" y="3003816"/>
                </a:lnTo>
                <a:close/>
              </a:path>
              <a:path w="831850" h="3200400">
                <a:moveTo>
                  <a:pt x="9525" y="2956191"/>
                </a:moveTo>
                <a:lnTo>
                  <a:pt x="9055" y="2955074"/>
                </a:lnTo>
                <a:lnTo>
                  <a:pt x="7200" y="2953207"/>
                </a:lnTo>
                <a:lnTo>
                  <a:pt x="6083" y="2952737"/>
                </a:lnTo>
                <a:lnTo>
                  <a:pt x="3441" y="2952737"/>
                </a:lnTo>
                <a:lnTo>
                  <a:pt x="2324" y="2953207"/>
                </a:lnTo>
                <a:lnTo>
                  <a:pt x="469" y="2955074"/>
                </a:lnTo>
                <a:lnTo>
                  <a:pt x="0" y="2956191"/>
                </a:lnTo>
                <a:lnTo>
                  <a:pt x="0" y="2958820"/>
                </a:lnTo>
                <a:lnTo>
                  <a:pt x="469" y="2959938"/>
                </a:lnTo>
                <a:lnTo>
                  <a:pt x="2324" y="2961805"/>
                </a:lnTo>
                <a:lnTo>
                  <a:pt x="3441" y="2962262"/>
                </a:lnTo>
                <a:lnTo>
                  <a:pt x="6083" y="2962262"/>
                </a:lnTo>
                <a:lnTo>
                  <a:pt x="7200" y="2961805"/>
                </a:lnTo>
                <a:lnTo>
                  <a:pt x="9055" y="2959938"/>
                </a:lnTo>
                <a:lnTo>
                  <a:pt x="9525" y="2958820"/>
                </a:lnTo>
                <a:lnTo>
                  <a:pt x="9525" y="2956191"/>
                </a:lnTo>
                <a:close/>
              </a:path>
              <a:path w="831850" h="3200400">
                <a:moveTo>
                  <a:pt x="9525" y="2908566"/>
                </a:moveTo>
                <a:lnTo>
                  <a:pt x="9055" y="2907449"/>
                </a:lnTo>
                <a:lnTo>
                  <a:pt x="7200" y="2905582"/>
                </a:lnTo>
                <a:lnTo>
                  <a:pt x="6083" y="2905112"/>
                </a:lnTo>
                <a:lnTo>
                  <a:pt x="3441" y="2905112"/>
                </a:lnTo>
                <a:lnTo>
                  <a:pt x="2324" y="2905582"/>
                </a:lnTo>
                <a:lnTo>
                  <a:pt x="469" y="2907449"/>
                </a:lnTo>
                <a:lnTo>
                  <a:pt x="0" y="2908566"/>
                </a:lnTo>
                <a:lnTo>
                  <a:pt x="0" y="2911195"/>
                </a:lnTo>
                <a:lnTo>
                  <a:pt x="469" y="2912313"/>
                </a:lnTo>
                <a:lnTo>
                  <a:pt x="2324" y="2914180"/>
                </a:lnTo>
                <a:lnTo>
                  <a:pt x="3441" y="2914637"/>
                </a:lnTo>
                <a:lnTo>
                  <a:pt x="6083" y="2914637"/>
                </a:lnTo>
                <a:lnTo>
                  <a:pt x="7200" y="2914180"/>
                </a:lnTo>
                <a:lnTo>
                  <a:pt x="9055" y="2912313"/>
                </a:lnTo>
                <a:lnTo>
                  <a:pt x="9525" y="2911195"/>
                </a:lnTo>
                <a:lnTo>
                  <a:pt x="9525" y="2908566"/>
                </a:lnTo>
                <a:close/>
              </a:path>
              <a:path w="831850" h="3200400">
                <a:moveTo>
                  <a:pt x="9525" y="2860941"/>
                </a:moveTo>
                <a:lnTo>
                  <a:pt x="9055" y="2859824"/>
                </a:lnTo>
                <a:lnTo>
                  <a:pt x="7200" y="2857957"/>
                </a:lnTo>
                <a:lnTo>
                  <a:pt x="6083" y="2857487"/>
                </a:lnTo>
                <a:lnTo>
                  <a:pt x="3441" y="2857487"/>
                </a:lnTo>
                <a:lnTo>
                  <a:pt x="2324" y="2857957"/>
                </a:lnTo>
                <a:lnTo>
                  <a:pt x="469" y="2859824"/>
                </a:lnTo>
                <a:lnTo>
                  <a:pt x="0" y="2860941"/>
                </a:lnTo>
                <a:lnTo>
                  <a:pt x="0" y="2863570"/>
                </a:lnTo>
                <a:lnTo>
                  <a:pt x="469" y="2864688"/>
                </a:lnTo>
                <a:lnTo>
                  <a:pt x="2324" y="2866555"/>
                </a:lnTo>
                <a:lnTo>
                  <a:pt x="3441" y="2867012"/>
                </a:lnTo>
                <a:lnTo>
                  <a:pt x="6083" y="2867012"/>
                </a:lnTo>
                <a:lnTo>
                  <a:pt x="7200" y="2866555"/>
                </a:lnTo>
                <a:lnTo>
                  <a:pt x="9055" y="2864688"/>
                </a:lnTo>
                <a:lnTo>
                  <a:pt x="9525" y="2863570"/>
                </a:lnTo>
                <a:lnTo>
                  <a:pt x="9525" y="2860941"/>
                </a:lnTo>
                <a:close/>
              </a:path>
              <a:path w="831850" h="3200400">
                <a:moveTo>
                  <a:pt x="9525" y="2813316"/>
                </a:moveTo>
                <a:lnTo>
                  <a:pt x="9055" y="2812199"/>
                </a:lnTo>
                <a:lnTo>
                  <a:pt x="7200" y="2810332"/>
                </a:lnTo>
                <a:lnTo>
                  <a:pt x="6083" y="2809862"/>
                </a:lnTo>
                <a:lnTo>
                  <a:pt x="3441" y="2809862"/>
                </a:lnTo>
                <a:lnTo>
                  <a:pt x="2324" y="2810332"/>
                </a:lnTo>
                <a:lnTo>
                  <a:pt x="469" y="2812199"/>
                </a:lnTo>
                <a:lnTo>
                  <a:pt x="0" y="2813316"/>
                </a:lnTo>
                <a:lnTo>
                  <a:pt x="0" y="2815945"/>
                </a:lnTo>
                <a:lnTo>
                  <a:pt x="469" y="2817063"/>
                </a:lnTo>
                <a:lnTo>
                  <a:pt x="2324" y="2818930"/>
                </a:lnTo>
                <a:lnTo>
                  <a:pt x="3441" y="2819387"/>
                </a:lnTo>
                <a:lnTo>
                  <a:pt x="6083" y="2819387"/>
                </a:lnTo>
                <a:lnTo>
                  <a:pt x="7200" y="2818930"/>
                </a:lnTo>
                <a:lnTo>
                  <a:pt x="9055" y="2817063"/>
                </a:lnTo>
                <a:lnTo>
                  <a:pt x="9525" y="2815945"/>
                </a:lnTo>
                <a:lnTo>
                  <a:pt x="9525" y="2813316"/>
                </a:lnTo>
                <a:close/>
              </a:path>
              <a:path w="831850" h="3200400">
                <a:moveTo>
                  <a:pt x="9525" y="2765691"/>
                </a:moveTo>
                <a:lnTo>
                  <a:pt x="9055" y="2764574"/>
                </a:lnTo>
                <a:lnTo>
                  <a:pt x="7200" y="2762707"/>
                </a:lnTo>
                <a:lnTo>
                  <a:pt x="6083" y="2762237"/>
                </a:lnTo>
                <a:lnTo>
                  <a:pt x="3441" y="2762237"/>
                </a:lnTo>
                <a:lnTo>
                  <a:pt x="2324" y="2762707"/>
                </a:lnTo>
                <a:lnTo>
                  <a:pt x="469" y="2764574"/>
                </a:lnTo>
                <a:lnTo>
                  <a:pt x="0" y="2765691"/>
                </a:lnTo>
                <a:lnTo>
                  <a:pt x="0" y="2768320"/>
                </a:lnTo>
                <a:lnTo>
                  <a:pt x="469" y="2769438"/>
                </a:lnTo>
                <a:lnTo>
                  <a:pt x="2324" y="2771305"/>
                </a:lnTo>
                <a:lnTo>
                  <a:pt x="3441" y="2771762"/>
                </a:lnTo>
                <a:lnTo>
                  <a:pt x="6083" y="2771762"/>
                </a:lnTo>
                <a:lnTo>
                  <a:pt x="7200" y="2771305"/>
                </a:lnTo>
                <a:lnTo>
                  <a:pt x="9055" y="2769438"/>
                </a:lnTo>
                <a:lnTo>
                  <a:pt x="9525" y="2768320"/>
                </a:lnTo>
                <a:lnTo>
                  <a:pt x="9525" y="2765691"/>
                </a:lnTo>
                <a:close/>
              </a:path>
              <a:path w="831850" h="3200400">
                <a:moveTo>
                  <a:pt x="9525" y="2718066"/>
                </a:moveTo>
                <a:lnTo>
                  <a:pt x="9055" y="2716949"/>
                </a:lnTo>
                <a:lnTo>
                  <a:pt x="7200" y="2715082"/>
                </a:lnTo>
                <a:lnTo>
                  <a:pt x="6083" y="2714612"/>
                </a:lnTo>
                <a:lnTo>
                  <a:pt x="3441" y="2714612"/>
                </a:lnTo>
                <a:lnTo>
                  <a:pt x="2324" y="2715082"/>
                </a:lnTo>
                <a:lnTo>
                  <a:pt x="469" y="2716949"/>
                </a:lnTo>
                <a:lnTo>
                  <a:pt x="0" y="2718066"/>
                </a:lnTo>
                <a:lnTo>
                  <a:pt x="0" y="2720695"/>
                </a:lnTo>
                <a:lnTo>
                  <a:pt x="469" y="2721813"/>
                </a:lnTo>
                <a:lnTo>
                  <a:pt x="2324" y="2723680"/>
                </a:lnTo>
                <a:lnTo>
                  <a:pt x="3441" y="2724137"/>
                </a:lnTo>
                <a:lnTo>
                  <a:pt x="6083" y="2724137"/>
                </a:lnTo>
                <a:lnTo>
                  <a:pt x="7200" y="2723680"/>
                </a:lnTo>
                <a:lnTo>
                  <a:pt x="9055" y="2721813"/>
                </a:lnTo>
                <a:lnTo>
                  <a:pt x="9525" y="2720695"/>
                </a:lnTo>
                <a:lnTo>
                  <a:pt x="9525" y="2718066"/>
                </a:lnTo>
                <a:close/>
              </a:path>
              <a:path w="831850" h="3200400">
                <a:moveTo>
                  <a:pt x="9525" y="2670441"/>
                </a:moveTo>
                <a:lnTo>
                  <a:pt x="9055" y="2669324"/>
                </a:lnTo>
                <a:lnTo>
                  <a:pt x="7200" y="2667457"/>
                </a:lnTo>
                <a:lnTo>
                  <a:pt x="6083" y="2666987"/>
                </a:lnTo>
                <a:lnTo>
                  <a:pt x="3441" y="2666987"/>
                </a:lnTo>
                <a:lnTo>
                  <a:pt x="2324" y="2667457"/>
                </a:lnTo>
                <a:lnTo>
                  <a:pt x="469" y="2669324"/>
                </a:lnTo>
                <a:lnTo>
                  <a:pt x="0" y="2670441"/>
                </a:lnTo>
                <a:lnTo>
                  <a:pt x="0" y="2673070"/>
                </a:lnTo>
                <a:lnTo>
                  <a:pt x="469" y="2674188"/>
                </a:lnTo>
                <a:lnTo>
                  <a:pt x="2324" y="2676055"/>
                </a:lnTo>
                <a:lnTo>
                  <a:pt x="3441" y="2676512"/>
                </a:lnTo>
                <a:lnTo>
                  <a:pt x="6083" y="2676512"/>
                </a:lnTo>
                <a:lnTo>
                  <a:pt x="7200" y="2676055"/>
                </a:lnTo>
                <a:lnTo>
                  <a:pt x="9055" y="2674188"/>
                </a:lnTo>
                <a:lnTo>
                  <a:pt x="9525" y="2673070"/>
                </a:lnTo>
                <a:lnTo>
                  <a:pt x="9525" y="2670441"/>
                </a:lnTo>
                <a:close/>
              </a:path>
              <a:path w="831850" h="3200400">
                <a:moveTo>
                  <a:pt x="9525" y="2622816"/>
                </a:moveTo>
                <a:lnTo>
                  <a:pt x="9055" y="2621699"/>
                </a:lnTo>
                <a:lnTo>
                  <a:pt x="7200" y="2619832"/>
                </a:lnTo>
                <a:lnTo>
                  <a:pt x="6083" y="2619362"/>
                </a:lnTo>
                <a:lnTo>
                  <a:pt x="3441" y="2619362"/>
                </a:lnTo>
                <a:lnTo>
                  <a:pt x="2324" y="2619832"/>
                </a:lnTo>
                <a:lnTo>
                  <a:pt x="469" y="2621699"/>
                </a:lnTo>
                <a:lnTo>
                  <a:pt x="0" y="2622816"/>
                </a:lnTo>
                <a:lnTo>
                  <a:pt x="0" y="2625445"/>
                </a:lnTo>
                <a:lnTo>
                  <a:pt x="469" y="2626563"/>
                </a:lnTo>
                <a:lnTo>
                  <a:pt x="2324" y="2628430"/>
                </a:lnTo>
                <a:lnTo>
                  <a:pt x="3441" y="2628887"/>
                </a:lnTo>
                <a:lnTo>
                  <a:pt x="6083" y="2628887"/>
                </a:lnTo>
                <a:lnTo>
                  <a:pt x="7200" y="2628430"/>
                </a:lnTo>
                <a:lnTo>
                  <a:pt x="9055" y="2626563"/>
                </a:lnTo>
                <a:lnTo>
                  <a:pt x="9525" y="2625445"/>
                </a:lnTo>
                <a:lnTo>
                  <a:pt x="9525" y="2622816"/>
                </a:lnTo>
                <a:close/>
              </a:path>
              <a:path w="831850" h="3200400">
                <a:moveTo>
                  <a:pt x="9525" y="2575191"/>
                </a:moveTo>
                <a:lnTo>
                  <a:pt x="9055" y="2574074"/>
                </a:lnTo>
                <a:lnTo>
                  <a:pt x="7200" y="2572207"/>
                </a:lnTo>
                <a:lnTo>
                  <a:pt x="6083" y="2571737"/>
                </a:lnTo>
                <a:lnTo>
                  <a:pt x="3441" y="2571737"/>
                </a:lnTo>
                <a:lnTo>
                  <a:pt x="2324" y="2572207"/>
                </a:lnTo>
                <a:lnTo>
                  <a:pt x="469" y="2574074"/>
                </a:lnTo>
                <a:lnTo>
                  <a:pt x="0" y="2575191"/>
                </a:lnTo>
                <a:lnTo>
                  <a:pt x="0" y="2577820"/>
                </a:lnTo>
                <a:lnTo>
                  <a:pt x="469" y="2578938"/>
                </a:lnTo>
                <a:lnTo>
                  <a:pt x="2324" y="2580805"/>
                </a:lnTo>
                <a:lnTo>
                  <a:pt x="3441" y="2581262"/>
                </a:lnTo>
                <a:lnTo>
                  <a:pt x="6083" y="2581262"/>
                </a:lnTo>
                <a:lnTo>
                  <a:pt x="7200" y="2580805"/>
                </a:lnTo>
                <a:lnTo>
                  <a:pt x="9055" y="2578938"/>
                </a:lnTo>
                <a:lnTo>
                  <a:pt x="9525" y="2577820"/>
                </a:lnTo>
                <a:lnTo>
                  <a:pt x="9525" y="2575191"/>
                </a:lnTo>
                <a:close/>
              </a:path>
              <a:path w="831850" h="3200400">
                <a:moveTo>
                  <a:pt x="9525" y="2527566"/>
                </a:moveTo>
                <a:lnTo>
                  <a:pt x="9055" y="2526449"/>
                </a:lnTo>
                <a:lnTo>
                  <a:pt x="7200" y="2524582"/>
                </a:lnTo>
                <a:lnTo>
                  <a:pt x="6083" y="2524112"/>
                </a:lnTo>
                <a:lnTo>
                  <a:pt x="3441" y="2524112"/>
                </a:lnTo>
                <a:lnTo>
                  <a:pt x="2324" y="2524582"/>
                </a:lnTo>
                <a:lnTo>
                  <a:pt x="469" y="2526449"/>
                </a:lnTo>
                <a:lnTo>
                  <a:pt x="0" y="2527566"/>
                </a:lnTo>
                <a:lnTo>
                  <a:pt x="0" y="2530195"/>
                </a:lnTo>
                <a:lnTo>
                  <a:pt x="469" y="2531313"/>
                </a:lnTo>
                <a:lnTo>
                  <a:pt x="2324" y="2533180"/>
                </a:lnTo>
                <a:lnTo>
                  <a:pt x="3441" y="2533637"/>
                </a:lnTo>
                <a:lnTo>
                  <a:pt x="6083" y="2533637"/>
                </a:lnTo>
                <a:lnTo>
                  <a:pt x="7200" y="2533180"/>
                </a:lnTo>
                <a:lnTo>
                  <a:pt x="9055" y="2531313"/>
                </a:lnTo>
                <a:lnTo>
                  <a:pt x="9525" y="2530195"/>
                </a:lnTo>
                <a:lnTo>
                  <a:pt x="9525" y="2527566"/>
                </a:lnTo>
                <a:close/>
              </a:path>
              <a:path w="831850" h="3200400">
                <a:moveTo>
                  <a:pt x="9525" y="2479941"/>
                </a:moveTo>
                <a:lnTo>
                  <a:pt x="9055" y="2478824"/>
                </a:lnTo>
                <a:lnTo>
                  <a:pt x="7200" y="2476957"/>
                </a:lnTo>
                <a:lnTo>
                  <a:pt x="6083" y="2476487"/>
                </a:lnTo>
                <a:lnTo>
                  <a:pt x="3441" y="2476487"/>
                </a:lnTo>
                <a:lnTo>
                  <a:pt x="2324" y="2476957"/>
                </a:lnTo>
                <a:lnTo>
                  <a:pt x="469" y="2478824"/>
                </a:lnTo>
                <a:lnTo>
                  <a:pt x="0" y="2479941"/>
                </a:lnTo>
                <a:lnTo>
                  <a:pt x="0" y="2482570"/>
                </a:lnTo>
                <a:lnTo>
                  <a:pt x="469" y="2483688"/>
                </a:lnTo>
                <a:lnTo>
                  <a:pt x="2324" y="2485555"/>
                </a:lnTo>
                <a:lnTo>
                  <a:pt x="3441" y="2486012"/>
                </a:lnTo>
                <a:lnTo>
                  <a:pt x="6083" y="2486012"/>
                </a:lnTo>
                <a:lnTo>
                  <a:pt x="7200" y="2485555"/>
                </a:lnTo>
                <a:lnTo>
                  <a:pt x="9055" y="2483688"/>
                </a:lnTo>
                <a:lnTo>
                  <a:pt x="9525" y="2482570"/>
                </a:lnTo>
                <a:lnTo>
                  <a:pt x="9525" y="2479941"/>
                </a:lnTo>
                <a:close/>
              </a:path>
              <a:path w="831850" h="3200400">
                <a:moveTo>
                  <a:pt x="9525" y="2432316"/>
                </a:moveTo>
                <a:lnTo>
                  <a:pt x="9055" y="2431199"/>
                </a:lnTo>
                <a:lnTo>
                  <a:pt x="7200" y="2429332"/>
                </a:lnTo>
                <a:lnTo>
                  <a:pt x="6083" y="2428862"/>
                </a:lnTo>
                <a:lnTo>
                  <a:pt x="3441" y="2428862"/>
                </a:lnTo>
                <a:lnTo>
                  <a:pt x="2324" y="2429332"/>
                </a:lnTo>
                <a:lnTo>
                  <a:pt x="469" y="2431199"/>
                </a:lnTo>
                <a:lnTo>
                  <a:pt x="0" y="2432316"/>
                </a:lnTo>
                <a:lnTo>
                  <a:pt x="0" y="2434945"/>
                </a:lnTo>
                <a:lnTo>
                  <a:pt x="469" y="2436063"/>
                </a:lnTo>
                <a:lnTo>
                  <a:pt x="2324" y="2437930"/>
                </a:lnTo>
                <a:lnTo>
                  <a:pt x="3441" y="2438387"/>
                </a:lnTo>
                <a:lnTo>
                  <a:pt x="6083" y="2438387"/>
                </a:lnTo>
                <a:lnTo>
                  <a:pt x="7200" y="2437930"/>
                </a:lnTo>
                <a:lnTo>
                  <a:pt x="9055" y="2436063"/>
                </a:lnTo>
                <a:lnTo>
                  <a:pt x="9525" y="2434945"/>
                </a:lnTo>
                <a:lnTo>
                  <a:pt x="9525" y="2432316"/>
                </a:lnTo>
                <a:close/>
              </a:path>
              <a:path w="831850" h="3200400">
                <a:moveTo>
                  <a:pt x="9525" y="2384691"/>
                </a:moveTo>
                <a:lnTo>
                  <a:pt x="9055" y="2383574"/>
                </a:lnTo>
                <a:lnTo>
                  <a:pt x="7200" y="2381707"/>
                </a:lnTo>
                <a:lnTo>
                  <a:pt x="6083" y="2381237"/>
                </a:lnTo>
                <a:lnTo>
                  <a:pt x="3441" y="2381237"/>
                </a:lnTo>
                <a:lnTo>
                  <a:pt x="2324" y="2381707"/>
                </a:lnTo>
                <a:lnTo>
                  <a:pt x="469" y="2383574"/>
                </a:lnTo>
                <a:lnTo>
                  <a:pt x="0" y="2384691"/>
                </a:lnTo>
                <a:lnTo>
                  <a:pt x="0" y="2387320"/>
                </a:lnTo>
                <a:lnTo>
                  <a:pt x="469" y="2388438"/>
                </a:lnTo>
                <a:lnTo>
                  <a:pt x="2324" y="2390305"/>
                </a:lnTo>
                <a:lnTo>
                  <a:pt x="3441" y="2390762"/>
                </a:lnTo>
                <a:lnTo>
                  <a:pt x="6083" y="2390762"/>
                </a:lnTo>
                <a:lnTo>
                  <a:pt x="7200" y="2390305"/>
                </a:lnTo>
                <a:lnTo>
                  <a:pt x="9055" y="2388438"/>
                </a:lnTo>
                <a:lnTo>
                  <a:pt x="9525" y="2387320"/>
                </a:lnTo>
                <a:lnTo>
                  <a:pt x="9525" y="2384691"/>
                </a:lnTo>
                <a:close/>
              </a:path>
              <a:path w="831850" h="3200400">
                <a:moveTo>
                  <a:pt x="9525" y="2337066"/>
                </a:moveTo>
                <a:lnTo>
                  <a:pt x="9055" y="2335949"/>
                </a:lnTo>
                <a:lnTo>
                  <a:pt x="7200" y="2334082"/>
                </a:lnTo>
                <a:lnTo>
                  <a:pt x="6083" y="2333612"/>
                </a:lnTo>
                <a:lnTo>
                  <a:pt x="3441" y="2333612"/>
                </a:lnTo>
                <a:lnTo>
                  <a:pt x="2324" y="2334082"/>
                </a:lnTo>
                <a:lnTo>
                  <a:pt x="469" y="2335949"/>
                </a:lnTo>
                <a:lnTo>
                  <a:pt x="0" y="2337066"/>
                </a:lnTo>
                <a:lnTo>
                  <a:pt x="0" y="2339695"/>
                </a:lnTo>
                <a:lnTo>
                  <a:pt x="469" y="2340813"/>
                </a:lnTo>
                <a:lnTo>
                  <a:pt x="2324" y="2342680"/>
                </a:lnTo>
                <a:lnTo>
                  <a:pt x="3441" y="2343137"/>
                </a:lnTo>
                <a:lnTo>
                  <a:pt x="6083" y="2343137"/>
                </a:lnTo>
                <a:lnTo>
                  <a:pt x="7200" y="2342680"/>
                </a:lnTo>
                <a:lnTo>
                  <a:pt x="9055" y="2340813"/>
                </a:lnTo>
                <a:lnTo>
                  <a:pt x="9525" y="2339695"/>
                </a:lnTo>
                <a:lnTo>
                  <a:pt x="9525" y="2337066"/>
                </a:lnTo>
                <a:close/>
              </a:path>
              <a:path w="831850" h="3200400">
                <a:moveTo>
                  <a:pt x="9525" y="2289441"/>
                </a:moveTo>
                <a:lnTo>
                  <a:pt x="9055" y="2288324"/>
                </a:lnTo>
                <a:lnTo>
                  <a:pt x="7200" y="2286457"/>
                </a:lnTo>
                <a:lnTo>
                  <a:pt x="6083" y="2285987"/>
                </a:lnTo>
                <a:lnTo>
                  <a:pt x="3441" y="2285987"/>
                </a:lnTo>
                <a:lnTo>
                  <a:pt x="2324" y="2286457"/>
                </a:lnTo>
                <a:lnTo>
                  <a:pt x="469" y="2288324"/>
                </a:lnTo>
                <a:lnTo>
                  <a:pt x="0" y="2289441"/>
                </a:lnTo>
                <a:lnTo>
                  <a:pt x="0" y="2292070"/>
                </a:lnTo>
                <a:lnTo>
                  <a:pt x="469" y="2293188"/>
                </a:lnTo>
                <a:lnTo>
                  <a:pt x="2324" y="2295055"/>
                </a:lnTo>
                <a:lnTo>
                  <a:pt x="3441" y="2295512"/>
                </a:lnTo>
                <a:lnTo>
                  <a:pt x="6083" y="2295512"/>
                </a:lnTo>
                <a:lnTo>
                  <a:pt x="7200" y="2295055"/>
                </a:lnTo>
                <a:lnTo>
                  <a:pt x="9055" y="2293188"/>
                </a:lnTo>
                <a:lnTo>
                  <a:pt x="9525" y="2292070"/>
                </a:lnTo>
                <a:lnTo>
                  <a:pt x="9525" y="2289441"/>
                </a:lnTo>
                <a:close/>
              </a:path>
              <a:path w="831850" h="3200400">
                <a:moveTo>
                  <a:pt x="9525" y="2241816"/>
                </a:moveTo>
                <a:lnTo>
                  <a:pt x="9055" y="2240699"/>
                </a:lnTo>
                <a:lnTo>
                  <a:pt x="7200" y="2238832"/>
                </a:lnTo>
                <a:lnTo>
                  <a:pt x="6083" y="2238362"/>
                </a:lnTo>
                <a:lnTo>
                  <a:pt x="3441" y="2238362"/>
                </a:lnTo>
                <a:lnTo>
                  <a:pt x="2324" y="2238832"/>
                </a:lnTo>
                <a:lnTo>
                  <a:pt x="469" y="2240699"/>
                </a:lnTo>
                <a:lnTo>
                  <a:pt x="0" y="2241816"/>
                </a:lnTo>
                <a:lnTo>
                  <a:pt x="0" y="2244445"/>
                </a:lnTo>
                <a:lnTo>
                  <a:pt x="469" y="2245563"/>
                </a:lnTo>
                <a:lnTo>
                  <a:pt x="2324" y="2247430"/>
                </a:lnTo>
                <a:lnTo>
                  <a:pt x="3441" y="2247887"/>
                </a:lnTo>
                <a:lnTo>
                  <a:pt x="6083" y="2247887"/>
                </a:lnTo>
                <a:lnTo>
                  <a:pt x="7200" y="2247430"/>
                </a:lnTo>
                <a:lnTo>
                  <a:pt x="9055" y="2245563"/>
                </a:lnTo>
                <a:lnTo>
                  <a:pt x="9525" y="2244445"/>
                </a:lnTo>
                <a:lnTo>
                  <a:pt x="9525" y="2241816"/>
                </a:lnTo>
                <a:close/>
              </a:path>
              <a:path w="831850" h="3200400">
                <a:moveTo>
                  <a:pt x="9525" y="2194191"/>
                </a:moveTo>
                <a:lnTo>
                  <a:pt x="9055" y="2193074"/>
                </a:lnTo>
                <a:lnTo>
                  <a:pt x="7200" y="2191207"/>
                </a:lnTo>
                <a:lnTo>
                  <a:pt x="6083" y="2190737"/>
                </a:lnTo>
                <a:lnTo>
                  <a:pt x="3441" y="2190737"/>
                </a:lnTo>
                <a:lnTo>
                  <a:pt x="2324" y="2191207"/>
                </a:lnTo>
                <a:lnTo>
                  <a:pt x="469" y="2193074"/>
                </a:lnTo>
                <a:lnTo>
                  <a:pt x="0" y="2194191"/>
                </a:lnTo>
                <a:lnTo>
                  <a:pt x="0" y="2196820"/>
                </a:lnTo>
                <a:lnTo>
                  <a:pt x="469" y="2197938"/>
                </a:lnTo>
                <a:lnTo>
                  <a:pt x="2324" y="2199805"/>
                </a:lnTo>
                <a:lnTo>
                  <a:pt x="3441" y="2200262"/>
                </a:lnTo>
                <a:lnTo>
                  <a:pt x="6083" y="2200262"/>
                </a:lnTo>
                <a:lnTo>
                  <a:pt x="7200" y="2199805"/>
                </a:lnTo>
                <a:lnTo>
                  <a:pt x="9055" y="2197938"/>
                </a:lnTo>
                <a:lnTo>
                  <a:pt x="9525" y="2196820"/>
                </a:lnTo>
                <a:lnTo>
                  <a:pt x="9525" y="2194191"/>
                </a:lnTo>
                <a:close/>
              </a:path>
              <a:path w="831850" h="3200400">
                <a:moveTo>
                  <a:pt x="9525" y="2146566"/>
                </a:moveTo>
                <a:lnTo>
                  <a:pt x="9055" y="2145449"/>
                </a:lnTo>
                <a:lnTo>
                  <a:pt x="7200" y="2143582"/>
                </a:lnTo>
                <a:lnTo>
                  <a:pt x="6083" y="2143112"/>
                </a:lnTo>
                <a:lnTo>
                  <a:pt x="3441" y="2143112"/>
                </a:lnTo>
                <a:lnTo>
                  <a:pt x="2324" y="2143582"/>
                </a:lnTo>
                <a:lnTo>
                  <a:pt x="469" y="2145449"/>
                </a:lnTo>
                <a:lnTo>
                  <a:pt x="0" y="2146566"/>
                </a:lnTo>
                <a:lnTo>
                  <a:pt x="0" y="2149195"/>
                </a:lnTo>
                <a:lnTo>
                  <a:pt x="469" y="2150313"/>
                </a:lnTo>
                <a:lnTo>
                  <a:pt x="2324" y="2152180"/>
                </a:lnTo>
                <a:lnTo>
                  <a:pt x="3441" y="2152637"/>
                </a:lnTo>
                <a:lnTo>
                  <a:pt x="6083" y="2152637"/>
                </a:lnTo>
                <a:lnTo>
                  <a:pt x="7200" y="2152180"/>
                </a:lnTo>
                <a:lnTo>
                  <a:pt x="9055" y="2150313"/>
                </a:lnTo>
                <a:lnTo>
                  <a:pt x="9525" y="2149195"/>
                </a:lnTo>
                <a:lnTo>
                  <a:pt x="9525" y="2146566"/>
                </a:lnTo>
                <a:close/>
              </a:path>
              <a:path w="831850" h="3200400">
                <a:moveTo>
                  <a:pt x="9525" y="2098941"/>
                </a:moveTo>
                <a:lnTo>
                  <a:pt x="9055" y="2097824"/>
                </a:lnTo>
                <a:lnTo>
                  <a:pt x="7200" y="2095957"/>
                </a:lnTo>
                <a:lnTo>
                  <a:pt x="6083" y="2095487"/>
                </a:lnTo>
                <a:lnTo>
                  <a:pt x="3441" y="2095487"/>
                </a:lnTo>
                <a:lnTo>
                  <a:pt x="2324" y="2095957"/>
                </a:lnTo>
                <a:lnTo>
                  <a:pt x="469" y="2097824"/>
                </a:lnTo>
                <a:lnTo>
                  <a:pt x="0" y="2098941"/>
                </a:lnTo>
                <a:lnTo>
                  <a:pt x="0" y="2101570"/>
                </a:lnTo>
                <a:lnTo>
                  <a:pt x="469" y="2102688"/>
                </a:lnTo>
                <a:lnTo>
                  <a:pt x="2324" y="2104555"/>
                </a:lnTo>
                <a:lnTo>
                  <a:pt x="3441" y="2105012"/>
                </a:lnTo>
                <a:lnTo>
                  <a:pt x="6083" y="2105012"/>
                </a:lnTo>
                <a:lnTo>
                  <a:pt x="7200" y="2104555"/>
                </a:lnTo>
                <a:lnTo>
                  <a:pt x="9055" y="2102688"/>
                </a:lnTo>
                <a:lnTo>
                  <a:pt x="9525" y="2101570"/>
                </a:lnTo>
                <a:lnTo>
                  <a:pt x="9525" y="2098941"/>
                </a:lnTo>
                <a:close/>
              </a:path>
              <a:path w="831850" h="3200400">
                <a:moveTo>
                  <a:pt x="9525" y="2051316"/>
                </a:moveTo>
                <a:lnTo>
                  <a:pt x="9055" y="2050199"/>
                </a:lnTo>
                <a:lnTo>
                  <a:pt x="7200" y="2048332"/>
                </a:lnTo>
                <a:lnTo>
                  <a:pt x="6083" y="2047862"/>
                </a:lnTo>
                <a:lnTo>
                  <a:pt x="3441" y="2047862"/>
                </a:lnTo>
                <a:lnTo>
                  <a:pt x="2324" y="2048332"/>
                </a:lnTo>
                <a:lnTo>
                  <a:pt x="469" y="2050199"/>
                </a:lnTo>
                <a:lnTo>
                  <a:pt x="0" y="2051316"/>
                </a:lnTo>
                <a:lnTo>
                  <a:pt x="0" y="2053945"/>
                </a:lnTo>
                <a:lnTo>
                  <a:pt x="469" y="2055063"/>
                </a:lnTo>
                <a:lnTo>
                  <a:pt x="2324" y="2056930"/>
                </a:lnTo>
                <a:lnTo>
                  <a:pt x="3441" y="2057387"/>
                </a:lnTo>
                <a:lnTo>
                  <a:pt x="6083" y="2057387"/>
                </a:lnTo>
                <a:lnTo>
                  <a:pt x="7200" y="2056930"/>
                </a:lnTo>
                <a:lnTo>
                  <a:pt x="9055" y="2055063"/>
                </a:lnTo>
                <a:lnTo>
                  <a:pt x="9525" y="2053945"/>
                </a:lnTo>
                <a:lnTo>
                  <a:pt x="9525" y="2051316"/>
                </a:lnTo>
                <a:close/>
              </a:path>
              <a:path w="831850" h="3200400">
                <a:moveTo>
                  <a:pt x="9525" y="2003691"/>
                </a:moveTo>
                <a:lnTo>
                  <a:pt x="9055" y="2002574"/>
                </a:lnTo>
                <a:lnTo>
                  <a:pt x="7200" y="2000707"/>
                </a:lnTo>
                <a:lnTo>
                  <a:pt x="6083" y="2000237"/>
                </a:lnTo>
                <a:lnTo>
                  <a:pt x="3441" y="2000237"/>
                </a:lnTo>
                <a:lnTo>
                  <a:pt x="2324" y="2000707"/>
                </a:lnTo>
                <a:lnTo>
                  <a:pt x="469" y="2002574"/>
                </a:lnTo>
                <a:lnTo>
                  <a:pt x="0" y="2003691"/>
                </a:lnTo>
                <a:lnTo>
                  <a:pt x="0" y="2006320"/>
                </a:lnTo>
                <a:lnTo>
                  <a:pt x="469" y="2007438"/>
                </a:lnTo>
                <a:lnTo>
                  <a:pt x="2324" y="2009305"/>
                </a:lnTo>
                <a:lnTo>
                  <a:pt x="3441" y="2009762"/>
                </a:lnTo>
                <a:lnTo>
                  <a:pt x="6083" y="2009762"/>
                </a:lnTo>
                <a:lnTo>
                  <a:pt x="7200" y="2009305"/>
                </a:lnTo>
                <a:lnTo>
                  <a:pt x="9055" y="2007438"/>
                </a:lnTo>
                <a:lnTo>
                  <a:pt x="9525" y="2006320"/>
                </a:lnTo>
                <a:lnTo>
                  <a:pt x="9525" y="2003691"/>
                </a:lnTo>
                <a:close/>
              </a:path>
              <a:path w="831850" h="3200400">
                <a:moveTo>
                  <a:pt x="9525" y="1956066"/>
                </a:moveTo>
                <a:lnTo>
                  <a:pt x="9055" y="1954949"/>
                </a:lnTo>
                <a:lnTo>
                  <a:pt x="7200" y="1953082"/>
                </a:lnTo>
                <a:lnTo>
                  <a:pt x="6083" y="1952612"/>
                </a:lnTo>
                <a:lnTo>
                  <a:pt x="3441" y="1952612"/>
                </a:lnTo>
                <a:lnTo>
                  <a:pt x="2324" y="1953082"/>
                </a:lnTo>
                <a:lnTo>
                  <a:pt x="469" y="1954949"/>
                </a:lnTo>
                <a:lnTo>
                  <a:pt x="0" y="1956066"/>
                </a:lnTo>
                <a:lnTo>
                  <a:pt x="0" y="1958695"/>
                </a:lnTo>
                <a:lnTo>
                  <a:pt x="469" y="1959813"/>
                </a:lnTo>
                <a:lnTo>
                  <a:pt x="2324" y="1961680"/>
                </a:lnTo>
                <a:lnTo>
                  <a:pt x="3441" y="1962137"/>
                </a:lnTo>
                <a:lnTo>
                  <a:pt x="6083" y="1962137"/>
                </a:lnTo>
                <a:lnTo>
                  <a:pt x="7200" y="1961680"/>
                </a:lnTo>
                <a:lnTo>
                  <a:pt x="9055" y="1959813"/>
                </a:lnTo>
                <a:lnTo>
                  <a:pt x="9525" y="1958695"/>
                </a:lnTo>
                <a:lnTo>
                  <a:pt x="9525" y="1956066"/>
                </a:lnTo>
                <a:close/>
              </a:path>
              <a:path w="831850" h="3200400">
                <a:moveTo>
                  <a:pt x="9525" y="1908441"/>
                </a:moveTo>
                <a:lnTo>
                  <a:pt x="9055" y="1907324"/>
                </a:lnTo>
                <a:lnTo>
                  <a:pt x="7200" y="1905457"/>
                </a:lnTo>
                <a:lnTo>
                  <a:pt x="6083" y="1904987"/>
                </a:lnTo>
                <a:lnTo>
                  <a:pt x="3441" y="1904987"/>
                </a:lnTo>
                <a:lnTo>
                  <a:pt x="2324" y="1905457"/>
                </a:lnTo>
                <a:lnTo>
                  <a:pt x="469" y="1907324"/>
                </a:lnTo>
                <a:lnTo>
                  <a:pt x="0" y="1908441"/>
                </a:lnTo>
                <a:lnTo>
                  <a:pt x="0" y="1911070"/>
                </a:lnTo>
                <a:lnTo>
                  <a:pt x="469" y="1912188"/>
                </a:lnTo>
                <a:lnTo>
                  <a:pt x="2324" y="1914055"/>
                </a:lnTo>
                <a:lnTo>
                  <a:pt x="3441" y="1914512"/>
                </a:lnTo>
                <a:lnTo>
                  <a:pt x="6083" y="1914512"/>
                </a:lnTo>
                <a:lnTo>
                  <a:pt x="7200" y="1914055"/>
                </a:lnTo>
                <a:lnTo>
                  <a:pt x="9055" y="1912188"/>
                </a:lnTo>
                <a:lnTo>
                  <a:pt x="9525" y="1911070"/>
                </a:lnTo>
                <a:lnTo>
                  <a:pt x="9525" y="1908441"/>
                </a:lnTo>
                <a:close/>
              </a:path>
              <a:path w="831850" h="3200400">
                <a:moveTo>
                  <a:pt x="9525" y="1860816"/>
                </a:moveTo>
                <a:lnTo>
                  <a:pt x="9055" y="1859699"/>
                </a:lnTo>
                <a:lnTo>
                  <a:pt x="7200" y="1857832"/>
                </a:lnTo>
                <a:lnTo>
                  <a:pt x="6083" y="1857362"/>
                </a:lnTo>
                <a:lnTo>
                  <a:pt x="3441" y="1857362"/>
                </a:lnTo>
                <a:lnTo>
                  <a:pt x="2324" y="1857832"/>
                </a:lnTo>
                <a:lnTo>
                  <a:pt x="469" y="1859699"/>
                </a:lnTo>
                <a:lnTo>
                  <a:pt x="0" y="1860816"/>
                </a:lnTo>
                <a:lnTo>
                  <a:pt x="0" y="1863445"/>
                </a:lnTo>
                <a:lnTo>
                  <a:pt x="469" y="1864563"/>
                </a:lnTo>
                <a:lnTo>
                  <a:pt x="2324" y="1866430"/>
                </a:lnTo>
                <a:lnTo>
                  <a:pt x="3441" y="1866887"/>
                </a:lnTo>
                <a:lnTo>
                  <a:pt x="6083" y="1866887"/>
                </a:lnTo>
                <a:lnTo>
                  <a:pt x="7200" y="1866430"/>
                </a:lnTo>
                <a:lnTo>
                  <a:pt x="9055" y="1864563"/>
                </a:lnTo>
                <a:lnTo>
                  <a:pt x="9525" y="1863445"/>
                </a:lnTo>
                <a:lnTo>
                  <a:pt x="9525" y="1860816"/>
                </a:lnTo>
                <a:close/>
              </a:path>
              <a:path w="831850" h="3200400">
                <a:moveTo>
                  <a:pt x="9525" y="1813191"/>
                </a:moveTo>
                <a:lnTo>
                  <a:pt x="9055" y="1812074"/>
                </a:lnTo>
                <a:lnTo>
                  <a:pt x="7200" y="1810207"/>
                </a:lnTo>
                <a:lnTo>
                  <a:pt x="6083" y="1809737"/>
                </a:lnTo>
                <a:lnTo>
                  <a:pt x="3441" y="1809737"/>
                </a:lnTo>
                <a:lnTo>
                  <a:pt x="2324" y="1810207"/>
                </a:lnTo>
                <a:lnTo>
                  <a:pt x="469" y="1812074"/>
                </a:lnTo>
                <a:lnTo>
                  <a:pt x="0" y="1813191"/>
                </a:lnTo>
                <a:lnTo>
                  <a:pt x="0" y="1815820"/>
                </a:lnTo>
                <a:lnTo>
                  <a:pt x="469" y="1816938"/>
                </a:lnTo>
                <a:lnTo>
                  <a:pt x="2324" y="1818805"/>
                </a:lnTo>
                <a:lnTo>
                  <a:pt x="3441" y="1819262"/>
                </a:lnTo>
                <a:lnTo>
                  <a:pt x="6083" y="1819262"/>
                </a:lnTo>
                <a:lnTo>
                  <a:pt x="7200" y="1818805"/>
                </a:lnTo>
                <a:lnTo>
                  <a:pt x="9055" y="1816938"/>
                </a:lnTo>
                <a:lnTo>
                  <a:pt x="9525" y="1815820"/>
                </a:lnTo>
                <a:lnTo>
                  <a:pt x="9525" y="1813191"/>
                </a:lnTo>
                <a:close/>
              </a:path>
              <a:path w="831850" h="3200400">
                <a:moveTo>
                  <a:pt x="9525" y="1765566"/>
                </a:moveTo>
                <a:lnTo>
                  <a:pt x="9055" y="1764449"/>
                </a:lnTo>
                <a:lnTo>
                  <a:pt x="7200" y="1762582"/>
                </a:lnTo>
                <a:lnTo>
                  <a:pt x="6083" y="1762112"/>
                </a:lnTo>
                <a:lnTo>
                  <a:pt x="3441" y="1762112"/>
                </a:lnTo>
                <a:lnTo>
                  <a:pt x="2324" y="1762582"/>
                </a:lnTo>
                <a:lnTo>
                  <a:pt x="469" y="1764449"/>
                </a:lnTo>
                <a:lnTo>
                  <a:pt x="0" y="1765566"/>
                </a:lnTo>
                <a:lnTo>
                  <a:pt x="0" y="1768195"/>
                </a:lnTo>
                <a:lnTo>
                  <a:pt x="469" y="1769313"/>
                </a:lnTo>
                <a:lnTo>
                  <a:pt x="2324" y="1771180"/>
                </a:lnTo>
                <a:lnTo>
                  <a:pt x="3441" y="1771637"/>
                </a:lnTo>
                <a:lnTo>
                  <a:pt x="6083" y="1771637"/>
                </a:lnTo>
                <a:lnTo>
                  <a:pt x="7200" y="1771180"/>
                </a:lnTo>
                <a:lnTo>
                  <a:pt x="9055" y="1769313"/>
                </a:lnTo>
                <a:lnTo>
                  <a:pt x="9525" y="1768195"/>
                </a:lnTo>
                <a:lnTo>
                  <a:pt x="9525" y="1765566"/>
                </a:lnTo>
                <a:close/>
              </a:path>
              <a:path w="831850" h="3200400">
                <a:moveTo>
                  <a:pt x="9525" y="1717941"/>
                </a:moveTo>
                <a:lnTo>
                  <a:pt x="9055" y="1716824"/>
                </a:lnTo>
                <a:lnTo>
                  <a:pt x="7200" y="1714957"/>
                </a:lnTo>
                <a:lnTo>
                  <a:pt x="6083" y="1714487"/>
                </a:lnTo>
                <a:lnTo>
                  <a:pt x="3441" y="1714487"/>
                </a:lnTo>
                <a:lnTo>
                  <a:pt x="2324" y="1714957"/>
                </a:lnTo>
                <a:lnTo>
                  <a:pt x="469" y="1716824"/>
                </a:lnTo>
                <a:lnTo>
                  <a:pt x="0" y="1717941"/>
                </a:lnTo>
                <a:lnTo>
                  <a:pt x="0" y="1720570"/>
                </a:lnTo>
                <a:lnTo>
                  <a:pt x="469" y="1721688"/>
                </a:lnTo>
                <a:lnTo>
                  <a:pt x="2324" y="1723555"/>
                </a:lnTo>
                <a:lnTo>
                  <a:pt x="3441" y="1724012"/>
                </a:lnTo>
                <a:lnTo>
                  <a:pt x="6083" y="1724012"/>
                </a:lnTo>
                <a:lnTo>
                  <a:pt x="7200" y="1723555"/>
                </a:lnTo>
                <a:lnTo>
                  <a:pt x="9055" y="1721688"/>
                </a:lnTo>
                <a:lnTo>
                  <a:pt x="9525" y="1720570"/>
                </a:lnTo>
                <a:lnTo>
                  <a:pt x="9525" y="1717941"/>
                </a:lnTo>
                <a:close/>
              </a:path>
              <a:path w="831850" h="3200400">
                <a:moveTo>
                  <a:pt x="9525" y="1670316"/>
                </a:moveTo>
                <a:lnTo>
                  <a:pt x="9055" y="1669199"/>
                </a:lnTo>
                <a:lnTo>
                  <a:pt x="7200" y="1667332"/>
                </a:lnTo>
                <a:lnTo>
                  <a:pt x="6083" y="1666862"/>
                </a:lnTo>
                <a:lnTo>
                  <a:pt x="3441" y="1666862"/>
                </a:lnTo>
                <a:lnTo>
                  <a:pt x="2324" y="1667332"/>
                </a:lnTo>
                <a:lnTo>
                  <a:pt x="469" y="1669199"/>
                </a:lnTo>
                <a:lnTo>
                  <a:pt x="0" y="1670316"/>
                </a:lnTo>
                <a:lnTo>
                  <a:pt x="0" y="1672945"/>
                </a:lnTo>
                <a:lnTo>
                  <a:pt x="469" y="1674063"/>
                </a:lnTo>
                <a:lnTo>
                  <a:pt x="2324" y="1675930"/>
                </a:lnTo>
                <a:lnTo>
                  <a:pt x="3441" y="1676387"/>
                </a:lnTo>
                <a:lnTo>
                  <a:pt x="6083" y="1676387"/>
                </a:lnTo>
                <a:lnTo>
                  <a:pt x="7200" y="1675930"/>
                </a:lnTo>
                <a:lnTo>
                  <a:pt x="9055" y="1674063"/>
                </a:lnTo>
                <a:lnTo>
                  <a:pt x="9525" y="1672945"/>
                </a:lnTo>
                <a:lnTo>
                  <a:pt x="9525" y="1670316"/>
                </a:lnTo>
                <a:close/>
              </a:path>
              <a:path w="831850" h="3200400">
                <a:moveTo>
                  <a:pt x="9525" y="1622691"/>
                </a:moveTo>
                <a:lnTo>
                  <a:pt x="9055" y="1621574"/>
                </a:lnTo>
                <a:lnTo>
                  <a:pt x="7200" y="1619707"/>
                </a:lnTo>
                <a:lnTo>
                  <a:pt x="6083" y="1619237"/>
                </a:lnTo>
                <a:lnTo>
                  <a:pt x="3441" y="1619237"/>
                </a:lnTo>
                <a:lnTo>
                  <a:pt x="2324" y="1619707"/>
                </a:lnTo>
                <a:lnTo>
                  <a:pt x="469" y="1621574"/>
                </a:lnTo>
                <a:lnTo>
                  <a:pt x="0" y="1622691"/>
                </a:lnTo>
                <a:lnTo>
                  <a:pt x="0" y="1625320"/>
                </a:lnTo>
                <a:lnTo>
                  <a:pt x="469" y="1626438"/>
                </a:lnTo>
                <a:lnTo>
                  <a:pt x="2324" y="1628305"/>
                </a:lnTo>
                <a:lnTo>
                  <a:pt x="3441" y="1628762"/>
                </a:lnTo>
                <a:lnTo>
                  <a:pt x="6083" y="1628762"/>
                </a:lnTo>
                <a:lnTo>
                  <a:pt x="7200" y="1628305"/>
                </a:lnTo>
                <a:lnTo>
                  <a:pt x="9055" y="1626438"/>
                </a:lnTo>
                <a:lnTo>
                  <a:pt x="9525" y="1625320"/>
                </a:lnTo>
                <a:lnTo>
                  <a:pt x="9525" y="1622691"/>
                </a:lnTo>
                <a:close/>
              </a:path>
              <a:path w="831850" h="3200400">
                <a:moveTo>
                  <a:pt x="9525" y="1575066"/>
                </a:moveTo>
                <a:lnTo>
                  <a:pt x="9055" y="1573949"/>
                </a:lnTo>
                <a:lnTo>
                  <a:pt x="7200" y="1572082"/>
                </a:lnTo>
                <a:lnTo>
                  <a:pt x="6083" y="1571625"/>
                </a:lnTo>
                <a:lnTo>
                  <a:pt x="3441" y="1571625"/>
                </a:lnTo>
                <a:lnTo>
                  <a:pt x="2324" y="1572082"/>
                </a:lnTo>
                <a:lnTo>
                  <a:pt x="469" y="1573949"/>
                </a:lnTo>
                <a:lnTo>
                  <a:pt x="0" y="1575066"/>
                </a:lnTo>
                <a:lnTo>
                  <a:pt x="0" y="1577695"/>
                </a:lnTo>
                <a:lnTo>
                  <a:pt x="469" y="1578813"/>
                </a:lnTo>
                <a:lnTo>
                  <a:pt x="2324" y="1580680"/>
                </a:lnTo>
                <a:lnTo>
                  <a:pt x="3441" y="1581137"/>
                </a:lnTo>
                <a:lnTo>
                  <a:pt x="6083" y="1581137"/>
                </a:lnTo>
                <a:lnTo>
                  <a:pt x="7200" y="1580680"/>
                </a:lnTo>
                <a:lnTo>
                  <a:pt x="9055" y="1578813"/>
                </a:lnTo>
                <a:lnTo>
                  <a:pt x="9525" y="1577695"/>
                </a:lnTo>
                <a:lnTo>
                  <a:pt x="9525" y="1575066"/>
                </a:lnTo>
                <a:close/>
              </a:path>
              <a:path w="831850" h="3200400">
                <a:moveTo>
                  <a:pt x="9525" y="1527441"/>
                </a:moveTo>
                <a:lnTo>
                  <a:pt x="9055" y="1526324"/>
                </a:lnTo>
                <a:lnTo>
                  <a:pt x="7200" y="1524457"/>
                </a:lnTo>
                <a:lnTo>
                  <a:pt x="6083" y="1524000"/>
                </a:lnTo>
                <a:lnTo>
                  <a:pt x="3441" y="1524000"/>
                </a:lnTo>
                <a:lnTo>
                  <a:pt x="2324" y="1524457"/>
                </a:lnTo>
                <a:lnTo>
                  <a:pt x="469" y="1526324"/>
                </a:lnTo>
                <a:lnTo>
                  <a:pt x="0" y="1527441"/>
                </a:lnTo>
                <a:lnTo>
                  <a:pt x="0" y="1530070"/>
                </a:lnTo>
                <a:lnTo>
                  <a:pt x="469" y="1531188"/>
                </a:lnTo>
                <a:lnTo>
                  <a:pt x="2324" y="1533055"/>
                </a:lnTo>
                <a:lnTo>
                  <a:pt x="3441" y="1533512"/>
                </a:lnTo>
                <a:lnTo>
                  <a:pt x="6083" y="1533512"/>
                </a:lnTo>
                <a:lnTo>
                  <a:pt x="7200" y="1533055"/>
                </a:lnTo>
                <a:lnTo>
                  <a:pt x="9055" y="1531188"/>
                </a:lnTo>
                <a:lnTo>
                  <a:pt x="9525" y="1530070"/>
                </a:lnTo>
                <a:lnTo>
                  <a:pt x="9525" y="1527441"/>
                </a:lnTo>
                <a:close/>
              </a:path>
              <a:path w="831850" h="3200400">
                <a:moveTo>
                  <a:pt x="9525" y="1479816"/>
                </a:moveTo>
                <a:lnTo>
                  <a:pt x="9055" y="1478699"/>
                </a:lnTo>
                <a:lnTo>
                  <a:pt x="7200" y="1476832"/>
                </a:lnTo>
                <a:lnTo>
                  <a:pt x="6083" y="1476362"/>
                </a:lnTo>
                <a:lnTo>
                  <a:pt x="3441" y="1476362"/>
                </a:lnTo>
                <a:lnTo>
                  <a:pt x="2324" y="1476832"/>
                </a:lnTo>
                <a:lnTo>
                  <a:pt x="469" y="1478699"/>
                </a:lnTo>
                <a:lnTo>
                  <a:pt x="0" y="1479816"/>
                </a:lnTo>
                <a:lnTo>
                  <a:pt x="0" y="1482445"/>
                </a:lnTo>
                <a:lnTo>
                  <a:pt x="469" y="1483563"/>
                </a:lnTo>
                <a:lnTo>
                  <a:pt x="2324" y="1485430"/>
                </a:lnTo>
                <a:lnTo>
                  <a:pt x="3441" y="1485887"/>
                </a:lnTo>
                <a:lnTo>
                  <a:pt x="6083" y="1485887"/>
                </a:lnTo>
                <a:lnTo>
                  <a:pt x="7200" y="1485430"/>
                </a:lnTo>
                <a:lnTo>
                  <a:pt x="9055" y="1483563"/>
                </a:lnTo>
                <a:lnTo>
                  <a:pt x="9525" y="1482445"/>
                </a:lnTo>
                <a:lnTo>
                  <a:pt x="9525" y="1479816"/>
                </a:lnTo>
                <a:close/>
              </a:path>
              <a:path w="831850" h="3200400">
                <a:moveTo>
                  <a:pt x="9525" y="1432191"/>
                </a:moveTo>
                <a:lnTo>
                  <a:pt x="9055" y="1431074"/>
                </a:lnTo>
                <a:lnTo>
                  <a:pt x="7200" y="1429207"/>
                </a:lnTo>
                <a:lnTo>
                  <a:pt x="6083" y="1428750"/>
                </a:lnTo>
                <a:lnTo>
                  <a:pt x="3441" y="1428750"/>
                </a:lnTo>
                <a:lnTo>
                  <a:pt x="2324" y="1429207"/>
                </a:lnTo>
                <a:lnTo>
                  <a:pt x="469" y="1431074"/>
                </a:lnTo>
                <a:lnTo>
                  <a:pt x="0" y="1432191"/>
                </a:lnTo>
                <a:lnTo>
                  <a:pt x="0" y="1434820"/>
                </a:lnTo>
                <a:lnTo>
                  <a:pt x="469" y="1435938"/>
                </a:lnTo>
                <a:lnTo>
                  <a:pt x="2324" y="1437805"/>
                </a:lnTo>
                <a:lnTo>
                  <a:pt x="3441" y="1438275"/>
                </a:lnTo>
                <a:lnTo>
                  <a:pt x="6083" y="1438275"/>
                </a:lnTo>
                <a:lnTo>
                  <a:pt x="7200" y="1437805"/>
                </a:lnTo>
                <a:lnTo>
                  <a:pt x="9055" y="1435938"/>
                </a:lnTo>
                <a:lnTo>
                  <a:pt x="9525" y="1434820"/>
                </a:lnTo>
                <a:lnTo>
                  <a:pt x="9525" y="1432191"/>
                </a:lnTo>
                <a:close/>
              </a:path>
              <a:path w="831850" h="3200400">
                <a:moveTo>
                  <a:pt x="9525" y="1384566"/>
                </a:moveTo>
                <a:lnTo>
                  <a:pt x="9055" y="1383449"/>
                </a:lnTo>
                <a:lnTo>
                  <a:pt x="7200" y="1381582"/>
                </a:lnTo>
                <a:lnTo>
                  <a:pt x="6083" y="1381112"/>
                </a:lnTo>
                <a:lnTo>
                  <a:pt x="3441" y="1381112"/>
                </a:lnTo>
                <a:lnTo>
                  <a:pt x="2324" y="1381582"/>
                </a:lnTo>
                <a:lnTo>
                  <a:pt x="469" y="1383449"/>
                </a:lnTo>
                <a:lnTo>
                  <a:pt x="0" y="1384566"/>
                </a:lnTo>
                <a:lnTo>
                  <a:pt x="0" y="1387195"/>
                </a:lnTo>
                <a:lnTo>
                  <a:pt x="469" y="1388313"/>
                </a:lnTo>
                <a:lnTo>
                  <a:pt x="2324" y="1390180"/>
                </a:lnTo>
                <a:lnTo>
                  <a:pt x="3441" y="1390637"/>
                </a:lnTo>
                <a:lnTo>
                  <a:pt x="6083" y="1390637"/>
                </a:lnTo>
                <a:lnTo>
                  <a:pt x="7200" y="1390180"/>
                </a:lnTo>
                <a:lnTo>
                  <a:pt x="9055" y="1388313"/>
                </a:lnTo>
                <a:lnTo>
                  <a:pt x="9525" y="1387195"/>
                </a:lnTo>
                <a:lnTo>
                  <a:pt x="9525" y="1384566"/>
                </a:lnTo>
                <a:close/>
              </a:path>
              <a:path w="831850" h="3200400">
                <a:moveTo>
                  <a:pt x="9525" y="1336941"/>
                </a:moveTo>
                <a:lnTo>
                  <a:pt x="9055" y="1335824"/>
                </a:lnTo>
                <a:lnTo>
                  <a:pt x="7200" y="1333957"/>
                </a:lnTo>
                <a:lnTo>
                  <a:pt x="6083" y="1333500"/>
                </a:lnTo>
                <a:lnTo>
                  <a:pt x="3441" y="1333500"/>
                </a:lnTo>
                <a:lnTo>
                  <a:pt x="2324" y="1333957"/>
                </a:lnTo>
                <a:lnTo>
                  <a:pt x="469" y="1335824"/>
                </a:lnTo>
                <a:lnTo>
                  <a:pt x="0" y="1336941"/>
                </a:lnTo>
                <a:lnTo>
                  <a:pt x="0" y="1339570"/>
                </a:lnTo>
                <a:lnTo>
                  <a:pt x="469" y="1340688"/>
                </a:lnTo>
                <a:lnTo>
                  <a:pt x="2324" y="1342555"/>
                </a:lnTo>
                <a:lnTo>
                  <a:pt x="3441" y="1343012"/>
                </a:lnTo>
                <a:lnTo>
                  <a:pt x="6083" y="1343012"/>
                </a:lnTo>
                <a:lnTo>
                  <a:pt x="7200" y="1342555"/>
                </a:lnTo>
                <a:lnTo>
                  <a:pt x="9055" y="1340688"/>
                </a:lnTo>
                <a:lnTo>
                  <a:pt x="9525" y="1339570"/>
                </a:lnTo>
                <a:lnTo>
                  <a:pt x="9525" y="1336941"/>
                </a:lnTo>
                <a:close/>
              </a:path>
              <a:path w="831850" h="3200400">
                <a:moveTo>
                  <a:pt x="9525" y="1289316"/>
                </a:moveTo>
                <a:lnTo>
                  <a:pt x="9055" y="1288199"/>
                </a:lnTo>
                <a:lnTo>
                  <a:pt x="7200" y="1286332"/>
                </a:lnTo>
                <a:lnTo>
                  <a:pt x="6083" y="1285875"/>
                </a:lnTo>
                <a:lnTo>
                  <a:pt x="3441" y="1285875"/>
                </a:lnTo>
                <a:lnTo>
                  <a:pt x="2324" y="1286332"/>
                </a:lnTo>
                <a:lnTo>
                  <a:pt x="469" y="1288199"/>
                </a:lnTo>
                <a:lnTo>
                  <a:pt x="0" y="1289316"/>
                </a:lnTo>
                <a:lnTo>
                  <a:pt x="0" y="1291945"/>
                </a:lnTo>
                <a:lnTo>
                  <a:pt x="469" y="1293063"/>
                </a:lnTo>
                <a:lnTo>
                  <a:pt x="2324" y="1294930"/>
                </a:lnTo>
                <a:lnTo>
                  <a:pt x="3441" y="1295387"/>
                </a:lnTo>
                <a:lnTo>
                  <a:pt x="6083" y="1295387"/>
                </a:lnTo>
                <a:lnTo>
                  <a:pt x="7200" y="1294930"/>
                </a:lnTo>
                <a:lnTo>
                  <a:pt x="9055" y="1293063"/>
                </a:lnTo>
                <a:lnTo>
                  <a:pt x="9525" y="1291945"/>
                </a:lnTo>
                <a:lnTo>
                  <a:pt x="9525" y="1289316"/>
                </a:lnTo>
                <a:close/>
              </a:path>
              <a:path w="831850" h="3200400">
                <a:moveTo>
                  <a:pt x="9525" y="1241691"/>
                </a:moveTo>
                <a:lnTo>
                  <a:pt x="9055" y="1240574"/>
                </a:lnTo>
                <a:lnTo>
                  <a:pt x="7200" y="1238707"/>
                </a:lnTo>
                <a:lnTo>
                  <a:pt x="6083" y="1238250"/>
                </a:lnTo>
                <a:lnTo>
                  <a:pt x="3441" y="1238250"/>
                </a:lnTo>
                <a:lnTo>
                  <a:pt x="2324" y="1238707"/>
                </a:lnTo>
                <a:lnTo>
                  <a:pt x="469" y="1240574"/>
                </a:lnTo>
                <a:lnTo>
                  <a:pt x="0" y="1241691"/>
                </a:lnTo>
                <a:lnTo>
                  <a:pt x="0" y="1244320"/>
                </a:lnTo>
                <a:lnTo>
                  <a:pt x="469" y="1245438"/>
                </a:lnTo>
                <a:lnTo>
                  <a:pt x="2324" y="1247305"/>
                </a:lnTo>
                <a:lnTo>
                  <a:pt x="3441" y="1247762"/>
                </a:lnTo>
                <a:lnTo>
                  <a:pt x="6083" y="1247762"/>
                </a:lnTo>
                <a:lnTo>
                  <a:pt x="7200" y="1247305"/>
                </a:lnTo>
                <a:lnTo>
                  <a:pt x="9055" y="1245438"/>
                </a:lnTo>
                <a:lnTo>
                  <a:pt x="9525" y="1244320"/>
                </a:lnTo>
                <a:lnTo>
                  <a:pt x="9525" y="1241691"/>
                </a:lnTo>
                <a:close/>
              </a:path>
              <a:path w="831850" h="3200400">
                <a:moveTo>
                  <a:pt x="9525" y="1194066"/>
                </a:moveTo>
                <a:lnTo>
                  <a:pt x="9055" y="1192949"/>
                </a:lnTo>
                <a:lnTo>
                  <a:pt x="7200" y="1191082"/>
                </a:lnTo>
                <a:lnTo>
                  <a:pt x="6083" y="1190625"/>
                </a:lnTo>
                <a:lnTo>
                  <a:pt x="3441" y="1190625"/>
                </a:lnTo>
                <a:lnTo>
                  <a:pt x="2324" y="1191082"/>
                </a:lnTo>
                <a:lnTo>
                  <a:pt x="469" y="1192949"/>
                </a:lnTo>
                <a:lnTo>
                  <a:pt x="0" y="1194066"/>
                </a:lnTo>
                <a:lnTo>
                  <a:pt x="0" y="1196695"/>
                </a:lnTo>
                <a:lnTo>
                  <a:pt x="469" y="1197813"/>
                </a:lnTo>
                <a:lnTo>
                  <a:pt x="2324" y="1199680"/>
                </a:lnTo>
                <a:lnTo>
                  <a:pt x="3441" y="1200137"/>
                </a:lnTo>
                <a:lnTo>
                  <a:pt x="6083" y="1200137"/>
                </a:lnTo>
                <a:lnTo>
                  <a:pt x="7200" y="1199680"/>
                </a:lnTo>
                <a:lnTo>
                  <a:pt x="9055" y="1197813"/>
                </a:lnTo>
                <a:lnTo>
                  <a:pt x="9525" y="1196695"/>
                </a:lnTo>
                <a:lnTo>
                  <a:pt x="9525" y="1194066"/>
                </a:lnTo>
                <a:close/>
              </a:path>
              <a:path w="831850" h="3200400">
                <a:moveTo>
                  <a:pt x="9525" y="1146441"/>
                </a:moveTo>
                <a:lnTo>
                  <a:pt x="9055" y="1145324"/>
                </a:lnTo>
                <a:lnTo>
                  <a:pt x="7200" y="1143457"/>
                </a:lnTo>
                <a:lnTo>
                  <a:pt x="6083" y="1142987"/>
                </a:lnTo>
                <a:lnTo>
                  <a:pt x="3441" y="1142987"/>
                </a:lnTo>
                <a:lnTo>
                  <a:pt x="2324" y="1143457"/>
                </a:lnTo>
                <a:lnTo>
                  <a:pt x="469" y="1145324"/>
                </a:lnTo>
                <a:lnTo>
                  <a:pt x="0" y="1146441"/>
                </a:lnTo>
                <a:lnTo>
                  <a:pt x="0" y="1149070"/>
                </a:lnTo>
                <a:lnTo>
                  <a:pt x="469" y="1150188"/>
                </a:lnTo>
                <a:lnTo>
                  <a:pt x="2324" y="1152055"/>
                </a:lnTo>
                <a:lnTo>
                  <a:pt x="3441" y="1152512"/>
                </a:lnTo>
                <a:lnTo>
                  <a:pt x="6083" y="1152512"/>
                </a:lnTo>
                <a:lnTo>
                  <a:pt x="7200" y="1152055"/>
                </a:lnTo>
                <a:lnTo>
                  <a:pt x="9055" y="1150188"/>
                </a:lnTo>
                <a:lnTo>
                  <a:pt x="9525" y="1149070"/>
                </a:lnTo>
                <a:lnTo>
                  <a:pt x="9525" y="1146441"/>
                </a:lnTo>
                <a:close/>
              </a:path>
              <a:path w="831850" h="3200400">
                <a:moveTo>
                  <a:pt x="9525" y="1098816"/>
                </a:moveTo>
                <a:lnTo>
                  <a:pt x="9055" y="1097699"/>
                </a:lnTo>
                <a:lnTo>
                  <a:pt x="7200" y="1095832"/>
                </a:lnTo>
                <a:lnTo>
                  <a:pt x="6083" y="1095375"/>
                </a:lnTo>
                <a:lnTo>
                  <a:pt x="3441" y="1095375"/>
                </a:lnTo>
                <a:lnTo>
                  <a:pt x="2324" y="1095832"/>
                </a:lnTo>
                <a:lnTo>
                  <a:pt x="469" y="1097699"/>
                </a:lnTo>
                <a:lnTo>
                  <a:pt x="0" y="1098816"/>
                </a:lnTo>
                <a:lnTo>
                  <a:pt x="0" y="1101445"/>
                </a:lnTo>
                <a:lnTo>
                  <a:pt x="469" y="1102563"/>
                </a:lnTo>
                <a:lnTo>
                  <a:pt x="2324" y="1104430"/>
                </a:lnTo>
                <a:lnTo>
                  <a:pt x="3441" y="1104887"/>
                </a:lnTo>
                <a:lnTo>
                  <a:pt x="6083" y="1104887"/>
                </a:lnTo>
                <a:lnTo>
                  <a:pt x="7200" y="1104430"/>
                </a:lnTo>
                <a:lnTo>
                  <a:pt x="9055" y="1102563"/>
                </a:lnTo>
                <a:lnTo>
                  <a:pt x="9525" y="1101445"/>
                </a:lnTo>
                <a:lnTo>
                  <a:pt x="9525" y="1098816"/>
                </a:lnTo>
                <a:close/>
              </a:path>
              <a:path w="831850" h="3200400">
                <a:moveTo>
                  <a:pt x="9525" y="1051191"/>
                </a:moveTo>
                <a:lnTo>
                  <a:pt x="9055" y="1050074"/>
                </a:lnTo>
                <a:lnTo>
                  <a:pt x="7200" y="1048207"/>
                </a:lnTo>
                <a:lnTo>
                  <a:pt x="6083" y="1047750"/>
                </a:lnTo>
                <a:lnTo>
                  <a:pt x="3441" y="1047750"/>
                </a:lnTo>
                <a:lnTo>
                  <a:pt x="2324" y="1048207"/>
                </a:lnTo>
                <a:lnTo>
                  <a:pt x="469" y="1050074"/>
                </a:lnTo>
                <a:lnTo>
                  <a:pt x="0" y="1051191"/>
                </a:lnTo>
                <a:lnTo>
                  <a:pt x="0" y="1053820"/>
                </a:lnTo>
                <a:lnTo>
                  <a:pt x="469" y="1054938"/>
                </a:lnTo>
                <a:lnTo>
                  <a:pt x="2324" y="1056805"/>
                </a:lnTo>
                <a:lnTo>
                  <a:pt x="3441" y="1057262"/>
                </a:lnTo>
                <a:lnTo>
                  <a:pt x="6083" y="1057262"/>
                </a:lnTo>
                <a:lnTo>
                  <a:pt x="7200" y="1056805"/>
                </a:lnTo>
                <a:lnTo>
                  <a:pt x="9055" y="1054938"/>
                </a:lnTo>
                <a:lnTo>
                  <a:pt x="9525" y="1053820"/>
                </a:lnTo>
                <a:lnTo>
                  <a:pt x="9525" y="1051191"/>
                </a:lnTo>
                <a:close/>
              </a:path>
              <a:path w="831850" h="3200400">
                <a:moveTo>
                  <a:pt x="9525" y="1003566"/>
                </a:moveTo>
                <a:lnTo>
                  <a:pt x="9055" y="1002449"/>
                </a:lnTo>
                <a:lnTo>
                  <a:pt x="7200" y="1000582"/>
                </a:lnTo>
                <a:lnTo>
                  <a:pt x="6083" y="1000125"/>
                </a:lnTo>
                <a:lnTo>
                  <a:pt x="3441" y="1000125"/>
                </a:lnTo>
                <a:lnTo>
                  <a:pt x="2324" y="1000582"/>
                </a:lnTo>
                <a:lnTo>
                  <a:pt x="469" y="1002449"/>
                </a:lnTo>
                <a:lnTo>
                  <a:pt x="0" y="1003566"/>
                </a:lnTo>
                <a:lnTo>
                  <a:pt x="0" y="1006195"/>
                </a:lnTo>
                <a:lnTo>
                  <a:pt x="469" y="1007313"/>
                </a:lnTo>
                <a:lnTo>
                  <a:pt x="2324" y="1009180"/>
                </a:lnTo>
                <a:lnTo>
                  <a:pt x="3441" y="1009650"/>
                </a:lnTo>
                <a:lnTo>
                  <a:pt x="6083" y="1009650"/>
                </a:lnTo>
                <a:lnTo>
                  <a:pt x="7200" y="1009180"/>
                </a:lnTo>
                <a:lnTo>
                  <a:pt x="9055" y="1007313"/>
                </a:lnTo>
                <a:lnTo>
                  <a:pt x="9525" y="1006195"/>
                </a:lnTo>
                <a:lnTo>
                  <a:pt x="9525" y="1003566"/>
                </a:lnTo>
                <a:close/>
              </a:path>
              <a:path w="831850" h="3200400">
                <a:moveTo>
                  <a:pt x="9525" y="955941"/>
                </a:moveTo>
                <a:lnTo>
                  <a:pt x="9055" y="954824"/>
                </a:lnTo>
                <a:lnTo>
                  <a:pt x="7200" y="952957"/>
                </a:lnTo>
                <a:lnTo>
                  <a:pt x="6083" y="952487"/>
                </a:lnTo>
                <a:lnTo>
                  <a:pt x="3441" y="952487"/>
                </a:lnTo>
                <a:lnTo>
                  <a:pt x="2324" y="952957"/>
                </a:lnTo>
                <a:lnTo>
                  <a:pt x="469" y="954824"/>
                </a:lnTo>
                <a:lnTo>
                  <a:pt x="0" y="955941"/>
                </a:lnTo>
                <a:lnTo>
                  <a:pt x="0" y="958570"/>
                </a:lnTo>
                <a:lnTo>
                  <a:pt x="469" y="959688"/>
                </a:lnTo>
                <a:lnTo>
                  <a:pt x="2324" y="961555"/>
                </a:lnTo>
                <a:lnTo>
                  <a:pt x="3441" y="962012"/>
                </a:lnTo>
                <a:lnTo>
                  <a:pt x="6083" y="962012"/>
                </a:lnTo>
                <a:lnTo>
                  <a:pt x="7200" y="961555"/>
                </a:lnTo>
                <a:lnTo>
                  <a:pt x="9055" y="959688"/>
                </a:lnTo>
                <a:lnTo>
                  <a:pt x="9525" y="958570"/>
                </a:lnTo>
                <a:lnTo>
                  <a:pt x="9525" y="955941"/>
                </a:lnTo>
                <a:close/>
              </a:path>
              <a:path w="831850" h="3200400">
                <a:moveTo>
                  <a:pt x="9525" y="908316"/>
                </a:moveTo>
                <a:lnTo>
                  <a:pt x="9055" y="907199"/>
                </a:lnTo>
                <a:lnTo>
                  <a:pt x="7200" y="905332"/>
                </a:lnTo>
                <a:lnTo>
                  <a:pt x="6083" y="904875"/>
                </a:lnTo>
                <a:lnTo>
                  <a:pt x="3441" y="904875"/>
                </a:lnTo>
                <a:lnTo>
                  <a:pt x="2324" y="905332"/>
                </a:lnTo>
                <a:lnTo>
                  <a:pt x="469" y="907199"/>
                </a:lnTo>
                <a:lnTo>
                  <a:pt x="0" y="908316"/>
                </a:lnTo>
                <a:lnTo>
                  <a:pt x="0" y="910945"/>
                </a:lnTo>
                <a:lnTo>
                  <a:pt x="469" y="912063"/>
                </a:lnTo>
                <a:lnTo>
                  <a:pt x="2324" y="913930"/>
                </a:lnTo>
                <a:lnTo>
                  <a:pt x="3441" y="914387"/>
                </a:lnTo>
                <a:lnTo>
                  <a:pt x="6083" y="914387"/>
                </a:lnTo>
                <a:lnTo>
                  <a:pt x="7200" y="913930"/>
                </a:lnTo>
                <a:lnTo>
                  <a:pt x="9055" y="912063"/>
                </a:lnTo>
                <a:lnTo>
                  <a:pt x="9525" y="910945"/>
                </a:lnTo>
                <a:lnTo>
                  <a:pt x="9525" y="908316"/>
                </a:lnTo>
                <a:close/>
              </a:path>
              <a:path w="831850" h="3200400">
                <a:moveTo>
                  <a:pt x="9525" y="860691"/>
                </a:moveTo>
                <a:lnTo>
                  <a:pt x="9055" y="859574"/>
                </a:lnTo>
                <a:lnTo>
                  <a:pt x="7200" y="857707"/>
                </a:lnTo>
                <a:lnTo>
                  <a:pt x="6083" y="857250"/>
                </a:lnTo>
                <a:lnTo>
                  <a:pt x="3441" y="857250"/>
                </a:lnTo>
                <a:lnTo>
                  <a:pt x="2324" y="857707"/>
                </a:lnTo>
                <a:lnTo>
                  <a:pt x="469" y="859574"/>
                </a:lnTo>
                <a:lnTo>
                  <a:pt x="0" y="860691"/>
                </a:lnTo>
                <a:lnTo>
                  <a:pt x="0" y="863320"/>
                </a:lnTo>
                <a:lnTo>
                  <a:pt x="469" y="864438"/>
                </a:lnTo>
                <a:lnTo>
                  <a:pt x="2324" y="866305"/>
                </a:lnTo>
                <a:lnTo>
                  <a:pt x="3441" y="866762"/>
                </a:lnTo>
                <a:lnTo>
                  <a:pt x="6083" y="866762"/>
                </a:lnTo>
                <a:lnTo>
                  <a:pt x="7200" y="866305"/>
                </a:lnTo>
                <a:lnTo>
                  <a:pt x="9055" y="864438"/>
                </a:lnTo>
                <a:lnTo>
                  <a:pt x="9525" y="863320"/>
                </a:lnTo>
                <a:lnTo>
                  <a:pt x="9525" y="860691"/>
                </a:lnTo>
                <a:close/>
              </a:path>
              <a:path w="831850" h="3200400">
                <a:moveTo>
                  <a:pt x="9525" y="813066"/>
                </a:moveTo>
                <a:lnTo>
                  <a:pt x="9055" y="811949"/>
                </a:lnTo>
                <a:lnTo>
                  <a:pt x="7200" y="810082"/>
                </a:lnTo>
                <a:lnTo>
                  <a:pt x="6083" y="809625"/>
                </a:lnTo>
                <a:lnTo>
                  <a:pt x="3441" y="809625"/>
                </a:lnTo>
                <a:lnTo>
                  <a:pt x="2324" y="810082"/>
                </a:lnTo>
                <a:lnTo>
                  <a:pt x="469" y="811949"/>
                </a:lnTo>
                <a:lnTo>
                  <a:pt x="0" y="813066"/>
                </a:lnTo>
                <a:lnTo>
                  <a:pt x="0" y="815695"/>
                </a:lnTo>
                <a:lnTo>
                  <a:pt x="469" y="816813"/>
                </a:lnTo>
                <a:lnTo>
                  <a:pt x="2324" y="818680"/>
                </a:lnTo>
                <a:lnTo>
                  <a:pt x="3441" y="819137"/>
                </a:lnTo>
                <a:lnTo>
                  <a:pt x="6083" y="819137"/>
                </a:lnTo>
                <a:lnTo>
                  <a:pt x="7200" y="818680"/>
                </a:lnTo>
                <a:lnTo>
                  <a:pt x="9055" y="816813"/>
                </a:lnTo>
                <a:lnTo>
                  <a:pt x="9525" y="815695"/>
                </a:lnTo>
                <a:lnTo>
                  <a:pt x="9525" y="813066"/>
                </a:lnTo>
                <a:close/>
              </a:path>
              <a:path w="831850" h="3200400">
                <a:moveTo>
                  <a:pt x="9525" y="765441"/>
                </a:moveTo>
                <a:lnTo>
                  <a:pt x="9055" y="764324"/>
                </a:lnTo>
                <a:lnTo>
                  <a:pt x="7200" y="762457"/>
                </a:lnTo>
                <a:lnTo>
                  <a:pt x="6083" y="762000"/>
                </a:lnTo>
                <a:lnTo>
                  <a:pt x="3441" y="762000"/>
                </a:lnTo>
                <a:lnTo>
                  <a:pt x="2324" y="762457"/>
                </a:lnTo>
                <a:lnTo>
                  <a:pt x="469" y="764324"/>
                </a:lnTo>
                <a:lnTo>
                  <a:pt x="0" y="765441"/>
                </a:lnTo>
                <a:lnTo>
                  <a:pt x="0" y="768070"/>
                </a:lnTo>
                <a:lnTo>
                  <a:pt x="469" y="769188"/>
                </a:lnTo>
                <a:lnTo>
                  <a:pt x="2324" y="771055"/>
                </a:lnTo>
                <a:lnTo>
                  <a:pt x="3441" y="771512"/>
                </a:lnTo>
                <a:lnTo>
                  <a:pt x="6083" y="771512"/>
                </a:lnTo>
                <a:lnTo>
                  <a:pt x="7200" y="771055"/>
                </a:lnTo>
                <a:lnTo>
                  <a:pt x="9055" y="769188"/>
                </a:lnTo>
                <a:lnTo>
                  <a:pt x="9525" y="768070"/>
                </a:lnTo>
                <a:lnTo>
                  <a:pt x="9525" y="765441"/>
                </a:lnTo>
                <a:close/>
              </a:path>
              <a:path w="831850" h="3200400">
                <a:moveTo>
                  <a:pt x="9525" y="717816"/>
                </a:moveTo>
                <a:lnTo>
                  <a:pt x="9055" y="716699"/>
                </a:lnTo>
                <a:lnTo>
                  <a:pt x="7200" y="714832"/>
                </a:lnTo>
                <a:lnTo>
                  <a:pt x="6083" y="714375"/>
                </a:lnTo>
                <a:lnTo>
                  <a:pt x="3441" y="714375"/>
                </a:lnTo>
                <a:lnTo>
                  <a:pt x="2324" y="714832"/>
                </a:lnTo>
                <a:lnTo>
                  <a:pt x="469" y="716699"/>
                </a:lnTo>
                <a:lnTo>
                  <a:pt x="0" y="717816"/>
                </a:lnTo>
                <a:lnTo>
                  <a:pt x="0" y="720445"/>
                </a:lnTo>
                <a:lnTo>
                  <a:pt x="469" y="721563"/>
                </a:lnTo>
                <a:lnTo>
                  <a:pt x="2324" y="723430"/>
                </a:lnTo>
                <a:lnTo>
                  <a:pt x="3441" y="723887"/>
                </a:lnTo>
                <a:lnTo>
                  <a:pt x="6083" y="723887"/>
                </a:lnTo>
                <a:lnTo>
                  <a:pt x="7200" y="723430"/>
                </a:lnTo>
                <a:lnTo>
                  <a:pt x="9055" y="721563"/>
                </a:lnTo>
                <a:lnTo>
                  <a:pt x="9525" y="720445"/>
                </a:lnTo>
                <a:lnTo>
                  <a:pt x="9525" y="717816"/>
                </a:lnTo>
                <a:close/>
              </a:path>
              <a:path w="831850" h="3200400">
                <a:moveTo>
                  <a:pt x="9525" y="670191"/>
                </a:moveTo>
                <a:lnTo>
                  <a:pt x="9055" y="669074"/>
                </a:lnTo>
                <a:lnTo>
                  <a:pt x="7200" y="667207"/>
                </a:lnTo>
                <a:lnTo>
                  <a:pt x="6083" y="666750"/>
                </a:lnTo>
                <a:lnTo>
                  <a:pt x="3441" y="666750"/>
                </a:lnTo>
                <a:lnTo>
                  <a:pt x="2324" y="667207"/>
                </a:lnTo>
                <a:lnTo>
                  <a:pt x="469" y="669074"/>
                </a:lnTo>
                <a:lnTo>
                  <a:pt x="0" y="670191"/>
                </a:lnTo>
                <a:lnTo>
                  <a:pt x="0" y="672820"/>
                </a:lnTo>
                <a:lnTo>
                  <a:pt x="469" y="673938"/>
                </a:lnTo>
                <a:lnTo>
                  <a:pt x="2324" y="675805"/>
                </a:lnTo>
                <a:lnTo>
                  <a:pt x="3441" y="676262"/>
                </a:lnTo>
                <a:lnTo>
                  <a:pt x="6083" y="676262"/>
                </a:lnTo>
                <a:lnTo>
                  <a:pt x="7200" y="675805"/>
                </a:lnTo>
                <a:lnTo>
                  <a:pt x="9055" y="673938"/>
                </a:lnTo>
                <a:lnTo>
                  <a:pt x="9525" y="672820"/>
                </a:lnTo>
                <a:lnTo>
                  <a:pt x="9525" y="670191"/>
                </a:lnTo>
                <a:close/>
              </a:path>
              <a:path w="831850" h="3200400">
                <a:moveTo>
                  <a:pt x="9525" y="622566"/>
                </a:moveTo>
                <a:lnTo>
                  <a:pt x="9055" y="621449"/>
                </a:lnTo>
                <a:lnTo>
                  <a:pt x="7200" y="619582"/>
                </a:lnTo>
                <a:lnTo>
                  <a:pt x="6083" y="619112"/>
                </a:lnTo>
                <a:lnTo>
                  <a:pt x="3441" y="619112"/>
                </a:lnTo>
                <a:lnTo>
                  <a:pt x="2324" y="619582"/>
                </a:lnTo>
                <a:lnTo>
                  <a:pt x="469" y="621449"/>
                </a:lnTo>
                <a:lnTo>
                  <a:pt x="0" y="622566"/>
                </a:lnTo>
                <a:lnTo>
                  <a:pt x="0" y="625195"/>
                </a:lnTo>
                <a:lnTo>
                  <a:pt x="469" y="626313"/>
                </a:lnTo>
                <a:lnTo>
                  <a:pt x="2324" y="628180"/>
                </a:lnTo>
                <a:lnTo>
                  <a:pt x="3441" y="628637"/>
                </a:lnTo>
                <a:lnTo>
                  <a:pt x="6083" y="628637"/>
                </a:lnTo>
                <a:lnTo>
                  <a:pt x="7200" y="628180"/>
                </a:lnTo>
                <a:lnTo>
                  <a:pt x="9055" y="626313"/>
                </a:lnTo>
                <a:lnTo>
                  <a:pt x="9525" y="625195"/>
                </a:lnTo>
                <a:lnTo>
                  <a:pt x="9525" y="622566"/>
                </a:lnTo>
                <a:close/>
              </a:path>
              <a:path w="831850" h="3200400">
                <a:moveTo>
                  <a:pt x="9525" y="574941"/>
                </a:moveTo>
                <a:lnTo>
                  <a:pt x="9055" y="573824"/>
                </a:lnTo>
                <a:lnTo>
                  <a:pt x="7200" y="571957"/>
                </a:lnTo>
                <a:lnTo>
                  <a:pt x="6083" y="571487"/>
                </a:lnTo>
                <a:lnTo>
                  <a:pt x="3441" y="571487"/>
                </a:lnTo>
                <a:lnTo>
                  <a:pt x="2324" y="571957"/>
                </a:lnTo>
                <a:lnTo>
                  <a:pt x="469" y="573824"/>
                </a:lnTo>
                <a:lnTo>
                  <a:pt x="0" y="574941"/>
                </a:lnTo>
                <a:lnTo>
                  <a:pt x="0" y="577570"/>
                </a:lnTo>
                <a:lnTo>
                  <a:pt x="469" y="578688"/>
                </a:lnTo>
                <a:lnTo>
                  <a:pt x="2324" y="580555"/>
                </a:lnTo>
                <a:lnTo>
                  <a:pt x="3441" y="581012"/>
                </a:lnTo>
                <a:lnTo>
                  <a:pt x="6083" y="581012"/>
                </a:lnTo>
                <a:lnTo>
                  <a:pt x="7200" y="580555"/>
                </a:lnTo>
                <a:lnTo>
                  <a:pt x="9055" y="578688"/>
                </a:lnTo>
                <a:lnTo>
                  <a:pt x="9525" y="577570"/>
                </a:lnTo>
                <a:lnTo>
                  <a:pt x="9525" y="574941"/>
                </a:lnTo>
                <a:close/>
              </a:path>
              <a:path w="831850" h="3200400">
                <a:moveTo>
                  <a:pt x="9525" y="527316"/>
                </a:moveTo>
                <a:lnTo>
                  <a:pt x="9055" y="526199"/>
                </a:lnTo>
                <a:lnTo>
                  <a:pt x="7200" y="524332"/>
                </a:lnTo>
                <a:lnTo>
                  <a:pt x="6083" y="523875"/>
                </a:lnTo>
                <a:lnTo>
                  <a:pt x="3441" y="523875"/>
                </a:lnTo>
                <a:lnTo>
                  <a:pt x="2324" y="524332"/>
                </a:lnTo>
                <a:lnTo>
                  <a:pt x="469" y="526199"/>
                </a:lnTo>
                <a:lnTo>
                  <a:pt x="0" y="527316"/>
                </a:lnTo>
                <a:lnTo>
                  <a:pt x="0" y="529945"/>
                </a:lnTo>
                <a:lnTo>
                  <a:pt x="469" y="531063"/>
                </a:lnTo>
                <a:lnTo>
                  <a:pt x="2324" y="532930"/>
                </a:lnTo>
                <a:lnTo>
                  <a:pt x="3441" y="533387"/>
                </a:lnTo>
                <a:lnTo>
                  <a:pt x="6083" y="533387"/>
                </a:lnTo>
                <a:lnTo>
                  <a:pt x="7200" y="532930"/>
                </a:lnTo>
                <a:lnTo>
                  <a:pt x="9055" y="531063"/>
                </a:lnTo>
                <a:lnTo>
                  <a:pt x="9525" y="529945"/>
                </a:lnTo>
                <a:lnTo>
                  <a:pt x="9525" y="527316"/>
                </a:lnTo>
                <a:close/>
              </a:path>
              <a:path w="831850" h="3200400">
                <a:moveTo>
                  <a:pt x="9525" y="479691"/>
                </a:moveTo>
                <a:lnTo>
                  <a:pt x="9055" y="478574"/>
                </a:lnTo>
                <a:lnTo>
                  <a:pt x="7200" y="476707"/>
                </a:lnTo>
                <a:lnTo>
                  <a:pt x="6083" y="476250"/>
                </a:lnTo>
                <a:lnTo>
                  <a:pt x="3441" y="476250"/>
                </a:lnTo>
                <a:lnTo>
                  <a:pt x="2324" y="476707"/>
                </a:lnTo>
                <a:lnTo>
                  <a:pt x="469" y="478574"/>
                </a:lnTo>
                <a:lnTo>
                  <a:pt x="0" y="479691"/>
                </a:lnTo>
                <a:lnTo>
                  <a:pt x="0" y="482320"/>
                </a:lnTo>
                <a:lnTo>
                  <a:pt x="469" y="483438"/>
                </a:lnTo>
                <a:lnTo>
                  <a:pt x="2324" y="485305"/>
                </a:lnTo>
                <a:lnTo>
                  <a:pt x="3441" y="485762"/>
                </a:lnTo>
                <a:lnTo>
                  <a:pt x="6083" y="485762"/>
                </a:lnTo>
                <a:lnTo>
                  <a:pt x="7200" y="485305"/>
                </a:lnTo>
                <a:lnTo>
                  <a:pt x="9055" y="483438"/>
                </a:lnTo>
                <a:lnTo>
                  <a:pt x="9525" y="482320"/>
                </a:lnTo>
                <a:lnTo>
                  <a:pt x="9525" y="479691"/>
                </a:lnTo>
                <a:close/>
              </a:path>
              <a:path w="831850" h="3200400">
                <a:moveTo>
                  <a:pt x="9525" y="432066"/>
                </a:moveTo>
                <a:lnTo>
                  <a:pt x="9055" y="430949"/>
                </a:lnTo>
                <a:lnTo>
                  <a:pt x="7200" y="429082"/>
                </a:lnTo>
                <a:lnTo>
                  <a:pt x="6083" y="428625"/>
                </a:lnTo>
                <a:lnTo>
                  <a:pt x="3441" y="428625"/>
                </a:lnTo>
                <a:lnTo>
                  <a:pt x="2324" y="429082"/>
                </a:lnTo>
                <a:lnTo>
                  <a:pt x="469" y="430949"/>
                </a:lnTo>
                <a:lnTo>
                  <a:pt x="0" y="432066"/>
                </a:lnTo>
                <a:lnTo>
                  <a:pt x="0" y="434695"/>
                </a:lnTo>
                <a:lnTo>
                  <a:pt x="469" y="435813"/>
                </a:lnTo>
                <a:lnTo>
                  <a:pt x="2324" y="437680"/>
                </a:lnTo>
                <a:lnTo>
                  <a:pt x="3441" y="438137"/>
                </a:lnTo>
                <a:lnTo>
                  <a:pt x="6083" y="438137"/>
                </a:lnTo>
                <a:lnTo>
                  <a:pt x="7200" y="437680"/>
                </a:lnTo>
                <a:lnTo>
                  <a:pt x="9055" y="435813"/>
                </a:lnTo>
                <a:lnTo>
                  <a:pt x="9525" y="434695"/>
                </a:lnTo>
                <a:lnTo>
                  <a:pt x="9525" y="432066"/>
                </a:lnTo>
                <a:close/>
              </a:path>
              <a:path w="831850" h="3200400">
                <a:moveTo>
                  <a:pt x="9525" y="384441"/>
                </a:moveTo>
                <a:lnTo>
                  <a:pt x="9055" y="383324"/>
                </a:lnTo>
                <a:lnTo>
                  <a:pt x="7200" y="381457"/>
                </a:lnTo>
                <a:lnTo>
                  <a:pt x="6083" y="381000"/>
                </a:lnTo>
                <a:lnTo>
                  <a:pt x="3441" y="381000"/>
                </a:lnTo>
                <a:lnTo>
                  <a:pt x="2324" y="381457"/>
                </a:lnTo>
                <a:lnTo>
                  <a:pt x="469" y="383324"/>
                </a:lnTo>
                <a:lnTo>
                  <a:pt x="0" y="384441"/>
                </a:lnTo>
                <a:lnTo>
                  <a:pt x="0" y="387070"/>
                </a:lnTo>
                <a:lnTo>
                  <a:pt x="469" y="388188"/>
                </a:lnTo>
                <a:lnTo>
                  <a:pt x="2324" y="390055"/>
                </a:lnTo>
                <a:lnTo>
                  <a:pt x="3441" y="390512"/>
                </a:lnTo>
                <a:lnTo>
                  <a:pt x="6083" y="390512"/>
                </a:lnTo>
                <a:lnTo>
                  <a:pt x="7200" y="390055"/>
                </a:lnTo>
                <a:lnTo>
                  <a:pt x="9055" y="388188"/>
                </a:lnTo>
                <a:lnTo>
                  <a:pt x="9525" y="387070"/>
                </a:lnTo>
                <a:lnTo>
                  <a:pt x="9525" y="384441"/>
                </a:lnTo>
                <a:close/>
              </a:path>
              <a:path w="831850" h="3200400">
                <a:moveTo>
                  <a:pt x="9525" y="336816"/>
                </a:moveTo>
                <a:lnTo>
                  <a:pt x="9055" y="335699"/>
                </a:lnTo>
                <a:lnTo>
                  <a:pt x="7200" y="333832"/>
                </a:lnTo>
                <a:lnTo>
                  <a:pt x="6083" y="333362"/>
                </a:lnTo>
                <a:lnTo>
                  <a:pt x="3441" y="333362"/>
                </a:lnTo>
                <a:lnTo>
                  <a:pt x="2324" y="333832"/>
                </a:lnTo>
                <a:lnTo>
                  <a:pt x="469" y="335699"/>
                </a:lnTo>
                <a:lnTo>
                  <a:pt x="0" y="336816"/>
                </a:lnTo>
                <a:lnTo>
                  <a:pt x="0" y="339445"/>
                </a:lnTo>
                <a:lnTo>
                  <a:pt x="469" y="340563"/>
                </a:lnTo>
                <a:lnTo>
                  <a:pt x="2324" y="342430"/>
                </a:lnTo>
                <a:lnTo>
                  <a:pt x="3441" y="342887"/>
                </a:lnTo>
                <a:lnTo>
                  <a:pt x="6083" y="342887"/>
                </a:lnTo>
                <a:lnTo>
                  <a:pt x="7200" y="342430"/>
                </a:lnTo>
                <a:lnTo>
                  <a:pt x="9055" y="340563"/>
                </a:lnTo>
                <a:lnTo>
                  <a:pt x="9525" y="339445"/>
                </a:lnTo>
                <a:lnTo>
                  <a:pt x="9525" y="336816"/>
                </a:lnTo>
                <a:close/>
              </a:path>
              <a:path w="831850" h="3200400">
                <a:moveTo>
                  <a:pt x="9525" y="289191"/>
                </a:moveTo>
                <a:lnTo>
                  <a:pt x="9055" y="288074"/>
                </a:lnTo>
                <a:lnTo>
                  <a:pt x="7200" y="286207"/>
                </a:lnTo>
                <a:lnTo>
                  <a:pt x="6083" y="285750"/>
                </a:lnTo>
                <a:lnTo>
                  <a:pt x="3441" y="285750"/>
                </a:lnTo>
                <a:lnTo>
                  <a:pt x="2324" y="286207"/>
                </a:lnTo>
                <a:lnTo>
                  <a:pt x="469" y="288074"/>
                </a:lnTo>
                <a:lnTo>
                  <a:pt x="0" y="289191"/>
                </a:lnTo>
                <a:lnTo>
                  <a:pt x="0" y="291820"/>
                </a:lnTo>
                <a:lnTo>
                  <a:pt x="469" y="292938"/>
                </a:lnTo>
                <a:lnTo>
                  <a:pt x="2324" y="294805"/>
                </a:lnTo>
                <a:lnTo>
                  <a:pt x="3441" y="295262"/>
                </a:lnTo>
                <a:lnTo>
                  <a:pt x="6083" y="295262"/>
                </a:lnTo>
                <a:lnTo>
                  <a:pt x="7200" y="294805"/>
                </a:lnTo>
                <a:lnTo>
                  <a:pt x="9055" y="292938"/>
                </a:lnTo>
                <a:lnTo>
                  <a:pt x="9525" y="291820"/>
                </a:lnTo>
                <a:lnTo>
                  <a:pt x="9525" y="289191"/>
                </a:lnTo>
                <a:close/>
              </a:path>
              <a:path w="831850" h="3200400">
                <a:moveTo>
                  <a:pt x="9525" y="241566"/>
                </a:moveTo>
                <a:lnTo>
                  <a:pt x="9055" y="240449"/>
                </a:lnTo>
                <a:lnTo>
                  <a:pt x="7200" y="238582"/>
                </a:lnTo>
                <a:lnTo>
                  <a:pt x="6083" y="238125"/>
                </a:lnTo>
                <a:lnTo>
                  <a:pt x="3441" y="238125"/>
                </a:lnTo>
                <a:lnTo>
                  <a:pt x="2324" y="238582"/>
                </a:lnTo>
                <a:lnTo>
                  <a:pt x="469" y="240449"/>
                </a:lnTo>
                <a:lnTo>
                  <a:pt x="0" y="241566"/>
                </a:lnTo>
                <a:lnTo>
                  <a:pt x="0" y="244195"/>
                </a:lnTo>
                <a:lnTo>
                  <a:pt x="469" y="245313"/>
                </a:lnTo>
                <a:lnTo>
                  <a:pt x="2324" y="247180"/>
                </a:lnTo>
                <a:lnTo>
                  <a:pt x="3441" y="247637"/>
                </a:lnTo>
                <a:lnTo>
                  <a:pt x="6083" y="247637"/>
                </a:lnTo>
                <a:lnTo>
                  <a:pt x="7200" y="247180"/>
                </a:lnTo>
                <a:lnTo>
                  <a:pt x="9055" y="245313"/>
                </a:lnTo>
                <a:lnTo>
                  <a:pt x="9525" y="244195"/>
                </a:lnTo>
                <a:lnTo>
                  <a:pt x="9525" y="241566"/>
                </a:lnTo>
                <a:close/>
              </a:path>
              <a:path w="831850" h="3200400">
                <a:moveTo>
                  <a:pt x="9525" y="193941"/>
                </a:moveTo>
                <a:lnTo>
                  <a:pt x="9055" y="192824"/>
                </a:lnTo>
                <a:lnTo>
                  <a:pt x="7200" y="190957"/>
                </a:lnTo>
                <a:lnTo>
                  <a:pt x="6083" y="190500"/>
                </a:lnTo>
                <a:lnTo>
                  <a:pt x="3441" y="190500"/>
                </a:lnTo>
                <a:lnTo>
                  <a:pt x="2324" y="190957"/>
                </a:lnTo>
                <a:lnTo>
                  <a:pt x="469" y="192824"/>
                </a:lnTo>
                <a:lnTo>
                  <a:pt x="0" y="193941"/>
                </a:lnTo>
                <a:lnTo>
                  <a:pt x="0" y="196570"/>
                </a:lnTo>
                <a:lnTo>
                  <a:pt x="469" y="197688"/>
                </a:lnTo>
                <a:lnTo>
                  <a:pt x="2324" y="199555"/>
                </a:lnTo>
                <a:lnTo>
                  <a:pt x="3441" y="200012"/>
                </a:lnTo>
                <a:lnTo>
                  <a:pt x="6083" y="200012"/>
                </a:lnTo>
                <a:lnTo>
                  <a:pt x="7200" y="199555"/>
                </a:lnTo>
                <a:lnTo>
                  <a:pt x="9055" y="197688"/>
                </a:lnTo>
                <a:lnTo>
                  <a:pt x="9525" y="196570"/>
                </a:lnTo>
                <a:lnTo>
                  <a:pt x="9525" y="193941"/>
                </a:lnTo>
                <a:close/>
              </a:path>
              <a:path w="831850" h="3200400">
                <a:moveTo>
                  <a:pt x="9525" y="146316"/>
                </a:moveTo>
                <a:lnTo>
                  <a:pt x="9055" y="145199"/>
                </a:lnTo>
                <a:lnTo>
                  <a:pt x="7200" y="143332"/>
                </a:lnTo>
                <a:lnTo>
                  <a:pt x="6083" y="142875"/>
                </a:lnTo>
                <a:lnTo>
                  <a:pt x="3441" y="142875"/>
                </a:lnTo>
                <a:lnTo>
                  <a:pt x="2324" y="143332"/>
                </a:lnTo>
                <a:lnTo>
                  <a:pt x="469" y="145199"/>
                </a:lnTo>
                <a:lnTo>
                  <a:pt x="0" y="146316"/>
                </a:lnTo>
                <a:lnTo>
                  <a:pt x="0" y="148945"/>
                </a:lnTo>
                <a:lnTo>
                  <a:pt x="469" y="150063"/>
                </a:lnTo>
                <a:lnTo>
                  <a:pt x="2324" y="151930"/>
                </a:lnTo>
                <a:lnTo>
                  <a:pt x="3441" y="152387"/>
                </a:lnTo>
                <a:lnTo>
                  <a:pt x="6083" y="152387"/>
                </a:lnTo>
                <a:lnTo>
                  <a:pt x="7200" y="151930"/>
                </a:lnTo>
                <a:lnTo>
                  <a:pt x="9055" y="150063"/>
                </a:lnTo>
                <a:lnTo>
                  <a:pt x="9525" y="148945"/>
                </a:lnTo>
                <a:lnTo>
                  <a:pt x="9525" y="146316"/>
                </a:lnTo>
                <a:close/>
              </a:path>
              <a:path w="831850" h="3200400">
                <a:moveTo>
                  <a:pt x="9525" y="98691"/>
                </a:moveTo>
                <a:lnTo>
                  <a:pt x="9055" y="97574"/>
                </a:lnTo>
                <a:lnTo>
                  <a:pt x="7200" y="95707"/>
                </a:lnTo>
                <a:lnTo>
                  <a:pt x="6083" y="95237"/>
                </a:lnTo>
                <a:lnTo>
                  <a:pt x="3441" y="95237"/>
                </a:lnTo>
                <a:lnTo>
                  <a:pt x="2324" y="95707"/>
                </a:lnTo>
                <a:lnTo>
                  <a:pt x="469" y="97574"/>
                </a:lnTo>
                <a:lnTo>
                  <a:pt x="0" y="98691"/>
                </a:lnTo>
                <a:lnTo>
                  <a:pt x="0" y="101320"/>
                </a:lnTo>
                <a:lnTo>
                  <a:pt x="469" y="102438"/>
                </a:lnTo>
                <a:lnTo>
                  <a:pt x="2324" y="104305"/>
                </a:lnTo>
                <a:lnTo>
                  <a:pt x="3441" y="104762"/>
                </a:lnTo>
                <a:lnTo>
                  <a:pt x="6083" y="104762"/>
                </a:lnTo>
                <a:lnTo>
                  <a:pt x="7200" y="104305"/>
                </a:lnTo>
                <a:lnTo>
                  <a:pt x="9055" y="102438"/>
                </a:lnTo>
                <a:lnTo>
                  <a:pt x="9525" y="101320"/>
                </a:lnTo>
                <a:lnTo>
                  <a:pt x="9525" y="98691"/>
                </a:lnTo>
                <a:close/>
              </a:path>
              <a:path w="831850" h="3200400">
                <a:moveTo>
                  <a:pt x="9525" y="51066"/>
                </a:moveTo>
                <a:lnTo>
                  <a:pt x="9055" y="49949"/>
                </a:lnTo>
                <a:lnTo>
                  <a:pt x="7200" y="48082"/>
                </a:lnTo>
                <a:lnTo>
                  <a:pt x="6083" y="47625"/>
                </a:lnTo>
                <a:lnTo>
                  <a:pt x="3441" y="47625"/>
                </a:lnTo>
                <a:lnTo>
                  <a:pt x="2324" y="48082"/>
                </a:lnTo>
                <a:lnTo>
                  <a:pt x="469" y="49949"/>
                </a:lnTo>
                <a:lnTo>
                  <a:pt x="0" y="51066"/>
                </a:lnTo>
                <a:lnTo>
                  <a:pt x="0" y="53695"/>
                </a:lnTo>
                <a:lnTo>
                  <a:pt x="469" y="54813"/>
                </a:lnTo>
                <a:lnTo>
                  <a:pt x="2324" y="56680"/>
                </a:lnTo>
                <a:lnTo>
                  <a:pt x="3441" y="57137"/>
                </a:lnTo>
                <a:lnTo>
                  <a:pt x="6083" y="57137"/>
                </a:lnTo>
                <a:lnTo>
                  <a:pt x="7200" y="56680"/>
                </a:lnTo>
                <a:lnTo>
                  <a:pt x="9055" y="54813"/>
                </a:lnTo>
                <a:lnTo>
                  <a:pt x="9525" y="53695"/>
                </a:lnTo>
                <a:lnTo>
                  <a:pt x="9525" y="51066"/>
                </a:lnTo>
                <a:close/>
              </a:path>
              <a:path w="831850" h="3200400">
                <a:moveTo>
                  <a:pt x="9525" y="3441"/>
                </a:moveTo>
                <a:lnTo>
                  <a:pt x="9055" y="2324"/>
                </a:lnTo>
                <a:lnTo>
                  <a:pt x="7200" y="457"/>
                </a:lnTo>
                <a:lnTo>
                  <a:pt x="6083" y="0"/>
                </a:lnTo>
                <a:lnTo>
                  <a:pt x="3441" y="0"/>
                </a:lnTo>
                <a:lnTo>
                  <a:pt x="2324" y="457"/>
                </a:lnTo>
                <a:lnTo>
                  <a:pt x="469" y="2324"/>
                </a:lnTo>
                <a:lnTo>
                  <a:pt x="0" y="3441"/>
                </a:lnTo>
                <a:lnTo>
                  <a:pt x="0" y="6070"/>
                </a:lnTo>
                <a:lnTo>
                  <a:pt x="469" y="7188"/>
                </a:lnTo>
                <a:lnTo>
                  <a:pt x="2324" y="9055"/>
                </a:lnTo>
                <a:lnTo>
                  <a:pt x="3441" y="9512"/>
                </a:lnTo>
                <a:lnTo>
                  <a:pt x="6083" y="9512"/>
                </a:lnTo>
                <a:lnTo>
                  <a:pt x="7200" y="9055"/>
                </a:lnTo>
                <a:lnTo>
                  <a:pt x="9055" y="7188"/>
                </a:lnTo>
                <a:lnTo>
                  <a:pt x="9525" y="6070"/>
                </a:lnTo>
                <a:lnTo>
                  <a:pt x="9525" y="3441"/>
                </a:lnTo>
                <a:close/>
              </a:path>
              <a:path w="831850" h="3200400">
                <a:moveTo>
                  <a:pt x="831443" y="3194316"/>
                </a:moveTo>
                <a:lnTo>
                  <a:pt x="830986" y="3193199"/>
                </a:lnTo>
                <a:lnTo>
                  <a:pt x="829119" y="3191332"/>
                </a:lnTo>
                <a:lnTo>
                  <a:pt x="828001" y="3190862"/>
                </a:lnTo>
                <a:lnTo>
                  <a:pt x="825373" y="3190862"/>
                </a:lnTo>
                <a:lnTo>
                  <a:pt x="824242" y="3191332"/>
                </a:lnTo>
                <a:lnTo>
                  <a:pt x="822388" y="3193199"/>
                </a:lnTo>
                <a:lnTo>
                  <a:pt x="821918" y="3194316"/>
                </a:lnTo>
                <a:lnTo>
                  <a:pt x="821918" y="3196945"/>
                </a:lnTo>
                <a:lnTo>
                  <a:pt x="822388" y="3198063"/>
                </a:lnTo>
                <a:lnTo>
                  <a:pt x="824242" y="3199930"/>
                </a:lnTo>
                <a:lnTo>
                  <a:pt x="825373" y="3200387"/>
                </a:lnTo>
                <a:lnTo>
                  <a:pt x="828001" y="3200387"/>
                </a:lnTo>
                <a:lnTo>
                  <a:pt x="829119" y="3199930"/>
                </a:lnTo>
                <a:lnTo>
                  <a:pt x="830986" y="3198063"/>
                </a:lnTo>
                <a:lnTo>
                  <a:pt x="831443" y="3196945"/>
                </a:lnTo>
                <a:lnTo>
                  <a:pt x="831443" y="3194316"/>
                </a:lnTo>
                <a:close/>
              </a:path>
              <a:path w="831850" h="3200400">
                <a:moveTo>
                  <a:pt x="831443" y="3146691"/>
                </a:moveTo>
                <a:lnTo>
                  <a:pt x="830986" y="3145574"/>
                </a:lnTo>
                <a:lnTo>
                  <a:pt x="829119" y="3143707"/>
                </a:lnTo>
                <a:lnTo>
                  <a:pt x="828001" y="3143237"/>
                </a:lnTo>
                <a:lnTo>
                  <a:pt x="825373" y="3143237"/>
                </a:lnTo>
                <a:lnTo>
                  <a:pt x="824242" y="3143707"/>
                </a:lnTo>
                <a:lnTo>
                  <a:pt x="822388" y="3145574"/>
                </a:lnTo>
                <a:lnTo>
                  <a:pt x="821918" y="3146691"/>
                </a:lnTo>
                <a:lnTo>
                  <a:pt x="821918" y="3149320"/>
                </a:lnTo>
                <a:lnTo>
                  <a:pt x="822388" y="3150438"/>
                </a:lnTo>
                <a:lnTo>
                  <a:pt x="824242" y="3152305"/>
                </a:lnTo>
                <a:lnTo>
                  <a:pt x="825373" y="3152762"/>
                </a:lnTo>
                <a:lnTo>
                  <a:pt x="828001" y="3152762"/>
                </a:lnTo>
                <a:lnTo>
                  <a:pt x="829119" y="3152305"/>
                </a:lnTo>
                <a:lnTo>
                  <a:pt x="830986" y="3150438"/>
                </a:lnTo>
                <a:lnTo>
                  <a:pt x="831443" y="3149320"/>
                </a:lnTo>
                <a:lnTo>
                  <a:pt x="831443" y="3146691"/>
                </a:lnTo>
                <a:close/>
              </a:path>
              <a:path w="831850" h="3200400">
                <a:moveTo>
                  <a:pt x="831443" y="3099066"/>
                </a:moveTo>
                <a:lnTo>
                  <a:pt x="830986" y="3097949"/>
                </a:lnTo>
                <a:lnTo>
                  <a:pt x="829119" y="3096082"/>
                </a:lnTo>
                <a:lnTo>
                  <a:pt x="828001" y="3095612"/>
                </a:lnTo>
                <a:lnTo>
                  <a:pt x="825373" y="3095612"/>
                </a:lnTo>
                <a:lnTo>
                  <a:pt x="824242" y="3096082"/>
                </a:lnTo>
                <a:lnTo>
                  <a:pt x="822388" y="3097949"/>
                </a:lnTo>
                <a:lnTo>
                  <a:pt x="821918" y="3099066"/>
                </a:lnTo>
                <a:lnTo>
                  <a:pt x="821918" y="3101695"/>
                </a:lnTo>
                <a:lnTo>
                  <a:pt x="822388" y="3102813"/>
                </a:lnTo>
                <a:lnTo>
                  <a:pt x="824242" y="3104680"/>
                </a:lnTo>
                <a:lnTo>
                  <a:pt x="825373" y="3105137"/>
                </a:lnTo>
                <a:lnTo>
                  <a:pt x="828001" y="3105137"/>
                </a:lnTo>
                <a:lnTo>
                  <a:pt x="829119" y="3104680"/>
                </a:lnTo>
                <a:lnTo>
                  <a:pt x="830986" y="3102813"/>
                </a:lnTo>
                <a:lnTo>
                  <a:pt x="831443" y="3101695"/>
                </a:lnTo>
                <a:lnTo>
                  <a:pt x="831443" y="3099066"/>
                </a:lnTo>
                <a:close/>
              </a:path>
              <a:path w="831850" h="3200400">
                <a:moveTo>
                  <a:pt x="831443" y="3051441"/>
                </a:moveTo>
                <a:lnTo>
                  <a:pt x="830986" y="3050324"/>
                </a:lnTo>
                <a:lnTo>
                  <a:pt x="829119" y="3048457"/>
                </a:lnTo>
                <a:lnTo>
                  <a:pt x="828001" y="3047987"/>
                </a:lnTo>
                <a:lnTo>
                  <a:pt x="825373" y="3047987"/>
                </a:lnTo>
                <a:lnTo>
                  <a:pt x="824242" y="3048457"/>
                </a:lnTo>
                <a:lnTo>
                  <a:pt x="822388" y="3050324"/>
                </a:lnTo>
                <a:lnTo>
                  <a:pt x="821918" y="3051441"/>
                </a:lnTo>
                <a:lnTo>
                  <a:pt x="821918" y="3054070"/>
                </a:lnTo>
                <a:lnTo>
                  <a:pt x="822388" y="3055188"/>
                </a:lnTo>
                <a:lnTo>
                  <a:pt x="824242" y="3057055"/>
                </a:lnTo>
                <a:lnTo>
                  <a:pt x="825373" y="3057512"/>
                </a:lnTo>
                <a:lnTo>
                  <a:pt x="828001" y="3057512"/>
                </a:lnTo>
                <a:lnTo>
                  <a:pt x="829119" y="3057055"/>
                </a:lnTo>
                <a:lnTo>
                  <a:pt x="830986" y="3055188"/>
                </a:lnTo>
                <a:lnTo>
                  <a:pt x="831443" y="3054070"/>
                </a:lnTo>
                <a:lnTo>
                  <a:pt x="831443" y="3051441"/>
                </a:lnTo>
                <a:close/>
              </a:path>
              <a:path w="831850" h="3200400">
                <a:moveTo>
                  <a:pt x="831443" y="3003816"/>
                </a:moveTo>
                <a:lnTo>
                  <a:pt x="830986" y="3002699"/>
                </a:lnTo>
                <a:lnTo>
                  <a:pt x="829119" y="3000832"/>
                </a:lnTo>
                <a:lnTo>
                  <a:pt x="828001" y="3000362"/>
                </a:lnTo>
                <a:lnTo>
                  <a:pt x="825373" y="3000362"/>
                </a:lnTo>
                <a:lnTo>
                  <a:pt x="824242" y="3000832"/>
                </a:lnTo>
                <a:lnTo>
                  <a:pt x="822388" y="3002699"/>
                </a:lnTo>
                <a:lnTo>
                  <a:pt x="821918" y="3003816"/>
                </a:lnTo>
                <a:lnTo>
                  <a:pt x="821918" y="3006445"/>
                </a:lnTo>
                <a:lnTo>
                  <a:pt x="822388" y="3007563"/>
                </a:lnTo>
                <a:lnTo>
                  <a:pt x="824242" y="3009430"/>
                </a:lnTo>
                <a:lnTo>
                  <a:pt x="825373" y="3009887"/>
                </a:lnTo>
                <a:lnTo>
                  <a:pt x="828001" y="3009887"/>
                </a:lnTo>
                <a:lnTo>
                  <a:pt x="829119" y="3009430"/>
                </a:lnTo>
                <a:lnTo>
                  <a:pt x="830986" y="3007563"/>
                </a:lnTo>
                <a:lnTo>
                  <a:pt x="831443" y="3006445"/>
                </a:lnTo>
                <a:lnTo>
                  <a:pt x="831443" y="3003816"/>
                </a:lnTo>
                <a:close/>
              </a:path>
              <a:path w="831850" h="3200400">
                <a:moveTo>
                  <a:pt x="831443" y="2956191"/>
                </a:moveTo>
                <a:lnTo>
                  <a:pt x="830986" y="2955074"/>
                </a:lnTo>
                <a:lnTo>
                  <a:pt x="829119" y="2953207"/>
                </a:lnTo>
                <a:lnTo>
                  <a:pt x="828001" y="2952737"/>
                </a:lnTo>
                <a:lnTo>
                  <a:pt x="825373" y="2952737"/>
                </a:lnTo>
                <a:lnTo>
                  <a:pt x="824242" y="2953207"/>
                </a:lnTo>
                <a:lnTo>
                  <a:pt x="822388" y="2955074"/>
                </a:lnTo>
                <a:lnTo>
                  <a:pt x="821918" y="2956191"/>
                </a:lnTo>
                <a:lnTo>
                  <a:pt x="821918" y="2958820"/>
                </a:lnTo>
                <a:lnTo>
                  <a:pt x="822388" y="2959938"/>
                </a:lnTo>
                <a:lnTo>
                  <a:pt x="824242" y="2961805"/>
                </a:lnTo>
                <a:lnTo>
                  <a:pt x="825373" y="2962262"/>
                </a:lnTo>
                <a:lnTo>
                  <a:pt x="828001" y="2962262"/>
                </a:lnTo>
                <a:lnTo>
                  <a:pt x="829119" y="2961805"/>
                </a:lnTo>
                <a:lnTo>
                  <a:pt x="830986" y="2959938"/>
                </a:lnTo>
                <a:lnTo>
                  <a:pt x="831443" y="2958820"/>
                </a:lnTo>
                <a:lnTo>
                  <a:pt x="831443" y="2956191"/>
                </a:lnTo>
                <a:close/>
              </a:path>
              <a:path w="831850" h="3200400">
                <a:moveTo>
                  <a:pt x="831443" y="2908566"/>
                </a:moveTo>
                <a:lnTo>
                  <a:pt x="830986" y="2907449"/>
                </a:lnTo>
                <a:lnTo>
                  <a:pt x="829119" y="2905582"/>
                </a:lnTo>
                <a:lnTo>
                  <a:pt x="828001" y="2905112"/>
                </a:lnTo>
                <a:lnTo>
                  <a:pt x="825373" y="2905112"/>
                </a:lnTo>
                <a:lnTo>
                  <a:pt x="824242" y="2905582"/>
                </a:lnTo>
                <a:lnTo>
                  <a:pt x="822388" y="2907449"/>
                </a:lnTo>
                <a:lnTo>
                  <a:pt x="821918" y="2908566"/>
                </a:lnTo>
                <a:lnTo>
                  <a:pt x="821918" y="2911195"/>
                </a:lnTo>
                <a:lnTo>
                  <a:pt x="822388" y="2912313"/>
                </a:lnTo>
                <a:lnTo>
                  <a:pt x="824242" y="2914180"/>
                </a:lnTo>
                <a:lnTo>
                  <a:pt x="825373" y="2914637"/>
                </a:lnTo>
                <a:lnTo>
                  <a:pt x="828001" y="2914637"/>
                </a:lnTo>
                <a:lnTo>
                  <a:pt x="829119" y="2914180"/>
                </a:lnTo>
                <a:lnTo>
                  <a:pt x="830986" y="2912313"/>
                </a:lnTo>
                <a:lnTo>
                  <a:pt x="831443" y="2911195"/>
                </a:lnTo>
                <a:lnTo>
                  <a:pt x="831443" y="2908566"/>
                </a:lnTo>
                <a:close/>
              </a:path>
              <a:path w="831850" h="3200400">
                <a:moveTo>
                  <a:pt x="831443" y="2860941"/>
                </a:moveTo>
                <a:lnTo>
                  <a:pt x="830986" y="2859824"/>
                </a:lnTo>
                <a:lnTo>
                  <a:pt x="829119" y="2857957"/>
                </a:lnTo>
                <a:lnTo>
                  <a:pt x="828001" y="2857487"/>
                </a:lnTo>
                <a:lnTo>
                  <a:pt x="825373" y="2857487"/>
                </a:lnTo>
                <a:lnTo>
                  <a:pt x="824242" y="2857957"/>
                </a:lnTo>
                <a:lnTo>
                  <a:pt x="822388" y="2859824"/>
                </a:lnTo>
                <a:lnTo>
                  <a:pt x="821918" y="2860941"/>
                </a:lnTo>
                <a:lnTo>
                  <a:pt x="821918" y="2863570"/>
                </a:lnTo>
                <a:lnTo>
                  <a:pt x="822388" y="2864688"/>
                </a:lnTo>
                <a:lnTo>
                  <a:pt x="824242" y="2866555"/>
                </a:lnTo>
                <a:lnTo>
                  <a:pt x="825373" y="2867012"/>
                </a:lnTo>
                <a:lnTo>
                  <a:pt x="828001" y="2867012"/>
                </a:lnTo>
                <a:lnTo>
                  <a:pt x="829119" y="2866555"/>
                </a:lnTo>
                <a:lnTo>
                  <a:pt x="830986" y="2864688"/>
                </a:lnTo>
                <a:lnTo>
                  <a:pt x="831443" y="2863570"/>
                </a:lnTo>
                <a:lnTo>
                  <a:pt x="831443" y="2860941"/>
                </a:lnTo>
                <a:close/>
              </a:path>
              <a:path w="831850" h="3200400">
                <a:moveTo>
                  <a:pt x="831443" y="2813316"/>
                </a:moveTo>
                <a:lnTo>
                  <a:pt x="830986" y="2812199"/>
                </a:lnTo>
                <a:lnTo>
                  <a:pt x="829119" y="2810332"/>
                </a:lnTo>
                <a:lnTo>
                  <a:pt x="828001" y="2809862"/>
                </a:lnTo>
                <a:lnTo>
                  <a:pt x="825373" y="2809862"/>
                </a:lnTo>
                <a:lnTo>
                  <a:pt x="824242" y="2810332"/>
                </a:lnTo>
                <a:lnTo>
                  <a:pt x="822388" y="2812199"/>
                </a:lnTo>
                <a:lnTo>
                  <a:pt x="821918" y="2813316"/>
                </a:lnTo>
                <a:lnTo>
                  <a:pt x="821918" y="2815945"/>
                </a:lnTo>
                <a:lnTo>
                  <a:pt x="822388" y="2817063"/>
                </a:lnTo>
                <a:lnTo>
                  <a:pt x="824242" y="2818930"/>
                </a:lnTo>
                <a:lnTo>
                  <a:pt x="825373" y="2819387"/>
                </a:lnTo>
                <a:lnTo>
                  <a:pt x="828001" y="2819387"/>
                </a:lnTo>
                <a:lnTo>
                  <a:pt x="829119" y="2818930"/>
                </a:lnTo>
                <a:lnTo>
                  <a:pt x="830986" y="2817063"/>
                </a:lnTo>
                <a:lnTo>
                  <a:pt x="831443" y="2815945"/>
                </a:lnTo>
                <a:lnTo>
                  <a:pt x="831443" y="2813316"/>
                </a:lnTo>
                <a:close/>
              </a:path>
              <a:path w="831850" h="3200400">
                <a:moveTo>
                  <a:pt x="831443" y="2765691"/>
                </a:moveTo>
                <a:lnTo>
                  <a:pt x="830986" y="2764574"/>
                </a:lnTo>
                <a:lnTo>
                  <a:pt x="829119" y="2762707"/>
                </a:lnTo>
                <a:lnTo>
                  <a:pt x="828001" y="2762237"/>
                </a:lnTo>
                <a:lnTo>
                  <a:pt x="825373" y="2762237"/>
                </a:lnTo>
                <a:lnTo>
                  <a:pt x="824242" y="2762707"/>
                </a:lnTo>
                <a:lnTo>
                  <a:pt x="822388" y="2764574"/>
                </a:lnTo>
                <a:lnTo>
                  <a:pt x="821918" y="2765691"/>
                </a:lnTo>
                <a:lnTo>
                  <a:pt x="821918" y="2768320"/>
                </a:lnTo>
                <a:lnTo>
                  <a:pt x="822388" y="2769438"/>
                </a:lnTo>
                <a:lnTo>
                  <a:pt x="824242" y="2771305"/>
                </a:lnTo>
                <a:lnTo>
                  <a:pt x="825373" y="2771762"/>
                </a:lnTo>
                <a:lnTo>
                  <a:pt x="828001" y="2771762"/>
                </a:lnTo>
                <a:lnTo>
                  <a:pt x="829119" y="2771305"/>
                </a:lnTo>
                <a:lnTo>
                  <a:pt x="830986" y="2769438"/>
                </a:lnTo>
                <a:lnTo>
                  <a:pt x="831443" y="2768320"/>
                </a:lnTo>
                <a:lnTo>
                  <a:pt x="831443" y="2765691"/>
                </a:lnTo>
                <a:close/>
              </a:path>
              <a:path w="831850" h="3200400">
                <a:moveTo>
                  <a:pt x="831443" y="2718066"/>
                </a:moveTo>
                <a:lnTo>
                  <a:pt x="830986" y="2716949"/>
                </a:lnTo>
                <a:lnTo>
                  <a:pt x="829119" y="2715082"/>
                </a:lnTo>
                <a:lnTo>
                  <a:pt x="828001" y="2714612"/>
                </a:lnTo>
                <a:lnTo>
                  <a:pt x="825373" y="2714612"/>
                </a:lnTo>
                <a:lnTo>
                  <a:pt x="824242" y="2715082"/>
                </a:lnTo>
                <a:lnTo>
                  <a:pt x="822388" y="2716949"/>
                </a:lnTo>
                <a:lnTo>
                  <a:pt x="821918" y="2718066"/>
                </a:lnTo>
                <a:lnTo>
                  <a:pt x="821918" y="2720695"/>
                </a:lnTo>
                <a:lnTo>
                  <a:pt x="822388" y="2721813"/>
                </a:lnTo>
                <a:lnTo>
                  <a:pt x="824242" y="2723680"/>
                </a:lnTo>
                <a:lnTo>
                  <a:pt x="825373" y="2724137"/>
                </a:lnTo>
                <a:lnTo>
                  <a:pt x="828001" y="2724137"/>
                </a:lnTo>
                <a:lnTo>
                  <a:pt x="829119" y="2723680"/>
                </a:lnTo>
                <a:lnTo>
                  <a:pt x="830986" y="2721813"/>
                </a:lnTo>
                <a:lnTo>
                  <a:pt x="831443" y="2720695"/>
                </a:lnTo>
                <a:lnTo>
                  <a:pt x="831443" y="2718066"/>
                </a:lnTo>
                <a:close/>
              </a:path>
              <a:path w="831850" h="3200400">
                <a:moveTo>
                  <a:pt x="831443" y="2670441"/>
                </a:moveTo>
                <a:lnTo>
                  <a:pt x="830986" y="2669324"/>
                </a:lnTo>
                <a:lnTo>
                  <a:pt x="829119" y="2667457"/>
                </a:lnTo>
                <a:lnTo>
                  <a:pt x="828001" y="2666987"/>
                </a:lnTo>
                <a:lnTo>
                  <a:pt x="825373" y="2666987"/>
                </a:lnTo>
                <a:lnTo>
                  <a:pt x="824242" y="2667457"/>
                </a:lnTo>
                <a:lnTo>
                  <a:pt x="822388" y="2669324"/>
                </a:lnTo>
                <a:lnTo>
                  <a:pt x="821918" y="2670441"/>
                </a:lnTo>
                <a:lnTo>
                  <a:pt x="821918" y="2673070"/>
                </a:lnTo>
                <a:lnTo>
                  <a:pt x="822388" y="2674188"/>
                </a:lnTo>
                <a:lnTo>
                  <a:pt x="824242" y="2676055"/>
                </a:lnTo>
                <a:lnTo>
                  <a:pt x="825373" y="2676512"/>
                </a:lnTo>
                <a:lnTo>
                  <a:pt x="828001" y="2676512"/>
                </a:lnTo>
                <a:lnTo>
                  <a:pt x="829119" y="2676055"/>
                </a:lnTo>
                <a:lnTo>
                  <a:pt x="830986" y="2674188"/>
                </a:lnTo>
                <a:lnTo>
                  <a:pt x="831443" y="2673070"/>
                </a:lnTo>
                <a:lnTo>
                  <a:pt x="831443" y="2670441"/>
                </a:lnTo>
                <a:close/>
              </a:path>
              <a:path w="831850" h="3200400">
                <a:moveTo>
                  <a:pt x="831443" y="2622816"/>
                </a:moveTo>
                <a:lnTo>
                  <a:pt x="830986" y="2621699"/>
                </a:lnTo>
                <a:lnTo>
                  <a:pt x="829119" y="2619832"/>
                </a:lnTo>
                <a:lnTo>
                  <a:pt x="828001" y="2619362"/>
                </a:lnTo>
                <a:lnTo>
                  <a:pt x="825373" y="2619362"/>
                </a:lnTo>
                <a:lnTo>
                  <a:pt x="824242" y="2619832"/>
                </a:lnTo>
                <a:lnTo>
                  <a:pt x="822388" y="2621699"/>
                </a:lnTo>
                <a:lnTo>
                  <a:pt x="821918" y="2622816"/>
                </a:lnTo>
                <a:lnTo>
                  <a:pt x="821918" y="2625445"/>
                </a:lnTo>
                <a:lnTo>
                  <a:pt x="822388" y="2626563"/>
                </a:lnTo>
                <a:lnTo>
                  <a:pt x="824242" y="2628430"/>
                </a:lnTo>
                <a:lnTo>
                  <a:pt x="825373" y="2628887"/>
                </a:lnTo>
                <a:lnTo>
                  <a:pt x="828001" y="2628887"/>
                </a:lnTo>
                <a:lnTo>
                  <a:pt x="829119" y="2628430"/>
                </a:lnTo>
                <a:lnTo>
                  <a:pt x="830986" y="2626563"/>
                </a:lnTo>
                <a:lnTo>
                  <a:pt x="831443" y="2625445"/>
                </a:lnTo>
                <a:lnTo>
                  <a:pt x="831443" y="2622816"/>
                </a:lnTo>
                <a:close/>
              </a:path>
              <a:path w="831850" h="3200400">
                <a:moveTo>
                  <a:pt x="831443" y="2575191"/>
                </a:moveTo>
                <a:lnTo>
                  <a:pt x="830986" y="2574074"/>
                </a:lnTo>
                <a:lnTo>
                  <a:pt x="829119" y="2572207"/>
                </a:lnTo>
                <a:lnTo>
                  <a:pt x="828001" y="2571737"/>
                </a:lnTo>
                <a:lnTo>
                  <a:pt x="825373" y="2571737"/>
                </a:lnTo>
                <a:lnTo>
                  <a:pt x="824242" y="2572207"/>
                </a:lnTo>
                <a:lnTo>
                  <a:pt x="822388" y="2574074"/>
                </a:lnTo>
                <a:lnTo>
                  <a:pt x="821918" y="2575191"/>
                </a:lnTo>
                <a:lnTo>
                  <a:pt x="821918" y="2577820"/>
                </a:lnTo>
                <a:lnTo>
                  <a:pt x="822388" y="2578938"/>
                </a:lnTo>
                <a:lnTo>
                  <a:pt x="824242" y="2580805"/>
                </a:lnTo>
                <a:lnTo>
                  <a:pt x="825373" y="2581262"/>
                </a:lnTo>
                <a:lnTo>
                  <a:pt x="828001" y="2581262"/>
                </a:lnTo>
                <a:lnTo>
                  <a:pt x="829119" y="2580805"/>
                </a:lnTo>
                <a:lnTo>
                  <a:pt x="830986" y="2578938"/>
                </a:lnTo>
                <a:lnTo>
                  <a:pt x="831443" y="2577820"/>
                </a:lnTo>
                <a:lnTo>
                  <a:pt x="831443" y="2575191"/>
                </a:lnTo>
                <a:close/>
              </a:path>
              <a:path w="831850" h="3200400">
                <a:moveTo>
                  <a:pt x="831443" y="2527566"/>
                </a:moveTo>
                <a:lnTo>
                  <a:pt x="830986" y="2526449"/>
                </a:lnTo>
                <a:lnTo>
                  <a:pt x="829119" y="2524582"/>
                </a:lnTo>
                <a:lnTo>
                  <a:pt x="828001" y="2524112"/>
                </a:lnTo>
                <a:lnTo>
                  <a:pt x="825373" y="2524112"/>
                </a:lnTo>
                <a:lnTo>
                  <a:pt x="824242" y="2524582"/>
                </a:lnTo>
                <a:lnTo>
                  <a:pt x="822388" y="2526449"/>
                </a:lnTo>
                <a:lnTo>
                  <a:pt x="821918" y="2527566"/>
                </a:lnTo>
                <a:lnTo>
                  <a:pt x="821918" y="2530195"/>
                </a:lnTo>
                <a:lnTo>
                  <a:pt x="822388" y="2531313"/>
                </a:lnTo>
                <a:lnTo>
                  <a:pt x="824242" y="2533180"/>
                </a:lnTo>
                <a:lnTo>
                  <a:pt x="825373" y="2533637"/>
                </a:lnTo>
                <a:lnTo>
                  <a:pt x="828001" y="2533637"/>
                </a:lnTo>
                <a:lnTo>
                  <a:pt x="829119" y="2533180"/>
                </a:lnTo>
                <a:lnTo>
                  <a:pt x="830986" y="2531313"/>
                </a:lnTo>
                <a:lnTo>
                  <a:pt x="831443" y="2530195"/>
                </a:lnTo>
                <a:lnTo>
                  <a:pt x="831443" y="2527566"/>
                </a:lnTo>
                <a:close/>
              </a:path>
              <a:path w="831850" h="3200400">
                <a:moveTo>
                  <a:pt x="831443" y="2479941"/>
                </a:moveTo>
                <a:lnTo>
                  <a:pt x="830986" y="2478824"/>
                </a:lnTo>
                <a:lnTo>
                  <a:pt x="829119" y="2476957"/>
                </a:lnTo>
                <a:lnTo>
                  <a:pt x="828001" y="2476487"/>
                </a:lnTo>
                <a:lnTo>
                  <a:pt x="825373" y="2476487"/>
                </a:lnTo>
                <a:lnTo>
                  <a:pt x="824242" y="2476957"/>
                </a:lnTo>
                <a:lnTo>
                  <a:pt x="822388" y="2478824"/>
                </a:lnTo>
                <a:lnTo>
                  <a:pt x="821918" y="2479941"/>
                </a:lnTo>
                <a:lnTo>
                  <a:pt x="821918" y="2482570"/>
                </a:lnTo>
                <a:lnTo>
                  <a:pt x="822388" y="2483688"/>
                </a:lnTo>
                <a:lnTo>
                  <a:pt x="824242" y="2485555"/>
                </a:lnTo>
                <a:lnTo>
                  <a:pt x="825373" y="2486012"/>
                </a:lnTo>
                <a:lnTo>
                  <a:pt x="828001" y="2486012"/>
                </a:lnTo>
                <a:lnTo>
                  <a:pt x="829119" y="2485555"/>
                </a:lnTo>
                <a:lnTo>
                  <a:pt x="830986" y="2483688"/>
                </a:lnTo>
                <a:lnTo>
                  <a:pt x="831443" y="2482570"/>
                </a:lnTo>
                <a:lnTo>
                  <a:pt x="831443" y="2479941"/>
                </a:lnTo>
                <a:close/>
              </a:path>
              <a:path w="831850" h="3200400">
                <a:moveTo>
                  <a:pt x="831443" y="2432316"/>
                </a:moveTo>
                <a:lnTo>
                  <a:pt x="830986" y="2431199"/>
                </a:lnTo>
                <a:lnTo>
                  <a:pt x="829119" y="2429332"/>
                </a:lnTo>
                <a:lnTo>
                  <a:pt x="828001" y="2428862"/>
                </a:lnTo>
                <a:lnTo>
                  <a:pt x="825373" y="2428862"/>
                </a:lnTo>
                <a:lnTo>
                  <a:pt x="824242" y="2429332"/>
                </a:lnTo>
                <a:lnTo>
                  <a:pt x="822388" y="2431199"/>
                </a:lnTo>
                <a:lnTo>
                  <a:pt x="821918" y="2432316"/>
                </a:lnTo>
                <a:lnTo>
                  <a:pt x="821918" y="2434945"/>
                </a:lnTo>
                <a:lnTo>
                  <a:pt x="822388" y="2436063"/>
                </a:lnTo>
                <a:lnTo>
                  <a:pt x="824242" y="2437930"/>
                </a:lnTo>
                <a:lnTo>
                  <a:pt x="825373" y="2438387"/>
                </a:lnTo>
                <a:lnTo>
                  <a:pt x="828001" y="2438387"/>
                </a:lnTo>
                <a:lnTo>
                  <a:pt x="829119" y="2437930"/>
                </a:lnTo>
                <a:lnTo>
                  <a:pt x="830986" y="2436063"/>
                </a:lnTo>
                <a:lnTo>
                  <a:pt x="831443" y="2434945"/>
                </a:lnTo>
                <a:lnTo>
                  <a:pt x="831443" y="2432316"/>
                </a:lnTo>
                <a:close/>
              </a:path>
              <a:path w="831850" h="3200400">
                <a:moveTo>
                  <a:pt x="831443" y="2384691"/>
                </a:moveTo>
                <a:lnTo>
                  <a:pt x="830986" y="2383574"/>
                </a:lnTo>
                <a:lnTo>
                  <a:pt x="829119" y="2381707"/>
                </a:lnTo>
                <a:lnTo>
                  <a:pt x="828001" y="2381237"/>
                </a:lnTo>
                <a:lnTo>
                  <a:pt x="825373" y="2381237"/>
                </a:lnTo>
                <a:lnTo>
                  <a:pt x="824242" y="2381707"/>
                </a:lnTo>
                <a:lnTo>
                  <a:pt x="822388" y="2383574"/>
                </a:lnTo>
                <a:lnTo>
                  <a:pt x="821918" y="2384691"/>
                </a:lnTo>
                <a:lnTo>
                  <a:pt x="821918" y="2387320"/>
                </a:lnTo>
                <a:lnTo>
                  <a:pt x="822388" y="2388438"/>
                </a:lnTo>
                <a:lnTo>
                  <a:pt x="824242" y="2390305"/>
                </a:lnTo>
                <a:lnTo>
                  <a:pt x="825373" y="2390762"/>
                </a:lnTo>
                <a:lnTo>
                  <a:pt x="828001" y="2390762"/>
                </a:lnTo>
                <a:lnTo>
                  <a:pt x="829119" y="2390305"/>
                </a:lnTo>
                <a:lnTo>
                  <a:pt x="830986" y="2388438"/>
                </a:lnTo>
                <a:lnTo>
                  <a:pt x="831443" y="2387320"/>
                </a:lnTo>
                <a:lnTo>
                  <a:pt x="831443" y="2384691"/>
                </a:lnTo>
                <a:close/>
              </a:path>
              <a:path w="831850" h="3200400">
                <a:moveTo>
                  <a:pt x="831443" y="2337066"/>
                </a:moveTo>
                <a:lnTo>
                  <a:pt x="830986" y="2335949"/>
                </a:lnTo>
                <a:lnTo>
                  <a:pt x="829119" y="2334082"/>
                </a:lnTo>
                <a:lnTo>
                  <a:pt x="828001" y="2333612"/>
                </a:lnTo>
                <a:lnTo>
                  <a:pt x="825373" y="2333612"/>
                </a:lnTo>
                <a:lnTo>
                  <a:pt x="824242" y="2334082"/>
                </a:lnTo>
                <a:lnTo>
                  <a:pt x="822388" y="2335949"/>
                </a:lnTo>
                <a:lnTo>
                  <a:pt x="821918" y="2337066"/>
                </a:lnTo>
                <a:lnTo>
                  <a:pt x="821918" y="2339695"/>
                </a:lnTo>
                <a:lnTo>
                  <a:pt x="822388" y="2340813"/>
                </a:lnTo>
                <a:lnTo>
                  <a:pt x="824242" y="2342680"/>
                </a:lnTo>
                <a:lnTo>
                  <a:pt x="825373" y="2343137"/>
                </a:lnTo>
                <a:lnTo>
                  <a:pt x="828001" y="2343137"/>
                </a:lnTo>
                <a:lnTo>
                  <a:pt x="829119" y="2342680"/>
                </a:lnTo>
                <a:lnTo>
                  <a:pt x="830986" y="2340813"/>
                </a:lnTo>
                <a:lnTo>
                  <a:pt x="831443" y="2339695"/>
                </a:lnTo>
                <a:lnTo>
                  <a:pt x="831443" y="2337066"/>
                </a:lnTo>
                <a:close/>
              </a:path>
              <a:path w="831850" h="3200400">
                <a:moveTo>
                  <a:pt x="831443" y="2289441"/>
                </a:moveTo>
                <a:lnTo>
                  <a:pt x="830986" y="2288324"/>
                </a:lnTo>
                <a:lnTo>
                  <a:pt x="829119" y="2286457"/>
                </a:lnTo>
                <a:lnTo>
                  <a:pt x="828001" y="2285987"/>
                </a:lnTo>
                <a:lnTo>
                  <a:pt x="825373" y="2285987"/>
                </a:lnTo>
                <a:lnTo>
                  <a:pt x="824242" y="2286457"/>
                </a:lnTo>
                <a:lnTo>
                  <a:pt x="822388" y="2288324"/>
                </a:lnTo>
                <a:lnTo>
                  <a:pt x="821918" y="2289441"/>
                </a:lnTo>
                <a:lnTo>
                  <a:pt x="821918" y="2292070"/>
                </a:lnTo>
                <a:lnTo>
                  <a:pt x="822388" y="2293188"/>
                </a:lnTo>
                <a:lnTo>
                  <a:pt x="824242" y="2295055"/>
                </a:lnTo>
                <a:lnTo>
                  <a:pt x="825373" y="2295512"/>
                </a:lnTo>
                <a:lnTo>
                  <a:pt x="828001" y="2295512"/>
                </a:lnTo>
                <a:lnTo>
                  <a:pt x="829119" y="2295055"/>
                </a:lnTo>
                <a:lnTo>
                  <a:pt x="830986" y="2293188"/>
                </a:lnTo>
                <a:lnTo>
                  <a:pt x="831443" y="2292070"/>
                </a:lnTo>
                <a:lnTo>
                  <a:pt x="831443" y="2289441"/>
                </a:lnTo>
                <a:close/>
              </a:path>
              <a:path w="831850" h="3200400">
                <a:moveTo>
                  <a:pt x="831443" y="2241816"/>
                </a:moveTo>
                <a:lnTo>
                  <a:pt x="830986" y="2240699"/>
                </a:lnTo>
                <a:lnTo>
                  <a:pt x="829119" y="2238832"/>
                </a:lnTo>
                <a:lnTo>
                  <a:pt x="828001" y="2238362"/>
                </a:lnTo>
                <a:lnTo>
                  <a:pt x="825373" y="2238362"/>
                </a:lnTo>
                <a:lnTo>
                  <a:pt x="824242" y="2238832"/>
                </a:lnTo>
                <a:lnTo>
                  <a:pt x="822388" y="2240699"/>
                </a:lnTo>
                <a:lnTo>
                  <a:pt x="821918" y="2241816"/>
                </a:lnTo>
                <a:lnTo>
                  <a:pt x="821918" y="2244445"/>
                </a:lnTo>
                <a:lnTo>
                  <a:pt x="822388" y="2245563"/>
                </a:lnTo>
                <a:lnTo>
                  <a:pt x="824242" y="2247430"/>
                </a:lnTo>
                <a:lnTo>
                  <a:pt x="825373" y="2247887"/>
                </a:lnTo>
                <a:lnTo>
                  <a:pt x="828001" y="2247887"/>
                </a:lnTo>
                <a:lnTo>
                  <a:pt x="829119" y="2247430"/>
                </a:lnTo>
                <a:lnTo>
                  <a:pt x="830986" y="2245563"/>
                </a:lnTo>
                <a:lnTo>
                  <a:pt x="831443" y="2244445"/>
                </a:lnTo>
                <a:lnTo>
                  <a:pt x="831443" y="2241816"/>
                </a:lnTo>
                <a:close/>
              </a:path>
              <a:path w="831850" h="3200400">
                <a:moveTo>
                  <a:pt x="831443" y="2194191"/>
                </a:moveTo>
                <a:lnTo>
                  <a:pt x="830986" y="2193074"/>
                </a:lnTo>
                <a:lnTo>
                  <a:pt x="829119" y="2191207"/>
                </a:lnTo>
                <a:lnTo>
                  <a:pt x="828001" y="2190737"/>
                </a:lnTo>
                <a:lnTo>
                  <a:pt x="825373" y="2190737"/>
                </a:lnTo>
                <a:lnTo>
                  <a:pt x="824242" y="2191207"/>
                </a:lnTo>
                <a:lnTo>
                  <a:pt x="822388" y="2193074"/>
                </a:lnTo>
                <a:lnTo>
                  <a:pt x="821918" y="2194191"/>
                </a:lnTo>
                <a:lnTo>
                  <a:pt x="821918" y="2196820"/>
                </a:lnTo>
                <a:lnTo>
                  <a:pt x="822388" y="2197938"/>
                </a:lnTo>
                <a:lnTo>
                  <a:pt x="824242" y="2199805"/>
                </a:lnTo>
                <a:lnTo>
                  <a:pt x="825373" y="2200262"/>
                </a:lnTo>
                <a:lnTo>
                  <a:pt x="828001" y="2200262"/>
                </a:lnTo>
                <a:lnTo>
                  <a:pt x="829119" y="2199805"/>
                </a:lnTo>
                <a:lnTo>
                  <a:pt x="830986" y="2197938"/>
                </a:lnTo>
                <a:lnTo>
                  <a:pt x="831443" y="2196820"/>
                </a:lnTo>
                <a:lnTo>
                  <a:pt x="831443" y="2194191"/>
                </a:lnTo>
                <a:close/>
              </a:path>
              <a:path w="831850" h="3200400">
                <a:moveTo>
                  <a:pt x="831443" y="2146566"/>
                </a:moveTo>
                <a:lnTo>
                  <a:pt x="830986" y="2145449"/>
                </a:lnTo>
                <a:lnTo>
                  <a:pt x="829119" y="2143582"/>
                </a:lnTo>
                <a:lnTo>
                  <a:pt x="828001" y="2143112"/>
                </a:lnTo>
                <a:lnTo>
                  <a:pt x="825373" y="2143112"/>
                </a:lnTo>
                <a:lnTo>
                  <a:pt x="824242" y="2143582"/>
                </a:lnTo>
                <a:lnTo>
                  <a:pt x="822388" y="2145449"/>
                </a:lnTo>
                <a:lnTo>
                  <a:pt x="821918" y="2146566"/>
                </a:lnTo>
                <a:lnTo>
                  <a:pt x="821918" y="2149195"/>
                </a:lnTo>
                <a:lnTo>
                  <a:pt x="822388" y="2150313"/>
                </a:lnTo>
                <a:lnTo>
                  <a:pt x="824242" y="2152180"/>
                </a:lnTo>
                <a:lnTo>
                  <a:pt x="825373" y="2152637"/>
                </a:lnTo>
                <a:lnTo>
                  <a:pt x="828001" y="2152637"/>
                </a:lnTo>
                <a:lnTo>
                  <a:pt x="829119" y="2152180"/>
                </a:lnTo>
                <a:lnTo>
                  <a:pt x="830986" y="2150313"/>
                </a:lnTo>
                <a:lnTo>
                  <a:pt x="831443" y="2149195"/>
                </a:lnTo>
                <a:lnTo>
                  <a:pt x="831443" y="2146566"/>
                </a:lnTo>
                <a:close/>
              </a:path>
              <a:path w="831850" h="3200400">
                <a:moveTo>
                  <a:pt x="831443" y="2098941"/>
                </a:moveTo>
                <a:lnTo>
                  <a:pt x="830986" y="2097824"/>
                </a:lnTo>
                <a:lnTo>
                  <a:pt x="829119" y="2095957"/>
                </a:lnTo>
                <a:lnTo>
                  <a:pt x="828001" y="2095487"/>
                </a:lnTo>
                <a:lnTo>
                  <a:pt x="825373" y="2095487"/>
                </a:lnTo>
                <a:lnTo>
                  <a:pt x="824242" y="2095957"/>
                </a:lnTo>
                <a:lnTo>
                  <a:pt x="822388" y="2097824"/>
                </a:lnTo>
                <a:lnTo>
                  <a:pt x="821918" y="2098941"/>
                </a:lnTo>
                <a:lnTo>
                  <a:pt x="821918" y="2101570"/>
                </a:lnTo>
                <a:lnTo>
                  <a:pt x="822388" y="2102688"/>
                </a:lnTo>
                <a:lnTo>
                  <a:pt x="824242" y="2104555"/>
                </a:lnTo>
                <a:lnTo>
                  <a:pt x="825373" y="2105012"/>
                </a:lnTo>
                <a:lnTo>
                  <a:pt x="828001" y="2105012"/>
                </a:lnTo>
                <a:lnTo>
                  <a:pt x="829119" y="2104555"/>
                </a:lnTo>
                <a:lnTo>
                  <a:pt x="830986" y="2102688"/>
                </a:lnTo>
                <a:lnTo>
                  <a:pt x="831443" y="2101570"/>
                </a:lnTo>
                <a:lnTo>
                  <a:pt x="831443" y="2098941"/>
                </a:lnTo>
                <a:close/>
              </a:path>
              <a:path w="831850" h="3200400">
                <a:moveTo>
                  <a:pt x="831443" y="2051316"/>
                </a:moveTo>
                <a:lnTo>
                  <a:pt x="830986" y="2050199"/>
                </a:lnTo>
                <a:lnTo>
                  <a:pt x="829119" y="2048332"/>
                </a:lnTo>
                <a:lnTo>
                  <a:pt x="828001" y="2047862"/>
                </a:lnTo>
                <a:lnTo>
                  <a:pt x="825373" y="2047862"/>
                </a:lnTo>
                <a:lnTo>
                  <a:pt x="824242" y="2048332"/>
                </a:lnTo>
                <a:lnTo>
                  <a:pt x="822388" y="2050199"/>
                </a:lnTo>
                <a:lnTo>
                  <a:pt x="821918" y="2051316"/>
                </a:lnTo>
                <a:lnTo>
                  <a:pt x="821918" y="2053945"/>
                </a:lnTo>
                <a:lnTo>
                  <a:pt x="822388" y="2055063"/>
                </a:lnTo>
                <a:lnTo>
                  <a:pt x="824242" y="2056930"/>
                </a:lnTo>
                <a:lnTo>
                  <a:pt x="825373" y="2057387"/>
                </a:lnTo>
                <a:lnTo>
                  <a:pt x="828001" y="2057387"/>
                </a:lnTo>
                <a:lnTo>
                  <a:pt x="829119" y="2056930"/>
                </a:lnTo>
                <a:lnTo>
                  <a:pt x="830986" y="2055063"/>
                </a:lnTo>
                <a:lnTo>
                  <a:pt x="831443" y="2053945"/>
                </a:lnTo>
                <a:lnTo>
                  <a:pt x="831443" y="2051316"/>
                </a:lnTo>
                <a:close/>
              </a:path>
              <a:path w="831850" h="3200400">
                <a:moveTo>
                  <a:pt x="831443" y="2003691"/>
                </a:moveTo>
                <a:lnTo>
                  <a:pt x="830986" y="2002574"/>
                </a:lnTo>
                <a:lnTo>
                  <a:pt x="829119" y="2000707"/>
                </a:lnTo>
                <a:lnTo>
                  <a:pt x="828001" y="2000237"/>
                </a:lnTo>
                <a:lnTo>
                  <a:pt x="825373" y="2000237"/>
                </a:lnTo>
                <a:lnTo>
                  <a:pt x="824242" y="2000707"/>
                </a:lnTo>
                <a:lnTo>
                  <a:pt x="822388" y="2002574"/>
                </a:lnTo>
                <a:lnTo>
                  <a:pt x="821918" y="2003691"/>
                </a:lnTo>
                <a:lnTo>
                  <a:pt x="821918" y="2006320"/>
                </a:lnTo>
                <a:lnTo>
                  <a:pt x="822388" y="2007438"/>
                </a:lnTo>
                <a:lnTo>
                  <a:pt x="824242" y="2009305"/>
                </a:lnTo>
                <a:lnTo>
                  <a:pt x="825373" y="2009762"/>
                </a:lnTo>
                <a:lnTo>
                  <a:pt x="828001" y="2009762"/>
                </a:lnTo>
                <a:lnTo>
                  <a:pt x="829119" y="2009305"/>
                </a:lnTo>
                <a:lnTo>
                  <a:pt x="830986" y="2007438"/>
                </a:lnTo>
                <a:lnTo>
                  <a:pt x="831443" y="2006320"/>
                </a:lnTo>
                <a:lnTo>
                  <a:pt x="831443" y="2003691"/>
                </a:lnTo>
                <a:close/>
              </a:path>
              <a:path w="831850" h="3200400">
                <a:moveTo>
                  <a:pt x="831443" y="1956066"/>
                </a:moveTo>
                <a:lnTo>
                  <a:pt x="830986" y="1954949"/>
                </a:lnTo>
                <a:lnTo>
                  <a:pt x="829119" y="1953082"/>
                </a:lnTo>
                <a:lnTo>
                  <a:pt x="828001" y="1952612"/>
                </a:lnTo>
                <a:lnTo>
                  <a:pt x="825373" y="1952612"/>
                </a:lnTo>
                <a:lnTo>
                  <a:pt x="824242" y="1953082"/>
                </a:lnTo>
                <a:lnTo>
                  <a:pt x="822388" y="1954949"/>
                </a:lnTo>
                <a:lnTo>
                  <a:pt x="821918" y="1956066"/>
                </a:lnTo>
                <a:lnTo>
                  <a:pt x="821918" y="1958695"/>
                </a:lnTo>
                <a:lnTo>
                  <a:pt x="822388" y="1959813"/>
                </a:lnTo>
                <a:lnTo>
                  <a:pt x="824242" y="1961680"/>
                </a:lnTo>
                <a:lnTo>
                  <a:pt x="825373" y="1962137"/>
                </a:lnTo>
                <a:lnTo>
                  <a:pt x="828001" y="1962137"/>
                </a:lnTo>
                <a:lnTo>
                  <a:pt x="829119" y="1961680"/>
                </a:lnTo>
                <a:lnTo>
                  <a:pt x="830986" y="1959813"/>
                </a:lnTo>
                <a:lnTo>
                  <a:pt x="831443" y="1958695"/>
                </a:lnTo>
                <a:lnTo>
                  <a:pt x="831443" y="1956066"/>
                </a:lnTo>
                <a:close/>
              </a:path>
              <a:path w="831850" h="3200400">
                <a:moveTo>
                  <a:pt x="831443" y="1908441"/>
                </a:moveTo>
                <a:lnTo>
                  <a:pt x="830986" y="1907324"/>
                </a:lnTo>
                <a:lnTo>
                  <a:pt x="829119" y="1905457"/>
                </a:lnTo>
                <a:lnTo>
                  <a:pt x="828001" y="1904987"/>
                </a:lnTo>
                <a:lnTo>
                  <a:pt x="825373" y="1904987"/>
                </a:lnTo>
                <a:lnTo>
                  <a:pt x="824242" y="1905457"/>
                </a:lnTo>
                <a:lnTo>
                  <a:pt x="822388" y="1907324"/>
                </a:lnTo>
                <a:lnTo>
                  <a:pt x="821918" y="1908441"/>
                </a:lnTo>
                <a:lnTo>
                  <a:pt x="821918" y="1911070"/>
                </a:lnTo>
                <a:lnTo>
                  <a:pt x="822388" y="1912188"/>
                </a:lnTo>
                <a:lnTo>
                  <a:pt x="824242" y="1914055"/>
                </a:lnTo>
                <a:lnTo>
                  <a:pt x="825373" y="1914512"/>
                </a:lnTo>
                <a:lnTo>
                  <a:pt x="828001" y="1914512"/>
                </a:lnTo>
                <a:lnTo>
                  <a:pt x="829119" y="1914055"/>
                </a:lnTo>
                <a:lnTo>
                  <a:pt x="830986" y="1912188"/>
                </a:lnTo>
                <a:lnTo>
                  <a:pt x="831443" y="1911070"/>
                </a:lnTo>
                <a:lnTo>
                  <a:pt x="831443" y="1908441"/>
                </a:lnTo>
                <a:close/>
              </a:path>
              <a:path w="831850" h="3200400">
                <a:moveTo>
                  <a:pt x="831443" y="1860816"/>
                </a:moveTo>
                <a:lnTo>
                  <a:pt x="830986" y="1859699"/>
                </a:lnTo>
                <a:lnTo>
                  <a:pt x="829119" y="1857832"/>
                </a:lnTo>
                <a:lnTo>
                  <a:pt x="828001" y="1857362"/>
                </a:lnTo>
                <a:lnTo>
                  <a:pt x="825373" y="1857362"/>
                </a:lnTo>
                <a:lnTo>
                  <a:pt x="824242" y="1857832"/>
                </a:lnTo>
                <a:lnTo>
                  <a:pt x="822388" y="1859699"/>
                </a:lnTo>
                <a:lnTo>
                  <a:pt x="821918" y="1860816"/>
                </a:lnTo>
                <a:lnTo>
                  <a:pt x="821918" y="1863445"/>
                </a:lnTo>
                <a:lnTo>
                  <a:pt x="822388" y="1864563"/>
                </a:lnTo>
                <a:lnTo>
                  <a:pt x="824242" y="1866430"/>
                </a:lnTo>
                <a:lnTo>
                  <a:pt x="825373" y="1866887"/>
                </a:lnTo>
                <a:lnTo>
                  <a:pt x="828001" y="1866887"/>
                </a:lnTo>
                <a:lnTo>
                  <a:pt x="829119" y="1866430"/>
                </a:lnTo>
                <a:lnTo>
                  <a:pt x="830986" y="1864563"/>
                </a:lnTo>
                <a:lnTo>
                  <a:pt x="831443" y="1863445"/>
                </a:lnTo>
                <a:lnTo>
                  <a:pt x="831443" y="1860816"/>
                </a:lnTo>
                <a:close/>
              </a:path>
              <a:path w="831850" h="3200400">
                <a:moveTo>
                  <a:pt x="831443" y="1813191"/>
                </a:moveTo>
                <a:lnTo>
                  <a:pt x="830986" y="1812074"/>
                </a:lnTo>
                <a:lnTo>
                  <a:pt x="829119" y="1810207"/>
                </a:lnTo>
                <a:lnTo>
                  <a:pt x="828001" y="1809737"/>
                </a:lnTo>
                <a:lnTo>
                  <a:pt x="825373" y="1809737"/>
                </a:lnTo>
                <a:lnTo>
                  <a:pt x="824242" y="1810207"/>
                </a:lnTo>
                <a:lnTo>
                  <a:pt x="822388" y="1812074"/>
                </a:lnTo>
                <a:lnTo>
                  <a:pt x="821918" y="1813191"/>
                </a:lnTo>
                <a:lnTo>
                  <a:pt x="821918" y="1815820"/>
                </a:lnTo>
                <a:lnTo>
                  <a:pt x="822388" y="1816938"/>
                </a:lnTo>
                <a:lnTo>
                  <a:pt x="824242" y="1818805"/>
                </a:lnTo>
                <a:lnTo>
                  <a:pt x="825373" y="1819262"/>
                </a:lnTo>
                <a:lnTo>
                  <a:pt x="828001" y="1819262"/>
                </a:lnTo>
                <a:lnTo>
                  <a:pt x="829119" y="1818805"/>
                </a:lnTo>
                <a:lnTo>
                  <a:pt x="830986" y="1816938"/>
                </a:lnTo>
                <a:lnTo>
                  <a:pt x="831443" y="1815820"/>
                </a:lnTo>
                <a:lnTo>
                  <a:pt x="831443" y="1813191"/>
                </a:lnTo>
                <a:close/>
              </a:path>
              <a:path w="831850" h="3200400">
                <a:moveTo>
                  <a:pt x="831443" y="1765566"/>
                </a:moveTo>
                <a:lnTo>
                  <a:pt x="830986" y="1764449"/>
                </a:lnTo>
                <a:lnTo>
                  <a:pt x="829119" y="1762582"/>
                </a:lnTo>
                <a:lnTo>
                  <a:pt x="828001" y="1762112"/>
                </a:lnTo>
                <a:lnTo>
                  <a:pt x="825373" y="1762112"/>
                </a:lnTo>
                <a:lnTo>
                  <a:pt x="824242" y="1762582"/>
                </a:lnTo>
                <a:lnTo>
                  <a:pt x="822388" y="1764449"/>
                </a:lnTo>
                <a:lnTo>
                  <a:pt x="821918" y="1765566"/>
                </a:lnTo>
                <a:lnTo>
                  <a:pt x="821918" y="1768195"/>
                </a:lnTo>
                <a:lnTo>
                  <a:pt x="822388" y="1769313"/>
                </a:lnTo>
                <a:lnTo>
                  <a:pt x="824242" y="1771180"/>
                </a:lnTo>
                <a:lnTo>
                  <a:pt x="825373" y="1771637"/>
                </a:lnTo>
                <a:lnTo>
                  <a:pt x="828001" y="1771637"/>
                </a:lnTo>
                <a:lnTo>
                  <a:pt x="829119" y="1771180"/>
                </a:lnTo>
                <a:lnTo>
                  <a:pt x="830986" y="1769313"/>
                </a:lnTo>
                <a:lnTo>
                  <a:pt x="831443" y="1768195"/>
                </a:lnTo>
                <a:lnTo>
                  <a:pt x="831443" y="1765566"/>
                </a:lnTo>
                <a:close/>
              </a:path>
              <a:path w="831850" h="3200400">
                <a:moveTo>
                  <a:pt x="831443" y="1717941"/>
                </a:moveTo>
                <a:lnTo>
                  <a:pt x="830986" y="1716824"/>
                </a:lnTo>
                <a:lnTo>
                  <a:pt x="829119" y="1714957"/>
                </a:lnTo>
                <a:lnTo>
                  <a:pt x="828001" y="1714487"/>
                </a:lnTo>
                <a:lnTo>
                  <a:pt x="825373" y="1714487"/>
                </a:lnTo>
                <a:lnTo>
                  <a:pt x="824242" y="1714957"/>
                </a:lnTo>
                <a:lnTo>
                  <a:pt x="822388" y="1716824"/>
                </a:lnTo>
                <a:lnTo>
                  <a:pt x="821918" y="1717941"/>
                </a:lnTo>
                <a:lnTo>
                  <a:pt x="821918" y="1720570"/>
                </a:lnTo>
                <a:lnTo>
                  <a:pt x="822388" y="1721688"/>
                </a:lnTo>
                <a:lnTo>
                  <a:pt x="824242" y="1723555"/>
                </a:lnTo>
                <a:lnTo>
                  <a:pt x="825373" y="1724012"/>
                </a:lnTo>
                <a:lnTo>
                  <a:pt x="828001" y="1724012"/>
                </a:lnTo>
                <a:lnTo>
                  <a:pt x="829119" y="1723555"/>
                </a:lnTo>
                <a:lnTo>
                  <a:pt x="830986" y="1721688"/>
                </a:lnTo>
                <a:lnTo>
                  <a:pt x="831443" y="1720570"/>
                </a:lnTo>
                <a:lnTo>
                  <a:pt x="831443" y="1717941"/>
                </a:lnTo>
                <a:close/>
              </a:path>
              <a:path w="831850" h="3200400">
                <a:moveTo>
                  <a:pt x="831443" y="1670316"/>
                </a:moveTo>
                <a:lnTo>
                  <a:pt x="830986" y="1669199"/>
                </a:lnTo>
                <a:lnTo>
                  <a:pt x="829119" y="1667332"/>
                </a:lnTo>
                <a:lnTo>
                  <a:pt x="828001" y="1666862"/>
                </a:lnTo>
                <a:lnTo>
                  <a:pt x="825373" y="1666862"/>
                </a:lnTo>
                <a:lnTo>
                  <a:pt x="824242" y="1667332"/>
                </a:lnTo>
                <a:lnTo>
                  <a:pt x="822388" y="1669199"/>
                </a:lnTo>
                <a:lnTo>
                  <a:pt x="821918" y="1670316"/>
                </a:lnTo>
                <a:lnTo>
                  <a:pt x="821918" y="1672945"/>
                </a:lnTo>
                <a:lnTo>
                  <a:pt x="822388" y="1674063"/>
                </a:lnTo>
                <a:lnTo>
                  <a:pt x="824242" y="1675930"/>
                </a:lnTo>
                <a:lnTo>
                  <a:pt x="825373" y="1676387"/>
                </a:lnTo>
                <a:lnTo>
                  <a:pt x="828001" y="1676387"/>
                </a:lnTo>
                <a:lnTo>
                  <a:pt x="829119" y="1675930"/>
                </a:lnTo>
                <a:lnTo>
                  <a:pt x="830986" y="1674063"/>
                </a:lnTo>
                <a:lnTo>
                  <a:pt x="831443" y="1672945"/>
                </a:lnTo>
                <a:lnTo>
                  <a:pt x="831443" y="1670316"/>
                </a:lnTo>
                <a:close/>
              </a:path>
              <a:path w="831850" h="3200400">
                <a:moveTo>
                  <a:pt x="831443" y="1622691"/>
                </a:moveTo>
                <a:lnTo>
                  <a:pt x="830986" y="1621574"/>
                </a:lnTo>
                <a:lnTo>
                  <a:pt x="829119" y="1619707"/>
                </a:lnTo>
                <a:lnTo>
                  <a:pt x="828001" y="1619237"/>
                </a:lnTo>
                <a:lnTo>
                  <a:pt x="825373" y="1619237"/>
                </a:lnTo>
                <a:lnTo>
                  <a:pt x="824242" y="1619707"/>
                </a:lnTo>
                <a:lnTo>
                  <a:pt x="822388" y="1621574"/>
                </a:lnTo>
                <a:lnTo>
                  <a:pt x="821918" y="1622691"/>
                </a:lnTo>
                <a:lnTo>
                  <a:pt x="821918" y="1625320"/>
                </a:lnTo>
                <a:lnTo>
                  <a:pt x="822388" y="1626438"/>
                </a:lnTo>
                <a:lnTo>
                  <a:pt x="824242" y="1628305"/>
                </a:lnTo>
                <a:lnTo>
                  <a:pt x="825373" y="1628762"/>
                </a:lnTo>
                <a:lnTo>
                  <a:pt x="828001" y="1628762"/>
                </a:lnTo>
                <a:lnTo>
                  <a:pt x="829119" y="1628305"/>
                </a:lnTo>
                <a:lnTo>
                  <a:pt x="830986" y="1626438"/>
                </a:lnTo>
                <a:lnTo>
                  <a:pt x="831443" y="1625320"/>
                </a:lnTo>
                <a:lnTo>
                  <a:pt x="831443" y="1622691"/>
                </a:lnTo>
                <a:close/>
              </a:path>
              <a:path w="831850" h="3200400">
                <a:moveTo>
                  <a:pt x="831443" y="1575066"/>
                </a:moveTo>
                <a:lnTo>
                  <a:pt x="830986" y="1573949"/>
                </a:lnTo>
                <a:lnTo>
                  <a:pt x="829119" y="1572082"/>
                </a:lnTo>
                <a:lnTo>
                  <a:pt x="828001" y="1571625"/>
                </a:lnTo>
                <a:lnTo>
                  <a:pt x="825373" y="1571625"/>
                </a:lnTo>
                <a:lnTo>
                  <a:pt x="824242" y="1572082"/>
                </a:lnTo>
                <a:lnTo>
                  <a:pt x="822388" y="1573949"/>
                </a:lnTo>
                <a:lnTo>
                  <a:pt x="821918" y="1575066"/>
                </a:lnTo>
                <a:lnTo>
                  <a:pt x="821918" y="1577695"/>
                </a:lnTo>
                <a:lnTo>
                  <a:pt x="822388" y="1578813"/>
                </a:lnTo>
                <a:lnTo>
                  <a:pt x="824242" y="1580680"/>
                </a:lnTo>
                <a:lnTo>
                  <a:pt x="825373" y="1581137"/>
                </a:lnTo>
                <a:lnTo>
                  <a:pt x="828001" y="1581137"/>
                </a:lnTo>
                <a:lnTo>
                  <a:pt x="829119" y="1580680"/>
                </a:lnTo>
                <a:lnTo>
                  <a:pt x="830986" y="1578813"/>
                </a:lnTo>
                <a:lnTo>
                  <a:pt x="831443" y="1577695"/>
                </a:lnTo>
                <a:lnTo>
                  <a:pt x="831443" y="1575066"/>
                </a:lnTo>
                <a:close/>
              </a:path>
              <a:path w="831850" h="3200400">
                <a:moveTo>
                  <a:pt x="831443" y="1527441"/>
                </a:moveTo>
                <a:lnTo>
                  <a:pt x="830986" y="1526324"/>
                </a:lnTo>
                <a:lnTo>
                  <a:pt x="829119" y="1524457"/>
                </a:lnTo>
                <a:lnTo>
                  <a:pt x="828001" y="1524000"/>
                </a:lnTo>
                <a:lnTo>
                  <a:pt x="825373" y="1524000"/>
                </a:lnTo>
                <a:lnTo>
                  <a:pt x="824242" y="1524457"/>
                </a:lnTo>
                <a:lnTo>
                  <a:pt x="822388" y="1526324"/>
                </a:lnTo>
                <a:lnTo>
                  <a:pt x="821918" y="1527441"/>
                </a:lnTo>
                <a:lnTo>
                  <a:pt x="821918" y="1530070"/>
                </a:lnTo>
                <a:lnTo>
                  <a:pt x="822388" y="1531188"/>
                </a:lnTo>
                <a:lnTo>
                  <a:pt x="824242" y="1533055"/>
                </a:lnTo>
                <a:lnTo>
                  <a:pt x="825373" y="1533512"/>
                </a:lnTo>
                <a:lnTo>
                  <a:pt x="828001" y="1533512"/>
                </a:lnTo>
                <a:lnTo>
                  <a:pt x="829119" y="1533055"/>
                </a:lnTo>
                <a:lnTo>
                  <a:pt x="830986" y="1531188"/>
                </a:lnTo>
                <a:lnTo>
                  <a:pt x="831443" y="1530070"/>
                </a:lnTo>
                <a:lnTo>
                  <a:pt x="831443" y="1527441"/>
                </a:lnTo>
                <a:close/>
              </a:path>
              <a:path w="831850" h="3200400">
                <a:moveTo>
                  <a:pt x="831443" y="1479816"/>
                </a:moveTo>
                <a:lnTo>
                  <a:pt x="830986" y="1478699"/>
                </a:lnTo>
                <a:lnTo>
                  <a:pt x="829119" y="1476832"/>
                </a:lnTo>
                <a:lnTo>
                  <a:pt x="828001" y="1476362"/>
                </a:lnTo>
                <a:lnTo>
                  <a:pt x="825373" y="1476362"/>
                </a:lnTo>
                <a:lnTo>
                  <a:pt x="824242" y="1476832"/>
                </a:lnTo>
                <a:lnTo>
                  <a:pt x="822388" y="1478699"/>
                </a:lnTo>
                <a:lnTo>
                  <a:pt x="821918" y="1479816"/>
                </a:lnTo>
                <a:lnTo>
                  <a:pt x="821918" y="1482445"/>
                </a:lnTo>
                <a:lnTo>
                  <a:pt x="822388" y="1483563"/>
                </a:lnTo>
                <a:lnTo>
                  <a:pt x="824242" y="1485430"/>
                </a:lnTo>
                <a:lnTo>
                  <a:pt x="825373" y="1485887"/>
                </a:lnTo>
                <a:lnTo>
                  <a:pt x="828001" y="1485887"/>
                </a:lnTo>
                <a:lnTo>
                  <a:pt x="829119" y="1485430"/>
                </a:lnTo>
                <a:lnTo>
                  <a:pt x="830986" y="1483563"/>
                </a:lnTo>
                <a:lnTo>
                  <a:pt x="831443" y="1482445"/>
                </a:lnTo>
                <a:lnTo>
                  <a:pt x="831443" y="1479816"/>
                </a:lnTo>
                <a:close/>
              </a:path>
              <a:path w="831850" h="3200400">
                <a:moveTo>
                  <a:pt x="831443" y="1432191"/>
                </a:moveTo>
                <a:lnTo>
                  <a:pt x="830986" y="1431074"/>
                </a:lnTo>
                <a:lnTo>
                  <a:pt x="829119" y="1429207"/>
                </a:lnTo>
                <a:lnTo>
                  <a:pt x="828001" y="1428750"/>
                </a:lnTo>
                <a:lnTo>
                  <a:pt x="825373" y="1428750"/>
                </a:lnTo>
                <a:lnTo>
                  <a:pt x="824242" y="1429207"/>
                </a:lnTo>
                <a:lnTo>
                  <a:pt x="822388" y="1431074"/>
                </a:lnTo>
                <a:lnTo>
                  <a:pt x="821918" y="1432191"/>
                </a:lnTo>
                <a:lnTo>
                  <a:pt x="821918" y="1434820"/>
                </a:lnTo>
                <a:lnTo>
                  <a:pt x="822388" y="1435938"/>
                </a:lnTo>
                <a:lnTo>
                  <a:pt x="824242" y="1437805"/>
                </a:lnTo>
                <a:lnTo>
                  <a:pt x="825373" y="1438275"/>
                </a:lnTo>
                <a:lnTo>
                  <a:pt x="828001" y="1438275"/>
                </a:lnTo>
                <a:lnTo>
                  <a:pt x="829119" y="1437805"/>
                </a:lnTo>
                <a:lnTo>
                  <a:pt x="830986" y="1435938"/>
                </a:lnTo>
                <a:lnTo>
                  <a:pt x="831443" y="1434820"/>
                </a:lnTo>
                <a:lnTo>
                  <a:pt x="831443" y="1432191"/>
                </a:lnTo>
                <a:close/>
              </a:path>
              <a:path w="831850" h="3200400">
                <a:moveTo>
                  <a:pt x="831443" y="1384566"/>
                </a:moveTo>
                <a:lnTo>
                  <a:pt x="830986" y="1383449"/>
                </a:lnTo>
                <a:lnTo>
                  <a:pt x="829119" y="1381582"/>
                </a:lnTo>
                <a:lnTo>
                  <a:pt x="828001" y="1381112"/>
                </a:lnTo>
                <a:lnTo>
                  <a:pt x="825373" y="1381112"/>
                </a:lnTo>
                <a:lnTo>
                  <a:pt x="824242" y="1381582"/>
                </a:lnTo>
                <a:lnTo>
                  <a:pt x="822388" y="1383449"/>
                </a:lnTo>
                <a:lnTo>
                  <a:pt x="821918" y="1384566"/>
                </a:lnTo>
                <a:lnTo>
                  <a:pt x="821918" y="1387195"/>
                </a:lnTo>
                <a:lnTo>
                  <a:pt x="822388" y="1388313"/>
                </a:lnTo>
                <a:lnTo>
                  <a:pt x="824242" y="1390180"/>
                </a:lnTo>
                <a:lnTo>
                  <a:pt x="825373" y="1390637"/>
                </a:lnTo>
                <a:lnTo>
                  <a:pt x="828001" y="1390637"/>
                </a:lnTo>
                <a:lnTo>
                  <a:pt x="829119" y="1390180"/>
                </a:lnTo>
                <a:lnTo>
                  <a:pt x="830986" y="1388313"/>
                </a:lnTo>
                <a:lnTo>
                  <a:pt x="831443" y="1387195"/>
                </a:lnTo>
                <a:lnTo>
                  <a:pt x="831443" y="1384566"/>
                </a:lnTo>
                <a:close/>
              </a:path>
              <a:path w="831850" h="3200400">
                <a:moveTo>
                  <a:pt x="831443" y="1336941"/>
                </a:moveTo>
                <a:lnTo>
                  <a:pt x="830986" y="1335824"/>
                </a:lnTo>
                <a:lnTo>
                  <a:pt x="829119" y="1333957"/>
                </a:lnTo>
                <a:lnTo>
                  <a:pt x="828001" y="1333500"/>
                </a:lnTo>
                <a:lnTo>
                  <a:pt x="825373" y="1333500"/>
                </a:lnTo>
                <a:lnTo>
                  <a:pt x="824242" y="1333957"/>
                </a:lnTo>
                <a:lnTo>
                  <a:pt x="822388" y="1335824"/>
                </a:lnTo>
                <a:lnTo>
                  <a:pt x="821918" y="1336941"/>
                </a:lnTo>
                <a:lnTo>
                  <a:pt x="821918" y="1339570"/>
                </a:lnTo>
                <a:lnTo>
                  <a:pt x="822388" y="1340688"/>
                </a:lnTo>
                <a:lnTo>
                  <a:pt x="824242" y="1342555"/>
                </a:lnTo>
                <a:lnTo>
                  <a:pt x="825373" y="1343012"/>
                </a:lnTo>
                <a:lnTo>
                  <a:pt x="828001" y="1343012"/>
                </a:lnTo>
                <a:lnTo>
                  <a:pt x="829119" y="1342555"/>
                </a:lnTo>
                <a:lnTo>
                  <a:pt x="830986" y="1340688"/>
                </a:lnTo>
                <a:lnTo>
                  <a:pt x="831443" y="1339570"/>
                </a:lnTo>
                <a:lnTo>
                  <a:pt x="831443" y="1336941"/>
                </a:lnTo>
                <a:close/>
              </a:path>
              <a:path w="831850" h="3200400">
                <a:moveTo>
                  <a:pt x="831443" y="1289316"/>
                </a:moveTo>
                <a:lnTo>
                  <a:pt x="830986" y="1288199"/>
                </a:lnTo>
                <a:lnTo>
                  <a:pt x="829119" y="1286332"/>
                </a:lnTo>
                <a:lnTo>
                  <a:pt x="828001" y="1285875"/>
                </a:lnTo>
                <a:lnTo>
                  <a:pt x="825373" y="1285875"/>
                </a:lnTo>
                <a:lnTo>
                  <a:pt x="824242" y="1286332"/>
                </a:lnTo>
                <a:lnTo>
                  <a:pt x="822388" y="1288199"/>
                </a:lnTo>
                <a:lnTo>
                  <a:pt x="821918" y="1289316"/>
                </a:lnTo>
                <a:lnTo>
                  <a:pt x="821918" y="1291945"/>
                </a:lnTo>
                <a:lnTo>
                  <a:pt x="822388" y="1293063"/>
                </a:lnTo>
                <a:lnTo>
                  <a:pt x="824242" y="1294930"/>
                </a:lnTo>
                <a:lnTo>
                  <a:pt x="825373" y="1295387"/>
                </a:lnTo>
                <a:lnTo>
                  <a:pt x="828001" y="1295387"/>
                </a:lnTo>
                <a:lnTo>
                  <a:pt x="829119" y="1294930"/>
                </a:lnTo>
                <a:lnTo>
                  <a:pt x="830986" y="1293063"/>
                </a:lnTo>
                <a:lnTo>
                  <a:pt x="831443" y="1291945"/>
                </a:lnTo>
                <a:lnTo>
                  <a:pt x="831443" y="1289316"/>
                </a:lnTo>
                <a:close/>
              </a:path>
              <a:path w="831850" h="3200400">
                <a:moveTo>
                  <a:pt x="831443" y="1241691"/>
                </a:moveTo>
                <a:lnTo>
                  <a:pt x="830986" y="1240574"/>
                </a:lnTo>
                <a:lnTo>
                  <a:pt x="829119" y="1238707"/>
                </a:lnTo>
                <a:lnTo>
                  <a:pt x="828001" y="1238250"/>
                </a:lnTo>
                <a:lnTo>
                  <a:pt x="825373" y="1238250"/>
                </a:lnTo>
                <a:lnTo>
                  <a:pt x="824242" y="1238707"/>
                </a:lnTo>
                <a:lnTo>
                  <a:pt x="822388" y="1240574"/>
                </a:lnTo>
                <a:lnTo>
                  <a:pt x="821918" y="1241691"/>
                </a:lnTo>
                <a:lnTo>
                  <a:pt x="821918" y="1244320"/>
                </a:lnTo>
                <a:lnTo>
                  <a:pt x="822388" y="1245438"/>
                </a:lnTo>
                <a:lnTo>
                  <a:pt x="824242" y="1247305"/>
                </a:lnTo>
                <a:lnTo>
                  <a:pt x="825373" y="1247762"/>
                </a:lnTo>
                <a:lnTo>
                  <a:pt x="828001" y="1247762"/>
                </a:lnTo>
                <a:lnTo>
                  <a:pt x="829119" y="1247305"/>
                </a:lnTo>
                <a:lnTo>
                  <a:pt x="830986" y="1245438"/>
                </a:lnTo>
                <a:lnTo>
                  <a:pt x="831443" y="1244320"/>
                </a:lnTo>
                <a:lnTo>
                  <a:pt x="831443" y="1241691"/>
                </a:lnTo>
                <a:close/>
              </a:path>
              <a:path w="831850" h="3200400">
                <a:moveTo>
                  <a:pt x="831443" y="1194066"/>
                </a:moveTo>
                <a:lnTo>
                  <a:pt x="830986" y="1192949"/>
                </a:lnTo>
                <a:lnTo>
                  <a:pt x="829119" y="1191082"/>
                </a:lnTo>
                <a:lnTo>
                  <a:pt x="828001" y="1190625"/>
                </a:lnTo>
                <a:lnTo>
                  <a:pt x="825373" y="1190625"/>
                </a:lnTo>
                <a:lnTo>
                  <a:pt x="824242" y="1191082"/>
                </a:lnTo>
                <a:lnTo>
                  <a:pt x="822388" y="1192949"/>
                </a:lnTo>
                <a:lnTo>
                  <a:pt x="821918" y="1194066"/>
                </a:lnTo>
                <a:lnTo>
                  <a:pt x="821918" y="1196695"/>
                </a:lnTo>
                <a:lnTo>
                  <a:pt x="822388" y="1197813"/>
                </a:lnTo>
                <a:lnTo>
                  <a:pt x="824242" y="1199680"/>
                </a:lnTo>
                <a:lnTo>
                  <a:pt x="825373" y="1200137"/>
                </a:lnTo>
                <a:lnTo>
                  <a:pt x="828001" y="1200137"/>
                </a:lnTo>
                <a:lnTo>
                  <a:pt x="829119" y="1199680"/>
                </a:lnTo>
                <a:lnTo>
                  <a:pt x="830986" y="1197813"/>
                </a:lnTo>
                <a:lnTo>
                  <a:pt x="831443" y="1196695"/>
                </a:lnTo>
                <a:lnTo>
                  <a:pt x="831443" y="1194066"/>
                </a:lnTo>
                <a:close/>
              </a:path>
              <a:path w="831850" h="3200400">
                <a:moveTo>
                  <a:pt x="831443" y="1146441"/>
                </a:moveTo>
                <a:lnTo>
                  <a:pt x="830986" y="1145324"/>
                </a:lnTo>
                <a:lnTo>
                  <a:pt x="829119" y="1143457"/>
                </a:lnTo>
                <a:lnTo>
                  <a:pt x="828001" y="1142987"/>
                </a:lnTo>
                <a:lnTo>
                  <a:pt x="825373" y="1142987"/>
                </a:lnTo>
                <a:lnTo>
                  <a:pt x="824242" y="1143457"/>
                </a:lnTo>
                <a:lnTo>
                  <a:pt x="822388" y="1145324"/>
                </a:lnTo>
                <a:lnTo>
                  <a:pt x="821918" y="1146441"/>
                </a:lnTo>
                <a:lnTo>
                  <a:pt x="821918" y="1149070"/>
                </a:lnTo>
                <a:lnTo>
                  <a:pt x="822388" y="1150188"/>
                </a:lnTo>
                <a:lnTo>
                  <a:pt x="824242" y="1152055"/>
                </a:lnTo>
                <a:lnTo>
                  <a:pt x="825373" y="1152512"/>
                </a:lnTo>
                <a:lnTo>
                  <a:pt x="828001" y="1152512"/>
                </a:lnTo>
                <a:lnTo>
                  <a:pt x="829119" y="1152055"/>
                </a:lnTo>
                <a:lnTo>
                  <a:pt x="830986" y="1150188"/>
                </a:lnTo>
                <a:lnTo>
                  <a:pt x="831443" y="1149070"/>
                </a:lnTo>
                <a:lnTo>
                  <a:pt x="831443" y="1146441"/>
                </a:lnTo>
                <a:close/>
              </a:path>
              <a:path w="831850" h="3200400">
                <a:moveTo>
                  <a:pt x="831443" y="1098816"/>
                </a:moveTo>
                <a:lnTo>
                  <a:pt x="830986" y="1097699"/>
                </a:lnTo>
                <a:lnTo>
                  <a:pt x="829119" y="1095832"/>
                </a:lnTo>
                <a:lnTo>
                  <a:pt x="828001" y="1095375"/>
                </a:lnTo>
                <a:lnTo>
                  <a:pt x="825373" y="1095375"/>
                </a:lnTo>
                <a:lnTo>
                  <a:pt x="824242" y="1095832"/>
                </a:lnTo>
                <a:lnTo>
                  <a:pt x="822388" y="1097699"/>
                </a:lnTo>
                <a:lnTo>
                  <a:pt x="821918" y="1098816"/>
                </a:lnTo>
                <a:lnTo>
                  <a:pt x="821918" y="1101445"/>
                </a:lnTo>
                <a:lnTo>
                  <a:pt x="822388" y="1102563"/>
                </a:lnTo>
                <a:lnTo>
                  <a:pt x="824242" y="1104430"/>
                </a:lnTo>
                <a:lnTo>
                  <a:pt x="825373" y="1104887"/>
                </a:lnTo>
                <a:lnTo>
                  <a:pt x="828001" y="1104887"/>
                </a:lnTo>
                <a:lnTo>
                  <a:pt x="829119" y="1104430"/>
                </a:lnTo>
                <a:lnTo>
                  <a:pt x="830986" y="1102563"/>
                </a:lnTo>
                <a:lnTo>
                  <a:pt x="831443" y="1101445"/>
                </a:lnTo>
                <a:lnTo>
                  <a:pt x="831443" y="1098816"/>
                </a:lnTo>
                <a:close/>
              </a:path>
              <a:path w="831850" h="3200400">
                <a:moveTo>
                  <a:pt x="831443" y="1051191"/>
                </a:moveTo>
                <a:lnTo>
                  <a:pt x="830986" y="1050074"/>
                </a:lnTo>
                <a:lnTo>
                  <a:pt x="829119" y="1048207"/>
                </a:lnTo>
                <a:lnTo>
                  <a:pt x="828001" y="1047750"/>
                </a:lnTo>
                <a:lnTo>
                  <a:pt x="825373" y="1047750"/>
                </a:lnTo>
                <a:lnTo>
                  <a:pt x="824242" y="1048207"/>
                </a:lnTo>
                <a:lnTo>
                  <a:pt x="822388" y="1050074"/>
                </a:lnTo>
                <a:lnTo>
                  <a:pt x="821918" y="1051191"/>
                </a:lnTo>
                <a:lnTo>
                  <a:pt x="821918" y="1053820"/>
                </a:lnTo>
                <a:lnTo>
                  <a:pt x="822388" y="1054938"/>
                </a:lnTo>
                <a:lnTo>
                  <a:pt x="824242" y="1056805"/>
                </a:lnTo>
                <a:lnTo>
                  <a:pt x="825373" y="1057262"/>
                </a:lnTo>
                <a:lnTo>
                  <a:pt x="828001" y="1057262"/>
                </a:lnTo>
                <a:lnTo>
                  <a:pt x="829119" y="1056805"/>
                </a:lnTo>
                <a:lnTo>
                  <a:pt x="830986" y="1054938"/>
                </a:lnTo>
                <a:lnTo>
                  <a:pt x="831443" y="1053820"/>
                </a:lnTo>
                <a:lnTo>
                  <a:pt x="831443" y="1051191"/>
                </a:lnTo>
                <a:close/>
              </a:path>
              <a:path w="831850" h="3200400">
                <a:moveTo>
                  <a:pt x="831443" y="1003566"/>
                </a:moveTo>
                <a:lnTo>
                  <a:pt x="830986" y="1002449"/>
                </a:lnTo>
                <a:lnTo>
                  <a:pt x="829119" y="1000582"/>
                </a:lnTo>
                <a:lnTo>
                  <a:pt x="828001" y="1000125"/>
                </a:lnTo>
                <a:lnTo>
                  <a:pt x="825373" y="1000125"/>
                </a:lnTo>
                <a:lnTo>
                  <a:pt x="824242" y="1000582"/>
                </a:lnTo>
                <a:lnTo>
                  <a:pt x="822388" y="1002449"/>
                </a:lnTo>
                <a:lnTo>
                  <a:pt x="821918" y="1003566"/>
                </a:lnTo>
                <a:lnTo>
                  <a:pt x="821918" y="1006195"/>
                </a:lnTo>
                <a:lnTo>
                  <a:pt x="822388" y="1007313"/>
                </a:lnTo>
                <a:lnTo>
                  <a:pt x="824242" y="1009180"/>
                </a:lnTo>
                <a:lnTo>
                  <a:pt x="825373" y="1009650"/>
                </a:lnTo>
                <a:lnTo>
                  <a:pt x="828001" y="1009650"/>
                </a:lnTo>
                <a:lnTo>
                  <a:pt x="829119" y="1009180"/>
                </a:lnTo>
                <a:lnTo>
                  <a:pt x="830986" y="1007313"/>
                </a:lnTo>
                <a:lnTo>
                  <a:pt x="831443" y="1006195"/>
                </a:lnTo>
                <a:lnTo>
                  <a:pt x="831443" y="1003566"/>
                </a:lnTo>
                <a:close/>
              </a:path>
              <a:path w="831850" h="3200400">
                <a:moveTo>
                  <a:pt x="831443" y="955941"/>
                </a:moveTo>
                <a:lnTo>
                  <a:pt x="830986" y="954824"/>
                </a:lnTo>
                <a:lnTo>
                  <a:pt x="829119" y="952957"/>
                </a:lnTo>
                <a:lnTo>
                  <a:pt x="828001" y="952487"/>
                </a:lnTo>
                <a:lnTo>
                  <a:pt x="825373" y="952487"/>
                </a:lnTo>
                <a:lnTo>
                  <a:pt x="824242" y="952957"/>
                </a:lnTo>
                <a:lnTo>
                  <a:pt x="822388" y="954824"/>
                </a:lnTo>
                <a:lnTo>
                  <a:pt x="821918" y="955941"/>
                </a:lnTo>
                <a:lnTo>
                  <a:pt x="821918" y="958570"/>
                </a:lnTo>
                <a:lnTo>
                  <a:pt x="822388" y="959688"/>
                </a:lnTo>
                <a:lnTo>
                  <a:pt x="824242" y="961555"/>
                </a:lnTo>
                <a:lnTo>
                  <a:pt x="825373" y="962012"/>
                </a:lnTo>
                <a:lnTo>
                  <a:pt x="828001" y="962012"/>
                </a:lnTo>
                <a:lnTo>
                  <a:pt x="829119" y="961555"/>
                </a:lnTo>
                <a:lnTo>
                  <a:pt x="830986" y="959688"/>
                </a:lnTo>
                <a:lnTo>
                  <a:pt x="831443" y="958570"/>
                </a:lnTo>
                <a:lnTo>
                  <a:pt x="831443" y="955941"/>
                </a:lnTo>
                <a:close/>
              </a:path>
              <a:path w="831850" h="3200400">
                <a:moveTo>
                  <a:pt x="831443" y="908316"/>
                </a:moveTo>
                <a:lnTo>
                  <a:pt x="830986" y="907199"/>
                </a:lnTo>
                <a:lnTo>
                  <a:pt x="829119" y="905332"/>
                </a:lnTo>
                <a:lnTo>
                  <a:pt x="828001" y="904875"/>
                </a:lnTo>
                <a:lnTo>
                  <a:pt x="825373" y="904875"/>
                </a:lnTo>
                <a:lnTo>
                  <a:pt x="824242" y="905332"/>
                </a:lnTo>
                <a:lnTo>
                  <a:pt x="822388" y="907199"/>
                </a:lnTo>
                <a:lnTo>
                  <a:pt x="821918" y="908316"/>
                </a:lnTo>
                <a:lnTo>
                  <a:pt x="821918" y="910945"/>
                </a:lnTo>
                <a:lnTo>
                  <a:pt x="822388" y="912063"/>
                </a:lnTo>
                <a:lnTo>
                  <a:pt x="824242" y="913930"/>
                </a:lnTo>
                <a:lnTo>
                  <a:pt x="825373" y="914387"/>
                </a:lnTo>
                <a:lnTo>
                  <a:pt x="828001" y="914387"/>
                </a:lnTo>
                <a:lnTo>
                  <a:pt x="829119" y="913930"/>
                </a:lnTo>
                <a:lnTo>
                  <a:pt x="830986" y="912063"/>
                </a:lnTo>
                <a:lnTo>
                  <a:pt x="831443" y="910945"/>
                </a:lnTo>
                <a:lnTo>
                  <a:pt x="831443" y="908316"/>
                </a:lnTo>
                <a:close/>
              </a:path>
              <a:path w="831850" h="3200400">
                <a:moveTo>
                  <a:pt x="831443" y="860691"/>
                </a:moveTo>
                <a:lnTo>
                  <a:pt x="830986" y="859574"/>
                </a:lnTo>
                <a:lnTo>
                  <a:pt x="829119" y="857707"/>
                </a:lnTo>
                <a:lnTo>
                  <a:pt x="828001" y="857250"/>
                </a:lnTo>
                <a:lnTo>
                  <a:pt x="825373" y="857250"/>
                </a:lnTo>
                <a:lnTo>
                  <a:pt x="824242" y="857707"/>
                </a:lnTo>
                <a:lnTo>
                  <a:pt x="822388" y="859574"/>
                </a:lnTo>
                <a:lnTo>
                  <a:pt x="821918" y="860691"/>
                </a:lnTo>
                <a:lnTo>
                  <a:pt x="821918" y="863320"/>
                </a:lnTo>
                <a:lnTo>
                  <a:pt x="822388" y="864438"/>
                </a:lnTo>
                <a:lnTo>
                  <a:pt x="824242" y="866305"/>
                </a:lnTo>
                <a:lnTo>
                  <a:pt x="825373" y="866762"/>
                </a:lnTo>
                <a:lnTo>
                  <a:pt x="828001" y="866762"/>
                </a:lnTo>
                <a:lnTo>
                  <a:pt x="829119" y="866305"/>
                </a:lnTo>
                <a:lnTo>
                  <a:pt x="830986" y="864438"/>
                </a:lnTo>
                <a:lnTo>
                  <a:pt x="831443" y="863320"/>
                </a:lnTo>
                <a:lnTo>
                  <a:pt x="831443" y="860691"/>
                </a:lnTo>
                <a:close/>
              </a:path>
              <a:path w="831850" h="3200400">
                <a:moveTo>
                  <a:pt x="831443" y="813066"/>
                </a:moveTo>
                <a:lnTo>
                  <a:pt x="830986" y="811949"/>
                </a:lnTo>
                <a:lnTo>
                  <a:pt x="829119" y="810082"/>
                </a:lnTo>
                <a:lnTo>
                  <a:pt x="828001" y="809625"/>
                </a:lnTo>
                <a:lnTo>
                  <a:pt x="825373" y="809625"/>
                </a:lnTo>
                <a:lnTo>
                  <a:pt x="824242" y="810082"/>
                </a:lnTo>
                <a:lnTo>
                  <a:pt x="822388" y="811949"/>
                </a:lnTo>
                <a:lnTo>
                  <a:pt x="821918" y="813066"/>
                </a:lnTo>
                <a:lnTo>
                  <a:pt x="821918" y="815695"/>
                </a:lnTo>
                <a:lnTo>
                  <a:pt x="822388" y="816813"/>
                </a:lnTo>
                <a:lnTo>
                  <a:pt x="824242" y="818680"/>
                </a:lnTo>
                <a:lnTo>
                  <a:pt x="825373" y="819137"/>
                </a:lnTo>
                <a:lnTo>
                  <a:pt x="828001" y="819137"/>
                </a:lnTo>
                <a:lnTo>
                  <a:pt x="829119" y="818680"/>
                </a:lnTo>
                <a:lnTo>
                  <a:pt x="830986" y="816813"/>
                </a:lnTo>
                <a:lnTo>
                  <a:pt x="831443" y="815695"/>
                </a:lnTo>
                <a:lnTo>
                  <a:pt x="831443" y="813066"/>
                </a:lnTo>
                <a:close/>
              </a:path>
              <a:path w="831850" h="3200400">
                <a:moveTo>
                  <a:pt x="831443" y="765441"/>
                </a:moveTo>
                <a:lnTo>
                  <a:pt x="830986" y="764324"/>
                </a:lnTo>
                <a:lnTo>
                  <a:pt x="829119" y="762457"/>
                </a:lnTo>
                <a:lnTo>
                  <a:pt x="828001" y="762000"/>
                </a:lnTo>
                <a:lnTo>
                  <a:pt x="825373" y="762000"/>
                </a:lnTo>
                <a:lnTo>
                  <a:pt x="824242" y="762457"/>
                </a:lnTo>
                <a:lnTo>
                  <a:pt x="822388" y="764324"/>
                </a:lnTo>
                <a:lnTo>
                  <a:pt x="821918" y="765441"/>
                </a:lnTo>
                <a:lnTo>
                  <a:pt x="821918" y="768070"/>
                </a:lnTo>
                <a:lnTo>
                  <a:pt x="822388" y="769188"/>
                </a:lnTo>
                <a:lnTo>
                  <a:pt x="824242" y="771055"/>
                </a:lnTo>
                <a:lnTo>
                  <a:pt x="825373" y="771512"/>
                </a:lnTo>
                <a:lnTo>
                  <a:pt x="828001" y="771512"/>
                </a:lnTo>
                <a:lnTo>
                  <a:pt x="829119" y="771055"/>
                </a:lnTo>
                <a:lnTo>
                  <a:pt x="830986" y="769188"/>
                </a:lnTo>
                <a:lnTo>
                  <a:pt x="831443" y="768070"/>
                </a:lnTo>
                <a:lnTo>
                  <a:pt x="831443" y="765441"/>
                </a:lnTo>
                <a:close/>
              </a:path>
              <a:path w="831850" h="3200400">
                <a:moveTo>
                  <a:pt x="831443" y="717816"/>
                </a:moveTo>
                <a:lnTo>
                  <a:pt x="830986" y="716699"/>
                </a:lnTo>
                <a:lnTo>
                  <a:pt x="829119" y="714832"/>
                </a:lnTo>
                <a:lnTo>
                  <a:pt x="828001" y="714375"/>
                </a:lnTo>
                <a:lnTo>
                  <a:pt x="825373" y="714375"/>
                </a:lnTo>
                <a:lnTo>
                  <a:pt x="824242" y="714832"/>
                </a:lnTo>
                <a:lnTo>
                  <a:pt x="822388" y="716699"/>
                </a:lnTo>
                <a:lnTo>
                  <a:pt x="821918" y="717816"/>
                </a:lnTo>
                <a:lnTo>
                  <a:pt x="821918" y="720445"/>
                </a:lnTo>
                <a:lnTo>
                  <a:pt x="822388" y="721563"/>
                </a:lnTo>
                <a:lnTo>
                  <a:pt x="824242" y="723430"/>
                </a:lnTo>
                <a:lnTo>
                  <a:pt x="825373" y="723887"/>
                </a:lnTo>
                <a:lnTo>
                  <a:pt x="828001" y="723887"/>
                </a:lnTo>
                <a:lnTo>
                  <a:pt x="829119" y="723430"/>
                </a:lnTo>
                <a:lnTo>
                  <a:pt x="830986" y="721563"/>
                </a:lnTo>
                <a:lnTo>
                  <a:pt x="831443" y="720445"/>
                </a:lnTo>
                <a:lnTo>
                  <a:pt x="831443" y="717816"/>
                </a:lnTo>
                <a:close/>
              </a:path>
              <a:path w="831850" h="3200400">
                <a:moveTo>
                  <a:pt x="831443" y="670191"/>
                </a:moveTo>
                <a:lnTo>
                  <a:pt x="830986" y="669074"/>
                </a:lnTo>
                <a:lnTo>
                  <a:pt x="829119" y="667207"/>
                </a:lnTo>
                <a:lnTo>
                  <a:pt x="828001" y="666750"/>
                </a:lnTo>
                <a:lnTo>
                  <a:pt x="825373" y="666750"/>
                </a:lnTo>
                <a:lnTo>
                  <a:pt x="824242" y="667207"/>
                </a:lnTo>
                <a:lnTo>
                  <a:pt x="822388" y="669074"/>
                </a:lnTo>
                <a:lnTo>
                  <a:pt x="821918" y="670191"/>
                </a:lnTo>
                <a:lnTo>
                  <a:pt x="821918" y="672820"/>
                </a:lnTo>
                <a:lnTo>
                  <a:pt x="822388" y="673938"/>
                </a:lnTo>
                <a:lnTo>
                  <a:pt x="824242" y="675805"/>
                </a:lnTo>
                <a:lnTo>
                  <a:pt x="825373" y="676262"/>
                </a:lnTo>
                <a:lnTo>
                  <a:pt x="828001" y="676262"/>
                </a:lnTo>
                <a:lnTo>
                  <a:pt x="829119" y="675805"/>
                </a:lnTo>
                <a:lnTo>
                  <a:pt x="830986" y="673938"/>
                </a:lnTo>
                <a:lnTo>
                  <a:pt x="831443" y="672820"/>
                </a:lnTo>
                <a:lnTo>
                  <a:pt x="831443" y="670191"/>
                </a:lnTo>
                <a:close/>
              </a:path>
              <a:path w="831850" h="3200400">
                <a:moveTo>
                  <a:pt x="831443" y="622566"/>
                </a:moveTo>
                <a:lnTo>
                  <a:pt x="830986" y="621449"/>
                </a:lnTo>
                <a:lnTo>
                  <a:pt x="829119" y="619582"/>
                </a:lnTo>
                <a:lnTo>
                  <a:pt x="828001" y="619112"/>
                </a:lnTo>
                <a:lnTo>
                  <a:pt x="825373" y="619112"/>
                </a:lnTo>
                <a:lnTo>
                  <a:pt x="824242" y="619582"/>
                </a:lnTo>
                <a:lnTo>
                  <a:pt x="822388" y="621449"/>
                </a:lnTo>
                <a:lnTo>
                  <a:pt x="821918" y="622566"/>
                </a:lnTo>
                <a:lnTo>
                  <a:pt x="821918" y="625195"/>
                </a:lnTo>
                <a:lnTo>
                  <a:pt x="822388" y="626313"/>
                </a:lnTo>
                <a:lnTo>
                  <a:pt x="824242" y="628180"/>
                </a:lnTo>
                <a:lnTo>
                  <a:pt x="825373" y="628637"/>
                </a:lnTo>
                <a:lnTo>
                  <a:pt x="828001" y="628637"/>
                </a:lnTo>
                <a:lnTo>
                  <a:pt x="829119" y="628180"/>
                </a:lnTo>
                <a:lnTo>
                  <a:pt x="830986" y="626313"/>
                </a:lnTo>
                <a:lnTo>
                  <a:pt x="831443" y="625195"/>
                </a:lnTo>
                <a:lnTo>
                  <a:pt x="831443" y="622566"/>
                </a:lnTo>
                <a:close/>
              </a:path>
              <a:path w="831850" h="3200400">
                <a:moveTo>
                  <a:pt x="831443" y="574941"/>
                </a:moveTo>
                <a:lnTo>
                  <a:pt x="830986" y="573824"/>
                </a:lnTo>
                <a:lnTo>
                  <a:pt x="829119" y="571957"/>
                </a:lnTo>
                <a:lnTo>
                  <a:pt x="828001" y="571487"/>
                </a:lnTo>
                <a:lnTo>
                  <a:pt x="825373" y="571487"/>
                </a:lnTo>
                <a:lnTo>
                  <a:pt x="824242" y="571957"/>
                </a:lnTo>
                <a:lnTo>
                  <a:pt x="822388" y="573824"/>
                </a:lnTo>
                <a:lnTo>
                  <a:pt x="821918" y="574941"/>
                </a:lnTo>
                <a:lnTo>
                  <a:pt x="821918" y="577570"/>
                </a:lnTo>
                <a:lnTo>
                  <a:pt x="822388" y="578688"/>
                </a:lnTo>
                <a:lnTo>
                  <a:pt x="824242" y="580555"/>
                </a:lnTo>
                <a:lnTo>
                  <a:pt x="825373" y="581012"/>
                </a:lnTo>
                <a:lnTo>
                  <a:pt x="828001" y="581012"/>
                </a:lnTo>
                <a:lnTo>
                  <a:pt x="829119" y="580555"/>
                </a:lnTo>
                <a:lnTo>
                  <a:pt x="830986" y="578688"/>
                </a:lnTo>
                <a:lnTo>
                  <a:pt x="831443" y="577570"/>
                </a:lnTo>
                <a:lnTo>
                  <a:pt x="831443" y="574941"/>
                </a:lnTo>
                <a:close/>
              </a:path>
              <a:path w="831850" h="3200400">
                <a:moveTo>
                  <a:pt x="831443" y="527316"/>
                </a:moveTo>
                <a:lnTo>
                  <a:pt x="830986" y="526199"/>
                </a:lnTo>
                <a:lnTo>
                  <a:pt x="829119" y="524332"/>
                </a:lnTo>
                <a:lnTo>
                  <a:pt x="828001" y="523875"/>
                </a:lnTo>
                <a:lnTo>
                  <a:pt x="825373" y="523875"/>
                </a:lnTo>
                <a:lnTo>
                  <a:pt x="824242" y="524332"/>
                </a:lnTo>
                <a:lnTo>
                  <a:pt x="822388" y="526199"/>
                </a:lnTo>
                <a:lnTo>
                  <a:pt x="821918" y="527316"/>
                </a:lnTo>
                <a:lnTo>
                  <a:pt x="821918" y="529945"/>
                </a:lnTo>
                <a:lnTo>
                  <a:pt x="822388" y="531063"/>
                </a:lnTo>
                <a:lnTo>
                  <a:pt x="824242" y="532930"/>
                </a:lnTo>
                <a:lnTo>
                  <a:pt x="825373" y="533387"/>
                </a:lnTo>
                <a:lnTo>
                  <a:pt x="828001" y="533387"/>
                </a:lnTo>
                <a:lnTo>
                  <a:pt x="829119" y="532930"/>
                </a:lnTo>
                <a:lnTo>
                  <a:pt x="830986" y="531063"/>
                </a:lnTo>
                <a:lnTo>
                  <a:pt x="831443" y="529945"/>
                </a:lnTo>
                <a:lnTo>
                  <a:pt x="831443" y="527316"/>
                </a:lnTo>
                <a:close/>
              </a:path>
              <a:path w="831850" h="3200400">
                <a:moveTo>
                  <a:pt x="831443" y="479691"/>
                </a:moveTo>
                <a:lnTo>
                  <a:pt x="830986" y="478574"/>
                </a:lnTo>
                <a:lnTo>
                  <a:pt x="829119" y="476707"/>
                </a:lnTo>
                <a:lnTo>
                  <a:pt x="828001" y="476250"/>
                </a:lnTo>
                <a:lnTo>
                  <a:pt x="825373" y="476250"/>
                </a:lnTo>
                <a:lnTo>
                  <a:pt x="824242" y="476707"/>
                </a:lnTo>
                <a:lnTo>
                  <a:pt x="822388" y="478574"/>
                </a:lnTo>
                <a:lnTo>
                  <a:pt x="821918" y="479691"/>
                </a:lnTo>
                <a:lnTo>
                  <a:pt x="821918" y="482320"/>
                </a:lnTo>
                <a:lnTo>
                  <a:pt x="822388" y="483438"/>
                </a:lnTo>
                <a:lnTo>
                  <a:pt x="824242" y="485305"/>
                </a:lnTo>
                <a:lnTo>
                  <a:pt x="825373" y="485762"/>
                </a:lnTo>
                <a:lnTo>
                  <a:pt x="828001" y="485762"/>
                </a:lnTo>
                <a:lnTo>
                  <a:pt x="829119" y="485305"/>
                </a:lnTo>
                <a:lnTo>
                  <a:pt x="830986" y="483438"/>
                </a:lnTo>
                <a:lnTo>
                  <a:pt x="831443" y="482320"/>
                </a:lnTo>
                <a:lnTo>
                  <a:pt x="831443" y="479691"/>
                </a:lnTo>
                <a:close/>
              </a:path>
              <a:path w="831850" h="3200400">
                <a:moveTo>
                  <a:pt x="831443" y="432066"/>
                </a:moveTo>
                <a:lnTo>
                  <a:pt x="830986" y="430949"/>
                </a:lnTo>
                <a:lnTo>
                  <a:pt x="829119" y="429082"/>
                </a:lnTo>
                <a:lnTo>
                  <a:pt x="828001" y="428625"/>
                </a:lnTo>
                <a:lnTo>
                  <a:pt x="825373" y="428625"/>
                </a:lnTo>
                <a:lnTo>
                  <a:pt x="824242" y="429082"/>
                </a:lnTo>
                <a:lnTo>
                  <a:pt x="822388" y="430949"/>
                </a:lnTo>
                <a:lnTo>
                  <a:pt x="821918" y="432066"/>
                </a:lnTo>
                <a:lnTo>
                  <a:pt x="821918" y="434695"/>
                </a:lnTo>
                <a:lnTo>
                  <a:pt x="822388" y="435813"/>
                </a:lnTo>
                <a:lnTo>
                  <a:pt x="824242" y="437680"/>
                </a:lnTo>
                <a:lnTo>
                  <a:pt x="825373" y="438137"/>
                </a:lnTo>
                <a:lnTo>
                  <a:pt x="828001" y="438137"/>
                </a:lnTo>
                <a:lnTo>
                  <a:pt x="829119" y="437680"/>
                </a:lnTo>
                <a:lnTo>
                  <a:pt x="830986" y="435813"/>
                </a:lnTo>
                <a:lnTo>
                  <a:pt x="831443" y="434695"/>
                </a:lnTo>
                <a:lnTo>
                  <a:pt x="831443" y="432066"/>
                </a:lnTo>
                <a:close/>
              </a:path>
              <a:path w="831850" h="3200400">
                <a:moveTo>
                  <a:pt x="831443" y="384441"/>
                </a:moveTo>
                <a:lnTo>
                  <a:pt x="830986" y="383324"/>
                </a:lnTo>
                <a:lnTo>
                  <a:pt x="829119" y="381457"/>
                </a:lnTo>
                <a:lnTo>
                  <a:pt x="828001" y="381000"/>
                </a:lnTo>
                <a:lnTo>
                  <a:pt x="825373" y="381000"/>
                </a:lnTo>
                <a:lnTo>
                  <a:pt x="824242" y="381457"/>
                </a:lnTo>
                <a:lnTo>
                  <a:pt x="822388" y="383324"/>
                </a:lnTo>
                <a:lnTo>
                  <a:pt x="821918" y="384441"/>
                </a:lnTo>
                <a:lnTo>
                  <a:pt x="821918" y="387070"/>
                </a:lnTo>
                <a:lnTo>
                  <a:pt x="822388" y="388188"/>
                </a:lnTo>
                <a:lnTo>
                  <a:pt x="824242" y="390055"/>
                </a:lnTo>
                <a:lnTo>
                  <a:pt x="825373" y="390512"/>
                </a:lnTo>
                <a:lnTo>
                  <a:pt x="828001" y="390512"/>
                </a:lnTo>
                <a:lnTo>
                  <a:pt x="829119" y="390055"/>
                </a:lnTo>
                <a:lnTo>
                  <a:pt x="830986" y="388188"/>
                </a:lnTo>
                <a:lnTo>
                  <a:pt x="831443" y="387070"/>
                </a:lnTo>
                <a:lnTo>
                  <a:pt x="831443" y="384441"/>
                </a:lnTo>
                <a:close/>
              </a:path>
              <a:path w="831850" h="3200400">
                <a:moveTo>
                  <a:pt x="831443" y="336816"/>
                </a:moveTo>
                <a:lnTo>
                  <a:pt x="830986" y="335699"/>
                </a:lnTo>
                <a:lnTo>
                  <a:pt x="829119" y="333832"/>
                </a:lnTo>
                <a:lnTo>
                  <a:pt x="828001" y="333362"/>
                </a:lnTo>
                <a:lnTo>
                  <a:pt x="825373" y="333362"/>
                </a:lnTo>
                <a:lnTo>
                  <a:pt x="824242" y="333832"/>
                </a:lnTo>
                <a:lnTo>
                  <a:pt x="822388" y="335699"/>
                </a:lnTo>
                <a:lnTo>
                  <a:pt x="821918" y="336816"/>
                </a:lnTo>
                <a:lnTo>
                  <a:pt x="821918" y="339445"/>
                </a:lnTo>
                <a:lnTo>
                  <a:pt x="822388" y="340563"/>
                </a:lnTo>
                <a:lnTo>
                  <a:pt x="824242" y="342430"/>
                </a:lnTo>
                <a:lnTo>
                  <a:pt x="825373" y="342887"/>
                </a:lnTo>
                <a:lnTo>
                  <a:pt x="828001" y="342887"/>
                </a:lnTo>
                <a:lnTo>
                  <a:pt x="829119" y="342430"/>
                </a:lnTo>
                <a:lnTo>
                  <a:pt x="830986" y="340563"/>
                </a:lnTo>
                <a:lnTo>
                  <a:pt x="831443" y="339445"/>
                </a:lnTo>
                <a:lnTo>
                  <a:pt x="831443" y="336816"/>
                </a:lnTo>
                <a:close/>
              </a:path>
              <a:path w="831850" h="3200400">
                <a:moveTo>
                  <a:pt x="831443" y="289191"/>
                </a:moveTo>
                <a:lnTo>
                  <a:pt x="830986" y="288074"/>
                </a:lnTo>
                <a:lnTo>
                  <a:pt x="829119" y="286207"/>
                </a:lnTo>
                <a:lnTo>
                  <a:pt x="828001" y="285750"/>
                </a:lnTo>
                <a:lnTo>
                  <a:pt x="825373" y="285750"/>
                </a:lnTo>
                <a:lnTo>
                  <a:pt x="824242" y="286207"/>
                </a:lnTo>
                <a:lnTo>
                  <a:pt x="822388" y="288074"/>
                </a:lnTo>
                <a:lnTo>
                  <a:pt x="821918" y="289191"/>
                </a:lnTo>
                <a:lnTo>
                  <a:pt x="821918" y="291820"/>
                </a:lnTo>
                <a:lnTo>
                  <a:pt x="822388" y="292938"/>
                </a:lnTo>
                <a:lnTo>
                  <a:pt x="824242" y="294805"/>
                </a:lnTo>
                <a:lnTo>
                  <a:pt x="825373" y="295262"/>
                </a:lnTo>
                <a:lnTo>
                  <a:pt x="828001" y="295262"/>
                </a:lnTo>
                <a:lnTo>
                  <a:pt x="829119" y="294805"/>
                </a:lnTo>
                <a:lnTo>
                  <a:pt x="830986" y="292938"/>
                </a:lnTo>
                <a:lnTo>
                  <a:pt x="831443" y="291820"/>
                </a:lnTo>
                <a:lnTo>
                  <a:pt x="831443" y="289191"/>
                </a:lnTo>
                <a:close/>
              </a:path>
              <a:path w="831850" h="3200400">
                <a:moveTo>
                  <a:pt x="831443" y="241566"/>
                </a:moveTo>
                <a:lnTo>
                  <a:pt x="830986" y="240449"/>
                </a:lnTo>
                <a:lnTo>
                  <a:pt x="829119" y="238582"/>
                </a:lnTo>
                <a:lnTo>
                  <a:pt x="828001" y="238125"/>
                </a:lnTo>
                <a:lnTo>
                  <a:pt x="825373" y="238125"/>
                </a:lnTo>
                <a:lnTo>
                  <a:pt x="824242" y="238582"/>
                </a:lnTo>
                <a:lnTo>
                  <a:pt x="822388" y="240449"/>
                </a:lnTo>
                <a:lnTo>
                  <a:pt x="821918" y="241566"/>
                </a:lnTo>
                <a:lnTo>
                  <a:pt x="821918" y="244195"/>
                </a:lnTo>
                <a:lnTo>
                  <a:pt x="822388" y="245313"/>
                </a:lnTo>
                <a:lnTo>
                  <a:pt x="824242" y="247180"/>
                </a:lnTo>
                <a:lnTo>
                  <a:pt x="825373" y="247637"/>
                </a:lnTo>
                <a:lnTo>
                  <a:pt x="828001" y="247637"/>
                </a:lnTo>
                <a:lnTo>
                  <a:pt x="829119" y="247180"/>
                </a:lnTo>
                <a:lnTo>
                  <a:pt x="830986" y="245313"/>
                </a:lnTo>
                <a:lnTo>
                  <a:pt x="831443" y="244195"/>
                </a:lnTo>
                <a:lnTo>
                  <a:pt x="831443" y="241566"/>
                </a:lnTo>
                <a:close/>
              </a:path>
              <a:path w="831850" h="3200400">
                <a:moveTo>
                  <a:pt x="831443" y="193941"/>
                </a:moveTo>
                <a:lnTo>
                  <a:pt x="830986" y="192824"/>
                </a:lnTo>
                <a:lnTo>
                  <a:pt x="829119" y="190957"/>
                </a:lnTo>
                <a:lnTo>
                  <a:pt x="828001" y="190500"/>
                </a:lnTo>
                <a:lnTo>
                  <a:pt x="825373" y="190500"/>
                </a:lnTo>
                <a:lnTo>
                  <a:pt x="824242" y="190957"/>
                </a:lnTo>
                <a:lnTo>
                  <a:pt x="822388" y="192824"/>
                </a:lnTo>
                <a:lnTo>
                  <a:pt x="821918" y="193941"/>
                </a:lnTo>
                <a:lnTo>
                  <a:pt x="821918" y="196570"/>
                </a:lnTo>
                <a:lnTo>
                  <a:pt x="822388" y="197688"/>
                </a:lnTo>
                <a:lnTo>
                  <a:pt x="824242" y="199555"/>
                </a:lnTo>
                <a:lnTo>
                  <a:pt x="825373" y="200012"/>
                </a:lnTo>
                <a:lnTo>
                  <a:pt x="828001" y="200012"/>
                </a:lnTo>
                <a:lnTo>
                  <a:pt x="829119" y="199555"/>
                </a:lnTo>
                <a:lnTo>
                  <a:pt x="830986" y="197688"/>
                </a:lnTo>
                <a:lnTo>
                  <a:pt x="831443" y="196570"/>
                </a:lnTo>
                <a:lnTo>
                  <a:pt x="831443" y="193941"/>
                </a:lnTo>
                <a:close/>
              </a:path>
              <a:path w="831850" h="3200400">
                <a:moveTo>
                  <a:pt x="831443" y="146316"/>
                </a:moveTo>
                <a:lnTo>
                  <a:pt x="830986" y="145199"/>
                </a:lnTo>
                <a:lnTo>
                  <a:pt x="829119" y="143332"/>
                </a:lnTo>
                <a:lnTo>
                  <a:pt x="828001" y="142875"/>
                </a:lnTo>
                <a:lnTo>
                  <a:pt x="825373" y="142875"/>
                </a:lnTo>
                <a:lnTo>
                  <a:pt x="824242" y="143332"/>
                </a:lnTo>
                <a:lnTo>
                  <a:pt x="822388" y="145199"/>
                </a:lnTo>
                <a:lnTo>
                  <a:pt x="821918" y="146316"/>
                </a:lnTo>
                <a:lnTo>
                  <a:pt x="821918" y="148945"/>
                </a:lnTo>
                <a:lnTo>
                  <a:pt x="822388" y="150063"/>
                </a:lnTo>
                <a:lnTo>
                  <a:pt x="824242" y="151930"/>
                </a:lnTo>
                <a:lnTo>
                  <a:pt x="825373" y="152387"/>
                </a:lnTo>
                <a:lnTo>
                  <a:pt x="828001" y="152387"/>
                </a:lnTo>
                <a:lnTo>
                  <a:pt x="829119" y="151930"/>
                </a:lnTo>
                <a:lnTo>
                  <a:pt x="830986" y="150063"/>
                </a:lnTo>
                <a:lnTo>
                  <a:pt x="831443" y="148945"/>
                </a:lnTo>
                <a:lnTo>
                  <a:pt x="831443" y="146316"/>
                </a:lnTo>
                <a:close/>
              </a:path>
              <a:path w="831850" h="3200400">
                <a:moveTo>
                  <a:pt x="831443" y="98691"/>
                </a:moveTo>
                <a:lnTo>
                  <a:pt x="830986" y="97574"/>
                </a:lnTo>
                <a:lnTo>
                  <a:pt x="829119" y="95707"/>
                </a:lnTo>
                <a:lnTo>
                  <a:pt x="828001" y="95237"/>
                </a:lnTo>
                <a:lnTo>
                  <a:pt x="825373" y="95237"/>
                </a:lnTo>
                <a:lnTo>
                  <a:pt x="824242" y="95707"/>
                </a:lnTo>
                <a:lnTo>
                  <a:pt x="822388" y="97574"/>
                </a:lnTo>
                <a:lnTo>
                  <a:pt x="821918" y="98691"/>
                </a:lnTo>
                <a:lnTo>
                  <a:pt x="821918" y="101320"/>
                </a:lnTo>
                <a:lnTo>
                  <a:pt x="822388" y="102438"/>
                </a:lnTo>
                <a:lnTo>
                  <a:pt x="824242" y="104305"/>
                </a:lnTo>
                <a:lnTo>
                  <a:pt x="825373" y="104762"/>
                </a:lnTo>
                <a:lnTo>
                  <a:pt x="828001" y="104762"/>
                </a:lnTo>
                <a:lnTo>
                  <a:pt x="829119" y="104305"/>
                </a:lnTo>
                <a:lnTo>
                  <a:pt x="830986" y="102438"/>
                </a:lnTo>
                <a:lnTo>
                  <a:pt x="831443" y="101320"/>
                </a:lnTo>
                <a:lnTo>
                  <a:pt x="831443" y="98691"/>
                </a:lnTo>
                <a:close/>
              </a:path>
              <a:path w="831850" h="3200400">
                <a:moveTo>
                  <a:pt x="831443" y="51066"/>
                </a:moveTo>
                <a:lnTo>
                  <a:pt x="830986" y="49949"/>
                </a:lnTo>
                <a:lnTo>
                  <a:pt x="829119" y="48082"/>
                </a:lnTo>
                <a:lnTo>
                  <a:pt x="828001" y="47625"/>
                </a:lnTo>
                <a:lnTo>
                  <a:pt x="825373" y="47625"/>
                </a:lnTo>
                <a:lnTo>
                  <a:pt x="824242" y="48082"/>
                </a:lnTo>
                <a:lnTo>
                  <a:pt x="822388" y="49949"/>
                </a:lnTo>
                <a:lnTo>
                  <a:pt x="821918" y="51066"/>
                </a:lnTo>
                <a:lnTo>
                  <a:pt x="821918" y="53695"/>
                </a:lnTo>
                <a:lnTo>
                  <a:pt x="822388" y="54813"/>
                </a:lnTo>
                <a:lnTo>
                  <a:pt x="824242" y="56680"/>
                </a:lnTo>
                <a:lnTo>
                  <a:pt x="825373" y="57137"/>
                </a:lnTo>
                <a:lnTo>
                  <a:pt x="828001" y="57137"/>
                </a:lnTo>
                <a:lnTo>
                  <a:pt x="829119" y="56680"/>
                </a:lnTo>
                <a:lnTo>
                  <a:pt x="830986" y="54813"/>
                </a:lnTo>
                <a:lnTo>
                  <a:pt x="831443" y="53695"/>
                </a:lnTo>
                <a:lnTo>
                  <a:pt x="831443" y="51066"/>
                </a:lnTo>
                <a:close/>
              </a:path>
              <a:path w="831850" h="3200400">
                <a:moveTo>
                  <a:pt x="831443" y="3441"/>
                </a:moveTo>
                <a:lnTo>
                  <a:pt x="830986" y="2324"/>
                </a:lnTo>
                <a:lnTo>
                  <a:pt x="829119" y="457"/>
                </a:lnTo>
                <a:lnTo>
                  <a:pt x="828001" y="0"/>
                </a:lnTo>
                <a:lnTo>
                  <a:pt x="825373" y="0"/>
                </a:lnTo>
                <a:lnTo>
                  <a:pt x="824242" y="457"/>
                </a:lnTo>
                <a:lnTo>
                  <a:pt x="822388" y="2324"/>
                </a:lnTo>
                <a:lnTo>
                  <a:pt x="821918" y="3441"/>
                </a:lnTo>
                <a:lnTo>
                  <a:pt x="821918" y="6070"/>
                </a:lnTo>
                <a:lnTo>
                  <a:pt x="822388" y="7188"/>
                </a:lnTo>
                <a:lnTo>
                  <a:pt x="824242" y="9055"/>
                </a:lnTo>
                <a:lnTo>
                  <a:pt x="825373" y="9512"/>
                </a:lnTo>
                <a:lnTo>
                  <a:pt x="828001" y="9512"/>
                </a:lnTo>
                <a:lnTo>
                  <a:pt x="829119" y="9055"/>
                </a:lnTo>
                <a:lnTo>
                  <a:pt x="830986" y="7188"/>
                </a:lnTo>
                <a:lnTo>
                  <a:pt x="831443" y="6070"/>
                </a:lnTo>
                <a:lnTo>
                  <a:pt x="831443" y="3441"/>
                </a:lnTo>
                <a:close/>
              </a:path>
            </a:pathLst>
          </a:custGeom>
          <a:solidFill>
            <a:srgbClr val="666666"/>
          </a:solidFill>
        </p:spPr>
        <p:txBody>
          <a:bodyPr wrap="square" lIns="0" tIns="0" rIns="0" bIns="0" rtlCol="0"/>
          <a:lstStyle/>
          <a:p>
            <a:endParaRPr/>
          </a:p>
        </p:txBody>
      </p:sp>
      <p:sp>
        <p:nvSpPr>
          <p:cNvPr id="10" name="object 10"/>
          <p:cNvSpPr txBox="1"/>
          <p:nvPr/>
        </p:nvSpPr>
        <p:spPr>
          <a:xfrm>
            <a:off x="3974143" y="6357391"/>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30K</a:t>
            </a:r>
            <a:endParaRPr sz="900">
              <a:latin typeface="Segoe UI"/>
              <a:cs typeface="Segoe UI"/>
            </a:endParaRPr>
          </a:p>
        </p:txBody>
      </p:sp>
      <p:sp>
        <p:nvSpPr>
          <p:cNvPr id="11" name="object 11"/>
          <p:cNvSpPr/>
          <p:nvPr/>
        </p:nvSpPr>
        <p:spPr>
          <a:xfrm>
            <a:off x="4934832" y="3047818"/>
            <a:ext cx="9896" cy="3298122"/>
          </a:xfrm>
          <a:custGeom>
            <a:avLst/>
            <a:gdLst/>
            <a:ahLst/>
            <a:cxnLst/>
            <a:rect l="l" t="t" r="r" b="b"/>
            <a:pathLst>
              <a:path w="9525" h="3200400">
                <a:moveTo>
                  <a:pt x="6077" y="3200399"/>
                </a:moveTo>
                <a:lnTo>
                  <a:pt x="3447" y="3200399"/>
                </a:lnTo>
                <a:lnTo>
                  <a:pt x="2324" y="3199934"/>
                </a:lnTo>
                <a:lnTo>
                  <a:pt x="464" y="3198074"/>
                </a:lnTo>
                <a:lnTo>
                  <a:pt x="0" y="3196952"/>
                </a:lnTo>
                <a:lnTo>
                  <a:pt x="0" y="3194321"/>
                </a:lnTo>
                <a:lnTo>
                  <a:pt x="464" y="3193199"/>
                </a:lnTo>
                <a:lnTo>
                  <a:pt x="2324" y="3191339"/>
                </a:lnTo>
                <a:lnTo>
                  <a:pt x="3447" y="3190874"/>
                </a:lnTo>
                <a:lnTo>
                  <a:pt x="6077" y="3190874"/>
                </a:lnTo>
                <a:lnTo>
                  <a:pt x="7200" y="3191339"/>
                </a:lnTo>
                <a:lnTo>
                  <a:pt x="9060" y="3193199"/>
                </a:lnTo>
                <a:lnTo>
                  <a:pt x="9524" y="3194321"/>
                </a:lnTo>
                <a:lnTo>
                  <a:pt x="9524" y="3196952"/>
                </a:lnTo>
                <a:lnTo>
                  <a:pt x="9060" y="3198074"/>
                </a:lnTo>
                <a:lnTo>
                  <a:pt x="7200" y="3199934"/>
                </a:lnTo>
                <a:lnTo>
                  <a:pt x="6077" y="3200399"/>
                </a:lnTo>
                <a:close/>
              </a:path>
              <a:path w="9525" h="3200400">
                <a:moveTo>
                  <a:pt x="6077" y="3152774"/>
                </a:moveTo>
                <a:lnTo>
                  <a:pt x="3447" y="3152774"/>
                </a:lnTo>
                <a:lnTo>
                  <a:pt x="2324" y="3152309"/>
                </a:lnTo>
                <a:lnTo>
                  <a:pt x="464" y="3150449"/>
                </a:lnTo>
                <a:lnTo>
                  <a:pt x="0" y="3149327"/>
                </a:lnTo>
                <a:lnTo>
                  <a:pt x="0" y="3146696"/>
                </a:lnTo>
                <a:lnTo>
                  <a:pt x="464" y="3145574"/>
                </a:lnTo>
                <a:lnTo>
                  <a:pt x="2324" y="3143714"/>
                </a:lnTo>
                <a:lnTo>
                  <a:pt x="3447" y="3143249"/>
                </a:lnTo>
                <a:lnTo>
                  <a:pt x="6077" y="3143249"/>
                </a:lnTo>
                <a:lnTo>
                  <a:pt x="7200" y="3143714"/>
                </a:lnTo>
                <a:lnTo>
                  <a:pt x="9060" y="3145574"/>
                </a:lnTo>
                <a:lnTo>
                  <a:pt x="9524" y="3146696"/>
                </a:lnTo>
                <a:lnTo>
                  <a:pt x="9524" y="3149327"/>
                </a:lnTo>
                <a:lnTo>
                  <a:pt x="9060" y="3150449"/>
                </a:lnTo>
                <a:lnTo>
                  <a:pt x="7200" y="3152309"/>
                </a:lnTo>
                <a:lnTo>
                  <a:pt x="6077" y="3152774"/>
                </a:lnTo>
                <a:close/>
              </a:path>
              <a:path w="9525" h="3200400">
                <a:moveTo>
                  <a:pt x="6077" y="3105149"/>
                </a:moveTo>
                <a:lnTo>
                  <a:pt x="3447" y="3105149"/>
                </a:lnTo>
                <a:lnTo>
                  <a:pt x="2324" y="3104684"/>
                </a:lnTo>
                <a:lnTo>
                  <a:pt x="464" y="3102824"/>
                </a:lnTo>
                <a:lnTo>
                  <a:pt x="0" y="3101702"/>
                </a:lnTo>
                <a:lnTo>
                  <a:pt x="0" y="3099071"/>
                </a:lnTo>
                <a:lnTo>
                  <a:pt x="464" y="3097949"/>
                </a:lnTo>
                <a:lnTo>
                  <a:pt x="2324" y="3096089"/>
                </a:lnTo>
                <a:lnTo>
                  <a:pt x="3447" y="3095624"/>
                </a:lnTo>
                <a:lnTo>
                  <a:pt x="6077" y="3095624"/>
                </a:lnTo>
                <a:lnTo>
                  <a:pt x="7200" y="3096089"/>
                </a:lnTo>
                <a:lnTo>
                  <a:pt x="9060" y="3097949"/>
                </a:lnTo>
                <a:lnTo>
                  <a:pt x="9524" y="3099071"/>
                </a:lnTo>
                <a:lnTo>
                  <a:pt x="9524" y="3101702"/>
                </a:lnTo>
                <a:lnTo>
                  <a:pt x="9060" y="3102824"/>
                </a:lnTo>
                <a:lnTo>
                  <a:pt x="7200" y="3104684"/>
                </a:lnTo>
                <a:lnTo>
                  <a:pt x="6077" y="3105149"/>
                </a:lnTo>
                <a:close/>
              </a:path>
              <a:path w="9525" h="3200400">
                <a:moveTo>
                  <a:pt x="6077" y="3057524"/>
                </a:moveTo>
                <a:lnTo>
                  <a:pt x="3447" y="3057524"/>
                </a:lnTo>
                <a:lnTo>
                  <a:pt x="2324" y="3057059"/>
                </a:lnTo>
                <a:lnTo>
                  <a:pt x="464" y="3055199"/>
                </a:lnTo>
                <a:lnTo>
                  <a:pt x="0" y="3054077"/>
                </a:lnTo>
                <a:lnTo>
                  <a:pt x="0" y="3051446"/>
                </a:lnTo>
                <a:lnTo>
                  <a:pt x="464" y="3050324"/>
                </a:lnTo>
                <a:lnTo>
                  <a:pt x="2324" y="3048464"/>
                </a:lnTo>
                <a:lnTo>
                  <a:pt x="3447" y="3047999"/>
                </a:lnTo>
                <a:lnTo>
                  <a:pt x="6077" y="3047999"/>
                </a:lnTo>
                <a:lnTo>
                  <a:pt x="7200" y="3048464"/>
                </a:lnTo>
                <a:lnTo>
                  <a:pt x="9060" y="3050324"/>
                </a:lnTo>
                <a:lnTo>
                  <a:pt x="9524" y="3051446"/>
                </a:lnTo>
                <a:lnTo>
                  <a:pt x="9524" y="3054077"/>
                </a:lnTo>
                <a:lnTo>
                  <a:pt x="9060" y="3055199"/>
                </a:lnTo>
                <a:lnTo>
                  <a:pt x="7200" y="3057059"/>
                </a:lnTo>
                <a:lnTo>
                  <a:pt x="6077" y="3057524"/>
                </a:lnTo>
                <a:close/>
              </a:path>
              <a:path w="9525" h="3200400">
                <a:moveTo>
                  <a:pt x="6077" y="3009899"/>
                </a:moveTo>
                <a:lnTo>
                  <a:pt x="3447" y="3009899"/>
                </a:lnTo>
                <a:lnTo>
                  <a:pt x="2324" y="3009434"/>
                </a:lnTo>
                <a:lnTo>
                  <a:pt x="464" y="3007574"/>
                </a:lnTo>
                <a:lnTo>
                  <a:pt x="0" y="3006452"/>
                </a:lnTo>
                <a:lnTo>
                  <a:pt x="0" y="3003821"/>
                </a:lnTo>
                <a:lnTo>
                  <a:pt x="464" y="3002699"/>
                </a:lnTo>
                <a:lnTo>
                  <a:pt x="2324" y="3000839"/>
                </a:lnTo>
                <a:lnTo>
                  <a:pt x="3447" y="3000374"/>
                </a:lnTo>
                <a:lnTo>
                  <a:pt x="6077" y="3000374"/>
                </a:lnTo>
                <a:lnTo>
                  <a:pt x="7200" y="3000839"/>
                </a:lnTo>
                <a:lnTo>
                  <a:pt x="9060" y="3002699"/>
                </a:lnTo>
                <a:lnTo>
                  <a:pt x="9524" y="3003821"/>
                </a:lnTo>
                <a:lnTo>
                  <a:pt x="9524" y="3006452"/>
                </a:lnTo>
                <a:lnTo>
                  <a:pt x="9060" y="3007574"/>
                </a:lnTo>
                <a:lnTo>
                  <a:pt x="7200" y="3009434"/>
                </a:lnTo>
                <a:lnTo>
                  <a:pt x="6077" y="3009899"/>
                </a:lnTo>
                <a:close/>
              </a:path>
              <a:path w="9525" h="3200400">
                <a:moveTo>
                  <a:pt x="6077" y="2962274"/>
                </a:moveTo>
                <a:lnTo>
                  <a:pt x="3447" y="2962274"/>
                </a:lnTo>
                <a:lnTo>
                  <a:pt x="2324" y="2961809"/>
                </a:lnTo>
                <a:lnTo>
                  <a:pt x="464" y="2959949"/>
                </a:lnTo>
                <a:lnTo>
                  <a:pt x="0" y="2958827"/>
                </a:lnTo>
                <a:lnTo>
                  <a:pt x="0" y="2956196"/>
                </a:lnTo>
                <a:lnTo>
                  <a:pt x="464" y="2955074"/>
                </a:lnTo>
                <a:lnTo>
                  <a:pt x="2324" y="2953214"/>
                </a:lnTo>
                <a:lnTo>
                  <a:pt x="3447" y="2952749"/>
                </a:lnTo>
                <a:lnTo>
                  <a:pt x="6077" y="2952749"/>
                </a:lnTo>
                <a:lnTo>
                  <a:pt x="7200" y="2953214"/>
                </a:lnTo>
                <a:lnTo>
                  <a:pt x="9060" y="2955074"/>
                </a:lnTo>
                <a:lnTo>
                  <a:pt x="9524" y="2956196"/>
                </a:lnTo>
                <a:lnTo>
                  <a:pt x="9524" y="2958827"/>
                </a:lnTo>
                <a:lnTo>
                  <a:pt x="9060" y="2959949"/>
                </a:lnTo>
                <a:lnTo>
                  <a:pt x="7200" y="2961809"/>
                </a:lnTo>
                <a:lnTo>
                  <a:pt x="6077" y="2962274"/>
                </a:lnTo>
                <a:close/>
              </a:path>
              <a:path w="9525" h="3200400">
                <a:moveTo>
                  <a:pt x="6077" y="2914649"/>
                </a:moveTo>
                <a:lnTo>
                  <a:pt x="3447" y="2914649"/>
                </a:lnTo>
                <a:lnTo>
                  <a:pt x="2324" y="2914184"/>
                </a:lnTo>
                <a:lnTo>
                  <a:pt x="464" y="2912324"/>
                </a:lnTo>
                <a:lnTo>
                  <a:pt x="0" y="2911202"/>
                </a:lnTo>
                <a:lnTo>
                  <a:pt x="0" y="2908571"/>
                </a:lnTo>
                <a:lnTo>
                  <a:pt x="464" y="2907449"/>
                </a:lnTo>
                <a:lnTo>
                  <a:pt x="2324" y="2905589"/>
                </a:lnTo>
                <a:lnTo>
                  <a:pt x="3447" y="2905124"/>
                </a:lnTo>
                <a:lnTo>
                  <a:pt x="6077" y="2905124"/>
                </a:lnTo>
                <a:lnTo>
                  <a:pt x="7200" y="2905589"/>
                </a:lnTo>
                <a:lnTo>
                  <a:pt x="9060" y="2907449"/>
                </a:lnTo>
                <a:lnTo>
                  <a:pt x="9524" y="2908571"/>
                </a:lnTo>
                <a:lnTo>
                  <a:pt x="9524" y="2911202"/>
                </a:lnTo>
                <a:lnTo>
                  <a:pt x="9060" y="2912324"/>
                </a:lnTo>
                <a:lnTo>
                  <a:pt x="7200" y="2914184"/>
                </a:lnTo>
                <a:lnTo>
                  <a:pt x="6077" y="2914649"/>
                </a:lnTo>
                <a:close/>
              </a:path>
              <a:path w="9525" h="3200400">
                <a:moveTo>
                  <a:pt x="6077" y="2867024"/>
                </a:moveTo>
                <a:lnTo>
                  <a:pt x="3447" y="2867024"/>
                </a:lnTo>
                <a:lnTo>
                  <a:pt x="2324" y="2866559"/>
                </a:lnTo>
                <a:lnTo>
                  <a:pt x="464" y="2864699"/>
                </a:lnTo>
                <a:lnTo>
                  <a:pt x="0" y="2863577"/>
                </a:lnTo>
                <a:lnTo>
                  <a:pt x="0" y="2860946"/>
                </a:lnTo>
                <a:lnTo>
                  <a:pt x="464" y="2859824"/>
                </a:lnTo>
                <a:lnTo>
                  <a:pt x="2324" y="2857964"/>
                </a:lnTo>
                <a:lnTo>
                  <a:pt x="3447" y="2857499"/>
                </a:lnTo>
                <a:lnTo>
                  <a:pt x="6077" y="2857499"/>
                </a:lnTo>
                <a:lnTo>
                  <a:pt x="7200" y="2857964"/>
                </a:lnTo>
                <a:lnTo>
                  <a:pt x="9060" y="2859824"/>
                </a:lnTo>
                <a:lnTo>
                  <a:pt x="9524" y="2860946"/>
                </a:lnTo>
                <a:lnTo>
                  <a:pt x="9524" y="2863577"/>
                </a:lnTo>
                <a:lnTo>
                  <a:pt x="9060" y="2864699"/>
                </a:lnTo>
                <a:lnTo>
                  <a:pt x="7200" y="2866559"/>
                </a:lnTo>
                <a:lnTo>
                  <a:pt x="6077" y="2867024"/>
                </a:lnTo>
                <a:close/>
              </a:path>
              <a:path w="9525" h="3200400">
                <a:moveTo>
                  <a:pt x="6077" y="2819399"/>
                </a:moveTo>
                <a:lnTo>
                  <a:pt x="3447" y="2819399"/>
                </a:lnTo>
                <a:lnTo>
                  <a:pt x="2324" y="2818934"/>
                </a:lnTo>
                <a:lnTo>
                  <a:pt x="464" y="2817074"/>
                </a:lnTo>
                <a:lnTo>
                  <a:pt x="0" y="2815952"/>
                </a:lnTo>
                <a:lnTo>
                  <a:pt x="0" y="2813321"/>
                </a:lnTo>
                <a:lnTo>
                  <a:pt x="464" y="2812199"/>
                </a:lnTo>
                <a:lnTo>
                  <a:pt x="2324" y="2810339"/>
                </a:lnTo>
                <a:lnTo>
                  <a:pt x="3447" y="2809874"/>
                </a:lnTo>
                <a:lnTo>
                  <a:pt x="6077" y="2809874"/>
                </a:lnTo>
                <a:lnTo>
                  <a:pt x="7200" y="2810339"/>
                </a:lnTo>
                <a:lnTo>
                  <a:pt x="9060" y="2812199"/>
                </a:lnTo>
                <a:lnTo>
                  <a:pt x="9524" y="2813321"/>
                </a:lnTo>
                <a:lnTo>
                  <a:pt x="9524" y="2815952"/>
                </a:lnTo>
                <a:lnTo>
                  <a:pt x="9060" y="2817074"/>
                </a:lnTo>
                <a:lnTo>
                  <a:pt x="7200" y="2818934"/>
                </a:lnTo>
                <a:lnTo>
                  <a:pt x="6077" y="2819399"/>
                </a:lnTo>
                <a:close/>
              </a:path>
              <a:path w="9525" h="3200400">
                <a:moveTo>
                  <a:pt x="6077" y="2771774"/>
                </a:moveTo>
                <a:lnTo>
                  <a:pt x="3447" y="2771774"/>
                </a:lnTo>
                <a:lnTo>
                  <a:pt x="2324" y="2771309"/>
                </a:lnTo>
                <a:lnTo>
                  <a:pt x="464" y="2769449"/>
                </a:lnTo>
                <a:lnTo>
                  <a:pt x="0" y="2768327"/>
                </a:lnTo>
                <a:lnTo>
                  <a:pt x="0" y="2765696"/>
                </a:lnTo>
                <a:lnTo>
                  <a:pt x="464" y="2764574"/>
                </a:lnTo>
                <a:lnTo>
                  <a:pt x="2324" y="2762714"/>
                </a:lnTo>
                <a:lnTo>
                  <a:pt x="3447" y="2762249"/>
                </a:lnTo>
                <a:lnTo>
                  <a:pt x="6077" y="2762249"/>
                </a:lnTo>
                <a:lnTo>
                  <a:pt x="7200" y="2762714"/>
                </a:lnTo>
                <a:lnTo>
                  <a:pt x="9060" y="2764574"/>
                </a:lnTo>
                <a:lnTo>
                  <a:pt x="9524" y="2765696"/>
                </a:lnTo>
                <a:lnTo>
                  <a:pt x="9524" y="2768327"/>
                </a:lnTo>
                <a:lnTo>
                  <a:pt x="9060" y="2769449"/>
                </a:lnTo>
                <a:lnTo>
                  <a:pt x="7200" y="2771309"/>
                </a:lnTo>
                <a:lnTo>
                  <a:pt x="6077" y="2771774"/>
                </a:lnTo>
                <a:close/>
              </a:path>
              <a:path w="9525" h="3200400">
                <a:moveTo>
                  <a:pt x="6077" y="2724149"/>
                </a:moveTo>
                <a:lnTo>
                  <a:pt x="3447" y="2724149"/>
                </a:lnTo>
                <a:lnTo>
                  <a:pt x="2324" y="2723684"/>
                </a:lnTo>
                <a:lnTo>
                  <a:pt x="464" y="2721824"/>
                </a:lnTo>
                <a:lnTo>
                  <a:pt x="0" y="2720702"/>
                </a:lnTo>
                <a:lnTo>
                  <a:pt x="0" y="2718071"/>
                </a:lnTo>
                <a:lnTo>
                  <a:pt x="464" y="2716949"/>
                </a:lnTo>
                <a:lnTo>
                  <a:pt x="2324" y="2715089"/>
                </a:lnTo>
                <a:lnTo>
                  <a:pt x="3447" y="2714624"/>
                </a:lnTo>
                <a:lnTo>
                  <a:pt x="6077" y="2714624"/>
                </a:lnTo>
                <a:lnTo>
                  <a:pt x="7200" y="2715089"/>
                </a:lnTo>
                <a:lnTo>
                  <a:pt x="9060" y="2716949"/>
                </a:lnTo>
                <a:lnTo>
                  <a:pt x="9524" y="2718071"/>
                </a:lnTo>
                <a:lnTo>
                  <a:pt x="9524" y="2720702"/>
                </a:lnTo>
                <a:lnTo>
                  <a:pt x="9060" y="2721824"/>
                </a:lnTo>
                <a:lnTo>
                  <a:pt x="7200" y="2723684"/>
                </a:lnTo>
                <a:lnTo>
                  <a:pt x="6077" y="2724149"/>
                </a:lnTo>
                <a:close/>
              </a:path>
              <a:path w="9525" h="3200400">
                <a:moveTo>
                  <a:pt x="6077" y="2676524"/>
                </a:moveTo>
                <a:lnTo>
                  <a:pt x="3447" y="2676524"/>
                </a:lnTo>
                <a:lnTo>
                  <a:pt x="2324" y="2676059"/>
                </a:lnTo>
                <a:lnTo>
                  <a:pt x="464" y="2674199"/>
                </a:lnTo>
                <a:lnTo>
                  <a:pt x="0" y="2673077"/>
                </a:lnTo>
                <a:lnTo>
                  <a:pt x="0" y="2670446"/>
                </a:lnTo>
                <a:lnTo>
                  <a:pt x="464" y="2669324"/>
                </a:lnTo>
                <a:lnTo>
                  <a:pt x="2324" y="2667464"/>
                </a:lnTo>
                <a:lnTo>
                  <a:pt x="3447" y="2666999"/>
                </a:lnTo>
                <a:lnTo>
                  <a:pt x="6077" y="2666999"/>
                </a:lnTo>
                <a:lnTo>
                  <a:pt x="7200" y="2667464"/>
                </a:lnTo>
                <a:lnTo>
                  <a:pt x="9060" y="2669324"/>
                </a:lnTo>
                <a:lnTo>
                  <a:pt x="9524" y="2670446"/>
                </a:lnTo>
                <a:lnTo>
                  <a:pt x="9524" y="2673077"/>
                </a:lnTo>
                <a:lnTo>
                  <a:pt x="9060" y="2674199"/>
                </a:lnTo>
                <a:lnTo>
                  <a:pt x="7200" y="2676059"/>
                </a:lnTo>
                <a:lnTo>
                  <a:pt x="6077" y="2676524"/>
                </a:lnTo>
                <a:close/>
              </a:path>
              <a:path w="9525" h="3200400">
                <a:moveTo>
                  <a:pt x="6077" y="2628899"/>
                </a:moveTo>
                <a:lnTo>
                  <a:pt x="3447" y="2628899"/>
                </a:lnTo>
                <a:lnTo>
                  <a:pt x="2324" y="2628434"/>
                </a:lnTo>
                <a:lnTo>
                  <a:pt x="464" y="2626574"/>
                </a:lnTo>
                <a:lnTo>
                  <a:pt x="0" y="2625452"/>
                </a:lnTo>
                <a:lnTo>
                  <a:pt x="0" y="2622822"/>
                </a:lnTo>
                <a:lnTo>
                  <a:pt x="464" y="2621699"/>
                </a:lnTo>
                <a:lnTo>
                  <a:pt x="2324" y="2619839"/>
                </a:lnTo>
                <a:lnTo>
                  <a:pt x="3447" y="2619374"/>
                </a:lnTo>
                <a:lnTo>
                  <a:pt x="6077" y="2619374"/>
                </a:lnTo>
                <a:lnTo>
                  <a:pt x="7200" y="2619839"/>
                </a:lnTo>
                <a:lnTo>
                  <a:pt x="9060" y="2621699"/>
                </a:lnTo>
                <a:lnTo>
                  <a:pt x="9524" y="2622822"/>
                </a:lnTo>
                <a:lnTo>
                  <a:pt x="9524" y="2625452"/>
                </a:lnTo>
                <a:lnTo>
                  <a:pt x="9060" y="2626574"/>
                </a:lnTo>
                <a:lnTo>
                  <a:pt x="7200" y="2628434"/>
                </a:lnTo>
                <a:lnTo>
                  <a:pt x="6077" y="2628899"/>
                </a:lnTo>
                <a:close/>
              </a:path>
              <a:path w="9525" h="3200400">
                <a:moveTo>
                  <a:pt x="6077" y="2581274"/>
                </a:moveTo>
                <a:lnTo>
                  <a:pt x="3447" y="2581274"/>
                </a:lnTo>
                <a:lnTo>
                  <a:pt x="2324" y="2580809"/>
                </a:lnTo>
                <a:lnTo>
                  <a:pt x="464" y="2578949"/>
                </a:lnTo>
                <a:lnTo>
                  <a:pt x="0" y="2577827"/>
                </a:lnTo>
                <a:lnTo>
                  <a:pt x="0" y="2575197"/>
                </a:lnTo>
                <a:lnTo>
                  <a:pt x="464" y="2574074"/>
                </a:lnTo>
                <a:lnTo>
                  <a:pt x="2324" y="2572214"/>
                </a:lnTo>
                <a:lnTo>
                  <a:pt x="3447" y="2571749"/>
                </a:lnTo>
                <a:lnTo>
                  <a:pt x="6077" y="2571749"/>
                </a:lnTo>
                <a:lnTo>
                  <a:pt x="7200" y="2572214"/>
                </a:lnTo>
                <a:lnTo>
                  <a:pt x="9060" y="2574074"/>
                </a:lnTo>
                <a:lnTo>
                  <a:pt x="9524" y="2575197"/>
                </a:lnTo>
                <a:lnTo>
                  <a:pt x="9524" y="2577827"/>
                </a:lnTo>
                <a:lnTo>
                  <a:pt x="9060" y="2578949"/>
                </a:lnTo>
                <a:lnTo>
                  <a:pt x="7200" y="2580809"/>
                </a:lnTo>
                <a:lnTo>
                  <a:pt x="6077" y="2581274"/>
                </a:lnTo>
                <a:close/>
              </a:path>
              <a:path w="9525" h="3200400">
                <a:moveTo>
                  <a:pt x="6077" y="2533649"/>
                </a:moveTo>
                <a:lnTo>
                  <a:pt x="3447" y="2533649"/>
                </a:lnTo>
                <a:lnTo>
                  <a:pt x="2324" y="2533184"/>
                </a:lnTo>
                <a:lnTo>
                  <a:pt x="464" y="2531324"/>
                </a:lnTo>
                <a:lnTo>
                  <a:pt x="0" y="2530202"/>
                </a:lnTo>
                <a:lnTo>
                  <a:pt x="0" y="2527572"/>
                </a:lnTo>
                <a:lnTo>
                  <a:pt x="464" y="2526449"/>
                </a:lnTo>
                <a:lnTo>
                  <a:pt x="2324" y="2524589"/>
                </a:lnTo>
                <a:lnTo>
                  <a:pt x="3447" y="2524124"/>
                </a:lnTo>
                <a:lnTo>
                  <a:pt x="6077" y="2524124"/>
                </a:lnTo>
                <a:lnTo>
                  <a:pt x="7200" y="2524589"/>
                </a:lnTo>
                <a:lnTo>
                  <a:pt x="9060" y="2526449"/>
                </a:lnTo>
                <a:lnTo>
                  <a:pt x="9524" y="2527572"/>
                </a:lnTo>
                <a:lnTo>
                  <a:pt x="9524" y="2530202"/>
                </a:lnTo>
                <a:lnTo>
                  <a:pt x="9060" y="2531324"/>
                </a:lnTo>
                <a:lnTo>
                  <a:pt x="7200" y="2533184"/>
                </a:lnTo>
                <a:lnTo>
                  <a:pt x="6077" y="2533649"/>
                </a:lnTo>
                <a:close/>
              </a:path>
              <a:path w="9525" h="3200400">
                <a:moveTo>
                  <a:pt x="6077" y="2486024"/>
                </a:moveTo>
                <a:lnTo>
                  <a:pt x="3447" y="2486024"/>
                </a:lnTo>
                <a:lnTo>
                  <a:pt x="2324" y="2485559"/>
                </a:lnTo>
                <a:lnTo>
                  <a:pt x="464" y="2483699"/>
                </a:lnTo>
                <a:lnTo>
                  <a:pt x="0" y="2482577"/>
                </a:lnTo>
                <a:lnTo>
                  <a:pt x="0" y="2479947"/>
                </a:lnTo>
                <a:lnTo>
                  <a:pt x="464" y="2478824"/>
                </a:lnTo>
                <a:lnTo>
                  <a:pt x="2324" y="2476964"/>
                </a:lnTo>
                <a:lnTo>
                  <a:pt x="3447" y="2476499"/>
                </a:lnTo>
                <a:lnTo>
                  <a:pt x="6077" y="2476499"/>
                </a:lnTo>
                <a:lnTo>
                  <a:pt x="7200" y="2476964"/>
                </a:lnTo>
                <a:lnTo>
                  <a:pt x="9060" y="2478824"/>
                </a:lnTo>
                <a:lnTo>
                  <a:pt x="9524" y="2479947"/>
                </a:lnTo>
                <a:lnTo>
                  <a:pt x="9524" y="2482577"/>
                </a:lnTo>
                <a:lnTo>
                  <a:pt x="9060" y="2483699"/>
                </a:lnTo>
                <a:lnTo>
                  <a:pt x="7200" y="2485559"/>
                </a:lnTo>
                <a:lnTo>
                  <a:pt x="6077" y="2486024"/>
                </a:lnTo>
                <a:close/>
              </a:path>
              <a:path w="9525" h="3200400">
                <a:moveTo>
                  <a:pt x="6077" y="2438399"/>
                </a:moveTo>
                <a:lnTo>
                  <a:pt x="3447" y="2438399"/>
                </a:lnTo>
                <a:lnTo>
                  <a:pt x="2324" y="2437934"/>
                </a:lnTo>
                <a:lnTo>
                  <a:pt x="464" y="2436074"/>
                </a:lnTo>
                <a:lnTo>
                  <a:pt x="0" y="2434952"/>
                </a:lnTo>
                <a:lnTo>
                  <a:pt x="0" y="2432322"/>
                </a:lnTo>
                <a:lnTo>
                  <a:pt x="464" y="2431199"/>
                </a:lnTo>
                <a:lnTo>
                  <a:pt x="2324" y="2429339"/>
                </a:lnTo>
                <a:lnTo>
                  <a:pt x="3447" y="2428874"/>
                </a:lnTo>
                <a:lnTo>
                  <a:pt x="6077" y="2428874"/>
                </a:lnTo>
                <a:lnTo>
                  <a:pt x="7200" y="2429339"/>
                </a:lnTo>
                <a:lnTo>
                  <a:pt x="9060" y="2431199"/>
                </a:lnTo>
                <a:lnTo>
                  <a:pt x="9524" y="2432322"/>
                </a:lnTo>
                <a:lnTo>
                  <a:pt x="9524" y="2434952"/>
                </a:lnTo>
                <a:lnTo>
                  <a:pt x="9060" y="2436074"/>
                </a:lnTo>
                <a:lnTo>
                  <a:pt x="7200" y="2437934"/>
                </a:lnTo>
                <a:lnTo>
                  <a:pt x="6077" y="2438399"/>
                </a:lnTo>
                <a:close/>
              </a:path>
              <a:path w="9525" h="3200400">
                <a:moveTo>
                  <a:pt x="6077" y="2390774"/>
                </a:moveTo>
                <a:lnTo>
                  <a:pt x="3447" y="2390774"/>
                </a:lnTo>
                <a:lnTo>
                  <a:pt x="2324" y="2390309"/>
                </a:lnTo>
                <a:lnTo>
                  <a:pt x="464" y="2388449"/>
                </a:lnTo>
                <a:lnTo>
                  <a:pt x="0" y="2387327"/>
                </a:lnTo>
                <a:lnTo>
                  <a:pt x="0" y="2384697"/>
                </a:lnTo>
                <a:lnTo>
                  <a:pt x="464" y="2383574"/>
                </a:lnTo>
                <a:lnTo>
                  <a:pt x="2324" y="2381714"/>
                </a:lnTo>
                <a:lnTo>
                  <a:pt x="3447" y="2381249"/>
                </a:lnTo>
                <a:lnTo>
                  <a:pt x="6077" y="2381249"/>
                </a:lnTo>
                <a:lnTo>
                  <a:pt x="7200" y="2381714"/>
                </a:lnTo>
                <a:lnTo>
                  <a:pt x="9060" y="2383574"/>
                </a:lnTo>
                <a:lnTo>
                  <a:pt x="9524" y="2384697"/>
                </a:lnTo>
                <a:lnTo>
                  <a:pt x="9524" y="2387327"/>
                </a:lnTo>
                <a:lnTo>
                  <a:pt x="9060" y="2388449"/>
                </a:lnTo>
                <a:lnTo>
                  <a:pt x="7200" y="2390309"/>
                </a:lnTo>
                <a:lnTo>
                  <a:pt x="6077" y="2390774"/>
                </a:lnTo>
                <a:close/>
              </a:path>
              <a:path w="9525" h="3200400">
                <a:moveTo>
                  <a:pt x="6077" y="2343149"/>
                </a:moveTo>
                <a:lnTo>
                  <a:pt x="3447" y="2343149"/>
                </a:lnTo>
                <a:lnTo>
                  <a:pt x="2324" y="2342684"/>
                </a:lnTo>
                <a:lnTo>
                  <a:pt x="464" y="2340824"/>
                </a:lnTo>
                <a:lnTo>
                  <a:pt x="0" y="2339702"/>
                </a:lnTo>
                <a:lnTo>
                  <a:pt x="0" y="2337072"/>
                </a:lnTo>
                <a:lnTo>
                  <a:pt x="464" y="2335949"/>
                </a:lnTo>
                <a:lnTo>
                  <a:pt x="2324" y="2334089"/>
                </a:lnTo>
                <a:lnTo>
                  <a:pt x="3447" y="2333624"/>
                </a:lnTo>
                <a:lnTo>
                  <a:pt x="6077" y="2333624"/>
                </a:lnTo>
                <a:lnTo>
                  <a:pt x="7200" y="2334089"/>
                </a:lnTo>
                <a:lnTo>
                  <a:pt x="9060" y="2335949"/>
                </a:lnTo>
                <a:lnTo>
                  <a:pt x="9524" y="2337072"/>
                </a:lnTo>
                <a:lnTo>
                  <a:pt x="9524" y="2339702"/>
                </a:lnTo>
                <a:lnTo>
                  <a:pt x="9060" y="2340824"/>
                </a:lnTo>
                <a:lnTo>
                  <a:pt x="7200" y="2342684"/>
                </a:lnTo>
                <a:lnTo>
                  <a:pt x="6077" y="2343149"/>
                </a:lnTo>
                <a:close/>
              </a:path>
              <a:path w="9525" h="3200400">
                <a:moveTo>
                  <a:pt x="6077" y="2295524"/>
                </a:moveTo>
                <a:lnTo>
                  <a:pt x="3447" y="2295524"/>
                </a:lnTo>
                <a:lnTo>
                  <a:pt x="2324" y="2295059"/>
                </a:lnTo>
                <a:lnTo>
                  <a:pt x="464" y="2293199"/>
                </a:lnTo>
                <a:lnTo>
                  <a:pt x="0" y="2292077"/>
                </a:lnTo>
                <a:lnTo>
                  <a:pt x="0" y="2289446"/>
                </a:lnTo>
                <a:lnTo>
                  <a:pt x="464" y="2288324"/>
                </a:lnTo>
                <a:lnTo>
                  <a:pt x="2324" y="2286464"/>
                </a:lnTo>
                <a:lnTo>
                  <a:pt x="3447" y="2285999"/>
                </a:lnTo>
                <a:lnTo>
                  <a:pt x="6077" y="2285999"/>
                </a:lnTo>
                <a:lnTo>
                  <a:pt x="7200" y="2286464"/>
                </a:lnTo>
                <a:lnTo>
                  <a:pt x="9060" y="2288324"/>
                </a:lnTo>
                <a:lnTo>
                  <a:pt x="9524" y="2289446"/>
                </a:lnTo>
                <a:lnTo>
                  <a:pt x="9524" y="2292077"/>
                </a:lnTo>
                <a:lnTo>
                  <a:pt x="9060" y="2293199"/>
                </a:lnTo>
                <a:lnTo>
                  <a:pt x="7200" y="2295059"/>
                </a:lnTo>
                <a:lnTo>
                  <a:pt x="6077" y="2295524"/>
                </a:lnTo>
                <a:close/>
              </a:path>
              <a:path w="9525" h="3200400">
                <a:moveTo>
                  <a:pt x="6077" y="2247899"/>
                </a:moveTo>
                <a:lnTo>
                  <a:pt x="3447" y="2247899"/>
                </a:lnTo>
                <a:lnTo>
                  <a:pt x="2324" y="2247434"/>
                </a:lnTo>
                <a:lnTo>
                  <a:pt x="464" y="2245574"/>
                </a:lnTo>
                <a:lnTo>
                  <a:pt x="0" y="2244452"/>
                </a:lnTo>
                <a:lnTo>
                  <a:pt x="0" y="2241822"/>
                </a:lnTo>
                <a:lnTo>
                  <a:pt x="464" y="2240699"/>
                </a:lnTo>
                <a:lnTo>
                  <a:pt x="2324" y="2238839"/>
                </a:lnTo>
                <a:lnTo>
                  <a:pt x="3447" y="2238374"/>
                </a:lnTo>
                <a:lnTo>
                  <a:pt x="6077" y="2238374"/>
                </a:lnTo>
                <a:lnTo>
                  <a:pt x="7200" y="2238839"/>
                </a:lnTo>
                <a:lnTo>
                  <a:pt x="9060" y="2240699"/>
                </a:lnTo>
                <a:lnTo>
                  <a:pt x="9524" y="2241822"/>
                </a:lnTo>
                <a:lnTo>
                  <a:pt x="9524" y="2244452"/>
                </a:lnTo>
                <a:lnTo>
                  <a:pt x="9060" y="2245574"/>
                </a:lnTo>
                <a:lnTo>
                  <a:pt x="7200" y="2247434"/>
                </a:lnTo>
                <a:lnTo>
                  <a:pt x="6077" y="2247899"/>
                </a:lnTo>
                <a:close/>
              </a:path>
              <a:path w="9525" h="3200400">
                <a:moveTo>
                  <a:pt x="6077" y="2200274"/>
                </a:moveTo>
                <a:lnTo>
                  <a:pt x="3447" y="2200274"/>
                </a:lnTo>
                <a:lnTo>
                  <a:pt x="2324" y="2199809"/>
                </a:lnTo>
                <a:lnTo>
                  <a:pt x="464" y="2197949"/>
                </a:lnTo>
                <a:lnTo>
                  <a:pt x="0" y="2196827"/>
                </a:lnTo>
                <a:lnTo>
                  <a:pt x="0" y="2194197"/>
                </a:lnTo>
                <a:lnTo>
                  <a:pt x="464" y="2193074"/>
                </a:lnTo>
                <a:lnTo>
                  <a:pt x="2324" y="2191214"/>
                </a:lnTo>
                <a:lnTo>
                  <a:pt x="3447" y="2190749"/>
                </a:lnTo>
                <a:lnTo>
                  <a:pt x="6077" y="2190749"/>
                </a:lnTo>
                <a:lnTo>
                  <a:pt x="7200" y="2191214"/>
                </a:lnTo>
                <a:lnTo>
                  <a:pt x="9060" y="2193074"/>
                </a:lnTo>
                <a:lnTo>
                  <a:pt x="9524" y="2194197"/>
                </a:lnTo>
                <a:lnTo>
                  <a:pt x="9524" y="2196827"/>
                </a:lnTo>
                <a:lnTo>
                  <a:pt x="9060" y="2197949"/>
                </a:lnTo>
                <a:lnTo>
                  <a:pt x="7200" y="2199809"/>
                </a:lnTo>
                <a:lnTo>
                  <a:pt x="6077" y="2200274"/>
                </a:lnTo>
                <a:close/>
              </a:path>
              <a:path w="9525" h="3200400">
                <a:moveTo>
                  <a:pt x="6077" y="2152649"/>
                </a:moveTo>
                <a:lnTo>
                  <a:pt x="3447" y="2152649"/>
                </a:lnTo>
                <a:lnTo>
                  <a:pt x="2324" y="2152184"/>
                </a:lnTo>
                <a:lnTo>
                  <a:pt x="464" y="2150324"/>
                </a:lnTo>
                <a:lnTo>
                  <a:pt x="0" y="2149202"/>
                </a:lnTo>
                <a:lnTo>
                  <a:pt x="0" y="2146572"/>
                </a:lnTo>
                <a:lnTo>
                  <a:pt x="464" y="2145449"/>
                </a:lnTo>
                <a:lnTo>
                  <a:pt x="2324" y="2143589"/>
                </a:lnTo>
                <a:lnTo>
                  <a:pt x="3447" y="2143124"/>
                </a:lnTo>
                <a:lnTo>
                  <a:pt x="6077" y="2143124"/>
                </a:lnTo>
                <a:lnTo>
                  <a:pt x="7200" y="2143589"/>
                </a:lnTo>
                <a:lnTo>
                  <a:pt x="9060" y="2145449"/>
                </a:lnTo>
                <a:lnTo>
                  <a:pt x="9524" y="2146572"/>
                </a:lnTo>
                <a:lnTo>
                  <a:pt x="9524" y="2149202"/>
                </a:lnTo>
                <a:lnTo>
                  <a:pt x="9060" y="2150324"/>
                </a:lnTo>
                <a:lnTo>
                  <a:pt x="7200" y="2152184"/>
                </a:lnTo>
                <a:lnTo>
                  <a:pt x="6077" y="2152649"/>
                </a:lnTo>
                <a:close/>
              </a:path>
              <a:path w="9525" h="3200400">
                <a:moveTo>
                  <a:pt x="6077" y="2105024"/>
                </a:moveTo>
                <a:lnTo>
                  <a:pt x="3447" y="2105024"/>
                </a:lnTo>
                <a:lnTo>
                  <a:pt x="2324" y="2104559"/>
                </a:lnTo>
                <a:lnTo>
                  <a:pt x="464" y="2102699"/>
                </a:lnTo>
                <a:lnTo>
                  <a:pt x="0" y="2101577"/>
                </a:lnTo>
                <a:lnTo>
                  <a:pt x="0" y="2098947"/>
                </a:lnTo>
                <a:lnTo>
                  <a:pt x="464" y="2097824"/>
                </a:lnTo>
                <a:lnTo>
                  <a:pt x="2324" y="2095964"/>
                </a:lnTo>
                <a:lnTo>
                  <a:pt x="3447" y="2095499"/>
                </a:lnTo>
                <a:lnTo>
                  <a:pt x="6077" y="2095499"/>
                </a:lnTo>
                <a:lnTo>
                  <a:pt x="7200" y="2095964"/>
                </a:lnTo>
                <a:lnTo>
                  <a:pt x="9060" y="2097824"/>
                </a:lnTo>
                <a:lnTo>
                  <a:pt x="9524" y="2098947"/>
                </a:lnTo>
                <a:lnTo>
                  <a:pt x="9524" y="2101577"/>
                </a:lnTo>
                <a:lnTo>
                  <a:pt x="9060" y="2102699"/>
                </a:lnTo>
                <a:lnTo>
                  <a:pt x="7200" y="2104559"/>
                </a:lnTo>
                <a:lnTo>
                  <a:pt x="6077" y="2105024"/>
                </a:lnTo>
                <a:close/>
              </a:path>
              <a:path w="9525" h="3200400">
                <a:moveTo>
                  <a:pt x="6077" y="2057399"/>
                </a:moveTo>
                <a:lnTo>
                  <a:pt x="3447" y="2057399"/>
                </a:lnTo>
                <a:lnTo>
                  <a:pt x="2324" y="2056934"/>
                </a:lnTo>
                <a:lnTo>
                  <a:pt x="464" y="2055074"/>
                </a:lnTo>
                <a:lnTo>
                  <a:pt x="0" y="2053952"/>
                </a:lnTo>
                <a:lnTo>
                  <a:pt x="0" y="2051322"/>
                </a:lnTo>
                <a:lnTo>
                  <a:pt x="464" y="2050199"/>
                </a:lnTo>
                <a:lnTo>
                  <a:pt x="2324" y="2048339"/>
                </a:lnTo>
                <a:lnTo>
                  <a:pt x="3447" y="2047874"/>
                </a:lnTo>
                <a:lnTo>
                  <a:pt x="6077" y="2047874"/>
                </a:lnTo>
                <a:lnTo>
                  <a:pt x="7200" y="2048339"/>
                </a:lnTo>
                <a:lnTo>
                  <a:pt x="9060" y="2050199"/>
                </a:lnTo>
                <a:lnTo>
                  <a:pt x="9524" y="2051322"/>
                </a:lnTo>
                <a:lnTo>
                  <a:pt x="9524" y="2053952"/>
                </a:lnTo>
                <a:lnTo>
                  <a:pt x="9060" y="2055074"/>
                </a:lnTo>
                <a:lnTo>
                  <a:pt x="7200" y="2056934"/>
                </a:lnTo>
                <a:lnTo>
                  <a:pt x="6077" y="2057399"/>
                </a:lnTo>
                <a:close/>
              </a:path>
              <a:path w="9525" h="3200400">
                <a:moveTo>
                  <a:pt x="6077" y="2009774"/>
                </a:moveTo>
                <a:lnTo>
                  <a:pt x="3447" y="2009774"/>
                </a:lnTo>
                <a:lnTo>
                  <a:pt x="2324" y="2009309"/>
                </a:lnTo>
                <a:lnTo>
                  <a:pt x="464" y="2007449"/>
                </a:lnTo>
                <a:lnTo>
                  <a:pt x="0" y="2006327"/>
                </a:lnTo>
                <a:lnTo>
                  <a:pt x="0" y="2003697"/>
                </a:lnTo>
                <a:lnTo>
                  <a:pt x="464" y="2002574"/>
                </a:lnTo>
                <a:lnTo>
                  <a:pt x="2324" y="2000714"/>
                </a:lnTo>
                <a:lnTo>
                  <a:pt x="3447" y="2000249"/>
                </a:lnTo>
                <a:lnTo>
                  <a:pt x="6077" y="2000249"/>
                </a:lnTo>
                <a:lnTo>
                  <a:pt x="7200" y="2000714"/>
                </a:lnTo>
                <a:lnTo>
                  <a:pt x="9060" y="2002574"/>
                </a:lnTo>
                <a:lnTo>
                  <a:pt x="9524" y="2003697"/>
                </a:lnTo>
                <a:lnTo>
                  <a:pt x="9524" y="2006327"/>
                </a:lnTo>
                <a:lnTo>
                  <a:pt x="9060" y="2007449"/>
                </a:lnTo>
                <a:lnTo>
                  <a:pt x="7200" y="2009309"/>
                </a:lnTo>
                <a:lnTo>
                  <a:pt x="6077" y="2009774"/>
                </a:lnTo>
                <a:close/>
              </a:path>
              <a:path w="9525" h="3200400">
                <a:moveTo>
                  <a:pt x="6077" y="1962149"/>
                </a:moveTo>
                <a:lnTo>
                  <a:pt x="3447" y="1962149"/>
                </a:lnTo>
                <a:lnTo>
                  <a:pt x="2324" y="1961684"/>
                </a:lnTo>
                <a:lnTo>
                  <a:pt x="464" y="1959824"/>
                </a:lnTo>
                <a:lnTo>
                  <a:pt x="0" y="1958702"/>
                </a:lnTo>
                <a:lnTo>
                  <a:pt x="0" y="1956072"/>
                </a:lnTo>
                <a:lnTo>
                  <a:pt x="464" y="1954949"/>
                </a:lnTo>
                <a:lnTo>
                  <a:pt x="2324" y="1953089"/>
                </a:lnTo>
                <a:lnTo>
                  <a:pt x="3447" y="1952624"/>
                </a:lnTo>
                <a:lnTo>
                  <a:pt x="6077" y="1952624"/>
                </a:lnTo>
                <a:lnTo>
                  <a:pt x="7200" y="1953089"/>
                </a:lnTo>
                <a:lnTo>
                  <a:pt x="9060" y="1954949"/>
                </a:lnTo>
                <a:lnTo>
                  <a:pt x="9524" y="1956072"/>
                </a:lnTo>
                <a:lnTo>
                  <a:pt x="9524" y="1958702"/>
                </a:lnTo>
                <a:lnTo>
                  <a:pt x="9060" y="1959824"/>
                </a:lnTo>
                <a:lnTo>
                  <a:pt x="7200" y="1961684"/>
                </a:lnTo>
                <a:lnTo>
                  <a:pt x="6077" y="1962149"/>
                </a:lnTo>
                <a:close/>
              </a:path>
              <a:path w="9525" h="3200400">
                <a:moveTo>
                  <a:pt x="6077" y="1914524"/>
                </a:moveTo>
                <a:lnTo>
                  <a:pt x="3447" y="1914524"/>
                </a:lnTo>
                <a:lnTo>
                  <a:pt x="2324" y="1914059"/>
                </a:lnTo>
                <a:lnTo>
                  <a:pt x="464" y="1912199"/>
                </a:lnTo>
                <a:lnTo>
                  <a:pt x="0" y="1911077"/>
                </a:lnTo>
                <a:lnTo>
                  <a:pt x="0" y="1908447"/>
                </a:lnTo>
                <a:lnTo>
                  <a:pt x="464" y="1907324"/>
                </a:lnTo>
                <a:lnTo>
                  <a:pt x="2324" y="1905464"/>
                </a:lnTo>
                <a:lnTo>
                  <a:pt x="3447" y="1904999"/>
                </a:lnTo>
                <a:lnTo>
                  <a:pt x="6077" y="1904999"/>
                </a:lnTo>
                <a:lnTo>
                  <a:pt x="7200" y="1905464"/>
                </a:lnTo>
                <a:lnTo>
                  <a:pt x="9060" y="1907324"/>
                </a:lnTo>
                <a:lnTo>
                  <a:pt x="9524" y="1908447"/>
                </a:lnTo>
                <a:lnTo>
                  <a:pt x="9524" y="1911077"/>
                </a:lnTo>
                <a:lnTo>
                  <a:pt x="9060" y="1912199"/>
                </a:lnTo>
                <a:lnTo>
                  <a:pt x="7200" y="1914059"/>
                </a:lnTo>
                <a:lnTo>
                  <a:pt x="6077" y="1914524"/>
                </a:lnTo>
                <a:close/>
              </a:path>
              <a:path w="9525" h="3200400">
                <a:moveTo>
                  <a:pt x="6077" y="1866899"/>
                </a:moveTo>
                <a:lnTo>
                  <a:pt x="3447" y="1866899"/>
                </a:lnTo>
                <a:lnTo>
                  <a:pt x="2324" y="1866434"/>
                </a:lnTo>
                <a:lnTo>
                  <a:pt x="464" y="1864574"/>
                </a:lnTo>
                <a:lnTo>
                  <a:pt x="0" y="1863452"/>
                </a:lnTo>
                <a:lnTo>
                  <a:pt x="0" y="1860821"/>
                </a:lnTo>
                <a:lnTo>
                  <a:pt x="464" y="1859699"/>
                </a:lnTo>
                <a:lnTo>
                  <a:pt x="2324" y="1857839"/>
                </a:lnTo>
                <a:lnTo>
                  <a:pt x="3447" y="1857374"/>
                </a:lnTo>
                <a:lnTo>
                  <a:pt x="6077" y="1857374"/>
                </a:lnTo>
                <a:lnTo>
                  <a:pt x="7200" y="1857839"/>
                </a:lnTo>
                <a:lnTo>
                  <a:pt x="9060" y="1859699"/>
                </a:lnTo>
                <a:lnTo>
                  <a:pt x="9524" y="1860821"/>
                </a:lnTo>
                <a:lnTo>
                  <a:pt x="9524" y="1863452"/>
                </a:lnTo>
                <a:lnTo>
                  <a:pt x="9060" y="1864574"/>
                </a:lnTo>
                <a:lnTo>
                  <a:pt x="7200" y="1866434"/>
                </a:lnTo>
                <a:lnTo>
                  <a:pt x="6077" y="1866899"/>
                </a:lnTo>
                <a:close/>
              </a:path>
              <a:path w="9525" h="3200400">
                <a:moveTo>
                  <a:pt x="6077" y="1819274"/>
                </a:moveTo>
                <a:lnTo>
                  <a:pt x="3447" y="1819274"/>
                </a:lnTo>
                <a:lnTo>
                  <a:pt x="2324" y="1818809"/>
                </a:lnTo>
                <a:lnTo>
                  <a:pt x="464" y="1816949"/>
                </a:lnTo>
                <a:lnTo>
                  <a:pt x="0" y="1815827"/>
                </a:lnTo>
                <a:lnTo>
                  <a:pt x="0" y="1813197"/>
                </a:lnTo>
                <a:lnTo>
                  <a:pt x="464" y="1812074"/>
                </a:lnTo>
                <a:lnTo>
                  <a:pt x="2324" y="1810214"/>
                </a:lnTo>
                <a:lnTo>
                  <a:pt x="3447" y="1809749"/>
                </a:lnTo>
                <a:lnTo>
                  <a:pt x="6077" y="1809749"/>
                </a:lnTo>
                <a:lnTo>
                  <a:pt x="7200" y="1810214"/>
                </a:lnTo>
                <a:lnTo>
                  <a:pt x="9060" y="1812074"/>
                </a:lnTo>
                <a:lnTo>
                  <a:pt x="9524" y="1813197"/>
                </a:lnTo>
                <a:lnTo>
                  <a:pt x="9524" y="1815827"/>
                </a:lnTo>
                <a:lnTo>
                  <a:pt x="9060" y="1816949"/>
                </a:lnTo>
                <a:lnTo>
                  <a:pt x="7200" y="1818809"/>
                </a:lnTo>
                <a:lnTo>
                  <a:pt x="6077" y="1819274"/>
                </a:lnTo>
                <a:close/>
              </a:path>
              <a:path w="9525" h="3200400">
                <a:moveTo>
                  <a:pt x="6077" y="1771649"/>
                </a:moveTo>
                <a:lnTo>
                  <a:pt x="3447" y="1771649"/>
                </a:lnTo>
                <a:lnTo>
                  <a:pt x="2324" y="1771184"/>
                </a:lnTo>
                <a:lnTo>
                  <a:pt x="464" y="1769324"/>
                </a:lnTo>
                <a:lnTo>
                  <a:pt x="0" y="1768202"/>
                </a:lnTo>
                <a:lnTo>
                  <a:pt x="0" y="1765572"/>
                </a:lnTo>
                <a:lnTo>
                  <a:pt x="464" y="1764449"/>
                </a:lnTo>
                <a:lnTo>
                  <a:pt x="2324" y="1762589"/>
                </a:lnTo>
                <a:lnTo>
                  <a:pt x="3447" y="1762124"/>
                </a:lnTo>
                <a:lnTo>
                  <a:pt x="6077" y="1762124"/>
                </a:lnTo>
                <a:lnTo>
                  <a:pt x="7200" y="1762589"/>
                </a:lnTo>
                <a:lnTo>
                  <a:pt x="9060" y="1764449"/>
                </a:lnTo>
                <a:lnTo>
                  <a:pt x="9524" y="1765572"/>
                </a:lnTo>
                <a:lnTo>
                  <a:pt x="9524" y="1768202"/>
                </a:lnTo>
                <a:lnTo>
                  <a:pt x="9060" y="1769324"/>
                </a:lnTo>
                <a:lnTo>
                  <a:pt x="7200" y="1771184"/>
                </a:lnTo>
                <a:lnTo>
                  <a:pt x="6077" y="1771649"/>
                </a:lnTo>
                <a:close/>
              </a:path>
              <a:path w="9525" h="3200400">
                <a:moveTo>
                  <a:pt x="6077" y="1724024"/>
                </a:moveTo>
                <a:lnTo>
                  <a:pt x="3447" y="1724024"/>
                </a:lnTo>
                <a:lnTo>
                  <a:pt x="2324" y="1723559"/>
                </a:lnTo>
                <a:lnTo>
                  <a:pt x="464" y="1721699"/>
                </a:lnTo>
                <a:lnTo>
                  <a:pt x="0" y="1720577"/>
                </a:lnTo>
                <a:lnTo>
                  <a:pt x="0" y="1717947"/>
                </a:lnTo>
                <a:lnTo>
                  <a:pt x="464" y="1716824"/>
                </a:lnTo>
                <a:lnTo>
                  <a:pt x="2324" y="1714964"/>
                </a:lnTo>
                <a:lnTo>
                  <a:pt x="3447" y="1714499"/>
                </a:lnTo>
                <a:lnTo>
                  <a:pt x="6077" y="1714499"/>
                </a:lnTo>
                <a:lnTo>
                  <a:pt x="7200" y="1714964"/>
                </a:lnTo>
                <a:lnTo>
                  <a:pt x="9060" y="1716824"/>
                </a:lnTo>
                <a:lnTo>
                  <a:pt x="9524" y="1717947"/>
                </a:lnTo>
                <a:lnTo>
                  <a:pt x="9524" y="1720577"/>
                </a:lnTo>
                <a:lnTo>
                  <a:pt x="9060" y="1721699"/>
                </a:lnTo>
                <a:lnTo>
                  <a:pt x="7200" y="1723559"/>
                </a:lnTo>
                <a:lnTo>
                  <a:pt x="6077" y="1724024"/>
                </a:lnTo>
                <a:close/>
              </a:path>
              <a:path w="9525" h="3200400">
                <a:moveTo>
                  <a:pt x="6077" y="1676399"/>
                </a:moveTo>
                <a:lnTo>
                  <a:pt x="3447" y="1676399"/>
                </a:lnTo>
                <a:lnTo>
                  <a:pt x="2324" y="1675934"/>
                </a:lnTo>
                <a:lnTo>
                  <a:pt x="464" y="1674074"/>
                </a:lnTo>
                <a:lnTo>
                  <a:pt x="0" y="1672952"/>
                </a:lnTo>
                <a:lnTo>
                  <a:pt x="0" y="1670322"/>
                </a:lnTo>
                <a:lnTo>
                  <a:pt x="464" y="1669199"/>
                </a:lnTo>
                <a:lnTo>
                  <a:pt x="2324" y="1667339"/>
                </a:lnTo>
                <a:lnTo>
                  <a:pt x="3447" y="1666874"/>
                </a:lnTo>
                <a:lnTo>
                  <a:pt x="6077" y="1666874"/>
                </a:lnTo>
                <a:lnTo>
                  <a:pt x="7200" y="1667339"/>
                </a:lnTo>
                <a:lnTo>
                  <a:pt x="9060" y="1669199"/>
                </a:lnTo>
                <a:lnTo>
                  <a:pt x="9524" y="1670322"/>
                </a:lnTo>
                <a:lnTo>
                  <a:pt x="9524" y="1672952"/>
                </a:lnTo>
                <a:lnTo>
                  <a:pt x="9060" y="1674074"/>
                </a:lnTo>
                <a:lnTo>
                  <a:pt x="7200" y="1675934"/>
                </a:lnTo>
                <a:lnTo>
                  <a:pt x="6077" y="1676399"/>
                </a:lnTo>
                <a:close/>
              </a:path>
              <a:path w="9525" h="3200400">
                <a:moveTo>
                  <a:pt x="6077" y="1628774"/>
                </a:moveTo>
                <a:lnTo>
                  <a:pt x="3447" y="1628774"/>
                </a:lnTo>
                <a:lnTo>
                  <a:pt x="2324" y="1628309"/>
                </a:lnTo>
                <a:lnTo>
                  <a:pt x="464" y="1626449"/>
                </a:lnTo>
                <a:lnTo>
                  <a:pt x="0" y="1625327"/>
                </a:lnTo>
                <a:lnTo>
                  <a:pt x="0" y="1622696"/>
                </a:lnTo>
                <a:lnTo>
                  <a:pt x="464" y="1621574"/>
                </a:lnTo>
                <a:lnTo>
                  <a:pt x="2324" y="1619714"/>
                </a:lnTo>
                <a:lnTo>
                  <a:pt x="3447" y="1619249"/>
                </a:lnTo>
                <a:lnTo>
                  <a:pt x="6077" y="1619249"/>
                </a:lnTo>
                <a:lnTo>
                  <a:pt x="7200" y="1619714"/>
                </a:lnTo>
                <a:lnTo>
                  <a:pt x="9060" y="1621574"/>
                </a:lnTo>
                <a:lnTo>
                  <a:pt x="9524" y="1622696"/>
                </a:lnTo>
                <a:lnTo>
                  <a:pt x="9524" y="1625327"/>
                </a:lnTo>
                <a:lnTo>
                  <a:pt x="9060" y="1626449"/>
                </a:lnTo>
                <a:lnTo>
                  <a:pt x="7200" y="1628309"/>
                </a:lnTo>
                <a:lnTo>
                  <a:pt x="6077" y="1628774"/>
                </a:lnTo>
                <a:close/>
              </a:path>
              <a:path w="9525" h="3200400">
                <a:moveTo>
                  <a:pt x="6077" y="1581149"/>
                </a:moveTo>
                <a:lnTo>
                  <a:pt x="3447" y="1581149"/>
                </a:lnTo>
                <a:lnTo>
                  <a:pt x="2324" y="1580684"/>
                </a:lnTo>
                <a:lnTo>
                  <a:pt x="464" y="1578824"/>
                </a:lnTo>
                <a:lnTo>
                  <a:pt x="0" y="1577702"/>
                </a:lnTo>
                <a:lnTo>
                  <a:pt x="0" y="1575072"/>
                </a:lnTo>
                <a:lnTo>
                  <a:pt x="464" y="1573949"/>
                </a:lnTo>
                <a:lnTo>
                  <a:pt x="2324" y="1572089"/>
                </a:lnTo>
                <a:lnTo>
                  <a:pt x="3447" y="1571624"/>
                </a:lnTo>
                <a:lnTo>
                  <a:pt x="6077" y="1571624"/>
                </a:lnTo>
                <a:lnTo>
                  <a:pt x="7200" y="1572089"/>
                </a:lnTo>
                <a:lnTo>
                  <a:pt x="9060" y="1573949"/>
                </a:lnTo>
                <a:lnTo>
                  <a:pt x="9524" y="1575072"/>
                </a:lnTo>
                <a:lnTo>
                  <a:pt x="9524" y="1577702"/>
                </a:lnTo>
                <a:lnTo>
                  <a:pt x="9060" y="1578824"/>
                </a:lnTo>
                <a:lnTo>
                  <a:pt x="7200" y="1580684"/>
                </a:lnTo>
                <a:lnTo>
                  <a:pt x="6077" y="1581149"/>
                </a:lnTo>
                <a:close/>
              </a:path>
              <a:path w="9525" h="3200400">
                <a:moveTo>
                  <a:pt x="6077" y="1533524"/>
                </a:moveTo>
                <a:lnTo>
                  <a:pt x="3447" y="1533524"/>
                </a:lnTo>
                <a:lnTo>
                  <a:pt x="2324" y="1533059"/>
                </a:lnTo>
                <a:lnTo>
                  <a:pt x="464" y="1531199"/>
                </a:lnTo>
                <a:lnTo>
                  <a:pt x="0" y="1530077"/>
                </a:lnTo>
                <a:lnTo>
                  <a:pt x="0" y="1527447"/>
                </a:lnTo>
                <a:lnTo>
                  <a:pt x="464" y="1526324"/>
                </a:lnTo>
                <a:lnTo>
                  <a:pt x="2324" y="1524464"/>
                </a:lnTo>
                <a:lnTo>
                  <a:pt x="3447" y="1523999"/>
                </a:lnTo>
                <a:lnTo>
                  <a:pt x="6077" y="1523999"/>
                </a:lnTo>
                <a:lnTo>
                  <a:pt x="7200" y="1524464"/>
                </a:lnTo>
                <a:lnTo>
                  <a:pt x="9060" y="1526324"/>
                </a:lnTo>
                <a:lnTo>
                  <a:pt x="9524" y="1527447"/>
                </a:lnTo>
                <a:lnTo>
                  <a:pt x="9524" y="1530077"/>
                </a:lnTo>
                <a:lnTo>
                  <a:pt x="9060" y="1531199"/>
                </a:lnTo>
                <a:lnTo>
                  <a:pt x="7200" y="1533059"/>
                </a:lnTo>
                <a:lnTo>
                  <a:pt x="6077" y="1533524"/>
                </a:lnTo>
                <a:close/>
              </a:path>
              <a:path w="9525" h="3200400">
                <a:moveTo>
                  <a:pt x="6077" y="1485899"/>
                </a:moveTo>
                <a:lnTo>
                  <a:pt x="3447" y="1485899"/>
                </a:lnTo>
                <a:lnTo>
                  <a:pt x="2324" y="1485434"/>
                </a:lnTo>
                <a:lnTo>
                  <a:pt x="464" y="1483574"/>
                </a:lnTo>
                <a:lnTo>
                  <a:pt x="0" y="1482452"/>
                </a:lnTo>
                <a:lnTo>
                  <a:pt x="0" y="1479821"/>
                </a:lnTo>
                <a:lnTo>
                  <a:pt x="464" y="1478699"/>
                </a:lnTo>
                <a:lnTo>
                  <a:pt x="2324" y="1476839"/>
                </a:lnTo>
                <a:lnTo>
                  <a:pt x="3447" y="1476374"/>
                </a:lnTo>
                <a:lnTo>
                  <a:pt x="6077" y="1476374"/>
                </a:lnTo>
                <a:lnTo>
                  <a:pt x="7200" y="1476839"/>
                </a:lnTo>
                <a:lnTo>
                  <a:pt x="9060" y="1478699"/>
                </a:lnTo>
                <a:lnTo>
                  <a:pt x="9524" y="1479821"/>
                </a:lnTo>
                <a:lnTo>
                  <a:pt x="9524" y="1482452"/>
                </a:lnTo>
                <a:lnTo>
                  <a:pt x="9060" y="1483574"/>
                </a:lnTo>
                <a:lnTo>
                  <a:pt x="7200" y="1485434"/>
                </a:lnTo>
                <a:lnTo>
                  <a:pt x="6077" y="1485899"/>
                </a:lnTo>
                <a:close/>
              </a:path>
              <a:path w="9525" h="3200400">
                <a:moveTo>
                  <a:pt x="6077" y="1438274"/>
                </a:moveTo>
                <a:lnTo>
                  <a:pt x="3447" y="1438274"/>
                </a:lnTo>
                <a:lnTo>
                  <a:pt x="2324" y="1437809"/>
                </a:lnTo>
                <a:lnTo>
                  <a:pt x="464" y="1435949"/>
                </a:lnTo>
                <a:lnTo>
                  <a:pt x="0" y="1434827"/>
                </a:lnTo>
                <a:lnTo>
                  <a:pt x="0" y="1432197"/>
                </a:lnTo>
                <a:lnTo>
                  <a:pt x="464" y="1431074"/>
                </a:lnTo>
                <a:lnTo>
                  <a:pt x="2324" y="1429214"/>
                </a:lnTo>
                <a:lnTo>
                  <a:pt x="3447" y="1428749"/>
                </a:lnTo>
                <a:lnTo>
                  <a:pt x="6077" y="1428749"/>
                </a:lnTo>
                <a:lnTo>
                  <a:pt x="7200" y="1429214"/>
                </a:lnTo>
                <a:lnTo>
                  <a:pt x="9060" y="1431074"/>
                </a:lnTo>
                <a:lnTo>
                  <a:pt x="9524" y="1432197"/>
                </a:lnTo>
                <a:lnTo>
                  <a:pt x="9524" y="1434827"/>
                </a:lnTo>
                <a:lnTo>
                  <a:pt x="9060" y="1435949"/>
                </a:lnTo>
                <a:lnTo>
                  <a:pt x="7200" y="1437809"/>
                </a:lnTo>
                <a:lnTo>
                  <a:pt x="6077" y="1438274"/>
                </a:lnTo>
                <a:close/>
              </a:path>
              <a:path w="9525" h="3200400">
                <a:moveTo>
                  <a:pt x="6077" y="1390649"/>
                </a:moveTo>
                <a:lnTo>
                  <a:pt x="3447" y="1390649"/>
                </a:lnTo>
                <a:lnTo>
                  <a:pt x="2324" y="1390184"/>
                </a:lnTo>
                <a:lnTo>
                  <a:pt x="464" y="1388324"/>
                </a:lnTo>
                <a:lnTo>
                  <a:pt x="0" y="1387202"/>
                </a:lnTo>
                <a:lnTo>
                  <a:pt x="0" y="1384571"/>
                </a:lnTo>
                <a:lnTo>
                  <a:pt x="464" y="1383449"/>
                </a:lnTo>
                <a:lnTo>
                  <a:pt x="2324" y="1381589"/>
                </a:lnTo>
                <a:lnTo>
                  <a:pt x="3447" y="1381124"/>
                </a:lnTo>
                <a:lnTo>
                  <a:pt x="6077" y="1381124"/>
                </a:lnTo>
                <a:lnTo>
                  <a:pt x="7200" y="1381589"/>
                </a:lnTo>
                <a:lnTo>
                  <a:pt x="9060" y="1383449"/>
                </a:lnTo>
                <a:lnTo>
                  <a:pt x="9524" y="1384571"/>
                </a:lnTo>
                <a:lnTo>
                  <a:pt x="9524" y="1387202"/>
                </a:lnTo>
                <a:lnTo>
                  <a:pt x="9060" y="1388324"/>
                </a:lnTo>
                <a:lnTo>
                  <a:pt x="7200" y="1390184"/>
                </a:lnTo>
                <a:lnTo>
                  <a:pt x="6077" y="1390649"/>
                </a:lnTo>
                <a:close/>
              </a:path>
              <a:path w="9525" h="3200400">
                <a:moveTo>
                  <a:pt x="6077" y="1343024"/>
                </a:moveTo>
                <a:lnTo>
                  <a:pt x="3447" y="1343024"/>
                </a:lnTo>
                <a:lnTo>
                  <a:pt x="2324" y="1342559"/>
                </a:lnTo>
                <a:lnTo>
                  <a:pt x="464" y="1340699"/>
                </a:lnTo>
                <a:lnTo>
                  <a:pt x="0" y="1339577"/>
                </a:lnTo>
                <a:lnTo>
                  <a:pt x="0" y="1336947"/>
                </a:lnTo>
                <a:lnTo>
                  <a:pt x="464" y="1335824"/>
                </a:lnTo>
                <a:lnTo>
                  <a:pt x="2324" y="1333964"/>
                </a:lnTo>
                <a:lnTo>
                  <a:pt x="3447" y="1333499"/>
                </a:lnTo>
                <a:lnTo>
                  <a:pt x="6077" y="1333499"/>
                </a:lnTo>
                <a:lnTo>
                  <a:pt x="7200" y="1333964"/>
                </a:lnTo>
                <a:lnTo>
                  <a:pt x="9060" y="1335824"/>
                </a:lnTo>
                <a:lnTo>
                  <a:pt x="9524" y="1336947"/>
                </a:lnTo>
                <a:lnTo>
                  <a:pt x="9524" y="1339577"/>
                </a:lnTo>
                <a:lnTo>
                  <a:pt x="9060" y="1340699"/>
                </a:lnTo>
                <a:lnTo>
                  <a:pt x="7200" y="1342559"/>
                </a:lnTo>
                <a:lnTo>
                  <a:pt x="6077" y="1343024"/>
                </a:lnTo>
                <a:close/>
              </a:path>
              <a:path w="9525" h="3200400">
                <a:moveTo>
                  <a:pt x="6077" y="1295399"/>
                </a:moveTo>
                <a:lnTo>
                  <a:pt x="3447" y="1295399"/>
                </a:lnTo>
                <a:lnTo>
                  <a:pt x="2324" y="1294934"/>
                </a:lnTo>
                <a:lnTo>
                  <a:pt x="464" y="1293074"/>
                </a:lnTo>
                <a:lnTo>
                  <a:pt x="0" y="1291952"/>
                </a:lnTo>
                <a:lnTo>
                  <a:pt x="0" y="1289322"/>
                </a:lnTo>
                <a:lnTo>
                  <a:pt x="464" y="1288199"/>
                </a:lnTo>
                <a:lnTo>
                  <a:pt x="2324" y="1286339"/>
                </a:lnTo>
                <a:lnTo>
                  <a:pt x="3447" y="1285874"/>
                </a:lnTo>
                <a:lnTo>
                  <a:pt x="6077" y="1285874"/>
                </a:lnTo>
                <a:lnTo>
                  <a:pt x="7200" y="1286339"/>
                </a:lnTo>
                <a:lnTo>
                  <a:pt x="9060" y="1288199"/>
                </a:lnTo>
                <a:lnTo>
                  <a:pt x="9524" y="1289322"/>
                </a:lnTo>
                <a:lnTo>
                  <a:pt x="9524" y="1291952"/>
                </a:lnTo>
                <a:lnTo>
                  <a:pt x="9060" y="1293074"/>
                </a:lnTo>
                <a:lnTo>
                  <a:pt x="7200" y="1294934"/>
                </a:lnTo>
                <a:lnTo>
                  <a:pt x="6077" y="1295399"/>
                </a:lnTo>
                <a:close/>
              </a:path>
              <a:path w="9525" h="3200400">
                <a:moveTo>
                  <a:pt x="6077" y="1247774"/>
                </a:moveTo>
                <a:lnTo>
                  <a:pt x="3447" y="1247774"/>
                </a:lnTo>
                <a:lnTo>
                  <a:pt x="2324" y="1247309"/>
                </a:lnTo>
                <a:lnTo>
                  <a:pt x="464" y="1245449"/>
                </a:lnTo>
                <a:lnTo>
                  <a:pt x="0" y="1244327"/>
                </a:lnTo>
                <a:lnTo>
                  <a:pt x="0" y="1241697"/>
                </a:lnTo>
                <a:lnTo>
                  <a:pt x="464" y="1240574"/>
                </a:lnTo>
                <a:lnTo>
                  <a:pt x="2324" y="1238714"/>
                </a:lnTo>
                <a:lnTo>
                  <a:pt x="3447" y="1238249"/>
                </a:lnTo>
                <a:lnTo>
                  <a:pt x="6077" y="1238249"/>
                </a:lnTo>
                <a:lnTo>
                  <a:pt x="7200" y="1238714"/>
                </a:lnTo>
                <a:lnTo>
                  <a:pt x="9060" y="1240574"/>
                </a:lnTo>
                <a:lnTo>
                  <a:pt x="9524" y="1241697"/>
                </a:lnTo>
                <a:lnTo>
                  <a:pt x="9524" y="1244327"/>
                </a:lnTo>
                <a:lnTo>
                  <a:pt x="9060" y="1245449"/>
                </a:lnTo>
                <a:lnTo>
                  <a:pt x="7200" y="1247309"/>
                </a:lnTo>
                <a:lnTo>
                  <a:pt x="6077" y="1247774"/>
                </a:lnTo>
                <a:close/>
              </a:path>
              <a:path w="9525" h="3200400">
                <a:moveTo>
                  <a:pt x="6077" y="1200149"/>
                </a:moveTo>
                <a:lnTo>
                  <a:pt x="3447" y="1200149"/>
                </a:lnTo>
                <a:lnTo>
                  <a:pt x="2324" y="1199684"/>
                </a:lnTo>
                <a:lnTo>
                  <a:pt x="464" y="1197824"/>
                </a:lnTo>
                <a:lnTo>
                  <a:pt x="0" y="1196702"/>
                </a:lnTo>
                <a:lnTo>
                  <a:pt x="0" y="1194072"/>
                </a:lnTo>
                <a:lnTo>
                  <a:pt x="464" y="1192949"/>
                </a:lnTo>
                <a:lnTo>
                  <a:pt x="2324" y="1191089"/>
                </a:lnTo>
                <a:lnTo>
                  <a:pt x="3447" y="1190624"/>
                </a:lnTo>
                <a:lnTo>
                  <a:pt x="6077" y="1190624"/>
                </a:lnTo>
                <a:lnTo>
                  <a:pt x="7200" y="1191089"/>
                </a:lnTo>
                <a:lnTo>
                  <a:pt x="9060" y="1192949"/>
                </a:lnTo>
                <a:lnTo>
                  <a:pt x="9524" y="1194072"/>
                </a:lnTo>
                <a:lnTo>
                  <a:pt x="9524" y="1196702"/>
                </a:lnTo>
                <a:lnTo>
                  <a:pt x="9060" y="1197824"/>
                </a:lnTo>
                <a:lnTo>
                  <a:pt x="7200" y="1199684"/>
                </a:lnTo>
                <a:lnTo>
                  <a:pt x="6077" y="1200149"/>
                </a:lnTo>
                <a:close/>
              </a:path>
              <a:path w="9525" h="3200400">
                <a:moveTo>
                  <a:pt x="6077" y="1152524"/>
                </a:moveTo>
                <a:lnTo>
                  <a:pt x="3447" y="1152524"/>
                </a:lnTo>
                <a:lnTo>
                  <a:pt x="2324" y="1152059"/>
                </a:lnTo>
                <a:lnTo>
                  <a:pt x="464" y="1150199"/>
                </a:lnTo>
                <a:lnTo>
                  <a:pt x="0" y="1149077"/>
                </a:lnTo>
                <a:lnTo>
                  <a:pt x="0" y="1146446"/>
                </a:lnTo>
                <a:lnTo>
                  <a:pt x="464" y="1145324"/>
                </a:lnTo>
                <a:lnTo>
                  <a:pt x="2324" y="1143464"/>
                </a:lnTo>
                <a:lnTo>
                  <a:pt x="3447" y="1142999"/>
                </a:lnTo>
                <a:lnTo>
                  <a:pt x="6077" y="1142999"/>
                </a:lnTo>
                <a:lnTo>
                  <a:pt x="7200" y="1143464"/>
                </a:lnTo>
                <a:lnTo>
                  <a:pt x="9060" y="1145324"/>
                </a:lnTo>
                <a:lnTo>
                  <a:pt x="9524" y="1146446"/>
                </a:lnTo>
                <a:lnTo>
                  <a:pt x="9524" y="1149077"/>
                </a:lnTo>
                <a:lnTo>
                  <a:pt x="9060" y="1150199"/>
                </a:lnTo>
                <a:lnTo>
                  <a:pt x="7200" y="1152059"/>
                </a:lnTo>
                <a:lnTo>
                  <a:pt x="6077" y="1152524"/>
                </a:lnTo>
                <a:close/>
              </a:path>
              <a:path w="9525" h="3200400">
                <a:moveTo>
                  <a:pt x="6077" y="1104899"/>
                </a:moveTo>
                <a:lnTo>
                  <a:pt x="3447" y="1104899"/>
                </a:lnTo>
                <a:lnTo>
                  <a:pt x="2324" y="1104434"/>
                </a:lnTo>
                <a:lnTo>
                  <a:pt x="464" y="1102574"/>
                </a:lnTo>
                <a:lnTo>
                  <a:pt x="0" y="1101452"/>
                </a:lnTo>
                <a:lnTo>
                  <a:pt x="0" y="1098822"/>
                </a:lnTo>
                <a:lnTo>
                  <a:pt x="464" y="1097699"/>
                </a:lnTo>
                <a:lnTo>
                  <a:pt x="2324" y="1095839"/>
                </a:lnTo>
                <a:lnTo>
                  <a:pt x="3447" y="1095374"/>
                </a:lnTo>
                <a:lnTo>
                  <a:pt x="6077" y="1095374"/>
                </a:lnTo>
                <a:lnTo>
                  <a:pt x="7200" y="1095839"/>
                </a:lnTo>
                <a:lnTo>
                  <a:pt x="9060" y="1097699"/>
                </a:lnTo>
                <a:lnTo>
                  <a:pt x="9524" y="1098822"/>
                </a:lnTo>
                <a:lnTo>
                  <a:pt x="9524" y="1101452"/>
                </a:lnTo>
                <a:lnTo>
                  <a:pt x="9060" y="1102574"/>
                </a:lnTo>
                <a:lnTo>
                  <a:pt x="7200" y="1104434"/>
                </a:lnTo>
                <a:lnTo>
                  <a:pt x="6077" y="1104899"/>
                </a:lnTo>
                <a:close/>
              </a:path>
              <a:path w="9525" h="3200400">
                <a:moveTo>
                  <a:pt x="6077" y="1057274"/>
                </a:moveTo>
                <a:lnTo>
                  <a:pt x="3447" y="1057274"/>
                </a:lnTo>
                <a:lnTo>
                  <a:pt x="2324" y="1056809"/>
                </a:lnTo>
                <a:lnTo>
                  <a:pt x="464" y="1054949"/>
                </a:lnTo>
                <a:lnTo>
                  <a:pt x="0" y="1053827"/>
                </a:lnTo>
                <a:lnTo>
                  <a:pt x="0" y="1051197"/>
                </a:lnTo>
                <a:lnTo>
                  <a:pt x="464" y="1050074"/>
                </a:lnTo>
                <a:lnTo>
                  <a:pt x="2324" y="1048214"/>
                </a:lnTo>
                <a:lnTo>
                  <a:pt x="3447" y="1047749"/>
                </a:lnTo>
                <a:lnTo>
                  <a:pt x="6077" y="1047749"/>
                </a:lnTo>
                <a:lnTo>
                  <a:pt x="7200" y="1048214"/>
                </a:lnTo>
                <a:lnTo>
                  <a:pt x="9060" y="1050074"/>
                </a:lnTo>
                <a:lnTo>
                  <a:pt x="9524" y="1051197"/>
                </a:lnTo>
                <a:lnTo>
                  <a:pt x="9524" y="1053827"/>
                </a:lnTo>
                <a:lnTo>
                  <a:pt x="9060" y="1054949"/>
                </a:lnTo>
                <a:lnTo>
                  <a:pt x="7200" y="1056809"/>
                </a:lnTo>
                <a:lnTo>
                  <a:pt x="6077" y="1057274"/>
                </a:lnTo>
                <a:close/>
              </a:path>
              <a:path w="9525" h="3200400">
                <a:moveTo>
                  <a:pt x="6077" y="1009649"/>
                </a:moveTo>
                <a:lnTo>
                  <a:pt x="3447" y="1009649"/>
                </a:lnTo>
                <a:lnTo>
                  <a:pt x="2324" y="1009184"/>
                </a:lnTo>
                <a:lnTo>
                  <a:pt x="464" y="1007325"/>
                </a:lnTo>
                <a:lnTo>
                  <a:pt x="0" y="1006202"/>
                </a:lnTo>
                <a:lnTo>
                  <a:pt x="0" y="1003572"/>
                </a:lnTo>
                <a:lnTo>
                  <a:pt x="464" y="1002449"/>
                </a:lnTo>
                <a:lnTo>
                  <a:pt x="2324" y="1000589"/>
                </a:lnTo>
                <a:lnTo>
                  <a:pt x="3447" y="1000124"/>
                </a:lnTo>
                <a:lnTo>
                  <a:pt x="6077" y="1000124"/>
                </a:lnTo>
                <a:lnTo>
                  <a:pt x="7200" y="1000589"/>
                </a:lnTo>
                <a:lnTo>
                  <a:pt x="9060" y="1002449"/>
                </a:lnTo>
                <a:lnTo>
                  <a:pt x="9524" y="1003572"/>
                </a:lnTo>
                <a:lnTo>
                  <a:pt x="9524" y="1006202"/>
                </a:lnTo>
                <a:lnTo>
                  <a:pt x="9060" y="1007325"/>
                </a:lnTo>
                <a:lnTo>
                  <a:pt x="7200" y="1009184"/>
                </a:lnTo>
                <a:lnTo>
                  <a:pt x="6077" y="1009649"/>
                </a:lnTo>
                <a:close/>
              </a:path>
              <a:path w="9525" h="3200400">
                <a:moveTo>
                  <a:pt x="6077" y="962024"/>
                </a:moveTo>
                <a:lnTo>
                  <a:pt x="3447" y="962024"/>
                </a:lnTo>
                <a:lnTo>
                  <a:pt x="2324" y="961559"/>
                </a:lnTo>
                <a:lnTo>
                  <a:pt x="464" y="959699"/>
                </a:lnTo>
                <a:lnTo>
                  <a:pt x="0" y="958577"/>
                </a:lnTo>
                <a:lnTo>
                  <a:pt x="0" y="955946"/>
                </a:lnTo>
                <a:lnTo>
                  <a:pt x="464" y="954824"/>
                </a:lnTo>
                <a:lnTo>
                  <a:pt x="2324" y="952964"/>
                </a:lnTo>
                <a:lnTo>
                  <a:pt x="3447" y="952499"/>
                </a:lnTo>
                <a:lnTo>
                  <a:pt x="6077" y="952499"/>
                </a:lnTo>
                <a:lnTo>
                  <a:pt x="7200" y="952964"/>
                </a:lnTo>
                <a:lnTo>
                  <a:pt x="9060" y="954824"/>
                </a:lnTo>
                <a:lnTo>
                  <a:pt x="9524" y="955946"/>
                </a:lnTo>
                <a:lnTo>
                  <a:pt x="9524" y="958577"/>
                </a:lnTo>
                <a:lnTo>
                  <a:pt x="9060" y="959699"/>
                </a:lnTo>
                <a:lnTo>
                  <a:pt x="7200" y="961559"/>
                </a:lnTo>
                <a:lnTo>
                  <a:pt x="6077" y="962024"/>
                </a:lnTo>
                <a:close/>
              </a:path>
              <a:path w="9525" h="3200400">
                <a:moveTo>
                  <a:pt x="6077" y="914399"/>
                </a:moveTo>
                <a:lnTo>
                  <a:pt x="3447" y="914399"/>
                </a:lnTo>
                <a:lnTo>
                  <a:pt x="2324" y="913934"/>
                </a:lnTo>
                <a:lnTo>
                  <a:pt x="464" y="912075"/>
                </a:lnTo>
                <a:lnTo>
                  <a:pt x="0" y="910952"/>
                </a:lnTo>
                <a:lnTo>
                  <a:pt x="0" y="908322"/>
                </a:lnTo>
                <a:lnTo>
                  <a:pt x="464" y="907199"/>
                </a:lnTo>
                <a:lnTo>
                  <a:pt x="2324" y="905339"/>
                </a:lnTo>
                <a:lnTo>
                  <a:pt x="3447" y="904874"/>
                </a:lnTo>
                <a:lnTo>
                  <a:pt x="6077" y="904874"/>
                </a:lnTo>
                <a:lnTo>
                  <a:pt x="7200" y="905339"/>
                </a:lnTo>
                <a:lnTo>
                  <a:pt x="9060" y="907199"/>
                </a:lnTo>
                <a:lnTo>
                  <a:pt x="9524" y="908322"/>
                </a:lnTo>
                <a:lnTo>
                  <a:pt x="9524" y="910952"/>
                </a:lnTo>
                <a:lnTo>
                  <a:pt x="9060" y="912075"/>
                </a:lnTo>
                <a:lnTo>
                  <a:pt x="7200" y="913934"/>
                </a:lnTo>
                <a:lnTo>
                  <a:pt x="6077" y="914399"/>
                </a:lnTo>
                <a:close/>
              </a:path>
              <a:path w="9525" h="3200400">
                <a:moveTo>
                  <a:pt x="6077" y="866774"/>
                </a:moveTo>
                <a:lnTo>
                  <a:pt x="3447" y="866774"/>
                </a:lnTo>
                <a:lnTo>
                  <a:pt x="2324" y="866309"/>
                </a:lnTo>
                <a:lnTo>
                  <a:pt x="464" y="864450"/>
                </a:lnTo>
                <a:lnTo>
                  <a:pt x="0" y="863327"/>
                </a:lnTo>
                <a:lnTo>
                  <a:pt x="0" y="860697"/>
                </a:lnTo>
                <a:lnTo>
                  <a:pt x="464" y="859574"/>
                </a:lnTo>
                <a:lnTo>
                  <a:pt x="2324" y="857714"/>
                </a:lnTo>
                <a:lnTo>
                  <a:pt x="3447" y="857249"/>
                </a:lnTo>
                <a:lnTo>
                  <a:pt x="6077" y="857249"/>
                </a:lnTo>
                <a:lnTo>
                  <a:pt x="7200" y="857714"/>
                </a:lnTo>
                <a:lnTo>
                  <a:pt x="9060" y="859574"/>
                </a:lnTo>
                <a:lnTo>
                  <a:pt x="9524" y="860697"/>
                </a:lnTo>
                <a:lnTo>
                  <a:pt x="9524" y="863327"/>
                </a:lnTo>
                <a:lnTo>
                  <a:pt x="9060" y="864450"/>
                </a:lnTo>
                <a:lnTo>
                  <a:pt x="7200" y="866309"/>
                </a:lnTo>
                <a:lnTo>
                  <a:pt x="6077" y="866774"/>
                </a:lnTo>
                <a:close/>
              </a:path>
              <a:path w="9525" h="3200400">
                <a:moveTo>
                  <a:pt x="6077" y="819149"/>
                </a:moveTo>
                <a:lnTo>
                  <a:pt x="3447" y="819149"/>
                </a:lnTo>
                <a:lnTo>
                  <a:pt x="2324" y="818684"/>
                </a:lnTo>
                <a:lnTo>
                  <a:pt x="464" y="816824"/>
                </a:lnTo>
                <a:lnTo>
                  <a:pt x="0" y="815702"/>
                </a:lnTo>
                <a:lnTo>
                  <a:pt x="0" y="813072"/>
                </a:lnTo>
                <a:lnTo>
                  <a:pt x="464" y="811949"/>
                </a:lnTo>
                <a:lnTo>
                  <a:pt x="2324" y="810089"/>
                </a:lnTo>
                <a:lnTo>
                  <a:pt x="3447" y="809624"/>
                </a:lnTo>
                <a:lnTo>
                  <a:pt x="6077" y="809624"/>
                </a:lnTo>
                <a:lnTo>
                  <a:pt x="7200" y="810089"/>
                </a:lnTo>
                <a:lnTo>
                  <a:pt x="9060" y="811949"/>
                </a:lnTo>
                <a:lnTo>
                  <a:pt x="9524" y="813072"/>
                </a:lnTo>
                <a:lnTo>
                  <a:pt x="9524" y="815702"/>
                </a:lnTo>
                <a:lnTo>
                  <a:pt x="9060" y="816824"/>
                </a:lnTo>
                <a:lnTo>
                  <a:pt x="7200" y="818684"/>
                </a:lnTo>
                <a:lnTo>
                  <a:pt x="6077" y="819149"/>
                </a:lnTo>
                <a:close/>
              </a:path>
              <a:path w="9525" h="3200400">
                <a:moveTo>
                  <a:pt x="6077" y="771524"/>
                </a:moveTo>
                <a:lnTo>
                  <a:pt x="3447" y="771524"/>
                </a:lnTo>
                <a:lnTo>
                  <a:pt x="2324" y="771059"/>
                </a:lnTo>
                <a:lnTo>
                  <a:pt x="464" y="769200"/>
                </a:lnTo>
                <a:lnTo>
                  <a:pt x="0" y="768077"/>
                </a:lnTo>
                <a:lnTo>
                  <a:pt x="0" y="765447"/>
                </a:lnTo>
                <a:lnTo>
                  <a:pt x="464" y="764324"/>
                </a:lnTo>
                <a:lnTo>
                  <a:pt x="2324" y="762464"/>
                </a:lnTo>
                <a:lnTo>
                  <a:pt x="3447" y="761999"/>
                </a:lnTo>
                <a:lnTo>
                  <a:pt x="6077" y="761999"/>
                </a:lnTo>
                <a:lnTo>
                  <a:pt x="7200" y="762464"/>
                </a:lnTo>
                <a:lnTo>
                  <a:pt x="9060" y="764324"/>
                </a:lnTo>
                <a:lnTo>
                  <a:pt x="9524" y="765447"/>
                </a:lnTo>
                <a:lnTo>
                  <a:pt x="9524" y="768077"/>
                </a:lnTo>
                <a:lnTo>
                  <a:pt x="9060" y="769200"/>
                </a:lnTo>
                <a:lnTo>
                  <a:pt x="7200" y="771059"/>
                </a:lnTo>
                <a:lnTo>
                  <a:pt x="6077" y="771524"/>
                </a:lnTo>
                <a:close/>
              </a:path>
              <a:path w="9525" h="3200400">
                <a:moveTo>
                  <a:pt x="6077" y="723899"/>
                </a:moveTo>
                <a:lnTo>
                  <a:pt x="3447" y="723899"/>
                </a:lnTo>
                <a:lnTo>
                  <a:pt x="2324" y="723434"/>
                </a:lnTo>
                <a:lnTo>
                  <a:pt x="464" y="721575"/>
                </a:lnTo>
                <a:lnTo>
                  <a:pt x="0" y="720452"/>
                </a:lnTo>
                <a:lnTo>
                  <a:pt x="0" y="717822"/>
                </a:lnTo>
                <a:lnTo>
                  <a:pt x="464" y="716699"/>
                </a:lnTo>
                <a:lnTo>
                  <a:pt x="2324" y="714840"/>
                </a:lnTo>
                <a:lnTo>
                  <a:pt x="3447" y="714374"/>
                </a:lnTo>
                <a:lnTo>
                  <a:pt x="6077" y="714374"/>
                </a:lnTo>
                <a:lnTo>
                  <a:pt x="7200" y="714840"/>
                </a:lnTo>
                <a:lnTo>
                  <a:pt x="9060" y="716699"/>
                </a:lnTo>
                <a:lnTo>
                  <a:pt x="9524" y="717822"/>
                </a:lnTo>
                <a:lnTo>
                  <a:pt x="9524" y="720452"/>
                </a:lnTo>
                <a:lnTo>
                  <a:pt x="9060" y="721575"/>
                </a:lnTo>
                <a:lnTo>
                  <a:pt x="7200" y="723434"/>
                </a:lnTo>
                <a:lnTo>
                  <a:pt x="6077" y="723899"/>
                </a:lnTo>
                <a:close/>
              </a:path>
              <a:path w="9525" h="3200400">
                <a:moveTo>
                  <a:pt x="6077" y="676274"/>
                </a:moveTo>
                <a:lnTo>
                  <a:pt x="3447" y="676274"/>
                </a:lnTo>
                <a:lnTo>
                  <a:pt x="2324" y="675809"/>
                </a:lnTo>
                <a:lnTo>
                  <a:pt x="464" y="673950"/>
                </a:lnTo>
                <a:lnTo>
                  <a:pt x="0" y="672827"/>
                </a:lnTo>
                <a:lnTo>
                  <a:pt x="0" y="670197"/>
                </a:lnTo>
                <a:lnTo>
                  <a:pt x="464" y="669074"/>
                </a:lnTo>
                <a:lnTo>
                  <a:pt x="2324" y="667214"/>
                </a:lnTo>
                <a:lnTo>
                  <a:pt x="3447" y="666749"/>
                </a:lnTo>
                <a:lnTo>
                  <a:pt x="6077" y="666749"/>
                </a:lnTo>
                <a:lnTo>
                  <a:pt x="7200" y="667214"/>
                </a:lnTo>
                <a:lnTo>
                  <a:pt x="9060" y="669074"/>
                </a:lnTo>
                <a:lnTo>
                  <a:pt x="9524" y="670197"/>
                </a:lnTo>
                <a:lnTo>
                  <a:pt x="9524" y="672827"/>
                </a:lnTo>
                <a:lnTo>
                  <a:pt x="9060" y="673950"/>
                </a:lnTo>
                <a:lnTo>
                  <a:pt x="7200" y="675809"/>
                </a:lnTo>
                <a:lnTo>
                  <a:pt x="6077" y="676274"/>
                </a:lnTo>
                <a:close/>
              </a:path>
              <a:path w="9525" h="3200400">
                <a:moveTo>
                  <a:pt x="6077" y="628649"/>
                </a:moveTo>
                <a:lnTo>
                  <a:pt x="3447" y="628649"/>
                </a:lnTo>
                <a:lnTo>
                  <a:pt x="2324" y="628184"/>
                </a:lnTo>
                <a:lnTo>
                  <a:pt x="464" y="626325"/>
                </a:lnTo>
                <a:lnTo>
                  <a:pt x="0" y="625202"/>
                </a:lnTo>
                <a:lnTo>
                  <a:pt x="0" y="622572"/>
                </a:lnTo>
                <a:lnTo>
                  <a:pt x="464" y="621449"/>
                </a:lnTo>
                <a:lnTo>
                  <a:pt x="2324" y="619589"/>
                </a:lnTo>
                <a:lnTo>
                  <a:pt x="3447" y="619124"/>
                </a:lnTo>
                <a:lnTo>
                  <a:pt x="6077" y="619124"/>
                </a:lnTo>
                <a:lnTo>
                  <a:pt x="7200" y="619589"/>
                </a:lnTo>
                <a:lnTo>
                  <a:pt x="9060" y="621449"/>
                </a:lnTo>
                <a:lnTo>
                  <a:pt x="9524" y="622572"/>
                </a:lnTo>
                <a:lnTo>
                  <a:pt x="9524" y="625202"/>
                </a:lnTo>
                <a:lnTo>
                  <a:pt x="9060" y="626325"/>
                </a:lnTo>
                <a:lnTo>
                  <a:pt x="7200" y="628184"/>
                </a:lnTo>
                <a:lnTo>
                  <a:pt x="6077" y="628649"/>
                </a:lnTo>
                <a:close/>
              </a:path>
              <a:path w="9525" h="3200400">
                <a:moveTo>
                  <a:pt x="6077" y="581024"/>
                </a:moveTo>
                <a:lnTo>
                  <a:pt x="3447" y="581024"/>
                </a:lnTo>
                <a:lnTo>
                  <a:pt x="2324" y="580559"/>
                </a:lnTo>
                <a:lnTo>
                  <a:pt x="464" y="578699"/>
                </a:lnTo>
                <a:lnTo>
                  <a:pt x="0" y="577577"/>
                </a:lnTo>
                <a:lnTo>
                  <a:pt x="0" y="574947"/>
                </a:lnTo>
                <a:lnTo>
                  <a:pt x="464" y="573824"/>
                </a:lnTo>
                <a:lnTo>
                  <a:pt x="2324" y="571964"/>
                </a:lnTo>
                <a:lnTo>
                  <a:pt x="3447" y="571499"/>
                </a:lnTo>
                <a:lnTo>
                  <a:pt x="6077" y="571499"/>
                </a:lnTo>
                <a:lnTo>
                  <a:pt x="7200" y="571964"/>
                </a:lnTo>
                <a:lnTo>
                  <a:pt x="9060" y="573824"/>
                </a:lnTo>
                <a:lnTo>
                  <a:pt x="9524" y="574947"/>
                </a:lnTo>
                <a:lnTo>
                  <a:pt x="9524" y="577577"/>
                </a:lnTo>
                <a:lnTo>
                  <a:pt x="9060" y="578699"/>
                </a:lnTo>
                <a:lnTo>
                  <a:pt x="7200" y="580559"/>
                </a:lnTo>
                <a:lnTo>
                  <a:pt x="6077" y="581024"/>
                </a:lnTo>
                <a:close/>
              </a:path>
              <a:path w="9525" h="3200400">
                <a:moveTo>
                  <a:pt x="6077" y="533399"/>
                </a:moveTo>
                <a:lnTo>
                  <a:pt x="3447" y="533399"/>
                </a:lnTo>
                <a:lnTo>
                  <a:pt x="2324" y="532934"/>
                </a:lnTo>
                <a:lnTo>
                  <a:pt x="464" y="531075"/>
                </a:lnTo>
                <a:lnTo>
                  <a:pt x="0" y="529952"/>
                </a:lnTo>
                <a:lnTo>
                  <a:pt x="0" y="527322"/>
                </a:lnTo>
                <a:lnTo>
                  <a:pt x="464" y="526199"/>
                </a:lnTo>
                <a:lnTo>
                  <a:pt x="2324" y="524339"/>
                </a:lnTo>
                <a:lnTo>
                  <a:pt x="3447" y="523874"/>
                </a:lnTo>
                <a:lnTo>
                  <a:pt x="6077" y="523874"/>
                </a:lnTo>
                <a:lnTo>
                  <a:pt x="7200" y="524339"/>
                </a:lnTo>
                <a:lnTo>
                  <a:pt x="9060" y="526199"/>
                </a:lnTo>
                <a:lnTo>
                  <a:pt x="9524" y="527322"/>
                </a:lnTo>
                <a:lnTo>
                  <a:pt x="9524" y="529952"/>
                </a:lnTo>
                <a:lnTo>
                  <a:pt x="9060" y="531075"/>
                </a:lnTo>
                <a:lnTo>
                  <a:pt x="7200" y="532934"/>
                </a:lnTo>
                <a:lnTo>
                  <a:pt x="6077" y="533399"/>
                </a:lnTo>
                <a:close/>
              </a:path>
              <a:path w="9525" h="3200400">
                <a:moveTo>
                  <a:pt x="6077" y="485774"/>
                </a:moveTo>
                <a:lnTo>
                  <a:pt x="3447" y="485774"/>
                </a:lnTo>
                <a:lnTo>
                  <a:pt x="2324" y="485309"/>
                </a:lnTo>
                <a:lnTo>
                  <a:pt x="464" y="483450"/>
                </a:lnTo>
                <a:lnTo>
                  <a:pt x="0" y="482327"/>
                </a:lnTo>
                <a:lnTo>
                  <a:pt x="0" y="479697"/>
                </a:lnTo>
                <a:lnTo>
                  <a:pt x="464" y="478574"/>
                </a:lnTo>
                <a:lnTo>
                  <a:pt x="2324" y="476715"/>
                </a:lnTo>
                <a:lnTo>
                  <a:pt x="3447" y="476249"/>
                </a:lnTo>
                <a:lnTo>
                  <a:pt x="6077" y="476249"/>
                </a:lnTo>
                <a:lnTo>
                  <a:pt x="7200" y="476715"/>
                </a:lnTo>
                <a:lnTo>
                  <a:pt x="9060" y="478574"/>
                </a:lnTo>
                <a:lnTo>
                  <a:pt x="9524" y="479697"/>
                </a:lnTo>
                <a:lnTo>
                  <a:pt x="9524" y="482327"/>
                </a:lnTo>
                <a:lnTo>
                  <a:pt x="9060" y="483450"/>
                </a:lnTo>
                <a:lnTo>
                  <a:pt x="7200" y="485309"/>
                </a:lnTo>
                <a:lnTo>
                  <a:pt x="6077" y="485774"/>
                </a:lnTo>
                <a:close/>
              </a:path>
              <a:path w="9525" h="3200400">
                <a:moveTo>
                  <a:pt x="6077" y="438149"/>
                </a:moveTo>
                <a:lnTo>
                  <a:pt x="3447" y="438149"/>
                </a:lnTo>
                <a:lnTo>
                  <a:pt x="2324" y="437684"/>
                </a:lnTo>
                <a:lnTo>
                  <a:pt x="464" y="435825"/>
                </a:lnTo>
                <a:lnTo>
                  <a:pt x="0" y="434702"/>
                </a:lnTo>
                <a:lnTo>
                  <a:pt x="0" y="432072"/>
                </a:lnTo>
                <a:lnTo>
                  <a:pt x="464" y="430949"/>
                </a:lnTo>
                <a:lnTo>
                  <a:pt x="2324" y="429089"/>
                </a:lnTo>
                <a:lnTo>
                  <a:pt x="3447" y="428624"/>
                </a:lnTo>
                <a:lnTo>
                  <a:pt x="6077" y="428624"/>
                </a:lnTo>
                <a:lnTo>
                  <a:pt x="7200" y="429089"/>
                </a:lnTo>
                <a:lnTo>
                  <a:pt x="9060" y="430949"/>
                </a:lnTo>
                <a:lnTo>
                  <a:pt x="9524" y="432072"/>
                </a:lnTo>
                <a:lnTo>
                  <a:pt x="9524" y="434702"/>
                </a:lnTo>
                <a:lnTo>
                  <a:pt x="9060" y="435825"/>
                </a:lnTo>
                <a:lnTo>
                  <a:pt x="7200" y="437684"/>
                </a:lnTo>
                <a:lnTo>
                  <a:pt x="6077" y="438149"/>
                </a:lnTo>
                <a:close/>
              </a:path>
              <a:path w="9525" h="3200400">
                <a:moveTo>
                  <a:pt x="6077" y="390524"/>
                </a:moveTo>
                <a:lnTo>
                  <a:pt x="3447" y="390524"/>
                </a:lnTo>
                <a:lnTo>
                  <a:pt x="2324" y="390059"/>
                </a:lnTo>
                <a:lnTo>
                  <a:pt x="464" y="388200"/>
                </a:lnTo>
                <a:lnTo>
                  <a:pt x="0" y="387077"/>
                </a:lnTo>
                <a:lnTo>
                  <a:pt x="0" y="384447"/>
                </a:lnTo>
                <a:lnTo>
                  <a:pt x="464" y="383324"/>
                </a:lnTo>
                <a:lnTo>
                  <a:pt x="2324" y="381465"/>
                </a:lnTo>
                <a:lnTo>
                  <a:pt x="3447" y="380999"/>
                </a:lnTo>
                <a:lnTo>
                  <a:pt x="6077" y="380999"/>
                </a:lnTo>
                <a:lnTo>
                  <a:pt x="7200" y="381465"/>
                </a:lnTo>
                <a:lnTo>
                  <a:pt x="9060" y="383324"/>
                </a:lnTo>
                <a:lnTo>
                  <a:pt x="9524" y="384447"/>
                </a:lnTo>
                <a:lnTo>
                  <a:pt x="9524" y="387077"/>
                </a:lnTo>
                <a:lnTo>
                  <a:pt x="9060" y="388200"/>
                </a:lnTo>
                <a:lnTo>
                  <a:pt x="7200" y="390059"/>
                </a:lnTo>
                <a:lnTo>
                  <a:pt x="6077" y="390524"/>
                </a:lnTo>
                <a:close/>
              </a:path>
              <a:path w="9525" h="3200400">
                <a:moveTo>
                  <a:pt x="6077" y="342899"/>
                </a:moveTo>
                <a:lnTo>
                  <a:pt x="3447" y="342899"/>
                </a:lnTo>
                <a:lnTo>
                  <a:pt x="2324" y="342434"/>
                </a:lnTo>
                <a:lnTo>
                  <a:pt x="464" y="340575"/>
                </a:lnTo>
                <a:lnTo>
                  <a:pt x="0" y="339452"/>
                </a:lnTo>
                <a:lnTo>
                  <a:pt x="0" y="336822"/>
                </a:lnTo>
                <a:lnTo>
                  <a:pt x="464" y="335699"/>
                </a:lnTo>
                <a:lnTo>
                  <a:pt x="2324" y="333839"/>
                </a:lnTo>
                <a:lnTo>
                  <a:pt x="3447" y="333374"/>
                </a:lnTo>
                <a:lnTo>
                  <a:pt x="6077" y="333374"/>
                </a:lnTo>
                <a:lnTo>
                  <a:pt x="7200" y="333839"/>
                </a:lnTo>
                <a:lnTo>
                  <a:pt x="9060" y="335699"/>
                </a:lnTo>
                <a:lnTo>
                  <a:pt x="9524" y="336822"/>
                </a:lnTo>
                <a:lnTo>
                  <a:pt x="9524" y="339452"/>
                </a:lnTo>
                <a:lnTo>
                  <a:pt x="9060" y="340575"/>
                </a:lnTo>
                <a:lnTo>
                  <a:pt x="7200" y="342434"/>
                </a:lnTo>
                <a:lnTo>
                  <a:pt x="6077" y="342899"/>
                </a:lnTo>
                <a:close/>
              </a:path>
              <a:path w="9525" h="3200400">
                <a:moveTo>
                  <a:pt x="6077" y="295274"/>
                </a:moveTo>
                <a:lnTo>
                  <a:pt x="3447" y="295274"/>
                </a:lnTo>
                <a:lnTo>
                  <a:pt x="2324" y="294809"/>
                </a:lnTo>
                <a:lnTo>
                  <a:pt x="464" y="292950"/>
                </a:lnTo>
                <a:lnTo>
                  <a:pt x="0" y="291827"/>
                </a:lnTo>
                <a:lnTo>
                  <a:pt x="0" y="289197"/>
                </a:lnTo>
                <a:lnTo>
                  <a:pt x="464" y="288074"/>
                </a:lnTo>
                <a:lnTo>
                  <a:pt x="2324" y="286214"/>
                </a:lnTo>
                <a:lnTo>
                  <a:pt x="3447" y="285749"/>
                </a:lnTo>
                <a:lnTo>
                  <a:pt x="6077" y="285749"/>
                </a:lnTo>
                <a:lnTo>
                  <a:pt x="7200" y="286214"/>
                </a:lnTo>
                <a:lnTo>
                  <a:pt x="9060" y="288074"/>
                </a:lnTo>
                <a:lnTo>
                  <a:pt x="9524" y="289197"/>
                </a:lnTo>
                <a:lnTo>
                  <a:pt x="9524" y="291827"/>
                </a:lnTo>
                <a:lnTo>
                  <a:pt x="9060" y="292950"/>
                </a:lnTo>
                <a:lnTo>
                  <a:pt x="7200" y="294809"/>
                </a:lnTo>
                <a:lnTo>
                  <a:pt x="6077" y="295274"/>
                </a:lnTo>
                <a:close/>
              </a:path>
              <a:path w="9525" h="3200400">
                <a:moveTo>
                  <a:pt x="6077" y="247649"/>
                </a:moveTo>
                <a:lnTo>
                  <a:pt x="3447" y="247649"/>
                </a:lnTo>
                <a:lnTo>
                  <a:pt x="2324" y="247184"/>
                </a:lnTo>
                <a:lnTo>
                  <a:pt x="464" y="245325"/>
                </a:lnTo>
                <a:lnTo>
                  <a:pt x="0" y="244202"/>
                </a:lnTo>
                <a:lnTo>
                  <a:pt x="0" y="241572"/>
                </a:lnTo>
                <a:lnTo>
                  <a:pt x="464" y="240449"/>
                </a:lnTo>
                <a:lnTo>
                  <a:pt x="2324" y="238590"/>
                </a:lnTo>
                <a:lnTo>
                  <a:pt x="3447" y="238124"/>
                </a:lnTo>
                <a:lnTo>
                  <a:pt x="6077" y="238124"/>
                </a:lnTo>
                <a:lnTo>
                  <a:pt x="7200" y="238590"/>
                </a:lnTo>
                <a:lnTo>
                  <a:pt x="9060" y="240449"/>
                </a:lnTo>
                <a:lnTo>
                  <a:pt x="9524" y="241572"/>
                </a:lnTo>
                <a:lnTo>
                  <a:pt x="9524" y="244202"/>
                </a:lnTo>
                <a:lnTo>
                  <a:pt x="9060" y="245325"/>
                </a:lnTo>
                <a:lnTo>
                  <a:pt x="7200" y="247184"/>
                </a:lnTo>
                <a:lnTo>
                  <a:pt x="6077" y="247649"/>
                </a:lnTo>
                <a:close/>
              </a:path>
              <a:path w="9525" h="3200400">
                <a:moveTo>
                  <a:pt x="6077" y="200024"/>
                </a:moveTo>
                <a:lnTo>
                  <a:pt x="3447" y="200024"/>
                </a:lnTo>
                <a:lnTo>
                  <a:pt x="2324" y="199559"/>
                </a:lnTo>
                <a:lnTo>
                  <a:pt x="464" y="197700"/>
                </a:lnTo>
                <a:lnTo>
                  <a:pt x="0" y="196577"/>
                </a:lnTo>
                <a:lnTo>
                  <a:pt x="0" y="193947"/>
                </a:lnTo>
                <a:lnTo>
                  <a:pt x="464" y="192824"/>
                </a:lnTo>
                <a:lnTo>
                  <a:pt x="2324" y="190965"/>
                </a:lnTo>
                <a:lnTo>
                  <a:pt x="3447" y="190499"/>
                </a:lnTo>
                <a:lnTo>
                  <a:pt x="6077" y="190499"/>
                </a:lnTo>
                <a:lnTo>
                  <a:pt x="7200" y="190965"/>
                </a:lnTo>
                <a:lnTo>
                  <a:pt x="9060" y="192824"/>
                </a:lnTo>
                <a:lnTo>
                  <a:pt x="9524" y="193947"/>
                </a:lnTo>
                <a:lnTo>
                  <a:pt x="9524" y="196577"/>
                </a:lnTo>
                <a:lnTo>
                  <a:pt x="9060" y="197700"/>
                </a:lnTo>
                <a:lnTo>
                  <a:pt x="7200" y="199559"/>
                </a:lnTo>
                <a:lnTo>
                  <a:pt x="6077" y="200024"/>
                </a:lnTo>
                <a:close/>
              </a:path>
              <a:path w="9525" h="3200400">
                <a:moveTo>
                  <a:pt x="6077" y="152399"/>
                </a:moveTo>
                <a:lnTo>
                  <a:pt x="3447" y="152399"/>
                </a:lnTo>
                <a:lnTo>
                  <a:pt x="2324" y="151934"/>
                </a:lnTo>
                <a:lnTo>
                  <a:pt x="464" y="150075"/>
                </a:lnTo>
                <a:lnTo>
                  <a:pt x="0" y="148952"/>
                </a:lnTo>
                <a:lnTo>
                  <a:pt x="0" y="146322"/>
                </a:lnTo>
                <a:lnTo>
                  <a:pt x="464" y="145199"/>
                </a:lnTo>
                <a:lnTo>
                  <a:pt x="2324" y="143340"/>
                </a:lnTo>
                <a:lnTo>
                  <a:pt x="3447" y="142874"/>
                </a:lnTo>
                <a:lnTo>
                  <a:pt x="6077" y="142874"/>
                </a:lnTo>
                <a:lnTo>
                  <a:pt x="7200" y="143340"/>
                </a:lnTo>
                <a:lnTo>
                  <a:pt x="9060" y="145199"/>
                </a:lnTo>
                <a:lnTo>
                  <a:pt x="9524" y="146322"/>
                </a:lnTo>
                <a:lnTo>
                  <a:pt x="9524" y="148952"/>
                </a:lnTo>
                <a:lnTo>
                  <a:pt x="9060" y="150075"/>
                </a:lnTo>
                <a:lnTo>
                  <a:pt x="7200" y="151934"/>
                </a:lnTo>
                <a:lnTo>
                  <a:pt x="6077" y="152399"/>
                </a:lnTo>
                <a:close/>
              </a:path>
              <a:path w="9525" h="3200400">
                <a:moveTo>
                  <a:pt x="6077" y="104774"/>
                </a:moveTo>
                <a:lnTo>
                  <a:pt x="3447" y="104774"/>
                </a:lnTo>
                <a:lnTo>
                  <a:pt x="2324" y="104309"/>
                </a:lnTo>
                <a:lnTo>
                  <a:pt x="464" y="102449"/>
                </a:lnTo>
                <a:lnTo>
                  <a:pt x="0" y="101327"/>
                </a:lnTo>
                <a:lnTo>
                  <a:pt x="0" y="98697"/>
                </a:lnTo>
                <a:lnTo>
                  <a:pt x="464" y="97574"/>
                </a:lnTo>
                <a:lnTo>
                  <a:pt x="2324" y="95714"/>
                </a:lnTo>
                <a:lnTo>
                  <a:pt x="3447" y="95249"/>
                </a:lnTo>
                <a:lnTo>
                  <a:pt x="6077" y="95249"/>
                </a:lnTo>
                <a:lnTo>
                  <a:pt x="7200" y="95714"/>
                </a:lnTo>
                <a:lnTo>
                  <a:pt x="9060" y="97574"/>
                </a:lnTo>
                <a:lnTo>
                  <a:pt x="9524" y="98697"/>
                </a:lnTo>
                <a:lnTo>
                  <a:pt x="9524" y="101327"/>
                </a:lnTo>
                <a:lnTo>
                  <a:pt x="9060" y="102449"/>
                </a:lnTo>
                <a:lnTo>
                  <a:pt x="7200" y="104309"/>
                </a:lnTo>
                <a:lnTo>
                  <a:pt x="6077" y="104774"/>
                </a:lnTo>
                <a:close/>
              </a:path>
              <a:path w="9525" h="3200400">
                <a:moveTo>
                  <a:pt x="6077" y="57149"/>
                </a:moveTo>
                <a:lnTo>
                  <a:pt x="3447" y="57149"/>
                </a:lnTo>
                <a:lnTo>
                  <a:pt x="2324" y="56684"/>
                </a:lnTo>
                <a:lnTo>
                  <a:pt x="464" y="54825"/>
                </a:lnTo>
                <a:lnTo>
                  <a:pt x="0" y="53702"/>
                </a:lnTo>
                <a:lnTo>
                  <a:pt x="0" y="51072"/>
                </a:lnTo>
                <a:lnTo>
                  <a:pt x="464" y="49949"/>
                </a:lnTo>
                <a:lnTo>
                  <a:pt x="2324" y="48089"/>
                </a:lnTo>
                <a:lnTo>
                  <a:pt x="3447" y="47624"/>
                </a:lnTo>
                <a:lnTo>
                  <a:pt x="6077" y="47624"/>
                </a:lnTo>
                <a:lnTo>
                  <a:pt x="7200" y="48089"/>
                </a:lnTo>
                <a:lnTo>
                  <a:pt x="9060" y="49949"/>
                </a:lnTo>
                <a:lnTo>
                  <a:pt x="9524" y="51072"/>
                </a:lnTo>
                <a:lnTo>
                  <a:pt x="9524" y="53702"/>
                </a:lnTo>
                <a:lnTo>
                  <a:pt x="9060" y="54825"/>
                </a:lnTo>
                <a:lnTo>
                  <a:pt x="7200" y="56684"/>
                </a:lnTo>
                <a:lnTo>
                  <a:pt x="6077" y="57149"/>
                </a:lnTo>
                <a:close/>
              </a:path>
              <a:path w="9525" h="3200400">
                <a:moveTo>
                  <a:pt x="6077" y="9524"/>
                </a:moveTo>
                <a:lnTo>
                  <a:pt x="3447" y="9524"/>
                </a:lnTo>
                <a:lnTo>
                  <a:pt x="2324" y="9059"/>
                </a:lnTo>
                <a:lnTo>
                  <a:pt x="464" y="7200"/>
                </a:lnTo>
                <a:lnTo>
                  <a:pt x="0" y="6077"/>
                </a:lnTo>
                <a:lnTo>
                  <a:pt x="0" y="3447"/>
                </a:lnTo>
                <a:lnTo>
                  <a:pt x="464" y="2324"/>
                </a:lnTo>
                <a:lnTo>
                  <a:pt x="2324" y="465"/>
                </a:lnTo>
                <a:lnTo>
                  <a:pt x="3447" y="0"/>
                </a:lnTo>
                <a:lnTo>
                  <a:pt x="6077" y="0"/>
                </a:lnTo>
                <a:lnTo>
                  <a:pt x="7200" y="465"/>
                </a:lnTo>
                <a:lnTo>
                  <a:pt x="9060" y="2324"/>
                </a:lnTo>
                <a:lnTo>
                  <a:pt x="9524" y="3447"/>
                </a:lnTo>
                <a:lnTo>
                  <a:pt x="9524" y="6077"/>
                </a:lnTo>
                <a:lnTo>
                  <a:pt x="9060" y="7200"/>
                </a:lnTo>
                <a:lnTo>
                  <a:pt x="7200" y="9059"/>
                </a:lnTo>
                <a:lnTo>
                  <a:pt x="6077" y="9524"/>
                </a:lnTo>
                <a:close/>
              </a:path>
            </a:pathLst>
          </a:custGeom>
          <a:solidFill>
            <a:srgbClr val="666666"/>
          </a:solidFill>
        </p:spPr>
        <p:txBody>
          <a:bodyPr wrap="square" lIns="0" tIns="0" rIns="0" bIns="0" rtlCol="0"/>
          <a:lstStyle/>
          <a:p>
            <a:endParaRPr/>
          </a:p>
        </p:txBody>
      </p:sp>
      <p:sp>
        <p:nvSpPr>
          <p:cNvPr id="12" name="object 12"/>
          <p:cNvSpPr txBox="1"/>
          <p:nvPr/>
        </p:nvSpPr>
        <p:spPr>
          <a:xfrm>
            <a:off x="4828088" y="6357391"/>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40K</a:t>
            </a:r>
            <a:endParaRPr sz="900">
              <a:latin typeface="Segoe UI"/>
              <a:cs typeface="Segoe UI"/>
            </a:endParaRPr>
          </a:p>
        </p:txBody>
      </p:sp>
      <p:sp>
        <p:nvSpPr>
          <p:cNvPr id="13" name="object 13"/>
          <p:cNvSpPr txBox="1"/>
          <p:nvPr/>
        </p:nvSpPr>
        <p:spPr>
          <a:xfrm>
            <a:off x="2827296" y="6349294"/>
            <a:ext cx="1030513" cy="357244"/>
          </a:xfrm>
          <a:prstGeom prst="rect">
            <a:avLst/>
          </a:prstGeom>
        </p:spPr>
        <p:txBody>
          <a:bodyPr vert="horz" wrap="square" lIns="0" tIns="21049" rIns="0" bIns="0" rtlCol="0">
            <a:spAutoFit/>
          </a:bodyPr>
          <a:lstStyle/>
          <a:p>
            <a:pPr marL="304560">
              <a:spcBef>
                <a:spcPts val="166"/>
              </a:spcBef>
            </a:pPr>
            <a:r>
              <a:rPr sz="900" spc="-26" dirty="0">
                <a:solidFill>
                  <a:srgbClr val="605D5C"/>
                </a:solidFill>
                <a:latin typeface="Segoe UI"/>
                <a:cs typeface="Segoe UI"/>
              </a:rPr>
              <a:t>20K</a:t>
            </a:r>
            <a:endParaRPr sz="900">
              <a:latin typeface="Segoe UI"/>
              <a:cs typeface="Segoe UI"/>
            </a:endParaRPr>
          </a:p>
          <a:p>
            <a:pPr marL="13156">
              <a:spcBef>
                <a:spcPts val="88"/>
              </a:spcBef>
            </a:pPr>
            <a:r>
              <a:rPr sz="1200" spc="-31" dirty="0">
                <a:solidFill>
                  <a:srgbClr val="252423"/>
                </a:solidFill>
                <a:latin typeface="Trebuchet MS"/>
                <a:cs typeface="Trebuchet MS"/>
              </a:rPr>
              <a:t>Sum</a:t>
            </a:r>
            <a:r>
              <a:rPr sz="1200" spc="-78" dirty="0">
                <a:solidFill>
                  <a:srgbClr val="252423"/>
                </a:solidFill>
                <a:latin typeface="Trebuchet MS"/>
                <a:cs typeface="Trebuchet MS"/>
              </a:rPr>
              <a:t> </a:t>
            </a:r>
            <a:r>
              <a:rPr sz="1200" spc="-98" dirty="0">
                <a:solidFill>
                  <a:srgbClr val="252423"/>
                </a:solidFill>
                <a:latin typeface="Trebuchet MS"/>
                <a:cs typeface="Trebuchet MS"/>
              </a:rPr>
              <a:t>of</a:t>
            </a:r>
            <a:r>
              <a:rPr sz="1200" spc="-73" dirty="0">
                <a:solidFill>
                  <a:srgbClr val="252423"/>
                </a:solidFill>
                <a:latin typeface="Trebuchet MS"/>
                <a:cs typeface="Trebuchet MS"/>
              </a:rPr>
              <a:t> </a:t>
            </a:r>
            <a:r>
              <a:rPr sz="1200" spc="-83" dirty="0">
                <a:solidFill>
                  <a:srgbClr val="252423"/>
                </a:solidFill>
                <a:latin typeface="Trebuchet MS"/>
                <a:cs typeface="Trebuchet MS"/>
              </a:rPr>
              <a:t>Quantity</a:t>
            </a:r>
            <a:endParaRPr sz="1200">
              <a:latin typeface="Trebuchet MS"/>
              <a:cs typeface="Trebuchet MS"/>
            </a:endParaRPr>
          </a:p>
        </p:txBody>
      </p:sp>
      <p:sp>
        <p:nvSpPr>
          <p:cNvPr id="14" name="object 14"/>
          <p:cNvSpPr txBox="1"/>
          <p:nvPr/>
        </p:nvSpPr>
        <p:spPr>
          <a:xfrm>
            <a:off x="279060" y="4424515"/>
            <a:ext cx="166712" cy="525475"/>
          </a:xfrm>
          <a:prstGeom prst="rect">
            <a:avLst/>
          </a:prstGeom>
        </p:spPr>
        <p:txBody>
          <a:bodyPr vert="vert270" wrap="square" lIns="0" tIns="0" rIns="0" bIns="0" rtlCol="0">
            <a:spAutoFit/>
          </a:bodyPr>
          <a:lstStyle/>
          <a:p>
            <a:pPr marL="13156">
              <a:lnSpc>
                <a:spcPts val="1321"/>
              </a:lnSpc>
            </a:pPr>
            <a:r>
              <a:rPr sz="1200" spc="-57" dirty="0">
                <a:solidFill>
                  <a:srgbClr val="252423"/>
                </a:solidFill>
                <a:latin typeface="Trebuchet MS"/>
                <a:cs typeface="Trebuchet MS"/>
              </a:rPr>
              <a:t>Country</a:t>
            </a:r>
            <a:endParaRPr sz="1200">
              <a:latin typeface="Trebuchet MS"/>
              <a:cs typeface="Trebuchet MS"/>
            </a:endParaRPr>
          </a:p>
        </p:txBody>
      </p:sp>
      <p:sp>
        <p:nvSpPr>
          <p:cNvPr id="15" name="object 15"/>
          <p:cNvSpPr txBox="1"/>
          <p:nvPr/>
        </p:nvSpPr>
        <p:spPr>
          <a:xfrm>
            <a:off x="721745" y="3247660"/>
            <a:ext cx="721756"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United </a:t>
            </a:r>
            <a:r>
              <a:rPr sz="900" spc="-10" dirty="0">
                <a:solidFill>
                  <a:srgbClr val="605D5C"/>
                </a:solidFill>
                <a:latin typeface="Segoe UI"/>
                <a:cs typeface="Segoe UI"/>
              </a:rPr>
              <a:t>States</a:t>
            </a:r>
            <a:endParaRPr sz="900">
              <a:latin typeface="Segoe UI"/>
              <a:cs typeface="Segoe UI"/>
            </a:endParaRPr>
          </a:p>
        </p:txBody>
      </p:sp>
      <p:sp>
        <p:nvSpPr>
          <p:cNvPr id="16" name="object 16"/>
          <p:cNvSpPr txBox="1"/>
          <p:nvPr/>
        </p:nvSpPr>
        <p:spPr>
          <a:xfrm>
            <a:off x="557842" y="3632305"/>
            <a:ext cx="885370"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United </a:t>
            </a:r>
            <a:r>
              <a:rPr sz="900" spc="-10" dirty="0">
                <a:solidFill>
                  <a:srgbClr val="605D5C"/>
                </a:solidFill>
                <a:latin typeface="Segoe UI"/>
                <a:cs typeface="Segoe UI"/>
              </a:rPr>
              <a:t>Kingdom</a:t>
            </a:r>
            <a:endParaRPr sz="900">
              <a:latin typeface="Segoe UI"/>
              <a:cs typeface="Segoe UI"/>
            </a:endParaRPr>
          </a:p>
        </p:txBody>
      </p:sp>
      <p:sp>
        <p:nvSpPr>
          <p:cNvPr id="17" name="object 17"/>
          <p:cNvSpPr txBox="1"/>
          <p:nvPr/>
        </p:nvSpPr>
        <p:spPr>
          <a:xfrm>
            <a:off x="944562" y="4016949"/>
            <a:ext cx="498763"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Germany</a:t>
            </a:r>
            <a:endParaRPr sz="900">
              <a:latin typeface="Segoe UI"/>
              <a:cs typeface="Segoe UI"/>
            </a:endParaRPr>
          </a:p>
        </p:txBody>
      </p:sp>
      <p:sp>
        <p:nvSpPr>
          <p:cNvPr id="18" name="object 18"/>
          <p:cNvSpPr txBox="1"/>
          <p:nvPr/>
        </p:nvSpPr>
        <p:spPr>
          <a:xfrm>
            <a:off x="1024814" y="4401592"/>
            <a:ext cx="418935"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Canada</a:t>
            </a:r>
            <a:endParaRPr sz="900">
              <a:latin typeface="Segoe UI"/>
              <a:cs typeface="Segoe UI"/>
            </a:endParaRPr>
          </a:p>
        </p:txBody>
      </p:sp>
      <p:sp>
        <p:nvSpPr>
          <p:cNvPr id="19" name="object 19"/>
          <p:cNvSpPr txBox="1"/>
          <p:nvPr/>
        </p:nvSpPr>
        <p:spPr>
          <a:xfrm>
            <a:off x="962654" y="4786236"/>
            <a:ext cx="480951"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Australia</a:t>
            </a:r>
            <a:endParaRPr sz="900">
              <a:latin typeface="Segoe UI"/>
              <a:cs typeface="Segoe UI"/>
            </a:endParaRPr>
          </a:p>
        </p:txBody>
      </p:sp>
      <p:sp>
        <p:nvSpPr>
          <p:cNvPr id="20" name="object 20"/>
          <p:cNvSpPr txBox="1"/>
          <p:nvPr/>
        </p:nvSpPr>
        <p:spPr>
          <a:xfrm>
            <a:off x="1198305" y="5170880"/>
            <a:ext cx="245423"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Italy</a:t>
            </a:r>
            <a:endParaRPr sz="900">
              <a:latin typeface="Segoe UI"/>
              <a:cs typeface="Segoe UI"/>
            </a:endParaRPr>
          </a:p>
        </p:txBody>
      </p:sp>
      <p:sp>
        <p:nvSpPr>
          <p:cNvPr id="21" name="object 21"/>
          <p:cNvSpPr txBox="1"/>
          <p:nvPr/>
        </p:nvSpPr>
        <p:spPr>
          <a:xfrm>
            <a:off x="778184" y="5555524"/>
            <a:ext cx="665018"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Netherlands</a:t>
            </a:r>
            <a:endParaRPr sz="900">
              <a:latin typeface="Segoe UI"/>
              <a:cs typeface="Segoe UI"/>
            </a:endParaRPr>
          </a:p>
        </p:txBody>
      </p:sp>
      <p:sp>
        <p:nvSpPr>
          <p:cNvPr id="22" name="object 22"/>
          <p:cNvSpPr txBox="1"/>
          <p:nvPr/>
        </p:nvSpPr>
        <p:spPr>
          <a:xfrm>
            <a:off x="1072902" y="5940168"/>
            <a:ext cx="370774"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France</a:t>
            </a:r>
            <a:endParaRPr sz="900">
              <a:latin typeface="Segoe UI"/>
              <a:cs typeface="Segoe UI"/>
            </a:endParaRPr>
          </a:p>
        </p:txBody>
      </p:sp>
      <p:grpSp>
        <p:nvGrpSpPr>
          <p:cNvPr id="23" name="object 23"/>
          <p:cNvGrpSpPr/>
          <p:nvPr/>
        </p:nvGrpSpPr>
        <p:grpSpPr>
          <a:xfrm>
            <a:off x="1509155" y="3477857"/>
            <a:ext cx="3408218" cy="2702628"/>
            <a:chOff x="1452562" y="3374809"/>
            <a:chExt cx="3280410" cy="2622550"/>
          </a:xfrm>
        </p:grpSpPr>
        <p:sp>
          <p:nvSpPr>
            <p:cNvPr id="24" name="object 24"/>
            <p:cNvSpPr/>
            <p:nvPr/>
          </p:nvSpPr>
          <p:spPr>
            <a:xfrm>
              <a:off x="1462074" y="3465778"/>
              <a:ext cx="2079625" cy="2531745"/>
            </a:xfrm>
            <a:custGeom>
              <a:avLst/>
              <a:gdLst/>
              <a:ahLst/>
              <a:cxnLst/>
              <a:rect l="l" t="t" r="r" b="b"/>
              <a:pathLst>
                <a:path w="2079625" h="2531745">
                  <a:moveTo>
                    <a:pt x="442607" y="2239480"/>
                  </a:moveTo>
                  <a:lnTo>
                    <a:pt x="0" y="2239480"/>
                  </a:lnTo>
                  <a:lnTo>
                    <a:pt x="0" y="2531287"/>
                  </a:lnTo>
                  <a:lnTo>
                    <a:pt x="442607" y="2531287"/>
                  </a:lnTo>
                  <a:lnTo>
                    <a:pt x="442607" y="2239480"/>
                  </a:lnTo>
                  <a:close/>
                </a:path>
                <a:path w="2079625" h="2531745">
                  <a:moveTo>
                    <a:pt x="596061" y="1866239"/>
                  </a:moveTo>
                  <a:lnTo>
                    <a:pt x="0" y="1866239"/>
                  </a:lnTo>
                  <a:lnTo>
                    <a:pt x="0" y="2158047"/>
                  </a:lnTo>
                  <a:lnTo>
                    <a:pt x="596061" y="2158047"/>
                  </a:lnTo>
                  <a:lnTo>
                    <a:pt x="596061" y="1866239"/>
                  </a:lnTo>
                  <a:close/>
                </a:path>
                <a:path w="2079625" h="2531745">
                  <a:moveTo>
                    <a:pt x="696175" y="1492986"/>
                  </a:moveTo>
                  <a:lnTo>
                    <a:pt x="0" y="1492986"/>
                  </a:lnTo>
                  <a:lnTo>
                    <a:pt x="0" y="1784794"/>
                  </a:lnTo>
                  <a:lnTo>
                    <a:pt x="696175" y="1784794"/>
                  </a:lnTo>
                  <a:lnTo>
                    <a:pt x="696175" y="1492986"/>
                  </a:lnTo>
                  <a:close/>
                </a:path>
                <a:path w="2079625" h="2531745">
                  <a:moveTo>
                    <a:pt x="756920" y="1119733"/>
                  </a:moveTo>
                  <a:lnTo>
                    <a:pt x="0" y="1119733"/>
                  </a:lnTo>
                  <a:lnTo>
                    <a:pt x="0" y="1411554"/>
                  </a:lnTo>
                  <a:lnTo>
                    <a:pt x="756920" y="1411554"/>
                  </a:lnTo>
                  <a:lnTo>
                    <a:pt x="756920" y="1119733"/>
                  </a:lnTo>
                  <a:close/>
                </a:path>
                <a:path w="2079625" h="2531745">
                  <a:moveTo>
                    <a:pt x="1380261" y="746493"/>
                  </a:moveTo>
                  <a:lnTo>
                    <a:pt x="0" y="746493"/>
                  </a:lnTo>
                  <a:lnTo>
                    <a:pt x="0" y="1038301"/>
                  </a:lnTo>
                  <a:lnTo>
                    <a:pt x="1380261" y="1038301"/>
                  </a:lnTo>
                  <a:lnTo>
                    <a:pt x="1380261" y="746493"/>
                  </a:lnTo>
                  <a:close/>
                </a:path>
                <a:path w="2079625" h="2531745">
                  <a:moveTo>
                    <a:pt x="1556969" y="373240"/>
                  </a:moveTo>
                  <a:lnTo>
                    <a:pt x="0" y="373240"/>
                  </a:lnTo>
                  <a:lnTo>
                    <a:pt x="0" y="665060"/>
                  </a:lnTo>
                  <a:lnTo>
                    <a:pt x="1556969" y="665060"/>
                  </a:lnTo>
                  <a:lnTo>
                    <a:pt x="1556969" y="373240"/>
                  </a:lnTo>
                  <a:close/>
                </a:path>
                <a:path w="2079625" h="2531745">
                  <a:moveTo>
                    <a:pt x="2079307" y="0"/>
                  </a:moveTo>
                  <a:lnTo>
                    <a:pt x="0" y="0"/>
                  </a:lnTo>
                  <a:lnTo>
                    <a:pt x="0" y="291807"/>
                  </a:lnTo>
                  <a:lnTo>
                    <a:pt x="2079307" y="291807"/>
                  </a:lnTo>
                  <a:lnTo>
                    <a:pt x="2079307" y="0"/>
                  </a:lnTo>
                  <a:close/>
                </a:path>
              </a:pathLst>
            </a:custGeom>
            <a:solidFill>
              <a:srgbClr val="A0D0FF"/>
            </a:solidFill>
          </p:spPr>
          <p:txBody>
            <a:bodyPr wrap="square" lIns="0" tIns="0" rIns="0" bIns="0" rtlCol="0"/>
            <a:lstStyle/>
            <a:p>
              <a:endParaRPr/>
            </a:p>
          </p:txBody>
        </p:sp>
        <p:sp>
          <p:nvSpPr>
            <p:cNvPr id="25" name="object 25"/>
            <p:cNvSpPr/>
            <p:nvPr/>
          </p:nvSpPr>
          <p:spPr>
            <a:xfrm>
              <a:off x="1462087" y="3384334"/>
              <a:ext cx="3261360" cy="81915"/>
            </a:xfrm>
            <a:custGeom>
              <a:avLst/>
              <a:gdLst/>
              <a:ahLst/>
              <a:cxnLst/>
              <a:rect l="l" t="t" r="r" b="b"/>
              <a:pathLst>
                <a:path w="3261360" h="81914">
                  <a:moveTo>
                    <a:pt x="0" y="69789"/>
                  </a:moveTo>
                  <a:lnTo>
                    <a:pt x="0" y="0"/>
                  </a:lnTo>
                  <a:lnTo>
                    <a:pt x="0" y="69789"/>
                  </a:lnTo>
                  <a:close/>
                </a:path>
                <a:path w="3261360" h="81914">
                  <a:moveTo>
                    <a:pt x="2079298" y="81435"/>
                  </a:moveTo>
                  <a:lnTo>
                    <a:pt x="0" y="81435"/>
                  </a:lnTo>
                  <a:lnTo>
                    <a:pt x="3261057" y="0"/>
                  </a:lnTo>
                  <a:lnTo>
                    <a:pt x="3217488" y="16429"/>
                  </a:lnTo>
                  <a:lnTo>
                    <a:pt x="3146754" y="24223"/>
                  </a:lnTo>
                  <a:lnTo>
                    <a:pt x="3101302" y="27355"/>
                  </a:lnTo>
                  <a:lnTo>
                    <a:pt x="3050202" y="30059"/>
                  </a:lnTo>
                  <a:lnTo>
                    <a:pt x="2994252" y="32396"/>
                  </a:lnTo>
                  <a:lnTo>
                    <a:pt x="2346095" y="49039"/>
                  </a:lnTo>
                  <a:lnTo>
                    <a:pt x="2290153" y="51376"/>
                  </a:lnTo>
                  <a:lnTo>
                    <a:pt x="2239053" y="54080"/>
                  </a:lnTo>
                  <a:lnTo>
                    <a:pt x="2193601" y="57212"/>
                  </a:lnTo>
                  <a:lnTo>
                    <a:pt x="2154603" y="60833"/>
                  </a:lnTo>
                  <a:lnTo>
                    <a:pt x="2099200" y="69789"/>
                  </a:lnTo>
                  <a:lnTo>
                    <a:pt x="2084408" y="75245"/>
                  </a:lnTo>
                  <a:lnTo>
                    <a:pt x="2079298" y="81435"/>
                  </a:lnTo>
                  <a:close/>
                </a:path>
              </a:pathLst>
            </a:custGeom>
            <a:solidFill>
              <a:srgbClr val="A0D0FF">
                <a:alpha val="69999"/>
              </a:srgbClr>
            </a:solidFill>
          </p:spPr>
          <p:txBody>
            <a:bodyPr wrap="square" lIns="0" tIns="0" rIns="0" bIns="0" rtlCol="0"/>
            <a:lstStyle/>
            <a:p>
              <a:endParaRPr/>
            </a:p>
          </p:txBody>
        </p:sp>
        <p:sp>
          <p:nvSpPr>
            <p:cNvPr id="26" name="object 26"/>
            <p:cNvSpPr/>
            <p:nvPr/>
          </p:nvSpPr>
          <p:spPr>
            <a:xfrm>
              <a:off x="1462087" y="3384334"/>
              <a:ext cx="3261360" cy="81915"/>
            </a:xfrm>
            <a:custGeom>
              <a:avLst/>
              <a:gdLst/>
              <a:ahLst/>
              <a:cxnLst/>
              <a:rect l="l" t="t" r="r" b="b"/>
              <a:pathLst>
                <a:path w="3261360" h="81914">
                  <a:moveTo>
                    <a:pt x="3261057" y="0"/>
                  </a:moveTo>
                  <a:lnTo>
                    <a:pt x="3217487" y="16429"/>
                  </a:lnTo>
                  <a:lnTo>
                    <a:pt x="3146754" y="24223"/>
                  </a:lnTo>
                  <a:lnTo>
                    <a:pt x="3101302" y="27355"/>
                  </a:lnTo>
                  <a:lnTo>
                    <a:pt x="3050201" y="30059"/>
                  </a:lnTo>
                  <a:lnTo>
                    <a:pt x="2994260" y="32396"/>
                  </a:lnTo>
                </a:path>
                <a:path w="3261360" h="81914">
                  <a:moveTo>
                    <a:pt x="2738239" y="39297"/>
                  </a:moveTo>
                  <a:lnTo>
                    <a:pt x="2670177" y="40717"/>
                  </a:lnTo>
                  <a:lnTo>
                    <a:pt x="2602133" y="42137"/>
                  </a:lnTo>
                  <a:lnTo>
                    <a:pt x="2534896" y="43618"/>
                  </a:lnTo>
                  <a:lnTo>
                    <a:pt x="2469273" y="45221"/>
                  </a:lnTo>
                  <a:lnTo>
                    <a:pt x="2406070" y="47008"/>
                  </a:lnTo>
                  <a:lnTo>
                    <a:pt x="2346094" y="49039"/>
                  </a:lnTo>
                  <a:lnTo>
                    <a:pt x="2290153" y="51376"/>
                  </a:lnTo>
                  <a:lnTo>
                    <a:pt x="2239053" y="54080"/>
                  </a:lnTo>
                  <a:lnTo>
                    <a:pt x="2193601" y="57212"/>
                  </a:lnTo>
                  <a:lnTo>
                    <a:pt x="2154603" y="60833"/>
                  </a:lnTo>
                  <a:lnTo>
                    <a:pt x="2099200" y="69789"/>
                  </a:lnTo>
                  <a:lnTo>
                    <a:pt x="2079298" y="81435"/>
                  </a:lnTo>
                  <a:lnTo>
                    <a:pt x="0" y="81435"/>
                  </a:lnTo>
                </a:path>
              </a:pathLst>
            </a:custGeom>
            <a:ln w="19049">
              <a:solidFill>
                <a:srgbClr val="605D5C"/>
              </a:solidFill>
            </a:ln>
          </p:spPr>
          <p:txBody>
            <a:bodyPr wrap="square" lIns="0" tIns="0" rIns="0" bIns="0" rtlCol="0"/>
            <a:lstStyle/>
            <a:p>
              <a:endParaRPr/>
            </a:p>
          </p:txBody>
        </p:sp>
        <p:sp>
          <p:nvSpPr>
            <p:cNvPr id="27" name="object 27"/>
            <p:cNvSpPr/>
            <p:nvPr/>
          </p:nvSpPr>
          <p:spPr>
            <a:xfrm>
              <a:off x="1462087" y="3757582"/>
              <a:ext cx="2079625" cy="81915"/>
            </a:xfrm>
            <a:custGeom>
              <a:avLst/>
              <a:gdLst/>
              <a:ahLst/>
              <a:cxnLst/>
              <a:rect l="l" t="t" r="r" b="b"/>
              <a:pathLst>
                <a:path w="2079625" h="81914">
                  <a:moveTo>
                    <a:pt x="1556966" y="81435"/>
                  </a:moveTo>
                  <a:lnTo>
                    <a:pt x="0" y="81435"/>
                  </a:lnTo>
                  <a:lnTo>
                    <a:pt x="0" y="0"/>
                  </a:lnTo>
                  <a:lnTo>
                    <a:pt x="2079297" y="0"/>
                  </a:lnTo>
                  <a:lnTo>
                    <a:pt x="2070501" y="11646"/>
                  </a:lnTo>
                  <a:lnTo>
                    <a:pt x="2008687" y="27355"/>
                  </a:lnTo>
                  <a:lnTo>
                    <a:pt x="1961375" y="32396"/>
                  </a:lnTo>
                  <a:lnTo>
                    <a:pt x="1906901" y="36215"/>
                  </a:lnTo>
                  <a:lnTo>
                    <a:pt x="1729333" y="45221"/>
                  </a:lnTo>
                  <a:lnTo>
                    <a:pt x="1674889" y="49039"/>
                  </a:lnTo>
                  <a:lnTo>
                    <a:pt x="1627577" y="54080"/>
                  </a:lnTo>
                  <a:lnTo>
                    <a:pt x="1590251" y="60833"/>
                  </a:lnTo>
                  <a:lnTo>
                    <a:pt x="1565763" y="69789"/>
                  </a:lnTo>
                  <a:lnTo>
                    <a:pt x="1556966" y="81435"/>
                  </a:lnTo>
                  <a:close/>
                </a:path>
              </a:pathLst>
            </a:custGeom>
            <a:solidFill>
              <a:srgbClr val="A0D0FF">
                <a:alpha val="69999"/>
              </a:srgbClr>
            </a:solidFill>
          </p:spPr>
          <p:txBody>
            <a:bodyPr wrap="square" lIns="0" tIns="0" rIns="0" bIns="0" rtlCol="0"/>
            <a:lstStyle/>
            <a:p>
              <a:endParaRPr/>
            </a:p>
          </p:txBody>
        </p:sp>
        <p:sp>
          <p:nvSpPr>
            <p:cNvPr id="28" name="object 28"/>
            <p:cNvSpPr/>
            <p:nvPr/>
          </p:nvSpPr>
          <p:spPr>
            <a:xfrm>
              <a:off x="3019054" y="3757582"/>
              <a:ext cx="522605" cy="81915"/>
            </a:xfrm>
            <a:custGeom>
              <a:avLst/>
              <a:gdLst/>
              <a:ahLst/>
              <a:cxnLst/>
              <a:rect l="l" t="t" r="r" b="b"/>
              <a:pathLst>
                <a:path w="522604" h="81914">
                  <a:moveTo>
                    <a:pt x="522331" y="0"/>
                  </a:moveTo>
                  <a:lnTo>
                    <a:pt x="489046" y="20601"/>
                  </a:lnTo>
                  <a:lnTo>
                    <a:pt x="404408" y="32396"/>
                  </a:lnTo>
                  <a:lnTo>
                    <a:pt x="349964" y="36214"/>
                  </a:lnTo>
                </a:path>
                <a:path w="522604" h="81914">
                  <a:moveTo>
                    <a:pt x="261168" y="40717"/>
                  </a:moveTo>
                  <a:lnTo>
                    <a:pt x="231090" y="42137"/>
                  </a:lnTo>
                  <a:lnTo>
                    <a:pt x="172382" y="45220"/>
                  </a:lnTo>
                </a:path>
                <a:path w="522604" h="81914">
                  <a:moveTo>
                    <a:pt x="8796" y="69789"/>
                  </a:moveTo>
                  <a:lnTo>
                    <a:pt x="0" y="81435"/>
                  </a:lnTo>
                </a:path>
              </a:pathLst>
            </a:custGeom>
            <a:ln w="19049">
              <a:solidFill>
                <a:srgbClr val="605D5C"/>
              </a:solidFill>
            </a:ln>
          </p:spPr>
          <p:txBody>
            <a:bodyPr wrap="square" lIns="0" tIns="0" rIns="0" bIns="0" rtlCol="0"/>
            <a:lstStyle/>
            <a:p>
              <a:endParaRPr/>
            </a:p>
          </p:txBody>
        </p:sp>
        <p:sp>
          <p:nvSpPr>
            <p:cNvPr id="29" name="object 29"/>
            <p:cNvSpPr/>
            <p:nvPr/>
          </p:nvSpPr>
          <p:spPr>
            <a:xfrm>
              <a:off x="1462087" y="4130828"/>
              <a:ext cx="1557020" cy="81915"/>
            </a:xfrm>
            <a:custGeom>
              <a:avLst/>
              <a:gdLst/>
              <a:ahLst/>
              <a:cxnLst/>
              <a:rect l="l" t="t" r="r" b="b"/>
              <a:pathLst>
                <a:path w="1557020" h="81914">
                  <a:moveTo>
                    <a:pt x="1380253" y="81435"/>
                  </a:moveTo>
                  <a:lnTo>
                    <a:pt x="0" y="81435"/>
                  </a:lnTo>
                  <a:lnTo>
                    <a:pt x="0" y="0"/>
                  </a:lnTo>
                  <a:lnTo>
                    <a:pt x="1556966" y="0"/>
                  </a:lnTo>
                  <a:lnTo>
                    <a:pt x="1543876" y="21866"/>
                  </a:lnTo>
                  <a:lnTo>
                    <a:pt x="1511152" y="33780"/>
                  </a:lnTo>
                  <a:lnTo>
                    <a:pt x="1426068" y="47654"/>
                  </a:lnTo>
                  <a:lnTo>
                    <a:pt x="1393343" y="59568"/>
                  </a:lnTo>
                  <a:lnTo>
                    <a:pt x="1380253" y="81435"/>
                  </a:lnTo>
                  <a:close/>
                </a:path>
              </a:pathLst>
            </a:custGeom>
            <a:solidFill>
              <a:srgbClr val="A0D0FF">
                <a:alpha val="69999"/>
              </a:srgbClr>
            </a:solidFill>
          </p:spPr>
          <p:txBody>
            <a:bodyPr wrap="square" lIns="0" tIns="0" rIns="0" bIns="0" rtlCol="0"/>
            <a:lstStyle/>
            <a:p>
              <a:endParaRPr/>
            </a:p>
          </p:txBody>
        </p:sp>
        <p:sp>
          <p:nvSpPr>
            <p:cNvPr id="30" name="object 30"/>
            <p:cNvSpPr/>
            <p:nvPr/>
          </p:nvSpPr>
          <p:spPr>
            <a:xfrm>
              <a:off x="1462087" y="4130829"/>
              <a:ext cx="1557020" cy="81915"/>
            </a:xfrm>
            <a:custGeom>
              <a:avLst/>
              <a:gdLst/>
              <a:ahLst/>
              <a:cxnLst/>
              <a:rect l="l" t="t" r="r" b="b"/>
              <a:pathLst>
                <a:path w="1557020" h="81914">
                  <a:moveTo>
                    <a:pt x="1556966" y="0"/>
                  </a:moveTo>
                  <a:lnTo>
                    <a:pt x="1543876" y="21866"/>
                  </a:lnTo>
                  <a:lnTo>
                    <a:pt x="1511152" y="33780"/>
                  </a:lnTo>
                  <a:lnTo>
                    <a:pt x="1468610" y="40717"/>
                  </a:lnTo>
                  <a:lnTo>
                    <a:pt x="1426068" y="47654"/>
                  </a:lnTo>
                  <a:lnTo>
                    <a:pt x="1393343" y="59568"/>
                  </a:lnTo>
                  <a:lnTo>
                    <a:pt x="1380253" y="81435"/>
                  </a:lnTo>
                  <a:lnTo>
                    <a:pt x="0" y="81435"/>
                  </a:lnTo>
                </a:path>
              </a:pathLst>
            </a:custGeom>
            <a:ln w="19049">
              <a:solidFill>
                <a:srgbClr val="605D5C"/>
              </a:solidFill>
            </a:ln>
          </p:spPr>
          <p:txBody>
            <a:bodyPr wrap="square" lIns="0" tIns="0" rIns="0" bIns="0" rtlCol="0"/>
            <a:lstStyle/>
            <a:p>
              <a:endParaRPr/>
            </a:p>
          </p:txBody>
        </p:sp>
        <p:sp>
          <p:nvSpPr>
            <p:cNvPr id="31" name="object 31"/>
            <p:cNvSpPr/>
            <p:nvPr/>
          </p:nvSpPr>
          <p:spPr>
            <a:xfrm>
              <a:off x="1462087" y="4504076"/>
              <a:ext cx="1380490" cy="81915"/>
            </a:xfrm>
            <a:custGeom>
              <a:avLst/>
              <a:gdLst/>
              <a:ahLst/>
              <a:cxnLst/>
              <a:rect l="l" t="t" r="r" b="b"/>
              <a:pathLst>
                <a:path w="1380489" h="81914">
                  <a:moveTo>
                    <a:pt x="756907" y="81435"/>
                  </a:moveTo>
                  <a:lnTo>
                    <a:pt x="0" y="81435"/>
                  </a:lnTo>
                  <a:lnTo>
                    <a:pt x="0" y="0"/>
                  </a:lnTo>
                  <a:lnTo>
                    <a:pt x="1380253" y="0"/>
                  </a:lnTo>
                  <a:lnTo>
                    <a:pt x="1372311" y="10259"/>
                  </a:lnTo>
                  <a:lnTo>
                    <a:pt x="1315425" y="24886"/>
                  </a:lnTo>
                  <a:lnTo>
                    <a:pt x="1270914" y="29891"/>
                  </a:lnTo>
                  <a:lnTo>
                    <a:pt x="1218645" y="33780"/>
                  </a:lnTo>
                  <a:lnTo>
                    <a:pt x="1160835" y="36874"/>
                  </a:lnTo>
                  <a:lnTo>
                    <a:pt x="976325" y="44561"/>
                  </a:lnTo>
                  <a:lnTo>
                    <a:pt x="918516" y="47654"/>
                  </a:lnTo>
                  <a:lnTo>
                    <a:pt x="866247" y="51544"/>
                  </a:lnTo>
                  <a:lnTo>
                    <a:pt x="821735" y="56548"/>
                  </a:lnTo>
                  <a:lnTo>
                    <a:pt x="787197" y="62986"/>
                  </a:lnTo>
                  <a:lnTo>
                    <a:pt x="764849" y="71176"/>
                  </a:lnTo>
                  <a:lnTo>
                    <a:pt x="756907" y="81435"/>
                  </a:lnTo>
                  <a:close/>
                </a:path>
              </a:pathLst>
            </a:custGeom>
            <a:solidFill>
              <a:srgbClr val="A0D0FF">
                <a:alpha val="69999"/>
              </a:srgbClr>
            </a:solidFill>
          </p:spPr>
          <p:txBody>
            <a:bodyPr wrap="square" lIns="0" tIns="0" rIns="0" bIns="0" rtlCol="0"/>
            <a:lstStyle/>
            <a:p>
              <a:endParaRPr/>
            </a:p>
          </p:txBody>
        </p:sp>
        <p:sp>
          <p:nvSpPr>
            <p:cNvPr id="32" name="object 32"/>
            <p:cNvSpPr/>
            <p:nvPr/>
          </p:nvSpPr>
          <p:spPr>
            <a:xfrm>
              <a:off x="1462087" y="4504076"/>
              <a:ext cx="1380490" cy="81915"/>
            </a:xfrm>
            <a:custGeom>
              <a:avLst/>
              <a:gdLst/>
              <a:ahLst/>
              <a:cxnLst/>
              <a:rect l="l" t="t" r="r" b="b"/>
              <a:pathLst>
                <a:path w="1380489" h="81914">
                  <a:moveTo>
                    <a:pt x="0" y="0"/>
                  </a:moveTo>
                  <a:lnTo>
                    <a:pt x="1380253" y="0"/>
                  </a:lnTo>
                </a:path>
                <a:path w="1380489" h="81914">
                  <a:moveTo>
                    <a:pt x="1068591" y="40717"/>
                  </a:moveTo>
                  <a:lnTo>
                    <a:pt x="976325" y="44561"/>
                  </a:lnTo>
                  <a:lnTo>
                    <a:pt x="918516" y="47654"/>
                  </a:lnTo>
                  <a:lnTo>
                    <a:pt x="866247" y="51544"/>
                  </a:lnTo>
                  <a:lnTo>
                    <a:pt x="821735" y="56548"/>
                  </a:lnTo>
                  <a:lnTo>
                    <a:pt x="764849" y="71176"/>
                  </a:lnTo>
                  <a:lnTo>
                    <a:pt x="756907" y="81435"/>
                  </a:lnTo>
                  <a:lnTo>
                    <a:pt x="0" y="81435"/>
                  </a:lnTo>
                </a:path>
              </a:pathLst>
            </a:custGeom>
            <a:ln w="19049">
              <a:solidFill>
                <a:srgbClr val="605D5C"/>
              </a:solidFill>
            </a:ln>
          </p:spPr>
          <p:txBody>
            <a:bodyPr wrap="square" lIns="0" tIns="0" rIns="0" bIns="0" rtlCol="0"/>
            <a:lstStyle/>
            <a:p>
              <a:endParaRPr/>
            </a:p>
          </p:txBody>
        </p:sp>
        <p:sp>
          <p:nvSpPr>
            <p:cNvPr id="33" name="object 33"/>
            <p:cNvSpPr/>
            <p:nvPr/>
          </p:nvSpPr>
          <p:spPr>
            <a:xfrm>
              <a:off x="1462087" y="4877322"/>
              <a:ext cx="756920" cy="81915"/>
            </a:xfrm>
            <a:custGeom>
              <a:avLst/>
              <a:gdLst/>
              <a:ahLst/>
              <a:cxnLst/>
              <a:rect l="l" t="t" r="r" b="b"/>
              <a:pathLst>
                <a:path w="756919" h="81914">
                  <a:moveTo>
                    <a:pt x="696167" y="81435"/>
                  </a:moveTo>
                  <a:lnTo>
                    <a:pt x="0" y="81435"/>
                  </a:lnTo>
                  <a:lnTo>
                    <a:pt x="0" y="0"/>
                  </a:lnTo>
                  <a:lnTo>
                    <a:pt x="756907" y="0"/>
                  </a:lnTo>
                  <a:lnTo>
                    <a:pt x="747417" y="28757"/>
                  </a:lnTo>
                  <a:lnTo>
                    <a:pt x="705658" y="52678"/>
                  </a:lnTo>
                  <a:lnTo>
                    <a:pt x="696167" y="81435"/>
                  </a:lnTo>
                  <a:close/>
                </a:path>
              </a:pathLst>
            </a:custGeom>
            <a:solidFill>
              <a:srgbClr val="A0D0FF">
                <a:alpha val="69999"/>
              </a:srgbClr>
            </a:solidFill>
          </p:spPr>
          <p:txBody>
            <a:bodyPr wrap="square" lIns="0" tIns="0" rIns="0" bIns="0" rtlCol="0"/>
            <a:lstStyle/>
            <a:p>
              <a:endParaRPr/>
            </a:p>
          </p:txBody>
        </p:sp>
        <p:sp>
          <p:nvSpPr>
            <p:cNvPr id="34" name="object 34"/>
            <p:cNvSpPr/>
            <p:nvPr/>
          </p:nvSpPr>
          <p:spPr>
            <a:xfrm>
              <a:off x="1462087" y="4877323"/>
              <a:ext cx="756920" cy="81915"/>
            </a:xfrm>
            <a:custGeom>
              <a:avLst/>
              <a:gdLst/>
              <a:ahLst/>
              <a:cxnLst/>
              <a:rect l="l" t="t" r="r" b="b"/>
              <a:pathLst>
                <a:path w="756919" h="81914">
                  <a:moveTo>
                    <a:pt x="756907" y="0"/>
                  </a:moveTo>
                  <a:lnTo>
                    <a:pt x="747417" y="28756"/>
                  </a:lnTo>
                  <a:lnTo>
                    <a:pt x="726537" y="40717"/>
                  </a:lnTo>
                  <a:lnTo>
                    <a:pt x="705658" y="52678"/>
                  </a:lnTo>
                  <a:lnTo>
                    <a:pt x="696167" y="81435"/>
                  </a:lnTo>
                  <a:lnTo>
                    <a:pt x="0" y="81435"/>
                  </a:lnTo>
                </a:path>
              </a:pathLst>
            </a:custGeom>
            <a:ln w="19049">
              <a:solidFill>
                <a:srgbClr val="605D5C"/>
              </a:solidFill>
            </a:ln>
          </p:spPr>
          <p:txBody>
            <a:bodyPr wrap="square" lIns="0" tIns="0" rIns="0" bIns="0" rtlCol="0"/>
            <a:lstStyle/>
            <a:p>
              <a:endParaRPr/>
            </a:p>
          </p:txBody>
        </p:sp>
        <p:sp>
          <p:nvSpPr>
            <p:cNvPr id="35" name="object 35"/>
            <p:cNvSpPr/>
            <p:nvPr/>
          </p:nvSpPr>
          <p:spPr>
            <a:xfrm>
              <a:off x="1462087" y="5250570"/>
              <a:ext cx="696595" cy="81915"/>
            </a:xfrm>
            <a:custGeom>
              <a:avLst/>
              <a:gdLst/>
              <a:ahLst/>
              <a:cxnLst/>
              <a:rect l="l" t="t" r="r" b="b"/>
              <a:pathLst>
                <a:path w="696594" h="81914">
                  <a:moveTo>
                    <a:pt x="596057" y="81435"/>
                  </a:moveTo>
                  <a:lnTo>
                    <a:pt x="0" y="81435"/>
                  </a:lnTo>
                  <a:lnTo>
                    <a:pt x="0" y="0"/>
                  </a:lnTo>
                  <a:lnTo>
                    <a:pt x="696167" y="0"/>
                  </a:lnTo>
                  <a:lnTo>
                    <a:pt x="680525" y="28757"/>
                  </a:lnTo>
                  <a:lnTo>
                    <a:pt x="611700" y="52678"/>
                  </a:lnTo>
                  <a:lnTo>
                    <a:pt x="596057" y="81435"/>
                  </a:lnTo>
                  <a:close/>
                </a:path>
              </a:pathLst>
            </a:custGeom>
            <a:solidFill>
              <a:srgbClr val="A0D0FF">
                <a:alpha val="69999"/>
              </a:srgbClr>
            </a:solidFill>
          </p:spPr>
          <p:txBody>
            <a:bodyPr wrap="square" lIns="0" tIns="0" rIns="0" bIns="0" rtlCol="0"/>
            <a:lstStyle/>
            <a:p>
              <a:endParaRPr/>
            </a:p>
          </p:txBody>
        </p:sp>
        <p:sp>
          <p:nvSpPr>
            <p:cNvPr id="36" name="object 36"/>
            <p:cNvSpPr/>
            <p:nvPr/>
          </p:nvSpPr>
          <p:spPr>
            <a:xfrm>
              <a:off x="1462087" y="5250570"/>
              <a:ext cx="696595" cy="81915"/>
            </a:xfrm>
            <a:custGeom>
              <a:avLst/>
              <a:gdLst/>
              <a:ahLst/>
              <a:cxnLst/>
              <a:rect l="l" t="t" r="r" b="b"/>
              <a:pathLst>
                <a:path w="696594" h="81914">
                  <a:moveTo>
                    <a:pt x="696167" y="0"/>
                  </a:moveTo>
                  <a:lnTo>
                    <a:pt x="680525" y="28756"/>
                  </a:lnTo>
                  <a:lnTo>
                    <a:pt x="646112" y="40717"/>
                  </a:lnTo>
                  <a:lnTo>
                    <a:pt x="611699" y="52678"/>
                  </a:lnTo>
                  <a:lnTo>
                    <a:pt x="596057" y="81435"/>
                  </a:lnTo>
                  <a:lnTo>
                    <a:pt x="0" y="81435"/>
                  </a:lnTo>
                </a:path>
              </a:pathLst>
            </a:custGeom>
            <a:ln w="19049">
              <a:solidFill>
                <a:srgbClr val="605D5C"/>
              </a:solidFill>
            </a:ln>
          </p:spPr>
          <p:txBody>
            <a:bodyPr wrap="square" lIns="0" tIns="0" rIns="0" bIns="0" rtlCol="0"/>
            <a:lstStyle/>
            <a:p>
              <a:endParaRPr/>
            </a:p>
          </p:txBody>
        </p:sp>
        <p:sp>
          <p:nvSpPr>
            <p:cNvPr id="37" name="object 37"/>
            <p:cNvSpPr/>
            <p:nvPr/>
          </p:nvSpPr>
          <p:spPr>
            <a:xfrm>
              <a:off x="1462087" y="5623817"/>
              <a:ext cx="596265" cy="81915"/>
            </a:xfrm>
            <a:custGeom>
              <a:avLst/>
              <a:gdLst/>
              <a:ahLst/>
              <a:cxnLst/>
              <a:rect l="l" t="t" r="r" b="b"/>
              <a:pathLst>
                <a:path w="596264" h="81914">
                  <a:moveTo>
                    <a:pt x="442604" y="81435"/>
                  </a:moveTo>
                  <a:lnTo>
                    <a:pt x="0" y="81435"/>
                  </a:lnTo>
                  <a:lnTo>
                    <a:pt x="0" y="0"/>
                  </a:lnTo>
                  <a:lnTo>
                    <a:pt x="596057" y="0"/>
                  </a:lnTo>
                  <a:lnTo>
                    <a:pt x="580098" y="24886"/>
                  </a:lnTo>
                  <a:lnTo>
                    <a:pt x="542042" y="36873"/>
                  </a:lnTo>
                  <a:lnTo>
                    <a:pt x="496620" y="44561"/>
                  </a:lnTo>
                  <a:lnTo>
                    <a:pt x="458564" y="56548"/>
                  </a:lnTo>
                  <a:lnTo>
                    <a:pt x="442604" y="81435"/>
                  </a:lnTo>
                  <a:close/>
                </a:path>
              </a:pathLst>
            </a:custGeom>
            <a:solidFill>
              <a:srgbClr val="A0D0FF">
                <a:alpha val="69999"/>
              </a:srgbClr>
            </a:solidFill>
          </p:spPr>
          <p:txBody>
            <a:bodyPr wrap="square" lIns="0" tIns="0" rIns="0" bIns="0" rtlCol="0"/>
            <a:lstStyle/>
            <a:p>
              <a:endParaRPr/>
            </a:p>
          </p:txBody>
        </p:sp>
        <p:sp>
          <p:nvSpPr>
            <p:cNvPr id="38" name="object 38"/>
            <p:cNvSpPr/>
            <p:nvPr/>
          </p:nvSpPr>
          <p:spPr>
            <a:xfrm>
              <a:off x="1920651" y="5623817"/>
              <a:ext cx="137795" cy="57150"/>
            </a:xfrm>
            <a:custGeom>
              <a:avLst/>
              <a:gdLst/>
              <a:ahLst/>
              <a:cxnLst/>
              <a:rect l="l" t="t" r="r" b="b"/>
              <a:pathLst>
                <a:path w="137794" h="57150">
                  <a:moveTo>
                    <a:pt x="137493" y="0"/>
                  </a:moveTo>
                  <a:lnTo>
                    <a:pt x="121534" y="24886"/>
                  </a:lnTo>
                  <a:lnTo>
                    <a:pt x="83478" y="36873"/>
                  </a:lnTo>
                  <a:lnTo>
                    <a:pt x="38056" y="44561"/>
                  </a:lnTo>
                  <a:lnTo>
                    <a:pt x="0" y="56548"/>
                  </a:lnTo>
                </a:path>
              </a:pathLst>
            </a:custGeom>
            <a:ln w="19049">
              <a:solidFill>
                <a:srgbClr val="605D5C"/>
              </a:solidFill>
            </a:ln>
          </p:spPr>
          <p:txBody>
            <a:bodyPr wrap="square" lIns="0" tIns="0" rIns="0" bIns="0" rtlCol="0"/>
            <a:lstStyle/>
            <a:p>
              <a:endParaRPr/>
            </a:p>
          </p:txBody>
        </p:sp>
      </p:grpSp>
      <p:sp>
        <p:nvSpPr>
          <p:cNvPr id="39" name="object 39"/>
          <p:cNvSpPr txBox="1"/>
          <p:nvPr/>
        </p:nvSpPr>
        <p:spPr>
          <a:xfrm>
            <a:off x="1519051" y="3186951"/>
            <a:ext cx="3388426" cy="213556"/>
          </a:xfrm>
          <a:prstGeom prst="rect">
            <a:avLst/>
          </a:prstGeom>
          <a:solidFill>
            <a:srgbClr val="A0D0FF"/>
          </a:solidFill>
        </p:spPr>
        <p:txBody>
          <a:bodyPr vert="horz" wrap="square" lIns="0" tIns="74331" rIns="0" bIns="0" rtlCol="0">
            <a:spAutoFit/>
          </a:bodyPr>
          <a:lstStyle/>
          <a:p>
            <a:pPr marR="70384" algn="r">
              <a:spcBef>
                <a:spcPts val="585"/>
              </a:spcBef>
            </a:pPr>
            <a:r>
              <a:rPr sz="900" spc="-26" dirty="0">
                <a:solidFill>
                  <a:srgbClr val="FFFFFF"/>
                </a:solidFill>
                <a:latin typeface="Segoe UI"/>
                <a:cs typeface="Segoe UI"/>
              </a:rPr>
              <a:t>40K</a:t>
            </a:r>
            <a:endParaRPr sz="900">
              <a:latin typeface="Segoe UI"/>
              <a:cs typeface="Segoe UI"/>
            </a:endParaRPr>
          </a:p>
        </p:txBody>
      </p:sp>
      <p:sp>
        <p:nvSpPr>
          <p:cNvPr id="40" name="object 40"/>
          <p:cNvSpPr txBox="1"/>
          <p:nvPr/>
        </p:nvSpPr>
        <p:spPr>
          <a:xfrm>
            <a:off x="3745452" y="3632336"/>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25K</a:t>
            </a:r>
            <a:endParaRPr sz="900">
              <a:latin typeface="Segoe UI"/>
              <a:cs typeface="Segoe UI"/>
            </a:endParaRPr>
          </a:p>
        </p:txBody>
      </p:sp>
      <p:sp>
        <p:nvSpPr>
          <p:cNvPr id="41" name="object 41"/>
          <p:cNvSpPr txBox="1"/>
          <p:nvPr/>
        </p:nvSpPr>
        <p:spPr>
          <a:xfrm>
            <a:off x="3202769" y="4016979"/>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19K</a:t>
            </a:r>
            <a:endParaRPr sz="900">
              <a:latin typeface="Segoe UI"/>
              <a:cs typeface="Segoe UI"/>
            </a:endParaRPr>
          </a:p>
        </p:txBody>
      </p:sp>
      <p:sp>
        <p:nvSpPr>
          <p:cNvPr id="42" name="object 42"/>
          <p:cNvSpPr txBox="1"/>
          <p:nvPr/>
        </p:nvSpPr>
        <p:spPr>
          <a:xfrm>
            <a:off x="3019171" y="4401623"/>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17K</a:t>
            </a:r>
            <a:endParaRPr sz="900">
              <a:latin typeface="Segoe UI"/>
              <a:cs typeface="Segoe UI"/>
            </a:endParaRPr>
          </a:p>
        </p:txBody>
      </p:sp>
      <p:sp>
        <p:nvSpPr>
          <p:cNvPr id="43" name="object 43"/>
          <p:cNvSpPr txBox="1"/>
          <p:nvPr/>
        </p:nvSpPr>
        <p:spPr>
          <a:xfrm>
            <a:off x="2371539" y="4786267"/>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9K</a:t>
            </a:r>
            <a:endParaRPr sz="900">
              <a:latin typeface="Segoe UI"/>
              <a:cs typeface="Segoe UI"/>
            </a:endParaRPr>
          </a:p>
        </p:txBody>
      </p:sp>
      <p:sp>
        <p:nvSpPr>
          <p:cNvPr id="44" name="object 44"/>
          <p:cNvSpPr txBox="1"/>
          <p:nvPr/>
        </p:nvSpPr>
        <p:spPr>
          <a:xfrm>
            <a:off x="2308432" y="5170911"/>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8K</a:t>
            </a:r>
            <a:endParaRPr sz="900">
              <a:latin typeface="Segoe UI"/>
              <a:cs typeface="Segoe UI"/>
            </a:endParaRPr>
          </a:p>
        </p:txBody>
      </p:sp>
      <p:sp>
        <p:nvSpPr>
          <p:cNvPr id="45" name="object 45"/>
          <p:cNvSpPr txBox="1"/>
          <p:nvPr/>
        </p:nvSpPr>
        <p:spPr>
          <a:xfrm>
            <a:off x="2204422" y="5555555"/>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7K</a:t>
            </a:r>
            <a:endParaRPr sz="900">
              <a:latin typeface="Segoe UI"/>
              <a:cs typeface="Segoe UI"/>
            </a:endParaRPr>
          </a:p>
        </p:txBody>
      </p:sp>
      <p:sp>
        <p:nvSpPr>
          <p:cNvPr id="46" name="object 46"/>
          <p:cNvSpPr txBox="1"/>
          <p:nvPr/>
        </p:nvSpPr>
        <p:spPr>
          <a:xfrm>
            <a:off x="2044991" y="594019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grpSp>
        <p:nvGrpSpPr>
          <p:cNvPr id="226" name="object 47"/>
          <p:cNvGrpSpPr/>
          <p:nvPr/>
        </p:nvGrpSpPr>
        <p:grpSpPr>
          <a:xfrm>
            <a:off x="10196945" y="760400"/>
            <a:ext cx="2844140" cy="1948771"/>
            <a:chOff x="9814559" y="737869"/>
            <a:chExt cx="2737485" cy="1891030"/>
          </a:xfrm>
        </p:grpSpPr>
        <p:sp>
          <p:nvSpPr>
            <p:cNvPr id="48" name="object 48"/>
            <p:cNvSpPr/>
            <p:nvPr/>
          </p:nvSpPr>
          <p:spPr>
            <a:xfrm>
              <a:off x="9814547" y="737869"/>
              <a:ext cx="2737485" cy="1891030"/>
            </a:xfrm>
            <a:custGeom>
              <a:avLst/>
              <a:gdLst/>
              <a:ahLst/>
              <a:cxnLst/>
              <a:rect l="l" t="t" r="r" b="b"/>
              <a:pathLst>
                <a:path w="2737484" h="1891030">
                  <a:moveTo>
                    <a:pt x="2737104" y="0"/>
                  </a:moveTo>
                  <a:lnTo>
                    <a:pt x="0" y="0"/>
                  </a:lnTo>
                  <a:lnTo>
                    <a:pt x="0" y="100330"/>
                  </a:lnTo>
                  <a:lnTo>
                    <a:pt x="0" y="1681480"/>
                  </a:lnTo>
                  <a:lnTo>
                    <a:pt x="0" y="1891030"/>
                  </a:lnTo>
                  <a:lnTo>
                    <a:pt x="2737104" y="1891030"/>
                  </a:lnTo>
                  <a:lnTo>
                    <a:pt x="2737104" y="1681492"/>
                  </a:lnTo>
                  <a:lnTo>
                    <a:pt x="2737104" y="100342"/>
                  </a:lnTo>
                  <a:lnTo>
                    <a:pt x="2510790" y="100342"/>
                  </a:lnTo>
                  <a:lnTo>
                    <a:pt x="2510790" y="1681480"/>
                  </a:lnTo>
                  <a:lnTo>
                    <a:pt x="91440" y="1681480"/>
                  </a:lnTo>
                  <a:lnTo>
                    <a:pt x="91440" y="100330"/>
                  </a:lnTo>
                  <a:lnTo>
                    <a:pt x="2737104" y="100330"/>
                  </a:lnTo>
                  <a:lnTo>
                    <a:pt x="2737104" y="0"/>
                  </a:lnTo>
                  <a:close/>
                </a:path>
              </a:pathLst>
            </a:custGeom>
            <a:solidFill>
              <a:srgbClr val="252423">
                <a:alpha val="30198"/>
              </a:srgbClr>
            </a:solidFill>
          </p:spPr>
          <p:txBody>
            <a:bodyPr wrap="square" lIns="0" tIns="0" rIns="0" bIns="0" rtlCol="0"/>
            <a:lstStyle/>
            <a:p>
              <a:endParaRPr/>
            </a:p>
          </p:txBody>
        </p:sp>
        <p:sp>
          <p:nvSpPr>
            <p:cNvPr id="49" name="object 49"/>
            <p:cNvSpPr/>
            <p:nvPr/>
          </p:nvSpPr>
          <p:spPr>
            <a:xfrm>
              <a:off x="9905999" y="828674"/>
              <a:ext cx="2419350" cy="247650"/>
            </a:xfrm>
            <a:custGeom>
              <a:avLst/>
              <a:gdLst/>
              <a:ahLst/>
              <a:cxnLst/>
              <a:rect l="l" t="t" r="r" b="b"/>
              <a:pathLst>
                <a:path w="2419350" h="247650">
                  <a:moveTo>
                    <a:pt x="2419349" y="247649"/>
                  </a:moveTo>
                  <a:lnTo>
                    <a:pt x="0" y="247649"/>
                  </a:lnTo>
                  <a:lnTo>
                    <a:pt x="0" y="0"/>
                  </a:lnTo>
                  <a:lnTo>
                    <a:pt x="2419349" y="0"/>
                  </a:lnTo>
                  <a:lnTo>
                    <a:pt x="2419349" y="247649"/>
                  </a:lnTo>
                  <a:close/>
                </a:path>
              </a:pathLst>
            </a:custGeom>
            <a:solidFill>
              <a:srgbClr val="A0D0FF"/>
            </a:solidFill>
          </p:spPr>
          <p:txBody>
            <a:bodyPr wrap="square" lIns="0" tIns="0" rIns="0" bIns="0" rtlCol="0"/>
            <a:lstStyle/>
            <a:p>
              <a:endParaRPr/>
            </a:p>
          </p:txBody>
        </p:sp>
      </p:grpSp>
      <p:sp>
        <p:nvSpPr>
          <p:cNvPr id="50" name="object 50"/>
          <p:cNvSpPr txBox="1"/>
          <p:nvPr/>
        </p:nvSpPr>
        <p:spPr>
          <a:xfrm>
            <a:off x="10605839" y="837650"/>
            <a:ext cx="1899391" cy="213339"/>
          </a:xfrm>
          <a:prstGeom prst="rect">
            <a:avLst/>
          </a:prstGeom>
        </p:spPr>
        <p:txBody>
          <a:bodyPr vert="horz" wrap="square" lIns="0" tIns="13156" rIns="0" bIns="0" rtlCol="0">
            <a:spAutoFit/>
          </a:bodyPr>
          <a:lstStyle/>
          <a:p>
            <a:pPr>
              <a:spcBef>
                <a:spcPts val="104"/>
              </a:spcBef>
            </a:pPr>
            <a:r>
              <a:rPr sz="1300" b="1" spc="-10" dirty="0">
                <a:solidFill>
                  <a:srgbClr val="252423"/>
                </a:solidFill>
                <a:latin typeface="Constantia"/>
                <a:cs typeface="Constantia"/>
              </a:rPr>
              <a:t>Gender</a:t>
            </a:r>
            <a:r>
              <a:rPr sz="1300" b="1" spc="-67" dirty="0">
                <a:solidFill>
                  <a:srgbClr val="252423"/>
                </a:solidFill>
                <a:latin typeface="Constantia"/>
                <a:cs typeface="Constantia"/>
              </a:rPr>
              <a:t> </a:t>
            </a:r>
            <a:r>
              <a:rPr sz="1300" b="1" dirty="0">
                <a:solidFill>
                  <a:srgbClr val="252423"/>
                </a:solidFill>
                <a:latin typeface="Constantia"/>
                <a:cs typeface="Constantia"/>
              </a:rPr>
              <a:t>Wise</a:t>
            </a:r>
            <a:r>
              <a:rPr sz="1300" b="1" spc="-41" dirty="0">
                <a:solidFill>
                  <a:srgbClr val="252423"/>
                </a:solidFill>
                <a:latin typeface="Constantia"/>
                <a:cs typeface="Constantia"/>
              </a:rPr>
              <a:t> </a:t>
            </a:r>
            <a:r>
              <a:rPr sz="1300" b="1" dirty="0">
                <a:solidFill>
                  <a:srgbClr val="252423"/>
                </a:solidFill>
                <a:latin typeface="Constantia"/>
                <a:cs typeface="Constantia"/>
              </a:rPr>
              <a:t>Order</a:t>
            </a:r>
            <a:r>
              <a:rPr sz="1300" b="1" spc="-47" dirty="0">
                <a:solidFill>
                  <a:srgbClr val="252423"/>
                </a:solidFill>
                <a:latin typeface="Constantia"/>
                <a:cs typeface="Constantia"/>
              </a:rPr>
              <a:t> </a:t>
            </a:r>
            <a:r>
              <a:rPr sz="1300" b="1" spc="-26" dirty="0">
                <a:solidFill>
                  <a:srgbClr val="252423"/>
                </a:solidFill>
                <a:latin typeface="Constantia"/>
                <a:cs typeface="Constantia"/>
              </a:rPr>
              <a:t>Qty</a:t>
            </a:r>
            <a:endParaRPr sz="1300">
              <a:latin typeface="Constantia"/>
              <a:cs typeface="Constantia"/>
            </a:endParaRPr>
          </a:p>
        </p:txBody>
      </p:sp>
      <p:grpSp>
        <p:nvGrpSpPr>
          <p:cNvPr id="227" name="object 51"/>
          <p:cNvGrpSpPr/>
          <p:nvPr/>
        </p:nvGrpSpPr>
        <p:grpSpPr>
          <a:xfrm>
            <a:off x="10291947" y="1109190"/>
            <a:ext cx="2510971" cy="1174629"/>
            <a:chOff x="9905999" y="1076325"/>
            <a:chExt cx="2416810" cy="1139825"/>
          </a:xfrm>
        </p:grpSpPr>
        <p:pic>
          <p:nvPicPr>
            <p:cNvPr id="52" name="object 52"/>
            <p:cNvPicPr/>
            <p:nvPr/>
          </p:nvPicPr>
          <p:blipFill>
            <a:blip r:embed="rId2" cstate="print"/>
            <a:stretch>
              <a:fillRect/>
            </a:stretch>
          </p:blipFill>
          <p:spPr>
            <a:xfrm>
              <a:off x="9905999" y="1076325"/>
              <a:ext cx="2416396" cy="38099"/>
            </a:xfrm>
            <a:prstGeom prst="rect">
              <a:avLst/>
            </a:prstGeom>
          </p:spPr>
        </p:pic>
        <p:sp>
          <p:nvSpPr>
            <p:cNvPr id="53" name="object 53"/>
            <p:cNvSpPr/>
            <p:nvPr/>
          </p:nvSpPr>
          <p:spPr>
            <a:xfrm>
              <a:off x="10781293" y="1327720"/>
              <a:ext cx="464184" cy="888365"/>
            </a:xfrm>
            <a:custGeom>
              <a:avLst/>
              <a:gdLst/>
              <a:ahLst/>
              <a:cxnLst/>
              <a:rect l="l" t="t" r="r" b="b"/>
              <a:pathLst>
                <a:path w="464184" h="888364">
                  <a:moveTo>
                    <a:pt x="22098" y="887855"/>
                  </a:moveTo>
                  <a:lnTo>
                    <a:pt x="11049" y="887768"/>
                  </a:lnTo>
                  <a:lnTo>
                    <a:pt x="0" y="887406"/>
                  </a:lnTo>
                  <a:lnTo>
                    <a:pt x="8022" y="710015"/>
                  </a:lnTo>
                  <a:lnTo>
                    <a:pt x="21281" y="710285"/>
                  </a:lnTo>
                  <a:lnTo>
                    <a:pt x="34536" y="709893"/>
                  </a:lnTo>
                  <a:lnTo>
                    <a:pt x="73957" y="704776"/>
                  </a:lnTo>
                  <a:lnTo>
                    <a:pt x="112178" y="693849"/>
                  </a:lnTo>
                  <a:lnTo>
                    <a:pt x="148346" y="677356"/>
                  </a:lnTo>
                  <a:lnTo>
                    <a:pt x="181657" y="655663"/>
                  </a:lnTo>
                  <a:lnTo>
                    <a:pt x="211369" y="629255"/>
                  </a:lnTo>
                  <a:lnTo>
                    <a:pt x="236819" y="598718"/>
                  </a:lnTo>
                  <a:lnTo>
                    <a:pt x="257442" y="564734"/>
                  </a:lnTo>
                  <a:lnTo>
                    <a:pt x="272777" y="528060"/>
                  </a:lnTo>
                  <a:lnTo>
                    <a:pt x="282484" y="489511"/>
                  </a:lnTo>
                  <a:lnTo>
                    <a:pt x="286345" y="449948"/>
                  </a:lnTo>
                  <a:lnTo>
                    <a:pt x="286314" y="436686"/>
                  </a:lnTo>
                  <a:lnTo>
                    <a:pt x="282271" y="397141"/>
                  </a:lnTo>
                  <a:lnTo>
                    <a:pt x="272387" y="358637"/>
                  </a:lnTo>
                  <a:lnTo>
                    <a:pt x="256884" y="322033"/>
                  </a:lnTo>
                  <a:lnTo>
                    <a:pt x="236105" y="288145"/>
                  </a:lnTo>
                  <a:lnTo>
                    <a:pt x="210514" y="257726"/>
                  </a:lnTo>
                  <a:lnTo>
                    <a:pt x="180681" y="231454"/>
                  </a:lnTo>
                  <a:lnTo>
                    <a:pt x="147271" y="209915"/>
                  </a:lnTo>
                  <a:lnTo>
                    <a:pt x="111027" y="193588"/>
                  </a:lnTo>
                  <a:lnTo>
                    <a:pt x="72757" y="182837"/>
                  </a:lnTo>
                  <a:lnTo>
                    <a:pt x="33313" y="177901"/>
                  </a:lnTo>
                  <a:lnTo>
                    <a:pt x="20055" y="177571"/>
                  </a:lnTo>
                  <a:lnTo>
                    <a:pt x="20055" y="0"/>
                  </a:lnTo>
                  <a:lnTo>
                    <a:pt x="64192" y="2199"/>
                  </a:lnTo>
                  <a:lnTo>
                    <a:pt x="107891" y="8776"/>
                  </a:lnTo>
                  <a:lnTo>
                    <a:pt x="150720" y="19664"/>
                  </a:lnTo>
                  <a:lnTo>
                    <a:pt x="192255" y="34757"/>
                  </a:lnTo>
                  <a:lnTo>
                    <a:pt x="232082" y="53905"/>
                  </a:lnTo>
                  <a:lnTo>
                    <a:pt x="269809" y="76918"/>
                  </a:lnTo>
                  <a:lnTo>
                    <a:pt x="305061" y="103567"/>
                  </a:lnTo>
                  <a:lnTo>
                    <a:pt x="337489" y="133590"/>
                  </a:lnTo>
                  <a:lnTo>
                    <a:pt x="366771" y="166687"/>
                  </a:lnTo>
                  <a:lnTo>
                    <a:pt x="392617" y="202532"/>
                  </a:lnTo>
                  <a:lnTo>
                    <a:pt x="414771" y="240769"/>
                  </a:lnTo>
                  <a:lnTo>
                    <a:pt x="433014" y="281019"/>
                  </a:lnTo>
                  <a:lnTo>
                    <a:pt x="447165" y="322884"/>
                  </a:lnTo>
                  <a:lnTo>
                    <a:pt x="457084" y="365948"/>
                  </a:lnTo>
                  <a:lnTo>
                    <a:pt x="462671" y="409785"/>
                  </a:lnTo>
                  <a:lnTo>
                    <a:pt x="463986" y="442905"/>
                  </a:lnTo>
                  <a:lnTo>
                    <a:pt x="463873" y="453960"/>
                  </a:lnTo>
                  <a:lnTo>
                    <a:pt x="460677" y="498036"/>
                  </a:lnTo>
                  <a:lnTo>
                    <a:pt x="453114" y="541575"/>
                  </a:lnTo>
                  <a:lnTo>
                    <a:pt x="441261" y="584147"/>
                  </a:lnTo>
                  <a:lnTo>
                    <a:pt x="425233" y="625330"/>
                  </a:lnTo>
                  <a:lnTo>
                    <a:pt x="405190" y="664714"/>
                  </a:lnTo>
                  <a:lnTo>
                    <a:pt x="381331" y="701912"/>
                  </a:lnTo>
                  <a:lnTo>
                    <a:pt x="353891" y="736552"/>
                  </a:lnTo>
                  <a:lnTo>
                    <a:pt x="323144" y="768293"/>
                  </a:lnTo>
                  <a:lnTo>
                    <a:pt x="289393" y="796820"/>
                  </a:lnTo>
                  <a:lnTo>
                    <a:pt x="252973" y="821849"/>
                  </a:lnTo>
                  <a:lnTo>
                    <a:pt x="214245" y="843134"/>
                  </a:lnTo>
                  <a:lnTo>
                    <a:pt x="173593" y="860463"/>
                  </a:lnTo>
                  <a:lnTo>
                    <a:pt x="131420" y="873664"/>
                  </a:lnTo>
                  <a:lnTo>
                    <a:pt x="88142" y="882607"/>
                  </a:lnTo>
                  <a:lnTo>
                    <a:pt x="44191" y="887203"/>
                  </a:lnTo>
                  <a:lnTo>
                    <a:pt x="33145" y="887666"/>
                  </a:lnTo>
                  <a:lnTo>
                    <a:pt x="22098" y="887855"/>
                  </a:lnTo>
                  <a:close/>
                </a:path>
              </a:pathLst>
            </a:custGeom>
            <a:solidFill>
              <a:srgbClr val="3A6D8B"/>
            </a:solidFill>
          </p:spPr>
          <p:txBody>
            <a:bodyPr wrap="square" lIns="0" tIns="0" rIns="0" bIns="0" rtlCol="0"/>
            <a:lstStyle/>
            <a:p>
              <a:endParaRPr/>
            </a:p>
          </p:txBody>
        </p:sp>
        <p:sp>
          <p:nvSpPr>
            <p:cNvPr id="54" name="object 54"/>
            <p:cNvSpPr/>
            <p:nvPr/>
          </p:nvSpPr>
          <p:spPr>
            <a:xfrm>
              <a:off x="10357421" y="1327720"/>
              <a:ext cx="444500" cy="887730"/>
            </a:xfrm>
            <a:custGeom>
              <a:avLst/>
              <a:gdLst/>
              <a:ahLst/>
              <a:cxnLst/>
              <a:rect l="l" t="t" r="r" b="b"/>
              <a:pathLst>
                <a:path w="444500" h="887730">
                  <a:moveTo>
                    <a:pt x="423872" y="887406"/>
                  </a:moveTo>
                  <a:lnTo>
                    <a:pt x="381121" y="883394"/>
                  </a:lnTo>
                  <a:lnTo>
                    <a:pt x="338957" y="875270"/>
                  </a:lnTo>
                  <a:lnTo>
                    <a:pt x="297776" y="863111"/>
                  </a:lnTo>
                  <a:lnTo>
                    <a:pt x="257962" y="847030"/>
                  </a:lnTo>
                  <a:lnTo>
                    <a:pt x="219888" y="827178"/>
                  </a:lnTo>
                  <a:lnTo>
                    <a:pt x="183910" y="803740"/>
                  </a:lnTo>
                  <a:lnTo>
                    <a:pt x="150364" y="776936"/>
                  </a:lnTo>
                  <a:lnTo>
                    <a:pt x="119565" y="747017"/>
                  </a:lnTo>
                  <a:lnTo>
                    <a:pt x="91801" y="714262"/>
                  </a:lnTo>
                  <a:lnTo>
                    <a:pt x="67331" y="678977"/>
                  </a:lnTo>
                  <a:lnTo>
                    <a:pt x="46384" y="641494"/>
                  </a:lnTo>
                  <a:lnTo>
                    <a:pt x="29157" y="602163"/>
                  </a:lnTo>
                  <a:lnTo>
                    <a:pt x="15810" y="561351"/>
                  </a:lnTo>
                  <a:lnTo>
                    <a:pt x="6468" y="519440"/>
                  </a:lnTo>
                  <a:lnTo>
                    <a:pt x="1219" y="476823"/>
                  </a:lnTo>
                  <a:lnTo>
                    <a:pt x="0" y="444640"/>
                  </a:lnTo>
                  <a:lnTo>
                    <a:pt x="112" y="433899"/>
                  </a:lnTo>
                  <a:lnTo>
                    <a:pt x="3158" y="391068"/>
                  </a:lnTo>
                  <a:lnTo>
                    <a:pt x="10327" y="348732"/>
                  </a:lnTo>
                  <a:lnTo>
                    <a:pt x="21552" y="307286"/>
                  </a:lnTo>
                  <a:lnTo>
                    <a:pt x="36729" y="267119"/>
                  </a:lnTo>
                  <a:lnTo>
                    <a:pt x="55716" y="228605"/>
                  </a:lnTo>
                  <a:lnTo>
                    <a:pt x="78335" y="192107"/>
                  </a:lnTo>
                  <a:lnTo>
                    <a:pt x="104374" y="157964"/>
                  </a:lnTo>
                  <a:lnTo>
                    <a:pt x="133590" y="126497"/>
                  </a:lnTo>
                  <a:lnTo>
                    <a:pt x="165709" y="98000"/>
                  </a:lnTo>
                  <a:lnTo>
                    <a:pt x="200431" y="72738"/>
                  </a:lnTo>
                  <a:lnTo>
                    <a:pt x="237431" y="50950"/>
                  </a:lnTo>
                  <a:lnTo>
                    <a:pt x="276363" y="32838"/>
                  </a:lnTo>
                  <a:lnTo>
                    <a:pt x="316863" y="18573"/>
                  </a:lnTo>
                  <a:lnTo>
                    <a:pt x="358552" y="8287"/>
                  </a:lnTo>
                  <a:lnTo>
                    <a:pt x="401039" y="2076"/>
                  </a:lnTo>
                  <a:lnTo>
                    <a:pt x="443927" y="0"/>
                  </a:lnTo>
                  <a:lnTo>
                    <a:pt x="443927" y="177571"/>
                  </a:lnTo>
                  <a:lnTo>
                    <a:pt x="431046" y="177883"/>
                  </a:lnTo>
                  <a:lnTo>
                    <a:pt x="418194" y="178817"/>
                  </a:lnTo>
                  <a:lnTo>
                    <a:pt x="380120" y="185327"/>
                  </a:lnTo>
                  <a:lnTo>
                    <a:pt x="343388" y="197275"/>
                  </a:lnTo>
                  <a:lnTo>
                    <a:pt x="308771" y="214409"/>
                  </a:lnTo>
                  <a:lnTo>
                    <a:pt x="276995" y="236371"/>
                  </a:lnTo>
                  <a:lnTo>
                    <a:pt x="248730" y="262698"/>
                  </a:lnTo>
                  <a:lnTo>
                    <a:pt x="224570" y="292836"/>
                  </a:lnTo>
                  <a:lnTo>
                    <a:pt x="205023" y="326151"/>
                  </a:lnTo>
                  <a:lnTo>
                    <a:pt x="190501" y="361943"/>
                  </a:lnTo>
                  <a:lnTo>
                    <a:pt x="181307" y="399460"/>
                  </a:lnTo>
                  <a:lnTo>
                    <a:pt x="177637" y="437911"/>
                  </a:lnTo>
                  <a:lnTo>
                    <a:pt x="177657" y="450797"/>
                  </a:lnTo>
                  <a:lnTo>
                    <a:pt x="181451" y="489236"/>
                  </a:lnTo>
                  <a:lnTo>
                    <a:pt x="190763" y="526723"/>
                  </a:lnTo>
                  <a:lnTo>
                    <a:pt x="205400" y="562469"/>
                  </a:lnTo>
                  <a:lnTo>
                    <a:pt x="225053" y="595722"/>
                  </a:lnTo>
                  <a:lnTo>
                    <a:pt x="249309" y="625782"/>
                  </a:lnTo>
                  <a:lnTo>
                    <a:pt x="277658" y="652019"/>
                  </a:lnTo>
                  <a:lnTo>
                    <a:pt x="309503" y="673879"/>
                  </a:lnTo>
                  <a:lnTo>
                    <a:pt x="344175" y="690903"/>
                  </a:lnTo>
                  <a:lnTo>
                    <a:pt x="380945" y="702734"/>
                  </a:lnTo>
                  <a:lnTo>
                    <a:pt x="419039" y="709122"/>
                  </a:lnTo>
                  <a:lnTo>
                    <a:pt x="431894" y="710015"/>
                  </a:lnTo>
                  <a:lnTo>
                    <a:pt x="423872" y="887406"/>
                  </a:lnTo>
                  <a:close/>
                </a:path>
              </a:pathLst>
            </a:custGeom>
            <a:solidFill>
              <a:srgbClr val="6A99B0"/>
            </a:solidFill>
          </p:spPr>
          <p:txBody>
            <a:bodyPr wrap="square" lIns="0" tIns="0" rIns="0" bIns="0" rtlCol="0"/>
            <a:lstStyle/>
            <a:p>
              <a:endParaRPr/>
            </a:p>
          </p:txBody>
        </p:sp>
        <p:sp>
          <p:nvSpPr>
            <p:cNvPr id="55" name="object 55"/>
            <p:cNvSpPr/>
            <p:nvPr/>
          </p:nvSpPr>
          <p:spPr>
            <a:xfrm>
              <a:off x="10337917" y="1414538"/>
              <a:ext cx="918844" cy="722630"/>
            </a:xfrm>
            <a:custGeom>
              <a:avLst/>
              <a:gdLst/>
              <a:ahLst/>
              <a:cxnLst/>
              <a:rect l="l" t="t" r="r" b="b"/>
              <a:pathLst>
                <a:path w="918845" h="722630">
                  <a:moveTo>
                    <a:pt x="774096" y="689583"/>
                  </a:moveTo>
                  <a:lnTo>
                    <a:pt x="804405" y="722019"/>
                  </a:lnTo>
                  <a:lnTo>
                    <a:pt x="918705" y="722019"/>
                  </a:lnTo>
                </a:path>
                <a:path w="918845" h="722630">
                  <a:moveTo>
                    <a:pt x="145333" y="31743"/>
                  </a:moveTo>
                  <a:lnTo>
                    <a:pt x="114299" y="0"/>
                  </a:lnTo>
                  <a:lnTo>
                    <a:pt x="0" y="0"/>
                  </a:lnTo>
                </a:path>
              </a:pathLst>
            </a:custGeom>
            <a:ln w="9524">
              <a:solidFill>
                <a:srgbClr val="605D5C"/>
              </a:solidFill>
            </a:ln>
          </p:spPr>
          <p:txBody>
            <a:bodyPr wrap="square" lIns="0" tIns="0" rIns="0" bIns="0" rtlCol="0"/>
            <a:lstStyle/>
            <a:p>
              <a:endParaRPr/>
            </a:p>
          </p:txBody>
        </p:sp>
      </p:grpSp>
      <p:sp>
        <p:nvSpPr>
          <p:cNvPr id="56" name="object 56"/>
          <p:cNvSpPr txBox="1"/>
          <p:nvPr/>
        </p:nvSpPr>
        <p:spPr>
          <a:xfrm>
            <a:off x="11734776" y="2025766"/>
            <a:ext cx="325912" cy="320805"/>
          </a:xfrm>
          <a:prstGeom prst="rect">
            <a:avLst/>
          </a:prstGeom>
        </p:spPr>
        <p:txBody>
          <a:bodyPr vert="horz" wrap="square" lIns="0" tIns="13156" rIns="0" bIns="0" rtlCol="0">
            <a:spAutoFit/>
          </a:bodyPr>
          <a:lstStyle/>
          <a:p>
            <a:pPr marR="5262">
              <a:lnSpc>
                <a:spcPct val="111100"/>
              </a:lnSpc>
              <a:spcBef>
                <a:spcPts val="104"/>
              </a:spcBef>
            </a:pPr>
            <a:r>
              <a:rPr sz="900" spc="-10" dirty="0">
                <a:solidFill>
                  <a:srgbClr val="605D5C"/>
                </a:solidFill>
                <a:latin typeface="Segoe UI"/>
                <a:cs typeface="Segoe UI"/>
              </a:rPr>
              <a:t>6.03K (50.…)</a:t>
            </a:r>
            <a:endParaRPr sz="900">
              <a:latin typeface="Segoe UI"/>
              <a:cs typeface="Segoe UI"/>
            </a:endParaRPr>
          </a:p>
        </p:txBody>
      </p:sp>
      <p:sp>
        <p:nvSpPr>
          <p:cNvPr id="57" name="object 57"/>
          <p:cNvSpPr txBox="1"/>
          <p:nvPr/>
        </p:nvSpPr>
        <p:spPr>
          <a:xfrm>
            <a:off x="10388608" y="1281699"/>
            <a:ext cx="325912" cy="320805"/>
          </a:xfrm>
          <a:prstGeom prst="rect">
            <a:avLst/>
          </a:prstGeom>
        </p:spPr>
        <p:txBody>
          <a:bodyPr vert="horz" wrap="square" lIns="0" tIns="13156" rIns="0" bIns="0" rtlCol="0">
            <a:spAutoFit/>
          </a:bodyPr>
          <a:lstStyle/>
          <a:p>
            <a:pPr marR="5262" indent="25654">
              <a:lnSpc>
                <a:spcPct val="111100"/>
              </a:lnSpc>
              <a:spcBef>
                <a:spcPts val="104"/>
              </a:spcBef>
            </a:pPr>
            <a:r>
              <a:rPr sz="900" spc="-21" dirty="0">
                <a:solidFill>
                  <a:srgbClr val="605D5C"/>
                </a:solidFill>
                <a:latin typeface="Segoe UI"/>
                <a:cs typeface="Segoe UI"/>
              </a:rPr>
              <a:t>5.86K </a:t>
            </a:r>
            <a:r>
              <a:rPr sz="900" spc="-10" dirty="0">
                <a:solidFill>
                  <a:srgbClr val="605D5C"/>
                </a:solidFill>
                <a:latin typeface="Segoe UI"/>
                <a:cs typeface="Segoe UI"/>
              </a:rPr>
              <a:t>(49.…)</a:t>
            </a:r>
            <a:endParaRPr sz="900">
              <a:latin typeface="Segoe UI"/>
              <a:cs typeface="Segoe UI"/>
            </a:endParaRPr>
          </a:p>
        </p:txBody>
      </p:sp>
      <p:pic>
        <p:nvPicPr>
          <p:cNvPr id="58" name="object 58"/>
          <p:cNvPicPr/>
          <p:nvPr/>
        </p:nvPicPr>
        <p:blipFill>
          <a:blip r:embed="rId3" cstate="print"/>
          <a:stretch>
            <a:fillRect/>
          </a:stretch>
        </p:blipFill>
        <p:spPr>
          <a:xfrm>
            <a:off x="12113490" y="1739106"/>
            <a:ext cx="98960" cy="98157"/>
          </a:xfrm>
          <a:prstGeom prst="rect">
            <a:avLst/>
          </a:prstGeom>
        </p:spPr>
      </p:pic>
      <p:sp>
        <p:nvSpPr>
          <p:cNvPr id="59" name="object 59"/>
          <p:cNvSpPr txBox="1"/>
          <p:nvPr/>
        </p:nvSpPr>
        <p:spPr>
          <a:xfrm>
            <a:off x="12102935" y="1436377"/>
            <a:ext cx="463797" cy="438441"/>
          </a:xfrm>
          <a:prstGeom prst="rect">
            <a:avLst/>
          </a:prstGeom>
        </p:spPr>
        <p:txBody>
          <a:bodyPr vert="horz" wrap="square" lIns="0" tIns="62491" rIns="0" bIns="0" rtlCol="0">
            <a:spAutoFit/>
          </a:bodyPr>
          <a:lstStyle/>
          <a:p>
            <a:pPr marR="5262" algn="r">
              <a:spcBef>
                <a:spcPts val="492"/>
              </a:spcBef>
            </a:pPr>
            <a:r>
              <a:rPr sz="1000" b="1" spc="-10" dirty="0">
                <a:solidFill>
                  <a:srgbClr val="605D5C"/>
                </a:solidFill>
                <a:latin typeface="Segoe UI"/>
                <a:cs typeface="Segoe UI"/>
              </a:rPr>
              <a:t>Gender</a:t>
            </a:r>
            <a:endParaRPr sz="1000">
              <a:latin typeface="Segoe UI"/>
              <a:cs typeface="Segoe UI"/>
            </a:endParaRPr>
          </a:p>
          <a:p>
            <a:pPr marR="38810" algn="r">
              <a:spcBef>
                <a:spcPts val="388"/>
              </a:spcBef>
            </a:pPr>
            <a:r>
              <a:rPr sz="1000" spc="-21" dirty="0">
                <a:solidFill>
                  <a:srgbClr val="605D5C"/>
                </a:solidFill>
                <a:latin typeface="Segoe UI"/>
                <a:cs typeface="Segoe UI"/>
              </a:rPr>
              <a:t>Male</a:t>
            </a:r>
            <a:endParaRPr sz="1000">
              <a:latin typeface="Segoe UI"/>
              <a:cs typeface="Segoe UI"/>
            </a:endParaRPr>
          </a:p>
        </p:txBody>
      </p:sp>
      <p:pic>
        <p:nvPicPr>
          <p:cNvPr id="60" name="object 60"/>
          <p:cNvPicPr/>
          <p:nvPr/>
        </p:nvPicPr>
        <p:blipFill>
          <a:blip r:embed="rId4" cstate="print"/>
          <a:stretch>
            <a:fillRect/>
          </a:stretch>
        </p:blipFill>
        <p:spPr>
          <a:xfrm>
            <a:off x="12113490" y="1994318"/>
            <a:ext cx="98960" cy="98157"/>
          </a:xfrm>
          <a:prstGeom prst="rect">
            <a:avLst/>
          </a:prstGeom>
        </p:spPr>
      </p:pic>
      <p:sp>
        <p:nvSpPr>
          <p:cNvPr id="61" name="object 61"/>
          <p:cNvSpPr txBox="1"/>
          <p:nvPr/>
        </p:nvSpPr>
        <p:spPr>
          <a:xfrm>
            <a:off x="12232820" y="1946840"/>
            <a:ext cx="428831" cy="167173"/>
          </a:xfrm>
          <a:prstGeom prst="rect">
            <a:avLst/>
          </a:prstGeom>
        </p:spPr>
        <p:txBody>
          <a:bodyPr vert="horz" wrap="square" lIns="0" tIns="13156" rIns="0" bIns="0" rtlCol="0">
            <a:spAutoFit/>
          </a:bodyPr>
          <a:lstStyle/>
          <a:p>
            <a:pPr>
              <a:spcBef>
                <a:spcPts val="104"/>
              </a:spcBef>
            </a:pPr>
            <a:r>
              <a:rPr sz="1000" spc="-10" dirty="0">
                <a:solidFill>
                  <a:srgbClr val="605D5C"/>
                </a:solidFill>
                <a:latin typeface="Segoe UI"/>
                <a:cs typeface="Segoe UI"/>
              </a:rPr>
              <a:t>Female</a:t>
            </a:r>
            <a:endParaRPr sz="1000">
              <a:latin typeface="Segoe UI"/>
              <a:cs typeface="Segoe UI"/>
            </a:endParaRPr>
          </a:p>
        </p:txBody>
      </p:sp>
      <p:sp>
        <p:nvSpPr>
          <p:cNvPr id="62" name="object 62"/>
          <p:cNvSpPr txBox="1"/>
          <p:nvPr/>
        </p:nvSpPr>
        <p:spPr>
          <a:xfrm>
            <a:off x="7927810" y="2692844"/>
            <a:ext cx="3016332" cy="213339"/>
          </a:xfrm>
          <a:prstGeom prst="rect">
            <a:avLst/>
          </a:prstGeom>
        </p:spPr>
        <p:txBody>
          <a:bodyPr vert="horz" wrap="square" lIns="0" tIns="13156" rIns="0" bIns="0" rtlCol="0">
            <a:spAutoFit/>
          </a:bodyPr>
          <a:lstStyle/>
          <a:p>
            <a:pPr marL="13156">
              <a:spcBef>
                <a:spcPts val="104"/>
              </a:spcBef>
            </a:pPr>
            <a:r>
              <a:rPr sz="1300" b="1" dirty="0">
                <a:solidFill>
                  <a:srgbClr val="252423"/>
                </a:solidFill>
                <a:latin typeface="Constantia"/>
                <a:cs typeface="Constantia"/>
              </a:rPr>
              <a:t>Order</a:t>
            </a:r>
            <a:r>
              <a:rPr sz="1300" b="1" spc="-73" dirty="0">
                <a:solidFill>
                  <a:srgbClr val="252423"/>
                </a:solidFill>
                <a:latin typeface="Constantia"/>
                <a:cs typeface="Constantia"/>
              </a:rPr>
              <a:t> </a:t>
            </a:r>
            <a:r>
              <a:rPr sz="1300" b="1" dirty="0">
                <a:solidFill>
                  <a:srgbClr val="252423"/>
                </a:solidFill>
                <a:latin typeface="Constantia"/>
                <a:cs typeface="Constantia"/>
              </a:rPr>
              <a:t>Quantity</a:t>
            </a:r>
            <a:r>
              <a:rPr sz="1300" b="1" spc="-67" dirty="0">
                <a:solidFill>
                  <a:srgbClr val="252423"/>
                </a:solidFill>
                <a:latin typeface="Constantia"/>
                <a:cs typeface="Constantia"/>
              </a:rPr>
              <a:t> </a:t>
            </a:r>
            <a:r>
              <a:rPr sz="1300" b="1" dirty="0">
                <a:solidFill>
                  <a:srgbClr val="252423"/>
                </a:solidFill>
                <a:latin typeface="Constantia"/>
                <a:cs typeface="Constantia"/>
              </a:rPr>
              <a:t>trend</a:t>
            </a:r>
            <a:r>
              <a:rPr sz="1300" b="1" spc="-31" dirty="0">
                <a:solidFill>
                  <a:srgbClr val="252423"/>
                </a:solidFill>
                <a:latin typeface="Constantia"/>
                <a:cs typeface="Constantia"/>
              </a:rPr>
              <a:t> </a:t>
            </a:r>
            <a:r>
              <a:rPr sz="1300" b="1" dirty="0">
                <a:solidFill>
                  <a:srgbClr val="252423"/>
                </a:solidFill>
                <a:latin typeface="Constantia"/>
                <a:cs typeface="Constantia"/>
              </a:rPr>
              <a:t>By</a:t>
            </a:r>
            <a:r>
              <a:rPr sz="1300" b="1" spc="-57" dirty="0">
                <a:solidFill>
                  <a:srgbClr val="252423"/>
                </a:solidFill>
                <a:latin typeface="Constantia"/>
                <a:cs typeface="Constantia"/>
              </a:rPr>
              <a:t> </a:t>
            </a:r>
            <a:r>
              <a:rPr sz="1300" b="1" spc="-10" dirty="0">
                <a:solidFill>
                  <a:srgbClr val="252423"/>
                </a:solidFill>
                <a:latin typeface="Constantia"/>
                <a:cs typeface="Constantia"/>
              </a:rPr>
              <a:t>Month</a:t>
            </a:r>
            <a:r>
              <a:rPr sz="1300" b="1" spc="-67" dirty="0">
                <a:solidFill>
                  <a:srgbClr val="252423"/>
                </a:solidFill>
                <a:latin typeface="Constantia"/>
                <a:cs typeface="Constantia"/>
              </a:rPr>
              <a:t> </a:t>
            </a:r>
            <a:r>
              <a:rPr sz="1300" b="1" spc="-21" dirty="0">
                <a:solidFill>
                  <a:srgbClr val="252423"/>
                </a:solidFill>
                <a:latin typeface="Constantia"/>
                <a:cs typeface="Constantia"/>
              </a:rPr>
              <a:t>Wise</a:t>
            </a:r>
            <a:endParaRPr sz="1300">
              <a:latin typeface="Constantia"/>
              <a:cs typeface="Constantia"/>
            </a:endParaRPr>
          </a:p>
        </p:txBody>
      </p:sp>
      <p:sp>
        <p:nvSpPr>
          <p:cNvPr id="63" name="object 63"/>
          <p:cNvSpPr/>
          <p:nvPr/>
        </p:nvSpPr>
        <p:spPr>
          <a:xfrm>
            <a:off x="6041559" y="3052725"/>
            <a:ext cx="7085610" cy="3042910"/>
          </a:xfrm>
          <a:custGeom>
            <a:avLst/>
            <a:gdLst/>
            <a:ahLst/>
            <a:cxnLst/>
            <a:rect l="l" t="t" r="r" b="b"/>
            <a:pathLst>
              <a:path w="6819900" h="2952750">
                <a:moveTo>
                  <a:pt x="9525" y="2946679"/>
                </a:moveTo>
                <a:lnTo>
                  <a:pt x="9067" y="2945561"/>
                </a:lnTo>
                <a:lnTo>
                  <a:pt x="7200" y="2943695"/>
                </a:lnTo>
                <a:lnTo>
                  <a:pt x="6083" y="2943225"/>
                </a:lnTo>
                <a:lnTo>
                  <a:pt x="3454" y="2943225"/>
                </a:lnTo>
                <a:lnTo>
                  <a:pt x="2336" y="2943695"/>
                </a:lnTo>
                <a:lnTo>
                  <a:pt x="469" y="2945561"/>
                </a:lnTo>
                <a:lnTo>
                  <a:pt x="0" y="2946679"/>
                </a:lnTo>
                <a:lnTo>
                  <a:pt x="0" y="2949308"/>
                </a:lnTo>
                <a:lnTo>
                  <a:pt x="469" y="2950426"/>
                </a:lnTo>
                <a:lnTo>
                  <a:pt x="2336" y="2952292"/>
                </a:lnTo>
                <a:lnTo>
                  <a:pt x="3454" y="2952750"/>
                </a:lnTo>
                <a:lnTo>
                  <a:pt x="6083" y="2952750"/>
                </a:lnTo>
                <a:lnTo>
                  <a:pt x="7200" y="2952292"/>
                </a:lnTo>
                <a:lnTo>
                  <a:pt x="9067" y="2950426"/>
                </a:lnTo>
                <a:lnTo>
                  <a:pt x="9525" y="2949308"/>
                </a:lnTo>
                <a:lnTo>
                  <a:pt x="9525" y="2946679"/>
                </a:lnTo>
                <a:close/>
              </a:path>
              <a:path w="6819900" h="2952750">
                <a:moveTo>
                  <a:pt x="9525" y="2456142"/>
                </a:moveTo>
                <a:lnTo>
                  <a:pt x="9067" y="2455024"/>
                </a:lnTo>
                <a:lnTo>
                  <a:pt x="7200" y="2453157"/>
                </a:lnTo>
                <a:lnTo>
                  <a:pt x="6083" y="2452687"/>
                </a:lnTo>
                <a:lnTo>
                  <a:pt x="3454" y="2452687"/>
                </a:lnTo>
                <a:lnTo>
                  <a:pt x="2336" y="2453157"/>
                </a:lnTo>
                <a:lnTo>
                  <a:pt x="469" y="2455024"/>
                </a:lnTo>
                <a:lnTo>
                  <a:pt x="0" y="2456142"/>
                </a:lnTo>
                <a:lnTo>
                  <a:pt x="0" y="2458770"/>
                </a:lnTo>
                <a:lnTo>
                  <a:pt x="469" y="2459888"/>
                </a:lnTo>
                <a:lnTo>
                  <a:pt x="2336" y="2461755"/>
                </a:lnTo>
                <a:lnTo>
                  <a:pt x="3454" y="2462212"/>
                </a:lnTo>
                <a:lnTo>
                  <a:pt x="6083" y="2462212"/>
                </a:lnTo>
                <a:lnTo>
                  <a:pt x="7200" y="2461755"/>
                </a:lnTo>
                <a:lnTo>
                  <a:pt x="9067" y="2459888"/>
                </a:lnTo>
                <a:lnTo>
                  <a:pt x="9525" y="2458770"/>
                </a:lnTo>
                <a:lnTo>
                  <a:pt x="9525" y="2456142"/>
                </a:lnTo>
                <a:close/>
              </a:path>
              <a:path w="6819900" h="2952750">
                <a:moveTo>
                  <a:pt x="9525" y="1965604"/>
                </a:moveTo>
                <a:lnTo>
                  <a:pt x="9067" y="1964486"/>
                </a:lnTo>
                <a:lnTo>
                  <a:pt x="7200" y="1962619"/>
                </a:lnTo>
                <a:lnTo>
                  <a:pt x="6083" y="1962150"/>
                </a:lnTo>
                <a:lnTo>
                  <a:pt x="3454" y="1962150"/>
                </a:lnTo>
                <a:lnTo>
                  <a:pt x="2336" y="1962619"/>
                </a:lnTo>
                <a:lnTo>
                  <a:pt x="469" y="1964486"/>
                </a:lnTo>
                <a:lnTo>
                  <a:pt x="0" y="1965604"/>
                </a:lnTo>
                <a:lnTo>
                  <a:pt x="0" y="1968233"/>
                </a:lnTo>
                <a:lnTo>
                  <a:pt x="469" y="1969350"/>
                </a:lnTo>
                <a:lnTo>
                  <a:pt x="2336" y="1971217"/>
                </a:lnTo>
                <a:lnTo>
                  <a:pt x="3454" y="1971675"/>
                </a:lnTo>
                <a:lnTo>
                  <a:pt x="6083" y="1971675"/>
                </a:lnTo>
                <a:lnTo>
                  <a:pt x="7200" y="1971217"/>
                </a:lnTo>
                <a:lnTo>
                  <a:pt x="9067" y="1969350"/>
                </a:lnTo>
                <a:lnTo>
                  <a:pt x="9525" y="1968233"/>
                </a:lnTo>
                <a:lnTo>
                  <a:pt x="9525" y="1965604"/>
                </a:lnTo>
                <a:close/>
              </a:path>
              <a:path w="6819900" h="2952750">
                <a:moveTo>
                  <a:pt x="9525" y="1475066"/>
                </a:moveTo>
                <a:lnTo>
                  <a:pt x="9067" y="1473949"/>
                </a:lnTo>
                <a:lnTo>
                  <a:pt x="7200" y="1472082"/>
                </a:lnTo>
                <a:lnTo>
                  <a:pt x="6083" y="1471612"/>
                </a:lnTo>
                <a:lnTo>
                  <a:pt x="3454" y="1471612"/>
                </a:lnTo>
                <a:lnTo>
                  <a:pt x="2336" y="1472082"/>
                </a:lnTo>
                <a:lnTo>
                  <a:pt x="469" y="1473949"/>
                </a:lnTo>
                <a:lnTo>
                  <a:pt x="0" y="1475066"/>
                </a:lnTo>
                <a:lnTo>
                  <a:pt x="0" y="1477695"/>
                </a:lnTo>
                <a:lnTo>
                  <a:pt x="469" y="1478813"/>
                </a:lnTo>
                <a:lnTo>
                  <a:pt x="2336" y="1480680"/>
                </a:lnTo>
                <a:lnTo>
                  <a:pt x="3454" y="1481137"/>
                </a:lnTo>
                <a:lnTo>
                  <a:pt x="6083" y="1481137"/>
                </a:lnTo>
                <a:lnTo>
                  <a:pt x="7200" y="1480680"/>
                </a:lnTo>
                <a:lnTo>
                  <a:pt x="9067" y="1478813"/>
                </a:lnTo>
                <a:lnTo>
                  <a:pt x="9525" y="1477695"/>
                </a:lnTo>
                <a:lnTo>
                  <a:pt x="9525" y="1475066"/>
                </a:lnTo>
                <a:close/>
              </a:path>
              <a:path w="6819900" h="2952750">
                <a:moveTo>
                  <a:pt x="9525" y="984529"/>
                </a:moveTo>
                <a:lnTo>
                  <a:pt x="9067" y="983411"/>
                </a:lnTo>
                <a:lnTo>
                  <a:pt x="7200" y="981544"/>
                </a:lnTo>
                <a:lnTo>
                  <a:pt x="6083" y="981075"/>
                </a:lnTo>
                <a:lnTo>
                  <a:pt x="3454" y="981075"/>
                </a:lnTo>
                <a:lnTo>
                  <a:pt x="2336" y="981544"/>
                </a:lnTo>
                <a:lnTo>
                  <a:pt x="469" y="983411"/>
                </a:lnTo>
                <a:lnTo>
                  <a:pt x="0" y="984529"/>
                </a:lnTo>
                <a:lnTo>
                  <a:pt x="0" y="987158"/>
                </a:lnTo>
                <a:lnTo>
                  <a:pt x="469" y="988275"/>
                </a:lnTo>
                <a:lnTo>
                  <a:pt x="2336" y="990142"/>
                </a:lnTo>
                <a:lnTo>
                  <a:pt x="3454" y="990600"/>
                </a:lnTo>
                <a:lnTo>
                  <a:pt x="6083" y="990600"/>
                </a:lnTo>
                <a:lnTo>
                  <a:pt x="7200" y="990142"/>
                </a:lnTo>
                <a:lnTo>
                  <a:pt x="9067" y="988275"/>
                </a:lnTo>
                <a:lnTo>
                  <a:pt x="9525" y="987158"/>
                </a:lnTo>
                <a:lnTo>
                  <a:pt x="9525" y="984529"/>
                </a:lnTo>
                <a:close/>
              </a:path>
              <a:path w="6819900" h="2952750">
                <a:moveTo>
                  <a:pt x="9525" y="493991"/>
                </a:moveTo>
                <a:lnTo>
                  <a:pt x="9067" y="492874"/>
                </a:lnTo>
                <a:lnTo>
                  <a:pt x="7200" y="491007"/>
                </a:lnTo>
                <a:lnTo>
                  <a:pt x="6083" y="490537"/>
                </a:lnTo>
                <a:lnTo>
                  <a:pt x="3454" y="490537"/>
                </a:lnTo>
                <a:lnTo>
                  <a:pt x="2336" y="491007"/>
                </a:lnTo>
                <a:lnTo>
                  <a:pt x="469" y="492874"/>
                </a:lnTo>
                <a:lnTo>
                  <a:pt x="0" y="493991"/>
                </a:lnTo>
                <a:lnTo>
                  <a:pt x="0" y="496620"/>
                </a:lnTo>
                <a:lnTo>
                  <a:pt x="469" y="497738"/>
                </a:lnTo>
                <a:lnTo>
                  <a:pt x="2336" y="499605"/>
                </a:lnTo>
                <a:lnTo>
                  <a:pt x="3454" y="500062"/>
                </a:lnTo>
                <a:lnTo>
                  <a:pt x="6083" y="500062"/>
                </a:lnTo>
                <a:lnTo>
                  <a:pt x="7200" y="499605"/>
                </a:lnTo>
                <a:lnTo>
                  <a:pt x="9067" y="497738"/>
                </a:lnTo>
                <a:lnTo>
                  <a:pt x="9525" y="496620"/>
                </a:lnTo>
                <a:lnTo>
                  <a:pt x="9525" y="493991"/>
                </a:lnTo>
                <a:close/>
              </a:path>
              <a:path w="6819900" h="2952750">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6819900" h="2952750">
                <a:moveTo>
                  <a:pt x="57150" y="2946679"/>
                </a:moveTo>
                <a:lnTo>
                  <a:pt x="56692" y="2945561"/>
                </a:lnTo>
                <a:lnTo>
                  <a:pt x="54825" y="2943695"/>
                </a:lnTo>
                <a:lnTo>
                  <a:pt x="53708" y="2943225"/>
                </a:lnTo>
                <a:lnTo>
                  <a:pt x="51079" y="2943225"/>
                </a:lnTo>
                <a:lnTo>
                  <a:pt x="49961" y="2943695"/>
                </a:lnTo>
                <a:lnTo>
                  <a:pt x="48094" y="2945561"/>
                </a:lnTo>
                <a:lnTo>
                  <a:pt x="47625" y="2946679"/>
                </a:lnTo>
                <a:lnTo>
                  <a:pt x="47625" y="2949308"/>
                </a:lnTo>
                <a:lnTo>
                  <a:pt x="48094" y="2950426"/>
                </a:lnTo>
                <a:lnTo>
                  <a:pt x="49961" y="2952292"/>
                </a:lnTo>
                <a:lnTo>
                  <a:pt x="51079" y="2952750"/>
                </a:lnTo>
                <a:lnTo>
                  <a:pt x="53708" y="2952750"/>
                </a:lnTo>
                <a:lnTo>
                  <a:pt x="54825" y="2952292"/>
                </a:lnTo>
                <a:lnTo>
                  <a:pt x="56692" y="2950426"/>
                </a:lnTo>
                <a:lnTo>
                  <a:pt x="57150" y="2949308"/>
                </a:lnTo>
                <a:lnTo>
                  <a:pt x="57150" y="2946679"/>
                </a:lnTo>
                <a:close/>
              </a:path>
              <a:path w="6819900" h="2952750">
                <a:moveTo>
                  <a:pt x="57150" y="2456142"/>
                </a:moveTo>
                <a:lnTo>
                  <a:pt x="56692" y="2455024"/>
                </a:lnTo>
                <a:lnTo>
                  <a:pt x="54825" y="2453157"/>
                </a:lnTo>
                <a:lnTo>
                  <a:pt x="53708" y="2452687"/>
                </a:lnTo>
                <a:lnTo>
                  <a:pt x="51079" y="2452687"/>
                </a:lnTo>
                <a:lnTo>
                  <a:pt x="49961" y="2453157"/>
                </a:lnTo>
                <a:lnTo>
                  <a:pt x="48094" y="2455024"/>
                </a:lnTo>
                <a:lnTo>
                  <a:pt x="47625" y="2456142"/>
                </a:lnTo>
                <a:lnTo>
                  <a:pt x="47625" y="2458770"/>
                </a:lnTo>
                <a:lnTo>
                  <a:pt x="48094" y="2459888"/>
                </a:lnTo>
                <a:lnTo>
                  <a:pt x="49961" y="2461755"/>
                </a:lnTo>
                <a:lnTo>
                  <a:pt x="51079" y="2462212"/>
                </a:lnTo>
                <a:lnTo>
                  <a:pt x="53708" y="2462212"/>
                </a:lnTo>
                <a:lnTo>
                  <a:pt x="54825" y="2461755"/>
                </a:lnTo>
                <a:lnTo>
                  <a:pt x="56692" y="2459888"/>
                </a:lnTo>
                <a:lnTo>
                  <a:pt x="57150" y="2458770"/>
                </a:lnTo>
                <a:lnTo>
                  <a:pt x="57150" y="2456142"/>
                </a:lnTo>
                <a:close/>
              </a:path>
              <a:path w="6819900" h="2952750">
                <a:moveTo>
                  <a:pt x="57150" y="1965604"/>
                </a:moveTo>
                <a:lnTo>
                  <a:pt x="56692" y="1964486"/>
                </a:lnTo>
                <a:lnTo>
                  <a:pt x="54825" y="1962619"/>
                </a:lnTo>
                <a:lnTo>
                  <a:pt x="53708" y="1962150"/>
                </a:lnTo>
                <a:lnTo>
                  <a:pt x="51079" y="1962150"/>
                </a:lnTo>
                <a:lnTo>
                  <a:pt x="49961" y="1962619"/>
                </a:lnTo>
                <a:lnTo>
                  <a:pt x="48094" y="1964486"/>
                </a:lnTo>
                <a:lnTo>
                  <a:pt x="47625" y="1965604"/>
                </a:lnTo>
                <a:lnTo>
                  <a:pt x="47625" y="1968233"/>
                </a:lnTo>
                <a:lnTo>
                  <a:pt x="48094" y="1969350"/>
                </a:lnTo>
                <a:lnTo>
                  <a:pt x="49961" y="1971217"/>
                </a:lnTo>
                <a:lnTo>
                  <a:pt x="51079" y="1971675"/>
                </a:lnTo>
                <a:lnTo>
                  <a:pt x="53708" y="1971675"/>
                </a:lnTo>
                <a:lnTo>
                  <a:pt x="54825" y="1971217"/>
                </a:lnTo>
                <a:lnTo>
                  <a:pt x="56692" y="1969350"/>
                </a:lnTo>
                <a:lnTo>
                  <a:pt x="57150" y="1968233"/>
                </a:lnTo>
                <a:lnTo>
                  <a:pt x="57150" y="1965604"/>
                </a:lnTo>
                <a:close/>
              </a:path>
              <a:path w="6819900" h="2952750">
                <a:moveTo>
                  <a:pt x="57150" y="1475066"/>
                </a:moveTo>
                <a:lnTo>
                  <a:pt x="56692" y="1473949"/>
                </a:lnTo>
                <a:lnTo>
                  <a:pt x="54825" y="1472082"/>
                </a:lnTo>
                <a:lnTo>
                  <a:pt x="53708" y="1471612"/>
                </a:lnTo>
                <a:lnTo>
                  <a:pt x="51079" y="1471612"/>
                </a:lnTo>
                <a:lnTo>
                  <a:pt x="49961" y="1472082"/>
                </a:lnTo>
                <a:lnTo>
                  <a:pt x="48094" y="1473949"/>
                </a:lnTo>
                <a:lnTo>
                  <a:pt x="47625" y="1475066"/>
                </a:lnTo>
                <a:lnTo>
                  <a:pt x="47625" y="1477695"/>
                </a:lnTo>
                <a:lnTo>
                  <a:pt x="48094" y="1478813"/>
                </a:lnTo>
                <a:lnTo>
                  <a:pt x="49961" y="1480680"/>
                </a:lnTo>
                <a:lnTo>
                  <a:pt x="51079" y="1481137"/>
                </a:lnTo>
                <a:lnTo>
                  <a:pt x="53708" y="1481137"/>
                </a:lnTo>
                <a:lnTo>
                  <a:pt x="54825" y="1480680"/>
                </a:lnTo>
                <a:lnTo>
                  <a:pt x="56692" y="1478813"/>
                </a:lnTo>
                <a:lnTo>
                  <a:pt x="57150" y="1477695"/>
                </a:lnTo>
                <a:lnTo>
                  <a:pt x="57150" y="1475066"/>
                </a:lnTo>
                <a:close/>
              </a:path>
              <a:path w="6819900" h="2952750">
                <a:moveTo>
                  <a:pt x="57150" y="984529"/>
                </a:moveTo>
                <a:lnTo>
                  <a:pt x="56692" y="983411"/>
                </a:lnTo>
                <a:lnTo>
                  <a:pt x="54825" y="981544"/>
                </a:lnTo>
                <a:lnTo>
                  <a:pt x="53708" y="981075"/>
                </a:lnTo>
                <a:lnTo>
                  <a:pt x="51079" y="981075"/>
                </a:lnTo>
                <a:lnTo>
                  <a:pt x="49961" y="981544"/>
                </a:lnTo>
                <a:lnTo>
                  <a:pt x="48094" y="983411"/>
                </a:lnTo>
                <a:lnTo>
                  <a:pt x="47625" y="984529"/>
                </a:lnTo>
                <a:lnTo>
                  <a:pt x="47625" y="987158"/>
                </a:lnTo>
                <a:lnTo>
                  <a:pt x="48094" y="988275"/>
                </a:lnTo>
                <a:lnTo>
                  <a:pt x="49961" y="990142"/>
                </a:lnTo>
                <a:lnTo>
                  <a:pt x="51079" y="990600"/>
                </a:lnTo>
                <a:lnTo>
                  <a:pt x="53708" y="990600"/>
                </a:lnTo>
                <a:lnTo>
                  <a:pt x="54825" y="990142"/>
                </a:lnTo>
                <a:lnTo>
                  <a:pt x="56692" y="988275"/>
                </a:lnTo>
                <a:lnTo>
                  <a:pt x="57150" y="987158"/>
                </a:lnTo>
                <a:lnTo>
                  <a:pt x="57150" y="984529"/>
                </a:lnTo>
                <a:close/>
              </a:path>
              <a:path w="6819900" h="2952750">
                <a:moveTo>
                  <a:pt x="57150" y="493991"/>
                </a:moveTo>
                <a:lnTo>
                  <a:pt x="56692" y="492874"/>
                </a:lnTo>
                <a:lnTo>
                  <a:pt x="54825" y="491007"/>
                </a:lnTo>
                <a:lnTo>
                  <a:pt x="53708" y="490537"/>
                </a:lnTo>
                <a:lnTo>
                  <a:pt x="51079" y="490537"/>
                </a:lnTo>
                <a:lnTo>
                  <a:pt x="49961" y="491007"/>
                </a:lnTo>
                <a:lnTo>
                  <a:pt x="48094" y="492874"/>
                </a:lnTo>
                <a:lnTo>
                  <a:pt x="47625" y="493991"/>
                </a:lnTo>
                <a:lnTo>
                  <a:pt x="47625" y="496620"/>
                </a:lnTo>
                <a:lnTo>
                  <a:pt x="48094" y="497738"/>
                </a:lnTo>
                <a:lnTo>
                  <a:pt x="49961" y="499605"/>
                </a:lnTo>
                <a:lnTo>
                  <a:pt x="51079" y="500062"/>
                </a:lnTo>
                <a:lnTo>
                  <a:pt x="53708" y="500062"/>
                </a:lnTo>
                <a:lnTo>
                  <a:pt x="54825" y="499605"/>
                </a:lnTo>
                <a:lnTo>
                  <a:pt x="56692" y="497738"/>
                </a:lnTo>
                <a:lnTo>
                  <a:pt x="57150" y="496620"/>
                </a:lnTo>
                <a:lnTo>
                  <a:pt x="57150" y="493991"/>
                </a:lnTo>
                <a:close/>
              </a:path>
              <a:path w="6819900" h="2952750">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6819900" h="2952750">
                <a:moveTo>
                  <a:pt x="104775" y="2946679"/>
                </a:moveTo>
                <a:lnTo>
                  <a:pt x="104317" y="2945561"/>
                </a:lnTo>
                <a:lnTo>
                  <a:pt x="102450" y="2943695"/>
                </a:lnTo>
                <a:lnTo>
                  <a:pt x="101333" y="2943225"/>
                </a:lnTo>
                <a:lnTo>
                  <a:pt x="98704" y="2943225"/>
                </a:lnTo>
                <a:lnTo>
                  <a:pt x="97586" y="2943695"/>
                </a:lnTo>
                <a:lnTo>
                  <a:pt x="95719" y="2945561"/>
                </a:lnTo>
                <a:lnTo>
                  <a:pt x="95250" y="2946679"/>
                </a:lnTo>
                <a:lnTo>
                  <a:pt x="95250" y="2949308"/>
                </a:lnTo>
                <a:lnTo>
                  <a:pt x="95719" y="2950426"/>
                </a:lnTo>
                <a:lnTo>
                  <a:pt x="97586" y="2952292"/>
                </a:lnTo>
                <a:lnTo>
                  <a:pt x="98704" y="2952750"/>
                </a:lnTo>
                <a:lnTo>
                  <a:pt x="101333" y="2952750"/>
                </a:lnTo>
                <a:lnTo>
                  <a:pt x="102450" y="2952292"/>
                </a:lnTo>
                <a:lnTo>
                  <a:pt x="104317" y="2950426"/>
                </a:lnTo>
                <a:lnTo>
                  <a:pt x="104775" y="2949308"/>
                </a:lnTo>
                <a:lnTo>
                  <a:pt x="104775" y="2946679"/>
                </a:lnTo>
                <a:close/>
              </a:path>
              <a:path w="6819900" h="2952750">
                <a:moveTo>
                  <a:pt x="104775" y="2456142"/>
                </a:moveTo>
                <a:lnTo>
                  <a:pt x="104317" y="2455024"/>
                </a:lnTo>
                <a:lnTo>
                  <a:pt x="102450" y="2453157"/>
                </a:lnTo>
                <a:lnTo>
                  <a:pt x="101333" y="2452687"/>
                </a:lnTo>
                <a:lnTo>
                  <a:pt x="98704" y="2452687"/>
                </a:lnTo>
                <a:lnTo>
                  <a:pt x="97586" y="2453157"/>
                </a:lnTo>
                <a:lnTo>
                  <a:pt x="95719" y="2455024"/>
                </a:lnTo>
                <a:lnTo>
                  <a:pt x="95250" y="2456142"/>
                </a:lnTo>
                <a:lnTo>
                  <a:pt x="95250" y="2458770"/>
                </a:lnTo>
                <a:lnTo>
                  <a:pt x="95719" y="2459888"/>
                </a:lnTo>
                <a:lnTo>
                  <a:pt x="97586" y="2461755"/>
                </a:lnTo>
                <a:lnTo>
                  <a:pt x="98704" y="2462212"/>
                </a:lnTo>
                <a:lnTo>
                  <a:pt x="101333" y="2462212"/>
                </a:lnTo>
                <a:lnTo>
                  <a:pt x="102450" y="2461755"/>
                </a:lnTo>
                <a:lnTo>
                  <a:pt x="104317" y="2459888"/>
                </a:lnTo>
                <a:lnTo>
                  <a:pt x="104775" y="2458770"/>
                </a:lnTo>
                <a:lnTo>
                  <a:pt x="104775" y="2456142"/>
                </a:lnTo>
                <a:close/>
              </a:path>
              <a:path w="6819900" h="2952750">
                <a:moveTo>
                  <a:pt x="104775" y="1965604"/>
                </a:moveTo>
                <a:lnTo>
                  <a:pt x="104317" y="1964486"/>
                </a:lnTo>
                <a:lnTo>
                  <a:pt x="102450" y="1962619"/>
                </a:lnTo>
                <a:lnTo>
                  <a:pt x="101333" y="1962150"/>
                </a:lnTo>
                <a:lnTo>
                  <a:pt x="98704" y="1962150"/>
                </a:lnTo>
                <a:lnTo>
                  <a:pt x="97586" y="1962619"/>
                </a:lnTo>
                <a:lnTo>
                  <a:pt x="95719" y="1964486"/>
                </a:lnTo>
                <a:lnTo>
                  <a:pt x="95250" y="1965604"/>
                </a:lnTo>
                <a:lnTo>
                  <a:pt x="95250" y="1968233"/>
                </a:lnTo>
                <a:lnTo>
                  <a:pt x="95719" y="1969350"/>
                </a:lnTo>
                <a:lnTo>
                  <a:pt x="97586" y="1971217"/>
                </a:lnTo>
                <a:lnTo>
                  <a:pt x="98704" y="1971675"/>
                </a:lnTo>
                <a:lnTo>
                  <a:pt x="101333" y="1971675"/>
                </a:lnTo>
                <a:lnTo>
                  <a:pt x="102450" y="1971217"/>
                </a:lnTo>
                <a:lnTo>
                  <a:pt x="104317" y="1969350"/>
                </a:lnTo>
                <a:lnTo>
                  <a:pt x="104775" y="1968233"/>
                </a:lnTo>
                <a:lnTo>
                  <a:pt x="104775" y="1965604"/>
                </a:lnTo>
                <a:close/>
              </a:path>
              <a:path w="6819900" h="2952750">
                <a:moveTo>
                  <a:pt x="104775" y="1475066"/>
                </a:moveTo>
                <a:lnTo>
                  <a:pt x="104317" y="1473949"/>
                </a:lnTo>
                <a:lnTo>
                  <a:pt x="102450" y="1472082"/>
                </a:lnTo>
                <a:lnTo>
                  <a:pt x="101333" y="1471612"/>
                </a:lnTo>
                <a:lnTo>
                  <a:pt x="98704" y="1471612"/>
                </a:lnTo>
                <a:lnTo>
                  <a:pt x="97586" y="1472082"/>
                </a:lnTo>
                <a:lnTo>
                  <a:pt x="95719" y="1473949"/>
                </a:lnTo>
                <a:lnTo>
                  <a:pt x="95250" y="1475066"/>
                </a:lnTo>
                <a:lnTo>
                  <a:pt x="95250" y="1477695"/>
                </a:lnTo>
                <a:lnTo>
                  <a:pt x="95719" y="1478813"/>
                </a:lnTo>
                <a:lnTo>
                  <a:pt x="97586" y="1480680"/>
                </a:lnTo>
                <a:lnTo>
                  <a:pt x="98704" y="1481137"/>
                </a:lnTo>
                <a:lnTo>
                  <a:pt x="101333" y="1481137"/>
                </a:lnTo>
                <a:lnTo>
                  <a:pt x="102450" y="1480680"/>
                </a:lnTo>
                <a:lnTo>
                  <a:pt x="104317" y="1478813"/>
                </a:lnTo>
                <a:lnTo>
                  <a:pt x="104775" y="1477695"/>
                </a:lnTo>
                <a:lnTo>
                  <a:pt x="104775" y="1475066"/>
                </a:lnTo>
                <a:close/>
              </a:path>
              <a:path w="6819900" h="2952750">
                <a:moveTo>
                  <a:pt x="104775" y="984529"/>
                </a:moveTo>
                <a:lnTo>
                  <a:pt x="104317" y="983411"/>
                </a:lnTo>
                <a:lnTo>
                  <a:pt x="102450" y="981544"/>
                </a:lnTo>
                <a:lnTo>
                  <a:pt x="101333" y="981075"/>
                </a:lnTo>
                <a:lnTo>
                  <a:pt x="98704" y="981075"/>
                </a:lnTo>
                <a:lnTo>
                  <a:pt x="97586" y="981544"/>
                </a:lnTo>
                <a:lnTo>
                  <a:pt x="95719" y="983411"/>
                </a:lnTo>
                <a:lnTo>
                  <a:pt x="95250" y="984529"/>
                </a:lnTo>
                <a:lnTo>
                  <a:pt x="95250" y="987158"/>
                </a:lnTo>
                <a:lnTo>
                  <a:pt x="95719" y="988275"/>
                </a:lnTo>
                <a:lnTo>
                  <a:pt x="97586" y="990142"/>
                </a:lnTo>
                <a:lnTo>
                  <a:pt x="98704" y="990600"/>
                </a:lnTo>
                <a:lnTo>
                  <a:pt x="101333" y="990600"/>
                </a:lnTo>
                <a:lnTo>
                  <a:pt x="102450" y="990142"/>
                </a:lnTo>
                <a:lnTo>
                  <a:pt x="104317" y="988275"/>
                </a:lnTo>
                <a:lnTo>
                  <a:pt x="104775" y="987158"/>
                </a:lnTo>
                <a:lnTo>
                  <a:pt x="104775" y="984529"/>
                </a:lnTo>
                <a:close/>
              </a:path>
              <a:path w="6819900" h="2952750">
                <a:moveTo>
                  <a:pt x="104775" y="493991"/>
                </a:moveTo>
                <a:lnTo>
                  <a:pt x="104317" y="492874"/>
                </a:lnTo>
                <a:lnTo>
                  <a:pt x="102450" y="491007"/>
                </a:lnTo>
                <a:lnTo>
                  <a:pt x="101333" y="490537"/>
                </a:lnTo>
                <a:lnTo>
                  <a:pt x="98704" y="490537"/>
                </a:lnTo>
                <a:lnTo>
                  <a:pt x="97586" y="491007"/>
                </a:lnTo>
                <a:lnTo>
                  <a:pt x="95719" y="492874"/>
                </a:lnTo>
                <a:lnTo>
                  <a:pt x="95250" y="493991"/>
                </a:lnTo>
                <a:lnTo>
                  <a:pt x="95250" y="496620"/>
                </a:lnTo>
                <a:lnTo>
                  <a:pt x="95719" y="497738"/>
                </a:lnTo>
                <a:lnTo>
                  <a:pt x="97586" y="499605"/>
                </a:lnTo>
                <a:lnTo>
                  <a:pt x="98704" y="500062"/>
                </a:lnTo>
                <a:lnTo>
                  <a:pt x="101333" y="500062"/>
                </a:lnTo>
                <a:lnTo>
                  <a:pt x="102450" y="499605"/>
                </a:lnTo>
                <a:lnTo>
                  <a:pt x="104317" y="497738"/>
                </a:lnTo>
                <a:lnTo>
                  <a:pt x="104775" y="496620"/>
                </a:lnTo>
                <a:lnTo>
                  <a:pt x="104775" y="493991"/>
                </a:lnTo>
                <a:close/>
              </a:path>
              <a:path w="6819900" h="2952750">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6819900" h="2952750">
                <a:moveTo>
                  <a:pt x="152400" y="2946679"/>
                </a:moveTo>
                <a:lnTo>
                  <a:pt x="151942" y="2945561"/>
                </a:lnTo>
                <a:lnTo>
                  <a:pt x="150075" y="2943695"/>
                </a:lnTo>
                <a:lnTo>
                  <a:pt x="148958" y="2943225"/>
                </a:lnTo>
                <a:lnTo>
                  <a:pt x="146329" y="2943225"/>
                </a:lnTo>
                <a:lnTo>
                  <a:pt x="145211" y="2943695"/>
                </a:lnTo>
                <a:lnTo>
                  <a:pt x="143344" y="2945561"/>
                </a:lnTo>
                <a:lnTo>
                  <a:pt x="142875" y="2946679"/>
                </a:lnTo>
                <a:lnTo>
                  <a:pt x="142875" y="2949308"/>
                </a:lnTo>
                <a:lnTo>
                  <a:pt x="143344" y="2950426"/>
                </a:lnTo>
                <a:lnTo>
                  <a:pt x="145211" y="2952292"/>
                </a:lnTo>
                <a:lnTo>
                  <a:pt x="146329" y="2952750"/>
                </a:lnTo>
                <a:lnTo>
                  <a:pt x="148958" y="2952750"/>
                </a:lnTo>
                <a:lnTo>
                  <a:pt x="150075" y="2952292"/>
                </a:lnTo>
                <a:lnTo>
                  <a:pt x="151942" y="2950426"/>
                </a:lnTo>
                <a:lnTo>
                  <a:pt x="152400" y="2949308"/>
                </a:lnTo>
                <a:lnTo>
                  <a:pt x="152400" y="2946679"/>
                </a:lnTo>
                <a:close/>
              </a:path>
              <a:path w="6819900" h="2952750">
                <a:moveTo>
                  <a:pt x="152400" y="2456142"/>
                </a:moveTo>
                <a:lnTo>
                  <a:pt x="151942" y="2455024"/>
                </a:lnTo>
                <a:lnTo>
                  <a:pt x="150075" y="2453157"/>
                </a:lnTo>
                <a:lnTo>
                  <a:pt x="148958" y="2452687"/>
                </a:lnTo>
                <a:lnTo>
                  <a:pt x="146329" y="2452687"/>
                </a:lnTo>
                <a:lnTo>
                  <a:pt x="145211" y="2453157"/>
                </a:lnTo>
                <a:lnTo>
                  <a:pt x="143344" y="2455024"/>
                </a:lnTo>
                <a:lnTo>
                  <a:pt x="142875" y="2456142"/>
                </a:lnTo>
                <a:lnTo>
                  <a:pt x="142875" y="2458770"/>
                </a:lnTo>
                <a:lnTo>
                  <a:pt x="143344" y="2459888"/>
                </a:lnTo>
                <a:lnTo>
                  <a:pt x="145211" y="2461755"/>
                </a:lnTo>
                <a:lnTo>
                  <a:pt x="146329" y="2462212"/>
                </a:lnTo>
                <a:lnTo>
                  <a:pt x="148958" y="2462212"/>
                </a:lnTo>
                <a:lnTo>
                  <a:pt x="150075" y="2461755"/>
                </a:lnTo>
                <a:lnTo>
                  <a:pt x="151942" y="2459888"/>
                </a:lnTo>
                <a:lnTo>
                  <a:pt x="152400" y="2458770"/>
                </a:lnTo>
                <a:lnTo>
                  <a:pt x="152400" y="2456142"/>
                </a:lnTo>
                <a:close/>
              </a:path>
              <a:path w="6819900" h="2952750">
                <a:moveTo>
                  <a:pt x="152400" y="1965604"/>
                </a:moveTo>
                <a:lnTo>
                  <a:pt x="151942" y="1964486"/>
                </a:lnTo>
                <a:lnTo>
                  <a:pt x="150075" y="1962619"/>
                </a:lnTo>
                <a:lnTo>
                  <a:pt x="148958" y="1962150"/>
                </a:lnTo>
                <a:lnTo>
                  <a:pt x="146329" y="1962150"/>
                </a:lnTo>
                <a:lnTo>
                  <a:pt x="145211" y="1962619"/>
                </a:lnTo>
                <a:lnTo>
                  <a:pt x="143344" y="1964486"/>
                </a:lnTo>
                <a:lnTo>
                  <a:pt x="142875" y="1965604"/>
                </a:lnTo>
                <a:lnTo>
                  <a:pt x="142875" y="1968233"/>
                </a:lnTo>
                <a:lnTo>
                  <a:pt x="143344" y="1969350"/>
                </a:lnTo>
                <a:lnTo>
                  <a:pt x="145211" y="1971217"/>
                </a:lnTo>
                <a:lnTo>
                  <a:pt x="146329" y="1971675"/>
                </a:lnTo>
                <a:lnTo>
                  <a:pt x="148958" y="1971675"/>
                </a:lnTo>
                <a:lnTo>
                  <a:pt x="150075" y="1971217"/>
                </a:lnTo>
                <a:lnTo>
                  <a:pt x="151942" y="1969350"/>
                </a:lnTo>
                <a:lnTo>
                  <a:pt x="152400" y="1968233"/>
                </a:lnTo>
                <a:lnTo>
                  <a:pt x="152400" y="1965604"/>
                </a:lnTo>
                <a:close/>
              </a:path>
              <a:path w="6819900" h="2952750">
                <a:moveTo>
                  <a:pt x="152400" y="1475066"/>
                </a:moveTo>
                <a:lnTo>
                  <a:pt x="151942" y="1473949"/>
                </a:lnTo>
                <a:lnTo>
                  <a:pt x="150075" y="1472082"/>
                </a:lnTo>
                <a:lnTo>
                  <a:pt x="148958" y="1471612"/>
                </a:lnTo>
                <a:lnTo>
                  <a:pt x="146329" y="1471612"/>
                </a:lnTo>
                <a:lnTo>
                  <a:pt x="145211" y="1472082"/>
                </a:lnTo>
                <a:lnTo>
                  <a:pt x="143344" y="1473949"/>
                </a:lnTo>
                <a:lnTo>
                  <a:pt x="142875" y="1475066"/>
                </a:lnTo>
                <a:lnTo>
                  <a:pt x="142875" y="1477695"/>
                </a:lnTo>
                <a:lnTo>
                  <a:pt x="143344" y="1478813"/>
                </a:lnTo>
                <a:lnTo>
                  <a:pt x="145211" y="1480680"/>
                </a:lnTo>
                <a:lnTo>
                  <a:pt x="146329" y="1481137"/>
                </a:lnTo>
                <a:lnTo>
                  <a:pt x="148958" y="1481137"/>
                </a:lnTo>
                <a:lnTo>
                  <a:pt x="150075" y="1480680"/>
                </a:lnTo>
                <a:lnTo>
                  <a:pt x="151942" y="1478813"/>
                </a:lnTo>
                <a:lnTo>
                  <a:pt x="152400" y="1477695"/>
                </a:lnTo>
                <a:lnTo>
                  <a:pt x="152400" y="1475066"/>
                </a:lnTo>
                <a:close/>
              </a:path>
              <a:path w="6819900" h="2952750">
                <a:moveTo>
                  <a:pt x="152400" y="984529"/>
                </a:moveTo>
                <a:lnTo>
                  <a:pt x="151942" y="983411"/>
                </a:lnTo>
                <a:lnTo>
                  <a:pt x="150075" y="981544"/>
                </a:lnTo>
                <a:lnTo>
                  <a:pt x="148958" y="981075"/>
                </a:lnTo>
                <a:lnTo>
                  <a:pt x="146329" y="981075"/>
                </a:lnTo>
                <a:lnTo>
                  <a:pt x="145211" y="981544"/>
                </a:lnTo>
                <a:lnTo>
                  <a:pt x="143344" y="983411"/>
                </a:lnTo>
                <a:lnTo>
                  <a:pt x="142875" y="984529"/>
                </a:lnTo>
                <a:lnTo>
                  <a:pt x="142875" y="987158"/>
                </a:lnTo>
                <a:lnTo>
                  <a:pt x="143344" y="988275"/>
                </a:lnTo>
                <a:lnTo>
                  <a:pt x="145211" y="990142"/>
                </a:lnTo>
                <a:lnTo>
                  <a:pt x="146329" y="990600"/>
                </a:lnTo>
                <a:lnTo>
                  <a:pt x="148958" y="990600"/>
                </a:lnTo>
                <a:lnTo>
                  <a:pt x="150075" y="990142"/>
                </a:lnTo>
                <a:lnTo>
                  <a:pt x="151942" y="988275"/>
                </a:lnTo>
                <a:lnTo>
                  <a:pt x="152400" y="987158"/>
                </a:lnTo>
                <a:lnTo>
                  <a:pt x="152400" y="984529"/>
                </a:lnTo>
                <a:close/>
              </a:path>
              <a:path w="6819900" h="2952750">
                <a:moveTo>
                  <a:pt x="152400" y="493991"/>
                </a:moveTo>
                <a:lnTo>
                  <a:pt x="151942" y="492874"/>
                </a:lnTo>
                <a:lnTo>
                  <a:pt x="150075" y="491007"/>
                </a:lnTo>
                <a:lnTo>
                  <a:pt x="148958" y="490537"/>
                </a:lnTo>
                <a:lnTo>
                  <a:pt x="146329" y="490537"/>
                </a:lnTo>
                <a:lnTo>
                  <a:pt x="145211" y="491007"/>
                </a:lnTo>
                <a:lnTo>
                  <a:pt x="143344" y="492874"/>
                </a:lnTo>
                <a:lnTo>
                  <a:pt x="142875" y="493991"/>
                </a:lnTo>
                <a:lnTo>
                  <a:pt x="142875" y="496620"/>
                </a:lnTo>
                <a:lnTo>
                  <a:pt x="143344" y="497738"/>
                </a:lnTo>
                <a:lnTo>
                  <a:pt x="145211" y="499605"/>
                </a:lnTo>
                <a:lnTo>
                  <a:pt x="146329" y="500062"/>
                </a:lnTo>
                <a:lnTo>
                  <a:pt x="148958" y="500062"/>
                </a:lnTo>
                <a:lnTo>
                  <a:pt x="150075" y="499605"/>
                </a:lnTo>
                <a:lnTo>
                  <a:pt x="151942" y="497738"/>
                </a:lnTo>
                <a:lnTo>
                  <a:pt x="152400" y="496620"/>
                </a:lnTo>
                <a:lnTo>
                  <a:pt x="152400" y="493991"/>
                </a:lnTo>
                <a:close/>
              </a:path>
              <a:path w="6819900" h="2952750">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6819900" h="2952750">
                <a:moveTo>
                  <a:pt x="200025" y="2946679"/>
                </a:moveTo>
                <a:lnTo>
                  <a:pt x="199567" y="2945561"/>
                </a:lnTo>
                <a:lnTo>
                  <a:pt x="197700" y="2943695"/>
                </a:lnTo>
                <a:lnTo>
                  <a:pt x="196583" y="2943225"/>
                </a:lnTo>
                <a:lnTo>
                  <a:pt x="193954" y="2943225"/>
                </a:lnTo>
                <a:lnTo>
                  <a:pt x="192836" y="2943695"/>
                </a:lnTo>
                <a:lnTo>
                  <a:pt x="190969" y="2945561"/>
                </a:lnTo>
                <a:lnTo>
                  <a:pt x="190500" y="2946679"/>
                </a:lnTo>
                <a:lnTo>
                  <a:pt x="190500" y="2949308"/>
                </a:lnTo>
                <a:lnTo>
                  <a:pt x="190969" y="2950426"/>
                </a:lnTo>
                <a:lnTo>
                  <a:pt x="192836" y="2952292"/>
                </a:lnTo>
                <a:lnTo>
                  <a:pt x="193954" y="2952750"/>
                </a:lnTo>
                <a:lnTo>
                  <a:pt x="196583" y="2952750"/>
                </a:lnTo>
                <a:lnTo>
                  <a:pt x="197700" y="2952292"/>
                </a:lnTo>
                <a:lnTo>
                  <a:pt x="199567" y="2950426"/>
                </a:lnTo>
                <a:lnTo>
                  <a:pt x="200025" y="2949308"/>
                </a:lnTo>
                <a:lnTo>
                  <a:pt x="200025" y="2946679"/>
                </a:lnTo>
                <a:close/>
              </a:path>
              <a:path w="6819900" h="2952750">
                <a:moveTo>
                  <a:pt x="200025" y="2456142"/>
                </a:moveTo>
                <a:lnTo>
                  <a:pt x="199567" y="2455024"/>
                </a:lnTo>
                <a:lnTo>
                  <a:pt x="197700" y="2453157"/>
                </a:lnTo>
                <a:lnTo>
                  <a:pt x="196583" y="2452687"/>
                </a:lnTo>
                <a:lnTo>
                  <a:pt x="193954" y="2452687"/>
                </a:lnTo>
                <a:lnTo>
                  <a:pt x="192836" y="2453157"/>
                </a:lnTo>
                <a:lnTo>
                  <a:pt x="190969" y="2455024"/>
                </a:lnTo>
                <a:lnTo>
                  <a:pt x="190500" y="2456142"/>
                </a:lnTo>
                <a:lnTo>
                  <a:pt x="190500" y="2458770"/>
                </a:lnTo>
                <a:lnTo>
                  <a:pt x="190969" y="2459888"/>
                </a:lnTo>
                <a:lnTo>
                  <a:pt x="192836" y="2461755"/>
                </a:lnTo>
                <a:lnTo>
                  <a:pt x="193954" y="2462212"/>
                </a:lnTo>
                <a:lnTo>
                  <a:pt x="196583" y="2462212"/>
                </a:lnTo>
                <a:lnTo>
                  <a:pt x="197700" y="2461755"/>
                </a:lnTo>
                <a:lnTo>
                  <a:pt x="199567" y="2459888"/>
                </a:lnTo>
                <a:lnTo>
                  <a:pt x="200025" y="2458770"/>
                </a:lnTo>
                <a:lnTo>
                  <a:pt x="200025" y="2456142"/>
                </a:lnTo>
                <a:close/>
              </a:path>
              <a:path w="6819900" h="2952750">
                <a:moveTo>
                  <a:pt x="200025" y="1965604"/>
                </a:moveTo>
                <a:lnTo>
                  <a:pt x="199567" y="1964486"/>
                </a:lnTo>
                <a:lnTo>
                  <a:pt x="197700" y="1962619"/>
                </a:lnTo>
                <a:lnTo>
                  <a:pt x="196583" y="1962150"/>
                </a:lnTo>
                <a:lnTo>
                  <a:pt x="193954" y="1962150"/>
                </a:lnTo>
                <a:lnTo>
                  <a:pt x="192836" y="1962619"/>
                </a:lnTo>
                <a:lnTo>
                  <a:pt x="190969" y="1964486"/>
                </a:lnTo>
                <a:lnTo>
                  <a:pt x="190500" y="1965604"/>
                </a:lnTo>
                <a:lnTo>
                  <a:pt x="190500" y="1968233"/>
                </a:lnTo>
                <a:lnTo>
                  <a:pt x="190969" y="1969350"/>
                </a:lnTo>
                <a:lnTo>
                  <a:pt x="192836" y="1971217"/>
                </a:lnTo>
                <a:lnTo>
                  <a:pt x="193954" y="1971675"/>
                </a:lnTo>
                <a:lnTo>
                  <a:pt x="196583" y="1971675"/>
                </a:lnTo>
                <a:lnTo>
                  <a:pt x="197700" y="1971217"/>
                </a:lnTo>
                <a:lnTo>
                  <a:pt x="199567" y="1969350"/>
                </a:lnTo>
                <a:lnTo>
                  <a:pt x="200025" y="1968233"/>
                </a:lnTo>
                <a:lnTo>
                  <a:pt x="200025" y="1965604"/>
                </a:lnTo>
                <a:close/>
              </a:path>
              <a:path w="6819900" h="2952750">
                <a:moveTo>
                  <a:pt x="200025" y="1475066"/>
                </a:moveTo>
                <a:lnTo>
                  <a:pt x="199567" y="1473949"/>
                </a:lnTo>
                <a:lnTo>
                  <a:pt x="197700" y="1472082"/>
                </a:lnTo>
                <a:lnTo>
                  <a:pt x="196583" y="1471612"/>
                </a:lnTo>
                <a:lnTo>
                  <a:pt x="193954" y="1471612"/>
                </a:lnTo>
                <a:lnTo>
                  <a:pt x="192836" y="1472082"/>
                </a:lnTo>
                <a:lnTo>
                  <a:pt x="190969" y="1473949"/>
                </a:lnTo>
                <a:lnTo>
                  <a:pt x="190500" y="1475066"/>
                </a:lnTo>
                <a:lnTo>
                  <a:pt x="190500" y="1477695"/>
                </a:lnTo>
                <a:lnTo>
                  <a:pt x="190969" y="1478813"/>
                </a:lnTo>
                <a:lnTo>
                  <a:pt x="192836" y="1480680"/>
                </a:lnTo>
                <a:lnTo>
                  <a:pt x="193954" y="1481137"/>
                </a:lnTo>
                <a:lnTo>
                  <a:pt x="196583" y="1481137"/>
                </a:lnTo>
                <a:lnTo>
                  <a:pt x="197700" y="1480680"/>
                </a:lnTo>
                <a:lnTo>
                  <a:pt x="199567" y="1478813"/>
                </a:lnTo>
                <a:lnTo>
                  <a:pt x="200025" y="1477695"/>
                </a:lnTo>
                <a:lnTo>
                  <a:pt x="200025" y="1475066"/>
                </a:lnTo>
                <a:close/>
              </a:path>
              <a:path w="6819900" h="2952750">
                <a:moveTo>
                  <a:pt x="200025" y="984529"/>
                </a:moveTo>
                <a:lnTo>
                  <a:pt x="199567" y="983411"/>
                </a:lnTo>
                <a:lnTo>
                  <a:pt x="197700" y="981544"/>
                </a:lnTo>
                <a:lnTo>
                  <a:pt x="196583" y="981075"/>
                </a:lnTo>
                <a:lnTo>
                  <a:pt x="193954" y="981075"/>
                </a:lnTo>
                <a:lnTo>
                  <a:pt x="192836" y="981544"/>
                </a:lnTo>
                <a:lnTo>
                  <a:pt x="190969" y="983411"/>
                </a:lnTo>
                <a:lnTo>
                  <a:pt x="190500" y="984529"/>
                </a:lnTo>
                <a:lnTo>
                  <a:pt x="190500" y="987158"/>
                </a:lnTo>
                <a:lnTo>
                  <a:pt x="190969" y="988275"/>
                </a:lnTo>
                <a:lnTo>
                  <a:pt x="192836" y="990142"/>
                </a:lnTo>
                <a:lnTo>
                  <a:pt x="193954" y="990600"/>
                </a:lnTo>
                <a:lnTo>
                  <a:pt x="196583" y="990600"/>
                </a:lnTo>
                <a:lnTo>
                  <a:pt x="197700" y="990142"/>
                </a:lnTo>
                <a:lnTo>
                  <a:pt x="199567" y="988275"/>
                </a:lnTo>
                <a:lnTo>
                  <a:pt x="200025" y="987158"/>
                </a:lnTo>
                <a:lnTo>
                  <a:pt x="200025" y="984529"/>
                </a:lnTo>
                <a:close/>
              </a:path>
              <a:path w="6819900" h="2952750">
                <a:moveTo>
                  <a:pt x="200025" y="493991"/>
                </a:moveTo>
                <a:lnTo>
                  <a:pt x="199567" y="492874"/>
                </a:lnTo>
                <a:lnTo>
                  <a:pt x="197700" y="491007"/>
                </a:lnTo>
                <a:lnTo>
                  <a:pt x="196583" y="490537"/>
                </a:lnTo>
                <a:lnTo>
                  <a:pt x="193954" y="490537"/>
                </a:lnTo>
                <a:lnTo>
                  <a:pt x="192836" y="491007"/>
                </a:lnTo>
                <a:lnTo>
                  <a:pt x="190969" y="492874"/>
                </a:lnTo>
                <a:lnTo>
                  <a:pt x="190500" y="493991"/>
                </a:lnTo>
                <a:lnTo>
                  <a:pt x="190500" y="496620"/>
                </a:lnTo>
                <a:lnTo>
                  <a:pt x="190969" y="497738"/>
                </a:lnTo>
                <a:lnTo>
                  <a:pt x="192836" y="499605"/>
                </a:lnTo>
                <a:lnTo>
                  <a:pt x="193954" y="500062"/>
                </a:lnTo>
                <a:lnTo>
                  <a:pt x="196583" y="500062"/>
                </a:lnTo>
                <a:lnTo>
                  <a:pt x="197700" y="499605"/>
                </a:lnTo>
                <a:lnTo>
                  <a:pt x="199567" y="497738"/>
                </a:lnTo>
                <a:lnTo>
                  <a:pt x="200025" y="496620"/>
                </a:lnTo>
                <a:lnTo>
                  <a:pt x="200025" y="493991"/>
                </a:lnTo>
                <a:close/>
              </a:path>
              <a:path w="6819900" h="2952750">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6819900" h="2952750">
                <a:moveTo>
                  <a:pt x="247650" y="2946679"/>
                </a:moveTo>
                <a:lnTo>
                  <a:pt x="247192" y="2945561"/>
                </a:lnTo>
                <a:lnTo>
                  <a:pt x="245325" y="2943695"/>
                </a:lnTo>
                <a:lnTo>
                  <a:pt x="244208" y="2943225"/>
                </a:lnTo>
                <a:lnTo>
                  <a:pt x="241579" y="2943225"/>
                </a:lnTo>
                <a:lnTo>
                  <a:pt x="240461" y="2943695"/>
                </a:lnTo>
                <a:lnTo>
                  <a:pt x="238594" y="2945561"/>
                </a:lnTo>
                <a:lnTo>
                  <a:pt x="238125" y="2946679"/>
                </a:lnTo>
                <a:lnTo>
                  <a:pt x="238125" y="2949308"/>
                </a:lnTo>
                <a:lnTo>
                  <a:pt x="238594" y="2950426"/>
                </a:lnTo>
                <a:lnTo>
                  <a:pt x="240461" y="2952292"/>
                </a:lnTo>
                <a:lnTo>
                  <a:pt x="241579" y="2952750"/>
                </a:lnTo>
                <a:lnTo>
                  <a:pt x="244208" y="2952750"/>
                </a:lnTo>
                <a:lnTo>
                  <a:pt x="245325" y="2952292"/>
                </a:lnTo>
                <a:lnTo>
                  <a:pt x="247192" y="2950426"/>
                </a:lnTo>
                <a:lnTo>
                  <a:pt x="247650" y="2949308"/>
                </a:lnTo>
                <a:lnTo>
                  <a:pt x="247650" y="2946679"/>
                </a:lnTo>
                <a:close/>
              </a:path>
              <a:path w="6819900" h="2952750">
                <a:moveTo>
                  <a:pt x="247650" y="2456142"/>
                </a:moveTo>
                <a:lnTo>
                  <a:pt x="247192" y="2455024"/>
                </a:lnTo>
                <a:lnTo>
                  <a:pt x="245325" y="2453157"/>
                </a:lnTo>
                <a:lnTo>
                  <a:pt x="244208" y="2452687"/>
                </a:lnTo>
                <a:lnTo>
                  <a:pt x="241579" y="2452687"/>
                </a:lnTo>
                <a:lnTo>
                  <a:pt x="240461" y="2453157"/>
                </a:lnTo>
                <a:lnTo>
                  <a:pt x="238594" y="2455024"/>
                </a:lnTo>
                <a:lnTo>
                  <a:pt x="238125" y="2456142"/>
                </a:lnTo>
                <a:lnTo>
                  <a:pt x="238125" y="2458770"/>
                </a:lnTo>
                <a:lnTo>
                  <a:pt x="238594" y="2459888"/>
                </a:lnTo>
                <a:lnTo>
                  <a:pt x="240461" y="2461755"/>
                </a:lnTo>
                <a:lnTo>
                  <a:pt x="241579" y="2462212"/>
                </a:lnTo>
                <a:lnTo>
                  <a:pt x="244208" y="2462212"/>
                </a:lnTo>
                <a:lnTo>
                  <a:pt x="245325" y="2461755"/>
                </a:lnTo>
                <a:lnTo>
                  <a:pt x="247192" y="2459888"/>
                </a:lnTo>
                <a:lnTo>
                  <a:pt x="247650" y="2458770"/>
                </a:lnTo>
                <a:lnTo>
                  <a:pt x="247650" y="2456142"/>
                </a:lnTo>
                <a:close/>
              </a:path>
              <a:path w="6819900" h="2952750">
                <a:moveTo>
                  <a:pt x="247650" y="1965604"/>
                </a:moveTo>
                <a:lnTo>
                  <a:pt x="247192" y="1964486"/>
                </a:lnTo>
                <a:lnTo>
                  <a:pt x="245325" y="1962619"/>
                </a:lnTo>
                <a:lnTo>
                  <a:pt x="244208" y="1962150"/>
                </a:lnTo>
                <a:lnTo>
                  <a:pt x="241579" y="1962150"/>
                </a:lnTo>
                <a:lnTo>
                  <a:pt x="240461" y="1962619"/>
                </a:lnTo>
                <a:lnTo>
                  <a:pt x="238594" y="1964486"/>
                </a:lnTo>
                <a:lnTo>
                  <a:pt x="238125" y="1965604"/>
                </a:lnTo>
                <a:lnTo>
                  <a:pt x="238125" y="1968233"/>
                </a:lnTo>
                <a:lnTo>
                  <a:pt x="238594" y="1969350"/>
                </a:lnTo>
                <a:lnTo>
                  <a:pt x="240461" y="1971217"/>
                </a:lnTo>
                <a:lnTo>
                  <a:pt x="241579" y="1971675"/>
                </a:lnTo>
                <a:lnTo>
                  <a:pt x="244208" y="1971675"/>
                </a:lnTo>
                <a:lnTo>
                  <a:pt x="245325" y="1971217"/>
                </a:lnTo>
                <a:lnTo>
                  <a:pt x="247192" y="1969350"/>
                </a:lnTo>
                <a:lnTo>
                  <a:pt x="247650" y="1968233"/>
                </a:lnTo>
                <a:lnTo>
                  <a:pt x="247650" y="1965604"/>
                </a:lnTo>
                <a:close/>
              </a:path>
              <a:path w="6819900" h="2952750">
                <a:moveTo>
                  <a:pt x="247650" y="1475066"/>
                </a:moveTo>
                <a:lnTo>
                  <a:pt x="247192" y="1473949"/>
                </a:lnTo>
                <a:lnTo>
                  <a:pt x="245325" y="1472082"/>
                </a:lnTo>
                <a:lnTo>
                  <a:pt x="244208" y="1471612"/>
                </a:lnTo>
                <a:lnTo>
                  <a:pt x="241579" y="1471612"/>
                </a:lnTo>
                <a:lnTo>
                  <a:pt x="240461" y="1472082"/>
                </a:lnTo>
                <a:lnTo>
                  <a:pt x="238594" y="1473949"/>
                </a:lnTo>
                <a:lnTo>
                  <a:pt x="238125" y="1475066"/>
                </a:lnTo>
                <a:lnTo>
                  <a:pt x="238125" y="1477695"/>
                </a:lnTo>
                <a:lnTo>
                  <a:pt x="238594" y="1478813"/>
                </a:lnTo>
                <a:lnTo>
                  <a:pt x="240461" y="1480680"/>
                </a:lnTo>
                <a:lnTo>
                  <a:pt x="241579" y="1481137"/>
                </a:lnTo>
                <a:lnTo>
                  <a:pt x="244208" y="1481137"/>
                </a:lnTo>
                <a:lnTo>
                  <a:pt x="245325" y="1480680"/>
                </a:lnTo>
                <a:lnTo>
                  <a:pt x="247192" y="1478813"/>
                </a:lnTo>
                <a:lnTo>
                  <a:pt x="247650" y="1477695"/>
                </a:lnTo>
                <a:lnTo>
                  <a:pt x="247650" y="1475066"/>
                </a:lnTo>
                <a:close/>
              </a:path>
              <a:path w="6819900" h="2952750">
                <a:moveTo>
                  <a:pt x="247650" y="984529"/>
                </a:moveTo>
                <a:lnTo>
                  <a:pt x="247192" y="983411"/>
                </a:lnTo>
                <a:lnTo>
                  <a:pt x="245325" y="981544"/>
                </a:lnTo>
                <a:lnTo>
                  <a:pt x="244208" y="981075"/>
                </a:lnTo>
                <a:lnTo>
                  <a:pt x="241579" y="981075"/>
                </a:lnTo>
                <a:lnTo>
                  <a:pt x="240461" y="981544"/>
                </a:lnTo>
                <a:lnTo>
                  <a:pt x="238594" y="983411"/>
                </a:lnTo>
                <a:lnTo>
                  <a:pt x="238125" y="984529"/>
                </a:lnTo>
                <a:lnTo>
                  <a:pt x="238125" y="987158"/>
                </a:lnTo>
                <a:lnTo>
                  <a:pt x="238594" y="988275"/>
                </a:lnTo>
                <a:lnTo>
                  <a:pt x="240461" y="990142"/>
                </a:lnTo>
                <a:lnTo>
                  <a:pt x="241579" y="990600"/>
                </a:lnTo>
                <a:lnTo>
                  <a:pt x="244208" y="990600"/>
                </a:lnTo>
                <a:lnTo>
                  <a:pt x="245325" y="990142"/>
                </a:lnTo>
                <a:lnTo>
                  <a:pt x="247192" y="988275"/>
                </a:lnTo>
                <a:lnTo>
                  <a:pt x="247650" y="987158"/>
                </a:lnTo>
                <a:lnTo>
                  <a:pt x="247650" y="984529"/>
                </a:lnTo>
                <a:close/>
              </a:path>
              <a:path w="6819900" h="2952750">
                <a:moveTo>
                  <a:pt x="247650" y="493991"/>
                </a:moveTo>
                <a:lnTo>
                  <a:pt x="247192" y="492874"/>
                </a:lnTo>
                <a:lnTo>
                  <a:pt x="245325" y="491007"/>
                </a:lnTo>
                <a:lnTo>
                  <a:pt x="244208" y="490537"/>
                </a:lnTo>
                <a:lnTo>
                  <a:pt x="241579" y="490537"/>
                </a:lnTo>
                <a:lnTo>
                  <a:pt x="240461" y="491007"/>
                </a:lnTo>
                <a:lnTo>
                  <a:pt x="238594" y="492874"/>
                </a:lnTo>
                <a:lnTo>
                  <a:pt x="238125" y="493991"/>
                </a:lnTo>
                <a:lnTo>
                  <a:pt x="238125" y="496620"/>
                </a:lnTo>
                <a:lnTo>
                  <a:pt x="238594" y="497738"/>
                </a:lnTo>
                <a:lnTo>
                  <a:pt x="240461" y="499605"/>
                </a:lnTo>
                <a:lnTo>
                  <a:pt x="241579" y="500062"/>
                </a:lnTo>
                <a:lnTo>
                  <a:pt x="244208" y="500062"/>
                </a:lnTo>
                <a:lnTo>
                  <a:pt x="245325" y="499605"/>
                </a:lnTo>
                <a:lnTo>
                  <a:pt x="247192" y="497738"/>
                </a:lnTo>
                <a:lnTo>
                  <a:pt x="247650" y="496620"/>
                </a:lnTo>
                <a:lnTo>
                  <a:pt x="247650" y="493991"/>
                </a:lnTo>
                <a:close/>
              </a:path>
              <a:path w="6819900" h="2952750">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6819900" h="2952750">
                <a:moveTo>
                  <a:pt x="295275" y="2946679"/>
                </a:moveTo>
                <a:lnTo>
                  <a:pt x="294817" y="2945561"/>
                </a:lnTo>
                <a:lnTo>
                  <a:pt x="292950" y="2943695"/>
                </a:lnTo>
                <a:lnTo>
                  <a:pt x="291833" y="2943225"/>
                </a:lnTo>
                <a:lnTo>
                  <a:pt x="289204" y="2943225"/>
                </a:lnTo>
                <a:lnTo>
                  <a:pt x="288086" y="2943695"/>
                </a:lnTo>
                <a:lnTo>
                  <a:pt x="286219" y="2945561"/>
                </a:lnTo>
                <a:lnTo>
                  <a:pt x="285750" y="2946679"/>
                </a:lnTo>
                <a:lnTo>
                  <a:pt x="285750" y="2949308"/>
                </a:lnTo>
                <a:lnTo>
                  <a:pt x="286219" y="2950426"/>
                </a:lnTo>
                <a:lnTo>
                  <a:pt x="288086" y="2952292"/>
                </a:lnTo>
                <a:lnTo>
                  <a:pt x="289204" y="2952750"/>
                </a:lnTo>
                <a:lnTo>
                  <a:pt x="291833" y="2952750"/>
                </a:lnTo>
                <a:lnTo>
                  <a:pt x="292950" y="2952292"/>
                </a:lnTo>
                <a:lnTo>
                  <a:pt x="294817" y="2950426"/>
                </a:lnTo>
                <a:lnTo>
                  <a:pt x="295275" y="2949308"/>
                </a:lnTo>
                <a:lnTo>
                  <a:pt x="295275" y="2946679"/>
                </a:lnTo>
                <a:close/>
              </a:path>
              <a:path w="6819900" h="2952750">
                <a:moveTo>
                  <a:pt x="295275" y="2456142"/>
                </a:moveTo>
                <a:lnTo>
                  <a:pt x="294817" y="2455024"/>
                </a:lnTo>
                <a:lnTo>
                  <a:pt x="292950" y="2453157"/>
                </a:lnTo>
                <a:lnTo>
                  <a:pt x="291833" y="2452687"/>
                </a:lnTo>
                <a:lnTo>
                  <a:pt x="289204" y="2452687"/>
                </a:lnTo>
                <a:lnTo>
                  <a:pt x="288086" y="2453157"/>
                </a:lnTo>
                <a:lnTo>
                  <a:pt x="286219" y="2455024"/>
                </a:lnTo>
                <a:lnTo>
                  <a:pt x="285750" y="2456142"/>
                </a:lnTo>
                <a:lnTo>
                  <a:pt x="285750" y="2458770"/>
                </a:lnTo>
                <a:lnTo>
                  <a:pt x="286219" y="2459888"/>
                </a:lnTo>
                <a:lnTo>
                  <a:pt x="288086" y="2461755"/>
                </a:lnTo>
                <a:lnTo>
                  <a:pt x="289204" y="2462212"/>
                </a:lnTo>
                <a:lnTo>
                  <a:pt x="291833" y="2462212"/>
                </a:lnTo>
                <a:lnTo>
                  <a:pt x="292950" y="2461755"/>
                </a:lnTo>
                <a:lnTo>
                  <a:pt x="294817" y="2459888"/>
                </a:lnTo>
                <a:lnTo>
                  <a:pt x="295275" y="2458770"/>
                </a:lnTo>
                <a:lnTo>
                  <a:pt x="295275" y="2456142"/>
                </a:lnTo>
                <a:close/>
              </a:path>
              <a:path w="6819900" h="2952750">
                <a:moveTo>
                  <a:pt x="295275" y="1965604"/>
                </a:moveTo>
                <a:lnTo>
                  <a:pt x="294817" y="1964486"/>
                </a:lnTo>
                <a:lnTo>
                  <a:pt x="292950" y="1962619"/>
                </a:lnTo>
                <a:lnTo>
                  <a:pt x="291833" y="1962150"/>
                </a:lnTo>
                <a:lnTo>
                  <a:pt x="289204" y="1962150"/>
                </a:lnTo>
                <a:lnTo>
                  <a:pt x="288086" y="1962619"/>
                </a:lnTo>
                <a:lnTo>
                  <a:pt x="286219" y="1964486"/>
                </a:lnTo>
                <a:lnTo>
                  <a:pt x="285750" y="1965604"/>
                </a:lnTo>
                <a:lnTo>
                  <a:pt x="285750" y="1968233"/>
                </a:lnTo>
                <a:lnTo>
                  <a:pt x="286219" y="1969350"/>
                </a:lnTo>
                <a:lnTo>
                  <a:pt x="288086" y="1971217"/>
                </a:lnTo>
                <a:lnTo>
                  <a:pt x="289204" y="1971675"/>
                </a:lnTo>
                <a:lnTo>
                  <a:pt x="291833" y="1971675"/>
                </a:lnTo>
                <a:lnTo>
                  <a:pt x="292950" y="1971217"/>
                </a:lnTo>
                <a:lnTo>
                  <a:pt x="294817" y="1969350"/>
                </a:lnTo>
                <a:lnTo>
                  <a:pt x="295275" y="1968233"/>
                </a:lnTo>
                <a:lnTo>
                  <a:pt x="295275" y="1965604"/>
                </a:lnTo>
                <a:close/>
              </a:path>
              <a:path w="6819900" h="2952750">
                <a:moveTo>
                  <a:pt x="295275" y="1475066"/>
                </a:moveTo>
                <a:lnTo>
                  <a:pt x="294817" y="1473949"/>
                </a:lnTo>
                <a:lnTo>
                  <a:pt x="292950" y="1472082"/>
                </a:lnTo>
                <a:lnTo>
                  <a:pt x="291833" y="1471612"/>
                </a:lnTo>
                <a:lnTo>
                  <a:pt x="289204" y="1471612"/>
                </a:lnTo>
                <a:lnTo>
                  <a:pt x="288086" y="1472082"/>
                </a:lnTo>
                <a:lnTo>
                  <a:pt x="286219" y="1473949"/>
                </a:lnTo>
                <a:lnTo>
                  <a:pt x="285750" y="1475066"/>
                </a:lnTo>
                <a:lnTo>
                  <a:pt x="285750" y="1477695"/>
                </a:lnTo>
                <a:lnTo>
                  <a:pt x="286219" y="1478813"/>
                </a:lnTo>
                <a:lnTo>
                  <a:pt x="288086" y="1480680"/>
                </a:lnTo>
                <a:lnTo>
                  <a:pt x="289204" y="1481137"/>
                </a:lnTo>
                <a:lnTo>
                  <a:pt x="291833" y="1481137"/>
                </a:lnTo>
                <a:lnTo>
                  <a:pt x="292950" y="1480680"/>
                </a:lnTo>
                <a:lnTo>
                  <a:pt x="294817" y="1478813"/>
                </a:lnTo>
                <a:lnTo>
                  <a:pt x="295275" y="1477695"/>
                </a:lnTo>
                <a:lnTo>
                  <a:pt x="295275" y="1475066"/>
                </a:lnTo>
                <a:close/>
              </a:path>
              <a:path w="6819900" h="2952750">
                <a:moveTo>
                  <a:pt x="295275" y="984529"/>
                </a:moveTo>
                <a:lnTo>
                  <a:pt x="294817" y="983411"/>
                </a:lnTo>
                <a:lnTo>
                  <a:pt x="292950" y="981544"/>
                </a:lnTo>
                <a:lnTo>
                  <a:pt x="291833" y="981075"/>
                </a:lnTo>
                <a:lnTo>
                  <a:pt x="289204" y="981075"/>
                </a:lnTo>
                <a:lnTo>
                  <a:pt x="288086" y="981544"/>
                </a:lnTo>
                <a:lnTo>
                  <a:pt x="286219" y="983411"/>
                </a:lnTo>
                <a:lnTo>
                  <a:pt x="285750" y="984529"/>
                </a:lnTo>
                <a:lnTo>
                  <a:pt x="285750" y="987158"/>
                </a:lnTo>
                <a:lnTo>
                  <a:pt x="286219" y="988275"/>
                </a:lnTo>
                <a:lnTo>
                  <a:pt x="288086" y="990142"/>
                </a:lnTo>
                <a:lnTo>
                  <a:pt x="289204" y="990600"/>
                </a:lnTo>
                <a:lnTo>
                  <a:pt x="291833" y="990600"/>
                </a:lnTo>
                <a:lnTo>
                  <a:pt x="292950" y="990142"/>
                </a:lnTo>
                <a:lnTo>
                  <a:pt x="294817" y="988275"/>
                </a:lnTo>
                <a:lnTo>
                  <a:pt x="295275" y="987158"/>
                </a:lnTo>
                <a:lnTo>
                  <a:pt x="295275" y="984529"/>
                </a:lnTo>
                <a:close/>
              </a:path>
              <a:path w="6819900" h="2952750">
                <a:moveTo>
                  <a:pt x="295275" y="493991"/>
                </a:moveTo>
                <a:lnTo>
                  <a:pt x="294817" y="492874"/>
                </a:lnTo>
                <a:lnTo>
                  <a:pt x="292950" y="491007"/>
                </a:lnTo>
                <a:lnTo>
                  <a:pt x="291833" y="490537"/>
                </a:lnTo>
                <a:lnTo>
                  <a:pt x="289204" y="490537"/>
                </a:lnTo>
                <a:lnTo>
                  <a:pt x="288086" y="491007"/>
                </a:lnTo>
                <a:lnTo>
                  <a:pt x="286219" y="492874"/>
                </a:lnTo>
                <a:lnTo>
                  <a:pt x="285750" y="493991"/>
                </a:lnTo>
                <a:lnTo>
                  <a:pt x="285750" y="496620"/>
                </a:lnTo>
                <a:lnTo>
                  <a:pt x="286219" y="497738"/>
                </a:lnTo>
                <a:lnTo>
                  <a:pt x="288086" y="499605"/>
                </a:lnTo>
                <a:lnTo>
                  <a:pt x="289204" y="500062"/>
                </a:lnTo>
                <a:lnTo>
                  <a:pt x="291833" y="500062"/>
                </a:lnTo>
                <a:lnTo>
                  <a:pt x="292950" y="499605"/>
                </a:lnTo>
                <a:lnTo>
                  <a:pt x="294817" y="497738"/>
                </a:lnTo>
                <a:lnTo>
                  <a:pt x="295275" y="496620"/>
                </a:lnTo>
                <a:lnTo>
                  <a:pt x="295275" y="493991"/>
                </a:lnTo>
                <a:close/>
              </a:path>
              <a:path w="6819900" h="2952750">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6819900" h="2952750">
                <a:moveTo>
                  <a:pt x="342900" y="2946679"/>
                </a:moveTo>
                <a:lnTo>
                  <a:pt x="342442" y="2945561"/>
                </a:lnTo>
                <a:lnTo>
                  <a:pt x="340575" y="2943695"/>
                </a:lnTo>
                <a:lnTo>
                  <a:pt x="339458" y="2943225"/>
                </a:lnTo>
                <a:lnTo>
                  <a:pt x="336829" y="2943225"/>
                </a:lnTo>
                <a:lnTo>
                  <a:pt x="335711" y="2943695"/>
                </a:lnTo>
                <a:lnTo>
                  <a:pt x="333844" y="2945561"/>
                </a:lnTo>
                <a:lnTo>
                  <a:pt x="333375" y="2946679"/>
                </a:lnTo>
                <a:lnTo>
                  <a:pt x="333375" y="2949308"/>
                </a:lnTo>
                <a:lnTo>
                  <a:pt x="333844" y="2950426"/>
                </a:lnTo>
                <a:lnTo>
                  <a:pt x="335711" y="2952292"/>
                </a:lnTo>
                <a:lnTo>
                  <a:pt x="336829" y="2952750"/>
                </a:lnTo>
                <a:lnTo>
                  <a:pt x="339458" y="2952750"/>
                </a:lnTo>
                <a:lnTo>
                  <a:pt x="340575" y="2952292"/>
                </a:lnTo>
                <a:lnTo>
                  <a:pt x="342442" y="2950426"/>
                </a:lnTo>
                <a:lnTo>
                  <a:pt x="342900" y="2949308"/>
                </a:lnTo>
                <a:lnTo>
                  <a:pt x="342900" y="2946679"/>
                </a:lnTo>
                <a:close/>
              </a:path>
              <a:path w="6819900" h="2952750">
                <a:moveTo>
                  <a:pt x="342900" y="2456142"/>
                </a:moveTo>
                <a:lnTo>
                  <a:pt x="342442" y="2455024"/>
                </a:lnTo>
                <a:lnTo>
                  <a:pt x="340575" y="2453157"/>
                </a:lnTo>
                <a:lnTo>
                  <a:pt x="339458" y="2452687"/>
                </a:lnTo>
                <a:lnTo>
                  <a:pt x="336829" y="2452687"/>
                </a:lnTo>
                <a:lnTo>
                  <a:pt x="335711" y="2453157"/>
                </a:lnTo>
                <a:lnTo>
                  <a:pt x="333844" y="2455024"/>
                </a:lnTo>
                <a:lnTo>
                  <a:pt x="333375" y="2456142"/>
                </a:lnTo>
                <a:lnTo>
                  <a:pt x="333375" y="2458770"/>
                </a:lnTo>
                <a:lnTo>
                  <a:pt x="333844" y="2459888"/>
                </a:lnTo>
                <a:lnTo>
                  <a:pt x="335711" y="2461755"/>
                </a:lnTo>
                <a:lnTo>
                  <a:pt x="336829" y="2462212"/>
                </a:lnTo>
                <a:lnTo>
                  <a:pt x="339458" y="2462212"/>
                </a:lnTo>
                <a:lnTo>
                  <a:pt x="340575" y="2461755"/>
                </a:lnTo>
                <a:lnTo>
                  <a:pt x="342442" y="2459888"/>
                </a:lnTo>
                <a:lnTo>
                  <a:pt x="342900" y="2458770"/>
                </a:lnTo>
                <a:lnTo>
                  <a:pt x="342900" y="2456142"/>
                </a:lnTo>
                <a:close/>
              </a:path>
              <a:path w="6819900" h="2952750">
                <a:moveTo>
                  <a:pt x="342900" y="1965604"/>
                </a:moveTo>
                <a:lnTo>
                  <a:pt x="342442" y="1964486"/>
                </a:lnTo>
                <a:lnTo>
                  <a:pt x="340575" y="1962619"/>
                </a:lnTo>
                <a:lnTo>
                  <a:pt x="339458" y="1962150"/>
                </a:lnTo>
                <a:lnTo>
                  <a:pt x="336829" y="1962150"/>
                </a:lnTo>
                <a:lnTo>
                  <a:pt x="335711" y="1962619"/>
                </a:lnTo>
                <a:lnTo>
                  <a:pt x="333844" y="1964486"/>
                </a:lnTo>
                <a:lnTo>
                  <a:pt x="333375" y="1965604"/>
                </a:lnTo>
                <a:lnTo>
                  <a:pt x="333375" y="1968233"/>
                </a:lnTo>
                <a:lnTo>
                  <a:pt x="333844" y="1969350"/>
                </a:lnTo>
                <a:lnTo>
                  <a:pt x="335711" y="1971217"/>
                </a:lnTo>
                <a:lnTo>
                  <a:pt x="336829" y="1971675"/>
                </a:lnTo>
                <a:lnTo>
                  <a:pt x="339458" y="1971675"/>
                </a:lnTo>
                <a:lnTo>
                  <a:pt x="340575" y="1971217"/>
                </a:lnTo>
                <a:lnTo>
                  <a:pt x="342442" y="1969350"/>
                </a:lnTo>
                <a:lnTo>
                  <a:pt x="342900" y="1968233"/>
                </a:lnTo>
                <a:lnTo>
                  <a:pt x="342900" y="1965604"/>
                </a:lnTo>
                <a:close/>
              </a:path>
              <a:path w="6819900" h="2952750">
                <a:moveTo>
                  <a:pt x="342900" y="1475066"/>
                </a:moveTo>
                <a:lnTo>
                  <a:pt x="342442" y="1473949"/>
                </a:lnTo>
                <a:lnTo>
                  <a:pt x="340575" y="1472082"/>
                </a:lnTo>
                <a:lnTo>
                  <a:pt x="339458" y="1471612"/>
                </a:lnTo>
                <a:lnTo>
                  <a:pt x="336829" y="1471612"/>
                </a:lnTo>
                <a:lnTo>
                  <a:pt x="335711" y="1472082"/>
                </a:lnTo>
                <a:lnTo>
                  <a:pt x="333844" y="1473949"/>
                </a:lnTo>
                <a:lnTo>
                  <a:pt x="333375" y="1475066"/>
                </a:lnTo>
                <a:lnTo>
                  <a:pt x="333375" y="1477695"/>
                </a:lnTo>
                <a:lnTo>
                  <a:pt x="333844" y="1478813"/>
                </a:lnTo>
                <a:lnTo>
                  <a:pt x="335711" y="1480680"/>
                </a:lnTo>
                <a:lnTo>
                  <a:pt x="336829" y="1481137"/>
                </a:lnTo>
                <a:lnTo>
                  <a:pt x="339458" y="1481137"/>
                </a:lnTo>
                <a:lnTo>
                  <a:pt x="340575" y="1480680"/>
                </a:lnTo>
                <a:lnTo>
                  <a:pt x="342442" y="1478813"/>
                </a:lnTo>
                <a:lnTo>
                  <a:pt x="342900" y="1477695"/>
                </a:lnTo>
                <a:lnTo>
                  <a:pt x="342900" y="1475066"/>
                </a:lnTo>
                <a:close/>
              </a:path>
              <a:path w="6819900" h="2952750">
                <a:moveTo>
                  <a:pt x="342900" y="984529"/>
                </a:moveTo>
                <a:lnTo>
                  <a:pt x="342442" y="983411"/>
                </a:lnTo>
                <a:lnTo>
                  <a:pt x="340575" y="981544"/>
                </a:lnTo>
                <a:lnTo>
                  <a:pt x="339458" y="981075"/>
                </a:lnTo>
                <a:lnTo>
                  <a:pt x="336829" y="981075"/>
                </a:lnTo>
                <a:lnTo>
                  <a:pt x="335711" y="981544"/>
                </a:lnTo>
                <a:lnTo>
                  <a:pt x="333844" y="983411"/>
                </a:lnTo>
                <a:lnTo>
                  <a:pt x="333375" y="984529"/>
                </a:lnTo>
                <a:lnTo>
                  <a:pt x="333375" y="987158"/>
                </a:lnTo>
                <a:lnTo>
                  <a:pt x="333844" y="988275"/>
                </a:lnTo>
                <a:lnTo>
                  <a:pt x="335711" y="990142"/>
                </a:lnTo>
                <a:lnTo>
                  <a:pt x="336829" y="990600"/>
                </a:lnTo>
                <a:lnTo>
                  <a:pt x="339458" y="990600"/>
                </a:lnTo>
                <a:lnTo>
                  <a:pt x="340575" y="990142"/>
                </a:lnTo>
                <a:lnTo>
                  <a:pt x="342442" y="988275"/>
                </a:lnTo>
                <a:lnTo>
                  <a:pt x="342900" y="987158"/>
                </a:lnTo>
                <a:lnTo>
                  <a:pt x="342900" y="984529"/>
                </a:lnTo>
                <a:close/>
              </a:path>
              <a:path w="6819900" h="2952750">
                <a:moveTo>
                  <a:pt x="342900" y="493991"/>
                </a:moveTo>
                <a:lnTo>
                  <a:pt x="342442" y="492874"/>
                </a:lnTo>
                <a:lnTo>
                  <a:pt x="340575" y="491007"/>
                </a:lnTo>
                <a:lnTo>
                  <a:pt x="339458" y="490537"/>
                </a:lnTo>
                <a:lnTo>
                  <a:pt x="336829" y="490537"/>
                </a:lnTo>
                <a:lnTo>
                  <a:pt x="335711" y="491007"/>
                </a:lnTo>
                <a:lnTo>
                  <a:pt x="333844" y="492874"/>
                </a:lnTo>
                <a:lnTo>
                  <a:pt x="333375" y="493991"/>
                </a:lnTo>
                <a:lnTo>
                  <a:pt x="333375" y="496620"/>
                </a:lnTo>
                <a:lnTo>
                  <a:pt x="333844" y="497738"/>
                </a:lnTo>
                <a:lnTo>
                  <a:pt x="335711" y="499605"/>
                </a:lnTo>
                <a:lnTo>
                  <a:pt x="336829" y="500062"/>
                </a:lnTo>
                <a:lnTo>
                  <a:pt x="339458" y="500062"/>
                </a:lnTo>
                <a:lnTo>
                  <a:pt x="340575" y="499605"/>
                </a:lnTo>
                <a:lnTo>
                  <a:pt x="342442" y="497738"/>
                </a:lnTo>
                <a:lnTo>
                  <a:pt x="342900" y="496620"/>
                </a:lnTo>
                <a:lnTo>
                  <a:pt x="342900" y="493991"/>
                </a:lnTo>
                <a:close/>
              </a:path>
              <a:path w="6819900" h="2952750">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6819900" h="2952750">
                <a:moveTo>
                  <a:pt x="390525" y="2946679"/>
                </a:moveTo>
                <a:lnTo>
                  <a:pt x="390067" y="2945561"/>
                </a:lnTo>
                <a:lnTo>
                  <a:pt x="388200" y="2943695"/>
                </a:lnTo>
                <a:lnTo>
                  <a:pt x="387083" y="2943225"/>
                </a:lnTo>
                <a:lnTo>
                  <a:pt x="384454" y="2943225"/>
                </a:lnTo>
                <a:lnTo>
                  <a:pt x="383336" y="2943695"/>
                </a:lnTo>
                <a:lnTo>
                  <a:pt x="381469" y="2945561"/>
                </a:lnTo>
                <a:lnTo>
                  <a:pt x="381000" y="2946679"/>
                </a:lnTo>
                <a:lnTo>
                  <a:pt x="381000" y="2949308"/>
                </a:lnTo>
                <a:lnTo>
                  <a:pt x="381469" y="2950426"/>
                </a:lnTo>
                <a:lnTo>
                  <a:pt x="383336" y="2952292"/>
                </a:lnTo>
                <a:lnTo>
                  <a:pt x="384454" y="2952750"/>
                </a:lnTo>
                <a:lnTo>
                  <a:pt x="387083" y="2952750"/>
                </a:lnTo>
                <a:lnTo>
                  <a:pt x="388200" y="2952292"/>
                </a:lnTo>
                <a:lnTo>
                  <a:pt x="390067" y="2950426"/>
                </a:lnTo>
                <a:lnTo>
                  <a:pt x="390525" y="2949308"/>
                </a:lnTo>
                <a:lnTo>
                  <a:pt x="390525" y="2946679"/>
                </a:lnTo>
                <a:close/>
              </a:path>
              <a:path w="6819900" h="2952750">
                <a:moveTo>
                  <a:pt x="390525" y="2456142"/>
                </a:moveTo>
                <a:lnTo>
                  <a:pt x="390067" y="2455024"/>
                </a:lnTo>
                <a:lnTo>
                  <a:pt x="388200" y="2453157"/>
                </a:lnTo>
                <a:lnTo>
                  <a:pt x="387083" y="2452687"/>
                </a:lnTo>
                <a:lnTo>
                  <a:pt x="384454" y="2452687"/>
                </a:lnTo>
                <a:lnTo>
                  <a:pt x="383336" y="2453157"/>
                </a:lnTo>
                <a:lnTo>
                  <a:pt x="381469" y="2455024"/>
                </a:lnTo>
                <a:lnTo>
                  <a:pt x="381000" y="2456142"/>
                </a:lnTo>
                <a:lnTo>
                  <a:pt x="381000" y="2458770"/>
                </a:lnTo>
                <a:lnTo>
                  <a:pt x="381469" y="2459888"/>
                </a:lnTo>
                <a:lnTo>
                  <a:pt x="383336" y="2461755"/>
                </a:lnTo>
                <a:lnTo>
                  <a:pt x="384454" y="2462212"/>
                </a:lnTo>
                <a:lnTo>
                  <a:pt x="387083" y="2462212"/>
                </a:lnTo>
                <a:lnTo>
                  <a:pt x="388200" y="2461755"/>
                </a:lnTo>
                <a:lnTo>
                  <a:pt x="390067" y="2459888"/>
                </a:lnTo>
                <a:lnTo>
                  <a:pt x="390525" y="2458770"/>
                </a:lnTo>
                <a:lnTo>
                  <a:pt x="390525" y="2456142"/>
                </a:lnTo>
                <a:close/>
              </a:path>
              <a:path w="6819900" h="2952750">
                <a:moveTo>
                  <a:pt x="390525" y="1965604"/>
                </a:moveTo>
                <a:lnTo>
                  <a:pt x="390067" y="1964486"/>
                </a:lnTo>
                <a:lnTo>
                  <a:pt x="388200" y="1962619"/>
                </a:lnTo>
                <a:lnTo>
                  <a:pt x="387083" y="1962150"/>
                </a:lnTo>
                <a:lnTo>
                  <a:pt x="384454" y="1962150"/>
                </a:lnTo>
                <a:lnTo>
                  <a:pt x="383336" y="1962619"/>
                </a:lnTo>
                <a:lnTo>
                  <a:pt x="381469" y="1964486"/>
                </a:lnTo>
                <a:lnTo>
                  <a:pt x="381000" y="1965604"/>
                </a:lnTo>
                <a:lnTo>
                  <a:pt x="381000" y="1968233"/>
                </a:lnTo>
                <a:lnTo>
                  <a:pt x="381469" y="1969350"/>
                </a:lnTo>
                <a:lnTo>
                  <a:pt x="383336" y="1971217"/>
                </a:lnTo>
                <a:lnTo>
                  <a:pt x="384454" y="1971675"/>
                </a:lnTo>
                <a:lnTo>
                  <a:pt x="387083" y="1971675"/>
                </a:lnTo>
                <a:lnTo>
                  <a:pt x="388200" y="1971217"/>
                </a:lnTo>
                <a:lnTo>
                  <a:pt x="390067" y="1969350"/>
                </a:lnTo>
                <a:lnTo>
                  <a:pt x="390525" y="1968233"/>
                </a:lnTo>
                <a:lnTo>
                  <a:pt x="390525" y="1965604"/>
                </a:lnTo>
                <a:close/>
              </a:path>
              <a:path w="6819900" h="2952750">
                <a:moveTo>
                  <a:pt x="390525" y="1475066"/>
                </a:moveTo>
                <a:lnTo>
                  <a:pt x="390067" y="1473949"/>
                </a:lnTo>
                <a:lnTo>
                  <a:pt x="388200" y="1472082"/>
                </a:lnTo>
                <a:lnTo>
                  <a:pt x="387083" y="1471612"/>
                </a:lnTo>
                <a:lnTo>
                  <a:pt x="384454" y="1471612"/>
                </a:lnTo>
                <a:lnTo>
                  <a:pt x="383336" y="1472082"/>
                </a:lnTo>
                <a:lnTo>
                  <a:pt x="381469" y="1473949"/>
                </a:lnTo>
                <a:lnTo>
                  <a:pt x="381000" y="1475066"/>
                </a:lnTo>
                <a:lnTo>
                  <a:pt x="381000" y="1477695"/>
                </a:lnTo>
                <a:lnTo>
                  <a:pt x="381469" y="1478813"/>
                </a:lnTo>
                <a:lnTo>
                  <a:pt x="383336" y="1480680"/>
                </a:lnTo>
                <a:lnTo>
                  <a:pt x="384454" y="1481137"/>
                </a:lnTo>
                <a:lnTo>
                  <a:pt x="387083" y="1481137"/>
                </a:lnTo>
                <a:lnTo>
                  <a:pt x="388200" y="1480680"/>
                </a:lnTo>
                <a:lnTo>
                  <a:pt x="390067" y="1478813"/>
                </a:lnTo>
                <a:lnTo>
                  <a:pt x="390525" y="1477695"/>
                </a:lnTo>
                <a:lnTo>
                  <a:pt x="390525" y="1475066"/>
                </a:lnTo>
                <a:close/>
              </a:path>
              <a:path w="6819900" h="2952750">
                <a:moveTo>
                  <a:pt x="390525" y="984529"/>
                </a:moveTo>
                <a:lnTo>
                  <a:pt x="390067" y="983411"/>
                </a:lnTo>
                <a:lnTo>
                  <a:pt x="388200" y="981544"/>
                </a:lnTo>
                <a:lnTo>
                  <a:pt x="387083" y="981075"/>
                </a:lnTo>
                <a:lnTo>
                  <a:pt x="384454" y="981075"/>
                </a:lnTo>
                <a:lnTo>
                  <a:pt x="383336" y="981544"/>
                </a:lnTo>
                <a:lnTo>
                  <a:pt x="381469" y="983411"/>
                </a:lnTo>
                <a:lnTo>
                  <a:pt x="381000" y="984529"/>
                </a:lnTo>
                <a:lnTo>
                  <a:pt x="381000" y="987158"/>
                </a:lnTo>
                <a:lnTo>
                  <a:pt x="381469" y="988275"/>
                </a:lnTo>
                <a:lnTo>
                  <a:pt x="383336" y="990142"/>
                </a:lnTo>
                <a:lnTo>
                  <a:pt x="384454" y="990600"/>
                </a:lnTo>
                <a:lnTo>
                  <a:pt x="387083" y="990600"/>
                </a:lnTo>
                <a:lnTo>
                  <a:pt x="388200" y="990142"/>
                </a:lnTo>
                <a:lnTo>
                  <a:pt x="390067" y="988275"/>
                </a:lnTo>
                <a:lnTo>
                  <a:pt x="390525" y="987158"/>
                </a:lnTo>
                <a:lnTo>
                  <a:pt x="390525" y="984529"/>
                </a:lnTo>
                <a:close/>
              </a:path>
              <a:path w="6819900" h="2952750">
                <a:moveTo>
                  <a:pt x="390525" y="493991"/>
                </a:moveTo>
                <a:lnTo>
                  <a:pt x="390067" y="492874"/>
                </a:lnTo>
                <a:lnTo>
                  <a:pt x="388200" y="491007"/>
                </a:lnTo>
                <a:lnTo>
                  <a:pt x="387083" y="490537"/>
                </a:lnTo>
                <a:lnTo>
                  <a:pt x="384454" y="490537"/>
                </a:lnTo>
                <a:lnTo>
                  <a:pt x="383336" y="491007"/>
                </a:lnTo>
                <a:lnTo>
                  <a:pt x="381469" y="492874"/>
                </a:lnTo>
                <a:lnTo>
                  <a:pt x="381000" y="493991"/>
                </a:lnTo>
                <a:lnTo>
                  <a:pt x="381000" y="496620"/>
                </a:lnTo>
                <a:lnTo>
                  <a:pt x="381469" y="497738"/>
                </a:lnTo>
                <a:lnTo>
                  <a:pt x="383336" y="499605"/>
                </a:lnTo>
                <a:lnTo>
                  <a:pt x="384454" y="500062"/>
                </a:lnTo>
                <a:lnTo>
                  <a:pt x="387083" y="500062"/>
                </a:lnTo>
                <a:lnTo>
                  <a:pt x="388200" y="499605"/>
                </a:lnTo>
                <a:lnTo>
                  <a:pt x="390067" y="497738"/>
                </a:lnTo>
                <a:lnTo>
                  <a:pt x="390525" y="496620"/>
                </a:lnTo>
                <a:lnTo>
                  <a:pt x="390525" y="493991"/>
                </a:lnTo>
                <a:close/>
              </a:path>
              <a:path w="6819900" h="2952750">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6819900" h="2952750">
                <a:moveTo>
                  <a:pt x="438150" y="2946679"/>
                </a:moveTo>
                <a:lnTo>
                  <a:pt x="437692" y="2945561"/>
                </a:lnTo>
                <a:lnTo>
                  <a:pt x="435825" y="2943695"/>
                </a:lnTo>
                <a:lnTo>
                  <a:pt x="434708" y="2943225"/>
                </a:lnTo>
                <a:lnTo>
                  <a:pt x="432079" y="2943225"/>
                </a:lnTo>
                <a:lnTo>
                  <a:pt x="430961" y="2943695"/>
                </a:lnTo>
                <a:lnTo>
                  <a:pt x="429094" y="2945561"/>
                </a:lnTo>
                <a:lnTo>
                  <a:pt x="428625" y="2946679"/>
                </a:lnTo>
                <a:lnTo>
                  <a:pt x="428625" y="2949308"/>
                </a:lnTo>
                <a:lnTo>
                  <a:pt x="429094" y="2950426"/>
                </a:lnTo>
                <a:lnTo>
                  <a:pt x="430961" y="2952292"/>
                </a:lnTo>
                <a:lnTo>
                  <a:pt x="432079" y="2952750"/>
                </a:lnTo>
                <a:lnTo>
                  <a:pt x="434708" y="2952750"/>
                </a:lnTo>
                <a:lnTo>
                  <a:pt x="435825" y="2952292"/>
                </a:lnTo>
                <a:lnTo>
                  <a:pt x="437692" y="2950426"/>
                </a:lnTo>
                <a:lnTo>
                  <a:pt x="438150" y="2949308"/>
                </a:lnTo>
                <a:lnTo>
                  <a:pt x="438150" y="2946679"/>
                </a:lnTo>
                <a:close/>
              </a:path>
              <a:path w="6819900" h="2952750">
                <a:moveTo>
                  <a:pt x="438150" y="2456142"/>
                </a:moveTo>
                <a:lnTo>
                  <a:pt x="437692" y="2455024"/>
                </a:lnTo>
                <a:lnTo>
                  <a:pt x="435825" y="2453157"/>
                </a:lnTo>
                <a:lnTo>
                  <a:pt x="434708" y="2452687"/>
                </a:lnTo>
                <a:lnTo>
                  <a:pt x="432079" y="2452687"/>
                </a:lnTo>
                <a:lnTo>
                  <a:pt x="430961" y="2453157"/>
                </a:lnTo>
                <a:lnTo>
                  <a:pt x="429094" y="2455024"/>
                </a:lnTo>
                <a:lnTo>
                  <a:pt x="428625" y="2456142"/>
                </a:lnTo>
                <a:lnTo>
                  <a:pt x="428625" y="2458770"/>
                </a:lnTo>
                <a:lnTo>
                  <a:pt x="429094" y="2459888"/>
                </a:lnTo>
                <a:lnTo>
                  <a:pt x="430961" y="2461755"/>
                </a:lnTo>
                <a:lnTo>
                  <a:pt x="432079" y="2462212"/>
                </a:lnTo>
                <a:lnTo>
                  <a:pt x="434708" y="2462212"/>
                </a:lnTo>
                <a:lnTo>
                  <a:pt x="435825" y="2461755"/>
                </a:lnTo>
                <a:lnTo>
                  <a:pt x="437692" y="2459888"/>
                </a:lnTo>
                <a:lnTo>
                  <a:pt x="438150" y="2458770"/>
                </a:lnTo>
                <a:lnTo>
                  <a:pt x="438150" y="2456142"/>
                </a:lnTo>
                <a:close/>
              </a:path>
              <a:path w="6819900" h="2952750">
                <a:moveTo>
                  <a:pt x="438150" y="1965604"/>
                </a:moveTo>
                <a:lnTo>
                  <a:pt x="437692" y="1964486"/>
                </a:lnTo>
                <a:lnTo>
                  <a:pt x="435825" y="1962619"/>
                </a:lnTo>
                <a:lnTo>
                  <a:pt x="434708" y="1962150"/>
                </a:lnTo>
                <a:lnTo>
                  <a:pt x="432079" y="1962150"/>
                </a:lnTo>
                <a:lnTo>
                  <a:pt x="430961" y="1962619"/>
                </a:lnTo>
                <a:lnTo>
                  <a:pt x="429094" y="1964486"/>
                </a:lnTo>
                <a:lnTo>
                  <a:pt x="428625" y="1965604"/>
                </a:lnTo>
                <a:lnTo>
                  <a:pt x="428625" y="1968233"/>
                </a:lnTo>
                <a:lnTo>
                  <a:pt x="429094" y="1969350"/>
                </a:lnTo>
                <a:lnTo>
                  <a:pt x="430961" y="1971217"/>
                </a:lnTo>
                <a:lnTo>
                  <a:pt x="432079" y="1971675"/>
                </a:lnTo>
                <a:lnTo>
                  <a:pt x="434708" y="1971675"/>
                </a:lnTo>
                <a:lnTo>
                  <a:pt x="435825" y="1971217"/>
                </a:lnTo>
                <a:lnTo>
                  <a:pt x="437692" y="1969350"/>
                </a:lnTo>
                <a:lnTo>
                  <a:pt x="438150" y="1968233"/>
                </a:lnTo>
                <a:lnTo>
                  <a:pt x="438150" y="1965604"/>
                </a:lnTo>
                <a:close/>
              </a:path>
              <a:path w="6819900" h="2952750">
                <a:moveTo>
                  <a:pt x="438150" y="1475066"/>
                </a:moveTo>
                <a:lnTo>
                  <a:pt x="437692" y="1473949"/>
                </a:lnTo>
                <a:lnTo>
                  <a:pt x="435825" y="1472082"/>
                </a:lnTo>
                <a:lnTo>
                  <a:pt x="434708" y="1471612"/>
                </a:lnTo>
                <a:lnTo>
                  <a:pt x="432079" y="1471612"/>
                </a:lnTo>
                <a:lnTo>
                  <a:pt x="430961" y="1472082"/>
                </a:lnTo>
                <a:lnTo>
                  <a:pt x="429094" y="1473949"/>
                </a:lnTo>
                <a:lnTo>
                  <a:pt x="428625" y="1475066"/>
                </a:lnTo>
                <a:lnTo>
                  <a:pt x="428625" y="1477695"/>
                </a:lnTo>
                <a:lnTo>
                  <a:pt x="429094" y="1478813"/>
                </a:lnTo>
                <a:lnTo>
                  <a:pt x="430961" y="1480680"/>
                </a:lnTo>
                <a:lnTo>
                  <a:pt x="432079" y="1481137"/>
                </a:lnTo>
                <a:lnTo>
                  <a:pt x="434708" y="1481137"/>
                </a:lnTo>
                <a:lnTo>
                  <a:pt x="435825" y="1480680"/>
                </a:lnTo>
                <a:lnTo>
                  <a:pt x="437692" y="1478813"/>
                </a:lnTo>
                <a:lnTo>
                  <a:pt x="438150" y="1477695"/>
                </a:lnTo>
                <a:lnTo>
                  <a:pt x="438150" y="1475066"/>
                </a:lnTo>
                <a:close/>
              </a:path>
              <a:path w="6819900" h="2952750">
                <a:moveTo>
                  <a:pt x="438150" y="984529"/>
                </a:moveTo>
                <a:lnTo>
                  <a:pt x="437692" y="983411"/>
                </a:lnTo>
                <a:lnTo>
                  <a:pt x="435825" y="981544"/>
                </a:lnTo>
                <a:lnTo>
                  <a:pt x="434708" y="981075"/>
                </a:lnTo>
                <a:lnTo>
                  <a:pt x="432079" y="981075"/>
                </a:lnTo>
                <a:lnTo>
                  <a:pt x="430961" y="981544"/>
                </a:lnTo>
                <a:lnTo>
                  <a:pt x="429094" y="983411"/>
                </a:lnTo>
                <a:lnTo>
                  <a:pt x="428625" y="984529"/>
                </a:lnTo>
                <a:lnTo>
                  <a:pt x="428625" y="987158"/>
                </a:lnTo>
                <a:lnTo>
                  <a:pt x="429094" y="988275"/>
                </a:lnTo>
                <a:lnTo>
                  <a:pt x="430961" y="990142"/>
                </a:lnTo>
                <a:lnTo>
                  <a:pt x="432079" y="990600"/>
                </a:lnTo>
                <a:lnTo>
                  <a:pt x="434708" y="990600"/>
                </a:lnTo>
                <a:lnTo>
                  <a:pt x="435825" y="990142"/>
                </a:lnTo>
                <a:lnTo>
                  <a:pt x="437692" y="988275"/>
                </a:lnTo>
                <a:lnTo>
                  <a:pt x="438150" y="987158"/>
                </a:lnTo>
                <a:lnTo>
                  <a:pt x="438150" y="984529"/>
                </a:lnTo>
                <a:close/>
              </a:path>
              <a:path w="6819900" h="2952750">
                <a:moveTo>
                  <a:pt x="438150" y="493991"/>
                </a:moveTo>
                <a:lnTo>
                  <a:pt x="437692" y="492874"/>
                </a:lnTo>
                <a:lnTo>
                  <a:pt x="435825" y="491007"/>
                </a:lnTo>
                <a:lnTo>
                  <a:pt x="434708" y="490537"/>
                </a:lnTo>
                <a:lnTo>
                  <a:pt x="432079" y="490537"/>
                </a:lnTo>
                <a:lnTo>
                  <a:pt x="430961" y="491007"/>
                </a:lnTo>
                <a:lnTo>
                  <a:pt x="429094" y="492874"/>
                </a:lnTo>
                <a:lnTo>
                  <a:pt x="428625" y="493991"/>
                </a:lnTo>
                <a:lnTo>
                  <a:pt x="428625" y="496620"/>
                </a:lnTo>
                <a:lnTo>
                  <a:pt x="429094" y="497738"/>
                </a:lnTo>
                <a:lnTo>
                  <a:pt x="430961" y="499605"/>
                </a:lnTo>
                <a:lnTo>
                  <a:pt x="432079" y="500062"/>
                </a:lnTo>
                <a:lnTo>
                  <a:pt x="434708" y="500062"/>
                </a:lnTo>
                <a:lnTo>
                  <a:pt x="435825" y="499605"/>
                </a:lnTo>
                <a:lnTo>
                  <a:pt x="437692" y="497738"/>
                </a:lnTo>
                <a:lnTo>
                  <a:pt x="438150" y="496620"/>
                </a:lnTo>
                <a:lnTo>
                  <a:pt x="438150" y="493991"/>
                </a:lnTo>
                <a:close/>
              </a:path>
              <a:path w="6819900" h="2952750">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6819900" h="2952750">
                <a:moveTo>
                  <a:pt x="485775" y="2946679"/>
                </a:moveTo>
                <a:lnTo>
                  <a:pt x="485317" y="2945561"/>
                </a:lnTo>
                <a:lnTo>
                  <a:pt x="483450" y="2943695"/>
                </a:lnTo>
                <a:lnTo>
                  <a:pt x="482333" y="2943225"/>
                </a:lnTo>
                <a:lnTo>
                  <a:pt x="479704" y="2943225"/>
                </a:lnTo>
                <a:lnTo>
                  <a:pt x="478586" y="2943695"/>
                </a:lnTo>
                <a:lnTo>
                  <a:pt x="476719" y="2945561"/>
                </a:lnTo>
                <a:lnTo>
                  <a:pt x="476250" y="2946679"/>
                </a:lnTo>
                <a:lnTo>
                  <a:pt x="476250" y="2949308"/>
                </a:lnTo>
                <a:lnTo>
                  <a:pt x="476719" y="2950426"/>
                </a:lnTo>
                <a:lnTo>
                  <a:pt x="478586" y="2952292"/>
                </a:lnTo>
                <a:lnTo>
                  <a:pt x="479704" y="2952750"/>
                </a:lnTo>
                <a:lnTo>
                  <a:pt x="482333" y="2952750"/>
                </a:lnTo>
                <a:lnTo>
                  <a:pt x="483450" y="2952292"/>
                </a:lnTo>
                <a:lnTo>
                  <a:pt x="485317" y="2950426"/>
                </a:lnTo>
                <a:lnTo>
                  <a:pt x="485775" y="2949308"/>
                </a:lnTo>
                <a:lnTo>
                  <a:pt x="485775" y="2946679"/>
                </a:lnTo>
                <a:close/>
              </a:path>
              <a:path w="6819900" h="2952750">
                <a:moveTo>
                  <a:pt x="485775" y="2456142"/>
                </a:moveTo>
                <a:lnTo>
                  <a:pt x="485317" y="2455024"/>
                </a:lnTo>
                <a:lnTo>
                  <a:pt x="483450" y="2453157"/>
                </a:lnTo>
                <a:lnTo>
                  <a:pt x="482333" y="2452687"/>
                </a:lnTo>
                <a:lnTo>
                  <a:pt x="479704" y="2452687"/>
                </a:lnTo>
                <a:lnTo>
                  <a:pt x="478586" y="2453157"/>
                </a:lnTo>
                <a:lnTo>
                  <a:pt x="476719" y="2455024"/>
                </a:lnTo>
                <a:lnTo>
                  <a:pt x="476250" y="2456142"/>
                </a:lnTo>
                <a:lnTo>
                  <a:pt x="476250" y="2458770"/>
                </a:lnTo>
                <a:lnTo>
                  <a:pt x="476719" y="2459888"/>
                </a:lnTo>
                <a:lnTo>
                  <a:pt x="478586" y="2461755"/>
                </a:lnTo>
                <a:lnTo>
                  <a:pt x="479704" y="2462212"/>
                </a:lnTo>
                <a:lnTo>
                  <a:pt x="482333" y="2462212"/>
                </a:lnTo>
                <a:lnTo>
                  <a:pt x="483450" y="2461755"/>
                </a:lnTo>
                <a:lnTo>
                  <a:pt x="485317" y="2459888"/>
                </a:lnTo>
                <a:lnTo>
                  <a:pt x="485775" y="2458770"/>
                </a:lnTo>
                <a:lnTo>
                  <a:pt x="485775" y="2456142"/>
                </a:lnTo>
                <a:close/>
              </a:path>
              <a:path w="6819900" h="2952750">
                <a:moveTo>
                  <a:pt x="485775" y="1965604"/>
                </a:moveTo>
                <a:lnTo>
                  <a:pt x="485317" y="1964486"/>
                </a:lnTo>
                <a:lnTo>
                  <a:pt x="483450" y="1962619"/>
                </a:lnTo>
                <a:lnTo>
                  <a:pt x="482333" y="1962150"/>
                </a:lnTo>
                <a:lnTo>
                  <a:pt x="479704" y="1962150"/>
                </a:lnTo>
                <a:lnTo>
                  <a:pt x="478586" y="1962619"/>
                </a:lnTo>
                <a:lnTo>
                  <a:pt x="476719" y="1964486"/>
                </a:lnTo>
                <a:lnTo>
                  <a:pt x="476250" y="1965604"/>
                </a:lnTo>
                <a:lnTo>
                  <a:pt x="476250" y="1968233"/>
                </a:lnTo>
                <a:lnTo>
                  <a:pt x="476719" y="1969350"/>
                </a:lnTo>
                <a:lnTo>
                  <a:pt x="478586" y="1971217"/>
                </a:lnTo>
                <a:lnTo>
                  <a:pt x="479704" y="1971675"/>
                </a:lnTo>
                <a:lnTo>
                  <a:pt x="482333" y="1971675"/>
                </a:lnTo>
                <a:lnTo>
                  <a:pt x="483450" y="1971217"/>
                </a:lnTo>
                <a:lnTo>
                  <a:pt x="485317" y="1969350"/>
                </a:lnTo>
                <a:lnTo>
                  <a:pt x="485775" y="1968233"/>
                </a:lnTo>
                <a:lnTo>
                  <a:pt x="485775" y="1965604"/>
                </a:lnTo>
                <a:close/>
              </a:path>
              <a:path w="6819900" h="2952750">
                <a:moveTo>
                  <a:pt x="485775" y="1475066"/>
                </a:moveTo>
                <a:lnTo>
                  <a:pt x="485317" y="1473949"/>
                </a:lnTo>
                <a:lnTo>
                  <a:pt x="483450" y="1472082"/>
                </a:lnTo>
                <a:lnTo>
                  <a:pt x="482333" y="1471612"/>
                </a:lnTo>
                <a:lnTo>
                  <a:pt x="479704" y="1471612"/>
                </a:lnTo>
                <a:lnTo>
                  <a:pt x="478586" y="1472082"/>
                </a:lnTo>
                <a:lnTo>
                  <a:pt x="476719" y="1473949"/>
                </a:lnTo>
                <a:lnTo>
                  <a:pt x="476250" y="1475066"/>
                </a:lnTo>
                <a:lnTo>
                  <a:pt x="476250" y="1477695"/>
                </a:lnTo>
                <a:lnTo>
                  <a:pt x="476719" y="1478813"/>
                </a:lnTo>
                <a:lnTo>
                  <a:pt x="478586" y="1480680"/>
                </a:lnTo>
                <a:lnTo>
                  <a:pt x="479704" y="1481137"/>
                </a:lnTo>
                <a:lnTo>
                  <a:pt x="482333" y="1481137"/>
                </a:lnTo>
                <a:lnTo>
                  <a:pt x="483450" y="1480680"/>
                </a:lnTo>
                <a:lnTo>
                  <a:pt x="485317" y="1478813"/>
                </a:lnTo>
                <a:lnTo>
                  <a:pt x="485775" y="1477695"/>
                </a:lnTo>
                <a:lnTo>
                  <a:pt x="485775" y="1475066"/>
                </a:lnTo>
                <a:close/>
              </a:path>
              <a:path w="6819900" h="2952750">
                <a:moveTo>
                  <a:pt x="485775" y="984529"/>
                </a:moveTo>
                <a:lnTo>
                  <a:pt x="485317" y="983411"/>
                </a:lnTo>
                <a:lnTo>
                  <a:pt x="483450" y="981544"/>
                </a:lnTo>
                <a:lnTo>
                  <a:pt x="482333" y="981075"/>
                </a:lnTo>
                <a:lnTo>
                  <a:pt x="479704" y="981075"/>
                </a:lnTo>
                <a:lnTo>
                  <a:pt x="478586" y="981544"/>
                </a:lnTo>
                <a:lnTo>
                  <a:pt x="476719" y="983411"/>
                </a:lnTo>
                <a:lnTo>
                  <a:pt x="476250" y="984529"/>
                </a:lnTo>
                <a:lnTo>
                  <a:pt x="476250" y="987158"/>
                </a:lnTo>
                <a:lnTo>
                  <a:pt x="476719" y="988275"/>
                </a:lnTo>
                <a:lnTo>
                  <a:pt x="478586" y="990142"/>
                </a:lnTo>
                <a:lnTo>
                  <a:pt x="479704" y="990600"/>
                </a:lnTo>
                <a:lnTo>
                  <a:pt x="482333" y="990600"/>
                </a:lnTo>
                <a:lnTo>
                  <a:pt x="483450" y="990142"/>
                </a:lnTo>
                <a:lnTo>
                  <a:pt x="485317" y="988275"/>
                </a:lnTo>
                <a:lnTo>
                  <a:pt x="485775" y="987158"/>
                </a:lnTo>
                <a:lnTo>
                  <a:pt x="485775" y="984529"/>
                </a:lnTo>
                <a:close/>
              </a:path>
              <a:path w="6819900" h="2952750">
                <a:moveTo>
                  <a:pt x="485775" y="493991"/>
                </a:moveTo>
                <a:lnTo>
                  <a:pt x="485317" y="492874"/>
                </a:lnTo>
                <a:lnTo>
                  <a:pt x="483450" y="491007"/>
                </a:lnTo>
                <a:lnTo>
                  <a:pt x="482333" y="490537"/>
                </a:lnTo>
                <a:lnTo>
                  <a:pt x="479704" y="490537"/>
                </a:lnTo>
                <a:lnTo>
                  <a:pt x="478586" y="491007"/>
                </a:lnTo>
                <a:lnTo>
                  <a:pt x="476719" y="492874"/>
                </a:lnTo>
                <a:lnTo>
                  <a:pt x="476250" y="493991"/>
                </a:lnTo>
                <a:lnTo>
                  <a:pt x="476250" y="496620"/>
                </a:lnTo>
                <a:lnTo>
                  <a:pt x="476719" y="497738"/>
                </a:lnTo>
                <a:lnTo>
                  <a:pt x="478586" y="499605"/>
                </a:lnTo>
                <a:lnTo>
                  <a:pt x="479704" y="500062"/>
                </a:lnTo>
                <a:lnTo>
                  <a:pt x="482333" y="500062"/>
                </a:lnTo>
                <a:lnTo>
                  <a:pt x="483450" y="499605"/>
                </a:lnTo>
                <a:lnTo>
                  <a:pt x="485317" y="497738"/>
                </a:lnTo>
                <a:lnTo>
                  <a:pt x="485775" y="496620"/>
                </a:lnTo>
                <a:lnTo>
                  <a:pt x="485775" y="493991"/>
                </a:lnTo>
                <a:close/>
              </a:path>
              <a:path w="6819900" h="2952750">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6819900" h="2952750">
                <a:moveTo>
                  <a:pt x="533400" y="2946679"/>
                </a:moveTo>
                <a:lnTo>
                  <a:pt x="532942" y="2945561"/>
                </a:lnTo>
                <a:lnTo>
                  <a:pt x="531075" y="2943695"/>
                </a:lnTo>
                <a:lnTo>
                  <a:pt x="529958" y="2943225"/>
                </a:lnTo>
                <a:lnTo>
                  <a:pt x="527329" y="2943225"/>
                </a:lnTo>
                <a:lnTo>
                  <a:pt x="526211" y="2943695"/>
                </a:lnTo>
                <a:lnTo>
                  <a:pt x="524344" y="2945561"/>
                </a:lnTo>
                <a:lnTo>
                  <a:pt x="523875" y="2946679"/>
                </a:lnTo>
                <a:lnTo>
                  <a:pt x="523875" y="2949308"/>
                </a:lnTo>
                <a:lnTo>
                  <a:pt x="524344" y="2950426"/>
                </a:lnTo>
                <a:lnTo>
                  <a:pt x="526211" y="2952292"/>
                </a:lnTo>
                <a:lnTo>
                  <a:pt x="527329" y="2952750"/>
                </a:lnTo>
                <a:lnTo>
                  <a:pt x="529958" y="2952750"/>
                </a:lnTo>
                <a:lnTo>
                  <a:pt x="531075" y="2952292"/>
                </a:lnTo>
                <a:lnTo>
                  <a:pt x="532942" y="2950426"/>
                </a:lnTo>
                <a:lnTo>
                  <a:pt x="533400" y="2949308"/>
                </a:lnTo>
                <a:lnTo>
                  <a:pt x="533400" y="2946679"/>
                </a:lnTo>
                <a:close/>
              </a:path>
              <a:path w="6819900" h="2952750">
                <a:moveTo>
                  <a:pt x="533400" y="2456142"/>
                </a:moveTo>
                <a:lnTo>
                  <a:pt x="532942" y="2455024"/>
                </a:lnTo>
                <a:lnTo>
                  <a:pt x="531075" y="2453157"/>
                </a:lnTo>
                <a:lnTo>
                  <a:pt x="529958" y="2452687"/>
                </a:lnTo>
                <a:lnTo>
                  <a:pt x="527329" y="2452687"/>
                </a:lnTo>
                <a:lnTo>
                  <a:pt x="526211" y="2453157"/>
                </a:lnTo>
                <a:lnTo>
                  <a:pt x="524344" y="2455024"/>
                </a:lnTo>
                <a:lnTo>
                  <a:pt x="523875" y="2456142"/>
                </a:lnTo>
                <a:lnTo>
                  <a:pt x="523875" y="2458770"/>
                </a:lnTo>
                <a:lnTo>
                  <a:pt x="524344" y="2459888"/>
                </a:lnTo>
                <a:lnTo>
                  <a:pt x="526211" y="2461755"/>
                </a:lnTo>
                <a:lnTo>
                  <a:pt x="527329" y="2462212"/>
                </a:lnTo>
                <a:lnTo>
                  <a:pt x="529958" y="2462212"/>
                </a:lnTo>
                <a:lnTo>
                  <a:pt x="531075" y="2461755"/>
                </a:lnTo>
                <a:lnTo>
                  <a:pt x="532942" y="2459888"/>
                </a:lnTo>
                <a:lnTo>
                  <a:pt x="533400" y="2458770"/>
                </a:lnTo>
                <a:lnTo>
                  <a:pt x="533400" y="2456142"/>
                </a:lnTo>
                <a:close/>
              </a:path>
              <a:path w="6819900" h="2952750">
                <a:moveTo>
                  <a:pt x="533400" y="1965604"/>
                </a:moveTo>
                <a:lnTo>
                  <a:pt x="532942" y="1964486"/>
                </a:lnTo>
                <a:lnTo>
                  <a:pt x="531075" y="1962619"/>
                </a:lnTo>
                <a:lnTo>
                  <a:pt x="529958" y="1962150"/>
                </a:lnTo>
                <a:lnTo>
                  <a:pt x="527329" y="1962150"/>
                </a:lnTo>
                <a:lnTo>
                  <a:pt x="526211" y="1962619"/>
                </a:lnTo>
                <a:lnTo>
                  <a:pt x="524344" y="1964486"/>
                </a:lnTo>
                <a:lnTo>
                  <a:pt x="523875" y="1965604"/>
                </a:lnTo>
                <a:lnTo>
                  <a:pt x="523875" y="1968233"/>
                </a:lnTo>
                <a:lnTo>
                  <a:pt x="524344" y="1969350"/>
                </a:lnTo>
                <a:lnTo>
                  <a:pt x="526211" y="1971217"/>
                </a:lnTo>
                <a:lnTo>
                  <a:pt x="527329" y="1971675"/>
                </a:lnTo>
                <a:lnTo>
                  <a:pt x="529958" y="1971675"/>
                </a:lnTo>
                <a:lnTo>
                  <a:pt x="531075" y="1971217"/>
                </a:lnTo>
                <a:lnTo>
                  <a:pt x="532942" y="1969350"/>
                </a:lnTo>
                <a:lnTo>
                  <a:pt x="533400" y="1968233"/>
                </a:lnTo>
                <a:lnTo>
                  <a:pt x="533400" y="1965604"/>
                </a:lnTo>
                <a:close/>
              </a:path>
              <a:path w="6819900" h="2952750">
                <a:moveTo>
                  <a:pt x="533400" y="1475066"/>
                </a:moveTo>
                <a:lnTo>
                  <a:pt x="532942" y="1473949"/>
                </a:lnTo>
                <a:lnTo>
                  <a:pt x="531075" y="1472082"/>
                </a:lnTo>
                <a:lnTo>
                  <a:pt x="529958" y="1471612"/>
                </a:lnTo>
                <a:lnTo>
                  <a:pt x="527329" y="1471612"/>
                </a:lnTo>
                <a:lnTo>
                  <a:pt x="526211" y="1472082"/>
                </a:lnTo>
                <a:lnTo>
                  <a:pt x="524344" y="1473949"/>
                </a:lnTo>
                <a:lnTo>
                  <a:pt x="523875" y="1475066"/>
                </a:lnTo>
                <a:lnTo>
                  <a:pt x="523875" y="1477695"/>
                </a:lnTo>
                <a:lnTo>
                  <a:pt x="524344" y="1478813"/>
                </a:lnTo>
                <a:lnTo>
                  <a:pt x="526211" y="1480680"/>
                </a:lnTo>
                <a:lnTo>
                  <a:pt x="527329" y="1481137"/>
                </a:lnTo>
                <a:lnTo>
                  <a:pt x="529958" y="1481137"/>
                </a:lnTo>
                <a:lnTo>
                  <a:pt x="531075" y="1480680"/>
                </a:lnTo>
                <a:lnTo>
                  <a:pt x="532942" y="1478813"/>
                </a:lnTo>
                <a:lnTo>
                  <a:pt x="533400" y="1477695"/>
                </a:lnTo>
                <a:lnTo>
                  <a:pt x="533400" y="1475066"/>
                </a:lnTo>
                <a:close/>
              </a:path>
              <a:path w="6819900" h="2952750">
                <a:moveTo>
                  <a:pt x="533400" y="984529"/>
                </a:moveTo>
                <a:lnTo>
                  <a:pt x="532942" y="983411"/>
                </a:lnTo>
                <a:lnTo>
                  <a:pt x="531075" y="981544"/>
                </a:lnTo>
                <a:lnTo>
                  <a:pt x="529958" y="981075"/>
                </a:lnTo>
                <a:lnTo>
                  <a:pt x="527329" y="981075"/>
                </a:lnTo>
                <a:lnTo>
                  <a:pt x="526211" y="981544"/>
                </a:lnTo>
                <a:lnTo>
                  <a:pt x="524344" y="983411"/>
                </a:lnTo>
                <a:lnTo>
                  <a:pt x="523875" y="984529"/>
                </a:lnTo>
                <a:lnTo>
                  <a:pt x="523875" y="987158"/>
                </a:lnTo>
                <a:lnTo>
                  <a:pt x="524344" y="988275"/>
                </a:lnTo>
                <a:lnTo>
                  <a:pt x="526211" y="990142"/>
                </a:lnTo>
                <a:lnTo>
                  <a:pt x="527329" y="990600"/>
                </a:lnTo>
                <a:lnTo>
                  <a:pt x="529958" y="990600"/>
                </a:lnTo>
                <a:lnTo>
                  <a:pt x="531075" y="990142"/>
                </a:lnTo>
                <a:lnTo>
                  <a:pt x="532942" y="988275"/>
                </a:lnTo>
                <a:lnTo>
                  <a:pt x="533400" y="987158"/>
                </a:lnTo>
                <a:lnTo>
                  <a:pt x="533400" y="984529"/>
                </a:lnTo>
                <a:close/>
              </a:path>
              <a:path w="6819900" h="2952750">
                <a:moveTo>
                  <a:pt x="533400" y="493991"/>
                </a:moveTo>
                <a:lnTo>
                  <a:pt x="532942" y="492874"/>
                </a:lnTo>
                <a:lnTo>
                  <a:pt x="531075" y="491007"/>
                </a:lnTo>
                <a:lnTo>
                  <a:pt x="529958" y="490537"/>
                </a:lnTo>
                <a:lnTo>
                  <a:pt x="527329" y="490537"/>
                </a:lnTo>
                <a:lnTo>
                  <a:pt x="526211" y="491007"/>
                </a:lnTo>
                <a:lnTo>
                  <a:pt x="524344" y="492874"/>
                </a:lnTo>
                <a:lnTo>
                  <a:pt x="523875" y="493991"/>
                </a:lnTo>
                <a:lnTo>
                  <a:pt x="523875" y="496620"/>
                </a:lnTo>
                <a:lnTo>
                  <a:pt x="524344" y="497738"/>
                </a:lnTo>
                <a:lnTo>
                  <a:pt x="526211" y="499605"/>
                </a:lnTo>
                <a:lnTo>
                  <a:pt x="527329" y="500062"/>
                </a:lnTo>
                <a:lnTo>
                  <a:pt x="529958" y="500062"/>
                </a:lnTo>
                <a:lnTo>
                  <a:pt x="531075" y="499605"/>
                </a:lnTo>
                <a:lnTo>
                  <a:pt x="532942" y="497738"/>
                </a:lnTo>
                <a:lnTo>
                  <a:pt x="533400" y="496620"/>
                </a:lnTo>
                <a:lnTo>
                  <a:pt x="533400" y="493991"/>
                </a:lnTo>
                <a:close/>
              </a:path>
              <a:path w="6819900" h="2952750">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6819900" h="2952750">
                <a:moveTo>
                  <a:pt x="581025" y="2946679"/>
                </a:moveTo>
                <a:lnTo>
                  <a:pt x="580567" y="2945561"/>
                </a:lnTo>
                <a:lnTo>
                  <a:pt x="578700" y="2943695"/>
                </a:lnTo>
                <a:lnTo>
                  <a:pt x="577583" y="2943225"/>
                </a:lnTo>
                <a:lnTo>
                  <a:pt x="574954" y="2943225"/>
                </a:lnTo>
                <a:lnTo>
                  <a:pt x="573836" y="2943695"/>
                </a:lnTo>
                <a:lnTo>
                  <a:pt x="571969" y="2945561"/>
                </a:lnTo>
                <a:lnTo>
                  <a:pt x="571500" y="2946679"/>
                </a:lnTo>
                <a:lnTo>
                  <a:pt x="571500" y="2949308"/>
                </a:lnTo>
                <a:lnTo>
                  <a:pt x="571969" y="2950426"/>
                </a:lnTo>
                <a:lnTo>
                  <a:pt x="573836" y="2952292"/>
                </a:lnTo>
                <a:lnTo>
                  <a:pt x="574954" y="2952750"/>
                </a:lnTo>
                <a:lnTo>
                  <a:pt x="577583" y="2952750"/>
                </a:lnTo>
                <a:lnTo>
                  <a:pt x="578700" y="2952292"/>
                </a:lnTo>
                <a:lnTo>
                  <a:pt x="580567" y="2950426"/>
                </a:lnTo>
                <a:lnTo>
                  <a:pt x="581025" y="2949308"/>
                </a:lnTo>
                <a:lnTo>
                  <a:pt x="581025" y="2946679"/>
                </a:lnTo>
                <a:close/>
              </a:path>
              <a:path w="6819900" h="2952750">
                <a:moveTo>
                  <a:pt x="581025" y="2456142"/>
                </a:moveTo>
                <a:lnTo>
                  <a:pt x="580567" y="2455024"/>
                </a:lnTo>
                <a:lnTo>
                  <a:pt x="578700" y="2453157"/>
                </a:lnTo>
                <a:lnTo>
                  <a:pt x="577583" y="2452687"/>
                </a:lnTo>
                <a:lnTo>
                  <a:pt x="574954" y="2452687"/>
                </a:lnTo>
                <a:lnTo>
                  <a:pt x="573836" y="2453157"/>
                </a:lnTo>
                <a:lnTo>
                  <a:pt x="571969" y="2455024"/>
                </a:lnTo>
                <a:lnTo>
                  <a:pt x="571500" y="2456142"/>
                </a:lnTo>
                <a:lnTo>
                  <a:pt x="571500" y="2458770"/>
                </a:lnTo>
                <a:lnTo>
                  <a:pt x="571969" y="2459888"/>
                </a:lnTo>
                <a:lnTo>
                  <a:pt x="573836" y="2461755"/>
                </a:lnTo>
                <a:lnTo>
                  <a:pt x="574954" y="2462212"/>
                </a:lnTo>
                <a:lnTo>
                  <a:pt x="577583" y="2462212"/>
                </a:lnTo>
                <a:lnTo>
                  <a:pt x="578700" y="2461755"/>
                </a:lnTo>
                <a:lnTo>
                  <a:pt x="580567" y="2459888"/>
                </a:lnTo>
                <a:lnTo>
                  <a:pt x="581025" y="2458770"/>
                </a:lnTo>
                <a:lnTo>
                  <a:pt x="581025" y="2456142"/>
                </a:lnTo>
                <a:close/>
              </a:path>
              <a:path w="6819900" h="2952750">
                <a:moveTo>
                  <a:pt x="581025" y="1965604"/>
                </a:moveTo>
                <a:lnTo>
                  <a:pt x="580567" y="1964486"/>
                </a:lnTo>
                <a:lnTo>
                  <a:pt x="578700" y="1962619"/>
                </a:lnTo>
                <a:lnTo>
                  <a:pt x="577583" y="1962150"/>
                </a:lnTo>
                <a:lnTo>
                  <a:pt x="574954" y="1962150"/>
                </a:lnTo>
                <a:lnTo>
                  <a:pt x="573836" y="1962619"/>
                </a:lnTo>
                <a:lnTo>
                  <a:pt x="571969" y="1964486"/>
                </a:lnTo>
                <a:lnTo>
                  <a:pt x="571500" y="1965604"/>
                </a:lnTo>
                <a:lnTo>
                  <a:pt x="571500" y="1968233"/>
                </a:lnTo>
                <a:lnTo>
                  <a:pt x="571969" y="1969350"/>
                </a:lnTo>
                <a:lnTo>
                  <a:pt x="573836" y="1971217"/>
                </a:lnTo>
                <a:lnTo>
                  <a:pt x="574954" y="1971675"/>
                </a:lnTo>
                <a:lnTo>
                  <a:pt x="577583" y="1971675"/>
                </a:lnTo>
                <a:lnTo>
                  <a:pt x="578700" y="1971217"/>
                </a:lnTo>
                <a:lnTo>
                  <a:pt x="580567" y="1969350"/>
                </a:lnTo>
                <a:lnTo>
                  <a:pt x="581025" y="1968233"/>
                </a:lnTo>
                <a:lnTo>
                  <a:pt x="581025" y="1965604"/>
                </a:lnTo>
                <a:close/>
              </a:path>
              <a:path w="6819900" h="2952750">
                <a:moveTo>
                  <a:pt x="581025" y="1475066"/>
                </a:moveTo>
                <a:lnTo>
                  <a:pt x="580567" y="1473949"/>
                </a:lnTo>
                <a:lnTo>
                  <a:pt x="578700" y="1472082"/>
                </a:lnTo>
                <a:lnTo>
                  <a:pt x="577583" y="1471612"/>
                </a:lnTo>
                <a:lnTo>
                  <a:pt x="574954" y="1471612"/>
                </a:lnTo>
                <a:lnTo>
                  <a:pt x="573836" y="1472082"/>
                </a:lnTo>
                <a:lnTo>
                  <a:pt x="571969" y="1473949"/>
                </a:lnTo>
                <a:lnTo>
                  <a:pt x="571500" y="1475066"/>
                </a:lnTo>
                <a:lnTo>
                  <a:pt x="571500" y="1477695"/>
                </a:lnTo>
                <a:lnTo>
                  <a:pt x="571969" y="1478813"/>
                </a:lnTo>
                <a:lnTo>
                  <a:pt x="573836" y="1480680"/>
                </a:lnTo>
                <a:lnTo>
                  <a:pt x="574954" y="1481137"/>
                </a:lnTo>
                <a:lnTo>
                  <a:pt x="577583" y="1481137"/>
                </a:lnTo>
                <a:lnTo>
                  <a:pt x="578700" y="1480680"/>
                </a:lnTo>
                <a:lnTo>
                  <a:pt x="580567" y="1478813"/>
                </a:lnTo>
                <a:lnTo>
                  <a:pt x="581025" y="1477695"/>
                </a:lnTo>
                <a:lnTo>
                  <a:pt x="581025" y="1475066"/>
                </a:lnTo>
                <a:close/>
              </a:path>
              <a:path w="6819900" h="2952750">
                <a:moveTo>
                  <a:pt x="581025" y="984529"/>
                </a:moveTo>
                <a:lnTo>
                  <a:pt x="580567" y="983411"/>
                </a:lnTo>
                <a:lnTo>
                  <a:pt x="578700" y="981544"/>
                </a:lnTo>
                <a:lnTo>
                  <a:pt x="577583" y="981075"/>
                </a:lnTo>
                <a:lnTo>
                  <a:pt x="574954" y="981075"/>
                </a:lnTo>
                <a:lnTo>
                  <a:pt x="573836" y="981544"/>
                </a:lnTo>
                <a:lnTo>
                  <a:pt x="571969" y="983411"/>
                </a:lnTo>
                <a:lnTo>
                  <a:pt x="571500" y="984529"/>
                </a:lnTo>
                <a:lnTo>
                  <a:pt x="571500" y="987158"/>
                </a:lnTo>
                <a:lnTo>
                  <a:pt x="571969" y="988275"/>
                </a:lnTo>
                <a:lnTo>
                  <a:pt x="573836" y="990142"/>
                </a:lnTo>
                <a:lnTo>
                  <a:pt x="574954" y="990600"/>
                </a:lnTo>
                <a:lnTo>
                  <a:pt x="577583" y="990600"/>
                </a:lnTo>
                <a:lnTo>
                  <a:pt x="578700" y="990142"/>
                </a:lnTo>
                <a:lnTo>
                  <a:pt x="580567" y="988275"/>
                </a:lnTo>
                <a:lnTo>
                  <a:pt x="581025" y="987158"/>
                </a:lnTo>
                <a:lnTo>
                  <a:pt x="581025" y="984529"/>
                </a:lnTo>
                <a:close/>
              </a:path>
              <a:path w="6819900" h="2952750">
                <a:moveTo>
                  <a:pt x="581025" y="493991"/>
                </a:moveTo>
                <a:lnTo>
                  <a:pt x="580567" y="492874"/>
                </a:lnTo>
                <a:lnTo>
                  <a:pt x="578700" y="491007"/>
                </a:lnTo>
                <a:lnTo>
                  <a:pt x="577583" y="490537"/>
                </a:lnTo>
                <a:lnTo>
                  <a:pt x="574954" y="490537"/>
                </a:lnTo>
                <a:lnTo>
                  <a:pt x="573836" y="491007"/>
                </a:lnTo>
                <a:lnTo>
                  <a:pt x="571969" y="492874"/>
                </a:lnTo>
                <a:lnTo>
                  <a:pt x="571500" y="493991"/>
                </a:lnTo>
                <a:lnTo>
                  <a:pt x="571500" y="496620"/>
                </a:lnTo>
                <a:lnTo>
                  <a:pt x="571969" y="497738"/>
                </a:lnTo>
                <a:lnTo>
                  <a:pt x="573836" y="499605"/>
                </a:lnTo>
                <a:lnTo>
                  <a:pt x="574954" y="500062"/>
                </a:lnTo>
                <a:lnTo>
                  <a:pt x="577583" y="500062"/>
                </a:lnTo>
                <a:lnTo>
                  <a:pt x="578700" y="499605"/>
                </a:lnTo>
                <a:lnTo>
                  <a:pt x="580567" y="497738"/>
                </a:lnTo>
                <a:lnTo>
                  <a:pt x="581025" y="496620"/>
                </a:lnTo>
                <a:lnTo>
                  <a:pt x="581025" y="493991"/>
                </a:lnTo>
                <a:close/>
              </a:path>
              <a:path w="6819900" h="2952750">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6819900" h="2952750">
                <a:moveTo>
                  <a:pt x="628650" y="2946679"/>
                </a:moveTo>
                <a:lnTo>
                  <a:pt x="628192" y="2945561"/>
                </a:lnTo>
                <a:lnTo>
                  <a:pt x="626325" y="2943695"/>
                </a:lnTo>
                <a:lnTo>
                  <a:pt x="625208" y="2943225"/>
                </a:lnTo>
                <a:lnTo>
                  <a:pt x="622579" y="2943225"/>
                </a:lnTo>
                <a:lnTo>
                  <a:pt x="621461" y="2943695"/>
                </a:lnTo>
                <a:lnTo>
                  <a:pt x="619594" y="2945561"/>
                </a:lnTo>
                <a:lnTo>
                  <a:pt x="619125" y="2946679"/>
                </a:lnTo>
                <a:lnTo>
                  <a:pt x="619125" y="2949308"/>
                </a:lnTo>
                <a:lnTo>
                  <a:pt x="619594" y="2950426"/>
                </a:lnTo>
                <a:lnTo>
                  <a:pt x="621461" y="2952292"/>
                </a:lnTo>
                <a:lnTo>
                  <a:pt x="622579" y="2952750"/>
                </a:lnTo>
                <a:lnTo>
                  <a:pt x="625208" y="2952750"/>
                </a:lnTo>
                <a:lnTo>
                  <a:pt x="626325" y="2952292"/>
                </a:lnTo>
                <a:lnTo>
                  <a:pt x="628192" y="2950426"/>
                </a:lnTo>
                <a:lnTo>
                  <a:pt x="628650" y="2949308"/>
                </a:lnTo>
                <a:lnTo>
                  <a:pt x="628650" y="2946679"/>
                </a:lnTo>
                <a:close/>
              </a:path>
              <a:path w="6819900" h="2952750">
                <a:moveTo>
                  <a:pt x="628650" y="2456142"/>
                </a:moveTo>
                <a:lnTo>
                  <a:pt x="628192" y="2455024"/>
                </a:lnTo>
                <a:lnTo>
                  <a:pt x="626325" y="2453157"/>
                </a:lnTo>
                <a:lnTo>
                  <a:pt x="625208" y="2452687"/>
                </a:lnTo>
                <a:lnTo>
                  <a:pt x="622579" y="2452687"/>
                </a:lnTo>
                <a:lnTo>
                  <a:pt x="621461" y="2453157"/>
                </a:lnTo>
                <a:lnTo>
                  <a:pt x="619594" y="2455024"/>
                </a:lnTo>
                <a:lnTo>
                  <a:pt x="619125" y="2456142"/>
                </a:lnTo>
                <a:lnTo>
                  <a:pt x="619125" y="2458770"/>
                </a:lnTo>
                <a:lnTo>
                  <a:pt x="619594" y="2459888"/>
                </a:lnTo>
                <a:lnTo>
                  <a:pt x="621461" y="2461755"/>
                </a:lnTo>
                <a:lnTo>
                  <a:pt x="622579" y="2462212"/>
                </a:lnTo>
                <a:lnTo>
                  <a:pt x="625208" y="2462212"/>
                </a:lnTo>
                <a:lnTo>
                  <a:pt x="626325" y="2461755"/>
                </a:lnTo>
                <a:lnTo>
                  <a:pt x="628192" y="2459888"/>
                </a:lnTo>
                <a:lnTo>
                  <a:pt x="628650" y="2458770"/>
                </a:lnTo>
                <a:lnTo>
                  <a:pt x="628650" y="2456142"/>
                </a:lnTo>
                <a:close/>
              </a:path>
              <a:path w="6819900" h="2952750">
                <a:moveTo>
                  <a:pt x="628650" y="1965604"/>
                </a:moveTo>
                <a:lnTo>
                  <a:pt x="628192" y="1964486"/>
                </a:lnTo>
                <a:lnTo>
                  <a:pt x="626325" y="1962619"/>
                </a:lnTo>
                <a:lnTo>
                  <a:pt x="625208" y="1962150"/>
                </a:lnTo>
                <a:lnTo>
                  <a:pt x="622579" y="1962150"/>
                </a:lnTo>
                <a:lnTo>
                  <a:pt x="621461" y="1962619"/>
                </a:lnTo>
                <a:lnTo>
                  <a:pt x="619594" y="1964486"/>
                </a:lnTo>
                <a:lnTo>
                  <a:pt x="619125" y="1965604"/>
                </a:lnTo>
                <a:lnTo>
                  <a:pt x="619125" y="1968233"/>
                </a:lnTo>
                <a:lnTo>
                  <a:pt x="619594" y="1969350"/>
                </a:lnTo>
                <a:lnTo>
                  <a:pt x="621461" y="1971217"/>
                </a:lnTo>
                <a:lnTo>
                  <a:pt x="622579" y="1971675"/>
                </a:lnTo>
                <a:lnTo>
                  <a:pt x="625208" y="1971675"/>
                </a:lnTo>
                <a:lnTo>
                  <a:pt x="626325" y="1971217"/>
                </a:lnTo>
                <a:lnTo>
                  <a:pt x="628192" y="1969350"/>
                </a:lnTo>
                <a:lnTo>
                  <a:pt x="628650" y="1968233"/>
                </a:lnTo>
                <a:lnTo>
                  <a:pt x="628650" y="1965604"/>
                </a:lnTo>
                <a:close/>
              </a:path>
              <a:path w="6819900" h="2952750">
                <a:moveTo>
                  <a:pt x="628650" y="1475066"/>
                </a:moveTo>
                <a:lnTo>
                  <a:pt x="628192" y="1473949"/>
                </a:lnTo>
                <a:lnTo>
                  <a:pt x="626325" y="1472082"/>
                </a:lnTo>
                <a:lnTo>
                  <a:pt x="625208" y="1471612"/>
                </a:lnTo>
                <a:lnTo>
                  <a:pt x="622579" y="1471612"/>
                </a:lnTo>
                <a:lnTo>
                  <a:pt x="621461" y="1472082"/>
                </a:lnTo>
                <a:lnTo>
                  <a:pt x="619594" y="1473949"/>
                </a:lnTo>
                <a:lnTo>
                  <a:pt x="619125" y="1475066"/>
                </a:lnTo>
                <a:lnTo>
                  <a:pt x="619125" y="1477695"/>
                </a:lnTo>
                <a:lnTo>
                  <a:pt x="619594" y="1478813"/>
                </a:lnTo>
                <a:lnTo>
                  <a:pt x="621461" y="1480680"/>
                </a:lnTo>
                <a:lnTo>
                  <a:pt x="622579" y="1481137"/>
                </a:lnTo>
                <a:lnTo>
                  <a:pt x="625208" y="1481137"/>
                </a:lnTo>
                <a:lnTo>
                  <a:pt x="626325" y="1480680"/>
                </a:lnTo>
                <a:lnTo>
                  <a:pt x="628192" y="1478813"/>
                </a:lnTo>
                <a:lnTo>
                  <a:pt x="628650" y="1477695"/>
                </a:lnTo>
                <a:lnTo>
                  <a:pt x="628650" y="1475066"/>
                </a:lnTo>
                <a:close/>
              </a:path>
              <a:path w="6819900" h="2952750">
                <a:moveTo>
                  <a:pt x="628650" y="984529"/>
                </a:moveTo>
                <a:lnTo>
                  <a:pt x="628192" y="983411"/>
                </a:lnTo>
                <a:lnTo>
                  <a:pt x="626325" y="981544"/>
                </a:lnTo>
                <a:lnTo>
                  <a:pt x="625208" y="981075"/>
                </a:lnTo>
                <a:lnTo>
                  <a:pt x="622579" y="981075"/>
                </a:lnTo>
                <a:lnTo>
                  <a:pt x="621461" y="981544"/>
                </a:lnTo>
                <a:lnTo>
                  <a:pt x="619594" y="983411"/>
                </a:lnTo>
                <a:lnTo>
                  <a:pt x="619125" y="984529"/>
                </a:lnTo>
                <a:lnTo>
                  <a:pt x="619125" y="987158"/>
                </a:lnTo>
                <a:lnTo>
                  <a:pt x="619594" y="988275"/>
                </a:lnTo>
                <a:lnTo>
                  <a:pt x="621461" y="990142"/>
                </a:lnTo>
                <a:lnTo>
                  <a:pt x="622579" y="990600"/>
                </a:lnTo>
                <a:lnTo>
                  <a:pt x="625208" y="990600"/>
                </a:lnTo>
                <a:lnTo>
                  <a:pt x="626325" y="990142"/>
                </a:lnTo>
                <a:lnTo>
                  <a:pt x="628192" y="988275"/>
                </a:lnTo>
                <a:lnTo>
                  <a:pt x="628650" y="987158"/>
                </a:lnTo>
                <a:lnTo>
                  <a:pt x="628650" y="984529"/>
                </a:lnTo>
                <a:close/>
              </a:path>
              <a:path w="6819900" h="2952750">
                <a:moveTo>
                  <a:pt x="628650" y="493991"/>
                </a:moveTo>
                <a:lnTo>
                  <a:pt x="628192" y="492874"/>
                </a:lnTo>
                <a:lnTo>
                  <a:pt x="626325" y="491007"/>
                </a:lnTo>
                <a:lnTo>
                  <a:pt x="625208" y="490537"/>
                </a:lnTo>
                <a:lnTo>
                  <a:pt x="622579" y="490537"/>
                </a:lnTo>
                <a:lnTo>
                  <a:pt x="621461" y="491007"/>
                </a:lnTo>
                <a:lnTo>
                  <a:pt x="619594" y="492874"/>
                </a:lnTo>
                <a:lnTo>
                  <a:pt x="619125" y="493991"/>
                </a:lnTo>
                <a:lnTo>
                  <a:pt x="619125" y="496620"/>
                </a:lnTo>
                <a:lnTo>
                  <a:pt x="619594" y="497738"/>
                </a:lnTo>
                <a:lnTo>
                  <a:pt x="621461" y="499605"/>
                </a:lnTo>
                <a:lnTo>
                  <a:pt x="622579" y="500062"/>
                </a:lnTo>
                <a:lnTo>
                  <a:pt x="625208" y="500062"/>
                </a:lnTo>
                <a:lnTo>
                  <a:pt x="626325" y="499605"/>
                </a:lnTo>
                <a:lnTo>
                  <a:pt x="628192" y="497738"/>
                </a:lnTo>
                <a:lnTo>
                  <a:pt x="628650" y="496620"/>
                </a:lnTo>
                <a:lnTo>
                  <a:pt x="628650" y="493991"/>
                </a:lnTo>
                <a:close/>
              </a:path>
              <a:path w="6819900" h="2952750">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6819900" h="2952750">
                <a:moveTo>
                  <a:pt x="676275" y="2946679"/>
                </a:moveTo>
                <a:lnTo>
                  <a:pt x="675817" y="2945561"/>
                </a:lnTo>
                <a:lnTo>
                  <a:pt x="673950" y="2943695"/>
                </a:lnTo>
                <a:lnTo>
                  <a:pt x="672833" y="2943225"/>
                </a:lnTo>
                <a:lnTo>
                  <a:pt x="670204" y="2943225"/>
                </a:lnTo>
                <a:lnTo>
                  <a:pt x="669086" y="2943695"/>
                </a:lnTo>
                <a:lnTo>
                  <a:pt x="667219" y="2945561"/>
                </a:lnTo>
                <a:lnTo>
                  <a:pt x="666750" y="2946679"/>
                </a:lnTo>
                <a:lnTo>
                  <a:pt x="666750" y="2949308"/>
                </a:lnTo>
                <a:lnTo>
                  <a:pt x="667219" y="2950426"/>
                </a:lnTo>
                <a:lnTo>
                  <a:pt x="669086" y="2952292"/>
                </a:lnTo>
                <a:lnTo>
                  <a:pt x="670204" y="2952750"/>
                </a:lnTo>
                <a:lnTo>
                  <a:pt x="672833" y="2952750"/>
                </a:lnTo>
                <a:lnTo>
                  <a:pt x="673950" y="2952292"/>
                </a:lnTo>
                <a:lnTo>
                  <a:pt x="675817" y="2950426"/>
                </a:lnTo>
                <a:lnTo>
                  <a:pt x="676275" y="2949308"/>
                </a:lnTo>
                <a:lnTo>
                  <a:pt x="676275" y="2946679"/>
                </a:lnTo>
                <a:close/>
              </a:path>
              <a:path w="6819900" h="2952750">
                <a:moveTo>
                  <a:pt x="676275" y="2456142"/>
                </a:moveTo>
                <a:lnTo>
                  <a:pt x="675817" y="2455024"/>
                </a:lnTo>
                <a:lnTo>
                  <a:pt x="673950" y="2453157"/>
                </a:lnTo>
                <a:lnTo>
                  <a:pt x="672833" y="2452687"/>
                </a:lnTo>
                <a:lnTo>
                  <a:pt x="670204" y="2452687"/>
                </a:lnTo>
                <a:lnTo>
                  <a:pt x="669086" y="2453157"/>
                </a:lnTo>
                <a:lnTo>
                  <a:pt x="667219" y="2455024"/>
                </a:lnTo>
                <a:lnTo>
                  <a:pt x="666750" y="2456142"/>
                </a:lnTo>
                <a:lnTo>
                  <a:pt x="666750" y="2458770"/>
                </a:lnTo>
                <a:lnTo>
                  <a:pt x="667219" y="2459888"/>
                </a:lnTo>
                <a:lnTo>
                  <a:pt x="669086" y="2461755"/>
                </a:lnTo>
                <a:lnTo>
                  <a:pt x="670204" y="2462212"/>
                </a:lnTo>
                <a:lnTo>
                  <a:pt x="672833" y="2462212"/>
                </a:lnTo>
                <a:lnTo>
                  <a:pt x="673950" y="2461755"/>
                </a:lnTo>
                <a:lnTo>
                  <a:pt x="675817" y="2459888"/>
                </a:lnTo>
                <a:lnTo>
                  <a:pt x="676275" y="2458770"/>
                </a:lnTo>
                <a:lnTo>
                  <a:pt x="676275" y="2456142"/>
                </a:lnTo>
                <a:close/>
              </a:path>
              <a:path w="6819900" h="2952750">
                <a:moveTo>
                  <a:pt x="676275" y="1965604"/>
                </a:moveTo>
                <a:lnTo>
                  <a:pt x="675817" y="1964486"/>
                </a:lnTo>
                <a:lnTo>
                  <a:pt x="673950" y="1962619"/>
                </a:lnTo>
                <a:lnTo>
                  <a:pt x="672833" y="1962150"/>
                </a:lnTo>
                <a:lnTo>
                  <a:pt x="670204" y="1962150"/>
                </a:lnTo>
                <a:lnTo>
                  <a:pt x="669086" y="1962619"/>
                </a:lnTo>
                <a:lnTo>
                  <a:pt x="667219" y="1964486"/>
                </a:lnTo>
                <a:lnTo>
                  <a:pt x="666750" y="1965604"/>
                </a:lnTo>
                <a:lnTo>
                  <a:pt x="666750" y="1968233"/>
                </a:lnTo>
                <a:lnTo>
                  <a:pt x="667219" y="1969350"/>
                </a:lnTo>
                <a:lnTo>
                  <a:pt x="669086" y="1971217"/>
                </a:lnTo>
                <a:lnTo>
                  <a:pt x="670204" y="1971675"/>
                </a:lnTo>
                <a:lnTo>
                  <a:pt x="672833" y="1971675"/>
                </a:lnTo>
                <a:lnTo>
                  <a:pt x="673950" y="1971217"/>
                </a:lnTo>
                <a:lnTo>
                  <a:pt x="675817" y="1969350"/>
                </a:lnTo>
                <a:lnTo>
                  <a:pt x="676275" y="1968233"/>
                </a:lnTo>
                <a:lnTo>
                  <a:pt x="676275" y="1965604"/>
                </a:lnTo>
                <a:close/>
              </a:path>
              <a:path w="6819900" h="2952750">
                <a:moveTo>
                  <a:pt x="676275" y="1475066"/>
                </a:moveTo>
                <a:lnTo>
                  <a:pt x="675817" y="1473949"/>
                </a:lnTo>
                <a:lnTo>
                  <a:pt x="673950" y="1472082"/>
                </a:lnTo>
                <a:lnTo>
                  <a:pt x="672833" y="1471612"/>
                </a:lnTo>
                <a:lnTo>
                  <a:pt x="670204" y="1471612"/>
                </a:lnTo>
                <a:lnTo>
                  <a:pt x="669086" y="1472082"/>
                </a:lnTo>
                <a:lnTo>
                  <a:pt x="667219" y="1473949"/>
                </a:lnTo>
                <a:lnTo>
                  <a:pt x="666750" y="1475066"/>
                </a:lnTo>
                <a:lnTo>
                  <a:pt x="666750" y="1477695"/>
                </a:lnTo>
                <a:lnTo>
                  <a:pt x="667219" y="1478813"/>
                </a:lnTo>
                <a:lnTo>
                  <a:pt x="669086" y="1480680"/>
                </a:lnTo>
                <a:lnTo>
                  <a:pt x="670204" y="1481137"/>
                </a:lnTo>
                <a:lnTo>
                  <a:pt x="672833" y="1481137"/>
                </a:lnTo>
                <a:lnTo>
                  <a:pt x="673950" y="1480680"/>
                </a:lnTo>
                <a:lnTo>
                  <a:pt x="675817" y="1478813"/>
                </a:lnTo>
                <a:lnTo>
                  <a:pt x="676275" y="1477695"/>
                </a:lnTo>
                <a:lnTo>
                  <a:pt x="676275" y="1475066"/>
                </a:lnTo>
                <a:close/>
              </a:path>
              <a:path w="6819900" h="2952750">
                <a:moveTo>
                  <a:pt x="676275" y="984529"/>
                </a:moveTo>
                <a:lnTo>
                  <a:pt x="675817" y="983411"/>
                </a:lnTo>
                <a:lnTo>
                  <a:pt x="673950" y="981544"/>
                </a:lnTo>
                <a:lnTo>
                  <a:pt x="672833" y="981075"/>
                </a:lnTo>
                <a:lnTo>
                  <a:pt x="670204" y="981075"/>
                </a:lnTo>
                <a:lnTo>
                  <a:pt x="669086" y="981544"/>
                </a:lnTo>
                <a:lnTo>
                  <a:pt x="667219" y="983411"/>
                </a:lnTo>
                <a:lnTo>
                  <a:pt x="666750" y="984529"/>
                </a:lnTo>
                <a:lnTo>
                  <a:pt x="666750" y="987158"/>
                </a:lnTo>
                <a:lnTo>
                  <a:pt x="667219" y="988275"/>
                </a:lnTo>
                <a:lnTo>
                  <a:pt x="669086" y="990142"/>
                </a:lnTo>
                <a:lnTo>
                  <a:pt x="670204" y="990600"/>
                </a:lnTo>
                <a:lnTo>
                  <a:pt x="672833" y="990600"/>
                </a:lnTo>
                <a:lnTo>
                  <a:pt x="673950" y="990142"/>
                </a:lnTo>
                <a:lnTo>
                  <a:pt x="675817" y="988275"/>
                </a:lnTo>
                <a:lnTo>
                  <a:pt x="676275" y="987158"/>
                </a:lnTo>
                <a:lnTo>
                  <a:pt x="676275" y="984529"/>
                </a:lnTo>
                <a:close/>
              </a:path>
              <a:path w="6819900" h="2952750">
                <a:moveTo>
                  <a:pt x="676275" y="493991"/>
                </a:moveTo>
                <a:lnTo>
                  <a:pt x="675817" y="492874"/>
                </a:lnTo>
                <a:lnTo>
                  <a:pt x="673950" y="491007"/>
                </a:lnTo>
                <a:lnTo>
                  <a:pt x="672833" y="490537"/>
                </a:lnTo>
                <a:lnTo>
                  <a:pt x="670204" y="490537"/>
                </a:lnTo>
                <a:lnTo>
                  <a:pt x="669086" y="491007"/>
                </a:lnTo>
                <a:lnTo>
                  <a:pt x="667219" y="492874"/>
                </a:lnTo>
                <a:lnTo>
                  <a:pt x="666750" y="493991"/>
                </a:lnTo>
                <a:lnTo>
                  <a:pt x="666750" y="496620"/>
                </a:lnTo>
                <a:lnTo>
                  <a:pt x="667219" y="497738"/>
                </a:lnTo>
                <a:lnTo>
                  <a:pt x="669086" y="499605"/>
                </a:lnTo>
                <a:lnTo>
                  <a:pt x="670204" y="500062"/>
                </a:lnTo>
                <a:lnTo>
                  <a:pt x="672833" y="500062"/>
                </a:lnTo>
                <a:lnTo>
                  <a:pt x="673950" y="499605"/>
                </a:lnTo>
                <a:lnTo>
                  <a:pt x="675817" y="497738"/>
                </a:lnTo>
                <a:lnTo>
                  <a:pt x="676275" y="496620"/>
                </a:lnTo>
                <a:lnTo>
                  <a:pt x="676275" y="493991"/>
                </a:lnTo>
                <a:close/>
              </a:path>
              <a:path w="6819900" h="2952750">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6819900" h="2952750">
                <a:moveTo>
                  <a:pt x="723900" y="2946679"/>
                </a:moveTo>
                <a:lnTo>
                  <a:pt x="723442" y="2945561"/>
                </a:lnTo>
                <a:lnTo>
                  <a:pt x="721575" y="2943695"/>
                </a:lnTo>
                <a:lnTo>
                  <a:pt x="720458" y="2943225"/>
                </a:lnTo>
                <a:lnTo>
                  <a:pt x="717829" y="2943225"/>
                </a:lnTo>
                <a:lnTo>
                  <a:pt x="716711" y="2943695"/>
                </a:lnTo>
                <a:lnTo>
                  <a:pt x="714844" y="2945561"/>
                </a:lnTo>
                <a:lnTo>
                  <a:pt x="714375" y="2946679"/>
                </a:lnTo>
                <a:lnTo>
                  <a:pt x="714375" y="2949308"/>
                </a:lnTo>
                <a:lnTo>
                  <a:pt x="714844" y="2950426"/>
                </a:lnTo>
                <a:lnTo>
                  <a:pt x="716711" y="2952292"/>
                </a:lnTo>
                <a:lnTo>
                  <a:pt x="717829" y="2952750"/>
                </a:lnTo>
                <a:lnTo>
                  <a:pt x="720458" y="2952750"/>
                </a:lnTo>
                <a:lnTo>
                  <a:pt x="721575" y="2952292"/>
                </a:lnTo>
                <a:lnTo>
                  <a:pt x="723442" y="2950426"/>
                </a:lnTo>
                <a:lnTo>
                  <a:pt x="723900" y="2949308"/>
                </a:lnTo>
                <a:lnTo>
                  <a:pt x="723900" y="2946679"/>
                </a:lnTo>
                <a:close/>
              </a:path>
              <a:path w="6819900" h="2952750">
                <a:moveTo>
                  <a:pt x="723900" y="2456142"/>
                </a:moveTo>
                <a:lnTo>
                  <a:pt x="723442" y="2455024"/>
                </a:lnTo>
                <a:lnTo>
                  <a:pt x="721575" y="2453157"/>
                </a:lnTo>
                <a:lnTo>
                  <a:pt x="720458" y="2452687"/>
                </a:lnTo>
                <a:lnTo>
                  <a:pt x="717829" y="2452687"/>
                </a:lnTo>
                <a:lnTo>
                  <a:pt x="716711" y="2453157"/>
                </a:lnTo>
                <a:lnTo>
                  <a:pt x="714844" y="2455024"/>
                </a:lnTo>
                <a:lnTo>
                  <a:pt x="714375" y="2456142"/>
                </a:lnTo>
                <a:lnTo>
                  <a:pt x="714375" y="2458770"/>
                </a:lnTo>
                <a:lnTo>
                  <a:pt x="714844" y="2459888"/>
                </a:lnTo>
                <a:lnTo>
                  <a:pt x="716711" y="2461755"/>
                </a:lnTo>
                <a:lnTo>
                  <a:pt x="717829" y="2462212"/>
                </a:lnTo>
                <a:lnTo>
                  <a:pt x="720458" y="2462212"/>
                </a:lnTo>
                <a:lnTo>
                  <a:pt x="721575" y="2461755"/>
                </a:lnTo>
                <a:lnTo>
                  <a:pt x="723442" y="2459888"/>
                </a:lnTo>
                <a:lnTo>
                  <a:pt x="723900" y="2458770"/>
                </a:lnTo>
                <a:lnTo>
                  <a:pt x="723900" y="2456142"/>
                </a:lnTo>
                <a:close/>
              </a:path>
              <a:path w="6819900" h="2952750">
                <a:moveTo>
                  <a:pt x="723900" y="1965604"/>
                </a:moveTo>
                <a:lnTo>
                  <a:pt x="723442" y="1964486"/>
                </a:lnTo>
                <a:lnTo>
                  <a:pt x="721575" y="1962619"/>
                </a:lnTo>
                <a:lnTo>
                  <a:pt x="720458" y="1962150"/>
                </a:lnTo>
                <a:lnTo>
                  <a:pt x="717829" y="1962150"/>
                </a:lnTo>
                <a:lnTo>
                  <a:pt x="716711" y="1962619"/>
                </a:lnTo>
                <a:lnTo>
                  <a:pt x="714844" y="1964486"/>
                </a:lnTo>
                <a:lnTo>
                  <a:pt x="714375" y="1965604"/>
                </a:lnTo>
                <a:lnTo>
                  <a:pt x="714375" y="1968233"/>
                </a:lnTo>
                <a:lnTo>
                  <a:pt x="714844" y="1969350"/>
                </a:lnTo>
                <a:lnTo>
                  <a:pt x="716711" y="1971217"/>
                </a:lnTo>
                <a:lnTo>
                  <a:pt x="717829" y="1971675"/>
                </a:lnTo>
                <a:lnTo>
                  <a:pt x="720458" y="1971675"/>
                </a:lnTo>
                <a:lnTo>
                  <a:pt x="721575" y="1971217"/>
                </a:lnTo>
                <a:lnTo>
                  <a:pt x="723442" y="1969350"/>
                </a:lnTo>
                <a:lnTo>
                  <a:pt x="723900" y="1968233"/>
                </a:lnTo>
                <a:lnTo>
                  <a:pt x="723900" y="1965604"/>
                </a:lnTo>
                <a:close/>
              </a:path>
              <a:path w="6819900" h="2952750">
                <a:moveTo>
                  <a:pt x="723900" y="1475066"/>
                </a:moveTo>
                <a:lnTo>
                  <a:pt x="723442" y="1473949"/>
                </a:lnTo>
                <a:lnTo>
                  <a:pt x="721575" y="1472082"/>
                </a:lnTo>
                <a:lnTo>
                  <a:pt x="720458" y="1471612"/>
                </a:lnTo>
                <a:lnTo>
                  <a:pt x="717829" y="1471612"/>
                </a:lnTo>
                <a:lnTo>
                  <a:pt x="716711" y="1472082"/>
                </a:lnTo>
                <a:lnTo>
                  <a:pt x="714844" y="1473949"/>
                </a:lnTo>
                <a:lnTo>
                  <a:pt x="714375" y="1475066"/>
                </a:lnTo>
                <a:lnTo>
                  <a:pt x="714375" y="1477695"/>
                </a:lnTo>
                <a:lnTo>
                  <a:pt x="714844" y="1478813"/>
                </a:lnTo>
                <a:lnTo>
                  <a:pt x="716711" y="1480680"/>
                </a:lnTo>
                <a:lnTo>
                  <a:pt x="717829" y="1481137"/>
                </a:lnTo>
                <a:lnTo>
                  <a:pt x="720458" y="1481137"/>
                </a:lnTo>
                <a:lnTo>
                  <a:pt x="721575" y="1480680"/>
                </a:lnTo>
                <a:lnTo>
                  <a:pt x="723442" y="1478813"/>
                </a:lnTo>
                <a:lnTo>
                  <a:pt x="723900" y="1477695"/>
                </a:lnTo>
                <a:lnTo>
                  <a:pt x="723900" y="1475066"/>
                </a:lnTo>
                <a:close/>
              </a:path>
              <a:path w="6819900" h="2952750">
                <a:moveTo>
                  <a:pt x="723900" y="984529"/>
                </a:moveTo>
                <a:lnTo>
                  <a:pt x="723442" y="983411"/>
                </a:lnTo>
                <a:lnTo>
                  <a:pt x="721575" y="981544"/>
                </a:lnTo>
                <a:lnTo>
                  <a:pt x="720458" y="981075"/>
                </a:lnTo>
                <a:lnTo>
                  <a:pt x="717829" y="981075"/>
                </a:lnTo>
                <a:lnTo>
                  <a:pt x="716711" y="981544"/>
                </a:lnTo>
                <a:lnTo>
                  <a:pt x="714844" y="983411"/>
                </a:lnTo>
                <a:lnTo>
                  <a:pt x="714375" y="984529"/>
                </a:lnTo>
                <a:lnTo>
                  <a:pt x="714375" y="987158"/>
                </a:lnTo>
                <a:lnTo>
                  <a:pt x="714844" y="988275"/>
                </a:lnTo>
                <a:lnTo>
                  <a:pt x="716711" y="990142"/>
                </a:lnTo>
                <a:lnTo>
                  <a:pt x="717829" y="990600"/>
                </a:lnTo>
                <a:lnTo>
                  <a:pt x="720458" y="990600"/>
                </a:lnTo>
                <a:lnTo>
                  <a:pt x="721575" y="990142"/>
                </a:lnTo>
                <a:lnTo>
                  <a:pt x="723442" y="988275"/>
                </a:lnTo>
                <a:lnTo>
                  <a:pt x="723900" y="987158"/>
                </a:lnTo>
                <a:lnTo>
                  <a:pt x="723900" y="984529"/>
                </a:lnTo>
                <a:close/>
              </a:path>
              <a:path w="6819900" h="2952750">
                <a:moveTo>
                  <a:pt x="723900" y="493991"/>
                </a:moveTo>
                <a:lnTo>
                  <a:pt x="723442" y="492874"/>
                </a:lnTo>
                <a:lnTo>
                  <a:pt x="721575" y="491007"/>
                </a:lnTo>
                <a:lnTo>
                  <a:pt x="720458" y="490537"/>
                </a:lnTo>
                <a:lnTo>
                  <a:pt x="717829" y="490537"/>
                </a:lnTo>
                <a:lnTo>
                  <a:pt x="716711" y="491007"/>
                </a:lnTo>
                <a:lnTo>
                  <a:pt x="714844" y="492874"/>
                </a:lnTo>
                <a:lnTo>
                  <a:pt x="714375" y="493991"/>
                </a:lnTo>
                <a:lnTo>
                  <a:pt x="714375" y="496620"/>
                </a:lnTo>
                <a:lnTo>
                  <a:pt x="714844" y="497738"/>
                </a:lnTo>
                <a:lnTo>
                  <a:pt x="716711" y="499605"/>
                </a:lnTo>
                <a:lnTo>
                  <a:pt x="717829" y="500062"/>
                </a:lnTo>
                <a:lnTo>
                  <a:pt x="720458" y="500062"/>
                </a:lnTo>
                <a:lnTo>
                  <a:pt x="721575" y="499605"/>
                </a:lnTo>
                <a:lnTo>
                  <a:pt x="723442" y="497738"/>
                </a:lnTo>
                <a:lnTo>
                  <a:pt x="723900" y="496620"/>
                </a:lnTo>
                <a:lnTo>
                  <a:pt x="723900" y="493991"/>
                </a:lnTo>
                <a:close/>
              </a:path>
              <a:path w="6819900" h="2952750">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6819900" h="2952750">
                <a:moveTo>
                  <a:pt x="771525" y="2946679"/>
                </a:moveTo>
                <a:lnTo>
                  <a:pt x="771067" y="2945561"/>
                </a:lnTo>
                <a:lnTo>
                  <a:pt x="769200" y="2943695"/>
                </a:lnTo>
                <a:lnTo>
                  <a:pt x="768083" y="2943225"/>
                </a:lnTo>
                <a:lnTo>
                  <a:pt x="765454" y="2943225"/>
                </a:lnTo>
                <a:lnTo>
                  <a:pt x="764336" y="2943695"/>
                </a:lnTo>
                <a:lnTo>
                  <a:pt x="762469" y="2945561"/>
                </a:lnTo>
                <a:lnTo>
                  <a:pt x="762000" y="2946679"/>
                </a:lnTo>
                <a:lnTo>
                  <a:pt x="762000" y="2949308"/>
                </a:lnTo>
                <a:lnTo>
                  <a:pt x="762469" y="2950426"/>
                </a:lnTo>
                <a:lnTo>
                  <a:pt x="764336" y="2952292"/>
                </a:lnTo>
                <a:lnTo>
                  <a:pt x="765454" y="2952750"/>
                </a:lnTo>
                <a:lnTo>
                  <a:pt x="768083" y="2952750"/>
                </a:lnTo>
                <a:lnTo>
                  <a:pt x="769200" y="2952292"/>
                </a:lnTo>
                <a:lnTo>
                  <a:pt x="771067" y="2950426"/>
                </a:lnTo>
                <a:lnTo>
                  <a:pt x="771525" y="2949308"/>
                </a:lnTo>
                <a:lnTo>
                  <a:pt x="771525" y="2946679"/>
                </a:lnTo>
                <a:close/>
              </a:path>
              <a:path w="6819900" h="2952750">
                <a:moveTo>
                  <a:pt x="771525" y="2456142"/>
                </a:moveTo>
                <a:lnTo>
                  <a:pt x="771067" y="2455024"/>
                </a:lnTo>
                <a:lnTo>
                  <a:pt x="769200" y="2453157"/>
                </a:lnTo>
                <a:lnTo>
                  <a:pt x="768083" y="2452687"/>
                </a:lnTo>
                <a:lnTo>
                  <a:pt x="765454" y="2452687"/>
                </a:lnTo>
                <a:lnTo>
                  <a:pt x="764336" y="2453157"/>
                </a:lnTo>
                <a:lnTo>
                  <a:pt x="762469" y="2455024"/>
                </a:lnTo>
                <a:lnTo>
                  <a:pt x="762000" y="2456142"/>
                </a:lnTo>
                <a:lnTo>
                  <a:pt x="762000" y="2458770"/>
                </a:lnTo>
                <a:lnTo>
                  <a:pt x="762469" y="2459888"/>
                </a:lnTo>
                <a:lnTo>
                  <a:pt x="764336" y="2461755"/>
                </a:lnTo>
                <a:lnTo>
                  <a:pt x="765454" y="2462212"/>
                </a:lnTo>
                <a:lnTo>
                  <a:pt x="768083" y="2462212"/>
                </a:lnTo>
                <a:lnTo>
                  <a:pt x="769200" y="2461755"/>
                </a:lnTo>
                <a:lnTo>
                  <a:pt x="771067" y="2459888"/>
                </a:lnTo>
                <a:lnTo>
                  <a:pt x="771525" y="2458770"/>
                </a:lnTo>
                <a:lnTo>
                  <a:pt x="771525" y="2456142"/>
                </a:lnTo>
                <a:close/>
              </a:path>
              <a:path w="6819900" h="2952750">
                <a:moveTo>
                  <a:pt x="771525" y="1965604"/>
                </a:moveTo>
                <a:lnTo>
                  <a:pt x="771067" y="1964486"/>
                </a:lnTo>
                <a:lnTo>
                  <a:pt x="769200" y="1962619"/>
                </a:lnTo>
                <a:lnTo>
                  <a:pt x="768083" y="1962150"/>
                </a:lnTo>
                <a:lnTo>
                  <a:pt x="765454" y="1962150"/>
                </a:lnTo>
                <a:lnTo>
                  <a:pt x="764336" y="1962619"/>
                </a:lnTo>
                <a:lnTo>
                  <a:pt x="762469" y="1964486"/>
                </a:lnTo>
                <a:lnTo>
                  <a:pt x="762000" y="1965604"/>
                </a:lnTo>
                <a:lnTo>
                  <a:pt x="762000" y="1968233"/>
                </a:lnTo>
                <a:lnTo>
                  <a:pt x="762469" y="1969350"/>
                </a:lnTo>
                <a:lnTo>
                  <a:pt x="764336" y="1971217"/>
                </a:lnTo>
                <a:lnTo>
                  <a:pt x="765454" y="1971675"/>
                </a:lnTo>
                <a:lnTo>
                  <a:pt x="768083" y="1971675"/>
                </a:lnTo>
                <a:lnTo>
                  <a:pt x="769200" y="1971217"/>
                </a:lnTo>
                <a:lnTo>
                  <a:pt x="771067" y="1969350"/>
                </a:lnTo>
                <a:lnTo>
                  <a:pt x="771525" y="1968233"/>
                </a:lnTo>
                <a:lnTo>
                  <a:pt x="771525" y="1965604"/>
                </a:lnTo>
                <a:close/>
              </a:path>
              <a:path w="6819900" h="2952750">
                <a:moveTo>
                  <a:pt x="771525" y="1475066"/>
                </a:moveTo>
                <a:lnTo>
                  <a:pt x="771067" y="1473949"/>
                </a:lnTo>
                <a:lnTo>
                  <a:pt x="769200" y="1472082"/>
                </a:lnTo>
                <a:lnTo>
                  <a:pt x="768083" y="1471612"/>
                </a:lnTo>
                <a:lnTo>
                  <a:pt x="765454" y="1471612"/>
                </a:lnTo>
                <a:lnTo>
                  <a:pt x="764336" y="1472082"/>
                </a:lnTo>
                <a:lnTo>
                  <a:pt x="762469" y="1473949"/>
                </a:lnTo>
                <a:lnTo>
                  <a:pt x="762000" y="1475066"/>
                </a:lnTo>
                <a:lnTo>
                  <a:pt x="762000" y="1477695"/>
                </a:lnTo>
                <a:lnTo>
                  <a:pt x="762469" y="1478813"/>
                </a:lnTo>
                <a:lnTo>
                  <a:pt x="764336" y="1480680"/>
                </a:lnTo>
                <a:lnTo>
                  <a:pt x="765454" y="1481137"/>
                </a:lnTo>
                <a:lnTo>
                  <a:pt x="768083" y="1481137"/>
                </a:lnTo>
                <a:lnTo>
                  <a:pt x="769200" y="1480680"/>
                </a:lnTo>
                <a:lnTo>
                  <a:pt x="771067" y="1478813"/>
                </a:lnTo>
                <a:lnTo>
                  <a:pt x="771525" y="1477695"/>
                </a:lnTo>
                <a:lnTo>
                  <a:pt x="771525" y="1475066"/>
                </a:lnTo>
                <a:close/>
              </a:path>
              <a:path w="6819900" h="2952750">
                <a:moveTo>
                  <a:pt x="771525" y="984529"/>
                </a:moveTo>
                <a:lnTo>
                  <a:pt x="771067" y="983411"/>
                </a:lnTo>
                <a:lnTo>
                  <a:pt x="769200" y="981544"/>
                </a:lnTo>
                <a:lnTo>
                  <a:pt x="768083" y="981075"/>
                </a:lnTo>
                <a:lnTo>
                  <a:pt x="765454" y="981075"/>
                </a:lnTo>
                <a:lnTo>
                  <a:pt x="764336" y="981544"/>
                </a:lnTo>
                <a:lnTo>
                  <a:pt x="762469" y="983411"/>
                </a:lnTo>
                <a:lnTo>
                  <a:pt x="762000" y="984529"/>
                </a:lnTo>
                <a:lnTo>
                  <a:pt x="762000" y="987158"/>
                </a:lnTo>
                <a:lnTo>
                  <a:pt x="762469" y="988275"/>
                </a:lnTo>
                <a:lnTo>
                  <a:pt x="764336" y="990142"/>
                </a:lnTo>
                <a:lnTo>
                  <a:pt x="765454" y="990600"/>
                </a:lnTo>
                <a:lnTo>
                  <a:pt x="768083" y="990600"/>
                </a:lnTo>
                <a:lnTo>
                  <a:pt x="769200" y="990142"/>
                </a:lnTo>
                <a:lnTo>
                  <a:pt x="771067" y="988275"/>
                </a:lnTo>
                <a:lnTo>
                  <a:pt x="771525" y="987158"/>
                </a:lnTo>
                <a:lnTo>
                  <a:pt x="771525" y="984529"/>
                </a:lnTo>
                <a:close/>
              </a:path>
              <a:path w="6819900" h="2952750">
                <a:moveTo>
                  <a:pt x="771525" y="493991"/>
                </a:moveTo>
                <a:lnTo>
                  <a:pt x="771067" y="492874"/>
                </a:lnTo>
                <a:lnTo>
                  <a:pt x="769200" y="491007"/>
                </a:lnTo>
                <a:lnTo>
                  <a:pt x="768083" y="490537"/>
                </a:lnTo>
                <a:lnTo>
                  <a:pt x="765454" y="490537"/>
                </a:lnTo>
                <a:lnTo>
                  <a:pt x="764336" y="491007"/>
                </a:lnTo>
                <a:lnTo>
                  <a:pt x="762469" y="492874"/>
                </a:lnTo>
                <a:lnTo>
                  <a:pt x="762000" y="493991"/>
                </a:lnTo>
                <a:lnTo>
                  <a:pt x="762000" y="496620"/>
                </a:lnTo>
                <a:lnTo>
                  <a:pt x="762469" y="497738"/>
                </a:lnTo>
                <a:lnTo>
                  <a:pt x="764336" y="499605"/>
                </a:lnTo>
                <a:lnTo>
                  <a:pt x="765454" y="500062"/>
                </a:lnTo>
                <a:lnTo>
                  <a:pt x="768083" y="500062"/>
                </a:lnTo>
                <a:lnTo>
                  <a:pt x="769200" y="499605"/>
                </a:lnTo>
                <a:lnTo>
                  <a:pt x="771067" y="497738"/>
                </a:lnTo>
                <a:lnTo>
                  <a:pt x="771525" y="496620"/>
                </a:lnTo>
                <a:lnTo>
                  <a:pt x="771525" y="493991"/>
                </a:lnTo>
                <a:close/>
              </a:path>
              <a:path w="6819900" h="2952750">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6819900" h="2952750">
                <a:moveTo>
                  <a:pt x="819150" y="2946679"/>
                </a:moveTo>
                <a:lnTo>
                  <a:pt x="818692" y="2945561"/>
                </a:lnTo>
                <a:lnTo>
                  <a:pt x="816825" y="2943695"/>
                </a:lnTo>
                <a:lnTo>
                  <a:pt x="815708" y="2943225"/>
                </a:lnTo>
                <a:lnTo>
                  <a:pt x="813079" y="2943225"/>
                </a:lnTo>
                <a:lnTo>
                  <a:pt x="811961" y="2943695"/>
                </a:lnTo>
                <a:lnTo>
                  <a:pt x="810094" y="2945561"/>
                </a:lnTo>
                <a:lnTo>
                  <a:pt x="809625" y="2946679"/>
                </a:lnTo>
                <a:lnTo>
                  <a:pt x="809625" y="2949308"/>
                </a:lnTo>
                <a:lnTo>
                  <a:pt x="810094" y="2950426"/>
                </a:lnTo>
                <a:lnTo>
                  <a:pt x="811961" y="2952292"/>
                </a:lnTo>
                <a:lnTo>
                  <a:pt x="813079" y="2952750"/>
                </a:lnTo>
                <a:lnTo>
                  <a:pt x="815708" y="2952750"/>
                </a:lnTo>
                <a:lnTo>
                  <a:pt x="816825" y="2952292"/>
                </a:lnTo>
                <a:lnTo>
                  <a:pt x="818692" y="2950426"/>
                </a:lnTo>
                <a:lnTo>
                  <a:pt x="819150" y="2949308"/>
                </a:lnTo>
                <a:lnTo>
                  <a:pt x="819150" y="2946679"/>
                </a:lnTo>
                <a:close/>
              </a:path>
              <a:path w="6819900" h="2952750">
                <a:moveTo>
                  <a:pt x="819150" y="2456142"/>
                </a:moveTo>
                <a:lnTo>
                  <a:pt x="818692" y="2455024"/>
                </a:lnTo>
                <a:lnTo>
                  <a:pt x="816825" y="2453157"/>
                </a:lnTo>
                <a:lnTo>
                  <a:pt x="815708" y="2452687"/>
                </a:lnTo>
                <a:lnTo>
                  <a:pt x="813079" y="2452687"/>
                </a:lnTo>
                <a:lnTo>
                  <a:pt x="811961" y="2453157"/>
                </a:lnTo>
                <a:lnTo>
                  <a:pt x="810094" y="2455024"/>
                </a:lnTo>
                <a:lnTo>
                  <a:pt x="809625" y="2456142"/>
                </a:lnTo>
                <a:lnTo>
                  <a:pt x="809625" y="2458770"/>
                </a:lnTo>
                <a:lnTo>
                  <a:pt x="810094" y="2459888"/>
                </a:lnTo>
                <a:lnTo>
                  <a:pt x="811961" y="2461755"/>
                </a:lnTo>
                <a:lnTo>
                  <a:pt x="813079" y="2462212"/>
                </a:lnTo>
                <a:lnTo>
                  <a:pt x="815708" y="2462212"/>
                </a:lnTo>
                <a:lnTo>
                  <a:pt x="816825" y="2461755"/>
                </a:lnTo>
                <a:lnTo>
                  <a:pt x="818692" y="2459888"/>
                </a:lnTo>
                <a:lnTo>
                  <a:pt x="819150" y="2458770"/>
                </a:lnTo>
                <a:lnTo>
                  <a:pt x="819150" y="2456142"/>
                </a:lnTo>
                <a:close/>
              </a:path>
              <a:path w="6819900" h="2952750">
                <a:moveTo>
                  <a:pt x="819150" y="1965604"/>
                </a:moveTo>
                <a:lnTo>
                  <a:pt x="818692" y="1964486"/>
                </a:lnTo>
                <a:lnTo>
                  <a:pt x="816825" y="1962619"/>
                </a:lnTo>
                <a:lnTo>
                  <a:pt x="815708" y="1962150"/>
                </a:lnTo>
                <a:lnTo>
                  <a:pt x="813079" y="1962150"/>
                </a:lnTo>
                <a:lnTo>
                  <a:pt x="811961" y="1962619"/>
                </a:lnTo>
                <a:lnTo>
                  <a:pt x="810094" y="1964486"/>
                </a:lnTo>
                <a:lnTo>
                  <a:pt x="809625" y="1965604"/>
                </a:lnTo>
                <a:lnTo>
                  <a:pt x="809625" y="1968233"/>
                </a:lnTo>
                <a:lnTo>
                  <a:pt x="810094" y="1969350"/>
                </a:lnTo>
                <a:lnTo>
                  <a:pt x="811961" y="1971217"/>
                </a:lnTo>
                <a:lnTo>
                  <a:pt x="813079" y="1971675"/>
                </a:lnTo>
                <a:lnTo>
                  <a:pt x="815708" y="1971675"/>
                </a:lnTo>
                <a:lnTo>
                  <a:pt x="816825" y="1971217"/>
                </a:lnTo>
                <a:lnTo>
                  <a:pt x="818692" y="1969350"/>
                </a:lnTo>
                <a:lnTo>
                  <a:pt x="819150" y="1968233"/>
                </a:lnTo>
                <a:lnTo>
                  <a:pt x="819150" y="1965604"/>
                </a:lnTo>
                <a:close/>
              </a:path>
              <a:path w="6819900" h="2952750">
                <a:moveTo>
                  <a:pt x="819150" y="1475066"/>
                </a:moveTo>
                <a:lnTo>
                  <a:pt x="818692" y="1473949"/>
                </a:lnTo>
                <a:lnTo>
                  <a:pt x="816825" y="1472082"/>
                </a:lnTo>
                <a:lnTo>
                  <a:pt x="815708" y="1471612"/>
                </a:lnTo>
                <a:lnTo>
                  <a:pt x="813079" y="1471612"/>
                </a:lnTo>
                <a:lnTo>
                  <a:pt x="811961" y="1472082"/>
                </a:lnTo>
                <a:lnTo>
                  <a:pt x="810094" y="1473949"/>
                </a:lnTo>
                <a:lnTo>
                  <a:pt x="809625" y="1475066"/>
                </a:lnTo>
                <a:lnTo>
                  <a:pt x="809625" y="1477695"/>
                </a:lnTo>
                <a:lnTo>
                  <a:pt x="810094" y="1478813"/>
                </a:lnTo>
                <a:lnTo>
                  <a:pt x="811961" y="1480680"/>
                </a:lnTo>
                <a:lnTo>
                  <a:pt x="813079" y="1481137"/>
                </a:lnTo>
                <a:lnTo>
                  <a:pt x="815708" y="1481137"/>
                </a:lnTo>
                <a:lnTo>
                  <a:pt x="816825" y="1480680"/>
                </a:lnTo>
                <a:lnTo>
                  <a:pt x="818692" y="1478813"/>
                </a:lnTo>
                <a:lnTo>
                  <a:pt x="819150" y="1477695"/>
                </a:lnTo>
                <a:lnTo>
                  <a:pt x="819150" y="1475066"/>
                </a:lnTo>
                <a:close/>
              </a:path>
              <a:path w="6819900" h="2952750">
                <a:moveTo>
                  <a:pt x="819150" y="984529"/>
                </a:moveTo>
                <a:lnTo>
                  <a:pt x="818692" y="983411"/>
                </a:lnTo>
                <a:lnTo>
                  <a:pt x="816825" y="981544"/>
                </a:lnTo>
                <a:lnTo>
                  <a:pt x="815708" y="981075"/>
                </a:lnTo>
                <a:lnTo>
                  <a:pt x="813079" y="981075"/>
                </a:lnTo>
                <a:lnTo>
                  <a:pt x="811961" y="981544"/>
                </a:lnTo>
                <a:lnTo>
                  <a:pt x="810094" y="983411"/>
                </a:lnTo>
                <a:lnTo>
                  <a:pt x="809625" y="984529"/>
                </a:lnTo>
                <a:lnTo>
                  <a:pt x="809625" y="987158"/>
                </a:lnTo>
                <a:lnTo>
                  <a:pt x="810094" y="988275"/>
                </a:lnTo>
                <a:lnTo>
                  <a:pt x="811961" y="990142"/>
                </a:lnTo>
                <a:lnTo>
                  <a:pt x="813079" y="990600"/>
                </a:lnTo>
                <a:lnTo>
                  <a:pt x="815708" y="990600"/>
                </a:lnTo>
                <a:lnTo>
                  <a:pt x="816825" y="990142"/>
                </a:lnTo>
                <a:lnTo>
                  <a:pt x="818692" y="988275"/>
                </a:lnTo>
                <a:lnTo>
                  <a:pt x="819150" y="987158"/>
                </a:lnTo>
                <a:lnTo>
                  <a:pt x="819150" y="984529"/>
                </a:lnTo>
                <a:close/>
              </a:path>
              <a:path w="6819900" h="2952750">
                <a:moveTo>
                  <a:pt x="819150" y="493991"/>
                </a:moveTo>
                <a:lnTo>
                  <a:pt x="818692" y="492874"/>
                </a:lnTo>
                <a:lnTo>
                  <a:pt x="816825" y="491007"/>
                </a:lnTo>
                <a:lnTo>
                  <a:pt x="815708" y="490537"/>
                </a:lnTo>
                <a:lnTo>
                  <a:pt x="813079" y="490537"/>
                </a:lnTo>
                <a:lnTo>
                  <a:pt x="811961" y="491007"/>
                </a:lnTo>
                <a:lnTo>
                  <a:pt x="810094" y="492874"/>
                </a:lnTo>
                <a:lnTo>
                  <a:pt x="809625" y="493991"/>
                </a:lnTo>
                <a:lnTo>
                  <a:pt x="809625" y="496620"/>
                </a:lnTo>
                <a:lnTo>
                  <a:pt x="810094" y="497738"/>
                </a:lnTo>
                <a:lnTo>
                  <a:pt x="811961" y="499605"/>
                </a:lnTo>
                <a:lnTo>
                  <a:pt x="813079" y="500062"/>
                </a:lnTo>
                <a:lnTo>
                  <a:pt x="815708" y="500062"/>
                </a:lnTo>
                <a:lnTo>
                  <a:pt x="816825" y="499605"/>
                </a:lnTo>
                <a:lnTo>
                  <a:pt x="818692" y="497738"/>
                </a:lnTo>
                <a:lnTo>
                  <a:pt x="819150" y="496620"/>
                </a:lnTo>
                <a:lnTo>
                  <a:pt x="819150" y="493991"/>
                </a:lnTo>
                <a:close/>
              </a:path>
              <a:path w="6819900" h="2952750">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6819900" h="2952750">
                <a:moveTo>
                  <a:pt x="866775" y="2946679"/>
                </a:moveTo>
                <a:lnTo>
                  <a:pt x="866317" y="2945561"/>
                </a:lnTo>
                <a:lnTo>
                  <a:pt x="864450" y="2943695"/>
                </a:lnTo>
                <a:lnTo>
                  <a:pt x="863333" y="2943225"/>
                </a:lnTo>
                <a:lnTo>
                  <a:pt x="860704" y="2943225"/>
                </a:lnTo>
                <a:lnTo>
                  <a:pt x="859586" y="2943695"/>
                </a:lnTo>
                <a:lnTo>
                  <a:pt x="857719" y="2945561"/>
                </a:lnTo>
                <a:lnTo>
                  <a:pt x="857250" y="2946679"/>
                </a:lnTo>
                <a:lnTo>
                  <a:pt x="857250" y="2949308"/>
                </a:lnTo>
                <a:lnTo>
                  <a:pt x="857719" y="2950426"/>
                </a:lnTo>
                <a:lnTo>
                  <a:pt x="859586" y="2952292"/>
                </a:lnTo>
                <a:lnTo>
                  <a:pt x="860704" y="2952750"/>
                </a:lnTo>
                <a:lnTo>
                  <a:pt x="863333" y="2952750"/>
                </a:lnTo>
                <a:lnTo>
                  <a:pt x="864450" y="2952292"/>
                </a:lnTo>
                <a:lnTo>
                  <a:pt x="866317" y="2950426"/>
                </a:lnTo>
                <a:lnTo>
                  <a:pt x="866775" y="2949308"/>
                </a:lnTo>
                <a:lnTo>
                  <a:pt x="866775" y="2946679"/>
                </a:lnTo>
                <a:close/>
              </a:path>
              <a:path w="6819900" h="2952750">
                <a:moveTo>
                  <a:pt x="866775" y="2456142"/>
                </a:moveTo>
                <a:lnTo>
                  <a:pt x="866317" y="2455024"/>
                </a:lnTo>
                <a:lnTo>
                  <a:pt x="864450" y="2453157"/>
                </a:lnTo>
                <a:lnTo>
                  <a:pt x="863333" y="2452687"/>
                </a:lnTo>
                <a:lnTo>
                  <a:pt x="860704" y="2452687"/>
                </a:lnTo>
                <a:lnTo>
                  <a:pt x="859586" y="2453157"/>
                </a:lnTo>
                <a:lnTo>
                  <a:pt x="857719" y="2455024"/>
                </a:lnTo>
                <a:lnTo>
                  <a:pt x="857250" y="2456142"/>
                </a:lnTo>
                <a:lnTo>
                  <a:pt x="857250" y="2458770"/>
                </a:lnTo>
                <a:lnTo>
                  <a:pt x="857719" y="2459888"/>
                </a:lnTo>
                <a:lnTo>
                  <a:pt x="859586" y="2461755"/>
                </a:lnTo>
                <a:lnTo>
                  <a:pt x="860704" y="2462212"/>
                </a:lnTo>
                <a:lnTo>
                  <a:pt x="863333" y="2462212"/>
                </a:lnTo>
                <a:lnTo>
                  <a:pt x="864450" y="2461755"/>
                </a:lnTo>
                <a:lnTo>
                  <a:pt x="866317" y="2459888"/>
                </a:lnTo>
                <a:lnTo>
                  <a:pt x="866775" y="2458770"/>
                </a:lnTo>
                <a:lnTo>
                  <a:pt x="866775" y="2456142"/>
                </a:lnTo>
                <a:close/>
              </a:path>
              <a:path w="6819900" h="2952750">
                <a:moveTo>
                  <a:pt x="866775" y="1965604"/>
                </a:moveTo>
                <a:lnTo>
                  <a:pt x="866317" y="1964486"/>
                </a:lnTo>
                <a:lnTo>
                  <a:pt x="864450" y="1962619"/>
                </a:lnTo>
                <a:lnTo>
                  <a:pt x="863333" y="1962150"/>
                </a:lnTo>
                <a:lnTo>
                  <a:pt x="860704" y="1962150"/>
                </a:lnTo>
                <a:lnTo>
                  <a:pt x="859586" y="1962619"/>
                </a:lnTo>
                <a:lnTo>
                  <a:pt x="857719" y="1964486"/>
                </a:lnTo>
                <a:lnTo>
                  <a:pt x="857250" y="1965604"/>
                </a:lnTo>
                <a:lnTo>
                  <a:pt x="857250" y="1968233"/>
                </a:lnTo>
                <a:lnTo>
                  <a:pt x="857719" y="1969350"/>
                </a:lnTo>
                <a:lnTo>
                  <a:pt x="859586" y="1971217"/>
                </a:lnTo>
                <a:lnTo>
                  <a:pt x="860704" y="1971675"/>
                </a:lnTo>
                <a:lnTo>
                  <a:pt x="863333" y="1971675"/>
                </a:lnTo>
                <a:lnTo>
                  <a:pt x="864450" y="1971217"/>
                </a:lnTo>
                <a:lnTo>
                  <a:pt x="866317" y="1969350"/>
                </a:lnTo>
                <a:lnTo>
                  <a:pt x="866775" y="1968233"/>
                </a:lnTo>
                <a:lnTo>
                  <a:pt x="866775" y="1965604"/>
                </a:lnTo>
                <a:close/>
              </a:path>
              <a:path w="6819900" h="2952750">
                <a:moveTo>
                  <a:pt x="866775" y="1475066"/>
                </a:moveTo>
                <a:lnTo>
                  <a:pt x="866317" y="1473949"/>
                </a:lnTo>
                <a:lnTo>
                  <a:pt x="864450" y="1472082"/>
                </a:lnTo>
                <a:lnTo>
                  <a:pt x="863333" y="1471612"/>
                </a:lnTo>
                <a:lnTo>
                  <a:pt x="860704" y="1471612"/>
                </a:lnTo>
                <a:lnTo>
                  <a:pt x="859586" y="1472082"/>
                </a:lnTo>
                <a:lnTo>
                  <a:pt x="857719" y="1473949"/>
                </a:lnTo>
                <a:lnTo>
                  <a:pt x="857250" y="1475066"/>
                </a:lnTo>
                <a:lnTo>
                  <a:pt x="857250" y="1477695"/>
                </a:lnTo>
                <a:lnTo>
                  <a:pt x="857719" y="1478813"/>
                </a:lnTo>
                <a:lnTo>
                  <a:pt x="859586" y="1480680"/>
                </a:lnTo>
                <a:lnTo>
                  <a:pt x="860704" y="1481137"/>
                </a:lnTo>
                <a:lnTo>
                  <a:pt x="863333" y="1481137"/>
                </a:lnTo>
                <a:lnTo>
                  <a:pt x="864450" y="1480680"/>
                </a:lnTo>
                <a:lnTo>
                  <a:pt x="866317" y="1478813"/>
                </a:lnTo>
                <a:lnTo>
                  <a:pt x="866775" y="1477695"/>
                </a:lnTo>
                <a:lnTo>
                  <a:pt x="866775" y="1475066"/>
                </a:lnTo>
                <a:close/>
              </a:path>
              <a:path w="6819900" h="2952750">
                <a:moveTo>
                  <a:pt x="866775" y="984529"/>
                </a:moveTo>
                <a:lnTo>
                  <a:pt x="866317" y="983411"/>
                </a:lnTo>
                <a:lnTo>
                  <a:pt x="864450" y="981544"/>
                </a:lnTo>
                <a:lnTo>
                  <a:pt x="863333" y="981075"/>
                </a:lnTo>
                <a:lnTo>
                  <a:pt x="860704" y="981075"/>
                </a:lnTo>
                <a:lnTo>
                  <a:pt x="859586" y="981544"/>
                </a:lnTo>
                <a:lnTo>
                  <a:pt x="857719" y="983411"/>
                </a:lnTo>
                <a:lnTo>
                  <a:pt x="857250" y="984529"/>
                </a:lnTo>
                <a:lnTo>
                  <a:pt x="857250" y="987158"/>
                </a:lnTo>
                <a:lnTo>
                  <a:pt x="857719" y="988275"/>
                </a:lnTo>
                <a:lnTo>
                  <a:pt x="859586" y="990142"/>
                </a:lnTo>
                <a:lnTo>
                  <a:pt x="860704" y="990600"/>
                </a:lnTo>
                <a:lnTo>
                  <a:pt x="863333" y="990600"/>
                </a:lnTo>
                <a:lnTo>
                  <a:pt x="864450" y="990142"/>
                </a:lnTo>
                <a:lnTo>
                  <a:pt x="866317" y="988275"/>
                </a:lnTo>
                <a:lnTo>
                  <a:pt x="866775" y="987158"/>
                </a:lnTo>
                <a:lnTo>
                  <a:pt x="866775" y="984529"/>
                </a:lnTo>
                <a:close/>
              </a:path>
              <a:path w="6819900" h="2952750">
                <a:moveTo>
                  <a:pt x="866775" y="493991"/>
                </a:moveTo>
                <a:lnTo>
                  <a:pt x="866317" y="492874"/>
                </a:lnTo>
                <a:lnTo>
                  <a:pt x="864450" y="491007"/>
                </a:lnTo>
                <a:lnTo>
                  <a:pt x="863333" y="490537"/>
                </a:lnTo>
                <a:lnTo>
                  <a:pt x="860704" y="490537"/>
                </a:lnTo>
                <a:lnTo>
                  <a:pt x="859586" y="491007"/>
                </a:lnTo>
                <a:lnTo>
                  <a:pt x="857719" y="492874"/>
                </a:lnTo>
                <a:lnTo>
                  <a:pt x="857250" y="493991"/>
                </a:lnTo>
                <a:lnTo>
                  <a:pt x="857250" y="496620"/>
                </a:lnTo>
                <a:lnTo>
                  <a:pt x="857719" y="497738"/>
                </a:lnTo>
                <a:lnTo>
                  <a:pt x="859586" y="499605"/>
                </a:lnTo>
                <a:lnTo>
                  <a:pt x="860704" y="500062"/>
                </a:lnTo>
                <a:lnTo>
                  <a:pt x="863333" y="500062"/>
                </a:lnTo>
                <a:lnTo>
                  <a:pt x="864450" y="499605"/>
                </a:lnTo>
                <a:lnTo>
                  <a:pt x="866317" y="497738"/>
                </a:lnTo>
                <a:lnTo>
                  <a:pt x="866775" y="496620"/>
                </a:lnTo>
                <a:lnTo>
                  <a:pt x="866775" y="493991"/>
                </a:lnTo>
                <a:close/>
              </a:path>
              <a:path w="6819900" h="2952750">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6819900" h="2952750">
                <a:moveTo>
                  <a:pt x="914400" y="2946679"/>
                </a:moveTo>
                <a:lnTo>
                  <a:pt x="913942" y="2945561"/>
                </a:lnTo>
                <a:lnTo>
                  <a:pt x="912075" y="2943695"/>
                </a:lnTo>
                <a:lnTo>
                  <a:pt x="910958" y="2943225"/>
                </a:lnTo>
                <a:lnTo>
                  <a:pt x="908329" y="2943225"/>
                </a:lnTo>
                <a:lnTo>
                  <a:pt x="907211" y="2943695"/>
                </a:lnTo>
                <a:lnTo>
                  <a:pt x="905344" y="2945561"/>
                </a:lnTo>
                <a:lnTo>
                  <a:pt x="904875" y="2946679"/>
                </a:lnTo>
                <a:lnTo>
                  <a:pt x="904875" y="2949308"/>
                </a:lnTo>
                <a:lnTo>
                  <a:pt x="905344" y="2950426"/>
                </a:lnTo>
                <a:lnTo>
                  <a:pt x="907211" y="2952292"/>
                </a:lnTo>
                <a:lnTo>
                  <a:pt x="908329" y="2952750"/>
                </a:lnTo>
                <a:lnTo>
                  <a:pt x="910958" y="2952750"/>
                </a:lnTo>
                <a:lnTo>
                  <a:pt x="912075" y="2952292"/>
                </a:lnTo>
                <a:lnTo>
                  <a:pt x="913942" y="2950426"/>
                </a:lnTo>
                <a:lnTo>
                  <a:pt x="914400" y="2949308"/>
                </a:lnTo>
                <a:lnTo>
                  <a:pt x="914400" y="2946679"/>
                </a:lnTo>
                <a:close/>
              </a:path>
              <a:path w="6819900" h="2952750">
                <a:moveTo>
                  <a:pt x="914400" y="2456142"/>
                </a:moveTo>
                <a:lnTo>
                  <a:pt x="913942" y="2455024"/>
                </a:lnTo>
                <a:lnTo>
                  <a:pt x="912075" y="2453157"/>
                </a:lnTo>
                <a:lnTo>
                  <a:pt x="910958" y="2452687"/>
                </a:lnTo>
                <a:lnTo>
                  <a:pt x="908329" y="2452687"/>
                </a:lnTo>
                <a:lnTo>
                  <a:pt x="907211" y="2453157"/>
                </a:lnTo>
                <a:lnTo>
                  <a:pt x="905344" y="2455024"/>
                </a:lnTo>
                <a:lnTo>
                  <a:pt x="904875" y="2456142"/>
                </a:lnTo>
                <a:lnTo>
                  <a:pt x="904875" y="2458770"/>
                </a:lnTo>
                <a:lnTo>
                  <a:pt x="905344" y="2459888"/>
                </a:lnTo>
                <a:lnTo>
                  <a:pt x="907211" y="2461755"/>
                </a:lnTo>
                <a:lnTo>
                  <a:pt x="908329" y="2462212"/>
                </a:lnTo>
                <a:lnTo>
                  <a:pt x="910958" y="2462212"/>
                </a:lnTo>
                <a:lnTo>
                  <a:pt x="912075" y="2461755"/>
                </a:lnTo>
                <a:lnTo>
                  <a:pt x="913942" y="2459888"/>
                </a:lnTo>
                <a:lnTo>
                  <a:pt x="914400" y="2458770"/>
                </a:lnTo>
                <a:lnTo>
                  <a:pt x="914400" y="2456142"/>
                </a:lnTo>
                <a:close/>
              </a:path>
              <a:path w="6819900" h="2952750">
                <a:moveTo>
                  <a:pt x="914400" y="1965604"/>
                </a:moveTo>
                <a:lnTo>
                  <a:pt x="913942" y="1964486"/>
                </a:lnTo>
                <a:lnTo>
                  <a:pt x="912075" y="1962619"/>
                </a:lnTo>
                <a:lnTo>
                  <a:pt x="910958" y="1962150"/>
                </a:lnTo>
                <a:lnTo>
                  <a:pt x="908329" y="1962150"/>
                </a:lnTo>
                <a:lnTo>
                  <a:pt x="907211" y="1962619"/>
                </a:lnTo>
                <a:lnTo>
                  <a:pt x="905344" y="1964486"/>
                </a:lnTo>
                <a:lnTo>
                  <a:pt x="904875" y="1965604"/>
                </a:lnTo>
                <a:lnTo>
                  <a:pt x="904875" y="1968233"/>
                </a:lnTo>
                <a:lnTo>
                  <a:pt x="905344" y="1969350"/>
                </a:lnTo>
                <a:lnTo>
                  <a:pt x="907211" y="1971217"/>
                </a:lnTo>
                <a:lnTo>
                  <a:pt x="908329" y="1971675"/>
                </a:lnTo>
                <a:lnTo>
                  <a:pt x="910958" y="1971675"/>
                </a:lnTo>
                <a:lnTo>
                  <a:pt x="912075" y="1971217"/>
                </a:lnTo>
                <a:lnTo>
                  <a:pt x="913942" y="1969350"/>
                </a:lnTo>
                <a:lnTo>
                  <a:pt x="914400" y="1968233"/>
                </a:lnTo>
                <a:lnTo>
                  <a:pt x="914400" y="1965604"/>
                </a:lnTo>
                <a:close/>
              </a:path>
              <a:path w="6819900" h="2952750">
                <a:moveTo>
                  <a:pt x="914400" y="1475066"/>
                </a:moveTo>
                <a:lnTo>
                  <a:pt x="913942" y="1473949"/>
                </a:lnTo>
                <a:lnTo>
                  <a:pt x="912075" y="1472082"/>
                </a:lnTo>
                <a:lnTo>
                  <a:pt x="910958" y="1471612"/>
                </a:lnTo>
                <a:lnTo>
                  <a:pt x="908329" y="1471612"/>
                </a:lnTo>
                <a:lnTo>
                  <a:pt x="907211" y="1472082"/>
                </a:lnTo>
                <a:lnTo>
                  <a:pt x="905344" y="1473949"/>
                </a:lnTo>
                <a:lnTo>
                  <a:pt x="904875" y="1475066"/>
                </a:lnTo>
                <a:lnTo>
                  <a:pt x="904875" y="1477695"/>
                </a:lnTo>
                <a:lnTo>
                  <a:pt x="905344" y="1478813"/>
                </a:lnTo>
                <a:lnTo>
                  <a:pt x="907211" y="1480680"/>
                </a:lnTo>
                <a:lnTo>
                  <a:pt x="908329" y="1481137"/>
                </a:lnTo>
                <a:lnTo>
                  <a:pt x="910958" y="1481137"/>
                </a:lnTo>
                <a:lnTo>
                  <a:pt x="912075" y="1480680"/>
                </a:lnTo>
                <a:lnTo>
                  <a:pt x="913942" y="1478813"/>
                </a:lnTo>
                <a:lnTo>
                  <a:pt x="914400" y="1477695"/>
                </a:lnTo>
                <a:lnTo>
                  <a:pt x="914400" y="1475066"/>
                </a:lnTo>
                <a:close/>
              </a:path>
              <a:path w="6819900" h="2952750">
                <a:moveTo>
                  <a:pt x="914400" y="984529"/>
                </a:moveTo>
                <a:lnTo>
                  <a:pt x="913942" y="983411"/>
                </a:lnTo>
                <a:lnTo>
                  <a:pt x="912075" y="981544"/>
                </a:lnTo>
                <a:lnTo>
                  <a:pt x="910958" y="981075"/>
                </a:lnTo>
                <a:lnTo>
                  <a:pt x="908329" y="981075"/>
                </a:lnTo>
                <a:lnTo>
                  <a:pt x="907211" y="981544"/>
                </a:lnTo>
                <a:lnTo>
                  <a:pt x="905344" y="983411"/>
                </a:lnTo>
                <a:lnTo>
                  <a:pt x="904875" y="984529"/>
                </a:lnTo>
                <a:lnTo>
                  <a:pt x="904875" y="987158"/>
                </a:lnTo>
                <a:lnTo>
                  <a:pt x="905344" y="988275"/>
                </a:lnTo>
                <a:lnTo>
                  <a:pt x="907211" y="990142"/>
                </a:lnTo>
                <a:lnTo>
                  <a:pt x="908329" y="990600"/>
                </a:lnTo>
                <a:lnTo>
                  <a:pt x="910958" y="990600"/>
                </a:lnTo>
                <a:lnTo>
                  <a:pt x="912075" y="990142"/>
                </a:lnTo>
                <a:lnTo>
                  <a:pt x="913942" y="988275"/>
                </a:lnTo>
                <a:lnTo>
                  <a:pt x="914400" y="987158"/>
                </a:lnTo>
                <a:lnTo>
                  <a:pt x="914400" y="984529"/>
                </a:lnTo>
                <a:close/>
              </a:path>
              <a:path w="6819900" h="2952750">
                <a:moveTo>
                  <a:pt x="914400" y="493991"/>
                </a:moveTo>
                <a:lnTo>
                  <a:pt x="913942" y="492874"/>
                </a:lnTo>
                <a:lnTo>
                  <a:pt x="912075" y="491007"/>
                </a:lnTo>
                <a:lnTo>
                  <a:pt x="910958" y="490537"/>
                </a:lnTo>
                <a:lnTo>
                  <a:pt x="908329" y="490537"/>
                </a:lnTo>
                <a:lnTo>
                  <a:pt x="907211" y="491007"/>
                </a:lnTo>
                <a:lnTo>
                  <a:pt x="905344" y="492874"/>
                </a:lnTo>
                <a:lnTo>
                  <a:pt x="904875" y="493991"/>
                </a:lnTo>
                <a:lnTo>
                  <a:pt x="904875" y="496620"/>
                </a:lnTo>
                <a:lnTo>
                  <a:pt x="905344" y="497738"/>
                </a:lnTo>
                <a:lnTo>
                  <a:pt x="907211" y="499605"/>
                </a:lnTo>
                <a:lnTo>
                  <a:pt x="908329" y="500062"/>
                </a:lnTo>
                <a:lnTo>
                  <a:pt x="910958" y="500062"/>
                </a:lnTo>
                <a:lnTo>
                  <a:pt x="912075" y="499605"/>
                </a:lnTo>
                <a:lnTo>
                  <a:pt x="913942" y="497738"/>
                </a:lnTo>
                <a:lnTo>
                  <a:pt x="914400" y="496620"/>
                </a:lnTo>
                <a:lnTo>
                  <a:pt x="914400" y="493991"/>
                </a:lnTo>
                <a:close/>
              </a:path>
              <a:path w="6819900" h="2952750">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6819900" h="2952750">
                <a:moveTo>
                  <a:pt x="962025" y="2946679"/>
                </a:moveTo>
                <a:lnTo>
                  <a:pt x="961567" y="2945561"/>
                </a:lnTo>
                <a:lnTo>
                  <a:pt x="959700" y="2943695"/>
                </a:lnTo>
                <a:lnTo>
                  <a:pt x="958583" y="2943225"/>
                </a:lnTo>
                <a:lnTo>
                  <a:pt x="955954" y="2943225"/>
                </a:lnTo>
                <a:lnTo>
                  <a:pt x="954836" y="2943695"/>
                </a:lnTo>
                <a:lnTo>
                  <a:pt x="952969" y="2945561"/>
                </a:lnTo>
                <a:lnTo>
                  <a:pt x="952500" y="2946679"/>
                </a:lnTo>
                <a:lnTo>
                  <a:pt x="952500" y="2949308"/>
                </a:lnTo>
                <a:lnTo>
                  <a:pt x="952969" y="2950426"/>
                </a:lnTo>
                <a:lnTo>
                  <a:pt x="954836" y="2952292"/>
                </a:lnTo>
                <a:lnTo>
                  <a:pt x="955954" y="2952750"/>
                </a:lnTo>
                <a:lnTo>
                  <a:pt x="958583" y="2952750"/>
                </a:lnTo>
                <a:lnTo>
                  <a:pt x="959700" y="2952292"/>
                </a:lnTo>
                <a:lnTo>
                  <a:pt x="961567" y="2950426"/>
                </a:lnTo>
                <a:lnTo>
                  <a:pt x="962025" y="2949308"/>
                </a:lnTo>
                <a:lnTo>
                  <a:pt x="962025" y="2946679"/>
                </a:lnTo>
                <a:close/>
              </a:path>
              <a:path w="6819900" h="2952750">
                <a:moveTo>
                  <a:pt x="962025" y="2456142"/>
                </a:moveTo>
                <a:lnTo>
                  <a:pt x="961567" y="2455024"/>
                </a:lnTo>
                <a:lnTo>
                  <a:pt x="959700" y="2453157"/>
                </a:lnTo>
                <a:lnTo>
                  <a:pt x="958583" y="2452687"/>
                </a:lnTo>
                <a:lnTo>
                  <a:pt x="955954" y="2452687"/>
                </a:lnTo>
                <a:lnTo>
                  <a:pt x="954836" y="2453157"/>
                </a:lnTo>
                <a:lnTo>
                  <a:pt x="952969" y="2455024"/>
                </a:lnTo>
                <a:lnTo>
                  <a:pt x="952500" y="2456142"/>
                </a:lnTo>
                <a:lnTo>
                  <a:pt x="952500" y="2458770"/>
                </a:lnTo>
                <a:lnTo>
                  <a:pt x="952969" y="2459888"/>
                </a:lnTo>
                <a:lnTo>
                  <a:pt x="954836" y="2461755"/>
                </a:lnTo>
                <a:lnTo>
                  <a:pt x="955954" y="2462212"/>
                </a:lnTo>
                <a:lnTo>
                  <a:pt x="958583" y="2462212"/>
                </a:lnTo>
                <a:lnTo>
                  <a:pt x="959700" y="2461755"/>
                </a:lnTo>
                <a:lnTo>
                  <a:pt x="961567" y="2459888"/>
                </a:lnTo>
                <a:lnTo>
                  <a:pt x="962025" y="2458770"/>
                </a:lnTo>
                <a:lnTo>
                  <a:pt x="962025" y="2456142"/>
                </a:lnTo>
                <a:close/>
              </a:path>
              <a:path w="6819900" h="2952750">
                <a:moveTo>
                  <a:pt x="962025" y="1965604"/>
                </a:moveTo>
                <a:lnTo>
                  <a:pt x="961567" y="1964486"/>
                </a:lnTo>
                <a:lnTo>
                  <a:pt x="959700" y="1962619"/>
                </a:lnTo>
                <a:lnTo>
                  <a:pt x="958583" y="1962150"/>
                </a:lnTo>
                <a:lnTo>
                  <a:pt x="955954" y="1962150"/>
                </a:lnTo>
                <a:lnTo>
                  <a:pt x="954836" y="1962619"/>
                </a:lnTo>
                <a:lnTo>
                  <a:pt x="952969" y="1964486"/>
                </a:lnTo>
                <a:lnTo>
                  <a:pt x="952500" y="1965604"/>
                </a:lnTo>
                <a:lnTo>
                  <a:pt x="952500" y="1968233"/>
                </a:lnTo>
                <a:lnTo>
                  <a:pt x="952969" y="1969350"/>
                </a:lnTo>
                <a:lnTo>
                  <a:pt x="954836" y="1971217"/>
                </a:lnTo>
                <a:lnTo>
                  <a:pt x="955954" y="1971675"/>
                </a:lnTo>
                <a:lnTo>
                  <a:pt x="958583" y="1971675"/>
                </a:lnTo>
                <a:lnTo>
                  <a:pt x="959700" y="1971217"/>
                </a:lnTo>
                <a:lnTo>
                  <a:pt x="961567" y="1969350"/>
                </a:lnTo>
                <a:lnTo>
                  <a:pt x="962025" y="1968233"/>
                </a:lnTo>
                <a:lnTo>
                  <a:pt x="962025" y="1965604"/>
                </a:lnTo>
                <a:close/>
              </a:path>
              <a:path w="6819900" h="2952750">
                <a:moveTo>
                  <a:pt x="962025" y="1475066"/>
                </a:moveTo>
                <a:lnTo>
                  <a:pt x="961567" y="1473949"/>
                </a:lnTo>
                <a:lnTo>
                  <a:pt x="959700" y="1472082"/>
                </a:lnTo>
                <a:lnTo>
                  <a:pt x="958583" y="1471612"/>
                </a:lnTo>
                <a:lnTo>
                  <a:pt x="955954" y="1471612"/>
                </a:lnTo>
                <a:lnTo>
                  <a:pt x="954836" y="1472082"/>
                </a:lnTo>
                <a:lnTo>
                  <a:pt x="952969" y="1473949"/>
                </a:lnTo>
                <a:lnTo>
                  <a:pt x="952500" y="1475066"/>
                </a:lnTo>
                <a:lnTo>
                  <a:pt x="952500" y="1477695"/>
                </a:lnTo>
                <a:lnTo>
                  <a:pt x="952969" y="1478813"/>
                </a:lnTo>
                <a:lnTo>
                  <a:pt x="954836" y="1480680"/>
                </a:lnTo>
                <a:lnTo>
                  <a:pt x="955954" y="1481137"/>
                </a:lnTo>
                <a:lnTo>
                  <a:pt x="958583" y="1481137"/>
                </a:lnTo>
                <a:lnTo>
                  <a:pt x="959700" y="1480680"/>
                </a:lnTo>
                <a:lnTo>
                  <a:pt x="961567" y="1478813"/>
                </a:lnTo>
                <a:lnTo>
                  <a:pt x="962025" y="1477695"/>
                </a:lnTo>
                <a:lnTo>
                  <a:pt x="962025" y="1475066"/>
                </a:lnTo>
                <a:close/>
              </a:path>
              <a:path w="6819900" h="2952750">
                <a:moveTo>
                  <a:pt x="962025" y="984529"/>
                </a:moveTo>
                <a:lnTo>
                  <a:pt x="961567" y="983411"/>
                </a:lnTo>
                <a:lnTo>
                  <a:pt x="959700" y="981544"/>
                </a:lnTo>
                <a:lnTo>
                  <a:pt x="958583" y="981075"/>
                </a:lnTo>
                <a:lnTo>
                  <a:pt x="955954" y="981075"/>
                </a:lnTo>
                <a:lnTo>
                  <a:pt x="954836" y="981544"/>
                </a:lnTo>
                <a:lnTo>
                  <a:pt x="952969" y="983411"/>
                </a:lnTo>
                <a:lnTo>
                  <a:pt x="952500" y="984529"/>
                </a:lnTo>
                <a:lnTo>
                  <a:pt x="952500" y="987158"/>
                </a:lnTo>
                <a:lnTo>
                  <a:pt x="952969" y="988275"/>
                </a:lnTo>
                <a:lnTo>
                  <a:pt x="954836" y="990142"/>
                </a:lnTo>
                <a:lnTo>
                  <a:pt x="955954" y="990600"/>
                </a:lnTo>
                <a:lnTo>
                  <a:pt x="958583" y="990600"/>
                </a:lnTo>
                <a:lnTo>
                  <a:pt x="959700" y="990142"/>
                </a:lnTo>
                <a:lnTo>
                  <a:pt x="961567" y="988275"/>
                </a:lnTo>
                <a:lnTo>
                  <a:pt x="962025" y="987158"/>
                </a:lnTo>
                <a:lnTo>
                  <a:pt x="962025" y="984529"/>
                </a:lnTo>
                <a:close/>
              </a:path>
              <a:path w="6819900" h="2952750">
                <a:moveTo>
                  <a:pt x="962025" y="493991"/>
                </a:moveTo>
                <a:lnTo>
                  <a:pt x="961567" y="492874"/>
                </a:lnTo>
                <a:lnTo>
                  <a:pt x="959700" y="491007"/>
                </a:lnTo>
                <a:lnTo>
                  <a:pt x="958583" y="490537"/>
                </a:lnTo>
                <a:lnTo>
                  <a:pt x="955954" y="490537"/>
                </a:lnTo>
                <a:lnTo>
                  <a:pt x="954836" y="491007"/>
                </a:lnTo>
                <a:lnTo>
                  <a:pt x="952969" y="492874"/>
                </a:lnTo>
                <a:lnTo>
                  <a:pt x="952500" y="493991"/>
                </a:lnTo>
                <a:lnTo>
                  <a:pt x="952500" y="496620"/>
                </a:lnTo>
                <a:lnTo>
                  <a:pt x="952969" y="497738"/>
                </a:lnTo>
                <a:lnTo>
                  <a:pt x="954836" y="499605"/>
                </a:lnTo>
                <a:lnTo>
                  <a:pt x="955954" y="500062"/>
                </a:lnTo>
                <a:lnTo>
                  <a:pt x="958583" y="500062"/>
                </a:lnTo>
                <a:lnTo>
                  <a:pt x="959700" y="499605"/>
                </a:lnTo>
                <a:lnTo>
                  <a:pt x="961567" y="497738"/>
                </a:lnTo>
                <a:lnTo>
                  <a:pt x="962025" y="496620"/>
                </a:lnTo>
                <a:lnTo>
                  <a:pt x="962025" y="493991"/>
                </a:lnTo>
                <a:close/>
              </a:path>
              <a:path w="6819900" h="2952750">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6819900" h="2952750">
                <a:moveTo>
                  <a:pt x="1009650" y="2946679"/>
                </a:moveTo>
                <a:lnTo>
                  <a:pt x="1009192" y="2945561"/>
                </a:lnTo>
                <a:lnTo>
                  <a:pt x="1007325" y="2943695"/>
                </a:lnTo>
                <a:lnTo>
                  <a:pt x="1006208" y="2943225"/>
                </a:lnTo>
                <a:lnTo>
                  <a:pt x="1003579" y="2943225"/>
                </a:lnTo>
                <a:lnTo>
                  <a:pt x="1002461" y="2943695"/>
                </a:lnTo>
                <a:lnTo>
                  <a:pt x="1000594" y="2945561"/>
                </a:lnTo>
                <a:lnTo>
                  <a:pt x="1000125" y="2946679"/>
                </a:lnTo>
                <a:lnTo>
                  <a:pt x="1000125" y="2949308"/>
                </a:lnTo>
                <a:lnTo>
                  <a:pt x="1000594" y="2950426"/>
                </a:lnTo>
                <a:lnTo>
                  <a:pt x="1002461" y="2952292"/>
                </a:lnTo>
                <a:lnTo>
                  <a:pt x="1003579" y="2952750"/>
                </a:lnTo>
                <a:lnTo>
                  <a:pt x="1006208" y="2952750"/>
                </a:lnTo>
                <a:lnTo>
                  <a:pt x="1007325" y="2952292"/>
                </a:lnTo>
                <a:lnTo>
                  <a:pt x="1009192" y="2950426"/>
                </a:lnTo>
                <a:lnTo>
                  <a:pt x="1009650" y="2949308"/>
                </a:lnTo>
                <a:lnTo>
                  <a:pt x="1009650" y="2946679"/>
                </a:lnTo>
                <a:close/>
              </a:path>
              <a:path w="6819900" h="2952750">
                <a:moveTo>
                  <a:pt x="1009650" y="2456142"/>
                </a:moveTo>
                <a:lnTo>
                  <a:pt x="1009192" y="2455024"/>
                </a:lnTo>
                <a:lnTo>
                  <a:pt x="1007325" y="2453157"/>
                </a:lnTo>
                <a:lnTo>
                  <a:pt x="1006208" y="2452687"/>
                </a:lnTo>
                <a:lnTo>
                  <a:pt x="1003579" y="2452687"/>
                </a:lnTo>
                <a:lnTo>
                  <a:pt x="1002461" y="2453157"/>
                </a:lnTo>
                <a:lnTo>
                  <a:pt x="1000594" y="2455024"/>
                </a:lnTo>
                <a:lnTo>
                  <a:pt x="1000125" y="2456142"/>
                </a:lnTo>
                <a:lnTo>
                  <a:pt x="1000125" y="2458770"/>
                </a:lnTo>
                <a:lnTo>
                  <a:pt x="1000594" y="2459888"/>
                </a:lnTo>
                <a:lnTo>
                  <a:pt x="1002461" y="2461755"/>
                </a:lnTo>
                <a:lnTo>
                  <a:pt x="1003579" y="2462212"/>
                </a:lnTo>
                <a:lnTo>
                  <a:pt x="1006208" y="2462212"/>
                </a:lnTo>
                <a:lnTo>
                  <a:pt x="1007325" y="2461755"/>
                </a:lnTo>
                <a:lnTo>
                  <a:pt x="1009192" y="2459888"/>
                </a:lnTo>
                <a:lnTo>
                  <a:pt x="1009650" y="2458770"/>
                </a:lnTo>
                <a:lnTo>
                  <a:pt x="1009650" y="2456142"/>
                </a:lnTo>
                <a:close/>
              </a:path>
              <a:path w="6819900" h="2952750">
                <a:moveTo>
                  <a:pt x="1009650" y="1965604"/>
                </a:moveTo>
                <a:lnTo>
                  <a:pt x="1009192" y="1964486"/>
                </a:lnTo>
                <a:lnTo>
                  <a:pt x="1007325" y="1962619"/>
                </a:lnTo>
                <a:lnTo>
                  <a:pt x="1006208" y="1962150"/>
                </a:lnTo>
                <a:lnTo>
                  <a:pt x="1003579" y="1962150"/>
                </a:lnTo>
                <a:lnTo>
                  <a:pt x="1002461" y="1962619"/>
                </a:lnTo>
                <a:lnTo>
                  <a:pt x="1000594" y="1964486"/>
                </a:lnTo>
                <a:lnTo>
                  <a:pt x="1000125" y="1965604"/>
                </a:lnTo>
                <a:lnTo>
                  <a:pt x="1000125" y="1968233"/>
                </a:lnTo>
                <a:lnTo>
                  <a:pt x="1000594" y="1969350"/>
                </a:lnTo>
                <a:lnTo>
                  <a:pt x="1002461" y="1971217"/>
                </a:lnTo>
                <a:lnTo>
                  <a:pt x="1003579" y="1971675"/>
                </a:lnTo>
                <a:lnTo>
                  <a:pt x="1006208" y="1971675"/>
                </a:lnTo>
                <a:lnTo>
                  <a:pt x="1007325" y="1971217"/>
                </a:lnTo>
                <a:lnTo>
                  <a:pt x="1009192" y="1969350"/>
                </a:lnTo>
                <a:lnTo>
                  <a:pt x="1009650" y="1968233"/>
                </a:lnTo>
                <a:lnTo>
                  <a:pt x="1009650" y="1965604"/>
                </a:lnTo>
                <a:close/>
              </a:path>
              <a:path w="6819900" h="2952750">
                <a:moveTo>
                  <a:pt x="1009650" y="1475066"/>
                </a:moveTo>
                <a:lnTo>
                  <a:pt x="1009192" y="1473949"/>
                </a:lnTo>
                <a:lnTo>
                  <a:pt x="1007325" y="1472082"/>
                </a:lnTo>
                <a:lnTo>
                  <a:pt x="1006208" y="1471612"/>
                </a:lnTo>
                <a:lnTo>
                  <a:pt x="1003579" y="1471612"/>
                </a:lnTo>
                <a:lnTo>
                  <a:pt x="1002461" y="1472082"/>
                </a:lnTo>
                <a:lnTo>
                  <a:pt x="1000594" y="1473949"/>
                </a:lnTo>
                <a:lnTo>
                  <a:pt x="1000125" y="1475066"/>
                </a:lnTo>
                <a:lnTo>
                  <a:pt x="1000125" y="1477695"/>
                </a:lnTo>
                <a:lnTo>
                  <a:pt x="1000594" y="1478813"/>
                </a:lnTo>
                <a:lnTo>
                  <a:pt x="1002461" y="1480680"/>
                </a:lnTo>
                <a:lnTo>
                  <a:pt x="1003579" y="1481137"/>
                </a:lnTo>
                <a:lnTo>
                  <a:pt x="1006208" y="1481137"/>
                </a:lnTo>
                <a:lnTo>
                  <a:pt x="1007325" y="1480680"/>
                </a:lnTo>
                <a:lnTo>
                  <a:pt x="1009192" y="1478813"/>
                </a:lnTo>
                <a:lnTo>
                  <a:pt x="1009650" y="1477695"/>
                </a:lnTo>
                <a:lnTo>
                  <a:pt x="1009650" y="1475066"/>
                </a:lnTo>
                <a:close/>
              </a:path>
              <a:path w="6819900" h="2952750">
                <a:moveTo>
                  <a:pt x="1009650" y="984529"/>
                </a:moveTo>
                <a:lnTo>
                  <a:pt x="1009192" y="983411"/>
                </a:lnTo>
                <a:lnTo>
                  <a:pt x="1007325" y="981544"/>
                </a:lnTo>
                <a:lnTo>
                  <a:pt x="1006208" y="981075"/>
                </a:lnTo>
                <a:lnTo>
                  <a:pt x="1003579" y="981075"/>
                </a:lnTo>
                <a:lnTo>
                  <a:pt x="1002461" y="981544"/>
                </a:lnTo>
                <a:lnTo>
                  <a:pt x="1000594" y="983411"/>
                </a:lnTo>
                <a:lnTo>
                  <a:pt x="1000125" y="984529"/>
                </a:lnTo>
                <a:lnTo>
                  <a:pt x="1000125" y="987158"/>
                </a:lnTo>
                <a:lnTo>
                  <a:pt x="1000594" y="988275"/>
                </a:lnTo>
                <a:lnTo>
                  <a:pt x="1002461" y="990142"/>
                </a:lnTo>
                <a:lnTo>
                  <a:pt x="1003579" y="990600"/>
                </a:lnTo>
                <a:lnTo>
                  <a:pt x="1006208" y="990600"/>
                </a:lnTo>
                <a:lnTo>
                  <a:pt x="1007325" y="990142"/>
                </a:lnTo>
                <a:lnTo>
                  <a:pt x="1009192" y="988275"/>
                </a:lnTo>
                <a:lnTo>
                  <a:pt x="1009650" y="987158"/>
                </a:lnTo>
                <a:lnTo>
                  <a:pt x="1009650" y="984529"/>
                </a:lnTo>
                <a:close/>
              </a:path>
              <a:path w="6819900" h="2952750">
                <a:moveTo>
                  <a:pt x="1009650" y="493991"/>
                </a:moveTo>
                <a:lnTo>
                  <a:pt x="1009192" y="492874"/>
                </a:lnTo>
                <a:lnTo>
                  <a:pt x="1007325" y="491007"/>
                </a:lnTo>
                <a:lnTo>
                  <a:pt x="1006208" y="490537"/>
                </a:lnTo>
                <a:lnTo>
                  <a:pt x="1003579" y="490537"/>
                </a:lnTo>
                <a:lnTo>
                  <a:pt x="1002461" y="491007"/>
                </a:lnTo>
                <a:lnTo>
                  <a:pt x="1000594" y="492874"/>
                </a:lnTo>
                <a:lnTo>
                  <a:pt x="1000125" y="493991"/>
                </a:lnTo>
                <a:lnTo>
                  <a:pt x="1000125" y="496620"/>
                </a:lnTo>
                <a:lnTo>
                  <a:pt x="1000594" y="497738"/>
                </a:lnTo>
                <a:lnTo>
                  <a:pt x="1002461" y="499605"/>
                </a:lnTo>
                <a:lnTo>
                  <a:pt x="1003579" y="500062"/>
                </a:lnTo>
                <a:lnTo>
                  <a:pt x="1006208" y="500062"/>
                </a:lnTo>
                <a:lnTo>
                  <a:pt x="1007325" y="499605"/>
                </a:lnTo>
                <a:lnTo>
                  <a:pt x="1009192" y="497738"/>
                </a:lnTo>
                <a:lnTo>
                  <a:pt x="1009650" y="496620"/>
                </a:lnTo>
                <a:lnTo>
                  <a:pt x="1009650" y="493991"/>
                </a:lnTo>
                <a:close/>
              </a:path>
              <a:path w="6819900" h="2952750">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6819900" h="2952750">
                <a:moveTo>
                  <a:pt x="1057275" y="2946679"/>
                </a:moveTo>
                <a:lnTo>
                  <a:pt x="1056817" y="2945561"/>
                </a:lnTo>
                <a:lnTo>
                  <a:pt x="1054950" y="2943695"/>
                </a:lnTo>
                <a:lnTo>
                  <a:pt x="1053833" y="2943225"/>
                </a:lnTo>
                <a:lnTo>
                  <a:pt x="1051204" y="2943225"/>
                </a:lnTo>
                <a:lnTo>
                  <a:pt x="1050086" y="2943695"/>
                </a:lnTo>
                <a:lnTo>
                  <a:pt x="1048219" y="2945561"/>
                </a:lnTo>
                <a:lnTo>
                  <a:pt x="1047750" y="2946679"/>
                </a:lnTo>
                <a:lnTo>
                  <a:pt x="1047750" y="2949308"/>
                </a:lnTo>
                <a:lnTo>
                  <a:pt x="1048219" y="2950426"/>
                </a:lnTo>
                <a:lnTo>
                  <a:pt x="1050086" y="2952292"/>
                </a:lnTo>
                <a:lnTo>
                  <a:pt x="1051204" y="2952750"/>
                </a:lnTo>
                <a:lnTo>
                  <a:pt x="1053833" y="2952750"/>
                </a:lnTo>
                <a:lnTo>
                  <a:pt x="1054950" y="2952292"/>
                </a:lnTo>
                <a:lnTo>
                  <a:pt x="1056817" y="2950426"/>
                </a:lnTo>
                <a:lnTo>
                  <a:pt x="1057275" y="2949308"/>
                </a:lnTo>
                <a:lnTo>
                  <a:pt x="1057275" y="2946679"/>
                </a:lnTo>
                <a:close/>
              </a:path>
              <a:path w="6819900" h="2952750">
                <a:moveTo>
                  <a:pt x="1057275" y="2456142"/>
                </a:moveTo>
                <a:lnTo>
                  <a:pt x="1056817" y="2455024"/>
                </a:lnTo>
                <a:lnTo>
                  <a:pt x="1054950" y="2453157"/>
                </a:lnTo>
                <a:lnTo>
                  <a:pt x="1053833" y="2452687"/>
                </a:lnTo>
                <a:lnTo>
                  <a:pt x="1051204" y="2452687"/>
                </a:lnTo>
                <a:lnTo>
                  <a:pt x="1050086" y="2453157"/>
                </a:lnTo>
                <a:lnTo>
                  <a:pt x="1048219" y="2455024"/>
                </a:lnTo>
                <a:lnTo>
                  <a:pt x="1047750" y="2456142"/>
                </a:lnTo>
                <a:lnTo>
                  <a:pt x="1047750" y="2458770"/>
                </a:lnTo>
                <a:lnTo>
                  <a:pt x="1048219" y="2459888"/>
                </a:lnTo>
                <a:lnTo>
                  <a:pt x="1050086" y="2461755"/>
                </a:lnTo>
                <a:lnTo>
                  <a:pt x="1051204" y="2462212"/>
                </a:lnTo>
                <a:lnTo>
                  <a:pt x="1053833" y="2462212"/>
                </a:lnTo>
                <a:lnTo>
                  <a:pt x="1054950" y="2461755"/>
                </a:lnTo>
                <a:lnTo>
                  <a:pt x="1056817" y="2459888"/>
                </a:lnTo>
                <a:lnTo>
                  <a:pt x="1057275" y="2458770"/>
                </a:lnTo>
                <a:lnTo>
                  <a:pt x="1057275" y="2456142"/>
                </a:lnTo>
                <a:close/>
              </a:path>
              <a:path w="6819900" h="2952750">
                <a:moveTo>
                  <a:pt x="1057275" y="1965604"/>
                </a:moveTo>
                <a:lnTo>
                  <a:pt x="1056817" y="1964486"/>
                </a:lnTo>
                <a:lnTo>
                  <a:pt x="1054950" y="1962619"/>
                </a:lnTo>
                <a:lnTo>
                  <a:pt x="1053833" y="1962150"/>
                </a:lnTo>
                <a:lnTo>
                  <a:pt x="1051204" y="1962150"/>
                </a:lnTo>
                <a:lnTo>
                  <a:pt x="1050086" y="1962619"/>
                </a:lnTo>
                <a:lnTo>
                  <a:pt x="1048219" y="1964486"/>
                </a:lnTo>
                <a:lnTo>
                  <a:pt x="1047750" y="1965604"/>
                </a:lnTo>
                <a:lnTo>
                  <a:pt x="1047750" y="1968233"/>
                </a:lnTo>
                <a:lnTo>
                  <a:pt x="1048219" y="1969350"/>
                </a:lnTo>
                <a:lnTo>
                  <a:pt x="1050086" y="1971217"/>
                </a:lnTo>
                <a:lnTo>
                  <a:pt x="1051204" y="1971675"/>
                </a:lnTo>
                <a:lnTo>
                  <a:pt x="1053833" y="1971675"/>
                </a:lnTo>
                <a:lnTo>
                  <a:pt x="1054950" y="1971217"/>
                </a:lnTo>
                <a:lnTo>
                  <a:pt x="1056817" y="1969350"/>
                </a:lnTo>
                <a:lnTo>
                  <a:pt x="1057275" y="1968233"/>
                </a:lnTo>
                <a:lnTo>
                  <a:pt x="1057275" y="1965604"/>
                </a:lnTo>
                <a:close/>
              </a:path>
              <a:path w="6819900" h="2952750">
                <a:moveTo>
                  <a:pt x="1057275" y="1475066"/>
                </a:moveTo>
                <a:lnTo>
                  <a:pt x="1056817" y="1473949"/>
                </a:lnTo>
                <a:lnTo>
                  <a:pt x="1054950" y="1472082"/>
                </a:lnTo>
                <a:lnTo>
                  <a:pt x="1053833" y="1471612"/>
                </a:lnTo>
                <a:lnTo>
                  <a:pt x="1051204" y="1471612"/>
                </a:lnTo>
                <a:lnTo>
                  <a:pt x="1050086" y="1472082"/>
                </a:lnTo>
                <a:lnTo>
                  <a:pt x="1048219" y="1473949"/>
                </a:lnTo>
                <a:lnTo>
                  <a:pt x="1047750" y="1475066"/>
                </a:lnTo>
                <a:lnTo>
                  <a:pt x="1047750" y="1477695"/>
                </a:lnTo>
                <a:lnTo>
                  <a:pt x="1048219" y="1478813"/>
                </a:lnTo>
                <a:lnTo>
                  <a:pt x="1050086" y="1480680"/>
                </a:lnTo>
                <a:lnTo>
                  <a:pt x="1051204" y="1481137"/>
                </a:lnTo>
                <a:lnTo>
                  <a:pt x="1053833" y="1481137"/>
                </a:lnTo>
                <a:lnTo>
                  <a:pt x="1054950" y="1480680"/>
                </a:lnTo>
                <a:lnTo>
                  <a:pt x="1056817" y="1478813"/>
                </a:lnTo>
                <a:lnTo>
                  <a:pt x="1057275" y="1477695"/>
                </a:lnTo>
                <a:lnTo>
                  <a:pt x="1057275" y="1475066"/>
                </a:lnTo>
                <a:close/>
              </a:path>
              <a:path w="6819900" h="2952750">
                <a:moveTo>
                  <a:pt x="1057275" y="984529"/>
                </a:moveTo>
                <a:lnTo>
                  <a:pt x="1056817" y="983411"/>
                </a:lnTo>
                <a:lnTo>
                  <a:pt x="1054950" y="981544"/>
                </a:lnTo>
                <a:lnTo>
                  <a:pt x="1053833" y="981075"/>
                </a:lnTo>
                <a:lnTo>
                  <a:pt x="1051204" y="981075"/>
                </a:lnTo>
                <a:lnTo>
                  <a:pt x="1050086" y="981544"/>
                </a:lnTo>
                <a:lnTo>
                  <a:pt x="1048219" y="983411"/>
                </a:lnTo>
                <a:lnTo>
                  <a:pt x="1047750" y="984529"/>
                </a:lnTo>
                <a:lnTo>
                  <a:pt x="1047750" y="987158"/>
                </a:lnTo>
                <a:lnTo>
                  <a:pt x="1048219" y="988275"/>
                </a:lnTo>
                <a:lnTo>
                  <a:pt x="1050086" y="990142"/>
                </a:lnTo>
                <a:lnTo>
                  <a:pt x="1051204" y="990600"/>
                </a:lnTo>
                <a:lnTo>
                  <a:pt x="1053833" y="990600"/>
                </a:lnTo>
                <a:lnTo>
                  <a:pt x="1054950" y="990142"/>
                </a:lnTo>
                <a:lnTo>
                  <a:pt x="1056817" y="988275"/>
                </a:lnTo>
                <a:lnTo>
                  <a:pt x="1057275" y="987158"/>
                </a:lnTo>
                <a:lnTo>
                  <a:pt x="1057275" y="984529"/>
                </a:lnTo>
                <a:close/>
              </a:path>
              <a:path w="6819900" h="2952750">
                <a:moveTo>
                  <a:pt x="1057275" y="493991"/>
                </a:moveTo>
                <a:lnTo>
                  <a:pt x="1056817" y="492874"/>
                </a:lnTo>
                <a:lnTo>
                  <a:pt x="1054950" y="491007"/>
                </a:lnTo>
                <a:lnTo>
                  <a:pt x="1053833" y="490537"/>
                </a:lnTo>
                <a:lnTo>
                  <a:pt x="1051204" y="490537"/>
                </a:lnTo>
                <a:lnTo>
                  <a:pt x="1050086" y="491007"/>
                </a:lnTo>
                <a:lnTo>
                  <a:pt x="1048219" y="492874"/>
                </a:lnTo>
                <a:lnTo>
                  <a:pt x="1047750" y="493991"/>
                </a:lnTo>
                <a:lnTo>
                  <a:pt x="1047750" y="496620"/>
                </a:lnTo>
                <a:lnTo>
                  <a:pt x="1048219" y="497738"/>
                </a:lnTo>
                <a:lnTo>
                  <a:pt x="1050086" y="499605"/>
                </a:lnTo>
                <a:lnTo>
                  <a:pt x="1051204" y="500062"/>
                </a:lnTo>
                <a:lnTo>
                  <a:pt x="1053833" y="500062"/>
                </a:lnTo>
                <a:lnTo>
                  <a:pt x="1054950" y="499605"/>
                </a:lnTo>
                <a:lnTo>
                  <a:pt x="1056817" y="497738"/>
                </a:lnTo>
                <a:lnTo>
                  <a:pt x="1057275" y="496620"/>
                </a:lnTo>
                <a:lnTo>
                  <a:pt x="1057275" y="493991"/>
                </a:lnTo>
                <a:close/>
              </a:path>
              <a:path w="6819900" h="2952750">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6819900" h="2952750">
                <a:moveTo>
                  <a:pt x="1104900" y="2946679"/>
                </a:moveTo>
                <a:lnTo>
                  <a:pt x="1104442" y="2945561"/>
                </a:lnTo>
                <a:lnTo>
                  <a:pt x="1102575" y="2943695"/>
                </a:lnTo>
                <a:lnTo>
                  <a:pt x="1101458" y="2943225"/>
                </a:lnTo>
                <a:lnTo>
                  <a:pt x="1098829" y="2943225"/>
                </a:lnTo>
                <a:lnTo>
                  <a:pt x="1097711" y="2943695"/>
                </a:lnTo>
                <a:lnTo>
                  <a:pt x="1095844" y="2945561"/>
                </a:lnTo>
                <a:lnTo>
                  <a:pt x="1095375" y="2946679"/>
                </a:lnTo>
                <a:lnTo>
                  <a:pt x="1095375" y="2949308"/>
                </a:lnTo>
                <a:lnTo>
                  <a:pt x="1095844" y="2950426"/>
                </a:lnTo>
                <a:lnTo>
                  <a:pt x="1097711" y="2952292"/>
                </a:lnTo>
                <a:lnTo>
                  <a:pt x="1098829" y="2952750"/>
                </a:lnTo>
                <a:lnTo>
                  <a:pt x="1101458" y="2952750"/>
                </a:lnTo>
                <a:lnTo>
                  <a:pt x="1102575" y="2952292"/>
                </a:lnTo>
                <a:lnTo>
                  <a:pt x="1104442" y="2950426"/>
                </a:lnTo>
                <a:lnTo>
                  <a:pt x="1104900" y="2949308"/>
                </a:lnTo>
                <a:lnTo>
                  <a:pt x="1104900" y="2946679"/>
                </a:lnTo>
                <a:close/>
              </a:path>
              <a:path w="6819900" h="2952750">
                <a:moveTo>
                  <a:pt x="1104900" y="2456142"/>
                </a:moveTo>
                <a:lnTo>
                  <a:pt x="1104442" y="2455024"/>
                </a:lnTo>
                <a:lnTo>
                  <a:pt x="1102575" y="2453157"/>
                </a:lnTo>
                <a:lnTo>
                  <a:pt x="1101458" y="2452687"/>
                </a:lnTo>
                <a:lnTo>
                  <a:pt x="1098829" y="2452687"/>
                </a:lnTo>
                <a:lnTo>
                  <a:pt x="1097711" y="2453157"/>
                </a:lnTo>
                <a:lnTo>
                  <a:pt x="1095844" y="2455024"/>
                </a:lnTo>
                <a:lnTo>
                  <a:pt x="1095375" y="2456142"/>
                </a:lnTo>
                <a:lnTo>
                  <a:pt x="1095375" y="2458770"/>
                </a:lnTo>
                <a:lnTo>
                  <a:pt x="1095844" y="2459888"/>
                </a:lnTo>
                <a:lnTo>
                  <a:pt x="1097711" y="2461755"/>
                </a:lnTo>
                <a:lnTo>
                  <a:pt x="1098829" y="2462212"/>
                </a:lnTo>
                <a:lnTo>
                  <a:pt x="1101458" y="2462212"/>
                </a:lnTo>
                <a:lnTo>
                  <a:pt x="1102575" y="2461755"/>
                </a:lnTo>
                <a:lnTo>
                  <a:pt x="1104442" y="2459888"/>
                </a:lnTo>
                <a:lnTo>
                  <a:pt x="1104900" y="2458770"/>
                </a:lnTo>
                <a:lnTo>
                  <a:pt x="1104900" y="2456142"/>
                </a:lnTo>
                <a:close/>
              </a:path>
              <a:path w="6819900" h="2952750">
                <a:moveTo>
                  <a:pt x="1104900" y="1965604"/>
                </a:moveTo>
                <a:lnTo>
                  <a:pt x="1104442" y="1964486"/>
                </a:lnTo>
                <a:lnTo>
                  <a:pt x="1102575" y="1962619"/>
                </a:lnTo>
                <a:lnTo>
                  <a:pt x="1101458" y="1962150"/>
                </a:lnTo>
                <a:lnTo>
                  <a:pt x="1098829" y="1962150"/>
                </a:lnTo>
                <a:lnTo>
                  <a:pt x="1097711" y="1962619"/>
                </a:lnTo>
                <a:lnTo>
                  <a:pt x="1095844" y="1964486"/>
                </a:lnTo>
                <a:lnTo>
                  <a:pt x="1095375" y="1965604"/>
                </a:lnTo>
                <a:lnTo>
                  <a:pt x="1095375" y="1968233"/>
                </a:lnTo>
                <a:lnTo>
                  <a:pt x="1095844" y="1969350"/>
                </a:lnTo>
                <a:lnTo>
                  <a:pt x="1097711" y="1971217"/>
                </a:lnTo>
                <a:lnTo>
                  <a:pt x="1098829" y="1971675"/>
                </a:lnTo>
                <a:lnTo>
                  <a:pt x="1101458" y="1971675"/>
                </a:lnTo>
                <a:lnTo>
                  <a:pt x="1102575" y="1971217"/>
                </a:lnTo>
                <a:lnTo>
                  <a:pt x="1104442" y="1969350"/>
                </a:lnTo>
                <a:lnTo>
                  <a:pt x="1104900" y="1968233"/>
                </a:lnTo>
                <a:lnTo>
                  <a:pt x="1104900" y="1965604"/>
                </a:lnTo>
                <a:close/>
              </a:path>
              <a:path w="6819900" h="2952750">
                <a:moveTo>
                  <a:pt x="1104900" y="1475066"/>
                </a:moveTo>
                <a:lnTo>
                  <a:pt x="1104442" y="1473949"/>
                </a:lnTo>
                <a:lnTo>
                  <a:pt x="1102575" y="1472082"/>
                </a:lnTo>
                <a:lnTo>
                  <a:pt x="1101458" y="1471612"/>
                </a:lnTo>
                <a:lnTo>
                  <a:pt x="1098829" y="1471612"/>
                </a:lnTo>
                <a:lnTo>
                  <a:pt x="1097711" y="1472082"/>
                </a:lnTo>
                <a:lnTo>
                  <a:pt x="1095844" y="1473949"/>
                </a:lnTo>
                <a:lnTo>
                  <a:pt x="1095375" y="1475066"/>
                </a:lnTo>
                <a:lnTo>
                  <a:pt x="1095375" y="1477695"/>
                </a:lnTo>
                <a:lnTo>
                  <a:pt x="1095844" y="1478813"/>
                </a:lnTo>
                <a:lnTo>
                  <a:pt x="1097711" y="1480680"/>
                </a:lnTo>
                <a:lnTo>
                  <a:pt x="1098829" y="1481137"/>
                </a:lnTo>
                <a:lnTo>
                  <a:pt x="1101458" y="1481137"/>
                </a:lnTo>
                <a:lnTo>
                  <a:pt x="1102575" y="1480680"/>
                </a:lnTo>
                <a:lnTo>
                  <a:pt x="1104442" y="1478813"/>
                </a:lnTo>
                <a:lnTo>
                  <a:pt x="1104900" y="1477695"/>
                </a:lnTo>
                <a:lnTo>
                  <a:pt x="1104900" y="1475066"/>
                </a:lnTo>
                <a:close/>
              </a:path>
              <a:path w="6819900" h="2952750">
                <a:moveTo>
                  <a:pt x="1104900" y="984529"/>
                </a:moveTo>
                <a:lnTo>
                  <a:pt x="1104442" y="983411"/>
                </a:lnTo>
                <a:lnTo>
                  <a:pt x="1102575" y="981544"/>
                </a:lnTo>
                <a:lnTo>
                  <a:pt x="1101458" y="981075"/>
                </a:lnTo>
                <a:lnTo>
                  <a:pt x="1098829" y="981075"/>
                </a:lnTo>
                <a:lnTo>
                  <a:pt x="1097711" y="981544"/>
                </a:lnTo>
                <a:lnTo>
                  <a:pt x="1095844" y="983411"/>
                </a:lnTo>
                <a:lnTo>
                  <a:pt x="1095375" y="984529"/>
                </a:lnTo>
                <a:lnTo>
                  <a:pt x="1095375" y="987158"/>
                </a:lnTo>
                <a:lnTo>
                  <a:pt x="1095844" y="988275"/>
                </a:lnTo>
                <a:lnTo>
                  <a:pt x="1097711" y="990142"/>
                </a:lnTo>
                <a:lnTo>
                  <a:pt x="1098829" y="990600"/>
                </a:lnTo>
                <a:lnTo>
                  <a:pt x="1101458" y="990600"/>
                </a:lnTo>
                <a:lnTo>
                  <a:pt x="1102575" y="990142"/>
                </a:lnTo>
                <a:lnTo>
                  <a:pt x="1104442" y="988275"/>
                </a:lnTo>
                <a:lnTo>
                  <a:pt x="1104900" y="987158"/>
                </a:lnTo>
                <a:lnTo>
                  <a:pt x="1104900" y="984529"/>
                </a:lnTo>
                <a:close/>
              </a:path>
              <a:path w="6819900" h="2952750">
                <a:moveTo>
                  <a:pt x="1104900" y="493991"/>
                </a:moveTo>
                <a:lnTo>
                  <a:pt x="1104442" y="492874"/>
                </a:lnTo>
                <a:lnTo>
                  <a:pt x="1102575" y="491007"/>
                </a:lnTo>
                <a:lnTo>
                  <a:pt x="1101458" y="490537"/>
                </a:lnTo>
                <a:lnTo>
                  <a:pt x="1098829" y="490537"/>
                </a:lnTo>
                <a:lnTo>
                  <a:pt x="1097711" y="491007"/>
                </a:lnTo>
                <a:lnTo>
                  <a:pt x="1095844" y="492874"/>
                </a:lnTo>
                <a:lnTo>
                  <a:pt x="1095375" y="493991"/>
                </a:lnTo>
                <a:lnTo>
                  <a:pt x="1095375" y="496620"/>
                </a:lnTo>
                <a:lnTo>
                  <a:pt x="1095844" y="497738"/>
                </a:lnTo>
                <a:lnTo>
                  <a:pt x="1097711" y="499605"/>
                </a:lnTo>
                <a:lnTo>
                  <a:pt x="1098829" y="500062"/>
                </a:lnTo>
                <a:lnTo>
                  <a:pt x="1101458" y="500062"/>
                </a:lnTo>
                <a:lnTo>
                  <a:pt x="1102575" y="499605"/>
                </a:lnTo>
                <a:lnTo>
                  <a:pt x="1104442" y="497738"/>
                </a:lnTo>
                <a:lnTo>
                  <a:pt x="1104900" y="496620"/>
                </a:lnTo>
                <a:lnTo>
                  <a:pt x="1104900" y="493991"/>
                </a:lnTo>
                <a:close/>
              </a:path>
              <a:path w="6819900" h="2952750">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6819900" h="2952750">
                <a:moveTo>
                  <a:pt x="1152525" y="2946679"/>
                </a:moveTo>
                <a:lnTo>
                  <a:pt x="1152067" y="2945561"/>
                </a:lnTo>
                <a:lnTo>
                  <a:pt x="1150200" y="2943695"/>
                </a:lnTo>
                <a:lnTo>
                  <a:pt x="1149083" y="2943225"/>
                </a:lnTo>
                <a:lnTo>
                  <a:pt x="1146454" y="2943225"/>
                </a:lnTo>
                <a:lnTo>
                  <a:pt x="1145336" y="2943695"/>
                </a:lnTo>
                <a:lnTo>
                  <a:pt x="1143469" y="2945561"/>
                </a:lnTo>
                <a:lnTo>
                  <a:pt x="1143000" y="2946679"/>
                </a:lnTo>
                <a:lnTo>
                  <a:pt x="1143000" y="2949308"/>
                </a:lnTo>
                <a:lnTo>
                  <a:pt x="1143469" y="2950426"/>
                </a:lnTo>
                <a:lnTo>
                  <a:pt x="1145336" y="2952292"/>
                </a:lnTo>
                <a:lnTo>
                  <a:pt x="1146454" y="2952750"/>
                </a:lnTo>
                <a:lnTo>
                  <a:pt x="1149083" y="2952750"/>
                </a:lnTo>
                <a:lnTo>
                  <a:pt x="1150200" y="2952292"/>
                </a:lnTo>
                <a:lnTo>
                  <a:pt x="1152067" y="2950426"/>
                </a:lnTo>
                <a:lnTo>
                  <a:pt x="1152525" y="2949308"/>
                </a:lnTo>
                <a:lnTo>
                  <a:pt x="1152525" y="2946679"/>
                </a:lnTo>
                <a:close/>
              </a:path>
              <a:path w="6819900" h="2952750">
                <a:moveTo>
                  <a:pt x="1152525" y="2456142"/>
                </a:moveTo>
                <a:lnTo>
                  <a:pt x="1152067" y="2455024"/>
                </a:lnTo>
                <a:lnTo>
                  <a:pt x="1150200" y="2453157"/>
                </a:lnTo>
                <a:lnTo>
                  <a:pt x="1149083" y="2452687"/>
                </a:lnTo>
                <a:lnTo>
                  <a:pt x="1146454" y="2452687"/>
                </a:lnTo>
                <a:lnTo>
                  <a:pt x="1145336" y="2453157"/>
                </a:lnTo>
                <a:lnTo>
                  <a:pt x="1143469" y="2455024"/>
                </a:lnTo>
                <a:lnTo>
                  <a:pt x="1143000" y="2456142"/>
                </a:lnTo>
                <a:lnTo>
                  <a:pt x="1143000" y="2458770"/>
                </a:lnTo>
                <a:lnTo>
                  <a:pt x="1143469" y="2459888"/>
                </a:lnTo>
                <a:lnTo>
                  <a:pt x="1145336" y="2461755"/>
                </a:lnTo>
                <a:lnTo>
                  <a:pt x="1146454" y="2462212"/>
                </a:lnTo>
                <a:lnTo>
                  <a:pt x="1149083" y="2462212"/>
                </a:lnTo>
                <a:lnTo>
                  <a:pt x="1150200" y="2461755"/>
                </a:lnTo>
                <a:lnTo>
                  <a:pt x="1152067" y="2459888"/>
                </a:lnTo>
                <a:lnTo>
                  <a:pt x="1152525" y="2458770"/>
                </a:lnTo>
                <a:lnTo>
                  <a:pt x="1152525" y="2456142"/>
                </a:lnTo>
                <a:close/>
              </a:path>
              <a:path w="6819900" h="2952750">
                <a:moveTo>
                  <a:pt x="1152525" y="1965604"/>
                </a:moveTo>
                <a:lnTo>
                  <a:pt x="1152067" y="1964486"/>
                </a:lnTo>
                <a:lnTo>
                  <a:pt x="1150200" y="1962619"/>
                </a:lnTo>
                <a:lnTo>
                  <a:pt x="1149083" y="1962150"/>
                </a:lnTo>
                <a:lnTo>
                  <a:pt x="1146454" y="1962150"/>
                </a:lnTo>
                <a:lnTo>
                  <a:pt x="1145336" y="1962619"/>
                </a:lnTo>
                <a:lnTo>
                  <a:pt x="1143469" y="1964486"/>
                </a:lnTo>
                <a:lnTo>
                  <a:pt x="1143000" y="1965604"/>
                </a:lnTo>
                <a:lnTo>
                  <a:pt x="1143000" y="1968233"/>
                </a:lnTo>
                <a:lnTo>
                  <a:pt x="1143469" y="1969350"/>
                </a:lnTo>
                <a:lnTo>
                  <a:pt x="1145336" y="1971217"/>
                </a:lnTo>
                <a:lnTo>
                  <a:pt x="1146454" y="1971675"/>
                </a:lnTo>
                <a:lnTo>
                  <a:pt x="1149083" y="1971675"/>
                </a:lnTo>
                <a:lnTo>
                  <a:pt x="1150200" y="1971217"/>
                </a:lnTo>
                <a:lnTo>
                  <a:pt x="1152067" y="1969350"/>
                </a:lnTo>
                <a:lnTo>
                  <a:pt x="1152525" y="1968233"/>
                </a:lnTo>
                <a:lnTo>
                  <a:pt x="1152525" y="1965604"/>
                </a:lnTo>
                <a:close/>
              </a:path>
              <a:path w="6819900" h="2952750">
                <a:moveTo>
                  <a:pt x="1152525" y="1475066"/>
                </a:moveTo>
                <a:lnTo>
                  <a:pt x="1152067" y="1473949"/>
                </a:lnTo>
                <a:lnTo>
                  <a:pt x="1150200" y="1472082"/>
                </a:lnTo>
                <a:lnTo>
                  <a:pt x="1149083" y="1471612"/>
                </a:lnTo>
                <a:lnTo>
                  <a:pt x="1146454" y="1471612"/>
                </a:lnTo>
                <a:lnTo>
                  <a:pt x="1145336" y="1472082"/>
                </a:lnTo>
                <a:lnTo>
                  <a:pt x="1143469" y="1473949"/>
                </a:lnTo>
                <a:lnTo>
                  <a:pt x="1143000" y="1475066"/>
                </a:lnTo>
                <a:lnTo>
                  <a:pt x="1143000" y="1477695"/>
                </a:lnTo>
                <a:lnTo>
                  <a:pt x="1143469" y="1478813"/>
                </a:lnTo>
                <a:lnTo>
                  <a:pt x="1145336" y="1480680"/>
                </a:lnTo>
                <a:lnTo>
                  <a:pt x="1146454" y="1481137"/>
                </a:lnTo>
                <a:lnTo>
                  <a:pt x="1149083" y="1481137"/>
                </a:lnTo>
                <a:lnTo>
                  <a:pt x="1150200" y="1480680"/>
                </a:lnTo>
                <a:lnTo>
                  <a:pt x="1152067" y="1478813"/>
                </a:lnTo>
                <a:lnTo>
                  <a:pt x="1152525" y="1477695"/>
                </a:lnTo>
                <a:lnTo>
                  <a:pt x="1152525" y="1475066"/>
                </a:lnTo>
                <a:close/>
              </a:path>
              <a:path w="6819900" h="2952750">
                <a:moveTo>
                  <a:pt x="1152525" y="984529"/>
                </a:moveTo>
                <a:lnTo>
                  <a:pt x="1152067" y="983411"/>
                </a:lnTo>
                <a:lnTo>
                  <a:pt x="1150200" y="981544"/>
                </a:lnTo>
                <a:lnTo>
                  <a:pt x="1149083" y="981075"/>
                </a:lnTo>
                <a:lnTo>
                  <a:pt x="1146454" y="981075"/>
                </a:lnTo>
                <a:lnTo>
                  <a:pt x="1145336" y="981544"/>
                </a:lnTo>
                <a:lnTo>
                  <a:pt x="1143469" y="983411"/>
                </a:lnTo>
                <a:lnTo>
                  <a:pt x="1143000" y="984529"/>
                </a:lnTo>
                <a:lnTo>
                  <a:pt x="1143000" y="987158"/>
                </a:lnTo>
                <a:lnTo>
                  <a:pt x="1143469" y="988275"/>
                </a:lnTo>
                <a:lnTo>
                  <a:pt x="1145336" y="990142"/>
                </a:lnTo>
                <a:lnTo>
                  <a:pt x="1146454" y="990600"/>
                </a:lnTo>
                <a:lnTo>
                  <a:pt x="1149083" y="990600"/>
                </a:lnTo>
                <a:lnTo>
                  <a:pt x="1150200" y="990142"/>
                </a:lnTo>
                <a:lnTo>
                  <a:pt x="1152067" y="988275"/>
                </a:lnTo>
                <a:lnTo>
                  <a:pt x="1152525" y="987158"/>
                </a:lnTo>
                <a:lnTo>
                  <a:pt x="1152525" y="984529"/>
                </a:lnTo>
                <a:close/>
              </a:path>
              <a:path w="6819900" h="2952750">
                <a:moveTo>
                  <a:pt x="1152525" y="493991"/>
                </a:moveTo>
                <a:lnTo>
                  <a:pt x="1152067" y="492874"/>
                </a:lnTo>
                <a:lnTo>
                  <a:pt x="1150200" y="491007"/>
                </a:lnTo>
                <a:lnTo>
                  <a:pt x="1149083" y="490537"/>
                </a:lnTo>
                <a:lnTo>
                  <a:pt x="1146454" y="490537"/>
                </a:lnTo>
                <a:lnTo>
                  <a:pt x="1145336" y="491007"/>
                </a:lnTo>
                <a:lnTo>
                  <a:pt x="1143469" y="492874"/>
                </a:lnTo>
                <a:lnTo>
                  <a:pt x="1143000" y="493991"/>
                </a:lnTo>
                <a:lnTo>
                  <a:pt x="1143000" y="496620"/>
                </a:lnTo>
                <a:lnTo>
                  <a:pt x="1143469" y="497738"/>
                </a:lnTo>
                <a:lnTo>
                  <a:pt x="1145336" y="499605"/>
                </a:lnTo>
                <a:lnTo>
                  <a:pt x="1146454" y="500062"/>
                </a:lnTo>
                <a:lnTo>
                  <a:pt x="1149083" y="500062"/>
                </a:lnTo>
                <a:lnTo>
                  <a:pt x="1150200" y="499605"/>
                </a:lnTo>
                <a:lnTo>
                  <a:pt x="1152067" y="497738"/>
                </a:lnTo>
                <a:lnTo>
                  <a:pt x="1152525" y="496620"/>
                </a:lnTo>
                <a:lnTo>
                  <a:pt x="1152525" y="493991"/>
                </a:lnTo>
                <a:close/>
              </a:path>
              <a:path w="6819900" h="2952750">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6819900" h="2952750">
                <a:moveTo>
                  <a:pt x="1200150" y="2946679"/>
                </a:moveTo>
                <a:lnTo>
                  <a:pt x="1199692" y="2945561"/>
                </a:lnTo>
                <a:lnTo>
                  <a:pt x="1197825" y="2943695"/>
                </a:lnTo>
                <a:lnTo>
                  <a:pt x="1196708" y="2943225"/>
                </a:lnTo>
                <a:lnTo>
                  <a:pt x="1194079" y="2943225"/>
                </a:lnTo>
                <a:lnTo>
                  <a:pt x="1192961" y="2943695"/>
                </a:lnTo>
                <a:lnTo>
                  <a:pt x="1191094" y="2945561"/>
                </a:lnTo>
                <a:lnTo>
                  <a:pt x="1190625" y="2946679"/>
                </a:lnTo>
                <a:lnTo>
                  <a:pt x="1190625" y="2949308"/>
                </a:lnTo>
                <a:lnTo>
                  <a:pt x="1191094" y="2950426"/>
                </a:lnTo>
                <a:lnTo>
                  <a:pt x="1192961" y="2952292"/>
                </a:lnTo>
                <a:lnTo>
                  <a:pt x="1194079" y="2952750"/>
                </a:lnTo>
                <a:lnTo>
                  <a:pt x="1196708" y="2952750"/>
                </a:lnTo>
                <a:lnTo>
                  <a:pt x="1197825" y="2952292"/>
                </a:lnTo>
                <a:lnTo>
                  <a:pt x="1199692" y="2950426"/>
                </a:lnTo>
                <a:lnTo>
                  <a:pt x="1200150" y="2949308"/>
                </a:lnTo>
                <a:lnTo>
                  <a:pt x="1200150" y="2946679"/>
                </a:lnTo>
                <a:close/>
              </a:path>
              <a:path w="6819900" h="2952750">
                <a:moveTo>
                  <a:pt x="1200150" y="2456142"/>
                </a:moveTo>
                <a:lnTo>
                  <a:pt x="1199692" y="2455024"/>
                </a:lnTo>
                <a:lnTo>
                  <a:pt x="1197825" y="2453157"/>
                </a:lnTo>
                <a:lnTo>
                  <a:pt x="1196708" y="2452687"/>
                </a:lnTo>
                <a:lnTo>
                  <a:pt x="1194079" y="2452687"/>
                </a:lnTo>
                <a:lnTo>
                  <a:pt x="1192961" y="2453157"/>
                </a:lnTo>
                <a:lnTo>
                  <a:pt x="1191094" y="2455024"/>
                </a:lnTo>
                <a:lnTo>
                  <a:pt x="1190625" y="2456142"/>
                </a:lnTo>
                <a:lnTo>
                  <a:pt x="1190625" y="2458770"/>
                </a:lnTo>
                <a:lnTo>
                  <a:pt x="1191094" y="2459888"/>
                </a:lnTo>
                <a:lnTo>
                  <a:pt x="1192961" y="2461755"/>
                </a:lnTo>
                <a:lnTo>
                  <a:pt x="1194079" y="2462212"/>
                </a:lnTo>
                <a:lnTo>
                  <a:pt x="1196708" y="2462212"/>
                </a:lnTo>
                <a:lnTo>
                  <a:pt x="1197825" y="2461755"/>
                </a:lnTo>
                <a:lnTo>
                  <a:pt x="1199692" y="2459888"/>
                </a:lnTo>
                <a:lnTo>
                  <a:pt x="1200150" y="2458770"/>
                </a:lnTo>
                <a:lnTo>
                  <a:pt x="1200150" y="2456142"/>
                </a:lnTo>
                <a:close/>
              </a:path>
              <a:path w="6819900" h="2952750">
                <a:moveTo>
                  <a:pt x="1200150" y="1965604"/>
                </a:moveTo>
                <a:lnTo>
                  <a:pt x="1199692" y="1964486"/>
                </a:lnTo>
                <a:lnTo>
                  <a:pt x="1197825" y="1962619"/>
                </a:lnTo>
                <a:lnTo>
                  <a:pt x="1196708" y="1962150"/>
                </a:lnTo>
                <a:lnTo>
                  <a:pt x="1194079" y="1962150"/>
                </a:lnTo>
                <a:lnTo>
                  <a:pt x="1192961" y="1962619"/>
                </a:lnTo>
                <a:lnTo>
                  <a:pt x="1191094" y="1964486"/>
                </a:lnTo>
                <a:lnTo>
                  <a:pt x="1190625" y="1965604"/>
                </a:lnTo>
                <a:lnTo>
                  <a:pt x="1190625" y="1968233"/>
                </a:lnTo>
                <a:lnTo>
                  <a:pt x="1191094" y="1969350"/>
                </a:lnTo>
                <a:lnTo>
                  <a:pt x="1192961" y="1971217"/>
                </a:lnTo>
                <a:lnTo>
                  <a:pt x="1194079" y="1971675"/>
                </a:lnTo>
                <a:lnTo>
                  <a:pt x="1196708" y="1971675"/>
                </a:lnTo>
                <a:lnTo>
                  <a:pt x="1197825" y="1971217"/>
                </a:lnTo>
                <a:lnTo>
                  <a:pt x="1199692" y="1969350"/>
                </a:lnTo>
                <a:lnTo>
                  <a:pt x="1200150" y="1968233"/>
                </a:lnTo>
                <a:lnTo>
                  <a:pt x="1200150" y="1965604"/>
                </a:lnTo>
                <a:close/>
              </a:path>
              <a:path w="6819900" h="2952750">
                <a:moveTo>
                  <a:pt x="1200150" y="1475066"/>
                </a:moveTo>
                <a:lnTo>
                  <a:pt x="1199692" y="1473949"/>
                </a:lnTo>
                <a:lnTo>
                  <a:pt x="1197825" y="1472082"/>
                </a:lnTo>
                <a:lnTo>
                  <a:pt x="1196708" y="1471612"/>
                </a:lnTo>
                <a:lnTo>
                  <a:pt x="1194079" y="1471612"/>
                </a:lnTo>
                <a:lnTo>
                  <a:pt x="1192961" y="1472082"/>
                </a:lnTo>
                <a:lnTo>
                  <a:pt x="1191094" y="1473949"/>
                </a:lnTo>
                <a:lnTo>
                  <a:pt x="1190625" y="1475066"/>
                </a:lnTo>
                <a:lnTo>
                  <a:pt x="1190625" y="1477695"/>
                </a:lnTo>
                <a:lnTo>
                  <a:pt x="1191094" y="1478813"/>
                </a:lnTo>
                <a:lnTo>
                  <a:pt x="1192961" y="1480680"/>
                </a:lnTo>
                <a:lnTo>
                  <a:pt x="1194079" y="1481137"/>
                </a:lnTo>
                <a:lnTo>
                  <a:pt x="1196708" y="1481137"/>
                </a:lnTo>
                <a:lnTo>
                  <a:pt x="1197825" y="1480680"/>
                </a:lnTo>
                <a:lnTo>
                  <a:pt x="1199692" y="1478813"/>
                </a:lnTo>
                <a:lnTo>
                  <a:pt x="1200150" y="1477695"/>
                </a:lnTo>
                <a:lnTo>
                  <a:pt x="1200150" y="1475066"/>
                </a:lnTo>
                <a:close/>
              </a:path>
              <a:path w="6819900" h="2952750">
                <a:moveTo>
                  <a:pt x="1200150" y="984529"/>
                </a:moveTo>
                <a:lnTo>
                  <a:pt x="1199692" y="983411"/>
                </a:lnTo>
                <a:lnTo>
                  <a:pt x="1197825" y="981544"/>
                </a:lnTo>
                <a:lnTo>
                  <a:pt x="1196708" y="981075"/>
                </a:lnTo>
                <a:lnTo>
                  <a:pt x="1194079" y="981075"/>
                </a:lnTo>
                <a:lnTo>
                  <a:pt x="1192961" y="981544"/>
                </a:lnTo>
                <a:lnTo>
                  <a:pt x="1191094" y="983411"/>
                </a:lnTo>
                <a:lnTo>
                  <a:pt x="1190625" y="984529"/>
                </a:lnTo>
                <a:lnTo>
                  <a:pt x="1190625" y="987158"/>
                </a:lnTo>
                <a:lnTo>
                  <a:pt x="1191094" y="988275"/>
                </a:lnTo>
                <a:lnTo>
                  <a:pt x="1192961" y="990142"/>
                </a:lnTo>
                <a:lnTo>
                  <a:pt x="1194079" y="990600"/>
                </a:lnTo>
                <a:lnTo>
                  <a:pt x="1196708" y="990600"/>
                </a:lnTo>
                <a:lnTo>
                  <a:pt x="1197825" y="990142"/>
                </a:lnTo>
                <a:lnTo>
                  <a:pt x="1199692" y="988275"/>
                </a:lnTo>
                <a:lnTo>
                  <a:pt x="1200150" y="987158"/>
                </a:lnTo>
                <a:lnTo>
                  <a:pt x="1200150" y="984529"/>
                </a:lnTo>
                <a:close/>
              </a:path>
              <a:path w="6819900" h="2952750">
                <a:moveTo>
                  <a:pt x="1200150" y="493991"/>
                </a:moveTo>
                <a:lnTo>
                  <a:pt x="1199692" y="492874"/>
                </a:lnTo>
                <a:lnTo>
                  <a:pt x="1197825" y="491007"/>
                </a:lnTo>
                <a:lnTo>
                  <a:pt x="1196708" y="490537"/>
                </a:lnTo>
                <a:lnTo>
                  <a:pt x="1194079" y="490537"/>
                </a:lnTo>
                <a:lnTo>
                  <a:pt x="1192961" y="491007"/>
                </a:lnTo>
                <a:lnTo>
                  <a:pt x="1191094" y="492874"/>
                </a:lnTo>
                <a:lnTo>
                  <a:pt x="1190625" y="493991"/>
                </a:lnTo>
                <a:lnTo>
                  <a:pt x="1190625" y="496620"/>
                </a:lnTo>
                <a:lnTo>
                  <a:pt x="1191094" y="497738"/>
                </a:lnTo>
                <a:lnTo>
                  <a:pt x="1192961" y="499605"/>
                </a:lnTo>
                <a:lnTo>
                  <a:pt x="1194079" y="500062"/>
                </a:lnTo>
                <a:lnTo>
                  <a:pt x="1196708" y="500062"/>
                </a:lnTo>
                <a:lnTo>
                  <a:pt x="1197825" y="499605"/>
                </a:lnTo>
                <a:lnTo>
                  <a:pt x="1199692" y="497738"/>
                </a:lnTo>
                <a:lnTo>
                  <a:pt x="1200150" y="496620"/>
                </a:lnTo>
                <a:lnTo>
                  <a:pt x="1200150" y="493991"/>
                </a:lnTo>
                <a:close/>
              </a:path>
              <a:path w="6819900" h="2952750">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6819900" h="2952750">
                <a:moveTo>
                  <a:pt x="1247775" y="2946679"/>
                </a:moveTo>
                <a:lnTo>
                  <a:pt x="1247317" y="2945561"/>
                </a:lnTo>
                <a:lnTo>
                  <a:pt x="1245450" y="2943695"/>
                </a:lnTo>
                <a:lnTo>
                  <a:pt x="1244333" y="2943225"/>
                </a:lnTo>
                <a:lnTo>
                  <a:pt x="1241704" y="2943225"/>
                </a:lnTo>
                <a:lnTo>
                  <a:pt x="1240586" y="2943695"/>
                </a:lnTo>
                <a:lnTo>
                  <a:pt x="1238719" y="2945561"/>
                </a:lnTo>
                <a:lnTo>
                  <a:pt x="1238250" y="2946679"/>
                </a:lnTo>
                <a:lnTo>
                  <a:pt x="1238250" y="2949308"/>
                </a:lnTo>
                <a:lnTo>
                  <a:pt x="1238719" y="2950426"/>
                </a:lnTo>
                <a:lnTo>
                  <a:pt x="1240586" y="2952292"/>
                </a:lnTo>
                <a:lnTo>
                  <a:pt x="1241704" y="2952750"/>
                </a:lnTo>
                <a:lnTo>
                  <a:pt x="1244333" y="2952750"/>
                </a:lnTo>
                <a:lnTo>
                  <a:pt x="1245450" y="2952292"/>
                </a:lnTo>
                <a:lnTo>
                  <a:pt x="1247317" y="2950426"/>
                </a:lnTo>
                <a:lnTo>
                  <a:pt x="1247775" y="2949308"/>
                </a:lnTo>
                <a:lnTo>
                  <a:pt x="1247775" y="2946679"/>
                </a:lnTo>
                <a:close/>
              </a:path>
              <a:path w="6819900" h="2952750">
                <a:moveTo>
                  <a:pt x="1247775" y="2456142"/>
                </a:moveTo>
                <a:lnTo>
                  <a:pt x="1247317" y="2455024"/>
                </a:lnTo>
                <a:lnTo>
                  <a:pt x="1245450" y="2453157"/>
                </a:lnTo>
                <a:lnTo>
                  <a:pt x="1244333" y="2452687"/>
                </a:lnTo>
                <a:lnTo>
                  <a:pt x="1241704" y="2452687"/>
                </a:lnTo>
                <a:lnTo>
                  <a:pt x="1240586" y="2453157"/>
                </a:lnTo>
                <a:lnTo>
                  <a:pt x="1238719" y="2455024"/>
                </a:lnTo>
                <a:lnTo>
                  <a:pt x="1238250" y="2456142"/>
                </a:lnTo>
                <a:lnTo>
                  <a:pt x="1238250" y="2458770"/>
                </a:lnTo>
                <a:lnTo>
                  <a:pt x="1238719" y="2459888"/>
                </a:lnTo>
                <a:lnTo>
                  <a:pt x="1240586" y="2461755"/>
                </a:lnTo>
                <a:lnTo>
                  <a:pt x="1241704" y="2462212"/>
                </a:lnTo>
                <a:lnTo>
                  <a:pt x="1244333" y="2462212"/>
                </a:lnTo>
                <a:lnTo>
                  <a:pt x="1245450" y="2461755"/>
                </a:lnTo>
                <a:lnTo>
                  <a:pt x="1247317" y="2459888"/>
                </a:lnTo>
                <a:lnTo>
                  <a:pt x="1247775" y="2458770"/>
                </a:lnTo>
                <a:lnTo>
                  <a:pt x="1247775" y="2456142"/>
                </a:lnTo>
                <a:close/>
              </a:path>
              <a:path w="6819900" h="2952750">
                <a:moveTo>
                  <a:pt x="1247775" y="1965604"/>
                </a:moveTo>
                <a:lnTo>
                  <a:pt x="1247317" y="1964486"/>
                </a:lnTo>
                <a:lnTo>
                  <a:pt x="1245450" y="1962619"/>
                </a:lnTo>
                <a:lnTo>
                  <a:pt x="1244333" y="1962150"/>
                </a:lnTo>
                <a:lnTo>
                  <a:pt x="1241704" y="1962150"/>
                </a:lnTo>
                <a:lnTo>
                  <a:pt x="1240586" y="1962619"/>
                </a:lnTo>
                <a:lnTo>
                  <a:pt x="1238719" y="1964486"/>
                </a:lnTo>
                <a:lnTo>
                  <a:pt x="1238250" y="1965604"/>
                </a:lnTo>
                <a:lnTo>
                  <a:pt x="1238250" y="1968233"/>
                </a:lnTo>
                <a:lnTo>
                  <a:pt x="1238719" y="1969350"/>
                </a:lnTo>
                <a:lnTo>
                  <a:pt x="1240586" y="1971217"/>
                </a:lnTo>
                <a:lnTo>
                  <a:pt x="1241704" y="1971675"/>
                </a:lnTo>
                <a:lnTo>
                  <a:pt x="1244333" y="1971675"/>
                </a:lnTo>
                <a:lnTo>
                  <a:pt x="1245450" y="1971217"/>
                </a:lnTo>
                <a:lnTo>
                  <a:pt x="1247317" y="1969350"/>
                </a:lnTo>
                <a:lnTo>
                  <a:pt x="1247775" y="1968233"/>
                </a:lnTo>
                <a:lnTo>
                  <a:pt x="1247775" y="1965604"/>
                </a:lnTo>
                <a:close/>
              </a:path>
              <a:path w="6819900" h="2952750">
                <a:moveTo>
                  <a:pt x="1247775" y="1475066"/>
                </a:moveTo>
                <a:lnTo>
                  <a:pt x="1247317" y="1473949"/>
                </a:lnTo>
                <a:lnTo>
                  <a:pt x="1245450" y="1472082"/>
                </a:lnTo>
                <a:lnTo>
                  <a:pt x="1244333" y="1471612"/>
                </a:lnTo>
                <a:lnTo>
                  <a:pt x="1241704" y="1471612"/>
                </a:lnTo>
                <a:lnTo>
                  <a:pt x="1240586" y="1472082"/>
                </a:lnTo>
                <a:lnTo>
                  <a:pt x="1238719" y="1473949"/>
                </a:lnTo>
                <a:lnTo>
                  <a:pt x="1238250" y="1475066"/>
                </a:lnTo>
                <a:lnTo>
                  <a:pt x="1238250" y="1477695"/>
                </a:lnTo>
                <a:lnTo>
                  <a:pt x="1238719" y="1478813"/>
                </a:lnTo>
                <a:lnTo>
                  <a:pt x="1240586" y="1480680"/>
                </a:lnTo>
                <a:lnTo>
                  <a:pt x="1241704" y="1481137"/>
                </a:lnTo>
                <a:lnTo>
                  <a:pt x="1244333" y="1481137"/>
                </a:lnTo>
                <a:lnTo>
                  <a:pt x="1245450" y="1480680"/>
                </a:lnTo>
                <a:lnTo>
                  <a:pt x="1247317" y="1478813"/>
                </a:lnTo>
                <a:lnTo>
                  <a:pt x="1247775" y="1477695"/>
                </a:lnTo>
                <a:lnTo>
                  <a:pt x="1247775" y="1475066"/>
                </a:lnTo>
                <a:close/>
              </a:path>
              <a:path w="6819900" h="2952750">
                <a:moveTo>
                  <a:pt x="1247775" y="984529"/>
                </a:moveTo>
                <a:lnTo>
                  <a:pt x="1247317" y="983411"/>
                </a:lnTo>
                <a:lnTo>
                  <a:pt x="1245450" y="981544"/>
                </a:lnTo>
                <a:lnTo>
                  <a:pt x="1244333" y="981075"/>
                </a:lnTo>
                <a:lnTo>
                  <a:pt x="1241704" y="981075"/>
                </a:lnTo>
                <a:lnTo>
                  <a:pt x="1240586" y="981544"/>
                </a:lnTo>
                <a:lnTo>
                  <a:pt x="1238719" y="983411"/>
                </a:lnTo>
                <a:lnTo>
                  <a:pt x="1238250" y="984529"/>
                </a:lnTo>
                <a:lnTo>
                  <a:pt x="1238250" y="987158"/>
                </a:lnTo>
                <a:lnTo>
                  <a:pt x="1238719" y="988275"/>
                </a:lnTo>
                <a:lnTo>
                  <a:pt x="1240586" y="990142"/>
                </a:lnTo>
                <a:lnTo>
                  <a:pt x="1241704" y="990600"/>
                </a:lnTo>
                <a:lnTo>
                  <a:pt x="1244333" y="990600"/>
                </a:lnTo>
                <a:lnTo>
                  <a:pt x="1245450" y="990142"/>
                </a:lnTo>
                <a:lnTo>
                  <a:pt x="1247317" y="988275"/>
                </a:lnTo>
                <a:lnTo>
                  <a:pt x="1247775" y="987158"/>
                </a:lnTo>
                <a:lnTo>
                  <a:pt x="1247775" y="984529"/>
                </a:lnTo>
                <a:close/>
              </a:path>
              <a:path w="6819900" h="2952750">
                <a:moveTo>
                  <a:pt x="1247775" y="493991"/>
                </a:moveTo>
                <a:lnTo>
                  <a:pt x="1247317" y="492874"/>
                </a:lnTo>
                <a:lnTo>
                  <a:pt x="1245450" y="491007"/>
                </a:lnTo>
                <a:lnTo>
                  <a:pt x="1244333" y="490537"/>
                </a:lnTo>
                <a:lnTo>
                  <a:pt x="1241704" y="490537"/>
                </a:lnTo>
                <a:lnTo>
                  <a:pt x="1240586" y="491007"/>
                </a:lnTo>
                <a:lnTo>
                  <a:pt x="1238719" y="492874"/>
                </a:lnTo>
                <a:lnTo>
                  <a:pt x="1238250" y="493991"/>
                </a:lnTo>
                <a:lnTo>
                  <a:pt x="1238250" y="496620"/>
                </a:lnTo>
                <a:lnTo>
                  <a:pt x="1238719" y="497738"/>
                </a:lnTo>
                <a:lnTo>
                  <a:pt x="1240586" y="499605"/>
                </a:lnTo>
                <a:lnTo>
                  <a:pt x="1241704" y="500062"/>
                </a:lnTo>
                <a:lnTo>
                  <a:pt x="1244333" y="500062"/>
                </a:lnTo>
                <a:lnTo>
                  <a:pt x="1245450" y="499605"/>
                </a:lnTo>
                <a:lnTo>
                  <a:pt x="1247317" y="497738"/>
                </a:lnTo>
                <a:lnTo>
                  <a:pt x="1247775" y="496620"/>
                </a:lnTo>
                <a:lnTo>
                  <a:pt x="1247775" y="493991"/>
                </a:lnTo>
                <a:close/>
              </a:path>
              <a:path w="6819900" h="2952750">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6819900" h="2952750">
                <a:moveTo>
                  <a:pt x="1295400" y="2946679"/>
                </a:moveTo>
                <a:lnTo>
                  <a:pt x="1294942" y="2945561"/>
                </a:lnTo>
                <a:lnTo>
                  <a:pt x="1293075" y="2943695"/>
                </a:lnTo>
                <a:lnTo>
                  <a:pt x="1291958" y="2943225"/>
                </a:lnTo>
                <a:lnTo>
                  <a:pt x="1289329" y="2943225"/>
                </a:lnTo>
                <a:lnTo>
                  <a:pt x="1288211" y="2943695"/>
                </a:lnTo>
                <a:lnTo>
                  <a:pt x="1286344" y="2945561"/>
                </a:lnTo>
                <a:lnTo>
                  <a:pt x="1285875" y="2946679"/>
                </a:lnTo>
                <a:lnTo>
                  <a:pt x="1285875" y="2949308"/>
                </a:lnTo>
                <a:lnTo>
                  <a:pt x="1286344" y="2950426"/>
                </a:lnTo>
                <a:lnTo>
                  <a:pt x="1288211" y="2952292"/>
                </a:lnTo>
                <a:lnTo>
                  <a:pt x="1289329" y="2952750"/>
                </a:lnTo>
                <a:lnTo>
                  <a:pt x="1291958" y="2952750"/>
                </a:lnTo>
                <a:lnTo>
                  <a:pt x="1293075" y="2952292"/>
                </a:lnTo>
                <a:lnTo>
                  <a:pt x="1294942" y="2950426"/>
                </a:lnTo>
                <a:lnTo>
                  <a:pt x="1295400" y="2949308"/>
                </a:lnTo>
                <a:lnTo>
                  <a:pt x="1295400" y="2946679"/>
                </a:lnTo>
                <a:close/>
              </a:path>
              <a:path w="6819900" h="2952750">
                <a:moveTo>
                  <a:pt x="1295400" y="2456142"/>
                </a:moveTo>
                <a:lnTo>
                  <a:pt x="1294942" y="2455024"/>
                </a:lnTo>
                <a:lnTo>
                  <a:pt x="1293075" y="2453157"/>
                </a:lnTo>
                <a:lnTo>
                  <a:pt x="1291958" y="2452687"/>
                </a:lnTo>
                <a:lnTo>
                  <a:pt x="1289329" y="2452687"/>
                </a:lnTo>
                <a:lnTo>
                  <a:pt x="1288211" y="2453157"/>
                </a:lnTo>
                <a:lnTo>
                  <a:pt x="1286344" y="2455024"/>
                </a:lnTo>
                <a:lnTo>
                  <a:pt x="1285875" y="2456142"/>
                </a:lnTo>
                <a:lnTo>
                  <a:pt x="1285875" y="2458770"/>
                </a:lnTo>
                <a:lnTo>
                  <a:pt x="1286344" y="2459888"/>
                </a:lnTo>
                <a:lnTo>
                  <a:pt x="1288211" y="2461755"/>
                </a:lnTo>
                <a:lnTo>
                  <a:pt x="1289329" y="2462212"/>
                </a:lnTo>
                <a:lnTo>
                  <a:pt x="1291958" y="2462212"/>
                </a:lnTo>
                <a:lnTo>
                  <a:pt x="1293075" y="2461755"/>
                </a:lnTo>
                <a:lnTo>
                  <a:pt x="1294942" y="2459888"/>
                </a:lnTo>
                <a:lnTo>
                  <a:pt x="1295400" y="2458770"/>
                </a:lnTo>
                <a:lnTo>
                  <a:pt x="1295400" y="2456142"/>
                </a:lnTo>
                <a:close/>
              </a:path>
              <a:path w="6819900" h="2952750">
                <a:moveTo>
                  <a:pt x="1295400" y="1965604"/>
                </a:moveTo>
                <a:lnTo>
                  <a:pt x="1294942" y="1964486"/>
                </a:lnTo>
                <a:lnTo>
                  <a:pt x="1293075" y="1962619"/>
                </a:lnTo>
                <a:lnTo>
                  <a:pt x="1291958" y="1962150"/>
                </a:lnTo>
                <a:lnTo>
                  <a:pt x="1289329" y="1962150"/>
                </a:lnTo>
                <a:lnTo>
                  <a:pt x="1288211" y="1962619"/>
                </a:lnTo>
                <a:lnTo>
                  <a:pt x="1286344" y="1964486"/>
                </a:lnTo>
                <a:lnTo>
                  <a:pt x="1285875" y="1965604"/>
                </a:lnTo>
                <a:lnTo>
                  <a:pt x="1285875" y="1968233"/>
                </a:lnTo>
                <a:lnTo>
                  <a:pt x="1286344" y="1969350"/>
                </a:lnTo>
                <a:lnTo>
                  <a:pt x="1288211" y="1971217"/>
                </a:lnTo>
                <a:lnTo>
                  <a:pt x="1289329" y="1971675"/>
                </a:lnTo>
                <a:lnTo>
                  <a:pt x="1291958" y="1971675"/>
                </a:lnTo>
                <a:lnTo>
                  <a:pt x="1293075" y="1971217"/>
                </a:lnTo>
                <a:lnTo>
                  <a:pt x="1294942" y="1969350"/>
                </a:lnTo>
                <a:lnTo>
                  <a:pt x="1295400" y="1968233"/>
                </a:lnTo>
                <a:lnTo>
                  <a:pt x="1295400" y="1965604"/>
                </a:lnTo>
                <a:close/>
              </a:path>
              <a:path w="6819900" h="2952750">
                <a:moveTo>
                  <a:pt x="1295400" y="1475066"/>
                </a:moveTo>
                <a:lnTo>
                  <a:pt x="1294942" y="1473949"/>
                </a:lnTo>
                <a:lnTo>
                  <a:pt x="1293075" y="1472082"/>
                </a:lnTo>
                <a:lnTo>
                  <a:pt x="1291958" y="1471612"/>
                </a:lnTo>
                <a:lnTo>
                  <a:pt x="1289329" y="1471612"/>
                </a:lnTo>
                <a:lnTo>
                  <a:pt x="1288211" y="1472082"/>
                </a:lnTo>
                <a:lnTo>
                  <a:pt x="1286344" y="1473949"/>
                </a:lnTo>
                <a:lnTo>
                  <a:pt x="1285875" y="1475066"/>
                </a:lnTo>
                <a:lnTo>
                  <a:pt x="1285875" y="1477695"/>
                </a:lnTo>
                <a:lnTo>
                  <a:pt x="1286344" y="1478813"/>
                </a:lnTo>
                <a:lnTo>
                  <a:pt x="1288211" y="1480680"/>
                </a:lnTo>
                <a:lnTo>
                  <a:pt x="1289329" y="1481137"/>
                </a:lnTo>
                <a:lnTo>
                  <a:pt x="1291958" y="1481137"/>
                </a:lnTo>
                <a:lnTo>
                  <a:pt x="1293075" y="1480680"/>
                </a:lnTo>
                <a:lnTo>
                  <a:pt x="1294942" y="1478813"/>
                </a:lnTo>
                <a:lnTo>
                  <a:pt x="1295400" y="1477695"/>
                </a:lnTo>
                <a:lnTo>
                  <a:pt x="1295400" y="1475066"/>
                </a:lnTo>
                <a:close/>
              </a:path>
              <a:path w="6819900" h="2952750">
                <a:moveTo>
                  <a:pt x="1295400" y="984529"/>
                </a:moveTo>
                <a:lnTo>
                  <a:pt x="1294942" y="983411"/>
                </a:lnTo>
                <a:lnTo>
                  <a:pt x="1293075" y="981544"/>
                </a:lnTo>
                <a:lnTo>
                  <a:pt x="1291958" y="981075"/>
                </a:lnTo>
                <a:lnTo>
                  <a:pt x="1289329" y="981075"/>
                </a:lnTo>
                <a:lnTo>
                  <a:pt x="1288211" y="981544"/>
                </a:lnTo>
                <a:lnTo>
                  <a:pt x="1286344" y="983411"/>
                </a:lnTo>
                <a:lnTo>
                  <a:pt x="1285875" y="984529"/>
                </a:lnTo>
                <a:lnTo>
                  <a:pt x="1285875" y="987158"/>
                </a:lnTo>
                <a:lnTo>
                  <a:pt x="1286344" y="988275"/>
                </a:lnTo>
                <a:lnTo>
                  <a:pt x="1288211" y="990142"/>
                </a:lnTo>
                <a:lnTo>
                  <a:pt x="1289329" y="990600"/>
                </a:lnTo>
                <a:lnTo>
                  <a:pt x="1291958" y="990600"/>
                </a:lnTo>
                <a:lnTo>
                  <a:pt x="1293075" y="990142"/>
                </a:lnTo>
                <a:lnTo>
                  <a:pt x="1294942" y="988275"/>
                </a:lnTo>
                <a:lnTo>
                  <a:pt x="1295400" y="987158"/>
                </a:lnTo>
                <a:lnTo>
                  <a:pt x="1295400" y="984529"/>
                </a:lnTo>
                <a:close/>
              </a:path>
              <a:path w="6819900" h="2952750">
                <a:moveTo>
                  <a:pt x="1295400" y="493991"/>
                </a:moveTo>
                <a:lnTo>
                  <a:pt x="1294942" y="492874"/>
                </a:lnTo>
                <a:lnTo>
                  <a:pt x="1293075" y="491007"/>
                </a:lnTo>
                <a:lnTo>
                  <a:pt x="1291958" y="490537"/>
                </a:lnTo>
                <a:lnTo>
                  <a:pt x="1289329" y="490537"/>
                </a:lnTo>
                <a:lnTo>
                  <a:pt x="1288211" y="491007"/>
                </a:lnTo>
                <a:lnTo>
                  <a:pt x="1286344" y="492874"/>
                </a:lnTo>
                <a:lnTo>
                  <a:pt x="1285875" y="493991"/>
                </a:lnTo>
                <a:lnTo>
                  <a:pt x="1285875" y="496620"/>
                </a:lnTo>
                <a:lnTo>
                  <a:pt x="1286344" y="497738"/>
                </a:lnTo>
                <a:lnTo>
                  <a:pt x="1288211" y="499605"/>
                </a:lnTo>
                <a:lnTo>
                  <a:pt x="1289329" y="500062"/>
                </a:lnTo>
                <a:lnTo>
                  <a:pt x="1291958" y="500062"/>
                </a:lnTo>
                <a:lnTo>
                  <a:pt x="1293075" y="499605"/>
                </a:lnTo>
                <a:lnTo>
                  <a:pt x="1294942" y="497738"/>
                </a:lnTo>
                <a:lnTo>
                  <a:pt x="1295400" y="496620"/>
                </a:lnTo>
                <a:lnTo>
                  <a:pt x="1295400" y="493991"/>
                </a:lnTo>
                <a:close/>
              </a:path>
              <a:path w="6819900" h="2952750">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6819900" h="2952750">
                <a:moveTo>
                  <a:pt x="1343025" y="2946679"/>
                </a:moveTo>
                <a:lnTo>
                  <a:pt x="1342567" y="2945561"/>
                </a:lnTo>
                <a:lnTo>
                  <a:pt x="1340700" y="2943695"/>
                </a:lnTo>
                <a:lnTo>
                  <a:pt x="1339583" y="2943225"/>
                </a:lnTo>
                <a:lnTo>
                  <a:pt x="1336954" y="2943225"/>
                </a:lnTo>
                <a:lnTo>
                  <a:pt x="1335836" y="2943695"/>
                </a:lnTo>
                <a:lnTo>
                  <a:pt x="1333969" y="2945561"/>
                </a:lnTo>
                <a:lnTo>
                  <a:pt x="1333500" y="2946679"/>
                </a:lnTo>
                <a:lnTo>
                  <a:pt x="1333500" y="2949308"/>
                </a:lnTo>
                <a:lnTo>
                  <a:pt x="1333969" y="2950426"/>
                </a:lnTo>
                <a:lnTo>
                  <a:pt x="1335836" y="2952292"/>
                </a:lnTo>
                <a:lnTo>
                  <a:pt x="1336954" y="2952750"/>
                </a:lnTo>
                <a:lnTo>
                  <a:pt x="1339583" y="2952750"/>
                </a:lnTo>
                <a:lnTo>
                  <a:pt x="1340700" y="2952292"/>
                </a:lnTo>
                <a:lnTo>
                  <a:pt x="1342567" y="2950426"/>
                </a:lnTo>
                <a:lnTo>
                  <a:pt x="1343025" y="2949308"/>
                </a:lnTo>
                <a:lnTo>
                  <a:pt x="1343025" y="2946679"/>
                </a:lnTo>
                <a:close/>
              </a:path>
              <a:path w="6819900" h="2952750">
                <a:moveTo>
                  <a:pt x="1343025" y="2456142"/>
                </a:moveTo>
                <a:lnTo>
                  <a:pt x="1342567" y="2455024"/>
                </a:lnTo>
                <a:lnTo>
                  <a:pt x="1340700" y="2453157"/>
                </a:lnTo>
                <a:lnTo>
                  <a:pt x="1339583" y="2452687"/>
                </a:lnTo>
                <a:lnTo>
                  <a:pt x="1336954" y="2452687"/>
                </a:lnTo>
                <a:lnTo>
                  <a:pt x="1335836" y="2453157"/>
                </a:lnTo>
                <a:lnTo>
                  <a:pt x="1333969" y="2455024"/>
                </a:lnTo>
                <a:lnTo>
                  <a:pt x="1333500" y="2456142"/>
                </a:lnTo>
                <a:lnTo>
                  <a:pt x="1333500" y="2458770"/>
                </a:lnTo>
                <a:lnTo>
                  <a:pt x="1333969" y="2459888"/>
                </a:lnTo>
                <a:lnTo>
                  <a:pt x="1335836" y="2461755"/>
                </a:lnTo>
                <a:lnTo>
                  <a:pt x="1336954" y="2462212"/>
                </a:lnTo>
                <a:lnTo>
                  <a:pt x="1339583" y="2462212"/>
                </a:lnTo>
                <a:lnTo>
                  <a:pt x="1340700" y="2461755"/>
                </a:lnTo>
                <a:lnTo>
                  <a:pt x="1342567" y="2459888"/>
                </a:lnTo>
                <a:lnTo>
                  <a:pt x="1343025" y="2458770"/>
                </a:lnTo>
                <a:lnTo>
                  <a:pt x="1343025" y="2456142"/>
                </a:lnTo>
                <a:close/>
              </a:path>
              <a:path w="6819900" h="2952750">
                <a:moveTo>
                  <a:pt x="1343025" y="1965604"/>
                </a:moveTo>
                <a:lnTo>
                  <a:pt x="1342567" y="1964486"/>
                </a:lnTo>
                <a:lnTo>
                  <a:pt x="1340700" y="1962619"/>
                </a:lnTo>
                <a:lnTo>
                  <a:pt x="1339583" y="1962150"/>
                </a:lnTo>
                <a:lnTo>
                  <a:pt x="1336954" y="1962150"/>
                </a:lnTo>
                <a:lnTo>
                  <a:pt x="1335836" y="1962619"/>
                </a:lnTo>
                <a:lnTo>
                  <a:pt x="1333969" y="1964486"/>
                </a:lnTo>
                <a:lnTo>
                  <a:pt x="1333500" y="1965604"/>
                </a:lnTo>
                <a:lnTo>
                  <a:pt x="1333500" y="1968233"/>
                </a:lnTo>
                <a:lnTo>
                  <a:pt x="1333969" y="1969350"/>
                </a:lnTo>
                <a:lnTo>
                  <a:pt x="1335836" y="1971217"/>
                </a:lnTo>
                <a:lnTo>
                  <a:pt x="1336954" y="1971675"/>
                </a:lnTo>
                <a:lnTo>
                  <a:pt x="1339583" y="1971675"/>
                </a:lnTo>
                <a:lnTo>
                  <a:pt x="1340700" y="1971217"/>
                </a:lnTo>
                <a:lnTo>
                  <a:pt x="1342567" y="1969350"/>
                </a:lnTo>
                <a:lnTo>
                  <a:pt x="1343025" y="1968233"/>
                </a:lnTo>
                <a:lnTo>
                  <a:pt x="1343025" y="1965604"/>
                </a:lnTo>
                <a:close/>
              </a:path>
              <a:path w="6819900" h="2952750">
                <a:moveTo>
                  <a:pt x="1343025" y="1475066"/>
                </a:moveTo>
                <a:lnTo>
                  <a:pt x="1342567" y="1473949"/>
                </a:lnTo>
                <a:lnTo>
                  <a:pt x="1340700" y="1472082"/>
                </a:lnTo>
                <a:lnTo>
                  <a:pt x="1339583" y="1471612"/>
                </a:lnTo>
                <a:lnTo>
                  <a:pt x="1336954" y="1471612"/>
                </a:lnTo>
                <a:lnTo>
                  <a:pt x="1335836" y="1472082"/>
                </a:lnTo>
                <a:lnTo>
                  <a:pt x="1333969" y="1473949"/>
                </a:lnTo>
                <a:lnTo>
                  <a:pt x="1333500" y="1475066"/>
                </a:lnTo>
                <a:lnTo>
                  <a:pt x="1333500" y="1477695"/>
                </a:lnTo>
                <a:lnTo>
                  <a:pt x="1333969" y="1478813"/>
                </a:lnTo>
                <a:lnTo>
                  <a:pt x="1335836" y="1480680"/>
                </a:lnTo>
                <a:lnTo>
                  <a:pt x="1336954" y="1481137"/>
                </a:lnTo>
                <a:lnTo>
                  <a:pt x="1339583" y="1481137"/>
                </a:lnTo>
                <a:lnTo>
                  <a:pt x="1340700" y="1480680"/>
                </a:lnTo>
                <a:lnTo>
                  <a:pt x="1342567" y="1478813"/>
                </a:lnTo>
                <a:lnTo>
                  <a:pt x="1343025" y="1477695"/>
                </a:lnTo>
                <a:lnTo>
                  <a:pt x="1343025" y="1475066"/>
                </a:lnTo>
                <a:close/>
              </a:path>
              <a:path w="6819900" h="2952750">
                <a:moveTo>
                  <a:pt x="1343025" y="984529"/>
                </a:moveTo>
                <a:lnTo>
                  <a:pt x="1342567" y="983411"/>
                </a:lnTo>
                <a:lnTo>
                  <a:pt x="1340700" y="981544"/>
                </a:lnTo>
                <a:lnTo>
                  <a:pt x="1339583" y="981075"/>
                </a:lnTo>
                <a:lnTo>
                  <a:pt x="1336954" y="981075"/>
                </a:lnTo>
                <a:lnTo>
                  <a:pt x="1335836" y="981544"/>
                </a:lnTo>
                <a:lnTo>
                  <a:pt x="1333969" y="983411"/>
                </a:lnTo>
                <a:lnTo>
                  <a:pt x="1333500" y="984529"/>
                </a:lnTo>
                <a:lnTo>
                  <a:pt x="1333500" y="987158"/>
                </a:lnTo>
                <a:lnTo>
                  <a:pt x="1333969" y="988275"/>
                </a:lnTo>
                <a:lnTo>
                  <a:pt x="1335836" y="990142"/>
                </a:lnTo>
                <a:lnTo>
                  <a:pt x="1336954" y="990600"/>
                </a:lnTo>
                <a:lnTo>
                  <a:pt x="1339583" y="990600"/>
                </a:lnTo>
                <a:lnTo>
                  <a:pt x="1340700" y="990142"/>
                </a:lnTo>
                <a:lnTo>
                  <a:pt x="1342567" y="988275"/>
                </a:lnTo>
                <a:lnTo>
                  <a:pt x="1343025" y="987158"/>
                </a:lnTo>
                <a:lnTo>
                  <a:pt x="1343025" y="984529"/>
                </a:lnTo>
                <a:close/>
              </a:path>
              <a:path w="6819900" h="2952750">
                <a:moveTo>
                  <a:pt x="1343025" y="493991"/>
                </a:moveTo>
                <a:lnTo>
                  <a:pt x="1342567" y="492874"/>
                </a:lnTo>
                <a:lnTo>
                  <a:pt x="1340700" y="491007"/>
                </a:lnTo>
                <a:lnTo>
                  <a:pt x="1339583" y="490537"/>
                </a:lnTo>
                <a:lnTo>
                  <a:pt x="1336954" y="490537"/>
                </a:lnTo>
                <a:lnTo>
                  <a:pt x="1335836" y="491007"/>
                </a:lnTo>
                <a:lnTo>
                  <a:pt x="1333969" y="492874"/>
                </a:lnTo>
                <a:lnTo>
                  <a:pt x="1333500" y="493991"/>
                </a:lnTo>
                <a:lnTo>
                  <a:pt x="1333500" y="496620"/>
                </a:lnTo>
                <a:lnTo>
                  <a:pt x="1333969" y="497738"/>
                </a:lnTo>
                <a:lnTo>
                  <a:pt x="1335836" y="499605"/>
                </a:lnTo>
                <a:lnTo>
                  <a:pt x="1336954" y="500062"/>
                </a:lnTo>
                <a:lnTo>
                  <a:pt x="1339583" y="500062"/>
                </a:lnTo>
                <a:lnTo>
                  <a:pt x="1340700" y="499605"/>
                </a:lnTo>
                <a:lnTo>
                  <a:pt x="1342567" y="497738"/>
                </a:lnTo>
                <a:lnTo>
                  <a:pt x="1343025" y="496620"/>
                </a:lnTo>
                <a:lnTo>
                  <a:pt x="1343025" y="493991"/>
                </a:lnTo>
                <a:close/>
              </a:path>
              <a:path w="6819900" h="2952750">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6819900" h="2952750">
                <a:moveTo>
                  <a:pt x="1390650" y="2946679"/>
                </a:moveTo>
                <a:lnTo>
                  <a:pt x="1390192" y="2945561"/>
                </a:lnTo>
                <a:lnTo>
                  <a:pt x="1388325" y="2943695"/>
                </a:lnTo>
                <a:lnTo>
                  <a:pt x="1387208" y="2943225"/>
                </a:lnTo>
                <a:lnTo>
                  <a:pt x="1384579" y="2943225"/>
                </a:lnTo>
                <a:lnTo>
                  <a:pt x="1383461" y="2943695"/>
                </a:lnTo>
                <a:lnTo>
                  <a:pt x="1381594" y="2945561"/>
                </a:lnTo>
                <a:lnTo>
                  <a:pt x="1381125" y="2946679"/>
                </a:lnTo>
                <a:lnTo>
                  <a:pt x="1381125" y="2949308"/>
                </a:lnTo>
                <a:lnTo>
                  <a:pt x="1381594" y="2950426"/>
                </a:lnTo>
                <a:lnTo>
                  <a:pt x="1383461" y="2952292"/>
                </a:lnTo>
                <a:lnTo>
                  <a:pt x="1384579" y="2952750"/>
                </a:lnTo>
                <a:lnTo>
                  <a:pt x="1387208" y="2952750"/>
                </a:lnTo>
                <a:lnTo>
                  <a:pt x="1388325" y="2952292"/>
                </a:lnTo>
                <a:lnTo>
                  <a:pt x="1390192" y="2950426"/>
                </a:lnTo>
                <a:lnTo>
                  <a:pt x="1390650" y="2949308"/>
                </a:lnTo>
                <a:lnTo>
                  <a:pt x="1390650" y="2946679"/>
                </a:lnTo>
                <a:close/>
              </a:path>
              <a:path w="6819900" h="2952750">
                <a:moveTo>
                  <a:pt x="1390650" y="2456142"/>
                </a:moveTo>
                <a:lnTo>
                  <a:pt x="1390192" y="2455024"/>
                </a:lnTo>
                <a:lnTo>
                  <a:pt x="1388325" y="2453157"/>
                </a:lnTo>
                <a:lnTo>
                  <a:pt x="1387208" y="2452687"/>
                </a:lnTo>
                <a:lnTo>
                  <a:pt x="1384579" y="2452687"/>
                </a:lnTo>
                <a:lnTo>
                  <a:pt x="1383461" y="2453157"/>
                </a:lnTo>
                <a:lnTo>
                  <a:pt x="1381594" y="2455024"/>
                </a:lnTo>
                <a:lnTo>
                  <a:pt x="1381125" y="2456142"/>
                </a:lnTo>
                <a:lnTo>
                  <a:pt x="1381125" y="2458770"/>
                </a:lnTo>
                <a:lnTo>
                  <a:pt x="1381594" y="2459888"/>
                </a:lnTo>
                <a:lnTo>
                  <a:pt x="1383461" y="2461755"/>
                </a:lnTo>
                <a:lnTo>
                  <a:pt x="1384579" y="2462212"/>
                </a:lnTo>
                <a:lnTo>
                  <a:pt x="1387208" y="2462212"/>
                </a:lnTo>
                <a:lnTo>
                  <a:pt x="1388325" y="2461755"/>
                </a:lnTo>
                <a:lnTo>
                  <a:pt x="1390192" y="2459888"/>
                </a:lnTo>
                <a:lnTo>
                  <a:pt x="1390650" y="2458770"/>
                </a:lnTo>
                <a:lnTo>
                  <a:pt x="1390650" y="2456142"/>
                </a:lnTo>
                <a:close/>
              </a:path>
              <a:path w="6819900" h="2952750">
                <a:moveTo>
                  <a:pt x="1390650" y="1965604"/>
                </a:moveTo>
                <a:lnTo>
                  <a:pt x="1390192" y="1964486"/>
                </a:lnTo>
                <a:lnTo>
                  <a:pt x="1388325" y="1962619"/>
                </a:lnTo>
                <a:lnTo>
                  <a:pt x="1387208" y="1962150"/>
                </a:lnTo>
                <a:lnTo>
                  <a:pt x="1384579" y="1962150"/>
                </a:lnTo>
                <a:lnTo>
                  <a:pt x="1383461" y="1962619"/>
                </a:lnTo>
                <a:lnTo>
                  <a:pt x="1381594" y="1964486"/>
                </a:lnTo>
                <a:lnTo>
                  <a:pt x="1381125" y="1965604"/>
                </a:lnTo>
                <a:lnTo>
                  <a:pt x="1381125" y="1968233"/>
                </a:lnTo>
                <a:lnTo>
                  <a:pt x="1381594" y="1969350"/>
                </a:lnTo>
                <a:lnTo>
                  <a:pt x="1383461" y="1971217"/>
                </a:lnTo>
                <a:lnTo>
                  <a:pt x="1384579" y="1971675"/>
                </a:lnTo>
                <a:lnTo>
                  <a:pt x="1387208" y="1971675"/>
                </a:lnTo>
                <a:lnTo>
                  <a:pt x="1388325" y="1971217"/>
                </a:lnTo>
                <a:lnTo>
                  <a:pt x="1390192" y="1969350"/>
                </a:lnTo>
                <a:lnTo>
                  <a:pt x="1390650" y="1968233"/>
                </a:lnTo>
                <a:lnTo>
                  <a:pt x="1390650" y="1965604"/>
                </a:lnTo>
                <a:close/>
              </a:path>
              <a:path w="6819900" h="2952750">
                <a:moveTo>
                  <a:pt x="1390650" y="1475066"/>
                </a:moveTo>
                <a:lnTo>
                  <a:pt x="1390192" y="1473949"/>
                </a:lnTo>
                <a:lnTo>
                  <a:pt x="1388325" y="1472082"/>
                </a:lnTo>
                <a:lnTo>
                  <a:pt x="1387208" y="1471612"/>
                </a:lnTo>
                <a:lnTo>
                  <a:pt x="1384579" y="1471612"/>
                </a:lnTo>
                <a:lnTo>
                  <a:pt x="1383461" y="1472082"/>
                </a:lnTo>
                <a:lnTo>
                  <a:pt x="1381594" y="1473949"/>
                </a:lnTo>
                <a:lnTo>
                  <a:pt x="1381125" y="1475066"/>
                </a:lnTo>
                <a:lnTo>
                  <a:pt x="1381125" y="1477695"/>
                </a:lnTo>
                <a:lnTo>
                  <a:pt x="1381594" y="1478813"/>
                </a:lnTo>
                <a:lnTo>
                  <a:pt x="1383461" y="1480680"/>
                </a:lnTo>
                <a:lnTo>
                  <a:pt x="1384579" y="1481137"/>
                </a:lnTo>
                <a:lnTo>
                  <a:pt x="1387208" y="1481137"/>
                </a:lnTo>
                <a:lnTo>
                  <a:pt x="1388325" y="1480680"/>
                </a:lnTo>
                <a:lnTo>
                  <a:pt x="1390192" y="1478813"/>
                </a:lnTo>
                <a:lnTo>
                  <a:pt x="1390650" y="1477695"/>
                </a:lnTo>
                <a:lnTo>
                  <a:pt x="1390650" y="1475066"/>
                </a:lnTo>
                <a:close/>
              </a:path>
              <a:path w="6819900" h="2952750">
                <a:moveTo>
                  <a:pt x="1390650" y="984529"/>
                </a:moveTo>
                <a:lnTo>
                  <a:pt x="1390192" y="983411"/>
                </a:lnTo>
                <a:lnTo>
                  <a:pt x="1388325" y="981544"/>
                </a:lnTo>
                <a:lnTo>
                  <a:pt x="1387208" y="981075"/>
                </a:lnTo>
                <a:lnTo>
                  <a:pt x="1384579" y="981075"/>
                </a:lnTo>
                <a:lnTo>
                  <a:pt x="1383461" y="981544"/>
                </a:lnTo>
                <a:lnTo>
                  <a:pt x="1381594" y="983411"/>
                </a:lnTo>
                <a:lnTo>
                  <a:pt x="1381125" y="984529"/>
                </a:lnTo>
                <a:lnTo>
                  <a:pt x="1381125" y="987158"/>
                </a:lnTo>
                <a:lnTo>
                  <a:pt x="1381594" y="988275"/>
                </a:lnTo>
                <a:lnTo>
                  <a:pt x="1383461" y="990142"/>
                </a:lnTo>
                <a:lnTo>
                  <a:pt x="1384579" y="990600"/>
                </a:lnTo>
                <a:lnTo>
                  <a:pt x="1387208" y="990600"/>
                </a:lnTo>
                <a:lnTo>
                  <a:pt x="1388325" y="990142"/>
                </a:lnTo>
                <a:lnTo>
                  <a:pt x="1390192" y="988275"/>
                </a:lnTo>
                <a:lnTo>
                  <a:pt x="1390650" y="987158"/>
                </a:lnTo>
                <a:lnTo>
                  <a:pt x="1390650" y="984529"/>
                </a:lnTo>
                <a:close/>
              </a:path>
              <a:path w="6819900" h="2952750">
                <a:moveTo>
                  <a:pt x="1390650" y="493991"/>
                </a:moveTo>
                <a:lnTo>
                  <a:pt x="1390192" y="492874"/>
                </a:lnTo>
                <a:lnTo>
                  <a:pt x="1388325" y="491007"/>
                </a:lnTo>
                <a:lnTo>
                  <a:pt x="1387208" y="490537"/>
                </a:lnTo>
                <a:lnTo>
                  <a:pt x="1384579" y="490537"/>
                </a:lnTo>
                <a:lnTo>
                  <a:pt x="1383461" y="491007"/>
                </a:lnTo>
                <a:lnTo>
                  <a:pt x="1381594" y="492874"/>
                </a:lnTo>
                <a:lnTo>
                  <a:pt x="1381125" y="493991"/>
                </a:lnTo>
                <a:lnTo>
                  <a:pt x="1381125" y="496620"/>
                </a:lnTo>
                <a:lnTo>
                  <a:pt x="1381594" y="497738"/>
                </a:lnTo>
                <a:lnTo>
                  <a:pt x="1383461" y="499605"/>
                </a:lnTo>
                <a:lnTo>
                  <a:pt x="1384579" y="500062"/>
                </a:lnTo>
                <a:lnTo>
                  <a:pt x="1387208" y="500062"/>
                </a:lnTo>
                <a:lnTo>
                  <a:pt x="1388325" y="499605"/>
                </a:lnTo>
                <a:lnTo>
                  <a:pt x="1390192" y="497738"/>
                </a:lnTo>
                <a:lnTo>
                  <a:pt x="1390650" y="496620"/>
                </a:lnTo>
                <a:lnTo>
                  <a:pt x="1390650" y="493991"/>
                </a:lnTo>
                <a:close/>
              </a:path>
              <a:path w="6819900" h="2952750">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6819900" h="2952750">
                <a:moveTo>
                  <a:pt x="1438275" y="2946679"/>
                </a:moveTo>
                <a:lnTo>
                  <a:pt x="1437817" y="2945561"/>
                </a:lnTo>
                <a:lnTo>
                  <a:pt x="1435950" y="2943695"/>
                </a:lnTo>
                <a:lnTo>
                  <a:pt x="1434833" y="2943225"/>
                </a:lnTo>
                <a:lnTo>
                  <a:pt x="1432204" y="2943225"/>
                </a:lnTo>
                <a:lnTo>
                  <a:pt x="1431086" y="2943695"/>
                </a:lnTo>
                <a:lnTo>
                  <a:pt x="1429219" y="2945561"/>
                </a:lnTo>
                <a:lnTo>
                  <a:pt x="1428750" y="2946679"/>
                </a:lnTo>
                <a:lnTo>
                  <a:pt x="1428750" y="2949308"/>
                </a:lnTo>
                <a:lnTo>
                  <a:pt x="1429219" y="2950426"/>
                </a:lnTo>
                <a:lnTo>
                  <a:pt x="1431086" y="2952292"/>
                </a:lnTo>
                <a:lnTo>
                  <a:pt x="1432204" y="2952750"/>
                </a:lnTo>
                <a:lnTo>
                  <a:pt x="1434833" y="2952750"/>
                </a:lnTo>
                <a:lnTo>
                  <a:pt x="1435950" y="2952292"/>
                </a:lnTo>
                <a:lnTo>
                  <a:pt x="1437817" y="2950426"/>
                </a:lnTo>
                <a:lnTo>
                  <a:pt x="1438275" y="2949308"/>
                </a:lnTo>
                <a:lnTo>
                  <a:pt x="1438275" y="2946679"/>
                </a:lnTo>
                <a:close/>
              </a:path>
              <a:path w="6819900" h="2952750">
                <a:moveTo>
                  <a:pt x="1438275" y="2456142"/>
                </a:moveTo>
                <a:lnTo>
                  <a:pt x="1437817" y="2455024"/>
                </a:lnTo>
                <a:lnTo>
                  <a:pt x="1435950" y="2453157"/>
                </a:lnTo>
                <a:lnTo>
                  <a:pt x="1434833" y="2452687"/>
                </a:lnTo>
                <a:lnTo>
                  <a:pt x="1432204" y="2452687"/>
                </a:lnTo>
                <a:lnTo>
                  <a:pt x="1431086" y="2453157"/>
                </a:lnTo>
                <a:lnTo>
                  <a:pt x="1429219" y="2455024"/>
                </a:lnTo>
                <a:lnTo>
                  <a:pt x="1428750" y="2456142"/>
                </a:lnTo>
                <a:lnTo>
                  <a:pt x="1428750" y="2458770"/>
                </a:lnTo>
                <a:lnTo>
                  <a:pt x="1429219" y="2459888"/>
                </a:lnTo>
                <a:lnTo>
                  <a:pt x="1431086" y="2461755"/>
                </a:lnTo>
                <a:lnTo>
                  <a:pt x="1432204" y="2462212"/>
                </a:lnTo>
                <a:lnTo>
                  <a:pt x="1434833" y="2462212"/>
                </a:lnTo>
                <a:lnTo>
                  <a:pt x="1435950" y="2461755"/>
                </a:lnTo>
                <a:lnTo>
                  <a:pt x="1437817" y="2459888"/>
                </a:lnTo>
                <a:lnTo>
                  <a:pt x="1438275" y="2458770"/>
                </a:lnTo>
                <a:lnTo>
                  <a:pt x="1438275" y="2456142"/>
                </a:lnTo>
                <a:close/>
              </a:path>
              <a:path w="6819900" h="2952750">
                <a:moveTo>
                  <a:pt x="1438275" y="1965604"/>
                </a:moveTo>
                <a:lnTo>
                  <a:pt x="1437817" y="1964486"/>
                </a:lnTo>
                <a:lnTo>
                  <a:pt x="1435950" y="1962619"/>
                </a:lnTo>
                <a:lnTo>
                  <a:pt x="1434833" y="1962150"/>
                </a:lnTo>
                <a:lnTo>
                  <a:pt x="1432204" y="1962150"/>
                </a:lnTo>
                <a:lnTo>
                  <a:pt x="1431086" y="1962619"/>
                </a:lnTo>
                <a:lnTo>
                  <a:pt x="1429219" y="1964486"/>
                </a:lnTo>
                <a:lnTo>
                  <a:pt x="1428750" y="1965604"/>
                </a:lnTo>
                <a:lnTo>
                  <a:pt x="1428750" y="1968233"/>
                </a:lnTo>
                <a:lnTo>
                  <a:pt x="1429219" y="1969350"/>
                </a:lnTo>
                <a:lnTo>
                  <a:pt x="1431086" y="1971217"/>
                </a:lnTo>
                <a:lnTo>
                  <a:pt x="1432204" y="1971675"/>
                </a:lnTo>
                <a:lnTo>
                  <a:pt x="1434833" y="1971675"/>
                </a:lnTo>
                <a:lnTo>
                  <a:pt x="1435950" y="1971217"/>
                </a:lnTo>
                <a:lnTo>
                  <a:pt x="1437817" y="1969350"/>
                </a:lnTo>
                <a:lnTo>
                  <a:pt x="1438275" y="1968233"/>
                </a:lnTo>
                <a:lnTo>
                  <a:pt x="1438275" y="1965604"/>
                </a:lnTo>
                <a:close/>
              </a:path>
              <a:path w="6819900" h="2952750">
                <a:moveTo>
                  <a:pt x="1438275" y="1475066"/>
                </a:moveTo>
                <a:lnTo>
                  <a:pt x="1437817" y="1473949"/>
                </a:lnTo>
                <a:lnTo>
                  <a:pt x="1435950" y="1472082"/>
                </a:lnTo>
                <a:lnTo>
                  <a:pt x="1434833" y="1471612"/>
                </a:lnTo>
                <a:lnTo>
                  <a:pt x="1432204" y="1471612"/>
                </a:lnTo>
                <a:lnTo>
                  <a:pt x="1431086" y="1472082"/>
                </a:lnTo>
                <a:lnTo>
                  <a:pt x="1429219" y="1473949"/>
                </a:lnTo>
                <a:lnTo>
                  <a:pt x="1428750" y="1475066"/>
                </a:lnTo>
                <a:lnTo>
                  <a:pt x="1428750" y="1477695"/>
                </a:lnTo>
                <a:lnTo>
                  <a:pt x="1429219" y="1478813"/>
                </a:lnTo>
                <a:lnTo>
                  <a:pt x="1431086" y="1480680"/>
                </a:lnTo>
                <a:lnTo>
                  <a:pt x="1432204" y="1481137"/>
                </a:lnTo>
                <a:lnTo>
                  <a:pt x="1434833" y="1481137"/>
                </a:lnTo>
                <a:lnTo>
                  <a:pt x="1435950" y="1480680"/>
                </a:lnTo>
                <a:lnTo>
                  <a:pt x="1437817" y="1478813"/>
                </a:lnTo>
                <a:lnTo>
                  <a:pt x="1438275" y="1477695"/>
                </a:lnTo>
                <a:lnTo>
                  <a:pt x="1438275" y="1475066"/>
                </a:lnTo>
                <a:close/>
              </a:path>
              <a:path w="6819900" h="2952750">
                <a:moveTo>
                  <a:pt x="1438275" y="984529"/>
                </a:moveTo>
                <a:lnTo>
                  <a:pt x="1437817" y="983411"/>
                </a:lnTo>
                <a:lnTo>
                  <a:pt x="1435950" y="981544"/>
                </a:lnTo>
                <a:lnTo>
                  <a:pt x="1434833" y="981075"/>
                </a:lnTo>
                <a:lnTo>
                  <a:pt x="1432204" y="981075"/>
                </a:lnTo>
                <a:lnTo>
                  <a:pt x="1431086" y="981544"/>
                </a:lnTo>
                <a:lnTo>
                  <a:pt x="1429219" y="983411"/>
                </a:lnTo>
                <a:lnTo>
                  <a:pt x="1428750" y="984529"/>
                </a:lnTo>
                <a:lnTo>
                  <a:pt x="1428750" y="987158"/>
                </a:lnTo>
                <a:lnTo>
                  <a:pt x="1429219" y="988275"/>
                </a:lnTo>
                <a:lnTo>
                  <a:pt x="1431086" y="990142"/>
                </a:lnTo>
                <a:lnTo>
                  <a:pt x="1432204" y="990600"/>
                </a:lnTo>
                <a:lnTo>
                  <a:pt x="1434833" y="990600"/>
                </a:lnTo>
                <a:lnTo>
                  <a:pt x="1435950" y="990142"/>
                </a:lnTo>
                <a:lnTo>
                  <a:pt x="1437817" y="988275"/>
                </a:lnTo>
                <a:lnTo>
                  <a:pt x="1438275" y="987158"/>
                </a:lnTo>
                <a:lnTo>
                  <a:pt x="1438275" y="984529"/>
                </a:lnTo>
                <a:close/>
              </a:path>
              <a:path w="6819900" h="2952750">
                <a:moveTo>
                  <a:pt x="1438275" y="493991"/>
                </a:moveTo>
                <a:lnTo>
                  <a:pt x="1437817" y="492874"/>
                </a:lnTo>
                <a:lnTo>
                  <a:pt x="1435950" y="491007"/>
                </a:lnTo>
                <a:lnTo>
                  <a:pt x="1434833" y="490537"/>
                </a:lnTo>
                <a:lnTo>
                  <a:pt x="1432204" y="490537"/>
                </a:lnTo>
                <a:lnTo>
                  <a:pt x="1431086" y="491007"/>
                </a:lnTo>
                <a:lnTo>
                  <a:pt x="1429219" y="492874"/>
                </a:lnTo>
                <a:lnTo>
                  <a:pt x="1428750" y="493991"/>
                </a:lnTo>
                <a:lnTo>
                  <a:pt x="1428750" y="496620"/>
                </a:lnTo>
                <a:lnTo>
                  <a:pt x="1429219" y="497738"/>
                </a:lnTo>
                <a:lnTo>
                  <a:pt x="1431086" y="499605"/>
                </a:lnTo>
                <a:lnTo>
                  <a:pt x="1432204" y="500062"/>
                </a:lnTo>
                <a:lnTo>
                  <a:pt x="1434833" y="500062"/>
                </a:lnTo>
                <a:lnTo>
                  <a:pt x="1435950" y="499605"/>
                </a:lnTo>
                <a:lnTo>
                  <a:pt x="1437817" y="497738"/>
                </a:lnTo>
                <a:lnTo>
                  <a:pt x="1438275" y="496620"/>
                </a:lnTo>
                <a:lnTo>
                  <a:pt x="1438275" y="493991"/>
                </a:lnTo>
                <a:close/>
              </a:path>
              <a:path w="6819900" h="2952750">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6819900" h="2952750">
                <a:moveTo>
                  <a:pt x="1485900" y="2946679"/>
                </a:moveTo>
                <a:lnTo>
                  <a:pt x="1485442" y="2945561"/>
                </a:lnTo>
                <a:lnTo>
                  <a:pt x="1483575" y="2943695"/>
                </a:lnTo>
                <a:lnTo>
                  <a:pt x="1482458" y="2943225"/>
                </a:lnTo>
                <a:lnTo>
                  <a:pt x="1479829" y="2943225"/>
                </a:lnTo>
                <a:lnTo>
                  <a:pt x="1478711" y="2943695"/>
                </a:lnTo>
                <a:lnTo>
                  <a:pt x="1476844" y="2945561"/>
                </a:lnTo>
                <a:lnTo>
                  <a:pt x="1476375" y="2946679"/>
                </a:lnTo>
                <a:lnTo>
                  <a:pt x="1476375" y="2949308"/>
                </a:lnTo>
                <a:lnTo>
                  <a:pt x="1476844" y="2950426"/>
                </a:lnTo>
                <a:lnTo>
                  <a:pt x="1478711" y="2952292"/>
                </a:lnTo>
                <a:lnTo>
                  <a:pt x="1479829" y="2952750"/>
                </a:lnTo>
                <a:lnTo>
                  <a:pt x="1482458" y="2952750"/>
                </a:lnTo>
                <a:lnTo>
                  <a:pt x="1483575" y="2952292"/>
                </a:lnTo>
                <a:lnTo>
                  <a:pt x="1485442" y="2950426"/>
                </a:lnTo>
                <a:lnTo>
                  <a:pt x="1485900" y="2949308"/>
                </a:lnTo>
                <a:lnTo>
                  <a:pt x="1485900" y="2946679"/>
                </a:lnTo>
                <a:close/>
              </a:path>
              <a:path w="6819900" h="2952750">
                <a:moveTo>
                  <a:pt x="1485900" y="2456142"/>
                </a:moveTo>
                <a:lnTo>
                  <a:pt x="1485442" y="2455024"/>
                </a:lnTo>
                <a:lnTo>
                  <a:pt x="1483575" y="2453157"/>
                </a:lnTo>
                <a:lnTo>
                  <a:pt x="1482458" y="2452687"/>
                </a:lnTo>
                <a:lnTo>
                  <a:pt x="1479829" y="2452687"/>
                </a:lnTo>
                <a:lnTo>
                  <a:pt x="1478711" y="2453157"/>
                </a:lnTo>
                <a:lnTo>
                  <a:pt x="1476844" y="2455024"/>
                </a:lnTo>
                <a:lnTo>
                  <a:pt x="1476375" y="2456142"/>
                </a:lnTo>
                <a:lnTo>
                  <a:pt x="1476375" y="2458770"/>
                </a:lnTo>
                <a:lnTo>
                  <a:pt x="1476844" y="2459888"/>
                </a:lnTo>
                <a:lnTo>
                  <a:pt x="1478711" y="2461755"/>
                </a:lnTo>
                <a:lnTo>
                  <a:pt x="1479829" y="2462212"/>
                </a:lnTo>
                <a:lnTo>
                  <a:pt x="1482458" y="2462212"/>
                </a:lnTo>
                <a:lnTo>
                  <a:pt x="1483575" y="2461755"/>
                </a:lnTo>
                <a:lnTo>
                  <a:pt x="1485442" y="2459888"/>
                </a:lnTo>
                <a:lnTo>
                  <a:pt x="1485900" y="2458770"/>
                </a:lnTo>
                <a:lnTo>
                  <a:pt x="1485900" y="2456142"/>
                </a:lnTo>
                <a:close/>
              </a:path>
              <a:path w="6819900" h="2952750">
                <a:moveTo>
                  <a:pt x="1485900" y="1965604"/>
                </a:moveTo>
                <a:lnTo>
                  <a:pt x="1485442" y="1964486"/>
                </a:lnTo>
                <a:lnTo>
                  <a:pt x="1483575" y="1962619"/>
                </a:lnTo>
                <a:lnTo>
                  <a:pt x="1482458" y="1962150"/>
                </a:lnTo>
                <a:lnTo>
                  <a:pt x="1479829" y="1962150"/>
                </a:lnTo>
                <a:lnTo>
                  <a:pt x="1478711" y="1962619"/>
                </a:lnTo>
                <a:lnTo>
                  <a:pt x="1476844" y="1964486"/>
                </a:lnTo>
                <a:lnTo>
                  <a:pt x="1476375" y="1965604"/>
                </a:lnTo>
                <a:lnTo>
                  <a:pt x="1476375" y="1968233"/>
                </a:lnTo>
                <a:lnTo>
                  <a:pt x="1476844" y="1969350"/>
                </a:lnTo>
                <a:lnTo>
                  <a:pt x="1478711" y="1971217"/>
                </a:lnTo>
                <a:lnTo>
                  <a:pt x="1479829" y="1971675"/>
                </a:lnTo>
                <a:lnTo>
                  <a:pt x="1482458" y="1971675"/>
                </a:lnTo>
                <a:lnTo>
                  <a:pt x="1483575" y="1971217"/>
                </a:lnTo>
                <a:lnTo>
                  <a:pt x="1485442" y="1969350"/>
                </a:lnTo>
                <a:lnTo>
                  <a:pt x="1485900" y="1968233"/>
                </a:lnTo>
                <a:lnTo>
                  <a:pt x="1485900" y="1965604"/>
                </a:lnTo>
                <a:close/>
              </a:path>
              <a:path w="6819900" h="2952750">
                <a:moveTo>
                  <a:pt x="1485900" y="1475066"/>
                </a:moveTo>
                <a:lnTo>
                  <a:pt x="1485442" y="1473949"/>
                </a:lnTo>
                <a:lnTo>
                  <a:pt x="1483575" y="1472082"/>
                </a:lnTo>
                <a:lnTo>
                  <a:pt x="1482458" y="1471612"/>
                </a:lnTo>
                <a:lnTo>
                  <a:pt x="1479829" y="1471612"/>
                </a:lnTo>
                <a:lnTo>
                  <a:pt x="1478711" y="1472082"/>
                </a:lnTo>
                <a:lnTo>
                  <a:pt x="1476844" y="1473949"/>
                </a:lnTo>
                <a:lnTo>
                  <a:pt x="1476375" y="1475066"/>
                </a:lnTo>
                <a:lnTo>
                  <a:pt x="1476375" y="1477695"/>
                </a:lnTo>
                <a:lnTo>
                  <a:pt x="1476844" y="1478813"/>
                </a:lnTo>
                <a:lnTo>
                  <a:pt x="1478711" y="1480680"/>
                </a:lnTo>
                <a:lnTo>
                  <a:pt x="1479829" y="1481137"/>
                </a:lnTo>
                <a:lnTo>
                  <a:pt x="1482458" y="1481137"/>
                </a:lnTo>
                <a:lnTo>
                  <a:pt x="1483575" y="1480680"/>
                </a:lnTo>
                <a:lnTo>
                  <a:pt x="1485442" y="1478813"/>
                </a:lnTo>
                <a:lnTo>
                  <a:pt x="1485900" y="1477695"/>
                </a:lnTo>
                <a:lnTo>
                  <a:pt x="1485900" y="1475066"/>
                </a:lnTo>
                <a:close/>
              </a:path>
              <a:path w="6819900" h="2952750">
                <a:moveTo>
                  <a:pt x="1485900" y="984529"/>
                </a:moveTo>
                <a:lnTo>
                  <a:pt x="1485442" y="983411"/>
                </a:lnTo>
                <a:lnTo>
                  <a:pt x="1483575" y="981544"/>
                </a:lnTo>
                <a:lnTo>
                  <a:pt x="1482458" y="981075"/>
                </a:lnTo>
                <a:lnTo>
                  <a:pt x="1479829" y="981075"/>
                </a:lnTo>
                <a:lnTo>
                  <a:pt x="1478711" y="981544"/>
                </a:lnTo>
                <a:lnTo>
                  <a:pt x="1476844" y="983411"/>
                </a:lnTo>
                <a:lnTo>
                  <a:pt x="1476375" y="984529"/>
                </a:lnTo>
                <a:lnTo>
                  <a:pt x="1476375" y="987158"/>
                </a:lnTo>
                <a:lnTo>
                  <a:pt x="1476844" y="988275"/>
                </a:lnTo>
                <a:lnTo>
                  <a:pt x="1478711" y="990142"/>
                </a:lnTo>
                <a:lnTo>
                  <a:pt x="1479829" y="990600"/>
                </a:lnTo>
                <a:lnTo>
                  <a:pt x="1482458" y="990600"/>
                </a:lnTo>
                <a:lnTo>
                  <a:pt x="1483575" y="990142"/>
                </a:lnTo>
                <a:lnTo>
                  <a:pt x="1485442" y="988275"/>
                </a:lnTo>
                <a:lnTo>
                  <a:pt x="1485900" y="987158"/>
                </a:lnTo>
                <a:lnTo>
                  <a:pt x="1485900" y="984529"/>
                </a:lnTo>
                <a:close/>
              </a:path>
              <a:path w="6819900" h="2952750">
                <a:moveTo>
                  <a:pt x="1485900" y="493991"/>
                </a:moveTo>
                <a:lnTo>
                  <a:pt x="1485442" y="492874"/>
                </a:lnTo>
                <a:lnTo>
                  <a:pt x="1483575" y="491007"/>
                </a:lnTo>
                <a:lnTo>
                  <a:pt x="1482458" y="490537"/>
                </a:lnTo>
                <a:lnTo>
                  <a:pt x="1479829" y="490537"/>
                </a:lnTo>
                <a:lnTo>
                  <a:pt x="1478711" y="491007"/>
                </a:lnTo>
                <a:lnTo>
                  <a:pt x="1476844" y="492874"/>
                </a:lnTo>
                <a:lnTo>
                  <a:pt x="1476375" y="493991"/>
                </a:lnTo>
                <a:lnTo>
                  <a:pt x="1476375" y="496620"/>
                </a:lnTo>
                <a:lnTo>
                  <a:pt x="1476844" y="497738"/>
                </a:lnTo>
                <a:lnTo>
                  <a:pt x="1478711" y="499605"/>
                </a:lnTo>
                <a:lnTo>
                  <a:pt x="1479829" y="500062"/>
                </a:lnTo>
                <a:lnTo>
                  <a:pt x="1482458" y="500062"/>
                </a:lnTo>
                <a:lnTo>
                  <a:pt x="1483575" y="499605"/>
                </a:lnTo>
                <a:lnTo>
                  <a:pt x="1485442" y="497738"/>
                </a:lnTo>
                <a:lnTo>
                  <a:pt x="1485900" y="496620"/>
                </a:lnTo>
                <a:lnTo>
                  <a:pt x="1485900" y="493991"/>
                </a:lnTo>
                <a:close/>
              </a:path>
              <a:path w="6819900" h="2952750">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6819900" h="2952750">
                <a:moveTo>
                  <a:pt x="1533525" y="2946679"/>
                </a:moveTo>
                <a:lnTo>
                  <a:pt x="1533067" y="2945561"/>
                </a:lnTo>
                <a:lnTo>
                  <a:pt x="1531200" y="2943695"/>
                </a:lnTo>
                <a:lnTo>
                  <a:pt x="1530083" y="2943225"/>
                </a:lnTo>
                <a:lnTo>
                  <a:pt x="1527454" y="2943225"/>
                </a:lnTo>
                <a:lnTo>
                  <a:pt x="1526336" y="2943695"/>
                </a:lnTo>
                <a:lnTo>
                  <a:pt x="1524469" y="2945561"/>
                </a:lnTo>
                <a:lnTo>
                  <a:pt x="1524000" y="2946679"/>
                </a:lnTo>
                <a:lnTo>
                  <a:pt x="1524000" y="2949308"/>
                </a:lnTo>
                <a:lnTo>
                  <a:pt x="1524469" y="2950426"/>
                </a:lnTo>
                <a:lnTo>
                  <a:pt x="1526336" y="2952292"/>
                </a:lnTo>
                <a:lnTo>
                  <a:pt x="1527454" y="2952750"/>
                </a:lnTo>
                <a:lnTo>
                  <a:pt x="1530083" y="2952750"/>
                </a:lnTo>
                <a:lnTo>
                  <a:pt x="1531200" y="2952292"/>
                </a:lnTo>
                <a:lnTo>
                  <a:pt x="1533067" y="2950426"/>
                </a:lnTo>
                <a:lnTo>
                  <a:pt x="1533525" y="2949308"/>
                </a:lnTo>
                <a:lnTo>
                  <a:pt x="1533525" y="2946679"/>
                </a:lnTo>
                <a:close/>
              </a:path>
              <a:path w="6819900" h="2952750">
                <a:moveTo>
                  <a:pt x="1533525" y="2456142"/>
                </a:moveTo>
                <a:lnTo>
                  <a:pt x="1533067" y="2455024"/>
                </a:lnTo>
                <a:lnTo>
                  <a:pt x="1531200" y="2453157"/>
                </a:lnTo>
                <a:lnTo>
                  <a:pt x="1530083" y="2452687"/>
                </a:lnTo>
                <a:lnTo>
                  <a:pt x="1527454" y="2452687"/>
                </a:lnTo>
                <a:lnTo>
                  <a:pt x="1526336" y="2453157"/>
                </a:lnTo>
                <a:lnTo>
                  <a:pt x="1524469" y="2455024"/>
                </a:lnTo>
                <a:lnTo>
                  <a:pt x="1524000" y="2456142"/>
                </a:lnTo>
                <a:lnTo>
                  <a:pt x="1524000" y="2458770"/>
                </a:lnTo>
                <a:lnTo>
                  <a:pt x="1524469" y="2459888"/>
                </a:lnTo>
                <a:lnTo>
                  <a:pt x="1526336" y="2461755"/>
                </a:lnTo>
                <a:lnTo>
                  <a:pt x="1527454" y="2462212"/>
                </a:lnTo>
                <a:lnTo>
                  <a:pt x="1530083" y="2462212"/>
                </a:lnTo>
                <a:lnTo>
                  <a:pt x="1531200" y="2461755"/>
                </a:lnTo>
                <a:lnTo>
                  <a:pt x="1533067" y="2459888"/>
                </a:lnTo>
                <a:lnTo>
                  <a:pt x="1533525" y="2458770"/>
                </a:lnTo>
                <a:lnTo>
                  <a:pt x="1533525" y="2456142"/>
                </a:lnTo>
                <a:close/>
              </a:path>
              <a:path w="6819900" h="2952750">
                <a:moveTo>
                  <a:pt x="1533525" y="1965604"/>
                </a:moveTo>
                <a:lnTo>
                  <a:pt x="1533067" y="1964486"/>
                </a:lnTo>
                <a:lnTo>
                  <a:pt x="1531200" y="1962619"/>
                </a:lnTo>
                <a:lnTo>
                  <a:pt x="1530083" y="1962150"/>
                </a:lnTo>
                <a:lnTo>
                  <a:pt x="1527454" y="1962150"/>
                </a:lnTo>
                <a:lnTo>
                  <a:pt x="1526336" y="1962619"/>
                </a:lnTo>
                <a:lnTo>
                  <a:pt x="1524469" y="1964486"/>
                </a:lnTo>
                <a:lnTo>
                  <a:pt x="1524000" y="1965604"/>
                </a:lnTo>
                <a:lnTo>
                  <a:pt x="1524000" y="1968233"/>
                </a:lnTo>
                <a:lnTo>
                  <a:pt x="1524469" y="1969350"/>
                </a:lnTo>
                <a:lnTo>
                  <a:pt x="1526336" y="1971217"/>
                </a:lnTo>
                <a:lnTo>
                  <a:pt x="1527454" y="1971675"/>
                </a:lnTo>
                <a:lnTo>
                  <a:pt x="1530083" y="1971675"/>
                </a:lnTo>
                <a:lnTo>
                  <a:pt x="1531200" y="1971217"/>
                </a:lnTo>
                <a:lnTo>
                  <a:pt x="1533067" y="1969350"/>
                </a:lnTo>
                <a:lnTo>
                  <a:pt x="1533525" y="1968233"/>
                </a:lnTo>
                <a:lnTo>
                  <a:pt x="1533525" y="1965604"/>
                </a:lnTo>
                <a:close/>
              </a:path>
              <a:path w="6819900" h="2952750">
                <a:moveTo>
                  <a:pt x="1533525" y="1475066"/>
                </a:moveTo>
                <a:lnTo>
                  <a:pt x="1533067" y="1473949"/>
                </a:lnTo>
                <a:lnTo>
                  <a:pt x="1531200" y="1472082"/>
                </a:lnTo>
                <a:lnTo>
                  <a:pt x="1530083" y="1471612"/>
                </a:lnTo>
                <a:lnTo>
                  <a:pt x="1527454" y="1471612"/>
                </a:lnTo>
                <a:lnTo>
                  <a:pt x="1526336" y="1472082"/>
                </a:lnTo>
                <a:lnTo>
                  <a:pt x="1524469" y="1473949"/>
                </a:lnTo>
                <a:lnTo>
                  <a:pt x="1524000" y="1475066"/>
                </a:lnTo>
                <a:lnTo>
                  <a:pt x="1524000" y="1477695"/>
                </a:lnTo>
                <a:lnTo>
                  <a:pt x="1524469" y="1478813"/>
                </a:lnTo>
                <a:lnTo>
                  <a:pt x="1526336" y="1480680"/>
                </a:lnTo>
                <a:lnTo>
                  <a:pt x="1527454" y="1481137"/>
                </a:lnTo>
                <a:lnTo>
                  <a:pt x="1530083" y="1481137"/>
                </a:lnTo>
                <a:lnTo>
                  <a:pt x="1531200" y="1480680"/>
                </a:lnTo>
                <a:lnTo>
                  <a:pt x="1533067" y="1478813"/>
                </a:lnTo>
                <a:lnTo>
                  <a:pt x="1533525" y="1477695"/>
                </a:lnTo>
                <a:lnTo>
                  <a:pt x="1533525" y="1475066"/>
                </a:lnTo>
                <a:close/>
              </a:path>
              <a:path w="6819900" h="2952750">
                <a:moveTo>
                  <a:pt x="1533525" y="984529"/>
                </a:moveTo>
                <a:lnTo>
                  <a:pt x="1533067" y="983411"/>
                </a:lnTo>
                <a:lnTo>
                  <a:pt x="1531200" y="981544"/>
                </a:lnTo>
                <a:lnTo>
                  <a:pt x="1530083" y="981075"/>
                </a:lnTo>
                <a:lnTo>
                  <a:pt x="1527454" y="981075"/>
                </a:lnTo>
                <a:lnTo>
                  <a:pt x="1526336" y="981544"/>
                </a:lnTo>
                <a:lnTo>
                  <a:pt x="1524469" y="983411"/>
                </a:lnTo>
                <a:lnTo>
                  <a:pt x="1524000" y="984529"/>
                </a:lnTo>
                <a:lnTo>
                  <a:pt x="1524000" y="987158"/>
                </a:lnTo>
                <a:lnTo>
                  <a:pt x="1524469" y="988275"/>
                </a:lnTo>
                <a:lnTo>
                  <a:pt x="1526336" y="990142"/>
                </a:lnTo>
                <a:lnTo>
                  <a:pt x="1527454" y="990600"/>
                </a:lnTo>
                <a:lnTo>
                  <a:pt x="1530083" y="990600"/>
                </a:lnTo>
                <a:lnTo>
                  <a:pt x="1531200" y="990142"/>
                </a:lnTo>
                <a:lnTo>
                  <a:pt x="1533067" y="988275"/>
                </a:lnTo>
                <a:lnTo>
                  <a:pt x="1533525" y="987158"/>
                </a:lnTo>
                <a:lnTo>
                  <a:pt x="1533525" y="984529"/>
                </a:lnTo>
                <a:close/>
              </a:path>
              <a:path w="6819900" h="2952750">
                <a:moveTo>
                  <a:pt x="1533525" y="493991"/>
                </a:moveTo>
                <a:lnTo>
                  <a:pt x="1533067" y="492874"/>
                </a:lnTo>
                <a:lnTo>
                  <a:pt x="1531200" y="491007"/>
                </a:lnTo>
                <a:lnTo>
                  <a:pt x="1530083" y="490537"/>
                </a:lnTo>
                <a:lnTo>
                  <a:pt x="1527454" y="490537"/>
                </a:lnTo>
                <a:lnTo>
                  <a:pt x="1526336" y="491007"/>
                </a:lnTo>
                <a:lnTo>
                  <a:pt x="1524469" y="492874"/>
                </a:lnTo>
                <a:lnTo>
                  <a:pt x="1524000" y="493991"/>
                </a:lnTo>
                <a:lnTo>
                  <a:pt x="1524000" y="496620"/>
                </a:lnTo>
                <a:lnTo>
                  <a:pt x="1524469" y="497738"/>
                </a:lnTo>
                <a:lnTo>
                  <a:pt x="1526336" y="499605"/>
                </a:lnTo>
                <a:lnTo>
                  <a:pt x="1527454" y="500062"/>
                </a:lnTo>
                <a:lnTo>
                  <a:pt x="1530083" y="500062"/>
                </a:lnTo>
                <a:lnTo>
                  <a:pt x="1531200" y="499605"/>
                </a:lnTo>
                <a:lnTo>
                  <a:pt x="1533067" y="497738"/>
                </a:lnTo>
                <a:lnTo>
                  <a:pt x="1533525" y="496620"/>
                </a:lnTo>
                <a:lnTo>
                  <a:pt x="1533525" y="493991"/>
                </a:lnTo>
                <a:close/>
              </a:path>
              <a:path w="6819900" h="2952750">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6819900" h="2952750">
                <a:moveTo>
                  <a:pt x="1581150" y="2946679"/>
                </a:moveTo>
                <a:lnTo>
                  <a:pt x="1580692" y="2945561"/>
                </a:lnTo>
                <a:lnTo>
                  <a:pt x="1578825" y="2943695"/>
                </a:lnTo>
                <a:lnTo>
                  <a:pt x="1577708" y="2943225"/>
                </a:lnTo>
                <a:lnTo>
                  <a:pt x="1575079" y="2943225"/>
                </a:lnTo>
                <a:lnTo>
                  <a:pt x="1573961" y="2943695"/>
                </a:lnTo>
                <a:lnTo>
                  <a:pt x="1572094" y="2945561"/>
                </a:lnTo>
                <a:lnTo>
                  <a:pt x="1571625" y="2946679"/>
                </a:lnTo>
                <a:lnTo>
                  <a:pt x="1571625" y="2949308"/>
                </a:lnTo>
                <a:lnTo>
                  <a:pt x="1572094" y="2950426"/>
                </a:lnTo>
                <a:lnTo>
                  <a:pt x="1573961" y="2952292"/>
                </a:lnTo>
                <a:lnTo>
                  <a:pt x="1575079" y="2952750"/>
                </a:lnTo>
                <a:lnTo>
                  <a:pt x="1577708" y="2952750"/>
                </a:lnTo>
                <a:lnTo>
                  <a:pt x="1578825" y="2952292"/>
                </a:lnTo>
                <a:lnTo>
                  <a:pt x="1580692" y="2950426"/>
                </a:lnTo>
                <a:lnTo>
                  <a:pt x="1581150" y="2949308"/>
                </a:lnTo>
                <a:lnTo>
                  <a:pt x="1581150" y="2946679"/>
                </a:lnTo>
                <a:close/>
              </a:path>
              <a:path w="6819900" h="2952750">
                <a:moveTo>
                  <a:pt x="1581150" y="2456142"/>
                </a:moveTo>
                <a:lnTo>
                  <a:pt x="1580692" y="2455024"/>
                </a:lnTo>
                <a:lnTo>
                  <a:pt x="1578825" y="2453157"/>
                </a:lnTo>
                <a:lnTo>
                  <a:pt x="1577708" y="2452687"/>
                </a:lnTo>
                <a:lnTo>
                  <a:pt x="1575079" y="2452687"/>
                </a:lnTo>
                <a:lnTo>
                  <a:pt x="1573961" y="2453157"/>
                </a:lnTo>
                <a:lnTo>
                  <a:pt x="1572094" y="2455024"/>
                </a:lnTo>
                <a:lnTo>
                  <a:pt x="1571625" y="2456142"/>
                </a:lnTo>
                <a:lnTo>
                  <a:pt x="1571625" y="2458770"/>
                </a:lnTo>
                <a:lnTo>
                  <a:pt x="1572094" y="2459888"/>
                </a:lnTo>
                <a:lnTo>
                  <a:pt x="1573961" y="2461755"/>
                </a:lnTo>
                <a:lnTo>
                  <a:pt x="1575079" y="2462212"/>
                </a:lnTo>
                <a:lnTo>
                  <a:pt x="1577708" y="2462212"/>
                </a:lnTo>
                <a:lnTo>
                  <a:pt x="1578825" y="2461755"/>
                </a:lnTo>
                <a:lnTo>
                  <a:pt x="1580692" y="2459888"/>
                </a:lnTo>
                <a:lnTo>
                  <a:pt x="1581150" y="2458770"/>
                </a:lnTo>
                <a:lnTo>
                  <a:pt x="1581150" y="2456142"/>
                </a:lnTo>
                <a:close/>
              </a:path>
              <a:path w="6819900" h="2952750">
                <a:moveTo>
                  <a:pt x="1581150" y="1965604"/>
                </a:moveTo>
                <a:lnTo>
                  <a:pt x="1580692" y="1964486"/>
                </a:lnTo>
                <a:lnTo>
                  <a:pt x="1578825" y="1962619"/>
                </a:lnTo>
                <a:lnTo>
                  <a:pt x="1577708" y="1962150"/>
                </a:lnTo>
                <a:lnTo>
                  <a:pt x="1575079" y="1962150"/>
                </a:lnTo>
                <a:lnTo>
                  <a:pt x="1573961" y="1962619"/>
                </a:lnTo>
                <a:lnTo>
                  <a:pt x="1572094" y="1964486"/>
                </a:lnTo>
                <a:lnTo>
                  <a:pt x="1571625" y="1965604"/>
                </a:lnTo>
                <a:lnTo>
                  <a:pt x="1571625" y="1968233"/>
                </a:lnTo>
                <a:lnTo>
                  <a:pt x="1572094" y="1969350"/>
                </a:lnTo>
                <a:lnTo>
                  <a:pt x="1573961" y="1971217"/>
                </a:lnTo>
                <a:lnTo>
                  <a:pt x="1575079" y="1971675"/>
                </a:lnTo>
                <a:lnTo>
                  <a:pt x="1577708" y="1971675"/>
                </a:lnTo>
                <a:lnTo>
                  <a:pt x="1578825" y="1971217"/>
                </a:lnTo>
                <a:lnTo>
                  <a:pt x="1580692" y="1969350"/>
                </a:lnTo>
                <a:lnTo>
                  <a:pt x="1581150" y="1968233"/>
                </a:lnTo>
                <a:lnTo>
                  <a:pt x="1581150" y="1965604"/>
                </a:lnTo>
                <a:close/>
              </a:path>
              <a:path w="6819900" h="2952750">
                <a:moveTo>
                  <a:pt x="1581150" y="1475066"/>
                </a:moveTo>
                <a:lnTo>
                  <a:pt x="1580692" y="1473949"/>
                </a:lnTo>
                <a:lnTo>
                  <a:pt x="1578825" y="1472082"/>
                </a:lnTo>
                <a:lnTo>
                  <a:pt x="1577708" y="1471612"/>
                </a:lnTo>
                <a:lnTo>
                  <a:pt x="1575079" y="1471612"/>
                </a:lnTo>
                <a:lnTo>
                  <a:pt x="1573961" y="1472082"/>
                </a:lnTo>
                <a:lnTo>
                  <a:pt x="1572094" y="1473949"/>
                </a:lnTo>
                <a:lnTo>
                  <a:pt x="1571625" y="1475066"/>
                </a:lnTo>
                <a:lnTo>
                  <a:pt x="1571625" y="1477695"/>
                </a:lnTo>
                <a:lnTo>
                  <a:pt x="1572094" y="1478813"/>
                </a:lnTo>
                <a:lnTo>
                  <a:pt x="1573961" y="1480680"/>
                </a:lnTo>
                <a:lnTo>
                  <a:pt x="1575079" y="1481137"/>
                </a:lnTo>
                <a:lnTo>
                  <a:pt x="1577708" y="1481137"/>
                </a:lnTo>
                <a:lnTo>
                  <a:pt x="1578825" y="1480680"/>
                </a:lnTo>
                <a:lnTo>
                  <a:pt x="1580692" y="1478813"/>
                </a:lnTo>
                <a:lnTo>
                  <a:pt x="1581150" y="1477695"/>
                </a:lnTo>
                <a:lnTo>
                  <a:pt x="1581150" y="1475066"/>
                </a:lnTo>
                <a:close/>
              </a:path>
              <a:path w="6819900" h="2952750">
                <a:moveTo>
                  <a:pt x="1581150" y="984529"/>
                </a:moveTo>
                <a:lnTo>
                  <a:pt x="1580692" y="983411"/>
                </a:lnTo>
                <a:lnTo>
                  <a:pt x="1578825" y="981544"/>
                </a:lnTo>
                <a:lnTo>
                  <a:pt x="1577708" y="981075"/>
                </a:lnTo>
                <a:lnTo>
                  <a:pt x="1575079" y="981075"/>
                </a:lnTo>
                <a:lnTo>
                  <a:pt x="1573961" y="981544"/>
                </a:lnTo>
                <a:lnTo>
                  <a:pt x="1572094" y="983411"/>
                </a:lnTo>
                <a:lnTo>
                  <a:pt x="1571625" y="984529"/>
                </a:lnTo>
                <a:lnTo>
                  <a:pt x="1571625" y="987158"/>
                </a:lnTo>
                <a:lnTo>
                  <a:pt x="1572094" y="988275"/>
                </a:lnTo>
                <a:lnTo>
                  <a:pt x="1573961" y="990142"/>
                </a:lnTo>
                <a:lnTo>
                  <a:pt x="1575079" y="990600"/>
                </a:lnTo>
                <a:lnTo>
                  <a:pt x="1577708" y="990600"/>
                </a:lnTo>
                <a:lnTo>
                  <a:pt x="1578825" y="990142"/>
                </a:lnTo>
                <a:lnTo>
                  <a:pt x="1580692" y="988275"/>
                </a:lnTo>
                <a:lnTo>
                  <a:pt x="1581150" y="987158"/>
                </a:lnTo>
                <a:lnTo>
                  <a:pt x="1581150" y="984529"/>
                </a:lnTo>
                <a:close/>
              </a:path>
              <a:path w="6819900" h="2952750">
                <a:moveTo>
                  <a:pt x="1581150" y="493991"/>
                </a:moveTo>
                <a:lnTo>
                  <a:pt x="1580692" y="492874"/>
                </a:lnTo>
                <a:lnTo>
                  <a:pt x="1578825" y="491007"/>
                </a:lnTo>
                <a:lnTo>
                  <a:pt x="1577708" y="490537"/>
                </a:lnTo>
                <a:lnTo>
                  <a:pt x="1575079" y="490537"/>
                </a:lnTo>
                <a:lnTo>
                  <a:pt x="1573961" y="491007"/>
                </a:lnTo>
                <a:lnTo>
                  <a:pt x="1572094" y="492874"/>
                </a:lnTo>
                <a:lnTo>
                  <a:pt x="1571625" y="493991"/>
                </a:lnTo>
                <a:lnTo>
                  <a:pt x="1571625" y="496620"/>
                </a:lnTo>
                <a:lnTo>
                  <a:pt x="1572094" y="497738"/>
                </a:lnTo>
                <a:lnTo>
                  <a:pt x="1573961" y="499605"/>
                </a:lnTo>
                <a:lnTo>
                  <a:pt x="1575079" y="500062"/>
                </a:lnTo>
                <a:lnTo>
                  <a:pt x="1577708" y="500062"/>
                </a:lnTo>
                <a:lnTo>
                  <a:pt x="1578825" y="499605"/>
                </a:lnTo>
                <a:lnTo>
                  <a:pt x="1580692" y="497738"/>
                </a:lnTo>
                <a:lnTo>
                  <a:pt x="1581150" y="496620"/>
                </a:lnTo>
                <a:lnTo>
                  <a:pt x="1581150" y="493991"/>
                </a:lnTo>
                <a:close/>
              </a:path>
              <a:path w="6819900" h="2952750">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6819900" h="2952750">
                <a:moveTo>
                  <a:pt x="1628775" y="2946679"/>
                </a:moveTo>
                <a:lnTo>
                  <a:pt x="1628317" y="2945561"/>
                </a:lnTo>
                <a:lnTo>
                  <a:pt x="1626450" y="2943695"/>
                </a:lnTo>
                <a:lnTo>
                  <a:pt x="1625333" y="2943225"/>
                </a:lnTo>
                <a:lnTo>
                  <a:pt x="1622704" y="2943225"/>
                </a:lnTo>
                <a:lnTo>
                  <a:pt x="1621586" y="2943695"/>
                </a:lnTo>
                <a:lnTo>
                  <a:pt x="1619719" y="2945561"/>
                </a:lnTo>
                <a:lnTo>
                  <a:pt x="1619250" y="2946679"/>
                </a:lnTo>
                <a:lnTo>
                  <a:pt x="1619250" y="2949308"/>
                </a:lnTo>
                <a:lnTo>
                  <a:pt x="1619719" y="2950426"/>
                </a:lnTo>
                <a:lnTo>
                  <a:pt x="1621586" y="2952292"/>
                </a:lnTo>
                <a:lnTo>
                  <a:pt x="1622704" y="2952750"/>
                </a:lnTo>
                <a:lnTo>
                  <a:pt x="1625333" y="2952750"/>
                </a:lnTo>
                <a:lnTo>
                  <a:pt x="1626450" y="2952292"/>
                </a:lnTo>
                <a:lnTo>
                  <a:pt x="1628317" y="2950426"/>
                </a:lnTo>
                <a:lnTo>
                  <a:pt x="1628775" y="2949308"/>
                </a:lnTo>
                <a:lnTo>
                  <a:pt x="1628775" y="2946679"/>
                </a:lnTo>
                <a:close/>
              </a:path>
              <a:path w="6819900" h="2952750">
                <a:moveTo>
                  <a:pt x="1628775" y="2456142"/>
                </a:moveTo>
                <a:lnTo>
                  <a:pt x="1628317" y="2455024"/>
                </a:lnTo>
                <a:lnTo>
                  <a:pt x="1626450" y="2453157"/>
                </a:lnTo>
                <a:lnTo>
                  <a:pt x="1625333" y="2452687"/>
                </a:lnTo>
                <a:lnTo>
                  <a:pt x="1622704" y="2452687"/>
                </a:lnTo>
                <a:lnTo>
                  <a:pt x="1621586" y="2453157"/>
                </a:lnTo>
                <a:lnTo>
                  <a:pt x="1619719" y="2455024"/>
                </a:lnTo>
                <a:lnTo>
                  <a:pt x="1619250" y="2456142"/>
                </a:lnTo>
                <a:lnTo>
                  <a:pt x="1619250" y="2458770"/>
                </a:lnTo>
                <a:lnTo>
                  <a:pt x="1619719" y="2459888"/>
                </a:lnTo>
                <a:lnTo>
                  <a:pt x="1621586" y="2461755"/>
                </a:lnTo>
                <a:lnTo>
                  <a:pt x="1622704" y="2462212"/>
                </a:lnTo>
                <a:lnTo>
                  <a:pt x="1625333" y="2462212"/>
                </a:lnTo>
                <a:lnTo>
                  <a:pt x="1626450" y="2461755"/>
                </a:lnTo>
                <a:lnTo>
                  <a:pt x="1628317" y="2459888"/>
                </a:lnTo>
                <a:lnTo>
                  <a:pt x="1628775" y="2458770"/>
                </a:lnTo>
                <a:lnTo>
                  <a:pt x="1628775" y="2456142"/>
                </a:lnTo>
                <a:close/>
              </a:path>
              <a:path w="6819900" h="2952750">
                <a:moveTo>
                  <a:pt x="1628775" y="1965604"/>
                </a:moveTo>
                <a:lnTo>
                  <a:pt x="1628317" y="1964486"/>
                </a:lnTo>
                <a:lnTo>
                  <a:pt x="1626450" y="1962619"/>
                </a:lnTo>
                <a:lnTo>
                  <a:pt x="1625333" y="1962150"/>
                </a:lnTo>
                <a:lnTo>
                  <a:pt x="1622704" y="1962150"/>
                </a:lnTo>
                <a:lnTo>
                  <a:pt x="1621586" y="1962619"/>
                </a:lnTo>
                <a:lnTo>
                  <a:pt x="1619719" y="1964486"/>
                </a:lnTo>
                <a:lnTo>
                  <a:pt x="1619250" y="1965604"/>
                </a:lnTo>
                <a:lnTo>
                  <a:pt x="1619250" y="1968233"/>
                </a:lnTo>
                <a:lnTo>
                  <a:pt x="1619719" y="1969350"/>
                </a:lnTo>
                <a:lnTo>
                  <a:pt x="1621586" y="1971217"/>
                </a:lnTo>
                <a:lnTo>
                  <a:pt x="1622704" y="1971675"/>
                </a:lnTo>
                <a:lnTo>
                  <a:pt x="1625333" y="1971675"/>
                </a:lnTo>
                <a:lnTo>
                  <a:pt x="1626450" y="1971217"/>
                </a:lnTo>
                <a:lnTo>
                  <a:pt x="1628317" y="1969350"/>
                </a:lnTo>
                <a:lnTo>
                  <a:pt x="1628775" y="1968233"/>
                </a:lnTo>
                <a:lnTo>
                  <a:pt x="1628775" y="1965604"/>
                </a:lnTo>
                <a:close/>
              </a:path>
              <a:path w="6819900" h="2952750">
                <a:moveTo>
                  <a:pt x="1628775" y="1475066"/>
                </a:moveTo>
                <a:lnTo>
                  <a:pt x="1628317" y="1473949"/>
                </a:lnTo>
                <a:lnTo>
                  <a:pt x="1626450" y="1472082"/>
                </a:lnTo>
                <a:lnTo>
                  <a:pt x="1625333" y="1471612"/>
                </a:lnTo>
                <a:lnTo>
                  <a:pt x="1622704" y="1471612"/>
                </a:lnTo>
                <a:lnTo>
                  <a:pt x="1621586" y="1472082"/>
                </a:lnTo>
                <a:lnTo>
                  <a:pt x="1619719" y="1473949"/>
                </a:lnTo>
                <a:lnTo>
                  <a:pt x="1619250" y="1475066"/>
                </a:lnTo>
                <a:lnTo>
                  <a:pt x="1619250" y="1477695"/>
                </a:lnTo>
                <a:lnTo>
                  <a:pt x="1619719" y="1478813"/>
                </a:lnTo>
                <a:lnTo>
                  <a:pt x="1621586" y="1480680"/>
                </a:lnTo>
                <a:lnTo>
                  <a:pt x="1622704" y="1481137"/>
                </a:lnTo>
                <a:lnTo>
                  <a:pt x="1625333" y="1481137"/>
                </a:lnTo>
                <a:lnTo>
                  <a:pt x="1626450" y="1480680"/>
                </a:lnTo>
                <a:lnTo>
                  <a:pt x="1628317" y="1478813"/>
                </a:lnTo>
                <a:lnTo>
                  <a:pt x="1628775" y="1477695"/>
                </a:lnTo>
                <a:lnTo>
                  <a:pt x="1628775" y="1475066"/>
                </a:lnTo>
                <a:close/>
              </a:path>
              <a:path w="6819900" h="2952750">
                <a:moveTo>
                  <a:pt x="1628775" y="984529"/>
                </a:moveTo>
                <a:lnTo>
                  <a:pt x="1628317" y="983411"/>
                </a:lnTo>
                <a:lnTo>
                  <a:pt x="1626450" y="981544"/>
                </a:lnTo>
                <a:lnTo>
                  <a:pt x="1625333" y="981075"/>
                </a:lnTo>
                <a:lnTo>
                  <a:pt x="1622704" y="981075"/>
                </a:lnTo>
                <a:lnTo>
                  <a:pt x="1621586" y="981544"/>
                </a:lnTo>
                <a:lnTo>
                  <a:pt x="1619719" y="983411"/>
                </a:lnTo>
                <a:lnTo>
                  <a:pt x="1619250" y="984529"/>
                </a:lnTo>
                <a:lnTo>
                  <a:pt x="1619250" y="987158"/>
                </a:lnTo>
                <a:lnTo>
                  <a:pt x="1619719" y="988275"/>
                </a:lnTo>
                <a:lnTo>
                  <a:pt x="1621586" y="990142"/>
                </a:lnTo>
                <a:lnTo>
                  <a:pt x="1622704" y="990600"/>
                </a:lnTo>
                <a:lnTo>
                  <a:pt x="1625333" y="990600"/>
                </a:lnTo>
                <a:lnTo>
                  <a:pt x="1626450" y="990142"/>
                </a:lnTo>
                <a:lnTo>
                  <a:pt x="1628317" y="988275"/>
                </a:lnTo>
                <a:lnTo>
                  <a:pt x="1628775" y="987158"/>
                </a:lnTo>
                <a:lnTo>
                  <a:pt x="1628775" y="984529"/>
                </a:lnTo>
                <a:close/>
              </a:path>
              <a:path w="6819900" h="2952750">
                <a:moveTo>
                  <a:pt x="1628775" y="493991"/>
                </a:moveTo>
                <a:lnTo>
                  <a:pt x="1628317" y="492874"/>
                </a:lnTo>
                <a:lnTo>
                  <a:pt x="1626450" y="491007"/>
                </a:lnTo>
                <a:lnTo>
                  <a:pt x="1625333" y="490537"/>
                </a:lnTo>
                <a:lnTo>
                  <a:pt x="1622704" y="490537"/>
                </a:lnTo>
                <a:lnTo>
                  <a:pt x="1621586" y="491007"/>
                </a:lnTo>
                <a:lnTo>
                  <a:pt x="1619719" y="492874"/>
                </a:lnTo>
                <a:lnTo>
                  <a:pt x="1619250" y="493991"/>
                </a:lnTo>
                <a:lnTo>
                  <a:pt x="1619250" y="496620"/>
                </a:lnTo>
                <a:lnTo>
                  <a:pt x="1619719" y="497738"/>
                </a:lnTo>
                <a:lnTo>
                  <a:pt x="1621586" y="499605"/>
                </a:lnTo>
                <a:lnTo>
                  <a:pt x="1622704" y="500062"/>
                </a:lnTo>
                <a:lnTo>
                  <a:pt x="1625333" y="500062"/>
                </a:lnTo>
                <a:lnTo>
                  <a:pt x="1626450" y="499605"/>
                </a:lnTo>
                <a:lnTo>
                  <a:pt x="1628317" y="497738"/>
                </a:lnTo>
                <a:lnTo>
                  <a:pt x="1628775" y="496620"/>
                </a:lnTo>
                <a:lnTo>
                  <a:pt x="1628775" y="493991"/>
                </a:lnTo>
                <a:close/>
              </a:path>
              <a:path w="6819900" h="2952750">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6819900" h="2952750">
                <a:moveTo>
                  <a:pt x="1676400" y="2946679"/>
                </a:moveTo>
                <a:lnTo>
                  <a:pt x="1675942" y="2945561"/>
                </a:lnTo>
                <a:lnTo>
                  <a:pt x="1674075" y="2943695"/>
                </a:lnTo>
                <a:lnTo>
                  <a:pt x="1672958" y="2943225"/>
                </a:lnTo>
                <a:lnTo>
                  <a:pt x="1670329" y="2943225"/>
                </a:lnTo>
                <a:lnTo>
                  <a:pt x="1669211" y="2943695"/>
                </a:lnTo>
                <a:lnTo>
                  <a:pt x="1667344" y="2945561"/>
                </a:lnTo>
                <a:lnTo>
                  <a:pt x="1666875" y="2946679"/>
                </a:lnTo>
                <a:lnTo>
                  <a:pt x="1666875" y="2949308"/>
                </a:lnTo>
                <a:lnTo>
                  <a:pt x="1667344" y="2950426"/>
                </a:lnTo>
                <a:lnTo>
                  <a:pt x="1669211" y="2952292"/>
                </a:lnTo>
                <a:lnTo>
                  <a:pt x="1670329" y="2952750"/>
                </a:lnTo>
                <a:lnTo>
                  <a:pt x="1672958" y="2952750"/>
                </a:lnTo>
                <a:lnTo>
                  <a:pt x="1674075" y="2952292"/>
                </a:lnTo>
                <a:lnTo>
                  <a:pt x="1675942" y="2950426"/>
                </a:lnTo>
                <a:lnTo>
                  <a:pt x="1676400" y="2949308"/>
                </a:lnTo>
                <a:lnTo>
                  <a:pt x="1676400" y="2946679"/>
                </a:lnTo>
                <a:close/>
              </a:path>
              <a:path w="6819900" h="2952750">
                <a:moveTo>
                  <a:pt x="1676400" y="2456142"/>
                </a:moveTo>
                <a:lnTo>
                  <a:pt x="1675942" y="2455024"/>
                </a:lnTo>
                <a:lnTo>
                  <a:pt x="1674075" y="2453157"/>
                </a:lnTo>
                <a:lnTo>
                  <a:pt x="1672958" y="2452687"/>
                </a:lnTo>
                <a:lnTo>
                  <a:pt x="1670329" y="2452687"/>
                </a:lnTo>
                <a:lnTo>
                  <a:pt x="1669211" y="2453157"/>
                </a:lnTo>
                <a:lnTo>
                  <a:pt x="1667344" y="2455024"/>
                </a:lnTo>
                <a:lnTo>
                  <a:pt x="1666875" y="2456142"/>
                </a:lnTo>
                <a:lnTo>
                  <a:pt x="1666875" y="2458770"/>
                </a:lnTo>
                <a:lnTo>
                  <a:pt x="1667344" y="2459888"/>
                </a:lnTo>
                <a:lnTo>
                  <a:pt x="1669211" y="2461755"/>
                </a:lnTo>
                <a:lnTo>
                  <a:pt x="1670329" y="2462212"/>
                </a:lnTo>
                <a:lnTo>
                  <a:pt x="1672958" y="2462212"/>
                </a:lnTo>
                <a:lnTo>
                  <a:pt x="1674075" y="2461755"/>
                </a:lnTo>
                <a:lnTo>
                  <a:pt x="1675942" y="2459888"/>
                </a:lnTo>
                <a:lnTo>
                  <a:pt x="1676400" y="2458770"/>
                </a:lnTo>
                <a:lnTo>
                  <a:pt x="1676400" y="2456142"/>
                </a:lnTo>
                <a:close/>
              </a:path>
              <a:path w="6819900" h="2952750">
                <a:moveTo>
                  <a:pt x="1676400" y="1965604"/>
                </a:moveTo>
                <a:lnTo>
                  <a:pt x="1675942" y="1964486"/>
                </a:lnTo>
                <a:lnTo>
                  <a:pt x="1674075" y="1962619"/>
                </a:lnTo>
                <a:lnTo>
                  <a:pt x="1672958" y="1962150"/>
                </a:lnTo>
                <a:lnTo>
                  <a:pt x="1670329" y="1962150"/>
                </a:lnTo>
                <a:lnTo>
                  <a:pt x="1669211" y="1962619"/>
                </a:lnTo>
                <a:lnTo>
                  <a:pt x="1667344" y="1964486"/>
                </a:lnTo>
                <a:lnTo>
                  <a:pt x="1666875" y="1965604"/>
                </a:lnTo>
                <a:lnTo>
                  <a:pt x="1666875" y="1968233"/>
                </a:lnTo>
                <a:lnTo>
                  <a:pt x="1667344" y="1969350"/>
                </a:lnTo>
                <a:lnTo>
                  <a:pt x="1669211" y="1971217"/>
                </a:lnTo>
                <a:lnTo>
                  <a:pt x="1670329" y="1971675"/>
                </a:lnTo>
                <a:lnTo>
                  <a:pt x="1672958" y="1971675"/>
                </a:lnTo>
                <a:lnTo>
                  <a:pt x="1674075" y="1971217"/>
                </a:lnTo>
                <a:lnTo>
                  <a:pt x="1675942" y="1969350"/>
                </a:lnTo>
                <a:lnTo>
                  <a:pt x="1676400" y="1968233"/>
                </a:lnTo>
                <a:lnTo>
                  <a:pt x="1676400" y="1965604"/>
                </a:lnTo>
                <a:close/>
              </a:path>
              <a:path w="6819900" h="2952750">
                <a:moveTo>
                  <a:pt x="1676400" y="1475066"/>
                </a:moveTo>
                <a:lnTo>
                  <a:pt x="1675942" y="1473949"/>
                </a:lnTo>
                <a:lnTo>
                  <a:pt x="1674075" y="1472082"/>
                </a:lnTo>
                <a:lnTo>
                  <a:pt x="1672958" y="1471612"/>
                </a:lnTo>
                <a:lnTo>
                  <a:pt x="1670329" y="1471612"/>
                </a:lnTo>
                <a:lnTo>
                  <a:pt x="1669211" y="1472082"/>
                </a:lnTo>
                <a:lnTo>
                  <a:pt x="1667344" y="1473949"/>
                </a:lnTo>
                <a:lnTo>
                  <a:pt x="1666875" y="1475066"/>
                </a:lnTo>
                <a:lnTo>
                  <a:pt x="1666875" y="1477695"/>
                </a:lnTo>
                <a:lnTo>
                  <a:pt x="1667344" y="1478813"/>
                </a:lnTo>
                <a:lnTo>
                  <a:pt x="1669211" y="1480680"/>
                </a:lnTo>
                <a:lnTo>
                  <a:pt x="1670329" y="1481137"/>
                </a:lnTo>
                <a:lnTo>
                  <a:pt x="1672958" y="1481137"/>
                </a:lnTo>
                <a:lnTo>
                  <a:pt x="1674075" y="1480680"/>
                </a:lnTo>
                <a:lnTo>
                  <a:pt x="1675942" y="1478813"/>
                </a:lnTo>
                <a:lnTo>
                  <a:pt x="1676400" y="1477695"/>
                </a:lnTo>
                <a:lnTo>
                  <a:pt x="1676400" y="1475066"/>
                </a:lnTo>
                <a:close/>
              </a:path>
              <a:path w="6819900" h="2952750">
                <a:moveTo>
                  <a:pt x="1676400" y="984529"/>
                </a:moveTo>
                <a:lnTo>
                  <a:pt x="1675942" y="983411"/>
                </a:lnTo>
                <a:lnTo>
                  <a:pt x="1674075" y="981544"/>
                </a:lnTo>
                <a:lnTo>
                  <a:pt x="1672958" y="981075"/>
                </a:lnTo>
                <a:lnTo>
                  <a:pt x="1670329" y="981075"/>
                </a:lnTo>
                <a:lnTo>
                  <a:pt x="1669211" y="981544"/>
                </a:lnTo>
                <a:lnTo>
                  <a:pt x="1667344" y="983411"/>
                </a:lnTo>
                <a:lnTo>
                  <a:pt x="1666875" y="984529"/>
                </a:lnTo>
                <a:lnTo>
                  <a:pt x="1666875" y="987158"/>
                </a:lnTo>
                <a:lnTo>
                  <a:pt x="1667344" y="988275"/>
                </a:lnTo>
                <a:lnTo>
                  <a:pt x="1669211" y="990142"/>
                </a:lnTo>
                <a:lnTo>
                  <a:pt x="1670329" y="990600"/>
                </a:lnTo>
                <a:lnTo>
                  <a:pt x="1672958" y="990600"/>
                </a:lnTo>
                <a:lnTo>
                  <a:pt x="1674075" y="990142"/>
                </a:lnTo>
                <a:lnTo>
                  <a:pt x="1675942" y="988275"/>
                </a:lnTo>
                <a:lnTo>
                  <a:pt x="1676400" y="987158"/>
                </a:lnTo>
                <a:lnTo>
                  <a:pt x="1676400" y="984529"/>
                </a:lnTo>
                <a:close/>
              </a:path>
              <a:path w="6819900" h="2952750">
                <a:moveTo>
                  <a:pt x="1676400" y="493991"/>
                </a:moveTo>
                <a:lnTo>
                  <a:pt x="1675942" y="492874"/>
                </a:lnTo>
                <a:lnTo>
                  <a:pt x="1674075" y="491007"/>
                </a:lnTo>
                <a:lnTo>
                  <a:pt x="1672958" y="490537"/>
                </a:lnTo>
                <a:lnTo>
                  <a:pt x="1670329" y="490537"/>
                </a:lnTo>
                <a:lnTo>
                  <a:pt x="1669211" y="491007"/>
                </a:lnTo>
                <a:lnTo>
                  <a:pt x="1667344" y="492874"/>
                </a:lnTo>
                <a:lnTo>
                  <a:pt x="1666875" y="493991"/>
                </a:lnTo>
                <a:lnTo>
                  <a:pt x="1666875" y="496620"/>
                </a:lnTo>
                <a:lnTo>
                  <a:pt x="1667344" y="497738"/>
                </a:lnTo>
                <a:lnTo>
                  <a:pt x="1669211" y="499605"/>
                </a:lnTo>
                <a:lnTo>
                  <a:pt x="1670329" y="500062"/>
                </a:lnTo>
                <a:lnTo>
                  <a:pt x="1672958" y="500062"/>
                </a:lnTo>
                <a:lnTo>
                  <a:pt x="1674075" y="499605"/>
                </a:lnTo>
                <a:lnTo>
                  <a:pt x="1675942" y="497738"/>
                </a:lnTo>
                <a:lnTo>
                  <a:pt x="1676400" y="496620"/>
                </a:lnTo>
                <a:lnTo>
                  <a:pt x="1676400" y="493991"/>
                </a:lnTo>
                <a:close/>
              </a:path>
              <a:path w="6819900" h="2952750">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6819900" h="2952750">
                <a:moveTo>
                  <a:pt x="1724025" y="2946679"/>
                </a:moveTo>
                <a:lnTo>
                  <a:pt x="1723567" y="2945561"/>
                </a:lnTo>
                <a:lnTo>
                  <a:pt x="1721700" y="2943695"/>
                </a:lnTo>
                <a:lnTo>
                  <a:pt x="1720583" y="2943225"/>
                </a:lnTo>
                <a:lnTo>
                  <a:pt x="1717954" y="2943225"/>
                </a:lnTo>
                <a:lnTo>
                  <a:pt x="1716836" y="2943695"/>
                </a:lnTo>
                <a:lnTo>
                  <a:pt x="1714969" y="2945561"/>
                </a:lnTo>
                <a:lnTo>
                  <a:pt x="1714500" y="2946679"/>
                </a:lnTo>
                <a:lnTo>
                  <a:pt x="1714500" y="2949308"/>
                </a:lnTo>
                <a:lnTo>
                  <a:pt x="1714969" y="2950426"/>
                </a:lnTo>
                <a:lnTo>
                  <a:pt x="1716836" y="2952292"/>
                </a:lnTo>
                <a:lnTo>
                  <a:pt x="1717954" y="2952750"/>
                </a:lnTo>
                <a:lnTo>
                  <a:pt x="1720583" y="2952750"/>
                </a:lnTo>
                <a:lnTo>
                  <a:pt x="1721700" y="2952292"/>
                </a:lnTo>
                <a:lnTo>
                  <a:pt x="1723567" y="2950426"/>
                </a:lnTo>
                <a:lnTo>
                  <a:pt x="1724025" y="2949308"/>
                </a:lnTo>
                <a:lnTo>
                  <a:pt x="1724025" y="2946679"/>
                </a:lnTo>
                <a:close/>
              </a:path>
              <a:path w="6819900" h="2952750">
                <a:moveTo>
                  <a:pt x="1724025" y="2456142"/>
                </a:moveTo>
                <a:lnTo>
                  <a:pt x="1723567" y="2455024"/>
                </a:lnTo>
                <a:lnTo>
                  <a:pt x="1721700" y="2453157"/>
                </a:lnTo>
                <a:lnTo>
                  <a:pt x="1720583" y="2452687"/>
                </a:lnTo>
                <a:lnTo>
                  <a:pt x="1717954" y="2452687"/>
                </a:lnTo>
                <a:lnTo>
                  <a:pt x="1716836" y="2453157"/>
                </a:lnTo>
                <a:lnTo>
                  <a:pt x="1714969" y="2455024"/>
                </a:lnTo>
                <a:lnTo>
                  <a:pt x="1714500" y="2456142"/>
                </a:lnTo>
                <a:lnTo>
                  <a:pt x="1714500" y="2458770"/>
                </a:lnTo>
                <a:lnTo>
                  <a:pt x="1714969" y="2459888"/>
                </a:lnTo>
                <a:lnTo>
                  <a:pt x="1716836" y="2461755"/>
                </a:lnTo>
                <a:lnTo>
                  <a:pt x="1717954" y="2462212"/>
                </a:lnTo>
                <a:lnTo>
                  <a:pt x="1720583" y="2462212"/>
                </a:lnTo>
                <a:lnTo>
                  <a:pt x="1721700" y="2461755"/>
                </a:lnTo>
                <a:lnTo>
                  <a:pt x="1723567" y="2459888"/>
                </a:lnTo>
                <a:lnTo>
                  <a:pt x="1724025" y="2458770"/>
                </a:lnTo>
                <a:lnTo>
                  <a:pt x="1724025" y="2456142"/>
                </a:lnTo>
                <a:close/>
              </a:path>
              <a:path w="6819900" h="2952750">
                <a:moveTo>
                  <a:pt x="1724025" y="1965604"/>
                </a:moveTo>
                <a:lnTo>
                  <a:pt x="1723567" y="1964486"/>
                </a:lnTo>
                <a:lnTo>
                  <a:pt x="1721700" y="1962619"/>
                </a:lnTo>
                <a:lnTo>
                  <a:pt x="1720583" y="1962150"/>
                </a:lnTo>
                <a:lnTo>
                  <a:pt x="1717954" y="1962150"/>
                </a:lnTo>
                <a:lnTo>
                  <a:pt x="1716836" y="1962619"/>
                </a:lnTo>
                <a:lnTo>
                  <a:pt x="1714969" y="1964486"/>
                </a:lnTo>
                <a:lnTo>
                  <a:pt x="1714500" y="1965604"/>
                </a:lnTo>
                <a:lnTo>
                  <a:pt x="1714500" y="1968233"/>
                </a:lnTo>
                <a:lnTo>
                  <a:pt x="1714969" y="1969350"/>
                </a:lnTo>
                <a:lnTo>
                  <a:pt x="1716836" y="1971217"/>
                </a:lnTo>
                <a:lnTo>
                  <a:pt x="1717954" y="1971675"/>
                </a:lnTo>
                <a:lnTo>
                  <a:pt x="1720583" y="1971675"/>
                </a:lnTo>
                <a:lnTo>
                  <a:pt x="1721700" y="1971217"/>
                </a:lnTo>
                <a:lnTo>
                  <a:pt x="1723567" y="1969350"/>
                </a:lnTo>
                <a:lnTo>
                  <a:pt x="1724025" y="1968233"/>
                </a:lnTo>
                <a:lnTo>
                  <a:pt x="1724025" y="1965604"/>
                </a:lnTo>
                <a:close/>
              </a:path>
              <a:path w="6819900" h="2952750">
                <a:moveTo>
                  <a:pt x="1724025" y="1475066"/>
                </a:moveTo>
                <a:lnTo>
                  <a:pt x="1723567" y="1473949"/>
                </a:lnTo>
                <a:lnTo>
                  <a:pt x="1721700" y="1472082"/>
                </a:lnTo>
                <a:lnTo>
                  <a:pt x="1720583" y="1471612"/>
                </a:lnTo>
                <a:lnTo>
                  <a:pt x="1717954" y="1471612"/>
                </a:lnTo>
                <a:lnTo>
                  <a:pt x="1716836" y="1472082"/>
                </a:lnTo>
                <a:lnTo>
                  <a:pt x="1714969" y="1473949"/>
                </a:lnTo>
                <a:lnTo>
                  <a:pt x="1714500" y="1475066"/>
                </a:lnTo>
                <a:lnTo>
                  <a:pt x="1714500" y="1477695"/>
                </a:lnTo>
                <a:lnTo>
                  <a:pt x="1714969" y="1478813"/>
                </a:lnTo>
                <a:lnTo>
                  <a:pt x="1716836" y="1480680"/>
                </a:lnTo>
                <a:lnTo>
                  <a:pt x="1717954" y="1481137"/>
                </a:lnTo>
                <a:lnTo>
                  <a:pt x="1720583" y="1481137"/>
                </a:lnTo>
                <a:lnTo>
                  <a:pt x="1721700" y="1480680"/>
                </a:lnTo>
                <a:lnTo>
                  <a:pt x="1723567" y="1478813"/>
                </a:lnTo>
                <a:lnTo>
                  <a:pt x="1724025" y="1477695"/>
                </a:lnTo>
                <a:lnTo>
                  <a:pt x="1724025" y="1475066"/>
                </a:lnTo>
                <a:close/>
              </a:path>
              <a:path w="6819900" h="2952750">
                <a:moveTo>
                  <a:pt x="1724025" y="984529"/>
                </a:moveTo>
                <a:lnTo>
                  <a:pt x="1723567" y="983411"/>
                </a:lnTo>
                <a:lnTo>
                  <a:pt x="1721700" y="981544"/>
                </a:lnTo>
                <a:lnTo>
                  <a:pt x="1720583" y="981075"/>
                </a:lnTo>
                <a:lnTo>
                  <a:pt x="1717954" y="981075"/>
                </a:lnTo>
                <a:lnTo>
                  <a:pt x="1716836" y="981544"/>
                </a:lnTo>
                <a:lnTo>
                  <a:pt x="1714969" y="983411"/>
                </a:lnTo>
                <a:lnTo>
                  <a:pt x="1714500" y="984529"/>
                </a:lnTo>
                <a:lnTo>
                  <a:pt x="1714500" y="987158"/>
                </a:lnTo>
                <a:lnTo>
                  <a:pt x="1714969" y="988275"/>
                </a:lnTo>
                <a:lnTo>
                  <a:pt x="1716836" y="990142"/>
                </a:lnTo>
                <a:lnTo>
                  <a:pt x="1717954" y="990600"/>
                </a:lnTo>
                <a:lnTo>
                  <a:pt x="1720583" y="990600"/>
                </a:lnTo>
                <a:lnTo>
                  <a:pt x="1721700" y="990142"/>
                </a:lnTo>
                <a:lnTo>
                  <a:pt x="1723567" y="988275"/>
                </a:lnTo>
                <a:lnTo>
                  <a:pt x="1724025" y="987158"/>
                </a:lnTo>
                <a:lnTo>
                  <a:pt x="1724025" y="984529"/>
                </a:lnTo>
                <a:close/>
              </a:path>
              <a:path w="6819900" h="2952750">
                <a:moveTo>
                  <a:pt x="1724025" y="493991"/>
                </a:moveTo>
                <a:lnTo>
                  <a:pt x="1723567" y="492874"/>
                </a:lnTo>
                <a:lnTo>
                  <a:pt x="1721700" y="491007"/>
                </a:lnTo>
                <a:lnTo>
                  <a:pt x="1720583" y="490537"/>
                </a:lnTo>
                <a:lnTo>
                  <a:pt x="1717954" y="490537"/>
                </a:lnTo>
                <a:lnTo>
                  <a:pt x="1716836" y="491007"/>
                </a:lnTo>
                <a:lnTo>
                  <a:pt x="1714969" y="492874"/>
                </a:lnTo>
                <a:lnTo>
                  <a:pt x="1714500" y="493991"/>
                </a:lnTo>
                <a:lnTo>
                  <a:pt x="1714500" y="496620"/>
                </a:lnTo>
                <a:lnTo>
                  <a:pt x="1714969" y="497738"/>
                </a:lnTo>
                <a:lnTo>
                  <a:pt x="1716836" y="499605"/>
                </a:lnTo>
                <a:lnTo>
                  <a:pt x="1717954" y="500062"/>
                </a:lnTo>
                <a:lnTo>
                  <a:pt x="1720583" y="500062"/>
                </a:lnTo>
                <a:lnTo>
                  <a:pt x="1721700" y="499605"/>
                </a:lnTo>
                <a:lnTo>
                  <a:pt x="1723567" y="497738"/>
                </a:lnTo>
                <a:lnTo>
                  <a:pt x="1724025" y="496620"/>
                </a:lnTo>
                <a:lnTo>
                  <a:pt x="1724025" y="493991"/>
                </a:lnTo>
                <a:close/>
              </a:path>
              <a:path w="6819900" h="2952750">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6819900" h="2952750">
                <a:moveTo>
                  <a:pt x="1771650" y="2946679"/>
                </a:moveTo>
                <a:lnTo>
                  <a:pt x="1771192" y="2945561"/>
                </a:lnTo>
                <a:lnTo>
                  <a:pt x="1769325" y="2943695"/>
                </a:lnTo>
                <a:lnTo>
                  <a:pt x="1768208" y="2943225"/>
                </a:lnTo>
                <a:lnTo>
                  <a:pt x="1765579" y="2943225"/>
                </a:lnTo>
                <a:lnTo>
                  <a:pt x="1764461" y="2943695"/>
                </a:lnTo>
                <a:lnTo>
                  <a:pt x="1762594" y="2945561"/>
                </a:lnTo>
                <a:lnTo>
                  <a:pt x="1762125" y="2946679"/>
                </a:lnTo>
                <a:lnTo>
                  <a:pt x="1762125" y="2949308"/>
                </a:lnTo>
                <a:lnTo>
                  <a:pt x="1762594" y="2950426"/>
                </a:lnTo>
                <a:lnTo>
                  <a:pt x="1764461" y="2952292"/>
                </a:lnTo>
                <a:lnTo>
                  <a:pt x="1765579" y="2952750"/>
                </a:lnTo>
                <a:lnTo>
                  <a:pt x="1768208" y="2952750"/>
                </a:lnTo>
                <a:lnTo>
                  <a:pt x="1769325" y="2952292"/>
                </a:lnTo>
                <a:lnTo>
                  <a:pt x="1771192" y="2950426"/>
                </a:lnTo>
                <a:lnTo>
                  <a:pt x="1771650" y="2949308"/>
                </a:lnTo>
                <a:lnTo>
                  <a:pt x="1771650" y="2946679"/>
                </a:lnTo>
                <a:close/>
              </a:path>
              <a:path w="6819900" h="2952750">
                <a:moveTo>
                  <a:pt x="1771650" y="2456142"/>
                </a:moveTo>
                <a:lnTo>
                  <a:pt x="1771192" y="2455024"/>
                </a:lnTo>
                <a:lnTo>
                  <a:pt x="1769325" y="2453157"/>
                </a:lnTo>
                <a:lnTo>
                  <a:pt x="1768208" y="2452687"/>
                </a:lnTo>
                <a:lnTo>
                  <a:pt x="1765579" y="2452687"/>
                </a:lnTo>
                <a:lnTo>
                  <a:pt x="1764461" y="2453157"/>
                </a:lnTo>
                <a:lnTo>
                  <a:pt x="1762594" y="2455024"/>
                </a:lnTo>
                <a:lnTo>
                  <a:pt x="1762125" y="2456142"/>
                </a:lnTo>
                <a:lnTo>
                  <a:pt x="1762125" y="2458770"/>
                </a:lnTo>
                <a:lnTo>
                  <a:pt x="1762594" y="2459888"/>
                </a:lnTo>
                <a:lnTo>
                  <a:pt x="1764461" y="2461755"/>
                </a:lnTo>
                <a:lnTo>
                  <a:pt x="1765579" y="2462212"/>
                </a:lnTo>
                <a:lnTo>
                  <a:pt x="1768208" y="2462212"/>
                </a:lnTo>
                <a:lnTo>
                  <a:pt x="1769325" y="2461755"/>
                </a:lnTo>
                <a:lnTo>
                  <a:pt x="1771192" y="2459888"/>
                </a:lnTo>
                <a:lnTo>
                  <a:pt x="1771650" y="2458770"/>
                </a:lnTo>
                <a:lnTo>
                  <a:pt x="1771650" y="2456142"/>
                </a:lnTo>
                <a:close/>
              </a:path>
              <a:path w="6819900" h="2952750">
                <a:moveTo>
                  <a:pt x="1771650" y="1965604"/>
                </a:moveTo>
                <a:lnTo>
                  <a:pt x="1771192" y="1964486"/>
                </a:lnTo>
                <a:lnTo>
                  <a:pt x="1769325" y="1962619"/>
                </a:lnTo>
                <a:lnTo>
                  <a:pt x="1768208" y="1962150"/>
                </a:lnTo>
                <a:lnTo>
                  <a:pt x="1765579" y="1962150"/>
                </a:lnTo>
                <a:lnTo>
                  <a:pt x="1764461" y="1962619"/>
                </a:lnTo>
                <a:lnTo>
                  <a:pt x="1762594" y="1964486"/>
                </a:lnTo>
                <a:lnTo>
                  <a:pt x="1762125" y="1965604"/>
                </a:lnTo>
                <a:lnTo>
                  <a:pt x="1762125" y="1968233"/>
                </a:lnTo>
                <a:lnTo>
                  <a:pt x="1762594" y="1969350"/>
                </a:lnTo>
                <a:lnTo>
                  <a:pt x="1764461" y="1971217"/>
                </a:lnTo>
                <a:lnTo>
                  <a:pt x="1765579" y="1971675"/>
                </a:lnTo>
                <a:lnTo>
                  <a:pt x="1768208" y="1971675"/>
                </a:lnTo>
                <a:lnTo>
                  <a:pt x="1769325" y="1971217"/>
                </a:lnTo>
                <a:lnTo>
                  <a:pt x="1771192" y="1969350"/>
                </a:lnTo>
                <a:lnTo>
                  <a:pt x="1771650" y="1968233"/>
                </a:lnTo>
                <a:lnTo>
                  <a:pt x="1771650" y="1965604"/>
                </a:lnTo>
                <a:close/>
              </a:path>
              <a:path w="6819900" h="2952750">
                <a:moveTo>
                  <a:pt x="1771650" y="1475066"/>
                </a:moveTo>
                <a:lnTo>
                  <a:pt x="1771192" y="1473949"/>
                </a:lnTo>
                <a:lnTo>
                  <a:pt x="1769325" y="1472082"/>
                </a:lnTo>
                <a:lnTo>
                  <a:pt x="1768208" y="1471612"/>
                </a:lnTo>
                <a:lnTo>
                  <a:pt x="1765579" y="1471612"/>
                </a:lnTo>
                <a:lnTo>
                  <a:pt x="1764461" y="1472082"/>
                </a:lnTo>
                <a:lnTo>
                  <a:pt x="1762594" y="1473949"/>
                </a:lnTo>
                <a:lnTo>
                  <a:pt x="1762125" y="1475066"/>
                </a:lnTo>
                <a:lnTo>
                  <a:pt x="1762125" y="1477695"/>
                </a:lnTo>
                <a:lnTo>
                  <a:pt x="1762594" y="1478813"/>
                </a:lnTo>
                <a:lnTo>
                  <a:pt x="1764461" y="1480680"/>
                </a:lnTo>
                <a:lnTo>
                  <a:pt x="1765579" y="1481137"/>
                </a:lnTo>
                <a:lnTo>
                  <a:pt x="1768208" y="1481137"/>
                </a:lnTo>
                <a:lnTo>
                  <a:pt x="1769325" y="1480680"/>
                </a:lnTo>
                <a:lnTo>
                  <a:pt x="1771192" y="1478813"/>
                </a:lnTo>
                <a:lnTo>
                  <a:pt x="1771650" y="1477695"/>
                </a:lnTo>
                <a:lnTo>
                  <a:pt x="1771650" y="1475066"/>
                </a:lnTo>
                <a:close/>
              </a:path>
              <a:path w="6819900" h="2952750">
                <a:moveTo>
                  <a:pt x="1771650" y="984529"/>
                </a:moveTo>
                <a:lnTo>
                  <a:pt x="1771192" y="983411"/>
                </a:lnTo>
                <a:lnTo>
                  <a:pt x="1769325" y="981544"/>
                </a:lnTo>
                <a:lnTo>
                  <a:pt x="1768208" y="981075"/>
                </a:lnTo>
                <a:lnTo>
                  <a:pt x="1765579" y="981075"/>
                </a:lnTo>
                <a:lnTo>
                  <a:pt x="1764461" y="981544"/>
                </a:lnTo>
                <a:lnTo>
                  <a:pt x="1762594" y="983411"/>
                </a:lnTo>
                <a:lnTo>
                  <a:pt x="1762125" y="984529"/>
                </a:lnTo>
                <a:lnTo>
                  <a:pt x="1762125" y="987158"/>
                </a:lnTo>
                <a:lnTo>
                  <a:pt x="1762594" y="988275"/>
                </a:lnTo>
                <a:lnTo>
                  <a:pt x="1764461" y="990142"/>
                </a:lnTo>
                <a:lnTo>
                  <a:pt x="1765579" y="990600"/>
                </a:lnTo>
                <a:lnTo>
                  <a:pt x="1768208" y="990600"/>
                </a:lnTo>
                <a:lnTo>
                  <a:pt x="1769325" y="990142"/>
                </a:lnTo>
                <a:lnTo>
                  <a:pt x="1771192" y="988275"/>
                </a:lnTo>
                <a:lnTo>
                  <a:pt x="1771650" y="987158"/>
                </a:lnTo>
                <a:lnTo>
                  <a:pt x="1771650" y="984529"/>
                </a:lnTo>
                <a:close/>
              </a:path>
              <a:path w="6819900" h="2952750">
                <a:moveTo>
                  <a:pt x="1771650" y="493991"/>
                </a:moveTo>
                <a:lnTo>
                  <a:pt x="1771192" y="492874"/>
                </a:lnTo>
                <a:lnTo>
                  <a:pt x="1769325" y="491007"/>
                </a:lnTo>
                <a:lnTo>
                  <a:pt x="1768208" y="490537"/>
                </a:lnTo>
                <a:lnTo>
                  <a:pt x="1765579" y="490537"/>
                </a:lnTo>
                <a:lnTo>
                  <a:pt x="1764461" y="491007"/>
                </a:lnTo>
                <a:lnTo>
                  <a:pt x="1762594" y="492874"/>
                </a:lnTo>
                <a:lnTo>
                  <a:pt x="1762125" y="493991"/>
                </a:lnTo>
                <a:lnTo>
                  <a:pt x="1762125" y="496620"/>
                </a:lnTo>
                <a:lnTo>
                  <a:pt x="1762594" y="497738"/>
                </a:lnTo>
                <a:lnTo>
                  <a:pt x="1764461" y="499605"/>
                </a:lnTo>
                <a:lnTo>
                  <a:pt x="1765579" y="500062"/>
                </a:lnTo>
                <a:lnTo>
                  <a:pt x="1768208" y="500062"/>
                </a:lnTo>
                <a:lnTo>
                  <a:pt x="1769325" y="499605"/>
                </a:lnTo>
                <a:lnTo>
                  <a:pt x="1771192" y="497738"/>
                </a:lnTo>
                <a:lnTo>
                  <a:pt x="1771650" y="496620"/>
                </a:lnTo>
                <a:lnTo>
                  <a:pt x="1771650" y="493991"/>
                </a:lnTo>
                <a:close/>
              </a:path>
              <a:path w="6819900" h="2952750">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6819900" h="2952750">
                <a:moveTo>
                  <a:pt x="1819275" y="2946679"/>
                </a:moveTo>
                <a:lnTo>
                  <a:pt x="1818817" y="2945561"/>
                </a:lnTo>
                <a:lnTo>
                  <a:pt x="1816950" y="2943695"/>
                </a:lnTo>
                <a:lnTo>
                  <a:pt x="1815833" y="2943225"/>
                </a:lnTo>
                <a:lnTo>
                  <a:pt x="1813204" y="2943225"/>
                </a:lnTo>
                <a:lnTo>
                  <a:pt x="1812086" y="2943695"/>
                </a:lnTo>
                <a:lnTo>
                  <a:pt x="1810219" y="2945561"/>
                </a:lnTo>
                <a:lnTo>
                  <a:pt x="1809750" y="2946679"/>
                </a:lnTo>
                <a:lnTo>
                  <a:pt x="1809750" y="2949308"/>
                </a:lnTo>
                <a:lnTo>
                  <a:pt x="1810219" y="2950426"/>
                </a:lnTo>
                <a:lnTo>
                  <a:pt x="1812086" y="2952292"/>
                </a:lnTo>
                <a:lnTo>
                  <a:pt x="1813204" y="2952750"/>
                </a:lnTo>
                <a:lnTo>
                  <a:pt x="1815833" y="2952750"/>
                </a:lnTo>
                <a:lnTo>
                  <a:pt x="1816950" y="2952292"/>
                </a:lnTo>
                <a:lnTo>
                  <a:pt x="1818817" y="2950426"/>
                </a:lnTo>
                <a:lnTo>
                  <a:pt x="1819275" y="2949308"/>
                </a:lnTo>
                <a:lnTo>
                  <a:pt x="1819275" y="2946679"/>
                </a:lnTo>
                <a:close/>
              </a:path>
              <a:path w="6819900" h="2952750">
                <a:moveTo>
                  <a:pt x="1819275" y="2456142"/>
                </a:moveTo>
                <a:lnTo>
                  <a:pt x="1818817" y="2455024"/>
                </a:lnTo>
                <a:lnTo>
                  <a:pt x="1816950" y="2453157"/>
                </a:lnTo>
                <a:lnTo>
                  <a:pt x="1815833" y="2452687"/>
                </a:lnTo>
                <a:lnTo>
                  <a:pt x="1813204" y="2452687"/>
                </a:lnTo>
                <a:lnTo>
                  <a:pt x="1812086" y="2453157"/>
                </a:lnTo>
                <a:lnTo>
                  <a:pt x="1810219" y="2455024"/>
                </a:lnTo>
                <a:lnTo>
                  <a:pt x="1809750" y="2456142"/>
                </a:lnTo>
                <a:lnTo>
                  <a:pt x="1809750" y="2458770"/>
                </a:lnTo>
                <a:lnTo>
                  <a:pt x="1810219" y="2459888"/>
                </a:lnTo>
                <a:lnTo>
                  <a:pt x="1812086" y="2461755"/>
                </a:lnTo>
                <a:lnTo>
                  <a:pt x="1813204" y="2462212"/>
                </a:lnTo>
                <a:lnTo>
                  <a:pt x="1815833" y="2462212"/>
                </a:lnTo>
                <a:lnTo>
                  <a:pt x="1816950" y="2461755"/>
                </a:lnTo>
                <a:lnTo>
                  <a:pt x="1818817" y="2459888"/>
                </a:lnTo>
                <a:lnTo>
                  <a:pt x="1819275" y="2458770"/>
                </a:lnTo>
                <a:lnTo>
                  <a:pt x="1819275" y="2456142"/>
                </a:lnTo>
                <a:close/>
              </a:path>
              <a:path w="6819900" h="2952750">
                <a:moveTo>
                  <a:pt x="1819275" y="1965604"/>
                </a:moveTo>
                <a:lnTo>
                  <a:pt x="1818817" y="1964486"/>
                </a:lnTo>
                <a:lnTo>
                  <a:pt x="1816950" y="1962619"/>
                </a:lnTo>
                <a:lnTo>
                  <a:pt x="1815833" y="1962150"/>
                </a:lnTo>
                <a:lnTo>
                  <a:pt x="1813204" y="1962150"/>
                </a:lnTo>
                <a:lnTo>
                  <a:pt x="1812086" y="1962619"/>
                </a:lnTo>
                <a:lnTo>
                  <a:pt x="1810219" y="1964486"/>
                </a:lnTo>
                <a:lnTo>
                  <a:pt x="1809750" y="1965604"/>
                </a:lnTo>
                <a:lnTo>
                  <a:pt x="1809750" y="1968233"/>
                </a:lnTo>
                <a:lnTo>
                  <a:pt x="1810219" y="1969350"/>
                </a:lnTo>
                <a:lnTo>
                  <a:pt x="1812086" y="1971217"/>
                </a:lnTo>
                <a:lnTo>
                  <a:pt x="1813204" y="1971675"/>
                </a:lnTo>
                <a:lnTo>
                  <a:pt x="1815833" y="1971675"/>
                </a:lnTo>
                <a:lnTo>
                  <a:pt x="1816950" y="1971217"/>
                </a:lnTo>
                <a:lnTo>
                  <a:pt x="1818817" y="1969350"/>
                </a:lnTo>
                <a:lnTo>
                  <a:pt x="1819275" y="1968233"/>
                </a:lnTo>
                <a:lnTo>
                  <a:pt x="1819275" y="1965604"/>
                </a:lnTo>
                <a:close/>
              </a:path>
              <a:path w="6819900" h="2952750">
                <a:moveTo>
                  <a:pt x="1819275" y="1475066"/>
                </a:moveTo>
                <a:lnTo>
                  <a:pt x="1818817" y="1473949"/>
                </a:lnTo>
                <a:lnTo>
                  <a:pt x="1816950" y="1472082"/>
                </a:lnTo>
                <a:lnTo>
                  <a:pt x="1815833" y="1471612"/>
                </a:lnTo>
                <a:lnTo>
                  <a:pt x="1813204" y="1471612"/>
                </a:lnTo>
                <a:lnTo>
                  <a:pt x="1812086" y="1472082"/>
                </a:lnTo>
                <a:lnTo>
                  <a:pt x="1810219" y="1473949"/>
                </a:lnTo>
                <a:lnTo>
                  <a:pt x="1809750" y="1475066"/>
                </a:lnTo>
                <a:lnTo>
                  <a:pt x="1809750" y="1477695"/>
                </a:lnTo>
                <a:lnTo>
                  <a:pt x="1810219" y="1478813"/>
                </a:lnTo>
                <a:lnTo>
                  <a:pt x="1812086" y="1480680"/>
                </a:lnTo>
                <a:lnTo>
                  <a:pt x="1813204" y="1481137"/>
                </a:lnTo>
                <a:lnTo>
                  <a:pt x="1815833" y="1481137"/>
                </a:lnTo>
                <a:lnTo>
                  <a:pt x="1816950" y="1480680"/>
                </a:lnTo>
                <a:lnTo>
                  <a:pt x="1818817" y="1478813"/>
                </a:lnTo>
                <a:lnTo>
                  <a:pt x="1819275" y="1477695"/>
                </a:lnTo>
                <a:lnTo>
                  <a:pt x="1819275" y="1475066"/>
                </a:lnTo>
                <a:close/>
              </a:path>
              <a:path w="6819900" h="2952750">
                <a:moveTo>
                  <a:pt x="1819275" y="984529"/>
                </a:moveTo>
                <a:lnTo>
                  <a:pt x="1818817" y="983411"/>
                </a:lnTo>
                <a:lnTo>
                  <a:pt x="1816950" y="981544"/>
                </a:lnTo>
                <a:lnTo>
                  <a:pt x="1815833" y="981075"/>
                </a:lnTo>
                <a:lnTo>
                  <a:pt x="1813204" y="981075"/>
                </a:lnTo>
                <a:lnTo>
                  <a:pt x="1812086" y="981544"/>
                </a:lnTo>
                <a:lnTo>
                  <a:pt x="1810219" y="983411"/>
                </a:lnTo>
                <a:lnTo>
                  <a:pt x="1809750" y="984529"/>
                </a:lnTo>
                <a:lnTo>
                  <a:pt x="1809750" y="987158"/>
                </a:lnTo>
                <a:lnTo>
                  <a:pt x="1810219" y="988275"/>
                </a:lnTo>
                <a:lnTo>
                  <a:pt x="1812086" y="990142"/>
                </a:lnTo>
                <a:lnTo>
                  <a:pt x="1813204" y="990600"/>
                </a:lnTo>
                <a:lnTo>
                  <a:pt x="1815833" y="990600"/>
                </a:lnTo>
                <a:lnTo>
                  <a:pt x="1816950" y="990142"/>
                </a:lnTo>
                <a:lnTo>
                  <a:pt x="1818817" y="988275"/>
                </a:lnTo>
                <a:lnTo>
                  <a:pt x="1819275" y="987158"/>
                </a:lnTo>
                <a:lnTo>
                  <a:pt x="1819275" y="984529"/>
                </a:lnTo>
                <a:close/>
              </a:path>
              <a:path w="6819900" h="2952750">
                <a:moveTo>
                  <a:pt x="1819275" y="493991"/>
                </a:moveTo>
                <a:lnTo>
                  <a:pt x="1818817" y="492874"/>
                </a:lnTo>
                <a:lnTo>
                  <a:pt x="1816950" y="491007"/>
                </a:lnTo>
                <a:lnTo>
                  <a:pt x="1815833" y="490537"/>
                </a:lnTo>
                <a:lnTo>
                  <a:pt x="1813204" y="490537"/>
                </a:lnTo>
                <a:lnTo>
                  <a:pt x="1812086" y="491007"/>
                </a:lnTo>
                <a:lnTo>
                  <a:pt x="1810219" y="492874"/>
                </a:lnTo>
                <a:lnTo>
                  <a:pt x="1809750" y="493991"/>
                </a:lnTo>
                <a:lnTo>
                  <a:pt x="1809750" y="496620"/>
                </a:lnTo>
                <a:lnTo>
                  <a:pt x="1810219" y="497738"/>
                </a:lnTo>
                <a:lnTo>
                  <a:pt x="1812086" y="499605"/>
                </a:lnTo>
                <a:lnTo>
                  <a:pt x="1813204" y="500062"/>
                </a:lnTo>
                <a:lnTo>
                  <a:pt x="1815833" y="500062"/>
                </a:lnTo>
                <a:lnTo>
                  <a:pt x="1816950" y="499605"/>
                </a:lnTo>
                <a:lnTo>
                  <a:pt x="1818817" y="497738"/>
                </a:lnTo>
                <a:lnTo>
                  <a:pt x="1819275" y="496620"/>
                </a:lnTo>
                <a:lnTo>
                  <a:pt x="1819275" y="493991"/>
                </a:lnTo>
                <a:close/>
              </a:path>
              <a:path w="6819900" h="2952750">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6819900" h="2952750">
                <a:moveTo>
                  <a:pt x="1866900" y="2946679"/>
                </a:moveTo>
                <a:lnTo>
                  <a:pt x="1866442" y="2945561"/>
                </a:lnTo>
                <a:lnTo>
                  <a:pt x="1864575" y="2943695"/>
                </a:lnTo>
                <a:lnTo>
                  <a:pt x="1863458" y="2943225"/>
                </a:lnTo>
                <a:lnTo>
                  <a:pt x="1860829" y="2943225"/>
                </a:lnTo>
                <a:lnTo>
                  <a:pt x="1859711" y="2943695"/>
                </a:lnTo>
                <a:lnTo>
                  <a:pt x="1857844" y="2945561"/>
                </a:lnTo>
                <a:lnTo>
                  <a:pt x="1857375" y="2946679"/>
                </a:lnTo>
                <a:lnTo>
                  <a:pt x="1857375" y="2949308"/>
                </a:lnTo>
                <a:lnTo>
                  <a:pt x="1857844" y="2950426"/>
                </a:lnTo>
                <a:lnTo>
                  <a:pt x="1859711" y="2952292"/>
                </a:lnTo>
                <a:lnTo>
                  <a:pt x="1860829" y="2952750"/>
                </a:lnTo>
                <a:lnTo>
                  <a:pt x="1863458" y="2952750"/>
                </a:lnTo>
                <a:lnTo>
                  <a:pt x="1864575" y="2952292"/>
                </a:lnTo>
                <a:lnTo>
                  <a:pt x="1866442" y="2950426"/>
                </a:lnTo>
                <a:lnTo>
                  <a:pt x="1866900" y="2949308"/>
                </a:lnTo>
                <a:lnTo>
                  <a:pt x="1866900" y="2946679"/>
                </a:lnTo>
                <a:close/>
              </a:path>
              <a:path w="6819900" h="2952750">
                <a:moveTo>
                  <a:pt x="1866900" y="2456142"/>
                </a:moveTo>
                <a:lnTo>
                  <a:pt x="1866442" y="2455024"/>
                </a:lnTo>
                <a:lnTo>
                  <a:pt x="1864575" y="2453157"/>
                </a:lnTo>
                <a:lnTo>
                  <a:pt x="1863458" y="2452687"/>
                </a:lnTo>
                <a:lnTo>
                  <a:pt x="1860829" y="2452687"/>
                </a:lnTo>
                <a:lnTo>
                  <a:pt x="1859711" y="2453157"/>
                </a:lnTo>
                <a:lnTo>
                  <a:pt x="1857844" y="2455024"/>
                </a:lnTo>
                <a:lnTo>
                  <a:pt x="1857375" y="2456142"/>
                </a:lnTo>
                <a:lnTo>
                  <a:pt x="1857375" y="2458770"/>
                </a:lnTo>
                <a:lnTo>
                  <a:pt x="1857844" y="2459888"/>
                </a:lnTo>
                <a:lnTo>
                  <a:pt x="1859711" y="2461755"/>
                </a:lnTo>
                <a:lnTo>
                  <a:pt x="1860829" y="2462212"/>
                </a:lnTo>
                <a:lnTo>
                  <a:pt x="1863458" y="2462212"/>
                </a:lnTo>
                <a:lnTo>
                  <a:pt x="1864575" y="2461755"/>
                </a:lnTo>
                <a:lnTo>
                  <a:pt x="1866442" y="2459888"/>
                </a:lnTo>
                <a:lnTo>
                  <a:pt x="1866900" y="2458770"/>
                </a:lnTo>
                <a:lnTo>
                  <a:pt x="1866900" y="2456142"/>
                </a:lnTo>
                <a:close/>
              </a:path>
              <a:path w="6819900" h="2952750">
                <a:moveTo>
                  <a:pt x="1866900" y="1965604"/>
                </a:moveTo>
                <a:lnTo>
                  <a:pt x="1866442" y="1964486"/>
                </a:lnTo>
                <a:lnTo>
                  <a:pt x="1864575" y="1962619"/>
                </a:lnTo>
                <a:lnTo>
                  <a:pt x="1863458" y="1962150"/>
                </a:lnTo>
                <a:lnTo>
                  <a:pt x="1860829" y="1962150"/>
                </a:lnTo>
                <a:lnTo>
                  <a:pt x="1859711" y="1962619"/>
                </a:lnTo>
                <a:lnTo>
                  <a:pt x="1857844" y="1964486"/>
                </a:lnTo>
                <a:lnTo>
                  <a:pt x="1857375" y="1965604"/>
                </a:lnTo>
                <a:lnTo>
                  <a:pt x="1857375" y="1968233"/>
                </a:lnTo>
                <a:lnTo>
                  <a:pt x="1857844" y="1969350"/>
                </a:lnTo>
                <a:lnTo>
                  <a:pt x="1859711" y="1971217"/>
                </a:lnTo>
                <a:lnTo>
                  <a:pt x="1860829" y="1971675"/>
                </a:lnTo>
                <a:lnTo>
                  <a:pt x="1863458" y="1971675"/>
                </a:lnTo>
                <a:lnTo>
                  <a:pt x="1864575" y="1971217"/>
                </a:lnTo>
                <a:lnTo>
                  <a:pt x="1866442" y="1969350"/>
                </a:lnTo>
                <a:lnTo>
                  <a:pt x="1866900" y="1968233"/>
                </a:lnTo>
                <a:lnTo>
                  <a:pt x="1866900" y="1965604"/>
                </a:lnTo>
                <a:close/>
              </a:path>
              <a:path w="6819900" h="2952750">
                <a:moveTo>
                  <a:pt x="1866900" y="1475066"/>
                </a:moveTo>
                <a:lnTo>
                  <a:pt x="1866442" y="1473949"/>
                </a:lnTo>
                <a:lnTo>
                  <a:pt x="1864575" y="1472082"/>
                </a:lnTo>
                <a:lnTo>
                  <a:pt x="1863458" y="1471612"/>
                </a:lnTo>
                <a:lnTo>
                  <a:pt x="1860829" y="1471612"/>
                </a:lnTo>
                <a:lnTo>
                  <a:pt x="1859711" y="1472082"/>
                </a:lnTo>
                <a:lnTo>
                  <a:pt x="1857844" y="1473949"/>
                </a:lnTo>
                <a:lnTo>
                  <a:pt x="1857375" y="1475066"/>
                </a:lnTo>
                <a:lnTo>
                  <a:pt x="1857375" y="1477695"/>
                </a:lnTo>
                <a:lnTo>
                  <a:pt x="1857844" y="1478813"/>
                </a:lnTo>
                <a:lnTo>
                  <a:pt x="1859711" y="1480680"/>
                </a:lnTo>
                <a:lnTo>
                  <a:pt x="1860829" y="1481137"/>
                </a:lnTo>
                <a:lnTo>
                  <a:pt x="1863458" y="1481137"/>
                </a:lnTo>
                <a:lnTo>
                  <a:pt x="1864575" y="1480680"/>
                </a:lnTo>
                <a:lnTo>
                  <a:pt x="1866442" y="1478813"/>
                </a:lnTo>
                <a:lnTo>
                  <a:pt x="1866900" y="1477695"/>
                </a:lnTo>
                <a:lnTo>
                  <a:pt x="1866900" y="1475066"/>
                </a:lnTo>
                <a:close/>
              </a:path>
              <a:path w="6819900" h="2952750">
                <a:moveTo>
                  <a:pt x="1866900" y="984529"/>
                </a:moveTo>
                <a:lnTo>
                  <a:pt x="1866442" y="983411"/>
                </a:lnTo>
                <a:lnTo>
                  <a:pt x="1864575" y="981544"/>
                </a:lnTo>
                <a:lnTo>
                  <a:pt x="1863458" y="981075"/>
                </a:lnTo>
                <a:lnTo>
                  <a:pt x="1860829" y="981075"/>
                </a:lnTo>
                <a:lnTo>
                  <a:pt x="1859711" y="981544"/>
                </a:lnTo>
                <a:lnTo>
                  <a:pt x="1857844" y="983411"/>
                </a:lnTo>
                <a:lnTo>
                  <a:pt x="1857375" y="984529"/>
                </a:lnTo>
                <a:lnTo>
                  <a:pt x="1857375" y="987158"/>
                </a:lnTo>
                <a:lnTo>
                  <a:pt x="1857844" y="988275"/>
                </a:lnTo>
                <a:lnTo>
                  <a:pt x="1859711" y="990142"/>
                </a:lnTo>
                <a:lnTo>
                  <a:pt x="1860829" y="990600"/>
                </a:lnTo>
                <a:lnTo>
                  <a:pt x="1863458" y="990600"/>
                </a:lnTo>
                <a:lnTo>
                  <a:pt x="1864575" y="990142"/>
                </a:lnTo>
                <a:lnTo>
                  <a:pt x="1866442" y="988275"/>
                </a:lnTo>
                <a:lnTo>
                  <a:pt x="1866900" y="987158"/>
                </a:lnTo>
                <a:lnTo>
                  <a:pt x="1866900" y="984529"/>
                </a:lnTo>
                <a:close/>
              </a:path>
              <a:path w="6819900" h="2952750">
                <a:moveTo>
                  <a:pt x="1866900" y="493991"/>
                </a:moveTo>
                <a:lnTo>
                  <a:pt x="1866442" y="492874"/>
                </a:lnTo>
                <a:lnTo>
                  <a:pt x="1864575" y="491007"/>
                </a:lnTo>
                <a:lnTo>
                  <a:pt x="1863458" y="490537"/>
                </a:lnTo>
                <a:lnTo>
                  <a:pt x="1860829" y="490537"/>
                </a:lnTo>
                <a:lnTo>
                  <a:pt x="1859711" y="491007"/>
                </a:lnTo>
                <a:lnTo>
                  <a:pt x="1857844" y="492874"/>
                </a:lnTo>
                <a:lnTo>
                  <a:pt x="1857375" y="493991"/>
                </a:lnTo>
                <a:lnTo>
                  <a:pt x="1857375" y="496620"/>
                </a:lnTo>
                <a:lnTo>
                  <a:pt x="1857844" y="497738"/>
                </a:lnTo>
                <a:lnTo>
                  <a:pt x="1859711" y="499605"/>
                </a:lnTo>
                <a:lnTo>
                  <a:pt x="1860829" y="500062"/>
                </a:lnTo>
                <a:lnTo>
                  <a:pt x="1863458" y="500062"/>
                </a:lnTo>
                <a:lnTo>
                  <a:pt x="1864575" y="499605"/>
                </a:lnTo>
                <a:lnTo>
                  <a:pt x="1866442" y="497738"/>
                </a:lnTo>
                <a:lnTo>
                  <a:pt x="1866900" y="496620"/>
                </a:lnTo>
                <a:lnTo>
                  <a:pt x="1866900" y="493991"/>
                </a:lnTo>
                <a:close/>
              </a:path>
              <a:path w="6819900" h="2952750">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6819900" h="2952750">
                <a:moveTo>
                  <a:pt x="1914525" y="2946679"/>
                </a:moveTo>
                <a:lnTo>
                  <a:pt x="1914067" y="2945561"/>
                </a:lnTo>
                <a:lnTo>
                  <a:pt x="1912200" y="2943695"/>
                </a:lnTo>
                <a:lnTo>
                  <a:pt x="1911083" y="2943225"/>
                </a:lnTo>
                <a:lnTo>
                  <a:pt x="1908454" y="2943225"/>
                </a:lnTo>
                <a:lnTo>
                  <a:pt x="1907336" y="2943695"/>
                </a:lnTo>
                <a:lnTo>
                  <a:pt x="1905469" y="2945561"/>
                </a:lnTo>
                <a:lnTo>
                  <a:pt x="1905000" y="2946679"/>
                </a:lnTo>
                <a:lnTo>
                  <a:pt x="1905000" y="2949308"/>
                </a:lnTo>
                <a:lnTo>
                  <a:pt x="1905469" y="2950426"/>
                </a:lnTo>
                <a:lnTo>
                  <a:pt x="1907336" y="2952292"/>
                </a:lnTo>
                <a:lnTo>
                  <a:pt x="1908454" y="2952750"/>
                </a:lnTo>
                <a:lnTo>
                  <a:pt x="1911083" y="2952750"/>
                </a:lnTo>
                <a:lnTo>
                  <a:pt x="1912200" y="2952292"/>
                </a:lnTo>
                <a:lnTo>
                  <a:pt x="1914067" y="2950426"/>
                </a:lnTo>
                <a:lnTo>
                  <a:pt x="1914525" y="2949308"/>
                </a:lnTo>
                <a:lnTo>
                  <a:pt x="1914525" y="2946679"/>
                </a:lnTo>
                <a:close/>
              </a:path>
              <a:path w="6819900" h="2952750">
                <a:moveTo>
                  <a:pt x="1914525" y="2456142"/>
                </a:moveTo>
                <a:lnTo>
                  <a:pt x="1914067" y="2455024"/>
                </a:lnTo>
                <a:lnTo>
                  <a:pt x="1912200" y="2453157"/>
                </a:lnTo>
                <a:lnTo>
                  <a:pt x="1911083" y="2452687"/>
                </a:lnTo>
                <a:lnTo>
                  <a:pt x="1908454" y="2452687"/>
                </a:lnTo>
                <a:lnTo>
                  <a:pt x="1907336" y="2453157"/>
                </a:lnTo>
                <a:lnTo>
                  <a:pt x="1905469" y="2455024"/>
                </a:lnTo>
                <a:lnTo>
                  <a:pt x="1905000" y="2456142"/>
                </a:lnTo>
                <a:lnTo>
                  <a:pt x="1905000" y="2458770"/>
                </a:lnTo>
                <a:lnTo>
                  <a:pt x="1905469" y="2459888"/>
                </a:lnTo>
                <a:lnTo>
                  <a:pt x="1907336" y="2461755"/>
                </a:lnTo>
                <a:lnTo>
                  <a:pt x="1908454" y="2462212"/>
                </a:lnTo>
                <a:lnTo>
                  <a:pt x="1911083" y="2462212"/>
                </a:lnTo>
                <a:lnTo>
                  <a:pt x="1912200" y="2461755"/>
                </a:lnTo>
                <a:lnTo>
                  <a:pt x="1914067" y="2459888"/>
                </a:lnTo>
                <a:lnTo>
                  <a:pt x="1914525" y="2458770"/>
                </a:lnTo>
                <a:lnTo>
                  <a:pt x="1914525" y="2456142"/>
                </a:lnTo>
                <a:close/>
              </a:path>
              <a:path w="6819900" h="2952750">
                <a:moveTo>
                  <a:pt x="1914525" y="1965604"/>
                </a:moveTo>
                <a:lnTo>
                  <a:pt x="1914067" y="1964486"/>
                </a:lnTo>
                <a:lnTo>
                  <a:pt x="1912200" y="1962619"/>
                </a:lnTo>
                <a:lnTo>
                  <a:pt x="1911083" y="1962150"/>
                </a:lnTo>
                <a:lnTo>
                  <a:pt x="1908454" y="1962150"/>
                </a:lnTo>
                <a:lnTo>
                  <a:pt x="1907336" y="1962619"/>
                </a:lnTo>
                <a:lnTo>
                  <a:pt x="1905469" y="1964486"/>
                </a:lnTo>
                <a:lnTo>
                  <a:pt x="1905000" y="1965604"/>
                </a:lnTo>
                <a:lnTo>
                  <a:pt x="1905000" y="1968233"/>
                </a:lnTo>
                <a:lnTo>
                  <a:pt x="1905469" y="1969350"/>
                </a:lnTo>
                <a:lnTo>
                  <a:pt x="1907336" y="1971217"/>
                </a:lnTo>
                <a:lnTo>
                  <a:pt x="1908454" y="1971675"/>
                </a:lnTo>
                <a:lnTo>
                  <a:pt x="1911083" y="1971675"/>
                </a:lnTo>
                <a:lnTo>
                  <a:pt x="1912200" y="1971217"/>
                </a:lnTo>
                <a:lnTo>
                  <a:pt x="1914067" y="1969350"/>
                </a:lnTo>
                <a:lnTo>
                  <a:pt x="1914525" y="1968233"/>
                </a:lnTo>
                <a:lnTo>
                  <a:pt x="1914525" y="1965604"/>
                </a:lnTo>
                <a:close/>
              </a:path>
              <a:path w="6819900" h="2952750">
                <a:moveTo>
                  <a:pt x="1914525" y="1475066"/>
                </a:moveTo>
                <a:lnTo>
                  <a:pt x="1914067" y="1473949"/>
                </a:lnTo>
                <a:lnTo>
                  <a:pt x="1912200" y="1472082"/>
                </a:lnTo>
                <a:lnTo>
                  <a:pt x="1911083" y="1471612"/>
                </a:lnTo>
                <a:lnTo>
                  <a:pt x="1908454" y="1471612"/>
                </a:lnTo>
                <a:lnTo>
                  <a:pt x="1907336" y="1472082"/>
                </a:lnTo>
                <a:lnTo>
                  <a:pt x="1905469" y="1473949"/>
                </a:lnTo>
                <a:lnTo>
                  <a:pt x="1905000" y="1475066"/>
                </a:lnTo>
                <a:lnTo>
                  <a:pt x="1905000" y="1477695"/>
                </a:lnTo>
                <a:lnTo>
                  <a:pt x="1905469" y="1478813"/>
                </a:lnTo>
                <a:lnTo>
                  <a:pt x="1907336" y="1480680"/>
                </a:lnTo>
                <a:lnTo>
                  <a:pt x="1908454" y="1481137"/>
                </a:lnTo>
                <a:lnTo>
                  <a:pt x="1911083" y="1481137"/>
                </a:lnTo>
                <a:lnTo>
                  <a:pt x="1912200" y="1480680"/>
                </a:lnTo>
                <a:lnTo>
                  <a:pt x="1914067" y="1478813"/>
                </a:lnTo>
                <a:lnTo>
                  <a:pt x="1914525" y="1477695"/>
                </a:lnTo>
                <a:lnTo>
                  <a:pt x="1914525" y="1475066"/>
                </a:lnTo>
                <a:close/>
              </a:path>
              <a:path w="6819900" h="2952750">
                <a:moveTo>
                  <a:pt x="1914525" y="984529"/>
                </a:moveTo>
                <a:lnTo>
                  <a:pt x="1914067" y="983411"/>
                </a:lnTo>
                <a:lnTo>
                  <a:pt x="1912200" y="981544"/>
                </a:lnTo>
                <a:lnTo>
                  <a:pt x="1911083" y="981075"/>
                </a:lnTo>
                <a:lnTo>
                  <a:pt x="1908454" y="981075"/>
                </a:lnTo>
                <a:lnTo>
                  <a:pt x="1907336" y="981544"/>
                </a:lnTo>
                <a:lnTo>
                  <a:pt x="1905469" y="983411"/>
                </a:lnTo>
                <a:lnTo>
                  <a:pt x="1905000" y="984529"/>
                </a:lnTo>
                <a:lnTo>
                  <a:pt x="1905000" y="987158"/>
                </a:lnTo>
                <a:lnTo>
                  <a:pt x="1905469" y="988275"/>
                </a:lnTo>
                <a:lnTo>
                  <a:pt x="1907336" y="990142"/>
                </a:lnTo>
                <a:lnTo>
                  <a:pt x="1908454" y="990600"/>
                </a:lnTo>
                <a:lnTo>
                  <a:pt x="1911083" y="990600"/>
                </a:lnTo>
                <a:lnTo>
                  <a:pt x="1912200" y="990142"/>
                </a:lnTo>
                <a:lnTo>
                  <a:pt x="1914067" y="988275"/>
                </a:lnTo>
                <a:lnTo>
                  <a:pt x="1914525" y="987158"/>
                </a:lnTo>
                <a:lnTo>
                  <a:pt x="1914525" y="984529"/>
                </a:lnTo>
                <a:close/>
              </a:path>
              <a:path w="6819900" h="2952750">
                <a:moveTo>
                  <a:pt x="1914525" y="493991"/>
                </a:moveTo>
                <a:lnTo>
                  <a:pt x="1914067" y="492874"/>
                </a:lnTo>
                <a:lnTo>
                  <a:pt x="1912200" y="491007"/>
                </a:lnTo>
                <a:lnTo>
                  <a:pt x="1911083" y="490537"/>
                </a:lnTo>
                <a:lnTo>
                  <a:pt x="1908454" y="490537"/>
                </a:lnTo>
                <a:lnTo>
                  <a:pt x="1907336" y="491007"/>
                </a:lnTo>
                <a:lnTo>
                  <a:pt x="1905469" y="492874"/>
                </a:lnTo>
                <a:lnTo>
                  <a:pt x="1905000" y="493991"/>
                </a:lnTo>
                <a:lnTo>
                  <a:pt x="1905000" y="496620"/>
                </a:lnTo>
                <a:lnTo>
                  <a:pt x="1905469" y="497738"/>
                </a:lnTo>
                <a:lnTo>
                  <a:pt x="1907336" y="499605"/>
                </a:lnTo>
                <a:lnTo>
                  <a:pt x="1908454" y="500062"/>
                </a:lnTo>
                <a:lnTo>
                  <a:pt x="1911083" y="500062"/>
                </a:lnTo>
                <a:lnTo>
                  <a:pt x="1912200" y="499605"/>
                </a:lnTo>
                <a:lnTo>
                  <a:pt x="1914067" y="497738"/>
                </a:lnTo>
                <a:lnTo>
                  <a:pt x="1914525" y="496620"/>
                </a:lnTo>
                <a:lnTo>
                  <a:pt x="1914525" y="493991"/>
                </a:lnTo>
                <a:close/>
              </a:path>
              <a:path w="6819900" h="2952750">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6819900" h="2952750">
                <a:moveTo>
                  <a:pt x="1962150" y="2946679"/>
                </a:moveTo>
                <a:lnTo>
                  <a:pt x="1961692" y="2945561"/>
                </a:lnTo>
                <a:lnTo>
                  <a:pt x="1959825" y="2943695"/>
                </a:lnTo>
                <a:lnTo>
                  <a:pt x="1958708" y="2943225"/>
                </a:lnTo>
                <a:lnTo>
                  <a:pt x="1956079" y="2943225"/>
                </a:lnTo>
                <a:lnTo>
                  <a:pt x="1954961" y="2943695"/>
                </a:lnTo>
                <a:lnTo>
                  <a:pt x="1953094" y="2945561"/>
                </a:lnTo>
                <a:lnTo>
                  <a:pt x="1952625" y="2946679"/>
                </a:lnTo>
                <a:lnTo>
                  <a:pt x="1952625" y="2949308"/>
                </a:lnTo>
                <a:lnTo>
                  <a:pt x="1953094" y="2950426"/>
                </a:lnTo>
                <a:lnTo>
                  <a:pt x="1954961" y="2952292"/>
                </a:lnTo>
                <a:lnTo>
                  <a:pt x="1956079" y="2952750"/>
                </a:lnTo>
                <a:lnTo>
                  <a:pt x="1958708" y="2952750"/>
                </a:lnTo>
                <a:lnTo>
                  <a:pt x="1959825" y="2952292"/>
                </a:lnTo>
                <a:lnTo>
                  <a:pt x="1961692" y="2950426"/>
                </a:lnTo>
                <a:lnTo>
                  <a:pt x="1962150" y="2949308"/>
                </a:lnTo>
                <a:lnTo>
                  <a:pt x="1962150" y="2946679"/>
                </a:lnTo>
                <a:close/>
              </a:path>
              <a:path w="6819900" h="2952750">
                <a:moveTo>
                  <a:pt x="1962150" y="2456142"/>
                </a:moveTo>
                <a:lnTo>
                  <a:pt x="1961692" y="2455024"/>
                </a:lnTo>
                <a:lnTo>
                  <a:pt x="1959825" y="2453157"/>
                </a:lnTo>
                <a:lnTo>
                  <a:pt x="1958708" y="2452687"/>
                </a:lnTo>
                <a:lnTo>
                  <a:pt x="1956079" y="2452687"/>
                </a:lnTo>
                <a:lnTo>
                  <a:pt x="1954961" y="2453157"/>
                </a:lnTo>
                <a:lnTo>
                  <a:pt x="1953094" y="2455024"/>
                </a:lnTo>
                <a:lnTo>
                  <a:pt x="1952625" y="2456142"/>
                </a:lnTo>
                <a:lnTo>
                  <a:pt x="1952625" y="2458770"/>
                </a:lnTo>
                <a:lnTo>
                  <a:pt x="1953094" y="2459888"/>
                </a:lnTo>
                <a:lnTo>
                  <a:pt x="1954961" y="2461755"/>
                </a:lnTo>
                <a:lnTo>
                  <a:pt x="1956079" y="2462212"/>
                </a:lnTo>
                <a:lnTo>
                  <a:pt x="1958708" y="2462212"/>
                </a:lnTo>
                <a:lnTo>
                  <a:pt x="1959825" y="2461755"/>
                </a:lnTo>
                <a:lnTo>
                  <a:pt x="1961692" y="2459888"/>
                </a:lnTo>
                <a:lnTo>
                  <a:pt x="1962150" y="2458770"/>
                </a:lnTo>
                <a:lnTo>
                  <a:pt x="1962150" y="2456142"/>
                </a:lnTo>
                <a:close/>
              </a:path>
              <a:path w="6819900" h="2952750">
                <a:moveTo>
                  <a:pt x="1962150" y="1965604"/>
                </a:moveTo>
                <a:lnTo>
                  <a:pt x="1961692" y="1964486"/>
                </a:lnTo>
                <a:lnTo>
                  <a:pt x="1959825" y="1962619"/>
                </a:lnTo>
                <a:lnTo>
                  <a:pt x="1958708" y="1962150"/>
                </a:lnTo>
                <a:lnTo>
                  <a:pt x="1956079" y="1962150"/>
                </a:lnTo>
                <a:lnTo>
                  <a:pt x="1954961" y="1962619"/>
                </a:lnTo>
                <a:lnTo>
                  <a:pt x="1953094" y="1964486"/>
                </a:lnTo>
                <a:lnTo>
                  <a:pt x="1952625" y="1965604"/>
                </a:lnTo>
                <a:lnTo>
                  <a:pt x="1952625" y="1968233"/>
                </a:lnTo>
                <a:lnTo>
                  <a:pt x="1953094" y="1969350"/>
                </a:lnTo>
                <a:lnTo>
                  <a:pt x="1954961" y="1971217"/>
                </a:lnTo>
                <a:lnTo>
                  <a:pt x="1956079" y="1971675"/>
                </a:lnTo>
                <a:lnTo>
                  <a:pt x="1958708" y="1971675"/>
                </a:lnTo>
                <a:lnTo>
                  <a:pt x="1959825" y="1971217"/>
                </a:lnTo>
                <a:lnTo>
                  <a:pt x="1961692" y="1969350"/>
                </a:lnTo>
                <a:lnTo>
                  <a:pt x="1962150" y="1968233"/>
                </a:lnTo>
                <a:lnTo>
                  <a:pt x="1962150" y="1965604"/>
                </a:lnTo>
                <a:close/>
              </a:path>
              <a:path w="6819900" h="2952750">
                <a:moveTo>
                  <a:pt x="1962150" y="1475066"/>
                </a:moveTo>
                <a:lnTo>
                  <a:pt x="1961692" y="1473949"/>
                </a:lnTo>
                <a:lnTo>
                  <a:pt x="1959825" y="1472082"/>
                </a:lnTo>
                <a:lnTo>
                  <a:pt x="1958708" y="1471612"/>
                </a:lnTo>
                <a:lnTo>
                  <a:pt x="1956079" y="1471612"/>
                </a:lnTo>
                <a:lnTo>
                  <a:pt x="1954961" y="1472082"/>
                </a:lnTo>
                <a:lnTo>
                  <a:pt x="1953094" y="1473949"/>
                </a:lnTo>
                <a:lnTo>
                  <a:pt x="1952625" y="1475066"/>
                </a:lnTo>
                <a:lnTo>
                  <a:pt x="1952625" y="1477695"/>
                </a:lnTo>
                <a:lnTo>
                  <a:pt x="1953094" y="1478813"/>
                </a:lnTo>
                <a:lnTo>
                  <a:pt x="1954961" y="1480680"/>
                </a:lnTo>
                <a:lnTo>
                  <a:pt x="1956079" y="1481137"/>
                </a:lnTo>
                <a:lnTo>
                  <a:pt x="1958708" y="1481137"/>
                </a:lnTo>
                <a:lnTo>
                  <a:pt x="1959825" y="1480680"/>
                </a:lnTo>
                <a:lnTo>
                  <a:pt x="1961692" y="1478813"/>
                </a:lnTo>
                <a:lnTo>
                  <a:pt x="1962150" y="1477695"/>
                </a:lnTo>
                <a:lnTo>
                  <a:pt x="1962150" y="1475066"/>
                </a:lnTo>
                <a:close/>
              </a:path>
              <a:path w="6819900" h="2952750">
                <a:moveTo>
                  <a:pt x="1962150" y="984529"/>
                </a:moveTo>
                <a:lnTo>
                  <a:pt x="1961692" y="983411"/>
                </a:lnTo>
                <a:lnTo>
                  <a:pt x="1959825" y="981544"/>
                </a:lnTo>
                <a:lnTo>
                  <a:pt x="1958708" y="981075"/>
                </a:lnTo>
                <a:lnTo>
                  <a:pt x="1956079" y="981075"/>
                </a:lnTo>
                <a:lnTo>
                  <a:pt x="1954961" y="981544"/>
                </a:lnTo>
                <a:lnTo>
                  <a:pt x="1953094" y="983411"/>
                </a:lnTo>
                <a:lnTo>
                  <a:pt x="1952625" y="984529"/>
                </a:lnTo>
                <a:lnTo>
                  <a:pt x="1952625" y="987158"/>
                </a:lnTo>
                <a:lnTo>
                  <a:pt x="1953094" y="988275"/>
                </a:lnTo>
                <a:lnTo>
                  <a:pt x="1954961" y="990142"/>
                </a:lnTo>
                <a:lnTo>
                  <a:pt x="1956079" y="990600"/>
                </a:lnTo>
                <a:lnTo>
                  <a:pt x="1958708" y="990600"/>
                </a:lnTo>
                <a:lnTo>
                  <a:pt x="1959825" y="990142"/>
                </a:lnTo>
                <a:lnTo>
                  <a:pt x="1961692" y="988275"/>
                </a:lnTo>
                <a:lnTo>
                  <a:pt x="1962150" y="987158"/>
                </a:lnTo>
                <a:lnTo>
                  <a:pt x="1962150" y="984529"/>
                </a:lnTo>
                <a:close/>
              </a:path>
              <a:path w="6819900" h="2952750">
                <a:moveTo>
                  <a:pt x="1962150" y="493991"/>
                </a:moveTo>
                <a:lnTo>
                  <a:pt x="1961692" y="492874"/>
                </a:lnTo>
                <a:lnTo>
                  <a:pt x="1959825" y="491007"/>
                </a:lnTo>
                <a:lnTo>
                  <a:pt x="1958708" y="490537"/>
                </a:lnTo>
                <a:lnTo>
                  <a:pt x="1956079" y="490537"/>
                </a:lnTo>
                <a:lnTo>
                  <a:pt x="1954961" y="491007"/>
                </a:lnTo>
                <a:lnTo>
                  <a:pt x="1953094" y="492874"/>
                </a:lnTo>
                <a:lnTo>
                  <a:pt x="1952625" y="493991"/>
                </a:lnTo>
                <a:lnTo>
                  <a:pt x="1952625" y="496620"/>
                </a:lnTo>
                <a:lnTo>
                  <a:pt x="1953094" y="497738"/>
                </a:lnTo>
                <a:lnTo>
                  <a:pt x="1954961" y="499605"/>
                </a:lnTo>
                <a:lnTo>
                  <a:pt x="1956079" y="500062"/>
                </a:lnTo>
                <a:lnTo>
                  <a:pt x="1958708" y="500062"/>
                </a:lnTo>
                <a:lnTo>
                  <a:pt x="1959825" y="499605"/>
                </a:lnTo>
                <a:lnTo>
                  <a:pt x="1961692" y="497738"/>
                </a:lnTo>
                <a:lnTo>
                  <a:pt x="1962150" y="496620"/>
                </a:lnTo>
                <a:lnTo>
                  <a:pt x="1962150" y="493991"/>
                </a:lnTo>
                <a:close/>
              </a:path>
              <a:path w="6819900" h="2952750">
                <a:moveTo>
                  <a:pt x="1962150"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50" y="6083"/>
                </a:lnTo>
                <a:lnTo>
                  <a:pt x="1962150" y="3454"/>
                </a:lnTo>
                <a:close/>
              </a:path>
              <a:path w="6819900" h="2952750">
                <a:moveTo>
                  <a:pt x="2009775" y="2946679"/>
                </a:moveTo>
                <a:lnTo>
                  <a:pt x="2009317" y="2945561"/>
                </a:lnTo>
                <a:lnTo>
                  <a:pt x="2007450" y="2943695"/>
                </a:lnTo>
                <a:lnTo>
                  <a:pt x="2006333" y="2943225"/>
                </a:lnTo>
                <a:lnTo>
                  <a:pt x="2003704" y="2943225"/>
                </a:lnTo>
                <a:lnTo>
                  <a:pt x="2002586" y="2943695"/>
                </a:lnTo>
                <a:lnTo>
                  <a:pt x="2000719" y="2945561"/>
                </a:lnTo>
                <a:lnTo>
                  <a:pt x="2000250" y="2946679"/>
                </a:lnTo>
                <a:lnTo>
                  <a:pt x="2000250" y="2949308"/>
                </a:lnTo>
                <a:lnTo>
                  <a:pt x="2000719" y="2950426"/>
                </a:lnTo>
                <a:lnTo>
                  <a:pt x="2002586" y="2952292"/>
                </a:lnTo>
                <a:lnTo>
                  <a:pt x="2003704" y="2952750"/>
                </a:lnTo>
                <a:lnTo>
                  <a:pt x="2006333" y="2952750"/>
                </a:lnTo>
                <a:lnTo>
                  <a:pt x="2007450" y="2952292"/>
                </a:lnTo>
                <a:lnTo>
                  <a:pt x="2009317" y="2950426"/>
                </a:lnTo>
                <a:lnTo>
                  <a:pt x="2009775" y="2949308"/>
                </a:lnTo>
                <a:lnTo>
                  <a:pt x="2009775" y="2946679"/>
                </a:lnTo>
                <a:close/>
              </a:path>
              <a:path w="6819900" h="2952750">
                <a:moveTo>
                  <a:pt x="2009775" y="2456142"/>
                </a:moveTo>
                <a:lnTo>
                  <a:pt x="2009317" y="2455024"/>
                </a:lnTo>
                <a:lnTo>
                  <a:pt x="2007450" y="2453157"/>
                </a:lnTo>
                <a:lnTo>
                  <a:pt x="2006333" y="2452687"/>
                </a:lnTo>
                <a:lnTo>
                  <a:pt x="2003704" y="2452687"/>
                </a:lnTo>
                <a:lnTo>
                  <a:pt x="2002586" y="2453157"/>
                </a:lnTo>
                <a:lnTo>
                  <a:pt x="2000719" y="2455024"/>
                </a:lnTo>
                <a:lnTo>
                  <a:pt x="2000250" y="2456142"/>
                </a:lnTo>
                <a:lnTo>
                  <a:pt x="2000250" y="2458770"/>
                </a:lnTo>
                <a:lnTo>
                  <a:pt x="2000719" y="2459888"/>
                </a:lnTo>
                <a:lnTo>
                  <a:pt x="2002586" y="2461755"/>
                </a:lnTo>
                <a:lnTo>
                  <a:pt x="2003704" y="2462212"/>
                </a:lnTo>
                <a:lnTo>
                  <a:pt x="2006333" y="2462212"/>
                </a:lnTo>
                <a:lnTo>
                  <a:pt x="2007450" y="2461755"/>
                </a:lnTo>
                <a:lnTo>
                  <a:pt x="2009317" y="2459888"/>
                </a:lnTo>
                <a:lnTo>
                  <a:pt x="2009775" y="2458770"/>
                </a:lnTo>
                <a:lnTo>
                  <a:pt x="2009775" y="2456142"/>
                </a:lnTo>
                <a:close/>
              </a:path>
              <a:path w="6819900" h="2952750">
                <a:moveTo>
                  <a:pt x="2009775" y="1965604"/>
                </a:moveTo>
                <a:lnTo>
                  <a:pt x="2009317" y="1964486"/>
                </a:lnTo>
                <a:lnTo>
                  <a:pt x="2007450" y="1962619"/>
                </a:lnTo>
                <a:lnTo>
                  <a:pt x="2006333" y="1962150"/>
                </a:lnTo>
                <a:lnTo>
                  <a:pt x="2003704" y="1962150"/>
                </a:lnTo>
                <a:lnTo>
                  <a:pt x="2002586" y="1962619"/>
                </a:lnTo>
                <a:lnTo>
                  <a:pt x="2000719" y="1964486"/>
                </a:lnTo>
                <a:lnTo>
                  <a:pt x="2000250" y="1965604"/>
                </a:lnTo>
                <a:lnTo>
                  <a:pt x="2000250" y="1968233"/>
                </a:lnTo>
                <a:lnTo>
                  <a:pt x="2000719" y="1969350"/>
                </a:lnTo>
                <a:lnTo>
                  <a:pt x="2002586" y="1971217"/>
                </a:lnTo>
                <a:lnTo>
                  <a:pt x="2003704" y="1971675"/>
                </a:lnTo>
                <a:lnTo>
                  <a:pt x="2006333" y="1971675"/>
                </a:lnTo>
                <a:lnTo>
                  <a:pt x="2007450" y="1971217"/>
                </a:lnTo>
                <a:lnTo>
                  <a:pt x="2009317" y="1969350"/>
                </a:lnTo>
                <a:lnTo>
                  <a:pt x="2009775" y="1968233"/>
                </a:lnTo>
                <a:lnTo>
                  <a:pt x="2009775" y="1965604"/>
                </a:lnTo>
                <a:close/>
              </a:path>
              <a:path w="6819900" h="2952750">
                <a:moveTo>
                  <a:pt x="2009775" y="1475066"/>
                </a:moveTo>
                <a:lnTo>
                  <a:pt x="2009317" y="1473949"/>
                </a:lnTo>
                <a:lnTo>
                  <a:pt x="2007450" y="1472082"/>
                </a:lnTo>
                <a:lnTo>
                  <a:pt x="2006333" y="1471612"/>
                </a:lnTo>
                <a:lnTo>
                  <a:pt x="2003704" y="1471612"/>
                </a:lnTo>
                <a:lnTo>
                  <a:pt x="2002586" y="1472082"/>
                </a:lnTo>
                <a:lnTo>
                  <a:pt x="2000719" y="1473949"/>
                </a:lnTo>
                <a:lnTo>
                  <a:pt x="2000250" y="1475066"/>
                </a:lnTo>
                <a:lnTo>
                  <a:pt x="2000250" y="1477695"/>
                </a:lnTo>
                <a:lnTo>
                  <a:pt x="2000719" y="1478813"/>
                </a:lnTo>
                <a:lnTo>
                  <a:pt x="2002586" y="1480680"/>
                </a:lnTo>
                <a:lnTo>
                  <a:pt x="2003704" y="1481137"/>
                </a:lnTo>
                <a:lnTo>
                  <a:pt x="2006333" y="1481137"/>
                </a:lnTo>
                <a:lnTo>
                  <a:pt x="2007450" y="1480680"/>
                </a:lnTo>
                <a:lnTo>
                  <a:pt x="2009317" y="1478813"/>
                </a:lnTo>
                <a:lnTo>
                  <a:pt x="2009775" y="1477695"/>
                </a:lnTo>
                <a:lnTo>
                  <a:pt x="2009775" y="1475066"/>
                </a:lnTo>
                <a:close/>
              </a:path>
              <a:path w="6819900" h="2952750">
                <a:moveTo>
                  <a:pt x="2009775" y="984529"/>
                </a:moveTo>
                <a:lnTo>
                  <a:pt x="2009317" y="983411"/>
                </a:lnTo>
                <a:lnTo>
                  <a:pt x="2007450" y="981544"/>
                </a:lnTo>
                <a:lnTo>
                  <a:pt x="2006333" y="981075"/>
                </a:lnTo>
                <a:lnTo>
                  <a:pt x="2003704" y="981075"/>
                </a:lnTo>
                <a:lnTo>
                  <a:pt x="2002586" y="981544"/>
                </a:lnTo>
                <a:lnTo>
                  <a:pt x="2000719" y="983411"/>
                </a:lnTo>
                <a:lnTo>
                  <a:pt x="2000250" y="984529"/>
                </a:lnTo>
                <a:lnTo>
                  <a:pt x="2000250" y="987158"/>
                </a:lnTo>
                <a:lnTo>
                  <a:pt x="2000719" y="988275"/>
                </a:lnTo>
                <a:lnTo>
                  <a:pt x="2002586" y="990142"/>
                </a:lnTo>
                <a:lnTo>
                  <a:pt x="2003704" y="990600"/>
                </a:lnTo>
                <a:lnTo>
                  <a:pt x="2006333" y="990600"/>
                </a:lnTo>
                <a:lnTo>
                  <a:pt x="2007450" y="990142"/>
                </a:lnTo>
                <a:lnTo>
                  <a:pt x="2009317" y="988275"/>
                </a:lnTo>
                <a:lnTo>
                  <a:pt x="2009775" y="987158"/>
                </a:lnTo>
                <a:lnTo>
                  <a:pt x="2009775" y="984529"/>
                </a:lnTo>
                <a:close/>
              </a:path>
              <a:path w="6819900" h="2952750">
                <a:moveTo>
                  <a:pt x="2009775" y="493991"/>
                </a:moveTo>
                <a:lnTo>
                  <a:pt x="2009317" y="492874"/>
                </a:lnTo>
                <a:lnTo>
                  <a:pt x="2007450" y="491007"/>
                </a:lnTo>
                <a:lnTo>
                  <a:pt x="2006333" y="490537"/>
                </a:lnTo>
                <a:lnTo>
                  <a:pt x="2003704" y="490537"/>
                </a:lnTo>
                <a:lnTo>
                  <a:pt x="2002586" y="491007"/>
                </a:lnTo>
                <a:lnTo>
                  <a:pt x="2000719" y="492874"/>
                </a:lnTo>
                <a:lnTo>
                  <a:pt x="2000250" y="493991"/>
                </a:lnTo>
                <a:lnTo>
                  <a:pt x="2000250" y="496620"/>
                </a:lnTo>
                <a:lnTo>
                  <a:pt x="2000719" y="497738"/>
                </a:lnTo>
                <a:lnTo>
                  <a:pt x="2002586" y="499605"/>
                </a:lnTo>
                <a:lnTo>
                  <a:pt x="2003704" y="500062"/>
                </a:lnTo>
                <a:lnTo>
                  <a:pt x="2006333" y="500062"/>
                </a:lnTo>
                <a:lnTo>
                  <a:pt x="2007450" y="499605"/>
                </a:lnTo>
                <a:lnTo>
                  <a:pt x="2009317" y="497738"/>
                </a:lnTo>
                <a:lnTo>
                  <a:pt x="2009775" y="496620"/>
                </a:lnTo>
                <a:lnTo>
                  <a:pt x="2009775" y="493991"/>
                </a:lnTo>
                <a:close/>
              </a:path>
              <a:path w="6819900" h="2952750">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6819900" h="2952750">
                <a:moveTo>
                  <a:pt x="2057400" y="2946679"/>
                </a:moveTo>
                <a:lnTo>
                  <a:pt x="2056942" y="2945561"/>
                </a:lnTo>
                <a:lnTo>
                  <a:pt x="2055075" y="2943695"/>
                </a:lnTo>
                <a:lnTo>
                  <a:pt x="2053958" y="2943225"/>
                </a:lnTo>
                <a:lnTo>
                  <a:pt x="2051329" y="2943225"/>
                </a:lnTo>
                <a:lnTo>
                  <a:pt x="2050211" y="2943695"/>
                </a:lnTo>
                <a:lnTo>
                  <a:pt x="2048344" y="2945561"/>
                </a:lnTo>
                <a:lnTo>
                  <a:pt x="2047875" y="2946679"/>
                </a:lnTo>
                <a:lnTo>
                  <a:pt x="2047875" y="2949308"/>
                </a:lnTo>
                <a:lnTo>
                  <a:pt x="2048344" y="2950426"/>
                </a:lnTo>
                <a:lnTo>
                  <a:pt x="2050211" y="2952292"/>
                </a:lnTo>
                <a:lnTo>
                  <a:pt x="2051329" y="2952750"/>
                </a:lnTo>
                <a:lnTo>
                  <a:pt x="2053958" y="2952750"/>
                </a:lnTo>
                <a:lnTo>
                  <a:pt x="2055075" y="2952292"/>
                </a:lnTo>
                <a:lnTo>
                  <a:pt x="2056942" y="2950426"/>
                </a:lnTo>
                <a:lnTo>
                  <a:pt x="2057400" y="2949308"/>
                </a:lnTo>
                <a:lnTo>
                  <a:pt x="2057400" y="2946679"/>
                </a:lnTo>
                <a:close/>
              </a:path>
              <a:path w="6819900" h="2952750">
                <a:moveTo>
                  <a:pt x="2057400" y="2456142"/>
                </a:moveTo>
                <a:lnTo>
                  <a:pt x="2056942" y="2455024"/>
                </a:lnTo>
                <a:lnTo>
                  <a:pt x="2055075" y="2453157"/>
                </a:lnTo>
                <a:lnTo>
                  <a:pt x="2053958" y="2452687"/>
                </a:lnTo>
                <a:lnTo>
                  <a:pt x="2051329" y="2452687"/>
                </a:lnTo>
                <a:lnTo>
                  <a:pt x="2050211" y="2453157"/>
                </a:lnTo>
                <a:lnTo>
                  <a:pt x="2048344" y="2455024"/>
                </a:lnTo>
                <a:lnTo>
                  <a:pt x="2047875" y="2456142"/>
                </a:lnTo>
                <a:lnTo>
                  <a:pt x="2047875" y="2458770"/>
                </a:lnTo>
                <a:lnTo>
                  <a:pt x="2048344" y="2459888"/>
                </a:lnTo>
                <a:lnTo>
                  <a:pt x="2050211" y="2461755"/>
                </a:lnTo>
                <a:lnTo>
                  <a:pt x="2051329" y="2462212"/>
                </a:lnTo>
                <a:lnTo>
                  <a:pt x="2053958" y="2462212"/>
                </a:lnTo>
                <a:lnTo>
                  <a:pt x="2055075" y="2461755"/>
                </a:lnTo>
                <a:lnTo>
                  <a:pt x="2056942" y="2459888"/>
                </a:lnTo>
                <a:lnTo>
                  <a:pt x="2057400" y="2458770"/>
                </a:lnTo>
                <a:lnTo>
                  <a:pt x="2057400" y="2456142"/>
                </a:lnTo>
                <a:close/>
              </a:path>
              <a:path w="6819900" h="2952750">
                <a:moveTo>
                  <a:pt x="2057400" y="1965604"/>
                </a:moveTo>
                <a:lnTo>
                  <a:pt x="2056942" y="1964486"/>
                </a:lnTo>
                <a:lnTo>
                  <a:pt x="2055075" y="1962619"/>
                </a:lnTo>
                <a:lnTo>
                  <a:pt x="2053958" y="1962150"/>
                </a:lnTo>
                <a:lnTo>
                  <a:pt x="2051329" y="1962150"/>
                </a:lnTo>
                <a:lnTo>
                  <a:pt x="2050211" y="1962619"/>
                </a:lnTo>
                <a:lnTo>
                  <a:pt x="2048344" y="1964486"/>
                </a:lnTo>
                <a:lnTo>
                  <a:pt x="2047875" y="1965604"/>
                </a:lnTo>
                <a:lnTo>
                  <a:pt x="2047875" y="1968233"/>
                </a:lnTo>
                <a:lnTo>
                  <a:pt x="2048344" y="1969350"/>
                </a:lnTo>
                <a:lnTo>
                  <a:pt x="2050211" y="1971217"/>
                </a:lnTo>
                <a:lnTo>
                  <a:pt x="2051329" y="1971675"/>
                </a:lnTo>
                <a:lnTo>
                  <a:pt x="2053958" y="1971675"/>
                </a:lnTo>
                <a:lnTo>
                  <a:pt x="2055075" y="1971217"/>
                </a:lnTo>
                <a:lnTo>
                  <a:pt x="2056942" y="1969350"/>
                </a:lnTo>
                <a:lnTo>
                  <a:pt x="2057400" y="1968233"/>
                </a:lnTo>
                <a:lnTo>
                  <a:pt x="2057400" y="1965604"/>
                </a:lnTo>
                <a:close/>
              </a:path>
              <a:path w="6819900" h="2952750">
                <a:moveTo>
                  <a:pt x="2057400" y="1475066"/>
                </a:moveTo>
                <a:lnTo>
                  <a:pt x="2056942" y="1473949"/>
                </a:lnTo>
                <a:lnTo>
                  <a:pt x="2055075" y="1472082"/>
                </a:lnTo>
                <a:lnTo>
                  <a:pt x="2053958" y="1471612"/>
                </a:lnTo>
                <a:lnTo>
                  <a:pt x="2051329" y="1471612"/>
                </a:lnTo>
                <a:lnTo>
                  <a:pt x="2050211" y="1472082"/>
                </a:lnTo>
                <a:lnTo>
                  <a:pt x="2048344" y="1473949"/>
                </a:lnTo>
                <a:lnTo>
                  <a:pt x="2047875" y="1475066"/>
                </a:lnTo>
                <a:lnTo>
                  <a:pt x="2047875" y="1477695"/>
                </a:lnTo>
                <a:lnTo>
                  <a:pt x="2048344" y="1478813"/>
                </a:lnTo>
                <a:lnTo>
                  <a:pt x="2050211" y="1480680"/>
                </a:lnTo>
                <a:lnTo>
                  <a:pt x="2051329" y="1481137"/>
                </a:lnTo>
                <a:lnTo>
                  <a:pt x="2053958" y="1481137"/>
                </a:lnTo>
                <a:lnTo>
                  <a:pt x="2055075" y="1480680"/>
                </a:lnTo>
                <a:lnTo>
                  <a:pt x="2056942" y="1478813"/>
                </a:lnTo>
                <a:lnTo>
                  <a:pt x="2057400" y="1477695"/>
                </a:lnTo>
                <a:lnTo>
                  <a:pt x="2057400" y="1475066"/>
                </a:lnTo>
                <a:close/>
              </a:path>
              <a:path w="6819900" h="2952750">
                <a:moveTo>
                  <a:pt x="2057400" y="984529"/>
                </a:moveTo>
                <a:lnTo>
                  <a:pt x="2056942" y="983411"/>
                </a:lnTo>
                <a:lnTo>
                  <a:pt x="2055075" y="981544"/>
                </a:lnTo>
                <a:lnTo>
                  <a:pt x="2053958" y="981075"/>
                </a:lnTo>
                <a:lnTo>
                  <a:pt x="2051329" y="981075"/>
                </a:lnTo>
                <a:lnTo>
                  <a:pt x="2050211" y="981544"/>
                </a:lnTo>
                <a:lnTo>
                  <a:pt x="2048344" y="983411"/>
                </a:lnTo>
                <a:lnTo>
                  <a:pt x="2047875" y="984529"/>
                </a:lnTo>
                <a:lnTo>
                  <a:pt x="2047875" y="987158"/>
                </a:lnTo>
                <a:lnTo>
                  <a:pt x="2048344" y="988275"/>
                </a:lnTo>
                <a:lnTo>
                  <a:pt x="2050211" y="990142"/>
                </a:lnTo>
                <a:lnTo>
                  <a:pt x="2051329" y="990600"/>
                </a:lnTo>
                <a:lnTo>
                  <a:pt x="2053958" y="990600"/>
                </a:lnTo>
                <a:lnTo>
                  <a:pt x="2055075" y="990142"/>
                </a:lnTo>
                <a:lnTo>
                  <a:pt x="2056942" y="988275"/>
                </a:lnTo>
                <a:lnTo>
                  <a:pt x="2057400" y="987158"/>
                </a:lnTo>
                <a:lnTo>
                  <a:pt x="2057400" y="984529"/>
                </a:lnTo>
                <a:close/>
              </a:path>
              <a:path w="6819900" h="2952750">
                <a:moveTo>
                  <a:pt x="2057400" y="493991"/>
                </a:moveTo>
                <a:lnTo>
                  <a:pt x="2056942" y="492874"/>
                </a:lnTo>
                <a:lnTo>
                  <a:pt x="2055075" y="491007"/>
                </a:lnTo>
                <a:lnTo>
                  <a:pt x="2053958" y="490537"/>
                </a:lnTo>
                <a:lnTo>
                  <a:pt x="2051329" y="490537"/>
                </a:lnTo>
                <a:lnTo>
                  <a:pt x="2050211" y="491007"/>
                </a:lnTo>
                <a:lnTo>
                  <a:pt x="2048344" y="492874"/>
                </a:lnTo>
                <a:lnTo>
                  <a:pt x="2047875" y="493991"/>
                </a:lnTo>
                <a:lnTo>
                  <a:pt x="2047875" y="496620"/>
                </a:lnTo>
                <a:lnTo>
                  <a:pt x="2048344" y="497738"/>
                </a:lnTo>
                <a:lnTo>
                  <a:pt x="2050211" y="499605"/>
                </a:lnTo>
                <a:lnTo>
                  <a:pt x="2051329" y="500062"/>
                </a:lnTo>
                <a:lnTo>
                  <a:pt x="2053958" y="500062"/>
                </a:lnTo>
                <a:lnTo>
                  <a:pt x="2055075" y="499605"/>
                </a:lnTo>
                <a:lnTo>
                  <a:pt x="2056942" y="497738"/>
                </a:lnTo>
                <a:lnTo>
                  <a:pt x="2057400" y="496620"/>
                </a:lnTo>
                <a:lnTo>
                  <a:pt x="2057400" y="493991"/>
                </a:lnTo>
                <a:close/>
              </a:path>
              <a:path w="6819900" h="2952750">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6819900" h="2952750">
                <a:moveTo>
                  <a:pt x="2105025" y="2946679"/>
                </a:moveTo>
                <a:lnTo>
                  <a:pt x="2104567" y="2945561"/>
                </a:lnTo>
                <a:lnTo>
                  <a:pt x="2102700" y="2943695"/>
                </a:lnTo>
                <a:lnTo>
                  <a:pt x="2101583" y="2943225"/>
                </a:lnTo>
                <a:lnTo>
                  <a:pt x="2098954" y="2943225"/>
                </a:lnTo>
                <a:lnTo>
                  <a:pt x="2097836" y="2943695"/>
                </a:lnTo>
                <a:lnTo>
                  <a:pt x="2095969" y="2945561"/>
                </a:lnTo>
                <a:lnTo>
                  <a:pt x="2095500" y="2946679"/>
                </a:lnTo>
                <a:lnTo>
                  <a:pt x="2095500" y="2949308"/>
                </a:lnTo>
                <a:lnTo>
                  <a:pt x="2095969" y="2950426"/>
                </a:lnTo>
                <a:lnTo>
                  <a:pt x="2097836" y="2952292"/>
                </a:lnTo>
                <a:lnTo>
                  <a:pt x="2098954" y="2952750"/>
                </a:lnTo>
                <a:lnTo>
                  <a:pt x="2101583" y="2952750"/>
                </a:lnTo>
                <a:lnTo>
                  <a:pt x="2102700" y="2952292"/>
                </a:lnTo>
                <a:lnTo>
                  <a:pt x="2104567" y="2950426"/>
                </a:lnTo>
                <a:lnTo>
                  <a:pt x="2105025" y="2949308"/>
                </a:lnTo>
                <a:lnTo>
                  <a:pt x="2105025" y="2946679"/>
                </a:lnTo>
                <a:close/>
              </a:path>
              <a:path w="6819900" h="2952750">
                <a:moveTo>
                  <a:pt x="2105025" y="2456142"/>
                </a:moveTo>
                <a:lnTo>
                  <a:pt x="2104567" y="2455024"/>
                </a:lnTo>
                <a:lnTo>
                  <a:pt x="2102700" y="2453157"/>
                </a:lnTo>
                <a:lnTo>
                  <a:pt x="2101583" y="2452687"/>
                </a:lnTo>
                <a:lnTo>
                  <a:pt x="2098954" y="2452687"/>
                </a:lnTo>
                <a:lnTo>
                  <a:pt x="2097836" y="2453157"/>
                </a:lnTo>
                <a:lnTo>
                  <a:pt x="2095969" y="2455024"/>
                </a:lnTo>
                <a:lnTo>
                  <a:pt x="2095500" y="2456142"/>
                </a:lnTo>
                <a:lnTo>
                  <a:pt x="2095500" y="2458770"/>
                </a:lnTo>
                <a:lnTo>
                  <a:pt x="2095969" y="2459888"/>
                </a:lnTo>
                <a:lnTo>
                  <a:pt x="2097836" y="2461755"/>
                </a:lnTo>
                <a:lnTo>
                  <a:pt x="2098954" y="2462212"/>
                </a:lnTo>
                <a:lnTo>
                  <a:pt x="2101583" y="2462212"/>
                </a:lnTo>
                <a:lnTo>
                  <a:pt x="2102700" y="2461755"/>
                </a:lnTo>
                <a:lnTo>
                  <a:pt x="2104567" y="2459888"/>
                </a:lnTo>
                <a:lnTo>
                  <a:pt x="2105025" y="2458770"/>
                </a:lnTo>
                <a:lnTo>
                  <a:pt x="2105025" y="2456142"/>
                </a:lnTo>
                <a:close/>
              </a:path>
              <a:path w="6819900" h="2952750">
                <a:moveTo>
                  <a:pt x="2105025" y="1965604"/>
                </a:moveTo>
                <a:lnTo>
                  <a:pt x="2104567" y="1964486"/>
                </a:lnTo>
                <a:lnTo>
                  <a:pt x="2102700" y="1962619"/>
                </a:lnTo>
                <a:lnTo>
                  <a:pt x="2101583" y="1962150"/>
                </a:lnTo>
                <a:lnTo>
                  <a:pt x="2098954" y="1962150"/>
                </a:lnTo>
                <a:lnTo>
                  <a:pt x="2097836" y="1962619"/>
                </a:lnTo>
                <a:lnTo>
                  <a:pt x="2095969" y="1964486"/>
                </a:lnTo>
                <a:lnTo>
                  <a:pt x="2095500" y="1965604"/>
                </a:lnTo>
                <a:lnTo>
                  <a:pt x="2095500" y="1968233"/>
                </a:lnTo>
                <a:lnTo>
                  <a:pt x="2095969" y="1969350"/>
                </a:lnTo>
                <a:lnTo>
                  <a:pt x="2097836" y="1971217"/>
                </a:lnTo>
                <a:lnTo>
                  <a:pt x="2098954" y="1971675"/>
                </a:lnTo>
                <a:lnTo>
                  <a:pt x="2101583" y="1971675"/>
                </a:lnTo>
                <a:lnTo>
                  <a:pt x="2102700" y="1971217"/>
                </a:lnTo>
                <a:lnTo>
                  <a:pt x="2104567" y="1969350"/>
                </a:lnTo>
                <a:lnTo>
                  <a:pt x="2105025" y="1968233"/>
                </a:lnTo>
                <a:lnTo>
                  <a:pt x="2105025" y="1965604"/>
                </a:lnTo>
                <a:close/>
              </a:path>
              <a:path w="6819900" h="2952750">
                <a:moveTo>
                  <a:pt x="2105025" y="1475066"/>
                </a:moveTo>
                <a:lnTo>
                  <a:pt x="2104567" y="1473949"/>
                </a:lnTo>
                <a:lnTo>
                  <a:pt x="2102700" y="1472082"/>
                </a:lnTo>
                <a:lnTo>
                  <a:pt x="2101583" y="1471612"/>
                </a:lnTo>
                <a:lnTo>
                  <a:pt x="2098954" y="1471612"/>
                </a:lnTo>
                <a:lnTo>
                  <a:pt x="2097836" y="1472082"/>
                </a:lnTo>
                <a:lnTo>
                  <a:pt x="2095969" y="1473949"/>
                </a:lnTo>
                <a:lnTo>
                  <a:pt x="2095500" y="1475066"/>
                </a:lnTo>
                <a:lnTo>
                  <a:pt x="2095500" y="1477695"/>
                </a:lnTo>
                <a:lnTo>
                  <a:pt x="2095969" y="1478813"/>
                </a:lnTo>
                <a:lnTo>
                  <a:pt x="2097836" y="1480680"/>
                </a:lnTo>
                <a:lnTo>
                  <a:pt x="2098954" y="1481137"/>
                </a:lnTo>
                <a:lnTo>
                  <a:pt x="2101583" y="1481137"/>
                </a:lnTo>
                <a:lnTo>
                  <a:pt x="2102700" y="1480680"/>
                </a:lnTo>
                <a:lnTo>
                  <a:pt x="2104567" y="1478813"/>
                </a:lnTo>
                <a:lnTo>
                  <a:pt x="2105025" y="1477695"/>
                </a:lnTo>
                <a:lnTo>
                  <a:pt x="2105025" y="1475066"/>
                </a:lnTo>
                <a:close/>
              </a:path>
              <a:path w="6819900" h="2952750">
                <a:moveTo>
                  <a:pt x="2105025" y="984529"/>
                </a:moveTo>
                <a:lnTo>
                  <a:pt x="2104567" y="983411"/>
                </a:lnTo>
                <a:lnTo>
                  <a:pt x="2102700" y="981544"/>
                </a:lnTo>
                <a:lnTo>
                  <a:pt x="2101583" y="981075"/>
                </a:lnTo>
                <a:lnTo>
                  <a:pt x="2098954" y="981075"/>
                </a:lnTo>
                <a:lnTo>
                  <a:pt x="2097836" y="981544"/>
                </a:lnTo>
                <a:lnTo>
                  <a:pt x="2095969" y="983411"/>
                </a:lnTo>
                <a:lnTo>
                  <a:pt x="2095500" y="984529"/>
                </a:lnTo>
                <a:lnTo>
                  <a:pt x="2095500" y="987158"/>
                </a:lnTo>
                <a:lnTo>
                  <a:pt x="2095969" y="988275"/>
                </a:lnTo>
                <a:lnTo>
                  <a:pt x="2097836" y="990142"/>
                </a:lnTo>
                <a:lnTo>
                  <a:pt x="2098954" y="990600"/>
                </a:lnTo>
                <a:lnTo>
                  <a:pt x="2101583" y="990600"/>
                </a:lnTo>
                <a:lnTo>
                  <a:pt x="2102700" y="990142"/>
                </a:lnTo>
                <a:lnTo>
                  <a:pt x="2104567" y="988275"/>
                </a:lnTo>
                <a:lnTo>
                  <a:pt x="2105025" y="987158"/>
                </a:lnTo>
                <a:lnTo>
                  <a:pt x="2105025" y="984529"/>
                </a:lnTo>
                <a:close/>
              </a:path>
              <a:path w="6819900" h="2952750">
                <a:moveTo>
                  <a:pt x="2105025" y="493991"/>
                </a:moveTo>
                <a:lnTo>
                  <a:pt x="2104567" y="492874"/>
                </a:lnTo>
                <a:lnTo>
                  <a:pt x="2102700" y="491007"/>
                </a:lnTo>
                <a:lnTo>
                  <a:pt x="2101583" y="490537"/>
                </a:lnTo>
                <a:lnTo>
                  <a:pt x="2098954" y="490537"/>
                </a:lnTo>
                <a:lnTo>
                  <a:pt x="2097836" y="491007"/>
                </a:lnTo>
                <a:lnTo>
                  <a:pt x="2095969" y="492874"/>
                </a:lnTo>
                <a:lnTo>
                  <a:pt x="2095500" y="493991"/>
                </a:lnTo>
                <a:lnTo>
                  <a:pt x="2095500" y="496620"/>
                </a:lnTo>
                <a:lnTo>
                  <a:pt x="2095969" y="497738"/>
                </a:lnTo>
                <a:lnTo>
                  <a:pt x="2097836" y="499605"/>
                </a:lnTo>
                <a:lnTo>
                  <a:pt x="2098954" y="500062"/>
                </a:lnTo>
                <a:lnTo>
                  <a:pt x="2101583" y="500062"/>
                </a:lnTo>
                <a:lnTo>
                  <a:pt x="2102700" y="499605"/>
                </a:lnTo>
                <a:lnTo>
                  <a:pt x="2104567" y="497738"/>
                </a:lnTo>
                <a:lnTo>
                  <a:pt x="2105025" y="496620"/>
                </a:lnTo>
                <a:lnTo>
                  <a:pt x="2105025" y="493991"/>
                </a:lnTo>
                <a:close/>
              </a:path>
              <a:path w="6819900" h="2952750">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6819900" h="2952750">
                <a:moveTo>
                  <a:pt x="2152650" y="2946679"/>
                </a:moveTo>
                <a:lnTo>
                  <a:pt x="2152192" y="2945561"/>
                </a:lnTo>
                <a:lnTo>
                  <a:pt x="2150326" y="2943695"/>
                </a:lnTo>
                <a:lnTo>
                  <a:pt x="2149208" y="2943225"/>
                </a:lnTo>
                <a:lnTo>
                  <a:pt x="2146579" y="2943225"/>
                </a:lnTo>
                <a:lnTo>
                  <a:pt x="2145461" y="2943695"/>
                </a:lnTo>
                <a:lnTo>
                  <a:pt x="2143595" y="2945561"/>
                </a:lnTo>
                <a:lnTo>
                  <a:pt x="2143125" y="2946679"/>
                </a:lnTo>
                <a:lnTo>
                  <a:pt x="2143125" y="2949308"/>
                </a:lnTo>
                <a:lnTo>
                  <a:pt x="2143595" y="2950426"/>
                </a:lnTo>
                <a:lnTo>
                  <a:pt x="2145461" y="2952292"/>
                </a:lnTo>
                <a:lnTo>
                  <a:pt x="2146579" y="2952750"/>
                </a:lnTo>
                <a:lnTo>
                  <a:pt x="2149208" y="2952750"/>
                </a:lnTo>
                <a:lnTo>
                  <a:pt x="2150326" y="2952292"/>
                </a:lnTo>
                <a:lnTo>
                  <a:pt x="2152192" y="2950426"/>
                </a:lnTo>
                <a:lnTo>
                  <a:pt x="2152650" y="2949308"/>
                </a:lnTo>
                <a:lnTo>
                  <a:pt x="2152650" y="2946679"/>
                </a:lnTo>
                <a:close/>
              </a:path>
              <a:path w="6819900" h="2952750">
                <a:moveTo>
                  <a:pt x="2152650" y="2456142"/>
                </a:moveTo>
                <a:lnTo>
                  <a:pt x="2152192" y="2455024"/>
                </a:lnTo>
                <a:lnTo>
                  <a:pt x="2150326" y="2453157"/>
                </a:lnTo>
                <a:lnTo>
                  <a:pt x="2149208" y="2452687"/>
                </a:lnTo>
                <a:lnTo>
                  <a:pt x="2146579" y="2452687"/>
                </a:lnTo>
                <a:lnTo>
                  <a:pt x="2145461" y="2453157"/>
                </a:lnTo>
                <a:lnTo>
                  <a:pt x="2143595" y="2455024"/>
                </a:lnTo>
                <a:lnTo>
                  <a:pt x="2143125" y="2456142"/>
                </a:lnTo>
                <a:lnTo>
                  <a:pt x="2143125" y="2458770"/>
                </a:lnTo>
                <a:lnTo>
                  <a:pt x="2143595" y="2459888"/>
                </a:lnTo>
                <a:lnTo>
                  <a:pt x="2145461" y="2461755"/>
                </a:lnTo>
                <a:lnTo>
                  <a:pt x="2146579" y="2462212"/>
                </a:lnTo>
                <a:lnTo>
                  <a:pt x="2149208" y="2462212"/>
                </a:lnTo>
                <a:lnTo>
                  <a:pt x="2150326" y="2461755"/>
                </a:lnTo>
                <a:lnTo>
                  <a:pt x="2152192" y="2459888"/>
                </a:lnTo>
                <a:lnTo>
                  <a:pt x="2152650" y="2458770"/>
                </a:lnTo>
                <a:lnTo>
                  <a:pt x="2152650" y="2456142"/>
                </a:lnTo>
                <a:close/>
              </a:path>
              <a:path w="6819900" h="2952750">
                <a:moveTo>
                  <a:pt x="2152650" y="1965604"/>
                </a:moveTo>
                <a:lnTo>
                  <a:pt x="2152192" y="1964486"/>
                </a:lnTo>
                <a:lnTo>
                  <a:pt x="2150326" y="1962619"/>
                </a:lnTo>
                <a:lnTo>
                  <a:pt x="2149208" y="1962150"/>
                </a:lnTo>
                <a:lnTo>
                  <a:pt x="2146579" y="1962150"/>
                </a:lnTo>
                <a:lnTo>
                  <a:pt x="2145461" y="1962619"/>
                </a:lnTo>
                <a:lnTo>
                  <a:pt x="2143595" y="1964486"/>
                </a:lnTo>
                <a:lnTo>
                  <a:pt x="2143125" y="1965604"/>
                </a:lnTo>
                <a:lnTo>
                  <a:pt x="2143125" y="1968233"/>
                </a:lnTo>
                <a:lnTo>
                  <a:pt x="2143595" y="1969350"/>
                </a:lnTo>
                <a:lnTo>
                  <a:pt x="2145461" y="1971217"/>
                </a:lnTo>
                <a:lnTo>
                  <a:pt x="2146579" y="1971675"/>
                </a:lnTo>
                <a:lnTo>
                  <a:pt x="2149208" y="1971675"/>
                </a:lnTo>
                <a:lnTo>
                  <a:pt x="2150326" y="1971217"/>
                </a:lnTo>
                <a:lnTo>
                  <a:pt x="2152192" y="1969350"/>
                </a:lnTo>
                <a:lnTo>
                  <a:pt x="2152650" y="1968233"/>
                </a:lnTo>
                <a:lnTo>
                  <a:pt x="2152650" y="1965604"/>
                </a:lnTo>
                <a:close/>
              </a:path>
              <a:path w="6819900" h="2952750">
                <a:moveTo>
                  <a:pt x="2152650" y="1475066"/>
                </a:moveTo>
                <a:lnTo>
                  <a:pt x="2152192" y="1473949"/>
                </a:lnTo>
                <a:lnTo>
                  <a:pt x="2150326" y="1472082"/>
                </a:lnTo>
                <a:lnTo>
                  <a:pt x="2149208" y="1471612"/>
                </a:lnTo>
                <a:lnTo>
                  <a:pt x="2146579" y="1471612"/>
                </a:lnTo>
                <a:lnTo>
                  <a:pt x="2145461" y="1472082"/>
                </a:lnTo>
                <a:lnTo>
                  <a:pt x="2143595" y="1473949"/>
                </a:lnTo>
                <a:lnTo>
                  <a:pt x="2143125" y="1475066"/>
                </a:lnTo>
                <a:lnTo>
                  <a:pt x="2143125" y="1477695"/>
                </a:lnTo>
                <a:lnTo>
                  <a:pt x="2143595" y="1478813"/>
                </a:lnTo>
                <a:lnTo>
                  <a:pt x="2145461" y="1480680"/>
                </a:lnTo>
                <a:lnTo>
                  <a:pt x="2146579" y="1481137"/>
                </a:lnTo>
                <a:lnTo>
                  <a:pt x="2149208" y="1481137"/>
                </a:lnTo>
                <a:lnTo>
                  <a:pt x="2150326" y="1480680"/>
                </a:lnTo>
                <a:lnTo>
                  <a:pt x="2152192" y="1478813"/>
                </a:lnTo>
                <a:lnTo>
                  <a:pt x="2152650" y="1477695"/>
                </a:lnTo>
                <a:lnTo>
                  <a:pt x="2152650" y="1475066"/>
                </a:lnTo>
                <a:close/>
              </a:path>
              <a:path w="6819900" h="2952750">
                <a:moveTo>
                  <a:pt x="2152650" y="984529"/>
                </a:moveTo>
                <a:lnTo>
                  <a:pt x="2152192" y="983411"/>
                </a:lnTo>
                <a:lnTo>
                  <a:pt x="2150326" y="981544"/>
                </a:lnTo>
                <a:lnTo>
                  <a:pt x="2149208" y="981075"/>
                </a:lnTo>
                <a:lnTo>
                  <a:pt x="2146579" y="981075"/>
                </a:lnTo>
                <a:lnTo>
                  <a:pt x="2145461" y="981544"/>
                </a:lnTo>
                <a:lnTo>
                  <a:pt x="2143595" y="983411"/>
                </a:lnTo>
                <a:lnTo>
                  <a:pt x="2143125" y="984529"/>
                </a:lnTo>
                <a:lnTo>
                  <a:pt x="2143125" y="987158"/>
                </a:lnTo>
                <a:lnTo>
                  <a:pt x="2143595" y="988275"/>
                </a:lnTo>
                <a:lnTo>
                  <a:pt x="2145461" y="990142"/>
                </a:lnTo>
                <a:lnTo>
                  <a:pt x="2146579" y="990600"/>
                </a:lnTo>
                <a:lnTo>
                  <a:pt x="2149208" y="990600"/>
                </a:lnTo>
                <a:lnTo>
                  <a:pt x="2150326" y="990142"/>
                </a:lnTo>
                <a:lnTo>
                  <a:pt x="2152192" y="988275"/>
                </a:lnTo>
                <a:lnTo>
                  <a:pt x="2152650" y="987158"/>
                </a:lnTo>
                <a:lnTo>
                  <a:pt x="2152650" y="984529"/>
                </a:lnTo>
                <a:close/>
              </a:path>
              <a:path w="6819900" h="2952750">
                <a:moveTo>
                  <a:pt x="2152650" y="493991"/>
                </a:moveTo>
                <a:lnTo>
                  <a:pt x="2152192" y="492874"/>
                </a:lnTo>
                <a:lnTo>
                  <a:pt x="2150326" y="491007"/>
                </a:lnTo>
                <a:lnTo>
                  <a:pt x="2149208" y="490537"/>
                </a:lnTo>
                <a:lnTo>
                  <a:pt x="2146579" y="490537"/>
                </a:lnTo>
                <a:lnTo>
                  <a:pt x="2145461" y="491007"/>
                </a:lnTo>
                <a:lnTo>
                  <a:pt x="2143595" y="492874"/>
                </a:lnTo>
                <a:lnTo>
                  <a:pt x="2143125" y="493991"/>
                </a:lnTo>
                <a:lnTo>
                  <a:pt x="2143125" y="496620"/>
                </a:lnTo>
                <a:lnTo>
                  <a:pt x="2143595" y="497738"/>
                </a:lnTo>
                <a:lnTo>
                  <a:pt x="2145461" y="499605"/>
                </a:lnTo>
                <a:lnTo>
                  <a:pt x="2146579" y="500062"/>
                </a:lnTo>
                <a:lnTo>
                  <a:pt x="2149208" y="500062"/>
                </a:lnTo>
                <a:lnTo>
                  <a:pt x="2150326" y="499605"/>
                </a:lnTo>
                <a:lnTo>
                  <a:pt x="2152192" y="497738"/>
                </a:lnTo>
                <a:lnTo>
                  <a:pt x="2152650" y="496620"/>
                </a:lnTo>
                <a:lnTo>
                  <a:pt x="2152650" y="493991"/>
                </a:lnTo>
                <a:close/>
              </a:path>
              <a:path w="6819900" h="2952750">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6819900" h="2952750">
                <a:moveTo>
                  <a:pt x="2200275" y="2946679"/>
                </a:moveTo>
                <a:lnTo>
                  <a:pt x="2199817" y="2945561"/>
                </a:lnTo>
                <a:lnTo>
                  <a:pt x="2197951" y="2943695"/>
                </a:lnTo>
                <a:lnTo>
                  <a:pt x="2196833" y="2943225"/>
                </a:lnTo>
                <a:lnTo>
                  <a:pt x="2194204" y="2943225"/>
                </a:lnTo>
                <a:lnTo>
                  <a:pt x="2193086" y="2943695"/>
                </a:lnTo>
                <a:lnTo>
                  <a:pt x="2191220" y="2945561"/>
                </a:lnTo>
                <a:lnTo>
                  <a:pt x="2190750" y="2946679"/>
                </a:lnTo>
                <a:lnTo>
                  <a:pt x="2190750" y="2949308"/>
                </a:lnTo>
                <a:lnTo>
                  <a:pt x="2191220" y="2950426"/>
                </a:lnTo>
                <a:lnTo>
                  <a:pt x="2193086" y="2952292"/>
                </a:lnTo>
                <a:lnTo>
                  <a:pt x="2194204" y="2952750"/>
                </a:lnTo>
                <a:lnTo>
                  <a:pt x="2196833" y="2952750"/>
                </a:lnTo>
                <a:lnTo>
                  <a:pt x="2197951" y="2952292"/>
                </a:lnTo>
                <a:lnTo>
                  <a:pt x="2199817" y="2950426"/>
                </a:lnTo>
                <a:lnTo>
                  <a:pt x="2200275" y="2949308"/>
                </a:lnTo>
                <a:lnTo>
                  <a:pt x="2200275" y="2946679"/>
                </a:lnTo>
                <a:close/>
              </a:path>
              <a:path w="6819900" h="2952750">
                <a:moveTo>
                  <a:pt x="2200275" y="2456142"/>
                </a:moveTo>
                <a:lnTo>
                  <a:pt x="2199817" y="2455024"/>
                </a:lnTo>
                <a:lnTo>
                  <a:pt x="2197951" y="2453157"/>
                </a:lnTo>
                <a:lnTo>
                  <a:pt x="2196833" y="2452687"/>
                </a:lnTo>
                <a:lnTo>
                  <a:pt x="2194204" y="2452687"/>
                </a:lnTo>
                <a:lnTo>
                  <a:pt x="2193086" y="2453157"/>
                </a:lnTo>
                <a:lnTo>
                  <a:pt x="2191220" y="2455024"/>
                </a:lnTo>
                <a:lnTo>
                  <a:pt x="2190750" y="2456142"/>
                </a:lnTo>
                <a:lnTo>
                  <a:pt x="2190750" y="2458770"/>
                </a:lnTo>
                <a:lnTo>
                  <a:pt x="2191220" y="2459888"/>
                </a:lnTo>
                <a:lnTo>
                  <a:pt x="2193086" y="2461755"/>
                </a:lnTo>
                <a:lnTo>
                  <a:pt x="2194204" y="2462212"/>
                </a:lnTo>
                <a:lnTo>
                  <a:pt x="2196833" y="2462212"/>
                </a:lnTo>
                <a:lnTo>
                  <a:pt x="2197951" y="2461755"/>
                </a:lnTo>
                <a:lnTo>
                  <a:pt x="2199817" y="2459888"/>
                </a:lnTo>
                <a:lnTo>
                  <a:pt x="2200275" y="2458770"/>
                </a:lnTo>
                <a:lnTo>
                  <a:pt x="2200275" y="2456142"/>
                </a:lnTo>
                <a:close/>
              </a:path>
              <a:path w="6819900" h="2952750">
                <a:moveTo>
                  <a:pt x="2200275" y="1965604"/>
                </a:moveTo>
                <a:lnTo>
                  <a:pt x="2199817" y="1964486"/>
                </a:lnTo>
                <a:lnTo>
                  <a:pt x="2197951" y="1962619"/>
                </a:lnTo>
                <a:lnTo>
                  <a:pt x="2196833" y="1962150"/>
                </a:lnTo>
                <a:lnTo>
                  <a:pt x="2194204" y="1962150"/>
                </a:lnTo>
                <a:lnTo>
                  <a:pt x="2193086" y="1962619"/>
                </a:lnTo>
                <a:lnTo>
                  <a:pt x="2191220" y="1964486"/>
                </a:lnTo>
                <a:lnTo>
                  <a:pt x="2190750" y="1965604"/>
                </a:lnTo>
                <a:lnTo>
                  <a:pt x="2190750" y="1968233"/>
                </a:lnTo>
                <a:lnTo>
                  <a:pt x="2191220" y="1969350"/>
                </a:lnTo>
                <a:lnTo>
                  <a:pt x="2193086" y="1971217"/>
                </a:lnTo>
                <a:lnTo>
                  <a:pt x="2194204" y="1971675"/>
                </a:lnTo>
                <a:lnTo>
                  <a:pt x="2196833" y="1971675"/>
                </a:lnTo>
                <a:lnTo>
                  <a:pt x="2197951" y="1971217"/>
                </a:lnTo>
                <a:lnTo>
                  <a:pt x="2199817" y="1969350"/>
                </a:lnTo>
                <a:lnTo>
                  <a:pt x="2200275" y="1968233"/>
                </a:lnTo>
                <a:lnTo>
                  <a:pt x="2200275" y="1965604"/>
                </a:lnTo>
                <a:close/>
              </a:path>
              <a:path w="6819900" h="2952750">
                <a:moveTo>
                  <a:pt x="2200275" y="1475066"/>
                </a:moveTo>
                <a:lnTo>
                  <a:pt x="2199817" y="1473949"/>
                </a:lnTo>
                <a:lnTo>
                  <a:pt x="2197951" y="1472082"/>
                </a:lnTo>
                <a:lnTo>
                  <a:pt x="2196833" y="1471612"/>
                </a:lnTo>
                <a:lnTo>
                  <a:pt x="2194204" y="1471612"/>
                </a:lnTo>
                <a:lnTo>
                  <a:pt x="2193086" y="1472082"/>
                </a:lnTo>
                <a:lnTo>
                  <a:pt x="2191220" y="1473949"/>
                </a:lnTo>
                <a:lnTo>
                  <a:pt x="2190750" y="1475066"/>
                </a:lnTo>
                <a:lnTo>
                  <a:pt x="2190750" y="1477695"/>
                </a:lnTo>
                <a:lnTo>
                  <a:pt x="2191220" y="1478813"/>
                </a:lnTo>
                <a:lnTo>
                  <a:pt x="2193086" y="1480680"/>
                </a:lnTo>
                <a:lnTo>
                  <a:pt x="2194204" y="1481137"/>
                </a:lnTo>
                <a:lnTo>
                  <a:pt x="2196833" y="1481137"/>
                </a:lnTo>
                <a:lnTo>
                  <a:pt x="2197951" y="1480680"/>
                </a:lnTo>
                <a:lnTo>
                  <a:pt x="2199817" y="1478813"/>
                </a:lnTo>
                <a:lnTo>
                  <a:pt x="2200275" y="1477695"/>
                </a:lnTo>
                <a:lnTo>
                  <a:pt x="2200275" y="1475066"/>
                </a:lnTo>
                <a:close/>
              </a:path>
              <a:path w="6819900" h="2952750">
                <a:moveTo>
                  <a:pt x="2200275" y="984529"/>
                </a:moveTo>
                <a:lnTo>
                  <a:pt x="2199817" y="983411"/>
                </a:lnTo>
                <a:lnTo>
                  <a:pt x="2197951" y="981544"/>
                </a:lnTo>
                <a:lnTo>
                  <a:pt x="2196833" y="981075"/>
                </a:lnTo>
                <a:lnTo>
                  <a:pt x="2194204" y="981075"/>
                </a:lnTo>
                <a:lnTo>
                  <a:pt x="2193086" y="981544"/>
                </a:lnTo>
                <a:lnTo>
                  <a:pt x="2191220" y="983411"/>
                </a:lnTo>
                <a:lnTo>
                  <a:pt x="2190750" y="984529"/>
                </a:lnTo>
                <a:lnTo>
                  <a:pt x="2190750" y="987158"/>
                </a:lnTo>
                <a:lnTo>
                  <a:pt x="2191220" y="988275"/>
                </a:lnTo>
                <a:lnTo>
                  <a:pt x="2193086" y="990142"/>
                </a:lnTo>
                <a:lnTo>
                  <a:pt x="2194204" y="990600"/>
                </a:lnTo>
                <a:lnTo>
                  <a:pt x="2196833" y="990600"/>
                </a:lnTo>
                <a:lnTo>
                  <a:pt x="2197951" y="990142"/>
                </a:lnTo>
                <a:lnTo>
                  <a:pt x="2199817" y="988275"/>
                </a:lnTo>
                <a:lnTo>
                  <a:pt x="2200275" y="987158"/>
                </a:lnTo>
                <a:lnTo>
                  <a:pt x="2200275" y="984529"/>
                </a:lnTo>
                <a:close/>
              </a:path>
              <a:path w="6819900" h="2952750">
                <a:moveTo>
                  <a:pt x="2200275" y="493991"/>
                </a:moveTo>
                <a:lnTo>
                  <a:pt x="2199817" y="492874"/>
                </a:lnTo>
                <a:lnTo>
                  <a:pt x="2197951" y="491007"/>
                </a:lnTo>
                <a:lnTo>
                  <a:pt x="2196833" y="490537"/>
                </a:lnTo>
                <a:lnTo>
                  <a:pt x="2194204" y="490537"/>
                </a:lnTo>
                <a:lnTo>
                  <a:pt x="2193086" y="491007"/>
                </a:lnTo>
                <a:lnTo>
                  <a:pt x="2191220" y="492874"/>
                </a:lnTo>
                <a:lnTo>
                  <a:pt x="2190750" y="493991"/>
                </a:lnTo>
                <a:lnTo>
                  <a:pt x="2190750" y="496620"/>
                </a:lnTo>
                <a:lnTo>
                  <a:pt x="2191220" y="497738"/>
                </a:lnTo>
                <a:lnTo>
                  <a:pt x="2193086" y="499605"/>
                </a:lnTo>
                <a:lnTo>
                  <a:pt x="2194204" y="500062"/>
                </a:lnTo>
                <a:lnTo>
                  <a:pt x="2196833" y="500062"/>
                </a:lnTo>
                <a:lnTo>
                  <a:pt x="2197951" y="499605"/>
                </a:lnTo>
                <a:lnTo>
                  <a:pt x="2199817" y="497738"/>
                </a:lnTo>
                <a:lnTo>
                  <a:pt x="2200275" y="496620"/>
                </a:lnTo>
                <a:lnTo>
                  <a:pt x="2200275" y="493991"/>
                </a:lnTo>
                <a:close/>
              </a:path>
              <a:path w="6819900" h="2952750">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6819900" h="2952750">
                <a:moveTo>
                  <a:pt x="2247900" y="2946679"/>
                </a:moveTo>
                <a:lnTo>
                  <a:pt x="2247442" y="2945561"/>
                </a:lnTo>
                <a:lnTo>
                  <a:pt x="2245576" y="2943695"/>
                </a:lnTo>
                <a:lnTo>
                  <a:pt x="2244458" y="2943225"/>
                </a:lnTo>
                <a:lnTo>
                  <a:pt x="2241829" y="2943225"/>
                </a:lnTo>
                <a:lnTo>
                  <a:pt x="2240711" y="2943695"/>
                </a:lnTo>
                <a:lnTo>
                  <a:pt x="2238845" y="2945561"/>
                </a:lnTo>
                <a:lnTo>
                  <a:pt x="2238375" y="2946679"/>
                </a:lnTo>
                <a:lnTo>
                  <a:pt x="2238375" y="2949308"/>
                </a:lnTo>
                <a:lnTo>
                  <a:pt x="2238845" y="2950426"/>
                </a:lnTo>
                <a:lnTo>
                  <a:pt x="2240711" y="2952292"/>
                </a:lnTo>
                <a:lnTo>
                  <a:pt x="2241829" y="2952750"/>
                </a:lnTo>
                <a:lnTo>
                  <a:pt x="2244458" y="2952750"/>
                </a:lnTo>
                <a:lnTo>
                  <a:pt x="2245576" y="2952292"/>
                </a:lnTo>
                <a:lnTo>
                  <a:pt x="2247442" y="2950426"/>
                </a:lnTo>
                <a:lnTo>
                  <a:pt x="2247900" y="2949308"/>
                </a:lnTo>
                <a:lnTo>
                  <a:pt x="2247900" y="2946679"/>
                </a:lnTo>
                <a:close/>
              </a:path>
              <a:path w="6819900" h="2952750">
                <a:moveTo>
                  <a:pt x="2247900" y="2456142"/>
                </a:moveTo>
                <a:lnTo>
                  <a:pt x="2247442" y="2455024"/>
                </a:lnTo>
                <a:lnTo>
                  <a:pt x="2245576" y="2453157"/>
                </a:lnTo>
                <a:lnTo>
                  <a:pt x="2244458" y="2452687"/>
                </a:lnTo>
                <a:lnTo>
                  <a:pt x="2241829" y="2452687"/>
                </a:lnTo>
                <a:lnTo>
                  <a:pt x="2240711" y="2453157"/>
                </a:lnTo>
                <a:lnTo>
                  <a:pt x="2238845" y="2455024"/>
                </a:lnTo>
                <a:lnTo>
                  <a:pt x="2238375" y="2456142"/>
                </a:lnTo>
                <a:lnTo>
                  <a:pt x="2238375" y="2458770"/>
                </a:lnTo>
                <a:lnTo>
                  <a:pt x="2238845" y="2459888"/>
                </a:lnTo>
                <a:lnTo>
                  <a:pt x="2240711" y="2461755"/>
                </a:lnTo>
                <a:lnTo>
                  <a:pt x="2241829" y="2462212"/>
                </a:lnTo>
                <a:lnTo>
                  <a:pt x="2244458" y="2462212"/>
                </a:lnTo>
                <a:lnTo>
                  <a:pt x="2245576" y="2461755"/>
                </a:lnTo>
                <a:lnTo>
                  <a:pt x="2247442" y="2459888"/>
                </a:lnTo>
                <a:lnTo>
                  <a:pt x="2247900" y="2458770"/>
                </a:lnTo>
                <a:lnTo>
                  <a:pt x="2247900" y="2456142"/>
                </a:lnTo>
                <a:close/>
              </a:path>
              <a:path w="6819900" h="2952750">
                <a:moveTo>
                  <a:pt x="2247900" y="1965604"/>
                </a:moveTo>
                <a:lnTo>
                  <a:pt x="2247442" y="1964486"/>
                </a:lnTo>
                <a:lnTo>
                  <a:pt x="2245576" y="1962619"/>
                </a:lnTo>
                <a:lnTo>
                  <a:pt x="2244458" y="1962150"/>
                </a:lnTo>
                <a:lnTo>
                  <a:pt x="2241829" y="1962150"/>
                </a:lnTo>
                <a:lnTo>
                  <a:pt x="2240711" y="1962619"/>
                </a:lnTo>
                <a:lnTo>
                  <a:pt x="2238845" y="1964486"/>
                </a:lnTo>
                <a:lnTo>
                  <a:pt x="2238375" y="1965604"/>
                </a:lnTo>
                <a:lnTo>
                  <a:pt x="2238375" y="1968233"/>
                </a:lnTo>
                <a:lnTo>
                  <a:pt x="2238845" y="1969350"/>
                </a:lnTo>
                <a:lnTo>
                  <a:pt x="2240711" y="1971217"/>
                </a:lnTo>
                <a:lnTo>
                  <a:pt x="2241829" y="1971675"/>
                </a:lnTo>
                <a:lnTo>
                  <a:pt x="2244458" y="1971675"/>
                </a:lnTo>
                <a:lnTo>
                  <a:pt x="2245576" y="1971217"/>
                </a:lnTo>
                <a:lnTo>
                  <a:pt x="2247442" y="1969350"/>
                </a:lnTo>
                <a:lnTo>
                  <a:pt x="2247900" y="1968233"/>
                </a:lnTo>
                <a:lnTo>
                  <a:pt x="2247900" y="1965604"/>
                </a:lnTo>
                <a:close/>
              </a:path>
              <a:path w="6819900" h="2952750">
                <a:moveTo>
                  <a:pt x="2247900" y="1475066"/>
                </a:moveTo>
                <a:lnTo>
                  <a:pt x="2247442" y="1473949"/>
                </a:lnTo>
                <a:lnTo>
                  <a:pt x="2245576" y="1472082"/>
                </a:lnTo>
                <a:lnTo>
                  <a:pt x="2244458" y="1471612"/>
                </a:lnTo>
                <a:lnTo>
                  <a:pt x="2241829" y="1471612"/>
                </a:lnTo>
                <a:lnTo>
                  <a:pt x="2240711" y="1472082"/>
                </a:lnTo>
                <a:lnTo>
                  <a:pt x="2238845" y="1473949"/>
                </a:lnTo>
                <a:lnTo>
                  <a:pt x="2238375" y="1475066"/>
                </a:lnTo>
                <a:lnTo>
                  <a:pt x="2238375" y="1477695"/>
                </a:lnTo>
                <a:lnTo>
                  <a:pt x="2238845" y="1478813"/>
                </a:lnTo>
                <a:lnTo>
                  <a:pt x="2240711" y="1480680"/>
                </a:lnTo>
                <a:lnTo>
                  <a:pt x="2241829" y="1481137"/>
                </a:lnTo>
                <a:lnTo>
                  <a:pt x="2244458" y="1481137"/>
                </a:lnTo>
                <a:lnTo>
                  <a:pt x="2245576" y="1480680"/>
                </a:lnTo>
                <a:lnTo>
                  <a:pt x="2247442" y="1478813"/>
                </a:lnTo>
                <a:lnTo>
                  <a:pt x="2247900" y="1477695"/>
                </a:lnTo>
                <a:lnTo>
                  <a:pt x="2247900" y="1475066"/>
                </a:lnTo>
                <a:close/>
              </a:path>
              <a:path w="6819900" h="2952750">
                <a:moveTo>
                  <a:pt x="2247900" y="984529"/>
                </a:moveTo>
                <a:lnTo>
                  <a:pt x="2247442" y="983411"/>
                </a:lnTo>
                <a:lnTo>
                  <a:pt x="2245576" y="981544"/>
                </a:lnTo>
                <a:lnTo>
                  <a:pt x="2244458" y="981075"/>
                </a:lnTo>
                <a:lnTo>
                  <a:pt x="2241829" y="981075"/>
                </a:lnTo>
                <a:lnTo>
                  <a:pt x="2240711" y="981544"/>
                </a:lnTo>
                <a:lnTo>
                  <a:pt x="2238845" y="983411"/>
                </a:lnTo>
                <a:lnTo>
                  <a:pt x="2238375" y="984529"/>
                </a:lnTo>
                <a:lnTo>
                  <a:pt x="2238375" y="987158"/>
                </a:lnTo>
                <a:lnTo>
                  <a:pt x="2238845" y="988275"/>
                </a:lnTo>
                <a:lnTo>
                  <a:pt x="2240711" y="990142"/>
                </a:lnTo>
                <a:lnTo>
                  <a:pt x="2241829" y="990600"/>
                </a:lnTo>
                <a:lnTo>
                  <a:pt x="2244458" y="990600"/>
                </a:lnTo>
                <a:lnTo>
                  <a:pt x="2245576" y="990142"/>
                </a:lnTo>
                <a:lnTo>
                  <a:pt x="2247442" y="988275"/>
                </a:lnTo>
                <a:lnTo>
                  <a:pt x="2247900" y="987158"/>
                </a:lnTo>
                <a:lnTo>
                  <a:pt x="2247900" y="984529"/>
                </a:lnTo>
                <a:close/>
              </a:path>
              <a:path w="6819900" h="2952750">
                <a:moveTo>
                  <a:pt x="2247900" y="493991"/>
                </a:moveTo>
                <a:lnTo>
                  <a:pt x="2247442" y="492874"/>
                </a:lnTo>
                <a:lnTo>
                  <a:pt x="2245576" y="491007"/>
                </a:lnTo>
                <a:lnTo>
                  <a:pt x="2244458" y="490537"/>
                </a:lnTo>
                <a:lnTo>
                  <a:pt x="2241829" y="490537"/>
                </a:lnTo>
                <a:lnTo>
                  <a:pt x="2240711" y="491007"/>
                </a:lnTo>
                <a:lnTo>
                  <a:pt x="2238845" y="492874"/>
                </a:lnTo>
                <a:lnTo>
                  <a:pt x="2238375" y="493991"/>
                </a:lnTo>
                <a:lnTo>
                  <a:pt x="2238375" y="496620"/>
                </a:lnTo>
                <a:lnTo>
                  <a:pt x="2238845" y="497738"/>
                </a:lnTo>
                <a:lnTo>
                  <a:pt x="2240711" y="499605"/>
                </a:lnTo>
                <a:lnTo>
                  <a:pt x="2241829" y="500062"/>
                </a:lnTo>
                <a:lnTo>
                  <a:pt x="2244458" y="500062"/>
                </a:lnTo>
                <a:lnTo>
                  <a:pt x="2245576" y="499605"/>
                </a:lnTo>
                <a:lnTo>
                  <a:pt x="2247442" y="497738"/>
                </a:lnTo>
                <a:lnTo>
                  <a:pt x="2247900" y="496620"/>
                </a:lnTo>
                <a:lnTo>
                  <a:pt x="2247900" y="493991"/>
                </a:lnTo>
                <a:close/>
              </a:path>
              <a:path w="6819900" h="2952750">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6819900" h="2952750">
                <a:moveTo>
                  <a:pt x="2295525" y="2946679"/>
                </a:moveTo>
                <a:lnTo>
                  <a:pt x="2295067" y="2945561"/>
                </a:lnTo>
                <a:lnTo>
                  <a:pt x="2293201" y="2943695"/>
                </a:lnTo>
                <a:lnTo>
                  <a:pt x="2292083" y="2943225"/>
                </a:lnTo>
                <a:lnTo>
                  <a:pt x="2289454" y="2943225"/>
                </a:lnTo>
                <a:lnTo>
                  <a:pt x="2288336" y="2943695"/>
                </a:lnTo>
                <a:lnTo>
                  <a:pt x="2286470" y="2945561"/>
                </a:lnTo>
                <a:lnTo>
                  <a:pt x="2286000" y="2946679"/>
                </a:lnTo>
                <a:lnTo>
                  <a:pt x="2286000" y="2949308"/>
                </a:lnTo>
                <a:lnTo>
                  <a:pt x="2286470" y="2950426"/>
                </a:lnTo>
                <a:lnTo>
                  <a:pt x="2288336" y="2952292"/>
                </a:lnTo>
                <a:lnTo>
                  <a:pt x="2289454" y="2952750"/>
                </a:lnTo>
                <a:lnTo>
                  <a:pt x="2292083" y="2952750"/>
                </a:lnTo>
                <a:lnTo>
                  <a:pt x="2293201" y="2952292"/>
                </a:lnTo>
                <a:lnTo>
                  <a:pt x="2295067" y="2950426"/>
                </a:lnTo>
                <a:lnTo>
                  <a:pt x="2295525" y="2949308"/>
                </a:lnTo>
                <a:lnTo>
                  <a:pt x="2295525" y="2946679"/>
                </a:lnTo>
                <a:close/>
              </a:path>
              <a:path w="6819900" h="2952750">
                <a:moveTo>
                  <a:pt x="2295525" y="2456142"/>
                </a:moveTo>
                <a:lnTo>
                  <a:pt x="2295067" y="2455024"/>
                </a:lnTo>
                <a:lnTo>
                  <a:pt x="2293201" y="2453157"/>
                </a:lnTo>
                <a:lnTo>
                  <a:pt x="2292083" y="2452687"/>
                </a:lnTo>
                <a:lnTo>
                  <a:pt x="2289454" y="2452687"/>
                </a:lnTo>
                <a:lnTo>
                  <a:pt x="2288336" y="2453157"/>
                </a:lnTo>
                <a:lnTo>
                  <a:pt x="2286470" y="2455024"/>
                </a:lnTo>
                <a:lnTo>
                  <a:pt x="2286000" y="2456142"/>
                </a:lnTo>
                <a:lnTo>
                  <a:pt x="2286000" y="2458770"/>
                </a:lnTo>
                <a:lnTo>
                  <a:pt x="2286470" y="2459888"/>
                </a:lnTo>
                <a:lnTo>
                  <a:pt x="2288336" y="2461755"/>
                </a:lnTo>
                <a:lnTo>
                  <a:pt x="2289454" y="2462212"/>
                </a:lnTo>
                <a:lnTo>
                  <a:pt x="2292083" y="2462212"/>
                </a:lnTo>
                <a:lnTo>
                  <a:pt x="2293201" y="2461755"/>
                </a:lnTo>
                <a:lnTo>
                  <a:pt x="2295067" y="2459888"/>
                </a:lnTo>
                <a:lnTo>
                  <a:pt x="2295525" y="2458770"/>
                </a:lnTo>
                <a:lnTo>
                  <a:pt x="2295525" y="2456142"/>
                </a:lnTo>
                <a:close/>
              </a:path>
              <a:path w="6819900" h="2952750">
                <a:moveTo>
                  <a:pt x="2295525" y="1965604"/>
                </a:moveTo>
                <a:lnTo>
                  <a:pt x="2295067" y="1964486"/>
                </a:lnTo>
                <a:lnTo>
                  <a:pt x="2293201" y="1962619"/>
                </a:lnTo>
                <a:lnTo>
                  <a:pt x="2292083" y="1962150"/>
                </a:lnTo>
                <a:lnTo>
                  <a:pt x="2289454" y="1962150"/>
                </a:lnTo>
                <a:lnTo>
                  <a:pt x="2288336" y="1962619"/>
                </a:lnTo>
                <a:lnTo>
                  <a:pt x="2286470" y="1964486"/>
                </a:lnTo>
                <a:lnTo>
                  <a:pt x="2286000" y="1965604"/>
                </a:lnTo>
                <a:lnTo>
                  <a:pt x="2286000" y="1968233"/>
                </a:lnTo>
                <a:lnTo>
                  <a:pt x="2286470" y="1969350"/>
                </a:lnTo>
                <a:lnTo>
                  <a:pt x="2288336" y="1971217"/>
                </a:lnTo>
                <a:lnTo>
                  <a:pt x="2289454" y="1971675"/>
                </a:lnTo>
                <a:lnTo>
                  <a:pt x="2292083" y="1971675"/>
                </a:lnTo>
                <a:lnTo>
                  <a:pt x="2293201" y="1971217"/>
                </a:lnTo>
                <a:lnTo>
                  <a:pt x="2295067" y="1969350"/>
                </a:lnTo>
                <a:lnTo>
                  <a:pt x="2295525" y="1968233"/>
                </a:lnTo>
                <a:lnTo>
                  <a:pt x="2295525" y="1965604"/>
                </a:lnTo>
                <a:close/>
              </a:path>
              <a:path w="6819900" h="2952750">
                <a:moveTo>
                  <a:pt x="2295525" y="1475066"/>
                </a:moveTo>
                <a:lnTo>
                  <a:pt x="2295067" y="1473949"/>
                </a:lnTo>
                <a:lnTo>
                  <a:pt x="2293201" y="1472082"/>
                </a:lnTo>
                <a:lnTo>
                  <a:pt x="2292083" y="1471612"/>
                </a:lnTo>
                <a:lnTo>
                  <a:pt x="2289454" y="1471612"/>
                </a:lnTo>
                <a:lnTo>
                  <a:pt x="2288336" y="1472082"/>
                </a:lnTo>
                <a:lnTo>
                  <a:pt x="2286470" y="1473949"/>
                </a:lnTo>
                <a:lnTo>
                  <a:pt x="2286000" y="1475066"/>
                </a:lnTo>
                <a:lnTo>
                  <a:pt x="2286000" y="1477695"/>
                </a:lnTo>
                <a:lnTo>
                  <a:pt x="2286470" y="1478813"/>
                </a:lnTo>
                <a:lnTo>
                  <a:pt x="2288336" y="1480680"/>
                </a:lnTo>
                <a:lnTo>
                  <a:pt x="2289454" y="1481137"/>
                </a:lnTo>
                <a:lnTo>
                  <a:pt x="2292083" y="1481137"/>
                </a:lnTo>
                <a:lnTo>
                  <a:pt x="2293201" y="1480680"/>
                </a:lnTo>
                <a:lnTo>
                  <a:pt x="2295067" y="1478813"/>
                </a:lnTo>
                <a:lnTo>
                  <a:pt x="2295525" y="1477695"/>
                </a:lnTo>
                <a:lnTo>
                  <a:pt x="2295525" y="1475066"/>
                </a:lnTo>
                <a:close/>
              </a:path>
              <a:path w="6819900" h="2952750">
                <a:moveTo>
                  <a:pt x="2295525" y="984529"/>
                </a:moveTo>
                <a:lnTo>
                  <a:pt x="2295067" y="983411"/>
                </a:lnTo>
                <a:lnTo>
                  <a:pt x="2293201" y="981544"/>
                </a:lnTo>
                <a:lnTo>
                  <a:pt x="2292083" y="981075"/>
                </a:lnTo>
                <a:lnTo>
                  <a:pt x="2289454" y="981075"/>
                </a:lnTo>
                <a:lnTo>
                  <a:pt x="2288336" y="981544"/>
                </a:lnTo>
                <a:lnTo>
                  <a:pt x="2286470" y="983411"/>
                </a:lnTo>
                <a:lnTo>
                  <a:pt x="2286000" y="984529"/>
                </a:lnTo>
                <a:lnTo>
                  <a:pt x="2286000" y="987158"/>
                </a:lnTo>
                <a:lnTo>
                  <a:pt x="2286470" y="988275"/>
                </a:lnTo>
                <a:lnTo>
                  <a:pt x="2288336" y="990142"/>
                </a:lnTo>
                <a:lnTo>
                  <a:pt x="2289454" y="990600"/>
                </a:lnTo>
                <a:lnTo>
                  <a:pt x="2292083" y="990600"/>
                </a:lnTo>
                <a:lnTo>
                  <a:pt x="2293201" y="990142"/>
                </a:lnTo>
                <a:lnTo>
                  <a:pt x="2295067" y="988275"/>
                </a:lnTo>
                <a:lnTo>
                  <a:pt x="2295525" y="987158"/>
                </a:lnTo>
                <a:lnTo>
                  <a:pt x="2295525" y="984529"/>
                </a:lnTo>
                <a:close/>
              </a:path>
              <a:path w="6819900" h="2952750">
                <a:moveTo>
                  <a:pt x="2295525" y="493991"/>
                </a:moveTo>
                <a:lnTo>
                  <a:pt x="2295067" y="492874"/>
                </a:lnTo>
                <a:lnTo>
                  <a:pt x="2293201" y="491007"/>
                </a:lnTo>
                <a:lnTo>
                  <a:pt x="2292083" y="490537"/>
                </a:lnTo>
                <a:lnTo>
                  <a:pt x="2289454" y="490537"/>
                </a:lnTo>
                <a:lnTo>
                  <a:pt x="2288336" y="491007"/>
                </a:lnTo>
                <a:lnTo>
                  <a:pt x="2286470" y="492874"/>
                </a:lnTo>
                <a:lnTo>
                  <a:pt x="2286000" y="493991"/>
                </a:lnTo>
                <a:lnTo>
                  <a:pt x="2286000" y="496620"/>
                </a:lnTo>
                <a:lnTo>
                  <a:pt x="2286470" y="497738"/>
                </a:lnTo>
                <a:lnTo>
                  <a:pt x="2288336" y="499605"/>
                </a:lnTo>
                <a:lnTo>
                  <a:pt x="2289454" y="500062"/>
                </a:lnTo>
                <a:lnTo>
                  <a:pt x="2292083" y="500062"/>
                </a:lnTo>
                <a:lnTo>
                  <a:pt x="2293201" y="499605"/>
                </a:lnTo>
                <a:lnTo>
                  <a:pt x="2295067" y="497738"/>
                </a:lnTo>
                <a:lnTo>
                  <a:pt x="2295525" y="496620"/>
                </a:lnTo>
                <a:lnTo>
                  <a:pt x="2295525" y="493991"/>
                </a:lnTo>
                <a:close/>
              </a:path>
              <a:path w="6819900" h="2952750">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6819900" h="2952750">
                <a:moveTo>
                  <a:pt x="2343150" y="2946679"/>
                </a:moveTo>
                <a:lnTo>
                  <a:pt x="2342692" y="2945561"/>
                </a:lnTo>
                <a:lnTo>
                  <a:pt x="2340826" y="2943695"/>
                </a:lnTo>
                <a:lnTo>
                  <a:pt x="2339708" y="2943225"/>
                </a:lnTo>
                <a:lnTo>
                  <a:pt x="2337079" y="2943225"/>
                </a:lnTo>
                <a:lnTo>
                  <a:pt x="2335961" y="2943695"/>
                </a:lnTo>
                <a:lnTo>
                  <a:pt x="2334095" y="2945561"/>
                </a:lnTo>
                <a:lnTo>
                  <a:pt x="2333625" y="2946679"/>
                </a:lnTo>
                <a:lnTo>
                  <a:pt x="2333625" y="2949308"/>
                </a:lnTo>
                <a:lnTo>
                  <a:pt x="2334095" y="2950426"/>
                </a:lnTo>
                <a:lnTo>
                  <a:pt x="2335961" y="2952292"/>
                </a:lnTo>
                <a:lnTo>
                  <a:pt x="2337079" y="2952750"/>
                </a:lnTo>
                <a:lnTo>
                  <a:pt x="2339708" y="2952750"/>
                </a:lnTo>
                <a:lnTo>
                  <a:pt x="2340826" y="2952292"/>
                </a:lnTo>
                <a:lnTo>
                  <a:pt x="2342692" y="2950426"/>
                </a:lnTo>
                <a:lnTo>
                  <a:pt x="2343150" y="2949308"/>
                </a:lnTo>
                <a:lnTo>
                  <a:pt x="2343150" y="2946679"/>
                </a:lnTo>
                <a:close/>
              </a:path>
              <a:path w="6819900" h="2952750">
                <a:moveTo>
                  <a:pt x="2343150" y="2456142"/>
                </a:moveTo>
                <a:lnTo>
                  <a:pt x="2342692" y="2455024"/>
                </a:lnTo>
                <a:lnTo>
                  <a:pt x="2340826" y="2453157"/>
                </a:lnTo>
                <a:lnTo>
                  <a:pt x="2339708" y="2452687"/>
                </a:lnTo>
                <a:lnTo>
                  <a:pt x="2337079" y="2452687"/>
                </a:lnTo>
                <a:lnTo>
                  <a:pt x="2335961" y="2453157"/>
                </a:lnTo>
                <a:lnTo>
                  <a:pt x="2334095" y="2455024"/>
                </a:lnTo>
                <a:lnTo>
                  <a:pt x="2333625" y="2456142"/>
                </a:lnTo>
                <a:lnTo>
                  <a:pt x="2333625" y="2458770"/>
                </a:lnTo>
                <a:lnTo>
                  <a:pt x="2334095" y="2459888"/>
                </a:lnTo>
                <a:lnTo>
                  <a:pt x="2335961" y="2461755"/>
                </a:lnTo>
                <a:lnTo>
                  <a:pt x="2337079" y="2462212"/>
                </a:lnTo>
                <a:lnTo>
                  <a:pt x="2339708" y="2462212"/>
                </a:lnTo>
                <a:lnTo>
                  <a:pt x="2340826" y="2461755"/>
                </a:lnTo>
                <a:lnTo>
                  <a:pt x="2342692" y="2459888"/>
                </a:lnTo>
                <a:lnTo>
                  <a:pt x="2343150" y="2458770"/>
                </a:lnTo>
                <a:lnTo>
                  <a:pt x="2343150" y="2456142"/>
                </a:lnTo>
                <a:close/>
              </a:path>
              <a:path w="6819900" h="2952750">
                <a:moveTo>
                  <a:pt x="2343150" y="1965604"/>
                </a:moveTo>
                <a:lnTo>
                  <a:pt x="2342692" y="1964486"/>
                </a:lnTo>
                <a:lnTo>
                  <a:pt x="2340826" y="1962619"/>
                </a:lnTo>
                <a:lnTo>
                  <a:pt x="2339708" y="1962150"/>
                </a:lnTo>
                <a:lnTo>
                  <a:pt x="2337079" y="1962150"/>
                </a:lnTo>
                <a:lnTo>
                  <a:pt x="2335961" y="1962619"/>
                </a:lnTo>
                <a:lnTo>
                  <a:pt x="2334095" y="1964486"/>
                </a:lnTo>
                <a:lnTo>
                  <a:pt x="2333625" y="1965604"/>
                </a:lnTo>
                <a:lnTo>
                  <a:pt x="2333625" y="1968233"/>
                </a:lnTo>
                <a:lnTo>
                  <a:pt x="2334095" y="1969350"/>
                </a:lnTo>
                <a:lnTo>
                  <a:pt x="2335961" y="1971217"/>
                </a:lnTo>
                <a:lnTo>
                  <a:pt x="2337079" y="1971675"/>
                </a:lnTo>
                <a:lnTo>
                  <a:pt x="2339708" y="1971675"/>
                </a:lnTo>
                <a:lnTo>
                  <a:pt x="2340826" y="1971217"/>
                </a:lnTo>
                <a:lnTo>
                  <a:pt x="2342692" y="1969350"/>
                </a:lnTo>
                <a:lnTo>
                  <a:pt x="2343150" y="1968233"/>
                </a:lnTo>
                <a:lnTo>
                  <a:pt x="2343150" y="1965604"/>
                </a:lnTo>
                <a:close/>
              </a:path>
              <a:path w="6819900" h="2952750">
                <a:moveTo>
                  <a:pt x="2343150" y="1475066"/>
                </a:moveTo>
                <a:lnTo>
                  <a:pt x="2342692" y="1473949"/>
                </a:lnTo>
                <a:lnTo>
                  <a:pt x="2340826" y="1472082"/>
                </a:lnTo>
                <a:lnTo>
                  <a:pt x="2339708" y="1471612"/>
                </a:lnTo>
                <a:lnTo>
                  <a:pt x="2337079" y="1471612"/>
                </a:lnTo>
                <a:lnTo>
                  <a:pt x="2335961" y="1472082"/>
                </a:lnTo>
                <a:lnTo>
                  <a:pt x="2334095" y="1473949"/>
                </a:lnTo>
                <a:lnTo>
                  <a:pt x="2333625" y="1475066"/>
                </a:lnTo>
                <a:lnTo>
                  <a:pt x="2333625" y="1477695"/>
                </a:lnTo>
                <a:lnTo>
                  <a:pt x="2334095" y="1478813"/>
                </a:lnTo>
                <a:lnTo>
                  <a:pt x="2335961" y="1480680"/>
                </a:lnTo>
                <a:lnTo>
                  <a:pt x="2337079" y="1481137"/>
                </a:lnTo>
                <a:lnTo>
                  <a:pt x="2339708" y="1481137"/>
                </a:lnTo>
                <a:lnTo>
                  <a:pt x="2340826" y="1480680"/>
                </a:lnTo>
                <a:lnTo>
                  <a:pt x="2342692" y="1478813"/>
                </a:lnTo>
                <a:lnTo>
                  <a:pt x="2343150" y="1477695"/>
                </a:lnTo>
                <a:lnTo>
                  <a:pt x="2343150" y="1475066"/>
                </a:lnTo>
                <a:close/>
              </a:path>
              <a:path w="6819900" h="2952750">
                <a:moveTo>
                  <a:pt x="2343150" y="984529"/>
                </a:moveTo>
                <a:lnTo>
                  <a:pt x="2342692" y="983411"/>
                </a:lnTo>
                <a:lnTo>
                  <a:pt x="2340826" y="981544"/>
                </a:lnTo>
                <a:lnTo>
                  <a:pt x="2339708" y="981075"/>
                </a:lnTo>
                <a:lnTo>
                  <a:pt x="2337079" y="981075"/>
                </a:lnTo>
                <a:lnTo>
                  <a:pt x="2335961" y="981544"/>
                </a:lnTo>
                <a:lnTo>
                  <a:pt x="2334095" y="983411"/>
                </a:lnTo>
                <a:lnTo>
                  <a:pt x="2333625" y="984529"/>
                </a:lnTo>
                <a:lnTo>
                  <a:pt x="2333625" y="987158"/>
                </a:lnTo>
                <a:lnTo>
                  <a:pt x="2334095" y="988275"/>
                </a:lnTo>
                <a:lnTo>
                  <a:pt x="2335961" y="990142"/>
                </a:lnTo>
                <a:lnTo>
                  <a:pt x="2337079" y="990600"/>
                </a:lnTo>
                <a:lnTo>
                  <a:pt x="2339708" y="990600"/>
                </a:lnTo>
                <a:lnTo>
                  <a:pt x="2340826" y="990142"/>
                </a:lnTo>
                <a:lnTo>
                  <a:pt x="2342692" y="988275"/>
                </a:lnTo>
                <a:lnTo>
                  <a:pt x="2343150" y="987158"/>
                </a:lnTo>
                <a:lnTo>
                  <a:pt x="2343150" y="984529"/>
                </a:lnTo>
                <a:close/>
              </a:path>
              <a:path w="6819900" h="2952750">
                <a:moveTo>
                  <a:pt x="2343150" y="493991"/>
                </a:moveTo>
                <a:lnTo>
                  <a:pt x="2342692" y="492874"/>
                </a:lnTo>
                <a:lnTo>
                  <a:pt x="2340826" y="491007"/>
                </a:lnTo>
                <a:lnTo>
                  <a:pt x="2339708" y="490537"/>
                </a:lnTo>
                <a:lnTo>
                  <a:pt x="2337079" y="490537"/>
                </a:lnTo>
                <a:lnTo>
                  <a:pt x="2335961" y="491007"/>
                </a:lnTo>
                <a:lnTo>
                  <a:pt x="2334095" y="492874"/>
                </a:lnTo>
                <a:lnTo>
                  <a:pt x="2333625" y="493991"/>
                </a:lnTo>
                <a:lnTo>
                  <a:pt x="2333625" y="496620"/>
                </a:lnTo>
                <a:lnTo>
                  <a:pt x="2334095" y="497738"/>
                </a:lnTo>
                <a:lnTo>
                  <a:pt x="2335961" y="499605"/>
                </a:lnTo>
                <a:lnTo>
                  <a:pt x="2337079" y="500062"/>
                </a:lnTo>
                <a:lnTo>
                  <a:pt x="2339708" y="500062"/>
                </a:lnTo>
                <a:lnTo>
                  <a:pt x="2340826" y="499605"/>
                </a:lnTo>
                <a:lnTo>
                  <a:pt x="2342692" y="497738"/>
                </a:lnTo>
                <a:lnTo>
                  <a:pt x="2343150" y="496620"/>
                </a:lnTo>
                <a:lnTo>
                  <a:pt x="2343150" y="493991"/>
                </a:lnTo>
                <a:close/>
              </a:path>
              <a:path w="6819900" h="2952750">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6819900" h="2952750">
                <a:moveTo>
                  <a:pt x="2390775" y="2946679"/>
                </a:moveTo>
                <a:lnTo>
                  <a:pt x="2390317" y="2945561"/>
                </a:lnTo>
                <a:lnTo>
                  <a:pt x="2388451" y="2943695"/>
                </a:lnTo>
                <a:lnTo>
                  <a:pt x="2387333" y="2943225"/>
                </a:lnTo>
                <a:lnTo>
                  <a:pt x="2384704" y="2943225"/>
                </a:lnTo>
                <a:lnTo>
                  <a:pt x="2383586" y="2943695"/>
                </a:lnTo>
                <a:lnTo>
                  <a:pt x="2381720" y="2945561"/>
                </a:lnTo>
                <a:lnTo>
                  <a:pt x="2381250" y="2946679"/>
                </a:lnTo>
                <a:lnTo>
                  <a:pt x="2381250" y="2949308"/>
                </a:lnTo>
                <a:lnTo>
                  <a:pt x="2381720" y="2950426"/>
                </a:lnTo>
                <a:lnTo>
                  <a:pt x="2383586" y="2952292"/>
                </a:lnTo>
                <a:lnTo>
                  <a:pt x="2384704" y="2952750"/>
                </a:lnTo>
                <a:lnTo>
                  <a:pt x="2387333" y="2952750"/>
                </a:lnTo>
                <a:lnTo>
                  <a:pt x="2388451" y="2952292"/>
                </a:lnTo>
                <a:lnTo>
                  <a:pt x="2390317" y="2950426"/>
                </a:lnTo>
                <a:lnTo>
                  <a:pt x="2390775" y="2949308"/>
                </a:lnTo>
                <a:lnTo>
                  <a:pt x="2390775" y="2946679"/>
                </a:lnTo>
                <a:close/>
              </a:path>
              <a:path w="6819900" h="2952750">
                <a:moveTo>
                  <a:pt x="2390775" y="2456142"/>
                </a:moveTo>
                <a:lnTo>
                  <a:pt x="2390317" y="2455024"/>
                </a:lnTo>
                <a:lnTo>
                  <a:pt x="2388451" y="2453157"/>
                </a:lnTo>
                <a:lnTo>
                  <a:pt x="2387333" y="2452687"/>
                </a:lnTo>
                <a:lnTo>
                  <a:pt x="2384704" y="2452687"/>
                </a:lnTo>
                <a:lnTo>
                  <a:pt x="2383586" y="2453157"/>
                </a:lnTo>
                <a:lnTo>
                  <a:pt x="2381720" y="2455024"/>
                </a:lnTo>
                <a:lnTo>
                  <a:pt x="2381250" y="2456142"/>
                </a:lnTo>
                <a:lnTo>
                  <a:pt x="2381250" y="2458770"/>
                </a:lnTo>
                <a:lnTo>
                  <a:pt x="2381720" y="2459888"/>
                </a:lnTo>
                <a:lnTo>
                  <a:pt x="2383586" y="2461755"/>
                </a:lnTo>
                <a:lnTo>
                  <a:pt x="2384704" y="2462212"/>
                </a:lnTo>
                <a:lnTo>
                  <a:pt x="2387333" y="2462212"/>
                </a:lnTo>
                <a:lnTo>
                  <a:pt x="2388451" y="2461755"/>
                </a:lnTo>
                <a:lnTo>
                  <a:pt x="2390317" y="2459888"/>
                </a:lnTo>
                <a:lnTo>
                  <a:pt x="2390775" y="2458770"/>
                </a:lnTo>
                <a:lnTo>
                  <a:pt x="2390775" y="2456142"/>
                </a:lnTo>
                <a:close/>
              </a:path>
              <a:path w="6819900" h="2952750">
                <a:moveTo>
                  <a:pt x="2390775" y="1965604"/>
                </a:moveTo>
                <a:lnTo>
                  <a:pt x="2390317" y="1964486"/>
                </a:lnTo>
                <a:lnTo>
                  <a:pt x="2388451" y="1962619"/>
                </a:lnTo>
                <a:lnTo>
                  <a:pt x="2387333" y="1962150"/>
                </a:lnTo>
                <a:lnTo>
                  <a:pt x="2384704" y="1962150"/>
                </a:lnTo>
                <a:lnTo>
                  <a:pt x="2383586" y="1962619"/>
                </a:lnTo>
                <a:lnTo>
                  <a:pt x="2381720" y="1964486"/>
                </a:lnTo>
                <a:lnTo>
                  <a:pt x="2381250" y="1965604"/>
                </a:lnTo>
                <a:lnTo>
                  <a:pt x="2381250" y="1968233"/>
                </a:lnTo>
                <a:lnTo>
                  <a:pt x="2381720" y="1969350"/>
                </a:lnTo>
                <a:lnTo>
                  <a:pt x="2383586" y="1971217"/>
                </a:lnTo>
                <a:lnTo>
                  <a:pt x="2384704" y="1971675"/>
                </a:lnTo>
                <a:lnTo>
                  <a:pt x="2387333" y="1971675"/>
                </a:lnTo>
                <a:lnTo>
                  <a:pt x="2388451" y="1971217"/>
                </a:lnTo>
                <a:lnTo>
                  <a:pt x="2390317" y="1969350"/>
                </a:lnTo>
                <a:lnTo>
                  <a:pt x="2390775" y="1968233"/>
                </a:lnTo>
                <a:lnTo>
                  <a:pt x="2390775" y="1965604"/>
                </a:lnTo>
                <a:close/>
              </a:path>
              <a:path w="6819900" h="2952750">
                <a:moveTo>
                  <a:pt x="2390775" y="1475066"/>
                </a:moveTo>
                <a:lnTo>
                  <a:pt x="2390317" y="1473949"/>
                </a:lnTo>
                <a:lnTo>
                  <a:pt x="2388451" y="1472082"/>
                </a:lnTo>
                <a:lnTo>
                  <a:pt x="2387333" y="1471612"/>
                </a:lnTo>
                <a:lnTo>
                  <a:pt x="2384704" y="1471612"/>
                </a:lnTo>
                <a:lnTo>
                  <a:pt x="2383586" y="1472082"/>
                </a:lnTo>
                <a:lnTo>
                  <a:pt x="2381720" y="1473949"/>
                </a:lnTo>
                <a:lnTo>
                  <a:pt x="2381250" y="1475066"/>
                </a:lnTo>
                <a:lnTo>
                  <a:pt x="2381250" y="1477695"/>
                </a:lnTo>
                <a:lnTo>
                  <a:pt x="2381720" y="1478813"/>
                </a:lnTo>
                <a:lnTo>
                  <a:pt x="2383586" y="1480680"/>
                </a:lnTo>
                <a:lnTo>
                  <a:pt x="2384704" y="1481137"/>
                </a:lnTo>
                <a:lnTo>
                  <a:pt x="2387333" y="1481137"/>
                </a:lnTo>
                <a:lnTo>
                  <a:pt x="2388451" y="1480680"/>
                </a:lnTo>
                <a:lnTo>
                  <a:pt x="2390317" y="1478813"/>
                </a:lnTo>
                <a:lnTo>
                  <a:pt x="2390775" y="1477695"/>
                </a:lnTo>
                <a:lnTo>
                  <a:pt x="2390775" y="1475066"/>
                </a:lnTo>
                <a:close/>
              </a:path>
              <a:path w="6819900" h="2952750">
                <a:moveTo>
                  <a:pt x="2390775" y="984529"/>
                </a:moveTo>
                <a:lnTo>
                  <a:pt x="2390317" y="983411"/>
                </a:lnTo>
                <a:lnTo>
                  <a:pt x="2388451" y="981544"/>
                </a:lnTo>
                <a:lnTo>
                  <a:pt x="2387333" y="981075"/>
                </a:lnTo>
                <a:lnTo>
                  <a:pt x="2384704" y="981075"/>
                </a:lnTo>
                <a:lnTo>
                  <a:pt x="2383586" y="981544"/>
                </a:lnTo>
                <a:lnTo>
                  <a:pt x="2381720" y="983411"/>
                </a:lnTo>
                <a:lnTo>
                  <a:pt x="2381250" y="984529"/>
                </a:lnTo>
                <a:lnTo>
                  <a:pt x="2381250" y="987158"/>
                </a:lnTo>
                <a:lnTo>
                  <a:pt x="2381720" y="988275"/>
                </a:lnTo>
                <a:lnTo>
                  <a:pt x="2383586" y="990142"/>
                </a:lnTo>
                <a:lnTo>
                  <a:pt x="2384704" y="990600"/>
                </a:lnTo>
                <a:lnTo>
                  <a:pt x="2387333" y="990600"/>
                </a:lnTo>
                <a:lnTo>
                  <a:pt x="2388451" y="990142"/>
                </a:lnTo>
                <a:lnTo>
                  <a:pt x="2390317" y="988275"/>
                </a:lnTo>
                <a:lnTo>
                  <a:pt x="2390775" y="987158"/>
                </a:lnTo>
                <a:lnTo>
                  <a:pt x="2390775" y="984529"/>
                </a:lnTo>
                <a:close/>
              </a:path>
              <a:path w="6819900" h="2952750">
                <a:moveTo>
                  <a:pt x="2390775" y="493991"/>
                </a:moveTo>
                <a:lnTo>
                  <a:pt x="2390317" y="492874"/>
                </a:lnTo>
                <a:lnTo>
                  <a:pt x="2388451" y="491007"/>
                </a:lnTo>
                <a:lnTo>
                  <a:pt x="2387333" y="490537"/>
                </a:lnTo>
                <a:lnTo>
                  <a:pt x="2384704" y="490537"/>
                </a:lnTo>
                <a:lnTo>
                  <a:pt x="2383586" y="491007"/>
                </a:lnTo>
                <a:lnTo>
                  <a:pt x="2381720" y="492874"/>
                </a:lnTo>
                <a:lnTo>
                  <a:pt x="2381250" y="493991"/>
                </a:lnTo>
                <a:lnTo>
                  <a:pt x="2381250" y="496620"/>
                </a:lnTo>
                <a:lnTo>
                  <a:pt x="2381720" y="497738"/>
                </a:lnTo>
                <a:lnTo>
                  <a:pt x="2383586" y="499605"/>
                </a:lnTo>
                <a:lnTo>
                  <a:pt x="2384704" y="500062"/>
                </a:lnTo>
                <a:lnTo>
                  <a:pt x="2387333" y="500062"/>
                </a:lnTo>
                <a:lnTo>
                  <a:pt x="2388451" y="499605"/>
                </a:lnTo>
                <a:lnTo>
                  <a:pt x="2390317" y="497738"/>
                </a:lnTo>
                <a:lnTo>
                  <a:pt x="2390775" y="496620"/>
                </a:lnTo>
                <a:lnTo>
                  <a:pt x="2390775" y="493991"/>
                </a:lnTo>
                <a:close/>
              </a:path>
              <a:path w="6819900" h="2952750">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6819900" h="2952750">
                <a:moveTo>
                  <a:pt x="2438400" y="2946679"/>
                </a:moveTo>
                <a:lnTo>
                  <a:pt x="2437942" y="2945561"/>
                </a:lnTo>
                <a:lnTo>
                  <a:pt x="2436076" y="2943695"/>
                </a:lnTo>
                <a:lnTo>
                  <a:pt x="2434958" y="2943225"/>
                </a:lnTo>
                <a:lnTo>
                  <a:pt x="2432329" y="2943225"/>
                </a:lnTo>
                <a:lnTo>
                  <a:pt x="2431211" y="2943695"/>
                </a:lnTo>
                <a:lnTo>
                  <a:pt x="2429345" y="2945561"/>
                </a:lnTo>
                <a:lnTo>
                  <a:pt x="2428875" y="2946679"/>
                </a:lnTo>
                <a:lnTo>
                  <a:pt x="2428875" y="2949308"/>
                </a:lnTo>
                <a:lnTo>
                  <a:pt x="2429345" y="2950426"/>
                </a:lnTo>
                <a:lnTo>
                  <a:pt x="2431211" y="2952292"/>
                </a:lnTo>
                <a:lnTo>
                  <a:pt x="2432329" y="2952750"/>
                </a:lnTo>
                <a:lnTo>
                  <a:pt x="2434958" y="2952750"/>
                </a:lnTo>
                <a:lnTo>
                  <a:pt x="2436076" y="2952292"/>
                </a:lnTo>
                <a:lnTo>
                  <a:pt x="2437942" y="2950426"/>
                </a:lnTo>
                <a:lnTo>
                  <a:pt x="2438400" y="2949308"/>
                </a:lnTo>
                <a:lnTo>
                  <a:pt x="2438400" y="2946679"/>
                </a:lnTo>
                <a:close/>
              </a:path>
              <a:path w="6819900" h="2952750">
                <a:moveTo>
                  <a:pt x="2438400" y="2456142"/>
                </a:moveTo>
                <a:lnTo>
                  <a:pt x="2437942" y="2455024"/>
                </a:lnTo>
                <a:lnTo>
                  <a:pt x="2436076" y="2453157"/>
                </a:lnTo>
                <a:lnTo>
                  <a:pt x="2434958" y="2452687"/>
                </a:lnTo>
                <a:lnTo>
                  <a:pt x="2432329" y="2452687"/>
                </a:lnTo>
                <a:lnTo>
                  <a:pt x="2431211" y="2453157"/>
                </a:lnTo>
                <a:lnTo>
                  <a:pt x="2429345" y="2455024"/>
                </a:lnTo>
                <a:lnTo>
                  <a:pt x="2428875" y="2456142"/>
                </a:lnTo>
                <a:lnTo>
                  <a:pt x="2428875" y="2458770"/>
                </a:lnTo>
                <a:lnTo>
                  <a:pt x="2429345" y="2459888"/>
                </a:lnTo>
                <a:lnTo>
                  <a:pt x="2431211" y="2461755"/>
                </a:lnTo>
                <a:lnTo>
                  <a:pt x="2432329" y="2462212"/>
                </a:lnTo>
                <a:lnTo>
                  <a:pt x="2434958" y="2462212"/>
                </a:lnTo>
                <a:lnTo>
                  <a:pt x="2436076" y="2461755"/>
                </a:lnTo>
                <a:lnTo>
                  <a:pt x="2437942" y="2459888"/>
                </a:lnTo>
                <a:lnTo>
                  <a:pt x="2438400" y="2458770"/>
                </a:lnTo>
                <a:lnTo>
                  <a:pt x="2438400" y="2456142"/>
                </a:lnTo>
                <a:close/>
              </a:path>
              <a:path w="6819900" h="2952750">
                <a:moveTo>
                  <a:pt x="2438400" y="1965604"/>
                </a:moveTo>
                <a:lnTo>
                  <a:pt x="2437942" y="1964486"/>
                </a:lnTo>
                <a:lnTo>
                  <a:pt x="2436076" y="1962619"/>
                </a:lnTo>
                <a:lnTo>
                  <a:pt x="2434958" y="1962150"/>
                </a:lnTo>
                <a:lnTo>
                  <a:pt x="2432329" y="1962150"/>
                </a:lnTo>
                <a:lnTo>
                  <a:pt x="2431211" y="1962619"/>
                </a:lnTo>
                <a:lnTo>
                  <a:pt x="2429345" y="1964486"/>
                </a:lnTo>
                <a:lnTo>
                  <a:pt x="2428875" y="1965604"/>
                </a:lnTo>
                <a:lnTo>
                  <a:pt x="2428875" y="1968233"/>
                </a:lnTo>
                <a:lnTo>
                  <a:pt x="2429345" y="1969350"/>
                </a:lnTo>
                <a:lnTo>
                  <a:pt x="2431211" y="1971217"/>
                </a:lnTo>
                <a:lnTo>
                  <a:pt x="2432329" y="1971675"/>
                </a:lnTo>
                <a:lnTo>
                  <a:pt x="2434958" y="1971675"/>
                </a:lnTo>
                <a:lnTo>
                  <a:pt x="2436076" y="1971217"/>
                </a:lnTo>
                <a:lnTo>
                  <a:pt x="2437942" y="1969350"/>
                </a:lnTo>
                <a:lnTo>
                  <a:pt x="2438400" y="1968233"/>
                </a:lnTo>
                <a:lnTo>
                  <a:pt x="2438400" y="1965604"/>
                </a:lnTo>
                <a:close/>
              </a:path>
              <a:path w="6819900" h="2952750">
                <a:moveTo>
                  <a:pt x="2438400" y="1475066"/>
                </a:moveTo>
                <a:lnTo>
                  <a:pt x="2437942" y="1473949"/>
                </a:lnTo>
                <a:lnTo>
                  <a:pt x="2436076" y="1472082"/>
                </a:lnTo>
                <a:lnTo>
                  <a:pt x="2434958" y="1471612"/>
                </a:lnTo>
                <a:lnTo>
                  <a:pt x="2432329" y="1471612"/>
                </a:lnTo>
                <a:lnTo>
                  <a:pt x="2431211" y="1472082"/>
                </a:lnTo>
                <a:lnTo>
                  <a:pt x="2429345" y="1473949"/>
                </a:lnTo>
                <a:lnTo>
                  <a:pt x="2428875" y="1475066"/>
                </a:lnTo>
                <a:lnTo>
                  <a:pt x="2428875" y="1477695"/>
                </a:lnTo>
                <a:lnTo>
                  <a:pt x="2429345" y="1478813"/>
                </a:lnTo>
                <a:lnTo>
                  <a:pt x="2431211" y="1480680"/>
                </a:lnTo>
                <a:lnTo>
                  <a:pt x="2432329" y="1481137"/>
                </a:lnTo>
                <a:lnTo>
                  <a:pt x="2434958" y="1481137"/>
                </a:lnTo>
                <a:lnTo>
                  <a:pt x="2436076" y="1480680"/>
                </a:lnTo>
                <a:lnTo>
                  <a:pt x="2437942" y="1478813"/>
                </a:lnTo>
                <a:lnTo>
                  <a:pt x="2438400" y="1477695"/>
                </a:lnTo>
                <a:lnTo>
                  <a:pt x="2438400" y="1475066"/>
                </a:lnTo>
                <a:close/>
              </a:path>
              <a:path w="6819900" h="2952750">
                <a:moveTo>
                  <a:pt x="2438400" y="984529"/>
                </a:moveTo>
                <a:lnTo>
                  <a:pt x="2437942" y="983411"/>
                </a:lnTo>
                <a:lnTo>
                  <a:pt x="2436076" y="981544"/>
                </a:lnTo>
                <a:lnTo>
                  <a:pt x="2434958" y="981075"/>
                </a:lnTo>
                <a:lnTo>
                  <a:pt x="2432329" y="981075"/>
                </a:lnTo>
                <a:lnTo>
                  <a:pt x="2431211" y="981544"/>
                </a:lnTo>
                <a:lnTo>
                  <a:pt x="2429345" y="983411"/>
                </a:lnTo>
                <a:lnTo>
                  <a:pt x="2428875" y="984529"/>
                </a:lnTo>
                <a:lnTo>
                  <a:pt x="2428875" y="987158"/>
                </a:lnTo>
                <a:lnTo>
                  <a:pt x="2429345" y="988275"/>
                </a:lnTo>
                <a:lnTo>
                  <a:pt x="2431211" y="990142"/>
                </a:lnTo>
                <a:lnTo>
                  <a:pt x="2432329" y="990600"/>
                </a:lnTo>
                <a:lnTo>
                  <a:pt x="2434958" y="990600"/>
                </a:lnTo>
                <a:lnTo>
                  <a:pt x="2436076" y="990142"/>
                </a:lnTo>
                <a:lnTo>
                  <a:pt x="2437942" y="988275"/>
                </a:lnTo>
                <a:lnTo>
                  <a:pt x="2438400" y="987158"/>
                </a:lnTo>
                <a:lnTo>
                  <a:pt x="2438400" y="984529"/>
                </a:lnTo>
                <a:close/>
              </a:path>
              <a:path w="6819900" h="2952750">
                <a:moveTo>
                  <a:pt x="2438400" y="493991"/>
                </a:moveTo>
                <a:lnTo>
                  <a:pt x="2437942" y="492874"/>
                </a:lnTo>
                <a:lnTo>
                  <a:pt x="2436076" y="491007"/>
                </a:lnTo>
                <a:lnTo>
                  <a:pt x="2434958" y="490537"/>
                </a:lnTo>
                <a:lnTo>
                  <a:pt x="2432329" y="490537"/>
                </a:lnTo>
                <a:lnTo>
                  <a:pt x="2431211" y="491007"/>
                </a:lnTo>
                <a:lnTo>
                  <a:pt x="2429345" y="492874"/>
                </a:lnTo>
                <a:lnTo>
                  <a:pt x="2428875" y="493991"/>
                </a:lnTo>
                <a:lnTo>
                  <a:pt x="2428875" y="496620"/>
                </a:lnTo>
                <a:lnTo>
                  <a:pt x="2429345" y="497738"/>
                </a:lnTo>
                <a:lnTo>
                  <a:pt x="2431211" y="499605"/>
                </a:lnTo>
                <a:lnTo>
                  <a:pt x="2432329" y="500062"/>
                </a:lnTo>
                <a:lnTo>
                  <a:pt x="2434958" y="500062"/>
                </a:lnTo>
                <a:lnTo>
                  <a:pt x="2436076" y="499605"/>
                </a:lnTo>
                <a:lnTo>
                  <a:pt x="2437942" y="497738"/>
                </a:lnTo>
                <a:lnTo>
                  <a:pt x="2438400" y="496620"/>
                </a:lnTo>
                <a:lnTo>
                  <a:pt x="2438400" y="493991"/>
                </a:lnTo>
                <a:close/>
              </a:path>
              <a:path w="6819900" h="2952750">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6819900" h="2952750">
                <a:moveTo>
                  <a:pt x="2486025" y="2946679"/>
                </a:moveTo>
                <a:lnTo>
                  <a:pt x="2485567" y="2945561"/>
                </a:lnTo>
                <a:lnTo>
                  <a:pt x="2483701" y="2943695"/>
                </a:lnTo>
                <a:lnTo>
                  <a:pt x="2482583" y="2943225"/>
                </a:lnTo>
                <a:lnTo>
                  <a:pt x="2479954" y="2943225"/>
                </a:lnTo>
                <a:lnTo>
                  <a:pt x="2478836" y="2943695"/>
                </a:lnTo>
                <a:lnTo>
                  <a:pt x="2476970" y="2945561"/>
                </a:lnTo>
                <a:lnTo>
                  <a:pt x="2476500" y="2946679"/>
                </a:lnTo>
                <a:lnTo>
                  <a:pt x="2476500" y="2949308"/>
                </a:lnTo>
                <a:lnTo>
                  <a:pt x="2476970" y="2950426"/>
                </a:lnTo>
                <a:lnTo>
                  <a:pt x="2478836" y="2952292"/>
                </a:lnTo>
                <a:lnTo>
                  <a:pt x="2479954" y="2952750"/>
                </a:lnTo>
                <a:lnTo>
                  <a:pt x="2482583" y="2952750"/>
                </a:lnTo>
                <a:lnTo>
                  <a:pt x="2483701" y="2952292"/>
                </a:lnTo>
                <a:lnTo>
                  <a:pt x="2485567" y="2950426"/>
                </a:lnTo>
                <a:lnTo>
                  <a:pt x="2486025" y="2949308"/>
                </a:lnTo>
                <a:lnTo>
                  <a:pt x="2486025" y="2946679"/>
                </a:lnTo>
                <a:close/>
              </a:path>
              <a:path w="6819900" h="2952750">
                <a:moveTo>
                  <a:pt x="2486025" y="2456142"/>
                </a:moveTo>
                <a:lnTo>
                  <a:pt x="2485567" y="2455024"/>
                </a:lnTo>
                <a:lnTo>
                  <a:pt x="2483701" y="2453157"/>
                </a:lnTo>
                <a:lnTo>
                  <a:pt x="2482583" y="2452687"/>
                </a:lnTo>
                <a:lnTo>
                  <a:pt x="2479954" y="2452687"/>
                </a:lnTo>
                <a:lnTo>
                  <a:pt x="2478836" y="2453157"/>
                </a:lnTo>
                <a:lnTo>
                  <a:pt x="2476970" y="2455024"/>
                </a:lnTo>
                <a:lnTo>
                  <a:pt x="2476500" y="2456142"/>
                </a:lnTo>
                <a:lnTo>
                  <a:pt x="2476500" y="2458770"/>
                </a:lnTo>
                <a:lnTo>
                  <a:pt x="2476970" y="2459888"/>
                </a:lnTo>
                <a:lnTo>
                  <a:pt x="2478836" y="2461755"/>
                </a:lnTo>
                <a:lnTo>
                  <a:pt x="2479954" y="2462212"/>
                </a:lnTo>
                <a:lnTo>
                  <a:pt x="2482583" y="2462212"/>
                </a:lnTo>
                <a:lnTo>
                  <a:pt x="2483701" y="2461755"/>
                </a:lnTo>
                <a:lnTo>
                  <a:pt x="2485567" y="2459888"/>
                </a:lnTo>
                <a:lnTo>
                  <a:pt x="2486025" y="2458770"/>
                </a:lnTo>
                <a:lnTo>
                  <a:pt x="2486025" y="2456142"/>
                </a:lnTo>
                <a:close/>
              </a:path>
              <a:path w="6819900" h="2952750">
                <a:moveTo>
                  <a:pt x="2486025" y="1965604"/>
                </a:moveTo>
                <a:lnTo>
                  <a:pt x="2485567" y="1964486"/>
                </a:lnTo>
                <a:lnTo>
                  <a:pt x="2483701" y="1962619"/>
                </a:lnTo>
                <a:lnTo>
                  <a:pt x="2482583" y="1962150"/>
                </a:lnTo>
                <a:lnTo>
                  <a:pt x="2479954" y="1962150"/>
                </a:lnTo>
                <a:lnTo>
                  <a:pt x="2478836" y="1962619"/>
                </a:lnTo>
                <a:lnTo>
                  <a:pt x="2476970" y="1964486"/>
                </a:lnTo>
                <a:lnTo>
                  <a:pt x="2476500" y="1965604"/>
                </a:lnTo>
                <a:lnTo>
                  <a:pt x="2476500" y="1968233"/>
                </a:lnTo>
                <a:lnTo>
                  <a:pt x="2476970" y="1969350"/>
                </a:lnTo>
                <a:lnTo>
                  <a:pt x="2478836" y="1971217"/>
                </a:lnTo>
                <a:lnTo>
                  <a:pt x="2479954" y="1971675"/>
                </a:lnTo>
                <a:lnTo>
                  <a:pt x="2482583" y="1971675"/>
                </a:lnTo>
                <a:lnTo>
                  <a:pt x="2483701" y="1971217"/>
                </a:lnTo>
                <a:lnTo>
                  <a:pt x="2485567" y="1969350"/>
                </a:lnTo>
                <a:lnTo>
                  <a:pt x="2486025" y="1968233"/>
                </a:lnTo>
                <a:lnTo>
                  <a:pt x="2486025" y="1965604"/>
                </a:lnTo>
                <a:close/>
              </a:path>
              <a:path w="6819900" h="2952750">
                <a:moveTo>
                  <a:pt x="2486025" y="1475066"/>
                </a:moveTo>
                <a:lnTo>
                  <a:pt x="2485567" y="1473949"/>
                </a:lnTo>
                <a:lnTo>
                  <a:pt x="2483701" y="1472082"/>
                </a:lnTo>
                <a:lnTo>
                  <a:pt x="2482583" y="1471612"/>
                </a:lnTo>
                <a:lnTo>
                  <a:pt x="2479954" y="1471612"/>
                </a:lnTo>
                <a:lnTo>
                  <a:pt x="2478836" y="1472082"/>
                </a:lnTo>
                <a:lnTo>
                  <a:pt x="2476970" y="1473949"/>
                </a:lnTo>
                <a:lnTo>
                  <a:pt x="2476500" y="1475066"/>
                </a:lnTo>
                <a:lnTo>
                  <a:pt x="2476500" y="1477695"/>
                </a:lnTo>
                <a:lnTo>
                  <a:pt x="2476970" y="1478813"/>
                </a:lnTo>
                <a:lnTo>
                  <a:pt x="2478836" y="1480680"/>
                </a:lnTo>
                <a:lnTo>
                  <a:pt x="2479954" y="1481137"/>
                </a:lnTo>
                <a:lnTo>
                  <a:pt x="2482583" y="1481137"/>
                </a:lnTo>
                <a:lnTo>
                  <a:pt x="2483701" y="1480680"/>
                </a:lnTo>
                <a:lnTo>
                  <a:pt x="2485567" y="1478813"/>
                </a:lnTo>
                <a:lnTo>
                  <a:pt x="2486025" y="1477695"/>
                </a:lnTo>
                <a:lnTo>
                  <a:pt x="2486025" y="1475066"/>
                </a:lnTo>
                <a:close/>
              </a:path>
              <a:path w="6819900" h="2952750">
                <a:moveTo>
                  <a:pt x="2486025" y="984529"/>
                </a:moveTo>
                <a:lnTo>
                  <a:pt x="2485567" y="983411"/>
                </a:lnTo>
                <a:lnTo>
                  <a:pt x="2483701" y="981544"/>
                </a:lnTo>
                <a:lnTo>
                  <a:pt x="2482583" y="981075"/>
                </a:lnTo>
                <a:lnTo>
                  <a:pt x="2479954" y="981075"/>
                </a:lnTo>
                <a:lnTo>
                  <a:pt x="2478836" y="981544"/>
                </a:lnTo>
                <a:lnTo>
                  <a:pt x="2476970" y="983411"/>
                </a:lnTo>
                <a:lnTo>
                  <a:pt x="2476500" y="984529"/>
                </a:lnTo>
                <a:lnTo>
                  <a:pt x="2476500" y="987158"/>
                </a:lnTo>
                <a:lnTo>
                  <a:pt x="2476970" y="988275"/>
                </a:lnTo>
                <a:lnTo>
                  <a:pt x="2478836" y="990142"/>
                </a:lnTo>
                <a:lnTo>
                  <a:pt x="2479954" y="990600"/>
                </a:lnTo>
                <a:lnTo>
                  <a:pt x="2482583" y="990600"/>
                </a:lnTo>
                <a:lnTo>
                  <a:pt x="2483701" y="990142"/>
                </a:lnTo>
                <a:lnTo>
                  <a:pt x="2485567" y="988275"/>
                </a:lnTo>
                <a:lnTo>
                  <a:pt x="2486025" y="987158"/>
                </a:lnTo>
                <a:lnTo>
                  <a:pt x="2486025" y="984529"/>
                </a:lnTo>
                <a:close/>
              </a:path>
              <a:path w="6819900" h="2952750">
                <a:moveTo>
                  <a:pt x="2486025" y="493991"/>
                </a:moveTo>
                <a:lnTo>
                  <a:pt x="2485567" y="492874"/>
                </a:lnTo>
                <a:lnTo>
                  <a:pt x="2483701" y="491007"/>
                </a:lnTo>
                <a:lnTo>
                  <a:pt x="2482583" y="490537"/>
                </a:lnTo>
                <a:lnTo>
                  <a:pt x="2479954" y="490537"/>
                </a:lnTo>
                <a:lnTo>
                  <a:pt x="2478836" y="491007"/>
                </a:lnTo>
                <a:lnTo>
                  <a:pt x="2476970" y="492874"/>
                </a:lnTo>
                <a:lnTo>
                  <a:pt x="2476500" y="493991"/>
                </a:lnTo>
                <a:lnTo>
                  <a:pt x="2476500" y="496620"/>
                </a:lnTo>
                <a:lnTo>
                  <a:pt x="2476970" y="497738"/>
                </a:lnTo>
                <a:lnTo>
                  <a:pt x="2478836" y="499605"/>
                </a:lnTo>
                <a:lnTo>
                  <a:pt x="2479954" y="500062"/>
                </a:lnTo>
                <a:lnTo>
                  <a:pt x="2482583" y="500062"/>
                </a:lnTo>
                <a:lnTo>
                  <a:pt x="2483701" y="499605"/>
                </a:lnTo>
                <a:lnTo>
                  <a:pt x="2485567" y="497738"/>
                </a:lnTo>
                <a:lnTo>
                  <a:pt x="2486025" y="496620"/>
                </a:lnTo>
                <a:lnTo>
                  <a:pt x="2486025" y="493991"/>
                </a:lnTo>
                <a:close/>
              </a:path>
              <a:path w="6819900" h="2952750">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6819900" h="2952750">
                <a:moveTo>
                  <a:pt x="2533650" y="2946679"/>
                </a:moveTo>
                <a:lnTo>
                  <a:pt x="2533192" y="2945561"/>
                </a:lnTo>
                <a:lnTo>
                  <a:pt x="2531326" y="2943695"/>
                </a:lnTo>
                <a:lnTo>
                  <a:pt x="2530208" y="2943225"/>
                </a:lnTo>
                <a:lnTo>
                  <a:pt x="2527579" y="2943225"/>
                </a:lnTo>
                <a:lnTo>
                  <a:pt x="2526461" y="2943695"/>
                </a:lnTo>
                <a:lnTo>
                  <a:pt x="2524595" y="2945561"/>
                </a:lnTo>
                <a:lnTo>
                  <a:pt x="2524125" y="2946679"/>
                </a:lnTo>
                <a:lnTo>
                  <a:pt x="2524125" y="2949308"/>
                </a:lnTo>
                <a:lnTo>
                  <a:pt x="2524595" y="2950426"/>
                </a:lnTo>
                <a:lnTo>
                  <a:pt x="2526461" y="2952292"/>
                </a:lnTo>
                <a:lnTo>
                  <a:pt x="2527579" y="2952750"/>
                </a:lnTo>
                <a:lnTo>
                  <a:pt x="2530208" y="2952750"/>
                </a:lnTo>
                <a:lnTo>
                  <a:pt x="2531326" y="2952292"/>
                </a:lnTo>
                <a:lnTo>
                  <a:pt x="2533192" y="2950426"/>
                </a:lnTo>
                <a:lnTo>
                  <a:pt x="2533650" y="2949308"/>
                </a:lnTo>
                <a:lnTo>
                  <a:pt x="2533650" y="2946679"/>
                </a:lnTo>
                <a:close/>
              </a:path>
              <a:path w="6819900" h="2952750">
                <a:moveTo>
                  <a:pt x="2533650" y="2456142"/>
                </a:moveTo>
                <a:lnTo>
                  <a:pt x="2533192" y="2455024"/>
                </a:lnTo>
                <a:lnTo>
                  <a:pt x="2531326" y="2453157"/>
                </a:lnTo>
                <a:lnTo>
                  <a:pt x="2530208" y="2452687"/>
                </a:lnTo>
                <a:lnTo>
                  <a:pt x="2527579" y="2452687"/>
                </a:lnTo>
                <a:lnTo>
                  <a:pt x="2526461" y="2453157"/>
                </a:lnTo>
                <a:lnTo>
                  <a:pt x="2524595" y="2455024"/>
                </a:lnTo>
                <a:lnTo>
                  <a:pt x="2524125" y="2456142"/>
                </a:lnTo>
                <a:lnTo>
                  <a:pt x="2524125" y="2458770"/>
                </a:lnTo>
                <a:lnTo>
                  <a:pt x="2524595" y="2459888"/>
                </a:lnTo>
                <a:lnTo>
                  <a:pt x="2526461" y="2461755"/>
                </a:lnTo>
                <a:lnTo>
                  <a:pt x="2527579" y="2462212"/>
                </a:lnTo>
                <a:lnTo>
                  <a:pt x="2530208" y="2462212"/>
                </a:lnTo>
                <a:lnTo>
                  <a:pt x="2531326" y="2461755"/>
                </a:lnTo>
                <a:lnTo>
                  <a:pt x="2533192" y="2459888"/>
                </a:lnTo>
                <a:lnTo>
                  <a:pt x="2533650" y="2458770"/>
                </a:lnTo>
                <a:lnTo>
                  <a:pt x="2533650" y="2456142"/>
                </a:lnTo>
                <a:close/>
              </a:path>
              <a:path w="6819900" h="2952750">
                <a:moveTo>
                  <a:pt x="2533650" y="1965604"/>
                </a:moveTo>
                <a:lnTo>
                  <a:pt x="2533192" y="1964486"/>
                </a:lnTo>
                <a:lnTo>
                  <a:pt x="2531326" y="1962619"/>
                </a:lnTo>
                <a:lnTo>
                  <a:pt x="2530208" y="1962150"/>
                </a:lnTo>
                <a:lnTo>
                  <a:pt x="2527579" y="1962150"/>
                </a:lnTo>
                <a:lnTo>
                  <a:pt x="2526461" y="1962619"/>
                </a:lnTo>
                <a:lnTo>
                  <a:pt x="2524595" y="1964486"/>
                </a:lnTo>
                <a:lnTo>
                  <a:pt x="2524125" y="1965604"/>
                </a:lnTo>
                <a:lnTo>
                  <a:pt x="2524125" y="1968233"/>
                </a:lnTo>
                <a:lnTo>
                  <a:pt x="2524595" y="1969350"/>
                </a:lnTo>
                <a:lnTo>
                  <a:pt x="2526461" y="1971217"/>
                </a:lnTo>
                <a:lnTo>
                  <a:pt x="2527579" y="1971675"/>
                </a:lnTo>
                <a:lnTo>
                  <a:pt x="2530208" y="1971675"/>
                </a:lnTo>
                <a:lnTo>
                  <a:pt x="2531326" y="1971217"/>
                </a:lnTo>
                <a:lnTo>
                  <a:pt x="2533192" y="1969350"/>
                </a:lnTo>
                <a:lnTo>
                  <a:pt x="2533650" y="1968233"/>
                </a:lnTo>
                <a:lnTo>
                  <a:pt x="2533650" y="1965604"/>
                </a:lnTo>
                <a:close/>
              </a:path>
              <a:path w="6819900" h="2952750">
                <a:moveTo>
                  <a:pt x="2533650" y="1475066"/>
                </a:moveTo>
                <a:lnTo>
                  <a:pt x="2533192" y="1473949"/>
                </a:lnTo>
                <a:lnTo>
                  <a:pt x="2531326" y="1472082"/>
                </a:lnTo>
                <a:lnTo>
                  <a:pt x="2530208" y="1471612"/>
                </a:lnTo>
                <a:lnTo>
                  <a:pt x="2527579" y="1471612"/>
                </a:lnTo>
                <a:lnTo>
                  <a:pt x="2526461" y="1472082"/>
                </a:lnTo>
                <a:lnTo>
                  <a:pt x="2524595" y="1473949"/>
                </a:lnTo>
                <a:lnTo>
                  <a:pt x="2524125" y="1475066"/>
                </a:lnTo>
                <a:lnTo>
                  <a:pt x="2524125" y="1477695"/>
                </a:lnTo>
                <a:lnTo>
                  <a:pt x="2524595" y="1478813"/>
                </a:lnTo>
                <a:lnTo>
                  <a:pt x="2526461" y="1480680"/>
                </a:lnTo>
                <a:lnTo>
                  <a:pt x="2527579" y="1481137"/>
                </a:lnTo>
                <a:lnTo>
                  <a:pt x="2530208" y="1481137"/>
                </a:lnTo>
                <a:lnTo>
                  <a:pt x="2531326" y="1480680"/>
                </a:lnTo>
                <a:lnTo>
                  <a:pt x="2533192" y="1478813"/>
                </a:lnTo>
                <a:lnTo>
                  <a:pt x="2533650" y="1477695"/>
                </a:lnTo>
                <a:lnTo>
                  <a:pt x="2533650" y="1475066"/>
                </a:lnTo>
                <a:close/>
              </a:path>
              <a:path w="6819900" h="2952750">
                <a:moveTo>
                  <a:pt x="2533650" y="984529"/>
                </a:moveTo>
                <a:lnTo>
                  <a:pt x="2533192" y="983411"/>
                </a:lnTo>
                <a:lnTo>
                  <a:pt x="2531326" y="981544"/>
                </a:lnTo>
                <a:lnTo>
                  <a:pt x="2530208" y="981075"/>
                </a:lnTo>
                <a:lnTo>
                  <a:pt x="2527579" y="981075"/>
                </a:lnTo>
                <a:lnTo>
                  <a:pt x="2526461" y="981544"/>
                </a:lnTo>
                <a:lnTo>
                  <a:pt x="2524595" y="983411"/>
                </a:lnTo>
                <a:lnTo>
                  <a:pt x="2524125" y="984529"/>
                </a:lnTo>
                <a:lnTo>
                  <a:pt x="2524125" y="987158"/>
                </a:lnTo>
                <a:lnTo>
                  <a:pt x="2524595" y="988275"/>
                </a:lnTo>
                <a:lnTo>
                  <a:pt x="2526461" y="990142"/>
                </a:lnTo>
                <a:lnTo>
                  <a:pt x="2527579" y="990600"/>
                </a:lnTo>
                <a:lnTo>
                  <a:pt x="2530208" y="990600"/>
                </a:lnTo>
                <a:lnTo>
                  <a:pt x="2531326" y="990142"/>
                </a:lnTo>
                <a:lnTo>
                  <a:pt x="2533192" y="988275"/>
                </a:lnTo>
                <a:lnTo>
                  <a:pt x="2533650" y="987158"/>
                </a:lnTo>
                <a:lnTo>
                  <a:pt x="2533650" y="984529"/>
                </a:lnTo>
                <a:close/>
              </a:path>
              <a:path w="6819900" h="2952750">
                <a:moveTo>
                  <a:pt x="2533650" y="493991"/>
                </a:moveTo>
                <a:lnTo>
                  <a:pt x="2533192" y="492874"/>
                </a:lnTo>
                <a:lnTo>
                  <a:pt x="2531326" y="491007"/>
                </a:lnTo>
                <a:lnTo>
                  <a:pt x="2530208" y="490537"/>
                </a:lnTo>
                <a:lnTo>
                  <a:pt x="2527579" y="490537"/>
                </a:lnTo>
                <a:lnTo>
                  <a:pt x="2526461" y="491007"/>
                </a:lnTo>
                <a:lnTo>
                  <a:pt x="2524595" y="492874"/>
                </a:lnTo>
                <a:lnTo>
                  <a:pt x="2524125" y="493991"/>
                </a:lnTo>
                <a:lnTo>
                  <a:pt x="2524125" y="496620"/>
                </a:lnTo>
                <a:lnTo>
                  <a:pt x="2524595" y="497738"/>
                </a:lnTo>
                <a:lnTo>
                  <a:pt x="2526461" y="499605"/>
                </a:lnTo>
                <a:lnTo>
                  <a:pt x="2527579" y="500062"/>
                </a:lnTo>
                <a:lnTo>
                  <a:pt x="2530208" y="500062"/>
                </a:lnTo>
                <a:lnTo>
                  <a:pt x="2531326" y="499605"/>
                </a:lnTo>
                <a:lnTo>
                  <a:pt x="2533192" y="497738"/>
                </a:lnTo>
                <a:lnTo>
                  <a:pt x="2533650" y="496620"/>
                </a:lnTo>
                <a:lnTo>
                  <a:pt x="2533650" y="493991"/>
                </a:lnTo>
                <a:close/>
              </a:path>
              <a:path w="6819900" h="2952750">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6819900" h="2952750">
                <a:moveTo>
                  <a:pt x="2581275" y="2946679"/>
                </a:moveTo>
                <a:lnTo>
                  <a:pt x="2580817" y="2945561"/>
                </a:lnTo>
                <a:lnTo>
                  <a:pt x="2578951" y="2943695"/>
                </a:lnTo>
                <a:lnTo>
                  <a:pt x="2577833" y="2943225"/>
                </a:lnTo>
                <a:lnTo>
                  <a:pt x="2575204" y="2943225"/>
                </a:lnTo>
                <a:lnTo>
                  <a:pt x="2574086" y="2943695"/>
                </a:lnTo>
                <a:lnTo>
                  <a:pt x="2572220" y="2945561"/>
                </a:lnTo>
                <a:lnTo>
                  <a:pt x="2571750" y="2946679"/>
                </a:lnTo>
                <a:lnTo>
                  <a:pt x="2571750" y="2949308"/>
                </a:lnTo>
                <a:lnTo>
                  <a:pt x="2572220" y="2950426"/>
                </a:lnTo>
                <a:lnTo>
                  <a:pt x="2574086" y="2952292"/>
                </a:lnTo>
                <a:lnTo>
                  <a:pt x="2575204" y="2952750"/>
                </a:lnTo>
                <a:lnTo>
                  <a:pt x="2577833" y="2952750"/>
                </a:lnTo>
                <a:lnTo>
                  <a:pt x="2578951" y="2952292"/>
                </a:lnTo>
                <a:lnTo>
                  <a:pt x="2580817" y="2950426"/>
                </a:lnTo>
                <a:lnTo>
                  <a:pt x="2581275" y="2949308"/>
                </a:lnTo>
                <a:lnTo>
                  <a:pt x="2581275" y="2946679"/>
                </a:lnTo>
                <a:close/>
              </a:path>
              <a:path w="6819900" h="2952750">
                <a:moveTo>
                  <a:pt x="2581275" y="2456142"/>
                </a:moveTo>
                <a:lnTo>
                  <a:pt x="2580817" y="2455024"/>
                </a:lnTo>
                <a:lnTo>
                  <a:pt x="2578951" y="2453157"/>
                </a:lnTo>
                <a:lnTo>
                  <a:pt x="2577833" y="2452687"/>
                </a:lnTo>
                <a:lnTo>
                  <a:pt x="2575204" y="2452687"/>
                </a:lnTo>
                <a:lnTo>
                  <a:pt x="2574086" y="2453157"/>
                </a:lnTo>
                <a:lnTo>
                  <a:pt x="2572220" y="2455024"/>
                </a:lnTo>
                <a:lnTo>
                  <a:pt x="2571750" y="2456142"/>
                </a:lnTo>
                <a:lnTo>
                  <a:pt x="2571750" y="2458770"/>
                </a:lnTo>
                <a:lnTo>
                  <a:pt x="2572220" y="2459888"/>
                </a:lnTo>
                <a:lnTo>
                  <a:pt x="2574086" y="2461755"/>
                </a:lnTo>
                <a:lnTo>
                  <a:pt x="2575204" y="2462212"/>
                </a:lnTo>
                <a:lnTo>
                  <a:pt x="2577833" y="2462212"/>
                </a:lnTo>
                <a:lnTo>
                  <a:pt x="2578951" y="2461755"/>
                </a:lnTo>
                <a:lnTo>
                  <a:pt x="2580817" y="2459888"/>
                </a:lnTo>
                <a:lnTo>
                  <a:pt x="2581275" y="2458770"/>
                </a:lnTo>
                <a:lnTo>
                  <a:pt x="2581275" y="2456142"/>
                </a:lnTo>
                <a:close/>
              </a:path>
              <a:path w="6819900" h="2952750">
                <a:moveTo>
                  <a:pt x="2581275" y="1965604"/>
                </a:moveTo>
                <a:lnTo>
                  <a:pt x="2580817" y="1964486"/>
                </a:lnTo>
                <a:lnTo>
                  <a:pt x="2578951" y="1962619"/>
                </a:lnTo>
                <a:lnTo>
                  <a:pt x="2577833" y="1962150"/>
                </a:lnTo>
                <a:lnTo>
                  <a:pt x="2575204" y="1962150"/>
                </a:lnTo>
                <a:lnTo>
                  <a:pt x="2574086" y="1962619"/>
                </a:lnTo>
                <a:lnTo>
                  <a:pt x="2572220" y="1964486"/>
                </a:lnTo>
                <a:lnTo>
                  <a:pt x="2571750" y="1965604"/>
                </a:lnTo>
                <a:lnTo>
                  <a:pt x="2571750" y="1968233"/>
                </a:lnTo>
                <a:lnTo>
                  <a:pt x="2572220" y="1969350"/>
                </a:lnTo>
                <a:lnTo>
                  <a:pt x="2574086" y="1971217"/>
                </a:lnTo>
                <a:lnTo>
                  <a:pt x="2575204" y="1971675"/>
                </a:lnTo>
                <a:lnTo>
                  <a:pt x="2577833" y="1971675"/>
                </a:lnTo>
                <a:lnTo>
                  <a:pt x="2578951" y="1971217"/>
                </a:lnTo>
                <a:lnTo>
                  <a:pt x="2580817" y="1969350"/>
                </a:lnTo>
                <a:lnTo>
                  <a:pt x="2581275" y="1968233"/>
                </a:lnTo>
                <a:lnTo>
                  <a:pt x="2581275" y="1965604"/>
                </a:lnTo>
                <a:close/>
              </a:path>
              <a:path w="6819900" h="2952750">
                <a:moveTo>
                  <a:pt x="2581275" y="1475066"/>
                </a:moveTo>
                <a:lnTo>
                  <a:pt x="2580817" y="1473949"/>
                </a:lnTo>
                <a:lnTo>
                  <a:pt x="2578951" y="1472082"/>
                </a:lnTo>
                <a:lnTo>
                  <a:pt x="2577833" y="1471612"/>
                </a:lnTo>
                <a:lnTo>
                  <a:pt x="2575204" y="1471612"/>
                </a:lnTo>
                <a:lnTo>
                  <a:pt x="2574086" y="1472082"/>
                </a:lnTo>
                <a:lnTo>
                  <a:pt x="2572220" y="1473949"/>
                </a:lnTo>
                <a:lnTo>
                  <a:pt x="2571750" y="1475066"/>
                </a:lnTo>
                <a:lnTo>
                  <a:pt x="2571750" y="1477695"/>
                </a:lnTo>
                <a:lnTo>
                  <a:pt x="2572220" y="1478813"/>
                </a:lnTo>
                <a:lnTo>
                  <a:pt x="2574086" y="1480680"/>
                </a:lnTo>
                <a:lnTo>
                  <a:pt x="2575204" y="1481137"/>
                </a:lnTo>
                <a:lnTo>
                  <a:pt x="2577833" y="1481137"/>
                </a:lnTo>
                <a:lnTo>
                  <a:pt x="2578951" y="1480680"/>
                </a:lnTo>
                <a:lnTo>
                  <a:pt x="2580817" y="1478813"/>
                </a:lnTo>
                <a:lnTo>
                  <a:pt x="2581275" y="1477695"/>
                </a:lnTo>
                <a:lnTo>
                  <a:pt x="2581275" y="1475066"/>
                </a:lnTo>
                <a:close/>
              </a:path>
              <a:path w="6819900" h="2952750">
                <a:moveTo>
                  <a:pt x="2581275" y="984529"/>
                </a:moveTo>
                <a:lnTo>
                  <a:pt x="2580817" y="983411"/>
                </a:lnTo>
                <a:lnTo>
                  <a:pt x="2578951" y="981544"/>
                </a:lnTo>
                <a:lnTo>
                  <a:pt x="2577833" y="981075"/>
                </a:lnTo>
                <a:lnTo>
                  <a:pt x="2575204" y="981075"/>
                </a:lnTo>
                <a:lnTo>
                  <a:pt x="2574086" y="981544"/>
                </a:lnTo>
                <a:lnTo>
                  <a:pt x="2572220" y="983411"/>
                </a:lnTo>
                <a:lnTo>
                  <a:pt x="2571750" y="984529"/>
                </a:lnTo>
                <a:lnTo>
                  <a:pt x="2571750" y="987158"/>
                </a:lnTo>
                <a:lnTo>
                  <a:pt x="2572220" y="988275"/>
                </a:lnTo>
                <a:lnTo>
                  <a:pt x="2574086" y="990142"/>
                </a:lnTo>
                <a:lnTo>
                  <a:pt x="2575204" y="990600"/>
                </a:lnTo>
                <a:lnTo>
                  <a:pt x="2577833" y="990600"/>
                </a:lnTo>
                <a:lnTo>
                  <a:pt x="2578951" y="990142"/>
                </a:lnTo>
                <a:lnTo>
                  <a:pt x="2580817" y="988275"/>
                </a:lnTo>
                <a:lnTo>
                  <a:pt x="2581275" y="987158"/>
                </a:lnTo>
                <a:lnTo>
                  <a:pt x="2581275" y="984529"/>
                </a:lnTo>
                <a:close/>
              </a:path>
              <a:path w="6819900" h="2952750">
                <a:moveTo>
                  <a:pt x="2581275" y="493991"/>
                </a:moveTo>
                <a:lnTo>
                  <a:pt x="2580817" y="492874"/>
                </a:lnTo>
                <a:lnTo>
                  <a:pt x="2578951" y="491007"/>
                </a:lnTo>
                <a:lnTo>
                  <a:pt x="2577833" y="490537"/>
                </a:lnTo>
                <a:lnTo>
                  <a:pt x="2575204" y="490537"/>
                </a:lnTo>
                <a:lnTo>
                  <a:pt x="2574086" y="491007"/>
                </a:lnTo>
                <a:lnTo>
                  <a:pt x="2572220" y="492874"/>
                </a:lnTo>
                <a:lnTo>
                  <a:pt x="2571750" y="493991"/>
                </a:lnTo>
                <a:lnTo>
                  <a:pt x="2571750" y="496620"/>
                </a:lnTo>
                <a:lnTo>
                  <a:pt x="2572220" y="497738"/>
                </a:lnTo>
                <a:lnTo>
                  <a:pt x="2574086" y="499605"/>
                </a:lnTo>
                <a:lnTo>
                  <a:pt x="2575204" y="500062"/>
                </a:lnTo>
                <a:lnTo>
                  <a:pt x="2577833" y="500062"/>
                </a:lnTo>
                <a:lnTo>
                  <a:pt x="2578951" y="499605"/>
                </a:lnTo>
                <a:lnTo>
                  <a:pt x="2580817" y="497738"/>
                </a:lnTo>
                <a:lnTo>
                  <a:pt x="2581275" y="496620"/>
                </a:lnTo>
                <a:lnTo>
                  <a:pt x="2581275" y="493991"/>
                </a:lnTo>
                <a:close/>
              </a:path>
              <a:path w="6819900" h="2952750">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6819900" h="2952750">
                <a:moveTo>
                  <a:pt x="2628900" y="2946679"/>
                </a:moveTo>
                <a:lnTo>
                  <a:pt x="2628442" y="2945561"/>
                </a:lnTo>
                <a:lnTo>
                  <a:pt x="2626576" y="2943695"/>
                </a:lnTo>
                <a:lnTo>
                  <a:pt x="2625458" y="2943225"/>
                </a:lnTo>
                <a:lnTo>
                  <a:pt x="2622829" y="2943225"/>
                </a:lnTo>
                <a:lnTo>
                  <a:pt x="2621711" y="2943695"/>
                </a:lnTo>
                <a:lnTo>
                  <a:pt x="2619845" y="2945561"/>
                </a:lnTo>
                <a:lnTo>
                  <a:pt x="2619375" y="2946679"/>
                </a:lnTo>
                <a:lnTo>
                  <a:pt x="2619375" y="2949308"/>
                </a:lnTo>
                <a:lnTo>
                  <a:pt x="2619845" y="2950426"/>
                </a:lnTo>
                <a:lnTo>
                  <a:pt x="2621711" y="2952292"/>
                </a:lnTo>
                <a:lnTo>
                  <a:pt x="2622829" y="2952750"/>
                </a:lnTo>
                <a:lnTo>
                  <a:pt x="2625458" y="2952750"/>
                </a:lnTo>
                <a:lnTo>
                  <a:pt x="2626576" y="2952292"/>
                </a:lnTo>
                <a:lnTo>
                  <a:pt x="2628442" y="2950426"/>
                </a:lnTo>
                <a:lnTo>
                  <a:pt x="2628900" y="2949308"/>
                </a:lnTo>
                <a:lnTo>
                  <a:pt x="2628900" y="2946679"/>
                </a:lnTo>
                <a:close/>
              </a:path>
              <a:path w="6819900" h="2952750">
                <a:moveTo>
                  <a:pt x="2628900" y="2456142"/>
                </a:moveTo>
                <a:lnTo>
                  <a:pt x="2628442" y="2455024"/>
                </a:lnTo>
                <a:lnTo>
                  <a:pt x="2626576" y="2453157"/>
                </a:lnTo>
                <a:lnTo>
                  <a:pt x="2625458" y="2452687"/>
                </a:lnTo>
                <a:lnTo>
                  <a:pt x="2622829" y="2452687"/>
                </a:lnTo>
                <a:lnTo>
                  <a:pt x="2621711" y="2453157"/>
                </a:lnTo>
                <a:lnTo>
                  <a:pt x="2619845" y="2455024"/>
                </a:lnTo>
                <a:lnTo>
                  <a:pt x="2619375" y="2456142"/>
                </a:lnTo>
                <a:lnTo>
                  <a:pt x="2619375" y="2458770"/>
                </a:lnTo>
                <a:lnTo>
                  <a:pt x="2619845" y="2459888"/>
                </a:lnTo>
                <a:lnTo>
                  <a:pt x="2621711" y="2461755"/>
                </a:lnTo>
                <a:lnTo>
                  <a:pt x="2622829" y="2462212"/>
                </a:lnTo>
                <a:lnTo>
                  <a:pt x="2625458" y="2462212"/>
                </a:lnTo>
                <a:lnTo>
                  <a:pt x="2626576" y="2461755"/>
                </a:lnTo>
                <a:lnTo>
                  <a:pt x="2628442" y="2459888"/>
                </a:lnTo>
                <a:lnTo>
                  <a:pt x="2628900" y="2458770"/>
                </a:lnTo>
                <a:lnTo>
                  <a:pt x="2628900" y="2456142"/>
                </a:lnTo>
                <a:close/>
              </a:path>
              <a:path w="6819900" h="2952750">
                <a:moveTo>
                  <a:pt x="2628900" y="1965604"/>
                </a:moveTo>
                <a:lnTo>
                  <a:pt x="2628442" y="1964486"/>
                </a:lnTo>
                <a:lnTo>
                  <a:pt x="2626576" y="1962619"/>
                </a:lnTo>
                <a:lnTo>
                  <a:pt x="2625458" y="1962150"/>
                </a:lnTo>
                <a:lnTo>
                  <a:pt x="2622829" y="1962150"/>
                </a:lnTo>
                <a:lnTo>
                  <a:pt x="2621711" y="1962619"/>
                </a:lnTo>
                <a:lnTo>
                  <a:pt x="2619845" y="1964486"/>
                </a:lnTo>
                <a:lnTo>
                  <a:pt x="2619375" y="1965604"/>
                </a:lnTo>
                <a:lnTo>
                  <a:pt x="2619375" y="1968233"/>
                </a:lnTo>
                <a:lnTo>
                  <a:pt x="2619845" y="1969350"/>
                </a:lnTo>
                <a:lnTo>
                  <a:pt x="2621711" y="1971217"/>
                </a:lnTo>
                <a:lnTo>
                  <a:pt x="2622829" y="1971675"/>
                </a:lnTo>
                <a:lnTo>
                  <a:pt x="2625458" y="1971675"/>
                </a:lnTo>
                <a:lnTo>
                  <a:pt x="2626576" y="1971217"/>
                </a:lnTo>
                <a:lnTo>
                  <a:pt x="2628442" y="1969350"/>
                </a:lnTo>
                <a:lnTo>
                  <a:pt x="2628900" y="1968233"/>
                </a:lnTo>
                <a:lnTo>
                  <a:pt x="2628900" y="1965604"/>
                </a:lnTo>
                <a:close/>
              </a:path>
              <a:path w="6819900" h="2952750">
                <a:moveTo>
                  <a:pt x="2628900" y="1475066"/>
                </a:moveTo>
                <a:lnTo>
                  <a:pt x="2628442" y="1473949"/>
                </a:lnTo>
                <a:lnTo>
                  <a:pt x="2626576" y="1472082"/>
                </a:lnTo>
                <a:lnTo>
                  <a:pt x="2625458" y="1471612"/>
                </a:lnTo>
                <a:lnTo>
                  <a:pt x="2622829" y="1471612"/>
                </a:lnTo>
                <a:lnTo>
                  <a:pt x="2621711" y="1472082"/>
                </a:lnTo>
                <a:lnTo>
                  <a:pt x="2619845" y="1473949"/>
                </a:lnTo>
                <a:lnTo>
                  <a:pt x="2619375" y="1475066"/>
                </a:lnTo>
                <a:lnTo>
                  <a:pt x="2619375" y="1477695"/>
                </a:lnTo>
                <a:lnTo>
                  <a:pt x="2619845" y="1478813"/>
                </a:lnTo>
                <a:lnTo>
                  <a:pt x="2621711" y="1480680"/>
                </a:lnTo>
                <a:lnTo>
                  <a:pt x="2622829" y="1481137"/>
                </a:lnTo>
                <a:lnTo>
                  <a:pt x="2625458" y="1481137"/>
                </a:lnTo>
                <a:lnTo>
                  <a:pt x="2626576" y="1480680"/>
                </a:lnTo>
                <a:lnTo>
                  <a:pt x="2628442" y="1478813"/>
                </a:lnTo>
                <a:lnTo>
                  <a:pt x="2628900" y="1477695"/>
                </a:lnTo>
                <a:lnTo>
                  <a:pt x="2628900" y="1475066"/>
                </a:lnTo>
                <a:close/>
              </a:path>
              <a:path w="6819900" h="2952750">
                <a:moveTo>
                  <a:pt x="2628900" y="984529"/>
                </a:moveTo>
                <a:lnTo>
                  <a:pt x="2628442" y="983411"/>
                </a:lnTo>
                <a:lnTo>
                  <a:pt x="2626576" y="981544"/>
                </a:lnTo>
                <a:lnTo>
                  <a:pt x="2625458" y="981075"/>
                </a:lnTo>
                <a:lnTo>
                  <a:pt x="2622829" y="981075"/>
                </a:lnTo>
                <a:lnTo>
                  <a:pt x="2621711" y="981544"/>
                </a:lnTo>
                <a:lnTo>
                  <a:pt x="2619845" y="983411"/>
                </a:lnTo>
                <a:lnTo>
                  <a:pt x="2619375" y="984529"/>
                </a:lnTo>
                <a:lnTo>
                  <a:pt x="2619375" y="987158"/>
                </a:lnTo>
                <a:lnTo>
                  <a:pt x="2619845" y="988275"/>
                </a:lnTo>
                <a:lnTo>
                  <a:pt x="2621711" y="990142"/>
                </a:lnTo>
                <a:lnTo>
                  <a:pt x="2622829" y="990600"/>
                </a:lnTo>
                <a:lnTo>
                  <a:pt x="2625458" y="990600"/>
                </a:lnTo>
                <a:lnTo>
                  <a:pt x="2626576" y="990142"/>
                </a:lnTo>
                <a:lnTo>
                  <a:pt x="2628442" y="988275"/>
                </a:lnTo>
                <a:lnTo>
                  <a:pt x="2628900" y="987158"/>
                </a:lnTo>
                <a:lnTo>
                  <a:pt x="2628900" y="984529"/>
                </a:lnTo>
                <a:close/>
              </a:path>
              <a:path w="6819900" h="2952750">
                <a:moveTo>
                  <a:pt x="2628900" y="493991"/>
                </a:moveTo>
                <a:lnTo>
                  <a:pt x="2628442" y="492874"/>
                </a:lnTo>
                <a:lnTo>
                  <a:pt x="2626576" y="491007"/>
                </a:lnTo>
                <a:lnTo>
                  <a:pt x="2625458" y="490537"/>
                </a:lnTo>
                <a:lnTo>
                  <a:pt x="2622829" y="490537"/>
                </a:lnTo>
                <a:lnTo>
                  <a:pt x="2621711" y="491007"/>
                </a:lnTo>
                <a:lnTo>
                  <a:pt x="2619845" y="492874"/>
                </a:lnTo>
                <a:lnTo>
                  <a:pt x="2619375" y="493991"/>
                </a:lnTo>
                <a:lnTo>
                  <a:pt x="2619375" y="496620"/>
                </a:lnTo>
                <a:lnTo>
                  <a:pt x="2619845" y="497738"/>
                </a:lnTo>
                <a:lnTo>
                  <a:pt x="2621711" y="499605"/>
                </a:lnTo>
                <a:lnTo>
                  <a:pt x="2622829" y="500062"/>
                </a:lnTo>
                <a:lnTo>
                  <a:pt x="2625458" y="500062"/>
                </a:lnTo>
                <a:lnTo>
                  <a:pt x="2626576" y="499605"/>
                </a:lnTo>
                <a:lnTo>
                  <a:pt x="2628442" y="497738"/>
                </a:lnTo>
                <a:lnTo>
                  <a:pt x="2628900" y="496620"/>
                </a:lnTo>
                <a:lnTo>
                  <a:pt x="2628900" y="493991"/>
                </a:lnTo>
                <a:close/>
              </a:path>
              <a:path w="6819900" h="2952750">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6819900" h="2952750">
                <a:moveTo>
                  <a:pt x="2676525" y="2946679"/>
                </a:moveTo>
                <a:lnTo>
                  <a:pt x="2676067" y="2945561"/>
                </a:lnTo>
                <a:lnTo>
                  <a:pt x="2674201" y="2943695"/>
                </a:lnTo>
                <a:lnTo>
                  <a:pt x="2673083" y="2943225"/>
                </a:lnTo>
                <a:lnTo>
                  <a:pt x="2670454" y="2943225"/>
                </a:lnTo>
                <a:lnTo>
                  <a:pt x="2669336" y="2943695"/>
                </a:lnTo>
                <a:lnTo>
                  <a:pt x="2667470" y="2945561"/>
                </a:lnTo>
                <a:lnTo>
                  <a:pt x="2667000" y="2946679"/>
                </a:lnTo>
                <a:lnTo>
                  <a:pt x="2667000" y="2949308"/>
                </a:lnTo>
                <a:lnTo>
                  <a:pt x="2667470" y="2950426"/>
                </a:lnTo>
                <a:lnTo>
                  <a:pt x="2669336" y="2952292"/>
                </a:lnTo>
                <a:lnTo>
                  <a:pt x="2670454" y="2952750"/>
                </a:lnTo>
                <a:lnTo>
                  <a:pt x="2673083" y="2952750"/>
                </a:lnTo>
                <a:lnTo>
                  <a:pt x="2674201" y="2952292"/>
                </a:lnTo>
                <a:lnTo>
                  <a:pt x="2676067" y="2950426"/>
                </a:lnTo>
                <a:lnTo>
                  <a:pt x="2676525" y="2949308"/>
                </a:lnTo>
                <a:lnTo>
                  <a:pt x="2676525" y="2946679"/>
                </a:lnTo>
                <a:close/>
              </a:path>
              <a:path w="6819900" h="2952750">
                <a:moveTo>
                  <a:pt x="2676525" y="2456142"/>
                </a:moveTo>
                <a:lnTo>
                  <a:pt x="2676067" y="2455024"/>
                </a:lnTo>
                <a:lnTo>
                  <a:pt x="2674201" y="2453157"/>
                </a:lnTo>
                <a:lnTo>
                  <a:pt x="2673083" y="2452687"/>
                </a:lnTo>
                <a:lnTo>
                  <a:pt x="2670454" y="2452687"/>
                </a:lnTo>
                <a:lnTo>
                  <a:pt x="2669336" y="2453157"/>
                </a:lnTo>
                <a:lnTo>
                  <a:pt x="2667470" y="2455024"/>
                </a:lnTo>
                <a:lnTo>
                  <a:pt x="2667000" y="2456142"/>
                </a:lnTo>
                <a:lnTo>
                  <a:pt x="2667000" y="2458770"/>
                </a:lnTo>
                <a:lnTo>
                  <a:pt x="2667470" y="2459888"/>
                </a:lnTo>
                <a:lnTo>
                  <a:pt x="2669336" y="2461755"/>
                </a:lnTo>
                <a:lnTo>
                  <a:pt x="2670454" y="2462212"/>
                </a:lnTo>
                <a:lnTo>
                  <a:pt x="2673083" y="2462212"/>
                </a:lnTo>
                <a:lnTo>
                  <a:pt x="2674201" y="2461755"/>
                </a:lnTo>
                <a:lnTo>
                  <a:pt x="2676067" y="2459888"/>
                </a:lnTo>
                <a:lnTo>
                  <a:pt x="2676525" y="2458770"/>
                </a:lnTo>
                <a:lnTo>
                  <a:pt x="2676525" y="2456142"/>
                </a:lnTo>
                <a:close/>
              </a:path>
              <a:path w="6819900" h="2952750">
                <a:moveTo>
                  <a:pt x="2676525" y="1965604"/>
                </a:moveTo>
                <a:lnTo>
                  <a:pt x="2676067" y="1964486"/>
                </a:lnTo>
                <a:lnTo>
                  <a:pt x="2674201" y="1962619"/>
                </a:lnTo>
                <a:lnTo>
                  <a:pt x="2673083" y="1962150"/>
                </a:lnTo>
                <a:lnTo>
                  <a:pt x="2670454" y="1962150"/>
                </a:lnTo>
                <a:lnTo>
                  <a:pt x="2669336" y="1962619"/>
                </a:lnTo>
                <a:lnTo>
                  <a:pt x="2667470" y="1964486"/>
                </a:lnTo>
                <a:lnTo>
                  <a:pt x="2667000" y="1965604"/>
                </a:lnTo>
                <a:lnTo>
                  <a:pt x="2667000" y="1968233"/>
                </a:lnTo>
                <a:lnTo>
                  <a:pt x="2667470" y="1969350"/>
                </a:lnTo>
                <a:lnTo>
                  <a:pt x="2669336" y="1971217"/>
                </a:lnTo>
                <a:lnTo>
                  <a:pt x="2670454" y="1971675"/>
                </a:lnTo>
                <a:lnTo>
                  <a:pt x="2673083" y="1971675"/>
                </a:lnTo>
                <a:lnTo>
                  <a:pt x="2674201" y="1971217"/>
                </a:lnTo>
                <a:lnTo>
                  <a:pt x="2676067" y="1969350"/>
                </a:lnTo>
                <a:lnTo>
                  <a:pt x="2676525" y="1968233"/>
                </a:lnTo>
                <a:lnTo>
                  <a:pt x="2676525" y="1965604"/>
                </a:lnTo>
                <a:close/>
              </a:path>
              <a:path w="6819900" h="2952750">
                <a:moveTo>
                  <a:pt x="2676525" y="1475066"/>
                </a:moveTo>
                <a:lnTo>
                  <a:pt x="2676067" y="1473949"/>
                </a:lnTo>
                <a:lnTo>
                  <a:pt x="2674201" y="1472082"/>
                </a:lnTo>
                <a:lnTo>
                  <a:pt x="2673083" y="1471612"/>
                </a:lnTo>
                <a:lnTo>
                  <a:pt x="2670454" y="1471612"/>
                </a:lnTo>
                <a:lnTo>
                  <a:pt x="2669336" y="1472082"/>
                </a:lnTo>
                <a:lnTo>
                  <a:pt x="2667470" y="1473949"/>
                </a:lnTo>
                <a:lnTo>
                  <a:pt x="2667000" y="1475066"/>
                </a:lnTo>
                <a:lnTo>
                  <a:pt x="2667000" y="1477695"/>
                </a:lnTo>
                <a:lnTo>
                  <a:pt x="2667470" y="1478813"/>
                </a:lnTo>
                <a:lnTo>
                  <a:pt x="2669336" y="1480680"/>
                </a:lnTo>
                <a:lnTo>
                  <a:pt x="2670454" y="1481137"/>
                </a:lnTo>
                <a:lnTo>
                  <a:pt x="2673083" y="1481137"/>
                </a:lnTo>
                <a:lnTo>
                  <a:pt x="2674201" y="1480680"/>
                </a:lnTo>
                <a:lnTo>
                  <a:pt x="2676067" y="1478813"/>
                </a:lnTo>
                <a:lnTo>
                  <a:pt x="2676525" y="1477695"/>
                </a:lnTo>
                <a:lnTo>
                  <a:pt x="2676525" y="1475066"/>
                </a:lnTo>
                <a:close/>
              </a:path>
              <a:path w="6819900" h="2952750">
                <a:moveTo>
                  <a:pt x="2676525" y="984529"/>
                </a:moveTo>
                <a:lnTo>
                  <a:pt x="2676067" y="983411"/>
                </a:lnTo>
                <a:lnTo>
                  <a:pt x="2674201" y="981544"/>
                </a:lnTo>
                <a:lnTo>
                  <a:pt x="2673083" y="981075"/>
                </a:lnTo>
                <a:lnTo>
                  <a:pt x="2670454" y="981075"/>
                </a:lnTo>
                <a:lnTo>
                  <a:pt x="2669336" y="981544"/>
                </a:lnTo>
                <a:lnTo>
                  <a:pt x="2667470" y="983411"/>
                </a:lnTo>
                <a:lnTo>
                  <a:pt x="2667000" y="984529"/>
                </a:lnTo>
                <a:lnTo>
                  <a:pt x="2667000" y="987158"/>
                </a:lnTo>
                <a:lnTo>
                  <a:pt x="2667470" y="988275"/>
                </a:lnTo>
                <a:lnTo>
                  <a:pt x="2669336" y="990142"/>
                </a:lnTo>
                <a:lnTo>
                  <a:pt x="2670454" y="990600"/>
                </a:lnTo>
                <a:lnTo>
                  <a:pt x="2673083" y="990600"/>
                </a:lnTo>
                <a:lnTo>
                  <a:pt x="2674201" y="990142"/>
                </a:lnTo>
                <a:lnTo>
                  <a:pt x="2676067" y="988275"/>
                </a:lnTo>
                <a:lnTo>
                  <a:pt x="2676525" y="987158"/>
                </a:lnTo>
                <a:lnTo>
                  <a:pt x="2676525" y="984529"/>
                </a:lnTo>
                <a:close/>
              </a:path>
              <a:path w="6819900" h="2952750">
                <a:moveTo>
                  <a:pt x="2676525" y="493991"/>
                </a:moveTo>
                <a:lnTo>
                  <a:pt x="2676067" y="492874"/>
                </a:lnTo>
                <a:lnTo>
                  <a:pt x="2674201" y="491007"/>
                </a:lnTo>
                <a:lnTo>
                  <a:pt x="2673083" y="490537"/>
                </a:lnTo>
                <a:lnTo>
                  <a:pt x="2670454" y="490537"/>
                </a:lnTo>
                <a:lnTo>
                  <a:pt x="2669336" y="491007"/>
                </a:lnTo>
                <a:lnTo>
                  <a:pt x="2667470" y="492874"/>
                </a:lnTo>
                <a:lnTo>
                  <a:pt x="2667000" y="493991"/>
                </a:lnTo>
                <a:lnTo>
                  <a:pt x="2667000" y="496620"/>
                </a:lnTo>
                <a:lnTo>
                  <a:pt x="2667470" y="497738"/>
                </a:lnTo>
                <a:lnTo>
                  <a:pt x="2669336" y="499605"/>
                </a:lnTo>
                <a:lnTo>
                  <a:pt x="2670454" y="500062"/>
                </a:lnTo>
                <a:lnTo>
                  <a:pt x="2673083" y="500062"/>
                </a:lnTo>
                <a:lnTo>
                  <a:pt x="2674201" y="499605"/>
                </a:lnTo>
                <a:lnTo>
                  <a:pt x="2676067" y="497738"/>
                </a:lnTo>
                <a:lnTo>
                  <a:pt x="2676525" y="496620"/>
                </a:lnTo>
                <a:lnTo>
                  <a:pt x="2676525" y="493991"/>
                </a:lnTo>
                <a:close/>
              </a:path>
              <a:path w="6819900" h="2952750">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6819900" h="2952750">
                <a:moveTo>
                  <a:pt x="2724150" y="2946679"/>
                </a:moveTo>
                <a:lnTo>
                  <a:pt x="2723692" y="2945561"/>
                </a:lnTo>
                <a:lnTo>
                  <a:pt x="2721826" y="2943695"/>
                </a:lnTo>
                <a:lnTo>
                  <a:pt x="2720708" y="2943225"/>
                </a:lnTo>
                <a:lnTo>
                  <a:pt x="2718079" y="2943225"/>
                </a:lnTo>
                <a:lnTo>
                  <a:pt x="2716961" y="2943695"/>
                </a:lnTo>
                <a:lnTo>
                  <a:pt x="2715095" y="2945561"/>
                </a:lnTo>
                <a:lnTo>
                  <a:pt x="2714625" y="2946679"/>
                </a:lnTo>
                <a:lnTo>
                  <a:pt x="2714625" y="2949308"/>
                </a:lnTo>
                <a:lnTo>
                  <a:pt x="2715095" y="2950426"/>
                </a:lnTo>
                <a:lnTo>
                  <a:pt x="2716961" y="2952292"/>
                </a:lnTo>
                <a:lnTo>
                  <a:pt x="2718079" y="2952750"/>
                </a:lnTo>
                <a:lnTo>
                  <a:pt x="2720708" y="2952750"/>
                </a:lnTo>
                <a:lnTo>
                  <a:pt x="2721826" y="2952292"/>
                </a:lnTo>
                <a:lnTo>
                  <a:pt x="2723692" y="2950426"/>
                </a:lnTo>
                <a:lnTo>
                  <a:pt x="2724150" y="2949308"/>
                </a:lnTo>
                <a:lnTo>
                  <a:pt x="2724150" y="2946679"/>
                </a:lnTo>
                <a:close/>
              </a:path>
              <a:path w="6819900" h="2952750">
                <a:moveTo>
                  <a:pt x="2724150" y="2456142"/>
                </a:moveTo>
                <a:lnTo>
                  <a:pt x="2723692" y="2455024"/>
                </a:lnTo>
                <a:lnTo>
                  <a:pt x="2721826" y="2453157"/>
                </a:lnTo>
                <a:lnTo>
                  <a:pt x="2720708" y="2452687"/>
                </a:lnTo>
                <a:lnTo>
                  <a:pt x="2718079" y="2452687"/>
                </a:lnTo>
                <a:lnTo>
                  <a:pt x="2716961" y="2453157"/>
                </a:lnTo>
                <a:lnTo>
                  <a:pt x="2715095" y="2455024"/>
                </a:lnTo>
                <a:lnTo>
                  <a:pt x="2714625" y="2456142"/>
                </a:lnTo>
                <a:lnTo>
                  <a:pt x="2714625" y="2458770"/>
                </a:lnTo>
                <a:lnTo>
                  <a:pt x="2715095" y="2459888"/>
                </a:lnTo>
                <a:lnTo>
                  <a:pt x="2716961" y="2461755"/>
                </a:lnTo>
                <a:lnTo>
                  <a:pt x="2718079" y="2462212"/>
                </a:lnTo>
                <a:lnTo>
                  <a:pt x="2720708" y="2462212"/>
                </a:lnTo>
                <a:lnTo>
                  <a:pt x="2721826" y="2461755"/>
                </a:lnTo>
                <a:lnTo>
                  <a:pt x="2723692" y="2459888"/>
                </a:lnTo>
                <a:lnTo>
                  <a:pt x="2724150" y="2458770"/>
                </a:lnTo>
                <a:lnTo>
                  <a:pt x="2724150" y="2456142"/>
                </a:lnTo>
                <a:close/>
              </a:path>
              <a:path w="6819900" h="2952750">
                <a:moveTo>
                  <a:pt x="2724150" y="1965604"/>
                </a:moveTo>
                <a:lnTo>
                  <a:pt x="2723692" y="1964486"/>
                </a:lnTo>
                <a:lnTo>
                  <a:pt x="2721826" y="1962619"/>
                </a:lnTo>
                <a:lnTo>
                  <a:pt x="2720708" y="1962150"/>
                </a:lnTo>
                <a:lnTo>
                  <a:pt x="2718079" y="1962150"/>
                </a:lnTo>
                <a:lnTo>
                  <a:pt x="2716961" y="1962619"/>
                </a:lnTo>
                <a:lnTo>
                  <a:pt x="2715095" y="1964486"/>
                </a:lnTo>
                <a:lnTo>
                  <a:pt x="2714625" y="1965604"/>
                </a:lnTo>
                <a:lnTo>
                  <a:pt x="2714625" y="1968233"/>
                </a:lnTo>
                <a:lnTo>
                  <a:pt x="2715095" y="1969350"/>
                </a:lnTo>
                <a:lnTo>
                  <a:pt x="2716961" y="1971217"/>
                </a:lnTo>
                <a:lnTo>
                  <a:pt x="2718079" y="1971675"/>
                </a:lnTo>
                <a:lnTo>
                  <a:pt x="2720708" y="1971675"/>
                </a:lnTo>
                <a:lnTo>
                  <a:pt x="2721826" y="1971217"/>
                </a:lnTo>
                <a:lnTo>
                  <a:pt x="2723692" y="1969350"/>
                </a:lnTo>
                <a:lnTo>
                  <a:pt x="2724150" y="1968233"/>
                </a:lnTo>
                <a:lnTo>
                  <a:pt x="2724150" y="1965604"/>
                </a:lnTo>
                <a:close/>
              </a:path>
              <a:path w="6819900" h="2952750">
                <a:moveTo>
                  <a:pt x="2724150" y="1475066"/>
                </a:moveTo>
                <a:lnTo>
                  <a:pt x="2723692" y="1473949"/>
                </a:lnTo>
                <a:lnTo>
                  <a:pt x="2721826" y="1472082"/>
                </a:lnTo>
                <a:lnTo>
                  <a:pt x="2720708" y="1471612"/>
                </a:lnTo>
                <a:lnTo>
                  <a:pt x="2718079" y="1471612"/>
                </a:lnTo>
                <a:lnTo>
                  <a:pt x="2716961" y="1472082"/>
                </a:lnTo>
                <a:lnTo>
                  <a:pt x="2715095" y="1473949"/>
                </a:lnTo>
                <a:lnTo>
                  <a:pt x="2714625" y="1475066"/>
                </a:lnTo>
                <a:lnTo>
                  <a:pt x="2714625" y="1477695"/>
                </a:lnTo>
                <a:lnTo>
                  <a:pt x="2715095" y="1478813"/>
                </a:lnTo>
                <a:lnTo>
                  <a:pt x="2716961" y="1480680"/>
                </a:lnTo>
                <a:lnTo>
                  <a:pt x="2718079" y="1481137"/>
                </a:lnTo>
                <a:lnTo>
                  <a:pt x="2720708" y="1481137"/>
                </a:lnTo>
                <a:lnTo>
                  <a:pt x="2721826" y="1480680"/>
                </a:lnTo>
                <a:lnTo>
                  <a:pt x="2723692" y="1478813"/>
                </a:lnTo>
                <a:lnTo>
                  <a:pt x="2724150" y="1477695"/>
                </a:lnTo>
                <a:lnTo>
                  <a:pt x="2724150" y="1475066"/>
                </a:lnTo>
                <a:close/>
              </a:path>
              <a:path w="6819900" h="2952750">
                <a:moveTo>
                  <a:pt x="2724150" y="984529"/>
                </a:moveTo>
                <a:lnTo>
                  <a:pt x="2723692" y="983411"/>
                </a:lnTo>
                <a:lnTo>
                  <a:pt x="2721826" y="981544"/>
                </a:lnTo>
                <a:lnTo>
                  <a:pt x="2720708" y="981075"/>
                </a:lnTo>
                <a:lnTo>
                  <a:pt x="2718079" y="981075"/>
                </a:lnTo>
                <a:lnTo>
                  <a:pt x="2716961" y="981544"/>
                </a:lnTo>
                <a:lnTo>
                  <a:pt x="2715095" y="983411"/>
                </a:lnTo>
                <a:lnTo>
                  <a:pt x="2714625" y="984529"/>
                </a:lnTo>
                <a:lnTo>
                  <a:pt x="2714625" y="987158"/>
                </a:lnTo>
                <a:lnTo>
                  <a:pt x="2715095" y="988275"/>
                </a:lnTo>
                <a:lnTo>
                  <a:pt x="2716961" y="990142"/>
                </a:lnTo>
                <a:lnTo>
                  <a:pt x="2718079" y="990600"/>
                </a:lnTo>
                <a:lnTo>
                  <a:pt x="2720708" y="990600"/>
                </a:lnTo>
                <a:lnTo>
                  <a:pt x="2721826" y="990142"/>
                </a:lnTo>
                <a:lnTo>
                  <a:pt x="2723692" y="988275"/>
                </a:lnTo>
                <a:lnTo>
                  <a:pt x="2724150" y="987158"/>
                </a:lnTo>
                <a:lnTo>
                  <a:pt x="2724150" y="984529"/>
                </a:lnTo>
                <a:close/>
              </a:path>
              <a:path w="6819900" h="2952750">
                <a:moveTo>
                  <a:pt x="2724150" y="493991"/>
                </a:moveTo>
                <a:lnTo>
                  <a:pt x="2723692" y="492874"/>
                </a:lnTo>
                <a:lnTo>
                  <a:pt x="2721826" y="491007"/>
                </a:lnTo>
                <a:lnTo>
                  <a:pt x="2720708" y="490537"/>
                </a:lnTo>
                <a:lnTo>
                  <a:pt x="2718079" y="490537"/>
                </a:lnTo>
                <a:lnTo>
                  <a:pt x="2716961" y="491007"/>
                </a:lnTo>
                <a:lnTo>
                  <a:pt x="2715095" y="492874"/>
                </a:lnTo>
                <a:lnTo>
                  <a:pt x="2714625" y="493991"/>
                </a:lnTo>
                <a:lnTo>
                  <a:pt x="2714625" y="496620"/>
                </a:lnTo>
                <a:lnTo>
                  <a:pt x="2715095" y="497738"/>
                </a:lnTo>
                <a:lnTo>
                  <a:pt x="2716961" y="499605"/>
                </a:lnTo>
                <a:lnTo>
                  <a:pt x="2718079" y="500062"/>
                </a:lnTo>
                <a:lnTo>
                  <a:pt x="2720708" y="500062"/>
                </a:lnTo>
                <a:lnTo>
                  <a:pt x="2721826" y="499605"/>
                </a:lnTo>
                <a:lnTo>
                  <a:pt x="2723692" y="497738"/>
                </a:lnTo>
                <a:lnTo>
                  <a:pt x="2724150" y="496620"/>
                </a:lnTo>
                <a:lnTo>
                  <a:pt x="2724150" y="493991"/>
                </a:lnTo>
                <a:close/>
              </a:path>
              <a:path w="6819900" h="2952750">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6819900" h="2952750">
                <a:moveTo>
                  <a:pt x="2771775" y="2946679"/>
                </a:moveTo>
                <a:lnTo>
                  <a:pt x="2771317" y="2945561"/>
                </a:lnTo>
                <a:lnTo>
                  <a:pt x="2769451" y="2943695"/>
                </a:lnTo>
                <a:lnTo>
                  <a:pt x="2768333" y="2943225"/>
                </a:lnTo>
                <a:lnTo>
                  <a:pt x="2765704" y="2943225"/>
                </a:lnTo>
                <a:lnTo>
                  <a:pt x="2764586" y="2943695"/>
                </a:lnTo>
                <a:lnTo>
                  <a:pt x="2762720" y="2945561"/>
                </a:lnTo>
                <a:lnTo>
                  <a:pt x="2762250" y="2946679"/>
                </a:lnTo>
                <a:lnTo>
                  <a:pt x="2762250" y="2949308"/>
                </a:lnTo>
                <a:lnTo>
                  <a:pt x="2762720" y="2950426"/>
                </a:lnTo>
                <a:lnTo>
                  <a:pt x="2764586" y="2952292"/>
                </a:lnTo>
                <a:lnTo>
                  <a:pt x="2765704" y="2952750"/>
                </a:lnTo>
                <a:lnTo>
                  <a:pt x="2768333" y="2952750"/>
                </a:lnTo>
                <a:lnTo>
                  <a:pt x="2769451" y="2952292"/>
                </a:lnTo>
                <a:lnTo>
                  <a:pt x="2771317" y="2950426"/>
                </a:lnTo>
                <a:lnTo>
                  <a:pt x="2771775" y="2949308"/>
                </a:lnTo>
                <a:lnTo>
                  <a:pt x="2771775" y="2946679"/>
                </a:lnTo>
                <a:close/>
              </a:path>
              <a:path w="6819900" h="2952750">
                <a:moveTo>
                  <a:pt x="2771775" y="2456142"/>
                </a:moveTo>
                <a:lnTo>
                  <a:pt x="2771317" y="2455024"/>
                </a:lnTo>
                <a:lnTo>
                  <a:pt x="2769451" y="2453157"/>
                </a:lnTo>
                <a:lnTo>
                  <a:pt x="2768333" y="2452687"/>
                </a:lnTo>
                <a:lnTo>
                  <a:pt x="2765704" y="2452687"/>
                </a:lnTo>
                <a:lnTo>
                  <a:pt x="2764586" y="2453157"/>
                </a:lnTo>
                <a:lnTo>
                  <a:pt x="2762720" y="2455024"/>
                </a:lnTo>
                <a:lnTo>
                  <a:pt x="2762250" y="2456142"/>
                </a:lnTo>
                <a:lnTo>
                  <a:pt x="2762250" y="2458770"/>
                </a:lnTo>
                <a:lnTo>
                  <a:pt x="2762720" y="2459888"/>
                </a:lnTo>
                <a:lnTo>
                  <a:pt x="2764586" y="2461755"/>
                </a:lnTo>
                <a:lnTo>
                  <a:pt x="2765704" y="2462212"/>
                </a:lnTo>
                <a:lnTo>
                  <a:pt x="2768333" y="2462212"/>
                </a:lnTo>
                <a:lnTo>
                  <a:pt x="2769451" y="2461755"/>
                </a:lnTo>
                <a:lnTo>
                  <a:pt x="2771317" y="2459888"/>
                </a:lnTo>
                <a:lnTo>
                  <a:pt x="2771775" y="2458770"/>
                </a:lnTo>
                <a:lnTo>
                  <a:pt x="2771775" y="2456142"/>
                </a:lnTo>
                <a:close/>
              </a:path>
              <a:path w="6819900" h="2952750">
                <a:moveTo>
                  <a:pt x="2771775" y="1965604"/>
                </a:moveTo>
                <a:lnTo>
                  <a:pt x="2771317" y="1964486"/>
                </a:lnTo>
                <a:lnTo>
                  <a:pt x="2769451" y="1962619"/>
                </a:lnTo>
                <a:lnTo>
                  <a:pt x="2768333" y="1962150"/>
                </a:lnTo>
                <a:lnTo>
                  <a:pt x="2765704" y="1962150"/>
                </a:lnTo>
                <a:lnTo>
                  <a:pt x="2764586" y="1962619"/>
                </a:lnTo>
                <a:lnTo>
                  <a:pt x="2762720" y="1964486"/>
                </a:lnTo>
                <a:lnTo>
                  <a:pt x="2762250" y="1965604"/>
                </a:lnTo>
                <a:lnTo>
                  <a:pt x="2762250" y="1968233"/>
                </a:lnTo>
                <a:lnTo>
                  <a:pt x="2762720" y="1969350"/>
                </a:lnTo>
                <a:lnTo>
                  <a:pt x="2764586" y="1971217"/>
                </a:lnTo>
                <a:lnTo>
                  <a:pt x="2765704" y="1971675"/>
                </a:lnTo>
                <a:lnTo>
                  <a:pt x="2768333" y="1971675"/>
                </a:lnTo>
                <a:lnTo>
                  <a:pt x="2769451" y="1971217"/>
                </a:lnTo>
                <a:lnTo>
                  <a:pt x="2771317" y="1969350"/>
                </a:lnTo>
                <a:lnTo>
                  <a:pt x="2771775" y="1968233"/>
                </a:lnTo>
                <a:lnTo>
                  <a:pt x="2771775" y="1965604"/>
                </a:lnTo>
                <a:close/>
              </a:path>
              <a:path w="6819900" h="2952750">
                <a:moveTo>
                  <a:pt x="2771775" y="1475066"/>
                </a:moveTo>
                <a:lnTo>
                  <a:pt x="2771317" y="1473949"/>
                </a:lnTo>
                <a:lnTo>
                  <a:pt x="2769451" y="1472082"/>
                </a:lnTo>
                <a:lnTo>
                  <a:pt x="2768333" y="1471612"/>
                </a:lnTo>
                <a:lnTo>
                  <a:pt x="2765704" y="1471612"/>
                </a:lnTo>
                <a:lnTo>
                  <a:pt x="2764586" y="1472082"/>
                </a:lnTo>
                <a:lnTo>
                  <a:pt x="2762720" y="1473949"/>
                </a:lnTo>
                <a:lnTo>
                  <a:pt x="2762250" y="1475066"/>
                </a:lnTo>
                <a:lnTo>
                  <a:pt x="2762250" y="1477695"/>
                </a:lnTo>
                <a:lnTo>
                  <a:pt x="2762720" y="1478813"/>
                </a:lnTo>
                <a:lnTo>
                  <a:pt x="2764586" y="1480680"/>
                </a:lnTo>
                <a:lnTo>
                  <a:pt x="2765704" y="1481137"/>
                </a:lnTo>
                <a:lnTo>
                  <a:pt x="2768333" y="1481137"/>
                </a:lnTo>
                <a:lnTo>
                  <a:pt x="2769451" y="1480680"/>
                </a:lnTo>
                <a:lnTo>
                  <a:pt x="2771317" y="1478813"/>
                </a:lnTo>
                <a:lnTo>
                  <a:pt x="2771775" y="1477695"/>
                </a:lnTo>
                <a:lnTo>
                  <a:pt x="2771775" y="1475066"/>
                </a:lnTo>
                <a:close/>
              </a:path>
              <a:path w="6819900" h="2952750">
                <a:moveTo>
                  <a:pt x="2771775" y="984529"/>
                </a:moveTo>
                <a:lnTo>
                  <a:pt x="2771317" y="983411"/>
                </a:lnTo>
                <a:lnTo>
                  <a:pt x="2769451" y="981544"/>
                </a:lnTo>
                <a:lnTo>
                  <a:pt x="2768333" y="981075"/>
                </a:lnTo>
                <a:lnTo>
                  <a:pt x="2765704" y="981075"/>
                </a:lnTo>
                <a:lnTo>
                  <a:pt x="2764586" y="981544"/>
                </a:lnTo>
                <a:lnTo>
                  <a:pt x="2762720" y="983411"/>
                </a:lnTo>
                <a:lnTo>
                  <a:pt x="2762250" y="984529"/>
                </a:lnTo>
                <a:lnTo>
                  <a:pt x="2762250" y="987158"/>
                </a:lnTo>
                <a:lnTo>
                  <a:pt x="2762720" y="988275"/>
                </a:lnTo>
                <a:lnTo>
                  <a:pt x="2764586" y="990142"/>
                </a:lnTo>
                <a:lnTo>
                  <a:pt x="2765704" y="990600"/>
                </a:lnTo>
                <a:lnTo>
                  <a:pt x="2768333" y="990600"/>
                </a:lnTo>
                <a:lnTo>
                  <a:pt x="2769451" y="990142"/>
                </a:lnTo>
                <a:lnTo>
                  <a:pt x="2771317" y="988275"/>
                </a:lnTo>
                <a:lnTo>
                  <a:pt x="2771775" y="987158"/>
                </a:lnTo>
                <a:lnTo>
                  <a:pt x="2771775" y="984529"/>
                </a:lnTo>
                <a:close/>
              </a:path>
              <a:path w="6819900" h="2952750">
                <a:moveTo>
                  <a:pt x="2771775" y="493991"/>
                </a:moveTo>
                <a:lnTo>
                  <a:pt x="2771317" y="492874"/>
                </a:lnTo>
                <a:lnTo>
                  <a:pt x="2769451" y="491007"/>
                </a:lnTo>
                <a:lnTo>
                  <a:pt x="2768333" y="490537"/>
                </a:lnTo>
                <a:lnTo>
                  <a:pt x="2765704" y="490537"/>
                </a:lnTo>
                <a:lnTo>
                  <a:pt x="2764586" y="491007"/>
                </a:lnTo>
                <a:lnTo>
                  <a:pt x="2762720" y="492874"/>
                </a:lnTo>
                <a:lnTo>
                  <a:pt x="2762250" y="493991"/>
                </a:lnTo>
                <a:lnTo>
                  <a:pt x="2762250" y="496620"/>
                </a:lnTo>
                <a:lnTo>
                  <a:pt x="2762720" y="497738"/>
                </a:lnTo>
                <a:lnTo>
                  <a:pt x="2764586" y="499605"/>
                </a:lnTo>
                <a:lnTo>
                  <a:pt x="2765704" y="500062"/>
                </a:lnTo>
                <a:lnTo>
                  <a:pt x="2768333" y="500062"/>
                </a:lnTo>
                <a:lnTo>
                  <a:pt x="2769451" y="499605"/>
                </a:lnTo>
                <a:lnTo>
                  <a:pt x="2771317" y="497738"/>
                </a:lnTo>
                <a:lnTo>
                  <a:pt x="2771775" y="496620"/>
                </a:lnTo>
                <a:lnTo>
                  <a:pt x="2771775" y="493991"/>
                </a:lnTo>
                <a:close/>
              </a:path>
              <a:path w="6819900" h="2952750">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6819900" h="2952750">
                <a:moveTo>
                  <a:pt x="2819400" y="2946679"/>
                </a:moveTo>
                <a:lnTo>
                  <a:pt x="2818942" y="2945561"/>
                </a:lnTo>
                <a:lnTo>
                  <a:pt x="2817076" y="2943695"/>
                </a:lnTo>
                <a:lnTo>
                  <a:pt x="2815958" y="2943225"/>
                </a:lnTo>
                <a:lnTo>
                  <a:pt x="2813329" y="2943225"/>
                </a:lnTo>
                <a:lnTo>
                  <a:pt x="2812211" y="2943695"/>
                </a:lnTo>
                <a:lnTo>
                  <a:pt x="2810345" y="2945561"/>
                </a:lnTo>
                <a:lnTo>
                  <a:pt x="2809875" y="2946679"/>
                </a:lnTo>
                <a:lnTo>
                  <a:pt x="2809875" y="2949308"/>
                </a:lnTo>
                <a:lnTo>
                  <a:pt x="2810345" y="2950426"/>
                </a:lnTo>
                <a:lnTo>
                  <a:pt x="2812211" y="2952292"/>
                </a:lnTo>
                <a:lnTo>
                  <a:pt x="2813329" y="2952750"/>
                </a:lnTo>
                <a:lnTo>
                  <a:pt x="2815958" y="2952750"/>
                </a:lnTo>
                <a:lnTo>
                  <a:pt x="2817076" y="2952292"/>
                </a:lnTo>
                <a:lnTo>
                  <a:pt x="2818942" y="2950426"/>
                </a:lnTo>
                <a:lnTo>
                  <a:pt x="2819400" y="2949308"/>
                </a:lnTo>
                <a:lnTo>
                  <a:pt x="2819400" y="2946679"/>
                </a:lnTo>
                <a:close/>
              </a:path>
              <a:path w="6819900" h="2952750">
                <a:moveTo>
                  <a:pt x="2819400" y="2456142"/>
                </a:moveTo>
                <a:lnTo>
                  <a:pt x="2818942" y="2455024"/>
                </a:lnTo>
                <a:lnTo>
                  <a:pt x="2817076" y="2453157"/>
                </a:lnTo>
                <a:lnTo>
                  <a:pt x="2815958" y="2452687"/>
                </a:lnTo>
                <a:lnTo>
                  <a:pt x="2813329" y="2452687"/>
                </a:lnTo>
                <a:lnTo>
                  <a:pt x="2812211" y="2453157"/>
                </a:lnTo>
                <a:lnTo>
                  <a:pt x="2810345" y="2455024"/>
                </a:lnTo>
                <a:lnTo>
                  <a:pt x="2809875" y="2456142"/>
                </a:lnTo>
                <a:lnTo>
                  <a:pt x="2809875" y="2458770"/>
                </a:lnTo>
                <a:lnTo>
                  <a:pt x="2810345" y="2459888"/>
                </a:lnTo>
                <a:lnTo>
                  <a:pt x="2812211" y="2461755"/>
                </a:lnTo>
                <a:lnTo>
                  <a:pt x="2813329" y="2462212"/>
                </a:lnTo>
                <a:lnTo>
                  <a:pt x="2815958" y="2462212"/>
                </a:lnTo>
                <a:lnTo>
                  <a:pt x="2817076" y="2461755"/>
                </a:lnTo>
                <a:lnTo>
                  <a:pt x="2818942" y="2459888"/>
                </a:lnTo>
                <a:lnTo>
                  <a:pt x="2819400" y="2458770"/>
                </a:lnTo>
                <a:lnTo>
                  <a:pt x="2819400" y="2456142"/>
                </a:lnTo>
                <a:close/>
              </a:path>
              <a:path w="6819900" h="2952750">
                <a:moveTo>
                  <a:pt x="2819400" y="1965604"/>
                </a:moveTo>
                <a:lnTo>
                  <a:pt x="2818942" y="1964486"/>
                </a:lnTo>
                <a:lnTo>
                  <a:pt x="2817076" y="1962619"/>
                </a:lnTo>
                <a:lnTo>
                  <a:pt x="2815958" y="1962150"/>
                </a:lnTo>
                <a:lnTo>
                  <a:pt x="2813329" y="1962150"/>
                </a:lnTo>
                <a:lnTo>
                  <a:pt x="2812211" y="1962619"/>
                </a:lnTo>
                <a:lnTo>
                  <a:pt x="2810345" y="1964486"/>
                </a:lnTo>
                <a:lnTo>
                  <a:pt x="2809875" y="1965604"/>
                </a:lnTo>
                <a:lnTo>
                  <a:pt x="2809875" y="1968233"/>
                </a:lnTo>
                <a:lnTo>
                  <a:pt x="2810345" y="1969350"/>
                </a:lnTo>
                <a:lnTo>
                  <a:pt x="2812211" y="1971217"/>
                </a:lnTo>
                <a:lnTo>
                  <a:pt x="2813329" y="1971675"/>
                </a:lnTo>
                <a:lnTo>
                  <a:pt x="2815958" y="1971675"/>
                </a:lnTo>
                <a:lnTo>
                  <a:pt x="2817076" y="1971217"/>
                </a:lnTo>
                <a:lnTo>
                  <a:pt x="2818942" y="1969350"/>
                </a:lnTo>
                <a:lnTo>
                  <a:pt x="2819400" y="1968233"/>
                </a:lnTo>
                <a:lnTo>
                  <a:pt x="2819400" y="1965604"/>
                </a:lnTo>
                <a:close/>
              </a:path>
              <a:path w="6819900" h="2952750">
                <a:moveTo>
                  <a:pt x="2819400" y="1475066"/>
                </a:moveTo>
                <a:lnTo>
                  <a:pt x="2818942" y="1473949"/>
                </a:lnTo>
                <a:lnTo>
                  <a:pt x="2817076" y="1472082"/>
                </a:lnTo>
                <a:lnTo>
                  <a:pt x="2815958" y="1471612"/>
                </a:lnTo>
                <a:lnTo>
                  <a:pt x="2813329" y="1471612"/>
                </a:lnTo>
                <a:lnTo>
                  <a:pt x="2812211" y="1472082"/>
                </a:lnTo>
                <a:lnTo>
                  <a:pt x="2810345" y="1473949"/>
                </a:lnTo>
                <a:lnTo>
                  <a:pt x="2809875" y="1475066"/>
                </a:lnTo>
                <a:lnTo>
                  <a:pt x="2809875" y="1477695"/>
                </a:lnTo>
                <a:lnTo>
                  <a:pt x="2810345" y="1478813"/>
                </a:lnTo>
                <a:lnTo>
                  <a:pt x="2812211" y="1480680"/>
                </a:lnTo>
                <a:lnTo>
                  <a:pt x="2813329" y="1481137"/>
                </a:lnTo>
                <a:lnTo>
                  <a:pt x="2815958" y="1481137"/>
                </a:lnTo>
                <a:lnTo>
                  <a:pt x="2817076" y="1480680"/>
                </a:lnTo>
                <a:lnTo>
                  <a:pt x="2818942" y="1478813"/>
                </a:lnTo>
                <a:lnTo>
                  <a:pt x="2819400" y="1477695"/>
                </a:lnTo>
                <a:lnTo>
                  <a:pt x="2819400" y="1475066"/>
                </a:lnTo>
                <a:close/>
              </a:path>
              <a:path w="6819900" h="2952750">
                <a:moveTo>
                  <a:pt x="2819400" y="984529"/>
                </a:moveTo>
                <a:lnTo>
                  <a:pt x="2818942" y="983411"/>
                </a:lnTo>
                <a:lnTo>
                  <a:pt x="2817076" y="981544"/>
                </a:lnTo>
                <a:lnTo>
                  <a:pt x="2815958" y="981075"/>
                </a:lnTo>
                <a:lnTo>
                  <a:pt x="2813329" y="981075"/>
                </a:lnTo>
                <a:lnTo>
                  <a:pt x="2812211" y="981544"/>
                </a:lnTo>
                <a:lnTo>
                  <a:pt x="2810345" y="983411"/>
                </a:lnTo>
                <a:lnTo>
                  <a:pt x="2809875" y="984529"/>
                </a:lnTo>
                <a:lnTo>
                  <a:pt x="2809875" y="987158"/>
                </a:lnTo>
                <a:lnTo>
                  <a:pt x="2810345" y="988275"/>
                </a:lnTo>
                <a:lnTo>
                  <a:pt x="2812211" y="990142"/>
                </a:lnTo>
                <a:lnTo>
                  <a:pt x="2813329" y="990600"/>
                </a:lnTo>
                <a:lnTo>
                  <a:pt x="2815958" y="990600"/>
                </a:lnTo>
                <a:lnTo>
                  <a:pt x="2817076" y="990142"/>
                </a:lnTo>
                <a:lnTo>
                  <a:pt x="2818942" y="988275"/>
                </a:lnTo>
                <a:lnTo>
                  <a:pt x="2819400" y="987158"/>
                </a:lnTo>
                <a:lnTo>
                  <a:pt x="2819400" y="984529"/>
                </a:lnTo>
                <a:close/>
              </a:path>
              <a:path w="6819900" h="2952750">
                <a:moveTo>
                  <a:pt x="2819400" y="493991"/>
                </a:moveTo>
                <a:lnTo>
                  <a:pt x="2818942" y="492874"/>
                </a:lnTo>
                <a:lnTo>
                  <a:pt x="2817076" y="491007"/>
                </a:lnTo>
                <a:lnTo>
                  <a:pt x="2815958" y="490537"/>
                </a:lnTo>
                <a:lnTo>
                  <a:pt x="2813329" y="490537"/>
                </a:lnTo>
                <a:lnTo>
                  <a:pt x="2812211" y="491007"/>
                </a:lnTo>
                <a:lnTo>
                  <a:pt x="2810345" y="492874"/>
                </a:lnTo>
                <a:lnTo>
                  <a:pt x="2809875" y="493991"/>
                </a:lnTo>
                <a:lnTo>
                  <a:pt x="2809875" y="496620"/>
                </a:lnTo>
                <a:lnTo>
                  <a:pt x="2810345" y="497738"/>
                </a:lnTo>
                <a:lnTo>
                  <a:pt x="2812211" y="499605"/>
                </a:lnTo>
                <a:lnTo>
                  <a:pt x="2813329" y="500062"/>
                </a:lnTo>
                <a:lnTo>
                  <a:pt x="2815958" y="500062"/>
                </a:lnTo>
                <a:lnTo>
                  <a:pt x="2817076" y="499605"/>
                </a:lnTo>
                <a:lnTo>
                  <a:pt x="2818942" y="497738"/>
                </a:lnTo>
                <a:lnTo>
                  <a:pt x="2819400" y="496620"/>
                </a:lnTo>
                <a:lnTo>
                  <a:pt x="2819400" y="493991"/>
                </a:lnTo>
                <a:close/>
              </a:path>
              <a:path w="6819900" h="2952750">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6819900" h="2952750">
                <a:moveTo>
                  <a:pt x="2867025" y="2946679"/>
                </a:moveTo>
                <a:lnTo>
                  <a:pt x="2866567" y="2945561"/>
                </a:lnTo>
                <a:lnTo>
                  <a:pt x="2864701" y="2943695"/>
                </a:lnTo>
                <a:lnTo>
                  <a:pt x="2863583" y="2943225"/>
                </a:lnTo>
                <a:lnTo>
                  <a:pt x="2860954" y="2943225"/>
                </a:lnTo>
                <a:lnTo>
                  <a:pt x="2859836" y="2943695"/>
                </a:lnTo>
                <a:lnTo>
                  <a:pt x="2857970" y="2945561"/>
                </a:lnTo>
                <a:lnTo>
                  <a:pt x="2857500" y="2946679"/>
                </a:lnTo>
                <a:lnTo>
                  <a:pt x="2857500" y="2949308"/>
                </a:lnTo>
                <a:lnTo>
                  <a:pt x="2857970" y="2950426"/>
                </a:lnTo>
                <a:lnTo>
                  <a:pt x="2859836" y="2952292"/>
                </a:lnTo>
                <a:lnTo>
                  <a:pt x="2860954" y="2952750"/>
                </a:lnTo>
                <a:lnTo>
                  <a:pt x="2863583" y="2952750"/>
                </a:lnTo>
                <a:lnTo>
                  <a:pt x="2864701" y="2952292"/>
                </a:lnTo>
                <a:lnTo>
                  <a:pt x="2866567" y="2950426"/>
                </a:lnTo>
                <a:lnTo>
                  <a:pt x="2867025" y="2949308"/>
                </a:lnTo>
                <a:lnTo>
                  <a:pt x="2867025" y="2946679"/>
                </a:lnTo>
                <a:close/>
              </a:path>
              <a:path w="6819900" h="2952750">
                <a:moveTo>
                  <a:pt x="2867025" y="2456142"/>
                </a:moveTo>
                <a:lnTo>
                  <a:pt x="2866567" y="2455024"/>
                </a:lnTo>
                <a:lnTo>
                  <a:pt x="2864701" y="2453157"/>
                </a:lnTo>
                <a:lnTo>
                  <a:pt x="2863583" y="2452687"/>
                </a:lnTo>
                <a:lnTo>
                  <a:pt x="2860954" y="2452687"/>
                </a:lnTo>
                <a:lnTo>
                  <a:pt x="2859836" y="2453157"/>
                </a:lnTo>
                <a:lnTo>
                  <a:pt x="2857970" y="2455024"/>
                </a:lnTo>
                <a:lnTo>
                  <a:pt x="2857500" y="2456142"/>
                </a:lnTo>
                <a:lnTo>
                  <a:pt x="2857500" y="2458770"/>
                </a:lnTo>
                <a:lnTo>
                  <a:pt x="2857970" y="2459888"/>
                </a:lnTo>
                <a:lnTo>
                  <a:pt x="2859836" y="2461755"/>
                </a:lnTo>
                <a:lnTo>
                  <a:pt x="2860954" y="2462212"/>
                </a:lnTo>
                <a:lnTo>
                  <a:pt x="2863583" y="2462212"/>
                </a:lnTo>
                <a:lnTo>
                  <a:pt x="2864701" y="2461755"/>
                </a:lnTo>
                <a:lnTo>
                  <a:pt x="2866567" y="2459888"/>
                </a:lnTo>
                <a:lnTo>
                  <a:pt x="2867025" y="2458770"/>
                </a:lnTo>
                <a:lnTo>
                  <a:pt x="2867025" y="2456142"/>
                </a:lnTo>
                <a:close/>
              </a:path>
              <a:path w="6819900" h="2952750">
                <a:moveTo>
                  <a:pt x="2867025" y="1965604"/>
                </a:moveTo>
                <a:lnTo>
                  <a:pt x="2866567" y="1964486"/>
                </a:lnTo>
                <a:lnTo>
                  <a:pt x="2864701" y="1962619"/>
                </a:lnTo>
                <a:lnTo>
                  <a:pt x="2863583" y="1962150"/>
                </a:lnTo>
                <a:lnTo>
                  <a:pt x="2860954" y="1962150"/>
                </a:lnTo>
                <a:lnTo>
                  <a:pt x="2859836" y="1962619"/>
                </a:lnTo>
                <a:lnTo>
                  <a:pt x="2857970" y="1964486"/>
                </a:lnTo>
                <a:lnTo>
                  <a:pt x="2857500" y="1965604"/>
                </a:lnTo>
                <a:lnTo>
                  <a:pt x="2857500" y="1968233"/>
                </a:lnTo>
                <a:lnTo>
                  <a:pt x="2857970" y="1969350"/>
                </a:lnTo>
                <a:lnTo>
                  <a:pt x="2859836" y="1971217"/>
                </a:lnTo>
                <a:lnTo>
                  <a:pt x="2860954" y="1971675"/>
                </a:lnTo>
                <a:lnTo>
                  <a:pt x="2863583" y="1971675"/>
                </a:lnTo>
                <a:lnTo>
                  <a:pt x="2864701" y="1971217"/>
                </a:lnTo>
                <a:lnTo>
                  <a:pt x="2866567" y="1969350"/>
                </a:lnTo>
                <a:lnTo>
                  <a:pt x="2867025" y="1968233"/>
                </a:lnTo>
                <a:lnTo>
                  <a:pt x="2867025" y="1965604"/>
                </a:lnTo>
                <a:close/>
              </a:path>
              <a:path w="6819900" h="2952750">
                <a:moveTo>
                  <a:pt x="2867025" y="1475066"/>
                </a:moveTo>
                <a:lnTo>
                  <a:pt x="2866567" y="1473949"/>
                </a:lnTo>
                <a:lnTo>
                  <a:pt x="2864701" y="1472082"/>
                </a:lnTo>
                <a:lnTo>
                  <a:pt x="2863583" y="1471612"/>
                </a:lnTo>
                <a:lnTo>
                  <a:pt x="2860954" y="1471612"/>
                </a:lnTo>
                <a:lnTo>
                  <a:pt x="2859836" y="1472082"/>
                </a:lnTo>
                <a:lnTo>
                  <a:pt x="2857970" y="1473949"/>
                </a:lnTo>
                <a:lnTo>
                  <a:pt x="2857500" y="1475066"/>
                </a:lnTo>
                <a:lnTo>
                  <a:pt x="2857500" y="1477695"/>
                </a:lnTo>
                <a:lnTo>
                  <a:pt x="2857970" y="1478813"/>
                </a:lnTo>
                <a:lnTo>
                  <a:pt x="2859836" y="1480680"/>
                </a:lnTo>
                <a:lnTo>
                  <a:pt x="2860954" y="1481137"/>
                </a:lnTo>
                <a:lnTo>
                  <a:pt x="2863583" y="1481137"/>
                </a:lnTo>
                <a:lnTo>
                  <a:pt x="2864701" y="1480680"/>
                </a:lnTo>
                <a:lnTo>
                  <a:pt x="2866567" y="1478813"/>
                </a:lnTo>
                <a:lnTo>
                  <a:pt x="2867025" y="1477695"/>
                </a:lnTo>
                <a:lnTo>
                  <a:pt x="2867025" y="1475066"/>
                </a:lnTo>
                <a:close/>
              </a:path>
              <a:path w="6819900" h="2952750">
                <a:moveTo>
                  <a:pt x="2867025" y="984529"/>
                </a:moveTo>
                <a:lnTo>
                  <a:pt x="2866567" y="983411"/>
                </a:lnTo>
                <a:lnTo>
                  <a:pt x="2864701" y="981544"/>
                </a:lnTo>
                <a:lnTo>
                  <a:pt x="2863583" y="981075"/>
                </a:lnTo>
                <a:lnTo>
                  <a:pt x="2860954" y="981075"/>
                </a:lnTo>
                <a:lnTo>
                  <a:pt x="2859836" y="981544"/>
                </a:lnTo>
                <a:lnTo>
                  <a:pt x="2857970" y="983411"/>
                </a:lnTo>
                <a:lnTo>
                  <a:pt x="2857500" y="984529"/>
                </a:lnTo>
                <a:lnTo>
                  <a:pt x="2857500" y="987158"/>
                </a:lnTo>
                <a:lnTo>
                  <a:pt x="2857970" y="988275"/>
                </a:lnTo>
                <a:lnTo>
                  <a:pt x="2859836" y="990142"/>
                </a:lnTo>
                <a:lnTo>
                  <a:pt x="2860954" y="990600"/>
                </a:lnTo>
                <a:lnTo>
                  <a:pt x="2863583" y="990600"/>
                </a:lnTo>
                <a:lnTo>
                  <a:pt x="2864701" y="990142"/>
                </a:lnTo>
                <a:lnTo>
                  <a:pt x="2866567" y="988275"/>
                </a:lnTo>
                <a:lnTo>
                  <a:pt x="2867025" y="987158"/>
                </a:lnTo>
                <a:lnTo>
                  <a:pt x="2867025" y="984529"/>
                </a:lnTo>
                <a:close/>
              </a:path>
              <a:path w="6819900" h="2952750">
                <a:moveTo>
                  <a:pt x="2867025" y="493991"/>
                </a:moveTo>
                <a:lnTo>
                  <a:pt x="2866567" y="492874"/>
                </a:lnTo>
                <a:lnTo>
                  <a:pt x="2864701" y="491007"/>
                </a:lnTo>
                <a:lnTo>
                  <a:pt x="2863583" y="490537"/>
                </a:lnTo>
                <a:lnTo>
                  <a:pt x="2860954" y="490537"/>
                </a:lnTo>
                <a:lnTo>
                  <a:pt x="2859836" y="491007"/>
                </a:lnTo>
                <a:lnTo>
                  <a:pt x="2857970" y="492874"/>
                </a:lnTo>
                <a:lnTo>
                  <a:pt x="2857500" y="493991"/>
                </a:lnTo>
                <a:lnTo>
                  <a:pt x="2857500" y="496620"/>
                </a:lnTo>
                <a:lnTo>
                  <a:pt x="2857970" y="497738"/>
                </a:lnTo>
                <a:lnTo>
                  <a:pt x="2859836" y="499605"/>
                </a:lnTo>
                <a:lnTo>
                  <a:pt x="2860954" y="500062"/>
                </a:lnTo>
                <a:lnTo>
                  <a:pt x="2863583" y="500062"/>
                </a:lnTo>
                <a:lnTo>
                  <a:pt x="2864701" y="499605"/>
                </a:lnTo>
                <a:lnTo>
                  <a:pt x="2866567" y="497738"/>
                </a:lnTo>
                <a:lnTo>
                  <a:pt x="2867025" y="496620"/>
                </a:lnTo>
                <a:lnTo>
                  <a:pt x="2867025" y="493991"/>
                </a:lnTo>
                <a:close/>
              </a:path>
              <a:path w="6819900" h="2952750">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6819900" h="2952750">
                <a:moveTo>
                  <a:pt x="2914650" y="2946679"/>
                </a:moveTo>
                <a:lnTo>
                  <a:pt x="2914192" y="2945561"/>
                </a:lnTo>
                <a:lnTo>
                  <a:pt x="2912326" y="2943695"/>
                </a:lnTo>
                <a:lnTo>
                  <a:pt x="2911208" y="2943225"/>
                </a:lnTo>
                <a:lnTo>
                  <a:pt x="2908579" y="2943225"/>
                </a:lnTo>
                <a:lnTo>
                  <a:pt x="2907461" y="2943695"/>
                </a:lnTo>
                <a:lnTo>
                  <a:pt x="2905595" y="2945561"/>
                </a:lnTo>
                <a:lnTo>
                  <a:pt x="2905125" y="2946679"/>
                </a:lnTo>
                <a:lnTo>
                  <a:pt x="2905125" y="2949308"/>
                </a:lnTo>
                <a:lnTo>
                  <a:pt x="2905595" y="2950426"/>
                </a:lnTo>
                <a:lnTo>
                  <a:pt x="2907461" y="2952292"/>
                </a:lnTo>
                <a:lnTo>
                  <a:pt x="2908579" y="2952750"/>
                </a:lnTo>
                <a:lnTo>
                  <a:pt x="2911208" y="2952750"/>
                </a:lnTo>
                <a:lnTo>
                  <a:pt x="2912326" y="2952292"/>
                </a:lnTo>
                <a:lnTo>
                  <a:pt x="2914192" y="2950426"/>
                </a:lnTo>
                <a:lnTo>
                  <a:pt x="2914650" y="2949308"/>
                </a:lnTo>
                <a:lnTo>
                  <a:pt x="2914650" y="2946679"/>
                </a:lnTo>
                <a:close/>
              </a:path>
              <a:path w="6819900" h="2952750">
                <a:moveTo>
                  <a:pt x="2914650" y="2456142"/>
                </a:moveTo>
                <a:lnTo>
                  <a:pt x="2914192" y="2455024"/>
                </a:lnTo>
                <a:lnTo>
                  <a:pt x="2912326" y="2453157"/>
                </a:lnTo>
                <a:lnTo>
                  <a:pt x="2911208" y="2452687"/>
                </a:lnTo>
                <a:lnTo>
                  <a:pt x="2908579" y="2452687"/>
                </a:lnTo>
                <a:lnTo>
                  <a:pt x="2907461" y="2453157"/>
                </a:lnTo>
                <a:lnTo>
                  <a:pt x="2905595" y="2455024"/>
                </a:lnTo>
                <a:lnTo>
                  <a:pt x="2905125" y="2456142"/>
                </a:lnTo>
                <a:lnTo>
                  <a:pt x="2905125" y="2458770"/>
                </a:lnTo>
                <a:lnTo>
                  <a:pt x="2905595" y="2459888"/>
                </a:lnTo>
                <a:lnTo>
                  <a:pt x="2907461" y="2461755"/>
                </a:lnTo>
                <a:lnTo>
                  <a:pt x="2908579" y="2462212"/>
                </a:lnTo>
                <a:lnTo>
                  <a:pt x="2911208" y="2462212"/>
                </a:lnTo>
                <a:lnTo>
                  <a:pt x="2912326" y="2461755"/>
                </a:lnTo>
                <a:lnTo>
                  <a:pt x="2914192" y="2459888"/>
                </a:lnTo>
                <a:lnTo>
                  <a:pt x="2914650" y="2458770"/>
                </a:lnTo>
                <a:lnTo>
                  <a:pt x="2914650" y="2456142"/>
                </a:lnTo>
                <a:close/>
              </a:path>
              <a:path w="6819900" h="2952750">
                <a:moveTo>
                  <a:pt x="2914650" y="1965604"/>
                </a:moveTo>
                <a:lnTo>
                  <a:pt x="2914192" y="1964486"/>
                </a:lnTo>
                <a:lnTo>
                  <a:pt x="2912326" y="1962619"/>
                </a:lnTo>
                <a:lnTo>
                  <a:pt x="2911208" y="1962150"/>
                </a:lnTo>
                <a:lnTo>
                  <a:pt x="2908579" y="1962150"/>
                </a:lnTo>
                <a:lnTo>
                  <a:pt x="2907461" y="1962619"/>
                </a:lnTo>
                <a:lnTo>
                  <a:pt x="2905595" y="1964486"/>
                </a:lnTo>
                <a:lnTo>
                  <a:pt x="2905125" y="1965604"/>
                </a:lnTo>
                <a:lnTo>
                  <a:pt x="2905125" y="1968233"/>
                </a:lnTo>
                <a:lnTo>
                  <a:pt x="2905595" y="1969350"/>
                </a:lnTo>
                <a:lnTo>
                  <a:pt x="2907461" y="1971217"/>
                </a:lnTo>
                <a:lnTo>
                  <a:pt x="2908579" y="1971675"/>
                </a:lnTo>
                <a:lnTo>
                  <a:pt x="2911208" y="1971675"/>
                </a:lnTo>
                <a:lnTo>
                  <a:pt x="2912326" y="1971217"/>
                </a:lnTo>
                <a:lnTo>
                  <a:pt x="2914192" y="1969350"/>
                </a:lnTo>
                <a:lnTo>
                  <a:pt x="2914650" y="1968233"/>
                </a:lnTo>
                <a:lnTo>
                  <a:pt x="2914650" y="1965604"/>
                </a:lnTo>
                <a:close/>
              </a:path>
              <a:path w="6819900" h="2952750">
                <a:moveTo>
                  <a:pt x="2914650" y="1475066"/>
                </a:moveTo>
                <a:lnTo>
                  <a:pt x="2914192" y="1473949"/>
                </a:lnTo>
                <a:lnTo>
                  <a:pt x="2912326" y="1472082"/>
                </a:lnTo>
                <a:lnTo>
                  <a:pt x="2911208" y="1471612"/>
                </a:lnTo>
                <a:lnTo>
                  <a:pt x="2908579" y="1471612"/>
                </a:lnTo>
                <a:lnTo>
                  <a:pt x="2907461" y="1472082"/>
                </a:lnTo>
                <a:lnTo>
                  <a:pt x="2905595" y="1473949"/>
                </a:lnTo>
                <a:lnTo>
                  <a:pt x="2905125" y="1475066"/>
                </a:lnTo>
                <a:lnTo>
                  <a:pt x="2905125" y="1477695"/>
                </a:lnTo>
                <a:lnTo>
                  <a:pt x="2905595" y="1478813"/>
                </a:lnTo>
                <a:lnTo>
                  <a:pt x="2907461" y="1480680"/>
                </a:lnTo>
                <a:lnTo>
                  <a:pt x="2908579" y="1481137"/>
                </a:lnTo>
                <a:lnTo>
                  <a:pt x="2911208" y="1481137"/>
                </a:lnTo>
                <a:lnTo>
                  <a:pt x="2912326" y="1480680"/>
                </a:lnTo>
                <a:lnTo>
                  <a:pt x="2914192" y="1478813"/>
                </a:lnTo>
                <a:lnTo>
                  <a:pt x="2914650" y="1477695"/>
                </a:lnTo>
                <a:lnTo>
                  <a:pt x="2914650" y="1475066"/>
                </a:lnTo>
                <a:close/>
              </a:path>
              <a:path w="6819900" h="2952750">
                <a:moveTo>
                  <a:pt x="2914650" y="984529"/>
                </a:moveTo>
                <a:lnTo>
                  <a:pt x="2914192" y="983411"/>
                </a:lnTo>
                <a:lnTo>
                  <a:pt x="2912326" y="981544"/>
                </a:lnTo>
                <a:lnTo>
                  <a:pt x="2911208" y="981075"/>
                </a:lnTo>
                <a:lnTo>
                  <a:pt x="2908579" y="981075"/>
                </a:lnTo>
                <a:lnTo>
                  <a:pt x="2907461" y="981544"/>
                </a:lnTo>
                <a:lnTo>
                  <a:pt x="2905595" y="983411"/>
                </a:lnTo>
                <a:lnTo>
                  <a:pt x="2905125" y="984529"/>
                </a:lnTo>
                <a:lnTo>
                  <a:pt x="2905125" y="987158"/>
                </a:lnTo>
                <a:lnTo>
                  <a:pt x="2905595" y="988275"/>
                </a:lnTo>
                <a:lnTo>
                  <a:pt x="2907461" y="990142"/>
                </a:lnTo>
                <a:lnTo>
                  <a:pt x="2908579" y="990600"/>
                </a:lnTo>
                <a:lnTo>
                  <a:pt x="2911208" y="990600"/>
                </a:lnTo>
                <a:lnTo>
                  <a:pt x="2912326" y="990142"/>
                </a:lnTo>
                <a:lnTo>
                  <a:pt x="2914192" y="988275"/>
                </a:lnTo>
                <a:lnTo>
                  <a:pt x="2914650" y="987158"/>
                </a:lnTo>
                <a:lnTo>
                  <a:pt x="2914650" y="984529"/>
                </a:lnTo>
                <a:close/>
              </a:path>
              <a:path w="6819900" h="2952750">
                <a:moveTo>
                  <a:pt x="2914650" y="493991"/>
                </a:moveTo>
                <a:lnTo>
                  <a:pt x="2914192" y="492874"/>
                </a:lnTo>
                <a:lnTo>
                  <a:pt x="2912326" y="491007"/>
                </a:lnTo>
                <a:lnTo>
                  <a:pt x="2911208" y="490537"/>
                </a:lnTo>
                <a:lnTo>
                  <a:pt x="2908579" y="490537"/>
                </a:lnTo>
                <a:lnTo>
                  <a:pt x="2907461" y="491007"/>
                </a:lnTo>
                <a:lnTo>
                  <a:pt x="2905595" y="492874"/>
                </a:lnTo>
                <a:lnTo>
                  <a:pt x="2905125" y="493991"/>
                </a:lnTo>
                <a:lnTo>
                  <a:pt x="2905125" y="496620"/>
                </a:lnTo>
                <a:lnTo>
                  <a:pt x="2905595" y="497738"/>
                </a:lnTo>
                <a:lnTo>
                  <a:pt x="2907461" y="499605"/>
                </a:lnTo>
                <a:lnTo>
                  <a:pt x="2908579" y="500062"/>
                </a:lnTo>
                <a:lnTo>
                  <a:pt x="2911208" y="500062"/>
                </a:lnTo>
                <a:lnTo>
                  <a:pt x="2912326" y="499605"/>
                </a:lnTo>
                <a:lnTo>
                  <a:pt x="2914192" y="497738"/>
                </a:lnTo>
                <a:lnTo>
                  <a:pt x="2914650" y="496620"/>
                </a:lnTo>
                <a:lnTo>
                  <a:pt x="2914650" y="493991"/>
                </a:lnTo>
                <a:close/>
              </a:path>
              <a:path w="6819900" h="2952750">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6819900" h="2952750">
                <a:moveTo>
                  <a:pt x="2962275" y="2946679"/>
                </a:moveTo>
                <a:lnTo>
                  <a:pt x="2961817" y="2945561"/>
                </a:lnTo>
                <a:lnTo>
                  <a:pt x="2959951" y="2943695"/>
                </a:lnTo>
                <a:lnTo>
                  <a:pt x="2958833" y="2943225"/>
                </a:lnTo>
                <a:lnTo>
                  <a:pt x="2956204" y="2943225"/>
                </a:lnTo>
                <a:lnTo>
                  <a:pt x="2955086" y="2943695"/>
                </a:lnTo>
                <a:lnTo>
                  <a:pt x="2953220" y="2945561"/>
                </a:lnTo>
                <a:lnTo>
                  <a:pt x="2952750" y="2946679"/>
                </a:lnTo>
                <a:lnTo>
                  <a:pt x="2952750" y="2949308"/>
                </a:lnTo>
                <a:lnTo>
                  <a:pt x="2953220" y="2950426"/>
                </a:lnTo>
                <a:lnTo>
                  <a:pt x="2955086" y="2952292"/>
                </a:lnTo>
                <a:lnTo>
                  <a:pt x="2956204" y="2952750"/>
                </a:lnTo>
                <a:lnTo>
                  <a:pt x="2958833" y="2952750"/>
                </a:lnTo>
                <a:lnTo>
                  <a:pt x="2959951" y="2952292"/>
                </a:lnTo>
                <a:lnTo>
                  <a:pt x="2961817" y="2950426"/>
                </a:lnTo>
                <a:lnTo>
                  <a:pt x="2962275" y="2949308"/>
                </a:lnTo>
                <a:lnTo>
                  <a:pt x="2962275" y="2946679"/>
                </a:lnTo>
                <a:close/>
              </a:path>
              <a:path w="6819900" h="2952750">
                <a:moveTo>
                  <a:pt x="2962275" y="2456142"/>
                </a:moveTo>
                <a:lnTo>
                  <a:pt x="2961817" y="2455024"/>
                </a:lnTo>
                <a:lnTo>
                  <a:pt x="2959951" y="2453157"/>
                </a:lnTo>
                <a:lnTo>
                  <a:pt x="2958833" y="2452687"/>
                </a:lnTo>
                <a:lnTo>
                  <a:pt x="2956204" y="2452687"/>
                </a:lnTo>
                <a:lnTo>
                  <a:pt x="2955086" y="2453157"/>
                </a:lnTo>
                <a:lnTo>
                  <a:pt x="2953220" y="2455024"/>
                </a:lnTo>
                <a:lnTo>
                  <a:pt x="2952750" y="2456142"/>
                </a:lnTo>
                <a:lnTo>
                  <a:pt x="2952750" y="2458770"/>
                </a:lnTo>
                <a:lnTo>
                  <a:pt x="2953220" y="2459888"/>
                </a:lnTo>
                <a:lnTo>
                  <a:pt x="2955086" y="2461755"/>
                </a:lnTo>
                <a:lnTo>
                  <a:pt x="2956204" y="2462212"/>
                </a:lnTo>
                <a:lnTo>
                  <a:pt x="2958833" y="2462212"/>
                </a:lnTo>
                <a:lnTo>
                  <a:pt x="2959951" y="2461755"/>
                </a:lnTo>
                <a:lnTo>
                  <a:pt x="2961817" y="2459888"/>
                </a:lnTo>
                <a:lnTo>
                  <a:pt x="2962275" y="2458770"/>
                </a:lnTo>
                <a:lnTo>
                  <a:pt x="2962275" y="2456142"/>
                </a:lnTo>
                <a:close/>
              </a:path>
              <a:path w="6819900" h="2952750">
                <a:moveTo>
                  <a:pt x="2962275" y="1965604"/>
                </a:moveTo>
                <a:lnTo>
                  <a:pt x="2961817" y="1964486"/>
                </a:lnTo>
                <a:lnTo>
                  <a:pt x="2959951" y="1962619"/>
                </a:lnTo>
                <a:lnTo>
                  <a:pt x="2958833" y="1962150"/>
                </a:lnTo>
                <a:lnTo>
                  <a:pt x="2956204" y="1962150"/>
                </a:lnTo>
                <a:lnTo>
                  <a:pt x="2955086" y="1962619"/>
                </a:lnTo>
                <a:lnTo>
                  <a:pt x="2953220" y="1964486"/>
                </a:lnTo>
                <a:lnTo>
                  <a:pt x="2952750" y="1965604"/>
                </a:lnTo>
                <a:lnTo>
                  <a:pt x="2952750" y="1968233"/>
                </a:lnTo>
                <a:lnTo>
                  <a:pt x="2953220" y="1969350"/>
                </a:lnTo>
                <a:lnTo>
                  <a:pt x="2955086" y="1971217"/>
                </a:lnTo>
                <a:lnTo>
                  <a:pt x="2956204" y="1971675"/>
                </a:lnTo>
                <a:lnTo>
                  <a:pt x="2958833" y="1971675"/>
                </a:lnTo>
                <a:lnTo>
                  <a:pt x="2959951" y="1971217"/>
                </a:lnTo>
                <a:lnTo>
                  <a:pt x="2961817" y="1969350"/>
                </a:lnTo>
                <a:lnTo>
                  <a:pt x="2962275" y="1968233"/>
                </a:lnTo>
                <a:lnTo>
                  <a:pt x="2962275" y="1965604"/>
                </a:lnTo>
                <a:close/>
              </a:path>
              <a:path w="6819900" h="2952750">
                <a:moveTo>
                  <a:pt x="2962275" y="1475066"/>
                </a:moveTo>
                <a:lnTo>
                  <a:pt x="2961817" y="1473949"/>
                </a:lnTo>
                <a:lnTo>
                  <a:pt x="2959951" y="1472082"/>
                </a:lnTo>
                <a:lnTo>
                  <a:pt x="2958833" y="1471612"/>
                </a:lnTo>
                <a:lnTo>
                  <a:pt x="2956204" y="1471612"/>
                </a:lnTo>
                <a:lnTo>
                  <a:pt x="2955086" y="1472082"/>
                </a:lnTo>
                <a:lnTo>
                  <a:pt x="2953220" y="1473949"/>
                </a:lnTo>
                <a:lnTo>
                  <a:pt x="2952750" y="1475066"/>
                </a:lnTo>
                <a:lnTo>
                  <a:pt x="2952750" y="1477695"/>
                </a:lnTo>
                <a:lnTo>
                  <a:pt x="2953220" y="1478813"/>
                </a:lnTo>
                <a:lnTo>
                  <a:pt x="2955086" y="1480680"/>
                </a:lnTo>
                <a:lnTo>
                  <a:pt x="2956204" y="1481137"/>
                </a:lnTo>
                <a:lnTo>
                  <a:pt x="2958833" y="1481137"/>
                </a:lnTo>
                <a:lnTo>
                  <a:pt x="2959951" y="1480680"/>
                </a:lnTo>
                <a:lnTo>
                  <a:pt x="2961817" y="1478813"/>
                </a:lnTo>
                <a:lnTo>
                  <a:pt x="2962275" y="1477695"/>
                </a:lnTo>
                <a:lnTo>
                  <a:pt x="2962275" y="1475066"/>
                </a:lnTo>
                <a:close/>
              </a:path>
              <a:path w="6819900" h="2952750">
                <a:moveTo>
                  <a:pt x="2962275" y="984529"/>
                </a:moveTo>
                <a:lnTo>
                  <a:pt x="2961817" y="983411"/>
                </a:lnTo>
                <a:lnTo>
                  <a:pt x="2959951" y="981544"/>
                </a:lnTo>
                <a:lnTo>
                  <a:pt x="2958833" y="981075"/>
                </a:lnTo>
                <a:lnTo>
                  <a:pt x="2956204" y="981075"/>
                </a:lnTo>
                <a:lnTo>
                  <a:pt x="2955086" y="981544"/>
                </a:lnTo>
                <a:lnTo>
                  <a:pt x="2953220" y="983411"/>
                </a:lnTo>
                <a:lnTo>
                  <a:pt x="2952750" y="984529"/>
                </a:lnTo>
                <a:lnTo>
                  <a:pt x="2952750" y="987158"/>
                </a:lnTo>
                <a:lnTo>
                  <a:pt x="2953220" y="988275"/>
                </a:lnTo>
                <a:lnTo>
                  <a:pt x="2955086" y="990142"/>
                </a:lnTo>
                <a:lnTo>
                  <a:pt x="2956204" y="990600"/>
                </a:lnTo>
                <a:lnTo>
                  <a:pt x="2958833" y="990600"/>
                </a:lnTo>
                <a:lnTo>
                  <a:pt x="2959951" y="990142"/>
                </a:lnTo>
                <a:lnTo>
                  <a:pt x="2961817" y="988275"/>
                </a:lnTo>
                <a:lnTo>
                  <a:pt x="2962275" y="987158"/>
                </a:lnTo>
                <a:lnTo>
                  <a:pt x="2962275" y="984529"/>
                </a:lnTo>
                <a:close/>
              </a:path>
              <a:path w="6819900" h="2952750">
                <a:moveTo>
                  <a:pt x="2962275" y="493991"/>
                </a:moveTo>
                <a:lnTo>
                  <a:pt x="2961817" y="492874"/>
                </a:lnTo>
                <a:lnTo>
                  <a:pt x="2959951" y="491007"/>
                </a:lnTo>
                <a:lnTo>
                  <a:pt x="2958833" y="490537"/>
                </a:lnTo>
                <a:lnTo>
                  <a:pt x="2956204" y="490537"/>
                </a:lnTo>
                <a:lnTo>
                  <a:pt x="2955086" y="491007"/>
                </a:lnTo>
                <a:lnTo>
                  <a:pt x="2953220" y="492874"/>
                </a:lnTo>
                <a:lnTo>
                  <a:pt x="2952750" y="493991"/>
                </a:lnTo>
                <a:lnTo>
                  <a:pt x="2952750" y="496620"/>
                </a:lnTo>
                <a:lnTo>
                  <a:pt x="2953220" y="497738"/>
                </a:lnTo>
                <a:lnTo>
                  <a:pt x="2955086" y="499605"/>
                </a:lnTo>
                <a:lnTo>
                  <a:pt x="2956204" y="500062"/>
                </a:lnTo>
                <a:lnTo>
                  <a:pt x="2958833" y="500062"/>
                </a:lnTo>
                <a:lnTo>
                  <a:pt x="2959951" y="499605"/>
                </a:lnTo>
                <a:lnTo>
                  <a:pt x="2961817" y="497738"/>
                </a:lnTo>
                <a:lnTo>
                  <a:pt x="2962275" y="496620"/>
                </a:lnTo>
                <a:lnTo>
                  <a:pt x="2962275" y="493991"/>
                </a:lnTo>
                <a:close/>
              </a:path>
              <a:path w="6819900" h="2952750">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6819900" h="2952750">
                <a:moveTo>
                  <a:pt x="3009900" y="2946679"/>
                </a:moveTo>
                <a:lnTo>
                  <a:pt x="3009442" y="2945561"/>
                </a:lnTo>
                <a:lnTo>
                  <a:pt x="3007576" y="2943695"/>
                </a:lnTo>
                <a:lnTo>
                  <a:pt x="3006458" y="2943225"/>
                </a:lnTo>
                <a:lnTo>
                  <a:pt x="3003829" y="2943225"/>
                </a:lnTo>
                <a:lnTo>
                  <a:pt x="3002711" y="2943695"/>
                </a:lnTo>
                <a:lnTo>
                  <a:pt x="3000845" y="2945561"/>
                </a:lnTo>
                <a:lnTo>
                  <a:pt x="3000375" y="2946679"/>
                </a:lnTo>
                <a:lnTo>
                  <a:pt x="3000375" y="2949308"/>
                </a:lnTo>
                <a:lnTo>
                  <a:pt x="3000845" y="2950426"/>
                </a:lnTo>
                <a:lnTo>
                  <a:pt x="3002711" y="2952292"/>
                </a:lnTo>
                <a:lnTo>
                  <a:pt x="3003829" y="2952750"/>
                </a:lnTo>
                <a:lnTo>
                  <a:pt x="3006458" y="2952750"/>
                </a:lnTo>
                <a:lnTo>
                  <a:pt x="3007576" y="2952292"/>
                </a:lnTo>
                <a:lnTo>
                  <a:pt x="3009442" y="2950426"/>
                </a:lnTo>
                <a:lnTo>
                  <a:pt x="3009900" y="2949308"/>
                </a:lnTo>
                <a:lnTo>
                  <a:pt x="3009900" y="2946679"/>
                </a:lnTo>
                <a:close/>
              </a:path>
              <a:path w="6819900" h="2952750">
                <a:moveTo>
                  <a:pt x="3009900" y="2456142"/>
                </a:moveTo>
                <a:lnTo>
                  <a:pt x="3009442" y="2455024"/>
                </a:lnTo>
                <a:lnTo>
                  <a:pt x="3007576" y="2453157"/>
                </a:lnTo>
                <a:lnTo>
                  <a:pt x="3006458" y="2452687"/>
                </a:lnTo>
                <a:lnTo>
                  <a:pt x="3003829" y="2452687"/>
                </a:lnTo>
                <a:lnTo>
                  <a:pt x="3002711" y="2453157"/>
                </a:lnTo>
                <a:lnTo>
                  <a:pt x="3000845" y="2455024"/>
                </a:lnTo>
                <a:lnTo>
                  <a:pt x="3000375" y="2456142"/>
                </a:lnTo>
                <a:lnTo>
                  <a:pt x="3000375" y="2458770"/>
                </a:lnTo>
                <a:lnTo>
                  <a:pt x="3000845" y="2459888"/>
                </a:lnTo>
                <a:lnTo>
                  <a:pt x="3002711" y="2461755"/>
                </a:lnTo>
                <a:lnTo>
                  <a:pt x="3003829" y="2462212"/>
                </a:lnTo>
                <a:lnTo>
                  <a:pt x="3006458" y="2462212"/>
                </a:lnTo>
                <a:lnTo>
                  <a:pt x="3007576" y="2461755"/>
                </a:lnTo>
                <a:lnTo>
                  <a:pt x="3009442" y="2459888"/>
                </a:lnTo>
                <a:lnTo>
                  <a:pt x="3009900" y="2458770"/>
                </a:lnTo>
                <a:lnTo>
                  <a:pt x="3009900" y="2456142"/>
                </a:lnTo>
                <a:close/>
              </a:path>
              <a:path w="6819900" h="2952750">
                <a:moveTo>
                  <a:pt x="3009900" y="1965604"/>
                </a:moveTo>
                <a:lnTo>
                  <a:pt x="3009442" y="1964486"/>
                </a:lnTo>
                <a:lnTo>
                  <a:pt x="3007576" y="1962619"/>
                </a:lnTo>
                <a:lnTo>
                  <a:pt x="3006458" y="1962150"/>
                </a:lnTo>
                <a:lnTo>
                  <a:pt x="3003829" y="1962150"/>
                </a:lnTo>
                <a:lnTo>
                  <a:pt x="3002711" y="1962619"/>
                </a:lnTo>
                <a:lnTo>
                  <a:pt x="3000845" y="1964486"/>
                </a:lnTo>
                <a:lnTo>
                  <a:pt x="3000375" y="1965604"/>
                </a:lnTo>
                <a:lnTo>
                  <a:pt x="3000375" y="1968233"/>
                </a:lnTo>
                <a:lnTo>
                  <a:pt x="3000845" y="1969350"/>
                </a:lnTo>
                <a:lnTo>
                  <a:pt x="3002711" y="1971217"/>
                </a:lnTo>
                <a:lnTo>
                  <a:pt x="3003829" y="1971675"/>
                </a:lnTo>
                <a:lnTo>
                  <a:pt x="3006458" y="1971675"/>
                </a:lnTo>
                <a:lnTo>
                  <a:pt x="3007576" y="1971217"/>
                </a:lnTo>
                <a:lnTo>
                  <a:pt x="3009442" y="1969350"/>
                </a:lnTo>
                <a:lnTo>
                  <a:pt x="3009900" y="1968233"/>
                </a:lnTo>
                <a:lnTo>
                  <a:pt x="3009900" y="1965604"/>
                </a:lnTo>
                <a:close/>
              </a:path>
              <a:path w="6819900" h="2952750">
                <a:moveTo>
                  <a:pt x="3009900" y="1475066"/>
                </a:moveTo>
                <a:lnTo>
                  <a:pt x="3009442" y="1473949"/>
                </a:lnTo>
                <a:lnTo>
                  <a:pt x="3007576" y="1472082"/>
                </a:lnTo>
                <a:lnTo>
                  <a:pt x="3006458" y="1471612"/>
                </a:lnTo>
                <a:lnTo>
                  <a:pt x="3003829" y="1471612"/>
                </a:lnTo>
                <a:lnTo>
                  <a:pt x="3002711" y="1472082"/>
                </a:lnTo>
                <a:lnTo>
                  <a:pt x="3000845" y="1473949"/>
                </a:lnTo>
                <a:lnTo>
                  <a:pt x="3000375" y="1475066"/>
                </a:lnTo>
                <a:lnTo>
                  <a:pt x="3000375" y="1477695"/>
                </a:lnTo>
                <a:lnTo>
                  <a:pt x="3000845" y="1478813"/>
                </a:lnTo>
                <a:lnTo>
                  <a:pt x="3002711" y="1480680"/>
                </a:lnTo>
                <a:lnTo>
                  <a:pt x="3003829" y="1481137"/>
                </a:lnTo>
                <a:lnTo>
                  <a:pt x="3006458" y="1481137"/>
                </a:lnTo>
                <a:lnTo>
                  <a:pt x="3007576" y="1480680"/>
                </a:lnTo>
                <a:lnTo>
                  <a:pt x="3009442" y="1478813"/>
                </a:lnTo>
                <a:lnTo>
                  <a:pt x="3009900" y="1477695"/>
                </a:lnTo>
                <a:lnTo>
                  <a:pt x="3009900" y="1475066"/>
                </a:lnTo>
                <a:close/>
              </a:path>
              <a:path w="6819900" h="2952750">
                <a:moveTo>
                  <a:pt x="3009900" y="984529"/>
                </a:moveTo>
                <a:lnTo>
                  <a:pt x="3009442" y="983411"/>
                </a:lnTo>
                <a:lnTo>
                  <a:pt x="3007576" y="981544"/>
                </a:lnTo>
                <a:lnTo>
                  <a:pt x="3006458" y="981075"/>
                </a:lnTo>
                <a:lnTo>
                  <a:pt x="3003829" y="981075"/>
                </a:lnTo>
                <a:lnTo>
                  <a:pt x="3002711" y="981544"/>
                </a:lnTo>
                <a:lnTo>
                  <a:pt x="3000845" y="983411"/>
                </a:lnTo>
                <a:lnTo>
                  <a:pt x="3000375" y="984529"/>
                </a:lnTo>
                <a:lnTo>
                  <a:pt x="3000375" y="987158"/>
                </a:lnTo>
                <a:lnTo>
                  <a:pt x="3000845" y="988275"/>
                </a:lnTo>
                <a:lnTo>
                  <a:pt x="3002711" y="990142"/>
                </a:lnTo>
                <a:lnTo>
                  <a:pt x="3003829" y="990600"/>
                </a:lnTo>
                <a:lnTo>
                  <a:pt x="3006458" y="990600"/>
                </a:lnTo>
                <a:lnTo>
                  <a:pt x="3007576" y="990142"/>
                </a:lnTo>
                <a:lnTo>
                  <a:pt x="3009442" y="988275"/>
                </a:lnTo>
                <a:lnTo>
                  <a:pt x="3009900" y="987158"/>
                </a:lnTo>
                <a:lnTo>
                  <a:pt x="3009900" y="984529"/>
                </a:lnTo>
                <a:close/>
              </a:path>
              <a:path w="6819900" h="2952750">
                <a:moveTo>
                  <a:pt x="3009900" y="493991"/>
                </a:moveTo>
                <a:lnTo>
                  <a:pt x="3009442" y="492874"/>
                </a:lnTo>
                <a:lnTo>
                  <a:pt x="3007576" y="491007"/>
                </a:lnTo>
                <a:lnTo>
                  <a:pt x="3006458" y="490537"/>
                </a:lnTo>
                <a:lnTo>
                  <a:pt x="3003829" y="490537"/>
                </a:lnTo>
                <a:lnTo>
                  <a:pt x="3002711" y="491007"/>
                </a:lnTo>
                <a:lnTo>
                  <a:pt x="3000845" y="492874"/>
                </a:lnTo>
                <a:lnTo>
                  <a:pt x="3000375" y="493991"/>
                </a:lnTo>
                <a:lnTo>
                  <a:pt x="3000375" y="496620"/>
                </a:lnTo>
                <a:lnTo>
                  <a:pt x="3000845" y="497738"/>
                </a:lnTo>
                <a:lnTo>
                  <a:pt x="3002711" y="499605"/>
                </a:lnTo>
                <a:lnTo>
                  <a:pt x="3003829" y="500062"/>
                </a:lnTo>
                <a:lnTo>
                  <a:pt x="3006458" y="500062"/>
                </a:lnTo>
                <a:lnTo>
                  <a:pt x="3007576" y="499605"/>
                </a:lnTo>
                <a:lnTo>
                  <a:pt x="3009442" y="497738"/>
                </a:lnTo>
                <a:lnTo>
                  <a:pt x="3009900" y="496620"/>
                </a:lnTo>
                <a:lnTo>
                  <a:pt x="3009900" y="493991"/>
                </a:lnTo>
                <a:close/>
              </a:path>
              <a:path w="6819900" h="2952750">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6819900" h="2952750">
                <a:moveTo>
                  <a:pt x="3057525" y="2946679"/>
                </a:moveTo>
                <a:lnTo>
                  <a:pt x="3057067" y="2945561"/>
                </a:lnTo>
                <a:lnTo>
                  <a:pt x="3055201" y="2943695"/>
                </a:lnTo>
                <a:lnTo>
                  <a:pt x="3054083" y="2943225"/>
                </a:lnTo>
                <a:lnTo>
                  <a:pt x="3051454" y="2943225"/>
                </a:lnTo>
                <a:lnTo>
                  <a:pt x="3050336" y="2943695"/>
                </a:lnTo>
                <a:lnTo>
                  <a:pt x="3048470" y="2945561"/>
                </a:lnTo>
                <a:lnTo>
                  <a:pt x="3048000" y="2946679"/>
                </a:lnTo>
                <a:lnTo>
                  <a:pt x="3048000" y="2949308"/>
                </a:lnTo>
                <a:lnTo>
                  <a:pt x="3048470" y="2950426"/>
                </a:lnTo>
                <a:lnTo>
                  <a:pt x="3050336" y="2952292"/>
                </a:lnTo>
                <a:lnTo>
                  <a:pt x="3051454" y="2952750"/>
                </a:lnTo>
                <a:lnTo>
                  <a:pt x="3054083" y="2952750"/>
                </a:lnTo>
                <a:lnTo>
                  <a:pt x="3055201" y="2952292"/>
                </a:lnTo>
                <a:lnTo>
                  <a:pt x="3057067" y="2950426"/>
                </a:lnTo>
                <a:lnTo>
                  <a:pt x="3057525" y="2949308"/>
                </a:lnTo>
                <a:lnTo>
                  <a:pt x="3057525" y="2946679"/>
                </a:lnTo>
                <a:close/>
              </a:path>
              <a:path w="6819900" h="2952750">
                <a:moveTo>
                  <a:pt x="3057525" y="2456142"/>
                </a:moveTo>
                <a:lnTo>
                  <a:pt x="3057067" y="2455024"/>
                </a:lnTo>
                <a:lnTo>
                  <a:pt x="3055201" y="2453157"/>
                </a:lnTo>
                <a:lnTo>
                  <a:pt x="3054083" y="2452687"/>
                </a:lnTo>
                <a:lnTo>
                  <a:pt x="3051454" y="2452687"/>
                </a:lnTo>
                <a:lnTo>
                  <a:pt x="3050336" y="2453157"/>
                </a:lnTo>
                <a:lnTo>
                  <a:pt x="3048470" y="2455024"/>
                </a:lnTo>
                <a:lnTo>
                  <a:pt x="3048000" y="2456142"/>
                </a:lnTo>
                <a:lnTo>
                  <a:pt x="3048000" y="2458770"/>
                </a:lnTo>
                <a:lnTo>
                  <a:pt x="3048470" y="2459888"/>
                </a:lnTo>
                <a:lnTo>
                  <a:pt x="3050336" y="2461755"/>
                </a:lnTo>
                <a:lnTo>
                  <a:pt x="3051454" y="2462212"/>
                </a:lnTo>
                <a:lnTo>
                  <a:pt x="3054083" y="2462212"/>
                </a:lnTo>
                <a:lnTo>
                  <a:pt x="3055201" y="2461755"/>
                </a:lnTo>
                <a:lnTo>
                  <a:pt x="3057067" y="2459888"/>
                </a:lnTo>
                <a:lnTo>
                  <a:pt x="3057525" y="2458770"/>
                </a:lnTo>
                <a:lnTo>
                  <a:pt x="3057525" y="2456142"/>
                </a:lnTo>
                <a:close/>
              </a:path>
              <a:path w="6819900" h="2952750">
                <a:moveTo>
                  <a:pt x="3057525" y="1965604"/>
                </a:moveTo>
                <a:lnTo>
                  <a:pt x="3057067" y="1964486"/>
                </a:lnTo>
                <a:lnTo>
                  <a:pt x="3055201" y="1962619"/>
                </a:lnTo>
                <a:lnTo>
                  <a:pt x="3054083" y="1962150"/>
                </a:lnTo>
                <a:lnTo>
                  <a:pt x="3051454" y="1962150"/>
                </a:lnTo>
                <a:lnTo>
                  <a:pt x="3050336" y="1962619"/>
                </a:lnTo>
                <a:lnTo>
                  <a:pt x="3048470" y="1964486"/>
                </a:lnTo>
                <a:lnTo>
                  <a:pt x="3048000" y="1965604"/>
                </a:lnTo>
                <a:lnTo>
                  <a:pt x="3048000" y="1968233"/>
                </a:lnTo>
                <a:lnTo>
                  <a:pt x="3048470" y="1969350"/>
                </a:lnTo>
                <a:lnTo>
                  <a:pt x="3050336" y="1971217"/>
                </a:lnTo>
                <a:lnTo>
                  <a:pt x="3051454" y="1971675"/>
                </a:lnTo>
                <a:lnTo>
                  <a:pt x="3054083" y="1971675"/>
                </a:lnTo>
                <a:lnTo>
                  <a:pt x="3055201" y="1971217"/>
                </a:lnTo>
                <a:lnTo>
                  <a:pt x="3057067" y="1969350"/>
                </a:lnTo>
                <a:lnTo>
                  <a:pt x="3057525" y="1968233"/>
                </a:lnTo>
                <a:lnTo>
                  <a:pt x="3057525" y="1965604"/>
                </a:lnTo>
                <a:close/>
              </a:path>
              <a:path w="6819900" h="2952750">
                <a:moveTo>
                  <a:pt x="3057525" y="1475066"/>
                </a:moveTo>
                <a:lnTo>
                  <a:pt x="3057067" y="1473949"/>
                </a:lnTo>
                <a:lnTo>
                  <a:pt x="3055201" y="1472082"/>
                </a:lnTo>
                <a:lnTo>
                  <a:pt x="3054083" y="1471612"/>
                </a:lnTo>
                <a:lnTo>
                  <a:pt x="3051454" y="1471612"/>
                </a:lnTo>
                <a:lnTo>
                  <a:pt x="3050336" y="1472082"/>
                </a:lnTo>
                <a:lnTo>
                  <a:pt x="3048470" y="1473949"/>
                </a:lnTo>
                <a:lnTo>
                  <a:pt x="3048000" y="1475066"/>
                </a:lnTo>
                <a:lnTo>
                  <a:pt x="3048000" y="1477695"/>
                </a:lnTo>
                <a:lnTo>
                  <a:pt x="3048470" y="1478813"/>
                </a:lnTo>
                <a:lnTo>
                  <a:pt x="3050336" y="1480680"/>
                </a:lnTo>
                <a:lnTo>
                  <a:pt x="3051454" y="1481137"/>
                </a:lnTo>
                <a:lnTo>
                  <a:pt x="3054083" y="1481137"/>
                </a:lnTo>
                <a:lnTo>
                  <a:pt x="3055201" y="1480680"/>
                </a:lnTo>
                <a:lnTo>
                  <a:pt x="3057067" y="1478813"/>
                </a:lnTo>
                <a:lnTo>
                  <a:pt x="3057525" y="1477695"/>
                </a:lnTo>
                <a:lnTo>
                  <a:pt x="3057525" y="1475066"/>
                </a:lnTo>
                <a:close/>
              </a:path>
              <a:path w="6819900" h="2952750">
                <a:moveTo>
                  <a:pt x="3057525" y="984529"/>
                </a:moveTo>
                <a:lnTo>
                  <a:pt x="3057067" y="983411"/>
                </a:lnTo>
                <a:lnTo>
                  <a:pt x="3055201" y="981544"/>
                </a:lnTo>
                <a:lnTo>
                  <a:pt x="3054083" y="981075"/>
                </a:lnTo>
                <a:lnTo>
                  <a:pt x="3051454" y="981075"/>
                </a:lnTo>
                <a:lnTo>
                  <a:pt x="3050336" y="981544"/>
                </a:lnTo>
                <a:lnTo>
                  <a:pt x="3048470" y="983411"/>
                </a:lnTo>
                <a:lnTo>
                  <a:pt x="3048000" y="984529"/>
                </a:lnTo>
                <a:lnTo>
                  <a:pt x="3048000" y="987158"/>
                </a:lnTo>
                <a:lnTo>
                  <a:pt x="3048470" y="988275"/>
                </a:lnTo>
                <a:lnTo>
                  <a:pt x="3050336" y="990142"/>
                </a:lnTo>
                <a:lnTo>
                  <a:pt x="3051454" y="990600"/>
                </a:lnTo>
                <a:lnTo>
                  <a:pt x="3054083" y="990600"/>
                </a:lnTo>
                <a:lnTo>
                  <a:pt x="3055201" y="990142"/>
                </a:lnTo>
                <a:lnTo>
                  <a:pt x="3057067" y="988275"/>
                </a:lnTo>
                <a:lnTo>
                  <a:pt x="3057525" y="987158"/>
                </a:lnTo>
                <a:lnTo>
                  <a:pt x="3057525" y="984529"/>
                </a:lnTo>
                <a:close/>
              </a:path>
              <a:path w="6819900" h="2952750">
                <a:moveTo>
                  <a:pt x="3057525" y="493991"/>
                </a:moveTo>
                <a:lnTo>
                  <a:pt x="3057067" y="492874"/>
                </a:lnTo>
                <a:lnTo>
                  <a:pt x="3055201" y="491007"/>
                </a:lnTo>
                <a:lnTo>
                  <a:pt x="3054083" y="490537"/>
                </a:lnTo>
                <a:lnTo>
                  <a:pt x="3051454" y="490537"/>
                </a:lnTo>
                <a:lnTo>
                  <a:pt x="3050336" y="491007"/>
                </a:lnTo>
                <a:lnTo>
                  <a:pt x="3048470" y="492874"/>
                </a:lnTo>
                <a:lnTo>
                  <a:pt x="3048000" y="493991"/>
                </a:lnTo>
                <a:lnTo>
                  <a:pt x="3048000" y="496620"/>
                </a:lnTo>
                <a:lnTo>
                  <a:pt x="3048470" y="497738"/>
                </a:lnTo>
                <a:lnTo>
                  <a:pt x="3050336" y="499605"/>
                </a:lnTo>
                <a:lnTo>
                  <a:pt x="3051454" y="500062"/>
                </a:lnTo>
                <a:lnTo>
                  <a:pt x="3054083" y="500062"/>
                </a:lnTo>
                <a:lnTo>
                  <a:pt x="3055201" y="499605"/>
                </a:lnTo>
                <a:lnTo>
                  <a:pt x="3057067" y="497738"/>
                </a:lnTo>
                <a:lnTo>
                  <a:pt x="3057525" y="496620"/>
                </a:lnTo>
                <a:lnTo>
                  <a:pt x="3057525" y="493991"/>
                </a:lnTo>
                <a:close/>
              </a:path>
              <a:path w="6819900" h="2952750">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6819900" h="2952750">
                <a:moveTo>
                  <a:pt x="3105150" y="2946679"/>
                </a:moveTo>
                <a:lnTo>
                  <a:pt x="3104692" y="2945561"/>
                </a:lnTo>
                <a:lnTo>
                  <a:pt x="3102826" y="2943695"/>
                </a:lnTo>
                <a:lnTo>
                  <a:pt x="3101708" y="2943225"/>
                </a:lnTo>
                <a:lnTo>
                  <a:pt x="3099079" y="2943225"/>
                </a:lnTo>
                <a:lnTo>
                  <a:pt x="3097961" y="2943695"/>
                </a:lnTo>
                <a:lnTo>
                  <a:pt x="3096095" y="2945561"/>
                </a:lnTo>
                <a:lnTo>
                  <a:pt x="3095625" y="2946679"/>
                </a:lnTo>
                <a:lnTo>
                  <a:pt x="3095625" y="2949308"/>
                </a:lnTo>
                <a:lnTo>
                  <a:pt x="3096095" y="2950426"/>
                </a:lnTo>
                <a:lnTo>
                  <a:pt x="3097961" y="2952292"/>
                </a:lnTo>
                <a:lnTo>
                  <a:pt x="3099079" y="2952750"/>
                </a:lnTo>
                <a:lnTo>
                  <a:pt x="3101708" y="2952750"/>
                </a:lnTo>
                <a:lnTo>
                  <a:pt x="3102826" y="2952292"/>
                </a:lnTo>
                <a:lnTo>
                  <a:pt x="3104692" y="2950426"/>
                </a:lnTo>
                <a:lnTo>
                  <a:pt x="3105150" y="2949308"/>
                </a:lnTo>
                <a:lnTo>
                  <a:pt x="3105150" y="2946679"/>
                </a:lnTo>
                <a:close/>
              </a:path>
              <a:path w="6819900" h="2952750">
                <a:moveTo>
                  <a:pt x="3105150" y="2456142"/>
                </a:moveTo>
                <a:lnTo>
                  <a:pt x="3104692" y="2455024"/>
                </a:lnTo>
                <a:lnTo>
                  <a:pt x="3102826" y="2453157"/>
                </a:lnTo>
                <a:lnTo>
                  <a:pt x="3101708" y="2452687"/>
                </a:lnTo>
                <a:lnTo>
                  <a:pt x="3099079" y="2452687"/>
                </a:lnTo>
                <a:lnTo>
                  <a:pt x="3097961" y="2453157"/>
                </a:lnTo>
                <a:lnTo>
                  <a:pt x="3096095" y="2455024"/>
                </a:lnTo>
                <a:lnTo>
                  <a:pt x="3095625" y="2456142"/>
                </a:lnTo>
                <a:lnTo>
                  <a:pt x="3095625" y="2458770"/>
                </a:lnTo>
                <a:lnTo>
                  <a:pt x="3096095" y="2459888"/>
                </a:lnTo>
                <a:lnTo>
                  <a:pt x="3097961" y="2461755"/>
                </a:lnTo>
                <a:lnTo>
                  <a:pt x="3099079" y="2462212"/>
                </a:lnTo>
                <a:lnTo>
                  <a:pt x="3101708" y="2462212"/>
                </a:lnTo>
                <a:lnTo>
                  <a:pt x="3102826" y="2461755"/>
                </a:lnTo>
                <a:lnTo>
                  <a:pt x="3104692" y="2459888"/>
                </a:lnTo>
                <a:lnTo>
                  <a:pt x="3105150" y="2458770"/>
                </a:lnTo>
                <a:lnTo>
                  <a:pt x="3105150" y="2456142"/>
                </a:lnTo>
                <a:close/>
              </a:path>
              <a:path w="6819900" h="2952750">
                <a:moveTo>
                  <a:pt x="3105150" y="1965604"/>
                </a:moveTo>
                <a:lnTo>
                  <a:pt x="3104692" y="1964486"/>
                </a:lnTo>
                <a:lnTo>
                  <a:pt x="3102826" y="1962619"/>
                </a:lnTo>
                <a:lnTo>
                  <a:pt x="3101708" y="1962150"/>
                </a:lnTo>
                <a:lnTo>
                  <a:pt x="3099079" y="1962150"/>
                </a:lnTo>
                <a:lnTo>
                  <a:pt x="3097961" y="1962619"/>
                </a:lnTo>
                <a:lnTo>
                  <a:pt x="3096095" y="1964486"/>
                </a:lnTo>
                <a:lnTo>
                  <a:pt x="3095625" y="1965604"/>
                </a:lnTo>
                <a:lnTo>
                  <a:pt x="3095625" y="1968233"/>
                </a:lnTo>
                <a:lnTo>
                  <a:pt x="3096095" y="1969350"/>
                </a:lnTo>
                <a:lnTo>
                  <a:pt x="3097961" y="1971217"/>
                </a:lnTo>
                <a:lnTo>
                  <a:pt x="3099079" y="1971675"/>
                </a:lnTo>
                <a:lnTo>
                  <a:pt x="3101708" y="1971675"/>
                </a:lnTo>
                <a:lnTo>
                  <a:pt x="3102826" y="1971217"/>
                </a:lnTo>
                <a:lnTo>
                  <a:pt x="3104692" y="1969350"/>
                </a:lnTo>
                <a:lnTo>
                  <a:pt x="3105150" y="1968233"/>
                </a:lnTo>
                <a:lnTo>
                  <a:pt x="3105150" y="1965604"/>
                </a:lnTo>
                <a:close/>
              </a:path>
              <a:path w="6819900" h="2952750">
                <a:moveTo>
                  <a:pt x="3105150" y="1475066"/>
                </a:moveTo>
                <a:lnTo>
                  <a:pt x="3104692" y="1473949"/>
                </a:lnTo>
                <a:lnTo>
                  <a:pt x="3102826" y="1472082"/>
                </a:lnTo>
                <a:lnTo>
                  <a:pt x="3101708" y="1471612"/>
                </a:lnTo>
                <a:lnTo>
                  <a:pt x="3099079" y="1471612"/>
                </a:lnTo>
                <a:lnTo>
                  <a:pt x="3097961" y="1472082"/>
                </a:lnTo>
                <a:lnTo>
                  <a:pt x="3096095" y="1473949"/>
                </a:lnTo>
                <a:lnTo>
                  <a:pt x="3095625" y="1475066"/>
                </a:lnTo>
                <a:lnTo>
                  <a:pt x="3095625" y="1477695"/>
                </a:lnTo>
                <a:lnTo>
                  <a:pt x="3096095" y="1478813"/>
                </a:lnTo>
                <a:lnTo>
                  <a:pt x="3097961" y="1480680"/>
                </a:lnTo>
                <a:lnTo>
                  <a:pt x="3099079" y="1481137"/>
                </a:lnTo>
                <a:lnTo>
                  <a:pt x="3101708" y="1481137"/>
                </a:lnTo>
                <a:lnTo>
                  <a:pt x="3102826" y="1480680"/>
                </a:lnTo>
                <a:lnTo>
                  <a:pt x="3104692" y="1478813"/>
                </a:lnTo>
                <a:lnTo>
                  <a:pt x="3105150" y="1477695"/>
                </a:lnTo>
                <a:lnTo>
                  <a:pt x="3105150" y="1475066"/>
                </a:lnTo>
                <a:close/>
              </a:path>
              <a:path w="6819900" h="2952750">
                <a:moveTo>
                  <a:pt x="3105150" y="984529"/>
                </a:moveTo>
                <a:lnTo>
                  <a:pt x="3104692" y="983411"/>
                </a:lnTo>
                <a:lnTo>
                  <a:pt x="3102826" y="981544"/>
                </a:lnTo>
                <a:lnTo>
                  <a:pt x="3101708" y="981075"/>
                </a:lnTo>
                <a:lnTo>
                  <a:pt x="3099079" y="981075"/>
                </a:lnTo>
                <a:lnTo>
                  <a:pt x="3097961" y="981544"/>
                </a:lnTo>
                <a:lnTo>
                  <a:pt x="3096095" y="983411"/>
                </a:lnTo>
                <a:lnTo>
                  <a:pt x="3095625" y="984529"/>
                </a:lnTo>
                <a:lnTo>
                  <a:pt x="3095625" y="987158"/>
                </a:lnTo>
                <a:lnTo>
                  <a:pt x="3096095" y="988275"/>
                </a:lnTo>
                <a:lnTo>
                  <a:pt x="3097961" y="990142"/>
                </a:lnTo>
                <a:lnTo>
                  <a:pt x="3099079" y="990600"/>
                </a:lnTo>
                <a:lnTo>
                  <a:pt x="3101708" y="990600"/>
                </a:lnTo>
                <a:lnTo>
                  <a:pt x="3102826" y="990142"/>
                </a:lnTo>
                <a:lnTo>
                  <a:pt x="3104692" y="988275"/>
                </a:lnTo>
                <a:lnTo>
                  <a:pt x="3105150" y="987158"/>
                </a:lnTo>
                <a:lnTo>
                  <a:pt x="3105150" y="984529"/>
                </a:lnTo>
                <a:close/>
              </a:path>
              <a:path w="6819900" h="2952750">
                <a:moveTo>
                  <a:pt x="3105150" y="493991"/>
                </a:moveTo>
                <a:lnTo>
                  <a:pt x="3104692" y="492874"/>
                </a:lnTo>
                <a:lnTo>
                  <a:pt x="3102826" y="491007"/>
                </a:lnTo>
                <a:lnTo>
                  <a:pt x="3101708" y="490537"/>
                </a:lnTo>
                <a:lnTo>
                  <a:pt x="3099079" y="490537"/>
                </a:lnTo>
                <a:lnTo>
                  <a:pt x="3097961" y="491007"/>
                </a:lnTo>
                <a:lnTo>
                  <a:pt x="3096095" y="492874"/>
                </a:lnTo>
                <a:lnTo>
                  <a:pt x="3095625" y="493991"/>
                </a:lnTo>
                <a:lnTo>
                  <a:pt x="3095625" y="496620"/>
                </a:lnTo>
                <a:lnTo>
                  <a:pt x="3096095" y="497738"/>
                </a:lnTo>
                <a:lnTo>
                  <a:pt x="3097961" y="499605"/>
                </a:lnTo>
                <a:lnTo>
                  <a:pt x="3099079" y="500062"/>
                </a:lnTo>
                <a:lnTo>
                  <a:pt x="3101708" y="500062"/>
                </a:lnTo>
                <a:lnTo>
                  <a:pt x="3102826" y="499605"/>
                </a:lnTo>
                <a:lnTo>
                  <a:pt x="3104692" y="497738"/>
                </a:lnTo>
                <a:lnTo>
                  <a:pt x="3105150" y="496620"/>
                </a:lnTo>
                <a:lnTo>
                  <a:pt x="3105150" y="493991"/>
                </a:lnTo>
                <a:close/>
              </a:path>
              <a:path w="6819900" h="2952750">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6819900" h="2952750">
                <a:moveTo>
                  <a:pt x="3152775" y="2946679"/>
                </a:moveTo>
                <a:lnTo>
                  <a:pt x="3152317" y="2945561"/>
                </a:lnTo>
                <a:lnTo>
                  <a:pt x="3150451" y="2943695"/>
                </a:lnTo>
                <a:lnTo>
                  <a:pt x="3149333" y="2943225"/>
                </a:lnTo>
                <a:lnTo>
                  <a:pt x="3146704" y="2943225"/>
                </a:lnTo>
                <a:lnTo>
                  <a:pt x="3145586" y="2943695"/>
                </a:lnTo>
                <a:lnTo>
                  <a:pt x="3143720" y="2945561"/>
                </a:lnTo>
                <a:lnTo>
                  <a:pt x="3143250" y="2946679"/>
                </a:lnTo>
                <a:lnTo>
                  <a:pt x="3143250" y="2949308"/>
                </a:lnTo>
                <a:lnTo>
                  <a:pt x="3143720" y="2950426"/>
                </a:lnTo>
                <a:lnTo>
                  <a:pt x="3145586" y="2952292"/>
                </a:lnTo>
                <a:lnTo>
                  <a:pt x="3146704" y="2952750"/>
                </a:lnTo>
                <a:lnTo>
                  <a:pt x="3149333" y="2952750"/>
                </a:lnTo>
                <a:lnTo>
                  <a:pt x="3150451" y="2952292"/>
                </a:lnTo>
                <a:lnTo>
                  <a:pt x="3152317" y="2950426"/>
                </a:lnTo>
                <a:lnTo>
                  <a:pt x="3152775" y="2949308"/>
                </a:lnTo>
                <a:lnTo>
                  <a:pt x="3152775" y="2946679"/>
                </a:lnTo>
                <a:close/>
              </a:path>
              <a:path w="6819900" h="2952750">
                <a:moveTo>
                  <a:pt x="3152775" y="2456142"/>
                </a:moveTo>
                <a:lnTo>
                  <a:pt x="3152317" y="2455024"/>
                </a:lnTo>
                <a:lnTo>
                  <a:pt x="3150451" y="2453157"/>
                </a:lnTo>
                <a:lnTo>
                  <a:pt x="3149333" y="2452687"/>
                </a:lnTo>
                <a:lnTo>
                  <a:pt x="3146704" y="2452687"/>
                </a:lnTo>
                <a:lnTo>
                  <a:pt x="3145586" y="2453157"/>
                </a:lnTo>
                <a:lnTo>
                  <a:pt x="3143720" y="2455024"/>
                </a:lnTo>
                <a:lnTo>
                  <a:pt x="3143250" y="2456142"/>
                </a:lnTo>
                <a:lnTo>
                  <a:pt x="3143250" y="2458770"/>
                </a:lnTo>
                <a:lnTo>
                  <a:pt x="3143720" y="2459888"/>
                </a:lnTo>
                <a:lnTo>
                  <a:pt x="3145586" y="2461755"/>
                </a:lnTo>
                <a:lnTo>
                  <a:pt x="3146704" y="2462212"/>
                </a:lnTo>
                <a:lnTo>
                  <a:pt x="3149333" y="2462212"/>
                </a:lnTo>
                <a:lnTo>
                  <a:pt x="3150451" y="2461755"/>
                </a:lnTo>
                <a:lnTo>
                  <a:pt x="3152317" y="2459888"/>
                </a:lnTo>
                <a:lnTo>
                  <a:pt x="3152775" y="2458770"/>
                </a:lnTo>
                <a:lnTo>
                  <a:pt x="3152775" y="2456142"/>
                </a:lnTo>
                <a:close/>
              </a:path>
              <a:path w="6819900" h="2952750">
                <a:moveTo>
                  <a:pt x="3152775" y="1965604"/>
                </a:moveTo>
                <a:lnTo>
                  <a:pt x="3152317" y="1964486"/>
                </a:lnTo>
                <a:lnTo>
                  <a:pt x="3150451" y="1962619"/>
                </a:lnTo>
                <a:lnTo>
                  <a:pt x="3149333" y="1962150"/>
                </a:lnTo>
                <a:lnTo>
                  <a:pt x="3146704" y="1962150"/>
                </a:lnTo>
                <a:lnTo>
                  <a:pt x="3145586" y="1962619"/>
                </a:lnTo>
                <a:lnTo>
                  <a:pt x="3143720" y="1964486"/>
                </a:lnTo>
                <a:lnTo>
                  <a:pt x="3143250" y="1965604"/>
                </a:lnTo>
                <a:lnTo>
                  <a:pt x="3143250" y="1968233"/>
                </a:lnTo>
                <a:lnTo>
                  <a:pt x="3143720" y="1969350"/>
                </a:lnTo>
                <a:lnTo>
                  <a:pt x="3145586" y="1971217"/>
                </a:lnTo>
                <a:lnTo>
                  <a:pt x="3146704" y="1971675"/>
                </a:lnTo>
                <a:lnTo>
                  <a:pt x="3149333" y="1971675"/>
                </a:lnTo>
                <a:lnTo>
                  <a:pt x="3150451" y="1971217"/>
                </a:lnTo>
                <a:lnTo>
                  <a:pt x="3152317" y="1969350"/>
                </a:lnTo>
                <a:lnTo>
                  <a:pt x="3152775" y="1968233"/>
                </a:lnTo>
                <a:lnTo>
                  <a:pt x="3152775" y="1965604"/>
                </a:lnTo>
                <a:close/>
              </a:path>
              <a:path w="6819900" h="2952750">
                <a:moveTo>
                  <a:pt x="3152775" y="1475066"/>
                </a:moveTo>
                <a:lnTo>
                  <a:pt x="3152317" y="1473949"/>
                </a:lnTo>
                <a:lnTo>
                  <a:pt x="3150451" y="1472082"/>
                </a:lnTo>
                <a:lnTo>
                  <a:pt x="3149333" y="1471612"/>
                </a:lnTo>
                <a:lnTo>
                  <a:pt x="3146704" y="1471612"/>
                </a:lnTo>
                <a:lnTo>
                  <a:pt x="3145586" y="1472082"/>
                </a:lnTo>
                <a:lnTo>
                  <a:pt x="3143720" y="1473949"/>
                </a:lnTo>
                <a:lnTo>
                  <a:pt x="3143250" y="1475066"/>
                </a:lnTo>
                <a:lnTo>
                  <a:pt x="3143250" y="1477695"/>
                </a:lnTo>
                <a:lnTo>
                  <a:pt x="3143720" y="1478813"/>
                </a:lnTo>
                <a:lnTo>
                  <a:pt x="3145586" y="1480680"/>
                </a:lnTo>
                <a:lnTo>
                  <a:pt x="3146704" y="1481137"/>
                </a:lnTo>
                <a:lnTo>
                  <a:pt x="3149333" y="1481137"/>
                </a:lnTo>
                <a:lnTo>
                  <a:pt x="3150451" y="1480680"/>
                </a:lnTo>
                <a:lnTo>
                  <a:pt x="3152317" y="1478813"/>
                </a:lnTo>
                <a:lnTo>
                  <a:pt x="3152775" y="1477695"/>
                </a:lnTo>
                <a:lnTo>
                  <a:pt x="3152775" y="1475066"/>
                </a:lnTo>
                <a:close/>
              </a:path>
              <a:path w="6819900" h="2952750">
                <a:moveTo>
                  <a:pt x="3152775" y="984529"/>
                </a:moveTo>
                <a:lnTo>
                  <a:pt x="3152317" y="983411"/>
                </a:lnTo>
                <a:lnTo>
                  <a:pt x="3150451" y="981544"/>
                </a:lnTo>
                <a:lnTo>
                  <a:pt x="3149333" y="981075"/>
                </a:lnTo>
                <a:lnTo>
                  <a:pt x="3146704" y="981075"/>
                </a:lnTo>
                <a:lnTo>
                  <a:pt x="3145586" y="981544"/>
                </a:lnTo>
                <a:lnTo>
                  <a:pt x="3143720" y="983411"/>
                </a:lnTo>
                <a:lnTo>
                  <a:pt x="3143250" y="984529"/>
                </a:lnTo>
                <a:lnTo>
                  <a:pt x="3143250" y="987158"/>
                </a:lnTo>
                <a:lnTo>
                  <a:pt x="3143720" y="988275"/>
                </a:lnTo>
                <a:lnTo>
                  <a:pt x="3145586" y="990142"/>
                </a:lnTo>
                <a:lnTo>
                  <a:pt x="3146704" y="990600"/>
                </a:lnTo>
                <a:lnTo>
                  <a:pt x="3149333" y="990600"/>
                </a:lnTo>
                <a:lnTo>
                  <a:pt x="3150451" y="990142"/>
                </a:lnTo>
                <a:lnTo>
                  <a:pt x="3152317" y="988275"/>
                </a:lnTo>
                <a:lnTo>
                  <a:pt x="3152775" y="987158"/>
                </a:lnTo>
                <a:lnTo>
                  <a:pt x="3152775" y="984529"/>
                </a:lnTo>
                <a:close/>
              </a:path>
              <a:path w="6819900" h="2952750">
                <a:moveTo>
                  <a:pt x="3152775" y="493991"/>
                </a:moveTo>
                <a:lnTo>
                  <a:pt x="3152317" y="492874"/>
                </a:lnTo>
                <a:lnTo>
                  <a:pt x="3150451" y="491007"/>
                </a:lnTo>
                <a:lnTo>
                  <a:pt x="3149333" y="490537"/>
                </a:lnTo>
                <a:lnTo>
                  <a:pt x="3146704" y="490537"/>
                </a:lnTo>
                <a:lnTo>
                  <a:pt x="3145586" y="491007"/>
                </a:lnTo>
                <a:lnTo>
                  <a:pt x="3143720" y="492874"/>
                </a:lnTo>
                <a:lnTo>
                  <a:pt x="3143250" y="493991"/>
                </a:lnTo>
                <a:lnTo>
                  <a:pt x="3143250" y="496620"/>
                </a:lnTo>
                <a:lnTo>
                  <a:pt x="3143720" y="497738"/>
                </a:lnTo>
                <a:lnTo>
                  <a:pt x="3145586" y="499605"/>
                </a:lnTo>
                <a:lnTo>
                  <a:pt x="3146704" y="500062"/>
                </a:lnTo>
                <a:lnTo>
                  <a:pt x="3149333" y="500062"/>
                </a:lnTo>
                <a:lnTo>
                  <a:pt x="3150451" y="499605"/>
                </a:lnTo>
                <a:lnTo>
                  <a:pt x="3152317" y="497738"/>
                </a:lnTo>
                <a:lnTo>
                  <a:pt x="3152775" y="496620"/>
                </a:lnTo>
                <a:lnTo>
                  <a:pt x="3152775" y="493991"/>
                </a:lnTo>
                <a:close/>
              </a:path>
              <a:path w="6819900" h="2952750">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6819900" h="2952750">
                <a:moveTo>
                  <a:pt x="3200400" y="2946679"/>
                </a:moveTo>
                <a:lnTo>
                  <a:pt x="3199942" y="2945561"/>
                </a:lnTo>
                <a:lnTo>
                  <a:pt x="3198076" y="2943695"/>
                </a:lnTo>
                <a:lnTo>
                  <a:pt x="3196958" y="2943225"/>
                </a:lnTo>
                <a:lnTo>
                  <a:pt x="3194329" y="2943225"/>
                </a:lnTo>
                <a:lnTo>
                  <a:pt x="3193211" y="2943695"/>
                </a:lnTo>
                <a:lnTo>
                  <a:pt x="3191345" y="2945561"/>
                </a:lnTo>
                <a:lnTo>
                  <a:pt x="3190875" y="2946679"/>
                </a:lnTo>
                <a:lnTo>
                  <a:pt x="3190875" y="2949308"/>
                </a:lnTo>
                <a:lnTo>
                  <a:pt x="3191345" y="2950426"/>
                </a:lnTo>
                <a:lnTo>
                  <a:pt x="3193211" y="2952292"/>
                </a:lnTo>
                <a:lnTo>
                  <a:pt x="3194329" y="2952750"/>
                </a:lnTo>
                <a:lnTo>
                  <a:pt x="3196958" y="2952750"/>
                </a:lnTo>
                <a:lnTo>
                  <a:pt x="3198076" y="2952292"/>
                </a:lnTo>
                <a:lnTo>
                  <a:pt x="3199942" y="2950426"/>
                </a:lnTo>
                <a:lnTo>
                  <a:pt x="3200400" y="2949308"/>
                </a:lnTo>
                <a:lnTo>
                  <a:pt x="3200400" y="2946679"/>
                </a:lnTo>
                <a:close/>
              </a:path>
              <a:path w="6819900" h="2952750">
                <a:moveTo>
                  <a:pt x="3200400" y="2456142"/>
                </a:moveTo>
                <a:lnTo>
                  <a:pt x="3199942" y="2455024"/>
                </a:lnTo>
                <a:lnTo>
                  <a:pt x="3198076" y="2453157"/>
                </a:lnTo>
                <a:lnTo>
                  <a:pt x="3196958" y="2452687"/>
                </a:lnTo>
                <a:lnTo>
                  <a:pt x="3194329" y="2452687"/>
                </a:lnTo>
                <a:lnTo>
                  <a:pt x="3193211" y="2453157"/>
                </a:lnTo>
                <a:lnTo>
                  <a:pt x="3191345" y="2455024"/>
                </a:lnTo>
                <a:lnTo>
                  <a:pt x="3190875" y="2456142"/>
                </a:lnTo>
                <a:lnTo>
                  <a:pt x="3190875" y="2458770"/>
                </a:lnTo>
                <a:lnTo>
                  <a:pt x="3191345" y="2459888"/>
                </a:lnTo>
                <a:lnTo>
                  <a:pt x="3193211" y="2461755"/>
                </a:lnTo>
                <a:lnTo>
                  <a:pt x="3194329" y="2462212"/>
                </a:lnTo>
                <a:lnTo>
                  <a:pt x="3196958" y="2462212"/>
                </a:lnTo>
                <a:lnTo>
                  <a:pt x="3198076" y="2461755"/>
                </a:lnTo>
                <a:lnTo>
                  <a:pt x="3199942" y="2459888"/>
                </a:lnTo>
                <a:lnTo>
                  <a:pt x="3200400" y="2458770"/>
                </a:lnTo>
                <a:lnTo>
                  <a:pt x="3200400" y="2456142"/>
                </a:lnTo>
                <a:close/>
              </a:path>
              <a:path w="6819900" h="2952750">
                <a:moveTo>
                  <a:pt x="3200400" y="1965604"/>
                </a:moveTo>
                <a:lnTo>
                  <a:pt x="3199942" y="1964486"/>
                </a:lnTo>
                <a:lnTo>
                  <a:pt x="3198076" y="1962619"/>
                </a:lnTo>
                <a:lnTo>
                  <a:pt x="3196958" y="1962150"/>
                </a:lnTo>
                <a:lnTo>
                  <a:pt x="3194329" y="1962150"/>
                </a:lnTo>
                <a:lnTo>
                  <a:pt x="3193211" y="1962619"/>
                </a:lnTo>
                <a:lnTo>
                  <a:pt x="3191345" y="1964486"/>
                </a:lnTo>
                <a:lnTo>
                  <a:pt x="3190875" y="1965604"/>
                </a:lnTo>
                <a:lnTo>
                  <a:pt x="3190875" y="1968233"/>
                </a:lnTo>
                <a:lnTo>
                  <a:pt x="3191345" y="1969350"/>
                </a:lnTo>
                <a:lnTo>
                  <a:pt x="3193211" y="1971217"/>
                </a:lnTo>
                <a:lnTo>
                  <a:pt x="3194329" y="1971675"/>
                </a:lnTo>
                <a:lnTo>
                  <a:pt x="3196958" y="1971675"/>
                </a:lnTo>
                <a:lnTo>
                  <a:pt x="3198076" y="1971217"/>
                </a:lnTo>
                <a:lnTo>
                  <a:pt x="3199942" y="1969350"/>
                </a:lnTo>
                <a:lnTo>
                  <a:pt x="3200400" y="1968233"/>
                </a:lnTo>
                <a:lnTo>
                  <a:pt x="3200400" y="1965604"/>
                </a:lnTo>
                <a:close/>
              </a:path>
              <a:path w="6819900" h="2952750">
                <a:moveTo>
                  <a:pt x="3200400" y="1475066"/>
                </a:moveTo>
                <a:lnTo>
                  <a:pt x="3199942" y="1473949"/>
                </a:lnTo>
                <a:lnTo>
                  <a:pt x="3198076" y="1472082"/>
                </a:lnTo>
                <a:lnTo>
                  <a:pt x="3196958" y="1471612"/>
                </a:lnTo>
                <a:lnTo>
                  <a:pt x="3194329" y="1471612"/>
                </a:lnTo>
                <a:lnTo>
                  <a:pt x="3193211" y="1472082"/>
                </a:lnTo>
                <a:lnTo>
                  <a:pt x="3191345" y="1473949"/>
                </a:lnTo>
                <a:lnTo>
                  <a:pt x="3190875" y="1475066"/>
                </a:lnTo>
                <a:lnTo>
                  <a:pt x="3190875" y="1477695"/>
                </a:lnTo>
                <a:lnTo>
                  <a:pt x="3191345" y="1478813"/>
                </a:lnTo>
                <a:lnTo>
                  <a:pt x="3193211" y="1480680"/>
                </a:lnTo>
                <a:lnTo>
                  <a:pt x="3194329" y="1481137"/>
                </a:lnTo>
                <a:lnTo>
                  <a:pt x="3196958" y="1481137"/>
                </a:lnTo>
                <a:lnTo>
                  <a:pt x="3198076" y="1480680"/>
                </a:lnTo>
                <a:lnTo>
                  <a:pt x="3199942" y="1478813"/>
                </a:lnTo>
                <a:lnTo>
                  <a:pt x="3200400" y="1477695"/>
                </a:lnTo>
                <a:lnTo>
                  <a:pt x="3200400" y="1475066"/>
                </a:lnTo>
                <a:close/>
              </a:path>
              <a:path w="6819900" h="2952750">
                <a:moveTo>
                  <a:pt x="3200400" y="984529"/>
                </a:moveTo>
                <a:lnTo>
                  <a:pt x="3199942" y="983411"/>
                </a:lnTo>
                <a:lnTo>
                  <a:pt x="3198076" y="981544"/>
                </a:lnTo>
                <a:lnTo>
                  <a:pt x="3196958" y="981075"/>
                </a:lnTo>
                <a:lnTo>
                  <a:pt x="3194329" y="981075"/>
                </a:lnTo>
                <a:lnTo>
                  <a:pt x="3193211" y="981544"/>
                </a:lnTo>
                <a:lnTo>
                  <a:pt x="3191345" y="983411"/>
                </a:lnTo>
                <a:lnTo>
                  <a:pt x="3190875" y="984529"/>
                </a:lnTo>
                <a:lnTo>
                  <a:pt x="3190875" y="987158"/>
                </a:lnTo>
                <a:lnTo>
                  <a:pt x="3191345" y="988275"/>
                </a:lnTo>
                <a:lnTo>
                  <a:pt x="3193211" y="990142"/>
                </a:lnTo>
                <a:lnTo>
                  <a:pt x="3194329" y="990600"/>
                </a:lnTo>
                <a:lnTo>
                  <a:pt x="3196958" y="990600"/>
                </a:lnTo>
                <a:lnTo>
                  <a:pt x="3198076" y="990142"/>
                </a:lnTo>
                <a:lnTo>
                  <a:pt x="3199942" y="988275"/>
                </a:lnTo>
                <a:lnTo>
                  <a:pt x="3200400" y="987158"/>
                </a:lnTo>
                <a:lnTo>
                  <a:pt x="3200400" y="984529"/>
                </a:lnTo>
                <a:close/>
              </a:path>
              <a:path w="6819900" h="2952750">
                <a:moveTo>
                  <a:pt x="3200400" y="493991"/>
                </a:moveTo>
                <a:lnTo>
                  <a:pt x="3199942" y="492874"/>
                </a:lnTo>
                <a:lnTo>
                  <a:pt x="3198076" y="491007"/>
                </a:lnTo>
                <a:lnTo>
                  <a:pt x="3196958" y="490537"/>
                </a:lnTo>
                <a:lnTo>
                  <a:pt x="3194329" y="490537"/>
                </a:lnTo>
                <a:lnTo>
                  <a:pt x="3193211" y="491007"/>
                </a:lnTo>
                <a:lnTo>
                  <a:pt x="3191345" y="492874"/>
                </a:lnTo>
                <a:lnTo>
                  <a:pt x="3190875" y="493991"/>
                </a:lnTo>
                <a:lnTo>
                  <a:pt x="3190875" y="496620"/>
                </a:lnTo>
                <a:lnTo>
                  <a:pt x="3191345" y="497738"/>
                </a:lnTo>
                <a:lnTo>
                  <a:pt x="3193211" y="499605"/>
                </a:lnTo>
                <a:lnTo>
                  <a:pt x="3194329" y="500062"/>
                </a:lnTo>
                <a:lnTo>
                  <a:pt x="3196958" y="500062"/>
                </a:lnTo>
                <a:lnTo>
                  <a:pt x="3198076" y="499605"/>
                </a:lnTo>
                <a:lnTo>
                  <a:pt x="3199942" y="497738"/>
                </a:lnTo>
                <a:lnTo>
                  <a:pt x="3200400" y="496620"/>
                </a:lnTo>
                <a:lnTo>
                  <a:pt x="3200400" y="493991"/>
                </a:lnTo>
                <a:close/>
              </a:path>
              <a:path w="6819900" h="2952750">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6819900" h="2952750">
                <a:moveTo>
                  <a:pt x="3248025" y="2946679"/>
                </a:moveTo>
                <a:lnTo>
                  <a:pt x="3247567" y="2945561"/>
                </a:lnTo>
                <a:lnTo>
                  <a:pt x="3245701" y="2943695"/>
                </a:lnTo>
                <a:lnTo>
                  <a:pt x="3244583" y="2943225"/>
                </a:lnTo>
                <a:lnTo>
                  <a:pt x="3241954" y="2943225"/>
                </a:lnTo>
                <a:lnTo>
                  <a:pt x="3240836" y="2943695"/>
                </a:lnTo>
                <a:lnTo>
                  <a:pt x="3238970" y="2945561"/>
                </a:lnTo>
                <a:lnTo>
                  <a:pt x="3238500" y="2946679"/>
                </a:lnTo>
                <a:lnTo>
                  <a:pt x="3238500" y="2949308"/>
                </a:lnTo>
                <a:lnTo>
                  <a:pt x="3238970" y="2950426"/>
                </a:lnTo>
                <a:lnTo>
                  <a:pt x="3240836" y="2952292"/>
                </a:lnTo>
                <a:lnTo>
                  <a:pt x="3241954" y="2952750"/>
                </a:lnTo>
                <a:lnTo>
                  <a:pt x="3244583" y="2952750"/>
                </a:lnTo>
                <a:lnTo>
                  <a:pt x="3245701" y="2952292"/>
                </a:lnTo>
                <a:lnTo>
                  <a:pt x="3247567" y="2950426"/>
                </a:lnTo>
                <a:lnTo>
                  <a:pt x="3248025" y="2949308"/>
                </a:lnTo>
                <a:lnTo>
                  <a:pt x="3248025" y="2946679"/>
                </a:lnTo>
                <a:close/>
              </a:path>
              <a:path w="6819900" h="2952750">
                <a:moveTo>
                  <a:pt x="3248025" y="2456142"/>
                </a:moveTo>
                <a:lnTo>
                  <a:pt x="3247567" y="2455024"/>
                </a:lnTo>
                <a:lnTo>
                  <a:pt x="3245701" y="2453157"/>
                </a:lnTo>
                <a:lnTo>
                  <a:pt x="3244583" y="2452687"/>
                </a:lnTo>
                <a:lnTo>
                  <a:pt x="3241954" y="2452687"/>
                </a:lnTo>
                <a:lnTo>
                  <a:pt x="3240836" y="2453157"/>
                </a:lnTo>
                <a:lnTo>
                  <a:pt x="3238970" y="2455024"/>
                </a:lnTo>
                <a:lnTo>
                  <a:pt x="3238500" y="2456142"/>
                </a:lnTo>
                <a:lnTo>
                  <a:pt x="3238500" y="2458770"/>
                </a:lnTo>
                <a:lnTo>
                  <a:pt x="3238970" y="2459888"/>
                </a:lnTo>
                <a:lnTo>
                  <a:pt x="3240836" y="2461755"/>
                </a:lnTo>
                <a:lnTo>
                  <a:pt x="3241954" y="2462212"/>
                </a:lnTo>
                <a:lnTo>
                  <a:pt x="3244583" y="2462212"/>
                </a:lnTo>
                <a:lnTo>
                  <a:pt x="3245701" y="2461755"/>
                </a:lnTo>
                <a:lnTo>
                  <a:pt x="3247567" y="2459888"/>
                </a:lnTo>
                <a:lnTo>
                  <a:pt x="3248025" y="2458770"/>
                </a:lnTo>
                <a:lnTo>
                  <a:pt x="3248025" y="2456142"/>
                </a:lnTo>
                <a:close/>
              </a:path>
              <a:path w="6819900" h="2952750">
                <a:moveTo>
                  <a:pt x="3248025" y="1965604"/>
                </a:moveTo>
                <a:lnTo>
                  <a:pt x="3247567" y="1964486"/>
                </a:lnTo>
                <a:lnTo>
                  <a:pt x="3245701" y="1962619"/>
                </a:lnTo>
                <a:lnTo>
                  <a:pt x="3244583" y="1962150"/>
                </a:lnTo>
                <a:lnTo>
                  <a:pt x="3241954" y="1962150"/>
                </a:lnTo>
                <a:lnTo>
                  <a:pt x="3240836" y="1962619"/>
                </a:lnTo>
                <a:lnTo>
                  <a:pt x="3238970" y="1964486"/>
                </a:lnTo>
                <a:lnTo>
                  <a:pt x="3238500" y="1965604"/>
                </a:lnTo>
                <a:lnTo>
                  <a:pt x="3238500" y="1968233"/>
                </a:lnTo>
                <a:lnTo>
                  <a:pt x="3238970" y="1969350"/>
                </a:lnTo>
                <a:lnTo>
                  <a:pt x="3240836" y="1971217"/>
                </a:lnTo>
                <a:lnTo>
                  <a:pt x="3241954" y="1971675"/>
                </a:lnTo>
                <a:lnTo>
                  <a:pt x="3244583" y="1971675"/>
                </a:lnTo>
                <a:lnTo>
                  <a:pt x="3245701" y="1971217"/>
                </a:lnTo>
                <a:lnTo>
                  <a:pt x="3247567" y="1969350"/>
                </a:lnTo>
                <a:lnTo>
                  <a:pt x="3248025" y="1968233"/>
                </a:lnTo>
                <a:lnTo>
                  <a:pt x="3248025" y="1965604"/>
                </a:lnTo>
                <a:close/>
              </a:path>
              <a:path w="6819900" h="2952750">
                <a:moveTo>
                  <a:pt x="3248025" y="1475066"/>
                </a:moveTo>
                <a:lnTo>
                  <a:pt x="3247567" y="1473949"/>
                </a:lnTo>
                <a:lnTo>
                  <a:pt x="3245701" y="1472082"/>
                </a:lnTo>
                <a:lnTo>
                  <a:pt x="3244583" y="1471612"/>
                </a:lnTo>
                <a:lnTo>
                  <a:pt x="3241954" y="1471612"/>
                </a:lnTo>
                <a:lnTo>
                  <a:pt x="3240836" y="1472082"/>
                </a:lnTo>
                <a:lnTo>
                  <a:pt x="3238970" y="1473949"/>
                </a:lnTo>
                <a:lnTo>
                  <a:pt x="3238500" y="1475066"/>
                </a:lnTo>
                <a:lnTo>
                  <a:pt x="3238500" y="1477695"/>
                </a:lnTo>
                <a:lnTo>
                  <a:pt x="3238970" y="1478813"/>
                </a:lnTo>
                <a:lnTo>
                  <a:pt x="3240836" y="1480680"/>
                </a:lnTo>
                <a:lnTo>
                  <a:pt x="3241954" y="1481137"/>
                </a:lnTo>
                <a:lnTo>
                  <a:pt x="3244583" y="1481137"/>
                </a:lnTo>
                <a:lnTo>
                  <a:pt x="3245701" y="1480680"/>
                </a:lnTo>
                <a:lnTo>
                  <a:pt x="3247567" y="1478813"/>
                </a:lnTo>
                <a:lnTo>
                  <a:pt x="3248025" y="1477695"/>
                </a:lnTo>
                <a:lnTo>
                  <a:pt x="3248025" y="1475066"/>
                </a:lnTo>
                <a:close/>
              </a:path>
              <a:path w="6819900" h="2952750">
                <a:moveTo>
                  <a:pt x="3248025" y="984529"/>
                </a:moveTo>
                <a:lnTo>
                  <a:pt x="3247567" y="983411"/>
                </a:lnTo>
                <a:lnTo>
                  <a:pt x="3245701" y="981544"/>
                </a:lnTo>
                <a:lnTo>
                  <a:pt x="3244583" y="981075"/>
                </a:lnTo>
                <a:lnTo>
                  <a:pt x="3241954" y="981075"/>
                </a:lnTo>
                <a:lnTo>
                  <a:pt x="3240836" y="981544"/>
                </a:lnTo>
                <a:lnTo>
                  <a:pt x="3238970" y="983411"/>
                </a:lnTo>
                <a:lnTo>
                  <a:pt x="3238500" y="984529"/>
                </a:lnTo>
                <a:lnTo>
                  <a:pt x="3238500" y="987158"/>
                </a:lnTo>
                <a:lnTo>
                  <a:pt x="3238970" y="988275"/>
                </a:lnTo>
                <a:lnTo>
                  <a:pt x="3240836" y="990142"/>
                </a:lnTo>
                <a:lnTo>
                  <a:pt x="3241954" y="990600"/>
                </a:lnTo>
                <a:lnTo>
                  <a:pt x="3244583" y="990600"/>
                </a:lnTo>
                <a:lnTo>
                  <a:pt x="3245701" y="990142"/>
                </a:lnTo>
                <a:lnTo>
                  <a:pt x="3247567" y="988275"/>
                </a:lnTo>
                <a:lnTo>
                  <a:pt x="3248025" y="987158"/>
                </a:lnTo>
                <a:lnTo>
                  <a:pt x="3248025" y="984529"/>
                </a:lnTo>
                <a:close/>
              </a:path>
              <a:path w="6819900" h="2952750">
                <a:moveTo>
                  <a:pt x="3248025" y="493991"/>
                </a:moveTo>
                <a:lnTo>
                  <a:pt x="3247567" y="492874"/>
                </a:lnTo>
                <a:lnTo>
                  <a:pt x="3245701" y="491007"/>
                </a:lnTo>
                <a:lnTo>
                  <a:pt x="3244583" y="490537"/>
                </a:lnTo>
                <a:lnTo>
                  <a:pt x="3241954" y="490537"/>
                </a:lnTo>
                <a:lnTo>
                  <a:pt x="3240836" y="491007"/>
                </a:lnTo>
                <a:lnTo>
                  <a:pt x="3238970" y="492874"/>
                </a:lnTo>
                <a:lnTo>
                  <a:pt x="3238500" y="493991"/>
                </a:lnTo>
                <a:lnTo>
                  <a:pt x="3238500" y="496620"/>
                </a:lnTo>
                <a:lnTo>
                  <a:pt x="3238970" y="497738"/>
                </a:lnTo>
                <a:lnTo>
                  <a:pt x="3240836" y="499605"/>
                </a:lnTo>
                <a:lnTo>
                  <a:pt x="3241954" y="500062"/>
                </a:lnTo>
                <a:lnTo>
                  <a:pt x="3244583" y="500062"/>
                </a:lnTo>
                <a:lnTo>
                  <a:pt x="3245701" y="499605"/>
                </a:lnTo>
                <a:lnTo>
                  <a:pt x="3247567" y="497738"/>
                </a:lnTo>
                <a:lnTo>
                  <a:pt x="3248025" y="496620"/>
                </a:lnTo>
                <a:lnTo>
                  <a:pt x="3248025" y="493991"/>
                </a:lnTo>
                <a:close/>
              </a:path>
              <a:path w="6819900" h="2952750">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6819900" h="2952750">
                <a:moveTo>
                  <a:pt x="3295650" y="2946679"/>
                </a:moveTo>
                <a:lnTo>
                  <a:pt x="3295192" y="2945561"/>
                </a:lnTo>
                <a:lnTo>
                  <a:pt x="3293326" y="2943695"/>
                </a:lnTo>
                <a:lnTo>
                  <a:pt x="3292208" y="2943225"/>
                </a:lnTo>
                <a:lnTo>
                  <a:pt x="3289579" y="2943225"/>
                </a:lnTo>
                <a:lnTo>
                  <a:pt x="3288461" y="2943695"/>
                </a:lnTo>
                <a:lnTo>
                  <a:pt x="3286595" y="2945561"/>
                </a:lnTo>
                <a:lnTo>
                  <a:pt x="3286125" y="2946679"/>
                </a:lnTo>
                <a:lnTo>
                  <a:pt x="3286125" y="2949308"/>
                </a:lnTo>
                <a:lnTo>
                  <a:pt x="3286595" y="2950426"/>
                </a:lnTo>
                <a:lnTo>
                  <a:pt x="3288461" y="2952292"/>
                </a:lnTo>
                <a:lnTo>
                  <a:pt x="3289579" y="2952750"/>
                </a:lnTo>
                <a:lnTo>
                  <a:pt x="3292208" y="2952750"/>
                </a:lnTo>
                <a:lnTo>
                  <a:pt x="3293326" y="2952292"/>
                </a:lnTo>
                <a:lnTo>
                  <a:pt x="3295192" y="2950426"/>
                </a:lnTo>
                <a:lnTo>
                  <a:pt x="3295650" y="2949308"/>
                </a:lnTo>
                <a:lnTo>
                  <a:pt x="3295650" y="2946679"/>
                </a:lnTo>
                <a:close/>
              </a:path>
              <a:path w="6819900" h="2952750">
                <a:moveTo>
                  <a:pt x="3295650" y="2456142"/>
                </a:moveTo>
                <a:lnTo>
                  <a:pt x="3295192" y="2455024"/>
                </a:lnTo>
                <a:lnTo>
                  <a:pt x="3293326" y="2453157"/>
                </a:lnTo>
                <a:lnTo>
                  <a:pt x="3292208" y="2452687"/>
                </a:lnTo>
                <a:lnTo>
                  <a:pt x="3289579" y="2452687"/>
                </a:lnTo>
                <a:lnTo>
                  <a:pt x="3288461" y="2453157"/>
                </a:lnTo>
                <a:lnTo>
                  <a:pt x="3286595" y="2455024"/>
                </a:lnTo>
                <a:lnTo>
                  <a:pt x="3286125" y="2456142"/>
                </a:lnTo>
                <a:lnTo>
                  <a:pt x="3286125" y="2458770"/>
                </a:lnTo>
                <a:lnTo>
                  <a:pt x="3286595" y="2459888"/>
                </a:lnTo>
                <a:lnTo>
                  <a:pt x="3288461" y="2461755"/>
                </a:lnTo>
                <a:lnTo>
                  <a:pt x="3289579" y="2462212"/>
                </a:lnTo>
                <a:lnTo>
                  <a:pt x="3292208" y="2462212"/>
                </a:lnTo>
                <a:lnTo>
                  <a:pt x="3293326" y="2461755"/>
                </a:lnTo>
                <a:lnTo>
                  <a:pt x="3295192" y="2459888"/>
                </a:lnTo>
                <a:lnTo>
                  <a:pt x="3295650" y="2458770"/>
                </a:lnTo>
                <a:lnTo>
                  <a:pt x="3295650" y="2456142"/>
                </a:lnTo>
                <a:close/>
              </a:path>
              <a:path w="6819900" h="2952750">
                <a:moveTo>
                  <a:pt x="3295650" y="1965604"/>
                </a:moveTo>
                <a:lnTo>
                  <a:pt x="3295192" y="1964486"/>
                </a:lnTo>
                <a:lnTo>
                  <a:pt x="3293326" y="1962619"/>
                </a:lnTo>
                <a:lnTo>
                  <a:pt x="3292208" y="1962150"/>
                </a:lnTo>
                <a:lnTo>
                  <a:pt x="3289579" y="1962150"/>
                </a:lnTo>
                <a:lnTo>
                  <a:pt x="3288461" y="1962619"/>
                </a:lnTo>
                <a:lnTo>
                  <a:pt x="3286595" y="1964486"/>
                </a:lnTo>
                <a:lnTo>
                  <a:pt x="3286125" y="1965604"/>
                </a:lnTo>
                <a:lnTo>
                  <a:pt x="3286125" y="1968233"/>
                </a:lnTo>
                <a:lnTo>
                  <a:pt x="3286595" y="1969350"/>
                </a:lnTo>
                <a:lnTo>
                  <a:pt x="3288461" y="1971217"/>
                </a:lnTo>
                <a:lnTo>
                  <a:pt x="3289579" y="1971675"/>
                </a:lnTo>
                <a:lnTo>
                  <a:pt x="3292208" y="1971675"/>
                </a:lnTo>
                <a:lnTo>
                  <a:pt x="3293326" y="1971217"/>
                </a:lnTo>
                <a:lnTo>
                  <a:pt x="3295192" y="1969350"/>
                </a:lnTo>
                <a:lnTo>
                  <a:pt x="3295650" y="1968233"/>
                </a:lnTo>
                <a:lnTo>
                  <a:pt x="3295650" y="1965604"/>
                </a:lnTo>
                <a:close/>
              </a:path>
              <a:path w="6819900" h="2952750">
                <a:moveTo>
                  <a:pt x="3295650" y="1475066"/>
                </a:moveTo>
                <a:lnTo>
                  <a:pt x="3295192" y="1473949"/>
                </a:lnTo>
                <a:lnTo>
                  <a:pt x="3293326" y="1472082"/>
                </a:lnTo>
                <a:lnTo>
                  <a:pt x="3292208" y="1471612"/>
                </a:lnTo>
                <a:lnTo>
                  <a:pt x="3289579" y="1471612"/>
                </a:lnTo>
                <a:lnTo>
                  <a:pt x="3288461" y="1472082"/>
                </a:lnTo>
                <a:lnTo>
                  <a:pt x="3286595" y="1473949"/>
                </a:lnTo>
                <a:lnTo>
                  <a:pt x="3286125" y="1475066"/>
                </a:lnTo>
                <a:lnTo>
                  <a:pt x="3286125" y="1477695"/>
                </a:lnTo>
                <a:lnTo>
                  <a:pt x="3286595" y="1478813"/>
                </a:lnTo>
                <a:lnTo>
                  <a:pt x="3288461" y="1480680"/>
                </a:lnTo>
                <a:lnTo>
                  <a:pt x="3289579" y="1481137"/>
                </a:lnTo>
                <a:lnTo>
                  <a:pt x="3292208" y="1481137"/>
                </a:lnTo>
                <a:lnTo>
                  <a:pt x="3293326" y="1480680"/>
                </a:lnTo>
                <a:lnTo>
                  <a:pt x="3295192" y="1478813"/>
                </a:lnTo>
                <a:lnTo>
                  <a:pt x="3295650" y="1477695"/>
                </a:lnTo>
                <a:lnTo>
                  <a:pt x="3295650" y="1475066"/>
                </a:lnTo>
                <a:close/>
              </a:path>
              <a:path w="6819900" h="2952750">
                <a:moveTo>
                  <a:pt x="3295650" y="984529"/>
                </a:moveTo>
                <a:lnTo>
                  <a:pt x="3295192" y="983411"/>
                </a:lnTo>
                <a:lnTo>
                  <a:pt x="3293326" y="981544"/>
                </a:lnTo>
                <a:lnTo>
                  <a:pt x="3292208" y="981075"/>
                </a:lnTo>
                <a:lnTo>
                  <a:pt x="3289579" y="981075"/>
                </a:lnTo>
                <a:lnTo>
                  <a:pt x="3288461" y="981544"/>
                </a:lnTo>
                <a:lnTo>
                  <a:pt x="3286595" y="983411"/>
                </a:lnTo>
                <a:lnTo>
                  <a:pt x="3286125" y="984529"/>
                </a:lnTo>
                <a:lnTo>
                  <a:pt x="3286125" y="987158"/>
                </a:lnTo>
                <a:lnTo>
                  <a:pt x="3286595" y="988275"/>
                </a:lnTo>
                <a:lnTo>
                  <a:pt x="3288461" y="990142"/>
                </a:lnTo>
                <a:lnTo>
                  <a:pt x="3289579" y="990600"/>
                </a:lnTo>
                <a:lnTo>
                  <a:pt x="3292208" y="990600"/>
                </a:lnTo>
                <a:lnTo>
                  <a:pt x="3293326" y="990142"/>
                </a:lnTo>
                <a:lnTo>
                  <a:pt x="3295192" y="988275"/>
                </a:lnTo>
                <a:lnTo>
                  <a:pt x="3295650" y="987158"/>
                </a:lnTo>
                <a:lnTo>
                  <a:pt x="3295650" y="984529"/>
                </a:lnTo>
                <a:close/>
              </a:path>
              <a:path w="6819900" h="2952750">
                <a:moveTo>
                  <a:pt x="3295650" y="493991"/>
                </a:moveTo>
                <a:lnTo>
                  <a:pt x="3295192" y="492874"/>
                </a:lnTo>
                <a:lnTo>
                  <a:pt x="3293326" y="491007"/>
                </a:lnTo>
                <a:lnTo>
                  <a:pt x="3292208" y="490537"/>
                </a:lnTo>
                <a:lnTo>
                  <a:pt x="3289579" y="490537"/>
                </a:lnTo>
                <a:lnTo>
                  <a:pt x="3288461" y="491007"/>
                </a:lnTo>
                <a:lnTo>
                  <a:pt x="3286595" y="492874"/>
                </a:lnTo>
                <a:lnTo>
                  <a:pt x="3286125" y="493991"/>
                </a:lnTo>
                <a:lnTo>
                  <a:pt x="3286125" y="496620"/>
                </a:lnTo>
                <a:lnTo>
                  <a:pt x="3286595" y="497738"/>
                </a:lnTo>
                <a:lnTo>
                  <a:pt x="3288461" y="499605"/>
                </a:lnTo>
                <a:lnTo>
                  <a:pt x="3289579" y="500062"/>
                </a:lnTo>
                <a:lnTo>
                  <a:pt x="3292208" y="500062"/>
                </a:lnTo>
                <a:lnTo>
                  <a:pt x="3293326" y="499605"/>
                </a:lnTo>
                <a:lnTo>
                  <a:pt x="3295192" y="497738"/>
                </a:lnTo>
                <a:lnTo>
                  <a:pt x="3295650" y="496620"/>
                </a:lnTo>
                <a:lnTo>
                  <a:pt x="3295650" y="493991"/>
                </a:lnTo>
                <a:close/>
              </a:path>
              <a:path w="6819900" h="2952750">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6819900" h="2952750">
                <a:moveTo>
                  <a:pt x="3343275" y="2946679"/>
                </a:moveTo>
                <a:lnTo>
                  <a:pt x="3342817" y="2945561"/>
                </a:lnTo>
                <a:lnTo>
                  <a:pt x="3340951" y="2943695"/>
                </a:lnTo>
                <a:lnTo>
                  <a:pt x="3339833" y="2943225"/>
                </a:lnTo>
                <a:lnTo>
                  <a:pt x="3337204" y="2943225"/>
                </a:lnTo>
                <a:lnTo>
                  <a:pt x="3336074" y="2943695"/>
                </a:lnTo>
                <a:lnTo>
                  <a:pt x="3334220" y="2945561"/>
                </a:lnTo>
                <a:lnTo>
                  <a:pt x="3333750" y="2946679"/>
                </a:lnTo>
                <a:lnTo>
                  <a:pt x="3333750" y="2949308"/>
                </a:lnTo>
                <a:lnTo>
                  <a:pt x="3334220" y="2950426"/>
                </a:lnTo>
                <a:lnTo>
                  <a:pt x="3336074" y="2952292"/>
                </a:lnTo>
                <a:lnTo>
                  <a:pt x="3337204" y="2952750"/>
                </a:lnTo>
                <a:lnTo>
                  <a:pt x="3339833" y="2952750"/>
                </a:lnTo>
                <a:lnTo>
                  <a:pt x="3340951" y="2952292"/>
                </a:lnTo>
                <a:lnTo>
                  <a:pt x="3342817" y="2950426"/>
                </a:lnTo>
                <a:lnTo>
                  <a:pt x="3343275" y="2949308"/>
                </a:lnTo>
                <a:lnTo>
                  <a:pt x="3343275" y="2946679"/>
                </a:lnTo>
                <a:close/>
              </a:path>
              <a:path w="6819900" h="2952750">
                <a:moveTo>
                  <a:pt x="3343275" y="2456142"/>
                </a:moveTo>
                <a:lnTo>
                  <a:pt x="3342817" y="2455024"/>
                </a:lnTo>
                <a:lnTo>
                  <a:pt x="3340951" y="2453157"/>
                </a:lnTo>
                <a:lnTo>
                  <a:pt x="3339833" y="2452687"/>
                </a:lnTo>
                <a:lnTo>
                  <a:pt x="3337204" y="2452687"/>
                </a:lnTo>
                <a:lnTo>
                  <a:pt x="3336074" y="2453157"/>
                </a:lnTo>
                <a:lnTo>
                  <a:pt x="3334220" y="2455024"/>
                </a:lnTo>
                <a:lnTo>
                  <a:pt x="3333750" y="2456142"/>
                </a:lnTo>
                <a:lnTo>
                  <a:pt x="3333750" y="2458770"/>
                </a:lnTo>
                <a:lnTo>
                  <a:pt x="3334220" y="2459888"/>
                </a:lnTo>
                <a:lnTo>
                  <a:pt x="3336074" y="2461755"/>
                </a:lnTo>
                <a:lnTo>
                  <a:pt x="3337204" y="2462212"/>
                </a:lnTo>
                <a:lnTo>
                  <a:pt x="3339833" y="2462212"/>
                </a:lnTo>
                <a:lnTo>
                  <a:pt x="3340951" y="2461755"/>
                </a:lnTo>
                <a:lnTo>
                  <a:pt x="3342817" y="2459888"/>
                </a:lnTo>
                <a:lnTo>
                  <a:pt x="3343275" y="2458770"/>
                </a:lnTo>
                <a:lnTo>
                  <a:pt x="3343275" y="2456142"/>
                </a:lnTo>
                <a:close/>
              </a:path>
              <a:path w="6819900" h="2952750">
                <a:moveTo>
                  <a:pt x="3343275" y="1965604"/>
                </a:moveTo>
                <a:lnTo>
                  <a:pt x="3342817" y="1964486"/>
                </a:lnTo>
                <a:lnTo>
                  <a:pt x="3340951" y="1962619"/>
                </a:lnTo>
                <a:lnTo>
                  <a:pt x="3339833" y="1962150"/>
                </a:lnTo>
                <a:lnTo>
                  <a:pt x="3337204" y="1962150"/>
                </a:lnTo>
                <a:lnTo>
                  <a:pt x="3336074" y="1962619"/>
                </a:lnTo>
                <a:lnTo>
                  <a:pt x="3334220" y="1964486"/>
                </a:lnTo>
                <a:lnTo>
                  <a:pt x="3333750" y="1965604"/>
                </a:lnTo>
                <a:lnTo>
                  <a:pt x="3333750" y="1968233"/>
                </a:lnTo>
                <a:lnTo>
                  <a:pt x="3334220" y="1969350"/>
                </a:lnTo>
                <a:lnTo>
                  <a:pt x="3336074" y="1971217"/>
                </a:lnTo>
                <a:lnTo>
                  <a:pt x="3337204" y="1971675"/>
                </a:lnTo>
                <a:lnTo>
                  <a:pt x="3339833" y="1971675"/>
                </a:lnTo>
                <a:lnTo>
                  <a:pt x="3340951" y="1971217"/>
                </a:lnTo>
                <a:lnTo>
                  <a:pt x="3342817" y="1969350"/>
                </a:lnTo>
                <a:lnTo>
                  <a:pt x="3343275" y="1968233"/>
                </a:lnTo>
                <a:lnTo>
                  <a:pt x="3343275" y="1965604"/>
                </a:lnTo>
                <a:close/>
              </a:path>
              <a:path w="6819900" h="2952750">
                <a:moveTo>
                  <a:pt x="3343275" y="1475066"/>
                </a:moveTo>
                <a:lnTo>
                  <a:pt x="3342817" y="1473949"/>
                </a:lnTo>
                <a:lnTo>
                  <a:pt x="3340951" y="1472082"/>
                </a:lnTo>
                <a:lnTo>
                  <a:pt x="3339833" y="1471612"/>
                </a:lnTo>
                <a:lnTo>
                  <a:pt x="3337204" y="1471612"/>
                </a:lnTo>
                <a:lnTo>
                  <a:pt x="3336074" y="1472082"/>
                </a:lnTo>
                <a:lnTo>
                  <a:pt x="3334220" y="1473949"/>
                </a:lnTo>
                <a:lnTo>
                  <a:pt x="3333750" y="1475066"/>
                </a:lnTo>
                <a:lnTo>
                  <a:pt x="3333750" y="1477695"/>
                </a:lnTo>
                <a:lnTo>
                  <a:pt x="3334220" y="1478813"/>
                </a:lnTo>
                <a:lnTo>
                  <a:pt x="3336074" y="1480680"/>
                </a:lnTo>
                <a:lnTo>
                  <a:pt x="3337204" y="1481137"/>
                </a:lnTo>
                <a:lnTo>
                  <a:pt x="3339833" y="1481137"/>
                </a:lnTo>
                <a:lnTo>
                  <a:pt x="3340951" y="1480680"/>
                </a:lnTo>
                <a:lnTo>
                  <a:pt x="3342817" y="1478813"/>
                </a:lnTo>
                <a:lnTo>
                  <a:pt x="3343275" y="1477695"/>
                </a:lnTo>
                <a:lnTo>
                  <a:pt x="3343275" y="1475066"/>
                </a:lnTo>
                <a:close/>
              </a:path>
              <a:path w="6819900" h="2952750">
                <a:moveTo>
                  <a:pt x="3343275" y="984529"/>
                </a:moveTo>
                <a:lnTo>
                  <a:pt x="3342817" y="983411"/>
                </a:lnTo>
                <a:lnTo>
                  <a:pt x="3340951" y="981544"/>
                </a:lnTo>
                <a:lnTo>
                  <a:pt x="3339833" y="981075"/>
                </a:lnTo>
                <a:lnTo>
                  <a:pt x="3337204" y="981075"/>
                </a:lnTo>
                <a:lnTo>
                  <a:pt x="3336074" y="981544"/>
                </a:lnTo>
                <a:lnTo>
                  <a:pt x="3334220" y="983411"/>
                </a:lnTo>
                <a:lnTo>
                  <a:pt x="3333750" y="984529"/>
                </a:lnTo>
                <a:lnTo>
                  <a:pt x="3333750" y="987158"/>
                </a:lnTo>
                <a:lnTo>
                  <a:pt x="3334220" y="988275"/>
                </a:lnTo>
                <a:lnTo>
                  <a:pt x="3336074" y="990142"/>
                </a:lnTo>
                <a:lnTo>
                  <a:pt x="3337204" y="990600"/>
                </a:lnTo>
                <a:lnTo>
                  <a:pt x="3339833" y="990600"/>
                </a:lnTo>
                <a:lnTo>
                  <a:pt x="3340951" y="990142"/>
                </a:lnTo>
                <a:lnTo>
                  <a:pt x="3342817" y="988275"/>
                </a:lnTo>
                <a:lnTo>
                  <a:pt x="3343275" y="987158"/>
                </a:lnTo>
                <a:lnTo>
                  <a:pt x="3343275" y="984529"/>
                </a:lnTo>
                <a:close/>
              </a:path>
              <a:path w="6819900" h="2952750">
                <a:moveTo>
                  <a:pt x="3343275" y="493991"/>
                </a:moveTo>
                <a:lnTo>
                  <a:pt x="3342817" y="492874"/>
                </a:lnTo>
                <a:lnTo>
                  <a:pt x="3340951" y="491007"/>
                </a:lnTo>
                <a:lnTo>
                  <a:pt x="3339833" y="490537"/>
                </a:lnTo>
                <a:lnTo>
                  <a:pt x="3337204" y="490537"/>
                </a:lnTo>
                <a:lnTo>
                  <a:pt x="3336074" y="491007"/>
                </a:lnTo>
                <a:lnTo>
                  <a:pt x="3334220" y="492874"/>
                </a:lnTo>
                <a:lnTo>
                  <a:pt x="3333750" y="493991"/>
                </a:lnTo>
                <a:lnTo>
                  <a:pt x="3333750" y="496620"/>
                </a:lnTo>
                <a:lnTo>
                  <a:pt x="3334220" y="497738"/>
                </a:lnTo>
                <a:lnTo>
                  <a:pt x="3336074" y="499605"/>
                </a:lnTo>
                <a:lnTo>
                  <a:pt x="3337204" y="500062"/>
                </a:lnTo>
                <a:lnTo>
                  <a:pt x="3339833" y="500062"/>
                </a:lnTo>
                <a:lnTo>
                  <a:pt x="3340951" y="499605"/>
                </a:lnTo>
                <a:lnTo>
                  <a:pt x="3342817" y="497738"/>
                </a:lnTo>
                <a:lnTo>
                  <a:pt x="3343275" y="496620"/>
                </a:lnTo>
                <a:lnTo>
                  <a:pt x="3343275" y="493991"/>
                </a:lnTo>
                <a:close/>
              </a:path>
              <a:path w="6819900" h="2952750">
                <a:moveTo>
                  <a:pt x="3343275" y="3454"/>
                </a:moveTo>
                <a:lnTo>
                  <a:pt x="3342817" y="2336"/>
                </a:lnTo>
                <a:lnTo>
                  <a:pt x="3340951" y="469"/>
                </a:lnTo>
                <a:lnTo>
                  <a:pt x="3339833" y="0"/>
                </a:lnTo>
                <a:lnTo>
                  <a:pt x="3337204" y="0"/>
                </a:lnTo>
                <a:lnTo>
                  <a:pt x="3336074" y="469"/>
                </a:lnTo>
                <a:lnTo>
                  <a:pt x="3334220" y="2336"/>
                </a:lnTo>
                <a:lnTo>
                  <a:pt x="3333750" y="3454"/>
                </a:lnTo>
                <a:lnTo>
                  <a:pt x="3333750" y="6083"/>
                </a:lnTo>
                <a:lnTo>
                  <a:pt x="3334220" y="7200"/>
                </a:lnTo>
                <a:lnTo>
                  <a:pt x="3336074" y="9067"/>
                </a:lnTo>
                <a:lnTo>
                  <a:pt x="3337204" y="9525"/>
                </a:lnTo>
                <a:lnTo>
                  <a:pt x="3339833" y="9525"/>
                </a:lnTo>
                <a:lnTo>
                  <a:pt x="3340951" y="9067"/>
                </a:lnTo>
                <a:lnTo>
                  <a:pt x="3342817" y="7200"/>
                </a:lnTo>
                <a:lnTo>
                  <a:pt x="3343275" y="6083"/>
                </a:lnTo>
                <a:lnTo>
                  <a:pt x="3343275" y="3454"/>
                </a:lnTo>
                <a:close/>
              </a:path>
              <a:path w="6819900" h="2952750">
                <a:moveTo>
                  <a:pt x="3390900" y="2946679"/>
                </a:moveTo>
                <a:lnTo>
                  <a:pt x="3390442" y="2945561"/>
                </a:lnTo>
                <a:lnTo>
                  <a:pt x="3388576" y="2943695"/>
                </a:lnTo>
                <a:lnTo>
                  <a:pt x="3387458" y="2943225"/>
                </a:lnTo>
                <a:lnTo>
                  <a:pt x="3384829" y="2943225"/>
                </a:lnTo>
                <a:lnTo>
                  <a:pt x="3383699" y="2943695"/>
                </a:lnTo>
                <a:lnTo>
                  <a:pt x="3381845" y="2945561"/>
                </a:lnTo>
                <a:lnTo>
                  <a:pt x="3381375" y="2946679"/>
                </a:lnTo>
                <a:lnTo>
                  <a:pt x="3381375" y="2949308"/>
                </a:lnTo>
                <a:lnTo>
                  <a:pt x="3381845" y="2950426"/>
                </a:lnTo>
                <a:lnTo>
                  <a:pt x="3383699" y="2952292"/>
                </a:lnTo>
                <a:lnTo>
                  <a:pt x="3384829" y="2952750"/>
                </a:lnTo>
                <a:lnTo>
                  <a:pt x="3387458" y="2952750"/>
                </a:lnTo>
                <a:lnTo>
                  <a:pt x="3388576" y="2952292"/>
                </a:lnTo>
                <a:lnTo>
                  <a:pt x="3390442" y="2950426"/>
                </a:lnTo>
                <a:lnTo>
                  <a:pt x="3390900" y="2949308"/>
                </a:lnTo>
                <a:lnTo>
                  <a:pt x="3390900" y="2946679"/>
                </a:lnTo>
                <a:close/>
              </a:path>
              <a:path w="6819900" h="2952750">
                <a:moveTo>
                  <a:pt x="3390900" y="2456142"/>
                </a:moveTo>
                <a:lnTo>
                  <a:pt x="3390442" y="2455024"/>
                </a:lnTo>
                <a:lnTo>
                  <a:pt x="3388576" y="2453157"/>
                </a:lnTo>
                <a:lnTo>
                  <a:pt x="3387458" y="2452687"/>
                </a:lnTo>
                <a:lnTo>
                  <a:pt x="3384829" y="2452687"/>
                </a:lnTo>
                <a:lnTo>
                  <a:pt x="3383699" y="2453157"/>
                </a:lnTo>
                <a:lnTo>
                  <a:pt x="3381845" y="2455024"/>
                </a:lnTo>
                <a:lnTo>
                  <a:pt x="3381375" y="2456142"/>
                </a:lnTo>
                <a:lnTo>
                  <a:pt x="3381375" y="2458770"/>
                </a:lnTo>
                <a:lnTo>
                  <a:pt x="3381845" y="2459888"/>
                </a:lnTo>
                <a:lnTo>
                  <a:pt x="3383699" y="2461755"/>
                </a:lnTo>
                <a:lnTo>
                  <a:pt x="3384829" y="2462212"/>
                </a:lnTo>
                <a:lnTo>
                  <a:pt x="3387458" y="2462212"/>
                </a:lnTo>
                <a:lnTo>
                  <a:pt x="3388576" y="2461755"/>
                </a:lnTo>
                <a:lnTo>
                  <a:pt x="3390442" y="2459888"/>
                </a:lnTo>
                <a:lnTo>
                  <a:pt x="3390900" y="2458770"/>
                </a:lnTo>
                <a:lnTo>
                  <a:pt x="3390900" y="2456142"/>
                </a:lnTo>
                <a:close/>
              </a:path>
              <a:path w="6819900" h="2952750">
                <a:moveTo>
                  <a:pt x="3390900" y="1965604"/>
                </a:moveTo>
                <a:lnTo>
                  <a:pt x="3390442" y="1964486"/>
                </a:lnTo>
                <a:lnTo>
                  <a:pt x="3388576" y="1962619"/>
                </a:lnTo>
                <a:lnTo>
                  <a:pt x="3387458" y="1962150"/>
                </a:lnTo>
                <a:lnTo>
                  <a:pt x="3384829" y="1962150"/>
                </a:lnTo>
                <a:lnTo>
                  <a:pt x="3383699" y="1962619"/>
                </a:lnTo>
                <a:lnTo>
                  <a:pt x="3381845" y="1964486"/>
                </a:lnTo>
                <a:lnTo>
                  <a:pt x="3381375" y="1965604"/>
                </a:lnTo>
                <a:lnTo>
                  <a:pt x="3381375" y="1968233"/>
                </a:lnTo>
                <a:lnTo>
                  <a:pt x="3381845" y="1969350"/>
                </a:lnTo>
                <a:lnTo>
                  <a:pt x="3383699" y="1971217"/>
                </a:lnTo>
                <a:lnTo>
                  <a:pt x="3384829" y="1971675"/>
                </a:lnTo>
                <a:lnTo>
                  <a:pt x="3387458" y="1971675"/>
                </a:lnTo>
                <a:lnTo>
                  <a:pt x="3388576" y="1971217"/>
                </a:lnTo>
                <a:lnTo>
                  <a:pt x="3390442" y="1969350"/>
                </a:lnTo>
                <a:lnTo>
                  <a:pt x="3390900" y="1968233"/>
                </a:lnTo>
                <a:lnTo>
                  <a:pt x="3390900" y="1965604"/>
                </a:lnTo>
                <a:close/>
              </a:path>
              <a:path w="6819900" h="2952750">
                <a:moveTo>
                  <a:pt x="3390900" y="1475066"/>
                </a:moveTo>
                <a:lnTo>
                  <a:pt x="3390442" y="1473949"/>
                </a:lnTo>
                <a:lnTo>
                  <a:pt x="3388576" y="1472082"/>
                </a:lnTo>
                <a:lnTo>
                  <a:pt x="3387458" y="1471612"/>
                </a:lnTo>
                <a:lnTo>
                  <a:pt x="3384829" y="1471612"/>
                </a:lnTo>
                <a:lnTo>
                  <a:pt x="3383699" y="1472082"/>
                </a:lnTo>
                <a:lnTo>
                  <a:pt x="3381845" y="1473949"/>
                </a:lnTo>
                <a:lnTo>
                  <a:pt x="3381375" y="1475066"/>
                </a:lnTo>
                <a:lnTo>
                  <a:pt x="3381375" y="1477695"/>
                </a:lnTo>
                <a:lnTo>
                  <a:pt x="3381845" y="1478813"/>
                </a:lnTo>
                <a:lnTo>
                  <a:pt x="3383699" y="1480680"/>
                </a:lnTo>
                <a:lnTo>
                  <a:pt x="3384829" y="1481137"/>
                </a:lnTo>
                <a:lnTo>
                  <a:pt x="3387458" y="1481137"/>
                </a:lnTo>
                <a:lnTo>
                  <a:pt x="3388576" y="1480680"/>
                </a:lnTo>
                <a:lnTo>
                  <a:pt x="3390442" y="1478813"/>
                </a:lnTo>
                <a:lnTo>
                  <a:pt x="3390900" y="1477695"/>
                </a:lnTo>
                <a:lnTo>
                  <a:pt x="3390900" y="1475066"/>
                </a:lnTo>
                <a:close/>
              </a:path>
              <a:path w="6819900" h="2952750">
                <a:moveTo>
                  <a:pt x="3390900" y="984529"/>
                </a:moveTo>
                <a:lnTo>
                  <a:pt x="3390442" y="983411"/>
                </a:lnTo>
                <a:lnTo>
                  <a:pt x="3388576" y="981544"/>
                </a:lnTo>
                <a:lnTo>
                  <a:pt x="3387458" y="981075"/>
                </a:lnTo>
                <a:lnTo>
                  <a:pt x="3384829" y="981075"/>
                </a:lnTo>
                <a:lnTo>
                  <a:pt x="3383699" y="981544"/>
                </a:lnTo>
                <a:lnTo>
                  <a:pt x="3381845" y="983411"/>
                </a:lnTo>
                <a:lnTo>
                  <a:pt x="3381375" y="984529"/>
                </a:lnTo>
                <a:lnTo>
                  <a:pt x="3381375" y="987158"/>
                </a:lnTo>
                <a:lnTo>
                  <a:pt x="3381845" y="988275"/>
                </a:lnTo>
                <a:lnTo>
                  <a:pt x="3383699" y="990142"/>
                </a:lnTo>
                <a:lnTo>
                  <a:pt x="3384829" y="990600"/>
                </a:lnTo>
                <a:lnTo>
                  <a:pt x="3387458" y="990600"/>
                </a:lnTo>
                <a:lnTo>
                  <a:pt x="3388576" y="990142"/>
                </a:lnTo>
                <a:lnTo>
                  <a:pt x="3390442" y="988275"/>
                </a:lnTo>
                <a:lnTo>
                  <a:pt x="3390900" y="987158"/>
                </a:lnTo>
                <a:lnTo>
                  <a:pt x="3390900" y="984529"/>
                </a:lnTo>
                <a:close/>
              </a:path>
              <a:path w="6819900" h="2952750">
                <a:moveTo>
                  <a:pt x="3390900" y="493991"/>
                </a:moveTo>
                <a:lnTo>
                  <a:pt x="3390442" y="492874"/>
                </a:lnTo>
                <a:lnTo>
                  <a:pt x="3388576" y="491007"/>
                </a:lnTo>
                <a:lnTo>
                  <a:pt x="3387458" y="490537"/>
                </a:lnTo>
                <a:lnTo>
                  <a:pt x="3384829" y="490537"/>
                </a:lnTo>
                <a:lnTo>
                  <a:pt x="3383699" y="491007"/>
                </a:lnTo>
                <a:lnTo>
                  <a:pt x="3381845" y="492874"/>
                </a:lnTo>
                <a:lnTo>
                  <a:pt x="3381375" y="493991"/>
                </a:lnTo>
                <a:lnTo>
                  <a:pt x="3381375" y="496620"/>
                </a:lnTo>
                <a:lnTo>
                  <a:pt x="3381845" y="497738"/>
                </a:lnTo>
                <a:lnTo>
                  <a:pt x="3383699" y="499605"/>
                </a:lnTo>
                <a:lnTo>
                  <a:pt x="3384829" y="500062"/>
                </a:lnTo>
                <a:lnTo>
                  <a:pt x="3387458" y="500062"/>
                </a:lnTo>
                <a:lnTo>
                  <a:pt x="3388576" y="499605"/>
                </a:lnTo>
                <a:lnTo>
                  <a:pt x="3390442" y="497738"/>
                </a:lnTo>
                <a:lnTo>
                  <a:pt x="3390900" y="496620"/>
                </a:lnTo>
                <a:lnTo>
                  <a:pt x="3390900" y="493991"/>
                </a:lnTo>
                <a:close/>
              </a:path>
              <a:path w="6819900" h="2952750">
                <a:moveTo>
                  <a:pt x="3390900" y="3454"/>
                </a:moveTo>
                <a:lnTo>
                  <a:pt x="3390442" y="2336"/>
                </a:lnTo>
                <a:lnTo>
                  <a:pt x="3388576" y="469"/>
                </a:lnTo>
                <a:lnTo>
                  <a:pt x="3387458" y="0"/>
                </a:lnTo>
                <a:lnTo>
                  <a:pt x="3384829" y="0"/>
                </a:lnTo>
                <a:lnTo>
                  <a:pt x="3383699" y="469"/>
                </a:lnTo>
                <a:lnTo>
                  <a:pt x="3381845" y="2336"/>
                </a:lnTo>
                <a:lnTo>
                  <a:pt x="3381375" y="3454"/>
                </a:lnTo>
                <a:lnTo>
                  <a:pt x="3381375" y="6083"/>
                </a:lnTo>
                <a:lnTo>
                  <a:pt x="3381845" y="7200"/>
                </a:lnTo>
                <a:lnTo>
                  <a:pt x="3383699" y="9067"/>
                </a:lnTo>
                <a:lnTo>
                  <a:pt x="3384829" y="9525"/>
                </a:lnTo>
                <a:lnTo>
                  <a:pt x="3387458" y="9525"/>
                </a:lnTo>
                <a:lnTo>
                  <a:pt x="3388576" y="9067"/>
                </a:lnTo>
                <a:lnTo>
                  <a:pt x="3390442" y="7200"/>
                </a:lnTo>
                <a:lnTo>
                  <a:pt x="3390900" y="6083"/>
                </a:lnTo>
                <a:lnTo>
                  <a:pt x="3390900" y="3454"/>
                </a:lnTo>
                <a:close/>
              </a:path>
              <a:path w="6819900" h="2952750">
                <a:moveTo>
                  <a:pt x="3438525" y="2946679"/>
                </a:moveTo>
                <a:lnTo>
                  <a:pt x="3438067" y="2945561"/>
                </a:lnTo>
                <a:lnTo>
                  <a:pt x="3436201" y="2943695"/>
                </a:lnTo>
                <a:lnTo>
                  <a:pt x="3435083" y="2943225"/>
                </a:lnTo>
                <a:lnTo>
                  <a:pt x="3432454" y="2943225"/>
                </a:lnTo>
                <a:lnTo>
                  <a:pt x="3431336" y="2943695"/>
                </a:lnTo>
                <a:lnTo>
                  <a:pt x="3429470" y="2945561"/>
                </a:lnTo>
                <a:lnTo>
                  <a:pt x="3429000" y="2946679"/>
                </a:lnTo>
                <a:lnTo>
                  <a:pt x="3429000" y="2949308"/>
                </a:lnTo>
                <a:lnTo>
                  <a:pt x="3429470" y="2950426"/>
                </a:lnTo>
                <a:lnTo>
                  <a:pt x="3431336" y="2952292"/>
                </a:lnTo>
                <a:lnTo>
                  <a:pt x="3432454" y="2952750"/>
                </a:lnTo>
                <a:lnTo>
                  <a:pt x="3435083" y="2952750"/>
                </a:lnTo>
                <a:lnTo>
                  <a:pt x="3436201" y="2952292"/>
                </a:lnTo>
                <a:lnTo>
                  <a:pt x="3438067" y="2950426"/>
                </a:lnTo>
                <a:lnTo>
                  <a:pt x="3438525" y="2949308"/>
                </a:lnTo>
                <a:lnTo>
                  <a:pt x="3438525" y="2946679"/>
                </a:lnTo>
                <a:close/>
              </a:path>
              <a:path w="6819900" h="2952750">
                <a:moveTo>
                  <a:pt x="3438525" y="2456142"/>
                </a:moveTo>
                <a:lnTo>
                  <a:pt x="3438067" y="2455024"/>
                </a:lnTo>
                <a:lnTo>
                  <a:pt x="3436201" y="2453157"/>
                </a:lnTo>
                <a:lnTo>
                  <a:pt x="3435083" y="2452687"/>
                </a:lnTo>
                <a:lnTo>
                  <a:pt x="3432454" y="2452687"/>
                </a:lnTo>
                <a:lnTo>
                  <a:pt x="3431336" y="2453157"/>
                </a:lnTo>
                <a:lnTo>
                  <a:pt x="3429470" y="2455024"/>
                </a:lnTo>
                <a:lnTo>
                  <a:pt x="3429000" y="2456142"/>
                </a:lnTo>
                <a:lnTo>
                  <a:pt x="3429000" y="2458770"/>
                </a:lnTo>
                <a:lnTo>
                  <a:pt x="3429470" y="2459888"/>
                </a:lnTo>
                <a:lnTo>
                  <a:pt x="3431336" y="2461755"/>
                </a:lnTo>
                <a:lnTo>
                  <a:pt x="3432454" y="2462212"/>
                </a:lnTo>
                <a:lnTo>
                  <a:pt x="3435083" y="2462212"/>
                </a:lnTo>
                <a:lnTo>
                  <a:pt x="3436201" y="2461755"/>
                </a:lnTo>
                <a:lnTo>
                  <a:pt x="3438067" y="2459888"/>
                </a:lnTo>
                <a:lnTo>
                  <a:pt x="3438525" y="2458770"/>
                </a:lnTo>
                <a:lnTo>
                  <a:pt x="3438525" y="2456142"/>
                </a:lnTo>
                <a:close/>
              </a:path>
              <a:path w="6819900" h="2952750">
                <a:moveTo>
                  <a:pt x="3438525" y="1965604"/>
                </a:moveTo>
                <a:lnTo>
                  <a:pt x="3438067" y="1964486"/>
                </a:lnTo>
                <a:lnTo>
                  <a:pt x="3436201" y="1962619"/>
                </a:lnTo>
                <a:lnTo>
                  <a:pt x="3435083" y="1962150"/>
                </a:lnTo>
                <a:lnTo>
                  <a:pt x="3432454" y="1962150"/>
                </a:lnTo>
                <a:lnTo>
                  <a:pt x="3431336" y="1962619"/>
                </a:lnTo>
                <a:lnTo>
                  <a:pt x="3429470" y="1964486"/>
                </a:lnTo>
                <a:lnTo>
                  <a:pt x="3429000" y="1965604"/>
                </a:lnTo>
                <a:lnTo>
                  <a:pt x="3429000" y="1968233"/>
                </a:lnTo>
                <a:lnTo>
                  <a:pt x="3429470" y="1969350"/>
                </a:lnTo>
                <a:lnTo>
                  <a:pt x="3431336" y="1971217"/>
                </a:lnTo>
                <a:lnTo>
                  <a:pt x="3432454" y="1971675"/>
                </a:lnTo>
                <a:lnTo>
                  <a:pt x="3435083" y="1971675"/>
                </a:lnTo>
                <a:lnTo>
                  <a:pt x="3436201" y="1971217"/>
                </a:lnTo>
                <a:lnTo>
                  <a:pt x="3438067" y="1969350"/>
                </a:lnTo>
                <a:lnTo>
                  <a:pt x="3438525" y="1968233"/>
                </a:lnTo>
                <a:lnTo>
                  <a:pt x="3438525" y="1965604"/>
                </a:lnTo>
                <a:close/>
              </a:path>
              <a:path w="6819900" h="2952750">
                <a:moveTo>
                  <a:pt x="3438525" y="1475066"/>
                </a:moveTo>
                <a:lnTo>
                  <a:pt x="3438067" y="1473949"/>
                </a:lnTo>
                <a:lnTo>
                  <a:pt x="3436201" y="1472082"/>
                </a:lnTo>
                <a:lnTo>
                  <a:pt x="3435083" y="1471612"/>
                </a:lnTo>
                <a:lnTo>
                  <a:pt x="3432454" y="1471612"/>
                </a:lnTo>
                <a:lnTo>
                  <a:pt x="3431336" y="1472082"/>
                </a:lnTo>
                <a:lnTo>
                  <a:pt x="3429470" y="1473949"/>
                </a:lnTo>
                <a:lnTo>
                  <a:pt x="3429000" y="1475066"/>
                </a:lnTo>
                <a:lnTo>
                  <a:pt x="3429000" y="1477695"/>
                </a:lnTo>
                <a:lnTo>
                  <a:pt x="3429470" y="1478813"/>
                </a:lnTo>
                <a:lnTo>
                  <a:pt x="3431336" y="1480680"/>
                </a:lnTo>
                <a:lnTo>
                  <a:pt x="3432454" y="1481137"/>
                </a:lnTo>
                <a:lnTo>
                  <a:pt x="3435083" y="1481137"/>
                </a:lnTo>
                <a:lnTo>
                  <a:pt x="3436201" y="1480680"/>
                </a:lnTo>
                <a:lnTo>
                  <a:pt x="3438067" y="1478813"/>
                </a:lnTo>
                <a:lnTo>
                  <a:pt x="3438525" y="1477695"/>
                </a:lnTo>
                <a:lnTo>
                  <a:pt x="3438525" y="1475066"/>
                </a:lnTo>
                <a:close/>
              </a:path>
              <a:path w="6819900" h="2952750">
                <a:moveTo>
                  <a:pt x="3438525" y="984529"/>
                </a:moveTo>
                <a:lnTo>
                  <a:pt x="3438067" y="983411"/>
                </a:lnTo>
                <a:lnTo>
                  <a:pt x="3436201" y="981544"/>
                </a:lnTo>
                <a:lnTo>
                  <a:pt x="3435083" y="981075"/>
                </a:lnTo>
                <a:lnTo>
                  <a:pt x="3432454" y="981075"/>
                </a:lnTo>
                <a:lnTo>
                  <a:pt x="3431336" y="981544"/>
                </a:lnTo>
                <a:lnTo>
                  <a:pt x="3429470" y="983411"/>
                </a:lnTo>
                <a:lnTo>
                  <a:pt x="3429000" y="984529"/>
                </a:lnTo>
                <a:lnTo>
                  <a:pt x="3429000" y="987158"/>
                </a:lnTo>
                <a:lnTo>
                  <a:pt x="3429470" y="988275"/>
                </a:lnTo>
                <a:lnTo>
                  <a:pt x="3431336" y="990142"/>
                </a:lnTo>
                <a:lnTo>
                  <a:pt x="3432454" y="990600"/>
                </a:lnTo>
                <a:lnTo>
                  <a:pt x="3435083" y="990600"/>
                </a:lnTo>
                <a:lnTo>
                  <a:pt x="3436201" y="990142"/>
                </a:lnTo>
                <a:lnTo>
                  <a:pt x="3438067" y="988275"/>
                </a:lnTo>
                <a:lnTo>
                  <a:pt x="3438525" y="987158"/>
                </a:lnTo>
                <a:lnTo>
                  <a:pt x="3438525" y="984529"/>
                </a:lnTo>
                <a:close/>
              </a:path>
              <a:path w="6819900" h="2952750">
                <a:moveTo>
                  <a:pt x="3438525" y="493991"/>
                </a:moveTo>
                <a:lnTo>
                  <a:pt x="3438067" y="492874"/>
                </a:lnTo>
                <a:lnTo>
                  <a:pt x="3436201" y="491007"/>
                </a:lnTo>
                <a:lnTo>
                  <a:pt x="3435083" y="490537"/>
                </a:lnTo>
                <a:lnTo>
                  <a:pt x="3432454" y="490537"/>
                </a:lnTo>
                <a:lnTo>
                  <a:pt x="3431336" y="491007"/>
                </a:lnTo>
                <a:lnTo>
                  <a:pt x="3429470" y="492874"/>
                </a:lnTo>
                <a:lnTo>
                  <a:pt x="3429000" y="493991"/>
                </a:lnTo>
                <a:lnTo>
                  <a:pt x="3429000" y="496620"/>
                </a:lnTo>
                <a:lnTo>
                  <a:pt x="3429470" y="497738"/>
                </a:lnTo>
                <a:lnTo>
                  <a:pt x="3431336" y="499605"/>
                </a:lnTo>
                <a:lnTo>
                  <a:pt x="3432454" y="500062"/>
                </a:lnTo>
                <a:lnTo>
                  <a:pt x="3435083" y="500062"/>
                </a:lnTo>
                <a:lnTo>
                  <a:pt x="3436201" y="499605"/>
                </a:lnTo>
                <a:lnTo>
                  <a:pt x="3438067" y="497738"/>
                </a:lnTo>
                <a:lnTo>
                  <a:pt x="3438525" y="496620"/>
                </a:lnTo>
                <a:lnTo>
                  <a:pt x="3438525" y="493991"/>
                </a:lnTo>
                <a:close/>
              </a:path>
              <a:path w="6819900" h="2952750">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6819900" h="2952750">
                <a:moveTo>
                  <a:pt x="3486150" y="2946679"/>
                </a:moveTo>
                <a:lnTo>
                  <a:pt x="3485692" y="2945561"/>
                </a:lnTo>
                <a:lnTo>
                  <a:pt x="3483826" y="2943695"/>
                </a:lnTo>
                <a:lnTo>
                  <a:pt x="3482708" y="2943225"/>
                </a:lnTo>
                <a:lnTo>
                  <a:pt x="3480079" y="2943225"/>
                </a:lnTo>
                <a:lnTo>
                  <a:pt x="3478961" y="2943695"/>
                </a:lnTo>
                <a:lnTo>
                  <a:pt x="3477095" y="2945561"/>
                </a:lnTo>
                <a:lnTo>
                  <a:pt x="3476625" y="2946679"/>
                </a:lnTo>
                <a:lnTo>
                  <a:pt x="3476625" y="2949308"/>
                </a:lnTo>
                <a:lnTo>
                  <a:pt x="3477095" y="2950426"/>
                </a:lnTo>
                <a:lnTo>
                  <a:pt x="3478961" y="2952292"/>
                </a:lnTo>
                <a:lnTo>
                  <a:pt x="3480079" y="2952750"/>
                </a:lnTo>
                <a:lnTo>
                  <a:pt x="3482708" y="2952750"/>
                </a:lnTo>
                <a:lnTo>
                  <a:pt x="3483826" y="2952292"/>
                </a:lnTo>
                <a:lnTo>
                  <a:pt x="3485692" y="2950426"/>
                </a:lnTo>
                <a:lnTo>
                  <a:pt x="3486150" y="2949308"/>
                </a:lnTo>
                <a:lnTo>
                  <a:pt x="3486150" y="2946679"/>
                </a:lnTo>
                <a:close/>
              </a:path>
              <a:path w="6819900" h="2952750">
                <a:moveTo>
                  <a:pt x="3486150" y="2456142"/>
                </a:moveTo>
                <a:lnTo>
                  <a:pt x="3485692" y="2455024"/>
                </a:lnTo>
                <a:lnTo>
                  <a:pt x="3483826" y="2453157"/>
                </a:lnTo>
                <a:lnTo>
                  <a:pt x="3482708" y="2452687"/>
                </a:lnTo>
                <a:lnTo>
                  <a:pt x="3480079" y="2452687"/>
                </a:lnTo>
                <a:lnTo>
                  <a:pt x="3478961" y="2453157"/>
                </a:lnTo>
                <a:lnTo>
                  <a:pt x="3477095" y="2455024"/>
                </a:lnTo>
                <a:lnTo>
                  <a:pt x="3476625" y="2456142"/>
                </a:lnTo>
                <a:lnTo>
                  <a:pt x="3476625" y="2458770"/>
                </a:lnTo>
                <a:lnTo>
                  <a:pt x="3477095" y="2459888"/>
                </a:lnTo>
                <a:lnTo>
                  <a:pt x="3478961" y="2461755"/>
                </a:lnTo>
                <a:lnTo>
                  <a:pt x="3480079" y="2462212"/>
                </a:lnTo>
                <a:lnTo>
                  <a:pt x="3482708" y="2462212"/>
                </a:lnTo>
                <a:lnTo>
                  <a:pt x="3483826" y="2461755"/>
                </a:lnTo>
                <a:lnTo>
                  <a:pt x="3485692" y="2459888"/>
                </a:lnTo>
                <a:lnTo>
                  <a:pt x="3486150" y="2458770"/>
                </a:lnTo>
                <a:lnTo>
                  <a:pt x="3486150" y="2456142"/>
                </a:lnTo>
                <a:close/>
              </a:path>
              <a:path w="6819900" h="2952750">
                <a:moveTo>
                  <a:pt x="3486150" y="1965604"/>
                </a:moveTo>
                <a:lnTo>
                  <a:pt x="3485692" y="1964486"/>
                </a:lnTo>
                <a:lnTo>
                  <a:pt x="3483826" y="1962619"/>
                </a:lnTo>
                <a:lnTo>
                  <a:pt x="3482708" y="1962150"/>
                </a:lnTo>
                <a:lnTo>
                  <a:pt x="3480079" y="1962150"/>
                </a:lnTo>
                <a:lnTo>
                  <a:pt x="3478961" y="1962619"/>
                </a:lnTo>
                <a:lnTo>
                  <a:pt x="3477095" y="1964486"/>
                </a:lnTo>
                <a:lnTo>
                  <a:pt x="3476625" y="1965604"/>
                </a:lnTo>
                <a:lnTo>
                  <a:pt x="3476625" y="1968233"/>
                </a:lnTo>
                <a:lnTo>
                  <a:pt x="3477095" y="1969350"/>
                </a:lnTo>
                <a:lnTo>
                  <a:pt x="3478961" y="1971217"/>
                </a:lnTo>
                <a:lnTo>
                  <a:pt x="3480079" y="1971675"/>
                </a:lnTo>
                <a:lnTo>
                  <a:pt x="3482708" y="1971675"/>
                </a:lnTo>
                <a:lnTo>
                  <a:pt x="3483826" y="1971217"/>
                </a:lnTo>
                <a:lnTo>
                  <a:pt x="3485692" y="1969350"/>
                </a:lnTo>
                <a:lnTo>
                  <a:pt x="3486150" y="1968233"/>
                </a:lnTo>
                <a:lnTo>
                  <a:pt x="3486150" y="1965604"/>
                </a:lnTo>
                <a:close/>
              </a:path>
              <a:path w="6819900" h="2952750">
                <a:moveTo>
                  <a:pt x="3486150" y="1475066"/>
                </a:moveTo>
                <a:lnTo>
                  <a:pt x="3485692" y="1473949"/>
                </a:lnTo>
                <a:lnTo>
                  <a:pt x="3483826" y="1472082"/>
                </a:lnTo>
                <a:lnTo>
                  <a:pt x="3482708" y="1471612"/>
                </a:lnTo>
                <a:lnTo>
                  <a:pt x="3480079" y="1471612"/>
                </a:lnTo>
                <a:lnTo>
                  <a:pt x="3478961" y="1472082"/>
                </a:lnTo>
                <a:lnTo>
                  <a:pt x="3477095" y="1473949"/>
                </a:lnTo>
                <a:lnTo>
                  <a:pt x="3476625" y="1475066"/>
                </a:lnTo>
                <a:lnTo>
                  <a:pt x="3476625" y="1477695"/>
                </a:lnTo>
                <a:lnTo>
                  <a:pt x="3477095" y="1478813"/>
                </a:lnTo>
                <a:lnTo>
                  <a:pt x="3478961" y="1480680"/>
                </a:lnTo>
                <a:lnTo>
                  <a:pt x="3480079" y="1481137"/>
                </a:lnTo>
                <a:lnTo>
                  <a:pt x="3482708" y="1481137"/>
                </a:lnTo>
                <a:lnTo>
                  <a:pt x="3483826" y="1480680"/>
                </a:lnTo>
                <a:lnTo>
                  <a:pt x="3485692" y="1478813"/>
                </a:lnTo>
                <a:lnTo>
                  <a:pt x="3486150" y="1477695"/>
                </a:lnTo>
                <a:lnTo>
                  <a:pt x="3486150" y="1475066"/>
                </a:lnTo>
                <a:close/>
              </a:path>
              <a:path w="6819900" h="2952750">
                <a:moveTo>
                  <a:pt x="3486150" y="984529"/>
                </a:moveTo>
                <a:lnTo>
                  <a:pt x="3485692" y="983411"/>
                </a:lnTo>
                <a:lnTo>
                  <a:pt x="3483826" y="981544"/>
                </a:lnTo>
                <a:lnTo>
                  <a:pt x="3482708" y="981075"/>
                </a:lnTo>
                <a:lnTo>
                  <a:pt x="3480079" y="981075"/>
                </a:lnTo>
                <a:lnTo>
                  <a:pt x="3478961" y="981544"/>
                </a:lnTo>
                <a:lnTo>
                  <a:pt x="3477095" y="983411"/>
                </a:lnTo>
                <a:lnTo>
                  <a:pt x="3476625" y="984529"/>
                </a:lnTo>
                <a:lnTo>
                  <a:pt x="3476625" y="987158"/>
                </a:lnTo>
                <a:lnTo>
                  <a:pt x="3477095" y="988275"/>
                </a:lnTo>
                <a:lnTo>
                  <a:pt x="3478961" y="990142"/>
                </a:lnTo>
                <a:lnTo>
                  <a:pt x="3480079" y="990600"/>
                </a:lnTo>
                <a:lnTo>
                  <a:pt x="3482708" y="990600"/>
                </a:lnTo>
                <a:lnTo>
                  <a:pt x="3483826" y="990142"/>
                </a:lnTo>
                <a:lnTo>
                  <a:pt x="3485692" y="988275"/>
                </a:lnTo>
                <a:lnTo>
                  <a:pt x="3486150" y="987158"/>
                </a:lnTo>
                <a:lnTo>
                  <a:pt x="3486150" y="984529"/>
                </a:lnTo>
                <a:close/>
              </a:path>
              <a:path w="6819900" h="2952750">
                <a:moveTo>
                  <a:pt x="3486150" y="493991"/>
                </a:moveTo>
                <a:lnTo>
                  <a:pt x="3485692" y="492874"/>
                </a:lnTo>
                <a:lnTo>
                  <a:pt x="3483826" y="491007"/>
                </a:lnTo>
                <a:lnTo>
                  <a:pt x="3482708" y="490537"/>
                </a:lnTo>
                <a:lnTo>
                  <a:pt x="3480079" y="490537"/>
                </a:lnTo>
                <a:lnTo>
                  <a:pt x="3478961" y="491007"/>
                </a:lnTo>
                <a:lnTo>
                  <a:pt x="3477095" y="492874"/>
                </a:lnTo>
                <a:lnTo>
                  <a:pt x="3476625" y="493991"/>
                </a:lnTo>
                <a:lnTo>
                  <a:pt x="3476625" y="496620"/>
                </a:lnTo>
                <a:lnTo>
                  <a:pt x="3477095" y="497738"/>
                </a:lnTo>
                <a:lnTo>
                  <a:pt x="3478961" y="499605"/>
                </a:lnTo>
                <a:lnTo>
                  <a:pt x="3480079" y="500062"/>
                </a:lnTo>
                <a:lnTo>
                  <a:pt x="3482708" y="500062"/>
                </a:lnTo>
                <a:lnTo>
                  <a:pt x="3483826" y="499605"/>
                </a:lnTo>
                <a:lnTo>
                  <a:pt x="3485692" y="497738"/>
                </a:lnTo>
                <a:lnTo>
                  <a:pt x="3486150" y="496620"/>
                </a:lnTo>
                <a:lnTo>
                  <a:pt x="3486150" y="493991"/>
                </a:lnTo>
                <a:close/>
              </a:path>
              <a:path w="6819900" h="2952750">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6819900" h="2952750">
                <a:moveTo>
                  <a:pt x="3533775" y="2946679"/>
                </a:moveTo>
                <a:lnTo>
                  <a:pt x="3533317" y="2945561"/>
                </a:lnTo>
                <a:lnTo>
                  <a:pt x="3531451" y="2943695"/>
                </a:lnTo>
                <a:lnTo>
                  <a:pt x="3530333" y="2943225"/>
                </a:lnTo>
                <a:lnTo>
                  <a:pt x="3527704" y="2943225"/>
                </a:lnTo>
                <a:lnTo>
                  <a:pt x="3526586" y="2943695"/>
                </a:lnTo>
                <a:lnTo>
                  <a:pt x="3524720" y="2945561"/>
                </a:lnTo>
                <a:lnTo>
                  <a:pt x="3524250" y="2946679"/>
                </a:lnTo>
                <a:lnTo>
                  <a:pt x="3524250" y="2949308"/>
                </a:lnTo>
                <a:lnTo>
                  <a:pt x="3524720" y="2950426"/>
                </a:lnTo>
                <a:lnTo>
                  <a:pt x="3526586" y="2952292"/>
                </a:lnTo>
                <a:lnTo>
                  <a:pt x="3527704" y="2952750"/>
                </a:lnTo>
                <a:lnTo>
                  <a:pt x="3530333" y="2952750"/>
                </a:lnTo>
                <a:lnTo>
                  <a:pt x="3531451" y="2952292"/>
                </a:lnTo>
                <a:lnTo>
                  <a:pt x="3533317" y="2950426"/>
                </a:lnTo>
                <a:lnTo>
                  <a:pt x="3533775" y="2949308"/>
                </a:lnTo>
                <a:lnTo>
                  <a:pt x="3533775" y="2946679"/>
                </a:lnTo>
                <a:close/>
              </a:path>
              <a:path w="6819900" h="2952750">
                <a:moveTo>
                  <a:pt x="3533775" y="2456142"/>
                </a:moveTo>
                <a:lnTo>
                  <a:pt x="3533317" y="2455024"/>
                </a:lnTo>
                <a:lnTo>
                  <a:pt x="3531451" y="2453157"/>
                </a:lnTo>
                <a:lnTo>
                  <a:pt x="3530333" y="2452687"/>
                </a:lnTo>
                <a:lnTo>
                  <a:pt x="3527704" y="2452687"/>
                </a:lnTo>
                <a:lnTo>
                  <a:pt x="3526586" y="2453157"/>
                </a:lnTo>
                <a:lnTo>
                  <a:pt x="3524720" y="2455024"/>
                </a:lnTo>
                <a:lnTo>
                  <a:pt x="3524250" y="2456142"/>
                </a:lnTo>
                <a:lnTo>
                  <a:pt x="3524250" y="2458770"/>
                </a:lnTo>
                <a:lnTo>
                  <a:pt x="3524720" y="2459888"/>
                </a:lnTo>
                <a:lnTo>
                  <a:pt x="3526586" y="2461755"/>
                </a:lnTo>
                <a:lnTo>
                  <a:pt x="3527704" y="2462212"/>
                </a:lnTo>
                <a:lnTo>
                  <a:pt x="3530333" y="2462212"/>
                </a:lnTo>
                <a:lnTo>
                  <a:pt x="3531451" y="2461755"/>
                </a:lnTo>
                <a:lnTo>
                  <a:pt x="3533317" y="2459888"/>
                </a:lnTo>
                <a:lnTo>
                  <a:pt x="3533775" y="2458770"/>
                </a:lnTo>
                <a:lnTo>
                  <a:pt x="3533775" y="2456142"/>
                </a:lnTo>
                <a:close/>
              </a:path>
              <a:path w="6819900" h="2952750">
                <a:moveTo>
                  <a:pt x="3533775" y="1965604"/>
                </a:moveTo>
                <a:lnTo>
                  <a:pt x="3533317" y="1964486"/>
                </a:lnTo>
                <a:lnTo>
                  <a:pt x="3531451" y="1962619"/>
                </a:lnTo>
                <a:lnTo>
                  <a:pt x="3530333" y="1962150"/>
                </a:lnTo>
                <a:lnTo>
                  <a:pt x="3527704" y="1962150"/>
                </a:lnTo>
                <a:lnTo>
                  <a:pt x="3526586" y="1962619"/>
                </a:lnTo>
                <a:lnTo>
                  <a:pt x="3524720" y="1964486"/>
                </a:lnTo>
                <a:lnTo>
                  <a:pt x="3524250" y="1965604"/>
                </a:lnTo>
                <a:lnTo>
                  <a:pt x="3524250" y="1968233"/>
                </a:lnTo>
                <a:lnTo>
                  <a:pt x="3524720" y="1969350"/>
                </a:lnTo>
                <a:lnTo>
                  <a:pt x="3526586" y="1971217"/>
                </a:lnTo>
                <a:lnTo>
                  <a:pt x="3527704" y="1971675"/>
                </a:lnTo>
                <a:lnTo>
                  <a:pt x="3530333" y="1971675"/>
                </a:lnTo>
                <a:lnTo>
                  <a:pt x="3531451" y="1971217"/>
                </a:lnTo>
                <a:lnTo>
                  <a:pt x="3533317" y="1969350"/>
                </a:lnTo>
                <a:lnTo>
                  <a:pt x="3533775" y="1968233"/>
                </a:lnTo>
                <a:lnTo>
                  <a:pt x="3533775" y="1965604"/>
                </a:lnTo>
                <a:close/>
              </a:path>
              <a:path w="6819900" h="2952750">
                <a:moveTo>
                  <a:pt x="3533775" y="1475066"/>
                </a:moveTo>
                <a:lnTo>
                  <a:pt x="3533317" y="1473949"/>
                </a:lnTo>
                <a:lnTo>
                  <a:pt x="3531451" y="1472082"/>
                </a:lnTo>
                <a:lnTo>
                  <a:pt x="3530333" y="1471612"/>
                </a:lnTo>
                <a:lnTo>
                  <a:pt x="3527704" y="1471612"/>
                </a:lnTo>
                <a:lnTo>
                  <a:pt x="3526586" y="1472082"/>
                </a:lnTo>
                <a:lnTo>
                  <a:pt x="3524720" y="1473949"/>
                </a:lnTo>
                <a:lnTo>
                  <a:pt x="3524250" y="1475066"/>
                </a:lnTo>
                <a:lnTo>
                  <a:pt x="3524250" y="1477695"/>
                </a:lnTo>
                <a:lnTo>
                  <a:pt x="3524720" y="1478813"/>
                </a:lnTo>
                <a:lnTo>
                  <a:pt x="3526586" y="1480680"/>
                </a:lnTo>
                <a:lnTo>
                  <a:pt x="3527704" y="1481137"/>
                </a:lnTo>
                <a:lnTo>
                  <a:pt x="3530333" y="1481137"/>
                </a:lnTo>
                <a:lnTo>
                  <a:pt x="3531451" y="1480680"/>
                </a:lnTo>
                <a:lnTo>
                  <a:pt x="3533317" y="1478813"/>
                </a:lnTo>
                <a:lnTo>
                  <a:pt x="3533775" y="1477695"/>
                </a:lnTo>
                <a:lnTo>
                  <a:pt x="3533775" y="1475066"/>
                </a:lnTo>
                <a:close/>
              </a:path>
              <a:path w="6819900" h="2952750">
                <a:moveTo>
                  <a:pt x="3533775" y="984529"/>
                </a:moveTo>
                <a:lnTo>
                  <a:pt x="3533317" y="983411"/>
                </a:lnTo>
                <a:lnTo>
                  <a:pt x="3531451" y="981544"/>
                </a:lnTo>
                <a:lnTo>
                  <a:pt x="3530333" y="981075"/>
                </a:lnTo>
                <a:lnTo>
                  <a:pt x="3527704" y="981075"/>
                </a:lnTo>
                <a:lnTo>
                  <a:pt x="3526586" y="981544"/>
                </a:lnTo>
                <a:lnTo>
                  <a:pt x="3524720" y="983411"/>
                </a:lnTo>
                <a:lnTo>
                  <a:pt x="3524250" y="984529"/>
                </a:lnTo>
                <a:lnTo>
                  <a:pt x="3524250" y="987158"/>
                </a:lnTo>
                <a:lnTo>
                  <a:pt x="3524720" y="988275"/>
                </a:lnTo>
                <a:lnTo>
                  <a:pt x="3526586" y="990142"/>
                </a:lnTo>
                <a:lnTo>
                  <a:pt x="3527704" y="990600"/>
                </a:lnTo>
                <a:lnTo>
                  <a:pt x="3530333" y="990600"/>
                </a:lnTo>
                <a:lnTo>
                  <a:pt x="3531451" y="990142"/>
                </a:lnTo>
                <a:lnTo>
                  <a:pt x="3533317" y="988275"/>
                </a:lnTo>
                <a:lnTo>
                  <a:pt x="3533775" y="987158"/>
                </a:lnTo>
                <a:lnTo>
                  <a:pt x="3533775" y="984529"/>
                </a:lnTo>
                <a:close/>
              </a:path>
              <a:path w="6819900" h="2952750">
                <a:moveTo>
                  <a:pt x="3533775" y="493991"/>
                </a:moveTo>
                <a:lnTo>
                  <a:pt x="3533317" y="492874"/>
                </a:lnTo>
                <a:lnTo>
                  <a:pt x="3531451" y="491007"/>
                </a:lnTo>
                <a:lnTo>
                  <a:pt x="3530333" y="490537"/>
                </a:lnTo>
                <a:lnTo>
                  <a:pt x="3527704" y="490537"/>
                </a:lnTo>
                <a:lnTo>
                  <a:pt x="3526586" y="491007"/>
                </a:lnTo>
                <a:lnTo>
                  <a:pt x="3524720" y="492874"/>
                </a:lnTo>
                <a:lnTo>
                  <a:pt x="3524250" y="493991"/>
                </a:lnTo>
                <a:lnTo>
                  <a:pt x="3524250" y="496620"/>
                </a:lnTo>
                <a:lnTo>
                  <a:pt x="3524720" y="497738"/>
                </a:lnTo>
                <a:lnTo>
                  <a:pt x="3526586" y="499605"/>
                </a:lnTo>
                <a:lnTo>
                  <a:pt x="3527704" y="500062"/>
                </a:lnTo>
                <a:lnTo>
                  <a:pt x="3530333" y="500062"/>
                </a:lnTo>
                <a:lnTo>
                  <a:pt x="3531451" y="499605"/>
                </a:lnTo>
                <a:lnTo>
                  <a:pt x="3533317" y="497738"/>
                </a:lnTo>
                <a:lnTo>
                  <a:pt x="3533775" y="496620"/>
                </a:lnTo>
                <a:lnTo>
                  <a:pt x="3533775" y="493991"/>
                </a:lnTo>
                <a:close/>
              </a:path>
              <a:path w="6819900" h="2952750">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6819900" h="2952750">
                <a:moveTo>
                  <a:pt x="3581400" y="2946679"/>
                </a:moveTo>
                <a:lnTo>
                  <a:pt x="3580942" y="2945561"/>
                </a:lnTo>
                <a:lnTo>
                  <a:pt x="3579076" y="2943695"/>
                </a:lnTo>
                <a:lnTo>
                  <a:pt x="3577958" y="2943225"/>
                </a:lnTo>
                <a:lnTo>
                  <a:pt x="3575329" y="2943225"/>
                </a:lnTo>
                <a:lnTo>
                  <a:pt x="3574211" y="2943695"/>
                </a:lnTo>
                <a:lnTo>
                  <a:pt x="3572345" y="2945561"/>
                </a:lnTo>
                <a:lnTo>
                  <a:pt x="3571875" y="2946679"/>
                </a:lnTo>
                <a:lnTo>
                  <a:pt x="3571875" y="2949308"/>
                </a:lnTo>
                <a:lnTo>
                  <a:pt x="3572345" y="2950426"/>
                </a:lnTo>
                <a:lnTo>
                  <a:pt x="3574211" y="2952292"/>
                </a:lnTo>
                <a:lnTo>
                  <a:pt x="3575329" y="2952750"/>
                </a:lnTo>
                <a:lnTo>
                  <a:pt x="3577958" y="2952750"/>
                </a:lnTo>
                <a:lnTo>
                  <a:pt x="3579076" y="2952292"/>
                </a:lnTo>
                <a:lnTo>
                  <a:pt x="3580942" y="2950426"/>
                </a:lnTo>
                <a:lnTo>
                  <a:pt x="3581400" y="2949308"/>
                </a:lnTo>
                <a:lnTo>
                  <a:pt x="3581400" y="2946679"/>
                </a:lnTo>
                <a:close/>
              </a:path>
              <a:path w="6819900" h="2952750">
                <a:moveTo>
                  <a:pt x="3581400" y="2456142"/>
                </a:moveTo>
                <a:lnTo>
                  <a:pt x="3580942" y="2455024"/>
                </a:lnTo>
                <a:lnTo>
                  <a:pt x="3579076" y="2453157"/>
                </a:lnTo>
                <a:lnTo>
                  <a:pt x="3577958" y="2452687"/>
                </a:lnTo>
                <a:lnTo>
                  <a:pt x="3575329" y="2452687"/>
                </a:lnTo>
                <a:lnTo>
                  <a:pt x="3574211" y="2453157"/>
                </a:lnTo>
                <a:lnTo>
                  <a:pt x="3572345" y="2455024"/>
                </a:lnTo>
                <a:lnTo>
                  <a:pt x="3571875" y="2456142"/>
                </a:lnTo>
                <a:lnTo>
                  <a:pt x="3571875" y="2458770"/>
                </a:lnTo>
                <a:lnTo>
                  <a:pt x="3572345" y="2459888"/>
                </a:lnTo>
                <a:lnTo>
                  <a:pt x="3574211" y="2461755"/>
                </a:lnTo>
                <a:lnTo>
                  <a:pt x="3575329" y="2462212"/>
                </a:lnTo>
                <a:lnTo>
                  <a:pt x="3577958" y="2462212"/>
                </a:lnTo>
                <a:lnTo>
                  <a:pt x="3579076" y="2461755"/>
                </a:lnTo>
                <a:lnTo>
                  <a:pt x="3580942" y="2459888"/>
                </a:lnTo>
                <a:lnTo>
                  <a:pt x="3581400" y="2458770"/>
                </a:lnTo>
                <a:lnTo>
                  <a:pt x="3581400" y="2456142"/>
                </a:lnTo>
                <a:close/>
              </a:path>
              <a:path w="6819900" h="2952750">
                <a:moveTo>
                  <a:pt x="3581400" y="1965604"/>
                </a:moveTo>
                <a:lnTo>
                  <a:pt x="3580942" y="1964486"/>
                </a:lnTo>
                <a:lnTo>
                  <a:pt x="3579076" y="1962619"/>
                </a:lnTo>
                <a:lnTo>
                  <a:pt x="3577958" y="1962150"/>
                </a:lnTo>
                <a:lnTo>
                  <a:pt x="3575329" y="1962150"/>
                </a:lnTo>
                <a:lnTo>
                  <a:pt x="3574211" y="1962619"/>
                </a:lnTo>
                <a:lnTo>
                  <a:pt x="3572345" y="1964486"/>
                </a:lnTo>
                <a:lnTo>
                  <a:pt x="3571875" y="1965604"/>
                </a:lnTo>
                <a:lnTo>
                  <a:pt x="3571875" y="1968233"/>
                </a:lnTo>
                <a:lnTo>
                  <a:pt x="3572345" y="1969350"/>
                </a:lnTo>
                <a:lnTo>
                  <a:pt x="3574211" y="1971217"/>
                </a:lnTo>
                <a:lnTo>
                  <a:pt x="3575329" y="1971675"/>
                </a:lnTo>
                <a:lnTo>
                  <a:pt x="3577958" y="1971675"/>
                </a:lnTo>
                <a:lnTo>
                  <a:pt x="3579076" y="1971217"/>
                </a:lnTo>
                <a:lnTo>
                  <a:pt x="3580942" y="1969350"/>
                </a:lnTo>
                <a:lnTo>
                  <a:pt x="3581400" y="1968233"/>
                </a:lnTo>
                <a:lnTo>
                  <a:pt x="3581400" y="1965604"/>
                </a:lnTo>
                <a:close/>
              </a:path>
              <a:path w="6819900" h="2952750">
                <a:moveTo>
                  <a:pt x="3581400" y="1475066"/>
                </a:moveTo>
                <a:lnTo>
                  <a:pt x="3580942" y="1473949"/>
                </a:lnTo>
                <a:lnTo>
                  <a:pt x="3579076" y="1472082"/>
                </a:lnTo>
                <a:lnTo>
                  <a:pt x="3577958" y="1471612"/>
                </a:lnTo>
                <a:lnTo>
                  <a:pt x="3575329" y="1471612"/>
                </a:lnTo>
                <a:lnTo>
                  <a:pt x="3574211" y="1472082"/>
                </a:lnTo>
                <a:lnTo>
                  <a:pt x="3572345" y="1473949"/>
                </a:lnTo>
                <a:lnTo>
                  <a:pt x="3571875" y="1475066"/>
                </a:lnTo>
                <a:lnTo>
                  <a:pt x="3571875" y="1477695"/>
                </a:lnTo>
                <a:lnTo>
                  <a:pt x="3572345" y="1478813"/>
                </a:lnTo>
                <a:lnTo>
                  <a:pt x="3574211" y="1480680"/>
                </a:lnTo>
                <a:lnTo>
                  <a:pt x="3575329" y="1481137"/>
                </a:lnTo>
                <a:lnTo>
                  <a:pt x="3577958" y="1481137"/>
                </a:lnTo>
                <a:lnTo>
                  <a:pt x="3579076" y="1480680"/>
                </a:lnTo>
                <a:lnTo>
                  <a:pt x="3580942" y="1478813"/>
                </a:lnTo>
                <a:lnTo>
                  <a:pt x="3581400" y="1477695"/>
                </a:lnTo>
                <a:lnTo>
                  <a:pt x="3581400" y="1475066"/>
                </a:lnTo>
                <a:close/>
              </a:path>
              <a:path w="6819900" h="2952750">
                <a:moveTo>
                  <a:pt x="3581400" y="984529"/>
                </a:moveTo>
                <a:lnTo>
                  <a:pt x="3580942" y="983411"/>
                </a:lnTo>
                <a:lnTo>
                  <a:pt x="3579076" y="981544"/>
                </a:lnTo>
                <a:lnTo>
                  <a:pt x="3577958" y="981075"/>
                </a:lnTo>
                <a:lnTo>
                  <a:pt x="3575329" y="981075"/>
                </a:lnTo>
                <a:lnTo>
                  <a:pt x="3574211" y="981544"/>
                </a:lnTo>
                <a:lnTo>
                  <a:pt x="3572345" y="983411"/>
                </a:lnTo>
                <a:lnTo>
                  <a:pt x="3571875" y="984529"/>
                </a:lnTo>
                <a:lnTo>
                  <a:pt x="3571875" y="987158"/>
                </a:lnTo>
                <a:lnTo>
                  <a:pt x="3572345" y="988275"/>
                </a:lnTo>
                <a:lnTo>
                  <a:pt x="3574211" y="990142"/>
                </a:lnTo>
                <a:lnTo>
                  <a:pt x="3575329" y="990600"/>
                </a:lnTo>
                <a:lnTo>
                  <a:pt x="3577958" y="990600"/>
                </a:lnTo>
                <a:lnTo>
                  <a:pt x="3579076" y="990142"/>
                </a:lnTo>
                <a:lnTo>
                  <a:pt x="3580942" y="988275"/>
                </a:lnTo>
                <a:lnTo>
                  <a:pt x="3581400" y="987158"/>
                </a:lnTo>
                <a:lnTo>
                  <a:pt x="3581400" y="984529"/>
                </a:lnTo>
                <a:close/>
              </a:path>
              <a:path w="6819900" h="2952750">
                <a:moveTo>
                  <a:pt x="3581400" y="493991"/>
                </a:moveTo>
                <a:lnTo>
                  <a:pt x="3580942" y="492874"/>
                </a:lnTo>
                <a:lnTo>
                  <a:pt x="3579076" y="491007"/>
                </a:lnTo>
                <a:lnTo>
                  <a:pt x="3577958" y="490537"/>
                </a:lnTo>
                <a:lnTo>
                  <a:pt x="3575329" y="490537"/>
                </a:lnTo>
                <a:lnTo>
                  <a:pt x="3574211" y="491007"/>
                </a:lnTo>
                <a:lnTo>
                  <a:pt x="3572345" y="492874"/>
                </a:lnTo>
                <a:lnTo>
                  <a:pt x="3571875" y="493991"/>
                </a:lnTo>
                <a:lnTo>
                  <a:pt x="3571875" y="496620"/>
                </a:lnTo>
                <a:lnTo>
                  <a:pt x="3572345" y="497738"/>
                </a:lnTo>
                <a:lnTo>
                  <a:pt x="3574211" y="499605"/>
                </a:lnTo>
                <a:lnTo>
                  <a:pt x="3575329" y="500062"/>
                </a:lnTo>
                <a:lnTo>
                  <a:pt x="3577958" y="500062"/>
                </a:lnTo>
                <a:lnTo>
                  <a:pt x="3579076" y="499605"/>
                </a:lnTo>
                <a:lnTo>
                  <a:pt x="3580942" y="497738"/>
                </a:lnTo>
                <a:lnTo>
                  <a:pt x="3581400" y="496620"/>
                </a:lnTo>
                <a:lnTo>
                  <a:pt x="3581400" y="493991"/>
                </a:lnTo>
                <a:close/>
              </a:path>
              <a:path w="6819900" h="2952750">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6819900" h="2952750">
                <a:moveTo>
                  <a:pt x="3629025" y="2946679"/>
                </a:moveTo>
                <a:lnTo>
                  <a:pt x="3628567" y="2945561"/>
                </a:lnTo>
                <a:lnTo>
                  <a:pt x="3626701" y="2943695"/>
                </a:lnTo>
                <a:lnTo>
                  <a:pt x="3625583" y="2943225"/>
                </a:lnTo>
                <a:lnTo>
                  <a:pt x="3622954" y="2943225"/>
                </a:lnTo>
                <a:lnTo>
                  <a:pt x="3621836" y="2943695"/>
                </a:lnTo>
                <a:lnTo>
                  <a:pt x="3619970" y="2945561"/>
                </a:lnTo>
                <a:lnTo>
                  <a:pt x="3619500" y="2946679"/>
                </a:lnTo>
                <a:lnTo>
                  <a:pt x="3619500" y="2949308"/>
                </a:lnTo>
                <a:lnTo>
                  <a:pt x="3619970" y="2950426"/>
                </a:lnTo>
                <a:lnTo>
                  <a:pt x="3621836" y="2952292"/>
                </a:lnTo>
                <a:lnTo>
                  <a:pt x="3622954" y="2952750"/>
                </a:lnTo>
                <a:lnTo>
                  <a:pt x="3625583" y="2952750"/>
                </a:lnTo>
                <a:lnTo>
                  <a:pt x="3626701" y="2952292"/>
                </a:lnTo>
                <a:lnTo>
                  <a:pt x="3628567" y="2950426"/>
                </a:lnTo>
                <a:lnTo>
                  <a:pt x="3629025" y="2949308"/>
                </a:lnTo>
                <a:lnTo>
                  <a:pt x="3629025" y="2946679"/>
                </a:lnTo>
                <a:close/>
              </a:path>
              <a:path w="6819900" h="2952750">
                <a:moveTo>
                  <a:pt x="3629025" y="2456142"/>
                </a:moveTo>
                <a:lnTo>
                  <a:pt x="3628567" y="2455024"/>
                </a:lnTo>
                <a:lnTo>
                  <a:pt x="3626701" y="2453157"/>
                </a:lnTo>
                <a:lnTo>
                  <a:pt x="3625583" y="2452687"/>
                </a:lnTo>
                <a:lnTo>
                  <a:pt x="3622954" y="2452687"/>
                </a:lnTo>
                <a:lnTo>
                  <a:pt x="3621836" y="2453157"/>
                </a:lnTo>
                <a:lnTo>
                  <a:pt x="3619970" y="2455024"/>
                </a:lnTo>
                <a:lnTo>
                  <a:pt x="3619500" y="2456142"/>
                </a:lnTo>
                <a:lnTo>
                  <a:pt x="3619500" y="2458770"/>
                </a:lnTo>
                <a:lnTo>
                  <a:pt x="3619970" y="2459888"/>
                </a:lnTo>
                <a:lnTo>
                  <a:pt x="3621836" y="2461755"/>
                </a:lnTo>
                <a:lnTo>
                  <a:pt x="3622954" y="2462212"/>
                </a:lnTo>
                <a:lnTo>
                  <a:pt x="3625583" y="2462212"/>
                </a:lnTo>
                <a:lnTo>
                  <a:pt x="3626701" y="2461755"/>
                </a:lnTo>
                <a:lnTo>
                  <a:pt x="3628567" y="2459888"/>
                </a:lnTo>
                <a:lnTo>
                  <a:pt x="3629025" y="2458770"/>
                </a:lnTo>
                <a:lnTo>
                  <a:pt x="3629025" y="2456142"/>
                </a:lnTo>
                <a:close/>
              </a:path>
              <a:path w="6819900" h="2952750">
                <a:moveTo>
                  <a:pt x="3629025" y="1965604"/>
                </a:moveTo>
                <a:lnTo>
                  <a:pt x="3628567" y="1964486"/>
                </a:lnTo>
                <a:lnTo>
                  <a:pt x="3626701" y="1962619"/>
                </a:lnTo>
                <a:lnTo>
                  <a:pt x="3625583" y="1962150"/>
                </a:lnTo>
                <a:lnTo>
                  <a:pt x="3622954" y="1962150"/>
                </a:lnTo>
                <a:lnTo>
                  <a:pt x="3621836" y="1962619"/>
                </a:lnTo>
                <a:lnTo>
                  <a:pt x="3619970" y="1964486"/>
                </a:lnTo>
                <a:lnTo>
                  <a:pt x="3619500" y="1965604"/>
                </a:lnTo>
                <a:lnTo>
                  <a:pt x="3619500" y="1968233"/>
                </a:lnTo>
                <a:lnTo>
                  <a:pt x="3619970" y="1969350"/>
                </a:lnTo>
                <a:lnTo>
                  <a:pt x="3621836" y="1971217"/>
                </a:lnTo>
                <a:lnTo>
                  <a:pt x="3622954" y="1971675"/>
                </a:lnTo>
                <a:lnTo>
                  <a:pt x="3625583" y="1971675"/>
                </a:lnTo>
                <a:lnTo>
                  <a:pt x="3626701" y="1971217"/>
                </a:lnTo>
                <a:lnTo>
                  <a:pt x="3628567" y="1969350"/>
                </a:lnTo>
                <a:lnTo>
                  <a:pt x="3629025" y="1968233"/>
                </a:lnTo>
                <a:lnTo>
                  <a:pt x="3629025" y="1965604"/>
                </a:lnTo>
                <a:close/>
              </a:path>
              <a:path w="6819900" h="2952750">
                <a:moveTo>
                  <a:pt x="3629025" y="1475066"/>
                </a:moveTo>
                <a:lnTo>
                  <a:pt x="3628567" y="1473949"/>
                </a:lnTo>
                <a:lnTo>
                  <a:pt x="3626701" y="1472082"/>
                </a:lnTo>
                <a:lnTo>
                  <a:pt x="3625583" y="1471612"/>
                </a:lnTo>
                <a:lnTo>
                  <a:pt x="3622954" y="1471612"/>
                </a:lnTo>
                <a:lnTo>
                  <a:pt x="3621836" y="1472082"/>
                </a:lnTo>
                <a:lnTo>
                  <a:pt x="3619970" y="1473949"/>
                </a:lnTo>
                <a:lnTo>
                  <a:pt x="3619500" y="1475066"/>
                </a:lnTo>
                <a:lnTo>
                  <a:pt x="3619500" y="1477695"/>
                </a:lnTo>
                <a:lnTo>
                  <a:pt x="3619970" y="1478813"/>
                </a:lnTo>
                <a:lnTo>
                  <a:pt x="3621836" y="1480680"/>
                </a:lnTo>
                <a:lnTo>
                  <a:pt x="3622954" y="1481137"/>
                </a:lnTo>
                <a:lnTo>
                  <a:pt x="3625583" y="1481137"/>
                </a:lnTo>
                <a:lnTo>
                  <a:pt x="3626701" y="1480680"/>
                </a:lnTo>
                <a:lnTo>
                  <a:pt x="3628567" y="1478813"/>
                </a:lnTo>
                <a:lnTo>
                  <a:pt x="3629025" y="1477695"/>
                </a:lnTo>
                <a:lnTo>
                  <a:pt x="3629025" y="1475066"/>
                </a:lnTo>
                <a:close/>
              </a:path>
              <a:path w="6819900" h="2952750">
                <a:moveTo>
                  <a:pt x="3629025" y="984529"/>
                </a:moveTo>
                <a:lnTo>
                  <a:pt x="3628567" y="983411"/>
                </a:lnTo>
                <a:lnTo>
                  <a:pt x="3626701" y="981544"/>
                </a:lnTo>
                <a:lnTo>
                  <a:pt x="3625583" y="981075"/>
                </a:lnTo>
                <a:lnTo>
                  <a:pt x="3622954" y="981075"/>
                </a:lnTo>
                <a:lnTo>
                  <a:pt x="3621836" y="981544"/>
                </a:lnTo>
                <a:lnTo>
                  <a:pt x="3619970" y="983411"/>
                </a:lnTo>
                <a:lnTo>
                  <a:pt x="3619500" y="984529"/>
                </a:lnTo>
                <a:lnTo>
                  <a:pt x="3619500" y="987158"/>
                </a:lnTo>
                <a:lnTo>
                  <a:pt x="3619970" y="988275"/>
                </a:lnTo>
                <a:lnTo>
                  <a:pt x="3621836" y="990142"/>
                </a:lnTo>
                <a:lnTo>
                  <a:pt x="3622954" y="990600"/>
                </a:lnTo>
                <a:lnTo>
                  <a:pt x="3625583" y="990600"/>
                </a:lnTo>
                <a:lnTo>
                  <a:pt x="3626701" y="990142"/>
                </a:lnTo>
                <a:lnTo>
                  <a:pt x="3628567" y="988275"/>
                </a:lnTo>
                <a:lnTo>
                  <a:pt x="3629025" y="987158"/>
                </a:lnTo>
                <a:lnTo>
                  <a:pt x="3629025" y="984529"/>
                </a:lnTo>
                <a:close/>
              </a:path>
              <a:path w="6819900" h="2952750">
                <a:moveTo>
                  <a:pt x="3629025" y="493991"/>
                </a:moveTo>
                <a:lnTo>
                  <a:pt x="3628567" y="492874"/>
                </a:lnTo>
                <a:lnTo>
                  <a:pt x="3626701" y="491007"/>
                </a:lnTo>
                <a:lnTo>
                  <a:pt x="3625583" y="490537"/>
                </a:lnTo>
                <a:lnTo>
                  <a:pt x="3622954" y="490537"/>
                </a:lnTo>
                <a:lnTo>
                  <a:pt x="3621836" y="491007"/>
                </a:lnTo>
                <a:lnTo>
                  <a:pt x="3619970" y="492874"/>
                </a:lnTo>
                <a:lnTo>
                  <a:pt x="3619500" y="493991"/>
                </a:lnTo>
                <a:lnTo>
                  <a:pt x="3619500" y="496620"/>
                </a:lnTo>
                <a:lnTo>
                  <a:pt x="3619970" y="497738"/>
                </a:lnTo>
                <a:lnTo>
                  <a:pt x="3621836" y="499605"/>
                </a:lnTo>
                <a:lnTo>
                  <a:pt x="3622954" y="500062"/>
                </a:lnTo>
                <a:lnTo>
                  <a:pt x="3625583" y="500062"/>
                </a:lnTo>
                <a:lnTo>
                  <a:pt x="3626701" y="499605"/>
                </a:lnTo>
                <a:lnTo>
                  <a:pt x="3628567" y="497738"/>
                </a:lnTo>
                <a:lnTo>
                  <a:pt x="3629025" y="496620"/>
                </a:lnTo>
                <a:lnTo>
                  <a:pt x="3629025" y="493991"/>
                </a:lnTo>
                <a:close/>
              </a:path>
              <a:path w="6819900" h="2952750">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6819900" h="2952750">
                <a:moveTo>
                  <a:pt x="3676650" y="2946679"/>
                </a:moveTo>
                <a:lnTo>
                  <a:pt x="3676192" y="2945561"/>
                </a:lnTo>
                <a:lnTo>
                  <a:pt x="3674326" y="2943695"/>
                </a:lnTo>
                <a:lnTo>
                  <a:pt x="3673208" y="2943225"/>
                </a:lnTo>
                <a:lnTo>
                  <a:pt x="3670579" y="2943225"/>
                </a:lnTo>
                <a:lnTo>
                  <a:pt x="3669449" y="2943695"/>
                </a:lnTo>
                <a:lnTo>
                  <a:pt x="3667595" y="2945561"/>
                </a:lnTo>
                <a:lnTo>
                  <a:pt x="3667125" y="2946679"/>
                </a:lnTo>
                <a:lnTo>
                  <a:pt x="3667125" y="2949308"/>
                </a:lnTo>
                <a:lnTo>
                  <a:pt x="3667595" y="2950426"/>
                </a:lnTo>
                <a:lnTo>
                  <a:pt x="3669449" y="2952292"/>
                </a:lnTo>
                <a:lnTo>
                  <a:pt x="3670579" y="2952750"/>
                </a:lnTo>
                <a:lnTo>
                  <a:pt x="3673208" y="2952750"/>
                </a:lnTo>
                <a:lnTo>
                  <a:pt x="3674326" y="2952292"/>
                </a:lnTo>
                <a:lnTo>
                  <a:pt x="3676192" y="2950426"/>
                </a:lnTo>
                <a:lnTo>
                  <a:pt x="3676650" y="2949308"/>
                </a:lnTo>
                <a:lnTo>
                  <a:pt x="3676650" y="2946679"/>
                </a:lnTo>
                <a:close/>
              </a:path>
              <a:path w="6819900" h="2952750">
                <a:moveTo>
                  <a:pt x="3676650" y="2456142"/>
                </a:moveTo>
                <a:lnTo>
                  <a:pt x="3676192" y="2455024"/>
                </a:lnTo>
                <a:lnTo>
                  <a:pt x="3674326" y="2453157"/>
                </a:lnTo>
                <a:lnTo>
                  <a:pt x="3673208" y="2452687"/>
                </a:lnTo>
                <a:lnTo>
                  <a:pt x="3670579" y="2452687"/>
                </a:lnTo>
                <a:lnTo>
                  <a:pt x="3669449" y="2453157"/>
                </a:lnTo>
                <a:lnTo>
                  <a:pt x="3667595" y="2455024"/>
                </a:lnTo>
                <a:lnTo>
                  <a:pt x="3667125" y="2456142"/>
                </a:lnTo>
                <a:lnTo>
                  <a:pt x="3667125" y="2458770"/>
                </a:lnTo>
                <a:lnTo>
                  <a:pt x="3667595" y="2459888"/>
                </a:lnTo>
                <a:lnTo>
                  <a:pt x="3669449" y="2461755"/>
                </a:lnTo>
                <a:lnTo>
                  <a:pt x="3670579" y="2462212"/>
                </a:lnTo>
                <a:lnTo>
                  <a:pt x="3673208" y="2462212"/>
                </a:lnTo>
                <a:lnTo>
                  <a:pt x="3674326" y="2461755"/>
                </a:lnTo>
                <a:lnTo>
                  <a:pt x="3676192" y="2459888"/>
                </a:lnTo>
                <a:lnTo>
                  <a:pt x="3676650" y="2458770"/>
                </a:lnTo>
                <a:lnTo>
                  <a:pt x="3676650" y="2456142"/>
                </a:lnTo>
                <a:close/>
              </a:path>
              <a:path w="6819900" h="2952750">
                <a:moveTo>
                  <a:pt x="3676650" y="1965604"/>
                </a:moveTo>
                <a:lnTo>
                  <a:pt x="3676192" y="1964486"/>
                </a:lnTo>
                <a:lnTo>
                  <a:pt x="3674326" y="1962619"/>
                </a:lnTo>
                <a:lnTo>
                  <a:pt x="3673208" y="1962150"/>
                </a:lnTo>
                <a:lnTo>
                  <a:pt x="3670579" y="1962150"/>
                </a:lnTo>
                <a:lnTo>
                  <a:pt x="3669449" y="1962619"/>
                </a:lnTo>
                <a:lnTo>
                  <a:pt x="3667595" y="1964486"/>
                </a:lnTo>
                <a:lnTo>
                  <a:pt x="3667125" y="1965604"/>
                </a:lnTo>
                <a:lnTo>
                  <a:pt x="3667125" y="1968233"/>
                </a:lnTo>
                <a:lnTo>
                  <a:pt x="3667595" y="1969350"/>
                </a:lnTo>
                <a:lnTo>
                  <a:pt x="3669449" y="1971217"/>
                </a:lnTo>
                <a:lnTo>
                  <a:pt x="3670579" y="1971675"/>
                </a:lnTo>
                <a:lnTo>
                  <a:pt x="3673208" y="1971675"/>
                </a:lnTo>
                <a:lnTo>
                  <a:pt x="3674326" y="1971217"/>
                </a:lnTo>
                <a:lnTo>
                  <a:pt x="3676192" y="1969350"/>
                </a:lnTo>
                <a:lnTo>
                  <a:pt x="3676650" y="1968233"/>
                </a:lnTo>
                <a:lnTo>
                  <a:pt x="3676650" y="1965604"/>
                </a:lnTo>
                <a:close/>
              </a:path>
              <a:path w="6819900" h="2952750">
                <a:moveTo>
                  <a:pt x="3676650" y="1475066"/>
                </a:moveTo>
                <a:lnTo>
                  <a:pt x="3676192" y="1473949"/>
                </a:lnTo>
                <a:lnTo>
                  <a:pt x="3674326" y="1472082"/>
                </a:lnTo>
                <a:lnTo>
                  <a:pt x="3673208" y="1471612"/>
                </a:lnTo>
                <a:lnTo>
                  <a:pt x="3670579" y="1471612"/>
                </a:lnTo>
                <a:lnTo>
                  <a:pt x="3669449" y="1472082"/>
                </a:lnTo>
                <a:lnTo>
                  <a:pt x="3667595" y="1473949"/>
                </a:lnTo>
                <a:lnTo>
                  <a:pt x="3667125" y="1475066"/>
                </a:lnTo>
                <a:lnTo>
                  <a:pt x="3667125" y="1477695"/>
                </a:lnTo>
                <a:lnTo>
                  <a:pt x="3667595" y="1478813"/>
                </a:lnTo>
                <a:lnTo>
                  <a:pt x="3669449" y="1480680"/>
                </a:lnTo>
                <a:lnTo>
                  <a:pt x="3670579" y="1481137"/>
                </a:lnTo>
                <a:lnTo>
                  <a:pt x="3673208" y="1481137"/>
                </a:lnTo>
                <a:lnTo>
                  <a:pt x="3674326" y="1480680"/>
                </a:lnTo>
                <a:lnTo>
                  <a:pt x="3676192" y="1478813"/>
                </a:lnTo>
                <a:lnTo>
                  <a:pt x="3676650" y="1477695"/>
                </a:lnTo>
                <a:lnTo>
                  <a:pt x="3676650" y="1475066"/>
                </a:lnTo>
                <a:close/>
              </a:path>
              <a:path w="6819900" h="2952750">
                <a:moveTo>
                  <a:pt x="3676650" y="984529"/>
                </a:moveTo>
                <a:lnTo>
                  <a:pt x="3676192" y="983411"/>
                </a:lnTo>
                <a:lnTo>
                  <a:pt x="3674326" y="981544"/>
                </a:lnTo>
                <a:lnTo>
                  <a:pt x="3673208" y="981075"/>
                </a:lnTo>
                <a:lnTo>
                  <a:pt x="3670579" y="981075"/>
                </a:lnTo>
                <a:lnTo>
                  <a:pt x="3669449" y="981544"/>
                </a:lnTo>
                <a:lnTo>
                  <a:pt x="3667595" y="983411"/>
                </a:lnTo>
                <a:lnTo>
                  <a:pt x="3667125" y="984529"/>
                </a:lnTo>
                <a:lnTo>
                  <a:pt x="3667125" y="987158"/>
                </a:lnTo>
                <a:lnTo>
                  <a:pt x="3667595" y="988275"/>
                </a:lnTo>
                <a:lnTo>
                  <a:pt x="3669449" y="990142"/>
                </a:lnTo>
                <a:lnTo>
                  <a:pt x="3670579" y="990600"/>
                </a:lnTo>
                <a:lnTo>
                  <a:pt x="3673208" y="990600"/>
                </a:lnTo>
                <a:lnTo>
                  <a:pt x="3674326" y="990142"/>
                </a:lnTo>
                <a:lnTo>
                  <a:pt x="3676192" y="988275"/>
                </a:lnTo>
                <a:lnTo>
                  <a:pt x="3676650" y="987158"/>
                </a:lnTo>
                <a:lnTo>
                  <a:pt x="3676650" y="984529"/>
                </a:lnTo>
                <a:close/>
              </a:path>
              <a:path w="6819900" h="2952750">
                <a:moveTo>
                  <a:pt x="3676650" y="493991"/>
                </a:moveTo>
                <a:lnTo>
                  <a:pt x="3676192" y="492874"/>
                </a:lnTo>
                <a:lnTo>
                  <a:pt x="3674326" y="491007"/>
                </a:lnTo>
                <a:lnTo>
                  <a:pt x="3673208" y="490537"/>
                </a:lnTo>
                <a:lnTo>
                  <a:pt x="3670579" y="490537"/>
                </a:lnTo>
                <a:lnTo>
                  <a:pt x="3669449" y="491007"/>
                </a:lnTo>
                <a:lnTo>
                  <a:pt x="3667595" y="492874"/>
                </a:lnTo>
                <a:lnTo>
                  <a:pt x="3667125" y="493991"/>
                </a:lnTo>
                <a:lnTo>
                  <a:pt x="3667125" y="496620"/>
                </a:lnTo>
                <a:lnTo>
                  <a:pt x="3667595" y="497738"/>
                </a:lnTo>
                <a:lnTo>
                  <a:pt x="3669449" y="499605"/>
                </a:lnTo>
                <a:lnTo>
                  <a:pt x="3670579" y="500062"/>
                </a:lnTo>
                <a:lnTo>
                  <a:pt x="3673208" y="500062"/>
                </a:lnTo>
                <a:lnTo>
                  <a:pt x="3674326" y="499605"/>
                </a:lnTo>
                <a:lnTo>
                  <a:pt x="3676192" y="497738"/>
                </a:lnTo>
                <a:lnTo>
                  <a:pt x="3676650" y="496620"/>
                </a:lnTo>
                <a:lnTo>
                  <a:pt x="3676650" y="493991"/>
                </a:lnTo>
                <a:close/>
              </a:path>
              <a:path w="6819900" h="2952750">
                <a:moveTo>
                  <a:pt x="3676650" y="3454"/>
                </a:moveTo>
                <a:lnTo>
                  <a:pt x="3676192" y="2336"/>
                </a:lnTo>
                <a:lnTo>
                  <a:pt x="3674326" y="469"/>
                </a:lnTo>
                <a:lnTo>
                  <a:pt x="3673208" y="0"/>
                </a:lnTo>
                <a:lnTo>
                  <a:pt x="3670579" y="0"/>
                </a:lnTo>
                <a:lnTo>
                  <a:pt x="3669449" y="469"/>
                </a:lnTo>
                <a:lnTo>
                  <a:pt x="3667595" y="2336"/>
                </a:lnTo>
                <a:lnTo>
                  <a:pt x="3667125" y="3454"/>
                </a:lnTo>
                <a:lnTo>
                  <a:pt x="3667125" y="6083"/>
                </a:lnTo>
                <a:lnTo>
                  <a:pt x="3667595" y="7200"/>
                </a:lnTo>
                <a:lnTo>
                  <a:pt x="3669449" y="9067"/>
                </a:lnTo>
                <a:lnTo>
                  <a:pt x="3670579" y="9525"/>
                </a:lnTo>
                <a:lnTo>
                  <a:pt x="3673208" y="9525"/>
                </a:lnTo>
                <a:lnTo>
                  <a:pt x="3674326" y="9067"/>
                </a:lnTo>
                <a:lnTo>
                  <a:pt x="3676192" y="7200"/>
                </a:lnTo>
                <a:lnTo>
                  <a:pt x="3676650" y="6083"/>
                </a:lnTo>
                <a:lnTo>
                  <a:pt x="3676650" y="3454"/>
                </a:lnTo>
                <a:close/>
              </a:path>
              <a:path w="6819900" h="2952750">
                <a:moveTo>
                  <a:pt x="3724275" y="2946679"/>
                </a:moveTo>
                <a:lnTo>
                  <a:pt x="3723817" y="2945561"/>
                </a:lnTo>
                <a:lnTo>
                  <a:pt x="3721951" y="2943695"/>
                </a:lnTo>
                <a:lnTo>
                  <a:pt x="3720833" y="2943225"/>
                </a:lnTo>
                <a:lnTo>
                  <a:pt x="3718204" y="2943225"/>
                </a:lnTo>
                <a:lnTo>
                  <a:pt x="3717086" y="2943695"/>
                </a:lnTo>
                <a:lnTo>
                  <a:pt x="3715220" y="2945561"/>
                </a:lnTo>
                <a:lnTo>
                  <a:pt x="3714750" y="2946679"/>
                </a:lnTo>
                <a:lnTo>
                  <a:pt x="3714750" y="2949308"/>
                </a:lnTo>
                <a:lnTo>
                  <a:pt x="3715220" y="2950426"/>
                </a:lnTo>
                <a:lnTo>
                  <a:pt x="3717086" y="2952292"/>
                </a:lnTo>
                <a:lnTo>
                  <a:pt x="3718204" y="2952750"/>
                </a:lnTo>
                <a:lnTo>
                  <a:pt x="3720833" y="2952750"/>
                </a:lnTo>
                <a:lnTo>
                  <a:pt x="3721951" y="2952292"/>
                </a:lnTo>
                <a:lnTo>
                  <a:pt x="3723817" y="2950426"/>
                </a:lnTo>
                <a:lnTo>
                  <a:pt x="3724275" y="2949308"/>
                </a:lnTo>
                <a:lnTo>
                  <a:pt x="3724275" y="2946679"/>
                </a:lnTo>
                <a:close/>
              </a:path>
              <a:path w="6819900" h="2952750">
                <a:moveTo>
                  <a:pt x="3724275" y="2456142"/>
                </a:moveTo>
                <a:lnTo>
                  <a:pt x="3723817" y="2455024"/>
                </a:lnTo>
                <a:lnTo>
                  <a:pt x="3721951" y="2453157"/>
                </a:lnTo>
                <a:lnTo>
                  <a:pt x="3720833" y="2452687"/>
                </a:lnTo>
                <a:lnTo>
                  <a:pt x="3718204" y="2452687"/>
                </a:lnTo>
                <a:lnTo>
                  <a:pt x="3717086" y="2453157"/>
                </a:lnTo>
                <a:lnTo>
                  <a:pt x="3715220" y="2455024"/>
                </a:lnTo>
                <a:lnTo>
                  <a:pt x="3714750" y="2456142"/>
                </a:lnTo>
                <a:lnTo>
                  <a:pt x="3714750" y="2458770"/>
                </a:lnTo>
                <a:lnTo>
                  <a:pt x="3715220" y="2459888"/>
                </a:lnTo>
                <a:lnTo>
                  <a:pt x="3717086" y="2461755"/>
                </a:lnTo>
                <a:lnTo>
                  <a:pt x="3718204" y="2462212"/>
                </a:lnTo>
                <a:lnTo>
                  <a:pt x="3720833" y="2462212"/>
                </a:lnTo>
                <a:lnTo>
                  <a:pt x="3721951" y="2461755"/>
                </a:lnTo>
                <a:lnTo>
                  <a:pt x="3723817" y="2459888"/>
                </a:lnTo>
                <a:lnTo>
                  <a:pt x="3724275" y="2458770"/>
                </a:lnTo>
                <a:lnTo>
                  <a:pt x="3724275" y="2456142"/>
                </a:lnTo>
                <a:close/>
              </a:path>
              <a:path w="6819900" h="2952750">
                <a:moveTo>
                  <a:pt x="3724275" y="1965604"/>
                </a:moveTo>
                <a:lnTo>
                  <a:pt x="3723817" y="1964486"/>
                </a:lnTo>
                <a:lnTo>
                  <a:pt x="3721951" y="1962619"/>
                </a:lnTo>
                <a:lnTo>
                  <a:pt x="3720833" y="1962150"/>
                </a:lnTo>
                <a:lnTo>
                  <a:pt x="3718204" y="1962150"/>
                </a:lnTo>
                <a:lnTo>
                  <a:pt x="3717086" y="1962619"/>
                </a:lnTo>
                <a:lnTo>
                  <a:pt x="3715220" y="1964486"/>
                </a:lnTo>
                <a:lnTo>
                  <a:pt x="3714750" y="1965604"/>
                </a:lnTo>
                <a:lnTo>
                  <a:pt x="3714750" y="1968233"/>
                </a:lnTo>
                <a:lnTo>
                  <a:pt x="3715220" y="1969350"/>
                </a:lnTo>
                <a:lnTo>
                  <a:pt x="3717086" y="1971217"/>
                </a:lnTo>
                <a:lnTo>
                  <a:pt x="3718204" y="1971675"/>
                </a:lnTo>
                <a:lnTo>
                  <a:pt x="3720833" y="1971675"/>
                </a:lnTo>
                <a:lnTo>
                  <a:pt x="3721951" y="1971217"/>
                </a:lnTo>
                <a:lnTo>
                  <a:pt x="3723817" y="1969350"/>
                </a:lnTo>
                <a:lnTo>
                  <a:pt x="3724275" y="1968233"/>
                </a:lnTo>
                <a:lnTo>
                  <a:pt x="3724275" y="1965604"/>
                </a:lnTo>
                <a:close/>
              </a:path>
              <a:path w="6819900" h="2952750">
                <a:moveTo>
                  <a:pt x="3724275" y="1475066"/>
                </a:moveTo>
                <a:lnTo>
                  <a:pt x="3723817" y="1473949"/>
                </a:lnTo>
                <a:lnTo>
                  <a:pt x="3721951" y="1472082"/>
                </a:lnTo>
                <a:lnTo>
                  <a:pt x="3720833" y="1471612"/>
                </a:lnTo>
                <a:lnTo>
                  <a:pt x="3718204" y="1471612"/>
                </a:lnTo>
                <a:lnTo>
                  <a:pt x="3717086" y="1472082"/>
                </a:lnTo>
                <a:lnTo>
                  <a:pt x="3715220" y="1473949"/>
                </a:lnTo>
                <a:lnTo>
                  <a:pt x="3714750" y="1475066"/>
                </a:lnTo>
                <a:lnTo>
                  <a:pt x="3714750" y="1477695"/>
                </a:lnTo>
                <a:lnTo>
                  <a:pt x="3715220" y="1478813"/>
                </a:lnTo>
                <a:lnTo>
                  <a:pt x="3717086" y="1480680"/>
                </a:lnTo>
                <a:lnTo>
                  <a:pt x="3718204" y="1481137"/>
                </a:lnTo>
                <a:lnTo>
                  <a:pt x="3720833" y="1481137"/>
                </a:lnTo>
                <a:lnTo>
                  <a:pt x="3721951" y="1480680"/>
                </a:lnTo>
                <a:lnTo>
                  <a:pt x="3723817" y="1478813"/>
                </a:lnTo>
                <a:lnTo>
                  <a:pt x="3724275" y="1477695"/>
                </a:lnTo>
                <a:lnTo>
                  <a:pt x="3724275" y="1475066"/>
                </a:lnTo>
                <a:close/>
              </a:path>
              <a:path w="6819900" h="2952750">
                <a:moveTo>
                  <a:pt x="3724275" y="984529"/>
                </a:moveTo>
                <a:lnTo>
                  <a:pt x="3723817" y="983411"/>
                </a:lnTo>
                <a:lnTo>
                  <a:pt x="3721951" y="981544"/>
                </a:lnTo>
                <a:lnTo>
                  <a:pt x="3720833" y="981075"/>
                </a:lnTo>
                <a:lnTo>
                  <a:pt x="3718204" y="981075"/>
                </a:lnTo>
                <a:lnTo>
                  <a:pt x="3717086" y="981544"/>
                </a:lnTo>
                <a:lnTo>
                  <a:pt x="3715220" y="983411"/>
                </a:lnTo>
                <a:lnTo>
                  <a:pt x="3714750" y="984529"/>
                </a:lnTo>
                <a:lnTo>
                  <a:pt x="3714750" y="987158"/>
                </a:lnTo>
                <a:lnTo>
                  <a:pt x="3715220" y="988275"/>
                </a:lnTo>
                <a:lnTo>
                  <a:pt x="3717086" y="990142"/>
                </a:lnTo>
                <a:lnTo>
                  <a:pt x="3718204" y="990600"/>
                </a:lnTo>
                <a:lnTo>
                  <a:pt x="3720833" y="990600"/>
                </a:lnTo>
                <a:lnTo>
                  <a:pt x="3721951" y="990142"/>
                </a:lnTo>
                <a:lnTo>
                  <a:pt x="3723817" y="988275"/>
                </a:lnTo>
                <a:lnTo>
                  <a:pt x="3724275" y="987158"/>
                </a:lnTo>
                <a:lnTo>
                  <a:pt x="3724275" y="984529"/>
                </a:lnTo>
                <a:close/>
              </a:path>
              <a:path w="6819900" h="2952750">
                <a:moveTo>
                  <a:pt x="3724275" y="493991"/>
                </a:moveTo>
                <a:lnTo>
                  <a:pt x="3723817" y="492874"/>
                </a:lnTo>
                <a:lnTo>
                  <a:pt x="3721951" y="491007"/>
                </a:lnTo>
                <a:lnTo>
                  <a:pt x="3720833" y="490537"/>
                </a:lnTo>
                <a:lnTo>
                  <a:pt x="3718204" y="490537"/>
                </a:lnTo>
                <a:lnTo>
                  <a:pt x="3717086" y="491007"/>
                </a:lnTo>
                <a:lnTo>
                  <a:pt x="3715220" y="492874"/>
                </a:lnTo>
                <a:lnTo>
                  <a:pt x="3714750" y="493991"/>
                </a:lnTo>
                <a:lnTo>
                  <a:pt x="3714750" y="496620"/>
                </a:lnTo>
                <a:lnTo>
                  <a:pt x="3715220" y="497738"/>
                </a:lnTo>
                <a:lnTo>
                  <a:pt x="3717086" y="499605"/>
                </a:lnTo>
                <a:lnTo>
                  <a:pt x="3718204" y="500062"/>
                </a:lnTo>
                <a:lnTo>
                  <a:pt x="3720833" y="500062"/>
                </a:lnTo>
                <a:lnTo>
                  <a:pt x="3721951" y="499605"/>
                </a:lnTo>
                <a:lnTo>
                  <a:pt x="3723817" y="497738"/>
                </a:lnTo>
                <a:lnTo>
                  <a:pt x="3724275" y="496620"/>
                </a:lnTo>
                <a:lnTo>
                  <a:pt x="3724275" y="493991"/>
                </a:lnTo>
                <a:close/>
              </a:path>
              <a:path w="6819900" h="2952750">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6819900" h="2952750">
                <a:moveTo>
                  <a:pt x="3771900" y="2946679"/>
                </a:moveTo>
                <a:lnTo>
                  <a:pt x="3771442" y="2945561"/>
                </a:lnTo>
                <a:lnTo>
                  <a:pt x="3769576" y="2943695"/>
                </a:lnTo>
                <a:lnTo>
                  <a:pt x="3768458" y="2943225"/>
                </a:lnTo>
                <a:lnTo>
                  <a:pt x="3765829" y="2943225"/>
                </a:lnTo>
                <a:lnTo>
                  <a:pt x="3764711" y="2943695"/>
                </a:lnTo>
                <a:lnTo>
                  <a:pt x="3762845" y="2945561"/>
                </a:lnTo>
                <a:lnTo>
                  <a:pt x="3762375" y="2946679"/>
                </a:lnTo>
                <a:lnTo>
                  <a:pt x="3762375" y="2949308"/>
                </a:lnTo>
                <a:lnTo>
                  <a:pt x="3762845" y="2950426"/>
                </a:lnTo>
                <a:lnTo>
                  <a:pt x="3764711" y="2952292"/>
                </a:lnTo>
                <a:lnTo>
                  <a:pt x="3765829" y="2952750"/>
                </a:lnTo>
                <a:lnTo>
                  <a:pt x="3768458" y="2952750"/>
                </a:lnTo>
                <a:lnTo>
                  <a:pt x="3769576" y="2952292"/>
                </a:lnTo>
                <a:lnTo>
                  <a:pt x="3771442" y="2950426"/>
                </a:lnTo>
                <a:lnTo>
                  <a:pt x="3771900" y="2949308"/>
                </a:lnTo>
                <a:lnTo>
                  <a:pt x="3771900" y="2946679"/>
                </a:lnTo>
                <a:close/>
              </a:path>
              <a:path w="6819900" h="2952750">
                <a:moveTo>
                  <a:pt x="3771900" y="2456142"/>
                </a:moveTo>
                <a:lnTo>
                  <a:pt x="3771442" y="2455024"/>
                </a:lnTo>
                <a:lnTo>
                  <a:pt x="3769576" y="2453157"/>
                </a:lnTo>
                <a:lnTo>
                  <a:pt x="3768458" y="2452687"/>
                </a:lnTo>
                <a:lnTo>
                  <a:pt x="3765829" y="2452687"/>
                </a:lnTo>
                <a:lnTo>
                  <a:pt x="3764711" y="2453157"/>
                </a:lnTo>
                <a:lnTo>
                  <a:pt x="3762845" y="2455024"/>
                </a:lnTo>
                <a:lnTo>
                  <a:pt x="3762375" y="2456142"/>
                </a:lnTo>
                <a:lnTo>
                  <a:pt x="3762375" y="2458770"/>
                </a:lnTo>
                <a:lnTo>
                  <a:pt x="3762845" y="2459888"/>
                </a:lnTo>
                <a:lnTo>
                  <a:pt x="3764711" y="2461755"/>
                </a:lnTo>
                <a:lnTo>
                  <a:pt x="3765829" y="2462212"/>
                </a:lnTo>
                <a:lnTo>
                  <a:pt x="3768458" y="2462212"/>
                </a:lnTo>
                <a:lnTo>
                  <a:pt x="3769576" y="2461755"/>
                </a:lnTo>
                <a:lnTo>
                  <a:pt x="3771442" y="2459888"/>
                </a:lnTo>
                <a:lnTo>
                  <a:pt x="3771900" y="2458770"/>
                </a:lnTo>
                <a:lnTo>
                  <a:pt x="3771900" y="2456142"/>
                </a:lnTo>
                <a:close/>
              </a:path>
              <a:path w="6819900" h="2952750">
                <a:moveTo>
                  <a:pt x="3771900" y="1965604"/>
                </a:moveTo>
                <a:lnTo>
                  <a:pt x="3771442" y="1964486"/>
                </a:lnTo>
                <a:lnTo>
                  <a:pt x="3769576" y="1962619"/>
                </a:lnTo>
                <a:lnTo>
                  <a:pt x="3768458" y="1962150"/>
                </a:lnTo>
                <a:lnTo>
                  <a:pt x="3765829" y="1962150"/>
                </a:lnTo>
                <a:lnTo>
                  <a:pt x="3764711" y="1962619"/>
                </a:lnTo>
                <a:lnTo>
                  <a:pt x="3762845" y="1964486"/>
                </a:lnTo>
                <a:lnTo>
                  <a:pt x="3762375" y="1965604"/>
                </a:lnTo>
                <a:lnTo>
                  <a:pt x="3762375" y="1968233"/>
                </a:lnTo>
                <a:lnTo>
                  <a:pt x="3762845" y="1969350"/>
                </a:lnTo>
                <a:lnTo>
                  <a:pt x="3764711" y="1971217"/>
                </a:lnTo>
                <a:lnTo>
                  <a:pt x="3765829" y="1971675"/>
                </a:lnTo>
                <a:lnTo>
                  <a:pt x="3768458" y="1971675"/>
                </a:lnTo>
                <a:lnTo>
                  <a:pt x="3769576" y="1971217"/>
                </a:lnTo>
                <a:lnTo>
                  <a:pt x="3771442" y="1969350"/>
                </a:lnTo>
                <a:lnTo>
                  <a:pt x="3771900" y="1968233"/>
                </a:lnTo>
                <a:lnTo>
                  <a:pt x="3771900" y="1965604"/>
                </a:lnTo>
                <a:close/>
              </a:path>
              <a:path w="6819900" h="2952750">
                <a:moveTo>
                  <a:pt x="3771900" y="1475066"/>
                </a:moveTo>
                <a:lnTo>
                  <a:pt x="3771442" y="1473949"/>
                </a:lnTo>
                <a:lnTo>
                  <a:pt x="3769576" y="1472082"/>
                </a:lnTo>
                <a:lnTo>
                  <a:pt x="3768458" y="1471612"/>
                </a:lnTo>
                <a:lnTo>
                  <a:pt x="3765829" y="1471612"/>
                </a:lnTo>
                <a:lnTo>
                  <a:pt x="3764711" y="1472082"/>
                </a:lnTo>
                <a:lnTo>
                  <a:pt x="3762845" y="1473949"/>
                </a:lnTo>
                <a:lnTo>
                  <a:pt x="3762375" y="1475066"/>
                </a:lnTo>
                <a:lnTo>
                  <a:pt x="3762375" y="1477695"/>
                </a:lnTo>
                <a:lnTo>
                  <a:pt x="3762845" y="1478813"/>
                </a:lnTo>
                <a:lnTo>
                  <a:pt x="3764711" y="1480680"/>
                </a:lnTo>
                <a:lnTo>
                  <a:pt x="3765829" y="1481137"/>
                </a:lnTo>
                <a:lnTo>
                  <a:pt x="3768458" y="1481137"/>
                </a:lnTo>
                <a:lnTo>
                  <a:pt x="3769576" y="1480680"/>
                </a:lnTo>
                <a:lnTo>
                  <a:pt x="3771442" y="1478813"/>
                </a:lnTo>
                <a:lnTo>
                  <a:pt x="3771900" y="1477695"/>
                </a:lnTo>
                <a:lnTo>
                  <a:pt x="3771900" y="1475066"/>
                </a:lnTo>
                <a:close/>
              </a:path>
              <a:path w="6819900" h="2952750">
                <a:moveTo>
                  <a:pt x="3771900" y="984529"/>
                </a:moveTo>
                <a:lnTo>
                  <a:pt x="3771442" y="983411"/>
                </a:lnTo>
                <a:lnTo>
                  <a:pt x="3769576" y="981544"/>
                </a:lnTo>
                <a:lnTo>
                  <a:pt x="3768458" y="981075"/>
                </a:lnTo>
                <a:lnTo>
                  <a:pt x="3765829" y="981075"/>
                </a:lnTo>
                <a:lnTo>
                  <a:pt x="3764711" y="981544"/>
                </a:lnTo>
                <a:lnTo>
                  <a:pt x="3762845" y="983411"/>
                </a:lnTo>
                <a:lnTo>
                  <a:pt x="3762375" y="984529"/>
                </a:lnTo>
                <a:lnTo>
                  <a:pt x="3762375" y="987158"/>
                </a:lnTo>
                <a:lnTo>
                  <a:pt x="3762845" y="988275"/>
                </a:lnTo>
                <a:lnTo>
                  <a:pt x="3764711" y="990142"/>
                </a:lnTo>
                <a:lnTo>
                  <a:pt x="3765829" y="990600"/>
                </a:lnTo>
                <a:lnTo>
                  <a:pt x="3768458" y="990600"/>
                </a:lnTo>
                <a:lnTo>
                  <a:pt x="3769576" y="990142"/>
                </a:lnTo>
                <a:lnTo>
                  <a:pt x="3771442" y="988275"/>
                </a:lnTo>
                <a:lnTo>
                  <a:pt x="3771900" y="987158"/>
                </a:lnTo>
                <a:lnTo>
                  <a:pt x="3771900" y="984529"/>
                </a:lnTo>
                <a:close/>
              </a:path>
              <a:path w="6819900" h="2952750">
                <a:moveTo>
                  <a:pt x="3771900" y="493991"/>
                </a:moveTo>
                <a:lnTo>
                  <a:pt x="3771442" y="492874"/>
                </a:lnTo>
                <a:lnTo>
                  <a:pt x="3769576" y="491007"/>
                </a:lnTo>
                <a:lnTo>
                  <a:pt x="3768458" y="490537"/>
                </a:lnTo>
                <a:lnTo>
                  <a:pt x="3765829" y="490537"/>
                </a:lnTo>
                <a:lnTo>
                  <a:pt x="3764711" y="491007"/>
                </a:lnTo>
                <a:lnTo>
                  <a:pt x="3762845" y="492874"/>
                </a:lnTo>
                <a:lnTo>
                  <a:pt x="3762375" y="493991"/>
                </a:lnTo>
                <a:lnTo>
                  <a:pt x="3762375" y="496620"/>
                </a:lnTo>
                <a:lnTo>
                  <a:pt x="3762845" y="497738"/>
                </a:lnTo>
                <a:lnTo>
                  <a:pt x="3764711" y="499605"/>
                </a:lnTo>
                <a:lnTo>
                  <a:pt x="3765829" y="500062"/>
                </a:lnTo>
                <a:lnTo>
                  <a:pt x="3768458" y="500062"/>
                </a:lnTo>
                <a:lnTo>
                  <a:pt x="3769576" y="499605"/>
                </a:lnTo>
                <a:lnTo>
                  <a:pt x="3771442" y="497738"/>
                </a:lnTo>
                <a:lnTo>
                  <a:pt x="3771900" y="496620"/>
                </a:lnTo>
                <a:lnTo>
                  <a:pt x="3771900" y="493991"/>
                </a:lnTo>
                <a:close/>
              </a:path>
              <a:path w="6819900" h="2952750">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6819900" h="2952750">
                <a:moveTo>
                  <a:pt x="3819525" y="2946679"/>
                </a:moveTo>
                <a:lnTo>
                  <a:pt x="3819067" y="2945561"/>
                </a:lnTo>
                <a:lnTo>
                  <a:pt x="3817201" y="2943695"/>
                </a:lnTo>
                <a:lnTo>
                  <a:pt x="3816083" y="2943225"/>
                </a:lnTo>
                <a:lnTo>
                  <a:pt x="3813454" y="2943225"/>
                </a:lnTo>
                <a:lnTo>
                  <a:pt x="3812336" y="2943695"/>
                </a:lnTo>
                <a:lnTo>
                  <a:pt x="3810470" y="2945561"/>
                </a:lnTo>
                <a:lnTo>
                  <a:pt x="3810000" y="2946679"/>
                </a:lnTo>
                <a:lnTo>
                  <a:pt x="3810000" y="2949308"/>
                </a:lnTo>
                <a:lnTo>
                  <a:pt x="3810470" y="2950426"/>
                </a:lnTo>
                <a:lnTo>
                  <a:pt x="3812336" y="2952292"/>
                </a:lnTo>
                <a:lnTo>
                  <a:pt x="3813454" y="2952750"/>
                </a:lnTo>
                <a:lnTo>
                  <a:pt x="3816083" y="2952750"/>
                </a:lnTo>
                <a:lnTo>
                  <a:pt x="3817201" y="2952292"/>
                </a:lnTo>
                <a:lnTo>
                  <a:pt x="3819067" y="2950426"/>
                </a:lnTo>
                <a:lnTo>
                  <a:pt x="3819525" y="2949308"/>
                </a:lnTo>
                <a:lnTo>
                  <a:pt x="3819525" y="2946679"/>
                </a:lnTo>
                <a:close/>
              </a:path>
              <a:path w="6819900" h="2952750">
                <a:moveTo>
                  <a:pt x="3819525" y="2456142"/>
                </a:moveTo>
                <a:lnTo>
                  <a:pt x="3819067" y="2455024"/>
                </a:lnTo>
                <a:lnTo>
                  <a:pt x="3817201" y="2453157"/>
                </a:lnTo>
                <a:lnTo>
                  <a:pt x="3816083" y="2452687"/>
                </a:lnTo>
                <a:lnTo>
                  <a:pt x="3813454" y="2452687"/>
                </a:lnTo>
                <a:lnTo>
                  <a:pt x="3812336" y="2453157"/>
                </a:lnTo>
                <a:lnTo>
                  <a:pt x="3810470" y="2455024"/>
                </a:lnTo>
                <a:lnTo>
                  <a:pt x="3810000" y="2456142"/>
                </a:lnTo>
                <a:lnTo>
                  <a:pt x="3810000" y="2458770"/>
                </a:lnTo>
                <a:lnTo>
                  <a:pt x="3810470" y="2459888"/>
                </a:lnTo>
                <a:lnTo>
                  <a:pt x="3812336" y="2461755"/>
                </a:lnTo>
                <a:lnTo>
                  <a:pt x="3813454" y="2462212"/>
                </a:lnTo>
                <a:lnTo>
                  <a:pt x="3816083" y="2462212"/>
                </a:lnTo>
                <a:lnTo>
                  <a:pt x="3817201" y="2461755"/>
                </a:lnTo>
                <a:lnTo>
                  <a:pt x="3819067" y="2459888"/>
                </a:lnTo>
                <a:lnTo>
                  <a:pt x="3819525" y="2458770"/>
                </a:lnTo>
                <a:lnTo>
                  <a:pt x="3819525" y="2456142"/>
                </a:lnTo>
                <a:close/>
              </a:path>
              <a:path w="6819900" h="2952750">
                <a:moveTo>
                  <a:pt x="3819525" y="1965604"/>
                </a:moveTo>
                <a:lnTo>
                  <a:pt x="3819067" y="1964486"/>
                </a:lnTo>
                <a:lnTo>
                  <a:pt x="3817201" y="1962619"/>
                </a:lnTo>
                <a:lnTo>
                  <a:pt x="3816083" y="1962150"/>
                </a:lnTo>
                <a:lnTo>
                  <a:pt x="3813454" y="1962150"/>
                </a:lnTo>
                <a:lnTo>
                  <a:pt x="3812336" y="1962619"/>
                </a:lnTo>
                <a:lnTo>
                  <a:pt x="3810470" y="1964486"/>
                </a:lnTo>
                <a:lnTo>
                  <a:pt x="3810000" y="1965604"/>
                </a:lnTo>
                <a:lnTo>
                  <a:pt x="3810000" y="1968233"/>
                </a:lnTo>
                <a:lnTo>
                  <a:pt x="3810470" y="1969350"/>
                </a:lnTo>
                <a:lnTo>
                  <a:pt x="3812336" y="1971217"/>
                </a:lnTo>
                <a:lnTo>
                  <a:pt x="3813454" y="1971675"/>
                </a:lnTo>
                <a:lnTo>
                  <a:pt x="3816083" y="1971675"/>
                </a:lnTo>
                <a:lnTo>
                  <a:pt x="3817201" y="1971217"/>
                </a:lnTo>
                <a:lnTo>
                  <a:pt x="3819067" y="1969350"/>
                </a:lnTo>
                <a:lnTo>
                  <a:pt x="3819525" y="1968233"/>
                </a:lnTo>
                <a:lnTo>
                  <a:pt x="3819525" y="1965604"/>
                </a:lnTo>
                <a:close/>
              </a:path>
              <a:path w="6819900" h="2952750">
                <a:moveTo>
                  <a:pt x="3819525" y="1475066"/>
                </a:moveTo>
                <a:lnTo>
                  <a:pt x="3819067" y="1473949"/>
                </a:lnTo>
                <a:lnTo>
                  <a:pt x="3817201" y="1472082"/>
                </a:lnTo>
                <a:lnTo>
                  <a:pt x="3816083" y="1471612"/>
                </a:lnTo>
                <a:lnTo>
                  <a:pt x="3813454" y="1471612"/>
                </a:lnTo>
                <a:lnTo>
                  <a:pt x="3812336" y="1472082"/>
                </a:lnTo>
                <a:lnTo>
                  <a:pt x="3810470" y="1473949"/>
                </a:lnTo>
                <a:lnTo>
                  <a:pt x="3810000" y="1475066"/>
                </a:lnTo>
                <a:lnTo>
                  <a:pt x="3810000" y="1477695"/>
                </a:lnTo>
                <a:lnTo>
                  <a:pt x="3810470" y="1478813"/>
                </a:lnTo>
                <a:lnTo>
                  <a:pt x="3812336" y="1480680"/>
                </a:lnTo>
                <a:lnTo>
                  <a:pt x="3813454" y="1481137"/>
                </a:lnTo>
                <a:lnTo>
                  <a:pt x="3816083" y="1481137"/>
                </a:lnTo>
                <a:lnTo>
                  <a:pt x="3817201" y="1480680"/>
                </a:lnTo>
                <a:lnTo>
                  <a:pt x="3819067" y="1478813"/>
                </a:lnTo>
                <a:lnTo>
                  <a:pt x="3819525" y="1477695"/>
                </a:lnTo>
                <a:lnTo>
                  <a:pt x="3819525" y="1475066"/>
                </a:lnTo>
                <a:close/>
              </a:path>
              <a:path w="6819900" h="2952750">
                <a:moveTo>
                  <a:pt x="3819525" y="984529"/>
                </a:moveTo>
                <a:lnTo>
                  <a:pt x="3819067" y="983411"/>
                </a:lnTo>
                <a:lnTo>
                  <a:pt x="3817201" y="981544"/>
                </a:lnTo>
                <a:lnTo>
                  <a:pt x="3816083" y="981075"/>
                </a:lnTo>
                <a:lnTo>
                  <a:pt x="3813454" y="981075"/>
                </a:lnTo>
                <a:lnTo>
                  <a:pt x="3812336" y="981544"/>
                </a:lnTo>
                <a:lnTo>
                  <a:pt x="3810470" y="983411"/>
                </a:lnTo>
                <a:lnTo>
                  <a:pt x="3810000" y="984529"/>
                </a:lnTo>
                <a:lnTo>
                  <a:pt x="3810000" y="987158"/>
                </a:lnTo>
                <a:lnTo>
                  <a:pt x="3810470" y="988275"/>
                </a:lnTo>
                <a:lnTo>
                  <a:pt x="3812336" y="990142"/>
                </a:lnTo>
                <a:lnTo>
                  <a:pt x="3813454" y="990600"/>
                </a:lnTo>
                <a:lnTo>
                  <a:pt x="3816083" y="990600"/>
                </a:lnTo>
                <a:lnTo>
                  <a:pt x="3817201" y="990142"/>
                </a:lnTo>
                <a:lnTo>
                  <a:pt x="3819067" y="988275"/>
                </a:lnTo>
                <a:lnTo>
                  <a:pt x="3819525" y="987158"/>
                </a:lnTo>
                <a:lnTo>
                  <a:pt x="3819525" y="984529"/>
                </a:lnTo>
                <a:close/>
              </a:path>
              <a:path w="6819900" h="2952750">
                <a:moveTo>
                  <a:pt x="3819525" y="493991"/>
                </a:moveTo>
                <a:lnTo>
                  <a:pt x="3819067" y="492874"/>
                </a:lnTo>
                <a:lnTo>
                  <a:pt x="3817201" y="491007"/>
                </a:lnTo>
                <a:lnTo>
                  <a:pt x="3816083" y="490537"/>
                </a:lnTo>
                <a:lnTo>
                  <a:pt x="3813454" y="490537"/>
                </a:lnTo>
                <a:lnTo>
                  <a:pt x="3812336" y="491007"/>
                </a:lnTo>
                <a:lnTo>
                  <a:pt x="3810470" y="492874"/>
                </a:lnTo>
                <a:lnTo>
                  <a:pt x="3810000" y="493991"/>
                </a:lnTo>
                <a:lnTo>
                  <a:pt x="3810000" y="496620"/>
                </a:lnTo>
                <a:lnTo>
                  <a:pt x="3810470" y="497738"/>
                </a:lnTo>
                <a:lnTo>
                  <a:pt x="3812336" y="499605"/>
                </a:lnTo>
                <a:lnTo>
                  <a:pt x="3813454" y="500062"/>
                </a:lnTo>
                <a:lnTo>
                  <a:pt x="3816083" y="500062"/>
                </a:lnTo>
                <a:lnTo>
                  <a:pt x="3817201" y="499605"/>
                </a:lnTo>
                <a:lnTo>
                  <a:pt x="3819067" y="497738"/>
                </a:lnTo>
                <a:lnTo>
                  <a:pt x="3819525" y="496620"/>
                </a:lnTo>
                <a:lnTo>
                  <a:pt x="3819525" y="493991"/>
                </a:lnTo>
                <a:close/>
              </a:path>
              <a:path w="6819900" h="2952750">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6819900" h="2952750">
                <a:moveTo>
                  <a:pt x="3867150" y="2946679"/>
                </a:moveTo>
                <a:lnTo>
                  <a:pt x="3866692" y="2945561"/>
                </a:lnTo>
                <a:lnTo>
                  <a:pt x="3864826" y="2943695"/>
                </a:lnTo>
                <a:lnTo>
                  <a:pt x="3863708" y="2943225"/>
                </a:lnTo>
                <a:lnTo>
                  <a:pt x="3861079" y="2943225"/>
                </a:lnTo>
                <a:lnTo>
                  <a:pt x="3859949" y="2943695"/>
                </a:lnTo>
                <a:lnTo>
                  <a:pt x="3858095" y="2945561"/>
                </a:lnTo>
                <a:lnTo>
                  <a:pt x="3857625" y="2946679"/>
                </a:lnTo>
                <a:lnTo>
                  <a:pt x="3857625" y="2949308"/>
                </a:lnTo>
                <a:lnTo>
                  <a:pt x="3858095" y="2950426"/>
                </a:lnTo>
                <a:lnTo>
                  <a:pt x="3859949" y="2952292"/>
                </a:lnTo>
                <a:lnTo>
                  <a:pt x="3861079" y="2952750"/>
                </a:lnTo>
                <a:lnTo>
                  <a:pt x="3863708" y="2952750"/>
                </a:lnTo>
                <a:lnTo>
                  <a:pt x="3864826" y="2952292"/>
                </a:lnTo>
                <a:lnTo>
                  <a:pt x="3866692" y="2950426"/>
                </a:lnTo>
                <a:lnTo>
                  <a:pt x="3867150" y="2949308"/>
                </a:lnTo>
                <a:lnTo>
                  <a:pt x="3867150" y="2946679"/>
                </a:lnTo>
                <a:close/>
              </a:path>
              <a:path w="6819900" h="2952750">
                <a:moveTo>
                  <a:pt x="3867150" y="2456142"/>
                </a:moveTo>
                <a:lnTo>
                  <a:pt x="3866692" y="2455024"/>
                </a:lnTo>
                <a:lnTo>
                  <a:pt x="3864826" y="2453157"/>
                </a:lnTo>
                <a:lnTo>
                  <a:pt x="3863708" y="2452687"/>
                </a:lnTo>
                <a:lnTo>
                  <a:pt x="3861079" y="2452687"/>
                </a:lnTo>
                <a:lnTo>
                  <a:pt x="3859949" y="2453157"/>
                </a:lnTo>
                <a:lnTo>
                  <a:pt x="3858095" y="2455024"/>
                </a:lnTo>
                <a:lnTo>
                  <a:pt x="3857625" y="2456142"/>
                </a:lnTo>
                <a:lnTo>
                  <a:pt x="3857625" y="2458770"/>
                </a:lnTo>
                <a:lnTo>
                  <a:pt x="3858095" y="2459888"/>
                </a:lnTo>
                <a:lnTo>
                  <a:pt x="3859949" y="2461755"/>
                </a:lnTo>
                <a:lnTo>
                  <a:pt x="3861079" y="2462212"/>
                </a:lnTo>
                <a:lnTo>
                  <a:pt x="3863708" y="2462212"/>
                </a:lnTo>
                <a:lnTo>
                  <a:pt x="3864826" y="2461755"/>
                </a:lnTo>
                <a:lnTo>
                  <a:pt x="3866692" y="2459888"/>
                </a:lnTo>
                <a:lnTo>
                  <a:pt x="3867150" y="2458770"/>
                </a:lnTo>
                <a:lnTo>
                  <a:pt x="3867150" y="2456142"/>
                </a:lnTo>
                <a:close/>
              </a:path>
              <a:path w="6819900" h="2952750">
                <a:moveTo>
                  <a:pt x="3867150" y="1965604"/>
                </a:moveTo>
                <a:lnTo>
                  <a:pt x="3866692" y="1964486"/>
                </a:lnTo>
                <a:lnTo>
                  <a:pt x="3864826" y="1962619"/>
                </a:lnTo>
                <a:lnTo>
                  <a:pt x="3863708" y="1962150"/>
                </a:lnTo>
                <a:lnTo>
                  <a:pt x="3861079" y="1962150"/>
                </a:lnTo>
                <a:lnTo>
                  <a:pt x="3859949" y="1962619"/>
                </a:lnTo>
                <a:lnTo>
                  <a:pt x="3858095" y="1964486"/>
                </a:lnTo>
                <a:lnTo>
                  <a:pt x="3857625" y="1965604"/>
                </a:lnTo>
                <a:lnTo>
                  <a:pt x="3857625" y="1968233"/>
                </a:lnTo>
                <a:lnTo>
                  <a:pt x="3858095" y="1969350"/>
                </a:lnTo>
                <a:lnTo>
                  <a:pt x="3859949" y="1971217"/>
                </a:lnTo>
                <a:lnTo>
                  <a:pt x="3861079" y="1971675"/>
                </a:lnTo>
                <a:lnTo>
                  <a:pt x="3863708" y="1971675"/>
                </a:lnTo>
                <a:lnTo>
                  <a:pt x="3864826" y="1971217"/>
                </a:lnTo>
                <a:lnTo>
                  <a:pt x="3866692" y="1969350"/>
                </a:lnTo>
                <a:lnTo>
                  <a:pt x="3867150" y="1968233"/>
                </a:lnTo>
                <a:lnTo>
                  <a:pt x="3867150" y="1965604"/>
                </a:lnTo>
                <a:close/>
              </a:path>
              <a:path w="6819900" h="2952750">
                <a:moveTo>
                  <a:pt x="3867150" y="1475066"/>
                </a:moveTo>
                <a:lnTo>
                  <a:pt x="3866692" y="1473949"/>
                </a:lnTo>
                <a:lnTo>
                  <a:pt x="3864826" y="1472082"/>
                </a:lnTo>
                <a:lnTo>
                  <a:pt x="3863708" y="1471612"/>
                </a:lnTo>
                <a:lnTo>
                  <a:pt x="3861079" y="1471612"/>
                </a:lnTo>
                <a:lnTo>
                  <a:pt x="3859949" y="1472082"/>
                </a:lnTo>
                <a:lnTo>
                  <a:pt x="3858095" y="1473949"/>
                </a:lnTo>
                <a:lnTo>
                  <a:pt x="3857625" y="1475066"/>
                </a:lnTo>
                <a:lnTo>
                  <a:pt x="3857625" y="1477695"/>
                </a:lnTo>
                <a:lnTo>
                  <a:pt x="3858095" y="1478813"/>
                </a:lnTo>
                <a:lnTo>
                  <a:pt x="3859949" y="1480680"/>
                </a:lnTo>
                <a:lnTo>
                  <a:pt x="3861079" y="1481137"/>
                </a:lnTo>
                <a:lnTo>
                  <a:pt x="3863708" y="1481137"/>
                </a:lnTo>
                <a:lnTo>
                  <a:pt x="3864826" y="1480680"/>
                </a:lnTo>
                <a:lnTo>
                  <a:pt x="3866692" y="1478813"/>
                </a:lnTo>
                <a:lnTo>
                  <a:pt x="3867150" y="1477695"/>
                </a:lnTo>
                <a:lnTo>
                  <a:pt x="3867150" y="1475066"/>
                </a:lnTo>
                <a:close/>
              </a:path>
              <a:path w="6819900" h="2952750">
                <a:moveTo>
                  <a:pt x="3867150" y="984529"/>
                </a:moveTo>
                <a:lnTo>
                  <a:pt x="3866692" y="983411"/>
                </a:lnTo>
                <a:lnTo>
                  <a:pt x="3864826" y="981544"/>
                </a:lnTo>
                <a:lnTo>
                  <a:pt x="3863708" y="981075"/>
                </a:lnTo>
                <a:lnTo>
                  <a:pt x="3861079" y="981075"/>
                </a:lnTo>
                <a:lnTo>
                  <a:pt x="3859949" y="981544"/>
                </a:lnTo>
                <a:lnTo>
                  <a:pt x="3858095" y="983411"/>
                </a:lnTo>
                <a:lnTo>
                  <a:pt x="3857625" y="984529"/>
                </a:lnTo>
                <a:lnTo>
                  <a:pt x="3857625" y="987158"/>
                </a:lnTo>
                <a:lnTo>
                  <a:pt x="3858095" y="988275"/>
                </a:lnTo>
                <a:lnTo>
                  <a:pt x="3859949" y="990142"/>
                </a:lnTo>
                <a:lnTo>
                  <a:pt x="3861079" y="990600"/>
                </a:lnTo>
                <a:lnTo>
                  <a:pt x="3863708" y="990600"/>
                </a:lnTo>
                <a:lnTo>
                  <a:pt x="3864826" y="990142"/>
                </a:lnTo>
                <a:lnTo>
                  <a:pt x="3866692" y="988275"/>
                </a:lnTo>
                <a:lnTo>
                  <a:pt x="3867150" y="987158"/>
                </a:lnTo>
                <a:lnTo>
                  <a:pt x="3867150" y="984529"/>
                </a:lnTo>
                <a:close/>
              </a:path>
              <a:path w="6819900" h="2952750">
                <a:moveTo>
                  <a:pt x="3867150" y="493991"/>
                </a:moveTo>
                <a:lnTo>
                  <a:pt x="3866692" y="492874"/>
                </a:lnTo>
                <a:lnTo>
                  <a:pt x="3864826" y="491007"/>
                </a:lnTo>
                <a:lnTo>
                  <a:pt x="3863708" y="490537"/>
                </a:lnTo>
                <a:lnTo>
                  <a:pt x="3861079" y="490537"/>
                </a:lnTo>
                <a:lnTo>
                  <a:pt x="3859949" y="491007"/>
                </a:lnTo>
                <a:lnTo>
                  <a:pt x="3858095" y="492874"/>
                </a:lnTo>
                <a:lnTo>
                  <a:pt x="3857625" y="493991"/>
                </a:lnTo>
                <a:lnTo>
                  <a:pt x="3857625" y="496620"/>
                </a:lnTo>
                <a:lnTo>
                  <a:pt x="3858095" y="497738"/>
                </a:lnTo>
                <a:lnTo>
                  <a:pt x="3859949" y="499605"/>
                </a:lnTo>
                <a:lnTo>
                  <a:pt x="3861079" y="500062"/>
                </a:lnTo>
                <a:lnTo>
                  <a:pt x="3863708" y="500062"/>
                </a:lnTo>
                <a:lnTo>
                  <a:pt x="3864826" y="499605"/>
                </a:lnTo>
                <a:lnTo>
                  <a:pt x="3866692" y="497738"/>
                </a:lnTo>
                <a:lnTo>
                  <a:pt x="3867150" y="496620"/>
                </a:lnTo>
                <a:lnTo>
                  <a:pt x="3867150" y="493991"/>
                </a:lnTo>
                <a:close/>
              </a:path>
              <a:path w="6819900" h="2952750">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6819900" h="2952750">
                <a:moveTo>
                  <a:pt x="3914775" y="2946679"/>
                </a:moveTo>
                <a:lnTo>
                  <a:pt x="3914317" y="2945561"/>
                </a:lnTo>
                <a:lnTo>
                  <a:pt x="3912451" y="2943695"/>
                </a:lnTo>
                <a:lnTo>
                  <a:pt x="3911333" y="2943225"/>
                </a:lnTo>
                <a:lnTo>
                  <a:pt x="3908704" y="2943225"/>
                </a:lnTo>
                <a:lnTo>
                  <a:pt x="3907574" y="2943695"/>
                </a:lnTo>
                <a:lnTo>
                  <a:pt x="3905720" y="2945561"/>
                </a:lnTo>
                <a:lnTo>
                  <a:pt x="3905250" y="2946679"/>
                </a:lnTo>
                <a:lnTo>
                  <a:pt x="3905250" y="2949308"/>
                </a:lnTo>
                <a:lnTo>
                  <a:pt x="3905720" y="2950426"/>
                </a:lnTo>
                <a:lnTo>
                  <a:pt x="3907574" y="2952292"/>
                </a:lnTo>
                <a:lnTo>
                  <a:pt x="3908704" y="2952750"/>
                </a:lnTo>
                <a:lnTo>
                  <a:pt x="3911333" y="2952750"/>
                </a:lnTo>
                <a:lnTo>
                  <a:pt x="3912451" y="2952292"/>
                </a:lnTo>
                <a:lnTo>
                  <a:pt x="3914317" y="2950426"/>
                </a:lnTo>
                <a:lnTo>
                  <a:pt x="3914775" y="2949308"/>
                </a:lnTo>
                <a:lnTo>
                  <a:pt x="3914775" y="2946679"/>
                </a:lnTo>
                <a:close/>
              </a:path>
              <a:path w="6819900" h="2952750">
                <a:moveTo>
                  <a:pt x="3914775" y="2456142"/>
                </a:moveTo>
                <a:lnTo>
                  <a:pt x="3914317" y="2455024"/>
                </a:lnTo>
                <a:lnTo>
                  <a:pt x="3912451" y="2453157"/>
                </a:lnTo>
                <a:lnTo>
                  <a:pt x="3911333" y="2452687"/>
                </a:lnTo>
                <a:lnTo>
                  <a:pt x="3908704" y="2452687"/>
                </a:lnTo>
                <a:lnTo>
                  <a:pt x="3907574" y="2453157"/>
                </a:lnTo>
                <a:lnTo>
                  <a:pt x="3905720" y="2455024"/>
                </a:lnTo>
                <a:lnTo>
                  <a:pt x="3905250" y="2456142"/>
                </a:lnTo>
                <a:lnTo>
                  <a:pt x="3905250" y="2458770"/>
                </a:lnTo>
                <a:lnTo>
                  <a:pt x="3905720" y="2459888"/>
                </a:lnTo>
                <a:lnTo>
                  <a:pt x="3907574" y="2461755"/>
                </a:lnTo>
                <a:lnTo>
                  <a:pt x="3908704" y="2462212"/>
                </a:lnTo>
                <a:lnTo>
                  <a:pt x="3911333" y="2462212"/>
                </a:lnTo>
                <a:lnTo>
                  <a:pt x="3912451" y="2461755"/>
                </a:lnTo>
                <a:lnTo>
                  <a:pt x="3914317" y="2459888"/>
                </a:lnTo>
                <a:lnTo>
                  <a:pt x="3914775" y="2458770"/>
                </a:lnTo>
                <a:lnTo>
                  <a:pt x="3914775" y="2456142"/>
                </a:lnTo>
                <a:close/>
              </a:path>
              <a:path w="6819900" h="2952750">
                <a:moveTo>
                  <a:pt x="3914775" y="1965604"/>
                </a:moveTo>
                <a:lnTo>
                  <a:pt x="3914317" y="1964486"/>
                </a:lnTo>
                <a:lnTo>
                  <a:pt x="3912451" y="1962619"/>
                </a:lnTo>
                <a:lnTo>
                  <a:pt x="3911333" y="1962150"/>
                </a:lnTo>
                <a:lnTo>
                  <a:pt x="3908704" y="1962150"/>
                </a:lnTo>
                <a:lnTo>
                  <a:pt x="3907574" y="1962619"/>
                </a:lnTo>
                <a:lnTo>
                  <a:pt x="3905720" y="1964486"/>
                </a:lnTo>
                <a:lnTo>
                  <a:pt x="3905250" y="1965604"/>
                </a:lnTo>
                <a:lnTo>
                  <a:pt x="3905250" y="1968233"/>
                </a:lnTo>
                <a:lnTo>
                  <a:pt x="3905720" y="1969350"/>
                </a:lnTo>
                <a:lnTo>
                  <a:pt x="3907574" y="1971217"/>
                </a:lnTo>
                <a:lnTo>
                  <a:pt x="3908704" y="1971675"/>
                </a:lnTo>
                <a:lnTo>
                  <a:pt x="3911333" y="1971675"/>
                </a:lnTo>
                <a:lnTo>
                  <a:pt x="3912451" y="1971217"/>
                </a:lnTo>
                <a:lnTo>
                  <a:pt x="3914317" y="1969350"/>
                </a:lnTo>
                <a:lnTo>
                  <a:pt x="3914775" y="1968233"/>
                </a:lnTo>
                <a:lnTo>
                  <a:pt x="3914775" y="1965604"/>
                </a:lnTo>
                <a:close/>
              </a:path>
              <a:path w="6819900" h="2952750">
                <a:moveTo>
                  <a:pt x="3914775" y="1475066"/>
                </a:moveTo>
                <a:lnTo>
                  <a:pt x="3914317" y="1473949"/>
                </a:lnTo>
                <a:lnTo>
                  <a:pt x="3912451" y="1472082"/>
                </a:lnTo>
                <a:lnTo>
                  <a:pt x="3911333" y="1471612"/>
                </a:lnTo>
                <a:lnTo>
                  <a:pt x="3908704" y="1471612"/>
                </a:lnTo>
                <a:lnTo>
                  <a:pt x="3907574" y="1472082"/>
                </a:lnTo>
                <a:lnTo>
                  <a:pt x="3905720" y="1473949"/>
                </a:lnTo>
                <a:lnTo>
                  <a:pt x="3905250" y="1475066"/>
                </a:lnTo>
                <a:lnTo>
                  <a:pt x="3905250" y="1477695"/>
                </a:lnTo>
                <a:lnTo>
                  <a:pt x="3905720" y="1478813"/>
                </a:lnTo>
                <a:lnTo>
                  <a:pt x="3907574" y="1480680"/>
                </a:lnTo>
                <a:lnTo>
                  <a:pt x="3908704" y="1481137"/>
                </a:lnTo>
                <a:lnTo>
                  <a:pt x="3911333" y="1481137"/>
                </a:lnTo>
                <a:lnTo>
                  <a:pt x="3912451" y="1480680"/>
                </a:lnTo>
                <a:lnTo>
                  <a:pt x="3914317" y="1478813"/>
                </a:lnTo>
                <a:lnTo>
                  <a:pt x="3914775" y="1477695"/>
                </a:lnTo>
                <a:lnTo>
                  <a:pt x="3914775" y="1475066"/>
                </a:lnTo>
                <a:close/>
              </a:path>
              <a:path w="6819900" h="2952750">
                <a:moveTo>
                  <a:pt x="3914775" y="984529"/>
                </a:moveTo>
                <a:lnTo>
                  <a:pt x="3914317" y="983411"/>
                </a:lnTo>
                <a:lnTo>
                  <a:pt x="3912451" y="981544"/>
                </a:lnTo>
                <a:lnTo>
                  <a:pt x="3911333" y="981075"/>
                </a:lnTo>
                <a:lnTo>
                  <a:pt x="3908704" y="981075"/>
                </a:lnTo>
                <a:lnTo>
                  <a:pt x="3907574" y="981544"/>
                </a:lnTo>
                <a:lnTo>
                  <a:pt x="3905720" y="983411"/>
                </a:lnTo>
                <a:lnTo>
                  <a:pt x="3905250" y="984529"/>
                </a:lnTo>
                <a:lnTo>
                  <a:pt x="3905250" y="987158"/>
                </a:lnTo>
                <a:lnTo>
                  <a:pt x="3905720" y="988275"/>
                </a:lnTo>
                <a:lnTo>
                  <a:pt x="3907574" y="990142"/>
                </a:lnTo>
                <a:lnTo>
                  <a:pt x="3908704" y="990600"/>
                </a:lnTo>
                <a:lnTo>
                  <a:pt x="3911333" y="990600"/>
                </a:lnTo>
                <a:lnTo>
                  <a:pt x="3912451" y="990142"/>
                </a:lnTo>
                <a:lnTo>
                  <a:pt x="3914317" y="988275"/>
                </a:lnTo>
                <a:lnTo>
                  <a:pt x="3914775" y="987158"/>
                </a:lnTo>
                <a:lnTo>
                  <a:pt x="3914775" y="984529"/>
                </a:lnTo>
                <a:close/>
              </a:path>
              <a:path w="6819900" h="2952750">
                <a:moveTo>
                  <a:pt x="3914775" y="493991"/>
                </a:moveTo>
                <a:lnTo>
                  <a:pt x="3914317" y="492874"/>
                </a:lnTo>
                <a:lnTo>
                  <a:pt x="3912451" y="491007"/>
                </a:lnTo>
                <a:lnTo>
                  <a:pt x="3911333" y="490537"/>
                </a:lnTo>
                <a:lnTo>
                  <a:pt x="3908704" y="490537"/>
                </a:lnTo>
                <a:lnTo>
                  <a:pt x="3907574" y="491007"/>
                </a:lnTo>
                <a:lnTo>
                  <a:pt x="3905720" y="492874"/>
                </a:lnTo>
                <a:lnTo>
                  <a:pt x="3905250" y="493991"/>
                </a:lnTo>
                <a:lnTo>
                  <a:pt x="3905250" y="496620"/>
                </a:lnTo>
                <a:lnTo>
                  <a:pt x="3905720" y="497738"/>
                </a:lnTo>
                <a:lnTo>
                  <a:pt x="3907574" y="499605"/>
                </a:lnTo>
                <a:lnTo>
                  <a:pt x="3908704" y="500062"/>
                </a:lnTo>
                <a:lnTo>
                  <a:pt x="3911333" y="500062"/>
                </a:lnTo>
                <a:lnTo>
                  <a:pt x="3912451" y="499605"/>
                </a:lnTo>
                <a:lnTo>
                  <a:pt x="3914317" y="497738"/>
                </a:lnTo>
                <a:lnTo>
                  <a:pt x="3914775" y="496620"/>
                </a:lnTo>
                <a:lnTo>
                  <a:pt x="3914775" y="493991"/>
                </a:lnTo>
                <a:close/>
              </a:path>
              <a:path w="6819900" h="2952750">
                <a:moveTo>
                  <a:pt x="3914775" y="3454"/>
                </a:moveTo>
                <a:lnTo>
                  <a:pt x="3914317" y="2336"/>
                </a:lnTo>
                <a:lnTo>
                  <a:pt x="3912451" y="469"/>
                </a:lnTo>
                <a:lnTo>
                  <a:pt x="3911333" y="0"/>
                </a:lnTo>
                <a:lnTo>
                  <a:pt x="3908704" y="0"/>
                </a:lnTo>
                <a:lnTo>
                  <a:pt x="3907574" y="469"/>
                </a:lnTo>
                <a:lnTo>
                  <a:pt x="3905720" y="2336"/>
                </a:lnTo>
                <a:lnTo>
                  <a:pt x="3905250" y="3454"/>
                </a:lnTo>
                <a:lnTo>
                  <a:pt x="3905250" y="6083"/>
                </a:lnTo>
                <a:lnTo>
                  <a:pt x="3905720" y="7200"/>
                </a:lnTo>
                <a:lnTo>
                  <a:pt x="3907574" y="9067"/>
                </a:lnTo>
                <a:lnTo>
                  <a:pt x="3908704" y="9525"/>
                </a:lnTo>
                <a:lnTo>
                  <a:pt x="3911333" y="9525"/>
                </a:lnTo>
                <a:lnTo>
                  <a:pt x="3912451" y="9067"/>
                </a:lnTo>
                <a:lnTo>
                  <a:pt x="3914317" y="7200"/>
                </a:lnTo>
                <a:lnTo>
                  <a:pt x="3914775" y="6083"/>
                </a:lnTo>
                <a:lnTo>
                  <a:pt x="3914775" y="3454"/>
                </a:lnTo>
                <a:close/>
              </a:path>
              <a:path w="6819900" h="2952750">
                <a:moveTo>
                  <a:pt x="3962400" y="2946679"/>
                </a:moveTo>
                <a:lnTo>
                  <a:pt x="3961942" y="2945561"/>
                </a:lnTo>
                <a:lnTo>
                  <a:pt x="3960076" y="2943695"/>
                </a:lnTo>
                <a:lnTo>
                  <a:pt x="3958958" y="2943225"/>
                </a:lnTo>
                <a:lnTo>
                  <a:pt x="3956329" y="2943225"/>
                </a:lnTo>
                <a:lnTo>
                  <a:pt x="3955199" y="2943695"/>
                </a:lnTo>
                <a:lnTo>
                  <a:pt x="3953345" y="2945561"/>
                </a:lnTo>
                <a:lnTo>
                  <a:pt x="3952875" y="2946679"/>
                </a:lnTo>
                <a:lnTo>
                  <a:pt x="3952875" y="2949308"/>
                </a:lnTo>
                <a:lnTo>
                  <a:pt x="3953345" y="2950426"/>
                </a:lnTo>
                <a:lnTo>
                  <a:pt x="3955199" y="2952292"/>
                </a:lnTo>
                <a:lnTo>
                  <a:pt x="3956329" y="2952750"/>
                </a:lnTo>
                <a:lnTo>
                  <a:pt x="3958958" y="2952750"/>
                </a:lnTo>
                <a:lnTo>
                  <a:pt x="3960076" y="2952292"/>
                </a:lnTo>
                <a:lnTo>
                  <a:pt x="3961942" y="2950426"/>
                </a:lnTo>
                <a:lnTo>
                  <a:pt x="3962400" y="2949308"/>
                </a:lnTo>
                <a:lnTo>
                  <a:pt x="3962400" y="2946679"/>
                </a:lnTo>
                <a:close/>
              </a:path>
              <a:path w="6819900" h="2952750">
                <a:moveTo>
                  <a:pt x="3962400" y="2456142"/>
                </a:moveTo>
                <a:lnTo>
                  <a:pt x="3961942" y="2455024"/>
                </a:lnTo>
                <a:lnTo>
                  <a:pt x="3960076" y="2453157"/>
                </a:lnTo>
                <a:lnTo>
                  <a:pt x="3958958" y="2452687"/>
                </a:lnTo>
                <a:lnTo>
                  <a:pt x="3956329" y="2452687"/>
                </a:lnTo>
                <a:lnTo>
                  <a:pt x="3955199" y="2453157"/>
                </a:lnTo>
                <a:lnTo>
                  <a:pt x="3953345" y="2455024"/>
                </a:lnTo>
                <a:lnTo>
                  <a:pt x="3952875" y="2456142"/>
                </a:lnTo>
                <a:lnTo>
                  <a:pt x="3952875" y="2458770"/>
                </a:lnTo>
                <a:lnTo>
                  <a:pt x="3953345" y="2459888"/>
                </a:lnTo>
                <a:lnTo>
                  <a:pt x="3955199" y="2461755"/>
                </a:lnTo>
                <a:lnTo>
                  <a:pt x="3956329" y="2462212"/>
                </a:lnTo>
                <a:lnTo>
                  <a:pt x="3958958" y="2462212"/>
                </a:lnTo>
                <a:lnTo>
                  <a:pt x="3960076" y="2461755"/>
                </a:lnTo>
                <a:lnTo>
                  <a:pt x="3961942" y="2459888"/>
                </a:lnTo>
                <a:lnTo>
                  <a:pt x="3962400" y="2458770"/>
                </a:lnTo>
                <a:lnTo>
                  <a:pt x="3962400" y="2456142"/>
                </a:lnTo>
                <a:close/>
              </a:path>
              <a:path w="6819900" h="2952750">
                <a:moveTo>
                  <a:pt x="3962400" y="1965604"/>
                </a:moveTo>
                <a:lnTo>
                  <a:pt x="3961942" y="1964486"/>
                </a:lnTo>
                <a:lnTo>
                  <a:pt x="3960076" y="1962619"/>
                </a:lnTo>
                <a:lnTo>
                  <a:pt x="3958958" y="1962150"/>
                </a:lnTo>
                <a:lnTo>
                  <a:pt x="3956329" y="1962150"/>
                </a:lnTo>
                <a:lnTo>
                  <a:pt x="3955199" y="1962619"/>
                </a:lnTo>
                <a:lnTo>
                  <a:pt x="3953345" y="1964486"/>
                </a:lnTo>
                <a:lnTo>
                  <a:pt x="3952875" y="1965604"/>
                </a:lnTo>
                <a:lnTo>
                  <a:pt x="3952875" y="1968233"/>
                </a:lnTo>
                <a:lnTo>
                  <a:pt x="3953345" y="1969350"/>
                </a:lnTo>
                <a:lnTo>
                  <a:pt x="3955199" y="1971217"/>
                </a:lnTo>
                <a:lnTo>
                  <a:pt x="3956329" y="1971675"/>
                </a:lnTo>
                <a:lnTo>
                  <a:pt x="3958958" y="1971675"/>
                </a:lnTo>
                <a:lnTo>
                  <a:pt x="3960076" y="1971217"/>
                </a:lnTo>
                <a:lnTo>
                  <a:pt x="3961942" y="1969350"/>
                </a:lnTo>
                <a:lnTo>
                  <a:pt x="3962400" y="1968233"/>
                </a:lnTo>
                <a:lnTo>
                  <a:pt x="3962400" y="1965604"/>
                </a:lnTo>
                <a:close/>
              </a:path>
              <a:path w="6819900" h="2952750">
                <a:moveTo>
                  <a:pt x="3962400" y="1475066"/>
                </a:moveTo>
                <a:lnTo>
                  <a:pt x="3961942" y="1473949"/>
                </a:lnTo>
                <a:lnTo>
                  <a:pt x="3960076" y="1472082"/>
                </a:lnTo>
                <a:lnTo>
                  <a:pt x="3958958" y="1471612"/>
                </a:lnTo>
                <a:lnTo>
                  <a:pt x="3956329" y="1471612"/>
                </a:lnTo>
                <a:lnTo>
                  <a:pt x="3955199" y="1472082"/>
                </a:lnTo>
                <a:lnTo>
                  <a:pt x="3953345" y="1473949"/>
                </a:lnTo>
                <a:lnTo>
                  <a:pt x="3952875" y="1475066"/>
                </a:lnTo>
                <a:lnTo>
                  <a:pt x="3952875" y="1477695"/>
                </a:lnTo>
                <a:lnTo>
                  <a:pt x="3953345" y="1478813"/>
                </a:lnTo>
                <a:lnTo>
                  <a:pt x="3955199" y="1480680"/>
                </a:lnTo>
                <a:lnTo>
                  <a:pt x="3956329" y="1481137"/>
                </a:lnTo>
                <a:lnTo>
                  <a:pt x="3958958" y="1481137"/>
                </a:lnTo>
                <a:lnTo>
                  <a:pt x="3960076" y="1480680"/>
                </a:lnTo>
                <a:lnTo>
                  <a:pt x="3961942" y="1478813"/>
                </a:lnTo>
                <a:lnTo>
                  <a:pt x="3962400" y="1477695"/>
                </a:lnTo>
                <a:lnTo>
                  <a:pt x="3962400" y="1475066"/>
                </a:lnTo>
                <a:close/>
              </a:path>
              <a:path w="6819900" h="2952750">
                <a:moveTo>
                  <a:pt x="3962400" y="984529"/>
                </a:moveTo>
                <a:lnTo>
                  <a:pt x="3961942" y="983411"/>
                </a:lnTo>
                <a:lnTo>
                  <a:pt x="3960076" y="981544"/>
                </a:lnTo>
                <a:lnTo>
                  <a:pt x="3958958" y="981075"/>
                </a:lnTo>
                <a:lnTo>
                  <a:pt x="3956329" y="981075"/>
                </a:lnTo>
                <a:lnTo>
                  <a:pt x="3955199" y="981544"/>
                </a:lnTo>
                <a:lnTo>
                  <a:pt x="3953345" y="983411"/>
                </a:lnTo>
                <a:lnTo>
                  <a:pt x="3952875" y="984529"/>
                </a:lnTo>
                <a:lnTo>
                  <a:pt x="3952875" y="987158"/>
                </a:lnTo>
                <a:lnTo>
                  <a:pt x="3953345" y="988275"/>
                </a:lnTo>
                <a:lnTo>
                  <a:pt x="3955199" y="990142"/>
                </a:lnTo>
                <a:lnTo>
                  <a:pt x="3956329" y="990600"/>
                </a:lnTo>
                <a:lnTo>
                  <a:pt x="3958958" y="990600"/>
                </a:lnTo>
                <a:lnTo>
                  <a:pt x="3960076" y="990142"/>
                </a:lnTo>
                <a:lnTo>
                  <a:pt x="3961942" y="988275"/>
                </a:lnTo>
                <a:lnTo>
                  <a:pt x="3962400" y="987158"/>
                </a:lnTo>
                <a:lnTo>
                  <a:pt x="3962400" y="984529"/>
                </a:lnTo>
                <a:close/>
              </a:path>
              <a:path w="6819900" h="2952750">
                <a:moveTo>
                  <a:pt x="3962400" y="493991"/>
                </a:moveTo>
                <a:lnTo>
                  <a:pt x="3961942" y="492874"/>
                </a:lnTo>
                <a:lnTo>
                  <a:pt x="3960076" y="491007"/>
                </a:lnTo>
                <a:lnTo>
                  <a:pt x="3958958" y="490537"/>
                </a:lnTo>
                <a:lnTo>
                  <a:pt x="3956329" y="490537"/>
                </a:lnTo>
                <a:lnTo>
                  <a:pt x="3955199" y="491007"/>
                </a:lnTo>
                <a:lnTo>
                  <a:pt x="3953345" y="492874"/>
                </a:lnTo>
                <a:lnTo>
                  <a:pt x="3952875" y="493991"/>
                </a:lnTo>
                <a:lnTo>
                  <a:pt x="3952875" y="496620"/>
                </a:lnTo>
                <a:lnTo>
                  <a:pt x="3953345" y="497738"/>
                </a:lnTo>
                <a:lnTo>
                  <a:pt x="3955199" y="499605"/>
                </a:lnTo>
                <a:lnTo>
                  <a:pt x="3956329" y="500062"/>
                </a:lnTo>
                <a:lnTo>
                  <a:pt x="3958958" y="500062"/>
                </a:lnTo>
                <a:lnTo>
                  <a:pt x="3960076" y="499605"/>
                </a:lnTo>
                <a:lnTo>
                  <a:pt x="3961942" y="497738"/>
                </a:lnTo>
                <a:lnTo>
                  <a:pt x="3962400" y="496620"/>
                </a:lnTo>
                <a:lnTo>
                  <a:pt x="3962400" y="493991"/>
                </a:lnTo>
                <a:close/>
              </a:path>
              <a:path w="6819900" h="2952750">
                <a:moveTo>
                  <a:pt x="3962400" y="3454"/>
                </a:moveTo>
                <a:lnTo>
                  <a:pt x="3961942" y="2336"/>
                </a:lnTo>
                <a:lnTo>
                  <a:pt x="3960076" y="469"/>
                </a:lnTo>
                <a:lnTo>
                  <a:pt x="3958958" y="0"/>
                </a:lnTo>
                <a:lnTo>
                  <a:pt x="3956329" y="0"/>
                </a:lnTo>
                <a:lnTo>
                  <a:pt x="3955199" y="469"/>
                </a:lnTo>
                <a:lnTo>
                  <a:pt x="3953345" y="2336"/>
                </a:lnTo>
                <a:lnTo>
                  <a:pt x="3952875" y="3454"/>
                </a:lnTo>
                <a:lnTo>
                  <a:pt x="3952875" y="6083"/>
                </a:lnTo>
                <a:lnTo>
                  <a:pt x="3953345" y="7200"/>
                </a:lnTo>
                <a:lnTo>
                  <a:pt x="3955199" y="9067"/>
                </a:lnTo>
                <a:lnTo>
                  <a:pt x="3956329" y="9525"/>
                </a:lnTo>
                <a:lnTo>
                  <a:pt x="3958958" y="9525"/>
                </a:lnTo>
                <a:lnTo>
                  <a:pt x="3960076" y="9067"/>
                </a:lnTo>
                <a:lnTo>
                  <a:pt x="3961942" y="7200"/>
                </a:lnTo>
                <a:lnTo>
                  <a:pt x="3962400" y="6083"/>
                </a:lnTo>
                <a:lnTo>
                  <a:pt x="3962400" y="3454"/>
                </a:lnTo>
                <a:close/>
              </a:path>
              <a:path w="6819900" h="2952750">
                <a:moveTo>
                  <a:pt x="4010025" y="2946679"/>
                </a:moveTo>
                <a:lnTo>
                  <a:pt x="4009567" y="2945561"/>
                </a:lnTo>
                <a:lnTo>
                  <a:pt x="4007701" y="2943695"/>
                </a:lnTo>
                <a:lnTo>
                  <a:pt x="4006583" y="2943225"/>
                </a:lnTo>
                <a:lnTo>
                  <a:pt x="4003954" y="2943225"/>
                </a:lnTo>
                <a:lnTo>
                  <a:pt x="4002836" y="2943695"/>
                </a:lnTo>
                <a:lnTo>
                  <a:pt x="4000970" y="2945561"/>
                </a:lnTo>
                <a:lnTo>
                  <a:pt x="4000500" y="2946679"/>
                </a:lnTo>
                <a:lnTo>
                  <a:pt x="4000500" y="2949308"/>
                </a:lnTo>
                <a:lnTo>
                  <a:pt x="4000970" y="2950426"/>
                </a:lnTo>
                <a:lnTo>
                  <a:pt x="4002836" y="2952292"/>
                </a:lnTo>
                <a:lnTo>
                  <a:pt x="4003954" y="2952750"/>
                </a:lnTo>
                <a:lnTo>
                  <a:pt x="4006583" y="2952750"/>
                </a:lnTo>
                <a:lnTo>
                  <a:pt x="4007701" y="2952292"/>
                </a:lnTo>
                <a:lnTo>
                  <a:pt x="4009567" y="2950426"/>
                </a:lnTo>
                <a:lnTo>
                  <a:pt x="4010025" y="2949308"/>
                </a:lnTo>
                <a:lnTo>
                  <a:pt x="4010025" y="2946679"/>
                </a:lnTo>
                <a:close/>
              </a:path>
              <a:path w="6819900" h="2952750">
                <a:moveTo>
                  <a:pt x="4010025" y="2456142"/>
                </a:moveTo>
                <a:lnTo>
                  <a:pt x="4009567" y="2455024"/>
                </a:lnTo>
                <a:lnTo>
                  <a:pt x="4007701" y="2453157"/>
                </a:lnTo>
                <a:lnTo>
                  <a:pt x="4006583" y="2452687"/>
                </a:lnTo>
                <a:lnTo>
                  <a:pt x="4003954" y="2452687"/>
                </a:lnTo>
                <a:lnTo>
                  <a:pt x="4002836" y="2453157"/>
                </a:lnTo>
                <a:lnTo>
                  <a:pt x="4000970" y="2455024"/>
                </a:lnTo>
                <a:lnTo>
                  <a:pt x="4000500" y="2456142"/>
                </a:lnTo>
                <a:lnTo>
                  <a:pt x="4000500" y="2458770"/>
                </a:lnTo>
                <a:lnTo>
                  <a:pt x="4000970" y="2459888"/>
                </a:lnTo>
                <a:lnTo>
                  <a:pt x="4002836" y="2461755"/>
                </a:lnTo>
                <a:lnTo>
                  <a:pt x="4003954" y="2462212"/>
                </a:lnTo>
                <a:lnTo>
                  <a:pt x="4006583" y="2462212"/>
                </a:lnTo>
                <a:lnTo>
                  <a:pt x="4007701" y="2461755"/>
                </a:lnTo>
                <a:lnTo>
                  <a:pt x="4009567" y="2459888"/>
                </a:lnTo>
                <a:lnTo>
                  <a:pt x="4010025" y="2458770"/>
                </a:lnTo>
                <a:lnTo>
                  <a:pt x="4010025" y="2456142"/>
                </a:lnTo>
                <a:close/>
              </a:path>
              <a:path w="6819900" h="2952750">
                <a:moveTo>
                  <a:pt x="4010025" y="1965604"/>
                </a:moveTo>
                <a:lnTo>
                  <a:pt x="4009567" y="1964486"/>
                </a:lnTo>
                <a:lnTo>
                  <a:pt x="4007701" y="1962619"/>
                </a:lnTo>
                <a:lnTo>
                  <a:pt x="4006583" y="1962150"/>
                </a:lnTo>
                <a:lnTo>
                  <a:pt x="4003954" y="1962150"/>
                </a:lnTo>
                <a:lnTo>
                  <a:pt x="4002836" y="1962619"/>
                </a:lnTo>
                <a:lnTo>
                  <a:pt x="4000970" y="1964486"/>
                </a:lnTo>
                <a:lnTo>
                  <a:pt x="4000500" y="1965604"/>
                </a:lnTo>
                <a:lnTo>
                  <a:pt x="4000500" y="1968233"/>
                </a:lnTo>
                <a:lnTo>
                  <a:pt x="4000970" y="1969350"/>
                </a:lnTo>
                <a:lnTo>
                  <a:pt x="4002836" y="1971217"/>
                </a:lnTo>
                <a:lnTo>
                  <a:pt x="4003954" y="1971675"/>
                </a:lnTo>
                <a:lnTo>
                  <a:pt x="4006583" y="1971675"/>
                </a:lnTo>
                <a:lnTo>
                  <a:pt x="4007701" y="1971217"/>
                </a:lnTo>
                <a:lnTo>
                  <a:pt x="4009567" y="1969350"/>
                </a:lnTo>
                <a:lnTo>
                  <a:pt x="4010025" y="1968233"/>
                </a:lnTo>
                <a:lnTo>
                  <a:pt x="4010025" y="1965604"/>
                </a:lnTo>
                <a:close/>
              </a:path>
              <a:path w="6819900" h="2952750">
                <a:moveTo>
                  <a:pt x="4010025" y="1475066"/>
                </a:moveTo>
                <a:lnTo>
                  <a:pt x="4009567" y="1473949"/>
                </a:lnTo>
                <a:lnTo>
                  <a:pt x="4007701" y="1472082"/>
                </a:lnTo>
                <a:lnTo>
                  <a:pt x="4006583" y="1471612"/>
                </a:lnTo>
                <a:lnTo>
                  <a:pt x="4003954" y="1471612"/>
                </a:lnTo>
                <a:lnTo>
                  <a:pt x="4002836" y="1472082"/>
                </a:lnTo>
                <a:lnTo>
                  <a:pt x="4000970" y="1473949"/>
                </a:lnTo>
                <a:lnTo>
                  <a:pt x="4000500" y="1475066"/>
                </a:lnTo>
                <a:lnTo>
                  <a:pt x="4000500" y="1477695"/>
                </a:lnTo>
                <a:lnTo>
                  <a:pt x="4000970" y="1478813"/>
                </a:lnTo>
                <a:lnTo>
                  <a:pt x="4002836" y="1480680"/>
                </a:lnTo>
                <a:lnTo>
                  <a:pt x="4003954" y="1481137"/>
                </a:lnTo>
                <a:lnTo>
                  <a:pt x="4006583" y="1481137"/>
                </a:lnTo>
                <a:lnTo>
                  <a:pt x="4007701" y="1480680"/>
                </a:lnTo>
                <a:lnTo>
                  <a:pt x="4009567" y="1478813"/>
                </a:lnTo>
                <a:lnTo>
                  <a:pt x="4010025" y="1477695"/>
                </a:lnTo>
                <a:lnTo>
                  <a:pt x="4010025" y="1475066"/>
                </a:lnTo>
                <a:close/>
              </a:path>
              <a:path w="6819900" h="2952750">
                <a:moveTo>
                  <a:pt x="4010025" y="984529"/>
                </a:moveTo>
                <a:lnTo>
                  <a:pt x="4009567" y="983411"/>
                </a:lnTo>
                <a:lnTo>
                  <a:pt x="4007701" y="981544"/>
                </a:lnTo>
                <a:lnTo>
                  <a:pt x="4006583" y="981075"/>
                </a:lnTo>
                <a:lnTo>
                  <a:pt x="4003954" y="981075"/>
                </a:lnTo>
                <a:lnTo>
                  <a:pt x="4002836" y="981544"/>
                </a:lnTo>
                <a:lnTo>
                  <a:pt x="4000970" y="983411"/>
                </a:lnTo>
                <a:lnTo>
                  <a:pt x="4000500" y="984529"/>
                </a:lnTo>
                <a:lnTo>
                  <a:pt x="4000500" y="987158"/>
                </a:lnTo>
                <a:lnTo>
                  <a:pt x="4000970" y="988275"/>
                </a:lnTo>
                <a:lnTo>
                  <a:pt x="4002836" y="990142"/>
                </a:lnTo>
                <a:lnTo>
                  <a:pt x="4003954" y="990600"/>
                </a:lnTo>
                <a:lnTo>
                  <a:pt x="4006583" y="990600"/>
                </a:lnTo>
                <a:lnTo>
                  <a:pt x="4007701" y="990142"/>
                </a:lnTo>
                <a:lnTo>
                  <a:pt x="4009567" y="988275"/>
                </a:lnTo>
                <a:lnTo>
                  <a:pt x="4010025" y="987158"/>
                </a:lnTo>
                <a:lnTo>
                  <a:pt x="4010025" y="984529"/>
                </a:lnTo>
                <a:close/>
              </a:path>
              <a:path w="6819900" h="2952750">
                <a:moveTo>
                  <a:pt x="4010025" y="493991"/>
                </a:moveTo>
                <a:lnTo>
                  <a:pt x="4009567" y="492874"/>
                </a:lnTo>
                <a:lnTo>
                  <a:pt x="4007701" y="491007"/>
                </a:lnTo>
                <a:lnTo>
                  <a:pt x="4006583" y="490537"/>
                </a:lnTo>
                <a:lnTo>
                  <a:pt x="4003954" y="490537"/>
                </a:lnTo>
                <a:lnTo>
                  <a:pt x="4002836" y="491007"/>
                </a:lnTo>
                <a:lnTo>
                  <a:pt x="4000970" y="492874"/>
                </a:lnTo>
                <a:lnTo>
                  <a:pt x="4000500" y="493991"/>
                </a:lnTo>
                <a:lnTo>
                  <a:pt x="4000500" y="496620"/>
                </a:lnTo>
                <a:lnTo>
                  <a:pt x="4000970" y="497738"/>
                </a:lnTo>
                <a:lnTo>
                  <a:pt x="4002836" y="499605"/>
                </a:lnTo>
                <a:lnTo>
                  <a:pt x="4003954" y="500062"/>
                </a:lnTo>
                <a:lnTo>
                  <a:pt x="4006583" y="500062"/>
                </a:lnTo>
                <a:lnTo>
                  <a:pt x="4007701" y="499605"/>
                </a:lnTo>
                <a:lnTo>
                  <a:pt x="4009567" y="497738"/>
                </a:lnTo>
                <a:lnTo>
                  <a:pt x="4010025" y="496620"/>
                </a:lnTo>
                <a:lnTo>
                  <a:pt x="4010025" y="493991"/>
                </a:lnTo>
                <a:close/>
              </a:path>
              <a:path w="6819900" h="2952750">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6819900" h="2952750">
                <a:moveTo>
                  <a:pt x="4057650" y="2946679"/>
                </a:moveTo>
                <a:lnTo>
                  <a:pt x="4057192" y="2945561"/>
                </a:lnTo>
                <a:lnTo>
                  <a:pt x="4055326" y="2943695"/>
                </a:lnTo>
                <a:lnTo>
                  <a:pt x="4054208" y="2943225"/>
                </a:lnTo>
                <a:lnTo>
                  <a:pt x="4051579" y="2943225"/>
                </a:lnTo>
                <a:lnTo>
                  <a:pt x="4050449" y="2943695"/>
                </a:lnTo>
                <a:lnTo>
                  <a:pt x="4048595" y="2945561"/>
                </a:lnTo>
                <a:lnTo>
                  <a:pt x="4048125" y="2946679"/>
                </a:lnTo>
                <a:lnTo>
                  <a:pt x="4048125" y="2949308"/>
                </a:lnTo>
                <a:lnTo>
                  <a:pt x="4048595" y="2950426"/>
                </a:lnTo>
                <a:lnTo>
                  <a:pt x="4050449" y="2952292"/>
                </a:lnTo>
                <a:lnTo>
                  <a:pt x="4051579" y="2952750"/>
                </a:lnTo>
                <a:lnTo>
                  <a:pt x="4054208" y="2952750"/>
                </a:lnTo>
                <a:lnTo>
                  <a:pt x="4055326" y="2952292"/>
                </a:lnTo>
                <a:lnTo>
                  <a:pt x="4057192" y="2950426"/>
                </a:lnTo>
                <a:lnTo>
                  <a:pt x="4057650" y="2949308"/>
                </a:lnTo>
                <a:lnTo>
                  <a:pt x="4057650" y="2946679"/>
                </a:lnTo>
                <a:close/>
              </a:path>
              <a:path w="6819900" h="2952750">
                <a:moveTo>
                  <a:pt x="4057650" y="2456142"/>
                </a:moveTo>
                <a:lnTo>
                  <a:pt x="4057192" y="2455024"/>
                </a:lnTo>
                <a:lnTo>
                  <a:pt x="4055326" y="2453157"/>
                </a:lnTo>
                <a:lnTo>
                  <a:pt x="4054208" y="2452687"/>
                </a:lnTo>
                <a:lnTo>
                  <a:pt x="4051579" y="2452687"/>
                </a:lnTo>
                <a:lnTo>
                  <a:pt x="4050449" y="2453157"/>
                </a:lnTo>
                <a:lnTo>
                  <a:pt x="4048595" y="2455024"/>
                </a:lnTo>
                <a:lnTo>
                  <a:pt x="4048125" y="2456142"/>
                </a:lnTo>
                <a:lnTo>
                  <a:pt x="4048125" y="2458770"/>
                </a:lnTo>
                <a:lnTo>
                  <a:pt x="4048595" y="2459888"/>
                </a:lnTo>
                <a:lnTo>
                  <a:pt x="4050449" y="2461755"/>
                </a:lnTo>
                <a:lnTo>
                  <a:pt x="4051579" y="2462212"/>
                </a:lnTo>
                <a:lnTo>
                  <a:pt x="4054208" y="2462212"/>
                </a:lnTo>
                <a:lnTo>
                  <a:pt x="4055326" y="2461755"/>
                </a:lnTo>
                <a:lnTo>
                  <a:pt x="4057192" y="2459888"/>
                </a:lnTo>
                <a:lnTo>
                  <a:pt x="4057650" y="2458770"/>
                </a:lnTo>
                <a:lnTo>
                  <a:pt x="4057650" y="2456142"/>
                </a:lnTo>
                <a:close/>
              </a:path>
              <a:path w="6819900" h="2952750">
                <a:moveTo>
                  <a:pt x="4057650" y="1965604"/>
                </a:moveTo>
                <a:lnTo>
                  <a:pt x="4057192" y="1964486"/>
                </a:lnTo>
                <a:lnTo>
                  <a:pt x="4055326" y="1962619"/>
                </a:lnTo>
                <a:lnTo>
                  <a:pt x="4054208" y="1962150"/>
                </a:lnTo>
                <a:lnTo>
                  <a:pt x="4051579" y="1962150"/>
                </a:lnTo>
                <a:lnTo>
                  <a:pt x="4050449" y="1962619"/>
                </a:lnTo>
                <a:lnTo>
                  <a:pt x="4048595" y="1964486"/>
                </a:lnTo>
                <a:lnTo>
                  <a:pt x="4048125" y="1965604"/>
                </a:lnTo>
                <a:lnTo>
                  <a:pt x="4048125" y="1968233"/>
                </a:lnTo>
                <a:lnTo>
                  <a:pt x="4048595" y="1969350"/>
                </a:lnTo>
                <a:lnTo>
                  <a:pt x="4050449" y="1971217"/>
                </a:lnTo>
                <a:lnTo>
                  <a:pt x="4051579" y="1971675"/>
                </a:lnTo>
                <a:lnTo>
                  <a:pt x="4054208" y="1971675"/>
                </a:lnTo>
                <a:lnTo>
                  <a:pt x="4055326" y="1971217"/>
                </a:lnTo>
                <a:lnTo>
                  <a:pt x="4057192" y="1969350"/>
                </a:lnTo>
                <a:lnTo>
                  <a:pt x="4057650" y="1968233"/>
                </a:lnTo>
                <a:lnTo>
                  <a:pt x="4057650" y="1965604"/>
                </a:lnTo>
                <a:close/>
              </a:path>
              <a:path w="6819900" h="2952750">
                <a:moveTo>
                  <a:pt x="4057650" y="1475066"/>
                </a:moveTo>
                <a:lnTo>
                  <a:pt x="4057192" y="1473949"/>
                </a:lnTo>
                <a:lnTo>
                  <a:pt x="4055326" y="1472082"/>
                </a:lnTo>
                <a:lnTo>
                  <a:pt x="4054208" y="1471612"/>
                </a:lnTo>
                <a:lnTo>
                  <a:pt x="4051579" y="1471612"/>
                </a:lnTo>
                <a:lnTo>
                  <a:pt x="4050449" y="1472082"/>
                </a:lnTo>
                <a:lnTo>
                  <a:pt x="4048595" y="1473949"/>
                </a:lnTo>
                <a:lnTo>
                  <a:pt x="4048125" y="1475066"/>
                </a:lnTo>
                <a:lnTo>
                  <a:pt x="4048125" y="1477695"/>
                </a:lnTo>
                <a:lnTo>
                  <a:pt x="4048595" y="1478813"/>
                </a:lnTo>
                <a:lnTo>
                  <a:pt x="4050449" y="1480680"/>
                </a:lnTo>
                <a:lnTo>
                  <a:pt x="4051579" y="1481137"/>
                </a:lnTo>
                <a:lnTo>
                  <a:pt x="4054208" y="1481137"/>
                </a:lnTo>
                <a:lnTo>
                  <a:pt x="4055326" y="1480680"/>
                </a:lnTo>
                <a:lnTo>
                  <a:pt x="4057192" y="1478813"/>
                </a:lnTo>
                <a:lnTo>
                  <a:pt x="4057650" y="1477695"/>
                </a:lnTo>
                <a:lnTo>
                  <a:pt x="4057650" y="1475066"/>
                </a:lnTo>
                <a:close/>
              </a:path>
              <a:path w="6819900" h="2952750">
                <a:moveTo>
                  <a:pt x="4057650" y="984529"/>
                </a:moveTo>
                <a:lnTo>
                  <a:pt x="4057192" y="983411"/>
                </a:lnTo>
                <a:lnTo>
                  <a:pt x="4055326" y="981544"/>
                </a:lnTo>
                <a:lnTo>
                  <a:pt x="4054208" y="981075"/>
                </a:lnTo>
                <a:lnTo>
                  <a:pt x="4051579" y="981075"/>
                </a:lnTo>
                <a:lnTo>
                  <a:pt x="4050449" y="981544"/>
                </a:lnTo>
                <a:lnTo>
                  <a:pt x="4048595" y="983411"/>
                </a:lnTo>
                <a:lnTo>
                  <a:pt x="4048125" y="984529"/>
                </a:lnTo>
                <a:lnTo>
                  <a:pt x="4048125" y="987158"/>
                </a:lnTo>
                <a:lnTo>
                  <a:pt x="4048595" y="988275"/>
                </a:lnTo>
                <a:lnTo>
                  <a:pt x="4050449" y="990142"/>
                </a:lnTo>
                <a:lnTo>
                  <a:pt x="4051579" y="990600"/>
                </a:lnTo>
                <a:lnTo>
                  <a:pt x="4054208" y="990600"/>
                </a:lnTo>
                <a:lnTo>
                  <a:pt x="4055326" y="990142"/>
                </a:lnTo>
                <a:lnTo>
                  <a:pt x="4057192" y="988275"/>
                </a:lnTo>
                <a:lnTo>
                  <a:pt x="4057650" y="987158"/>
                </a:lnTo>
                <a:lnTo>
                  <a:pt x="4057650" y="984529"/>
                </a:lnTo>
                <a:close/>
              </a:path>
              <a:path w="6819900" h="2952750">
                <a:moveTo>
                  <a:pt x="4057650" y="493991"/>
                </a:moveTo>
                <a:lnTo>
                  <a:pt x="4057192" y="492874"/>
                </a:lnTo>
                <a:lnTo>
                  <a:pt x="4055326" y="491007"/>
                </a:lnTo>
                <a:lnTo>
                  <a:pt x="4054208" y="490537"/>
                </a:lnTo>
                <a:lnTo>
                  <a:pt x="4051579" y="490537"/>
                </a:lnTo>
                <a:lnTo>
                  <a:pt x="4050449" y="491007"/>
                </a:lnTo>
                <a:lnTo>
                  <a:pt x="4048595" y="492874"/>
                </a:lnTo>
                <a:lnTo>
                  <a:pt x="4048125" y="493991"/>
                </a:lnTo>
                <a:lnTo>
                  <a:pt x="4048125" y="496620"/>
                </a:lnTo>
                <a:lnTo>
                  <a:pt x="4048595" y="497738"/>
                </a:lnTo>
                <a:lnTo>
                  <a:pt x="4050449" y="499605"/>
                </a:lnTo>
                <a:lnTo>
                  <a:pt x="4051579" y="500062"/>
                </a:lnTo>
                <a:lnTo>
                  <a:pt x="4054208" y="500062"/>
                </a:lnTo>
                <a:lnTo>
                  <a:pt x="4055326" y="499605"/>
                </a:lnTo>
                <a:lnTo>
                  <a:pt x="4057192" y="497738"/>
                </a:lnTo>
                <a:lnTo>
                  <a:pt x="4057650" y="496620"/>
                </a:lnTo>
                <a:lnTo>
                  <a:pt x="4057650" y="493991"/>
                </a:lnTo>
                <a:close/>
              </a:path>
              <a:path w="6819900" h="2952750">
                <a:moveTo>
                  <a:pt x="4057650" y="3454"/>
                </a:moveTo>
                <a:lnTo>
                  <a:pt x="4057192" y="2336"/>
                </a:lnTo>
                <a:lnTo>
                  <a:pt x="4055326" y="469"/>
                </a:lnTo>
                <a:lnTo>
                  <a:pt x="4054208" y="0"/>
                </a:lnTo>
                <a:lnTo>
                  <a:pt x="4051579" y="0"/>
                </a:lnTo>
                <a:lnTo>
                  <a:pt x="4050449" y="469"/>
                </a:lnTo>
                <a:lnTo>
                  <a:pt x="4048595" y="2336"/>
                </a:lnTo>
                <a:lnTo>
                  <a:pt x="4048125" y="3454"/>
                </a:lnTo>
                <a:lnTo>
                  <a:pt x="4048125" y="6083"/>
                </a:lnTo>
                <a:lnTo>
                  <a:pt x="4048595" y="7200"/>
                </a:lnTo>
                <a:lnTo>
                  <a:pt x="4050449" y="9067"/>
                </a:lnTo>
                <a:lnTo>
                  <a:pt x="4051579" y="9525"/>
                </a:lnTo>
                <a:lnTo>
                  <a:pt x="4054208" y="9525"/>
                </a:lnTo>
                <a:lnTo>
                  <a:pt x="4055326" y="9067"/>
                </a:lnTo>
                <a:lnTo>
                  <a:pt x="4057192" y="7200"/>
                </a:lnTo>
                <a:lnTo>
                  <a:pt x="4057650" y="6083"/>
                </a:lnTo>
                <a:lnTo>
                  <a:pt x="4057650" y="3454"/>
                </a:lnTo>
                <a:close/>
              </a:path>
              <a:path w="6819900" h="2952750">
                <a:moveTo>
                  <a:pt x="4105275" y="2946679"/>
                </a:moveTo>
                <a:lnTo>
                  <a:pt x="4104817" y="2945561"/>
                </a:lnTo>
                <a:lnTo>
                  <a:pt x="4102951" y="2943695"/>
                </a:lnTo>
                <a:lnTo>
                  <a:pt x="4101833" y="2943225"/>
                </a:lnTo>
                <a:lnTo>
                  <a:pt x="4099204" y="2943225"/>
                </a:lnTo>
                <a:lnTo>
                  <a:pt x="4098086" y="2943695"/>
                </a:lnTo>
                <a:lnTo>
                  <a:pt x="4096220" y="2945561"/>
                </a:lnTo>
                <a:lnTo>
                  <a:pt x="4095750" y="2946679"/>
                </a:lnTo>
                <a:lnTo>
                  <a:pt x="4095750" y="2949308"/>
                </a:lnTo>
                <a:lnTo>
                  <a:pt x="4096220" y="2950426"/>
                </a:lnTo>
                <a:lnTo>
                  <a:pt x="4098086" y="2952292"/>
                </a:lnTo>
                <a:lnTo>
                  <a:pt x="4099204" y="2952750"/>
                </a:lnTo>
                <a:lnTo>
                  <a:pt x="4101833" y="2952750"/>
                </a:lnTo>
                <a:lnTo>
                  <a:pt x="4102951" y="2952292"/>
                </a:lnTo>
                <a:lnTo>
                  <a:pt x="4104817" y="2950426"/>
                </a:lnTo>
                <a:lnTo>
                  <a:pt x="4105275" y="2949308"/>
                </a:lnTo>
                <a:lnTo>
                  <a:pt x="4105275" y="2946679"/>
                </a:lnTo>
                <a:close/>
              </a:path>
              <a:path w="6819900" h="2952750">
                <a:moveTo>
                  <a:pt x="4105275" y="2456142"/>
                </a:moveTo>
                <a:lnTo>
                  <a:pt x="4104817" y="2455024"/>
                </a:lnTo>
                <a:lnTo>
                  <a:pt x="4102951" y="2453157"/>
                </a:lnTo>
                <a:lnTo>
                  <a:pt x="4101833" y="2452687"/>
                </a:lnTo>
                <a:lnTo>
                  <a:pt x="4099204" y="2452687"/>
                </a:lnTo>
                <a:lnTo>
                  <a:pt x="4098086" y="2453157"/>
                </a:lnTo>
                <a:lnTo>
                  <a:pt x="4096220" y="2455024"/>
                </a:lnTo>
                <a:lnTo>
                  <a:pt x="4095750" y="2456142"/>
                </a:lnTo>
                <a:lnTo>
                  <a:pt x="4095750" y="2458770"/>
                </a:lnTo>
                <a:lnTo>
                  <a:pt x="4096220" y="2459888"/>
                </a:lnTo>
                <a:lnTo>
                  <a:pt x="4098086" y="2461755"/>
                </a:lnTo>
                <a:lnTo>
                  <a:pt x="4099204" y="2462212"/>
                </a:lnTo>
                <a:lnTo>
                  <a:pt x="4101833" y="2462212"/>
                </a:lnTo>
                <a:lnTo>
                  <a:pt x="4102951" y="2461755"/>
                </a:lnTo>
                <a:lnTo>
                  <a:pt x="4104817" y="2459888"/>
                </a:lnTo>
                <a:lnTo>
                  <a:pt x="4105275" y="2458770"/>
                </a:lnTo>
                <a:lnTo>
                  <a:pt x="4105275" y="2456142"/>
                </a:lnTo>
                <a:close/>
              </a:path>
              <a:path w="6819900" h="2952750">
                <a:moveTo>
                  <a:pt x="4105275" y="1965604"/>
                </a:moveTo>
                <a:lnTo>
                  <a:pt x="4104817" y="1964486"/>
                </a:lnTo>
                <a:lnTo>
                  <a:pt x="4102951" y="1962619"/>
                </a:lnTo>
                <a:lnTo>
                  <a:pt x="4101833" y="1962150"/>
                </a:lnTo>
                <a:lnTo>
                  <a:pt x="4099204" y="1962150"/>
                </a:lnTo>
                <a:lnTo>
                  <a:pt x="4098086" y="1962619"/>
                </a:lnTo>
                <a:lnTo>
                  <a:pt x="4096220" y="1964486"/>
                </a:lnTo>
                <a:lnTo>
                  <a:pt x="4095750" y="1965604"/>
                </a:lnTo>
                <a:lnTo>
                  <a:pt x="4095750" y="1968233"/>
                </a:lnTo>
                <a:lnTo>
                  <a:pt x="4096220" y="1969350"/>
                </a:lnTo>
                <a:lnTo>
                  <a:pt x="4098086" y="1971217"/>
                </a:lnTo>
                <a:lnTo>
                  <a:pt x="4099204" y="1971675"/>
                </a:lnTo>
                <a:lnTo>
                  <a:pt x="4101833" y="1971675"/>
                </a:lnTo>
                <a:lnTo>
                  <a:pt x="4102951" y="1971217"/>
                </a:lnTo>
                <a:lnTo>
                  <a:pt x="4104817" y="1969350"/>
                </a:lnTo>
                <a:lnTo>
                  <a:pt x="4105275" y="1968233"/>
                </a:lnTo>
                <a:lnTo>
                  <a:pt x="4105275" y="1965604"/>
                </a:lnTo>
                <a:close/>
              </a:path>
              <a:path w="6819900" h="2952750">
                <a:moveTo>
                  <a:pt x="4105275" y="1475066"/>
                </a:moveTo>
                <a:lnTo>
                  <a:pt x="4104817" y="1473949"/>
                </a:lnTo>
                <a:lnTo>
                  <a:pt x="4102951" y="1472082"/>
                </a:lnTo>
                <a:lnTo>
                  <a:pt x="4101833" y="1471612"/>
                </a:lnTo>
                <a:lnTo>
                  <a:pt x="4099204" y="1471612"/>
                </a:lnTo>
                <a:lnTo>
                  <a:pt x="4098086" y="1472082"/>
                </a:lnTo>
                <a:lnTo>
                  <a:pt x="4096220" y="1473949"/>
                </a:lnTo>
                <a:lnTo>
                  <a:pt x="4095750" y="1475066"/>
                </a:lnTo>
                <a:lnTo>
                  <a:pt x="4095750" y="1477695"/>
                </a:lnTo>
                <a:lnTo>
                  <a:pt x="4096220" y="1478813"/>
                </a:lnTo>
                <a:lnTo>
                  <a:pt x="4098086" y="1480680"/>
                </a:lnTo>
                <a:lnTo>
                  <a:pt x="4099204" y="1481137"/>
                </a:lnTo>
                <a:lnTo>
                  <a:pt x="4101833" y="1481137"/>
                </a:lnTo>
                <a:lnTo>
                  <a:pt x="4102951" y="1480680"/>
                </a:lnTo>
                <a:lnTo>
                  <a:pt x="4104817" y="1478813"/>
                </a:lnTo>
                <a:lnTo>
                  <a:pt x="4105275" y="1477695"/>
                </a:lnTo>
                <a:lnTo>
                  <a:pt x="4105275" y="1475066"/>
                </a:lnTo>
                <a:close/>
              </a:path>
              <a:path w="6819900" h="2952750">
                <a:moveTo>
                  <a:pt x="4105275" y="984529"/>
                </a:moveTo>
                <a:lnTo>
                  <a:pt x="4104817" y="983411"/>
                </a:lnTo>
                <a:lnTo>
                  <a:pt x="4102951" y="981544"/>
                </a:lnTo>
                <a:lnTo>
                  <a:pt x="4101833" y="981075"/>
                </a:lnTo>
                <a:lnTo>
                  <a:pt x="4099204" y="981075"/>
                </a:lnTo>
                <a:lnTo>
                  <a:pt x="4098086" y="981544"/>
                </a:lnTo>
                <a:lnTo>
                  <a:pt x="4096220" y="983411"/>
                </a:lnTo>
                <a:lnTo>
                  <a:pt x="4095750" y="984529"/>
                </a:lnTo>
                <a:lnTo>
                  <a:pt x="4095750" y="987158"/>
                </a:lnTo>
                <a:lnTo>
                  <a:pt x="4096220" y="988275"/>
                </a:lnTo>
                <a:lnTo>
                  <a:pt x="4098086" y="990142"/>
                </a:lnTo>
                <a:lnTo>
                  <a:pt x="4099204" y="990600"/>
                </a:lnTo>
                <a:lnTo>
                  <a:pt x="4101833" y="990600"/>
                </a:lnTo>
                <a:lnTo>
                  <a:pt x="4102951" y="990142"/>
                </a:lnTo>
                <a:lnTo>
                  <a:pt x="4104817" y="988275"/>
                </a:lnTo>
                <a:lnTo>
                  <a:pt x="4105275" y="987158"/>
                </a:lnTo>
                <a:lnTo>
                  <a:pt x="4105275" y="984529"/>
                </a:lnTo>
                <a:close/>
              </a:path>
              <a:path w="6819900" h="2952750">
                <a:moveTo>
                  <a:pt x="4105275" y="493991"/>
                </a:moveTo>
                <a:lnTo>
                  <a:pt x="4104817" y="492874"/>
                </a:lnTo>
                <a:lnTo>
                  <a:pt x="4102951" y="491007"/>
                </a:lnTo>
                <a:lnTo>
                  <a:pt x="4101833" y="490537"/>
                </a:lnTo>
                <a:lnTo>
                  <a:pt x="4099204" y="490537"/>
                </a:lnTo>
                <a:lnTo>
                  <a:pt x="4098086" y="491007"/>
                </a:lnTo>
                <a:lnTo>
                  <a:pt x="4096220" y="492874"/>
                </a:lnTo>
                <a:lnTo>
                  <a:pt x="4095750" y="493991"/>
                </a:lnTo>
                <a:lnTo>
                  <a:pt x="4095750" y="496620"/>
                </a:lnTo>
                <a:lnTo>
                  <a:pt x="4096220" y="497738"/>
                </a:lnTo>
                <a:lnTo>
                  <a:pt x="4098086" y="499605"/>
                </a:lnTo>
                <a:lnTo>
                  <a:pt x="4099204" y="500062"/>
                </a:lnTo>
                <a:lnTo>
                  <a:pt x="4101833" y="500062"/>
                </a:lnTo>
                <a:lnTo>
                  <a:pt x="4102951" y="499605"/>
                </a:lnTo>
                <a:lnTo>
                  <a:pt x="4104817" y="497738"/>
                </a:lnTo>
                <a:lnTo>
                  <a:pt x="4105275" y="496620"/>
                </a:lnTo>
                <a:lnTo>
                  <a:pt x="4105275" y="493991"/>
                </a:lnTo>
                <a:close/>
              </a:path>
              <a:path w="6819900" h="2952750">
                <a:moveTo>
                  <a:pt x="4105275" y="3454"/>
                </a:moveTo>
                <a:lnTo>
                  <a:pt x="4104817" y="2336"/>
                </a:lnTo>
                <a:lnTo>
                  <a:pt x="4102951" y="469"/>
                </a:lnTo>
                <a:lnTo>
                  <a:pt x="4101833" y="0"/>
                </a:lnTo>
                <a:lnTo>
                  <a:pt x="4099204" y="0"/>
                </a:lnTo>
                <a:lnTo>
                  <a:pt x="4098086" y="469"/>
                </a:lnTo>
                <a:lnTo>
                  <a:pt x="4096220" y="2336"/>
                </a:lnTo>
                <a:lnTo>
                  <a:pt x="4095750" y="3454"/>
                </a:lnTo>
                <a:lnTo>
                  <a:pt x="4095750" y="6083"/>
                </a:lnTo>
                <a:lnTo>
                  <a:pt x="4096220" y="7200"/>
                </a:lnTo>
                <a:lnTo>
                  <a:pt x="4098086" y="9067"/>
                </a:lnTo>
                <a:lnTo>
                  <a:pt x="4099204" y="9525"/>
                </a:lnTo>
                <a:lnTo>
                  <a:pt x="4101833" y="9525"/>
                </a:lnTo>
                <a:lnTo>
                  <a:pt x="4102951" y="9067"/>
                </a:lnTo>
                <a:lnTo>
                  <a:pt x="4104817" y="7200"/>
                </a:lnTo>
                <a:lnTo>
                  <a:pt x="4105275" y="6083"/>
                </a:lnTo>
                <a:lnTo>
                  <a:pt x="4105275" y="3454"/>
                </a:lnTo>
                <a:close/>
              </a:path>
              <a:path w="6819900" h="2952750">
                <a:moveTo>
                  <a:pt x="4152900" y="2946679"/>
                </a:moveTo>
                <a:lnTo>
                  <a:pt x="4152442" y="2945561"/>
                </a:lnTo>
                <a:lnTo>
                  <a:pt x="4150576" y="2943695"/>
                </a:lnTo>
                <a:lnTo>
                  <a:pt x="4149458" y="2943225"/>
                </a:lnTo>
                <a:lnTo>
                  <a:pt x="4146829" y="2943225"/>
                </a:lnTo>
                <a:lnTo>
                  <a:pt x="4145711" y="2943695"/>
                </a:lnTo>
                <a:lnTo>
                  <a:pt x="4143845" y="2945561"/>
                </a:lnTo>
                <a:lnTo>
                  <a:pt x="4143375" y="2946679"/>
                </a:lnTo>
                <a:lnTo>
                  <a:pt x="4143375" y="2949308"/>
                </a:lnTo>
                <a:lnTo>
                  <a:pt x="4143845" y="2950426"/>
                </a:lnTo>
                <a:lnTo>
                  <a:pt x="4145711" y="2952292"/>
                </a:lnTo>
                <a:lnTo>
                  <a:pt x="4146829" y="2952750"/>
                </a:lnTo>
                <a:lnTo>
                  <a:pt x="4149458" y="2952750"/>
                </a:lnTo>
                <a:lnTo>
                  <a:pt x="4150576" y="2952292"/>
                </a:lnTo>
                <a:lnTo>
                  <a:pt x="4152442" y="2950426"/>
                </a:lnTo>
                <a:lnTo>
                  <a:pt x="4152900" y="2949308"/>
                </a:lnTo>
                <a:lnTo>
                  <a:pt x="4152900" y="2946679"/>
                </a:lnTo>
                <a:close/>
              </a:path>
              <a:path w="6819900" h="2952750">
                <a:moveTo>
                  <a:pt x="4152900" y="2456142"/>
                </a:moveTo>
                <a:lnTo>
                  <a:pt x="4152442" y="2455024"/>
                </a:lnTo>
                <a:lnTo>
                  <a:pt x="4150576" y="2453157"/>
                </a:lnTo>
                <a:lnTo>
                  <a:pt x="4149458" y="2452687"/>
                </a:lnTo>
                <a:lnTo>
                  <a:pt x="4146829" y="2452687"/>
                </a:lnTo>
                <a:lnTo>
                  <a:pt x="4145711" y="2453157"/>
                </a:lnTo>
                <a:lnTo>
                  <a:pt x="4143845" y="2455024"/>
                </a:lnTo>
                <a:lnTo>
                  <a:pt x="4143375" y="2456142"/>
                </a:lnTo>
                <a:lnTo>
                  <a:pt x="4143375" y="2458770"/>
                </a:lnTo>
                <a:lnTo>
                  <a:pt x="4143845" y="2459888"/>
                </a:lnTo>
                <a:lnTo>
                  <a:pt x="4145711" y="2461755"/>
                </a:lnTo>
                <a:lnTo>
                  <a:pt x="4146829" y="2462212"/>
                </a:lnTo>
                <a:lnTo>
                  <a:pt x="4149458" y="2462212"/>
                </a:lnTo>
                <a:lnTo>
                  <a:pt x="4150576" y="2461755"/>
                </a:lnTo>
                <a:lnTo>
                  <a:pt x="4152442" y="2459888"/>
                </a:lnTo>
                <a:lnTo>
                  <a:pt x="4152900" y="2458770"/>
                </a:lnTo>
                <a:lnTo>
                  <a:pt x="4152900" y="2456142"/>
                </a:lnTo>
                <a:close/>
              </a:path>
              <a:path w="6819900" h="2952750">
                <a:moveTo>
                  <a:pt x="4152900" y="1965604"/>
                </a:moveTo>
                <a:lnTo>
                  <a:pt x="4152442" y="1964486"/>
                </a:lnTo>
                <a:lnTo>
                  <a:pt x="4150576" y="1962619"/>
                </a:lnTo>
                <a:lnTo>
                  <a:pt x="4149458" y="1962150"/>
                </a:lnTo>
                <a:lnTo>
                  <a:pt x="4146829" y="1962150"/>
                </a:lnTo>
                <a:lnTo>
                  <a:pt x="4145711" y="1962619"/>
                </a:lnTo>
                <a:lnTo>
                  <a:pt x="4143845" y="1964486"/>
                </a:lnTo>
                <a:lnTo>
                  <a:pt x="4143375" y="1965604"/>
                </a:lnTo>
                <a:lnTo>
                  <a:pt x="4143375" y="1968233"/>
                </a:lnTo>
                <a:lnTo>
                  <a:pt x="4143845" y="1969350"/>
                </a:lnTo>
                <a:lnTo>
                  <a:pt x="4145711" y="1971217"/>
                </a:lnTo>
                <a:lnTo>
                  <a:pt x="4146829" y="1971675"/>
                </a:lnTo>
                <a:lnTo>
                  <a:pt x="4149458" y="1971675"/>
                </a:lnTo>
                <a:lnTo>
                  <a:pt x="4150576" y="1971217"/>
                </a:lnTo>
                <a:lnTo>
                  <a:pt x="4152442" y="1969350"/>
                </a:lnTo>
                <a:lnTo>
                  <a:pt x="4152900" y="1968233"/>
                </a:lnTo>
                <a:lnTo>
                  <a:pt x="4152900" y="1965604"/>
                </a:lnTo>
                <a:close/>
              </a:path>
              <a:path w="6819900" h="2952750">
                <a:moveTo>
                  <a:pt x="4152900" y="1475066"/>
                </a:moveTo>
                <a:lnTo>
                  <a:pt x="4152442" y="1473949"/>
                </a:lnTo>
                <a:lnTo>
                  <a:pt x="4150576" y="1472082"/>
                </a:lnTo>
                <a:lnTo>
                  <a:pt x="4149458" y="1471612"/>
                </a:lnTo>
                <a:lnTo>
                  <a:pt x="4146829" y="1471612"/>
                </a:lnTo>
                <a:lnTo>
                  <a:pt x="4145711" y="1472082"/>
                </a:lnTo>
                <a:lnTo>
                  <a:pt x="4143845" y="1473949"/>
                </a:lnTo>
                <a:lnTo>
                  <a:pt x="4143375" y="1475066"/>
                </a:lnTo>
                <a:lnTo>
                  <a:pt x="4143375" y="1477695"/>
                </a:lnTo>
                <a:lnTo>
                  <a:pt x="4143845" y="1478813"/>
                </a:lnTo>
                <a:lnTo>
                  <a:pt x="4145711" y="1480680"/>
                </a:lnTo>
                <a:lnTo>
                  <a:pt x="4146829" y="1481137"/>
                </a:lnTo>
                <a:lnTo>
                  <a:pt x="4149458" y="1481137"/>
                </a:lnTo>
                <a:lnTo>
                  <a:pt x="4150576" y="1480680"/>
                </a:lnTo>
                <a:lnTo>
                  <a:pt x="4152442" y="1478813"/>
                </a:lnTo>
                <a:lnTo>
                  <a:pt x="4152900" y="1477695"/>
                </a:lnTo>
                <a:lnTo>
                  <a:pt x="4152900" y="1475066"/>
                </a:lnTo>
                <a:close/>
              </a:path>
              <a:path w="6819900" h="2952750">
                <a:moveTo>
                  <a:pt x="4152900" y="984529"/>
                </a:moveTo>
                <a:lnTo>
                  <a:pt x="4152442" y="983411"/>
                </a:lnTo>
                <a:lnTo>
                  <a:pt x="4150576" y="981544"/>
                </a:lnTo>
                <a:lnTo>
                  <a:pt x="4149458" y="981075"/>
                </a:lnTo>
                <a:lnTo>
                  <a:pt x="4146829" y="981075"/>
                </a:lnTo>
                <a:lnTo>
                  <a:pt x="4145711" y="981544"/>
                </a:lnTo>
                <a:lnTo>
                  <a:pt x="4143845" y="983411"/>
                </a:lnTo>
                <a:lnTo>
                  <a:pt x="4143375" y="984529"/>
                </a:lnTo>
                <a:lnTo>
                  <a:pt x="4143375" y="987158"/>
                </a:lnTo>
                <a:lnTo>
                  <a:pt x="4143845" y="988275"/>
                </a:lnTo>
                <a:lnTo>
                  <a:pt x="4145711" y="990142"/>
                </a:lnTo>
                <a:lnTo>
                  <a:pt x="4146829" y="990600"/>
                </a:lnTo>
                <a:lnTo>
                  <a:pt x="4149458" y="990600"/>
                </a:lnTo>
                <a:lnTo>
                  <a:pt x="4150576" y="990142"/>
                </a:lnTo>
                <a:lnTo>
                  <a:pt x="4152442" y="988275"/>
                </a:lnTo>
                <a:lnTo>
                  <a:pt x="4152900" y="987158"/>
                </a:lnTo>
                <a:lnTo>
                  <a:pt x="4152900" y="984529"/>
                </a:lnTo>
                <a:close/>
              </a:path>
              <a:path w="6819900" h="2952750">
                <a:moveTo>
                  <a:pt x="4152900" y="493991"/>
                </a:moveTo>
                <a:lnTo>
                  <a:pt x="4152442" y="492874"/>
                </a:lnTo>
                <a:lnTo>
                  <a:pt x="4150576" y="491007"/>
                </a:lnTo>
                <a:lnTo>
                  <a:pt x="4149458" y="490537"/>
                </a:lnTo>
                <a:lnTo>
                  <a:pt x="4146829" y="490537"/>
                </a:lnTo>
                <a:lnTo>
                  <a:pt x="4145711" y="491007"/>
                </a:lnTo>
                <a:lnTo>
                  <a:pt x="4143845" y="492874"/>
                </a:lnTo>
                <a:lnTo>
                  <a:pt x="4143375" y="493991"/>
                </a:lnTo>
                <a:lnTo>
                  <a:pt x="4143375" y="496620"/>
                </a:lnTo>
                <a:lnTo>
                  <a:pt x="4143845" y="497738"/>
                </a:lnTo>
                <a:lnTo>
                  <a:pt x="4145711" y="499605"/>
                </a:lnTo>
                <a:lnTo>
                  <a:pt x="4146829" y="500062"/>
                </a:lnTo>
                <a:lnTo>
                  <a:pt x="4149458" y="500062"/>
                </a:lnTo>
                <a:lnTo>
                  <a:pt x="4150576" y="499605"/>
                </a:lnTo>
                <a:lnTo>
                  <a:pt x="4152442" y="497738"/>
                </a:lnTo>
                <a:lnTo>
                  <a:pt x="4152900" y="496620"/>
                </a:lnTo>
                <a:lnTo>
                  <a:pt x="4152900" y="493991"/>
                </a:lnTo>
                <a:close/>
              </a:path>
              <a:path w="6819900" h="2952750">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6819900" h="2952750">
                <a:moveTo>
                  <a:pt x="4200525" y="2946679"/>
                </a:moveTo>
                <a:lnTo>
                  <a:pt x="4200067" y="2945561"/>
                </a:lnTo>
                <a:lnTo>
                  <a:pt x="4198201" y="2943695"/>
                </a:lnTo>
                <a:lnTo>
                  <a:pt x="4197083" y="2943225"/>
                </a:lnTo>
                <a:lnTo>
                  <a:pt x="4194454" y="2943225"/>
                </a:lnTo>
                <a:lnTo>
                  <a:pt x="4193336" y="2943695"/>
                </a:lnTo>
                <a:lnTo>
                  <a:pt x="4191470" y="2945561"/>
                </a:lnTo>
                <a:lnTo>
                  <a:pt x="4191000" y="2946679"/>
                </a:lnTo>
                <a:lnTo>
                  <a:pt x="4191000" y="2949308"/>
                </a:lnTo>
                <a:lnTo>
                  <a:pt x="4191470" y="2950426"/>
                </a:lnTo>
                <a:lnTo>
                  <a:pt x="4193336" y="2952292"/>
                </a:lnTo>
                <a:lnTo>
                  <a:pt x="4194454" y="2952750"/>
                </a:lnTo>
                <a:lnTo>
                  <a:pt x="4197083" y="2952750"/>
                </a:lnTo>
                <a:lnTo>
                  <a:pt x="4198201" y="2952292"/>
                </a:lnTo>
                <a:lnTo>
                  <a:pt x="4200067" y="2950426"/>
                </a:lnTo>
                <a:lnTo>
                  <a:pt x="4200525" y="2949308"/>
                </a:lnTo>
                <a:lnTo>
                  <a:pt x="4200525" y="2946679"/>
                </a:lnTo>
                <a:close/>
              </a:path>
              <a:path w="6819900" h="2952750">
                <a:moveTo>
                  <a:pt x="4200525" y="2456142"/>
                </a:moveTo>
                <a:lnTo>
                  <a:pt x="4200067" y="2455024"/>
                </a:lnTo>
                <a:lnTo>
                  <a:pt x="4198201" y="2453157"/>
                </a:lnTo>
                <a:lnTo>
                  <a:pt x="4197083" y="2452687"/>
                </a:lnTo>
                <a:lnTo>
                  <a:pt x="4194454" y="2452687"/>
                </a:lnTo>
                <a:lnTo>
                  <a:pt x="4193336" y="2453157"/>
                </a:lnTo>
                <a:lnTo>
                  <a:pt x="4191470" y="2455024"/>
                </a:lnTo>
                <a:lnTo>
                  <a:pt x="4191000" y="2456142"/>
                </a:lnTo>
                <a:lnTo>
                  <a:pt x="4191000" y="2458770"/>
                </a:lnTo>
                <a:lnTo>
                  <a:pt x="4191470" y="2459888"/>
                </a:lnTo>
                <a:lnTo>
                  <a:pt x="4193336" y="2461755"/>
                </a:lnTo>
                <a:lnTo>
                  <a:pt x="4194454" y="2462212"/>
                </a:lnTo>
                <a:lnTo>
                  <a:pt x="4197083" y="2462212"/>
                </a:lnTo>
                <a:lnTo>
                  <a:pt x="4198201" y="2461755"/>
                </a:lnTo>
                <a:lnTo>
                  <a:pt x="4200067" y="2459888"/>
                </a:lnTo>
                <a:lnTo>
                  <a:pt x="4200525" y="2458770"/>
                </a:lnTo>
                <a:lnTo>
                  <a:pt x="4200525" y="2456142"/>
                </a:lnTo>
                <a:close/>
              </a:path>
              <a:path w="6819900" h="2952750">
                <a:moveTo>
                  <a:pt x="4200525" y="1965604"/>
                </a:moveTo>
                <a:lnTo>
                  <a:pt x="4200067" y="1964486"/>
                </a:lnTo>
                <a:lnTo>
                  <a:pt x="4198201" y="1962619"/>
                </a:lnTo>
                <a:lnTo>
                  <a:pt x="4197083" y="1962150"/>
                </a:lnTo>
                <a:lnTo>
                  <a:pt x="4194454" y="1962150"/>
                </a:lnTo>
                <a:lnTo>
                  <a:pt x="4193336" y="1962619"/>
                </a:lnTo>
                <a:lnTo>
                  <a:pt x="4191470" y="1964486"/>
                </a:lnTo>
                <a:lnTo>
                  <a:pt x="4191000" y="1965604"/>
                </a:lnTo>
                <a:lnTo>
                  <a:pt x="4191000" y="1968233"/>
                </a:lnTo>
                <a:lnTo>
                  <a:pt x="4191470" y="1969350"/>
                </a:lnTo>
                <a:lnTo>
                  <a:pt x="4193336" y="1971217"/>
                </a:lnTo>
                <a:lnTo>
                  <a:pt x="4194454" y="1971675"/>
                </a:lnTo>
                <a:lnTo>
                  <a:pt x="4197083" y="1971675"/>
                </a:lnTo>
                <a:lnTo>
                  <a:pt x="4198201" y="1971217"/>
                </a:lnTo>
                <a:lnTo>
                  <a:pt x="4200067" y="1969350"/>
                </a:lnTo>
                <a:lnTo>
                  <a:pt x="4200525" y="1968233"/>
                </a:lnTo>
                <a:lnTo>
                  <a:pt x="4200525" y="1965604"/>
                </a:lnTo>
                <a:close/>
              </a:path>
              <a:path w="6819900" h="2952750">
                <a:moveTo>
                  <a:pt x="4200525" y="1475066"/>
                </a:moveTo>
                <a:lnTo>
                  <a:pt x="4200067" y="1473949"/>
                </a:lnTo>
                <a:lnTo>
                  <a:pt x="4198201" y="1472082"/>
                </a:lnTo>
                <a:lnTo>
                  <a:pt x="4197083" y="1471612"/>
                </a:lnTo>
                <a:lnTo>
                  <a:pt x="4194454" y="1471612"/>
                </a:lnTo>
                <a:lnTo>
                  <a:pt x="4193336" y="1472082"/>
                </a:lnTo>
                <a:lnTo>
                  <a:pt x="4191470" y="1473949"/>
                </a:lnTo>
                <a:lnTo>
                  <a:pt x="4191000" y="1475066"/>
                </a:lnTo>
                <a:lnTo>
                  <a:pt x="4191000" y="1477695"/>
                </a:lnTo>
                <a:lnTo>
                  <a:pt x="4191470" y="1478813"/>
                </a:lnTo>
                <a:lnTo>
                  <a:pt x="4193336" y="1480680"/>
                </a:lnTo>
                <a:lnTo>
                  <a:pt x="4194454" y="1481137"/>
                </a:lnTo>
                <a:lnTo>
                  <a:pt x="4197083" y="1481137"/>
                </a:lnTo>
                <a:lnTo>
                  <a:pt x="4198201" y="1480680"/>
                </a:lnTo>
                <a:lnTo>
                  <a:pt x="4200067" y="1478813"/>
                </a:lnTo>
                <a:lnTo>
                  <a:pt x="4200525" y="1477695"/>
                </a:lnTo>
                <a:lnTo>
                  <a:pt x="4200525" y="1475066"/>
                </a:lnTo>
                <a:close/>
              </a:path>
              <a:path w="6819900" h="2952750">
                <a:moveTo>
                  <a:pt x="4200525" y="984529"/>
                </a:moveTo>
                <a:lnTo>
                  <a:pt x="4200067" y="983411"/>
                </a:lnTo>
                <a:lnTo>
                  <a:pt x="4198201" y="981544"/>
                </a:lnTo>
                <a:lnTo>
                  <a:pt x="4197083" y="981075"/>
                </a:lnTo>
                <a:lnTo>
                  <a:pt x="4194454" y="981075"/>
                </a:lnTo>
                <a:lnTo>
                  <a:pt x="4193336" y="981544"/>
                </a:lnTo>
                <a:lnTo>
                  <a:pt x="4191470" y="983411"/>
                </a:lnTo>
                <a:lnTo>
                  <a:pt x="4191000" y="984529"/>
                </a:lnTo>
                <a:lnTo>
                  <a:pt x="4191000" y="987158"/>
                </a:lnTo>
                <a:lnTo>
                  <a:pt x="4191470" y="988275"/>
                </a:lnTo>
                <a:lnTo>
                  <a:pt x="4193336" y="990142"/>
                </a:lnTo>
                <a:lnTo>
                  <a:pt x="4194454" y="990600"/>
                </a:lnTo>
                <a:lnTo>
                  <a:pt x="4197083" y="990600"/>
                </a:lnTo>
                <a:lnTo>
                  <a:pt x="4198201" y="990142"/>
                </a:lnTo>
                <a:lnTo>
                  <a:pt x="4200067" y="988275"/>
                </a:lnTo>
                <a:lnTo>
                  <a:pt x="4200525" y="987158"/>
                </a:lnTo>
                <a:lnTo>
                  <a:pt x="4200525" y="984529"/>
                </a:lnTo>
                <a:close/>
              </a:path>
              <a:path w="6819900" h="2952750">
                <a:moveTo>
                  <a:pt x="4200525" y="493991"/>
                </a:moveTo>
                <a:lnTo>
                  <a:pt x="4200067" y="492874"/>
                </a:lnTo>
                <a:lnTo>
                  <a:pt x="4198201" y="491007"/>
                </a:lnTo>
                <a:lnTo>
                  <a:pt x="4197083" y="490537"/>
                </a:lnTo>
                <a:lnTo>
                  <a:pt x="4194454" y="490537"/>
                </a:lnTo>
                <a:lnTo>
                  <a:pt x="4193336" y="491007"/>
                </a:lnTo>
                <a:lnTo>
                  <a:pt x="4191470" y="492874"/>
                </a:lnTo>
                <a:lnTo>
                  <a:pt x="4191000" y="493991"/>
                </a:lnTo>
                <a:lnTo>
                  <a:pt x="4191000" y="496620"/>
                </a:lnTo>
                <a:lnTo>
                  <a:pt x="4191470" y="497738"/>
                </a:lnTo>
                <a:lnTo>
                  <a:pt x="4193336" y="499605"/>
                </a:lnTo>
                <a:lnTo>
                  <a:pt x="4194454" y="500062"/>
                </a:lnTo>
                <a:lnTo>
                  <a:pt x="4197083" y="500062"/>
                </a:lnTo>
                <a:lnTo>
                  <a:pt x="4198201" y="499605"/>
                </a:lnTo>
                <a:lnTo>
                  <a:pt x="4200067" y="497738"/>
                </a:lnTo>
                <a:lnTo>
                  <a:pt x="4200525" y="496620"/>
                </a:lnTo>
                <a:lnTo>
                  <a:pt x="4200525" y="493991"/>
                </a:lnTo>
                <a:close/>
              </a:path>
              <a:path w="6819900" h="2952750">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6819900" h="2952750">
                <a:moveTo>
                  <a:pt x="4248150" y="2946679"/>
                </a:moveTo>
                <a:lnTo>
                  <a:pt x="4247693" y="2945561"/>
                </a:lnTo>
                <a:lnTo>
                  <a:pt x="4245826" y="2943695"/>
                </a:lnTo>
                <a:lnTo>
                  <a:pt x="4244708" y="2943225"/>
                </a:lnTo>
                <a:lnTo>
                  <a:pt x="4242079" y="2943225"/>
                </a:lnTo>
                <a:lnTo>
                  <a:pt x="4240962" y="2943695"/>
                </a:lnTo>
                <a:lnTo>
                  <a:pt x="4239095" y="2945561"/>
                </a:lnTo>
                <a:lnTo>
                  <a:pt x="4238625" y="2946679"/>
                </a:lnTo>
                <a:lnTo>
                  <a:pt x="4238625" y="2949308"/>
                </a:lnTo>
                <a:lnTo>
                  <a:pt x="4239095" y="2950426"/>
                </a:lnTo>
                <a:lnTo>
                  <a:pt x="4240962" y="2952292"/>
                </a:lnTo>
                <a:lnTo>
                  <a:pt x="4242079" y="2952750"/>
                </a:lnTo>
                <a:lnTo>
                  <a:pt x="4244708" y="2952750"/>
                </a:lnTo>
                <a:lnTo>
                  <a:pt x="4245826" y="2952292"/>
                </a:lnTo>
                <a:lnTo>
                  <a:pt x="4247693" y="2950426"/>
                </a:lnTo>
                <a:lnTo>
                  <a:pt x="4248150" y="2949308"/>
                </a:lnTo>
                <a:lnTo>
                  <a:pt x="4248150" y="2946679"/>
                </a:lnTo>
                <a:close/>
              </a:path>
              <a:path w="6819900" h="2952750">
                <a:moveTo>
                  <a:pt x="4248150" y="2456142"/>
                </a:moveTo>
                <a:lnTo>
                  <a:pt x="4247693" y="2455024"/>
                </a:lnTo>
                <a:lnTo>
                  <a:pt x="4245826" y="2453157"/>
                </a:lnTo>
                <a:lnTo>
                  <a:pt x="4244708" y="2452687"/>
                </a:lnTo>
                <a:lnTo>
                  <a:pt x="4242079" y="2452687"/>
                </a:lnTo>
                <a:lnTo>
                  <a:pt x="4240962" y="2453157"/>
                </a:lnTo>
                <a:lnTo>
                  <a:pt x="4239095" y="2455024"/>
                </a:lnTo>
                <a:lnTo>
                  <a:pt x="4238625" y="2456142"/>
                </a:lnTo>
                <a:lnTo>
                  <a:pt x="4238625" y="2458770"/>
                </a:lnTo>
                <a:lnTo>
                  <a:pt x="4239095" y="2459888"/>
                </a:lnTo>
                <a:lnTo>
                  <a:pt x="4240962" y="2461755"/>
                </a:lnTo>
                <a:lnTo>
                  <a:pt x="4242079" y="2462212"/>
                </a:lnTo>
                <a:lnTo>
                  <a:pt x="4244708" y="2462212"/>
                </a:lnTo>
                <a:lnTo>
                  <a:pt x="4245826" y="2461755"/>
                </a:lnTo>
                <a:lnTo>
                  <a:pt x="4247693" y="2459888"/>
                </a:lnTo>
                <a:lnTo>
                  <a:pt x="4248150" y="2458770"/>
                </a:lnTo>
                <a:lnTo>
                  <a:pt x="4248150" y="2456142"/>
                </a:lnTo>
                <a:close/>
              </a:path>
              <a:path w="6819900" h="2952750">
                <a:moveTo>
                  <a:pt x="4248150" y="1965604"/>
                </a:moveTo>
                <a:lnTo>
                  <a:pt x="4247693" y="1964486"/>
                </a:lnTo>
                <a:lnTo>
                  <a:pt x="4245826" y="1962619"/>
                </a:lnTo>
                <a:lnTo>
                  <a:pt x="4244708" y="1962150"/>
                </a:lnTo>
                <a:lnTo>
                  <a:pt x="4242079" y="1962150"/>
                </a:lnTo>
                <a:lnTo>
                  <a:pt x="4240962" y="1962619"/>
                </a:lnTo>
                <a:lnTo>
                  <a:pt x="4239095" y="1964486"/>
                </a:lnTo>
                <a:lnTo>
                  <a:pt x="4238625" y="1965604"/>
                </a:lnTo>
                <a:lnTo>
                  <a:pt x="4238625" y="1968233"/>
                </a:lnTo>
                <a:lnTo>
                  <a:pt x="4239095" y="1969350"/>
                </a:lnTo>
                <a:lnTo>
                  <a:pt x="4240962" y="1971217"/>
                </a:lnTo>
                <a:lnTo>
                  <a:pt x="4242079" y="1971675"/>
                </a:lnTo>
                <a:lnTo>
                  <a:pt x="4244708" y="1971675"/>
                </a:lnTo>
                <a:lnTo>
                  <a:pt x="4245826" y="1971217"/>
                </a:lnTo>
                <a:lnTo>
                  <a:pt x="4247693" y="1969350"/>
                </a:lnTo>
                <a:lnTo>
                  <a:pt x="4248150" y="1968233"/>
                </a:lnTo>
                <a:lnTo>
                  <a:pt x="4248150" y="1965604"/>
                </a:lnTo>
                <a:close/>
              </a:path>
              <a:path w="6819900" h="2952750">
                <a:moveTo>
                  <a:pt x="4248150" y="1475066"/>
                </a:moveTo>
                <a:lnTo>
                  <a:pt x="4247693" y="1473949"/>
                </a:lnTo>
                <a:lnTo>
                  <a:pt x="4245826" y="1472082"/>
                </a:lnTo>
                <a:lnTo>
                  <a:pt x="4244708" y="1471612"/>
                </a:lnTo>
                <a:lnTo>
                  <a:pt x="4242079" y="1471612"/>
                </a:lnTo>
                <a:lnTo>
                  <a:pt x="4240962" y="1472082"/>
                </a:lnTo>
                <a:lnTo>
                  <a:pt x="4239095" y="1473949"/>
                </a:lnTo>
                <a:lnTo>
                  <a:pt x="4238625" y="1475066"/>
                </a:lnTo>
                <a:lnTo>
                  <a:pt x="4238625" y="1477695"/>
                </a:lnTo>
                <a:lnTo>
                  <a:pt x="4239095" y="1478813"/>
                </a:lnTo>
                <a:lnTo>
                  <a:pt x="4240962" y="1480680"/>
                </a:lnTo>
                <a:lnTo>
                  <a:pt x="4242079" y="1481137"/>
                </a:lnTo>
                <a:lnTo>
                  <a:pt x="4244708" y="1481137"/>
                </a:lnTo>
                <a:lnTo>
                  <a:pt x="4245826" y="1480680"/>
                </a:lnTo>
                <a:lnTo>
                  <a:pt x="4247693" y="1478813"/>
                </a:lnTo>
                <a:lnTo>
                  <a:pt x="4248150" y="1477695"/>
                </a:lnTo>
                <a:lnTo>
                  <a:pt x="4248150" y="1475066"/>
                </a:lnTo>
                <a:close/>
              </a:path>
              <a:path w="6819900" h="2952750">
                <a:moveTo>
                  <a:pt x="4248150" y="984529"/>
                </a:moveTo>
                <a:lnTo>
                  <a:pt x="4247693" y="983411"/>
                </a:lnTo>
                <a:lnTo>
                  <a:pt x="4245826" y="981544"/>
                </a:lnTo>
                <a:lnTo>
                  <a:pt x="4244708" y="981075"/>
                </a:lnTo>
                <a:lnTo>
                  <a:pt x="4242079" y="981075"/>
                </a:lnTo>
                <a:lnTo>
                  <a:pt x="4240962" y="981544"/>
                </a:lnTo>
                <a:lnTo>
                  <a:pt x="4239095" y="983411"/>
                </a:lnTo>
                <a:lnTo>
                  <a:pt x="4238625" y="984529"/>
                </a:lnTo>
                <a:lnTo>
                  <a:pt x="4238625" y="987158"/>
                </a:lnTo>
                <a:lnTo>
                  <a:pt x="4239095" y="988275"/>
                </a:lnTo>
                <a:lnTo>
                  <a:pt x="4240962" y="990142"/>
                </a:lnTo>
                <a:lnTo>
                  <a:pt x="4242079" y="990600"/>
                </a:lnTo>
                <a:lnTo>
                  <a:pt x="4244708" y="990600"/>
                </a:lnTo>
                <a:lnTo>
                  <a:pt x="4245826" y="990142"/>
                </a:lnTo>
                <a:lnTo>
                  <a:pt x="4247693" y="988275"/>
                </a:lnTo>
                <a:lnTo>
                  <a:pt x="4248150" y="987158"/>
                </a:lnTo>
                <a:lnTo>
                  <a:pt x="4248150" y="984529"/>
                </a:lnTo>
                <a:close/>
              </a:path>
              <a:path w="6819900" h="2952750">
                <a:moveTo>
                  <a:pt x="4248150" y="493991"/>
                </a:moveTo>
                <a:lnTo>
                  <a:pt x="4247693" y="492874"/>
                </a:lnTo>
                <a:lnTo>
                  <a:pt x="4245826" y="491007"/>
                </a:lnTo>
                <a:lnTo>
                  <a:pt x="4244708" y="490537"/>
                </a:lnTo>
                <a:lnTo>
                  <a:pt x="4242079" y="490537"/>
                </a:lnTo>
                <a:lnTo>
                  <a:pt x="4240962" y="491007"/>
                </a:lnTo>
                <a:lnTo>
                  <a:pt x="4239095" y="492874"/>
                </a:lnTo>
                <a:lnTo>
                  <a:pt x="4238625" y="493991"/>
                </a:lnTo>
                <a:lnTo>
                  <a:pt x="4238625" y="496620"/>
                </a:lnTo>
                <a:lnTo>
                  <a:pt x="4239095" y="497738"/>
                </a:lnTo>
                <a:lnTo>
                  <a:pt x="4240962" y="499605"/>
                </a:lnTo>
                <a:lnTo>
                  <a:pt x="4242079" y="500062"/>
                </a:lnTo>
                <a:lnTo>
                  <a:pt x="4244708" y="500062"/>
                </a:lnTo>
                <a:lnTo>
                  <a:pt x="4245826" y="499605"/>
                </a:lnTo>
                <a:lnTo>
                  <a:pt x="4247693" y="497738"/>
                </a:lnTo>
                <a:lnTo>
                  <a:pt x="4248150" y="496620"/>
                </a:lnTo>
                <a:lnTo>
                  <a:pt x="4248150" y="493991"/>
                </a:lnTo>
                <a:close/>
              </a:path>
              <a:path w="6819900" h="2952750">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6819900" h="2952750">
                <a:moveTo>
                  <a:pt x="4295775" y="2946679"/>
                </a:moveTo>
                <a:lnTo>
                  <a:pt x="4295318" y="2945561"/>
                </a:lnTo>
                <a:lnTo>
                  <a:pt x="4293451" y="2943695"/>
                </a:lnTo>
                <a:lnTo>
                  <a:pt x="4292333" y="2943225"/>
                </a:lnTo>
                <a:lnTo>
                  <a:pt x="4289704" y="2943225"/>
                </a:lnTo>
                <a:lnTo>
                  <a:pt x="4288587" y="2943695"/>
                </a:lnTo>
                <a:lnTo>
                  <a:pt x="4286720" y="2945561"/>
                </a:lnTo>
                <a:lnTo>
                  <a:pt x="4286250" y="2946679"/>
                </a:lnTo>
                <a:lnTo>
                  <a:pt x="4286250" y="2949308"/>
                </a:lnTo>
                <a:lnTo>
                  <a:pt x="4286720" y="2950426"/>
                </a:lnTo>
                <a:lnTo>
                  <a:pt x="4288587" y="2952292"/>
                </a:lnTo>
                <a:lnTo>
                  <a:pt x="4289704" y="2952750"/>
                </a:lnTo>
                <a:lnTo>
                  <a:pt x="4292333" y="2952750"/>
                </a:lnTo>
                <a:lnTo>
                  <a:pt x="4293451" y="2952292"/>
                </a:lnTo>
                <a:lnTo>
                  <a:pt x="4295318" y="2950426"/>
                </a:lnTo>
                <a:lnTo>
                  <a:pt x="4295775" y="2949308"/>
                </a:lnTo>
                <a:lnTo>
                  <a:pt x="4295775" y="2946679"/>
                </a:lnTo>
                <a:close/>
              </a:path>
              <a:path w="6819900" h="2952750">
                <a:moveTo>
                  <a:pt x="4295775" y="2456142"/>
                </a:moveTo>
                <a:lnTo>
                  <a:pt x="4295318" y="2455024"/>
                </a:lnTo>
                <a:lnTo>
                  <a:pt x="4293451" y="2453157"/>
                </a:lnTo>
                <a:lnTo>
                  <a:pt x="4292333" y="2452687"/>
                </a:lnTo>
                <a:lnTo>
                  <a:pt x="4289704" y="2452687"/>
                </a:lnTo>
                <a:lnTo>
                  <a:pt x="4288587" y="2453157"/>
                </a:lnTo>
                <a:lnTo>
                  <a:pt x="4286720" y="2455024"/>
                </a:lnTo>
                <a:lnTo>
                  <a:pt x="4286250" y="2456142"/>
                </a:lnTo>
                <a:lnTo>
                  <a:pt x="4286250" y="2458770"/>
                </a:lnTo>
                <a:lnTo>
                  <a:pt x="4286720" y="2459888"/>
                </a:lnTo>
                <a:lnTo>
                  <a:pt x="4288587" y="2461755"/>
                </a:lnTo>
                <a:lnTo>
                  <a:pt x="4289704" y="2462212"/>
                </a:lnTo>
                <a:lnTo>
                  <a:pt x="4292333" y="2462212"/>
                </a:lnTo>
                <a:lnTo>
                  <a:pt x="4293451" y="2461755"/>
                </a:lnTo>
                <a:lnTo>
                  <a:pt x="4295318" y="2459888"/>
                </a:lnTo>
                <a:lnTo>
                  <a:pt x="4295775" y="2458770"/>
                </a:lnTo>
                <a:lnTo>
                  <a:pt x="4295775" y="2456142"/>
                </a:lnTo>
                <a:close/>
              </a:path>
              <a:path w="6819900" h="2952750">
                <a:moveTo>
                  <a:pt x="4295775" y="1965604"/>
                </a:moveTo>
                <a:lnTo>
                  <a:pt x="4295318" y="1964486"/>
                </a:lnTo>
                <a:lnTo>
                  <a:pt x="4293451" y="1962619"/>
                </a:lnTo>
                <a:lnTo>
                  <a:pt x="4292333" y="1962150"/>
                </a:lnTo>
                <a:lnTo>
                  <a:pt x="4289704" y="1962150"/>
                </a:lnTo>
                <a:lnTo>
                  <a:pt x="4288587" y="1962619"/>
                </a:lnTo>
                <a:lnTo>
                  <a:pt x="4286720" y="1964486"/>
                </a:lnTo>
                <a:lnTo>
                  <a:pt x="4286250" y="1965604"/>
                </a:lnTo>
                <a:lnTo>
                  <a:pt x="4286250" y="1968233"/>
                </a:lnTo>
                <a:lnTo>
                  <a:pt x="4286720" y="1969350"/>
                </a:lnTo>
                <a:lnTo>
                  <a:pt x="4288587" y="1971217"/>
                </a:lnTo>
                <a:lnTo>
                  <a:pt x="4289704" y="1971675"/>
                </a:lnTo>
                <a:lnTo>
                  <a:pt x="4292333" y="1971675"/>
                </a:lnTo>
                <a:lnTo>
                  <a:pt x="4293451" y="1971217"/>
                </a:lnTo>
                <a:lnTo>
                  <a:pt x="4295318" y="1969350"/>
                </a:lnTo>
                <a:lnTo>
                  <a:pt x="4295775" y="1968233"/>
                </a:lnTo>
                <a:lnTo>
                  <a:pt x="4295775" y="1965604"/>
                </a:lnTo>
                <a:close/>
              </a:path>
              <a:path w="6819900" h="2952750">
                <a:moveTo>
                  <a:pt x="4295775" y="1475066"/>
                </a:moveTo>
                <a:lnTo>
                  <a:pt x="4295318" y="1473949"/>
                </a:lnTo>
                <a:lnTo>
                  <a:pt x="4293451" y="1472082"/>
                </a:lnTo>
                <a:lnTo>
                  <a:pt x="4292333" y="1471612"/>
                </a:lnTo>
                <a:lnTo>
                  <a:pt x="4289704" y="1471612"/>
                </a:lnTo>
                <a:lnTo>
                  <a:pt x="4288587" y="1472082"/>
                </a:lnTo>
                <a:lnTo>
                  <a:pt x="4286720" y="1473949"/>
                </a:lnTo>
                <a:lnTo>
                  <a:pt x="4286250" y="1475066"/>
                </a:lnTo>
                <a:lnTo>
                  <a:pt x="4286250" y="1477695"/>
                </a:lnTo>
                <a:lnTo>
                  <a:pt x="4286720" y="1478813"/>
                </a:lnTo>
                <a:lnTo>
                  <a:pt x="4288587" y="1480680"/>
                </a:lnTo>
                <a:lnTo>
                  <a:pt x="4289704" y="1481137"/>
                </a:lnTo>
                <a:lnTo>
                  <a:pt x="4292333" y="1481137"/>
                </a:lnTo>
                <a:lnTo>
                  <a:pt x="4293451" y="1480680"/>
                </a:lnTo>
                <a:lnTo>
                  <a:pt x="4295318" y="1478813"/>
                </a:lnTo>
                <a:lnTo>
                  <a:pt x="4295775" y="1477695"/>
                </a:lnTo>
                <a:lnTo>
                  <a:pt x="4295775" y="1475066"/>
                </a:lnTo>
                <a:close/>
              </a:path>
              <a:path w="6819900" h="2952750">
                <a:moveTo>
                  <a:pt x="4295775" y="984529"/>
                </a:moveTo>
                <a:lnTo>
                  <a:pt x="4295318" y="983411"/>
                </a:lnTo>
                <a:lnTo>
                  <a:pt x="4293451" y="981544"/>
                </a:lnTo>
                <a:lnTo>
                  <a:pt x="4292333" y="981075"/>
                </a:lnTo>
                <a:lnTo>
                  <a:pt x="4289704" y="981075"/>
                </a:lnTo>
                <a:lnTo>
                  <a:pt x="4288587" y="981544"/>
                </a:lnTo>
                <a:lnTo>
                  <a:pt x="4286720" y="983411"/>
                </a:lnTo>
                <a:lnTo>
                  <a:pt x="4286250" y="984529"/>
                </a:lnTo>
                <a:lnTo>
                  <a:pt x="4286250" y="987158"/>
                </a:lnTo>
                <a:lnTo>
                  <a:pt x="4286720" y="988275"/>
                </a:lnTo>
                <a:lnTo>
                  <a:pt x="4288587" y="990142"/>
                </a:lnTo>
                <a:lnTo>
                  <a:pt x="4289704" y="990600"/>
                </a:lnTo>
                <a:lnTo>
                  <a:pt x="4292333" y="990600"/>
                </a:lnTo>
                <a:lnTo>
                  <a:pt x="4293451" y="990142"/>
                </a:lnTo>
                <a:lnTo>
                  <a:pt x="4295318" y="988275"/>
                </a:lnTo>
                <a:lnTo>
                  <a:pt x="4295775" y="987158"/>
                </a:lnTo>
                <a:lnTo>
                  <a:pt x="4295775" y="984529"/>
                </a:lnTo>
                <a:close/>
              </a:path>
              <a:path w="6819900" h="2952750">
                <a:moveTo>
                  <a:pt x="4295775" y="493991"/>
                </a:moveTo>
                <a:lnTo>
                  <a:pt x="4295318" y="492874"/>
                </a:lnTo>
                <a:lnTo>
                  <a:pt x="4293451" y="491007"/>
                </a:lnTo>
                <a:lnTo>
                  <a:pt x="4292333" y="490537"/>
                </a:lnTo>
                <a:lnTo>
                  <a:pt x="4289704" y="490537"/>
                </a:lnTo>
                <a:lnTo>
                  <a:pt x="4288587" y="491007"/>
                </a:lnTo>
                <a:lnTo>
                  <a:pt x="4286720" y="492874"/>
                </a:lnTo>
                <a:lnTo>
                  <a:pt x="4286250" y="493991"/>
                </a:lnTo>
                <a:lnTo>
                  <a:pt x="4286250" y="496620"/>
                </a:lnTo>
                <a:lnTo>
                  <a:pt x="4286720" y="497738"/>
                </a:lnTo>
                <a:lnTo>
                  <a:pt x="4288587" y="499605"/>
                </a:lnTo>
                <a:lnTo>
                  <a:pt x="4289704" y="500062"/>
                </a:lnTo>
                <a:lnTo>
                  <a:pt x="4292333" y="500062"/>
                </a:lnTo>
                <a:lnTo>
                  <a:pt x="4293451" y="499605"/>
                </a:lnTo>
                <a:lnTo>
                  <a:pt x="4295318" y="497738"/>
                </a:lnTo>
                <a:lnTo>
                  <a:pt x="4295775" y="496620"/>
                </a:lnTo>
                <a:lnTo>
                  <a:pt x="4295775" y="493991"/>
                </a:lnTo>
                <a:close/>
              </a:path>
              <a:path w="6819900" h="2952750">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6819900" h="2952750">
                <a:moveTo>
                  <a:pt x="4343400" y="2946679"/>
                </a:moveTo>
                <a:lnTo>
                  <a:pt x="4342943" y="2945561"/>
                </a:lnTo>
                <a:lnTo>
                  <a:pt x="4341076" y="2943695"/>
                </a:lnTo>
                <a:lnTo>
                  <a:pt x="4339958" y="2943225"/>
                </a:lnTo>
                <a:lnTo>
                  <a:pt x="4337329" y="2943225"/>
                </a:lnTo>
                <a:lnTo>
                  <a:pt x="4336199" y="2943695"/>
                </a:lnTo>
                <a:lnTo>
                  <a:pt x="4334345" y="2945561"/>
                </a:lnTo>
                <a:lnTo>
                  <a:pt x="4333875" y="2946679"/>
                </a:lnTo>
                <a:lnTo>
                  <a:pt x="4333875" y="2949308"/>
                </a:lnTo>
                <a:lnTo>
                  <a:pt x="4334345" y="2950426"/>
                </a:lnTo>
                <a:lnTo>
                  <a:pt x="4336199" y="2952292"/>
                </a:lnTo>
                <a:lnTo>
                  <a:pt x="4337329" y="2952750"/>
                </a:lnTo>
                <a:lnTo>
                  <a:pt x="4339958" y="2952750"/>
                </a:lnTo>
                <a:lnTo>
                  <a:pt x="4341076" y="2952292"/>
                </a:lnTo>
                <a:lnTo>
                  <a:pt x="4342943" y="2950426"/>
                </a:lnTo>
                <a:lnTo>
                  <a:pt x="4343400" y="2949308"/>
                </a:lnTo>
                <a:lnTo>
                  <a:pt x="4343400" y="2946679"/>
                </a:lnTo>
                <a:close/>
              </a:path>
              <a:path w="6819900" h="2952750">
                <a:moveTo>
                  <a:pt x="4343400" y="2456142"/>
                </a:moveTo>
                <a:lnTo>
                  <a:pt x="4342943" y="2455024"/>
                </a:lnTo>
                <a:lnTo>
                  <a:pt x="4341076" y="2453157"/>
                </a:lnTo>
                <a:lnTo>
                  <a:pt x="4339958" y="2452687"/>
                </a:lnTo>
                <a:lnTo>
                  <a:pt x="4337329" y="2452687"/>
                </a:lnTo>
                <a:lnTo>
                  <a:pt x="4336199" y="2453157"/>
                </a:lnTo>
                <a:lnTo>
                  <a:pt x="4334345" y="2455024"/>
                </a:lnTo>
                <a:lnTo>
                  <a:pt x="4333875" y="2456142"/>
                </a:lnTo>
                <a:lnTo>
                  <a:pt x="4333875" y="2458770"/>
                </a:lnTo>
                <a:lnTo>
                  <a:pt x="4334345" y="2459888"/>
                </a:lnTo>
                <a:lnTo>
                  <a:pt x="4336199" y="2461755"/>
                </a:lnTo>
                <a:lnTo>
                  <a:pt x="4337329" y="2462212"/>
                </a:lnTo>
                <a:lnTo>
                  <a:pt x="4339958" y="2462212"/>
                </a:lnTo>
                <a:lnTo>
                  <a:pt x="4341076" y="2461755"/>
                </a:lnTo>
                <a:lnTo>
                  <a:pt x="4342943" y="2459888"/>
                </a:lnTo>
                <a:lnTo>
                  <a:pt x="4343400" y="2458770"/>
                </a:lnTo>
                <a:lnTo>
                  <a:pt x="4343400" y="2456142"/>
                </a:lnTo>
                <a:close/>
              </a:path>
              <a:path w="6819900" h="2952750">
                <a:moveTo>
                  <a:pt x="4343400" y="1965604"/>
                </a:moveTo>
                <a:lnTo>
                  <a:pt x="4342943" y="1964486"/>
                </a:lnTo>
                <a:lnTo>
                  <a:pt x="4341076" y="1962619"/>
                </a:lnTo>
                <a:lnTo>
                  <a:pt x="4339958" y="1962150"/>
                </a:lnTo>
                <a:lnTo>
                  <a:pt x="4337329" y="1962150"/>
                </a:lnTo>
                <a:lnTo>
                  <a:pt x="4336199" y="1962619"/>
                </a:lnTo>
                <a:lnTo>
                  <a:pt x="4334345" y="1964486"/>
                </a:lnTo>
                <a:lnTo>
                  <a:pt x="4333875" y="1965604"/>
                </a:lnTo>
                <a:lnTo>
                  <a:pt x="4333875" y="1968233"/>
                </a:lnTo>
                <a:lnTo>
                  <a:pt x="4334345" y="1969350"/>
                </a:lnTo>
                <a:lnTo>
                  <a:pt x="4336199" y="1971217"/>
                </a:lnTo>
                <a:lnTo>
                  <a:pt x="4337329" y="1971675"/>
                </a:lnTo>
                <a:lnTo>
                  <a:pt x="4339958" y="1971675"/>
                </a:lnTo>
                <a:lnTo>
                  <a:pt x="4341076" y="1971217"/>
                </a:lnTo>
                <a:lnTo>
                  <a:pt x="4342943" y="1969350"/>
                </a:lnTo>
                <a:lnTo>
                  <a:pt x="4343400" y="1968233"/>
                </a:lnTo>
                <a:lnTo>
                  <a:pt x="4343400" y="1965604"/>
                </a:lnTo>
                <a:close/>
              </a:path>
              <a:path w="6819900" h="2952750">
                <a:moveTo>
                  <a:pt x="4343400" y="1475066"/>
                </a:moveTo>
                <a:lnTo>
                  <a:pt x="4342943" y="1473949"/>
                </a:lnTo>
                <a:lnTo>
                  <a:pt x="4341076" y="1472082"/>
                </a:lnTo>
                <a:lnTo>
                  <a:pt x="4339958" y="1471612"/>
                </a:lnTo>
                <a:lnTo>
                  <a:pt x="4337329" y="1471612"/>
                </a:lnTo>
                <a:lnTo>
                  <a:pt x="4336199" y="1472082"/>
                </a:lnTo>
                <a:lnTo>
                  <a:pt x="4334345" y="1473949"/>
                </a:lnTo>
                <a:lnTo>
                  <a:pt x="4333875" y="1475066"/>
                </a:lnTo>
                <a:lnTo>
                  <a:pt x="4333875" y="1477695"/>
                </a:lnTo>
                <a:lnTo>
                  <a:pt x="4334345" y="1478813"/>
                </a:lnTo>
                <a:lnTo>
                  <a:pt x="4336199" y="1480680"/>
                </a:lnTo>
                <a:lnTo>
                  <a:pt x="4337329" y="1481137"/>
                </a:lnTo>
                <a:lnTo>
                  <a:pt x="4339958" y="1481137"/>
                </a:lnTo>
                <a:lnTo>
                  <a:pt x="4341076" y="1480680"/>
                </a:lnTo>
                <a:lnTo>
                  <a:pt x="4342943" y="1478813"/>
                </a:lnTo>
                <a:lnTo>
                  <a:pt x="4343400" y="1477695"/>
                </a:lnTo>
                <a:lnTo>
                  <a:pt x="4343400" y="1475066"/>
                </a:lnTo>
                <a:close/>
              </a:path>
              <a:path w="6819900" h="2952750">
                <a:moveTo>
                  <a:pt x="4343400" y="984529"/>
                </a:moveTo>
                <a:lnTo>
                  <a:pt x="4342943" y="983411"/>
                </a:lnTo>
                <a:lnTo>
                  <a:pt x="4341076" y="981544"/>
                </a:lnTo>
                <a:lnTo>
                  <a:pt x="4339958" y="981075"/>
                </a:lnTo>
                <a:lnTo>
                  <a:pt x="4337329" y="981075"/>
                </a:lnTo>
                <a:lnTo>
                  <a:pt x="4336199" y="981544"/>
                </a:lnTo>
                <a:lnTo>
                  <a:pt x="4334345" y="983411"/>
                </a:lnTo>
                <a:lnTo>
                  <a:pt x="4333875" y="984529"/>
                </a:lnTo>
                <a:lnTo>
                  <a:pt x="4333875" y="987158"/>
                </a:lnTo>
                <a:lnTo>
                  <a:pt x="4334345" y="988275"/>
                </a:lnTo>
                <a:lnTo>
                  <a:pt x="4336199" y="990142"/>
                </a:lnTo>
                <a:lnTo>
                  <a:pt x="4337329" y="990600"/>
                </a:lnTo>
                <a:lnTo>
                  <a:pt x="4339958" y="990600"/>
                </a:lnTo>
                <a:lnTo>
                  <a:pt x="4341076" y="990142"/>
                </a:lnTo>
                <a:lnTo>
                  <a:pt x="4342943" y="988275"/>
                </a:lnTo>
                <a:lnTo>
                  <a:pt x="4343400" y="987158"/>
                </a:lnTo>
                <a:lnTo>
                  <a:pt x="4343400" y="984529"/>
                </a:lnTo>
                <a:close/>
              </a:path>
              <a:path w="6819900" h="2952750">
                <a:moveTo>
                  <a:pt x="4343400" y="493991"/>
                </a:moveTo>
                <a:lnTo>
                  <a:pt x="4342943" y="492874"/>
                </a:lnTo>
                <a:lnTo>
                  <a:pt x="4341076" y="491007"/>
                </a:lnTo>
                <a:lnTo>
                  <a:pt x="4339958" y="490537"/>
                </a:lnTo>
                <a:lnTo>
                  <a:pt x="4337329" y="490537"/>
                </a:lnTo>
                <a:lnTo>
                  <a:pt x="4336199" y="491007"/>
                </a:lnTo>
                <a:lnTo>
                  <a:pt x="4334345" y="492874"/>
                </a:lnTo>
                <a:lnTo>
                  <a:pt x="4333875" y="493991"/>
                </a:lnTo>
                <a:lnTo>
                  <a:pt x="4333875" y="496620"/>
                </a:lnTo>
                <a:lnTo>
                  <a:pt x="4334345" y="497738"/>
                </a:lnTo>
                <a:lnTo>
                  <a:pt x="4336199" y="499605"/>
                </a:lnTo>
                <a:lnTo>
                  <a:pt x="4337329" y="500062"/>
                </a:lnTo>
                <a:lnTo>
                  <a:pt x="4339958" y="500062"/>
                </a:lnTo>
                <a:lnTo>
                  <a:pt x="4341076" y="499605"/>
                </a:lnTo>
                <a:lnTo>
                  <a:pt x="4342943" y="497738"/>
                </a:lnTo>
                <a:lnTo>
                  <a:pt x="4343400" y="496620"/>
                </a:lnTo>
                <a:lnTo>
                  <a:pt x="4343400" y="493991"/>
                </a:lnTo>
                <a:close/>
              </a:path>
              <a:path w="6819900" h="2952750">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6819900" h="2952750">
                <a:moveTo>
                  <a:pt x="4391025" y="2946679"/>
                </a:moveTo>
                <a:lnTo>
                  <a:pt x="4390568" y="2945561"/>
                </a:lnTo>
                <a:lnTo>
                  <a:pt x="4388701" y="2943695"/>
                </a:lnTo>
                <a:lnTo>
                  <a:pt x="4387583" y="2943225"/>
                </a:lnTo>
                <a:lnTo>
                  <a:pt x="4384954" y="2943225"/>
                </a:lnTo>
                <a:lnTo>
                  <a:pt x="4383824" y="2943695"/>
                </a:lnTo>
                <a:lnTo>
                  <a:pt x="4381970" y="2945561"/>
                </a:lnTo>
                <a:lnTo>
                  <a:pt x="4381500" y="2946679"/>
                </a:lnTo>
                <a:lnTo>
                  <a:pt x="4381500" y="2949308"/>
                </a:lnTo>
                <a:lnTo>
                  <a:pt x="4381970" y="2950426"/>
                </a:lnTo>
                <a:lnTo>
                  <a:pt x="4383824" y="2952292"/>
                </a:lnTo>
                <a:lnTo>
                  <a:pt x="4384954" y="2952750"/>
                </a:lnTo>
                <a:lnTo>
                  <a:pt x="4387583" y="2952750"/>
                </a:lnTo>
                <a:lnTo>
                  <a:pt x="4388701" y="2952292"/>
                </a:lnTo>
                <a:lnTo>
                  <a:pt x="4390568" y="2950426"/>
                </a:lnTo>
                <a:lnTo>
                  <a:pt x="4391025" y="2949308"/>
                </a:lnTo>
                <a:lnTo>
                  <a:pt x="4391025" y="2946679"/>
                </a:lnTo>
                <a:close/>
              </a:path>
              <a:path w="6819900" h="2952750">
                <a:moveTo>
                  <a:pt x="4391025" y="2456142"/>
                </a:moveTo>
                <a:lnTo>
                  <a:pt x="4390568" y="2455024"/>
                </a:lnTo>
                <a:lnTo>
                  <a:pt x="4388701" y="2453157"/>
                </a:lnTo>
                <a:lnTo>
                  <a:pt x="4387583" y="2452687"/>
                </a:lnTo>
                <a:lnTo>
                  <a:pt x="4384954" y="2452687"/>
                </a:lnTo>
                <a:lnTo>
                  <a:pt x="4383824" y="2453157"/>
                </a:lnTo>
                <a:lnTo>
                  <a:pt x="4381970" y="2455024"/>
                </a:lnTo>
                <a:lnTo>
                  <a:pt x="4381500" y="2456142"/>
                </a:lnTo>
                <a:lnTo>
                  <a:pt x="4381500" y="2458770"/>
                </a:lnTo>
                <a:lnTo>
                  <a:pt x="4381970" y="2459888"/>
                </a:lnTo>
                <a:lnTo>
                  <a:pt x="4383824" y="2461755"/>
                </a:lnTo>
                <a:lnTo>
                  <a:pt x="4384954" y="2462212"/>
                </a:lnTo>
                <a:lnTo>
                  <a:pt x="4387583" y="2462212"/>
                </a:lnTo>
                <a:lnTo>
                  <a:pt x="4388701" y="2461755"/>
                </a:lnTo>
                <a:lnTo>
                  <a:pt x="4390568" y="2459888"/>
                </a:lnTo>
                <a:lnTo>
                  <a:pt x="4391025" y="2458770"/>
                </a:lnTo>
                <a:lnTo>
                  <a:pt x="4391025" y="2456142"/>
                </a:lnTo>
                <a:close/>
              </a:path>
              <a:path w="6819900" h="2952750">
                <a:moveTo>
                  <a:pt x="4391025" y="1965604"/>
                </a:moveTo>
                <a:lnTo>
                  <a:pt x="4390568" y="1964486"/>
                </a:lnTo>
                <a:lnTo>
                  <a:pt x="4388701" y="1962619"/>
                </a:lnTo>
                <a:lnTo>
                  <a:pt x="4387583" y="1962150"/>
                </a:lnTo>
                <a:lnTo>
                  <a:pt x="4384954" y="1962150"/>
                </a:lnTo>
                <a:lnTo>
                  <a:pt x="4383824" y="1962619"/>
                </a:lnTo>
                <a:lnTo>
                  <a:pt x="4381970" y="1964486"/>
                </a:lnTo>
                <a:lnTo>
                  <a:pt x="4381500" y="1965604"/>
                </a:lnTo>
                <a:lnTo>
                  <a:pt x="4381500" y="1968233"/>
                </a:lnTo>
                <a:lnTo>
                  <a:pt x="4381970" y="1969350"/>
                </a:lnTo>
                <a:lnTo>
                  <a:pt x="4383824" y="1971217"/>
                </a:lnTo>
                <a:lnTo>
                  <a:pt x="4384954" y="1971675"/>
                </a:lnTo>
                <a:lnTo>
                  <a:pt x="4387583" y="1971675"/>
                </a:lnTo>
                <a:lnTo>
                  <a:pt x="4388701" y="1971217"/>
                </a:lnTo>
                <a:lnTo>
                  <a:pt x="4390568" y="1969350"/>
                </a:lnTo>
                <a:lnTo>
                  <a:pt x="4391025" y="1968233"/>
                </a:lnTo>
                <a:lnTo>
                  <a:pt x="4391025" y="1965604"/>
                </a:lnTo>
                <a:close/>
              </a:path>
              <a:path w="6819900" h="2952750">
                <a:moveTo>
                  <a:pt x="4391025" y="1475066"/>
                </a:moveTo>
                <a:lnTo>
                  <a:pt x="4390568" y="1473949"/>
                </a:lnTo>
                <a:lnTo>
                  <a:pt x="4388701" y="1472082"/>
                </a:lnTo>
                <a:lnTo>
                  <a:pt x="4387583" y="1471612"/>
                </a:lnTo>
                <a:lnTo>
                  <a:pt x="4384954" y="1471612"/>
                </a:lnTo>
                <a:lnTo>
                  <a:pt x="4383824" y="1472082"/>
                </a:lnTo>
                <a:lnTo>
                  <a:pt x="4381970" y="1473949"/>
                </a:lnTo>
                <a:lnTo>
                  <a:pt x="4381500" y="1475066"/>
                </a:lnTo>
                <a:lnTo>
                  <a:pt x="4381500" y="1477695"/>
                </a:lnTo>
                <a:lnTo>
                  <a:pt x="4381970" y="1478813"/>
                </a:lnTo>
                <a:lnTo>
                  <a:pt x="4383824" y="1480680"/>
                </a:lnTo>
                <a:lnTo>
                  <a:pt x="4384954" y="1481137"/>
                </a:lnTo>
                <a:lnTo>
                  <a:pt x="4387583" y="1481137"/>
                </a:lnTo>
                <a:lnTo>
                  <a:pt x="4388701" y="1480680"/>
                </a:lnTo>
                <a:lnTo>
                  <a:pt x="4390568" y="1478813"/>
                </a:lnTo>
                <a:lnTo>
                  <a:pt x="4391025" y="1477695"/>
                </a:lnTo>
                <a:lnTo>
                  <a:pt x="4391025" y="1475066"/>
                </a:lnTo>
                <a:close/>
              </a:path>
              <a:path w="6819900" h="2952750">
                <a:moveTo>
                  <a:pt x="4391025" y="984529"/>
                </a:moveTo>
                <a:lnTo>
                  <a:pt x="4390568" y="983411"/>
                </a:lnTo>
                <a:lnTo>
                  <a:pt x="4388701" y="981544"/>
                </a:lnTo>
                <a:lnTo>
                  <a:pt x="4387583" y="981075"/>
                </a:lnTo>
                <a:lnTo>
                  <a:pt x="4384954" y="981075"/>
                </a:lnTo>
                <a:lnTo>
                  <a:pt x="4383824" y="981544"/>
                </a:lnTo>
                <a:lnTo>
                  <a:pt x="4381970" y="983411"/>
                </a:lnTo>
                <a:lnTo>
                  <a:pt x="4381500" y="984529"/>
                </a:lnTo>
                <a:lnTo>
                  <a:pt x="4381500" y="987158"/>
                </a:lnTo>
                <a:lnTo>
                  <a:pt x="4381970" y="988275"/>
                </a:lnTo>
                <a:lnTo>
                  <a:pt x="4383824" y="990142"/>
                </a:lnTo>
                <a:lnTo>
                  <a:pt x="4384954" y="990600"/>
                </a:lnTo>
                <a:lnTo>
                  <a:pt x="4387583" y="990600"/>
                </a:lnTo>
                <a:lnTo>
                  <a:pt x="4388701" y="990142"/>
                </a:lnTo>
                <a:lnTo>
                  <a:pt x="4390568" y="988275"/>
                </a:lnTo>
                <a:lnTo>
                  <a:pt x="4391025" y="987158"/>
                </a:lnTo>
                <a:lnTo>
                  <a:pt x="4391025" y="984529"/>
                </a:lnTo>
                <a:close/>
              </a:path>
              <a:path w="6819900" h="2952750">
                <a:moveTo>
                  <a:pt x="4391025" y="493991"/>
                </a:moveTo>
                <a:lnTo>
                  <a:pt x="4390568" y="492874"/>
                </a:lnTo>
                <a:lnTo>
                  <a:pt x="4388701" y="491007"/>
                </a:lnTo>
                <a:lnTo>
                  <a:pt x="4387583" y="490537"/>
                </a:lnTo>
                <a:lnTo>
                  <a:pt x="4384954" y="490537"/>
                </a:lnTo>
                <a:lnTo>
                  <a:pt x="4383824" y="491007"/>
                </a:lnTo>
                <a:lnTo>
                  <a:pt x="4381970" y="492874"/>
                </a:lnTo>
                <a:lnTo>
                  <a:pt x="4381500" y="493991"/>
                </a:lnTo>
                <a:lnTo>
                  <a:pt x="4381500" y="496620"/>
                </a:lnTo>
                <a:lnTo>
                  <a:pt x="4381970" y="497738"/>
                </a:lnTo>
                <a:lnTo>
                  <a:pt x="4383824" y="499605"/>
                </a:lnTo>
                <a:lnTo>
                  <a:pt x="4384954" y="500062"/>
                </a:lnTo>
                <a:lnTo>
                  <a:pt x="4387583" y="500062"/>
                </a:lnTo>
                <a:lnTo>
                  <a:pt x="4388701" y="499605"/>
                </a:lnTo>
                <a:lnTo>
                  <a:pt x="4390568" y="497738"/>
                </a:lnTo>
                <a:lnTo>
                  <a:pt x="4391025" y="496620"/>
                </a:lnTo>
                <a:lnTo>
                  <a:pt x="4391025" y="493991"/>
                </a:lnTo>
                <a:close/>
              </a:path>
              <a:path w="6819900" h="2952750">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6819900" h="2952750">
                <a:moveTo>
                  <a:pt x="4438650" y="2946679"/>
                </a:moveTo>
                <a:lnTo>
                  <a:pt x="4438193" y="2945561"/>
                </a:lnTo>
                <a:lnTo>
                  <a:pt x="4436326" y="2943695"/>
                </a:lnTo>
                <a:lnTo>
                  <a:pt x="4435208" y="2943225"/>
                </a:lnTo>
                <a:lnTo>
                  <a:pt x="4432579" y="2943225"/>
                </a:lnTo>
                <a:lnTo>
                  <a:pt x="4431449" y="2943695"/>
                </a:lnTo>
                <a:lnTo>
                  <a:pt x="4429595" y="2945561"/>
                </a:lnTo>
                <a:lnTo>
                  <a:pt x="4429125" y="2946679"/>
                </a:lnTo>
                <a:lnTo>
                  <a:pt x="4429125" y="2949308"/>
                </a:lnTo>
                <a:lnTo>
                  <a:pt x="4429595" y="2950426"/>
                </a:lnTo>
                <a:lnTo>
                  <a:pt x="4431449" y="2952292"/>
                </a:lnTo>
                <a:lnTo>
                  <a:pt x="4432579" y="2952750"/>
                </a:lnTo>
                <a:lnTo>
                  <a:pt x="4435208" y="2952750"/>
                </a:lnTo>
                <a:lnTo>
                  <a:pt x="4436326" y="2952292"/>
                </a:lnTo>
                <a:lnTo>
                  <a:pt x="4438193" y="2950426"/>
                </a:lnTo>
                <a:lnTo>
                  <a:pt x="4438650" y="2949308"/>
                </a:lnTo>
                <a:lnTo>
                  <a:pt x="4438650" y="2946679"/>
                </a:lnTo>
                <a:close/>
              </a:path>
              <a:path w="6819900" h="2952750">
                <a:moveTo>
                  <a:pt x="4438650" y="2456142"/>
                </a:moveTo>
                <a:lnTo>
                  <a:pt x="4438193" y="2455024"/>
                </a:lnTo>
                <a:lnTo>
                  <a:pt x="4436326" y="2453157"/>
                </a:lnTo>
                <a:lnTo>
                  <a:pt x="4435208" y="2452687"/>
                </a:lnTo>
                <a:lnTo>
                  <a:pt x="4432579" y="2452687"/>
                </a:lnTo>
                <a:lnTo>
                  <a:pt x="4431449" y="2453157"/>
                </a:lnTo>
                <a:lnTo>
                  <a:pt x="4429595" y="2455024"/>
                </a:lnTo>
                <a:lnTo>
                  <a:pt x="4429125" y="2456142"/>
                </a:lnTo>
                <a:lnTo>
                  <a:pt x="4429125" y="2458770"/>
                </a:lnTo>
                <a:lnTo>
                  <a:pt x="4429595" y="2459888"/>
                </a:lnTo>
                <a:lnTo>
                  <a:pt x="4431449" y="2461755"/>
                </a:lnTo>
                <a:lnTo>
                  <a:pt x="4432579" y="2462212"/>
                </a:lnTo>
                <a:lnTo>
                  <a:pt x="4435208" y="2462212"/>
                </a:lnTo>
                <a:lnTo>
                  <a:pt x="4436326" y="2461755"/>
                </a:lnTo>
                <a:lnTo>
                  <a:pt x="4438193" y="2459888"/>
                </a:lnTo>
                <a:lnTo>
                  <a:pt x="4438650" y="2458770"/>
                </a:lnTo>
                <a:lnTo>
                  <a:pt x="4438650" y="2456142"/>
                </a:lnTo>
                <a:close/>
              </a:path>
              <a:path w="6819900" h="2952750">
                <a:moveTo>
                  <a:pt x="4438650" y="1965604"/>
                </a:moveTo>
                <a:lnTo>
                  <a:pt x="4438193" y="1964486"/>
                </a:lnTo>
                <a:lnTo>
                  <a:pt x="4436326" y="1962619"/>
                </a:lnTo>
                <a:lnTo>
                  <a:pt x="4435208" y="1962150"/>
                </a:lnTo>
                <a:lnTo>
                  <a:pt x="4432579" y="1962150"/>
                </a:lnTo>
                <a:lnTo>
                  <a:pt x="4431449" y="1962619"/>
                </a:lnTo>
                <a:lnTo>
                  <a:pt x="4429595" y="1964486"/>
                </a:lnTo>
                <a:lnTo>
                  <a:pt x="4429125" y="1965604"/>
                </a:lnTo>
                <a:lnTo>
                  <a:pt x="4429125" y="1968233"/>
                </a:lnTo>
                <a:lnTo>
                  <a:pt x="4429595" y="1969350"/>
                </a:lnTo>
                <a:lnTo>
                  <a:pt x="4431449" y="1971217"/>
                </a:lnTo>
                <a:lnTo>
                  <a:pt x="4432579" y="1971675"/>
                </a:lnTo>
                <a:lnTo>
                  <a:pt x="4435208" y="1971675"/>
                </a:lnTo>
                <a:lnTo>
                  <a:pt x="4436326" y="1971217"/>
                </a:lnTo>
                <a:lnTo>
                  <a:pt x="4438193" y="1969350"/>
                </a:lnTo>
                <a:lnTo>
                  <a:pt x="4438650" y="1968233"/>
                </a:lnTo>
                <a:lnTo>
                  <a:pt x="4438650" y="1965604"/>
                </a:lnTo>
                <a:close/>
              </a:path>
              <a:path w="6819900" h="2952750">
                <a:moveTo>
                  <a:pt x="4438650" y="1475066"/>
                </a:moveTo>
                <a:lnTo>
                  <a:pt x="4438193" y="1473949"/>
                </a:lnTo>
                <a:lnTo>
                  <a:pt x="4436326" y="1472082"/>
                </a:lnTo>
                <a:lnTo>
                  <a:pt x="4435208" y="1471612"/>
                </a:lnTo>
                <a:lnTo>
                  <a:pt x="4432579" y="1471612"/>
                </a:lnTo>
                <a:lnTo>
                  <a:pt x="4431449" y="1472082"/>
                </a:lnTo>
                <a:lnTo>
                  <a:pt x="4429595" y="1473949"/>
                </a:lnTo>
                <a:lnTo>
                  <a:pt x="4429125" y="1475066"/>
                </a:lnTo>
                <a:lnTo>
                  <a:pt x="4429125" y="1477695"/>
                </a:lnTo>
                <a:lnTo>
                  <a:pt x="4429595" y="1478813"/>
                </a:lnTo>
                <a:lnTo>
                  <a:pt x="4431449" y="1480680"/>
                </a:lnTo>
                <a:lnTo>
                  <a:pt x="4432579" y="1481137"/>
                </a:lnTo>
                <a:lnTo>
                  <a:pt x="4435208" y="1481137"/>
                </a:lnTo>
                <a:lnTo>
                  <a:pt x="4436326" y="1480680"/>
                </a:lnTo>
                <a:lnTo>
                  <a:pt x="4438193" y="1478813"/>
                </a:lnTo>
                <a:lnTo>
                  <a:pt x="4438650" y="1477695"/>
                </a:lnTo>
                <a:lnTo>
                  <a:pt x="4438650" y="1475066"/>
                </a:lnTo>
                <a:close/>
              </a:path>
              <a:path w="6819900" h="2952750">
                <a:moveTo>
                  <a:pt x="4438650" y="984529"/>
                </a:moveTo>
                <a:lnTo>
                  <a:pt x="4438193" y="983411"/>
                </a:lnTo>
                <a:lnTo>
                  <a:pt x="4436326" y="981544"/>
                </a:lnTo>
                <a:lnTo>
                  <a:pt x="4435208" y="981075"/>
                </a:lnTo>
                <a:lnTo>
                  <a:pt x="4432579" y="981075"/>
                </a:lnTo>
                <a:lnTo>
                  <a:pt x="4431449" y="981544"/>
                </a:lnTo>
                <a:lnTo>
                  <a:pt x="4429595" y="983411"/>
                </a:lnTo>
                <a:lnTo>
                  <a:pt x="4429125" y="984529"/>
                </a:lnTo>
                <a:lnTo>
                  <a:pt x="4429125" y="987158"/>
                </a:lnTo>
                <a:lnTo>
                  <a:pt x="4429595" y="988275"/>
                </a:lnTo>
                <a:lnTo>
                  <a:pt x="4431449" y="990142"/>
                </a:lnTo>
                <a:lnTo>
                  <a:pt x="4432579" y="990600"/>
                </a:lnTo>
                <a:lnTo>
                  <a:pt x="4435208" y="990600"/>
                </a:lnTo>
                <a:lnTo>
                  <a:pt x="4436326" y="990142"/>
                </a:lnTo>
                <a:lnTo>
                  <a:pt x="4438193" y="988275"/>
                </a:lnTo>
                <a:lnTo>
                  <a:pt x="4438650" y="987158"/>
                </a:lnTo>
                <a:lnTo>
                  <a:pt x="4438650" y="984529"/>
                </a:lnTo>
                <a:close/>
              </a:path>
              <a:path w="6819900" h="2952750">
                <a:moveTo>
                  <a:pt x="4438650" y="493991"/>
                </a:moveTo>
                <a:lnTo>
                  <a:pt x="4438193" y="492874"/>
                </a:lnTo>
                <a:lnTo>
                  <a:pt x="4436326" y="491007"/>
                </a:lnTo>
                <a:lnTo>
                  <a:pt x="4435208" y="490537"/>
                </a:lnTo>
                <a:lnTo>
                  <a:pt x="4432579" y="490537"/>
                </a:lnTo>
                <a:lnTo>
                  <a:pt x="4431449" y="491007"/>
                </a:lnTo>
                <a:lnTo>
                  <a:pt x="4429595" y="492874"/>
                </a:lnTo>
                <a:lnTo>
                  <a:pt x="4429125" y="493991"/>
                </a:lnTo>
                <a:lnTo>
                  <a:pt x="4429125" y="496620"/>
                </a:lnTo>
                <a:lnTo>
                  <a:pt x="4429595" y="497738"/>
                </a:lnTo>
                <a:lnTo>
                  <a:pt x="4431449" y="499605"/>
                </a:lnTo>
                <a:lnTo>
                  <a:pt x="4432579" y="500062"/>
                </a:lnTo>
                <a:lnTo>
                  <a:pt x="4435208" y="500062"/>
                </a:lnTo>
                <a:lnTo>
                  <a:pt x="4436326" y="499605"/>
                </a:lnTo>
                <a:lnTo>
                  <a:pt x="4438193" y="497738"/>
                </a:lnTo>
                <a:lnTo>
                  <a:pt x="4438650" y="496620"/>
                </a:lnTo>
                <a:lnTo>
                  <a:pt x="4438650" y="493991"/>
                </a:lnTo>
                <a:close/>
              </a:path>
              <a:path w="6819900" h="2952750">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6819900" h="2952750">
                <a:moveTo>
                  <a:pt x="4486275" y="2946679"/>
                </a:moveTo>
                <a:lnTo>
                  <a:pt x="4485818" y="2945561"/>
                </a:lnTo>
                <a:lnTo>
                  <a:pt x="4483951" y="2943695"/>
                </a:lnTo>
                <a:lnTo>
                  <a:pt x="4482833" y="2943225"/>
                </a:lnTo>
                <a:lnTo>
                  <a:pt x="4480204" y="2943225"/>
                </a:lnTo>
                <a:lnTo>
                  <a:pt x="4479087" y="2943695"/>
                </a:lnTo>
                <a:lnTo>
                  <a:pt x="4477220" y="2945561"/>
                </a:lnTo>
                <a:lnTo>
                  <a:pt x="4476750" y="2946679"/>
                </a:lnTo>
                <a:lnTo>
                  <a:pt x="4476750" y="2949308"/>
                </a:lnTo>
                <a:lnTo>
                  <a:pt x="4477220" y="2950426"/>
                </a:lnTo>
                <a:lnTo>
                  <a:pt x="4479087" y="2952292"/>
                </a:lnTo>
                <a:lnTo>
                  <a:pt x="4480204" y="2952750"/>
                </a:lnTo>
                <a:lnTo>
                  <a:pt x="4482833" y="2952750"/>
                </a:lnTo>
                <a:lnTo>
                  <a:pt x="4483951" y="2952292"/>
                </a:lnTo>
                <a:lnTo>
                  <a:pt x="4485818" y="2950426"/>
                </a:lnTo>
                <a:lnTo>
                  <a:pt x="4486275" y="2949308"/>
                </a:lnTo>
                <a:lnTo>
                  <a:pt x="4486275" y="2946679"/>
                </a:lnTo>
                <a:close/>
              </a:path>
              <a:path w="6819900" h="2952750">
                <a:moveTo>
                  <a:pt x="4486275" y="2456142"/>
                </a:moveTo>
                <a:lnTo>
                  <a:pt x="4485818" y="2455024"/>
                </a:lnTo>
                <a:lnTo>
                  <a:pt x="4483951" y="2453157"/>
                </a:lnTo>
                <a:lnTo>
                  <a:pt x="4482833" y="2452687"/>
                </a:lnTo>
                <a:lnTo>
                  <a:pt x="4480204" y="2452687"/>
                </a:lnTo>
                <a:lnTo>
                  <a:pt x="4479087" y="2453157"/>
                </a:lnTo>
                <a:lnTo>
                  <a:pt x="4477220" y="2455024"/>
                </a:lnTo>
                <a:lnTo>
                  <a:pt x="4476750" y="2456142"/>
                </a:lnTo>
                <a:lnTo>
                  <a:pt x="4476750" y="2458770"/>
                </a:lnTo>
                <a:lnTo>
                  <a:pt x="4477220" y="2459888"/>
                </a:lnTo>
                <a:lnTo>
                  <a:pt x="4479087" y="2461755"/>
                </a:lnTo>
                <a:lnTo>
                  <a:pt x="4480204" y="2462212"/>
                </a:lnTo>
                <a:lnTo>
                  <a:pt x="4482833" y="2462212"/>
                </a:lnTo>
                <a:lnTo>
                  <a:pt x="4483951" y="2461755"/>
                </a:lnTo>
                <a:lnTo>
                  <a:pt x="4485818" y="2459888"/>
                </a:lnTo>
                <a:lnTo>
                  <a:pt x="4486275" y="2458770"/>
                </a:lnTo>
                <a:lnTo>
                  <a:pt x="4486275" y="2456142"/>
                </a:lnTo>
                <a:close/>
              </a:path>
              <a:path w="6819900" h="2952750">
                <a:moveTo>
                  <a:pt x="4486275" y="1965604"/>
                </a:moveTo>
                <a:lnTo>
                  <a:pt x="4485818" y="1964486"/>
                </a:lnTo>
                <a:lnTo>
                  <a:pt x="4483951" y="1962619"/>
                </a:lnTo>
                <a:lnTo>
                  <a:pt x="4482833" y="1962150"/>
                </a:lnTo>
                <a:lnTo>
                  <a:pt x="4480204" y="1962150"/>
                </a:lnTo>
                <a:lnTo>
                  <a:pt x="4479087" y="1962619"/>
                </a:lnTo>
                <a:lnTo>
                  <a:pt x="4477220" y="1964486"/>
                </a:lnTo>
                <a:lnTo>
                  <a:pt x="4476750" y="1965604"/>
                </a:lnTo>
                <a:lnTo>
                  <a:pt x="4476750" y="1968233"/>
                </a:lnTo>
                <a:lnTo>
                  <a:pt x="4477220" y="1969350"/>
                </a:lnTo>
                <a:lnTo>
                  <a:pt x="4479087" y="1971217"/>
                </a:lnTo>
                <a:lnTo>
                  <a:pt x="4480204" y="1971675"/>
                </a:lnTo>
                <a:lnTo>
                  <a:pt x="4482833" y="1971675"/>
                </a:lnTo>
                <a:lnTo>
                  <a:pt x="4483951" y="1971217"/>
                </a:lnTo>
                <a:lnTo>
                  <a:pt x="4485818" y="1969350"/>
                </a:lnTo>
                <a:lnTo>
                  <a:pt x="4486275" y="1968233"/>
                </a:lnTo>
                <a:lnTo>
                  <a:pt x="4486275" y="1965604"/>
                </a:lnTo>
                <a:close/>
              </a:path>
              <a:path w="6819900" h="2952750">
                <a:moveTo>
                  <a:pt x="4486275" y="1475066"/>
                </a:moveTo>
                <a:lnTo>
                  <a:pt x="4485818" y="1473949"/>
                </a:lnTo>
                <a:lnTo>
                  <a:pt x="4483951" y="1472082"/>
                </a:lnTo>
                <a:lnTo>
                  <a:pt x="4482833" y="1471612"/>
                </a:lnTo>
                <a:lnTo>
                  <a:pt x="4480204" y="1471612"/>
                </a:lnTo>
                <a:lnTo>
                  <a:pt x="4479087" y="1472082"/>
                </a:lnTo>
                <a:lnTo>
                  <a:pt x="4477220" y="1473949"/>
                </a:lnTo>
                <a:lnTo>
                  <a:pt x="4476750" y="1475066"/>
                </a:lnTo>
                <a:lnTo>
                  <a:pt x="4476750" y="1477695"/>
                </a:lnTo>
                <a:lnTo>
                  <a:pt x="4477220" y="1478813"/>
                </a:lnTo>
                <a:lnTo>
                  <a:pt x="4479087" y="1480680"/>
                </a:lnTo>
                <a:lnTo>
                  <a:pt x="4480204" y="1481137"/>
                </a:lnTo>
                <a:lnTo>
                  <a:pt x="4482833" y="1481137"/>
                </a:lnTo>
                <a:lnTo>
                  <a:pt x="4483951" y="1480680"/>
                </a:lnTo>
                <a:lnTo>
                  <a:pt x="4485818" y="1478813"/>
                </a:lnTo>
                <a:lnTo>
                  <a:pt x="4486275" y="1477695"/>
                </a:lnTo>
                <a:lnTo>
                  <a:pt x="4486275" y="1475066"/>
                </a:lnTo>
                <a:close/>
              </a:path>
              <a:path w="6819900" h="2952750">
                <a:moveTo>
                  <a:pt x="4486275" y="984529"/>
                </a:moveTo>
                <a:lnTo>
                  <a:pt x="4485818" y="983411"/>
                </a:lnTo>
                <a:lnTo>
                  <a:pt x="4483951" y="981544"/>
                </a:lnTo>
                <a:lnTo>
                  <a:pt x="4482833" y="981075"/>
                </a:lnTo>
                <a:lnTo>
                  <a:pt x="4480204" y="981075"/>
                </a:lnTo>
                <a:lnTo>
                  <a:pt x="4479087" y="981544"/>
                </a:lnTo>
                <a:lnTo>
                  <a:pt x="4477220" y="983411"/>
                </a:lnTo>
                <a:lnTo>
                  <a:pt x="4476750" y="984529"/>
                </a:lnTo>
                <a:lnTo>
                  <a:pt x="4476750" y="987158"/>
                </a:lnTo>
                <a:lnTo>
                  <a:pt x="4477220" y="988275"/>
                </a:lnTo>
                <a:lnTo>
                  <a:pt x="4479087" y="990142"/>
                </a:lnTo>
                <a:lnTo>
                  <a:pt x="4480204" y="990600"/>
                </a:lnTo>
                <a:lnTo>
                  <a:pt x="4482833" y="990600"/>
                </a:lnTo>
                <a:lnTo>
                  <a:pt x="4483951" y="990142"/>
                </a:lnTo>
                <a:lnTo>
                  <a:pt x="4485818" y="988275"/>
                </a:lnTo>
                <a:lnTo>
                  <a:pt x="4486275" y="987158"/>
                </a:lnTo>
                <a:lnTo>
                  <a:pt x="4486275" y="984529"/>
                </a:lnTo>
                <a:close/>
              </a:path>
              <a:path w="6819900" h="2952750">
                <a:moveTo>
                  <a:pt x="4486275" y="493991"/>
                </a:moveTo>
                <a:lnTo>
                  <a:pt x="4485818" y="492874"/>
                </a:lnTo>
                <a:lnTo>
                  <a:pt x="4483951" y="491007"/>
                </a:lnTo>
                <a:lnTo>
                  <a:pt x="4482833" y="490537"/>
                </a:lnTo>
                <a:lnTo>
                  <a:pt x="4480204" y="490537"/>
                </a:lnTo>
                <a:lnTo>
                  <a:pt x="4479087" y="491007"/>
                </a:lnTo>
                <a:lnTo>
                  <a:pt x="4477220" y="492874"/>
                </a:lnTo>
                <a:lnTo>
                  <a:pt x="4476750" y="493991"/>
                </a:lnTo>
                <a:lnTo>
                  <a:pt x="4476750" y="496620"/>
                </a:lnTo>
                <a:lnTo>
                  <a:pt x="4477220" y="497738"/>
                </a:lnTo>
                <a:lnTo>
                  <a:pt x="4479087" y="499605"/>
                </a:lnTo>
                <a:lnTo>
                  <a:pt x="4480204" y="500062"/>
                </a:lnTo>
                <a:lnTo>
                  <a:pt x="4482833" y="500062"/>
                </a:lnTo>
                <a:lnTo>
                  <a:pt x="4483951" y="499605"/>
                </a:lnTo>
                <a:lnTo>
                  <a:pt x="4485818" y="497738"/>
                </a:lnTo>
                <a:lnTo>
                  <a:pt x="4486275" y="496620"/>
                </a:lnTo>
                <a:lnTo>
                  <a:pt x="4486275" y="493991"/>
                </a:lnTo>
                <a:close/>
              </a:path>
              <a:path w="6819900" h="2952750">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6819900" h="2952750">
                <a:moveTo>
                  <a:pt x="4533900" y="2946679"/>
                </a:moveTo>
                <a:lnTo>
                  <a:pt x="4533443" y="2945561"/>
                </a:lnTo>
                <a:lnTo>
                  <a:pt x="4531576" y="2943695"/>
                </a:lnTo>
                <a:lnTo>
                  <a:pt x="4530458" y="2943225"/>
                </a:lnTo>
                <a:lnTo>
                  <a:pt x="4527829" y="2943225"/>
                </a:lnTo>
                <a:lnTo>
                  <a:pt x="4526712" y="2943695"/>
                </a:lnTo>
                <a:lnTo>
                  <a:pt x="4524845" y="2945561"/>
                </a:lnTo>
                <a:lnTo>
                  <a:pt x="4524375" y="2946679"/>
                </a:lnTo>
                <a:lnTo>
                  <a:pt x="4524375" y="2949308"/>
                </a:lnTo>
                <a:lnTo>
                  <a:pt x="4524845" y="2950426"/>
                </a:lnTo>
                <a:lnTo>
                  <a:pt x="4526712" y="2952292"/>
                </a:lnTo>
                <a:lnTo>
                  <a:pt x="4527829" y="2952750"/>
                </a:lnTo>
                <a:lnTo>
                  <a:pt x="4530458" y="2952750"/>
                </a:lnTo>
                <a:lnTo>
                  <a:pt x="4531576" y="2952292"/>
                </a:lnTo>
                <a:lnTo>
                  <a:pt x="4533443" y="2950426"/>
                </a:lnTo>
                <a:lnTo>
                  <a:pt x="4533900" y="2949308"/>
                </a:lnTo>
                <a:lnTo>
                  <a:pt x="4533900" y="2946679"/>
                </a:lnTo>
                <a:close/>
              </a:path>
              <a:path w="6819900" h="2952750">
                <a:moveTo>
                  <a:pt x="4533900" y="2456142"/>
                </a:moveTo>
                <a:lnTo>
                  <a:pt x="4533443" y="2455024"/>
                </a:lnTo>
                <a:lnTo>
                  <a:pt x="4531576" y="2453157"/>
                </a:lnTo>
                <a:lnTo>
                  <a:pt x="4530458" y="2452687"/>
                </a:lnTo>
                <a:lnTo>
                  <a:pt x="4527829" y="2452687"/>
                </a:lnTo>
                <a:lnTo>
                  <a:pt x="4526712" y="2453157"/>
                </a:lnTo>
                <a:lnTo>
                  <a:pt x="4524845" y="2455024"/>
                </a:lnTo>
                <a:lnTo>
                  <a:pt x="4524375" y="2456142"/>
                </a:lnTo>
                <a:lnTo>
                  <a:pt x="4524375" y="2458770"/>
                </a:lnTo>
                <a:lnTo>
                  <a:pt x="4524845" y="2459888"/>
                </a:lnTo>
                <a:lnTo>
                  <a:pt x="4526712" y="2461755"/>
                </a:lnTo>
                <a:lnTo>
                  <a:pt x="4527829" y="2462212"/>
                </a:lnTo>
                <a:lnTo>
                  <a:pt x="4530458" y="2462212"/>
                </a:lnTo>
                <a:lnTo>
                  <a:pt x="4531576" y="2461755"/>
                </a:lnTo>
                <a:lnTo>
                  <a:pt x="4533443" y="2459888"/>
                </a:lnTo>
                <a:lnTo>
                  <a:pt x="4533900" y="2458770"/>
                </a:lnTo>
                <a:lnTo>
                  <a:pt x="4533900" y="2456142"/>
                </a:lnTo>
                <a:close/>
              </a:path>
              <a:path w="6819900" h="2952750">
                <a:moveTo>
                  <a:pt x="4533900" y="1965604"/>
                </a:moveTo>
                <a:lnTo>
                  <a:pt x="4533443" y="1964486"/>
                </a:lnTo>
                <a:lnTo>
                  <a:pt x="4531576" y="1962619"/>
                </a:lnTo>
                <a:lnTo>
                  <a:pt x="4530458" y="1962150"/>
                </a:lnTo>
                <a:lnTo>
                  <a:pt x="4527829" y="1962150"/>
                </a:lnTo>
                <a:lnTo>
                  <a:pt x="4526712" y="1962619"/>
                </a:lnTo>
                <a:lnTo>
                  <a:pt x="4524845" y="1964486"/>
                </a:lnTo>
                <a:lnTo>
                  <a:pt x="4524375" y="1965604"/>
                </a:lnTo>
                <a:lnTo>
                  <a:pt x="4524375" y="1968233"/>
                </a:lnTo>
                <a:lnTo>
                  <a:pt x="4524845" y="1969350"/>
                </a:lnTo>
                <a:lnTo>
                  <a:pt x="4526712" y="1971217"/>
                </a:lnTo>
                <a:lnTo>
                  <a:pt x="4527829" y="1971675"/>
                </a:lnTo>
                <a:lnTo>
                  <a:pt x="4530458" y="1971675"/>
                </a:lnTo>
                <a:lnTo>
                  <a:pt x="4531576" y="1971217"/>
                </a:lnTo>
                <a:lnTo>
                  <a:pt x="4533443" y="1969350"/>
                </a:lnTo>
                <a:lnTo>
                  <a:pt x="4533900" y="1968233"/>
                </a:lnTo>
                <a:lnTo>
                  <a:pt x="4533900" y="1965604"/>
                </a:lnTo>
                <a:close/>
              </a:path>
              <a:path w="6819900" h="2952750">
                <a:moveTo>
                  <a:pt x="4533900" y="1475066"/>
                </a:moveTo>
                <a:lnTo>
                  <a:pt x="4533443" y="1473949"/>
                </a:lnTo>
                <a:lnTo>
                  <a:pt x="4531576" y="1472082"/>
                </a:lnTo>
                <a:lnTo>
                  <a:pt x="4530458" y="1471612"/>
                </a:lnTo>
                <a:lnTo>
                  <a:pt x="4527829" y="1471612"/>
                </a:lnTo>
                <a:lnTo>
                  <a:pt x="4526712" y="1472082"/>
                </a:lnTo>
                <a:lnTo>
                  <a:pt x="4524845" y="1473949"/>
                </a:lnTo>
                <a:lnTo>
                  <a:pt x="4524375" y="1475066"/>
                </a:lnTo>
                <a:lnTo>
                  <a:pt x="4524375" y="1477695"/>
                </a:lnTo>
                <a:lnTo>
                  <a:pt x="4524845" y="1478813"/>
                </a:lnTo>
                <a:lnTo>
                  <a:pt x="4526712" y="1480680"/>
                </a:lnTo>
                <a:lnTo>
                  <a:pt x="4527829" y="1481137"/>
                </a:lnTo>
                <a:lnTo>
                  <a:pt x="4530458" y="1481137"/>
                </a:lnTo>
                <a:lnTo>
                  <a:pt x="4531576" y="1480680"/>
                </a:lnTo>
                <a:lnTo>
                  <a:pt x="4533443" y="1478813"/>
                </a:lnTo>
                <a:lnTo>
                  <a:pt x="4533900" y="1477695"/>
                </a:lnTo>
                <a:lnTo>
                  <a:pt x="4533900" y="1475066"/>
                </a:lnTo>
                <a:close/>
              </a:path>
              <a:path w="6819900" h="2952750">
                <a:moveTo>
                  <a:pt x="4533900" y="984529"/>
                </a:moveTo>
                <a:lnTo>
                  <a:pt x="4533443" y="983411"/>
                </a:lnTo>
                <a:lnTo>
                  <a:pt x="4531576" y="981544"/>
                </a:lnTo>
                <a:lnTo>
                  <a:pt x="4530458" y="981075"/>
                </a:lnTo>
                <a:lnTo>
                  <a:pt x="4527829" y="981075"/>
                </a:lnTo>
                <a:lnTo>
                  <a:pt x="4526712" y="981544"/>
                </a:lnTo>
                <a:lnTo>
                  <a:pt x="4524845" y="983411"/>
                </a:lnTo>
                <a:lnTo>
                  <a:pt x="4524375" y="984529"/>
                </a:lnTo>
                <a:lnTo>
                  <a:pt x="4524375" y="987158"/>
                </a:lnTo>
                <a:lnTo>
                  <a:pt x="4524845" y="988275"/>
                </a:lnTo>
                <a:lnTo>
                  <a:pt x="4526712" y="990142"/>
                </a:lnTo>
                <a:lnTo>
                  <a:pt x="4527829" y="990600"/>
                </a:lnTo>
                <a:lnTo>
                  <a:pt x="4530458" y="990600"/>
                </a:lnTo>
                <a:lnTo>
                  <a:pt x="4531576" y="990142"/>
                </a:lnTo>
                <a:lnTo>
                  <a:pt x="4533443" y="988275"/>
                </a:lnTo>
                <a:lnTo>
                  <a:pt x="4533900" y="987158"/>
                </a:lnTo>
                <a:lnTo>
                  <a:pt x="4533900" y="984529"/>
                </a:lnTo>
                <a:close/>
              </a:path>
              <a:path w="6819900" h="2952750">
                <a:moveTo>
                  <a:pt x="4533900" y="493991"/>
                </a:moveTo>
                <a:lnTo>
                  <a:pt x="4533443" y="492874"/>
                </a:lnTo>
                <a:lnTo>
                  <a:pt x="4531576" y="491007"/>
                </a:lnTo>
                <a:lnTo>
                  <a:pt x="4530458" y="490537"/>
                </a:lnTo>
                <a:lnTo>
                  <a:pt x="4527829" y="490537"/>
                </a:lnTo>
                <a:lnTo>
                  <a:pt x="4526712" y="491007"/>
                </a:lnTo>
                <a:lnTo>
                  <a:pt x="4524845" y="492874"/>
                </a:lnTo>
                <a:lnTo>
                  <a:pt x="4524375" y="493991"/>
                </a:lnTo>
                <a:lnTo>
                  <a:pt x="4524375" y="496620"/>
                </a:lnTo>
                <a:lnTo>
                  <a:pt x="4524845" y="497738"/>
                </a:lnTo>
                <a:lnTo>
                  <a:pt x="4526712" y="499605"/>
                </a:lnTo>
                <a:lnTo>
                  <a:pt x="4527829" y="500062"/>
                </a:lnTo>
                <a:lnTo>
                  <a:pt x="4530458" y="500062"/>
                </a:lnTo>
                <a:lnTo>
                  <a:pt x="4531576" y="499605"/>
                </a:lnTo>
                <a:lnTo>
                  <a:pt x="4533443" y="497738"/>
                </a:lnTo>
                <a:lnTo>
                  <a:pt x="4533900" y="496620"/>
                </a:lnTo>
                <a:lnTo>
                  <a:pt x="4533900" y="493991"/>
                </a:lnTo>
                <a:close/>
              </a:path>
              <a:path w="6819900" h="2952750">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6819900" h="2952750">
                <a:moveTo>
                  <a:pt x="4581525" y="2946679"/>
                </a:moveTo>
                <a:lnTo>
                  <a:pt x="4581068" y="2945561"/>
                </a:lnTo>
                <a:lnTo>
                  <a:pt x="4579201" y="2943695"/>
                </a:lnTo>
                <a:lnTo>
                  <a:pt x="4578083" y="2943225"/>
                </a:lnTo>
                <a:lnTo>
                  <a:pt x="4575454" y="2943225"/>
                </a:lnTo>
                <a:lnTo>
                  <a:pt x="4574337" y="2943695"/>
                </a:lnTo>
                <a:lnTo>
                  <a:pt x="4572470" y="2945561"/>
                </a:lnTo>
                <a:lnTo>
                  <a:pt x="4572000" y="2946679"/>
                </a:lnTo>
                <a:lnTo>
                  <a:pt x="4572000" y="2949308"/>
                </a:lnTo>
                <a:lnTo>
                  <a:pt x="4572470" y="2950426"/>
                </a:lnTo>
                <a:lnTo>
                  <a:pt x="4574337" y="2952292"/>
                </a:lnTo>
                <a:lnTo>
                  <a:pt x="4575454" y="2952750"/>
                </a:lnTo>
                <a:lnTo>
                  <a:pt x="4578083" y="2952750"/>
                </a:lnTo>
                <a:lnTo>
                  <a:pt x="4579201" y="2952292"/>
                </a:lnTo>
                <a:lnTo>
                  <a:pt x="4581068" y="2950426"/>
                </a:lnTo>
                <a:lnTo>
                  <a:pt x="4581525" y="2949308"/>
                </a:lnTo>
                <a:lnTo>
                  <a:pt x="4581525" y="2946679"/>
                </a:lnTo>
                <a:close/>
              </a:path>
              <a:path w="6819900" h="2952750">
                <a:moveTo>
                  <a:pt x="4581525" y="2456142"/>
                </a:moveTo>
                <a:lnTo>
                  <a:pt x="4581068" y="2455024"/>
                </a:lnTo>
                <a:lnTo>
                  <a:pt x="4579201" y="2453157"/>
                </a:lnTo>
                <a:lnTo>
                  <a:pt x="4578083" y="2452687"/>
                </a:lnTo>
                <a:lnTo>
                  <a:pt x="4575454" y="2452687"/>
                </a:lnTo>
                <a:lnTo>
                  <a:pt x="4574337" y="2453157"/>
                </a:lnTo>
                <a:lnTo>
                  <a:pt x="4572470" y="2455024"/>
                </a:lnTo>
                <a:lnTo>
                  <a:pt x="4572000" y="2456142"/>
                </a:lnTo>
                <a:lnTo>
                  <a:pt x="4572000" y="2458770"/>
                </a:lnTo>
                <a:lnTo>
                  <a:pt x="4572470" y="2459888"/>
                </a:lnTo>
                <a:lnTo>
                  <a:pt x="4574337" y="2461755"/>
                </a:lnTo>
                <a:lnTo>
                  <a:pt x="4575454" y="2462212"/>
                </a:lnTo>
                <a:lnTo>
                  <a:pt x="4578083" y="2462212"/>
                </a:lnTo>
                <a:lnTo>
                  <a:pt x="4579201" y="2461755"/>
                </a:lnTo>
                <a:lnTo>
                  <a:pt x="4581068" y="2459888"/>
                </a:lnTo>
                <a:lnTo>
                  <a:pt x="4581525" y="2458770"/>
                </a:lnTo>
                <a:lnTo>
                  <a:pt x="4581525" y="2456142"/>
                </a:lnTo>
                <a:close/>
              </a:path>
              <a:path w="6819900" h="2952750">
                <a:moveTo>
                  <a:pt x="4581525" y="1965604"/>
                </a:moveTo>
                <a:lnTo>
                  <a:pt x="4581068" y="1964486"/>
                </a:lnTo>
                <a:lnTo>
                  <a:pt x="4579201" y="1962619"/>
                </a:lnTo>
                <a:lnTo>
                  <a:pt x="4578083" y="1962150"/>
                </a:lnTo>
                <a:lnTo>
                  <a:pt x="4575454" y="1962150"/>
                </a:lnTo>
                <a:lnTo>
                  <a:pt x="4574337" y="1962619"/>
                </a:lnTo>
                <a:lnTo>
                  <a:pt x="4572470" y="1964486"/>
                </a:lnTo>
                <a:lnTo>
                  <a:pt x="4572000" y="1965604"/>
                </a:lnTo>
                <a:lnTo>
                  <a:pt x="4572000" y="1968233"/>
                </a:lnTo>
                <a:lnTo>
                  <a:pt x="4572470" y="1969350"/>
                </a:lnTo>
                <a:lnTo>
                  <a:pt x="4574337" y="1971217"/>
                </a:lnTo>
                <a:lnTo>
                  <a:pt x="4575454" y="1971675"/>
                </a:lnTo>
                <a:lnTo>
                  <a:pt x="4578083" y="1971675"/>
                </a:lnTo>
                <a:lnTo>
                  <a:pt x="4579201" y="1971217"/>
                </a:lnTo>
                <a:lnTo>
                  <a:pt x="4581068" y="1969350"/>
                </a:lnTo>
                <a:lnTo>
                  <a:pt x="4581525" y="1968233"/>
                </a:lnTo>
                <a:lnTo>
                  <a:pt x="4581525" y="1965604"/>
                </a:lnTo>
                <a:close/>
              </a:path>
              <a:path w="6819900" h="2952750">
                <a:moveTo>
                  <a:pt x="4581525" y="1475066"/>
                </a:moveTo>
                <a:lnTo>
                  <a:pt x="4581068" y="1473949"/>
                </a:lnTo>
                <a:lnTo>
                  <a:pt x="4579201" y="1472082"/>
                </a:lnTo>
                <a:lnTo>
                  <a:pt x="4578083" y="1471612"/>
                </a:lnTo>
                <a:lnTo>
                  <a:pt x="4575454" y="1471612"/>
                </a:lnTo>
                <a:lnTo>
                  <a:pt x="4574337" y="1472082"/>
                </a:lnTo>
                <a:lnTo>
                  <a:pt x="4572470" y="1473949"/>
                </a:lnTo>
                <a:lnTo>
                  <a:pt x="4572000" y="1475066"/>
                </a:lnTo>
                <a:lnTo>
                  <a:pt x="4572000" y="1477695"/>
                </a:lnTo>
                <a:lnTo>
                  <a:pt x="4572470" y="1478813"/>
                </a:lnTo>
                <a:lnTo>
                  <a:pt x="4574337" y="1480680"/>
                </a:lnTo>
                <a:lnTo>
                  <a:pt x="4575454" y="1481137"/>
                </a:lnTo>
                <a:lnTo>
                  <a:pt x="4578083" y="1481137"/>
                </a:lnTo>
                <a:lnTo>
                  <a:pt x="4579201" y="1480680"/>
                </a:lnTo>
                <a:lnTo>
                  <a:pt x="4581068" y="1478813"/>
                </a:lnTo>
                <a:lnTo>
                  <a:pt x="4581525" y="1477695"/>
                </a:lnTo>
                <a:lnTo>
                  <a:pt x="4581525" y="1475066"/>
                </a:lnTo>
                <a:close/>
              </a:path>
              <a:path w="6819900" h="2952750">
                <a:moveTo>
                  <a:pt x="4581525" y="984529"/>
                </a:moveTo>
                <a:lnTo>
                  <a:pt x="4581068" y="983411"/>
                </a:lnTo>
                <a:lnTo>
                  <a:pt x="4579201" y="981544"/>
                </a:lnTo>
                <a:lnTo>
                  <a:pt x="4578083" y="981075"/>
                </a:lnTo>
                <a:lnTo>
                  <a:pt x="4575454" y="981075"/>
                </a:lnTo>
                <a:lnTo>
                  <a:pt x="4574337" y="981544"/>
                </a:lnTo>
                <a:lnTo>
                  <a:pt x="4572470" y="983411"/>
                </a:lnTo>
                <a:lnTo>
                  <a:pt x="4572000" y="984529"/>
                </a:lnTo>
                <a:lnTo>
                  <a:pt x="4572000" y="987158"/>
                </a:lnTo>
                <a:lnTo>
                  <a:pt x="4572470" y="988275"/>
                </a:lnTo>
                <a:lnTo>
                  <a:pt x="4574337" y="990142"/>
                </a:lnTo>
                <a:lnTo>
                  <a:pt x="4575454" y="990600"/>
                </a:lnTo>
                <a:lnTo>
                  <a:pt x="4578083" y="990600"/>
                </a:lnTo>
                <a:lnTo>
                  <a:pt x="4579201" y="990142"/>
                </a:lnTo>
                <a:lnTo>
                  <a:pt x="4581068" y="988275"/>
                </a:lnTo>
                <a:lnTo>
                  <a:pt x="4581525" y="987158"/>
                </a:lnTo>
                <a:lnTo>
                  <a:pt x="4581525" y="984529"/>
                </a:lnTo>
                <a:close/>
              </a:path>
              <a:path w="6819900" h="2952750">
                <a:moveTo>
                  <a:pt x="4581525" y="493991"/>
                </a:moveTo>
                <a:lnTo>
                  <a:pt x="4581068" y="492874"/>
                </a:lnTo>
                <a:lnTo>
                  <a:pt x="4579201" y="491007"/>
                </a:lnTo>
                <a:lnTo>
                  <a:pt x="4578083" y="490537"/>
                </a:lnTo>
                <a:lnTo>
                  <a:pt x="4575454" y="490537"/>
                </a:lnTo>
                <a:lnTo>
                  <a:pt x="4574337" y="491007"/>
                </a:lnTo>
                <a:lnTo>
                  <a:pt x="4572470" y="492874"/>
                </a:lnTo>
                <a:lnTo>
                  <a:pt x="4572000" y="493991"/>
                </a:lnTo>
                <a:lnTo>
                  <a:pt x="4572000" y="496620"/>
                </a:lnTo>
                <a:lnTo>
                  <a:pt x="4572470" y="497738"/>
                </a:lnTo>
                <a:lnTo>
                  <a:pt x="4574337" y="499605"/>
                </a:lnTo>
                <a:lnTo>
                  <a:pt x="4575454" y="500062"/>
                </a:lnTo>
                <a:lnTo>
                  <a:pt x="4578083" y="500062"/>
                </a:lnTo>
                <a:lnTo>
                  <a:pt x="4579201" y="499605"/>
                </a:lnTo>
                <a:lnTo>
                  <a:pt x="4581068" y="497738"/>
                </a:lnTo>
                <a:lnTo>
                  <a:pt x="4581525" y="496620"/>
                </a:lnTo>
                <a:lnTo>
                  <a:pt x="4581525" y="493991"/>
                </a:lnTo>
                <a:close/>
              </a:path>
              <a:path w="6819900" h="2952750">
                <a:moveTo>
                  <a:pt x="4581525"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25" y="6083"/>
                </a:lnTo>
                <a:lnTo>
                  <a:pt x="4581525" y="3454"/>
                </a:lnTo>
                <a:close/>
              </a:path>
              <a:path w="6819900" h="2952750">
                <a:moveTo>
                  <a:pt x="4629150" y="2946679"/>
                </a:moveTo>
                <a:lnTo>
                  <a:pt x="4628693" y="2945561"/>
                </a:lnTo>
                <a:lnTo>
                  <a:pt x="4626826" y="2943695"/>
                </a:lnTo>
                <a:lnTo>
                  <a:pt x="4625708" y="2943225"/>
                </a:lnTo>
                <a:lnTo>
                  <a:pt x="4623079" y="2943225"/>
                </a:lnTo>
                <a:lnTo>
                  <a:pt x="4621962" y="2943695"/>
                </a:lnTo>
                <a:lnTo>
                  <a:pt x="4620095" y="2945561"/>
                </a:lnTo>
                <a:lnTo>
                  <a:pt x="4619625" y="2946679"/>
                </a:lnTo>
                <a:lnTo>
                  <a:pt x="4619625" y="2949308"/>
                </a:lnTo>
                <a:lnTo>
                  <a:pt x="4620095" y="2950426"/>
                </a:lnTo>
                <a:lnTo>
                  <a:pt x="4621962" y="2952292"/>
                </a:lnTo>
                <a:lnTo>
                  <a:pt x="4623079" y="2952750"/>
                </a:lnTo>
                <a:lnTo>
                  <a:pt x="4625708" y="2952750"/>
                </a:lnTo>
                <a:lnTo>
                  <a:pt x="4626826" y="2952292"/>
                </a:lnTo>
                <a:lnTo>
                  <a:pt x="4628693" y="2950426"/>
                </a:lnTo>
                <a:lnTo>
                  <a:pt x="4629150" y="2949308"/>
                </a:lnTo>
                <a:lnTo>
                  <a:pt x="4629150" y="2946679"/>
                </a:lnTo>
                <a:close/>
              </a:path>
              <a:path w="6819900" h="2952750">
                <a:moveTo>
                  <a:pt x="4629150" y="2456142"/>
                </a:moveTo>
                <a:lnTo>
                  <a:pt x="4628693" y="2455024"/>
                </a:lnTo>
                <a:lnTo>
                  <a:pt x="4626826" y="2453157"/>
                </a:lnTo>
                <a:lnTo>
                  <a:pt x="4625708" y="2452687"/>
                </a:lnTo>
                <a:lnTo>
                  <a:pt x="4623079" y="2452687"/>
                </a:lnTo>
                <a:lnTo>
                  <a:pt x="4621962" y="2453157"/>
                </a:lnTo>
                <a:lnTo>
                  <a:pt x="4620095" y="2455024"/>
                </a:lnTo>
                <a:lnTo>
                  <a:pt x="4619625" y="2456142"/>
                </a:lnTo>
                <a:lnTo>
                  <a:pt x="4619625" y="2458770"/>
                </a:lnTo>
                <a:lnTo>
                  <a:pt x="4620095" y="2459888"/>
                </a:lnTo>
                <a:lnTo>
                  <a:pt x="4621962" y="2461755"/>
                </a:lnTo>
                <a:lnTo>
                  <a:pt x="4623079" y="2462212"/>
                </a:lnTo>
                <a:lnTo>
                  <a:pt x="4625708" y="2462212"/>
                </a:lnTo>
                <a:lnTo>
                  <a:pt x="4626826" y="2461755"/>
                </a:lnTo>
                <a:lnTo>
                  <a:pt x="4628693" y="2459888"/>
                </a:lnTo>
                <a:lnTo>
                  <a:pt x="4629150" y="2458770"/>
                </a:lnTo>
                <a:lnTo>
                  <a:pt x="4629150" y="2456142"/>
                </a:lnTo>
                <a:close/>
              </a:path>
              <a:path w="6819900" h="2952750">
                <a:moveTo>
                  <a:pt x="4629150" y="1965604"/>
                </a:moveTo>
                <a:lnTo>
                  <a:pt x="4628693" y="1964486"/>
                </a:lnTo>
                <a:lnTo>
                  <a:pt x="4626826" y="1962619"/>
                </a:lnTo>
                <a:lnTo>
                  <a:pt x="4625708" y="1962150"/>
                </a:lnTo>
                <a:lnTo>
                  <a:pt x="4623079" y="1962150"/>
                </a:lnTo>
                <a:lnTo>
                  <a:pt x="4621962" y="1962619"/>
                </a:lnTo>
                <a:lnTo>
                  <a:pt x="4620095" y="1964486"/>
                </a:lnTo>
                <a:lnTo>
                  <a:pt x="4619625" y="1965604"/>
                </a:lnTo>
                <a:lnTo>
                  <a:pt x="4619625" y="1968233"/>
                </a:lnTo>
                <a:lnTo>
                  <a:pt x="4620095" y="1969350"/>
                </a:lnTo>
                <a:lnTo>
                  <a:pt x="4621962" y="1971217"/>
                </a:lnTo>
                <a:lnTo>
                  <a:pt x="4623079" y="1971675"/>
                </a:lnTo>
                <a:lnTo>
                  <a:pt x="4625708" y="1971675"/>
                </a:lnTo>
                <a:lnTo>
                  <a:pt x="4626826" y="1971217"/>
                </a:lnTo>
                <a:lnTo>
                  <a:pt x="4628693" y="1969350"/>
                </a:lnTo>
                <a:lnTo>
                  <a:pt x="4629150" y="1968233"/>
                </a:lnTo>
                <a:lnTo>
                  <a:pt x="4629150" y="1965604"/>
                </a:lnTo>
                <a:close/>
              </a:path>
              <a:path w="6819900" h="2952750">
                <a:moveTo>
                  <a:pt x="4629150" y="1475066"/>
                </a:moveTo>
                <a:lnTo>
                  <a:pt x="4628693" y="1473949"/>
                </a:lnTo>
                <a:lnTo>
                  <a:pt x="4626826" y="1472082"/>
                </a:lnTo>
                <a:lnTo>
                  <a:pt x="4625708" y="1471612"/>
                </a:lnTo>
                <a:lnTo>
                  <a:pt x="4623079" y="1471612"/>
                </a:lnTo>
                <a:lnTo>
                  <a:pt x="4621962" y="1472082"/>
                </a:lnTo>
                <a:lnTo>
                  <a:pt x="4620095" y="1473949"/>
                </a:lnTo>
                <a:lnTo>
                  <a:pt x="4619625" y="1475066"/>
                </a:lnTo>
                <a:lnTo>
                  <a:pt x="4619625" y="1477695"/>
                </a:lnTo>
                <a:lnTo>
                  <a:pt x="4620095" y="1478813"/>
                </a:lnTo>
                <a:lnTo>
                  <a:pt x="4621962" y="1480680"/>
                </a:lnTo>
                <a:lnTo>
                  <a:pt x="4623079" y="1481137"/>
                </a:lnTo>
                <a:lnTo>
                  <a:pt x="4625708" y="1481137"/>
                </a:lnTo>
                <a:lnTo>
                  <a:pt x="4626826" y="1480680"/>
                </a:lnTo>
                <a:lnTo>
                  <a:pt x="4628693" y="1478813"/>
                </a:lnTo>
                <a:lnTo>
                  <a:pt x="4629150" y="1477695"/>
                </a:lnTo>
                <a:lnTo>
                  <a:pt x="4629150" y="1475066"/>
                </a:lnTo>
                <a:close/>
              </a:path>
              <a:path w="6819900" h="2952750">
                <a:moveTo>
                  <a:pt x="4629150" y="984529"/>
                </a:moveTo>
                <a:lnTo>
                  <a:pt x="4628693" y="983411"/>
                </a:lnTo>
                <a:lnTo>
                  <a:pt x="4626826" y="981544"/>
                </a:lnTo>
                <a:lnTo>
                  <a:pt x="4625708" y="981075"/>
                </a:lnTo>
                <a:lnTo>
                  <a:pt x="4623079" y="981075"/>
                </a:lnTo>
                <a:lnTo>
                  <a:pt x="4621962" y="981544"/>
                </a:lnTo>
                <a:lnTo>
                  <a:pt x="4620095" y="983411"/>
                </a:lnTo>
                <a:lnTo>
                  <a:pt x="4619625" y="984529"/>
                </a:lnTo>
                <a:lnTo>
                  <a:pt x="4619625" y="987158"/>
                </a:lnTo>
                <a:lnTo>
                  <a:pt x="4620095" y="988275"/>
                </a:lnTo>
                <a:lnTo>
                  <a:pt x="4621962" y="990142"/>
                </a:lnTo>
                <a:lnTo>
                  <a:pt x="4623079" y="990600"/>
                </a:lnTo>
                <a:lnTo>
                  <a:pt x="4625708" y="990600"/>
                </a:lnTo>
                <a:lnTo>
                  <a:pt x="4626826" y="990142"/>
                </a:lnTo>
                <a:lnTo>
                  <a:pt x="4628693" y="988275"/>
                </a:lnTo>
                <a:lnTo>
                  <a:pt x="4629150" y="987158"/>
                </a:lnTo>
                <a:lnTo>
                  <a:pt x="4629150" y="984529"/>
                </a:lnTo>
                <a:close/>
              </a:path>
              <a:path w="6819900" h="2952750">
                <a:moveTo>
                  <a:pt x="4629150" y="493991"/>
                </a:moveTo>
                <a:lnTo>
                  <a:pt x="4628693" y="492874"/>
                </a:lnTo>
                <a:lnTo>
                  <a:pt x="4626826" y="491007"/>
                </a:lnTo>
                <a:lnTo>
                  <a:pt x="4625708" y="490537"/>
                </a:lnTo>
                <a:lnTo>
                  <a:pt x="4623079" y="490537"/>
                </a:lnTo>
                <a:lnTo>
                  <a:pt x="4621962" y="491007"/>
                </a:lnTo>
                <a:lnTo>
                  <a:pt x="4620095" y="492874"/>
                </a:lnTo>
                <a:lnTo>
                  <a:pt x="4619625" y="493991"/>
                </a:lnTo>
                <a:lnTo>
                  <a:pt x="4619625" y="496620"/>
                </a:lnTo>
                <a:lnTo>
                  <a:pt x="4620095" y="497738"/>
                </a:lnTo>
                <a:lnTo>
                  <a:pt x="4621962" y="499605"/>
                </a:lnTo>
                <a:lnTo>
                  <a:pt x="4623079" y="500062"/>
                </a:lnTo>
                <a:lnTo>
                  <a:pt x="4625708" y="500062"/>
                </a:lnTo>
                <a:lnTo>
                  <a:pt x="4626826" y="499605"/>
                </a:lnTo>
                <a:lnTo>
                  <a:pt x="4628693" y="497738"/>
                </a:lnTo>
                <a:lnTo>
                  <a:pt x="4629150" y="496620"/>
                </a:lnTo>
                <a:lnTo>
                  <a:pt x="4629150" y="493991"/>
                </a:lnTo>
                <a:close/>
              </a:path>
              <a:path w="6819900" h="2952750">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6819900" h="2952750">
                <a:moveTo>
                  <a:pt x="4676775" y="2946679"/>
                </a:moveTo>
                <a:lnTo>
                  <a:pt x="4676318" y="2945561"/>
                </a:lnTo>
                <a:lnTo>
                  <a:pt x="4674451" y="2943695"/>
                </a:lnTo>
                <a:lnTo>
                  <a:pt x="4673333" y="2943225"/>
                </a:lnTo>
                <a:lnTo>
                  <a:pt x="4670704" y="2943225"/>
                </a:lnTo>
                <a:lnTo>
                  <a:pt x="4669587" y="2943695"/>
                </a:lnTo>
                <a:lnTo>
                  <a:pt x="4667720" y="2945561"/>
                </a:lnTo>
                <a:lnTo>
                  <a:pt x="4667250" y="2946679"/>
                </a:lnTo>
                <a:lnTo>
                  <a:pt x="4667250" y="2949308"/>
                </a:lnTo>
                <a:lnTo>
                  <a:pt x="4667720" y="2950426"/>
                </a:lnTo>
                <a:lnTo>
                  <a:pt x="4669587" y="2952292"/>
                </a:lnTo>
                <a:lnTo>
                  <a:pt x="4670704" y="2952750"/>
                </a:lnTo>
                <a:lnTo>
                  <a:pt x="4673333" y="2952750"/>
                </a:lnTo>
                <a:lnTo>
                  <a:pt x="4674451" y="2952292"/>
                </a:lnTo>
                <a:lnTo>
                  <a:pt x="4676318" y="2950426"/>
                </a:lnTo>
                <a:lnTo>
                  <a:pt x="4676775" y="2949308"/>
                </a:lnTo>
                <a:lnTo>
                  <a:pt x="4676775" y="2946679"/>
                </a:lnTo>
                <a:close/>
              </a:path>
              <a:path w="6819900" h="2952750">
                <a:moveTo>
                  <a:pt x="4676775" y="2456142"/>
                </a:moveTo>
                <a:lnTo>
                  <a:pt x="4676318" y="2455024"/>
                </a:lnTo>
                <a:lnTo>
                  <a:pt x="4674451" y="2453157"/>
                </a:lnTo>
                <a:lnTo>
                  <a:pt x="4673333" y="2452687"/>
                </a:lnTo>
                <a:lnTo>
                  <a:pt x="4670704" y="2452687"/>
                </a:lnTo>
                <a:lnTo>
                  <a:pt x="4669587" y="2453157"/>
                </a:lnTo>
                <a:lnTo>
                  <a:pt x="4667720" y="2455024"/>
                </a:lnTo>
                <a:lnTo>
                  <a:pt x="4667250" y="2456142"/>
                </a:lnTo>
                <a:lnTo>
                  <a:pt x="4667250" y="2458770"/>
                </a:lnTo>
                <a:lnTo>
                  <a:pt x="4667720" y="2459888"/>
                </a:lnTo>
                <a:lnTo>
                  <a:pt x="4669587" y="2461755"/>
                </a:lnTo>
                <a:lnTo>
                  <a:pt x="4670704" y="2462212"/>
                </a:lnTo>
                <a:lnTo>
                  <a:pt x="4673333" y="2462212"/>
                </a:lnTo>
                <a:lnTo>
                  <a:pt x="4674451" y="2461755"/>
                </a:lnTo>
                <a:lnTo>
                  <a:pt x="4676318" y="2459888"/>
                </a:lnTo>
                <a:lnTo>
                  <a:pt x="4676775" y="2458770"/>
                </a:lnTo>
                <a:lnTo>
                  <a:pt x="4676775" y="2456142"/>
                </a:lnTo>
                <a:close/>
              </a:path>
              <a:path w="6819900" h="2952750">
                <a:moveTo>
                  <a:pt x="4676775" y="1965604"/>
                </a:moveTo>
                <a:lnTo>
                  <a:pt x="4676318" y="1964486"/>
                </a:lnTo>
                <a:lnTo>
                  <a:pt x="4674451" y="1962619"/>
                </a:lnTo>
                <a:lnTo>
                  <a:pt x="4673333" y="1962150"/>
                </a:lnTo>
                <a:lnTo>
                  <a:pt x="4670704" y="1962150"/>
                </a:lnTo>
                <a:lnTo>
                  <a:pt x="4669587" y="1962619"/>
                </a:lnTo>
                <a:lnTo>
                  <a:pt x="4667720" y="1964486"/>
                </a:lnTo>
                <a:lnTo>
                  <a:pt x="4667250" y="1965604"/>
                </a:lnTo>
                <a:lnTo>
                  <a:pt x="4667250" y="1968233"/>
                </a:lnTo>
                <a:lnTo>
                  <a:pt x="4667720" y="1969350"/>
                </a:lnTo>
                <a:lnTo>
                  <a:pt x="4669587" y="1971217"/>
                </a:lnTo>
                <a:lnTo>
                  <a:pt x="4670704" y="1971675"/>
                </a:lnTo>
                <a:lnTo>
                  <a:pt x="4673333" y="1971675"/>
                </a:lnTo>
                <a:lnTo>
                  <a:pt x="4674451" y="1971217"/>
                </a:lnTo>
                <a:lnTo>
                  <a:pt x="4676318" y="1969350"/>
                </a:lnTo>
                <a:lnTo>
                  <a:pt x="4676775" y="1968233"/>
                </a:lnTo>
                <a:lnTo>
                  <a:pt x="4676775" y="1965604"/>
                </a:lnTo>
                <a:close/>
              </a:path>
              <a:path w="6819900" h="2952750">
                <a:moveTo>
                  <a:pt x="4676775" y="1475066"/>
                </a:moveTo>
                <a:lnTo>
                  <a:pt x="4676318" y="1473949"/>
                </a:lnTo>
                <a:lnTo>
                  <a:pt x="4674451" y="1472082"/>
                </a:lnTo>
                <a:lnTo>
                  <a:pt x="4673333" y="1471612"/>
                </a:lnTo>
                <a:lnTo>
                  <a:pt x="4670704" y="1471612"/>
                </a:lnTo>
                <a:lnTo>
                  <a:pt x="4669587" y="1472082"/>
                </a:lnTo>
                <a:lnTo>
                  <a:pt x="4667720" y="1473949"/>
                </a:lnTo>
                <a:lnTo>
                  <a:pt x="4667250" y="1475066"/>
                </a:lnTo>
                <a:lnTo>
                  <a:pt x="4667250" y="1477695"/>
                </a:lnTo>
                <a:lnTo>
                  <a:pt x="4667720" y="1478813"/>
                </a:lnTo>
                <a:lnTo>
                  <a:pt x="4669587" y="1480680"/>
                </a:lnTo>
                <a:lnTo>
                  <a:pt x="4670704" y="1481137"/>
                </a:lnTo>
                <a:lnTo>
                  <a:pt x="4673333" y="1481137"/>
                </a:lnTo>
                <a:lnTo>
                  <a:pt x="4674451" y="1480680"/>
                </a:lnTo>
                <a:lnTo>
                  <a:pt x="4676318" y="1478813"/>
                </a:lnTo>
                <a:lnTo>
                  <a:pt x="4676775" y="1477695"/>
                </a:lnTo>
                <a:lnTo>
                  <a:pt x="4676775" y="1475066"/>
                </a:lnTo>
                <a:close/>
              </a:path>
              <a:path w="6819900" h="2952750">
                <a:moveTo>
                  <a:pt x="4676775" y="984529"/>
                </a:moveTo>
                <a:lnTo>
                  <a:pt x="4676318" y="983411"/>
                </a:lnTo>
                <a:lnTo>
                  <a:pt x="4674451" y="981544"/>
                </a:lnTo>
                <a:lnTo>
                  <a:pt x="4673333" y="981075"/>
                </a:lnTo>
                <a:lnTo>
                  <a:pt x="4670704" y="981075"/>
                </a:lnTo>
                <a:lnTo>
                  <a:pt x="4669587" y="981544"/>
                </a:lnTo>
                <a:lnTo>
                  <a:pt x="4667720" y="983411"/>
                </a:lnTo>
                <a:lnTo>
                  <a:pt x="4667250" y="984529"/>
                </a:lnTo>
                <a:lnTo>
                  <a:pt x="4667250" y="987158"/>
                </a:lnTo>
                <a:lnTo>
                  <a:pt x="4667720" y="988275"/>
                </a:lnTo>
                <a:lnTo>
                  <a:pt x="4669587" y="990142"/>
                </a:lnTo>
                <a:lnTo>
                  <a:pt x="4670704" y="990600"/>
                </a:lnTo>
                <a:lnTo>
                  <a:pt x="4673333" y="990600"/>
                </a:lnTo>
                <a:lnTo>
                  <a:pt x="4674451" y="990142"/>
                </a:lnTo>
                <a:lnTo>
                  <a:pt x="4676318" y="988275"/>
                </a:lnTo>
                <a:lnTo>
                  <a:pt x="4676775" y="987158"/>
                </a:lnTo>
                <a:lnTo>
                  <a:pt x="4676775" y="984529"/>
                </a:lnTo>
                <a:close/>
              </a:path>
              <a:path w="6819900" h="2952750">
                <a:moveTo>
                  <a:pt x="4676775" y="493991"/>
                </a:moveTo>
                <a:lnTo>
                  <a:pt x="4676318" y="492874"/>
                </a:lnTo>
                <a:lnTo>
                  <a:pt x="4674451" y="491007"/>
                </a:lnTo>
                <a:lnTo>
                  <a:pt x="4673333" y="490537"/>
                </a:lnTo>
                <a:lnTo>
                  <a:pt x="4670704" y="490537"/>
                </a:lnTo>
                <a:lnTo>
                  <a:pt x="4669587" y="491007"/>
                </a:lnTo>
                <a:lnTo>
                  <a:pt x="4667720" y="492874"/>
                </a:lnTo>
                <a:lnTo>
                  <a:pt x="4667250" y="493991"/>
                </a:lnTo>
                <a:lnTo>
                  <a:pt x="4667250" y="496620"/>
                </a:lnTo>
                <a:lnTo>
                  <a:pt x="4667720" y="497738"/>
                </a:lnTo>
                <a:lnTo>
                  <a:pt x="4669587" y="499605"/>
                </a:lnTo>
                <a:lnTo>
                  <a:pt x="4670704" y="500062"/>
                </a:lnTo>
                <a:lnTo>
                  <a:pt x="4673333" y="500062"/>
                </a:lnTo>
                <a:lnTo>
                  <a:pt x="4674451" y="499605"/>
                </a:lnTo>
                <a:lnTo>
                  <a:pt x="4676318" y="497738"/>
                </a:lnTo>
                <a:lnTo>
                  <a:pt x="4676775" y="496620"/>
                </a:lnTo>
                <a:lnTo>
                  <a:pt x="4676775" y="493991"/>
                </a:lnTo>
                <a:close/>
              </a:path>
              <a:path w="6819900" h="2952750">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6819900" h="2952750">
                <a:moveTo>
                  <a:pt x="4724400" y="2946679"/>
                </a:moveTo>
                <a:lnTo>
                  <a:pt x="4723943" y="2945561"/>
                </a:lnTo>
                <a:lnTo>
                  <a:pt x="4722076" y="2943695"/>
                </a:lnTo>
                <a:lnTo>
                  <a:pt x="4720958" y="2943225"/>
                </a:lnTo>
                <a:lnTo>
                  <a:pt x="4718329" y="2943225"/>
                </a:lnTo>
                <a:lnTo>
                  <a:pt x="4717212" y="2943695"/>
                </a:lnTo>
                <a:lnTo>
                  <a:pt x="4715345" y="2945561"/>
                </a:lnTo>
                <a:lnTo>
                  <a:pt x="4714875" y="2946679"/>
                </a:lnTo>
                <a:lnTo>
                  <a:pt x="4714875" y="2949308"/>
                </a:lnTo>
                <a:lnTo>
                  <a:pt x="4715345" y="2950426"/>
                </a:lnTo>
                <a:lnTo>
                  <a:pt x="4717212" y="2952292"/>
                </a:lnTo>
                <a:lnTo>
                  <a:pt x="4718329" y="2952750"/>
                </a:lnTo>
                <a:lnTo>
                  <a:pt x="4720958" y="2952750"/>
                </a:lnTo>
                <a:lnTo>
                  <a:pt x="4722076" y="2952292"/>
                </a:lnTo>
                <a:lnTo>
                  <a:pt x="4723943" y="2950426"/>
                </a:lnTo>
                <a:lnTo>
                  <a:pt x="4724400" y="2949308"/>
                </a:lnTo>
                <a:lnTo>
                  <a:pt x="4724400" y="2946679"/>
                </a:lnTo>
                <a:close/>
              </a:path>
              <a:path w="6819900" h="2952750">
                <a:moveTo>
                  <a:pt x="4724400" y="2456142"/>
                </a:moveTo>
                <a:lnTo>
                  <a:pt x="4723943" y="2455024"/>
                </a:lnTo>
                <a:lnTo>
                  <a:pt x="4722076" y="2453157"/>
                </a:lnTo>
                <a:lnTo>
                  <a:pt x="4720958" y="2452687"/>
                </a:lnTo>
                <a:lnTo>
                  <a:pt x="4718329" y="2452687"/>
                </a:lnTo>
                <a:lnTo>
                  <a:pt x="4717212" y="2453157"/>
                </a:lnTo>
                <a:lnTo>
                  <a:pt x="4715345" y="2455024"/>
                </a:lnTo>
                <a:lnTo>
                  <a:pt x="4714875" y="2456142"/>
                </a:lnTo>
                <a:lnTo>
                  <a:pt x="4714875" y="2458770"/>
                </a:lnTo>
                <a:lnTo>
                  <a:pt x="4715345" y="2459888"/>
                </a:lnTo>
                <a:lnTo>
                  <a:pt x="4717212" y="2461755"/>
                </a:lnTo>
                <a:lnTo>
                  <a:pt x="4718329" y="2462212"/>
                </a:lnTo>
                <a:lnTo>
                  <a:pt x="4720958" y="2462212"/>
                </a:lnTo>
                <a:lnTo>
                  <a:pt x="4722076" y="2461755"/>
                </a:lnTo>
                <a:lnTo>
                  <a:pt x="4723943" y="2459888"/>
                </a:lnTo>
                <a:lnTo>
                  <a:pt x="4724400" y="2458770"/>
                </a:lnTo>
                <a:lnTo>
                  <a:pt x="4724400" y="2456142"/>
                </a:lnTo>
                <a:close/>
              </a:path>
              <a:path w="6819900" h="2952750">
                <a:moveTo>
                  <a:pt x="4724400" y="1965604"/>
                </a:moveTo>
                <a:lnTo>
                  <a:pt x="4723943" y="1964486"/>
                </a:lnTo>
                <a:lnTo>
                  <a:pt x="4722076" y="1962619"/>
                </a:lnTo>
                <a:lnTo>
                  <a:pt x="4720958" y="1962150"/>
                </a:lnTo>
                <a:lnTo>
                  <a:pt x="4718329" y="1962150"/>
                </a:lnTo>
                <a:lnTo>
                  <a:pt x="4717212" y="1962619"/>
                </a:lnTo>
                <a:lnTo>
                  <a:pt x="4715345" y="1964486"/>
                </a:lnTo>
                <a:lnTo>
                  <a:pt x="4714875" y="1965604"/>
                </a:lnTo>
                <a:lnTo>
                  <a:pt x="4714875" y="1968233"/>
                </a:lnTo>
                <a:lnTo>
                  <a:pt x="4715345" y="1969350"/>
                </a:lnTo>
                <a:lnTo>
                  <a:pt x="4717212" y="1971217"/>
                </a:lnTo>
                <a:lnTo>
                  <a:pt x="4718329" y="1971675"/>
                </a:lnTo>
                <a:lnTo>
                  <a:pt x="4720958" y="1971675"/>
                </a:lnTo>
                <a:lnTo>
                  <a:pt x="4722076" y="1971217"/>
                </a:lnTo>
                <a:lnTo>
                  <a:pt x="4723943" y="1969350"/>
                </a:lnTo>
                <a:lnTo>
                  <a:pt x="4724400" y="1968233"/>
                </a:lnTo>
                <a:lnTo>
                  <a:pt x="4724400" y="1965604"/>
                </a:lnTo>
                <a:close/>
              </a:path>
              <a:path w="6819900" h="2952750">
                <a:moveTo>
                  <a:pt x="4724400" y="1475066"/>
                </a:moveTo>
                <a:lnTo>
                  <a:pt x="4723943" y="1473949"/>
                </a:lnTo>
                <a:lnTo>
                  <a:pt x="4722076" y="1472082"/>
                </a:lnTo>
                <a:lnTo>
                  <a:pt x="4720958" y="1471612"/>
                </a:lnTo>
                <a:lnTo>
                  <a:pt x="4718329" y="1471612"/>
                </a:lnTo>
                <a:lnTo>
                  <a:pt x="4717212" y="1472082"/>
                </a:lnTo>
                <a:lnTo>
                  <a:pt x="4715345" y="1473949"/>
                </a:lnTo>
                <a:lnTo>
                  <a:pt x="4714875" y="1475066"/>
                </a:lnTo>
                <a:lnTo>
                  <a:pt x="4714875" y="1477695"/>
                </a:lnTo>
                <a:lnTo>
                  <a:pt x="4715345" y="1478813"/>
                </a:lnTo>
                <a:lnTo>
                  <a:pt x="4717212" y="1480680"/>
                </a:lnTo>
                <a:lnTo>
                  <a:pt x="4718329" y="1481137"/>
                </a:lnTo>
                <a:lnTo>
                  <a:pt x="4720958" y="1481137"/>
                </a:lnTo>
                <a:lnTo>
                  <a:pt x="4722076" y="1480680"/>
                </a:lnTo>
                <a:lnTo>
                  <a:pt x="4723943" y="1478813"/>
                </a:lnTo>
                <a:lnTo>
                  <a:pt x="4724400" y="1477695"/>
                </a:lnTo>
                <a:lnTo>
                  <a:pt x="4724400" y="1475066"/>
                </a:lnTo>
                <a:close/>
              </a:path>
              <a:path w="6819900" h="2952750">
                <a:moveTo>
                  <a:pt x="4724400" y="984529"/>
                </a:moveTo>
                <a:lnTo>
                  <a:pt x="4723943" y="983411"/>
                </a:lnTo>
                <a:lnTo>
                  <a:pt x="4722076" y="981544"/>
                </a:lnTo>
                <a:lnTo>
                  <a:pt x="4720958" y="981075"/>
                </a:lnTo>
                <a:lnTo>
                  <a:pt x="4718329" y="981075"/>
                </a:lnTo>
                <a:lnTo>
                  <a:pt x="4717212" y="981544"/>
                </a:lnTo>
                <a:lnTo>
                  <a:pt x="4715345" y="983411"/>
                </a:lnTo>
                <a:lnTo>
                  <a:pt x="4714875" y="984529"/>
                </a:lnTo>
                <a:lnTo>
                  <a:pt x="4714875" y="987158"/>
                </a:lnTo>
                <a:lnTo>
                  <a:pt x="4715345" y="988275"/>
                </a:lnTo>
                <a:lnTo>
                  <a:pt x="4717212" y="990142"/>
                </a:lnTo>
                <a:lnTo>
                  <a:pt x="4718329" y="990600"/>
                </a:lnTo>
                <a:lnTo>
                  <a:pt x="4720958" y="990600"/>
                </a:lnTo>
                <a:lnTo>
                  <a:pt x="4722076" y="990142"/>
                </a:lnTo>
                <a:lnTo>
                  <a:pt x="4723943" y="988275"/>
                </a:lnTo>
                <a:lnTo>
                  <a:pt x="4724400" y="987158"/>
                </a:lnTo>
                <a:lnTo>
                  <a:pt x="4724400" y="984529"/>
                </a:lnTo>
                <a:close/>
              </a:path>
              <a:path w="6819900" h="2952750">
                <a:moveTo>
                  <a:pt x="4724400" y="493991"/>
                </a:moveTo>
                <a:lnTo>
                  <a:pt x="4723943" y="492874"/>
                </a:lnTo>
                <a:lnTo>
                  <a:pt x="4722076" y="491007"/>
                </a:lnTo>
                <a:lnTo>
                  <a:pt x="4720958" y="490537"/>
                </a:lnTo>
                <a:lnTo>
                  <a:pt x="4718329" y="490537"/>
                </a:lnTo>
                <a:lnTo>
                  <a:pt x="4717212" y="491007"/>
                </a:lnTo>
                <a:lnTo>
                  <a:pt x="4715345" y="492874"/>
                </a:lnTo>
                <a:lnTo>
                  <a:pt x="4714875" y="493991"/>
                </a:lnTo>
                <a:lnTo>
                  <a:pt x="4714875" y="496620"/>
                </a:lnTo>
                <a:lnTo>
                  <a:pt x="4715345" y="497738"/>
                </a:lnTo>
                <a:lnTo>
                  <a:pt x="4717212" y="499605"/>
                </a:lnTo>
                <a:lnTo>
                  <a:pt x="4718329" y="500062"/>
                </a:lnTo>
                <a:lnTo>
                  <a:pt x="4720958" y="500062"/>
                </a:lnTo>
                <a:lnTo>
                  <a:pt x="4722076" y="499605"/>
                </a:lnTo>
                <a:lnTo>
                  <a:pt x="4723943" y="497738"/>
                </a:lnTo>
                <a:lnTo>
                  <a:pt x="4724400" y="496620"/>
                </a:lnTo>
                <a:lnTo>
                  <a:pt x="4724400" y="493991"/>
                </a:lnTo>
                <a:close/>
              </a:path>
              <a:path w="6819900" h="2952750">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6819900" h="2952750">
                <a:moveTo>
                  <a:pt x="4772025" y="2946679"/>
                </a:moveTo>
                <a:lnTo>
                  <a:pt x="4771568" y="2945561"/>
                </a:lnTo>
                <a:lnTo>
                  <a:pt x="4769701" y="2943695"/>
                </a:lnTo>
                <a:lnTo>
                  <a:pt x="4768583" y="2943225"/>
                </a:lnTo>
                <a:lnTo>
                  <a:pt x="4765954" y="2943225"/>
                </a:lnTo>
                <a:lnTo>
                  <a:pt x="4764837" y="2943695"/>
                </a:lnTo>
                <a:lnTo>
                  <a:pt x="4762970" y="2945561"/>
                </a:lnTo>
                <a:lnTo>
                  <a:pt x="4762500" y="2946679"/>
                </a:lnTo>
                <a:lnTo>
                  <a:pt x="4762500" y="2949308"/>
                </a:lnTo>
                <a:lnTo>
                  <a:pt x="4762970" y="2950426"/>
                </a:lnTo>
                <a:lnTo>
                  <a:pt x="4764837" y="2952292"/>
                </a:lnTo>
                <a:lnTo>
                  <a:pt x="4765954" y="2952750"/>
                </a:lnTo>
                <a:lnTo>
                  <a:pt x="4768583" y="2952750"/>
                </a:lnTo>
                <a:lnTo>
                  <a:pt x="4769701" y="2952292"/>
                </a:lnTo>
                <a:lnTo>
                  <a:pt x="4771568" y="2950426"/>
                </a:lnTo>
                <a:lnTo>
                  <a:pt x="4772025" y="2949308"/>
                </a:lnTo>
                <a:lnTo>
                  <a:pt x="4772025" y="2946679"/>
                </a:lnTo>
                <a:close/>
              </a:path>
              <a:path w="6819900" h="2952750">
                <a:moveTo>
                  <a:pt x="4772025" y="2456142"/>
                </a:moveTo>
                <a:lnTo>
                  <a:pt x="4771568" y="2455024"/>
                </a:lnTo>
                <a:lnTo>
                  <a:pt x="4769701" y="2453157"/>
                </a:lnTo>
                <a:lnTo>
                  <a:pt x="4768583" y="2452687"/>
                </a:lnTo>
                <a:lnTo>
                  <a:pt x="4765954" y="2452687"/>
                </a:lnTo>
                <a:lnTo>
                  <a:pt x="4764837" y="2453157"/>
                </a:lnTo>
                <a:lnTo>
                  <a:pt x="4762970" y="2455024"/>
                </a:lnTo>
                <a:lnTo>
                  <a:pt x="4762500" y="2456142"/>
                </a:lnTo>
                <a:lnTo>
                  <a:pt x="4762500" y="2458770"/>
                </a:lnTo>
                <a:lnTo>
                  <a:pt x="4762970" y="2459888"/>
                </a:lnTo>
                <a:lnTo>
                  <a:pt x="4764837" y="2461755"/>
                </a:lnTo>
                <a:lnTo>
                  <a:pt x="4765954" y="2462212"/>
                </a:lnTo>
                <a:lnTo>
                  <a:pt x="4768583" y="2462212"/>
                </a:lnTo>
                <a:lnTo>
                  <a:pt x="4769701" y="2461755"/>
                </a:lnTo>
                <a:lnTo>
                  <a:pt x="4771568" y="2459888"/>
                </a:lnTo>
                <a:lnTo>
                  <a:pt x="4772025" y="2458770"/>
                </a:lnTo>
                <a:lnTo>
                  <a:pt x="4772025" y="2456142"/>
                </a:lnTo>
                <a:close/>
              </a:path>
              <a:path w="6819900" h="2952750">
                <a:moveTo>
                  <a:pt x="4772025" y="1965604"/>
                </a:moveTo>
                <a:lnTo>
                  <a:pt x="4771568" y="1964486"/>
                </a:lnTo>
                <a:lnTo>
                  <a:pt x="4769701" y="1962619"/>
                </a:lnTo>
                <a:lnTo>
                  <a:pt x="4768583" y="1962150"/>
                </a:lnTo>
                <a:lnTo>
                  <a:pt x="4765954" y="1962150"/>
                </a:lnTo>
                <a:lnTo>
                  <a:pt x="4764837" y="1962619"/>
                </a:lnTo>
                <a:lnTo>
                  <a:pt x="4762970" y="1964486"/>
                </a:lnTo>
                <a:lnTo>
                  <a:pt x="4762500" y="1965604"/>
                </a:lnTo>
                <a:lnTo>
                  <a:pt x="4762500" y="1968233"/>
                </a:lnTo>
                <a:lnTo>
                  <a:pt x="4762970" y="1969350"/>
                </a:lnTo>
                <a:lnTo>
                  <a:pt x="4764837" y="1971217"/>
                </a:lnTo>
                <a:lnTo>
                  <a:pt x="4765954" y="1971675"/>
                </a:lnTo>
                <a:lnTo>
                  <a:pt x="4768583" y="1971675"/>
                </a:lnTo>
                <a:lnTo>
                  <a:pt x="4769701" y="1971217"/>
                </a:lnTo>
                <a:lnTo>
                  <a:pt x="4771568" y="1969350"/>
                </a:lnTo>
                <a:lnTo>
                  <a:pt x="4772025" y="1968233"/>
                </a:lnTo>
                <a:lnTo>
                  <a:pt x="4772025" y="1965604"/>
                </a:lnTo>
                <a:close/>
              </a:path>
              <a:path w="6819900" h="2952750">
                <a:moveTo>
                  <a:pt x="4772025" y="1475066"/>
                </a:moveTo>
                <a:lnTo>
                  <a:pt x="4771568" y="1473949"/>
                </a:lnTo>
                <a:lnTo>
                  <a:pt x="4769701" y="1472082"/>
                </a:lnTo>
                <a:lnTo>
                  <a:pt x="4768583" y="1471612"/>
                </a:lnTo>
                <a:lnTo>
                  <a:pt x="4765954" y="1471612"/>
                </a:lnTo>
                <a:lnTo>
                  <a:pt x="4764837" y="1472082"/>
                </a:lnTo>
                <a:lnTo>
                  <a:pt x="4762970" y="1473949"/>
                </a:lnTo>
                <a:lnTo>
                  <a:pt x="4762500" y="1475066"/>
                </a:lnTo>
                <a:lnTo>
                  <a:pt x="4762500" y="1477695"/>
                </a:lnTo>
                <a:lnTo>
                  <a:pt x="4762970" y="1478813"/>
                </a:lnTo>
                <a:lnTo>
                  <a:pt x="4764837" y="1480680"/>
                </a:lnTo>
                <a:lnTo>
                  <a:pt x="4765954" y="1481137"/>
                </a:lnTo>
                <a:lnTo>
                  <a:pt x="4768583" y="1481137"/>
                </a:lnTo>
                <a:lnTo>
                  <a:pt x="4769701" y="1480680"/>
                </a:lnTo>
                <a:lnTo>
                  <a:pt x="4771568" y="1478813"/>
                </a:lnTo>
                <a:lnTo>
                  <a:pt x="4772025" y="1477695"/>
                </a:lnTo>
                <a:lnTo>
                  <a:pt x="4772025" y="1475066"/>
                </a:lnTo>
                <a:close/>
              </a:path>
              <a:path w="6819900" h="2952750">
                <a:moveTo>
                  <a:pt x="4772025" y="984529"/>
                </a:moveTo>
                <a:lnTo>
                  <a:pt x="4771568" y="983411"/>
                </a:lnTo>
                <a:lnTo>
                  <a:pt x="4769701" y="981544"/>
                </a:lnTo>
                <a:lnTo>
                  <a:pt x="4768583" y="981075"/>
                </a:lnTo>
                <a:lnTo>
                  <a:pt x="4765954" y="981075"/>
                </a:lnTo>
                <a:lnTo>
                  <a:pt x="4764837" y="981544"/>
                </a:lnTo>
                <a:lnTo>
                  <a:pt x="4762970" y="983411"/>
                </a:lnTo>
                <a:lnTo>
                  <a:pt x="4762500" y="984529"/>
                </a:lnTo>
                <a:lnTo>
                  <a:pt x="4762500" y="987158"/>
                </a:lnTo>
                <a:lnTo>
                  <a:pt x="4762970" y="988275"/>
                </a:lnTo>
                <a:lnTo>
                  <a:pt x="4764837" y="990142"/>
                </a:lnTo>
                <a:lnTo>
                  <a:pt x="4765954" y="990600"/>
                </a:lnTo>
                <a:lnTo>
                  <a:pt x="4768583" y="990600"/>
                </a:lnTo>
                <a:lnTo>
                  <a:pt x="4769701" y="990142"/>
                </a:lnTo>
                <a:lnTo>
                  <a:pt x="4771568" y="988275"/>
                </a:lnTo>
                <a:lnTo>
                  <a:pt x="4772025" y="987158"/>
                </a:lnTo>
                <a:lnTo>
                  <a:pt x="4772025" y="984529"/>
                </a:lnTo>
                <a:close/>
              </a:path>
              <a:path w="6819900" h="2952750">
                <a:moveTo>
                  <a:pt x="4772025" y="493991"/>
                </a:moveTo>
                <a:lnTo>
                  <a:pt x="4771568" y="492874"/>
                </a:lnTo>
                <a:lnTo>
                  <a:pt x="4769701" y="491007"/>
                </a:lnTo>
                <a:lnTo>
                  <a:pt x="4768583" y="490537"/>
                </a:lnTo>
                <a:lnTo>
                  <a:pt x="4765954" y="490537"/>
                </a:lnTo>
                <a:lnTo>
                  <a:pt x="4764837" y="491007"/>
                </a:lnTo>
                <a:lnTo>
                  <a:pt x="4762970" y="492874"/>
                </a:lnTo>
                <a:lnTo>
                  <a:pt x="4762500" y="493991"/>
                </a:lnTo>
                <a:lnTo>
                  <a:pt x="4762500" y="496620"/>
                </a:lnTo>
                <a:lnTo>
                  <a:pt x="4762970" y="497738"/>
                </a:lnTo>
                <a:lnTo>
                  <a:pt x="4764837" y="499605"/>
                </a:lnTo>
                <a:lnTo>
                  <a:pt x="4765954" y="500062"/>
                </a:lnTo>
                <a:lnTo>
                  <a:pt x="4768583" y="500062"/>
                </a:lnTo>
                <a:lnTo>
                  <a:pt x="4769701" y="499605"/>
                </a:lnTo>
                <a:lnTo>
                  <a:pt x="4771568" y="497738"/>
                </a:lnTo>
                <a:lnTo>
                  <a:pt x="4772025" y="496620"/>
                </a:lnTo>
                <a:lnTo>
                  <a:pt x="4772025" y="493991"/>
                </a:lnTo>
                <a:close/>
              </a:path>
              <a:path w="6819900" h="2952750">
                <a:moveTo>
                  <a:pt x="4772025" y="3454"/>
                </a:moveTo>
                <a:lnTo>
                  <a:pt x="4771568" y="2336"/>
                </a:lnTo>
                <a:lnTo>
                  <a:pt x="4769701" y="469"/>
                </a:lnTo>
                <a:lnTo>
                  <a:pt x="4768583" y="0"/>
                </a:lnTo>
                <a:lnTo>
                  <a:pt x="4765954" y="0"/>
                </a:lnTo>
                <a:lnTo>
                  <a:pt x="4764837" y="469"/>
                </a:lnTo>
                <a:lnTo>
                  <a:pt x="4762970" y="2336"/>
                </a:lnTo>
                <a:lnTo>
                  <a:pt x="4762500" y="3454"/>
                </a:lnTo>
                <a:lnTo>
                  <a:pt x="4762500" y="6083"/>
                </a:lnTo>
                <a:lnTo>
                  <a:pt x="4762970" y="7200"/>
                </a:lnTo>
                <a:lnTo>
                  <a:pt x="4764837" y="9067"/>
                </a:lnTo>
                <a:lnTo>
                  <a:pt x="4765954" y="9525"/>
                </a:lnTo>
                <a:lnTo>
                  <a:pt x="4768583" y="9525"/>
                </a:lnTo>
                <a:lnTo>
                  <a:pt x="4769701" y="9067"/>
                </a:lnTo>
                <a:lnTo>
                  <a:pt x="4771568" y="7200"/>
                </a:lnTo>
                <a:lnTo>
                  <a:pt x="4772025" y="6083"/>
                </a:lnTo>
                <a:lnTo>
                  <a:pt x="4772025" y="3454"/>
                </a:lnTo>
                <a:close/>
              </a:path>
              <a:path w="6819900" h="2952750">
                <a:moveTo>
                  <a:pt x="4819650" y="2946679"/>
                </a:moveTo>
                <a:lnTo>
                  <a:pt x="4819193" y="2945561"/>
                </a:lnTo>
                <a:lnTo>
                  <a:pt x="4817326" y="2943695"/>
                </a:lnTo>
                <a:lnTo>
                  <a:pt x="4816208" y="2943225"/>
                </a:lnTo>
                <a:lnTo>
                  <a:pt x="4813579" y="2943225"/>
                </a:lnTo>
                <a:lnTo>
                  <a:pt x="4812449" y="2943695"/>
                </a:lnTo>
                <a:lnTo>
                  <a:pt x="4810595" y="2945561"/>
                </a:lnTo>
                <a:lnTo>
                  <a:pt x="4810125" y="2946679"/>
                </a:lnTo>
                <a:lnTo>
                  <a:pt x="4810125" y="2949308"/>
                </a:lnTo>
                <a:lnTo>
                  <a:pt x="4810595" y="2950426"/>
                </a:lnTo>
                <a:lnTo>
                  <a:pt x="4812449" y="2952292"/>
                </a:lnTo>
                <a:lnTo>
                  <a:pt x="4813579" y="2952750"/>
                </a:lnTo>
                <a:lnTo>
                  <a:pt x="4816208" y="2952750"/>
                </a:lnTo>
                <a:lnTo>
                  <a:pt x="4817326" y="2952292"/>
                </a:lnTo>
                <a:lnTo>
                  <a:pt x="4819193" y="2950426"/>
                </a:lnTo>
                <a:lnTo>
                  <a:pt x="4819650" y="2949308"/>
                </a:lnTo>
                <a:lnTo>
                  <a:pt x="4819650" y="2946679"/>
                </a:lnTo>
                <a:close/>
              </a:path>
              <a:path w="6819900" h="2952750">
                <a:moveTo>
                  <a:pt x="4819650" y="2456142"/>
                </a:moveTo>
                <a:lnTo>
                  <a:pt x="4819193" y="2455024"/>
                </a:lnTo>
                <a:lnTo>
                  <a:pt x="4817326" y="2453157"/>
                </a:lnTo>
                <a:lnTo>
                  <a:pt x="4816208" y="2452687"/>
                </a:lnTo>
                <a:lnTo>
                  <a:pt x="4813579" y="2452687"/>
                </a:lnTo>
                <a:lnTo>
                  <a:pt x="4812449" y="2453157"/>
                </a:lnTo>
                <a:lnTo>
                  <a:pt x="4810595" y="2455024"/>
                </a:lnTo>
                <a:lnTo>
                  <a:pt x="4810125" y="2456142"/>
                </a:lnTo>
                <a:lnTo>
                  <a:pt x="4810125" y="2458770"/>
                </a:lnTo>
                <a:lnTo>
                  <a:pt x="4810595" y="2459888"/>
                </a:lnTo>
                <a:lnTo>
                  <a:pt x="4812449" y="2461755"/>
                </a:lnTo>
                <a:lnTo>
                  <a:pt x="4813579" y="2462212"/>
                </a:lnTo>
                <a:lnTo>
                  <a:pt x="4816208" y="2462212"/>
                </a:lnTo>
                <a:lnTo>
                  <a:pt x="4817326" y="2461755"/>
                </a:lnTo>
                <a:lnTo>
                  <a:pt x="4819193" y="2459888"/>
                </a:lnTo>
                <a:lnTo>
                  <a:pt x="4819650" y="2458770"/>
                </a:lnTo>
                <a:lnTo>
                  <a:pt x="4819650" y="2456142"/>
                </a:lnTo>
                <a:close/>
              </a:path>
              <a:path w="6819900" h="2952750">
                <a:moveTo>
                  <a:pt x="4819650" y="1965604"/>
                </a:moveTo>
                <a:lnTo>
                  <a:pt x="4819193" y="1964486"/>
                </a:lnTo>
                <a:lnTo>
                  <a:pt x="4817326" y="1962619"/>
                </a:lnTo>
                <a:lnTo>
                  <a:pt x="4816208" y="1962150"/>
                </a:lnTo>
                <a:lnTo>
                  <a:pt x="4813579" y="1962150"/>
                </a:lnTo>
                <a:lnTo>
                  <a:pt x="4812449" y="1962619"/>
                </a:lnTo>
                <a:lnTo>
                  <a:pt x="4810595" y="1964486"/>
                </a:lnTo>
                <a:lnTo>
                  <a:pt x="4810125" y="1965604"/>
                </a:lnTo>
                <a:lnTo>
                  <a:pt x="4810125" y="1968233"/>
                </a:lnTo>
                <a:lnTo>
                  <a:pt x="4810595" y="1969350"/>
                </a:lnTo>
                <a:lnTo>
                  <a:pt x="4812449" y="1971217"/>
                </a:lnTo>
                <a:lnTo>
                  <a:pt x="4813579" y="1971675"/>
                </a:lnTo>
                <a:lnTo>
                  <a:pt x="4816208" y="1971675"/>
                </a:lnTo>
                <a:lnTo>
                  <a:pt x="4817326" y="1971217"/>
                </a:lnTo>
                <a:lnTo>
                  <a:pt x="4819193" y="1969350"/>
                </a:lnTo>
                <a:lnTo>
                  <a:pt x="4819650" y="1968233"/>
                </a:lnTo>
                <a:lnTo>
                  <a:pt x="4819650" y="1965604"/>
                </a:lnTo>
                <a:close/>
              </a:path>
              <a:path w="6819900" h="2952750">
                <a:moveTo>
                  <a:pt x="4819650" y="1475066"/>
                </a:moveTo>
                <a:lnTo>
                  <a:pt x="4819193" y="1473949"/>
                </a:lnTo>
                <a:lnTo>
                  <a:pt x="4817326" y="1472082"/>
                </a:lnTo>
                <a:lnTo>
                  <a:pt x="4816208" y="1471612"/>
                </a:lnTo>
                <a:lnTo>
                  <a:pt x="4813579" y="1471612"/>
                </a:lnTo>
                <a:lnTo>
                  <a:pt x="4812449" y="1472082"/>
                </a:lnTo>
                <a:lnTo>
                  <a:pt x="4810595" y="1473949"/>
                </a:lnTo>
                <a:lnTo>
                  <a:pt x="4810125" y="1475066"/>
                </a:lnTo>
                <a:lnTo>
                  <a:pt x="4810125" y="1477695"/>
                </a:lnTo>
                <a:lnTo>
                  <a:pt x="4810595" y="1478813"/>
                </a:lnTo>
                <a:lnTo>
                  <a:pt x="4812449" y="1480680"/>
                </a:lnTo>
                <a:lnTo>
                  <a:pt x="4813579" y="1481137"/>
                </a:lnTo>
                <a:lnTo>
                  <a:pt x="4816208" y="1481137"/>
                </a:lnTo>
                <a:lnTo>
                  <a:pt x="4817326" y="1480680"/>
                </a:lnTo>
                <a:lnTo>
                  <a:pt x="4819193" y="1478813"/>
                </a:lnTo>
                <a:lnTo>
                  <a:pt x="4819650" y="1477695"/>
                </a:lnTo>
                <a:lnTo>
                  <a:pt x="4819650" y="1475066"/>
                </a:lnTo>
                <a:close/>
              </a:path>
              <a:path w="6819900" h="2952750">
                <a:moveTo>
                  <a:pt x="4819650" y="984529"/>
                </a:moveTo>
                <a:lnTo>
                  <a:pt x="4819193" y="983411"/>
                </a:lnTo>
                <a:lnTo>
                  <a:pt x="4817326" y="981544"/>
                </a:lnTo>
                <a:lnTo>
                  <a:pt x="4816208" y="981075"/>
                </a:lnTo>
                <a:lnTo>
                  <a:pt x="4813579" y="981075"/>
                </a:lnTo>
                <a:lnTo>
                  <a:pt x="4812449" y="981544"/>
                </a:lnTo>
                <a:lnTo>
                  <a:pt x="4810595" y="983411"/>
                </a:lnTo>
                <a:lnTo>
                  <a:pt x="4810125" y="984529"/>
                </a:lnTo>
                <a:lnTo>
                  <a:pt x="4810125" y="987158"/>
                </a:lnTo>
                <a:lnTo>
                  <a:pt x="4810595" y="988275"/>
                </a:lnTo>
                <a:lnTo>
                  <a:pt x="4812449" y="990142"/>
                </a:lnTo>
                <a:lnTo>
                  <a:pt x="4813579" y="990600"/>
                </a:lnTo>
                <a:lnTo>
                  <a:pt x="4816208" y="990600"/>
                </a:lnTo>
                <a:lnTo>
                  <a:pt x="4817326" y="990142"/>
                </a:lnTo>
                <a:lnTo>
                  <a:pt x="4819193" y="988275"/>
                </a:lnTo>
                <a:lnTo>
                  <a:pt x="4819650" y="987158"/>
                </a:lnTo>
                <a:lnTo>
                  <a:pt x="4819650" y="984529"/>
                </a:lnTo>
                <a:close/>
              </a:path>
              <a:path w="6819900" h="2952750">
                <a:moveTo>
                  <a:pt x="4819650" y="493991"/>
                </a:moveTo>
                <a:lnTo>
                  <a:pt x="4819193" y="492874"/>
                </a:lnTo>
                <a:lnTo>
                  <a:pt x="4817326" y="491007"/>
                </a:lnTo>
                <a:lnTo>
                  <a:pt x="4816208" y="490537"/>
                </a:lnTo>
                <a:lnTo>
                  <a:pt x="4813579" y="490537"/>
                </a:lnTo>
                <a:lnTo>
                  <a:pt x="4812449" y="491007"/>
                </a:lnTo>
                <a:lnTo>
                  <a:pt x="4810595" y="492874"/>
                </a:lnTo>
                <a:lnTo>
                  <a:pt x="4810125" y="493991"/>
                </a:lnTo>
                <a:lnTo>
                  <a:pt x="4810125" y="496620"/>
                </a:lnTo>
                <a:lnTo>
                  <a:pt x="4810595" y="497738"/>
                </a:lnTo>
                <a:lnTo>
                  <a:pt x="4812449" y="499605"/>
                </a:lnTo>
                <a:lnTo>
                  <a:pt x="4813579" y="500062"/>
                </a:lnTo>
                <a:lnTo>
                  <a:pt x="4816208" y="500062"/>
                </a:lnTo>
                <a:lnTo>
                  <a:pt x="4817326" y="499605"/>
                </a:lnTo>
                <a:lnTo>
                  <a:pt x="4819193" y="497738"/>
                </a:lnTo>
                <a:lnTo>
                  <a:pt x="4819650" y="496620"/>
                </a:lnTo>
                <a:lnTo>
                  <a:pt x="4819650" y="493991"/>
                </a:lnTo>
                <a:close/>
              </a:path>
              <a:path w="6819900" h="2952750">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6819900" h="2952750">
                <a:moveTo>
                  <a:pt x="4867275" y="2946679"/>
                </a:moveTo>
                <a:lnTo>
                  <a:pt x="4866818" y="2945561"/>
                </a:lnTo>
                <a:lnTo>
                  <a:pt x="4864951" y="2943695"/>
                </a:lnTo>
                <a:lnTo>
                  <a:pt x="4863833" y="2943225"/>
                </a:lnTo>
                <a:lnTo>
                  <a:pt x="4861204" y="2943225"/>
                </a:lnTo>
                <a:lnTo>
                  <a:pt x="4860074" y="2943695"/>
                </a:lnTo>
                <a:lnTo>
                  <a:pt x="4858220" y="2945561"/>
                </a:lnTo>
                <a:lnTo>
                  <a:pt x="4857750" y="2946679"/>
                </a:lnTo>
                <a:lnTo>
                  <a:pt x="4857750" y="2949308"/>
                </a:lnTo>
                <a:lnTo>
                  <a:pt x="4858220" y="2950426"/>
                </a:lnTo>
                <a:lnTo>
                  <a:pt x="4860074" y="2952292"/>
                </a:lnTo>
                <a:lnTo>
                  <a:pt x="4861204" y="2952750"/>
                </a:lnTo>
                <a:lnTo>
                  <a:pt x="4863833" y="2952750"/>
                </a:lnTo>
                <a:lnTo>
                  <a:pt x="4864951" y="2952292"/>
                </a:lnTo>
                <a:lnTo>
                  <a:pt x="4866818" y="2950426"/>
                </a:lnTo>
                <a:lnTo>
                  <a:pt x="4867275" y="2949308"/>
                </a:lnTo>
                <a:lnTo>
                  <a:pt x="4867275" y="2946679"/>
                </a:lnTo>
                <a:close/>
              </a:path>
              <a:path w="6819900" h="2952750">
                <a:moveTo>
                  <a:pt x="4867275" y="2456142"/>
                </a:moveTo>
                <a:lnTo>
                  <a:pt x="4866818" y="2455024"/>
                </a:lnTo>
                <a:lnTo>
                  <a:pt x="4864951" y="2453157"/>
                </a:lnTo>
                <a:lnTo>
                  <a:pt x="4863833" y="2452687"/>
                </a:lnTo>
                <a:lnTo>
                  <a:pt x="4861204" y="2452687"/>
                </a:lnTo>
                <a:lnTo>
                  <a:pt x="4860074" y="2453157"/>
                </a:lnTo>
                <a:lnTo>
                  <a:pt x="4858220" y="2455024"/>
                </a:lnTo>
                <a:lnTo>
                  <a:pt x="4857750" y="2456142"/>
                </a:lnTo>
                <a:lnTo>
                  <a:pt x="4857750" y="2458770"/>
                </a:lnTo>
                <a:lnTo>
                  <a:pt x="4858220" y="2459888"/>
                </a:lnTo>
                <a:lnTo>
                  <a:pt x="4860074" y="2461755"/>
                </a:lnTo>
                <a:lnTo>
                  <a:pt x="4861204" y="2462212"/>
                </a:lnTo>
                <a:lnTo>
                  <a:pt x="4863833" y="2462212"/>
                </a:lnTo>
                <a:lnTo>
                  <a:pt x="4864951" y="2461755"/>
                </a:lnTo>
                <a:lnTo>
                  <a:pt x="4866818" y="2459888"/>
                </a:lnTo>
                <a:lnTo>
                  <a:pt x="4867275" y="2458770"/>
                </a:lnTo>
                <a:lnTo>
                  <a:pt x="4867275" y="2456142"/>
                </a:lnTo>
                <a:close/>
              </a:path>
              <a:path w="6819900" h="2952750">
                <a:moveTo>
                  <a:pt x="4867275" y="1965604"/>
                </a:moveTo>
                <a:lnTo>
                  <a:pt x="4866818" y="1964486"/>
                </a:lnTo>
                <a:lnTo>
                  <a:pt x="4864951" y="1962619"/>
                </a:lnTo>
                <a:lnTo>
                  <a:pt x="4863833" y="1962150"/>
                </a:lnTo>
                <a:lnTo>
                  <a:pt x="4861204" y="1962150"/>
                </a:lnTo>
                <a:lnTo>
                  <a:pt x="4860074" y="1962619"/>
                </a:lnTo>
                <a:lnTo>
                  <a:pt x="4858220" y="1964486"/>
                </a:lnTo>
                <a:lnTo>
                  <a:pt x="4857750" y="1965604"/>
                </a:lnTo>
                <a:lnTo>
                  <a:pt x="4857750" y="1968233"/>
                </a:lnTo>
                <a:lnTo>
                  <a:pt x="4858220" y="1969350"/>
                </a:lnTo>
                <a:lnTo>
                  <a:pt x="4860074" y="1971217"/>
                </a:lnTo>
                <a:lnTo>
                  <a:pt x="4861204" y="1971675"/>
                </a:lnTo>
                <a:lnTo>
                  <a:pt x="4863833" y="1971675"/>
                </a:lnTo>
                <a:lnTo>
                  <a:pt x="4864951" y="1971217"/>
                </a:lnTo>
                <a:lnTo>
                  <a:pt x="4866818" y="1969350"/>
                </a:lnTo>
                <a:lnTo>
                  <a:pt x="4867275" y="1968233"/>
                </a:lnTo>
                <a:lnTo>
                  <a:pt x="4867275" y="1965604"/>
                </a:lnTo>
                <a:close/>
              </a:path>
              <a:path w="6819900" h="2952750">
                <a:moveTo>
                  <a:pt x="4867275" y="1475066"/>
                </a:moveTo>
                <a:lnTo>
                  <a:pt x="4866818" y="1473949"/>
                </a:lnTo>
                <a:lnTo>
                  <a:pt x="4864951" y="1472082"/>
                </a:lnTo>
                <a:lnTo>
                  <a:pt x="4863833" y="1471612"/>
                </a:lnTo>
                <a:lnTo>
                  <a:pt x="4861204" y="1471612"/>
                </a:lnTo>
                <a:lnTo>
                  <a:pt x="4860074" y="1472082"/>
                </a:lnTo>
                <a:lnTo>
                  <a:pt x="4858220" y="1473949"/>
                </a:lnTo>
                <a:lnTo>
                  <a:pt x="4857750" y="1475066"/>
                </a:lnTo>
                <a:lnTo>
                  <a:pt x="4857750" y="1477695"/>
                </a:lnTo>
                <a:lnTo>
                  <a:pt x="4858220" y="1478813"/>
                </a:lnTo>
                <a:lnTo>
                  <a:pt x="4860074" y="1480680"/>
                </a:lnTo>
                <a:lnTo>
                  <a:pt x="4861204" y="1481137"/>
                </a:lnTo>
                <a:lnTo>
                  <a:pt x="4863833" y="1481137"/>
                </a:lnTo>
                <a:lnTo>
                  <a:pt x="4864951" y="1480680"/>
                </a:lnTo>
                <a:lnTo>
                  <a:pt x="4866818" y="1478813"/>
                </a:lnTo>
                <a:lnTo>
                  <a:pt x="4867275" y="1477695"/>
                </a:lnTo>
                <a:lnTo>
                  <a:pt x="4867275" y="1475066"/>
                </a:lnTo>
                <a:close/>
              </a:path>
              <a:path w="6819900" h="2952750">
                <a:moveTo>
                  <a:pt x="4867275" y="984529"/>
                </a:moveTo>
                <a:lnTo>
                  <a:pt x="4866818" y="983411"/>
                </a:lnTo>
                <a:lnTo>
                  <a:pt x="4864951" y="981544"/>
                </a:lnTo>
                <a:lnTo>
                  <a:pt x="4863833" y="981075"/>
                </a:lnTo>
                <a:lnTo>
                  <a:pt x="4861204" y="981075"/>
                </a:lnTo>
                <a:lnTo>
                  <a:pt x="4860074" y="981544"/>
                </a:lnTo>
                <a:lnTo>
                  <a:pt x="4858220" y="983411"/>
                </a:lnTo>
                <a:lnTo>
                  <a:pt x="4857750" y="984529"/>
                </a:lnTo>
                <a:lnTo>
                  <a:pt x="4857750" y="987158"/>
                </a:lnTo>
                <a:lnTo>
                  <a:pt x="4858220" y="988275"/>
                </a:lnTo>
                <a:lnTo>
                  <a:pt x="4860074" y="990142"/>
                </a:lnTo>
                <a:lnTo>
                  <a:pt x="4861204" y="990600"/>
                </a:lnTo>
                <a:lnTo>
                  <a:pt x="4863833" y="990600"/>
                </a:lnTo>
                <a:lnTo>
                  <a:pt x="4864951" y="990142"/>
                </a:lnTo>
                <a:lnTo>
                  <a:pt x="4866818" y="988275"/>
                </a:lnTo>
                <a:lnTo>
                  <a:pt x="4867275" y="987158"/>
                </a:lnTo>
                <a:lnTo>
                  <a:pt x="4867275" y="984529"/>
                </a:lnTo>
                <a:close/>
              </a:path>
              <a:path w="6819900" h="2952750">
                <a:moveTo>
                  <a:pt x="4867275" y="493991"/>
                </a:moveTo>
                <a:lnTo>
                  <a:pt x="4866818" y="492874"/>
                </a:lnTo>
                <a:lnTo>
                  <a:pt x="4864951" y="491007"/>
                </a:lnTo>
                <a:lnTo>
                  <a:pt x="4863833" y="490537"/>
                </a:lnTo>
                <a:lnTo>
                  <a:pt x="4861204" y="490537"/>
                </a:lnTo>
                <a:lnTo>
                  <a:pt x="4860074" y="491007"/>
                </a:lnTo>
                <a:lnTo>
                  <a:pt x="4858220" y="492874"/>
                </a:lnTo>
                <a:lnTo>
                  <a:pt x="4857750" y="493991"/>
                </a:lnTo>
                <a:lnTo>
                  <a:pt x="4857750" y="496620"/>
                </a:lnTo>
                <a:lnTo>
                  <a:pt x="4858220" y="497738"/>
                </a:lnTo>
                <a:lnTo>
                  <a:pt x="4860074" y="499605"/>
                </a:lnTo>
                <a:lnTo>
                  <a:pt x="4861204" y="500062"/>
                </a:lnTo>
                <a:lnTo>
                  <a:pt x="4863833" y="500062"/>
                </a:lnTo>
                <a:lnTo>
                  <a:pt x="4864951" y="499605"/>
                </a:lnTo>
                <a:lnTo>
                  <a:pt x="4866818" y="497738"/>
                </a:lnTo>
                <a:lnTo>
                  <a:pt x="4867275" y="496620"/>
                </a:lnTo>
                <a:lnTo>
                  <a:pt x="4867275" y="493991"/>
                </a:lnTo>
                <a:close/>
              </a:path>
              <a:path w="6819900" h="2952750">
                <a:moveTo>
                  <a:pt x="4867275" y="3454"/>
                </a:moveTo>
                <a:lnTo>
                  <a:pt x="4866818" y="2336"/>
                </a:lnTo>
                <a:lnTo>
                  <a:pt x="4864951" y="469"/>
                </a:lnTo>
                <a:lnTo>
                  <a:pt x="4863833" y="0"/>
                </a:lnTo>
                <a:lnTo>
                  <a:pt x="4861204" y="0"/>
                </a:lnTo>
                <a:lnTo>
                  <a:pt x="4860074" y="469"/>
                </a:lnTo>
                <a:lnTo>
                  <a:pt x="4858220" y="2336"/>
                </a:lnTo>
                <a:lnTo>
                  <a:pt x="4857750" y="3454"/>
                </a:lnTo>
                <a:lnTo>
                  <a:pt x="4857750" y="6083"/>
                </a:lnTo>
                <a:lnTo>
                  <a:pt x="4858220" y="7200"/>
                </a:lnTo>
                <a:lnTo>
                  <a:pt x="4860074" y="9067"/>
                </a:lnTo>
                <a:lnTo>
                  <a:pt x="4861204" y="9525"/>
                </a:lnTo>
                <a:lnTo>
                  <a:pt x="4863833" y="9525"/>
                </a:lnTo>
                <a:lnTo>
                  <a:pt x="4864951" y="9067"/>
                </a:lnTo>
                <a:lnTo>
                  <a:pt x="4866818" y="7200"/>
                </a:lnTo>
                <a:lnTo>
                  <a:pt x="4867275" y="6083"/>
                </a:lnTo>
                <a:lnTo>
                  <a:pt x="4867275" y="3454"/>
                </a:lnTo>
                <a:close/>
              </a:path>
              <a:path w="6819900" h="2952750">
                <a:moveTo>
                  <a:pt x="4914900" y="2946679"/>
                </a:moveTo>
                <a:lnTo>
                  <a:pt x="4914443" y="2945561"/>
                </a:lnTo>
                <a:lnTo>
                  <a:pt x="4912576" y="2943695"/>
                </a:lnTo>
                <a:lnTo>
                  <a:pt x="4911458" y="2943225"/>
                </a:lnTo>
                <a:lnTo>
                  <a:pt x="4908829" y="2943225"/>
                </a:lnTo>
                <a:lnTo>
                  <a:pt x="4907699" y="2943695"/>
                </a:lnTo>
                <a:lnTo>
                  <a:pt x="4905845" y="2945561"/>
                </a:lnTo>
                <a:lnTo>
                  <a:pt x="4905375" y="2946679"/>
                </a:lnTo>
                <a:lnTo>
                  <a:pt x="4905375" y="2949308"/>
                </a:lnTo>
                <a:lnTo>
                  <a:pt x="4905845" y="2950426"/>
                </a:lnTo>
                <a:lnTo>
                  <a:pt x="4907699" y="2952292"/>
                </a:lnTo>
                <a:lnTo>
                  <a:pt x="4908829" y="2952750"/>
                </a:lnTo>
                <a:lnTo>
                  <a:pt x="4911458" y="2952750"/>
                </a:lnTo>
                <a:lnTo>
                  <a:pt x="4912576" y="2952292"/>
                </a:lnTo>
                <a:lnTo>
                  <a:pt x="4914443" y="2950426"/>
                </a:lnTo>
                <a:lnTo>
                  <a:pt x="4914900" y="2949308"/>
                </a:lnTo>
                <a:lnTo>
                  <a:pt x="4914900" y="2946679"/>
                </a:lnTo>
                <a:close/>
              </a:path>
              <a:path w="6819900" h="2952750">
                <a:moveTo>
                  <a:pt x="4914900" y="2456142"/>
                </a:moveTo>
                <a:lnTo>
                  <a:pt x="4914443" y="2455024"/>
                </a:lnTo>
                <a:lnTo>
                  <a:pt x="4912576" y="2453157"/>
                </a:lnTo>
                <a:lnTo>
                  <a:pt x="4911458" y="2452687"/>
                </a:lnTo>
                <a:lnTo>
                  <a:pt x="4908829" y="2452687"/>
                </a:lnTo>
                <a:lnTo>
                  <a:pt x="4907699" y="2453157"/>
                </a:lnTo>
                <a:lnTo>
                  <a:pt x="4905845" y="2455024"/>
                </a:lnTo>
                <a:lnTo>
                  <a:pt x="4905375" y="2456142"/>
                </a:lnTo>
                <a:lnTo>
                  <a:pt x="4905375" y="2458770"/>
                </a:lnTo>
                <a:lnTo>
                  <a:pt x="4905845" y="2459888"/>
                </a:lnTo>
                <a:lnTo>
                  <a:pt x="4907699" y="2461755"/>
                </a:lnTo>
                <a:lnTo>
                  <a:pt x="4908829" y="2462212"/>
                </a:lnTo>
                <a:lnTo>
                  <a:pt x="4911458" y="2462212"/>
                </a:lnTo>
                <a:lnTo>
                  <a:pt x="4912576" y="2461755"/>
                </a:lnTo>
                <a:lnTo>
                  <a:pt x="4914443" y="2459888"/>
                </a:lnTo>
                <a:lnTo>
                  <a:pt x="4914900" y="2458770"/>
                </a:lnTo>
                <a:lnTo>
                  <a:pt x="4914900" y="2456142"/>
                </a:lnTo>
                <a:close/>
              </a:path>
              <a:path w="6819900" h="2952750">
                <a:moveTo>
                  <a:pt x="4914900" y="1965604"/>
                </a:moveTo>
                <a:lnTo>
                  <a:pt x="4914443" y="1964486"/>
                </a:lnTo>
                <a:lnTo>
                  <a:pt x="4912576" y="1962619"/>
                </a:lnTo>
                <a:lnTo>
                  <a:pt x="4911458" y="1962150"/>
                </a:lnTo>
                <a:lnTo>
                  <a:pt x="4908829" y="1962150"/>
                </a:lnTo>
                <a:lnTo>
                  <a:pt x="4907699" y="1962619"/>
                </a:lnTo>
                <a:lnTo>
                  <a:pt x="4905845" y="1964486"/>
                </a:lnTo>
                <a:lnTo>
                  <a:pt x="4905375" y="1965604"/>
                </a:lnTo>
                <a:lnTo>
                  <a:pt x="4905375" y="1968233"/>
                </a:lnTo>
                <a:lnTo>
                  <a:pt x="4905845" y="1969350"/>
                </a:lnTo>
                <a:lnTo>
                  <a:pt x="4907699" y="1971217"/>
                </a:lnTo>
                <a:lnTo>
                  <a:pt x="4908829" y="1971675"/>
                </a:lnTo>
                <a:lnTo>
                  <a:pt x="4911458" y="1971675"/>
                </a:lnTo>
                <a:lnTo>
                  <a:pt x="4912576" y="1971217"/>
                </a:lnTo>
                <a:lnTo>
                  <a:pt x="4914443" y="1969350"/>
                </a:lnTo>
                <a:lnTo>
                  <a:pt x="4914900" y="1968233"/>
                </a:lnTo>
                <a:lnTo>
                  <a:pt x="4914900" y="1965604"/>
                </a:lnTo>
                <a:close/>
              </a:path>
              <a:path w="6819900" h="2952750">
                <a:moveTo>
                  <a:pt x="4914900" y="1475066"/>
                </a:moveTo>
                <a:lnTo>
                  <a:pt x="4914443" y="1473949"/>
                </a:lnTo>
                <a:lnTo>
                  <a:pt x="4912576" y="1472082"/>
                </a:lnTo>
                <a:lnTo>
                  <a:pt x="4911458" y="1471612"/>
                </a:lnTo>
                <a:lnTo>
                  <a:pt x="4908829" y="1471612"/>
                </a:lnTo>
                <a:lnTo>
                  <a:pt x="4907699" y="1472082"/>
                </a:lnTo>
                <a:lnTo>
                  <a:pt x="4905845" y="1473949"/>
                </a:lnTo>
                <a:lnTo>
                  <a:pt x="4905375" y="1475066"/>
                </a:lnTo>
                <a:lnTo>
                  <a:pt x="4905375" y="1477695"/>
                </a:lnTo>
                <a:lnTo>
                  <a:pt x="4905845" y="1478813"/>
                </a:lnTo>
                <a:lnTo>
                  <a:pt x="4907699" y="1480680"/>
                </a:lnTo>
                <a:lnTo>
                  <a:pt x="4908829" y="1481137"/>
                </a:lnTo>
                <a:lnTo>
                  <a:pt x="4911458" y="1481137"/>
                </a:lnTo>
                <a:lnTo>
                  <a:pt x="4912576" y="1480680"/>
                </a:lnTo>
                <a:lnTo>
                  <a:pt x="4914443" y="1478813"/>
                </a:lnTo>
                <a:lnTo>
                  <a:pt x="4914900" y="1477695"/>
                </a:lnTo>
                <a:lnTo>
                  <a:pt x="4914900" y="1475066"/>
                </a:lnTo>
                <a:close/>
              </a:path>
              <a:path w="6819900" h="2952750">
                <a:moveTo>
                  <a:pt x="4914900" y="984529"/>
                </a:moveTo>
                <a:lnTo>
                  <a:pt x="4914443" y="983411"/>
                </a:lnTo>
                <a:lnTo>
                  <a:pt x="4912576" y="981544"/>
                </a:lnTo>
                <a:lnTo>
                  <a:pt x="4911458" y="981075"/>
                </a:lnTo>
                <a:lnTo>
                  <a:pt x="4908829" y="981075"/>
                </a:lnTo>
                <a:lnTo>
                  <a:pt x="4907699" y="981544"/>
                </a:lnTo>
                <a:lnTo>
                  <a:pt x="4905845" y="983411"/>
                </a:lnTo>
                <a:lnTo>
                  <a:pt x="4905375" y="984529"/>
                </a:lnTo>
                <a:lnTo>
                  <a:pt x="4905375" y="987158"/>
                </a:lnTo>
                <a:lnTo>
                  <a:pt x="4905845" y="988275"/>
                </a:lnTo>
                <a:lnTo>
                  <a:pt x="4907699" y="990142"/>
                </a:lnTo>
                <a:lnTo>
                  <a:pt x="4908829" y="990600"/>
                </a:lnTo>
                <a:lnTo>
                  <a:pt x="4911458" y="990600"/>
                </a:lnTo>
                <a:lnTo>
                  <a:pt x="4912576" y="990142"/>
                </a:lnTo>
                <a:lnTo>
                  <a:pt x="4914443" y="988275"/>
                </a:lnTo>
                <a:lnTo>
                  <a:pt x="4914900" y="987158"/>
                </a:lnTo>
                <a:lnTo>
                  <a:pt x="4914900" y="984529"/>
                </a:lnTo>
                <a:close/>
              </a:path>
              <a:path w="6819900" h="2952750">
                <a:moveTo>
                  <a:pt x="4914900" y="493991"/>
                </a:moveTo>
                <a:lnTo>
                  <a:pt x="4914443" y="492874"/>
                </a:lnTo>
                <a:lnTo>
                  <a:pt x="4912576" y="491007"/>
                </a:lnTo>
                <a:lnTo>
                  <a:pt x="4911458" y="490537"/>
                </a:lnTo>
                <a:lnTo>
                  <a:pt x="4908829" y="490537"/>
                </a:lnTo>
                <a:lnTo>
                  <a:pt x="4907699" y="491007"/>
                </a:lnTo>
                <a:lnTo>
                  <a:pt x="4905845" y="492874"/>
                </a:lnTo>
                <a:lnTo>
                  <a:pt x="4905375" y="493991"/>
                </a:lnTo>
                <a:lnTo>
                  <a:pt x="4905375" y="496620"/>
                </a:lnTo>
                <a:lnTo>
                  <a:pt x="4905845" y="497738"/>
                </a:lnTo>
                <a:lnTo>
                  <a:pt x="4907699" y="499605"/>
                </a:lnTo>
                <a:lnTo>
                  <a:pt x="4908829" y="500062"/>
                </a:lnTo>
                <a:lnTo>
                  <a:pt x="4911458" y="500062"/>
                </a:lnTo>
                <a:lnTo>
                  <a:pt x="4912576" y="499605"/>
                </a:lnTo>
                <a:lnTo>
                  <a:pt x="4914443" y="497738"/>
                </a:lnTo>
                <a:lnTo>
                  <a:pt x="4914900" y="496620"/>
                </a:lnTo>
                <a:lnTo>
                  <a:pt x="4914900" y="493991"/>
                </a:lnTo>
                <a:close/>
              </a:path>
              <a:path w="6819900" h="2952750">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6819900" h="2952750">
                <a:moveTo>
                  <a:pt x="4962525" y="2946679"/>
                </a:moveTo>
                <a:lnTo>
                  <a:pt x="4962068" y="2945561"/>
                </a:lnTo>
                <a:lnTo>
                  <a:pt x="4960201" y="2943695"/>
                </a:lnTo>
                <a:lnTo>
                  <a:pt x="4959083" y="2943225"/>
                </a:lnTo>
                <a:lnTo>
                  <a:pt x="4956454" y="2943225"/>
                </a:lnTo>
                <a:lnTo>
                  <a:pt x="4955324" y="2943695"/>
                </a:lnTo>
                <a:lnTo>
                  <a:pt x="4953470" y="2945561"/>
                </a:lnTo>
                <a:lnTo>
                  <a:pt x="4953000" y="2946679"/>
                </a:lnTo>
                <a:lnTo>
                  <a:pt x="4953000" y="2949308"/>
                </a:lnTo>
                <a:lnTo>
                  <a:pt x="4953470" y="2950426"/>
                </a:lnTo>
                <a:lnTo>
                  <a:pt x="4955324" y="2952292"/>
                </a:lnTo>
                <a:lnTo>
                  <a:pt x="4956454" y="2952750"/>
                </a:lnTo>
                <a:lnTo>
                  <a:pt x="4959083" y="2952750"/>
                </a:lnTo>
                <a:lnTo>
                  <a:pt x="4960201" y="2952292"/>
                </a:lnTo>
                <a:lnTo>
                  <a:pt x="4962068" y="2950426"/>
                </a:lnTo>
                <a:lnTo>
                  <a:pt x="4962525" y="2949308"/>
                </a:lnTo>
                <a:lnTo>
                  <a:pt x="4962525" y="2946679"/>
                </a:lnTo>
                <a:close/>
              </a:path>
              <a:path w="6819900" h="2952750">
                <a:moveTo>
                  <a:pt x="4962525" y="2456142"/>
                </a:moveTo>
                <a:lnTo>
                  <a:pt x="4962068" y="2455024"/>
                </a:lnTo>
                <a:lnTo>
                  <a:pt x="4960201" y="2453157"/>
                </a:lnTo>
                <a:lnTo>
                  <a:pt x="4959083" y="2452687"/>
                </a:lnTo>
                <a:lnTo>
                  <a:pt x="4956454" y="2452687"/>
                </a:lnTo>
                <a:lnTo>
                  <a:pt x="4955324" y="2453157"/>
                </a:lnTo>
                <a:lnTo>
                  <a:pt x="4953470" y="2455024"/>
                </a:lnTo>
                <a:lnTo>
                  <a:pt x="4953000" y="2456142"/>
                </a:lnTo>
                <a:lnTo>
                  <a:pt x="4953000" y="2458770"/>
                </a:lnTo>
                <a:lnTo>
                  <a:pt x="4953470" y="2459888"/>
                </a:lnTo>
                <a:lnTo>
                  <a:pt x="4955324" y="2461755"/>
                </a:lnTo>
                <a:lnTo>
                  <a:pt x="4956454" y="2462212"/>
                </a:lnTo>
                <a:lnTo>
                  <a:pt x="4959083" y="2462212"/>
                </a:lnTo>
                <a:lnTo>
                  <a:pt x="4960201" y="2461755"/>
                </a:lnTo>
                <a:lnTo>
                  <a:pt x="4962068" y="2459888"/>
                </a:lnTo>
                <a:lnTo>
                  <a:pt x="4962525" y="2458770"/>
                </a:lnTo>
                <a:lnTo>
                  <a:pt x="4962525" y="2456142"/>
                </a:lnTo>
                <a:close/>
              </a:path>
              <a:path w="6819900" h="2952750">
                <a:moveTo>
                  <a:pt x="4962525" y="1965604"/>
                </a:moveTo>
                <a:lnTo>
                  <a:pt x="4962068" y="1964486"/>
                </a:lnTo>
                <a:lnTo>
                  <a:pt x="4960201" y="1962619"/>
                </a:lnTo>
                <a:lnTo>
                  <a:pt x="4959083" y="1962150"/>
                </a:lnTo>
                <a:lnTo>
                  <a:pt x="4956454" y="1962150"/>
                </a:lnTo>
                <a:lnTo>
                  <a:pt x="4955324" y="1962619"/>
                </a:lnTo>
                <a:lnTo>
                  <a:pt x="4953470" y="1964486"/>
                </a:lnTo>
                <a:lnTo>
                  <a:pt x="4953000" y="1965604"/>
                </a:lnTo>
                <a:lnTo>
                  <a:pt x="4953000" y="1968233"/>
                </a:lnTo>
                <a:lnTo>
                  <a:pt x="4953470" y="1969350"/>
                </a:lnTo>
                <a:lnTo>
                  <a:pt x="4955324" y="1971217"/>
                </a:lnTo>
                <a:lnTo>
                  <a:pt x="4956454" y="1971675"/>
                </a:lnTo>
                <a:lnTo>
                  <a:pt x="4959083" y="1971675"/>
                </a:lnTo>
                <a:lnTo>
                  <a:pt x="4960201" y="1971217"/>
                </a:lnTo>
                <a:lnTo>
                  <a:pt x="4962068" y="1969350"/>
                </a:lnTo>
                <a:lnTo>
                  <a:pt x="4962525" y="1968233"/>
                </a:lnTo>
                <a:lnTo>
                  <a:pt x="4962525" y="1965604"/>
                </a:lnTo>
                <a:close/>
              </a:path>
              <a:path w="6819900" h="2952750">
                <a:moveTo>
                  <a:pt x="4962525" y="1475066"/>
                </a:moveTo>
                <a:lnTo>
                  <a:pt x="4962068" y="1473949"/>
                </a:lnTo>
                <a:lnTo>
                  <a:pt x="4960201" y="1472082"/>
                </a:lnTo>
                <a:lnTo>
                  <a:pt x="4959083" y="1471612"/>
                </a:lnTo>
                <a:lnTo>
                  <a:pt x="4956454" y="1471612"/>
                </a:lnTo>
                <a:lnTo>
                  <a:pt x="4955324" y="1472082"/>
                </a:lnTo>
                <a:lnTo>
                  <a:pt x="4953470" y="1473949"/>
                </a:lnTo>
                <a:lnTo>
                  <a:pt x="4953000" y="1475066"/>
                </a:lnTo>
                <a:lnTo>
                  <a:pt x="4953000" y="1477695"/>
                </a:lnTo>
                <a:lnTo>
                  <a:pt x="4953470" y="1478813"/>
                </a:lnTo>
                <a:lnTo>
                  <a:pt x="4955324" y="1480680"/>
                </a:lnTo>
                <a:lnTo>
                  <a:pt x="4956454" y="1481137"/>
                </a:lnTo>
                <a:lnTo>
                  <a:pt x="4959083" y="1481137"/>
                </a:lnTo>
                <a:lnTo>
                  <a:pt x="4960201" y="1480680"/>
                </a:lnTo>
                <a:lnTo>
                  <a:pt x="4962068" y="1478813"/>
                </a:lnTo>
                <a:lnTo>
                  <a:pt x="4962525" y="1477695"/>
                </a:lnTo>
                <a:lnTo>
                  <a:pt x="4962525" y="1475066"/>
                </a:lnTo>
                <a:close/>
              </a:path>
              <a:path w="6819900" h="2952750">
                <a:moveTo>
                  <a:pt x="4962525" y="984529"/>
                </a:moveTo>
                <a:lnTo>
                  <a:pt x="4962068" y="983411"/>
                </a:lnTo>
                <a:lnTo>
                  <a:pt x="4960201" y="981544"/>
                </a:lnTo>
                <a:lnTo>
                  <a:pt x="4959083" y="981075"/>
                </a:lnTo>
                <a:lnTo>
                  <a:pt x="4956454" y="981075"/>
                </a:lnTo>
                <a:lnTo>
                  <a:pt x="4955324" y="981544"/>
                </a:lnTo>
                <a:lnTo>
                  <a:pt x="4953470" y="983411"/>
                </a:lnTo>
                <a:lnTo>
                  <a:pt x="4953000" y="984529"/>
                </a:lnTo>
                <a:lnTo>
                  <a:pt x="4953000" y="987158"/>
                </a:lnTo>
                <a:lnTo>
                  <a:pt x="4953470" y="988275"/>
                </a:lnTo>
                <a:lnTo>
                  <a:pt x="4955324" y="990142"/>
                </a:lnTo>
                <a:lnTo>
                  <a:pt x="4956454" y="990600"/>
                </a:lnTo>
                <a:lnTo>
                  <a:pt x="4959083" y="990600"/>
                </a:lnTo>
                <a:lnTo>
                  <a:pt x="4960201" y="990142"/>
                </a:lnTo>
                <a:lnTo>
                  <a:pt x="4962068" y="988275"/>
                </a:lnTo>
                <a:lnTo>
                  <a:pt x="4962525" y="987158"/>
                </a:lnTo>
                <a:lnTo>
                  <a:pt x="4962525" y="984529"/>
                </a:lnTo>
                <a:close/>
              </a:path>
              <a:path w="6819900" h="2952750">
                <a:moveTo>
                  <a:pt x="4962525" y="493991"/>
                </a:moveTo>
                <a:lnTo>
                  <a:pt x="4962068" y="492874"/>
                </a:lnTo>
                <a:lnTo>
                  <a:pt x="4960201" y="491007"/>
                </a:lnTo>
                <a:lnTo>
                  <a:pt x="4959083" y="490537"/>
                </a:lnTo>
                <a:lnTo>
                  <a:pt x="4956454" y="490537"/>
                </a:lnTo>
                <a:lnTo>
                  <a:pt x="4955324" y="491007"/>
                </a:lnTo>
                <a:lnTo>
                  <a:pt x="4953470" y="492874"/>
                </a:lnTo>
                <a:lnTo>
                  <a:pt x="4953000" y="493991"/>
                </a:lnTo>
                <a:lnTo>
                  <a:pt x="4953000" y="496620"/>
                </a:lnTo>
                <a:lnTo>
                  <a:pt x="4953470" y="497738"/>
                </a:lnTo>
                <a:lnTo>
                  <a:pt x="4955324" y="499605"/>
                </a:lnTo>
                <a:lnTo>
                  <a:pt x="4956454" y="500062"/>
                </a:lnTo>
                <a:lnTo>
                  <a:pt x="4959083" y="500062"/>
                </a:lnTo>
                <a:lnTo>
                  <a:pt x="4960201" y="499605"/>
                </a:lnTo>
                <a:lnTo>
                  <a:pt x="4962068" y="497738"/>
                </a:lnTo>
                <a:lnTo>
                  <a:pt x="4962525" y="496620"/>
                </a:lnTo>
                <a:lnTo>
                  <a:pt x="4962525" y="493991"/>
                </a:lnTo>
                <a:close/>
              </a:path>
              <a:path w="6819900" h="2952750">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6819900" h="2952750">
                <a:moveTo>
                  <a:pt x="5010150" y="2946679"/>
                </a:moveTo>
                <a:lnTo>
                  <a:pt x="5009693" y="2945561"/>
                </a:lnTo>
                <a:lnTo>
                  <a:pt x="5007826" y="2943695"/>
                </a:lnTo>
                <a:lnTo>
                  <a:pt x="5006708" y="2943225"/>
                </a:lnTo>
                <a:lnTo>
                  <a:pt x="5004079" y="2943225"/>
                </a:lnTo>
                <a:lnTo>
                  <a:pt x="5002949" y="2943695"/>
                </a:lnTo>
                <a:lnTo>
                  <a:pt x="5001095" y="2945561"/>
                </a:lnTo>
                <a:lnTo>
                  <a:pt x="5000625" y="2946679"/>
                </a:lnTo>
                <a:lnTo>
                  <a:pt x="5000625" y="2949308"/>
                </a:lnTo>
                <a:lnTo>
                  <a:pt x="5001095" y="2950426"/>
                </a:lnTo>
                <a:lnTo>
                  <a:pt x="5002949" y="2952292"/>
                </a:lnTo>
                <a:lnTo>
                  <a:pt x="5004079" y="2952750"/>
                </a:lnTo>
                <a:lnTo>
                  <a:pt x="5006708" y="2952750"/>
                </a:lnTo>
                <a:lnTo>
                  <a:pt x="5007826" y="2952292"/>
                </a:lnTo>
                <a:lnTo>
                  <a:pt x="5009693" y="2950426"/>
                </a:lnTo>
                <a:lnTo>
                  <a:pt x="5010150" y="2949308"/>
                </a:lnTo>
                <a:lnTo>
                  <a:pt x="5010150" y="2946679"/>
                </a:lnTo>
                <a:close/>
              </a:path>
              <a:path w="6819900" h="2952750">
                <a:moveTo>
                  <a:pt x="5010150" y="2456142"/>
                </a:moveTo>
                <a:lnTo>
                  <a:pt x="5009693" y="2455024"/>
                </a:lnTo>
                <a:lnTo>
                  <a:pt x="5007826" y="2453157"/>
                </a:lnTo>
                <a:lnTo>
                  <a:pt x="5006708" y="2452687"/>
                </a:lnTo>
                <a:lnTo>
                  <a:pt x="5004079" y="2452687"/>
                </a:lnTo>
                <a:lnTo>
                  <a:pt x="5002949" y="2453157"/>
                </a:lnTo>
                <a:lnTo>
                  <a:pt x="5001095" y="2455024"/>
                </a:lnTo>
                <a:lnTo>
                  <a:pt x="5000625" y="2456142"/>
                </a:lnTo>
                <a:lnTo>
                  <a:pt x="5000625" y="2458770"/>
                </a:lnTo>
                <a:lnTo>
                  <a:pt x="5001095" y="2459888"/>
                </a:lnTo>
                <a:lnTo>
                  <a:pt x="5002949" y="2461755"/>
                </a:lnTo>
                <a:lnTo>
                  <a:pt x="5004079" y="2462212"/>
                </a:lnTo>
                <a:lnTo>
                  <a:pt x="5006708" y="2462212"/>
                </a:lnTo>
                <a:lnTo>
                  <a:pt x="5007826" y="2461755"/>
                </a:lnTo>
                <a:lnTo>
                  <a:pt x="5009693" y="2459888"/>
                </a:lnTo>
                <a:lnTo>
                  <a:pt x="5010150" y="2458770"/>
                </a:lnTo>
                <a:lnTo>
                  <a:pt x="5010150" y="2456142"/>
                </a:lnTo>
                <a:close/>
              </a:path>
              <a:path w="6819900" h="2952750">
                <a:moveTo>
                  <a:pt x="5010150" y="1965604"/>
                </a:moveTo>
                <a:lnTo>
                  <a:pt x="5009693" y="1964486"/>
                </a:lnTo>
                <a:lnTo>
                  <a:pt x="5007826" y="1962619"/>
                </a:lnTo>
                <a:lnTo>
                  <a:pt x="5006708" y="1962150"/>
                </a:lnTo>
                <a:lnTo>
                  <a:pt x="5004079" y="1962150"/>
                </a:lnTo>
                <a:lnTo>
                  <a:pt x="5002949" y="1962619"/>
                </a:lnTo>
                <a:lnTo>
                  <a:pt x="5001095" y="1964486"/>
                </a:lnTo>
                <a:lnTo>
                  <a:pt x="5000625" y="1965604"/>
                </a:lnTo>
                <a:lnTo>
                  <a:pt x="5000625" y="1968233"/>
                </a:lnTo>
                <a:lnTo>
                  <a:pt x="5001095" y="1969350"/>
                </a:lnTo>
                <a:lnTo>
                  <a:pt x="5002949" y="1971217"/>
                </a:lnTo>
                <a:lnTo>
                  <a:pt x="5004079" y="1971675"/>
                </a:lnTo>
                <a:lnTo>
                  <a:pt x="5006708" y="1971675"/>
                </a:lnTo>
                <a:lnTo>
                  <a:pt x="5007826" y="1971217"/>
                </a:lnTo>
                <a:lnTo>
                  <a:pt x="5009693" y="1969350"/>
                </a:lnTo>
                <a:lnTo>
                  <a:pt x="5010150" y="1968233"/>
                </a:lnTo>
                <a:lnTo>
                  <a:pt x="5010150" y="1965604"/>
                </a:lnTo>
                <a:close/>
              </a:path>
              <a:path w="6819900" h="2952750">
                <a:moveTo>
                  <a:pt x="5010150" y="1475066"/>
                </a:moveTo>
                <a:lnTo>
                  <a:pt x="5009693" y="1473949"/>
                </a:lnTo>
                <a:lnTo>
                  <a:pt x="5007826" y="1472082"/>
                </a:lnTo>
                <a:lnTo>
                  <a:pt x="5006708" y="1471612"/>
                </a:lnTo>
                <a:lnTo>
                  <a:pt x="5004079" y="1471612"/>
                </a:lnTo>
                <a:lnTo>
                  <a:pt x="5002949" y="1472082"/>
                </a:lnTo>
                <a:lnTo>
                  <a:pt x="5001095" y="1473949"/>
                </a:lnTo>
                <a:lnTo>
                  <a:pt x="5000625" y="1475066"/>
                </a:lnTo>
                <a:lnTo>
                  <a:pt x="5000625" y="1477695"/>
                </a:lnTo>
                <a:lnTo>
                  <a:pt x="5001095" y="1478813"/>
                </a:lnTo>
                <a:lnTo>
                  <a:pt x="5002949" y="1480680"/>
                </a:lnTo>
                <a:lnTo>
                  <a:pt x="5004079" y="1481137"/>
                </a:lnTo>
                <a:lnTo>
                  <a:pt x="5006708" y="1481137"/>
                </a:lnTo>
                <a:lnTo>
                  <a:pt x="5007826" y="1480680"/>
                </a:lnTo>
                <a:lnTo>
                  <a:pt x="5009693" y="1478813"/>
                </a:lnTo>
                <a:lnTo>
                  <a:pt x="5010150" y="1477695"/>
                </a:lnTo>
                <a:lnTo>
                  <a:pt x="5010150" y="1475066"/>
                </a:lnTo>
                <a:close/>
              </a:path>
              <a:path w="6819900" h="2952750">
                <a:moveTo>
                  <a:pt x="5010150" y="984529"/>
                </a:moveTo>
                <a:lnTo>
                  <a:pt x="5009693" y="983411"/>
                </a:lnTo>
                <a:lnTo>
                  <a:pt x="5007826" y="981544"/>
                </a:lnTo>
                <a:lnTo>
                  <a:pt x="5006708" y="981075"/>
                </a:lnTo>
                <a:lnTo>
                  <a:pt x="5004079" y="981075"/>
                </a:lnTo>
                <a:lnTo>
                  <a:pt x="5002949" y="981544"/>
                </a:lnTo>
                <a:lnTo>
                  <a:pt x="5001095" y="983411"/>
                </a:lnTo>
                <a:lnTo>
                  <a:pt x="5000625" y="984529"/>
                </a:lnTo>
                <a:lnTo>
                  <a:pt x="5000625" y="987158"/>
                </a:lnTo>
                <a:lnTo>
                  <a:pt x="5001095" y="988275"/>
                </a:lnTo>
                <a:lnTo>
                  <a:pt x="5002949" y="990142"/>
                </a:lnTo>
                <a:lnTo>
                  <a:pt x="5004079" y="990600"/>
                </a:lnTo>
                <a:lnTo>
                  <a:pt x="5006708" y="990600"/>
                </a:lnTo>
                <a:lnTo>
                  <a:pt x="5007826" y="990142"/>
                </a:lnTo>
                <a:lnTo>
                  <a:pt x="5009693" y="988275"/>
                </a:lnTo>
                <a:lnTo>
                  <a:pt x="5010150" y="987158"/>
                </a:lnTo>
                <a:lnTo>
                  <a:pt x="5010150" y="984529"/>
                </a:lnTo>
                <a:close/>
              </a:path>
              <a:path w="6819900" h="2952750">
                <a:moveTo>
                  <a:pt x="5010150" y="493991"/>
                </a:moveTo>
                <a:lnTo>
                  <a:pt x="5009693" y="492874"/>
                </a:lnTo>
                <a:lnTo>
                  <a:pt x="5007826" y="491007"/>
                </a:lnTo>
                <a:lnTo>
                  <a:pt x="5006708" y="490537"/>
                </a:lnTo>
                <a:lnTo>
                  <a:pt x="5004079" y="490537"/>
                </a:lnTo>
                <a:lnTo>
                  <a:pt x="5002949" y="491007"/>
                </a:lnTo>
                <a:lnTo>
                  <a:pt x="5001095" y="492874"/>
                </a:lnTo>
                <a:lnTo>
                  <a:pt x="5000625" y="493991"/>
                </a:lnTo>
                <a:lnTo>
                  <a:pt x="5000625" y="496620"/>
                </a:lnTo>
                <a:lnTo>
                  <a:pt x="5001095" y="497738"/>
                </a:lnTo>
                <a:lnTo>
                  <a:pt x="5002949" y="499605"/>
                </a:lnTo>
                <a:lnTo>
                  <a:pt x="5004079" y="500062"/>
                </a:lnTo>
                <a:lnTo>
                  <a:pt x="5006708" y="500062"/>
                </a:lnTo>
                <a:lnTo>
                  <a:pt x="5007826" y="499605"/>
                </a:lnTo>
                <a:lnTo>
                  <a:pt x="5009693" y="497738"/>
                </a:lnTo>
                <a:lnTo>
                  <a:pt x="5010150" y="496620"/>
                </a:lnTo>
                <a:lnTo>
                  <a:pt x="5010150" y="493991"/>
                </a:lnTo>
                <a:close/>
              </a:path>
              <a:path w="6819900" h="2952750">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6819900" h="2952750">
                <a:moveTo>
                  <a:pt x="5057775" y="2946679"/>
                </a:moveTo>
                <a:lnTo>
                  <a:pt x="5057318" y="2945561"/>
                </a:lnTo>
                <a:lnTo>
                  <a:pt x="5055451" y="2943695"/>
                </a:lnTo>
                <a:lnTo>
                  <a:pt x="5054333" y="2943225"/>
                </a:lnTo>
                <a:lnTo>
                  <a:pt x="5051704" y="2943225"/>
                </a:lnTo>
                <a:lnTo>
                  <a:pt x="5050574" y="2943695"/>
                </a:lnTo>
                <a:lnTo>
                  <a:pt x="5048720" y="2945561"/>
                </a:lnTo>
                <a:lnTo>
                  <a:pt x="5048250" y="2946679"/>
                </a:lnTo>
                <a:lnTo>
                  <a:pt x="5048250" y="2949308"/>
                </a:lnTo>
                <a:lnTo>
                  <a:pt x="5048720" y="2950426"/>
                </a:lnTo>
                <a:lnTo>
                  <a:pt x="5050574" y="2952292"/>
                </a:lnTo>
                <a:lnTo>
                  <a:pt x="5051704" y="2952750"/>
                </a:lnTo>
                <a:lnTo>
                  <a:pt x="5054333" y="2952750"/>
                </a:lnTo>
                <a:lnTo>
                  <a:pt x="5055451" y="2952292"/>
                </a:lnTo>
                <a:lnTo>
                  <a:pt x="5057318" y="2950426"/>
                </a:lnTo>
                <a:lnTo>
                  <a:pt x="5057775" y="2949308"/>
                </a:lnTo>
                <a:lnTo>
                  <a:pt x="5057775" y="2946679"/>
                </a:lnTo>
                <a:close/>
              </a:path>
              <a:path w="6819900" h="2952750">
                <a:moveTo>
                  <a:pt x="5057775" y="2456142"/>
                </a:moveTo>
                <a:lnTo>
                  <a:pt x="5057318" y="2455024"/>
                </a:lnTo>
                <a:lnTo>
                  <a:pt x="5055451" y="2453157"/>
                </a:lnTo>
                <a:lnTo>
                  <a:pt x="5054333" y="2452687"/>
                </a:lnTo>
                <a:lnTo>
                  <a:pt x="5051704" y="2452687"/>
                </a:lnTo>
                <a:lnTo>
                  <a:pt x="5050574" y="2453157"/>
                </a:lnTo>
                <a:lnTo>
                  <a:pt x="5048720" y="2455024"/>
                </a:lnTo>
                <a:lnTo>
                  <a:pt x="5048250" y="2456142"/>
                </a:lnTo>
                <a:lnTo>
                  <a:pt x="5048250" y="2458770"/>
                </a:lnTo>
                <a:lnTo>
                  <a:pt x="5048720" y="2459888"/>
                </a:lnTo>
                <a:lnTo>
                  <a:pt x="5050574" y="2461755"/>
                </a:lnTo>
                <a:lnTo>
                  <a:pt x="5051704" y="2462212"/>
                </a:lnTo>
                <a:lnTo>
                  <a:pt x="5054333" y="2462212"/>
                </a:lnTo>
                <a:lnTo>
                  <a:pt x="5055451" y="2461755"/>
                </a:lnTo>
                <a:lnTo>
                  <a:pt x="5057318" y="2459888"/>
                </a:lnTo>
                <a:lnTo>
                  <a:pt x="5057775" y="2458770"/>
                </a:lnTo>
                <a:lnTo>
                  <a:pt x="5057775" y="2456142"/>
                </a:lnTo>
                <a:close/>
              </a:path>
              <a:path w="6819900" h="2952750">
                <a:moveTo>
                  <a:pt x="5057775" y="1965604"/>
                </a:moveTo>
                <a:lnTo>
                  <a:pt x="5057318" y="1964486"/>
                </a:lnTo>
                <a:lnTo>
                  <a:pt x="5055451" y="1962619"/>
                </a:lnTo>
                <a:lnTo>
                  <a:pt x="5054333" y="1962150"/>
                </a:lnTo>
                <a:lnTo>
                  <a:pt x="5051704" y="1962150"/>
                </a:lnTo>
                <a:lnTo>
                  <a:pt x="5050574" y="1962619"/>
                </a:lnTo>
                <a:lnTo>
                  <a:pt x="5048720" y="1964486"/>
                </a:lnTo>
                <a:lnTo>
                  <a:pt x="5048250" y="1965604"/>
                </a:lnTo>
                <a:lnTo>
                  <a:pt x="5048250" y="1968233"/>
                </a:lnTo>
                <a:lnTo>
                  <a:pt x="5048720" y="1969350"/>
                </a:lnTo>
                <a:lnTo>
                  <a:pt x="5050574" y="1971217"/>
                </a:lnTo>
                <a:lnTo>
                  <a:pt x="5051704" y="1971675"/>
                </a:lnTo>
                <a:lnTo>
                  <a:pt x="5054333" y="1971675"/>
                </a:lnTo>
                <a:lnTo>
                  <a:pt x="5055451" y="1971217"/>
                </a:lnTo>
                <a:lnTo>
                  <a:pt x="5057318" y="1969350"/>
                </a:lnTo>
                <a:lnTo>
                  <a:pt x="5057775" y="1968233"/>
                </a:lnTo>
                <a:lnTo>
                  <a:pt x="5057775" y="1965604"/>
                </a:lnTo>
                <a:close/>
              </a:path>
              <a:path w="6819900" h="2952750">
                <a:moveTo>
                  <a:pt x="5057775" y="1475066"/>
                </a:moveTo>
                <a:lnTo>
                  <a:pt x="5057318" y="1473949"/>
                </a:lnTo>
                <a:lnTo>
                  <a:pt x="5055451" y="1472082"/>
                </a:lnTo>
                <a:lnTo>
                  <a:pt x="5054333" y="1471612"/>
                </a:lnTo>
                <a:lnTo>
                  <a:pt x="5051704" y="1471612"/>
                </a:lnTo>
                <a:lnTo>
                  <a:pt x="5050574" y="1472082"/>
                </a:lnTo>
                <a:lnTo>
                  <a:pt x="5048720" y="1473949"/>
                </a:lnTo>
                <a:lnTo>
                  <a:pt x="5048250" y="1475066"/>
                </a:lnTo>
                <a:lnTo>
                  <a:pt x="5048250" y="1477695"/>
                </a:lnTo>
                <a:lnTo>
                  <a:pt x="5048720" y="1478813"/>
                </a:lnTo>
                <a:lnTo>
                  <a:pt x="5050574" y="1480680"/>
                </a:lnTo>
                <a:lnTo>
                  <a:pt x="5051704" y="1481137"/>
                </a:lnTo>
                <a:lnTo>
                  <a:pt x="5054333" y="1481137"/>
                </a:lnTo>
                <a:lnTo>
                  <a:pt x="5055451" y="1480680"/>
                </a:lnTo>
                <a:lnTo>
                  <a:pt x="5057318" y="1478813"/>
                </a:lnTo>
                <a:lnTo>
                  <a:pt x="5057775" y="1477695"/>
                </a:lnTo>
                <a:lnTo>
                  <a:pt x="5057775" y="1475066"/>
                </a:lnTo>
                <a:close/>
              </a:path>
              <a:path w="6819900" h="2952750">
                <a:moveTo>
                  <a:pt x="5057775" y="984529"/>
                </a:moveTo>
                <a:lnTo>
                  <a:pt x="5057318" y="983411"/>
                </a:lnTo>
                <a:lnTo>
                  <a:pt x="5055451" y="981544"/>
                </a:lnTo>
                <a:lnTo>
                  <a:pt x="5054333" y="981075"/>
                </a:lnTo>
                <a:lnTo>
                  <a:pt x="5051704" y="981075"/>
                </a:lnTo>
                <a:lnTo>
                  <a:pt x="5050574" y="981544"/>
                </a:lnTo>
                <a:lnTo>
                  <a:pt x="5048720" y="983411"/>
                </a:lnTo>
                <a:lnTo>
                  <a:pt x="5048250" y="984529"/>
                </a:lnTo>
                <a:lnTo>
                  <a:pt x="5048250" y="987158"/>
                </a:lnTo>
                <a:lnTo>
                  <a:pt x="5048720" y="988275"/>
                </a:lnTo>
                <a:lnTo>
                  <a:pt x="5050574" y="990142"/>
                </a:lnTo>
                <a:lnTo>
                  <a:pt x="5051704" y="990600"/>
                </a:lnTo>
                <a:lnTo>
                  <a:pt x="5054333" y="990600"/>
                </a:lnTo>
                <a:lnTo>
                  <a:pt x="5055451" y="990142"/>
                </a:lnTo>
                <a:lnTo>
                  <a:pt x="5057318" y="988275"/>
                </a:lnTo>
                <a:lnTo>
                  <a:pt x="5057775" y="987158"/>
                </a:lnTo>
                <a:lnTo>
                  <a:pt x="5057775" y="984529"/>
                </a:lnTo>
                <a:close/>
              </a:path>
              <a:path w="6819900" h="2952750">
                <a:moveTo>
                  <a:pt x="5057775" y="493991"/>
                </a:moveTo>
                <a:lnTo>
                  <a:pt x="5057318" y="492874"/>
                </a:lnTo>
                <a:lnTo>
                  <a:pt x="5055451" y="491007"/>
                </a:lnTo>
                <a:lnTo>
                  <a:pt x="5054333" y="490537"/>
                </a:lnTo>
                <a:lnTo>
                  <a:pt x="5051704" y="490537"/>
                </a:lnTo>
                <a:lnTo>
                  <a:pt x="5050574" y="491007"/>
                </a:lnTo>
                <a:lnTo>
                  <a:pt x="5048720" y="492874"/>
                </a:lnTo>
                <a:lnTo>
                  <a:pt x="5048250" y="493991"/>
                </a:lnTo>
                <a:lnTo>
                  <a:pt x="5048250" y="496620"/>
                </a:lnTo>
                <a:lnTo>
                  <a:pt x="5048720" y="497738"/>
                </a:lnTo>
                <a:lnTo>
                  <a:pt x="5050574" y="499605"/>
                </a:lnTo>
                <a:lnTo>
                  <a:pt x="5051704" y="500062"/>
                </a:lnTo>
                <a:lnTo>
                  <a:pt x="5054333" y="500062"/>
                </a:lnTo>
                <a:lnTo>
                  <a:pt x="5055451" y="499605"/>
                </a:lnTo>
                <a:lnTo>
                  <a:pt x="5057318" y="497738"/>
                </a:lnTo>
                <a:lnTo>
                  <a:pt x="5057775" y="496620"/>
                </a:lnTo>
                <a:lnTo>
                  <a:pt x="5057775" y="493991"/>
                </a:lnTo>
                <a:close/>
              </a:path>
              <a:path w="6819900" h="2952750">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6819900" h="2952750">
                <a:moveTo>
                  <a:pt x="5105400" y="2946679"/>
                </a:moveTo>
                <a:lnTo>
                  <a:pt x="5104943" y="2945561"/>
                </a:lnTo>
                <a:lnTo>
                  <a:pt x="5103076" y="2943695"/>
                </a:lnTo>
                <a:lnTo>
                  <a:pt x="5101958" y="2943225"/>
                </a:lnTo>
                <a:lnTo>
                  <a:pt x="5099329" y="2943225"/>
                </a:lnTo>
                <a:lnTo>
                  <a:pt x="5098212" y="2943695"/>
                </a:lnTo>
                <a:lnTo>
                  <a:pt x="5096345" y="2945561"/>
                </a:lnTo>
                <a:lnTo>
                  <a:pt x="5095875" y="2946679"/>
                </a:lnTo>
                <a:lnTo>
                  <a:pt x="5095875" y="2949308"/>
                </a:lnTo>
                <a:lnTo>
                  <a:pt x="5096345" y="2950426"/>
                </a:lnTo>
                <a:lnTo>
                  <a:pt x="5098212" y="2952292"/>
                </a:lnTo>
                <a:lnTo>
                  <a:pt x="5099329" y="2952750"/>
                </a:lnTo>
                <a:lnTo>
                  <a:pt x="5101958" y="2952750"/>
                </a:lnTo>
                <a:lnTo>
                  <a:pt x="5103076" y="2952292"/>
                </a:lnTo>
                <a:lnTo>
                  <a:pt x="5104943" y="2950426"/>
                </a:lnTo>
                <a:lnTo>
                  <a:pt x="5105400" y="2949308"/>
                </a:lnTo>
                <a:lnTo>
                  <a:pt x="5105400" y="2946679"/>
                </a:lnTo>
                <a:close/>
              </a:path>
              <a:path w="6819900" h="2952750">
                <a:moveTo>
                  <a:pt x="5105400" y="2456142"/>
                </a:moveTo>
                <a:lnTo>
                  <a:pt x="5104943" y="2455024"/>
                </a:lnTo>
                <a:lnTo>
                  <a:pt x="5103076" y="2453157"/>
                </a:lnTo>
                <a:lnTo>
                  <a:pt x="5101958" y="2452687"/>
                </a:lnTo>
                <a:lnTo>
                  <a:pt x="5099329" y="2452687"/>
                </a:lnTo>
                <a:lnTo>
                  <a:pt x="5098212" y="2453157"/>
                </a:lnTo>
                <a:lnTo>
                  <a:pt x="5096345" y="2455024"/>
                </a:lnTo>
                <a:lnTo>
                  <a:pt x="5095875" y="2456142"/>
                </a:lnTo>
                <a:lnTo>
                  <a:pt x="5095875" y="2458770"/>
                </a:lnTo>
                <a:lnTo>
                  <a:pt x="5096345" y="2459888"/>
                </a:lnTo>
                <a:lnTo>
                  <a:pt x="5098212" y="2461755"/>
                </a:lnTo>
                <a:lnTo>
                  <a:pt x="5099329" y="2462212"/>
                </a:lnTo>
                <a:lnTo>
                  <a:pt x="5101958" y="2462212"/>
                </a:lnTo>
                <a:lnTo>
                  <a:pt x="5103076" y="2461755"/>
                </a:lnTo>
                <a:lnTo>
                  <a:pt x="5104943" y="2459888"/>
                </a:lnTo>
                <a:lnTo>
                  <a:pt x="5105400" y="2458770"/>
                </a:lnTo>
                <a:lnTo>
                  <a:pt x="5105400" y="2456142"/>
                </a:lnTo>
                <a:close/>
              </a:path>
              <a:path w="6819900" h="2952750">
                <a:moveTo>
                  <a:pt x="5105400" y="1965604"/>
                </a:moveTo>
                <a:lnTo>
                  <a:pt x="5104943" y="1964486"/>
                </a:lnTo>
                <a:lnTo>
                  <a:pt x="5103076" y="1962619"/>
                </a:lnTo>
                <a:lnTo>
                  <a:pt x="5101958" y="1962150"/>
                </a:lnTo>
                <a:lnTo>
                  <a:pt x="5099329" y="1962150"/>
                </a:lnTo>
                <a:lnTo>
                  <a:pt x="5098212" y="1962619"/>
                </a:lnTo>
                <a:lnTo>
                  <a:pt x="5096345" y="1964486"/>
                </a:lnTo>
                <a:lnTo>
                  <a:pt x="5095875" y="1965604"/>
                </a:lnTo>
                <a:lnTo>
                  <a:pt x="5095875" y="1968233"/>
                </a:lnTo>
                <a:lnTo>
                  <a:pt x="5096345" y="1969350"/>
                </a:lnTo>
                <a:lnTo>
                  <a:pt x="5098212" y="1971217"/>
                </a:lnTo>
                <a:lnTo>
                  <a:pt x="5099329" y="1971675"/>
                </a:lnTo>
                <a:lnTo>
                  <a:pt x="5101958" y="1971675"/>
                </a:lnTo>
                <a:lnTo>
                  <a:pt x="5103076" y="1971217"/>
                </a:lnTo>
                <a:lnTo>
                  <a:pt x="5104943" y="1969350"/>
                </a:lnTo>
                <a:lnTo>
                  <a:pt x="5105400" y="1968233"/>
                </a:lnTo>
                <a:lnTo>
                  <a:pt x="5105400" y="1965604"/>
                </a:lnTo>
                <a:close/>
              </a:path>
              <a:path w="6819900" h="2952750">
                <a:moveTo>
                  <a:pt x="5105400" y="1475066"/>
                </a:moveTo>
                <a:lnTo>
                  <a:pt x="5104943" y="1473949"/>
                </a:lnTo>
                <a:lnTo>
                  <a:pt x="5103076" y="1472082"/>
                </a:lnTo>
                <a:lnTo>
                  <a:pt x="5101958" y="1471612"/>
                </a:lnTo>
                <a:lnTo>
                  <a:pt x="5099329" y="1471612"/>
                </a:lnTo>
                <a:lnTo>
                  <a:pt x="5098212" y="1472082"/>
                </a:lnTo>
                <a:lnTo>
                  <a:pt x="5096345" y="1473949"/>
                </a:lnTo>
                <a:lnTo>
                  <a:pt x="5095875" y="1475066"/>
                </a:lnTo>
                <a:lnTo>
                  <a:pt x="5095875" y="1477695"/>
                </a:lnTo>
                <a:lnTo>
                  <a:pt x="5096345" y="1478813"/>
                </a:lnTo>
                <a:lnTo>
                  <a:pt x="5098212" y="1480680"/>
                </a:lnTo>
                <a:lnTo>
                  <a:pt x="5099329" y="1481137"/>
                </a:lnTo>
                <a:lnTo>
                  <a:pt x="5101958" y="1481137"/>
                </a:lnTo>
                <a:lnTo>
                  <a:pt x="5103076" y="1480680"/>
                </a:lnTo>
                <a:lnTo>
                  <a:pt x="5104943" y="1478813"/>
                </a:lnTo>
                <a:lnTo>
                  <a:pt x="5105400" y="1477695"/>
                </a:lnTo>
                <a:lnTo>
                  <a:pt x="5105400" y="1475066"/>
                </a:lnTo>
                <a:close/>
              </a:path>
              <a:path w="6819900" h="2952750">
                <a:moveTo>
                  <a:pt x="5105400" y="984529"/>
                </a:moveTo>
                <a:lnTo>
                  <a:pt x="5104943" y="983411"/>
                </a:lnTo>
                <a:lnTo>
                  <a:pt x="5103076" y="981544"/>
                </a:lnTo>
                <a:lnTo>
                  <a:pt x="5101958" y="981075"/>
                </a:lnTo>
                <a:lnTo>
                  <a:pt x="5099329" y="981075"/>
                </a:lnTo>
                <a:lnTo>
                  <a:pt x="5098212" y="981544"/>
                </a:lnTo>
                <a:lnTo>
                  <a:pt x="5096345" y="983411"/>
                </a:lnTo>
                <a:lnTo>
                  <a:pt x="5095875" y="984529"/>
                </a:lnTo>
                <a:lnTo>
                  <a:pt x="5095875" y="987158"/>
                </a:lnTo>
                <a:lnTo>
                  <a:pt x="5096345" y="988275"/>
                </a:lnTo>
                <a:lnTo>
                  <a:pt x="5098212" y="990142"/>
                </a:lnTo>
                <a:lnTo>
                  <a:pt x="5099329" y="990600"/>
                </a:lnTo>
                <a:lnTo>
                  <a:pt x="5101958" y="990600"/>
                </a:lnTo>
                <a:lnTo>
                  <a:pt x="5103076" y="990142"/>
                </a:lnTo>
                <a:lnTo>
                  <a:pt x="5104943" y="988275"/>
                </a:lnTo>
                <a:lnTo>
                  <a:pt x="5105400" y="987158"/>
                </a:lnTo>
                <a:lnTo>
                  <a:pt x="5105400" y="984529"/>
                </a:lnTo>
                <a:close/>
              </a:path>
              <a:path w="6819900" h="2952750">
                <a:moveTo>
                  <a:pt x="5105400" y="493991"/>
                </a:moveTo>
                <a:lnTo>
                  <a:pt x="5104943" y="492874"/>
                </a:lnTo>
                <a:lnTo>
                  <a:pt x="5103076" y="491007"/>
                </a:lnTo>
                <a:lnTo>
                  <a:pt x="5101958" y="490537"/>
                </a:lnTo>
                <a:lnTo>
                  <a:pt x="5099329" y="490537"/>
                </a:lnTo>
                <a:lnTo>
                  <a:pt x="5098212" y="491007"/>
                </a:lnTo>
                <a:lnTo>
                  <a:pt x="5096345" y="492874"/>
                </a:lnTo>
                <a:lnTo>
                  <a:pt x="5095875" y="493991"/>
                </a:lnTo>
                <a:lnTo>
                  <a:pt x="5095875" y="496620"/>
                </a:lnTo>
                <a:lnTo>
                  <a:pt x="5096345" y="497738"/>
                </a:lnTo>
                <a:lnTo>
                  <a:pt x="5098212" y="499605"/>
                </a:lnTo>
                <a:lnTo>
                  <a:pt x="5099329" y="500062"/>
                </a:lnTo>
                <a:lnTo>
                  <a:pt x="5101958" y="500062"/>
                </a:lnTo>
                <a:lnTo>
                  <a:pt x="5103076" y="499605"/>
                </a:lnTo>
                <a:lnTo>
                  <a:pt x="5104943" y="497738"/>
                </a:lnTo>
                <a:lnTo>
                  <a:pt x="5105400" y="496620"/>
                </a:lnTo>
                <a:lnTo>
                  <a:pt x="5105400" y="493991"/>
                </a:lnTo>
                <a:close/>
              </a:path>
              <a:path w="6819900" h="2952750">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6819900" h="2952750">
                <a:moveTo>
                  <a:pt x="5153025" y="2946679"/>
                </a:moveTo>
                <a:lnTo>
                  <a:pt x="5152568" y="2945561"/>
                </a:lnTo>
                <a:lnTo>
                  <a:pt x="5150701" y="2943695"/>
                </a:lnTo>
                <a:lnTo>
                  <a:pt x="5149583" y="2943225"/>
                </a:lnTo>
                <a:lnTo>
                  <a:pt x="5146954" y="2943225"/>
                </a:lnTo>
                <a:lnTo>
                  <a:pt x="5145824" y="2943695"/>
                </a:lnTo>
                <a:lnTo>
                  <a:pt x="5143970" y="2945561"/>
                </a:lnTo>
                <a:lnTo>
                  <a:pt x="5143500" y="2946679"/>
                </a:lnTo>
                <a:lnTo>
                  <a:pt x="5143500" y="2949308"/>
                </a:lnTo>
                <a:lnTo>
                  <a:pt x="5143970" y="2950426"/>
                </a:lnTo>
                <a:lnTo>
                  <a:pt x="5145824" y="2952292"/>
                </a:lnTo>
                <a:lnTo>
                  <a:pt x="5146954" y="2952750"/>
                </a:lnTo>
                <a:lnTo>
                  <a:pt x="5149583" y="2952750"/>
                </a:lnTo>
                <a:lnTo>
                  <a:pt x="5150701" y="2952292"/>
                </a:lnTo>
                <a:lnTo>
                  <a:pt x="5152568" y="2950426"/>
                </a:lnTo>
                <a:lnTo>
                  <a:pt x="5153025" y="2949308"/>
                </a:lnTo>
                <a:lnTo>
                  <a:pt x="5153025" y="2946679"/>
                </a:lnTo>
                <a:close/>
              </a:path>
              <a:path w="6819900" h="2952750">
                <a:moveTo>
                  <a:pt x="5153025" y="2456142"/>
                </a:moveTo>
                <a:lnTo>
                  <a:pt x="5152568" y="2455024"/>
                </a:lnTo>
                <a:lnTo>
                  <a:pt x="5150701" y="2453157"/>
                </a:lnTo>
                <a:lnTo>
                  <a:pt x="5149583" y="2452687"/>
                </a:lnTo>
                <a:lnTo>
                  <a:pt x="5146954" y="2452687"/>
                </a:lnTo>
                <a:lnTo>
                  <a:pt x="5145824" y="2453157"/>
                </a:lnTo>
                <a:lnTo>
                  <a:pt x="5143970" y="2455024"/>
                </a:lnTo>
                <a:lnTo>
                  <a:pt x="5143500" y="2456142"/>
                </a:lnTo>
                <a:lnTo>
                  <a:pt x="5143500" y="2458770"/>
                </a:lnTo>
                <a:lnTo>
                  <a:pt x="5143970" y="2459888"/>
                </a:lnTo>
                <a:lnTo>
                  <a:pt x="5145824" y="2461755"/>
                </a:lnTo>
                <a:lnTo>
                  <a:pt x="5146954" y="2462212"/>
                </a:lnTo>
                <a:lnTo>
                  <a:pt x="5149583" y="2462212"/>
                </a:lnTo>
                <a:lnTo>
                  <a:pt x="5150701" y="2461755"/>
                </a:lnTo>
                <a:lnTo>
                  <a:pt x="5152568" y="2459888"/>
                </a:lnTo>
                <a:lnTo>
                  <a:pt x="5153025" y="2458770"/>
                </a:lnTo>
                <a:lnTo>
                  <a:pt x="5153025" y="2456142"/>
                </a:lnTo>
                <a:close/>
              </a:path>
              <a:path w="6819900" h="2952750">
                <a:moveTo>
                  <a:pt x="5153025" y="1965604"/>
                </a:moveTo>
                <a:lnTo>
                  <a:pt x="5152568" y="1964486"/>
                </a:lnTo>
                <a:lnTo>
                  <a:pt x="5150701" y="1962619"/>
                </a:lnTo>
                <a:lnTo>
                  <a:pt x="5149583" y="1962150"/>
                </a:lnTo>
                <a:lnTo>
                  <a:pt x="5146954" y="1962150"/>
                </a:lnTo>
                <a:lnTo>
                  <a:pt x="5145824" y="1962619"/>
                </a:lnTo>
                <a:lnTo>
                  <a:pt x="5143970" y="1964486"/>
                </a:lnTo>
                <a:lnTo>
                  <a:pt x="5143500" y="1965604"/>
                </a:lnTo>
                <a:lnTo>
                  <a:pt x="5143500" y="1968233"/>
                </a:lnTo>
                <a:lnTo>
                  <a:pt x="5143970" y="1969350"/>
                </a:lnTo>
                <a:lnTo>
                  <a:pt x="5145824" y="1971217"/>
                </a:lnTo>
                <a:lnTo>
                  <a:pt x="5146954" y="1971675"/>
                </a:lnTo>
                <a:lnTo>
                  <a:pt x="5149583" y="1971675"/>
                </a:lnTo>
                <a:lnTo>
                  <a:pt x="5150701" y="1971217"/>
                </a:lnTo>
                <a:lnTo>
                  <a:pt x="5152568" y="1969350"/>
                </a:lnTo>
                <a:lnTo>
                  <a:pt x="5153025" y="1968233"/>
                </a:lnTo>
                <a:lnTo>
                  <a:pt x="5153025" y="1965604"/>
                </a:lnTo>
                <a:close/>
              </a:path>
              <a:path w="6819900" h="2952750">
                <a:moveTo>
                  <a:pt x="5153025" y="1475066"/>
                </a:moveTo>
                <a:lnTo>
                  <a:pt x="5152568" y="1473949"/>
                </a:lnTo>
                <a:lnTo>
                  <a:pt x="5150701" y="1472082"/>
                </a:lnTo>
                <a:lnTo>
                  <a:pt x="5149583" y="1471612"/>
                </a:lnTo>
                <a:lnTo>
                  <a:pt x="5146954" y="1471612"/>
                </a:lnTo>
                <a:lnTo>
                  <a:pt x="5145824" y="1472082"/>
                </a:lnTo>
                <a:lnTo>
                  <a:pt x="5143970" y="1473949"/>
                </a:lnTo>
                <a:lnTo>
                  <a:pt x="5143500" y="1475066"/>
                </a:lnTo>
                <a:lnTo>
                  <a:pt x="5143500" y="1477695"/>
                </a:lnTo>
                <a:lnTo>
                  <a:pt x="5143970" y="1478813"/>
                </a:lnTo>
                <a:lnTo>
                  <a:pt x="5145824" y="1480680"/>
                </a:lnTo>
                <a:lnTo>
                  <a:pt x="5146954" y="1481137"/>
                </a:lnTo>
                <a:lnTo>
                  <a:pt x="5149583" y="1481137"/>
                </a:lnTo>
                <a:lnTo>
                  <a:pt x="5150701" y="1480680"/>
                </a:lnTo>
                <a:lnTo>
                  <a:pt x="5152568" y="1478813"/>
                </a:lnTo>
                <a:lnTo>
                  <a:pt x="5153025" y="1477695"/>
                </a:lnTo>
                <a:lnTo>
                  <a:pt x="5153025" y="1475066"/>
                </a:lnTo>
                <a:close/>
              </a:path>
              <a:path w="6819900" h="2952750">
                <a:moveTo>
                  <a:pt x="5153025" y="984529"/>
                </a:moveTo>
                <a:lnTo>
                  <a:pt x="5152568" y="983411"/>
                </a:lnTo>
                <a:lnTo>
                  <a:pt x="5150701" y="981544"/>
                </a:lnTo>
                <a:lnTo>
                  <a:pt x="5149583" y="981075"/>
                </a:lnTo>
                <a:lnTo>
                  <a:pt x="5146954" y="981075"/>
                </a:lnTo>
                <a:lnTo>
                  <a:pt x="5145824" y="981544"/>
                </a:lnTo>
                <a:lnTo>
                  <a:pt x="5143970" y="983411"/>
                </a:lnTo>
                <a:lnTo>
                  <a:pt x="5143500" y="984529"/>
                </a:lnTo>
                <a:lnTo>
                  <a:pt x="5143500" y="987158"/>
                </a:lnTo>
                <a:lnTo>
                  <a:pt x="5143970" y="988275"/>
                </a:lnTo>
                <a:lnTo>
                  <a:pt x="5145824" y="990142"/>
                </a:lnTo>
                <a:lnTo>
                  <a:pt x="5146954" y="990600"/>
                </a:lnTo>
                <a:lnTo>
                  <a:pt x="5149583" y="990600"/>
                </a:lnTo>
                <a:lnTo>
                  <a:pt x="5150701" y="990142"/>
                </a:lnTo>
                <a:lnTo>
                  <a:pt x="5152568" y="988275"/>
                </a:lnTo>
                <a:lnTo>
                  <a:pt x="5153025" y="987158"/>
                </a:lnTo>
                <a:lnTo>
                  <a:pt x="5153025" y="984529"/>
                </a:lnTo>
                <a:close/>
              </a:path>
              <a:path w="6819900" h="2952750">
                <a:moveTo>
                  <a:pt x="5153025" y="493991"/>
                </a:moveTo>
                <a:lnTo>
                  <a:pt x="5152568" y="492874"/>
                </a:lnTo>
                <a:lnTo>
                  <a:pt x="5150701" y="491007"/>
                </a:lnTo>
                <a:lnTo>
                  <a:pt x="5149583" y="490537"/>
                </a:lnTo>
                <a:lnTo>
                  <a:pt x="5146954" y="490537"/>
                </a:lnTo>
                <a:lnTo>
                  <a:pt x="5145824" y="491007"/>
                </a:lnTo>
                <a:lnTo>
                  <a:pt x="5143970" y="492874"/>
                </a:lnTo>
                <a:lnTo>
                  <a:pt x="5143500" y="493991"/>
                </a:lnTo>
                <a:lnTo>
                  <a:pt x="5143500" y="496620"/>
                </a:lnTo>
                <a:lnTo>
                  <a:pt x="5143970" y="497738"/>
                </a:lnTo>
                <a:lnTo>
                  <a:pt x="5145824" y="499605"/>
                </a:lnTo>
                <a:lnTo>
                  <a:pt x="5146954" y="500062"/>
                </a:lnTo>
                <a:lnTo>
                  <a:pt x="5149583" y="500062"/>
                </a:lnTo>
                <a:lnTo>
                  <a:pt x="5150701" y="499605"/>
                </a:lnTo>
                <a:lnTo>
                  <a:pt x="5152568" y="497738"/>
                </a:lnTo>
                <a:lnTo>
                  <a:pt x="5153025" y="496620"/>
                </a:lnTo>
                <a:lnTo>
                  <a:pt x="5153025" y="493991"/>
                </a:lnTo>
                <a:close/>
              </a:path>
              <a:path w="6819900" h="2952750">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6819900" h="2952750">
                <a:moveTo>
                  <a:pt x="5200650" y="2946679"/>
                </a:moveTo>
                <a:lnTo>
                  <a:pt x="5200193" y="2945561"/>
                </a:lnTo>
                <a:lnTo>
                  <a:pt x="5198326" y="2943695"/>
                </a:lnTo>
                <a:lnTo>
                  <a:pt x="5197208" y="2943225"/>
                </a:lnTo>
                <a:lnTo>
                  <a:pt x="5194579" y="2943225"/>
                </a:lnTo>
                <a:lnTo>
                  <a:pt x="5193449" y="2943695"/>
                </a:lnTo>
                <a:lnTo>
                  <a:pt x="5191595" y="2945561"/>
                </a:lnTo>
                <a:lnTo>
                  <a:pt x="5191125" y="2946679"/>
                </a:lnTo>
                <a:lnTo>
                  <a:pt x="5191125" y="2949308"/>
                </a:lnTo>
                <a:lnTo>
                  <a:pt x="5191595" y="2950426"/>
                </a:lnTo>
                <a:lnTo>
                  <a:pt x="5193449" y="2952292"/>
                </a:lnTo>
                <a:lnTo>
                  <a:pt x="5194579" y="2952750"/>
                </a:lnTo>
                <a:lnTo>
                  <a:pt x="5197208" y="2952750"/>
                </a:lnTo>
                <a:lnTo>
                  <a:pt x="5198326" y="2952292"/>
                </a:lnTo>
                <a:lnTo>
                  <a:pt x="5200193" y="2950426"/>
                </a:lnTo>
                <a:lnTo>
                  <a:pt x="5200650" y="2949308"/>
                </a:lnTo>
                <a:lnTo>
                  <a:pt x="5200650" y="2946679"/>
                </a:lnTo>
                <a:close/>
              </a:path>
              <a:path w="6819900" h="2952750">
                <a:moveTo>
                  <a:pt x="5200650" y="2456142"/>
                </a:moveTo>
                <a:lnTo>
                  <a:pt x="5200193" y="2455024"/>
                </a:lnTo>
                <a:lnTo>
                  <a:pt x="5198326" y="2453157"/>
                </a:lnTo>
                <a:lnTo>
                  <a:pt x="5197208" y="2452687"/>
                </a:lnTo>
                <a:lnTo>
                  <a:pt x="5194579" y="2452687"/>
                </a:lnTo>
                <a:lnTo>
                  <a:pt x="5193449" y="2453157"/>
                </a:lnTo>
                <a:lnTo>
                  <a:pt x="5191595" y="2455024"/>
                </a:lnTo>
                <a:lnTo>
                  <a:pt x="5191125" y="2456142"/>
                </a:lnTo>
                <a:lnTo>
                  <a:pt x="5191125" y="2458770"/>
                </a:lnTo>
                <a:lnTo>
                  <a:pt x="5191595" y="2459888"/>
                </a:lnTo>
                <a:lnTo>
                  <a:pt x="5193449" y="2461755"/>
                </a:lnTo>
                <a:lnTo>
                  <a:pt x="5194579" y="2462212"/>
                </a:lnTo>
                <a:lnTo>
                  <a:pt x="5197208" y="2462212"/>
                </a:lnTo>
                <a:lnTo>
                  <a:pt x="5198326" y="2461755"/>
                </a:lnTo>
                <a:lnTo>
                  <a:pt x="5200193" y="2459888"/>
                </a:lnTo>
                <a:lnTo>
                  <a:pt x="5200650" y="2458770"/>
                </a:lnTo>
                <a:lnTo>
                  <a:pt x="5200650" y="2456142"/>
                </a:lnTo>
                <a:close/>
              </a:path>
              <a:path w="6819900" h="2952750">
                <a:moveTo>
                  <a:pt x="5200650" y="1965604"/>
                </a:moveTo>
                <a:lnTo>
                  <a:pt x="5200193" y="1964486"/>
                </a:lnTo>
                <a:lnTo>
                  <a:pt x="5198326" y="1962619"/>
                </a:lnTo>
                <a:lnTo>
                  <a:pt x="5197208" y="1962150"/>
                </a:lnTo>
                <a:lnTo>
                  <a:pt x="5194579" y="1962150"/>
                </a:lnTo>
                <a:lnTo>
                  <a:pt x="5193449" y="1962619"/>
                </a:lnTo>
                <a:lnTo>
                  <a:pt x="5191595" y="1964486"/>
                </a:lnTo>
                <a:lnTo>
                  <a:pt x="5191125" y="1965604"/>
                </a:lnTo>
                <a:lnTo>
                  <a:pt x="5191125" y="1968233"/>
                </a:lnTo>
                <a:lnTo>
                  <a:pt x="5191595" y="1969350"/>
                </a:lnTo>
                <a:lnTo>
                  <a:pt x="5193449" y="1971217"/>
                </a:lnTo>
                <a:lnTo>
                  <a:pt x="5194579" y="1971675"/>
                </a:lnTo>
                <a:lnTo>
                  <a:pt x="5197208" y="1971675"/>
                </a:lnTo>
                <a:lnTo>
                  <a:pt x="5198326" y="1971217"/>
                </a:lnTo>
                <a:lnTo>
                  <a:pt x="5200193" y="1969350"/>
                </a:lnTo>
                <a:lnTo>
                  <a:pt x="5200650" y="1968233"/>
                </a:lnTo>
                <a:lnTo>
                  <a:pt x="5200650" y="1965604"/>
                </a:lnTo>
                <a:close/>
              </a:path>
              <a:path w="6819900" h="2952750">
                <a:moveTo>
                  <a:pt x="5200650" y="1475066"/>
                </a:moveTo>
                <a:lnTo>
                  <a:pt x="5200193" y="1473949"/>
                </a:lnTo>
                <a:lnTo>
                  <a:pt x="5198326" y="1472082"/>
                </a:lnTo>
                <a:lnTo>
                  <a:pt x="5197208" y="1471612"/>
                </a:lnTo>
                <a:lnTo>
                  <a:pt x="5194579" y="1471612"/>
                </a:lnTo>
                <a:lnTo>
                  <a:pt x="5193449" y="1472082"/>
                </a:lnTo>
                <a:lnTo>
                  <a:pt x="5191595" y="1473949"/>
                </a:lnTo>
                <a:lnTo>
                  <a:pt x="5191125" y="1475066"/>
                </a:lnTo>
                <a:lnTo>
                  <a:pt x="5191125" y="1477695"/>
                </a:lnTo>
                <a:lnTo>
                  <a:pt x="5191595" y="1478813"/>
                </a:lnTo>
                <a:lnTo>
                  <a:pt x="5193449" y="1480680"/>
                </a:lnTo>
                <a:lnTo>
                  <a:pt x="5194579" y="1481137"/>
                </a:lnTo>
                <a:lnTo>
                  <a:pt x="5197208" y="1481137"/>
                </a:lnTo>
                <a:lnTo>
                  <a:pt x="5198326" y="1480680"/>
                </a:lnTo>
                <a:lnTo>
                  <a:pt x="5200193" y="1478813"/>
                </a:lnTo>
                <a:lnTo>
                  <a:pt x="5200650" y="1477695"/>
                </a:lnTo>
                <a:lnTo>
                  <a:pt x="5200650" y="1475066"/>
                </a:lnTo>
                <a:close/>
              </a:path>
              <a:path w="6819900" h="2952750">
                <a:moveTo>
                  <a:pt x="5200650" y="984529"/>
                </a:moveTo>
                <a:lnTo>
                  <a:pt x="5200193" y="983411"/>
                </a:lnTo>
                <a:lnTo>
                  <a:pt x="5198326" y="981544"/>
                </a:lnTo>
                <a:lnTo>
                  <a:pt x="5197208" y="981075"/>
                </a:lnTo>
                <a:lnTo>
                  <a:pt x="5194579" y="981075"/>
                </a:lnTo>
                <a:lnTo>
                  <a:pt x="5193449" y="981544"/>
                </a:lnTo>
                <a:lnTo>
                  <a:pt x="5191595" y="983411"/>
                </a:lnTo>
                <a:lnTo>
                  <a:pt x="5191125" y="984529"/>
                </a:lnTo>
                <a:lnTo>
                  <a:pt x="5191125" y="987158"/>
                </a:lnTo>
                <a:lnTo>
                  <a:pt x="5191595" y="988275"/>
                </a:lnTo>
                <a:lnTo>
                  <a:pt x="5193449" y="990142"/>
                </a:lnTo>
                <a:lnTo>
                  <a:pt x="5194579" y="990600"/>
                </a:lnTo>
                <a:lnTo>
                  <a:pt x="5197208" y="990600"/>
                </a:lnTo>
                <a:lnTo>
                  <a:pt x="5198326" y="990142"/>
                </a:lnTo>
                <a:lnTo>
                  <a:pt x="5200193" y="988275"/>
                </a:lnTo>
                <a:lnTo>
                  <a:pt x="5200650" y="987158"/>
                </a:lnTo>
                <a:lnTo>
                  <a:pt x="5200650" y="984529"/>
                </a:lnTo>
                <a:close/>
              </a:path>
              <a:path w="6819900" h="2952750">
                <a:moveTo>
                  <a:pt x="5200650" y="493991"/>
                </a:moveTo>
                <a:lnTo>
                  <a:pt x="5200193" y="492874"/>
                </a:lnTo>
                <a:lnTo>
                  <a:pt x="5198326" y="491007"/>
                </a:lnTo>
                <a:lnTo>
                  <a:pt x="5197208" y="490537"/>
                </a:lnTo>
                <a:lnTo>
                  <a:pt x="5194579" y="490537"/>
                </a:lnTo>
                <a:lnTo>
                  <a:pt x="5193449" y="491007"/>
                </a:lnTo>
                <a:lnTo>
                  <a:pt x="5191595" y="492874"/>
                </a:lnTo>
                <a:lnTo>
                  <a:pt x="5191125" y="493991"/>
                </a:lnTo>
                <a:lnTo>
                  <a:pt x="5191125" y="496620"/>
                </a:lnTo>
                <a:lnTo>
                  <a:pt x="5191595" y="497738"/>
                </a:lnTo>
                <a:lnTo>
                  <a:pt x="5193449" y="499605"/>
                </a:lnTo>
                <a:lnTo>
                  <a:pt x="5194579" y="500062"/>
                </a:lnTo>
                <a:lnTo>
                  <a:pt x="5197208" y="500062"/>
                </a:lnTo>
                <a:lnTo>
                  <a:pt x="5198326" y="499605"/>
                </a:lnTo>
                <a:lnTo>
                  <a:pt x="5200193" y="497738"/>
                </a:lnTo>
                <a:lnTo>
                  <a:pt x="5200650" y="496620"/>
                </a:lnTo>
                <a:lnTo>
                  <a:pt x="5200650" y="493991"/>
                </a:lnTo>
                <a:close/>
              </a:path>
              <a:path w="6819900" h="2952750">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6819900" h="2952750">
                <a:moveTo>
                  <a:pt x="5248275" y="2946679"/>
                </a:moveTo>
                <a:lnTo>
                  <a:pt x="5247818" y="2945561"/>
                </a:lnTo>
                <a:lnTo>
                  <a:pt x="5245951" y="2943695"/>
                </a:lnTo>
                <a:lnTo>
                  <a:pt x="5244833" y="2943225"/>
                </a:lnTo>
                <a:lnTo>
                  <a:pt x="5242204" y="2943225"/>
                </a:lnTo>
                <a:lnTo>
                  <a:pt x="5241074" y="2943695"/>
                </a:lnTo>
                <a:lnTo>
                  <a:pt x="5239220" y="2945561"/>
                </a:lnTo>
                <a:lnTo>
                  <a:pt x="5238750" y="2946679"/>
                </a:lnTo>
                <a:lnTo>
                  <a:pt x="5238750" y="2949308"/>
                </a:lnTo>
                <a:lnTo>
                  <a:pt x="5239220" y="2950426"/>
                </a:lnTo>
                <a:lnTo>
                  <a:pt x="5241074" y="2952292"/>
                </a:lnTo>
                <a:lnTo>
                  <a:pt x="5242204" y="2952750"/>
                </a:lnTo>
                <a:lnTo>
                  <a:pt x="5244833" y="2952750"/>
                </a:lnTo>
                <a:lnTo>
                  <a:pt x="5245951" y="2952292"/>
                </a:lnTo>
                <a:lnTo>
                  <a:pt x="5247818" y="2950426"/>
                </a:lnTo>
                <a:lnTo>
                  <a:pt x="5248275" y="2949308"/>
                </a:lnTo>
                <a:lnTo>
                  <a:pt x="5248275" y="2946679"/>
                </a:lnTo>
                <a:close/>
              </a:path>
              <a:path w="6819900" h="2952750">
                <a:moveTo>
                  <a:pt x="5248275" y="2456142"/>
                </a:moveTo>
                <a:lnTo>
                  <a:pt x="5247818" y="2455024"/>
                </a:lnTo>
                <a:lnTo>
                  <a:pt x="5245951" y="2453157"/>
                </a:lnTo>
                <a:lnTo>
                  <a:pt x="5244833" y="2452687"/>
                </a:lnTo>
                <a:lnTo>
                  <a:pt x="5242204" y="2452687"/>
                </a:lnTo>
                <a:lnTo>
                  <a:pt x="5241074" y="2453157"/>
                </a:lnTo>
                <a:lnTo>
                  <a:pt x="5239220" y="2455024"/>
                </a:lnTo>
                <a:lnTo>
                  <a:pt x="5238750" y="2456142"/>
                </a:lnTo>
                <a:lnTo>
                  <a:pt x="5238750" y="2458770"/>
                </a:lnTo>
                <a:lnTo>
                  <a:pt x="5239220" y="2459888"/>
                </a:lnTo>
                <a:lnTo>
                  <a:pt x="5241074" y="2461755"/>
                </a:lnTo>
                <a:lnTo>
                  <a:pt x="5242204" y="2462212"/>
                </a:lnTo>
                <a:lnTo>
                  <a:pt x="5244833" y="2462212"/>
                </a:lnTo>
                <a:lnTo>
                  <a:pt x="5245951" y="2461755"/>
                </a:lnTo>
                <a:lnTo>
                  <a:pt x="5247818" y="2459888"/>
                </a:lnTo>
                <a:lnTo>
                  <a:pt x="5248275" y="2458770"/>
                </a:lnTo>
                <a:lnTo>
                  <a:pt x="5248275" y="2456142"/>
                </a:lnTo>
                <a:close/>
              </a:path>
              <a:path w="6819900" h="2952750">
                <a:moveTo>
                  <a:pt x="5248275" y="1965604"/>
                </a:moveTo>
                <a:lnTo>
                  <a:pt x="5247818" y="1964486"/>
                </a:lnTo>
                <a:lnTo>
                  <a:pt x="5245951" y="1962619"/>
                </a:lnTo>
                <a:lnTo>
                  <a:pt x="5244833" y="1962150"/>
                </a:lnTo>
                <a:lnTo>
                  <a:pt x="5242204" y="1962150"/>
                </a:lnTo>
                <a:lnTo>
                  <a:pt x="5241074" y="1962619"/>
                </a:lnTo>
                <a:lnTo>
                  <a:pt x="5239220" y="1964486"/>
                </a:lnTo>
                <a:lnTo>
                  <a:pt x="5238750" y="1965604"/>
                </a:lnTo>
                <a:lnTo>
                  <a:pt x="5238750" y="1968233"/>
                </a:lnTo>
                <a:lnTo>
                  <a:pt x="5239220" y="1969350"/>
                </a:lnTo>
                <a:lnTo>
                  <a:pt x="5241074" y="1971217"/>
                </a:lnTo>
                <a:lnTo>
                  <a:pt x="5242204" y="1971675"/>
                </a:lnTo>
                <a:lnTo>
                  <a:pt x="5244833" y="1971675"/>
                </a:lnTo>
                <a:lnTo>
                  <a:pt x="5245951" y="1971217"/>
                </a:lnTo>
                <a:lnTo>
                  <a:pt x="5247818" y="1969350"/>
                </a:lnTo>
                <a:lnTo>
                  <a:pt x="5248275" y="1968233"/>
                </a:lnTo>
                <a:lnTo>
                  <a:pt x="5248275" y="1965604"/>
                </a:lnTo>
                <a:close/>
              </a:path>
              <a:path w="6819900" h="2952750">
                <a:moveTo>
                  <a:pt x="5248275" y="1475066"/>
                </a:moveTo>
                <a:lnTo>
                  <a:pt x="5247818" y="1473949"/>
                </a:lnTo>
                <a:lnTo>
                  <a:pt x="5245951" y="1472082"/>
                </a:lnTo>
                <a:lnTo>
                  <a:pt x="5244833" y="1471612"/>
                </a:lnTo>
                <a:lnTo>
                  <a:pt x="5242204" y="1471612"/>
                </a:lnTo>
                <a:lnTo>
                  <a:pt x="5241074" y="1472082"/>
                </a:lnTo>
                <a:lnTo>
                  <a:pt x="5239220" y="1473949"/>
                </a:lnTo>
                <a:lnTo>
                  <a:pt x="5238750" y="1475066"/>
                </a:lnTo>
                <a:lnTo>
                  <a:pt x="5238750" y="1477695"/>
                </a:lnTo>
                <a:lnTo>
                  <a:pt x="5239220" y="1478813"/>
                </a:lnTo>
                <a:lnTo>
                  <a:pt x="5241074" y="1480680"/>
                </a:lnTo>
                <a:lnTo>
                  <a:pt x="5242204" y="1481137"/>
                </a:lnTo>
                <a:lnTo>
                  <a:pt x="5244833" y="1481137"/>
                </a:lnTo>
                <a:lnTo>
                  <a:pt x="5245951" y="1480680"/>
                </a:lnTo>
                <a:lnTo>
                  <a:pt x="5247818" y="1478813"/>
                </a:lnTo>
                <a:lnTo>
                  <a:pt x="5248275" y="1477695"/>
                </a:lnTo>
                <a:lnTo>
                  <a:pt x="5248275" y="1475066"/>
                </a:lnTo>
                <a:close/>
              </a:path>
              <a:path w="6819900" h="2952750">
                <a:moveTo>
                  <a:pt x="5248275" y="984529"/>
                </a:moveTo>
                <a:lnTo>
                  <a:pt x="5247818" y="983411"/>
                </a:lnTo>
                <a:lnTo>
                  <a:pt x="5245951" y="981544"/>
                </a:lnTo>
                <a:lnTo>
                  <a:pt x="5244833" y="981075"/>
                </a:lnTo>
                <a:lnTo>
                  <a:pt x="5242204" y="981075"/>
                </a:lnTo>
                <a:lnTo>
                  <a:pt x="5241074" y="981544"/>
                </a:lnTo>
                <a:lnTo>
                  <a:pt x="5239220" y="983411"/>
                </a:lnTo>
                <a:lnTo>
                  <a:pt x="5238750" y="984529"/>
                </a:lnTo>
                <a:lnTo>
                  <a:pt x="5238750" y="987158"/>
                </a:lnTo>
                <a:lnTo>
                  <a:pt x="5239220" y="988275"/>
                </a:lnTo>
                <a:lnTo>
                  <a:pt x="5241074" y="990142"/>
                </a:lnTo>
                <a:lnTo>
                  <a:pt x="5242204" y="990600"/>
                </a:lnTo>
                <a:lnTo>
                  <a:pt x="5244833" y="990600"/>
                </a:lnTo>
                <a:lnTo>
                  <a:pt x="5245951" y="990142"/>
                </a:lnTo>
                <a:lnTo>
                  <a:pt x="5247818" y="988275"/>
                </a:lnTo>
                <a:lnTo>
                  <a:pt x="5248275" y="987158"/>
                </a:lnTo>
                <a:lnTo>
                  <a:pt x="5248275" y="984529"/>
                </a:lnTo>
                <a:close/>
              </a:path>
              <a:path w="6819900" h="2952750">
                <a:moveTo>
                  <a:pt x="5248275" y="493991"/>
                </a:moveTo>
                <a:lnTo>
                  <a:pt x="5247818" y="492874"/>
                </a:lnTo>
                <a:lnTo>
                  <a:pt x="5245951" y="491007"/>
                </a:lnTo>
                <a:lnTo>
                  <a:pt x="5244833" y="490537"/>
                </a:lnTo>
                <a:lnTo>
                  <a:pt x="5242204" y="490537"/>
                </a:lnTo>
                <a:lnTo>
                  <a:pt x="5241074" y="491007"/>
                </a:lnTo>
                <a:lnTo>
                  <a:pt x="5239220" y="492874"/>
                </a:lnTo>
                <a:lnTo>
                  <a:pt x="5238750" y="493991"/>
                </a:lnTo>
                <a:lnTo>
                  <a:pt x="5238750" y="496620"/>
                </a:lnTo>
                <a:lnTo>
                  <a:pt x="5239220" y="497738"/>
                </a:lnTo>
                <a:lnTo>
                  <a:pt x="5241074" y="499605"/>
                </a:lnTo>
                <a:lnTo>
                  <a:pt x="5242204" y="500062"/>
                </a:lnTo>
                <a:lnTo>
                  <a:pt x="5244833" y="500062"/>
                </a:lnTo>
                <a:lnTo>
                  <a:pt x="5245951" y="499605"/>
                </a:lnTo>
                <a:lnTo>
                  <a:pt x="5247818" y="497738"/>
                </a:lnTo>
                <a:lnTo>
                  <a:pt x="5248275" y="496620"/>
                </a:lnTo>
                <a:lnTo>
                  <a:pt x="5248275" y="493991"/>
                </a:lnTo>
                <a:close/>
              </a:path>
              <a:path w="6819900" h="2952750">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6819900" h="2952750">
                <a:moveTo>
                  <a:pt x="5295900" y="2946679"/>
                </a:moveTo>
                <a:lnTo>
                  <a:pt x="5295443" y="2945561"/>
                </a:lnTo>
                <a:lnTo>
                  <a:pt x="5293576" y="2943695"/>
                </a:lnTo>
                <a:lnTo>
                  <a:pt x="5292458" y="2943225"/>
                </a:lnTo>
                <a:lnTo>
                  <a:pt x="5289829" y="2943225"/>
                </a:lnTo>
                <a:lnTo>
                  <a:pt x="5288699" y="2943695"/>
                </a:lnTo>
                <a:lnTo>
                  <a:pt x="5286845" y="2945561"/>
                </a:lnTo>
                <a:lnTo>
                  <a:pt x="5286375" y="2946679"/>
                </a:lnTo>
                <a:lnTo>
                  <a:pt x="5286375" y="2949308"/>
                </a:lnTo>
                <a:lnTo>
                  <a:pt x="5286845" y="2950426"/>
                </a:lnTo>
                <a:lnTo>
                  <a:pt x="5288699" y="2952292"/>
                </a:lnTo>
                <a:lnTo>
                  <a:pt x="5289829" y="2952750"/>
                </a:lnTo>
                <a:lnTo>
                  <a:pt x="5292458" y="2952750"/>
                </a:lnTo>
                <a:lnTo>
                  <a:pt x="5293576" y="2952292"/>
                </a:lnTo>
                <a:lnTo>
                  <a:pt x="5295443" y="2950426"/>
                </a:lnTo>
                <a:lnTo>
                  <a:pt x="5295900" y="2949308"/>
                </a:lnTo>
                <a:lnTo>
                  <a:pt x="5295900" y="2946679"/>
                </a:lnTo>
                <a:close/>
              </a:path>
              <a:path w="6819900" h="2952750">
                <a:moveTo>
                  <a:pt x="5295900" y="2456142"/>
                </a:moveTo>
                <a:lnTo>
                  <a:pt x="5295443" y="2455024"/>
                </a:lnTo>
                <a:lnTo>
                  <a:pt x="5293576" y="2453157"/>
                </a:lnTo>
                <a:lnTo>
                  <a:pt x="5292458" y="2452687"/>
                </a:lnTo>
                <a:lnTo>
                  <a:pt x="5289829" y="2452687"/>
                </a:lnTo>
                <a:lnTo>
                  <a:pt x="5288699" y="2453157"/>
                </a:lnTo>
                <a:lnTo>
                  <a:pt x="5286845" y="2455024"/>
                </a:lnTo>
                <a:lnTo>
                  <a:pt x="5286375" y="2456142"/>
                </a:lnTo>
                <a:lnTo>
                  <a:pt x="5286375" y="2458770"/>
                </a:lnTo>
                <a:lnTo>
                  <a:pt x="5286845" y="2459888"/>
                </a:lnTo>
                <a:lnTo>
                  <a:pt x="5288699" y="2461755"/>
                </a:lnTo>
                <a:lnTo>
                  <a:pt x="5289829" y="2462212"/>
                </a:lnTo>
                <a:lnTo>
                  <a:pt x="5292458" y="2462212"/>
                </a:lnTo>
                <a:lnTo>
                  <a:pt x="5293576" y="2461755"/>
                </a:lnTo>
                <a:lnTo>
                  <a:pt x="5295443" y="2459888"/>
                </a:lnTo>
                <a:lnTo>
                  <a:pt x="5295900" y="2458770"/>
                </a:lnTo>
                <a:lnTo>
                  <a:pt x="5295900" y="2456142"/>
                </a:lnTo>
                <a:close/>
              </a:path>
              <a:path w="6819900" h="2952750">
                <a:moveTo>
                  <a:pt x="5295900" y="1965604"/>
                </a:moveTo>
                <a:lnTo>
                  <a:pt x="5295443" y="1964486"/>
                </a:lnTo>
                <a:lnTo>
                  <a:pt x="5293576" y="1962619"/>
                </a:lnTo>
                <a:lnTo>
                  <a:pt x="5292458" y="1962150"/>
                </a:lnTo>
                <a:lnTo>
                  <a:pt x="5289829" y="1962150"/>
                </a:lnTo>
                <a:lnTo>
                  <a:pt x="5288699" y="1962619"/>
                </a:lnTo>
                <a:lnTo>
                  <a:pt x="5286845" y="1964486"/>
                </a:lnTo>
                <a:lnTo>
                  <a:pt x="5286375" y="1965604"/>
                </a:lnTo>
                <a:lnTo>
                  <a:pt x="5286375" y="1968233"/>
                </a:lnTo>
                <a:lnTo>
                  <a:pt x="5286845" y="1969350"/>
                </a:lnTo>
                <a:lnTo>
                  <a:pt x="5288699" y="1971217"/>
                </a:lnTo>
                <a:lnTo>
                  <a:pt x="5289829" y="1971675"/>
                </a:lnTo>
                <a:lnTo>
                  <a:pt x="5292458" y="1971675"/>
                </a:lnTo>
                <a:lnTo>
                  <a:pt x="5293576" y="1971217"/>
                </a:lnTo>
                <a:lnTo>
                  <a:pt x="5295443" y="1969350"/>
                </a:lnTo>
                <a:lnTo>
                  <a:pt x="5295900" y="1968233"/>
                </a:lnTo>
                <a:lnTo>
                  <a:pt x="5295900" y="1965604"/>
                </a:lnTo>
                <a:close/>
              </a:path>
              <a:path w="6819900" h="2952750">
                <a:moveTo>
                  <a:pt x="5295900" y="1475066"/>
                </a:moveTo>
                <a:lnTo>
                  <a:pt x="5295443" y="1473949"/>
                </a:lnTo>
                <a:lnTo>
                  <a:pt x="5293576" y="1472082"/>
                </a:lnTo>
                <a:lnTo>
                  <a:pt x="5292458" y="1471612"/>
                </a:lnTo>
                <a:lnTo>
                  <a:pt x="5289829" y="1471612"/>
                </a:lnTo>
                <a:lnTo>
                  <a:pt x="5288699" y="1472082"/>
                </a:lnTo>
                <a:lnTo>
                  <a:pt x="5286845" y="1473949"/>
                </a:lnTo>
                <a:lnTo>
                  <a:pt x="5286375" y="1475066"/>
                </a:lnTo>
                <a:lnTo>
                  <a:pt x="5286375" y="1477695"/>
                </a:lnTo>
                <a:lnTo>
                  <a:pt x="5286845" y="1478813"/>
                </a:lnTo>
                <a:lnTo>
                  <a:pt x="5288699" y="1480680"/>
                </a:lnTo>
                <a:lnTo>
                  <a:pt x="5289829" y="1481137"/>
                </a:lnTo>
                <a:lnTo>
                  <a:pt x="5292458" y="1481137"/>
                </a:lnTo>
                <a:lnTo>
                  <a:pt x="5293576" y="1480680"/>
                </a:lnTo>
                <a:lnTo>
                  <a:pt x="5295443" y="1478813"/>
                </a:lnTo>
                <a:lnTo>
                  <a:pt x="5295900" y="1477695"/>
                </a:lnTo>
                <a:lnTo>
                  <a:pt x="5295900" y="1475066"/>
                </a:lnTo>
                <a:close/>
              </a:path>
              <a:path w="6819900" h="2952750">
                <a:moveTo>
                  <a:pt x="5295900" y="984529"/>
                </a:moveTo>
                <a:lnTo>
                  <a:pt x="5295443" y="983411"/>
                </a:lnTo>
                <a:lnTo>
                  <a:pt x="5293576" y="981544"/>
                </a:lnTo>
                <a:lnTo>
                  <a:pt x="5292458" y="981075"/>
                </a:lnTo>
                <a:lnTo>
                  <a:pt x="5289829" y="981075"/>
                </a:lnTo>
                <a:lnTo>
                  <a:pt x="5288699" y="981544"/>
                </a:lnTo>
                <a:lnTo>
                  <a:pt x="5286845" y="983411"/>
                </a:lnTo>
                <a:lnTo>
                  <a:pt x="5286375" y="984529"/>
                </a:lnTo>
                <a:lnTo>
                  <a:pt x="5286375" y="987158"/>
                </a:lnTo>
                <a:lnTo>
                  <a:pt x="5286845" y="988275"/>
                </a:lnTo>
                <a:lnTo>
                  <a:pt x="5288699" y="990142"/>
                </a:lnTo>
                <a:lnTo>
                  <a:pt x="5289829" y="990600"/>
                </a:lnTo>
                <a:lnTo>
                  <a:pt x="5292458" y="990600"/>
                </a:lnTo>
                <a:lnTo>
                  <a:pt x="5293576" y="990142"/>
                </a:lnTo>
                <a:lnTo>
                  <a:pt x="5295443" y="988275"/>
                </a:lnTo>
                <a:lnTo>
                  <a:pt x="5295900" y="987158"/>
                </a:lnTo>
                <a:lnTo>
                  <a:pt x="5295900" y="984529"/>
                </a:lnTo>
                <a:close/>
              </a:path>
              <a:path w="6819900" h="2952750">
                <a:moveTo>
                  <a:pt x="5295900" y="493991"/>
                </a:moveTo>
                <a:lnTo>
                  <a:pt x="5295443" y="492874"/>
                </a:lnTo>
                <a:lnTo>
                  <a:pt x="5293576" y="491007"/>
                </a:lnTo>
                <a:lnTo>
                  <a:pt x="5292458" y="490537"/>
                </a:lnTo>
                <a:lnTo>
                  <a:pt x="5289829" y="490537"/>
                </a:lnTo>
                <a:lnTo>
                  <a:pt x="5288699" y="491007"/>
                </a:lnTo>
                <a:lnTo>
                  <a:pt x="5286845" y="492874"/>
                </a:lnTo>
                <a:lnTo>
                  <a:pt x="5286375" y="493991"/>
                </a:lnTo>
                <a:lnTo>
                  <a:pt x="5286375" y="496620"/>
                </a:lnTo>
                <a:lnTo>
                  <a:pt x="5286845" y="497738"/>
                </a:lnTo>
                <a:lnTo>
                  <a:pt x="5288699" y="499605"/>
                </a:lnTo>
                <a:lnTo>
                  <a:pt x="5289829" y="500062"/>
                </a:lnTo>
                <a:lnTo>
                  <a:pt x="5292458" y="500062"/>
                </a:lnTo>
                <a:lnTo>
                  <a:pt x="5293576" y="499605"/>
                </a:lnTo>
                <a:lnTo>
                  <a:pt x="5295443" y="497738"/>
                </a:lnTo>
                <a:lnTo>
                  <a:pt x="5295900" y="496620"/>
                </a:lnTo>
                <a:lnTo>
                  <a:pt x="5295900" y="493991"/>
                </a:lnTo>
                <a:close/>
              </a:path>
              <a:path w="6819900" h="2952750">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6819900" h="2952750">
                <a:moveTo>
                  <a:pt x="5343525" y="2946679"/>
                </a:moveTo>
                <a:lnTo>
                  <a:pt x="5343068" y="2945561"/>
                </a:lnTo>
                <a:lnTo>
                  <a:pt x="5341201" y="2943695"/>
                </a:lnTo>
                <a:lnTo>
                  <a:pt x="5340083" y="2943225"/>
                </a:lnTo>
                <a:lnTo>
                  <a:pt x="5337454" y="2943225"/>
                </a:lnTo>
                <a:lnTo>
                  <a:pt x="5336324" y="2943695"/>
                </a:lnTo>
                <a:lnTo>
                  <a:pt x="5334470" y="2945561"/>
                </a:lnTo>
                <a:lnTo>
                  <a:pt x="5334000" y="2946679"/>
                </a:lnTo>
                <a:lnTo>
                  <a:pt x="5334000" y="2949308"/>
                </a:lnTo>
                <a:lnTo>
                  <a:pt x="5334470" y="2950426"/>
                </a:lnTo>
                <a:lnTo>
                  <a:pt x="5336324" y="2952292"/>
                </a:lnTo>
                <a:lnTo>
                  <a:pt x="5337454" y="2952750"/>
                </a:lnTo>
                <a:lnTo>
                  <a:pt x="5340083" y="2952750"/>
                </a:lnTo>
                <a:lnTo>
                  <a:pt x="5341201" y="2952292"/>
                </a:lnTo>
                <a:lnTo>
                  <a:pt x="5343068" y="2950426"/>
                </a:lnTo>
                <a:lnTo>
                  <a:pt x="5343525" y="2949308"/>
                </a:lnTo>
                <a:lnTo>
                  <a:pt x="5343525" y="2946679"/>
                </a:lnTo>
                <a:close/>
              </a:path>
              <a:path w="6819900" h="2952750">
                <a:moveTo>
                  <a:pt x="5343525" y="2456142"/>
                </a:moveTo>
                <a:lnTo>
                  <a:pt x="5343068" y="2455024"/>
                </a:lnTo>
                <a:lnTo>
                  <a:pt x="5341201" y="2453157"/>
                </a:lnTo>
                <a:lnTo>
                  <a:pt x="5340083" y="2452687"/>
                </a:lnTo>
                <a:lnTo>
                  <a:pt x="5337454" y="2452687"/>
                </a:lnTo>
                <a:lnTo>
                  <a:pt x="5336324" y="2453157"/>
                </a:lnTo>
                <a:lnTo>
                  <a:pt x="5334470" y="2455024"/>
                </a:lnTo>
                <a:lnTo>
                  <a:pt x="5334000" y="2456142"/>
                </a:lnTo>
                <a:lnTo>
                  <a:pt x="5334000" y="2458770"/>
                </a:lnTo>
                <a:lnTo>
                  <a:pt x="5334470" y="2459888"/>
                </a:lnTo>
                <a:lnTo>
                  <a:pt x="5336324" y="2461755"/>
                </a:lnTo>
                <a:lnTo>
                  <a:pt x="5337454" y="2462212"/>
                </a:lnTo>
                <a:lnTo>
                  <a:pt x="5340083" y="2462212"/>
                </a:lnTo>
                <a:lnTo>
                  <a:pt x="5341201" y="2461755"/>
                </a:lnTo>
                <a:lnTo>
                  <a:pt x="5343068" y="2459888"/>
                </a:lnTo>
                <a:lnTo>
                  <a:pt x="5343525" y="2458770"/>
                </a:lnTo>
                <a:lnTo>
                  <a:pt x="5343525" y="2456142"/>
                </a:lnTo>
                <a:close/>
              </a:path>
              <a:path w="6819900" h="2952750">
                <a:moveTo>
                  <a:pt x="5343525" y="1965604"/>
                </a:moveTo>
                <a:lnTo>
                  <a:pt x="5343068" y="1964486"/>
                </a:lnTo>
                <a:lnTo>
                  <a:pt x="5341201" y="1962619"/>
                </a:lnTo>
                <a:lnTo>
                  <a:pt x="5340083" y="1962150"/>
                </a:lnTo>
                <a:lnTo>
                  <a:pt x="5337454" y="1962150"/>
                </a:lnTo>
                <a:lnTo>
                  <a:pt x="5336324" y="1962619"/>
                </a:lnTo>
                <a:lnTo>
                  <a:pt x="5334470" y="1964486"/>
                </a:lnTo>
                <a:lnTo>
                  <a:pt x="5334000" y="1965604"/>
                </a:lnTo>
                <a:lnTo>
                  <a:pt x="5334000" y="1968233"/>
                </a:lnTo>
                <a:lnTo>
                  <a:pt x="5334470" y="1969350"/>
                </a:lnTo>
                <a:lnTo>
                  <a:pt x="5336324" y="1971217"/>
                </a:lnTo>
                <a:lnTo>
                  <a:pt x="5337454" y="1971675"/>
                </a:lnTo>
                <a:lnTo>
                  <a:pt x="5340083" y="1971675"/>
                </a:lnTo>
                <a:lnTo>
                  <a:pt x="5341201" y="1971217"/>
                </a:lnTo>
                <a:lnTo>
                  <a:pt x="5343068" y="1969350"/>
                </a:lnTo>
                <a:lnTo>
                  <a:pt x="5343525" y="1968233"/>
                </a:lnTo>
                <a:lnTo>
                  <a:pt x="5343525" y="1965604"/>
                </a:lnTo>
                <a:close/>
              </a:path>
              <a:path w="6819900" h="2952750">
                <a:moveTo>
                  <a:pt x="5343525" y="1475066"/>
                </a:moveTo>
                <a:lnTo>
                  <a:pt x="5343068" y="1473949"/>
                </a:lnTo>
                <a:lnTo>
                  <a:pt x="5341201" y="1472082"/>
                </a:lnTo>
                <a:lnTo>
                  <a:pt x="5340083" y="1471612"/>
                </a:lnTo>
                <a:lnTo>
                  <a:pt x="5337454" y="1471612"/>
                </a:lnTo>
                <a:lnTo>
                  <a:pt x="5336324" y="1472082"/>
                </a:lnTo>
                <a:lnTo>
                  <a:pt x="5334470" y="1473949"/>
                </a:lnTo>
                <a:lnTo>
                  <a:pt x="5334000" y="1475066"/>
                </a:lnTo>
                <a:lnTo>
                  <a:pt x="5334000" y="1477695"/>
                </a:lnTo>
                <a:lnTo>
                  <a:pt x="5334470" y="1478813"/>
                </a:lnTo>
                <a:lnTo>
                  <a:pt x="5336324" y="1480680"/>
                </a:lnTo>
                <a:lnTo>
                  <a:pt x="5337454" y="1481137"/>
                </a:lnTo>
                <a:lnTo>
                  <a:pt x="5340083" y="1481137"/>
                </a:lnTo>
                <a:lnTo>
                  <a:pt x="5341201" y="1480680"/>
                </a:lnTo>
                <a:lnTo>
                  <a:pt x="5343068" y="1478813"/>
                </a:lnTo>
                <a:lnTo>
                  <a:pt x="5343525" y="1477695"/>
                </a:lnTo>
                <a:lnTo>
                  <a:pt x="5343525" y="1475066"/>
                </a:lnTo>
                <a:close/>
              </a:path>
              <a:path w="6819900" h="2952750">
                <a:moveTo>
                  <a:pt x="5343525" y="984529"/>
                </a:moveTo>
                <a:lnTo>
                  <a:pt x="5343068" y="983411"/>
                </a:lnTo>
                <a:lnTo>
                  <a:pt x="5341201" y="981544"/>
                </a:lnTo>
                <a:lnTo>
                  <a:pt x="5340083" y="981075"/>
                </a:lnTo>
                <a:lnTo>
                  <a:pt x="5337454" y="981075"/>
                </a:lnTo>
                <a:lnTo>
                  <a:pt x="5336324" y="981544"/>
                </a:lnTo>
                <a:lnTo>
                  <a:pt x="5334470" y="983411"/>
                </a:lnTo>
                <a:lnTo>
                  <a:pt x="5334000" y="984529"/>
                </a:lnTo>
                <a:lnTo>
                  <a:pt x="5334000" y="987158"/>
                </a:lnTo>
                <a:lnTo>
                  <a:pt x="5334470" y="988275"/>
                </a:lnTo>
                <a:lnTo>
                  <a:pt x="5336324" y="990142"/>
                </a:lnTo>
                <a:lnTo>
                  <a:pt x="5337454" y="990600"/>
                </a:lnTo>
                <a:lnTo>
                  <a:pt x="5340083" y="990600"/>
                </a:lnTo>
                <a:lnTo>
                  <a:pt x="5341201" y="990142"/>
                </a:lnTo>
                <a:lnTo>
                  <a:pt x="5343068" y="988275"/>
                </a:lnTo>
                <a:lnTo>
                  <a:pt x="5343525" y="987158"/>
                </a:lnTo>
                <a:lnTo>
                  <a:pt x="5343525" y="984529"/>
                </a:lnTo>
                <a:close/>
              </a:path>
              <a:path w="6819900" h="2952750">
                <a:moveTo>
                  <a:pt x="5343525" y="493991"/>
                </a:moveTo>
                <a:lnTo>
                  <a:pt x="5343068" y="492874"/>
                </a:lnTo>
                <a:lnTo>
                  <a:pt x="5341201" y="491007"/>
                </a:lnTo>
                <a:lnTo>
                  <a:pt x="5340083" y="490537"/>
                </a:lnTo>
                <a:lnTo>
                  <a:pt x="5337454" y="490537"/>
                </a:lnTo>
                <a:lnTo>
                  <a:pt x="5336324" y="491007"/>
                </a:lnTo>
                <a:lnTo>
                  <a:pt x="5334470" y="492874"/>
                </a:lnTo>
                <a:lnTo>
                  <a:pt x="5334000" y="493991"/>
                </a:lnTo>
                <a:lnTo>
                  <a:pt x="5334000" y="496620"/>
                </a:lnTo>
                <a:lnTo>
                  <a:pt x="5334470" y="497738"/>
                </a:lnTo>
                <a:lnTo>
                  <a:pt x="5336324" y="499605"/>
                </a:lnTo>
                <a:lnTo>
                  <a:pt x="5337454" y="500062"/>
                </a:lnTo>
                <a:lnTo>
                  <a:pt x="5340083" y="500062"/>
                </a:lnTo>
                <a:lnTo>
                  <a:pt x="5341201" y="499605"/>
                </a:lnTo>
                <a:lnTo>
                  <a:pt x="5343068" y="497738"/>
                </a:lnTo>
                <a:lnTo>
                  <a:pt x="5343525" y="496620"/>
                </a:lnTo>
                <a:lnTo>
                  <a:pt x="5343525" y="493991"/>
                </a:lnTo>
                <a:close/>
              </a:path>
              <a:path w="6819900" h="2952750">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6819900" h="2952750">
                <a:moveTo>
                  <a:pt x="5391150" y="2946679"/>
                </a:moveTo>
                <a:lnTo>
                  <a:pt x="5390693" y="2945561"/>
                </a:lnTo>
                <a:lnTo>
                  <a:pt x="5388826" y="2943695"/>
                </a:lnTo>
                <a:lnTo>
                  <a:pt x="5387708" y="2943225"/>
                </a:lnTo>
                <a:lnTo>
                  <a:pt x="5385079" y="2943225"/>
                </a:lnTo>
                <a:lnTo>
                  <a:pt x="5383949" y="2943695"/>
                </a:lnTo>
                <a:lnTo>
                  <a:pt x="5382095" y="2945561"/>
                </a:lnTo>
                <a:lnTo>
                  <a:pt x="5381625" y="2946679"/>
                </a:lnTo>
                <a:lnTo>
                  <a:pt x="5381625" y="2949308"/>
                </a:lnTo>
                <a:lnTo>
                  <a:pt x="5382095" y="2950426"/>
                </a:lnTo>
                <a:lnTo>
                  <a:pt x="5383949" y="2952292"/>
                </a:lnTo>
                <a:lnTo>
                  <a:pt x="5385079" y="2952750"/>
                </a:lnTo>
                <a:lnTo>
                  <a:pt x="5387708" y="2952750"/>
                </a:lnTo>
                <a:lnTo>
                  <a:pt x="5388826" y="2952292"/>
                </a:lnTo>
                <a:lnTo>
                  <a:pt x="5390693" y="2950426"/>
                </a:lnTo>
                <a:lnTo>
                  <a:pt x="5391150" y="2949308"/>
                </a:lnTo>
                <a:lnTo>
                  <a:pt x="5391150" y="2946679"/>
                </a:lnTo>
                <a:close/>
              </a:path>
              <a:path w="6819900" h="2952750">
                <a:moveTo>
                  <a:pt x="5391150" y="2456142"/>
                </a:moveTo>
                <a:lnTo>
                  <a:pt x="5390693" y="2455024"/>
                </a:lnTo>
                <a:lnTo>
                  <a:pt x="5388826" y="2453157"/>
                </a:lnTo>
                <a:lnTo>
                  <a:pt x="5387708" y="2452687"/>
                </a:lnTo>
                <a:lnTo>
                  <a:pt x="5385079" y="2452687"/>
                </a:lnTo>
                <a:lnTo>
                  <a:pt x="5383949" y="2453157"/>
                </a:lnTo>
                <a:lnTo>
                  <a:pt x="5382095" y="2455024"/>
                </a:lnTo>
                <a:lnTo>
                  <a:pt x="5381625" y="2456142"/>
                </a:lnTo>
                <a:lnTo>
                  <a:pt x="5381625" y="2458770"/>
                </a:lnTo>
                <a:lnTo>
                  <a:pt x="5382095" y="2459888"/>
                </a:lnTo>
                <a:lnTo>
                  <a:pt x="5383949" y="2461755"/>
                </a:lnTo>
                <a:lnTo>
                  <a:pt x="5385079" y="2462212"/>
                </a:lnTo>
                <a:lnTo>
                  <a:pt x="5387708" y="2462212"/>
                </a:lnTo>
                <a:lnTo>
                  <a:pt x="5388826" y="2461755"/>
                </a:lnTo>
                <a:lnTo>
                  <a:pt x="5390693" y="2459888"/>
                </a:lnTo>
                <a:lnTo>
                  <a:pt x="5391150" y="2458770"/>
                </a:lnTo>
                <a:lnTo>
                  <a:pt x="5391150" y="2456142"/>
                </a:lnTo>
                <a:close/>
              </a:path>
              <a:path w="6819900" h="2952750">
                <a:moveTo>
                  <a:pt x="5391150" y="1965604"/>
                </a:moveTo>
                <a:lnTo>
                  <a:pt x="5390693" y="1964486"/>
                </a:lnTo>
                <a:lnTo>
                  <a:pt x="5388826" y="1962619"/>
                </a:lnTo>
                <a:lnTo>
                  <a:pt x="5387708" y="1962150"/>
                </a:lnTo>
                <a:lnTo>
                  <a:pt x="5385079" y="1962150"/>
                </a:lnTo>
                <a:lnTo>
                  <a:pt x="5383949" y="1962619"/>
                </a:lnTo>
                <a:lnTo>
                  <a:pt x="5382095" y="1964486"/>
                </a:lnTo>
                <a:lnTo>
                  <a:pt x="5381625" y="1965604"/>
                </a:lnTo>
                <a:lnTo>
                  <a:pt x="5381625" y="1968233"/>
                </a:lnTo>
                <a:lnTo>
                  <a:pt x="5382095" y="1969350"/>
                </a:lnTo>
                <a:lnTo>
                  <a:pt x="5383949" y="1971217"/>
                </a:lnTo>
                <a:lnTo>
                  <a:pt x="5385079" y="1971675"/>
                </a:lnTo>
                <a:lnTo>
                  <a:pt x="5387708" y="1971675"/>
                </a:lnTo>
                <a:lnTo>
                  <a:pt x="5388826" y="1971217"/>
                </a:lnTo>
                <a:lnTo>
                  <a:pt x="5390693" y="1969350"/>
                </a:lnTo>
                <a:lnTo>
                  <a:pt x="5391150" y="1968233"/>
                </a:lnTo>
                <a:lnTo>
                  <a:pt x="5391150" y="1965604"/>
                </a:lnTo>
                <a:close/>
              </a:path>
              <a:path w="6819900" h="2952750">
                <a:moveTo>
                  <a:pt x="5391150" y="1475066"/>
                </a:moveTo>
                <a:lnTo>
                  <a:pt x="5390693" y="1473949"/>
                </a:lnTo>
                <a:lnTo>
                  <a:pt x="5388826" y="1472082"/>
                </a:lnTo>
                <a:lnTo>
                  <a:pt x="5387708" y="1471612"/>
                </a:lnTo>
                <a:lnTo>
                  <a:pt x="5385079" y="1471612"/>
                </a:lnTo>
                <a:lnTo>
                  <a:pt x="5383949" y="1472082"/>
                </a:lnTo>
                <a:lnTo>
                  <a:pt x="5382095" y="1473949"/>
                </a:lnTo>
                <a:lnTo>
                  <a:pt x="5381625" y="1475066"/>
                </a:lnTo>
                <a:lnTo>
                  <a:pt x="5381625" y="1477695"/>
                </a:lnTo>
                <a:lnTo>
                  <a:pt x="5382095" y="1478813"/>
                </a:lnTo>
                <a:lnTo>
                  <a:pt x="5383949" y="1480680"/>
                </a:lnTo>
                <a:lnTo>
                  <a:pt x="5385079" y="1481137"/>
                </a:lnTo>
                <a:lnTo>
                  <a:pt x="5387708" y="1481137"/>
                </a:lnTo>
                <a:lnTo>
                  <a:pt x="5388826" y="1480680"/>
                </a:lnTo>
                <a:lnTo>
                  <a:pt x="5390693" y="1478813"/>
                </a:lnTo>
                <a:lnTo>
                  <a:pt x="5391150" y="1477695"/>
                </a:lnTo>
                <a:lnTo>
                  <a:pt x="5391150" y="1475066"/>
                </a:lnTo>
                <a:close/>
              </a:path>
              <a:path w="6819900" h="2952750">
                <a:moveTo>
                  <a:pt x="5391150" y="984529"/>
                </a:moveTo>
                <a:lnTo>
                  <a:pt x="5390693" y="983411"/>
                </a:lnTo>
                <a:lnTo>
                  <a:pt x="5388826" y="981544"/>
                </a:lnTo>
                <a:lnTo>
                  <a:pt x="5387708" y="981075"/>
                </a:lnTo>
                <a:lnTo>
                  <a:pt x="5385079" y="981075"/>
                </a:lnTo>
                <a:lnTo>
                  <a:pt x="5383949" y="981544"/>
                </a:lnTo>
                <a:lnTo>
                  <a:pt x="5382095" y="983411"/>
                </a:lnTo>
                <a:lnTo>
                  <a:pt x="5381625" y="984529"/>
                </a:lnTo>
                <a:lnTo>
                  <a:pt x="5381625" y="987158"/>
                </a:lnTo>
                <a:lnTo>
                  <a:pt x="5382095" y="988275"/>
                </a:lnTo>
                <a:lnTo>
                  <a:pt x="5383949" y="990142"/>
                </a:lnTo>
                <a:lnTo>
                  <a:pt x="5385079" y="990600"/>
                </a:lnTo>
                <a:lnTo>
                  <a:pt x="5387708" y="990600"/>
                </a:lnTo>
                <a:lnTo>
                  <a:pt x="5388826" y="990142"/>
                </a:lnTo>
                <a:lnTo>
                  <a:pt x="5390693" y="988275"/>
                </a:lnTo>
                <a:lnTo>
                  <a:pt x="5391150" y="987158"/>
                </a:lnTo>
                <a:lnTo>
                  <a:pt x="5391150" y="984529"/>
                </a:lnTo>
                <a:close/>
              </a:path>
              <a:path w="6819900" h="2952750">
                <a:moveTo>
                  <a:pt x="5391150" y="493991"/>
                </a:moveTo>
                <a:lnTo>
                  <a:pt x="5390693" y="492874"/>
                </a:lnTo>
                <a:lnTo>
                  <a:pt x="5388826" y="491007"/>
                </a:lnTo>
                <a:lnTo>
                  <a:pt x="5387708" y="490537"/>
                </a:lnTo>
                <a:lnTo>
                  <a:pt x="5385079" y="490537"/>
                </a:lnTo>
                <a:lnTo>
                  <a:pt x="5383949" y="491007"/>
                </a:lnTo>
                <a:lnTo>
                  <a:pt x="5382095" y="492874"/>
                </a:lnTo>
                <a:lnTo>
                  <a:pt x="5381625" y="493991"/>
                </a:lnTo>
                <a:lnTo>
                  <a:pt x="5381625" y="496620"/>
                </a:lnTo>
                <a:lnTo>
                  <a:pt x="5382095" y="497738"/>
                </a:lnTo>
                <a:lnTo>
                  <a:pt x="5383949" y="499605"/>
                </a:lnTo>
                <a:lnTo>
                  <a:pt x="5385079" y="500062"/>
                </a:lnTo>
                <a:lnTo>
                  <a:pt x="5387708" y="500062"/>
                </a:lnTo>
                <a:lnTo>
                  <a:pt x="5388826" y="499605"/>
                </a:lnTo>
                <a:lnTo>
                  <a:pt x="5390693" y="497738"/>
                </a:lnTo>
                <a:lnTo>
                  <a:pt x="5391150" y="496620"/>
                </a:lnTo>
                <a:lnTo>
                  <a:pt x="5391150" y="493991"/>
                </a:lnTo>
                <a:close/>
              </a:path>
              <a:path w="6819900" h="2952750">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6819900" h="2952750">
                <a:moveTo>
                  <a:pt x="5438775" y="2946679"/>
                </a:moveTo>
                <a:lnTo>
                  <a:pt x="5438318" y="2945561"/>
                </a:lnTo>
                <a:lnTo>
                  <a:pt x="5436451" y="2943695"/>
                </a:lnTo>
                <a:lnTo>
                  <a:pt x="5435333" y="2943225"/>
                </a:lnTo>
                <a:lnTo>
                  <a:pt x="5432704" y="2943225"/>
                </a:lnTo>
                <a:lnTo>
                  <a:pt x="5431574" y="2943695"/>
                </a:lnTo>
                <a:lnTo>
                  <a:pt x="5429720" y="2945561"/>
                </a:lnTo>
                <a:lnTo>
                  <a:pt x="5429250" y="2946679"/>
                </a:lnTo>
                <a:lnTo>
                  <a:pt x="5429250" y="2949308"/>
                </a:lnTo>
                <a:lnTo>
                  <a:pt x="5429720" y="2950426"/>
                </a:lnTo>
                <a:lnTo>
                  <a:pt x="5431574" y="2952292"/>
                </a:lnTo>
                <a:lnTo>
                  <a:pt x="5432704" y="2952750"/>
                </a:lnTo>
                <a:lnTo>
                  <a:pt x="5435333" y="2952750"/>
                </a:lnTo>
                <a:lnTo>
                  <a:pt x="5436451" y="2952292"/>
                </a:lnTo>
                <a:lnTo>
                  <a:pt x="5438318" y="2950426"/>
                </a:lnTo>
                <a:lnTo>
                  <a:pt x="5438775" y="2949308"/>
                </a:lnTo>
                <a:lnTo>
                  <a:pt x="5438775" y="2946679"/>
                </a:lnTo>
                <a:close/>
              </a:path>
              <a:path w="6819900" h="2952750">
                <a:moveTo>
                  <a:pt x="5438775" y="2456142"/>
                </a:moveTo>
                <a:lnTo>
                  <a:pt x="5438318" y="2455024"/>
                </a:lnTo>
                <a:lnTo>
                  <a:pt x="5436451" y="2453157"/>
                </a:lnTo>
                <a:lnTo>
                  <a:pt x="5435333" y="2452687"/>
                </a:lnTo>
                <a:lnTo>
                  <a:pt x="5432704" y="2452687"/>
                </a:lnTo>
                <a:lnTo>
                  <a:pt x="5431574" y="2453157"/>
                </a:lnTo>
                <a:lnTo>
                  <a:pt x="5429720" y="2455024"/>
                </a:lnTo>
                <a:lnTo>
                  <a:pt x="5429250" y="2456142"/>
                </a:lnTo>
                <a:lnTo>
                  <a:pt x="5429250" y="2458770"/>
                </a:lnTo>
                <a:lnTo>
                  <a:pt x="5429720" y="2459888"/>
                </a:lnTo>
                <a:lnTo>
                  <a:pt x="5431574" y="2461755"/>
                </a:lnTo>
                <a:lnTo>
                  <a:pt x="5432704" y="2462212"/>
                </a:lnTo>
                <a:lnTo>
                  <a:pt x="5435333" y="2462212"/>
                </a:lnTo>
                <a:lnTo>
                  <a:pt x="5436451" y="2461755"/>
                </a:lnTo>
                <a:lnTo>
                  <a:pt x="5438318" y="2459888"/>
                </a:lnTo>
                <a:lnTo>
                  <a:pt x="5438775" y="2458770"/>
                </a:lnTo>
                <a:lnTo>
                  <a:pt x="5438775" y="2456142"/>
                </a:lnTo>
                <a:close/>
              </a:path>
              <a:path w="6819900" h="2952750">
                <a:moveTo>
                  <a:pt x="5438775" y="1965604"/>
                </a:moveTo>
                <a:lnTo>
                  <a:pt x="5438318" y="1964486"/>
                </a:lnTo>
                <a:lnTo>
                  <a:pt x="5436451" y="1962619"/>
                </a:lnTo>
                <a:lnTo>
                  <a:pt x="5435333" y="1962150"/>
                </a:lnTo>
                <a:lnTo>
                  <a:pt x="5432704" y="1962150"/>
                </a:lnTo>
                <a:lnTo>
                  <a:pt x="5431574" y="1962619"/>
                </a:lnTo>
                <a:lnTo>
                  <a:pt x="5429720" y="1964486"/>
                </a:lnTo>
                <a:lnTo>
                  <a:pt x="5429250" y="1965604"/>
                </a:lnTo>
                <a:lnTo>
                  <a:pt x="5429250" y="1968233"/>
                </a:lnTo>
                <a:lnTo>
                  <a:pt x="5429720" y="1969350"/>
                </a:lnTo>
                <a:lnTo>
                  <a:pt x="5431574" y="1971217"/>
                </a:lnTo>
                <a:lnTo>
                  <a:pt x="5432704" y="1971675"/>
                </a:lnTo>
                <a:lnTo>
                  <a:pt x="5435333" y="1971675"/>
                </a:lnTo>
                <a:lnTo>
                  <a:pt x="5436451" y="1971217"/>
                </a:lnTo>
                <a:lnTo>
                  <a:pt x="5438318" y="1969350"/>
                </a:lnTo>
                <a:lnTo>
                  <a:pt x="5438775" y="1968233"/>
                </a:lnTo>
                <a:lnTo>
                  <a:pt x="5438775" y="1965604"/>
                </a:lnTo>
                <a:close/>
              </a:path>
              <a:path w="6819900" h="2952750">
                <a:moveTo>
                  <a:pt x="5438775" y="1475066"/>
                </a:moveTo>
                <a:lnTo>
                  <a:pt x="5438318" y="1473949"/>
                </a:lnTo>
                <a:lnTo>
                  <a:pt x="5436451" y="1472082"/>
                </a:lnTo>
                <a:lnTo>
                  <a:pt x="5435333" y="1471612"/>
                </a:lnTo>
                <a:lnTo>
                  <a:pt x="5432704" y="1471612"/>
                </a:lnTo>
                <a:lnTo>
                  <a:pt x="5431574" y="1472082"/>
                </a:lnTo>
                <a:lnTo>
                  <a:pt x="5429720" y="1473949"/>
                </a:lnTo>
                <a:lnTo>
                  <a:pt x="5429250" y="1475066"/>
                </a:lnTo>
                <a:lnTo>
                  <a:pt x="5429250" y="1477695"/>
                </a:lnTo>
                <a:lnTo>
                  <a:pt x="5429720" y="1478813"/>
                </a:lnTo>
                <a:lnTo>
                  <a:pt x="5431574" y="1480680"/>
                </a:lnTo>
                <a:lnTo>
                  <a:pt x="5432704" y="1481137"/>
                </a:lnTo>
                <a:lnTo>
                  <a:pt x="5435333" y="1481137"/>
                </a:lnTo>
                <a:lnTo>
                  <a:pt x="5436451" y="1480680"/>
                </a:lnTo>
                <a:lnTo>
                  <a:pt x="5438318" y="1478813"/>
                </a:lnTo>
                <a:lnTo>
                  <a:pt x="5438775" y="1477695"/>
                </a:lnTo>
                <a:lnTo>
                  <a:pt x="5438775" y="1475066"/>
                </a:lnTo>
                <a:close/>
              </a:path>
              <a:path w="6819900" h="2952750">
                <a:moveTo>
                  <a:pt x="5438775" y="984529"/>
                </a:moveTo>
                <a:lnTo>
                  <a:pt x="5438318" y="983411"/>
                </a:lnTo>
                <a:lnTo>
                  <a:pt x="5436451" y="981544"/>
                </a:lnTo>
                <a:lnTo>
                  <a:pt x="5435333" y="981075"/>
                </a:lnTo>
                <a:lnTo>
                  <a:pt x="5432704" y="981075"/>
                </a:lnTo>
                <a:lnTo>
                  <a:pt x="5431574" y="981544"/>
                </a:lnTo>
                <a:lnTo>
                  <a:pt x="5429720" y="983411"/>
                </a:lnTo>
                <a:lnTo>
                  <a:pt x="5429250" y="984529"/>
                </a:lnTo>
                <a:lnTo>
                  <a:pt x="5429250" y="987158"/>
                </a:lnTo>
                <a:lnTo>
                  <a:pt x="5429720" y="988275"/>
                </a:lnTo>
                <a:lnTo>
                  <a:pt x="5431574" y="990142"/>
                </a:lnTo>
                <a:lnTo>
                  <a:pt x="5432704" y="990600"/>
                </a:lnTo>
                <a:lnTo>
                  <a:pt x="5435333" y="990600"/>
                </a:lnTo>
                <a:lnTo>
                  <a:pt x="5436451" y="990142"/>
                </a:lnTo>
                <a:lnTo>
                  <a:pt x="5438318" y="988275"/>
                </a:lnTo>
                <a:lnTo>
                  <a:pt x="5438775" y="987158"/>
                </a:lnTo>
                <a:lnTo>
                  <a:pt x="5438775" y="984529"/>
                </a:lnTo>
                <a:close/>
              </a:path>
              <a:path w="6819900" h="2952750">
                <a:moveTo>
                  <a:pt x="5438775" y="493991"/>
                </a:moveTo>
                <a:lnTo>
                  <a:pt x="5438318" y="492874"/>
                </a:lnTo>
                <a:lnTo>
                  <a:pt x="5436451" y="491007"/>
                </a:lnTo>
                <a:lnTo>
                  <a:pt x="5435333" y="490537"/>
                </a:lnTo>
                <a:lnTo>
                  <a:pt x="5432704" y="490537"/>
                </a:lnTo>
                <a:lnTo>
                  <a:pt x="5431574" y="491007"/>
                </a:lnTo>
                <a:lnTo>
                  <a:pt x="5429720" y="492874"/>
                </a:lnTo>
                <a:lnTo>
                  <a:pt x="5429250" y="493991"/>
                </a:lnTo>
                <a:lnTo>
                  <a:pt x="5429250" y="496620"/>
                </a:lnTo>
                <a:lnTo>
                  <a:pt x="5429720" y="497738"/>
                </a:lnTo>
                <a:lnTo>
                  <a:pt x="5431574" y="499605"/>
                </a:lnTo>
                <a:lnTo>
                  <a:pt x="5432704" y="500062"/>
                </a:lnTo>
                <a:lnTo>
                  <a:pt x="5435333" y="500062"/>
                </a:lnTo>
                <a:lnTo>
                  <a:pt x="5436451" y="499605"/>
                </a:lnTo>
                <a:lnTo>
                  <a:pt x="5438318" y="497738"/>
                </a:lnTo>
                <a:lnTo>
                  <a:pt x="5438775" y="496620"/>
                </a:lnTo>
                <a:lnTo>
                  <a:pt x="5438775" y="493991"/>
                </a:lnTo>
                <a:close/>
              </a:path>
              <a:path w="6819900" h="2952750">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6819900" h="2952750">
                <a:moveTo>
                  <a:pt x="5486400" y="2946679"/>
                </a:moveTo>
                <a:lnTo>
                  <a:pt x="5485943" y="2945561"/>
                </a:lnTo>
                <a:lnTo>
                  <a:pt x="5484076" y="2943695"/>
                </a:lnTo>
                <a:lnTo>
                  <a:pt x="5482958" y="2943225"/>
                </a:lnTo>
                <a:lnTo>
                  <a:pt x="5480329" y="2943225"/>
                </a:lnTo>
                <a:lnTo>
                  <a:pt x="5479199" y="2943695"/>
                </a:lnTo>
                <a:lnTo>
                  <a:pt x="5477345" y="2945561"/>
                </a:lnTo>
                <a:lnTo>
                  <a:pt x="5476875" y="2946679"/>
                </a:lnTo>
                <a:lnTo>
                  <a:pt x="5476875" y="2949308"/>
                </a:lnTo>
                <a:lnTo>
                  <a:pt x="5477345" y="2950426"/>
                </a:lnTo>
                <a:lnTo>
                  <a:pt x="5479199" y="2952292"/>
                </a:lnTo>
                <a:lnTo>
                  <a:pt x="5480329" y="2952750"/>
                </a:lnTo>
                <a:lnTo>
                  <a:pt x="5482958" y="2952750"/>
                </a:lnTo>
                <a:lnTo>
                  <a:pt x="5484076" y="2952292"/>
                </a:lnTo>
                <a:lnTo>
                  <a:pt x="5485943" y="2950426"/>
                </a:lnTo>
                <a:lnTo>
                  <a:pt x="5486400" y="2949308"/>
                </a:lnTo>
                <a:lnTo>
                  <a:pt x="5486400" y="2946679"/>
                </a:lnTo>
                <a:close/>
              </a:path>
              <a:path w="6819900" h="2952750">
                <a:moveTo>
                  <a:pt x="5486400" y="2456142"/>
                </a:moveTo>
                <a:lnTo>
                  <a:pt x="5485943" y="2455024"/>
                </a:lnTo>
                <a:lnTo>
                  <a:pt x="5484076" y="2453157"/>
                </a:lnTo>
                <a:lnTo>
                  <a:pt x="5482958" y="2452687"/>
                </a:lnTo>
                <a:lnTo>
                  <a:pt x="5480329" y="2452687"/>
                </a:lnTo>
                <a:lnTo>
                  <a:pt x="5479199" y="2453157"/>
                </a:lnTo>
                <a:lnTo>
                  <a:pt x="5477345" y="2455024"/>
                </a:lnTo>
                <a:lnTo>
                  <a:pt x="5476875" y="2456142"/>
                </a:lnTo>
                <a:lnTo>
                  <a:pt x="5476875" y="2458770"/>
                </a:lnTo>
                <a:lnTo>
                  <a:pt x="5477345" y="2459888"/>
                </a:lnTo>
                <a:lnTo>
                  <a:pt x="5479199" y="2461755"/>
                </a:lnTo>
                <a:lnTo>
                  <a:pt x="5480329" y="2462212"/>
                </a:lnTo>
                <a:lnTo>
                  <a:pt x="5482958" y="2462212"/>
                </a:lnTo>
                <a:lnTo>
                  <a:pt x="5484076" y="2461755"/>
                </a:lnTo>
                <a:lnTo>
                  <a:pt x="5485943" y="2459888"/>
                </a:lnTo>
                <a:lnTo>
                  <a:pt x="5486400" y="2458770"/>
                </a:lnTo>
                <a:lnTo>
                  <a:pt x="5486400" y="2456142"/>
                </a:lnTo>
                <a:close/>
              </a:path>
              <a:path w="6819900" h="2952750">
                <a:moveTo>
                  <a:pt x="5486400" y="1965604"/>
                </a:moveTo>
                <a:lnTo>
                  <a:pt x="5485943" y="1964486"/>
                </a:lnTo>
                <a:lnTo>
                  <a:pt x="5484076" y="1962619"/>
                </a:lnTo>
                <a:lnTo>
                  <a:pt x="5482958" y="1962150"/>
                </a:lnTo>
                <a:lnTo>
                  <a:pt x="5480329" y="1962150"/>
                </a:lnTo>
                <a:lnTo>
                  <a:pt x="5479199" y="1962619"/>
                </a:lnTo>
                <a:lnTo>
                  <a:pt x="5477345" y="1964486"/>
                </a:lnTo>
                <a:lnTo>
                  <a:pt x="5476875" y="1965604"/>
                </a:lnTo>
                <a:lnTo>
                  <a:pt x="5476875" y="1968233"/>
                </a:lnTo>
                <a:lnTo>
                  <a:pt x="5477345" y="1969350"/>
                </a:lnTo>
                <a:lnTo>
                  <a:pt x="5479199" y="1971217"/>
                </a:lnTo>
                <a:lnTo>
                  <a:pt x="5480329" y="1971675"/>
                </a:lnTo>
                <a:lnTo>
                  <a:pt x="5482958" y="1971675"/>
                </a:lnTo>
                <a:lnTo>
                  <a:pt x="5484076" y="1971217"/>
                </a:lnTo>
                <a:lnTo>
                  <a:pt x="5485943" y="1969350"/>
                </a:lnTo>
                <a:lnTo>
                  <a:pt x="5486400" y="1968233"/>
                </a:lnTo>
                <a:lnTo>
                  <a:pt x="5486400" y="1965604"/>
                </a:lnTo>
                <a:close/>
              </a:path>
              <a:path w="6819900" h="2952750">
                <a:moveTo>
                  <a:pt x="5486400" y="1475066"/>
                </a:moveTo>
                <a:lnTo>
                  <a:pt x="5485943" y="1473949"/>
                </a:lnTo>
                <a:lnTo>
                  <a:pt x="5484076" y="1472082"/>
                </a:lnTo>
                <a:lnTo>
                  <a:pt x="5482958" y="1471612"/>
                </a:lnTo>
                <a:lnTo>
                  <a:pt x="5480329" y="1471612"/>
                </a:lnTo>
                <a:lnTo>
                  <a:pt x="5479199" y="1472082"/>
                </a:lnTo>
                <a:lnTo>
                  <a:pt x="5477345" y="1473949"/>
                </a:lnTo>
                <a:lnTo>
                  <a:pt x="5476875" y="1475066"/>
                </a:lnTo>
                <a:lnTo>
                  <a:pt x="5476875" y="1477695"/>
                </a:lnTo>
                <a:lnTo>
                  <a:pt x="5477345" y="1478813"/>
                </a:lnTo>
                <a:lnTo>
                  <a:pt x="5479199" y="1480680"/>
                </a:lnTo>
                <a:lnTo>
                  <a:pt x="5480329" y="1481137"/>
                </a:lnTo>
                <a:lnTo>
                  <a:pt x="5482958" y="1481137"/>
                </a:lnTo>
                <a:lnTo>
                  <a:pt x="5484076" y="1480680"/>
                </a:lnTo>
                <a:lnTo>
                  <a:pt x="5485943" y="1478813"/>
                </a:lnTo>
                <a:lnTo>
                  <a:pt x="5486400" y="1477695"/>
                </a:lnTo>
                <a:lnTo>
                  <a:pt x="5486400" y="1475066"/>
                </a:lnTo>
                <a:close/>
              </a:path>
              <a:path w="6819900" h="2952750">
                <a:moveTo>
                  <a:pt x="5486400" y="984529"/>
                </a:moveTo>
                <a:lnTo>
                  <a:pt x="5485943" y="983411"/>
                </a:lnTo>
                <a:lnTo>
                  <a:pt x="5484076" y="981544"/>
                </a:lnTo>
                <a:lnTo>
                  <a:pt x="5482958" y="981075"/>
                </a:lnTo>
                <a:lnTo>
                  <a:pt x="5480329" y="981075"/>
                </a:lnTo>
                <a:lnTo>
                  <a:pt x="5479199" y="981544"/>
                </a:lnTo>
                <a:lnTo>
                  <a:pt x="5477345" y="983411"/>
                </a:lnTo>
                <a:lnTo>
                  <a:pt x="5476875" y="984529"/>
                </a:lnTo>
                <a:lnTo>
                  <a:pt x="5476875" y="987158"/>
                </a:lnTo>
                <a:lnTo>
                  <a:pt x="5477345" y="988275"/>
                </a:lnTo>
                <a:lnTo>
                  <a:pt x="5479199" y="990142"/>
                </a:lnTo>
                <a:lnTo>
                  <a:pt x="5480329" y="990600"/>
                </a:lnTo>
                <a:lnTo>
                  <a:pt x="5482958" y="990600"/>
                </a:lnTo>
                <a:lnTo>
                  <a:pt x="5484076" y="990142"/>
                </a:lnTo>
                <a:lnTo>
                  <a:pt x="5485943" y="988275"/>
                </a:lnTo>
                <a:lnTo>
                  <a:pt x="5486400" y="987158"/>
                </a:lnTo>
                <a:lnTo>
                  <a:pt x="5486400" y="984529"/>
                </a:lnTo>
                <a:close/>
              </a:path>
              <a:path w="6819900" h="2952750">
                <a:moveTo>
                  <a:pt x="5486400" y="493991"/>
                </a:moveTo>
                <a:lnTo>
                  <a:pt x="5485943" y="492874"/>
                </a:lnTo>
                <a:lnTo>
                  <a:pt x="5484076" y="491007"/>
                </a:lnTo>
                <a:lnTo>
                  <a:pt x="5482958" y="490537"/>
                </a:lnTo>
                <a:lnTo>
                  <a:pt x="5480329" y="490537"/>
                </a:lnTo>
                <a:lnTo>
                  <a:pt x="5479199" y="491007"/>
                </a:lnTo>
                <a:lnTo>
                  <a:pt x="5477345" y="492874"/>
                </a:lnTo>
                <a:lnTo>
                  <a:pt x="5476875" y="493991"/>
                </a:lnTo>
                <a:lnTo>
                  <a:pt x="5476875" y="496620"/>
                </a:lnTo>
                <a:lnTo>
                  <a:pt x="5477345" y="497738"/>
                </a:lnTo>
                <a:lnTo>
                  <a:pt x="5479199" y="499605"/>
                </a:lnTo>
                <a:lnTo>
                  <a:pt x="5480329" y="500062"/>
                </a:lnTo>
                <a:lnTo>
                  <a:pt x="5482958" y="500062"/>
                </a:lnTo>
                <a:lnTo>
                  <a:pt x="5484076" y="499605"/>
                </a:lnTo>
                <a:lnTo>
                  <a:pt x="5485943" y="497738"/>
                </a:lnTo>
                <a:lnTo>
                  <a:pt x="5486400" y="496620"/>
                </a:lnTo>
                <a:lnTo>
                  <a:pt x="5486400" y="493991"/>
                </a:lnTo>
                <a:close/>
              </a:path>
              <a:path w="6819900" h="2952750">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6819900" h="2952750">
                <a:moveTo>
                  <a:pt x="5534025" y="2946679"/>
                </a:moveTo>
                <a:lnTo>
                  <a:pt x="5533568" y="2945561"/>
                </a:lnTo>
                <a:lnTo>
                  <a:pt x="5531701" y="2943695"/>
                </a:lnTo>
                <a:lnTo>
                  <a:pt x="5530583" y="2943225"/>
                </a:lnTo>
                <a:lnTo>
                  <a:pt x="5527954" y="2943225"/>
                </a:lnTo>
                <a:lnTo>
                  <a:pt x="5526824" y="2943695"/>
                </a:lnTo>
                <a:lnTo>
                  <a:pt x="5524970" y="2945561"/>
                </a:lnTo>
                <a:lnTo>
                  <a:pt x="5524500" y="2946679"/>
                </a:lnTo>
                <a:lnTo>
                  <a:pt x="5524500" y="2949308"/>
                </a:lnTo>
                <a:lnTo>
                  <a:pt x="5524970" y="2950426"/>
                </a:lnTo>
                <a:lnTo>
                  <a:pt x="5526824" y="2952292"/>
                </a:lnTo>
                <a:lnTo>
                  <a:pt x="5527954" y="2952750"/>
                </a:lnTo>
                <a:lnTo>
                  <a:pt x="5530583" y="2952750"/>
                </a:lnTo>
                <a:lnTo>
                  <a:pt x="5531701" y="2952292"/>
                </a:lnTo>
                <a:lnTo>
                  <a:pt x="5533568" y="2950426"/>
                </a:lnTo>
                <a:lnTo>
                  <a:pt x="5534025" y="2949308"/>
                </a:lnTo>
                <a:lnTo>
                  <a:pt x="5534025" y="2946679"/>
                </a:lnTo>
                <a:close/>
              </a:path>
              <a:path w="6819900" h="2952750">
                <a:moveTo>
                  <a:pt x="5534025" y="2456142"/>
                </a:moveTo>
                <a:lnTo>
                  <a:pt x="5533568" y="2455024"/>
                </a:lnTo>
                <a:lnTo>
                  <a:pt x="5531701" y="2453157"/>
                </a:lnTo>
                <a:lnTo>
                  <a:pt x="5530583" y="2452687"/>
                </a:lnTo>
                <a:lnTo>
                  <a:pt x="5527954" y="2452687"/>
                </a:lnTo>
                <a:lnTo>
                  <a:pt x="5526824" y="2453157"/>
                </a:lnTo>
                <a:lnTo>
                  <a:pt x="5524970" y="2455024"/>
                </a:lnTo>
                <a:lnTo>
                  <a:pt x="5524500" y="2456142"/>
                </a:lnTo>
                <a:lnTo>
                  <a:pt x="5524500" y="2458770"/>
                </a:lnTo>
                <a:lnTo>
                  <a:pt x="5524970" y="2459888"/>
                </a:lnTo>
                <a:lnTo>
                  <a:pt x="5526824" y="2461755"/>
                </a:lnTo>
                <a:lnTo>
                  <a:pt x="5527954" y="2462212"/>
                </a:lnTo>
                <a:lnTo>
                  <a:pt x="5530583" y="2462212"/>
                </a:lnTo>
                <a:lnTo>
                  <a:pt x="5531701" y="2461755"/>
                </a:lnTo>
                <a:lnTo>
                  <a:pt x="5533568" y="2459888"/>
                </a:lnTo>
                <a:lnTo>
                  <a:pt x="5534025" y="2458770"/>
                </a:lnTo>
                <a:lnTo>
                  <a:pt x="5534025" y="2456142"/>
                </a:lnTo>
                <a:close/>
              </a:path>
              <a:path w="6819900" h="2952750">
                <a:moveTo>
                  <a:pt x="5534025" y="1965604"/>
                </a:moveTo>
                <a:lnTo>
                  <a:pt x="5533568" y="1964486"/>
                </a:lnTo>
                <a:lnTo>
                  <a:pt x="5531701" y="1962619"/>
                </a:lnTo>
                <a:lnTo>
                  <a:pt x="5530583" y="1962150"/>
                </a:lnTo>
                <a:lnTo>
                  <a:pt x="5527954" y="1962150"/>
                </a:lnTo>
                <a:lnTo>
                  <a:pt x="5526824" y="1962619"/>
                </a:lnTo>
                <a:lnTo>
                  <a:pt x="5524970" y="1964486"/>
                </a:lnTo>
                <a:lnTo>
                  <a:pt x="5524500" y="1965604"/>
                </a:lnTo>
                <a:lnTo>
                  <a:pt x="5524500" y="1968233"/>
                </a:lnTo>
                <a:lnTo>
                  <a:pt x="5524970" y="1969350"/>
                </a:lnTo>
                <a:lnTo>
                  <a:pt x="5526824" y="1971217"/>
                </a:lnTo>
                <a:lnTo>
                  <a:pt x="5527954" y="1971675"/>
                </a:lnTo>
                <a:lnTo>
                  <a:pt x="5530583" y="1971675"/>
                </a:lnTo>
                <a:lnTo>
                  <a:pt x="5531701" y="1971217"/>
                </a:lnTo>
                <a:lnTo>
                  <a:pt x="5533568" y="1969350"/>
                </a:lnTo>
                <a:lnTo>
                  <a:pt x="5534025" y="1968233"/>
                </a:lnTo>
                <a:lnTo>
                  <a:pt x="5534025" y="1965604"/>
                </a:lnTo>
                <a:close/>
              </a:path>
              <a:path w="6819900" h="2952750">
                <a:moveTo>
                  <a:pt x="5534025" y="1475066"/>
                </a:moveTo>
                <a:lnTo>
                  <a:pt x="5533568" y="1473949"/>
                </a:lnTo>
                <a:lnTo>
                  <a:pt x="5531701" y="1472082"/>
                </a:lnTo>
                <a:lnTo>
                  <a:pt x="5530583" y="1471612"/>
                </a:lnTo>
                <a:lnTo>
                  <a:pt x="5527954" y="1471612"/>
                </a:lnTo>
                <a:lnTo>
                  <a:pt x="5526824" y="1472082"/>
                </a:lnTo>
                <a:lnTo>
                  <a:pt x="5524970" y="1473949"/>
                </a:lnTo>
                <a:lnTo>
                  <a:pt x="5524500" y="1475066"/>
                </a:lnTo>
                <a:lnTo>
                  <a:pt x="5524500" y="1477695"/>
                </a:lnTo>
                <a:lnTo>
                  <a:pt x="5524970" y="1478813"/>
                </a:lnTo>
                <a:lnTo>
                  <a:pt x="5526824" y="1480680"/>
                </a:lnTo>
                <a:lnTo>
                  <a:pt x="5527954" y="1481137"/>
                </a:lnTo>
                <a:lnTo>
                  <a:pt x="5530583" y="1481137"/>
                </a:lnTo>
                <a:lnTo>
                  <a:pt x="5531701" y="1480680"/>
                </a:lnTo>
                <a:lnTo>
                  <a:pt x="5533568" y="1478813"/>
                </a:lnTo>
                <a:lnTo>
                  <a:pt x="5534025" y="1477695"/>
                </a:lnTo>
                <a:lnTo>
                  <a:pt x="5534025" y="1475066"/>
                </a:lnTo>
                <a:close/>
              </a:path>
              <a:path w="6819900" h="2952750">
                <a:moveTo>
                  <a:pt x="5534025" y="984529"/>
                </a:moveTo>
                <a:lnTo>
                  <a:pt x="5533568" y="983411"/>
                </a:lnTo>
                <a:lnTo>
                  <a:pt x="5531701" y="981544"/>
                </a:lnTo>
                <a:lnTo>
                  <a:pt x="5530583" y="981075"/>
                </a:lnTo>
                <a:lnTo>
                  <a:pt x="5527954" y="981075"/>
                </a:lnTo>
                <a:lnTo>
                  <a:pt x="5526824" y="981544"/>
                </a:lnTo>
                <a:lnTo>
                  <a:pt x="5524970" y="983411"/>
                </a:lnTo>
                <a:lnTo>
                  <a:pt x="5524500" y="984529"/>
                </a:lnTo>
                <a:lnTo>
                  <a:pt x="5524500" y="987158"/>
                </a:lnTo>
                <a:lnTo>
                  <a:pt x="5524970" y="988275"/>
                </a:lnTo>
                <a:lnTo>
                  <a:pt x="5526824" y="990142"/>
                </a:lnTo>
                <a:lnTo>
                  <a:pt x="5527954" y="990600"/>
                </a:lnTo>
                <a:lnTo>
                  <a:pt x="5530583" y="990600"/>
                </a:lnTo>
                <a:lnTo>
                  <a:pt x="5531701" y="990142"/>
                </a:lnTo>
                <a:lnTo>
                  <a:pt x="5533568" y="988275"/>
                </a:lnTo>
                <a:lnTo>
                  <a:pt x="5534025" y="987158"/>
                </a:lnTo>
                <a:lnTo>
                  <a:pt x="5534025" y="984529"/>
                </a:lnTo>
                <a:close/>
              </a:path>
              <a:path w="6819900" h="2952750">
                <a:moveTo>
                  <a:pt x="5534025" y="493991"/>
                </a:moveTo>
                <a:lnTo>
                  <a:pt x="5533568" y="492874"/>
                </a:lnTo>
                <a:lnTo>
                  <a:pt x="5531701" y="491007"/>
                </a:lnTo>
                <a:lnTo>
                  <a:pt x="5530583" y="490537"/>
                </a:lnTo>
                <a:lnTo>
                  <a:pt x="5527954" y="490537"/>
                </a:lnTo>
                <a:lnTo>
                  <a:pt x="5526824" y="491007"/>
                </a:lnTo>
                <a:lnTo>
                  <a:pt x="5524970" y="492874"/>
                </a:lnTo>
                <a:lnTo>
                  <a:pt x="5524500" y="493991"/>
                </a:lnTo>
                <a:lnTo>
                  <a:pt x="5524500" y="496620"/>
                </a:lnTo>
                <a:lnTo>
                  <a:pt x="5524970" y="497738"/>
                </a:lnTo>
                <a:lnTo>
                  <a:pt x="5526824" y="499605"/>
                </a:lnTo>
                <a:lnTo>
                  <a:pt x="5527954" y="500062"/>
                </a:lnTo>
                <a:lnTo>
                  <a:pt x="5530583" y="500062"/>
                </a:lnTo>
                <a:lnTo>
                  <a:pt x="5531701" y="499605"/>
                </a:lnTo>
                <a:lnTo>
                  <a:pt x="5533568" y="497738"/>
                </a:lnTo>
                <a:lnTo>
                  <a:pt x="5534025" y="496620"/>
                </a:lnTo>
                <a:lnTo>
                  <a:pt x="5534025" y="493991"/>
                </a:lnTo>
                <a:close/>
              </a:path>
              <a:path w="6819900" h="2952750">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6819900" h="2952750">
                <a:moveTo>
                  <a:pt x="5581650" y="2946679"/>
                </a:moveTo>
                <a:lnTo>
                  <a:pt x="5581193" y="2945561"/>
                </a:lnTo>
                <a:lnTo>
                  <a:pt x="5579326" y="2943695"/>
                </a:lnTo>
                <a:lnTo>
                  <a:pt x="5578208" y="2943225"/>
                </a:lnTo>
                <a:lnTo>
                  <a:pt x="5575579" y="2943225"/>
                </a:lnTo>
                <a:lnTo>
                  <a:pt x="5574449" y="2943695"/>
                </a:lnTo>
                <a:lnTo>
                  <a:pt x="5572595" y="2945561"/>
                </a:lnTo>
                <a:lnTo>
                  <a:pt x="5572125" y="2946679"/>
                </a:lnTo>
                <a:lnTo>
                  <a:pt x="5572125" y="2949308"/>
                </a:lnTo>
                <a:lnTo>
                  <a:pt x="5572595" y="2950426"/>
                </a:lnTo>
                <a:lnTo>
                  <a:pt x="5574449" y="2952292"/>
                </a:lnTo>
                <a:lnTo>
                  <a:pt x="5575579" y="2952750"/>
                </a:lnTo>
                <a:lnTo>
                  <a:pt x="5578208" y="2952750"/>
                </a:lnTo>
                <a:lnTo>
                  <a:pt x="5579326" y="2952292"/>
                </a:lnTo>
                <a:lnTo>
                  <a:pt x="5581193" y="2950426"/>
                </a:lnTo>
                <a:lnTo>
                  <a:pt x="5581650" y="2949308"/>
                </a:lnTo>
                <a:lnTo>
                  <a:pt x="5581650" y="2946679"/>
                </a:lnTo>
                <a:close/>
              </a:path>
              <a:path w="6819900" h="2952750">
                <a:moveTo>
                  <a:pt x="5581650" y="2456142"/>
                </a:moveTo>
                <a:lnTo>
                  <a:pt x="5581193" y="2455024"/>
                </a:lnTo>
                <a:lnTo>
                  <a:pt x="5579326" y="2453157"/>
                </a:lnTo>
                <a:lnTo>
                  <a:pt x="5578208" y="2452687"/>
                </a:lnTo>
                <a:lnTo>
                  <a:pt x="5575579" y="2452687"/>
                </a:lnTo>
                <a:lnTo>
                  <a:pt x="5574449" y="2453157"/>
                </a:lnTo>
                <a:lnTo>
                  <a:pt x="5572595" y="2455024"/>
                </a:lnTo>
                <a:lnTo>
                  <a:pt x="5572125" y="2456142"/>
                </a:lnTo>
                <a:lnTo>
                  <a:pt x="5572125" y="2458770"/>
                </a:lnTo>
                <a:lnTo>
                  <a:pt x="5572595" y="2459888"/>
                </a:lnTo>
                <a:lnTo>
                  <a:pt x="5574449" y="2461755"/>
                </a:lnTo>
                <a:lnTo>
                  <a:pt x="5575579" y="2462212"/>
                </a:lnTo>
                <a:lnTo>
                  <a:pt x="5578208" y="2462212"/>
                </a:lnTo>
                <a:lnTo>
                  <a:pt x="5579326" y="2461755"/>
                </a:lnTo>
                <a:lnTo>
                  <a:pt x="5581193" y="2459888"/>
                </a:lnTo>
                <a:lnTo>
                  <a:pt x="5581650" y="2458770"/>
                </a:lnTo>
                <a:lnTo>
                  <a:pt x="5581650" y="2456142"/>
                </a:lnTo>
                <a:close/>
              </a:path>
              <a:path w="6819900" h="2952750">
                <a:moveTo>
                  <a:pt x="5581650" y="1965604"/>
                </a:moveTo>
                <a:lnTo>
                  <a:pt x="5581193" y="1964486"/>
                </a:lnTo>
                <a:lnTo>
                  <a:pt x="5579326" y="1962619"/>
                </a:lnTo>
                <a:lnTo>
                  <a:pt x="5578208" y="1962150"/>
                </a:lnTo>
                <a:lnTo>
                  <a:pt x="5575579" y="1962150"/>
                </a:lnTo>
                <a:lnTo>
                  <a:pt x="5574449" y="1962619"/>
                </a:lnTo>
                <a:lnTo>
                  <a:pt x="5572595" y="1964486"/>
                </a:lnTo>
                <a:lnTo>
                  <a:pt x="5572125" y="1965604"/>
                </a:lnTo>
                <a:lnTo>
                  <a:pt x="5572125" y="1968233"/>
                </a:lnTo>
                <a:lnTo>
                  <a:pt x="5572595" y="1969350"/>
                </a:lnTo>
                <a:lnTo>
                  <a:pt x="5574449" y="1971217"/>
                </a:lnTo>
                <a:lnTo>
                  <a:pt x="5575579" y="1971675"/>
                </a:lnTo>
                <a:lnTo>
                  <a:pt x="5578208" y="1971675"/>
                </a:lnTo>
                <a:lnTo>
                  <a:pt x="5579326" y="1971217"/>
                </a:lnTo>
                <a:lnTo>
                  <a:pt x="5581193" y="1969350"/>
                </a:lnTo>
                <a:lnTo>
                  <a:pt x="5581650" y="1968233"/>
                </a:lnTo>
                <a:lnTo>
                  <a:pt x="5581650" y="1965604"/>
                </a:lnTo>
                <a:close/>
              </a:path>
              <a:path w="6819900" h="2952750">
                <a:moveTo>
                  <a:pt x="5581650" y="1475066"/>
                </a:moveTo>
                <a:lnTo>
                  <a:pt x="5581193" y="1473949"/>
                </a:lnTo>
                <a:lnTo>
                  <a:pt x="5579326" y="1472082"/>
                </a:lnTo>
                <a:lnTo>
                  <a:pt x="5578208" y="1471612"/>
                </a:lnTo>
                <a:lnTo>
                  <a:pt x="5575579" y="1471612"/>
                </a:lnTo>
                <a:lnTo>
                  <a:pt x="5574449" y="1472082"/>
                </a:lnTo>
                <a:lnTo>
                  <a:pt x="5572595" y="1473949"/>
                </a:lnTo>
                <a:lnTo>
                  <a:pt x="5572125" y="1475066"/>
                </a:lnTo>
                <a:lnTo>
                  <a:pt x="5572125" y="1477695"/>
                </a:lnTo>
                <a:lnTo>
                  <a:pt x="5572595" y="1478813"/>
                </a:lnTo>
                <a:lnTo>
                  <a:pt x="5574449" y="1480680"/>
                </a:lnTo>
                <a:lnTo>
                  <a:pt x="5575579" y="1481137"/>
                </a:lnTo>
                <a:lnTo>
                  <a:pt x="5578208" y="1481137"/>
                </a:lnTo>
                <a:lnTo>
                  <a:pt x="5579326" y="1480680"/>
                </a:lnTo>
                <a:lnTo>
                  <a:pt x="5581193" y="1478813"/>
                </a:lnTo>
                <a:lnTo>
                  <a:pt x="5581650" y="1477695"/>
                </a:lnTo>
                <a:lnTo>
                  <a:pt x="5581650" y="1475066"/>
                </a:lnTo>
                <a:close/>
              </a:path>
              <a:path w="6819900" h="2952750">
                <a:moveTo>
                  <a:pt x="5581650" y="984529"/>
                </a:moveTo>
                <a:lnTo>
                  <a:pt x="5581193" y="983411"/>
                </a:lnTo>
                <a:lnTo>
                  <a:pt x="5579326" y="981544"/>
                </a:lnTo>
                <a:lnTo>
                  <a:pt x="5578208" y="981075"/>
                </a:lnTo>
                <a:lnTo>
                  <a:pt x="5575579" y="981075"/>
                </a:lnTo>
                <a:lnTo>
                  <a:pt x="5574449" y="981544"/>
                </a:lnTo>
                <a:lnTo>
                  <a:pt x="5572595" y="983411"/>
                </a:lnTo>
                <a:lnTo>
                  <a:pt x="5572125" y="984529"/>
                </a:lnTo>
                <a:lnTo>
                  <a:pt x="5572125" y="987158"/>
                </a:lnTo>
                <a:lnTo>
                  <a:pt x="5572595" y="988275"/>
                </a:lnTo>
                <a:lnTo>
                  <a:pt x="5574449" y="990142"/>
                </a:lnTo>
                <a:lnTo>
                  <a:pt x="5575579" y="990600"/>
                </a:lnTo>
                <a:lnTo>
                  <a:pt x="5578208" y="990600"/>
                </a:lnTo>
                <a:lnTo>
                  <a:pt x="5579326" y="990142"/>
                </a:lnTo>
                <a:lnTo>
                  <a:pt x="5581193" y="988275"/>
                </a:lnTo>
                <a:lnTo>
                  <a:pt x="5581650" y="987158"/>
                </a:lnTo>
                <a:lnTo>
                  <a:pt x="5581650" y="984529"/>
                </a:lnTo>
                <a:close/>
              </a:path>
              <a:path w="6819900" h="2952750">
                <a:moveTo>
                  <a:pt x="5581650" y="493991"/>
                </a:moveTo>
                <a:lnTo>
                  <a:pt x="5581193" y="492874"/>
                </a:lnTo>
                <a:lnTo>
                  <a:pt x="5579326" y="491007"/>
                </a:lnTo>
                <a:lnTo>
                  <a:pt x="5578208" y="490537"/>
                </a:lnTo>
                <a:lnTo>
                  <a:pt x="5575579" y="490537"/>
                </a:lnTo>
                <a:lnTo>
                  <a:pt x="5574449" y="491007"/>
                </a:lnTo>
                <a:lnTo>
                  <a:pt x="5572595" y="492874"/>
                </a:lnTo>
                <a:lnTo>
                  <a:pt x="5572125" y="493991"/>
                </a:lnTo>
                <a:lnTo>
                  <a:pt x="5572125" y="496620"/>
                </a:lnTo>
                <a:lnTo>
                  <a:pt x="5572595" y="497738"/>
                </a:lnTo>
                <a:lnTo>
                  <a:pt x="5574449" y="499605"/>
                </a:lnTo>
                <a:lnTo>
                  <a:pt x="5575579" y="500062"/>
                </a:lnTo>
                <a:lnTo>
                  <a:pt x="5578208" y="500062"/>
                </a:lnTo>
                <a:lnTo>
                  <a:pt x="5579326" y="499605"/>
                </a:lnTo>
                <a:lnTo>
                  <a:pt x="5581193" y="497738"/>
                </a:lnTo>
                <a:lnTo>
                  <a:pt x="5581650" y="496620"/>
                </a:lnTo>
                <a:lnTo>
                  <a:pt x="5581650" y="493991"/>
                </a:lnTo>
                <a:close/>
              </a:path>
              <a:path w="6819900" h="2952750">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6819900" h="2952750">
                <a:moveTo>
                  <a:pt x="5629275" y="2946679"/>
                </a:moveTo>
                <a:lnTo>
                  <a:pt x="5628818" y="2945561"/>
                </a:lnTo>
                <a:lnTo>
                  <a:pt x="5626951" y="2943695"/>
                </a:lnTo>
                <a:lnTo>
                  <a:pt x="5625833" y="2943225"/>
                </a:lnTo>
                <a:lnTo>
                  <a:pt x="5623204" y="2943225"/>
                </a:lnTo>
                <a:lnTo>
                  <a:pt x="5622074" y="2943695"/>
                </a:lnTo>
                <a:lnTo>
                  <a:pt x="5620220" y="2945561"/>
                </a:lnTo>
                <a:lnTo>
                  <a:pt x="5619750" y="2946679"/>
                </a:lnTo>
                <a:lnTo>
                  <a:pt x="5619750" y="2949308"/>
                </a:lnTo>
                <a:lnTo>
                  <a:pt x="5620220" y="2950426"/>
                </a:lnTo>
                <a:lnTo>
                  <a:pt x="5622074" y="2952292"/>
                </a:lnTo>
                <a:lnTo>
                  <a:pt x="5623204" y="2952750"/>
                </a:lnTo>
                <a:lnTo>
                  <a:pt x="5625833" y="2952750"/>
                </a:lnTo>
                <a:lnTo>
                  <a:pt x="5626951" y="2952292"/>
                </a:lnTo>
                <a:lnTo>
                  <a:pt x="5628818" y="2950426"/>
                </a:lnTo>
                <a:lnTo>
                  <a:pt x="5629275" y="2949308"/>
                </a:lnTo>
                <a:lnTo>
                  <a:pt x="5629275" y="2946679"/>
                </a:lnTo>
                <a:close/>
              </a:path>
              <a:path w="6819900" h="2952750">
                <a:moveTo>
                  <a:pt x="5629275" y="2456142"/>
                </a:moveTo>
                <a:lnTo>
                  <a:pt x="5628818" y="2455024"/>
                </a:lnTo>
                <a:lnTo>
                  <a:pt x="5626951" y="2453157"/>
                </a:lnTo>
                <a:lnTo>
                  <a:pt x="5625833" y="2452687"/>
                </a:lnTo>
                <a:lnTo>
                  <a:pt x="5623204" y="2452687"/>
                </a:lnTo>
                <a:lnTo>
                  <a:pt x="5622074" y="2453157"/>
                </a:lnTo>
                <a:lnTo>
                  <a:pt x="5620220" y="2455024"/>
                </a:lnTo>
                <a:lnTo>
                  <a:pt x="5619750" y="2456142"/>
                </a:lnTo>
                <a:lnTo>
                  <a:pt x="5619750" y="2458770"/>
                </a:lnTo>
                <a:lnTo>
                  <a:pt x="5620220" y="2459888"/>
                </a:lnTo>
                <a:lnTo>
                  <a:pt x="5622074" y="2461755"/>
                </a:lnTo>
                <a:lnTo>
                  <a:pt x="5623204" y="2462212"/>
                </a:lnTo>
                <a:lnTo>
                  <a:pt x="5625833" y="2462212"/>
                </a:lnTo>
                <a:lnTo>
                  <a:pt x="5626951" y="2461755"/>
                </a:lnTo>
                <a:lnTo>
                  <a:pt x="5628818" y="2459888"/>
                </a:lnTo>
                <a:lnTo>
                  <a:pt x="5629275" y="2458770"/>
                </a:lnTo>
                <a:lnTo>
                  <a:pt x="5629275" y="2456142"/>
                </a:lnTo>
                <a:close/>
              </a:path>
              <a:path w="6819900" h="2952750">
                <a:moveTo>
                  <a:pt x="5629275" y="1965604"/>
                </a:moveTo>
                <a:lnTo>
                  <a:pt x="5628818" y="1964486"/>
                </a:lnTo>
                <a:lnTo>
                  <a:pt x="5626951" y="1962619"/>
                </a:lnTo>
                <a:lnTo>
                  <a:pt x="5625833" y="1962150"/>
                </a:lnTo>
                <a:lnTo>
                  <a:pt x="5623204" y="1962150"/>
                </a:lnTo>
                <a:lnTo>
                  <a:pt x="5622074" y="1962619"/>
                </a:lnTo>
                <a:lnTo>
                  <a:pt x="5620220" y="1964486"/>
                </a:lnTo>
                <a:lnTo>
                  <a:pt x="5619750" y="1965604"/>
                </a:lnTo>
                <a:lnTo>
                  <a:pt x="5619750" y="1968233"/>
                </a:lnTo>
                <a:lnTo>
                  <a:pt x="5620220" y="1969350"/>
                </a:lnTo>
                <a:lnTo>
                  <a:pt x="5622074" y="1971217"/>
                </a:lnTo>
                <a:lnTo>
                  <a:pt x="5623204" y="1971675"/>
                </a:lnTo>
                <a:lnTo>
                  <a:pt x="5625833" y="1971675"/>
                </a:lnTo>
                <a:lnTo>
                  <a:pt x="5626951" y="1971217"/>
                </a:lnTo>
                <a:lnTo>
                  <a:pt x="5628818" y="1969350"/>
                </a:lnTo>
                <a:lnTo>
                  <a:pt x="5629275" y="1968233"/>
                </a:lnTo>
                <a:lnTo>
                  <a:pt x="5629275" y="1965604"/>
                </a:lnTo>
                <a:close/>
              </a:path>
              <a:path w="6819900" h="2952750">
                <a:moveTo>
                  <a:pt x="5629275" y="1475066"/>
                </a:moveTo>
                <a:lnTo>
                  <a:pt x="5628818" y="1473949"/>
                </a:lnTo>
                <a:lnTo>
                  <a:pt x="5626951" y="1472082"/>
                </a:lnTo>
                <a:lnTo>
                  <a:pt x="5625833" y="1471612"/>
                </a:lnTo>
                <a:lnTo>
                  <a:pt x="5623204" y="1471612"/>
                </a:lnTo>
                <a:lnTo>
                  <a:pt x="5622074" y="1472082"/>
                </a:lnTo>
                <a:lnTo>
                  <a:pt x="5620220" y="1473949"/>
                </a:lnTo>
                <a:lnTo>
                  <a:pt x="5619750" y="1475066"/>
                </a:lnTo>
                <a:lnTo>
                  <a:pt x="5619750" y="1477695"/>
                </a:lnTo>
                <a:lnTo>
                  <a:pt x="5620220" y="1478813"/>
                </a:lnTo>
                <a:lnTo>
                  <a:pt x="5622074" y="1480680"/>
                </a:lnTo>
                <a:lnTo>
                  <a:pt x="5623204" y="1481137"/>
                </a:lnTo>
                <a:lnTo>
                  <a:pt x="5625833" y="1481137"/>
                </a:lnTo>
                <a:lnTo>
                  <a:pt x="5626951" y="1480680"/>
                </a:lnTo>
                <a:lnTo>
                  <a:pt x="5628818" y="1478813"/>
                </a:lnTo>
                <a:lnTo>
                  <a:pt x="5629275" y="1477695"/>
                </a:lnTo>
                <a:lnTo>
                  <a:pt x="5629275" y="1475066"/>
                </a:lnTo>
                <a:close/>
              </a:path>
              <a:path w="6819900" h="2952750">
                <a:moveTo>
                  <a:pt x="5629275" y="984529"/>
                </a:moveTo>
                <a:lnTo>
                  <a:pt x="5628818" y="983411"/>
                </a:lnTo>
                <a:lnTo>
                  <a:pt x="5626951" y="981544"/>
                </a:lnTo>
                <a:lnTo>
                  <a:pt x="5625833" y="981075"/>
                </a:lnTo>
                <a:lnTo>
                  <a:pt x="5623204" y="981075"/>
                </a:lnTo>
                <a:lnTo>
                  <a:pt x="5622074" y="981544"/>
                </a:lnTo>
                <a:lnTo>
                  <a:pt x="5620220" y="983411"/>
                </a:lnTo>
                <a:lnTo>
                  <a:pt x="5619750" y="984529"/>
                </a:lnTo>
                <a:lnTo>
                  <a:pt x="5619750" y="987158"/>
                </a:lnTo>
                <a:lnTo>
                  <a:pt x="5620220" y="988275"/>
                </a:lnTo>
                <a:lnTo>
                  <a:pt x="5622074" y="990142"/>
                </a:lnTo>
                <a:lnTo>
                  <a:pt x="5623204" y="990600"/>
                </a:lnTo>
                <a:lnTo>
                  <a:pt x="5625833" y="990600"/>
                </a:lnTo>
                <a:lnTo>
                  <a:pt x="5626951" y="990142"/>
                </a:lnTo>
                <a:lnTo>
                  <a:pt x="5628818" y="988275"/>
                </a:lnTo>
                <a:lnTo>
                  <a:pt x="5629275" y="987158"/>
                </a:lnTo>
                <a:lnTo>
                  <a:pt x="5629275" y="984529"/>
                </a:lnTo>
                <a:close/>
              </a:path>
              <a:path w="6819900" h="2952750">
                <a:moveTo>
                  <a:pt x="5629275" y="493991"/>
                </a:moveTo>
                <a:lnTo>
                  <a:pt x="5628818" y="492874"/>
                </a:lnTo>
                <a:lnTo>
                  <a:pt x="5626951" y="491007"/>
                </a:lnTo>
                <a:lnTo>
                  <a:pt x="5625833" y="490537"/>
                </a:lnTo>
                <a:lnTo>
                  <a:pt x="5623204" y="490537"/>
                </a:lnTo>
                <a:lnTo>
                  <a:pt x="5622074" y="491007"/>
                </a:lnTo>
                <a:lnTo>
                  <a:pt x="5620220" y="492874"/>
                </a:lnTo>
                <a:lnTo>
                  <a:pt x="5619750" y="493991"/>
                </a:lnTo>
                <a:lnTo>
                  <a:pt x="5619750" y="496620"/>
                </a:lnTo>
                <a:lnTo>
                  <a:pt x="5620220" y="497738"/>
                </a:lnTo>
                <a:lnTo>
                  <a:pt x="5622074" y="499605"/>
                </a:lnTo>
                <a:lnTo>
                  <a:pt x="5623204" y="500062"/>
                </a:lnTo>
                <a:lnTo>
                  <a:pt x="5625833" y="500062"/>
                </a:lnTo>
                <a:lnTo>
                  <a:pt x="5626951" y="499605"/>
                </a:lnTo>
                <a:lnTo>
                  <a:pt x="5628818" y="497738"/>
                </a:lnTo>
                <a:lnTo>
                  <a:pt x="5629275" y="496620"/>
                </a:lnTo>
                <a:lnTo>
                  <a:pt x="5629275" y="493991"/>
                </a:lnTo>
                <a:close/>
              </a:path>
              <a:path w="6819900" h="2952750">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6819900" h="2952750">
                <a:moveTo>
                  <a:pt x="5676900" y="2946679"/>
                </a:moveTo>
                <a:lnTo>
                  <a:pt x="5676443" y="2945561"/>
                </a:lnTo>
                <a:lnTo>
                  <a:pt x="5674576" y="2943695"/>
                </a:lnTo>
                <a:lnTo>
                  <a:pt x="5673458" y="2943225"/>
                </a:lnTo>
                <a:lnTo>
                  <a:pt x="5670829" y="2943225"/>
                </a:lnTo>
                <a:lnTo>
                  <a:pt x="5669699" y="2943695"/>
                </a:lnTo>
                <a:lnTo>
                  <a:pt x="5667845" y="2945561"/>
                </a:lnTo>
                <a:lnTo>
                  <a:pt x="5667375" y="2946679"/>
                </a:lnTo>
                <a:lnTo>
                  <a:pt x="5667375" y="2949308"/>
                </a:lnTo>
                <a:lnTo>
                  <a:pt x="5667845" y="2950426"/>
                </a:lnTo>
                <a:lnTo>
                  <a:pt x="5669699" y="2952292"/>
                </a:lnTo>
                <a:lnTo>
                  <a:pt x="5670829" y="2952750"/>
                </a:lnTo>
                <a:lnTo>
                  <a:pt x="5673458" y="2952750"/>
                </a:lnTo>
                <a:lnTo>
                  <a:pt x="5674576" y="2952292"/>
                </a:lnTo>
                <a:lnTo>
                  <a:pt x="5676443" y="2950426"/>
                </a:lnTo>
                <a:lnTo>
                  <a:pt x="5676900" y="2949308"/>
                </a:lnTo>
                <a:lnTo>
                  <a:pt x="5676900" y="2946679"/>
                </a:lnTo>
                <a:close/>
              </a:path>
              <a:path w="6819900" h="2952750">
                <a:moveTo>
                  <a:pt x="5676900" y="2456142"/>
                </a:moveTo>
                <a:lnTo>
                  <a:pt x="5676443" y="2455024"/>
                </a:lnTo>
                <a:lnTo>
                  <a:pt x="5674576" y="2453157"/>
                </a:lnTo>
                <a:lnTo>
                  <a:pt x="5673458" y="2452687"/>
                </a:lnTo>
                <a:lnTo>
                  <a:pt x="5670829" y="2452687"/>
                </a:lnTo>
                <a:lnTo>
                  <a:pt x="5669699" y="2453157"/>
                </a:lnTo>
                <a:lnTo>
                  <a:pt x="5667845" y="2455024"/>
                </a:lnTo>
                <a:lnTo>
                  <a:pt x="5667375" y="2456142"/>
                </a:lnTo>
                <a:lnTo>
                  <a:pt x="5667375" y="2458770"/>
                </a:lnTo>
                <a:lnTo>
                  <a:pt x="5667845" y="2459888"/>
                </a:lnTo>
                <a:lnTo>
                  <a:pt x="5669699" y="2461755"/>
                </a:lnTo>
                <a:lnTo>
                  <a:pt x="5670829" y="2462212"/>
                </a:lnTo>
                <a:lnTo>
                  <a:pt x="5673458" y="2462212"/>
                </a:lnTo>
                <a:lnTo>
                  <a:pt x="5674576" y="2461755"/>
                </a:lnTo>
                <a:lnTo>
                  <a:pt x="5676443" y="2459888"/>
                </a:lnTo>
                <a:lnTo>
                  <a:pt x="5676900" y="2458770"/>
                </a:lnTo>
                <a:lnTo>
                  <a:pt x="5676900" y="2456142"/>
                </a:lnTo>
                <a:close/>
              </a:path>
              <a:path w="6819900" h="2952750">
                <a:moveTo>
                  <a:pt x="5676900" y="1965604"/>
                </a:moveTo>
                <a:lnTo>
                  <a:pt x="5676443" y="1964486"/>
                </a:lnTo>
                <a:lnTo>
                  <a:pt x="5674576" y="1962619"/>
                </a:lnTo>
                <a:lnTo>
                  <a:pt x="5673458" y="1962150"/>
                </a:lnTo>
                <a:lnTo>
                  <a:pt x="5670829" y="1962150"/>
                </a:lnTo>
                <a:lnTo>
                  <a:pt x="5669699" y="1962619"/>
                </a:lnTo>
                <a:lnTo>
                  <a:pt x="5667845" y="1964486"/>
                </a:lnTo>
                <a:lnTo>
                  <a:pt x="5667375" y="1965604"/>
                </a:lnTo>
                <a:lnTo>
                  <a:pt x="5667375" y="1968233"/>
                </a:lnTo>
                <a:lnTo>
                  <a:pt x="5667845" y="1969350"/>
                </a:lnTo>
                <a:lnTo>
                  <a:pt x="5669699" y="1971217"/>
                </a:lnTo>
                <a:lnTo>
                  <a:pt x="5670829" y="1971675"/>
                </a:lnTo>
                <a:lnTo>
                  <a:pt x="5673458" y="1971675"/>
                </a:lnTo>
                <a:lnTo>
                  <a:pt x="5674576" y="1971217"/>
                </a:lnTo>
                <a:lnTo>
                  <a:pt x="5676443" y="1969350"/>
                </a:lnTo>
                <a:lnTo>
                  <a:pt x="5676900" y="1968233"/>
                </a:lnTo>
                <a:lnTo>
                  <a:pt x="5676900" y="1965604"/>
                </a:lnTo>
                <a:close/>
              </a:path>
              <a:path w="6819900" h="2952750">
                <a:moveTo>
                  <a:pt x="5676900" y="1475066"/>
                </a:moveTo>
                <a:lnTo>
                  <a:pt x="5676443" y="1473949"/>
                </a:lnTo>
                <a:lnTo>
                  <a:pt x="5674576" y="1472082"/>
                </a:lnTo>
                <a:lnTo>
                  <a:pt x="5673458" y="1471612"/>
                </a:lnTo>
                <a:lnTo>
                  <a:pt x="5670829" y="1471612"/>
                </a:lnTo>
                <a:lnTo>
                  <a:pt x="5669699" y="1472082"/>
                </a:lnTo>
                <a:lnTo>
                  <a:pt x="5667845" y="1473949"/>
                </a:lnTo>
                <a:lnTo>
                  <a:pt x="5667375" y="1475066"/>
                </a:lnTo>
                <a:lnTo>
                  <a:pt x="5667375" y="1477695"/>
                </a:lnTo>
                <a:lnTo>
                  <a:pt x="5667845" y="1478813"/>
                </a:lnTo>
                <a:lnTo>
                  <a:pt x="5669699" y="1480680"/>
                </a:lnTo>
                <a:lnTo>
                  <a:pt x="5670829" y="1481137"/>
                </a:lnTo>
                <a:lnTo>
                  <a:pt x="5673458" y="1481137"/>
                </a:lnTo>
                <a:lnTo>
                  <a:pt x="5674576" y="1480680"/>
                </a:lnTo>
                <a:lnTo>
                  <a:pt x="5676443" y="1478813"/>
                </a:lnTo>
                <a:lnTo>
                  <a:pt x="5676900" y="1477695"/>
                </a:lnTo>
                <a:lnTo>
                  <a:pt x="5676900" y="1475066"/>
                </a:lnTo>
                <a:close/>
              </a:path>
              <a:path w="6819900" h="2952750">
                <a:moveTo>
                  <a:pt x="5676900" y="984529"/>
                </a:moveTo>
                <a:lnTo>
                  <a:pt x="5676443" y="983411"/>
                </a:lnTo>
                <a:lnTo>
                  <a:pt x="5674576" y="981544"/>
                </a:lnTo>
                <a:lnTo>
                  <a:pt x="5673458" y="981075"/>
                </a:lnTo>
                <a:lnTo>
                  <a:pt x="5670829" y="981075"/>
                </a:lnTo>
                <a:lnTo>
                  <a:pt x="5669699" y="981544"/>
                </a:lnTo>
                <a:lnTo>
                  <a:pt x="5667845" y="983411"/>
                </a:lnTo>
                <a:lnTo>
                  <a:pt x="5667375" y="984529"/>
                </a:lnTo>
                <a:lnTo>
                  <a:pt x="5667375" y="987158"/>
                </a:lnTo>
                <a:lnTo>
                  <a:pt x="5667845" y="988275"/>
                </a:lnTo>
                <a:lnTo>
                  <a:pt x="5669699" y="990142"/>
                </a:lnTo>
                <a:lnTo>
                  <a:pt x="5670829" y="990600"/>
                </a:lnTo>
                <a:lnTo>
                  <a:pt x="5673458" y="990600"/>
                </a:lnTo>
                <a:lnTo>
                  <a:pt x="5674576" y="990142"/>
                </a:lnTo>
                <a:lnTo>
                  <a:pt x="5676443" y="988275"/>
                </a:lnTo>
                <a:lnTo>
                  <a:pt x="5676900" y="987158"/>
                </a:lnTo>
                <a:lnTo>
                  <a:pt x="5676900" y="984529"/>
                </a:lnTo>
                <a:close/>
              </a:path>
              <a:path w="6819900" h="2952750">
                <a:moveTo>
                  <a:pt x="5676900" y="493991"/>
                </a:moveTo>
                <a:lnTo>
                  <a:pt x="5676443" y="492874"/>
                </a:lnTo>
                <a:lnTo>
                  <a:pt x="5674576" y="491007"/>
                </a:lnTo>
                <a:lnTo>
                  <a:pt x="5673458" y="490537"/>
                </a:lnTo>
                <a:lnTo>
                  <a:pt x="5670829" y="490537"/>
                </a:lnTo>
                <a:lnTo>
                  <a:pt x="5669699" y="491007"/>
                </a:lnTo>
                <a:lnTo>
                  <a:pt x="5667845" y="492874"/>
                </a:lnTo>
                <a:lnTo>
                  <a:pt x="5667375" y="493991"/>
                </a:lnTo>
                <a:lnTo>
                  <a:pt x="5667375" y="496620"/>
                </a:lnTo>
                <a:lnTo>
                  <a:pt x="5667845" y="497738"/>
                </a:lnTo>
                <a:lnTo>
                  <a:pt x="5669699" y="499605"/>
                </a:lnTo>
                <a:lnTo>
                  <a:pt x="5670829" y="500062"/>
                </a:lnTo>
                <a:lnTo>
                  <a:pt x="5673458" y="500062"/>
                </a:lnTo>
                <a:lnTo>
                  <a:pt x="5674576" y="499605"/>
                </a:lnTo>
                <a:lnTo>
                  <a:pt x="5676443" y="497738"/>
                </a:lnTo>
                <a:lnTo>
                  <a:pt x="5676900" y="496620"/>
                </a:lnTo>
                <a:lnTo>
                  <a:pt x="5676900" y="493991"/>
                </a:lnTo>
                <a:close/>
              </a:path>
              <a:path w="6819900" h="2952750">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6819900" h="2952750">
                <a:moveTo>
                  <a:pt x="5724525" y="2946679"/>
                </a:moveTo>
                <a:lnTo>
                  <a:pt x="5724068" y="2945561"/>
                </a:lnTo>
                <a:lnTo>
                  <a:pt x="5722201" y="2943695"/>
                </a:lnTo>
                <a:lnTo>
                  <a:pt x="5721083" y="2943225"/>
                </a:lnTo>
                <a:lnTo>
                  <a:pt x="5718454" y="2943225"/>
                </a:lnTo>
                <a:lnTo>
                  <a:pt x="5717324" y="2943695"/>
                </a:lnTo>
                <a:lnTo>
                  <a:pt x="5715470" y="2945561"/>
                </a:lnTo>
                <a:lnTo>
                  <a:pt x="5715000" y="2946679"/>
                </a:lnTo>
                <a:lnTo>
                  <a:pt x="5715000" y="2949308"/>
                </a:lnTo>
                <a:lnTo>
                  <a:pt x="5715470" y="2950426"/>
                </a:lnTo>
                <a:lnTo>
                  <a:pt x="5717324" y="2952292"/>
                </a:lnTo>
                <a:lnTo>
                  <a:pt x="5718454" y="2952750"/>
                </a:lnTo>
                <a:lnTo>
                  <a:pt x="5721083" y="2952750"/>
                </a:lnTo>
                <a:lnTo>
                  <a:pt x="5722201" y="2952292"/>
                </a:lnTo>
                <a:lnTo>
                  <a:pt x="5724068" y="2950426"/>
                </a:lnTo>
                <a:lnTo>
                  <a:pt x="5724525" y="2949308"/>
                </a:lnTo>
                <a:lnTo>
                  <a:pt x="5724525" y="2946679"/>
                </a:lnTo>
                <a:close/>
              </a:path>
              <a:path w="6819900" h="2952750">
                <a:moveTo>
                  <a:pt x="5724525" y="2456142"/>
                </a:moveTo>
                <a:lnTo>
                  <a:pt x="5724068" y="2455024"/>
                </a:lnTo>
                <a:lnTo>
                  <a:pt x="5722201" y="2453157"/>
                </a:lnTo>
                <a:lnTo>
                  <a:pt x="5721083" y="2452687"/>
                </a:lnTo>
                <a:lnTo>
                  <a:pt x="5718454" y="2452687"/>
                </a:lnTo>
                <a:lnTo>
                  <a:pt x="5717324" y="2453157"/>
                </a:lnTo>
                <a:lnTo>
                  <a:pt x="5715470" y="2455024"/>
                </a:lnTo>
                <a:lnTo>
                  <a:pt x="5715000" y="2456142"/>
                </a:lnTo>
                <a:lnTo>
                  <a:pt x="5715000" y="2458770"/>
                </a:lnTo>
                <a:lnTo>
                  <a:pt x="5715470" y="2459888"/>
                </a:lnTo>
                <a:lnTo>
                  <a:pt x="5717324" y="2461755"/>
                </a:lnTo>
                <a:lnTo>
                  <a:pt x="5718454" y="2462212"/>
                </a:lnTo>
                <a:lnTo>
                  <a:pt x="5721083" y="2462212"/>
                </a:lnTo>
                <a:lnTo>
                  <a:pt x="5722201" y="2461755"/>
                </a:lnTo>
                <a:lnTo>
                  <a:pt x="5724068" y="2459888"/>
                </a:lnTo>
                <a:lnTo>
                  <a:pt x="5724525" y="2458770"/>
                </a:lnTo>
                <a:lnTo>
                  <a:pt x="5724525" y="2456142"/>
                </a:lnTo>
                <a:close/>
              </a:path>
              <a:path w="6819900" h="2952750">
                <a:moveTo>
                  <a:pt x="5724525" y="1965604"/>
                </a:moveTo>
                <a:lnTo>
                  <a:pt x="5724068" y="1964486"/>
                </a:lnTo>
                <a:lnTo>
                  <a:pt x="5722201" y="1962619"/>
                </a:lnTo>
                <a:lnTo>
                  <a:pt x="5721083" y="1962150"/>
                </a:lnTo>
                <a:lnTo>
                  <a:pt x="5718454" y="1962150"/>
                </a:lnTo>
                <a:lnTo>
                  <a:pt x="5717324" y="1962619"/>
                </a:lnTo>
                <a:lnTo>
                  <a:pt x="5715470" y="1964486"/>
                </a:lnTo>
                <a:lnTo>
                  <a:pt x="5715000" y="1965604"/>
                </a:lnTo>
                <a:lnTo>
                  <a:pt x="5715000" y="1968233"/>
                </a:lnTo>
                <a:lnTo>
                  <a:pt x="5715470" y="1969350"/>
                </a:lnTo>
                <a:lnTo>
                  <a:pt x="5717324" y="1971217"/>
                </a:lnTo>
                <a:lnTo>
                  <a:pt x="5718454" y="1971675"/>
                </a:lnTo>
                <a:lnTo>
                  <a:pt x="5721083" y="1971675"/>
                </a:lnTo>
                <a:lnTo>
                  <a:pt x="5722201" y="1971217"/>
                </a:lnTo>
                <a:lnTo>
                  <a:pt x="5724068" y="1969350"/>
                </a:lnTo>
                <a:lnTo>
                  <a:pt x="5724525" y="1968233"/>
                </a:lnTo>
                <a:lnTo>
                  <a:pt x="5724525" y="1965604"/>
                </a:lnTo>
                <a:close/>
              </a:path>
              <a:path w="6819900" h="2952750">
                <a:moveTo>
                  <a:pt x="5724525" y="1475066"/>
                </a:moveTo>
                <a:lnTo>
                  <a:pt x="5724068" y="1473949"/>
                </a:lnTo>
                <a:lnTo>
                  <a:pt x="5722201" y="1472082"/>
                </a:lnTo>
                <a:lnTo>
                  <a:pt x="5721083" y="1471612"/>
                </a:lnTo>
                <a:lnTo>
                  <a:pt x="5718454" y="1471612"/>
                </a:lnTo>
                <a:lnTo>
                  <a:pt x="5717324" y="1472082"/>
                </a:lnTo>
                <a:lnTo>
                  <a:pt x="5715470" y="1473949"/>
                </a:lnTo>
                <a:lnTo>
                  <a:pt x="5715000" y="1475066"/>
                </a:lnTo>
                <a:lnTo>
                  <a:pt x="5715000" y="1477695"/>
                </a:lnTo>
                <a:lnTo>
                  <a:pt x="5715470" y="1478813"/>
                </a:lnTo>
                <a:lnTo>
                  <a:pt x="5717324" y="1480680"/>
                </a:lnTo>
                <a:lnTo>
                  <a:pt x="5718454" y="1481137"/>
                </a:lnTo>
                <a:lnTo>
                  <a:pt x="5721083" y="1481137"/>
                </a:lnTo>
                <a:lnTo>
                  <a:pt x="5722201" y="1480680"/>
                </a:lnTo>
                <a:lnTo>
                  <a:pt x="5724068" y="1478813"/>
                </a:lnTo>
                <a:lnTo>
                  <a:pt x="5724525" y="1477695"/>
                </a:lnTo>
                <a:lnTo>
                  <a:pt x="5724525" y="1475066"/>
                </a:lnTo>
                <a:close/>
              </a:path>
              <a:path w="6819900" h="2952750">
                <a:moveTo>
                  <a:pt x="5724525" y="984529"/>
                </a:moveTo>
                <a:lnTo>
                  <a:pt x="5724068" y="983411"/>
                </a:lnTo>
                <a:lnTo>
                  <a:pt x="5722201" y="981544"/>
                </a:lnTo>
                <a:lnTo>
                  <a:pt x="5721083" y="981075"/>
                </a:lnTo>
                <a:lnTo>
                  <a:pt x="5718454" y="981075"/>
                </a:lnTo>
                <a:lnTo>
                  <a:pt x="5717324" y="981544"/>
                </a:lnTo>
                <a:lnTo>
                  <a:pt x="5715470" y="983411"/>
                </a:lnTo>
                <a:lnTo>
                  <a:pt x="5715000" y="984529"/>
                </a:lnTo>
                <a:lnTo>
                  <a:pt x="5715000" y="987158"/>
                </a:lnTo>
                <a:lnTo>
                  <a:pt x="5715470" y="988275"/>
                </a:lnTo>
                <a:lnTo>
                  <a:pt x="5717324" y="990142"/>
                </a:lnTo>
                <a:lnTo>
                  <a:pt x="5718454" y="990600"/>
                </a:lnTo>
                <a:lnTo>
                  <a:pt x="5721083" y="990600"/>
                </a:lnTo>
                <a:lnTo>
                  <a:pt x="5722201" y="990142"/>
                </a:lnTo>
                <a:lnTo>
                  <a:pt x="5724068" y="988275"/>
                </a:lnTo>
                <a:lnTo>
                  <a:pt x="5724525" y="987158"/>
                </a:lnTo>
                <a:lnTo>
                  <a:pt x="5724525" y="984529"/>
                </a:lnTo>
                <a:close/>
              </a:path>
              <a:path w="6819900" h="2952750">
                <a:moveTo>
                  <a:pt x="5724525" y="493991"/>
                </a:moveTo>
                <a:lnTo>
                  <a:pt x="5724068" y="492874"/>
                </a:lnTo>
                <a:lnTo>
                  <a:pt x="5722201" y="491007"/>
                </a:lnTo>
                <a:lnTo>
                  <a:pt x="5721083" y="490537"/>
                </a:lnTo>
                <a:lnTo>
                  <a:pt x="5718454" y="490537"/>
                </a:lnTo>
                <a:lnTo>
                  <a:pt x="5717324" y="491007"/>
                </a:lnTo>
                <a:lnTo>
                  <a:pt x="5715470" y="492874"/>
                </a:lnTo>
                <a:lnTo>
                  <a:pt x="5715000" y="493991"/>
                </a:lnTo>
                <a:lnTo>
                  <a:pt x="5715000" y="496620"/>
                </a:lnTo>
                <a:lnTo>
                  <a:pt x="5715470" y="497738"/>
                </a:lnTo>
                <a:lnTo>
                  <a:pt x="5717324" y="499605"/>
                </a:lnTo>
                <a:lnTo>
                  <a:pt x="5718454" y="500062"/>
                </a:lnTo>
                <a:lnTo>
                  <a:pt x="5721083" y="500062"/>
                </a:lnTo>
                <a:lnTo>
                  <a:pt x="5722201" y="499605"/>
                </a:lnTo>
                <a:lnTo>
                  <a:pt x="5724068" y="497738"/>
                </a:lnTo>
                <a:lnTo>
                  <a:pt x="5724525" y="496620"/>
                </a:lnTo>
                <a:lnTo>
                  <a:pt x="5724525" y="493991"/>
                </a:lnTo>
                <a:close/>
              </a:path>
              <a:path w="6819900" h="2952750">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6819900" h="2952750">
                <a:moveTo>
                  <a:pt x="5772150" y="2946679"/>
                </a:moveTo>
                <a:lnTo>
                  <a:pt x="5771693" y="2945561"/>
                </a:lnTo>
                <a:lnTo>
                  <a:pt x="5769826" y="2943695"/>
                </a:lnTo>
                <a:lnTo>
                  <a:pt x="5768708" y="2943225"/>
                </a:lnTo>
                <a:lnTo>
                  <a:pt x="5766079" y="2943225"/>
                </a:lnTo>
                <a:lnTo>
                  <a:pt x="5764949" y="2943695"/>
                </a:lnTo>
                <a:lnTo>
                  <a:pt x="5763095" y="2945561"/>
                </a:lnTo>
                <a:lnTo>
                  <a:pt x="5762625" y="2946679"/>
                </a:lnTo>
                <a:lnTo>
                  <a:pt x="5762625" y="2949308"/>
                </a:lnTo>
                <a:lnTo>
                  <a:pt x="5763095" y="2950426"/>
                </a:lnTo>
                <a:lnTo>
                  <a:pt x="5764949" y="2952292"/>
                </a:lnTo>
                <a:lnTo>
                  <a:pt x="5766079" y="2952750"/>
                </a:lnTo>
                <a:lnTo>
                  <a:pt x="5768708" y="2952750"/>
                </a:lnTo>
                <a:lnTo>
                  <a:pt x="5769826" y="2952292"/>
                </a:lnTo>
                <a:lnTo>
                  <a:pt x="5771693" y="2950426"/>
                </a:lnTo>
                <a:lnTo>
                  <a:pt x="5772150" y="2949308"/>
                </a:lnTo>
                <a:lnTo>
                  <a:pt x="5772150" y="2946679"/>
                </a:lnTo>
                <a:close/>
              </a:path>
              <a:path w="6819900" h="2952750">
                <a:moveTo>
                  <a:pt x="5772150" y="2456142"/>
                </a:moveTo>
                <a:lnTo>
                  <a:pt x="5771693" y="2455024"/>
                </a:lnTo>
                <a:lnTo>
                  <a:pt x="5769826" y="2453157"/>
                </a:lnTo>
                <a:lnTo>
                  <a:pt x="5768708" y="2452687"/>
                </a:lnTo>
                <a:lnTo>
                  <a:pt x="5766079" y="2452687"/>
                </a:lnTo>
                <a:lnTo>
                  <a:pt x="5764949" y="2453157"/>
                </a:lnTo>
                <a:lnTo>
                  <a:pt x="5763095" y="2455024"/>
                </a:lnTo>
                <a:lnTo>
                  <a:pt x="5762625" y="2456142"/>
                </a:lnTo>
                <a:lnTo>
                  <a:pt x="5762625" y="2458770"/>
                </a:lnTo>
                <a:lnTo>
                  <a:pt x="5763095" y="2459888"/>
                </a:lnTo>
                <a:lnTo>
                  <a:pt x="5764949" y="2461755"/>
                </a:lnTo>
                <a:lnTo>
                  <a:pt x="5766079" y="2462212"/>
                </a:lnTo>
                <a:lnTo>
                  <a:pt x="5768708" y="2462212"/>
                </a:lnTo>
                <a:lnTo>
                  <a:pt x="5769826" y="2461755"/>
                </a:lnTo>
                <a:lnTo>
                  <a:pt x="5771693" y="2459888"/>
                </a:lnTo>
                <a:lnTo>
                  <a:pt x="5772150" y="2458770"/>
                </a:lnTo>
                <a:lnTo>
                  <a:pt x="5772150" y="2456142"/>
                </a:lnTo>
                <a:close/>
              </a:path>
              <a:path w="6819900" h="2952750">
                <a:moveTo>
                  <a:pt x="5772150" y="1965604"/>
                </a:moveTo>
                <a:lnTo>
                  <a:pt x="5771693" y="1964486"/>
                </a:lnTo>
                <a:lnTo>
                  <a:pt x="5769826" y="1962619"/>
                </a:lnTo>
                <a:lnTo>
                  <a:pt x="5768708" y="1962150"/>
                </a:lnTo>
                <a:lnTo>
                  <a:pt x="5766079" y="1962150"/>
                </a:lnTo>
                <a:lnTo>
                  <a:pt x="5764949" y="1962619"/>
                </a:lnTo>
                <a:lnTo>
                  <a:pt x="5763095" y="1964486"/>
                </a:lnTo>
                <a:lnTo>
                  <a:pt x="5762625" y="1965604"/>
                </a:lnTo>
                <a:lnTo>
                  <a:pt x="5762625" y="1968233"/>
                </a:lnTo>
                <a:lnTo>
                  <a:pt x="5763095" y="1969350"/>
                </a:lnTo>
                <a:lnTo>
                  <a:pt x="5764949" y="1971217"/>
                </a:lnTo>
                <a:lnTo>
                  <a:pt x="5766079" y="1971675"/>
                </a:lnTo>
                <a:lnTo>
                  <a:pt x="5768708" y="1971675"/>
                </a:lnTo>
                <a:lnTo>
                  <a:pt x="5769826" y="1971217"/>
                </a:lnTo>
                <a:lnTo>
                  <a:pt x="5771693" y="1969350"/>
                </a:lnTo>
                <a:lnTo>
                  <a:pt x="5772150" y="1968233"/>
                </a:lnTo>
                <a:lnTo>
                  <a:pt x="5772150" y="1965604"/>
                </a:lnTo>
                <a:close/>
              </a:path>
              <a:path w="6819900" h="2952750">
                <a:moveTo>
                  <a:pt x="5772150" y="1475066"/>
                </a:moveTo>
                <a:lnTo>
                  <a:pt x="5771693" y="1473949"/>
                </a:lnTo>
                <a:lnTo>
                  <a:pt x="5769826" y="1472082"/>
                </a:lnTo>
                <a:lnTo>
                  <a:pt x="5768708" y="1471612"/>
                </a:lnTo>
                <a:lnTo>
                  <a:pt x="5766079" y="1471612"/>
                </a:lnTo>
                <a:lnTo>
                  <a:pt x="5764949" y="1472082"/>
                </a:lnTo>
                <a:lnTo>
                  <a:pt x="5763095" y="1473949"/>
                </a:lnTo>
                <a:lnTo>
                  <a:pt x="5762625" y="1475066"/>
                </a:lnTo>
                <a:lnTo>
                  <a:pt x="5762625" y="1477695"/>
                </a:lnTo>
                <a:lnTo>
                  <a:pt x="5763095" y="1478813"/>
                </a:lnTo>
                <a:lnTo>
                  <a:pt x="5764949" y="1480680"/>
                </a:lnTo>
                <a:lnTo>
                  <a:pt x="5766079" y="1481137"/>
                </a:lnTo>
                <a:lnTo>
                  <a:pt x="5768708" y="1481137"/>
                </a:lnTo>
                <a:lnTo>
                  <a:pt x="5769826" y="1480680"/>
                </a:lnTo>
                <a:lnTo>
                  <a:pt x="5771693" y="1478813"/>
                </a:lnTo>
                <a:lnTo>
                  <a:pt x="5772150" y="1477695"/>
                </a:lnTo>
                <a:lnTo>
                  <a:pt x="5772150" y="1475066"/>
                </a:lnTo>
                <a:close/>
              </a:path>
              <a:path w="6819900" h="2952750">
                <a:moveTo>
                  <a:pt x="5772150" y="984529"/>
                </a:moveTo>
                <a:lnTo>
                  <a:pt x="5771693" y="983411"/>
                </a:lnTo>
                <a:lnTo>
                  <a:pt x="5769826" y="981544"/>
                </a:lnTo>
                <a:lnTo>
                  <a:pt x="5768708" y="981075"/>
                </a:lnTo>
                <a:lnTo>
                  <a:pt x="5766079" y="981075"/>
                </a:lnTo>
                <a:lnTo>
                  <a:pt x="5764949" y="981544"/>
                </a:lnTo>
                <a:lnTo>
                  <a:pt x="5763095" y="983411"/>
                </a:lnTo>
                <a:lnTo>
                  <a:pt x="5762625" y="984529"/>
                </a:lnTo>
                <a:lnTo>
                  <a:pt x="5762625" y="987158"/>
                </a:lnTo>
                <a:lnTo>
                  <a:pt x="5763095" y="988275"/>
                </a:lnTo>
                <a:lnTo>
                  <a:pt x="5764949" y="990142"/>
                </a:lnTo>
                <a:lnTo>
                  <a:pt x="5766079" y="990600"/>
                </a:lnTo>
                <a:lnTo>
                  <a:pt x="5768708" y="990600"/>
                </a:lnTo>
                <a:lnTo>
                  <a:pt x="5769826" y="990142"/>
                </a:lnTo>
                <a:lnTo>
                  <a:pt x="5771693" y="988275"/>
                </a:lnTo>
                <a:lnTo>
                  <a:pt x="5772150" y="987158"/>
                </a:lnTo>
                <a:lnTo>
                  <a:pt x="5772150" y="984529"/>
                </a:lnTo>
                <a:close/>
              </a:path>
              <a:path w="6819900" h="2952750">
                <a:moveTo>
                  <a:pt x="5772150" y="493991"/>
                </a:moveTo>
                <a:lnTo>
                  <a:pt x="5771693" y="492874"/>
                </a:lnTo>
                <a:lnTo>
                  <a:pt x="5769826" y="491007"/>
                </a:lnTo>
                <a:lnTo>
                  <a:pt x="5768708" y="490537"/>
                </a:lnTo>
                <a:lnTo>
                  <a:pt x="5766079" y="490537"/>
                </a:lnTo>
                <a:lnTo>
                  <a:pt x="5764949" y="491007"/>
                </a:lnTo>
                <a:lnTo>
                  <a:pt x="5763095" y="492874"/>
                </a:lnTo>
                <a:lnTo>
                  <a:pt x="5762625" y="493991"/>
                </a:lnTo>
                <a:lnTo>
                  <a:pt x="5762625" y="496620"/>
                </a:lnTo>
                <a:lnTo>
                  <a:pt x="5763095" y="497738"/>
                </a:lnTo>
                <a:lnTo>
                  <a:pt x="5764949" y="499605"/>
                </a:lnTo>
                <a:lnTo>
                  <a:pt x="5766079" y="500062"/>
                </a:lnTo>
                <a:lnTo>
                  <a:pt x="5768708" y="500062"/>
                </a:lnTo>
                <a:lnTo>
                  <a:pt x="5769826" y="499605"/>
                </a:lnTo>
                <a:lnTo>
                  <a:pt x="5771693" y="497738"/>
                </a:lnTo>
                <a:lnTo>
                  <a:pt x="5772150" y="496620"/>
                </a:lnTo>
                <a:lnTo>
                  <a:pt x="5772150" y="493991"/>
                </a:lnTo>
                <a:close/>
              </a:path>
              <a:path w="6819900" h="2952750">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6819900" h="2952750">
                <a:moveTo>
                  <a:pt x="5819775" y="2946679"/>
                </a:moveTo>
                <a:lnTo>
                  <a:pt x="5819318" y="2945561"/>
                </a:lnTo>
                <a:lnTo>
                  <a:pt x="5817451" y="2943695"/>
                </a:lnTo>
                <a:lnTo>
                  <a:pt x="5816333" y="2943225"/>
                </a:lnTo>
                <a:lnTo>
                  <a:pt x="5813704" y="2943225"/>
                </a:lnTo>
                <a:lnTo>
                  <a:pt x="5812574" y="2943695"/>
                </a:lnTo>
                <a:lnTo>
                  <a:pt x="5810720" y="2945561"/>
                </a:lnTo>
                <a:lnTo>
                  <a:pt x="5810250" y="2946679"/>
                </a:lnTo>
                <a:lnTo>
                  <a:pt x="5810250" y="2949308"/>
                </a:lnTo>
                <a:lnTo>
                  <a:pt x="5810720" y="2950426"/>
                </a:lnTo>
                <a:lnTo>
                  <a:pt x="5812574" y="2952292"/>
                </a:lnTo>
                <a:lnTo>
                  <a:pt x="5813704" y="2952750"/>
                </a:lnTo>
                <a:lnTo>
                  <a:pt x="5816333" y="2952750"/>
                </a:lnTo>
                <a:lnTo>
                  <a:pt x="5817451" y="2952292"/>
                </a:lnTo>
                <a:lnTo>
                  <a:pt x="5819318" y="2950426"/>
                </a:lnTo>
                <a:lnTo>
                  <a:pt x="5819775" y="2949308"/>
                </a:lnTo>
                <a:lnTo>
                  <a:pt x="5819775" y="2946679"/>
                </a:lnTo>
                <a:close/>
              </a:path>
              <a:path w="6819900" h="2952750">
                <a:moveTo>
                  <a:pt x="5819775" y="2456142"/>
                </a:moveTo>
                <a:lnTo>
                  <a:pt x="5819318" y="2455024"/>
                </a:lnTo>
                <a:lnTo>
                  <a:pt x="5817451" y="2453157"/>
                </a:lnTo>
                <a:lnTo>
                  <a:pt x="5816333" y="2452687"/>
                </a:lnTo>
                <a:lnTo>
                  <a:pt x="5813704" y="2452687"/>
                </a:lnTo>
                <a:lnTo>
                  <a:pt x="5812574" y="2453157"/>
                </a:lnTo>
                <a:lnTo>
                  <a:pt x="5810720" y="2455024"/>
                </a:lnTo>
                <a:lnTo>
                  <a:pt x="5810250" y="2456142"/>
                </a:lnTo>
                <a:lnTo>
                  <a:pt x="5810250" y="2458770"/>
                </a:lnTo>
                <a:lnTo>
                  <a:pt x="5810720" y="2459888"/>
                </a:lnTo>
                <a:lnTo>
                  <a:pt x="5812574" y="2461755"/>
                </a:lnTo>
                <a:lnTo>
                  <a:pt x="5813704" y="2462212"/>
                </a:lnTo>
                <a:lnTo>
                  <a:pt x="5816333" y="2462212"/>
                </a:lnTo>
                <a:lnTo>
                  <a:pt x="5817451" y="2461755"/>
                </a:lnTo>
                <a:lnTo>
                  <a:pt x="5819318" y="2459888"/>
                </a:lnTo>
                <a:lnTo>
                  <a:pt x="5819775" y="2458770"/>
                </a:lnTo>
                <a:lnTo>
                  <a:pt x="5819775" y="2456142"/>
                </a:lnTo>
                <a:close/>
              </a:path>
              <a:path w="6819900" h="2952750">
                <a:moveTo>
                  <a:pt x="5819775" y="1965604"/>
                </a:moveTo>
                <a:lnTo>
                  <a:pt x="5819318" y="1964486"/>
                </a:lnTo>
                <a:lnTo>
                  <a:pt x="5817451" y="1962619"/>
                </a:lnTo>
                <a:lnTo>
                  <a:pt x="5816333" y="1962150"/>
                </a:lnTo>
                <a:lnTo>
                  <a:pt x="5813704" y="1962150"/>
                </a:lnTo>
                <a:lnTo>
                  <a:pt x="5812574" y="1962619"/>
                </a:lnTo>
                <a:lnTo>
                  <a:pt x="5810720" y="1964486"/>
                </a:lnTo>
                <a:lnTo>
                  <a:pt x="5810250" y="1965604"/>
                </a:lnTo>
                <a:lnTo>
                  <a:pt x="5810250" y="1968233"/>
                </a:lnTo>
                <a:lnTo>
                  <a:pt x="5810720" y="1969350"/>
                </a:lnTo>
                <a:lnTo>
                  <a:pt x="5812574" y="1971217"/>
                </a:lnTo>
                <a:lnTo>
                  <a:pt x="5813704" y="1971675"/>
                </a:lnTo>
                <a:lnTo>
                  <a:pt x="5816333" y="1971675"/>
                </a:lnTo>
                <a:lnTo>
                  <a:pt x="5817451" y="1971217"/>
                </a:lnTo>
                <a:lnTo>
                  <a:pt x="5819318" y="1969350"/>
                </a:lnTo>
                <a:lnTo>
                  <a:pt x="5819775" y="1968233"/>
                </a:lnTo>
                <a:lnTo>
                  <a:pt x="5819775" y="1965604"/>
                </a:lnTo>
                <a:close/>
              </a:path>
              <a:path w="6819900" h="2952750">
                <a:moveTo>
                  <a:pt x="5819775" y="1475066"/>
                </a:moveTo>
                <a:lnTo>
                  <a:pt x="5819318" y="1473949"/>
                </a:lnTo>
                <a:lnTo>
                  <a:pt x="5817451" y="1472082"/>
                </a:lnTo>
                <a:lnTo>
                  <a:pt x="5816333" y="1471612"/>
                </a:lnTo>
                <a:lnTo>
                  <a:pt x="5813704" y="1471612"/>
                </a:lnTo>
                <a:lnTo>
                  <a:pt x="5812574" y="1472082"/>
                </a:lnTo>
                <a:lnTo>
                  <a:pt x="5810720" y="1473949"/>
                </a:lnTo>
                <a:lnTo>
                  <a:pt x="5810250" y="1475066"/>
                </a:lnTo>
                <a:lnTo>
                  <a:pt x="5810250" y="1477695"/>
                </a:lnTo>
                <a:lnTo>
                  <a:pt x="5810720" y="1478813"/>
                </a:lnTo>
                <a:lnTo>
                  <a:pt x="5812574" y="1480680"/>
                </a:lnTo>
                <a:lnTo>
                  <a:pt x="5813704" y="1481137"/>
                </a:lnTo>
                <a:lnTo>
                  <a:pt x="5816333" y="1481137"/>
                </a:lnTo>
                <a:lnTo>
                  <a:pt x="5817451" y="1480680"/>
                </a:lnTo>
                <a:lnTo>
                  <a:pt x="5819318" y="1478813"/>
                </a:lnTo>
                <a:lnTo>
                  <a:pt x="5819775" y="1477695"/>
                </a:lnTo>
                <a:lnTo>
                  <a:pt x="5819775" y="1475066"/>
                </a:lnTo>
                <a:close/>
              </a:path>
              <a:path w="6819900" h="2952750">
                <a:moveTo>
                  <a:pt x="5819775" y="984529"/>
                </a:moveTo>
                <a:lnTo>
                  <a:pt x="5819318" y="983411"/>
                </a:lnTo>
                <a:lnTo>
                  <a:pt x="5817451" y="981544"/>
                </a:lnTo>
                <a:lnTo>
                  <a:pt x="5816333" y="981075"/>
                </a:lnTo>
                <a:lnTo>
                  <a:pt x="5813704" y="981075"/>
                </a:lnTo>
                <a:lnTo>
                  <a:pt x="5812574" y="981544"/>
                </a:lnTo>
                <a:lnTo>
                  <a:pt x="5810720" y="983411"/>
                </a:lnTo>
                <a:lnTo>
                  <a:pt x="5810250" y="984529"/>
                </a:lnTo>
                <a:lnTo>
                  <a:pt x="5810250" y="987158"/>
                </a:lnTo>
                <a:lnTo>
                  <a:pt x="5810720" y="988275"/>
                </a:lnTo>
                <a:lnTo>
                  <a:pt x="5812574" y="990142"/>
                </a:lnTo>
                <a:lnTo>
                  <a:pt x="5813704" y="990600"/>
                </a:lnTo>
                <a:lnTo>
                  <a:pt x="5816333" y="990600"/>
                </a:lnTo>
                <a:lnTo>
                  <a:pt x="5817451" y="990142"/>
                </a:lnTo>
                <a:lnTo>
                  <a:pt x="5819318" y="988275"/>
                </a:lnTo>
                <a:lnTo>
                  <a:pt x="5819775" y="987158"/>
                </a:lnTo>
                <a:lnTo>
                  <a:pt x="5819775" y="984529"/>
                </a:lnTo>
                <a:close/>
              </a:path>
              <a:path w="6819900" h="2952750">
                <a:moveTo>
                  <a:pt x="5819775" y="493991"/>
                </a:moveTo>
                <a:lnTo>
                  <a:pt x="5819318" y="492874"/>
                </a:lnTo>
                <a:lnTo>
                  <a:pt x="5817451" y="491007"/>
                </a:lnTo>
                <a:lnTo>
                  <a:pt x="5816333" y="490537"/>
                </a:lnTo>
                <a:lnTo>
                  <a:pt x="5813704" y="490537"/>
                </a:lnTo>
                <a:lnTo>
                  <a:pt x="5812574" y="491007"/>
                </a:lnTo>
                <a:lnTo>
                  <a:pt x="5810720" y="492874"/>
                </a:lnTo>
                <a:lnTo>
                  <a:pt x="5810250" y="493991"/>
                </a:lnTo>
                <a:lnTo>
                  <a:pt x="5810250" y="496620"/>
                </a:lnTo>
                <a:lnTo>
                  <a:pt x="5810720" y="497738"/>
                </a:lnTo>
                <a:lnTo>
                  <a:pt x="5812574" y="499605"/>
                </a:lnTo>
                <a:lnTo>
                  <a:pt x="5813704" y="500062"/>
                </a:lnTo>
                <a:lnTo>
                  <a:pt x="5816333" y="500062"/>
                </a:lnTo>
                <a:lnTo>
                  <a:pt x="5817451" y="499605"/>
                </a:lnTo>
                <a:lnTo>
                  <a:pt x="5819318" y="497738"/>
                </a:lnTo>
                <a:lnTo>
                  <a:pt x="5819775" y="496620"/>
                </a:lnTo>
                <a:lnTo>
                  <a:pt x="5819775" y="493991"/>
                </a:lnTo>
                <a:close/>
              </a:path>
              <a:path w="6819900" h="2952750">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6819900" h="2952750">
                <a:moveTo>
                  <a:pt x="5867400" y="2946679"/>
                </a:moveTo>
                <a:lnTo>
                  <a:pt x="5866943" y="2945561"/>
                </a:lnTo>
                <a:lnTo>
                  <a:pt x="5865076" y="2943695"/>
                </a:lnTo>
                <a:lnTo>
                  <a:pt x="5863958" y="2943225"/>
                </a:lnTo>
                <a:lnTo>
                  <a:pt x="5861329" y="2943225"/>
                </a:lnTo>
                <a:lnTo>
                  <a:pt x="5860199" y="2943695"/>
                </a:lnTo>
                <a:lnTo>
                  <a:pt x="5858345" y="2945561"/>
                </a:lnTo>
                <a:lnTo>
                  <a:pt x="5857875" y="2946679"/>
                </a:lnTo>
                <a:lnTo>
                  <a:pt x="5857875" y="2949308"/>
                </a:lnTo>
                <a:lnTo>
                  <a:pt x="5858345" y="2950426"/>
                </a:lnTo>
                <a:lnTo>
                  <a:pt x="5860199" y="2952292"/>
                </a:lnTo>
                <a:lnTo>
                  <a:pt x="5861329" y="2952750"/>
                </a:lnTo>
                <a:lnTo>
                  <a:pt x="5863958" y="2952750"/>
                </a:lnTo>
                <a:lnTo>
                  <a:pt x="5865076" y="2952292"/>
                </a:lnTo>
                <a:lnTo>
                  <a:pt x="5866943" y="2950426"/>
                </a:lnTo>
                <a:lnTo>
                  <a:pt x="5867400" y="2949308"/>
                </a:lnTo>
                <a:lnTo>
                  <a:pt x="5867400" y="2946679"/>
                </a:lnTo>
                <a:close/>
              </a:path>
              <a:path w="6819900" h="2952750">
                <a:moveTo>
                  <a:pt x="5867400" y="2456142"/>
                </a:moveTo>
                <a:lnTo>
                  <a:pt x="5866943" y="2455024"/>
                </a:lnTo>
                <a:lnTo>
                  <a:pt x="5865076" y="2453157"/>
                </a:lnTo>
                <a:lnTo>
                  <a:pt x="5863958" y="2452687"/>
                </a:lnTo>
                <a:lnTo>
                  <a:pt x="5861329" y="2452687"/>
                </a:lnTo>
                <a:lnTo>
                  <a:pt x="5860199" y="2453157"/>
                </a:lnTo>
                <a:lnTo>
                  <a:pt x="5858345" y="2455024"/>
                </a:lnTo>
                <a:lnTo>
                  <a:pt x="5857875" y="2456142"/>
                </a:lnTo>
                <a:lnTo>
                  <a:pt x="5857875" y="2458770"/>
                </a:lnTo>
                <a:lnTo>
                  <a:pt x="5858345" y="2459888"/>
                </a:lnTo>
                <a:lnTo>
                  <a:pt x="5860199" y="2461755"/>
                </a:lnTo>
                <a:lnTo>
                  <a:pt x="5861329" y="2462212"/>
                </a:lnTo>
                <a:lnTo>
                  <a:pt x="5863958" y="2462212"/>
                </a:lnTo>
                <a:lnTo>
                  <a:pt x="5865076" y="2461755"/>
                </a:lnTo>
                <a:lnTo>
                  <a:pt x="5866943" y="2459888"/>
                </a:lnTo>
                <a:lnTo>
                  <a:pt x="5867400" y="2458770"/>
                </a:lnTo>
                <a:lnTo>
                  <a:pt x="5867400" y="2456142"/>
                </a:lnTo>
                <a:close/>
              </a:path>
              <a:path w="6819900" h="2952750">
                <a:moveTo>
                  <a:pt x="5867400" y="1965604"/>
                </a:moveTo>
                <a:lnTo>
                  <a:pt x="5866943" y="1964486"/>
                </a:lnTo>
                <a:lnTo>
                  <a:pt x="5865076" y="1962619"/>
                </a:lnTo>
                <a:lnTo>
                  <a:pt x="5863958" y="1962150"/>
                </a:lnTo>
                <a:lnTo>
                  <a:pt x="5861329" y="1962150"/>
                </a:lnTo>
                <a:lnTo>
                  <a:pt x="5860199" y="1962619"/>
                </a:lnTo>
                <a:lnTo>
                  <a:pt x="5858345" y="1964486"/>
                </a:lnTo>
                <a:lnTo>
                  <a:pt x="5857875" y="1965604"/>
                </a:lnTo>
                <a:lnTo>
                  <a:pt x="5857875" y="1968233"/>
                </a:lnTo>
                <a:lnTo>
                  <a:pt x="5858345" y="1969350"/>
                </a:lnTo>
                <a:lnTo>
                  <a:pt x="5860199" y="1971217"/>
                </a:lnTo>
                <a:lnTo>
                  <a:pt x="5861329" y="1971675"/>
                </a:lnTo>
                <a:lnTo>
                  <a:pt x="5863958" y="1971675"/>
                </a:lnTo>
                <a:lnTo>
                  <a:pt x="5865076" y="1971217"/>
                </a:lnTo>
                <a:lnTo>
                  <a:pt x="5866943" y="1969350"/>
                </a:lnTo>
                <a:lnTo>
                  <a:pt x="5867400" y="1968233"/>
                </a:lnTo>
                <a:lnTo>
                  <a:pt x="5867400" y="1965604"/>
                </a:lnTo>
                <a:close/>
              </a:path>
              <a:path w="6819900" h="2952750">
                <a:moveTo>
                  <a:pt x="5867400" y="1475066"/>
                </a:moveTo>
                <a:lnTo>
                  <a:pt x="5866943" y="1473949"/>
                </a:lnTo>
                <a:lnTo>
                  <a:pt x="5865076" y="1472082"/>
                </a:lnTo>
                <a:lnTo>
                  <a:pt x="5863958" y="1471612"/>
                </a:lnTo>
                <a:lnTo>
                  <a:pt x="5861329" y="1471612"/>
                </a:lnTo>
                <a:lnTo>
                  <a:pt x="5860199" y="1472082"/>
                </a:lnTo>
                <a:lnTo>
                  <a:pt x="5858345" y="1473949"/>
                </a:lnTo>
                <a:lnTo>
                  <a:pt x="5857875" y="1475066"/>
                </a:lnTo>
                <a:lnTo>
                  <a:pt x="5857875" y="1477695"/>
                </a:lnTo>
                <a:lnTo>
                  <a:pt x="5858345" y="1478813"/>
                </a:lnTo>
                <a:lnTo>
                  <a:pt x="5860199" y="1480680"/>
                </a:lnTo>
                <a:lnTo>
                  <a:pt x="5861329" y="1481137"/>
                </a:lnTo>
                <a:lnTo>
                  <a:pt x="5863958" y="1481137"/>
                </a:lnTo>
                <a:lnTo>
                  <a:pt x="5865076" y="1480680"/>
                </a:lnTo>
                <a:lnTo>
                  <a:pt x="5866943" y="1478813"/>
                </a:lnTo>
                <a:lnTo>
                  <a:pt x="5867400" y="1477695"/>
                </a:lnTo>
                <a:lnTo>
                  <a:pt x="5867400" y="1475066"/>
                </a:lnTo>
                <a:close/>
              </a:path>
              <a:path w="6819900" h="2952750">
                <a:moveTo>
                  <a:pt x="5867400" y="984529"/>
                </a:moveTo>
                <a:lnTo>
                  <a:pt x="5866943" y="983411"/>
                </a:lnTo>
                <a:lnTo>
                  <a:pt x="5865076" y="981544"/>
                </a:lnTo>
                <a:lnTo>
                  <a:pt x="5863958" y="981075"/>
                </a:lnTo>
                <a:lnTo>
                  <a:pt x="5861329" y="981075"/>
                </a:lnTo>
                <a:lnTo>
                  <a:pt x="5860199" y="981544"/>
                </a:lnTo>
                <a:lnTo>
                  <a:pt x="5858345" y="983411"/>
                </a:lnTo>
                <a:lnTo>
                  <a:pt x="5857875" y="984529"/>
                </a:lnTo>
                <a:lnTo>
                  <a:pt x="5857875" y="987158"/>
                </a:lnTo>
                <a:lnTo>
                  <a:pt x="5858345" y="988275"/>
                </a:lnTo>
                <a:lnTo>
                  <a:pt x="5860199" y="990142"/>
                </a:lnTo>
                <a:lnTo>
                  <a:pt x="5861329" y="990600"/>
                </a:lnTo>
                <a:lnTo>
                  <a:pt x="5863958" y="990600"/>
                </a:lnTo>
                <a:lnTo>
                  <a:pt x="5865076" y="990142"/>
                </a:lnTo>
                <a:lnTo>
                  <a:pt x="5866943" y="988275"/>
                </a:lnTo>
                <a:lnTo>
                  <a:pt x="5867400" y="987158"/>
                </a:lnTo>
                <a:lnTo>
                  <a:pt x="5867400" y="984529"/>
                </a:lnTo>
                <a:close/>
              </a:path>
              <a:path w="6819900" h="2952750">
                <a:moveTo>
                  <a:pt x="5867400" y="493991"/>
                </a:moveTo>
                <a:lnTo>
                  <a:pt x="5866943" y="492874"/>
                </a:lnTo>
                <a:lnTo>
                  <a:pt x="5865076" y="491007"/>
                </a:lnTo>
                <a:lnTo>
                  <a:pt x="5863958" y="490537"/>
                </a:lnTo>
                <a:lnTo>
                  <a:pt x="5861329" y="490537"/>
                </a:lnTo>
                <a:lnTo>
                  <a:pt x="5860199" y="491007"/>
                </a:lnTo>
                <a:lnTo>
                  <a:pt x="5858345" y="492874"/>
                </a:lnTo>
                <a:lnTo>
                  <a:pt x="5857875" y="493991"/>
                </a:lnTo>
                <a:lnTo>
                  <a:pt x="5857875" y="496620"/>
                </a:lnTo>
                <a:lnTo>
                  <a:pt x="5858345" y="497738"/>
                </a:lnTo>
                <a:lnTo>
                  <a:pt x="5860199" y="499605"/>
                </a:lnTo>
                <a:lnTo>
                  <a:pt x="5861329" y="500062"/>
                </a:lnTo>
                <a:lnTo>
                  <a:pt x="5863958" y="500062"/>
                </a:lnTo>
                <a:lnTo>
                  <a:pt x="5865076" y="499605"/>
                </a:lnTo>
                <a:lnTo>
                  <a:pt x="5866943" y="497738"/>
                </a:lnTo>
                <a:lnTo>
                  <a:pt x="5867400" y="496620"/>
                </a:lnTo>
                <a:lnTo>
                  <a:pt x="5867400" y="493991"/>
                </a:lnTo>
                <a:close/>
              </a:path>
              <a:path w="6819900" h="2952750">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6819900" h="2952750">
                <a:moveTo>
                  <a:pt x="5915025" y="2946679"/>
                </a:moveTo>
                <a:lnTo>
                  <a:pt x="5914568" y="2945561"/>
                </a:lnTo>
                <a:lnTo>
                  <a:pt x="5912701" y="2943695"/>
                </a:lnTo>
                <a:lnTo>
                  <a:pt x="5911583" y="2943225"/>
                </a:lnTo>
                <a:lnTo>
                  <a:pt x="5908954" y="2943225"/>
                </a:lnTo>
                <a:lnTo>
                  <a:pt x="5907824" y="2943695"/>
                </a:lnTo>
                <a:lnTo>
                  <a:pt x="5905970" y="2945561"/>
                </a:lnTo>
                <a:lnTo>
                  <a:pt x="5905500" y="2946679"/>
                </a:lnTo>
                <a:lnTo>
                  <a:pt x="5905500" y="2949308"/>
                </a:lnTo>
                <a:lnTo>
                  <a:pt x="5905970" y="2950426"/>
                </a:lnTo>
                <a:lnTo>
                  <a:pt x="5907824" y="2952292"/>
                </a:lnTo>
                <a:lnTo>
                  <a:pt x="5908954" y="2952750"/>
                </a:lnTo>
                <a:lnTo>
                  <a:pt x="5911583" y="2952750"/>
                </a:lnTo>
                <a:lnTo>
                  <a:pt x="5912701" y="2952292"/>
                </a:lnTo>
                <a:lnTo>
                  <a:pt x="5914568" y="2950426"/>
                </a:lnTo>
                <a:lnTo>
                  <a:pt x="5915025" y="2949308"/>
                </a:lnTo>
                <a:lnTo>
                  <a:pt x="5915025" y="2946679"/>
                </a:lnTo>
                <a:close/>
              </a:path>
              <a:path w="6819900" h="2952750">
                <a:moveTo>
                  <a:pt x="5915025" y="2456142"/>
                </a:moveTo>
                <a:lnTo>
                  <a:pt x="5914568" y="2455024"/>
                </a:lnTo>
                <a:lnTo>
                  <a:pt x="5912701" y="2453157"/>
                </a:lnTo>
                <a:lnTo>
                  <a:pt x="5911583" y="2452687"/>
                </a:lnTo>
                <a:lnTo>
                  <a:pt x="5908954" y="2452687"/>
                </a:lnTo>
                <a:lnTo>
                  <a:pt x="5907824" y="2453157"/>
                </a:lnTo>
                <a:lnTo>
                  <a:pt x="5905970" y="2455024"/>
                </a:lnTo>
                <a:lnTo>
                  <a:pt x="5905500" y="2456142"/>
                </a:lnTo>
                <a:lnTo>
                  <a:pt x="5905500" y="2458770"/>
                </a:lnTo>
                <a:lnTo>
                  <a:pt x="5905970" y="2459888"/>
                </a:lnTo>
                <a:lnTo>
                  <a:pt x="5907824" y="2461755"/>
                </a:lnTo>
                <a:lnTo>
                  <a:pt x="5908954" y="2462212"/>
                </a:lnTo>
                <a:lnTo>
                  <a:pt x="5911583" y="2462212"/>
                </a:lnTo>
                <a:lnTo>
                  <a:pt x="5912701" y="2461755"/>
                </a:lnTo>
                <a:lnTo>
                  <a:pt x="5914568" y="2459888"/>
                </a:lnTo>
                <a:lnTo>
                  <a:pt x="5915025" y="2458770"/>
                </a:lnTo>
                <a:lnTo>
                  <a:pt x="5915025" y="2456142"/>
                </a:lnTo>
                <a:close/>
              </a:path>
              <a:path w="6819900" h="2952750">
                <a:moveTo>
                  <a:pt x="5915025" y="1965604"/>
                </a:moveTo>
                <a:lnTo>
                  <a:pt x="5914568" y="1964486"/>
                </a:lnTo>
                <a:lnTo>
                  <a:pt x="5912701" y="1962619"/>
                </a:lnTo>
                <a:lnTo>
                  <a:pt x="5911583" y="1962150"/>
                </a:lnTo>
                <a:lnTo>
                  <a:pt x="5908954" y="1962150"/>
                </a:lnTo>
                <a:lnTo>
                  <a:pt x="5907824" y="1962619"/>
                </a:lnTo>
                <a:lnTo>
                  <a:pt x="5905970" y="1964486"/>
                </a:lnTo>
                <a:lnTo>
                  <a:pt x="5905500" y="1965604"/>
                </a:lnTo>
                <a:lnTo>
                  <a:pt x="5905500" y="1968233"/>
                </a:lnTo>
                <a:lnTo>
                  <a:pt x="5905970" y="1969350"/>
                </a:lnTo>
                <a:lnTo>
                  <a:pt x="5907824" y="1971217"/>
                </a:lnTo>
                <a:lnTo>
                  <a:pt x="5908954" y="1971675"/>
                </a:lnTo>
                <a:lnTo>
                  <a:pt x="5911583" y="1971675"/>
                </a:lnTo>
                <a:lnTo>
                  <a:pt x="5912701" y="1971217"/>
                </a:lnTo>
                <a:lnTo>
                  <a:pt x="5914568" y="1969350"/>
                </a:lnTo>
                <a:lnTo>
                  <a:pt x="5915025" y="1968233"/>
                </a:lnTo>
                <a:lnTo>
                  <a:pt x="5915025" y="1965604"/>
                </a:lnTo>
                <a:close/>
              </a:path>
              <a:path w="6819900" h="2952750">
                <a:moveTo>
                  <a:pt x="5915025" y="1475066"/>
                </a:moveTo>
                <a:lnTo>
                  <a:pt x="5914568" y="1473949"/>
                </a:lnTo>
                <a:lnTo>
                  <a:pt x="5912701" y="1472082"/>
                </a:lnTo>
                <a:lnTo>
                  <a:pt x="5911583" y="1471612"/>
                </a:lnTo>
                <a:lnTo>
                  <a:pt x="5908954" y="1471612"/>
                </a:lnTo>
                <a:lnTo>
                  <a:pt x="5907824" y="1472082"/>
                </a:lnTo>
                <a:lnTo>
                  <a:pt x="5905970" y="1473949"/>
                </a:lnTo>
                <a:lnTo>
                  <a:pt x="5905500" y="1475066"/>
                </a:lnTo>
                <a:lnTo>
                  <a:pt x="5905500" y="1477695"/>
                </a:lnTo>
                <a:lnTo>
                  <a:pt x="5905970" y="1478813"/>
                </a:lnTo>
                <a:lnTo>
                  <a:pt x="5907824" y="1480680"/>
                </a:lnTo>
                <a:lnTo>
                  <a:pt x="5908954" y="1481137"/>
                </a:lnTo>
                <a:lnTo>
                  <a:pt x="5911583" y="1481137"/>
                </a:lnTo>
                <a:lnTo>
                  <a:pt x="5912701" y="1480680"/>
                </a:lnTo>
                <a:lnTo>
                  <a:pt x="5914568" y="1478813"/>
                </a:lnTo>
                <a:lnTo>
                  <a:pt x="5915025" y="1477695"/>
                </a:lnTo>
                <a:lnTo>
                  <a:pt x="5915025" y="1475066"/>
                </a:lnTo>
                <a:close/>
              </a:path>
              <a:path w="6819900" h="2952750">
                <a:moveTo>
                  <a:pt x="5915025" y="984529"/>
                </a:moveTo>
                <a:lnTo>
                  <a:pt x="5914568" y="983411"/>
                </a:lnTo>
                <a:lnTo>
                  <a:pt x="5912701" y="981544"/>
                </a:lnTo>
                <a:lnTo>
                  <a:pt x="5911583" y="981075"/>
                </a:lnTo>
                <a:lnTo>
                  <a:pt x="5908954" y="981075"/>
                </a:lnTo>
                <a:lnTo>
                  <a:pt x="5907824" y="981544"/>
                </a:lnTo>
                <a:lnTo>
                  <a:pt x="5905970" y="983411"/>
                </a:lnTo>
                <a:lnTo>
                  <a:pt x="5905500" y="984529"/>
                </a:lnTo>
                <a:lnTo>
                  <a:pt x="5905500" y="987158"/>
                </a:lnTo>
                <a:lnTo>
                  <a:pt x="5905970" y="988275"/>
                </a:lnTo>
                <a:lnTo>
                  <a:pt x="5907824" y="990142"/>
                </a:lnTo>
                <a:lnTo>
                  <a:pt x="5908954" y="990600"/>
                </a:lnTo>
                <a:lnTo>
                  <a:pt x="5911583" y="990600"/>
                </a:lnTo>
                <a:lnTo>
                  <a:pt x="5912701" y="990142"/>
                </a:lnTo>
                <a:lnTo>
                  <a:pt x="5914568" y="988275"/>
                </a:lnTo>
                <a:lnTo>
                  <a:pt x="5915025" y="987158"/>
                </a:lnTo>
                <a:lnTo>
                  <a:pt x="5915025" y="984529"/>
                </a:lnTo>
                <a:close/>
              </a:path>
              <a:path w="6819900" h="2952750">
                <a:moveTo>
                  <a:pt x="5915025" y="493991"/>
                </a:moveTo>
                <a:lnTo>
                  <a:pt x="5914568" y="492874"/>
                </a:lnTo>
                <a:lnTo>
                  <a:pt x="5912701" y="491007"/>
                </a:lnTo>
                <a:lnTo>
                  <a:pt x="5911583" y="490537"/>
                </a:lnTo>
                <a:lnTo>
                  <a:pt x="5908954" y="490537"/>
                </a:lnTo>
                <a:lnTo>
                  <a:pt x="5907824" y="491007"/>
                </a:lnTo>
                <a:lnTo>
                  <a:pt x="5905970" y="492874"/>
                </a:lnTo>
                <a:lnTo>
                  <a:pt x="5905500" y="493991"/>
                </a:lnTo>
                <a:lnTo>
                  <a:pt x="5905500" y="496620"/>
                </a:lnTo>
                <a:lnTo>
                  <a:pt x="5905970" y="497738"/>
                </a:lnTo>
                <a:lnTo>
                  <a:pt x="5907824" y="499605"/>
                </a:lnTo>
                <a:lnTo>
                  <a:pt x="5908954" y="500062"/>
                </a:lnTo>
                <a:lnTo>
                  <a:pt x="5911583" y="500062"/>
                </a:lnTo>
                <a:lnTo>
                  <a:pt x="5912701" y="499605"/>
                </a:lnTo>
                <a:lnTo>
                  <a:pt x="5914568" y="497738"/>
                </a:lnTo>
                <a:lnTo>
                  <a:pt x="5915025" y="496620"/>
                </a:lnTo>
                <a:lnTo>
                  <a:pt x="5915025" y="493991"/>
                </a:lnTo>
                <a:close/>
              </a:path>
              <a:path w="6819900" h="2952750">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6819900" h="2952750">
                <a:moveTo>
                  <a:pt x="5962650" y="2946679"/>
                </a:moveTo>
                <a:lnTo>
                  <a:pt x="5962193" y="2945561"/>
                </a:lnTo>
                <a:lnTo>
                  <a:pt x="5960326" y="2943695"/>
                </a:lnTo>
                <a:lnTo>
                  <a:pt x="5959208" y="2943225"/>
                </a:lnTo>
                <a:lnTo>
                  <a:pt x="5956579" y="2943225"/>
                </a:lnTo>
                <a:lnTo>
                  <a:pt x="5955449" y="2943695"/>
                </a:lnTo>
                <a:lnTo>
                  <a:pt x="5953595" y="2945561"/>
                </a:lnTo>
                <a:lnTo>
                  <a:pt x="5953125" y="2946679"/>
                </a:lnTo>
                <a:lnTo>
                  <a:pt x="5953125" y="2949308"/>
                </a:lnTo>
                <a:lnTo>
                  <a:pt x="5953595" y="2950426"/>
                </a:lnTo>
                <a:lnTo>
                  <a:pt x="5955449" y="2952292"/>
                </a:lnTo>
                <a:lnTo>
                  <a:pt x="5956579" y="2952750"/>
                </a:lnTo>
                <a:lnTo>
                  <a:pt x="5959208" y="2952750"/>
                </a:lnTo>
                <a:lnTo>
                  <a:pt x="5960326" y="2952292"/>
                </a:lnTo>
                <a:lnTo>
                  <a:pt x="5962193" y="2950426"/>
                </a:lnTo>
                <a:lnTo>
                  <a:pt x="5962650" y="2949308"/>
                </a:lnTo>
                <a:lnTo>
                  <a:pt x="5962650" y="2946679"/>
                </a:lnTo>
                <a:close/>
              </a:path>
              <a:path w="6819900" h="2952750">
                <a:moveTo>
                  <a:pt x="5962650" y="2456142"/>
                </a:moveTo>
                <a:lnTo>
                  <a:pt x="5962193" y="2455024"/>
                </a:lnTo>
                <a:lnTo>
                  <a:pt x="5960326" y="2453157"/>
                </a:lnTo>
                <a:lnTo>
                  <a:pt x="5959208" y="2452687"/>
                </a:lnTo>
                <a:lnTo>
                  <a:pt x="5956579" y="2452687"/>
                </a:lnTo>
                <a:lnTo>
                  <a:pt x="5955449" y="2453157"/>
                </a:lnTo>
                <a:lnTo>
                  <a:pt x="5953595" y="2455024"/>
                </a:lnTo>
                <a:lnTo>
                  <a:pt x="5953125" y="2456142"/>
                </a:lnTo>
                <a:lnTo>
                  <a:pt x="5953125" y="2458770"/>
                </a:lnTo>
                <a:lnTo>
                  <a:pt x="5953595" y="2459888"/>
                </a:lnTo>
                <a:lnTo>
                  <a:pt x="5955449" y="2461755"/>
                </a:lnTo>
                <a:lnTo>
                  <a:pt x="5956579" y="2462212"/>
                </a:lnTo>
                <a:lnTo>
                  <a:pt x="5959208" y="2462212"/>
                </a:lnTo>
                <a:lnTo>
                  <a:pt x="5960326" y="2461755"/>
                </a:lnTo>
                <a:lnTo>
                  <a:pt x="5962193" y="2459888"/>
                </a:lnTo>
                <a:lnTo>
                  <a:pt x="5962650" y="2458770"/>
                </a:lnTo>
                <a:lnTo>
                  <a:pt x="5962650" y="2456142"/>
                </a:lnTo>
                <a:close/>
              </a:path>
              <a:path w="6819900" h="2952750">
                <a:moveTo>
                  <a:pt x="5962650" y="1965604"/>
                </a:moveTo>
                <a:lnTo>
                  <a:pt x="5962193" y="1964486"/>
                </a:lnTo>
                <a:lnTo>
                  <a:pt x="5960326" y="1962619"/>
                </a:lnTo>
                <a:lnTo>
                  <a:pt x="5959208" y="1962150"/>
                </a:lnTo>
                <a:lnTo>
                  <a:pt x="5956579" y="1962150"/>
                </a:lnTo>
                <a:lnTo>
                  <a:pt x="5955449" y="1962619"/>
                </a:lnTo>
                <a:lnTo>
                  <a:pt x="5953595" y="1964486"/>
                </a:lnTo>
                <a:lnTo>
                  <a:pt x="5953125" y="1965604"/>
                </a:lnTo>
                <a:lnTo>
                  <a:pt x="5953125" y="1968233"/>
                </a:lnTo>
                <a:lnTo>
                  <a:pt x="5953595" y="1969350"/>
                </a:lnTo>
                <a:lnTo>
                  <a:pt x="5955449" y="1971217"/>
                </a:lnTo>
                <a:lnTo>
                  <a:pt x="5956579" y="1971675"/>
                </a:lnTo>
                <a:lnTo>
                  <a:pt x="5959208" y="1971675"/>
                </a:lnTo>
                <a:lnTo>
                  <a:pt x="5960326" y="1971217"/>
                </a:lnTo>
                <a:lnTo>
                  <a:pt x="5962193" y="1969350"/>
                </a:lnTo>
                <a:lnTo>
                  <a:pt x="5962650" y="1968233"/>
                </a:lnTo>
                <a:lnTo>
                  <a:pt x="5962650" y="1965604"/>
                </a:lnTo>
                <a:close/>
              </a:path>
              <a:path w="6819900" h="2952750">
                <a:moveTo>
                  <a:pt x="5962650" y="1475066"/>
                </a:moveTo>
                <a:lnTo>
                  <a:pt x="5962193" y="1473949"/>
                </a:lnTo>
                <a:lnTo>
                  <a:pt x="5960326" y="1472082"/>
                </a:lnTo>
                <a:lnTo>
                  <a:pt x="5959208" y="1471612"/>
                </a:lnTo>
                <a:lnTo>
                  <a:pt x="5956579" y="1471612"/>
                </a:lnTo>
                <a:lnTo>
                  <a:pt x="5955449" y="1472082"/>
                </a:lnTo>
                <a:lnTo>
                  <a:pt x="5953595" y="1473949"/>
                </a:lnTo>
                <a:lnTo>
                  <a:pt x="5953125" y="1475066"/>
                </a:lnTo>
                <a:lnTo>
                  <a:pt x="5953125" y="1477695"/>
                </a:lnTo>
                <a:lnTo>
                  <a:pt x="5953595" y="1478813"/>
                </a:lnTo>
                <a:lnTo>
                  <a:pt x="5955449" y="1480680"/>
                </a:lnTo>
                <a:lnTo>
                  <a:pt x="5956579" y="1481137"/>
                </a:lnTo>
                <a:lnTo>
                  <a:pt x="5959208" y="1481137"/>
                </a:lnTo>
                <a:lnTo>
                  <a:pt x="5960326" y="1480680"/>
                </a:lnTo>
                <a:lnTo>
                  <a:pt x="5962193" y="1478813"/>
                </a:lnTo>
                <a:lnTo>
                  <a:pt x="5962650" y="1477695"/>
                </a:lnTo>
                <a:lnTo>
                  <a:pt x="5962650" y="1475066"/>
                </a:lnTo>
                <a:close/>
              </a:path>
              <a:path w="6819900" h="2952750">
                <a:moveTo>
                  <a:pt x="5962650" y="984529"/>
                </a:moveTo>
                <a:lnTo>
                  <a:pt x="5962193" y="983411"/>
                </a:lnTo>
                <a:lnTo>
                  <a:pt x="5960326" y="981544"/>
                </a:lnTo>
                <a:lnTo>
                  <a:pt x="5959208" y="981075"/>
                </a:lnTo>
                <a:lnTo>
                  <a:pt x="5956579" y="981075"/>
                </a:lnTo>
                <a:lnTo>
                  <a:pt x="5955449" y="981544"/>
                </a:lnTo>
                <a:lnTo>
                  <a:pt x="5953595" y="983411"/>
                </a:lnTo>
                <a:lnTo>
                  <a:pt x="5953125" y="984529"/>
                </a:lnTo>
                <a:lnTo>
                  <a:pt x="5953125" y="987158"/>
                </a:lnTo>
                <a:lnTo>
                  <a:pt x="5953595" y="988275"/>
                </a:lnTo>
                <a:lnTo>
                  <a:pt x="5955449" y="990142"/>
                </a:lnTo>
                <a:lnTo>
                  <a:pt x="5956579" y="990600"/>
                </a:lnTo>
                <a:lnTo>
                  <a:pt x="5959208" y="990600"/>
                </a:lnTo>
                <a:lnTo>
                  <a:pt x="5960326" y="990142"/>
                </a:lnTo>
                <a:lnTo>
                  <a:pt x="5962193" y="988275"/>
                </a:lnTo>
                <a:lnTo>
                  <a:pt x="5962650" y="987158"/>
                </a:lnTo>
                <a:lnTo>
                  <a:pt x="5962650" y="984529"/>
                </a:lnTo>
                <a:close/>
              </a:path>
              <a:path w="6819900" h="2952750">
                <a:moveTo>
                  <a:pt x="5962650" y="493991"/>
                </a:moveTo>
                <a:lnTo>
                  <a:pt x="5962193" y="492874"/>
                </a:lnTo>
                <a:lnTo>
                  <a:pt x="5960326" y="491007"/>
                </a:lnTo>
                <a:lnTo>
                  <a:pt x="5959208" y="490537"/>
                </a:lnTo>
                <a:lnTo>
                  <a:pt x="5956579" y="490537"/>
                </a:lnTo>
                <a:lnTo>
                  <a:pt x="5955449" y="491007"/>
                </a:lnTo>
                <a:lnTo>
                  <a:pt x="5953595" y="492874"/>
                </a:lnTo>
                <a:lnTo>
                  <a:pt x="5953125" y="493991"/>
                </a:lnTo>
                <a:lnTo>
                  <a:pt x="5953125" y="496620"/>
                </a:lnTo>
                <a:lnTo>
                  <a:pt x="5953595" y="497738"/>
                </a:lnTo>
                <a:lnTo>
                  <a:pt x="5955449" y="499605"/>
                </a:lnTo>
                <a:lnTo>
                  <a:pt x="5956579" y="500062"/>
                </a:lnTo>
                <a:lnTo>
                  <a:pt x="5959208" y="500062"/>
                </a:lnTo>
                <a:lnTo>
                  <a:pt x="5960326" y="499605"/>
                </a:lnTo>
                <a:lnTo>
                  <a:pt x="5962193" y="497738"/>
                </a:lnTo>
                <a:lnTo>
                  <a:pt x="5962650" y="496620"/>
                </a:lnTo>
                <a:lnTo>
                  <a:pt x="5962650" y="493991"/>
                </a:lnTo>
                <a:close/>
              </a:path>
              <a:path w="6819900" h="2952750">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6819900" h="2952750">
                <a:moveTo>
                  <a:pt x="6010275" y="2946679"/>
                </a:moveTo>
                <a:lnTo>
                  <a:pt x="6009818" y="2945561"/>
                </a:lnTo>
                <a:lnTo>
                  <a:pt x="6007951" y="2943695"/>
                </a:lnTo>
                <a:lnTo>
                  <a:pt x="6006833" y="2943225"/>
                </a:lnTo>
                <a:lnTo>
                  <a:pt x="6004204" y="2943225"/>
                </a:lnTo>
                <a:lnTo>
                  <a:pt x="6003087" y="2943695"/>
                </a:lnTo>
                <a:lnTo>
                  <a:pt x="6001220" y="2945561"/>
                </a:lnTo>
                <a:lnTo>
                  <a:pt x="6000750" y="2946679"/>
                </a:lnTo>
                <a:lnTo>
                  <a:pt x="6000750" y="2949308"/>
                </a:lnTo>
                <a:lnTo>
                  <a:pt x="6001220" y="2950426"/>
                </a:lnTo>
                <a:lnTo>
                  <a:pt x="6003087" y="2952292"/>
                </a:lnTo>
                <a:lnTo>
                  <a:pt x="6004204" y="2952750"/>
                </a:lnTo>
                <a:lnTo>
                  <a:pt x="6006833" y="2952750"/>
                </a:lnTo>
                <a:lnTo>
                  <a:pt x="6007951" y="2952292"/>
                </a:lnTo>
                <a:lnTo>
                  <a:pt x="6009818" y="2950426"/>
                </a:lnTo>
                <a:lnTo>
                  <a:pt x="6010275" y="2949308"/>
                </a:lnTo>
                <a:lnTo>
                  <a:pt x="6010275" y="2946679"/>
                </a:lnTo>
                <a:close/>
              </a:path>
              <a:path w="6819900" h="2952750">
                <a:moveTo>
                  <a:pt x="6010275" y="2456142"/>
                </a:moveTo>
                <a:lnTo>
                  <a:pt x="6009818" y="2455024"/>
                </a:lnTo>
                <a:lnTo>
                  <a:pt x="6007951" y="2453157"/>
                </a:lnTo>
                <a:lnTo>
                  <a:pt x="6006833" y="2452687"/>
                </a:lnTo>
                <a:lnTo>
                  <a:pt x="6004204" y="2452687"/>
                </a:lnTo>
                <a:lnTo>
                  <a:pt x="6003087" y="2453157"/>
                </a:lnTo>
                <a:lnTo>
                  <a:pt x="6001220" y="2455024"/>
                </a:lnTo>
                <a:lnTo>
                  <a:pt x="6000750" y="2456142"/>
                </a:lnTo>
                <a:lnTo>
                  <a:pt x="6000750" y="2458770"/>
                </a:lnTo>
                <a:lnTo>
                  <a:pt x="6001220" y="2459888"/>
                </a:lnTo>
                <a:lnTo>
                  <a:pt x="6003087" y="2461755"/>
                </a:lnTo>
                <a:lnTo>
                  <a:pt x="6004204" y="2462212"/>
                </a:lnTo>
                <a:lnTo>
                  <a:pt x="6006833" y="2462212"/>
                </a:lnTo>
                <a:lnTo>
                  <a:pt x="6007951" y="2461755"/>
                </a:lnTo>
                <a:lnTo>
                  <a:pt x="6009818" y="2459888"/>
                </a:lnTo>
                <a:lnTo>
                  <a:pt x="6010275" y="2458770"/>
                </a:lnTo>
                <a:lnTo>
                  <a:pt x="6010275" y="2456142"/>
                </a:lnTo>
                <a:close/>
              </a:path>
              <a:path w="6819900" h="2952750">
                <a:moveTo>
                  <a:pt x="6010275" y="1965604"/>
                </a:moveTo>
                <a:lnTo>
                  <a:pt x="6009818" y="1964486"/>
                </a:lnTo>
                <a:lnTo>
                  <a:pt x="6007951" y="1962619"/>
                </a:lnTo>
                <a:lnTo>
                  <a:pt x="6006833" y="1962150"/>
                </a:lnTo>
                <a:lnTo>
                  <a:pt x="6004204" y="1962150"/>
                </a:lnTo>
                <a:lnTo>
                  <a:pt x="6003087" y="1962619"/>
                </a:lnTo>
                <a:lnTo>
                  <a:pt x="6001220" y="1964486"/>
                </a:lnTo>
                <a:lnTo>
                  <a:pt x="6000750" y="1965604"/>
                </a:lnTo>
                <a:lnTo>
                  <a:pt x="6000750" y="1968233"/>
                </a:lnTo>
                <a:lnTo>
                  <a:pt x="6001220" y="1969350"/>
                </a:lnTo>
                <a:lnTo>
                  <a:pt x="6003087" y="1971217"/>
                </a:lnTo>
                <a:lnTo>
                  <a:pt x="6004204" y="1971675"/>
                </a:lnTo>
                <a:lnTo>
                  <a:pt x="6006833" y="1971675"/>
                </a:lnTo>
                <a:lnTo>
                  <a:pt x="6007951" y="1971217"/>
                </a:lnTo>
                <a:lnTo>
                  <a:pt x="6009818" y="1969350"/>
                </a:lnTo>
                <a:lnTo>
                  <a:pt x="6010275" y="1968233"/>
                </a:lnTo>
                <a:lnTo>
                  <a:pt x="6010275" y="1965604"/>
                </a:lnTo>
                <a:close/>
              </a:path>
              <a:path w="6819900" h="2952750">
                <a:moveTo>
                  <a:pt x="6010275" y="1475066"/>
                </a:moveTo>
                <a:lnTo>
                  <a:pt x="6009818" y="1473949"/>
                </a:lnTo>
                <a:lnTo>
                  <a:pt x="6007951" y="1472082"/>
                </a:lnTo>
                <a:lnTo>
                  <a:pt x="6006833" y="1471612"/>
                </a:lnTo>
                <a:lnTo>
                  <a:pt x="6004204" y="1471612"/>
                </a:lnTo>
                <a:lnTo>
                  <a:pt x="6003087" y="1472082"/>
                </a:lnTo>
                <a:lnTo>
                  <a:pt x="6001220" y="1473949"/>
                </a:lnTo>
                <a:lnTo>
                  <a:pt x="6000750" y="1475066"/>
                </a:lnTo>
                <a:lnTo>
                  <a:pt x="6000750" y="1477695"/>
                </a:lnTo>
                <a:lnTo>
                  <a:pt x="6001220" y="1478813"/>
                </a:lnTo>
                <a:lnTo>
                  <a:pt x="6003087" y="1480680"/>
                </a:lnTo>
                <a:lnTo>
                  <a:pt x="6004204" y="1481137"/>
                </a:lnTo>
                <a:lnTo>
                  <a:pt x="6006833" y="1481137"/>
                </a:lnTo>
                <a:lnTo>
                  <a:pt x="6007951" y="1480680"/>
                </a:lnTo>
                <a:lnTo>
                  <a:pt x="6009818" y="1478813"/>
                </a:lnTo>
                <a:lnTo>
                  <a:pt x="6010275" y="1477695"/>
                </a:lnTo>
                <a:lnTo>
                  <a:pt x="6010275" y="1475066"/>
                </a:lnTo>
                <a:close/>
              </a:path>
              <a:path w="6819900" h="2952750">
                <a:moveTo>
                  <a:pt x="6010275" y="984529"/>
                </a:moveTo>
                <a:lnTo>
                  <a:pt x="6009818" y="983411"/>
                </a:lnTo>
                <a:lnTo>
                  <a:pt x="6007951" y="981544"/>
                </a:lnTo>
                <a:lnTo>
                  <a:pt x="6006833" y="981075"/>
                </a:lnTo>
                <a:lnTo>
                  <a:pt x="6004204" y="981075"/>
                </a:lnTo>
                <a:lnTo>
                  <a:pt x="6003087" y="981544"/>
                </a:lnTo>
                <a:lnTo>
                  <a:pt x="6001220" y="983411"/>
                </a:lnTo>
                <a:lnTo>
                  <a:pt x="6000750" y="984529"/>
                </a:lnTo>
                <a:lnTo>
                  <a:pt x="6000750" y="987158"/>
                </a:lnTo>
                <a:lnTo>
                  <a:pt x="6001220" y="988275"/>
                </a:lnTo>
                <a:lnTo>
                  <a:pt x="6003087" y="990142"/>
                </a:lnTo>
                <a:lnTo>
                  <a:pt x="6004204" y="990600"/>
                </a:lnTo>
                <a:lnTo>
                  <a:pt x="6006833" y="990600"/>
                </a:lnTo>
                <a:lnTo>
                  <a:pt x="6007951" y="990142"/>
                </a:lnTo>
                <a:lnTo>
                  <a:pt x="6009818" y="988275"/>
                </a:lnTo>
                <a:lnTo>
                  <a:pt x="6010275" y="987158"/>
                </a:lnTo>
                <a:lnTo>
                  <a:pt x="6010275" y="984529"/>
                </a:lnTo>
                <a:close/>
              </a:path>
              <a:path w="6819900" h="2952750">
                <a:moveTo>
                  <a:pt x="6010275" y="493991"/>
                </a:moveTo>
                <a:lnTo>
                  <a:pt x="6009818" y="492874"/>
                </a:lnTo>
                <a:lnTo>
                  <a:pt x="6007951" y="491007"/>
                </a:lnTo>
                <a:lnTo>
                  <a:pt x="6006833" y="490537"/>
                </a:lnTo>
                <a:lnTo>
                  <a:pt x="6004204" y="490537"/>
                </a:lnTo>
                <a:lnTo>
                  <a:pt x="6003087" y="491007"/>
                </a:lnTo>
                <a:lnTo>
                  <a:pt x="6001220" y="492874"/>
                </a:lnTo>
                <a:lnTo>
                  <a:pt x="6000750" y="493991"/>
                </a:lnTo>
                <a:lnTo>
                  <a:pt x="6000750" y="496620"/>
                </a:lnTo>
                <a:lnTo>
                  <a:pt x="6001220" y="497738"/>
                </a:lnTo>
                <a:lnTo>
                  <a:pt x="6003087" y="499605"/>
                </a:lnTo>
                <a:lnTo>
                  <a:pt x="6004204" y="500062"/>
                </a:lnTo>
                <a:lnTo>
                  <a:pt x="6006833" y="500062"/>
                </a:lnTo>
                <a:lnTo>
                  <a:pt x="6007951" y="499605"/>
                </a:lnTo>
                <a:lnTo>
                  <a:pt x="6009818" y="497738"/>
                </a:lnTo>
                <a:lnTo>
                  <a:pt x="6010275" y="496620"/>
                </a:lnTo>
                <a:lnTo>
                  <a:pt x="6010275" y="493991"/>
                </a:lnTo>
                <a:close/>
              </a:path>
              <a:path w="6819900" h="2952750">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6819900" h="2952750">
                <a:moveTo>
                  <a:pt x="6057900" y="2946679"/>
                </a:moveTo>
                <a:lnTo>
                  <a:pt x="6057443" y="2945561"/>
                </a:lnTo>
                <a:lnTo>
                  <a:pt x="6055576" y="2943695"/>
                </a:lnTo>
                <a:lnTo>
                  <a:pt x="6054458" y="2943225"/>
                </a:lnTo>
                <a:lnTo>
                  <a:pt x="6051829" y="2943225"/>
                </a:lnTo>
                <a:lnTo>
                  <a:pt x="6050699" y="2943695"/>
                </a:lnTo>
                <a:lnTo>
                  <a:pt x="6048845" y="2945561"/>
                </a:lnTo>
                <a:lnTo>
                  <a:pt x="6048375" y="2946679"/>
                </a:lnTo>
                <a:lnTo>
                  <a:pt x="6048375" y="2949308"/>
                </a:lnTo>
                <a:lnTo>
                  <a:pt x="6048845" y="2950426"/>
                </a:lnTo>
                <a:lnTo>
                  <a:pt x="6050699" y="2952292"/>
                </a:lnTo>
                <a:lnTo>
                  <a:pt x="6051829" y="2952750"/>
                </a:lnTo>
                <a:lnTo>
                  <a:pt x="6054458" y="2952750"/>
                </a:lnTo>
                <a:lnTo>
                  <a:pt x="6055576" y="2952292"/>
                </a:lnTo>
                <a:lnTo>
                  <a:pt x="6057443" y="2950426"/>
                </a:lnTo>
                <a:lnTo>
                  <a:pt x="6057900" y="2949308"/>
                </a:lnTo>
                <a:lnTo>
                  <a:pt x="6057900" y="2946679"/>
                </a:lnTo>
                <a:close/>
              </a:path>
              <a:path w="6819900" h="2952750">
                <a:moveTo>
                  <a:pt x="6057900" y="2456142"/>
                </a:moveTo>
                <a:lnTo>
                  <a:pt x="6057443" y="2455024"/>
                </a:lnTo>
                <a:lnTo>
                  <a:pt x="6055576" y="2453157"/>
                </a:lnTo>
                <a:lnTo>
                  <a:pt x="6054458" y="2452687"/>
                </a:lnTo>
                <a:lnTo>
                  <a:pt x="6051829" y="2452687"/>
                </a:lnTo>
                <a:lnTo>
                  <a:pt x="6050699" y="2453157"/>
                </a:lnTo>
                <a:lnTo>
                  <a:pt x="6048845" y="2455024"/>
                </a:lnTo>
                <a:lnTo>
                  <a:pt x="6048375" y="2456142"/>
                </a:lnTo>
                <a:lnTo>
                  <a:pt x="6048375" y="2458770"/>
                </a:lnTo>
                <a:lnTo>
                  <a:pt x="6048845" y="2459888"/>
                </a:lnTo>
                <a:lnTo>
                  <a:pt x="6050699" y="2461755"/>
                </a:lnTo>
                <a:lnTo>
                  <a:pt x="6051829" y="2462212"/>
                </a:lnTo>
                <a:lnTo>
                  <a:pt x="6054458" y="2462212"/>
                </a:lnTo>
                <a:lnTo>
                  <a:pt x="6055576" y="2461755"/>
                </a:lnTo>
                <a:lnTo>
                  <a:pt x="6057443" y="2459888"/>
                </a:lnTo>
                <a:lnTo>
                  <a:pt x="6057900" y="2458770"/>
                </a:lnTo>
                <a:lnTo>
                  <a:pt x="6057900" y="2456142"/>
                </a:lnTo>
                <a:close/>
              </a:path>
              <a:path w="6819900" h="2952750">
                <a:moveTo>
                  <a:pt x="6057900" y="1965604"/>
                </a:moveTo>
                <a:lnTo>
                  <a:pt x="6057443" y="1964486"/>
                </a:lnTo>
                <a:lnTo>
                  <a:pt x="6055576" y="1962619"/>
                </a:lnTo>
                <a:lnTo>
                  <a:pt x="6054458" y="1962150"/>
                </a:lnTo>
                <a:lnTo>
                  <a:pt x="6051829" y="1962150"/>
                </a:lnTo>
                <a:lnTo>
                  <a:pt x="6050699" y="1962619"/>
                </a:lnTo>
                <a:lnTo>
                  <a:pt x="6048845" y="1964486"/>
                </a:lnTo>
                <a:lnTo>
                  <a:pt x="6048375" y="1965604"/>
                </a:lnTo>
                <a:lnTo>
                  <a:pt x="6048375" y="1968233"/>
                </a:lnTo>
                <a:lnTo>
                  <a:pt x="6048845" y="1969350"/>
                </a:lnTo>
                <a:lnTo>
                  <a:pt x="6050699" y="1971217"/>
                </a:lnTo>
                <a:lnTo>
                  <a:pt x="6051829" y="1971675"/>
                </a:lnTo>
                <a:lnTo>
                  <a:pt x="6054458" y="1971675"/>
                </a:lnTo>
                <a:lnTo>
                  <a:pt x="6055576" y="1971217"/>
                </a:lnTo>
                <a:lnTo>
                  <a:pt x="6057443" y="1969350"/>
                </a:lnTo>
                <a:lnTo>
                  <a:pt x="6057900" y="1968233"/>
                </a:lnTo>
                <a:lnTo>
                  <a:pt x="6057900" y="1965604"/>
                </a:lnTo>
                <a:close/>
              </a:path>
              <a:path w="6819900" h="2952750">
                <a:moveTo>
                  <a:pt x="6057900" y="1475066"/>
                </a:moveTo>
                <a:lnTo>
                  <a:pt x="6057443" y="1473949"/>
                </a:lnTo>
                <a:lnTo>
                  <a:pt x="6055576" y="1472082"/>
                </a:lnTo>
                <a:lnTo>
                  <a:pt x="6054458" y="1471612"/>
                </a:lnTo>
                <a:lnTo>
                  <a:pt x="6051829" y="1471612"/>
                </a:lnTo>
                <a:lnTo>
                  <a:pt x="6050699" y="1472082"/>
                </a:lnTo>
                <a:lnTo>
                  <a:pt x="6048845" y="1473949"/>
                </a:lnTo>
                <a:lnTo>
                  <a:pt x="6048375" y="1475066"/>
                </a:lnTo>
                <a:lnTo>
                  <a:pt x="6048375" y="1477695"/>
                </a:lnTo>
                <a:lnTo>
                  <a:pt x="6048845" y="1478813"/>
                </a:lnTo>
                <a:lnTo>
                  <a:pt x="6050699" y="1480680"/>
                </a:lnTo>
                <a:lnTo>
                  <a:pt x="6051829" y="1481137"/>
                </a:lnTo>
                <a:lnTo>
                  <a:pt x="6054458" y="1481137"/>
                </a:lnTo>
                <a:lnTo>
                  <a:pt x="6055576" y="1480680"/>
                </a:lnTo>
                <a:lnTo>
                  <a:pt x="6057443" y="1478813"/>
                </a:lnTo>
                <a:lnTo>
                  <a:pt x="6057900" y="1477695"/>
                </a:lnTo>
                <a:lnTo>
                  <a:pt x="6057900" y="1475066"/>
                </a:lnTo>
                <a:close/>
              </a:path>
              <a:path w="6819900" h="2952750">
                <a:moveTo>
                  <a:pt x="6057900" y="984529"/>
                </a:moveTo>
                <a:lnTo>
                  <a:pt x="6057443" y="983411"/>
                </a:lnTo>
                <a:lnTo>
                  <a:pt x="6055576" y="981544"/>
                </a:lnTo>
                <a:lnTo>
                  <a:pt x="6054458" y="981075"/>
                </a:lnTo>
                <a:lnTo>
                  <a:pt x="6051829" y="981075"/>
                </a:lnTo>
                <a:lnTo>
                  <a:pt x="6050699" y="981544"/>
                </a:lnTo>
                <a:lnTo>
                  <a:pt x="6048845" y="983411"/>
                </a:lnTo>
                <a:lnTo>
                  <a:pt x="6048375" y="984529"/>
                </a:lnTo>
                <a:lnTo>
                  <a:pt x="6048375" y="987158"/>
                </a:lnTo>
                <a:lnTo>
                  <a:pt x="6048845" y="988275"/>
                </a:lnTo>
                <a:lnTo>
                  <a:pt x="6050699" y="990142"/>
                </a:lnTo>
                <a:lnTo>
                  <a:pt x="6051829" y="990600"/>
                </a:lnTo>
                <a:lnTo>
                  <a:pt x="6054458" y="990600"/>
                </a:lnTo>
                <a:lnTo>
                  <a:pt x="6055576" y="990142"/>
                </a:lnTo>
                <a:lnTo>
                  <a:pt x="6057443" y="988275"/>
                </a:lnTo>
                <a:lnTo>
                  <a:pt x="6057900" y="987158"/>
                </a:lnTo>
                <a:lnTo>
                  <a:pt x="6057900" y="984529"/>
                </a:lnTo>
                <a:close/>
              </a:path>
              <a:path w="6819900" h="2952750">
                <a:moveTo>
                  <a:pt x="6057900" y="493991"/>
                </a:moveTo>
                <a:lnTo>
                  <a:pt x="6057443" y="492874"/>
                </a:lnTo>
                <a:lnTo>
                  <a:pt x="6055576" y="491007"/>
                </a:lnTo>
                <a:lnTo>
                  <a:pt x="6054458" y="490537"/>
                </a:lnTo>
                <a:lnTo>
                  <a:pt x="6051829" y="490537"/>
                </a:lnTo>
                <a:lnTo>
                  <a:pt x="6050699" y="491007"/>
                </a:lnTo>
                <a:lnTo>
                  <a:pt x="6048845" y="492874"/>
                </a:lnTo>
                <a:lnTo>
                  <a:pt x="6048375" y="493991"/>
                </a:lnTo>
                <a:lnTo>
                  <a:pt x="6048375" y="496620"/>
                </a:lnTo>
                <a:lnTo>
                  <a:pt x="6048845" y="497738"/>
                </a:lnTo>
                <a:lnTo>
                  <a:pt x="6050699" y="499605"/>
                </a:lnTo>
                <a:lnTo>
                  <a:pt x="6051829" y="500062"/>
                </a:lnTo>
                <a:lnTo>
                  <a:pt x="6054458" y="500062"/>
                </a:lnTo>
                <a:lnTo>
                  <a:pt x="6055576" y="499605"/>
                </a:lnTo>
                <a:lnTo>
                  <a:pt x="6057443" y="497738"/>
                </a:lnTo>
                <a:lnTo>
                  <a:pt x="6057900" y="496620"/>
                </a:lnTo>
                <a:lnTo>
                  <a:pt x="6057900" y="493991"/>
                </a:lnTo>
                <a:close/>
              </a:path>
              <a:path w="6819900" h="2952750">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6819900" h="2952750">
                <a:moveTo>
                  <a:pt x="6105525" y="2946679"/>
                </a:moveTo>
                <a:lnTo>
                  <a:pt x="6105068" y="2945561"/>
                </a:lnTo>
                <a:lnTo>
                  <a:pt x="6103201" y="2943695"/>
                </a:lnTo>
                <a:lnTo>
                  <a:pt x="6102083" y="2943225"/>
                </a:lnTo>
                <a:lnTo>
                  <a:pt x="6099454" y="2943225"/>
                </a:lnTo>
                <a:lnTo>
                  <a:pt x="6098324" y="2943695"/>
                </a:lnTo>
                <a:lnTo>
                  <a:pt x="6096470" y="2945561"/>
                </a:lnTo>
                <a:lnTo>
                  <a:pt x="6096000" y="2946679"/>
                </a:lnTo>
                <a:lnTo>
                  <a:pt x="6096000" y="2949308"/>
                </a:lnTo>
                <a:lnTo>
                  <a:pt x="6096470" y="2950426"/>
                </a:lnTo>
                <a:lnTo>
                  <a:pt x="6098324" y="2952292"/>
                </a:lnTo>
                <a:lnTo>
                  <a:pt x="6099454" y="2952750"/>
                </a:lnTo>
                <a:lnTo>
                  <a:pt x="6102083" y="2952750"/>
                </a:lnTo>
                <a:lnTo>
                  <a:pt x="6103201" y="2952292"/>
                </a:lnTo>
                <a:lnTo>
                  <a:pt x="6105068" y="2950426"/>
                </a:lnTo>
                <a:lnTo>
                  <a:pt x="6105525" y="2949308"/>
                </a:lnTo>
                <a:lnTo>
                  <a:pt x="6105525" y="2946679"/>
                </a:lnTo>
                <a:close/>
              </a:path>
              <a:path w="6819900" h="2952750">
                <a:moveTo>
                  <a:pt x="6105525" y="2456142"/>
                </a:moveTo>
                <a:lnTo>
                  <a:pt x="6105068" y="2455024"/>
                </a:lnTo>
                <a:lnTo>
                  <a:pt x="6103201" y="2453157"/>
                </a:lnTo>
                <a:lnTo>
                  <a:pt x="6102083" y="2452687"/>
                </a:lnTo>
                <a:lnTo>
                  <a:pt x="6099454" y="2452687"/>
                </a:lnTo>
                <a:lnTo>
                  <a:pt x="6098324" y="2453157"/>
                </a:lnTo>
                <a:lnTo>
                  <a:pt x="6096470" y="2455024"/>
                </a:lnTo>
                <a:lnTo>
                  <a:pt x="6096000" y="2456142"/>
                </a:lnTo>
                <a:lnTo>
                  <a:pt x="6096000" y="2458770"/>
                </a:lnTo>
                <a:lnTo>
                  <a:pt x="6096470" y="2459888"/>
                </a:lnTo>
                <a:lnTo>
                  <a:pt x="6098324" y="2461755"/>
                </a:lnTo>
                <a:lnTo>
                  <a:pt x="6099454" y="2462212"/>
                </a:lnTo>
                <a:lnTo>
                  <a:pt x="6102083" y="2462212"/>
                </a:lnTo>
                <a:lnTo>
                  <a:pt x="6103201" y="2461755"/>
                </a:lnTo>
                <a:lnTo>
                  <a:pt x="6105068" y="2459888"/>
                </a:lnTo>
                <a:lnTo>
                  <a:pt x="6105525" y="2458770"/>
                </a:lnTo>
                <a:lnTo>
                  <a:pt x="6105525" y="2456142"/>
                </a:lnTo>
                <a:close/>
              </a:path>
              <a:path w="6819900" h="2952750">
                <a:moveTo>
                  <a:pt x="6105525" y="1965604"/>
                </a:moveTo>
                <a:lnTo>
                  <a:pt x="6105068" y="1964486"/>
                </a:lnTo>
                <a:lnTo>
                  <a:pt x="6103201" y="1962619"/>
                </a:lnTo>
                <a:lnTo>
                  <a:pt x="6102083" y="1962150"/>
                </a:lnTo>
                <a:lnTo>
                  <a:pt x="6099454" y="1962150"/>
                </a:lnTo>
                <a:lnTo>
                  <a:pt x="6098324" y="1962619"/>
                </a:lnTo>
                <a:lnTo>
                  <a:pt x="6096470" y="1964486"/>
                </a:lnTo>
                <a:lnTo>
                  <a:pt x="6096000" y="1965604"/>
                </a:lnTo>
                <a:lnTo>
                  <a:pt x="6096000" y="1968233"/>
                </a:lnTo>
                <a:lnTo>
                  <a:pt x="6096470" y="1969350"/>
                </a:lnTo>
                <a:lnTo>
                  <a:pt x="6098324" y="1971217"/>
                </a:lnTo>
                <a:lnTo>
                  <a:pt x="6099454" y="1971675"/>
                </a:lnTo>
                <a:lnTo>
                  <a:pt x="6102083" y="1971675"/>
                </a:lnTo>
                <a:lnTo>
                  <a:pt x="6103201" y="1971217"/>
                </a:lnTo>
                <a:lnTo>
                  <a:pt x="6105068" y="1969350"/>
                </a:lnTo>
                <a:lnTo>
                  <a:pt x="6105525" y="1968233"/>
                </a:lnTo>
                <a:lnTo>
                  <a:pt x="6105525" y="1965604"/>
                </a:lnTo>
                <a:close/>
              </a:path>
              <a:path w="6819900" h="2952750">
                <a:moveTo>
                  <a:pt x="6105525" y="1475066"/>
                </a:moveTo>
                <a:lnTo>
                  <a:pt x="6105068" y="1473949"/>
                </a:lnTo>
                <a:lnTo>
                  <a:pt x="6103201" y="1472082"/>
                </a:lnTo>
                <a:lnTo>
                  <a:pt x="6102083" y="1471612"/>
                </a:lnTo>
                <a:lnTo>
                  <a:pt x="6099454" y="1471612"/>
                </a:lnTo>
                <a:lnTo>
                  <a:pt x="6098324" y="1472082"/>
                </a:lnTo>
                <a:lnTo>
                  <a:pt x="6096470" y="1473949"/>
                </a:lnTo>
                <a:lnTo>
                  <a:pt x="6096000" y="1475066"/>
                </a:lnTo>
                <a:lnTo>
                  <a:pt x="6096000" y="1477695"/>
                </a:lnTo>
                <a:lnTo>
                  <a:pt x="6096470" y="1478813"/>
                </a:lnTo>
                <a:lnTo>
                  <a:pt x="6098324" y="1480680"/>
                </a:lnTo>
                <a:lnTo>
                  <a:pt x="6099454" y="1481137"/>
                </a:lnTo>
                <a:lnTo>
                  <a:pt x="6102083" y="1481137"/>
                </a:lnTo>
                <a:lnTo>
                  <a:pt x="6103201" y="1480680"/>
                </a:lnTo>
                <a:lnTo>
                  <a:pt x="6105068" y="1478813"/>
                </a:lnTo>
                <a:lnTo>
                  <a:pt x="6105525" y="1477695"/>
                </a:lnTo>
                <a:lnTo>
                  <a:pt x="6105525" y="1475066"/>
                </a:lnTo>
                <a:close/>
              </a:path>
              <a:path w="6819900" h="2952750">
                <a:moveTo>
                  <a:pt x="6105525" y="984529"/>
                </a:moveTo>
                <a:lnTo>
                  <a:pt x="6105068" y="983411"/>
                </a:lnTo>
                <a:lnTo>
                  <a:pt x="6103201" y="981544"/>
                </a:lnTo>
                <a:lnTo>
                  <a:pt x="6102083" y="981075"/>
                </a:lnTo>
                <a:lnTo>
                  <a:pt x="6099454" y="981075"/>
                </a:lnTo>
                <a:lnTo>
                  <a:pt x="6098324" y="981544"/>
                </a:lnTo>
                <a:lnTo>
                  <a:pt x="6096470" y="983411"/>
                </a:lnTo>
                <a:lnTo>
                  <a:pt x="6096000" y="984529"/>
                </a:lnTo>
                <a:lnTo>
                  <a:pt x="6096000" y="987158"/>
                </a:lnTo>
                <a:lnTo>
                  <a:pt x="6096470" y="988275"/>
                </a:lnTo>
                <a:lnTo>
                  <a:pt x="6098324" y="990142"/>
                </a:lnTo>
                <a:lnTo>
                  <a:pt x="6099454" y="990600"/>
                </a:lnTo>
                <a:lnTo>
                  <a:pt x="6102083" y="990600"/>
                </a:lnTo>
                <a:lnTo>
                  <a:pt x="6103201" y="990142"/>
                </a:lnTo>
                <a:lnTo>
                  <a:pt x="6105068" y="988275"/>
                </a:lnTo>
                <a:lnTo>
                  <a:pt x="6105525" y="987158"/>
                </a:lnTo>
                <a:lnTo>
                  <a:pt x="6105525" y="984529"/>
                </a:lnTo>
                <a:close/>
              </a:path>
              <a:path w="6819900" h="2952750">
                <a:moveTo>
                  <a:pt x="6105525" y="493991"/>
                </a:moveTo>
                <a:lnTo>
                  <a:pt x="6105068" y="492874"/>
                </a:lnTo>
                <a:lnTo>
                  <a:pt x="6103201" y="491007"/>
                </a:lnTo>
                <a:lnTo>
                  <a:pt x="6102083" y="490537"/>
                </a:lnTo>
                <a:lnTo>
                  <a:pt x="6099454" y="490537"/>
                </a:lnTo>
                <a:lnTo>
                  <a:pt x="6098324" y="491007"/>
                </a:lnTo>
                <a:lnTo>
                  <a:pt x="6096470" y="492874"/>
                </a:lnTo>
                <a:lnTo>
                  <a:pt x="6096000" y="493991"/>
                </a:lnTo>
                <a:lnTo>
                  <a:pt x="6096000" y="496620"/>
                </a:lnTo>
                <a:lnTo>
                  <a:pt x="6096470" y="497738"/>
                </a:lnTo>
                <a:lnTo>
                  <a:pt x="6098324" y="499605"/>
                </a:lnTo>
                <a:lnTo>
                  <a:pt x="6099454" y="500062"/>
                </a:lnTo>
                <a:lnTo>
                  <a:pt x="6102083" y="500062"/>
                </a:lnTo>
                <a:lnTo>
                  <a:pt x="6103201" y="499605"/>
                </a:lnTo>
                <a:lnTo>
                  <a:pt x="6105068" y="497738"/>
                </a:lnTo>
                <a:lnTo>
                  <a:pt x="6105525" y="496620"/>
                </a:lnTo>
                <a:lnTo>
                  <a:pt x="6105525" y="493991"/>
                </a:lnTo>
                <a:close/>
              </a:path>
              <a:path w="6819900" h="2952750">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6819900" h="2952750">
                <a:moveTo>
                  <a:pt x="6153150" y="2946679"/>
                </a:moveTo>
                <a:lnTo>
                  <a:pt x="6152693" y="2945561"/>
                </a:lnTo>
                <a:lnTo>
                  <a:pt x="6150826" y="2943695"/>
                </a:lnTo>
                <a:lnTo>
                  <a:pt x="6149708" y="2943225"/>
                </a:lnTo>
                <a:lnTo>
                  <a:pt x="6147079" y="2943225"/>
                </a:lnTo>
                <a:lnTo>
                  <a:pt x="6145949" y="2943695"/>
                </a:lnTo>
                <a:lnTo>
                  <a:pt x="6144095" y="2945561"/>
                </a:lnTo>
                <a:lnTo>
                  <a:pt x="6143625" y="2946679"/>
                </a:lnTo>
                <a:lnTo>
                  <a:pt x="6143625" y="2949308"/>
                </a:lnTo>
                <a:lnTo>
                  <a:pt x="6144095" y="2950426"/>
                </a:lnTo>
                <a:lnTo>
                  <a:pt x="6145949" y="2952292"/>
                </a:lnTo>
                <a:lnTo>
                  <a:pt x="6147079" y="2952750"/>
                </a:lnTo>
                <a:lnTo>
                  <a:pt x="6149708" y="2952750"/>
                </a:lnTo>
                <a:lnTo>
                  <a:pt x="6150826" y="2952292"/>
                </a:lnTo>
                <a:lnTo>
                  <a:pt x="6152693" y="2950426"/>
                </a:lnTo>
                <a:lnTo>
                  <a:pt x="6153150" y="2949308"/>
                </a:lnTo>
                <a:lnTo>
                  <a:pt x="6153150" y="2946679"/>
                </a:lnTo>
                <a:close/>
              </a:path>
              <a:path w="6819900" h="2952750">
                <a:moveTo>
                  <a:pt x="6153150" y="2456142"/>
                </a:moveTo>
                <a:lnTo>
                  <a:pt x="6152693" y="2455024"/>
                </a:lnTo>
                <a:lnTo>
                  <a:pt x="6150826" y="2453157"/>
                </a:lnTo>
                <a:lnTo>
                  <a:pt x="6149708" y="2452687"/>
                </a:lnTo>
                <a:lnTo>
                  <a:pt x="6147079" y="2452687"/>
                </a:lnTo>
                <a:lnTo>
                  <a:pt x="6145949" y="2453157"/>
                </a:lnTo>
                <a:lnTo>
                  <a:pt x="6144095" y="2455024"/>
                </a:lnTo>
                <a:lnTo>
                  <a:pt x="6143625" y="2456142"/>
                </a:lnTo>
                <a:lnTo>
                  <a:pt x="6143625" y="2458770"/>
                </a:lnTo>
                <a:lnTo>
                  <a:pt x="6144095" y="2459888"/>
                </a:lnTo>
                <a:lnTo>
                  <a:pt x="6145949" y="2461755"/>
                </a:lnTo>
                <a:lnTo>
                  <a:pt x="6147079" y="2462212"/>
                </a:lnTo>
                <a:lnTo>
                  <a:pt x="6149708" y="2462212"/>
                </a:lnTo>
                <a:lnTo>
                  <a:pt x="6150826" y="2461755"/>
                </a:lnTo>
                <a:lnTo>
                  <a:pt x="6152693" y="2459888"/>
                </a:lnTo>
                <a:lnTo>
                  <a:pt x="6153150" y="2458770"/>
                </a:lnTo>
                <a:lnTo>
                  <a:pt x="6153150" y="2456142"/>
                </a:lnTo>
                <a:close/>
              </a:path>
              <a:path w="6819900" h="2952750">
                <a:moveTo>
                  <a:pt x="6153150" y="1965604"/>
                </a:moveTo>
                <a:lnTo>
                  <a:pt x="6152693" y="1964486"/>
                </a:lnTo>
                <a:lnTo>
                  <a:pt x="6150826" y="1962619"/>
                </a:lnTo>
                <a:lnTo>
                  <a:pt x="6149708" y="1962150"/>
                </a:lnTo>
                <a:lnTo>
                  <a:pt x="6147079" y="1962150"/>
                </a:lnTo>
                <a:lnTo>
                  <a:pt x="6145949" y="1962619"/>
                </a:lnTo>
                <a:lnTo>
                  <a:pt x="6144095" y="1964486"/>
                </a:lnTo>
                <a:lnTo>
                  <a:pt x="6143625" y="1965604"/>
                </a:lnTo>
                <a:lnTo>
                  <a:pt x="6143625" y="1968233"/>
                </a:lnTo>
                <a:lnTo>
                  <a:pt x="6144095" y="1969350"/>
                </a:lnTo>
                <a:lnTo>
                  <a:pt x="6145949" y="1971217"/>
                </a:lnTo>
                <a:lnTo>
                  <a:pt x="6147079" y="1971675"/>
                </a:lnTo>
                <a:lnTo>
                  <a:pt x="6149708" y="1971675"/>
                </a:lnTo>
                <a:lnTo>
                  <a:pt x="6150826" y="1971217"/>
                </a:lnTo>
                <a:lnTo>
                  <a:pt x="6152693" y="1969350"/>
                </a:lnTo>
                <a:lnTo>
                  <a:pt x="6153150" y="1968233"/>
                </a:lnTo>
                <a:lnTo>
                  <a:pt x="6153150" y="1965604"/>
                </a:lnTo>
                <a:close/>
              </a:path>
              <a:path w="6819900" h="2952750">
                <a:moveTo>
                  <a:pt x="6153150" y="1475066"/>
                </a:moveTo>
                <a:lnTo>
                  <a:pt x="6152693" y="1473949"/>
                </a:lnTo>
                <a:lnTo>
                  <a:pt x="6150826" y="1472082"/>
                </a:lnTo>
                <a:lnTo>
                  <a:pt x="6149708" y="1471612"/>
                </a:lnTo>
                <a:lnTo>
                  <a:pt x="6147079" y="1471612"/>
                </a:lnTo>
                <a:lnTo>
                  <a:pt x="6145949" y="1472082"/>
                </a:lnTo>
                <a:lnTo>
                  <a:pt x="6144095" y="1473949"/>
                </a:lnTo>
                <a:lnTo>
                  <a:pt x="6143625" y="1475066"/>
                </a:lnTo>
                <a:lnTo>
                  <a:pt x="6143625" y="1477695"/>
                </a:lnTo>
                <a:lnTo>
                  <a:pt x="6144095" y="1478813"/>
                </a:lnTo>
                <a:lnTo>
                  <a:pt x="6145949" y="1480680"/>
                </a:lnTo>
                <a:lnTo>
                  <a:pt x="6147079" y="1481137"/>
                </a:lnTo>
                <a:lnTo>
                  <a:pt x="6149708" y="1481137"/>
                </a:lnTo>
                <a:lnTo>
                  <a:pt x="6150826" y="1480680"/>
                </a:lnTo>
                <a:lnTo>
                  <a:pt x="6152693" y="1478813"/>
                </a:lnTo>
                <a:lnTo>
                  <a:pt x="6153150" y="1477695"/>
                </a:lnTo>
                <a:lnTo>
                  <a:pt x="6153150" y="1475066"/>
                </a:lnTo>
                <a:close/>
              </a:path>
              <a:path w="6819900" h="2952750">
                <a:moveTo>
                  <a:pt x="6153150" y="984529"/>
                </a:moveTo>
                <a:lnTo>
                  <a:pt x="6152693" y="983411"/>
                </a:lnTo>
                <a:lnTo>
                  <a:pt x="6150826" y="981544"/>
                </a:lnTo>
                <a:lnTo>
                  <a:pt x="6149708" y="981075"/>
                </a:lnTo>
                <a:lnTo>
                  <a:pt x="6147079" y="981075"/>
                </a:lnTo>
                <a:lnTo>
                  <a:pt x="6145949" y="981544"/>
                </a:lnTo>
                <a:lnTo>
                  <a:pt x="6144095" y="983411"/>
                </a:lnTo>
                <a:lnTo>
                  <a:pt x="6143625" y="984529"/>
                </a:lnTo>
                <a:lnTo>
                  <a:pt x="6143625" y="987158"/>
                </a:lnTo>
                <a:lnTo>
                  <a:pt x="6144095" y="988275"/>
                </a:lnTo>
                <a:lnTo>
                  <a:pt x="6145949" y="990142"/>
                </a:lnTo>
                <a:lnTo>
                  <a:pt x="6147079" y="990600"/>
                </a:lnTo>
                <a:lnTo>
                  <a:pt x="6149708" y="990600"/>
                </a:lnTo>
                <a:lnTo>
                  <a:pt x="6150826" y="990142"/>
                </a:lnTo>
                <a:lnTo>
                  <a:pt x="6152693" y="988275"/>
                </a:lnTo>
                <a:lnTo>
                  <a:pt x="6153150" y="987158"/>
                </a:lnTo>
                <a:lnTo>
                  <a:pt x="6153150" y="984529"/>
                </a:lnTo>
                <a:close/>
              </a:path>
              <a:path w="6819900" h="2952750">
                <a:moveTo>
                  <a:pt x="6153150" y="493991"/>
                </a:moveTo>
                <a:lnTo>
                  <a:pt x="6152693" y="492874"/>
                </a:lnTo>
                <a:lnTo>
                  <a:pt x="6150826" y="491007"/>
                </a:lnTo>
                <a:lnTo>
                  <a:pt x="6149708" y="490537"/>
                </a:lnTo>
                <a:lnTo>
                  <a:pt x="6147079" y="490537"/>
                </a:lnTo>
                <a:lnTo>
                  <a:pt x="6145949" y="491007"/>
                </a:lnTo>
                <a:lnTo>
                  <a:pt x="6144095" y="492874"/>
                </a:lnTo>
                <a:lnTo>
                  <a:pt x="6143625" y="493991"/>
                </a:lnTo>
                <a:lnTo>
                  <a:pt x="6143625" y="496620"/>
                </a:lnTo>
                <a:lnTo>
                  <a:pt x="6144095" y="497738"/>
                </a:lnTo>
                <a:lnTo>
                  <a:pt x="6145949" y="499605"/>
                </a:lnTo>
                <a:lnTo>
                  <a:pt x="6147079" y="500062"/>
                </a:lnTo>
                <a:lnTo>
                  <a:pt x="6149708" y="500062"/>
                </a:lnTo>
                <a:lnTo>
                  <a:pt x="6150826" y="499605"/>
                </a:lnTo>
                <a:lnTo>
                  <a:pt x="6152693" y="497738"/>
                </a:lnTo>
                <a:lnTo>
                  <a:pt x="6153150" y="496620"/>
                </a:lnTo>
                <a:lnTo>
                  <a:pt x="6153150" y="493991"/>
                </a:lnTo>
                <a:close/>
              </a:path>
              <a:path w="6819900" h="2952750">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6819900" h="2952750">
                <a:moveTo>
                  <a:pt x="6200775" y="2946679"/>
                </a:moveTo>
                <a:lnTo>
                  <a:pt x="6200318" y="2945561"/>
                </a:lnTo>
                <a:lnTo>
                  <a:pt x="6198451" y="2943695"/>
                </a:lnTo>
                <a:lnTo>
                  <a:pt x="6197333" y="2943225"/>
                </a:lnTo>
                <a:lnTo>
                  <a:pt x="6194704" y="2943225"/>
                </a:lnTo>
                <a:lnTo>
                  <a:pt x="6193574" y="2943695"/>
                </a:lnTo>
                <a:lnTo>
                  <a:pt x="6191720" y="2945561"/>
                </a:lnTo>
                <a:lnTo>
                  <a:pt x="6191250" y="2946679"/>
                </a:lnTo>
                <a:lnTo>
                  <a:pt x="6191250" y="2949308"/>
                </a:lnTo>
                <a:lnTo>
                  <a:pt x="6191720" y="2950426"/>
                </a:lnTo>
                <a:lnTo>
                  <a:pt x="6193574" y="2952292"/>
                </a:lnTo>
                <a:lnTo>
                  <a:pt x="6194704" y="2952750"/>
                </a:lnTo>
                <a:lnTo>
                  <a:pt x="6197333" y="2952750"/>
                </a:lnTo>
                <a:lnTo>
                  <a:pt x="6198451" y="2952292"/>
                </a:lnTo>
                <a:lnTo>
                  <a:pt x="6200318" y="2950426"/>
                </a:lnTo>
                <a:lnTo>
                  <a:pt x="6200775" y="2949308"/>
                </a:lnTo>
                <a:lnTo>
                  <a:pt x="6200775" y="2946679"/>
                </a:lnTo>
                <a:close/>
              </a:path>
              <a:path w="6819900" h="2952750">
                <a:moveTo>
                  <a:pt x="6200775" y="2456142"/>
                </a:moveTo>
                <a:lnTo>
                  <a:pt x="6200318" y="2455024"/>
                </a:lnTo>
                <a:lnTo>
                  <a:pt x="6198451" y="2453157"/>
                </a:lnTo>
                <a:lnTo>
                  <a:pt x="6197333" y="2452687"/>
                </a:lnTo>
                <a:lnTo>
                  <a:pt x="6194704" y="2452687"/>
                </a:lnTo>
                <a:lnTo>
                  <a:pt x="6193574" y="2453157"/>
                </a:lnTo>
                <a:lnTo>
                  <a:pt x="6191720" y="2455024"/>
                </a:lnTo>
                <a:lnTo>
                  <a:pt x="6191250" y="2456142"/>
                </a:lnTo>
                <a:lnTo>
                  <a:pt x="6191250" y="2458770"/>
                </a:lnTo>
                <a:lnTo>
                  <a:pt x="6191720" y="2459888"/>
                </a:lnTo>
                <a:lnTo>
                  <a:pt x="6193574" y="2461755"/>
                </a:lnTo>
                <a:lnTo>
                  <a:pt x="6194704" y="2462212"/>
                </a:lnTo>
                <a:lnTo>
                  <a:pt x="6197333" y="2462212"/>
                </a:lnTo>
                <a:lnTo>
                  <a:pt x="6198451" y="2461755"/>
                </a:lnTo>
                <a:lnTo>
                  <a:pt x="6200318" y="2459888"/>
                </a:lnTo>
                <a:lnTo>
                  <a:pt x="6200775" y="2458770"/>
                </a:lnTo>
                <a:lnTo>
                  <a:pt x="6200775" y="2456142"/>
                </a:lnTo>
                <a:close/>
              </a:path>
              <a:path w="6819900" h="2952750">
                <a:moveTo>
                  <a:pt x="6200775" y="1965604"/>
                </a:moveTo>
                <a:lnTo>
                  <a:pt x="6200318" y="1964486"/>
                </a:lnTo>
                <a:lnTo>
                  <a:pt x="6198451" y="1962619"/>
                </a:lnTo>
                <a:lnTo>
                  <a:pt x="6197333" y="1962150"/>
                </a:lnTo>
                <a:lnTo>
                  <a:pt x="6194704" y="1962150"/>
                </a:lnTo>
                <a:lnTo>
                  <a:pt x="6193574" y="1962619"/>
                </a:lnTo>
                <a:lnTo>
                  <a:pt x="6191720" y="1964486"/>
                </a:lnTo>
                <a:lnTo>
                  <a:pt x="6191250" y="1965604"/>
                </a:lnTo>
                <a:lnTo>
                  <a:pt x="6191250" y="1968233"/>
                </a:lnTo>
                <a:lnTo>
                  <a:pt x="6191720" y="1969350"/>
                </a:lnTo>
                <a:lnTo>
                  <a:pt x="6193574" y="1971217"/>
                </a:lnTo>
                <a:lnTo>
                  <a:pt x="6194704" y="1971675"/>
                </a:lnTo>
                <a:lnTo>
                  <a:pt x="6197333" y="1971675"/>
                </a:lnTo>
                <a:lnTo>
                  <a:pt x="6198451" y="1971217"/>
                </a:lnTo>
                <a:lnTo>
                  <a:pt x="6200318" y="1969350"/>
                </a:lnTo>
                <a:lnTo>
                  <a:pt x="6200775" y="1968233"/>
                </a:lnTo>
                <a:lnTo>
                  <a:pt x="6200775" y="1965604"/>
                </a:lnTo>
                <a:close/>
              </a:path>
              <a:path w="6819900" h="2952750">
                <a:moveTo>
                  <a:pt x="6200775" y="1475066"/>
                </a:moveTo>
                <a:lnTo>
                  <a:pt x="6200318" y="1473949"/>
                </a:lnTo>
                <a:lnTo>
                  <a:pt x="6198451" y="1472082"/>
                </a:lnTo>
                <a:lnTo>
                  <a:pt x="6197333" y="1471612"/>
                </a:lnTo>
                <a:lnTo>
                  <a:pt x="6194704" y="1471612"/>
                </a:lnTo>
                <a:lnTo>
                  <a:pt x="6193574" y="1472082"/>
                </a:lnTo>
                <a:lnTo>
                  <a:pt x="6191720" y="1473949"/>
                </a:lnTo>
                <a:lnTo>
                  <a:pt x="6191250" y="1475066"/>
                </a:lnTo>
                <a:lnTo>
                  <a:pt x="6191250" y="1477695"/>
                </a:lnTo>
                <a:lnTo>
                  <a:pt x="6191720" y="1478813"/>
                </a:lnTo>
                <a:lnTo>
                  <a:pt x="6193574" y="1480680"/>
                </a:lnTo>
                <a:lnTo>
                  <a:pt x="6194704" y="1481137"/>
                </a:lnTo>
                <a:lnTo>
                  <a:pt x="6197333" y="1481137"/>
                </a:lnTo>
                <a:lnTo>
                  <a:pt x="6198451" y="1480680"/>
                </a:lnTo>
                <a:lnTo>
                  <a:pt x="6200318" y="1478813"/>
                </a:lnTo>
                <a:lnTo>
                  <a:pt x="6200775" y="1477695"/>
                </a:lnTo>
                <a:lnTo>
                  <a:pt x="6200775" y="1475066"/>
                </a:lnTo>
                <a:close/>
              </a:path>
              <a:path w="6819900" h="2952750">
                <a:moveTo>
                  <a:pt x="6200775" y="984529"/>
                </a:moveTo>
                <a:lnTo>
                  <a:pt x="6200318" y="983411"/>
                </a:lnTo>
                <a:lnTo>
                  <a:pt x="6198451" y="981544"/>
                </a:lnTo>
                <a:lnTo>
                  <a:pt x="6197333" y="981075"/>
                </a:lnTo>
                <a:lnTo>
                  <a:pt x="6194704" y="981075"/>
                </a:lnTo>
                <a:lnTo>
                  <a:pt x="6193574" y="981544"/>
                </a:lnTo>
                <a:lnTo>
                  <a:pt x="6191720" y="983411"/>
                </a:lnTo>
                <a:lnTo>
                  <a:pt x="6191250" y="984529"/>
                </a:lnTo>
                <a:lnTo>
                  <a:pt x="6191250" y="987158"/>
                </a:lnTo>
                <a:lnTo>
                  <a:pt x="6191720" y="988275"/>
                </a:lnTo>
                <a:lnTo>
                  <a:pt x="6193574" y="990142"/>
                </a:lnTo>
                <a:lnTo>
                  <a:pt x="6194704" y="990600"/>
                </a:lnTo>
                <a:lnTo>
                  <a:pt x="6197333" y="990600"/>
                </a:lnTo>
                <a:lnTo>
                  <a:pt x="6198451" y="990142"/>
                </a:lnTo>
                <a:lnTo>
                  <a:pt x="6200318" y="988275"/>
                </a:lnTo>
                <a:lnTo>
                  <a:pt x="6200775" y="987158"/>
                </a:lnTo>
                <a:lnTo>
                  <a:pt x="6200775" y="984529"/>
                </a:lnTo>
                <a:close/>
              </a:path>
              <a:path w="6819900" h="2952750">
                <a:moveTo>
                  <a:pt x="6200775" y="493991"/>
                </a:moveTo>
                <a:lnTo>
                  <a:pt x="6200318" y="492874"/>
                </a:lnTo>
                <a:lnTo>
                  <a:pt x="6198451" y="491007"/>
                </a:lnTo>
                <a:lnTo>
                  <a:pt x="6197333" y="490537"/>
                </a:lnTo>
                <a:lnTo>
                  <a:pt x="6194704" y="490537"/>
                </a:lnTo>
                <a:lnTo>
                  <a:pt x="6193574" y="491007"/>
                </a:lnTo>
                <a:lnTo>
                  <a:pt x="6191720" y="492874"/>
                </a:lnTo>
                <a:lnTo>
                  <a:pt x="6191250" y="493991"/>
                </a:lnTo>
                <a:lnTo>
                  <a:pt x="6191250" y="496620"/>
                </a:lnTo>
                <a:lnTo>
                  <a:pt x="6191720" y="497738"/>
                </a:lnTo>
                <a:lnTo>
                  <a:pt x="6193574" y="499605"/>
                </a:lnTo>
                <a:lnTo>
                  <a:pt x="6194704" y="500062"/>
                </a:lnTo>
                <a:lnTo>
                  <a:pt x="6197333" y="500062"/>
                </a:lnTo>
                <a:lnTo>
                  <a:pt x="6198451" y="499605"/>
                </a:lnTo>
                <a:lnTo>
                  <a:pt x="6200318" y="497738"/>
                </a:lnTo>
                <a:lnTo>
                  <a:pt x="6200775" y="496620"/>
                </a:lnTo>
                <a:lnTo>
                  <a:pt x="6200775" y="493991"/>
                </a:lnTo>
                <a:close/>
              </a:path>
              <a:path w="6819900" h="2952750">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6819900" h="2952750">
                <a:moveTo>
                  <a:pt x="6248400" y="2946679"/>
                </a:moveTo>
                <a:lnTo>
                  <a:pt x="6247943" y="2945561"/>
                </a:lnTo>
                <a:lnTo>
                  <a:pt x="6246076" y="2943695"/>
                </a:lnTo>
                <a:lnTo>
                  <a:pt x="6244958" y="2943225"/>
                </a:lnTo>
                <a:lnTo>
                  <a:pt x="6242329" y="2943225"/>
                </a:lnTo>
                <a:lnTo>
                  <a:pt x="6241199" y="2943695"/>
                </a:lnTo>
                <a:lnTo>
                  <a:pt x="6239345" y="2945561"/>
                </a:lnTo>
                <a:lnTo>
                  <a:pt x="6238875" y="2946679"/>
                </a:lnTo>
                <a:lnTo>
                  <a:pt x="6238875" y="2949308"/>
                </a:lnTo>
                <a:lnTo>
                  <a:pt x="6239345" y="2950426"/>
                </a:lnTo>
                <a:lnTo>
                  <a:pt x="6241199" y="2952292"/>
                </a:lnTo>
                <a:lnTo>
                  <a:pt x="6242329" y="2952750"/>
                </a:lnTo>
                <a:lnTo>
                  <a:pt x="6244958" y="2952750"/>
                </a:lnTo>
                <a:lnTo>
                  <a:pt x="6246076" y="2952292"/>
                </a:lnTo>
                <a:lnTo>
                  <a:pt x="6247943" y="2950426"/>
                </a:lnTo>
                <a:lnTo>
                  <a:pt x="6248400" y="2949308"/>
                </a:lnTo>
                <a:lnTo>
                  <a:pt x="6248400" y="2946679"/>
                </a:lnTo>
                <a:close/>
              </a:path>
              <a:path w="6819900" h="2952750">
                <a:moveTo>
                  <a:pt x="6248400" y="2456142"/>
                </a:moveTo>
                <a:lnTo>
                  <a:pt x="6247943" y="2455024"/>
                </a:lnTo>
                <a:lnTo>
                  <a:pt x="6246076" y="2453157"/>
                </a:lnTo>
                <a:lnTo>
                  <a:pt x="6244958" y="2452687"/>
                </a:lnTo>
                <a:lnTo>
                  <a:pt x="6242329" y="2452687"/>
                </a:lnTo>
                <a:lnTo>
                  <a:pt x="6241199" y="2453157"/>
                </a:lnTo>
                <a:lnTo>
                  <a:pt x="6239345" y="2455024"/>
                </a:lnTo>
                <a:lnTo>
                  <a:pt x="6238875" y="2456142"/>
                </a:lnTo>
                <a:lnTo>
                  <a:pt x="6238875" y="2458770"/>
                </a:lnTo>
                <a:lnTo>
                  <a:pt x="6239345" y="2459888"/>
                </a:lnTo>
                <a:lnTo>
                  <a:pt x="6241199" y="2461755"/>
                </a:lnTo>
                <a:lnTo>
                  <a:pt x="6242329" y="2462212"/>
                </a:lnTo>
                <a:lnTo>
                  <a:pt x="6244958" y="2462212"/>
                </a:lnTo>
                <a:lnTo>
                  <a:pt x="6246076" y="2461755"/>
                </a:lnTo>
                <a:lnTo>
                  <a:pt x="6247943" y="2459888"/>
                </a:lnTo>
                <a:lnTo>
                  <a:pt x="6248400" y="2458770"/>
                </a:lnTo>
                <a:lnTo>
                  <a:pt x="6248400" y="2456142"/>
                </a:lnTo>
                <a:close/>
              </a:path>
              <a:path w="6819900" h="2952750">
                <a:moveTo>
                  <a:pt x="6248400" y="1965604"/>
                </a:moveTo>
                <a:lnTo>
                  <a:pt x="6247943" y="1964486"/>
                </a:lnTo>
                <a:lnTo>
                  <a:pt x="6246076" y="1962619"/>
                </a:lnTo>
                <a:lnTo>
                  <a:pt x="6244958" y="1962150"/>
                </a:lnTo>
                <a:lnTo>
                  <a:pt x="6242329" y="1962150"/>
                </a:lnTo>
                <a:lnTo>
                  <a:pt x="6241199" y="1962619"/>
                </a:lnTo>
                <a:lnTo>
                  <a:pt x="6239345" y="1964486"/>
                </a:lnTo>
                <a:lnTo>
                  <a:pt x="6238875" y="1965604"/>
                </a:lnTo>
                <a:lnTo>
                  <a:pt x="6238875" y="1968233"/>
                </a:lnTo>
                <a:lnTo>
                  <a:pt x="6239345" y="1969350"/>
                </a:lnTo>
                <a:lnTo>
                  <a:pt x="6241199" y="1971217"/>
                </a:lnTo>
                <a:lnTo>
                  <a:pt x="6242329" y="1971675"/>
                </a:lnTo>
                <a:lnTo>
                  <a:pt x="6244958" y="1971675"/>
                </a:lnTo>
                <a:lnTo>
                  <a:pt x="6246076" y="1971217"/>
                </a:lnTo>
                <a:lnTo>
                  <a:pt x="6247943" y="1969350"/>
                </a:lnTo>
                <a:lnTo>
                  <a:pt x="6248400" y="1968233"/>
                </a:lnTo>
                <a:lnTo>
                  <a:pt x="6248400" y="1965604"/>
                </a:lnTo>
                <a:close/>
              </a:path>
              <a:path w="6819900" h="2952750">
                <a:moveTo>
                  <a:pt x="6248400" y="1475066"/>
                </a:moveTo>
                <a:lnTo>
                  <a:pt x="6247943" y="1473949"/>
                </a:lnTo>
                <a:lnTo>
                  <a:pt x="6246076" y="1472082"/>
                </a:lnTo>
                <a:lnTo>
                  <a:pt x="6244958" y="1471612"/>
                </a:lnTo>
                <a:lnTo>
                  <a:pt x="6242329" y="1471612"/>
                </a:lnTo>
                <a:lnTo>
                  <a:pt x="6241199" y="1472082"/>
                </a:lnTo>
                <a:lnTo>
                  <a:pt x="6239345" y="1473949"/>
                </a:lnTo>
                <a:lnTo>
                  <a:pt x="6238875" y="1475066"/>
                </a:lnTo>
                <a:lnTo>
                  <a:pt x="6238875" y="1477695"/>
                </a:lnTo>
                <a:lnTo>
                  <a:pt x="6239345" y="1478813"/>
                </a:lnTo>
                <a:lnTo>
                  <a:pt x="6241199" y="1480680"/>
                </a:lnTo>
                <a:lnTo>
                  <a:pt x="6242329" y="1481137"/>
                </a:lnTo>
                <a:lnTo>
                  <a:pt x="6244958" y="1481137"/>
                </a:lnTo>
                <a:lnTo>
                  <a:pt x="6246076" y="1480680"/>
                </a:lnTo>
                <a:lnTo>
                  <a:pt x="6247943" y="1478813"/>
                </a:lnTo>
                <a:lnTo>
                  <a:pt x="6248400" y="1477695"/>
                </a:lnTo>
                <a:lnTo>
                  <a:pt x="6248400" y="1475066"/>
                </a:lnTo>
                <a:close/>
              </a:path>
              <a:path w="6819900" h="2952750">
                <a:moveTo>
                  <a:pt x="6248400" y="984529"/>
                </a:moveTo>
                <a:lnTo>
                  <a:pt x="6247943" y="983411"/>
                </a:lnTo>
                <a:lnTo>
                  <a:pt x="6246076" y="981544"/>
                </a:lnTo>
                <a:lnTo>
                  <a:pt x="6244958" y="981075"/>
                </a:lnTo>
                <a:lnTo>
                  <a:pt x="6242329" y="981075"/>
                </a:lnTo>
                <a:lnTo>
                  <a:pt x="6241199" y="981544"/>
                </a:lnTo>
                <a:lnTo>
                  <a:pt x="6239345" y="983411"/>
                </a:lnTo>
                <a:lnTo>
                  <a:pt x="6238875" y="984529"/>
                </a:lnTo>
                <a:lnTo>
                  <a:pt x="6238875" y="987158"/>
                </a:lnTo>
                <a:lnTo>
                  <a:pt x="6239345" y="988275"/>
                </a:lnTo>
                <a:lnTo>
                  <a:pt x="6241199" y="990142"/>
                </a:lnTo>
                <a:lnTo>
                  <a:pt x="6242329" y="990600"/>
                </a:lnTo>
                <a:lnTo>
                  <a:pt x="6244958" y="990600"/>
                </a:lnTo>
                <a:lnTo>
                  <a:pt x="6246076" y="990142"/>
                </a:lnTo>
                <a:lnTo>
                  <a:pt x="6247943" y="988275"/>
                </a:lnTo>
                <a:lnTo>
                  <a:pt x="6248400" y="987158"/>
                </a:lnTo>
                <a:lnTo>
                  <a:pt x="6248400" y="984529"/>
                </a:lnTo>
                <a:close/>
              </a:path>
              <a:path w="6819900" h="2952750">
                <a:moveTo>
                  <a:pt x="6248400" y="493991"/>
                </a:moveTo>
                <a:lnTo>
                  <a:pt x="6247943" y="492874"/>
                </a:lnTo>
                <a:lnTo>
                  <a:pt x="6246076" y="491007"/>
                </a:lnTo>
                <a:lnTo>
                  <a:pt x="6244958" y="490537"/>
                </a:lnTo>
                <a:lnTo>
                  <a:pt x="6242329" y="490537"/>
                </a:lnTo>
                <a:lnTo>
                  <a:pt x="6241199" y="491007"/>
                </a:lnTo>
                <a:lnTo>
                  <a:pt x="6239345" y="492874"/>
                </a:lnTo>
                <a:lnTo>
                  <a:pt x="6238875" y="493991"/>
                </a:lnTo>
                <a:lnTo>
                  <a:pt x="6238875" y="496620"/>
                </a:lnTo>
                <a:lnTo>
                  <a:pt x="6239345" y="497738"/>
                </a:lnTo>
                <a:lnTo>
                  <a:pt x="6241199" y="499605"/>
                </a:lnTo>
                <a:lnTo>
                  <a:pt x="6242329" y="500062"/>
                </a:lnTo>
                <a:lnTo>
                  <a:pt x="6244958" y="500062"/>
                </a:lnTo>
                <a:lnTo>
                  <a:pt x="6246076" y="499605"/>
                </a:lnTo>
                <a:lnTo>
                  <a:pt x="6247943" y="497738"/>
                </a:lnTo>
                <a:lnTo>
                  <a:pt x="6248400" y="496620"/>
                </a:lnTo>
                <a:lnTo>
                  <a:pt x="6248400" y="493991"/>
                </a:lnTo>
                <a:close/>
              </a:path>
              <a:path w="6819900" h="2952750">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6819900" h="2952750">
                <a:moveTo>
                  <a:pt x="6296025" y="2946679"/>
                </a:moveTo>
                <a:lnTo>
                  <a:pt x="6295568" y="2945561"/>
                </a:lnTo>
                <a:lnTo>
                  <a:pt x="6293701" y="2943695"/>
                </a:lnTo>
                <a:lnTo>
                  <a:pt x="6292583" y="2943225"/>
                </a:lnTo>
                <a:lnTo>
                  <a:pt x="6289954" y="2943225"/>
                </a:lnTo>
                <a:lnTo>
                  <a:pt x="6288824" y="2943695"/>
                </a:lnTo>
                <a:lnTo>
                  <a:pt x="6286970" y="2945561"/>
                </a:lnTo>
                <a:lnTo>
                  <a:pt x="6286500" y="2946679"/>
                </a:lnTo>
                <a:lnTo>
                  <a:pt x="6286500" y="2949308"/>
                </a:lnTo>
                <a:lnTo>
                  <a:pt x="6286970" y="2950426"/>
                </a:lnTo>
                <a:lnTo>
                  <a:pt x="6288824" y="2952292"/>
                </a:lnTo>
                <a:lnTo>
                  <a:pt x="6289954" y="2952750"/>
                </a:lnTo>
                <a:lnTo>
                  <a:pt x="6292583" y="2952750"/>
                </a:lnTo>
                <a:lnTo>
                  <a:pt x="6293701" y="2952292"/>
                </a:lnTo>
                <a:lnTo>
                  <a:pt x="6295568" y="2950426"/>
                </a:lnTo>
                <a:lnTo>
                  <a:pt x="6296025" y="2949308"/>
                </a:lnTo>
                <a:lnTo>
                  <a:pt x="6296025" y="2946679"/>
                </a:lnTo>
                <a:close/>
              </a:path>
              <a:path w="6819900" h="2952750">
                <a:moveTo>
                  <a:pt x="6296025" y="2456142"/>
                </a:moveTo>
                <a:lnTo>
                  <a:pt x="6295568" y="2455024"/>
                </a:lnTo>
                <a:lnTo>
                  <a:pt x="6293701" y="2453157"/>
                </a:lnTo>
                <a:lnTo>
                  <a:pt x="6292583" y="2452687"/>
                </a:lnTo>
                <a:lnTo>
                  <a:pt x="6289954" y="2452687"/>
                </a:lnTo>
                <a:lnTo>
                  <a:pt x="6288824" y="2453157"/>
                </a:lnTo>
                <a:lnTo>
                  <a:pt x="6286970" y="2455024"/>
                </a:lnTo>
                <a:lnTo>
                  <a:pt x="6286500" y="2456142"/>
                </a:lnTo>
                <a:lnTo>
                  <a:pt x="6286500" y="2458770"/>
                </a:lnTo>
                <a:lnTo>
                  <a:pt x="6286970" y="2459888"/>
                </a:lnTo>
                <a:lnTo>
                  <a:pt x="6288824" y="2461755"/>
                </a:lnTo>
                <a:lnTo>
                  <a:pt x="6289954" y="2462212"/>
                </a:lnTo>
                <a:lnTo>
                  <a:pt x="6292583" y="2462212"/>
                </a:lnTo>
                <a:lnTo>
                  <a:pt x="6293701" y="2461755"/>
                </a:lnTo>
                <a:lnTo>
                  <a:pt x="6295568" y="2459888"/>
                </a:lnTo>
                <a:lnTo>
                  <a:pt x="6296025" y="2458770"/>
                </a:lnTo>
                <a:lnTo>
                  <a:pt x="6296025" y="2456142"/>
                </a:lnTo>
                <a:close/>
              </a:path>
              <a:path w="6819900" h="2952750">
                <a:moveTo>
                  <a:pt x="6296025" y="1965604"/>
                </a:moveTo>
                <a:lnTo>
                  <a:pt x="6295568" y="1964486"/>
                </a:lnTo>
                <a:lnTo>
                  <a:pt x="6293701" y="1962619"/>
                </a:lnTo>
                <a:lnTo>
                  <a:pt x="6292583" y="1962150"/>
                </a:lnTo>
                <a:lnTo>
                  <a:pt x="6289954" y="1962150"/>
                </a:lnTo>
                <a:lnTo>
                  <a:pt x="6288824" y="1962619"/>
                </a:lnTo>
                <a:lnTo>
                  <a:pt x="6286970" y="1964486"/>
                </a:lnTo>
                <a:lnTo>
                  <a:pt x="6286500" y="1965604"/>
                </a:lnTo>
                <a:lnTo>
                  <a:pt x="6286500" y="1968233"/>
                </a:lnTo>
                <a:lnTo>
                  <a:pt x="6286970" y="1969350"/>
                </a:lnTo>
                <a:lnTo>
                  <a:pt x="6288824" y="1971217"/>
                </a:lnTo>
                <a:lnTo>
                  <a:pt x="6289954" y="1971675"/>
                </a:lnTo>
                <a:lnTo>
                  <a:pt x="6292583" y="1971675"/>
                </a:lnTo>
                <a:lnTo>
                  <a:pt x="6293701" y="1971217"/>
                </a:lnTo>
                <a:lnTo>
                  <a:pt x="6295568" y="1969350"/>
                </a:lnTo>
                <a:lnTo>
                  <a:pt x="6296025" y="1968233"/>
                </a:lnTo>
                <a:lnTo>
                  <a:pt x="6296025" y="1965604"/>
                </a:lnTo>
                <a:close/>
              </a:path>
              <a:path w="6819900" h="2952750">
                <a:moveTo>
                  <a:pt x="6296025" y="1475066"/>
                </a:moveTo>
                <a:lnTo>
                  <a:pt x="6295568" y="1473949"/>
                </a:lnTo>
                <a:lnTo>
                  <a:pt x="6293701" y="1472082"/>
                </a:lnTo>
                <a:lnTo>
                  <a:pt x="6292583" y="1471612"/>
                </a:lnTo>
                <a:lnTo>
                  <a:pt x="6289954" y="1471612"/>
                </a:lnTo>
                <a:lnTo>
                  <a:pt x="6288824" y="1472082"/>
                </a:lnTo>
                <a:lnTo>
                  <a:pt x="6286970" y="1473949"/>
                </a:lnTo>
                <a:lnTo>
                  <a:pt x="6286500" y="1475066"/>
                </a:lnTo>
                <a:lnTo>
                  <a:pt x="6286500" y="1477695"/>
                </a:lnTo>
                <a:lnTo>
                  <a:pt x="6286970" y="1478813"/>
                </a:lnTo>
                <a:lnTo>
                  <a:pt x="6288824" y="1480680"/>
                </a:lnTo>
                <a:lnTo>
                  <a:pt x="6289954" y="1481137"/>
                </a:lnTo>
                <a:lnTo>
                  <a:pt x="6292583" y="1481137"/>
                </a:lnTo>
                <a:lnTo>
                  <a:pt x="6293701" y="1480680"/>
                </a:lnTo>
                <a:lnTo>
                  <a:pt x="6295568" y="1478813"/>
                </a:lnTo>
                <a:lnTo>
                  <a:pt x="6296025" y="1477695"/>
                </a:lnTo>
                <a:lnTo>
                  <a:pt x="6296025" y="1475066"/>
                </a:lnTo>
                <a:close/>
              </a:path>
              <a:path w="6819900" h="2952750">
                <a:moveTo>
                  <a:pt x="6296025" y="984529"/>
                </a:moveTo>
                <a:lnTo>
                  <a:pt x="6295568" y="983411"/>
                </a:lnTo>
                <a:lnTo>
                  <a:pt x="6293701" y="981544"/>
                </a:lnTo>
                <a:lnTo>
                  <a:pt x="6292583" y="981075"/>
                </a:lnTo>
                <a:lnTo>
                  <a:pt x="6289954" y="981075"/>
                </a:lnTo>
                <a:lnTo>
                  <a:pt x="6288824" y="981544"/>
                </a:lnTo>
                <a:lnTo>
                  <a:pt x="6286970" y="983411"/>
                </a:lnTo>
                <a:lnTo>
                  <a:pt x="6286500" y="984529"/>
                </a:lnTo>
                <a:lnTo>
                  <a:pt x="6286500" y="987158"/>
                </a:lnTo>
                <a:lnTo>
                  <a:pt x="6286970" y="988275"/>
                </a:lnTo>
                <a:lnTo>
                  <a:pt x="6288824" y="990142"/>
                </a:lnTo>
                <a:lnTo>
                  <a:pt x="6289954" y="990600"/>
                </a:lnTo>
                <a:lnTo>
                  <a:pt x="6292583" y="990600"/>
                </a:lnTo>
                <a:lnTo>
                  <a:pt x="6293701" y="990142"/>
                </a:lnTo>
                <a:lnTo>
                  <a:pt x="6295568" y="988275"/>
                </a:lnTo>
                <a:lnTo>
                  <a:pt x="6296025" y="987158"/>
                </a:lnTo>
                <a:lnTo>
                  <a:pt x="6296025" y="984529"/>
                </a:lnTo>
                <a:close/>
              </a:path>
              <a:path w="6819900" h="2952750">
                <a:moveTo>
                  <a:pt x="6296025" y="493991"/>
                </a:moveTo>
                <a:lnTo>
                  <a:pt x="6295568" y="492874"/>
                </a:lnTo>
                <a:lnTo>
                  <a:pt x="6293701" y="491007"/>
                </a:lnTo>
                <a:lnTo>
                  <a:pt x="6292583" y="490537"/>
                </a:lnTo>
                <a:lnTo>
                  <a:pt x="6289954" y="490537"/>
                </a:lnTo>
                <a:lnTo>
                  <a:pt x="6288824" y="491007"/>
                </a:lnTo>
                <a:lnTo>
                  <a:pt x="6286970" y="492874"/>
                </a:lnTo>
                <a:lnTo>
                  <a:pt x="6286500" y="493991"/>
                </a:lnTo>
                <a:lnTo>
                  <a:pt x="6286500" y="496620"/>
                </a:lnTo>
                <a:lnTo>
                  <a:pt x="6286970" y="497738"/>
                </a:lnTo>
                <a:lnTo>
                  <a:pt x="6288824" y="499605"/>
                </a:lnTo>
                <a:lnTo>
                  <a:pt x="6289954" y="500062"/>
                </a:lnTo>
                <a:lnTo>
                  <a:pt x="6292583" y="500062"/>
                </a:lnTo>
                <a:lnTo>
                  <a:pt x="6293701" y="499605"/>
                </a:lnTo>
                <a:lnTo>
                  <a:pt x="6295568" y="497738"/>
                </a:lnTo>
                <a:lnTo>
                  <a:pt x="6296025" y="496620"/>
                </a:lnTo>
                <a:lnTo>
                  <a:pt x="6296025" y="493991"/>
                </a:lnTo>
                <a:close/>
              </a:path>
              <a:path w="6819900" h="2952750">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6819900" h="2952750">
                <a:moveTo>
                  <a:pt x="6343650" y="2946679"/>
                </a:moveTo>
                <a:lnTo>
                  <a:pt x="6343193" y="2945561"/>
                </a:lnTo>
                <a:lnTo>
                  <a:pt x="6341326" y="2943695"/>
                </a:lnTo>
                <a:lnTo>
                  <a:pt x="6340208" y="2943225"/>
                </a:lnTo>
                <a:lnTo>
                  <a:pt x="6337579" y="2943225"/>
                </a:lnTo>
                <a:lnTo>
                  <a:pt x="6336449" y="2943695"/>
                </a:lnTo>
                <a:lnTo>
                  <a:pt x="6334595" y="2945561"/>
                </a:lnTo>
                <a:lnTo>
                  <a:pt x="6334125" y="2946679"/>
                </a:lnTo>
                <a:lnTo>
                  <a:pt x="6334125" y="2949308"/>
                </a:lnTo>
                <a:lnTo>
                  <a:pt x="6334595" y="2950426"/>
                </a:lnTo>
                <a:lnTo>
                  <a:pt x="6336449" y="2952292"/>
                </a:lnTo>
                <a:lnTo>
                  <a:pt x="6337579" y="2952750"/>
                </a:lnTo>
                <a:lnTo>
                  <a:pt x="6340208" y="2952750"/>
                </a:lnTo>
                <a:lnTo>
                  <a:pt x="6341326" y="2952292"/>
                </a:lnTo>
                <a:lnTo>
                  <a:pt x="6343193" y="2950426"/>
                </a:lnTo>
                <a:lnTo>
                  <a:pt x="6343650" y="2949308"/>
                </a:lnTo>
                <a:lnTo>
                  <a:pt x="6343650" y="2946679"/>
                </a:lnTo>
                <a:close/>
              </a:path>
              <a:path w="6819900" h="2952750">
                <a:moveTo>
                  <a:pt x="6343650" y="2456142"/>
                </a:moveTo>
                <a:lnTo>
                  <a:pt x="6343193" y="2455024"/>
                </a:lnTo>
                <a:lnTo>
                  <a:pt x="6341326" y="2453157"/>
                </a:lnTo>
                <a:lnTo>
                  <a:pt x="6340208" y="2452687"/>
                </a:lnTo>
                <a:lnTo>
                  <a:pt x="6337579" y="2452687"/>
                </a:lnTo>
                <a:lnTo>
                  <a:pt x="6336449" y="2453157"/>
                </a:lnTo>
                <a:lnTo>
                  <a:pt x="6334595" y="2455024"/>
                </a:lnTo>
                <a:lnTo>
                  <a:pt x="6334125" y="2456142"/>
                </a:lnTo>
                <a:lnTo>
                  <a:pt x="6334125" y="2458770"/>
                </a:lnTo>
                <a:lnTo>
                  <a:pt x="6334595" y="2459888"/>
                </a:lnTo>
                <a:lnTo>
                  <a:pt x="6336449" y="2461755"/>
                </a:lnTo>
                <a:lnTo>
                  <a:pt x="6337579" y="2462212"/>
                </a:lnTo>
                <a:lnTo>
                  <a:pt x="6340208" y="2462212"/>
                </a:lnTo>
                <a:lnTo>
                  <a:pt x="6341326" y="2461755"/>
                </a:lnTo>
                <a:lnTo>
                  <a:pt x="6343193" y="2459888"/>
                </a:lnTo>
                <a:lnTo>
                  <a:pt x="6343650" y="2458770"/>
                </a:lnTo>
                <a:lnTo>
                  <a:pt x="6343650" y="2456142"/>
                </a:lnTo>
                <a:close/>
              </a:path>
              <a:path w="6819900" h="2952750">
                <a:moveTo>
                  <a:pt x="6343650" y="1965604"/>
                </a:moveTo>
                <a:lnTo>
                  <a:pt x="6343193" y="1964486"/>
                </a:lnTo>
                <a:lnTo>
                  <a:pt x="6341326" y="1962619"/>
                </a:lnTo>
                <a:lnTo>
                  <a:pt x="6340208" y="1962150"/>
                </a:lnTo>
                <a:lnTo>
                  <a:pt x="6337579" y="1962150"/>
                </a:lnTo>
                <a:lnTo>
                  <a:pt x="6336449" y="1962619"/>
                </a:lnTo>
                <a:lnTo>
                  <a:pt x="6334595" y="1964486"/>
                </a:lnTo>
                <a:lnTo>
                  <a:pt x="6334125" y="1965604"/>
                </a:lnTo>
                <a:lnTo>
                  <a:pt x="6334125" y="1968233"/>
                </a:lnTo>
                <a:lnTo>
                  <a:pt x="6334595" y="1969350"/>
                </a:lnTo>
                <a:lnTo>
                  <a:pt x="6336449" y="1971217"/>
                </a:lnTo>
                <a:lnTo>
                  <a:pt x="6337579" y="1971675"/>
                </a:lnTo>
                <a:lnTo>
                  <a:pt x="6340208" y="1971675"/>
                </a:lnTo>
                <a:lnTo>
                  <a:pt x="6341326" y="1971217"/>
                </a:lnTo>
                <a:lnTo>
                  <a:pt x="6343193" y="1969350"/>
                </a:lnTo>
                <a:lnTo>
                  <a:pt x="6343650" y="1968233"/>
                </a:lnTo>
                <a:lnTo>
                  <a:pt x="6343650" y="1965604"/>
                </a:lnTo>
                <a:close/>
              </a:path>
              <a:path w="6819900" h="2952750">
                <a:moveTo>
                  <a:pt x="6343650" y="1475066"/>
                </a:moveTo>
                <a:lnTo>
                  <a:pt x="6343193" y="1473949"/>
                </a:lnTo>
                <a:lnTo>
                  <a:pt x="6341326" y="1472082"/>
                </a:lnTo>
                <a:lnTo>
                  <a:pt x="6340208" y="1471612"/>
                </a:lnTo>
                <a:lnTo>
                  <a:pt x="6337579" y="1471612"/>
                </a:lnTo>
                <a:lnTo>
                  <a:pt x="6336449" y="1472082"/>
                </a:lnTo>
                <a:lnTo>
                  <a:pt x="6334595" y="1473949"/>
                </a:lnTo>
                <a:lnTo>
                  <a:pt x="6334125" y="1475066"/>
                </a:lnTo>
                <a:lnTo>
                  <a:pt x="6334125" y="1477695"/>
                </a:lnTo>
                <a:lnTo>
                  <a:pt x="6334595" y="1478813"/>
                </a:lnTo>
                <a:lnTo>
                  <a:pt x="6336449" y="1480680"/>
                </a:lnTo>
                <a:lnTo>
                  <a:pt x="6337579" y="1481137"/>
                </a:lnTo>
                <a:lnTo>
                  <a:pt x="6340208" y="1481137"/>
                </a:lnTo>
                <a:lnTo>
                  <a:pt x="6341326" y="1480680"/>
                </a:lnTo>
                <a:lnTo>
                  <a:pt x="6343193" y="1478813"/>
                </a:lnTo>
                <a:lnTo>
                  <a:pt x="6343650" y="1477695"/>
                </a:lnTo>
                <a:lnTo>
                  <a:pt x="6343650" y="1475066"/>
                </a:lnTo>
                <a:close/>
              </a:path>
              <a:path w="6819900" h="2952750">
                <a:moveTo>
                  <a:pt x="6343650" y="984529"/>
                </a:moveTo>
                <a:lnTo>
                  <a:pt x="6343193" y="983411"/>
                </a:lnTo>
                <a:lnTo>
                  <a:pt x="6341326" y="981544"/>
                </a:lnTo>
                <a:lnTo>
                  <a:pt x="6340208" y="981075"/>
                </a:lnTo>
                <a:lnTo>
                  <a:pt x="6337579" y="981075"/>
                </a:lnTo>
                <a:lnTo>
                  <a:pt x="6336449" y="981544"/>
                </a:lnTo>
                <a:lnTo>
                  <a:pt x="6334595" y="983411"/>
                </a:lnTo>
                <a:lnTo>
                  <a:pt x="6334125" y="984529"/>
                </a:lnTo>
                <a:lnTo>
                  <a:pt x="6334125" y="987158"/>
                </a:lnTo>
                <a:lnTo>
                  <a:pt x="6334595" y="988275"/>
                </a:lnTo>
                <a:lnTo>
                  <a:pt x="6336449" y="990142"/>
                </a:lnTo>
                <a:lnTo>
                  <a:pt x="6337579" y="990600"/>
                </a:lnTo>
                <a:lnTo>
                  <a:pt x="6340208" y="990600"/>
                </a:lnTo>
                <a:lnTo>
                  <a:pt x="6341326" y="990142"/>
                </a:lnTo>
                <a:lnTo>
                  <a:pt x="6343193" y="988275"/>
                </a:lnTo>
                <a:lnTo>
                  <a:pt x="6343650" y="987158"/>
                </a:lnTo>
                <a:lnTo>
                  <a:pt x="6343650" y="984529"/>
                </a:lnTo>
                <a:close/>
              </a:path>
              <a:path w="6819900" h="2952750">
                <a:moveTo>
                  <a:pt x="6343650" y="493991"/>
                </a:moveTo>
                <a:lnTo>
                  <a:pt x="6343193" y="492874"/>
                </a:lnTo>
                <a:lnTo>
                  <a:pt x="6341326" y="491007"/>
                </a:lnTo>
                <a:lnTo>
                  <a:pt x="6340208" y="490537"/>
                </a:lnTo>
                <a:lnTo>
                  <a:pt x="6337579" y="490537"/>
                </a:lnTo>
                <a:lnTo>
                  <a:pt x="6336449" y="491007"/>
                </a:lnTo>
                <a:lnTo>
                  <a:pt x="6334595" y="492874"/>
                </a:lnTo>
                <a:lnTo>
                  <a:pt x="6334125" y="493991"/>
                </a:lnTo>
                <a:lnTo>
                  <a:pt x="6334125" y="496620"/>
                </a:lnTo>
                <a:lnTo>
                  <a:pt x="6334595" y="497738"/>
                </a:lnTo>
                <a:lnTo>
                  <a:pt x="6336449" y="499605"/>
                </a:lnTo>
                <a:lnTo>
                  <a:pt x="6337579" y="500062"/>
                </a:lnTo>
                <a:lnTo>
                  <a:pt x="6340208" y="500062"/>
                </a:lnTo>
                <a:lnTo>
                  <a:pt x="6341326" y="499605"/>
                </a:lnTo>
                <a:lnTo>
                  <a:pt x="6343193" y="497738"/>
                </a:lnTo>
                <a:lnTo>
                  <a:pt x="6343650" y="496620"/>
                </a:lnTo>
                <a:lnTo>
                  <a:pt x="6343650" y="493991"/>
                </a:lnTo>
                <a:close/>
              </a:path>
              <a:path w="6819900" h="2952750">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6819900" h="2952750">
                <a:moveTo>
                  <a:pt x="6391275" y="2946679"/>
                </a:moveTo>
                <a:lnTo>
                  <a:pt x="6390818" y="2945561"/>
                </a:lnTo>
                <a:lnTo>
                  <a:pt x="6388951" y="2943695"/>
                </a:lnTo>
                <a:lnTo>
                  <a:pt x="6387833" y="2943225"/>
                </a:lnTo>
                <a:lnTo>
                  <a:pt x="6385204" y="2943225"/>
                </a:lnTo>
                <a:lnTo>
                  <a:pt x="6384074" y="2943695"/>
                </a:lnTo>
                <a:lnTo>
                  <a:pt x="6382220" y="2945561"/>
                </a:lnTo>
                <a:lnTo>
                  <a:pt x="6381750" y="2946679"/>
                </a:lnTo>
                <a:lnTo>
                  <a:pt x="6381750" y="2949308"/>
                </a:lnTo>
                <a:lnTo>
                  <a:pt x="6382220" y="2950426"/>
                </a:lnTo>
                <a:lnTo>
                  <a:pt x="6384074" y="2952292"/>
                </a:lnTo>
                <a:lnTo>
                  <a:pt x="6385204" y="2952750"/>
                </a:lnTo>
                <a:lnTo>
                  <a:pt x="6387833" y="2952750"/>
                </a:lnTo>
                <a:lnTo>
                  <a:pt x="6388951" y="2952292"/>
                </a:lnTo>
                <a:lnTo>
                  <a:pt x="6390818" y="2950426"/>
                </a:lnTo>
                <a:lnTo>
                  <a:pt x="6391275" y="2949308"/>
                </a:lnTo>
                <a:lnTo>
                  <a:pt x="6391275" y="2946679"/>
                </a:lnTo>
                <a:close/>
              </a:path>
              <a:path w="6819900" h="2952750">
                <a:moveTo>
                  <a:pt x="6391275" y="2456142"/>
                </a:moveTo>
                <a:lnTo>
                  <a:pt x="6390818" y="2455024"/>
                </a:lnTo>
                <a:lnTo>
                  <a:pt x="6388951" y="2453157"/>
                </a:lnTo>
                <a:lnTo>
                  <a:pt x="6387833" y="2452687"/>
                </a:lnTo>
                <a:lnTo>
                  <a:pt x="6385204" y="2452687"/>
                </a:lnTo>
                <a:lnTo>
                  <a:pt x="6384074" y="2453157"/>
                </a:lnTo>
                <a:lnTo>
                  <a:pt x="6382220" y="2455024"/>
                </a:lnTo>
                <a:lnTo>
                  <a:pt x="6381750" y="2456142"/>
                </a:lnTo>
                <a:lnTo>
                  <a:pt x="6381750" y="2458770"/>
                </a:lnTo>
                <a:lnTo>
                  <a:pt x="6382220" y="2459888"/>
                </a:lnTo>
                <a:lnTo>
                  <a:pt x="6384074" y="2461755"/>
                </a:lnTo>
                <a:lnTo>
                  <a:pt x="6385204" y="2462212"/>
                </a:lnTo>
                <a:lnTo>
                  <a:pt x="6387833" y="2462212"/>
                </a:lnTo>
                <a:lnTo>
                  <a:pt x="6388951" y="2461755"/>
                </a:lnTo>
                <a:lnTo>
                  <a:pt x="6390818" y="2459888"/>
                </a:lnTo>
                <a:lnTo>
                  <a:pt x="6391275" y="2458770"/>
                </a:lnTo>
                <a:lnTo>
                  <a:pt x="6391275" y="2456142"/>
                </a:lnTo>
                <a:close/>
              </a:path>
              <a:path w="6819900" h="2952750">
                <a:moveTo>
                  <a:pt x="6391275" y="1965604"/>
                </a:moveTo>
                <a:lnTo>
                  <a:pt x="6390818" y="1964486"/>
                </a:lnTo>
                <a:lnTo>
                  <a:pt x="6388951" y="1962619"/>
                </a:lnTo>
                <a:lnTo>
                  <a:pt x="6387833" y="1962150"/>
                </a:lnTo>
                <a:lnTo>
                  <a:pt x="6385204" y="1962150"/>
                </a:lnTo>
                <a:lnTo>
                  <a:pt x="6384074" y="1962619"/>
                </a:lnTo>
                <a:lnTo>
                  <a:pt x="6382220" y="1964486"/>
                </a:lnTo>
                <a:lnTo>
                  <a:pt x="6381750" y="1965604"/>
                </a:lnTo>
                <a:lnTo>
                  <a:pt x="6381750" y="1968233"/>
                </a:lnTo>
                <a:lnTo>
                  <a:pt x="6382220" y="1969350"/>
                </a:lnTo>
                <a:lnTo>
                  <a:pt x="6384074" y="1971217"/>
                </a:lnTo>
                <a:lnTo>
                  <a:pt x="6385204" y="1971675"/>
                </a:lnTo>
                <a:lnTo>
                  <a:pt x="6387833" y="1971675"/>
                </a:lnTo>
                <a:lnTo>
                  <a:pt x="6388951" y="1971217"/>
                </a:lnTo>
                <a:lnTo>
                  <a:pt x="6390818" y="1969350"/>
                </a:lnTo>
                <a:lnTo>
                  <a:pt x="6391275" y="1968233"/>
                </a:lnTo>
                <a:lnTo>
                  <a:pt x="6391275" y="1965604"/>
                </a:lnTo>
                <a:close/>
              </a:path>
              <a:path w="6819900" h="2952750">
                <a:moveTo>
                  <a:pt x="6391275" y="1475066"/>
                </a:moveTo>
                <a:lnTo>
                  <a:pt x="6390818" y="1473949"/>
                </a:lnTo>
                <a:lnTo>
                  <a:pt x="6388951" y="1472082"/>
                </a:lnTo>
                <a:lnTo>
                  <a:pt x="6387833" y="1471612"/>
                </a:lnTo>
                <a:lnTo>
                  <a:pt x="6385204" y="1471612"/>
                </a:lnTo>
                <a:lnTo>
                  <a:pt x="6384074" y="1472082"/>
                </a:lnTo>
                <a:lnTo>
                  <a:pt x="6382220" y="1473949"/>
                </a:lnTo>
                <a:lnTo>
                  <a:pt x="6381750" y="1475066"/>
                </a:lnTo>
                <a:lnTo>
                  <a:pt x="6381750" y="1477695"/>
                </a:lnTo>
                <a:lnTo>
                  <a:pt x="6382220" y="1478813"/>
                </a:lnTo>
                <a:lnTo>
                  <a:pt x="6384074" y="1480680"/>
                </a:lnTo>
                <a:lnTo>
                  <a:pt x="6385204" y="1481137"/>
                </a:lnTo>
                <a:lnTo>
                  <a:pt x="6387833" y="1481137"/>
                </a:lnTo>
                <a:lnTo>
                  <a:pt x="6388951" y="1480680"/>
                </a:lnTo>
                <a:lnTo>
                  <a:pt x="6390818" y="1478813"/>
                </a:lnTo>
                <a:lnTo>
                  <a:pt x="6391275" y="1477695"/>
                </a:lnTo>
                <a:lnTo>
                  <a:pt x="6391275" y="1475066"/>
                </a:lnTo>
                <a:close/>
              </a:path>
              <a:path w="6819900" h="2952750">
                <a:moveTo>
                  <a:pt x="6391275" y="984529"/>
                </a:moveTo>
                <a:lnTo>
                  <a:pt x="6390818" y="983411"/>
                </a:lnTo>
                <a:lnTo>
                  <a:pt x="6388951" y="981544"/>
                </a:lnTo>
                <a:lnTo>
                  <a:pt x="6387833" y="981075"/>
                </a:lnTo>
                <a:lnTo>
                  <a:pt x="6385204" y="981075"/>
                </a:lnTo>
                <a:lnTo>
                  <a:pt x="6384074" y="981544"/>
                </a:lnTo>
                <a:lnTo>
                  <a:pt x="6382220" y="983411"/>
                </a:lnTo>
                <a:lnTo>
                  <a:pt x="6381750" y="984529"/>
                </a:lnTo>
                <a:lnTo>
                  <a:pt x="6381750" y="987158"/>
                </a:lnTo>
                <a:lnTo>
                  <a:pt x="6382220" y="988275"/>
                </a:lnTo>
                <a:lnTo>
                  <a:pt x="6384074" y="990142"/>
                </a:lnTo>
                <a:lnTo>
                  <a:pt x="6385204" y="990600"/>
                </a:lnTo>
                <a:lnTo>
                  <a:pt x="6387833" y="990600"/>
                </a:lnTo>
                <a:lnTo>
                  <a:pt x="6388951" y="990142"/>
                </a:lnTo>
                <a:lnTo>
                  <a:pt x="6390818" y="988275"/>
                </a:lnTo>
                <a:lnTo>
                  <a:pt x="6391275" y="987158"/>
                </a:lnTo>
                <a:lnTo>
                  <a:pt x="6391275" y="984529"/>
                </a:lnTo>
                <a:close/>
              </a:path>
              <a:path w="6819900" h="2952750">
                <a:moveTo>
                  <a:pt x="6391275" y="493991"/>
                </a:moveTo>
                <a:lnTo>
                  <a:pt x="6390818" y="492874"/>
                </a:lnTo>
                <a:lnTo>
                  <a:pt x="6388951" y="491007"/>
                </a:lnTo>
                <a:lnTo>
                  <a:pt x="6387833" y="490537"/>
                </a:lnTo>
                <a:lnTo>
                  <a:pt x="6385204" y="490537"/>
                </a:lnTo>
                <a:lnTo>
                  <a:pt x="6384074" y="491007"/>
                </a:lnTo>
                <a:lnTo>
                  <a:pt x="6382220" y="492874"/>
                </a:lnTo>
                <a:lnTo>
                  <a:pt x="6381750" y="493991"/>
                </a:lnTo>
                <a:lnTo>
                  <a:pt x="6381750" y="496620"/>
                </a:lnTo>
                <a:lnTo>
                  <a:pt x="6382220" y="497738"/>
                </a:lnTo>
                <a:lnTo>
                  <a:pt x="6384074" y="499605"/>
                </a:lnTo>
                <a:lnTo>
                  <a:pt x="6385204" y="500062"/>
                </a:lnTo>
                <a:lnTo>
                  <a:pt x="6387833" y="500062"/>
                </a:lnTo>
                <a:lnTo>
                  <a:pt x="6388951" y="499605"/>
                </a:lnTo>
                <a:lnTo>
                  <a:pt x="6390818" y="497738"/>
                </a:lnTo>
                <a:lnTo>
                  <a:pt x="6391275" y="496620"/>
                </a:lnTo>
                <a:lnTo>
                  <a:pt x="6391275" y="493991"/>
                </a:lnTo>
                <a:close/>
              </a:path>
              <a:path w="6819900" h="2952750">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6819900" h="2952750">
                <a:moveTo>
                  <a:pt x="6438900" y="2946679"/>
                </a:moveTo>
                <a:lnTo>
                  <a:pt x="6438443" y="2945561"/>
                </a:lnTo>
                <a:lnTo>
                  <a:pt x="6436576" y="2943695"/>
                </a:lnTo>
                <a:lnTo>
                  <a:pt x="6435458" y="2943225"/>
                </a:lnTo>
                <a:lnTo>
                  <a:pt x="6432829" y="2943225"/>
                </a:lnTo>
                <a:lnTo>
                  <a:pt x="6431699" y="2943695"/>
                </a:lnTo>
                <a:lnTo>
                  <a:pt x="6429845" y="2945561"/>
                </a:lnTo>
                <a:lnTo>
                  <a:pt x="6429375" y="2946679"/>
                </a:lnTo>
                <a:lnTo>
                  <a:pt x="6429375" y="2949308"/>
                </a:lnTo>
                <a:lnTo>
                  <a:pt x="6429845" y="2950426"/>
                </a:lnTo>
                <a:lnTo>
                  <a:pt x="6431699" y="2952292"/>
                </a:lnTo>
                <a:lnTo>
                  <a:pt x="6432829" y="2952750"/>
                </a:lnTo>
                <a:lnTo>
                  <a:pt x="6435458" y="2952750"/>
                </a:lnTo>
                <a:lnTo>
                  <a:pt x="6436576" y="2952292"/>
                </a:lnTo>
                <a:lnTo>
                  <a:pt x="6438443" y="2950426"/>
                </a:lnTo>
                <a:lnTo>
                  <a:pt x="6438900" y="2949308"/>
                </a:lnTo>
                <a:lnTo>
                  <a:pt x="6438900" y="2946679"/>
                </a:lnTo>
                <a:close/>
              </a:path>
              <a:path w="6819900" h="2952750">
                <a:moveTo>
                  <a:pt x="6438900" y="2456142"/>
                </a:moveTo>
                <a:lnTo>
                  <a:pt x="6438443" y="2455024"/>
                </a:lnTo>
                <a:lnTo>
                  <a:pt x="6436576" y="2453157"/>
                </a:lnTo>
                <a:lnTo>
                  <a:pt x="6435458" y="2452687"/>
                </a:lnTo>
                <a:lnTo>
                  <a:pt x="6432829" y="2452687"/>
                </a:lnTo>
                <a:lnTo>
                  <a:pt x="6431699" y="2453157"/>
                </a:lnTo>
                <a:lnTo>
                  <a:pt x="6429845" y="2455024"/>
                </a:lnTo>
                <a:lnTo>
                  <a:pt x="6429375" y="2456142"/>
                </a:lnTo>
                <a:lnTo>
                  <a:pt x="6429375" y="2458770"/>
                </a:lnTo>
                <a:lnTo>
                  <a:pt x="6429845" y="2459888"/>
                </a:lnTo>
                <a:lnTo>
                  <a:pt x="6431699" y="2461755"/>
                </a:lnTo>
                <a:lnTo>
                  <a:pt x="6432829" y="2462212"/>
                </a:lnTo>
                <a:lnTo>
                  <a:pt x="6435458" y="2462212"/>
                </a:lnTo>
                <a:lnTo>
                  <a:pt x="6436576" y="2461755"/>
                </a:lnTo>
                <a:lnTo>
                  <a:pt x="6438443" y="2459888"/>
                </a:lnTo>
                <a:lnTo>
                  <a:pt x="6438900" y="2458770"/>
                </a:lnTo>
                <a:lnTo>
                  <a:pt x="6438900" y="2456142"/>
                </a:lnTo>
                <a:close/>
              </a:path>
              <a:path w="6819900" h="2952750">
                <a:moveTo>
                  <a:pt x="6438900" y="1965604"/>
                </a:moveTo>
                <a:lnTo>
                  <a:pt x="6438443" y="1964486"/>
                </a:lnTo>
                <a:lnTo>
                  <a:pt x="6436576" y="1962619"/>
                </a:lnTo>
                <a:lnTo>
                  <a:pt x="6435458" y="1962150"/>
                </a:lnTo>
                <a:lnTo>
                  <a:pt x="6432829" y="1962150"/>
                </a:lnTo>
                <a:lnTo>
                  <a:pt x="6431699" y="1962619"/>
                </a:lnTo>
                <a:lnTo>
                  <a:pt x="6429845" y="1964486"/>
                </a:lnTo>
                <a:lnTo>
                  <a:pt x="6429375" y="1965604"/>
                </a:lnTo>
                <a:lnTo>
                  <a:pt x="6429375" y="1968233"/>
                </a:lnTo>
                <a:lnTo>
                  <a:pt x="6429845" y="1969350"/>
                </a:lnTo>
                <a:lnTo>
                  <a:pt x="6431699" y="1971217"/>
                </a:lnTo>
                <a:lnTo>
                  <a:pt x="6432829" y="1971675"/>
                </a:lnTo>
                <a:lnTo>
                  <a:pt x="6435458" y="1971675"/>
                </a:lnTo>
                <a:lnTo>
                  <a:pt x="6436576" y="1971217"/>
                </a:lnTo>
                <a:lnTo>
                  <a:pt x="6438443" y="1969350"/>
                </a:lnTo>
                <a:lnTo>
                  <a:pt x="6438900" y="1968233"/>
                </a:lnTo>
                <a:lnTo>
                  <a:pt x="6438900" y="1965604"/>
                </a:lnTo>
                <a:close/>
              </a:path>
              <a:path w="6819900" h="2952750">
                <a:moveTo>
                  <a:pt x="6438900" y="1475066"/>
                </a:moveTo>
                <a:lnTo>
                  <a:pt x="6438443" y="1473949"/>
                </a:lnTo>
                <a:lnTo>
                  <a:pt x="6436576" y="1472082"/>
                </a:lnTo>
                <a:lnTo>
                  <a:pt x="6435458" y="1471612"/>
                </a:lnTo>
                <a:lnTo>
                  <a:pt x="6432829" y="1471612"/>
                </a:lnTo>
                <a:lnTo>
                  <a:pt x="6431699" y="1472082"/>
                </a:lnTo>
                <a:lnTo>
                  <a:pt x="6429845" y="1473949"/>
                </a:lnTo>
                <a:lnTo>
                  <a:pt x="6429375" y="1475066"/>
                </a:lnTo>
                <a:lnTo>
                  <a:pt x="6429375" y="1477695"/>
                </a:lnTo>
                <a:lnTo>
                  <a:pt x="6429845" y="1478813"/>
                </a:lnTo>
                <a:lnTo>
                  <a:pt x="6431699" y="1480680"/>
                </a:lnTo>
                <a:lnTo>
                  <a:pt x="6432829" y="1481137"/>
                </a:lnTo>
                <a:lnTo>
                  <a:pt x="6435458" y="1481137"/>
                </a:lnTo>
                <a:lnTo>
                  <a:pt x="6436576" y="1480680"/>
                </a:lnTo>
                <a:lnTo>
                  <a:pt x="6438443" y="1478813"/>
                </a:lnTo>
                <a:lnTo>
                  <a:pt x="6438900" y="1477695"/>
                </a:lnTo>
                <a:lnTo>
                  <a:pt x="6438900" y="1475066"/>
                </a:lnTo>
                <a:close/>
              </a:path>
              <a:path w="6819900" h="2952750">
                <a:moveTo>
                  <a:pt x="6438900" y="984529"/>
                </a:moveTo>
                <a:lnTo>
                  <a:pt x="6438443" y="983411"/>
                </a:lnTo>
                <a:lnTo>
                  <a:pt x="6436576" y="981544"/>
                </a:lnTo>
                <a:lnTo>
                  <a:pt x="6435458" y="981075"/>
                </a:lnTo>
                <a:lnTo>
                  <a:pt x="6432829" y="981075"/>
                </a:lnTo>
                <a:lnTo>
                  <a:pt x="6431699" y="981544"/>
                </a:lnTo>
                <a:lnTo>
                  <a:pt x="6429845" y="983411"/>
                </a:lnTo>
                <a:lnTo>
                  <a:pt x="6429375" y="984529"/>
                </a:lnTo>
                <a:lnTo>
                  <a:pt x="6429375" y="987158"/>
                </a:lnTo>
                <a:lnTo>
                  <a:pt x="6429845" y="988275"/>
                </a:lnTo>
                <a:lnTo>
                  <a:pt x="6431699" y="990142"/>
                </a:lnTo>
                <a:lnTo>
                  <a:pt x="6432829" y="990600"/>
                </a:lnTo>
                <a:lnTo>
                  <a:pt x="6435458" y="990600"/>
                </a:lnTo>
                <a:lnTo>
                  <a:pt x="6436576" y="990142"/>
                </a:lnTo>
                <a:lnTo>
                  <a:pt x="6438443" y="988275"/>
                </a:lnTo>
                <a:lnTo>
                  <a:pt x="6438900" y="987158"/>
                </a:lnTo>
                <a:lnTo>
                  <a:pt x="6438900" y="984529"/>
                </a:lnTo>
                <a:close/>
              </a:path>
              <a:path w="6819900" h="2952750">
                <a:moveTo>
                  <a:pt x="6438900" y="493991"/>
                </a:moveTo>
                <a:lnTo>
                  <a:pt x="6438443" y="492874"/>
                </a:lnTo>
                <a:lnTo>
                  <a:pt x="6436576" y="491007"/>
                </a:lnTo>
                <a:lnTo>
                  <a:pt x="6435458" y="490537"/>
                </a:lnTo>
                <a:lnTo>
                  <a:pt x="6432829" y="490537"/>
                </a:lnTo>
                <a:lnTo>
                  <a:pt x="6431699" y="491007"/>
                </a:lnTo>
                <a:lnTo>
                  <a:pt x="6429845" y="492874"/>
                </a:lnTo>
                <a:lnTo>
                  <a:pt x="6429375" y="493991"/>
                </a:lnTo>
                <a:lnTo>
                  <a:pt x="6429375" y="496620"/>
                </a:lnTo>
                <a:lnTo>
                  <a:pt x="6429845" y="497738"/>
                </a:lnTo>
                <a:lnTo>
                  <a:pt x="6431699" y="499605"/>
                </a:lnTo>
                <a:lnTo>
                  <a:pt x="6432829" y="500062"/>
                </a:lnTo>
                <a:lnTo>
                  <a:pt x="6435458" y="500062"/>
                </a:lnTo>
                <a:lnTo>
                  <a:pt x="6436576" y="499605"/>
                </a:lnTo>
                <a:lnTo>
                  <a:pt x="6438443" y="497738"/>
                </a:lnTo>
                <a:lnTo>
                  <a:pt x="6438900" y="496620"/>
                </a:lnTo>
                <a:lnTo>
                  <a:pt x="6438900" y="493991"/>
                </a:lnTo>
                <a:close/>
              </a:path>
              <a:path w="6819900" h="2952750">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 w="6819900" h="2952750">
                <a:moveTo>
                  <a:pt x="6486525" y="2946679"/>
                </a:moveTo>
                <a:lnTo>
                  <a:pt x="6486068" y="2945561"/>
                </a:lnTo>
                <a:lnTo>
                  <a:pt x="6484201" y="2943695"/>
                </a:lnTo>
                <a:lnTo>
                  <a:pt x="6483083" y="2943225"/>
                </a:lnTo>
                <a:lnTo>
                  <a:pt x="6480454" y="2943225"/>
                </a:lnTo>
                <a:lnTo>
                  <a:pt x="6479324" y="2943695"/>
                </a:lnTo>
                <a:lnTo>
                  <a:pt x="6477470" y="2945561"/>
                </a:lnTo>
                <a:lnTo>
                  <a:pt x="6477000" y="2946679"/>
                </a:lnTo>
                <a:lnTo>
                  <a:pt x="6477000" y="2949308"/>
                </a:lnTo>
                <a:lnTo>
                  <a:pt x="6477470" y="2950426"/>
                </a:lnTo>
                <a:lnTo>
                  <a:pt x="6479324" y="2952292"/>
                </a:lnTo>
                <a:lnTo>
                  <a:pt x="6480454" y="2952750"/>
                </a:lnTo>
                <a:lnTo>
                  <a:pt x="6483083" y="2952750"/>
                </a:lnTo>
                <a:lnTo>
                  <a:pt x="6484201" y="2952292"/>
                </a:lnTo>
                <a:lnTo>
                  <a:pt x="6486068" y="2950426"/>
                </a:lnTo>
                <a:lnTo>
                  <a:pt x="6486525" y="2949308"/>
                </a:lnTo>
                <a:lnTo>
                  <a:pt x="6486525" y="2946679"/>
                </a:lnTo>
                <a:close/>
              </a:path>
              <a:path w="6819900" h="2952750">
                <a:moveTo>
                  <a:pt x="6486525" y="2456142"/>
                </a:moveTo>
                <a:lnTo>
                  <a:pt x="6486068" y="2455024"/>
                </a:lnTo>
                <a:lnTo>
                  <a:pt x="6484201" y="2453157"/>
                </a:lnTo>
                <a:lnTo>
                  <a:pt x="6483083" y="2452687"/>
                </a:lnTo>
                <a:lnTo>
                  <a:pt x="6480454" y="2452687"/>
                </a:lnTo>
                <a:lnTo>
                  <a:pt x="6479324" y="2453157"/>
                </a:lnTo>
                <a:lnTo>
                  <a:pt x="6477470" y="2455024"/>
                </a:lnTo>
                <a:lnTo>
                  <a:pt x="6477000" y="2456142"/>
                </a:lnTo>
                <a:lnTo>
                  <a:pt x="6477000" y="2458770"/>
                </a:lnTo>
                <a:lnTo>
                  <a:pt x="6477470" y="2459888"/>
                </a:lnTo>
                <a:lnTo>
                  <a:pt x="6479324" y="2461755"/>
                </a:lnTo>
                <a:lnTo>
                  <a:pt x="6480454" y="2462212"/>
                </a:lnTo>
                <a:lnTo>
                  <a:pt x="6483083" y="2462212"/>
                </a:lnTo>
                <a:lnTo>
                  <a:pt x="6484201" y="2461755"/>
                </a:lnTo>
                <a:lnTo>
                  <a:pt x="6486068" y="2459888"/>
                </a:lnTo>
                <a:lnTo>
                  <a:pt x="6486525" y="2458770"/>
                </a:lnTo>
                <a:lnTo>
                  <a:pt x="6486525" y="2456142"/>
                </a:lnTo>
                <a:close/>
              </a:path>
              <a:path w="6819900" h="2952750">
                <a:moveTo>
                  <a:pt x="6486525" y="1965604"/>
                </a:moveTo>
                <a:lnTo>
                  <a:pt x="6486068" y="1964486"/>
                </a:lnTo>
                <a:lnTo>
                  <a:pt x="6484201" y="1962619"/>
                </a:lnTo>
                <a:lnTo>
                  <a:pt x="6483083" y="1962150"/>
                </a:lnTo>
                <a:lnTo>
                  <a:pt x="6480454" y="1962150"/>
                </a:lnTo>
                <a:lnTo>
                  <a:pt x="6479324" y="1962619"/>
                </a:lnTo>
                <a:lnTo>
                  <a:pt x="6477470" y="1964486"/>
                </a:lnTo>
                <a:lnTo>
                  <a:pt x="6477000" y="1965604"/>
                </a:lnTo>
                <a:lnTo>
                  <a:pt x="6477000" y="1968233"/>
                </a:lnTo>
                <a:lnTo>
                  <a:pt x="6477470" y="1969350"/>
                </a:lnTo>
                <a:lnTo>
                  <a:pt x="6479324" y="1971217"/>
                </a:lnTo>
                <a:lnTo>
                  <a:pt x="6480454" y="1971675"/>
                </a:lnTo>
                <a:lnTo>
                  <a:pt x="6483083" y="1971675"/>
                </a:lnTo>
                <a:lnTo>
                  <a:pt x="6484201" y="1971217"/>
                </a:lnTo>
                <a:lnTo>
                  <a:pt x="6486068" y="1969350"/>
                </a:lnTo>
                <a:lnTo>
                  <a:pt x="6486525" y="1968233"/>
                </a:lnTo>
                <a:lnTo>
                  <a:pt x="6486525" y="1965604"/>
                </a:lnTo>
                <a:close/>
              </a:path>
              <a:path w="6819900" h="2952750">
                <a:moveTo>
                  <a:pt x="6486525" y="1475066"/>
                </a:moveTo>
                <a:lnTo>
                  <a:pt x="6486068" y="1473949"/>
                </a:lnTo>
                <a:lnTo>
                  <a:pt x="6484201" y="1472082"/>
                </a:lnTo>
                <a:lnTo>
                  <a:pt x="6483083" y="1471612"/>
                </a:lnTo>
                <a:lnTo>
                  <a:pt x="6480454" y="1471612"/>
                </a:lnTo>
                <a:lnTo>
                  <a:pt x="6479324" y="1472082"/>
                </a:lnTo>
                <a:lnTo>
                  <a:pt x="6477470" y="1473949"/>
                </a:lnTo>
                <a:lnTo>
                  <a:pt x="6477000" y="1475066"/>
                </a:lnTo>
                <a:lnTo>
                  <a:pt x="6477000" y="1477695"/>
                </a:lnTo>
                <a:lnTo>
                  <a:pt x="6477470" y="1478813"/>
                </a:lnTo>
                <a:lnTo>
                  <a:pt x="6479324" y="1480680"/>
                </a:lnTo>
                <a:lnTo>
                  <a:pt x="6480454" y="1481137"/>
                </a:lnTo>
                <a:lnTo>
                  <a:pt x="6483083" y="1481137"/>
                </a:lnTo>
                <a:lnTo>
                  <a:pt x="6484201" y="1480680"/>
                </a:lnTo>
                <a:lnTo>
                  <a:pt x="6486068" y="1478813"/>
                </a:lnTo>
                <a:lnTo>
                  <a:pt x="6486525" y="1477695"/>
                </a:lnTo>
                <a:lnTo>
                  <a:pt x="6486525" y="1475066"/>
                </a:lnTo>
                <a:close/>
              </a:path>
              <a:path w="6819900" h="2952750">
                <a:moveTo>
                  <a:pt x="6486525" y="984529"/>
                </a:moveTo>
                <a:lnTo>
                  <a:pt x="6486068" y="983411"/>
                </a:lnTo>
                <a:lnTo>
                  <a:pt x="6484201" y="981544"/>
                </a:lnTo>
                <a:lnTo>
                  <a:pt x="6483083" y="981075"/>
                </a:lnTo>
                <a:lnTo>
                  <a:pt x="6480454" y="981075"/>
                </a:lnTo>
                <a:lnTo>
                  <a:pt x="6479324" y="981544"/>
                </a:lnTo>
                <a:lnTo>
                  <a:pt x="6477470" y="983411"/>
                </a:lnTo>
                <a:lnTo>
                  <a:pt x="6477000" y="984529"/>
                </a:lnTo>
                <a:lnTo>
                  <a:pt x="6477000" y="987158"/>
                </a:lnTo>
                <a:lnTo>
                  <a:pt x="6477470" y="988275"/>
                </a:lnTo>
                <a:lnTo>
                  <a:pt x="6479324" y="990142"/>
                </a:lnTo>
                <a:lnTo>
                  <a:pt x="6480454" y="990600"/>
                </a:lnTo>
                <a:lnTo>
                  <a:pt x="6483083" y="990600"/>
                </a:lnTo>
                <a:lnTo>
                  <a:pt x="6484201" y="990142"/>
                </a:lnTo>
                <a:lnTo>
                  <a:pt x="6486068" y="988275"/>
                </a:lnTo>
                <a:lnTo>
                  <a:pt x="6486525" y="987158"/>
                </a:lnTo>
                <a:lnTo>
                  <a:pt x="6486525" y="984529"/>
                </a:lnTo>
                <a:close/>
              </a:path>
              <a:path w="6819900" h="2952750">
                <a:moveTo>
                  <a:pt x="6486525" y="493991"/>
                </a:moveTo>
                <a:lnTo>
                  <a:pt x="6486068" y="492874"/>
                </a:lnTo>
                <a:lnTo>
                  <a:pt x="6484201" y="491007"/>
                </a:lnTo>
                <a:lnTo>
                  <a:pt x="6483083" y="490537"/>
                </a:lnTo>
                <a:lnTo>
                  <a:pt x="6480454" y="490537"/>
                </a:lnTo>
                <a:lnTo>
                  <a:pt x="6479324" y="491007"/>
                </a:lnTo>
                <a:lnTo>
                  <a:pt x="6477470" y="492874"/>
                </a:lnTo>
                <a:lnTo>
                  <a:pt x="6477000" y="493991"/>
                </a:lnTo>
                <a:lnTo>
                  <a:pt x="6477000" y="496620"/>
                </a:lnTo>
                <a:lnTo>
                  <a:pt x="6477470" y="497738"/>
                </a:lnTo>
                <a:lnTo>
                  <a:pt x="6479324" y="499605"/>
                </a:lnTo>
                <a:lnTo>
                  <a:pt x="6480454" y="500062"/>
                </a:lnTo>
                <a:lnTo>
                  <a:pt x="6483083" y="500062"/>
                </a:lnTo>
                <a:lnTo>
                  <a:pt x="6484201" y="499605"/>
                </a:lnTo>
                <a:lnTo>
                  <a:pt x="6486068" y="497738"/>
                </a:lnTo>
                <a:lnTo>
                  <a:pt x="6486525" y="496620"/>
                </a:lnTo>
                <a:lnTo>
                  <a:pt x="6486525" y="493991"/>
                </a:lnTo>
                <a:close/>
              </a:path>
              <a:path w="6819900" h="2952750">
                <a:moveTo>
                  <a:pt x="6486525" y="3454"/>
                </a:moveTo>
                <a:lnTo>
                  <a:pt x="6486068" y="2336"/>
                </a:lnTo>
                <a:lnTo>
                  <a:pt x="6484201" y="469"/>
                </a:lnTo>
                <a:lnTo>
                  <a:pt x="6483083" y="0"/>
                </a:lnTo>
                <a:lnTo>
                  <a:pt x="6480454" y="0"/>
                </a:lnTo>
                <a:lnTo>
                  <a:pt x="6479324" y="469"/>
                </a:lnTo>
                <a:lnTo>
                  <a:pt x="6477470" y="2336"/>
                </a:lnTo>
                <a:lnTo>
                  <a:pt x="6477000" y="3454"/>
                </a:lnTo>
                <a:lnTo>
                  <a:pt x="6477000" y="6083"/>
                </a:lnTo>
                <a:lnTo>
                  <a:pt x="6477470" y="7200"/>
                </a:lnTo>
                <a:lnTo>
                  <a:pt x="6479324" y="9067"/>
                </a:lnTo>
                <a:lnTo>
                  <a:pt x="6480454" y="9525"/>
                </a:lnTo>
                <a:lnTo>
                  <a:pt x="6483083" y="9525"/>
                </a:lnTo>
                <a:lnTo>
                  <a:pt x="6484201" y="9067"/>
                </a:lnTo>
                <a:lnTo>
                  <a:pt x="6486068" y="7200"/>
                </a:lnTo>
                <a:lnTo>
                  <a:pt x="6486525" y="6083"/>
                </a:lnTo>
                <a:lnTo>
                  <a:pt x="6486525" y="3454"/>
                </a:lnTo>
                <a:close/>
              </a:path>
              <a:path w="6819900" h="2952750">
                <a:moveTo>
                  <a:pt x="6534150" y="2946679"/>
                </a:moveTo>
                <a:lnTo>
                  <a:pt x="6533693" y="2945561"/>
                </a:lnTo>
                <a:lnTo>
                  <a:pt x="6531826" y="2943695"/>
                </a:lnTo>
                <a:lnTo>
                  <a:pt x="6530708" y="2943225"/>
                </a:lnTo>
                <a:lnTo>
                  <a:pt x="6528079" y="2943225"/>
                </a:lnTo>
                <a:lnTo>
                  <a:pt x="6526962" y="2943695"/>
                </a:lnTo>
                <a:lnTo>
                  <a:pt x="6525095" y="2945561"/>
                </a:lnTo>
                <a:lnTo>
                  <a:pt x="6524625" y="2946679"/>
                </a:lnTo>
                <a:lnTo>
                  <a:pt x="6524625" y="2949308"/>
                </a:lnTo>
                <a:lnTo>
                  <a:pt x="6525095" y="2950426"/>
                </a:lnTo>
                <a:lnTo>
                  <a:pt x="6526962" y="2952292"/>
                </a:lnTo>
                <a:lnTo>
                  <a:pt x="6528079" y="2952750"/>
                </a:lnTo>
                <a:lnTo>
                  <a:pt x="6530708" y="2952750"/>
                </a:lnTo>
                <a:lnTo>
                  <a:pt x="6531826" y="2952292"/>
                </a:lnTo>
                <a:lnTo>
                  <a:pt x="6533693" y="2950426"/>
                </a:lnTo>
                <a:lnTo>
                  <a:pt x="6534150" y="2949308"/>
                </a:lnTo>
                <a:lnTo>
                  <a:pt x="6534150" y="2946679"/>
                </a:lnTo>
                <a:close/>
              </a:path>
              <a:path w="6819900" h="2952750">
                <a:moveTo>
                  <a:pt x="6534150" y="2456142"/>
                </a:moveTo>
                <a:lnTo>
                  <a:pt x="6533693" y="2455024"/>
                </a:lnTo>
                <a:lnTo>
                  <a:pt x="6531826" y="2453157"/>
                </a:lnTo>
                <a:lnTo>
                  <a:pt x="6530708" y="2452687"/>
                </a:lnTo>
                <a:lnTo>
                  <a:pt x="6528079" y="2452687"/>
                </a:lnTo>
                <a:lnTo>
                  <a:pt x="6526962" y="2453157"/>
                </a:lnTo>
                <a:lnTo>
                  <a:pt x="6525095" y="2455024"/>
                </a:lnTo>
                <a:lnTo>
                  <a:pt x="6524625" y="2456142"/>
                </a:lnTo>
                <a:lnTo>
                  <a:pt x="6524625" y="2458770"/>
                </a:lnTo>
                <a:lnTo>
                  <a:pt x="6525095" y="2459888"/>
                </a:lnTo>
                <a:lnTo>
                  <a:pt x="6526962" y="2461755"/>
                </a:lnTo>
                <a:lnTo>
                  <a:pt x="6528079" y="2462212"/>
                </a:lnTo>
                <a:lnTo>
                  <a:pt x="6530708" y="2462212"/>
                </a:lnTo>
                <a:lnTo>
                  <a:pt x="6531826" y="2461755"/>
                </a:lnTo>
                <a:lnTo>
                  <a:pt x="6533693" y="2459888"/>
                </a:lnTo>
                <a:lnTo>
                  <a:pt x="6534150" y="2458770"/>
                </a:lnTo>
                <a:lnTo>
                  <a:pt x="6534150" y="2456142"/>
                </a:lnTo>
                <a:close/>
              </a:path>
              <a:path w="6819900" h="2952750">
                <a:moveTo>
                  <a:pt x="6534150" y="1965604"/>
                </a:moveTo>
                <a:lnTo>
                  <a:pt x="6533693" y="1964486"/>
                </a:lnTo>
                <a:lnTo>
                  <a:pt x="6531826" y="1962619"/>
                </a:lnTo>
                <a:lnTo>
                  <a:pt x="6530708" y="1962150"/>
                </a:lnTo>
                <a:lnTo>
                  <a:pt x="6528079" y="1962150"/>
                </a:lnTo>
                <a:lnTo>
                  <a:pt x="6526962" y="1962619"/>
                </a:lnTo>
                <a:lnTo>
                  <a:pt x="6525095" y="1964486"/>
                </a:lnTo>
                <a:lnTo>
                  <a:pt x="6524625" y="1965604"/>
                </a:lnTo>
                <a:lnTo>
                  <a:pt x="6524625" y="1968233"/>
                </a:lnTo>
                <a:lnTo>
                  <a:pt x="6525095" y="1969350"/>
                </a:lnTo>
                <a:lnTo>
                  <a:pt x="6526962" y="1971217"/>
                </a:lnTo>
                <a:lnTo>
                  <a:pt x="6528079" y="1971675"/>
                </a:lnTo>
                <a:lnTo>
                  <a:pt x="6530708" y="1971675"/>
                </a:lnTo>
                <a:lnTo>
                  <a:pt x="6531826" y="1971217"/>
                </a:lnTo>
                <a:lnTo>
                  <a:pt x="6533693" y="1969350"/>
                </a:lnTo>
                <a:lnTo>
                  <a:pt x="6534150" y="1968233"/>
                </a:lnTo>
                <a:lnTo>
                  <a:pt x="6534150" y="1965604"/>
                </a:lnTo>
                <a:close/>
              </a:path>
              <a:path w="6819900" h="2952750">
                <a:moveTo>
                  <a:pt x="6534150" y="1475066"/>
                </a:moveTo>
                <a:lnTo>
                  <a:pt x="6533693" y="1473949"/>
                </a:lnTo>
                <a:lnTo>
                  <a:pt x="6531826" y="1472082"/>
                </a:lnTo>
                <a:lnTo>
                  <a:pt x="6530708" y="1471612"/>
                </a:lnTo>
                <a:lnTo>
                  <a:pt x="6528079" y="1471612"/>
                </a:lnTo>
                <a:lnTo>
                  <a:pt x="6526962" y="1472082"/>
                </a:lnTo>
                <a:lnTo>
                  <a:pt x="6525095" y="1473949"/>
                </a:lnTo>
                <a:lnTo>
                  <a:pt x="6524625" y="1475066"/>
                </a:lnTo>
                <a:lnTo>
                  <a:pt x="6524625" y="1477695"/>
                </a:lnTo>
                <a:lnTo>
                  <a:pt x="6525095" y="1478813"/>
                </a:lnTo>
                <a:lnTo>
                  <a:pt x="6526962" y="1480680"/>
                </a:lnTo>
                <a:lnTo>
                  <a:pt x="6528079" y="1481137"/>
                </a:lnTo>
                <a:lnTo>
                  <a:pt x="6530708" y="1481137"/>
                </a:lnTo>
                <a:lnTo>
                  <a:pt x="6531826" y="1480680"/>
                </a:lnTo>
                <a:lnTo>
                  <a:pt x="6533693" y="1478813"/>
                </a:lnTo>
                <a:lnTo>
                  <a:pt x="6534150" y="1477695"/>
                </a:lnTo>
                <a:lnTo>
                  <a:pt x="6534150" y="1475066"/>
                </a:lnTo>
                <a:close/>
              </a:path>
              <a:path w="6819900" h="2952750">
                <a:moveTo>
                  <a:pt x="6534150" y="984529"/>
                </a:moveTo>
                <a:lnTo>
                  <a:pt x="6533693" y="983411"/>
                </a:lnTo>
                <a:lnTo>
                  <a:pt x="6531826" y="981544"/>
                </a:lnTo>
                <a:lnTo>
                  <a:pt x="6530708" y="981075"/>
                </a:lnTo>
                <a:lnTo>
                  <a:pt x="6528079" y="981075"/>
                </a:lnTo>
                <a:lnTo>
                  <a:pt x="6526962" y="981544"/>
                </a:lnTo>
                <a:lnTo>
                  <a:pt x="6525095" y="983411"/>
                </a:lnTo>
                <a:lnTo>
                  <a:pt x="6524625" y="984529"/>
                </a:lnTo>
                <a:lnTo>
                  <a:pt x="6524625" y="987158"/>
                </a:lnTo>
                <a:lnTo>
                  <a:pt x="6525095" y="988275"/>
                </a:lnTo>
                <a:lnTo>
                  <a:pt x="6526962" y="990142"/>
                </a:lnTo>
                <a:lnTo>
                  <a:pt x="6528079" y="990600"/>
                </a:lnTo>
                <a:lnTo>
                  <a:pt x="6530708" y="990600"/>
                </a:lnTo>
                <a:lnTo>
                  <a:pt x="6531826" y="990142"/>
                </a:lnTo>
                <a:lnTo>
                  <a:pt x="6533693" y="988275"/>
                </a:lnTo>
                <a:lnTo>
                  <a:pt x="6534150" y="987158"/>
                </a:lnTo>
                <a:lnTo>
                  <a:pt x="6534150" y="984529"/>
                </a:lnTo>
                <a:close/>
              </a:path>
              <a:path w="6819900" h="2952750">
                <a:moveTo>
                  <a:pt x="6534150" y="493991"/>
                </a:moveTo>
                <a:lnTo>
                  <a:pt x="6533693" y="492874"/>
                </a:lnTo>
                <a:lnTo>
                  <a:pt x="6531826" y="491007"/>
                </a:lnTo>
                <a:lnTo>
                  <a:pt x="6530708" y="490537"/>
                </a:lnTo>
                <a:lnTo>
                  <a:pt x="6528079" y="490537"/>
                </a:lnTo>
                <a:lnTo>
                  <a:pt x="6526962" y="491007"/>
                </a:lnTo>
                <a:lnTo>
                  <a:pt x="6525095" y="492874"/>
                </a:lnTo>
                <a:lnTo>
                  <a:pt x="6524625" y="493991"/>
                </a:lnTo>
                <a:lnTo>
                  <a:pt x="6524625" y="496620"/>
                </a:lnTo>
                <a:lnTo>
                  <a:pt x="6525095" y="497738"/>
                </a:lnTo>
                <a:lnTo>
                  <a:pt x="6526962" y="499605"/>
                </a:lnTo>
                <a:lnTo>
                  <a:pt x="6528079" y="500062"/>
                </a:lnTo>
                <a:lnTo>
                  <a:pt x="6530708" y="500062"/>
                </a:lnTo>
                <a:lnTo>
                  <a:pt x="6531826" y="499605"/>
                </a:lnTo>
                <a:lnTo>
                  <a:pt x="6533693" y="497738"/>
                </a:lnTo>
                <a:lnTo>
                  <a:pt x="6534150" y="496620"/>
                </a:lnTo>
                <a:lnTo>
                  <a:pt x="6534150" y="493991"/>
                </a:lnTo>
                <a:close/>
              </a:path>
              <a:path w="6819900" h="2952750">
                <a:moveTo>
                  <a:pt x="6534150" y="3454"/>
                </a:moveTo>
                <a:lnTo>
                  <a:pt x="6533693" y="2336"/>
                </a:lnTo>
                <a:lnTo>
                  <a:pt x="6531826" y="469"/>
                </a:lnTo>
                <a:lnTo>
                  <a:pt x="6530708" y="0"/>
                </a:lnTo>
                <a:lnTo>
                  <a:pt x="6528079" y="0"/>
                </a:lnTo>
                <a:lnTo>
                  <a:pt x="6526962" y="469"/>
                </a:lnTo>
                <a:lnTo>
                  <a:pt x="6525095" y="2336"/>
                </a:lnTo>
                <a:lnTo>
                  <a:pt x="6524625" y="3454"/>
                </a:lnTo>
                <a:lnTo>
                  <a:pt x="6524625" y="6083"/>
                </a:lnTo>
                <a:lnTo>
                  <a:pt x="6525095" y="7200"/>
                </a:lnTo>
                <a:lnTo>
                  <a:pt x="6526962" y="9067"/>
                </a:lnTo>
                <a:lnTo>
                  <a:pt x="6528079" y="9525"/>
                </a:lnTo>
                <a:lnTo>
                  <a:pt x="6530708" y="9525"/>
                </a:lnTo>
                <a:lnTo>
                  <a:pt x="6531826" y="9067"/>
                </a:lnTo>
                <a:lnTo>
                  <a:pt x="6533693" y="7200"/>
                </a:lnTo>
                <a:lnTo>
                  <a:pt x="6534150" y="6083"/>
                </a:lnTo>
                <a:lnTo>
                  <a:pt x="6534150" y="3454"/>
                </a:lnTo>
                <a:close/>
              </a:path>
              <a:path w="6819900" h="2952750">
                <a:moveTo>
                  <a:pt x="6581775" y="2946679"/>
                </a:moveTo>
                <a:lnTo>
                  <a:pt x="6581318" y="2945561"/>
                </a:lnTo>
                <a:lnTo>
                  <a:pt x="6579451" y="2943695"/>
                </a:lnTo>
                <a:lnTo>
                  <a:pt x="6578333" y="2943225"/>
                </a:lnTo>
                <a:lnTo>
                  <a:pt x="6575704" y="2943225"/>
                </a:lnTo>
                <a:lnTo>
                  <a:pt x="6574574" y="2943695"/>
                </a:lnTo>
                <a:lnTo>
                  <a:pt x="6572720" y="2945561"/>
                </a:lnTo>
                <a:lnTo>
                  <a:pt x="6572250" y="2946679"/>
                </a:lnTo>
                <a:lnTo>
                  <a:pt x="6572250" y="2949308"/>
                </a:lnTo>
                <a:lnTo>
                  <a:pt x="6572720" y="2950426"/>
                </a:lnTo>
                <a:lnTo>
                  <a:pt x="6574574" y="2952292"/>
                </a:lnTo>
                <a:lnTo>
                  <a:pt x="6575704" y="2952750"/>
                </a:lnTo>
                <a:lnTo>
                  <a:pt x="6578333" y="2952750"/>
                </a:lnTo>
                <a:lnTo>
                  <a:pt x="6579451" y="2952292"/>
                </a:lnTo>
                <a:lnTo>
                  <a:pt x="6581318" y="2950426"/>
                </a:lnTo>
                <a:lnTo>
                  <a:pt x="6581775" y="2949308"/>
                </a:lnTo>
                <a:lnTo>
                  <a:pt x="6581775" y="2946679"/>
                </a:lnTo>
                <a:close/>
              </a:path>
              <a:path w="6819900" h="2952750">
                <a:moveTo>
                  <a:pt x="6581775" y="2456142"/>
                </a:moveTo>
                <a:lnTo>
                  <a:pt x="6581318" y="2455024"/>
                </a:lnTo>
                <a:lnTo>
                  <a:pt x="6579451" y="2453157"/>
                </a:lnTo>
                <a:lnTo>
                  <a:pt x="6578333" y="2452687"/>
                </a:lnTo>
                <a:lnTo>
                  <a:pt x="6575704" y="2452687"/>
                </a:lnTo>
                <a:lnTo>
                  <a:pt x="6574574" y="2453157"/>
                </a:lnTo>
                <a:lnTo>
                  <a:pt x="6572720" y="2455024"/>
                </a:lnTo>
                <a:lnTo>
                  <a:pt x="6572250" y="2456142"/>
                </a:lnTo>
                <a:lnTo>
                  <a:pt x="6572250" y="2458770"/>
                </a:lnTo>
                <a:lnTo>
                  <a:pt x="6572720" y="2459888"/>
                </a:lnTo>
                <a:lnTo>
                  <a:pt x="6574574" y="2461755"/>
                </a:lnTo>
                <a:lnTo>
                  <a:pt x="6575704" y="2462212"/>
                </a:lnTo>
                <a:lnTo>
                  <a:pt x="6578333" y="2462212"/>
                </a:lnTo>
                <a:lnTo>
                  <a:pt x="6579451" y="2461755"/>
                </a:lnTo>
                <a:lnTo>
                  <a:pt x="6581318" y="2459888"/>
                </a:lnTo>
                <a:lnTo>
                  <a:pt x="6581775" y="2458770"/>
                </a:lnTo>
                <a:lnTo>
                  <a:pt x="6581775" y="2456142"/>
                </a:lnTo>
                <a:close/>
              </a:path>
              <a:path w="6819900" h="2952750">
                <a:moveTo>
                  <a:pt x="6581775" y="1965604"/>
                </a:moveTo>
                <a:lnTo>
                  <a:pt x="6581318" y="1964486"/>
                </a:lnTo>
                <a:lnTo>
                  <a:pt x="6579451" y="1962619"/>
                </a:lnTo>
                <a:lnTo>
                  <a:pt x="6578333" y="1962150"/>
                </a:lnTo>
                <a:lnTo>
                  <a:pt x="6575704" y="1962150"/>
                </a:lnTo>
                <a:lnTo>
                  <a:pt x="6574574" y="1962619"/>
                </a:lnTo>
                <a:lnTo>
                  <a:pt x="6572720" y="1964486"/>
                </a:lnTo>
                <a:lnTo>
                  <a:pt x="6572250" y="1965604"/>
                </a:lnTo>
                <a:lnTo>
                  <a:pt x="6572250" y="1968233"/>
                </a:lnTo>
                <a:lnTo>
                  <a:pt x="6572720" y="1969350"/>
                </a:lnTo>
                <a:lnTo>
                  <a:pt x="6574574" y="1971217"/>
                </a:lnTo>
                <a:lnTo>
                  <a:pt x="6575704" y="1971675"/>
                </a:lnTo>
                <a:lnTo>
                  <a:pt x="6578333" y="1971675"/>
                </a:lnTo>
                <a:lnTo>
                  <a:pt x="6579451" y="1971217"/>
                </a:lnTo>
                <a:lnTo>
                  <a:pt x="6581318" y="1969350"/>
                </a:lnTo>
                <a:lnTo>
                  <a:pt x="6581775" y="1968233"/>
                </a:lnTo>
                <a:lnTo>
                  <a:pt x="6581775" y="1965604"/>
                </a:lnTo>
                <a:close/>
              </a:path>
              <a:path w="6819900" h="2952750">
                <a:moveTo>
                  <a:pt x="6581775" y="1475066"/>
                </a:moveTo>
                <a:lnTo>
                  <a:pt x="6581318" y="1473949"/>
                </a:lnTo>
                <a:lnTo>
                  <a:pt x="6579451" y="1472082"/>
                </a:lnTo>
                <a:lnTo>
                  <a:pt x="6578333" y="1471612"/>
                </a:lnTo>
                <a:lnTo>
                  <a:pt x="6575704" y="1471612"/>
                </a:lnTo>
                <a:lnTo>
                  <a:pt x="6574574" y="1472082"/>
                </a:lnTo>
                <a:lnTo>
                  <a:pt x="6572720" y="1473949"/>
                </a:lnTo>
                <a:lnTo>
                  <a:pt x="6572250" y="1475066"/>
                </a:lnTo>
                <a:lnTo>
                  <a:pt x="6572250" y="1477695"/>
                </a:lnTo>
                <a:lnTo>
                  <a:pt x="6572720" y="1478813"/>
                </a:lnTo>
                <a:lnTo>
                  <a:pt x="6574574" y="1480680"/>
                </a:lnTo>
                <a:lnTo>
                  <a:pt x="6575704" y="1481137"/>
                </a:lnTo>
                <a:lnTo>
                  <a:pt x="6578333" y="1481137"/>
                </a:lnTo>
                <a:lnTo>
                  <a:pt x="6579451" y="1480680"/>
                </a:lnTo>
                <a:lnTo>
                  <a:pt x="6581318" y="1478813"/>
                </a:lnTo>
                <a:lnTo>
                  <a:pt x="6581775" y="1477695"/>
                </a:lnTo>
                <a:lnTo>
                  <a:pt x="6581775" y="1475066"/>
                </a:lnTo>
                <a:close/>
              </a:path>
              <a:path w="6819900" h="2952750">
                <a:moveTo>
                  <a:pt x="6581775" y="984529"/>
                </a:moveTo>
                <a:lnTo>
                  <a:pt x="6581318" y="983411"/>
                </a:lnTo>
                <a:lnTo>
                  <a:pt x="6579451" y="981544"/>
                </a:lnTo>
                <a:lnTo>
                  <a:pt x="6578333" y="981075"/>
                </a:lnTo>
                <a:lnTo>
                  <a:pt x="6575704" y="981075"/>
                </a:lnTo>
                <a:lnTo>
                  <a:pt x="6574574" y="981544"/>
                </a:lnTo>
                <a:lnTo>
                  <a:pt x="6572720" y="983411"/>
                </a:lnTo>
                <a:lnTo>
                  <a:pt x="6572250" y="984529"/>
                </a:lnTo>
                <a:lnTo>
                  <a:pt x="6572250" y="987158"/>
                </a:lnTo>
                <a:lnTo>
                  <a:pt x="6572720" y="988275"/>
                </a:lnTo>
                <a:lnTo>
                  <a:pt x="6574574" y="990142"/>
                </a:lnTo>
                <a:lnTo>
                  <a:pt x="6575704" y="990600"/>
                </a:lnTo>
                <a:lnTo>
                  <a:pt x="6578333" y="990600"/>
                </a:lnTo>
                <a:lnTo>
                  <a:pt x="6579451" y="990142"/>
                </a:lnTo>
                <a:lnTo>
                  <a:pt x="6581318" y="988275"/>
                </a:lnTo>
                <a:lnTo>
                  <a:pt x="6581775" y="987158"/>
                </a:lnTo>
                <a:lnTo>
                  <a:pt x="6581775" y="984529"/>
                </a:lnTo>
                <a:close/>
              </a:path>
              <a:path w="6819900" h="2952750">
                <a:moveTo>
                  <a:pt x="6581775" y="493991"/>
                </a:moveTo>
                <a:lnTo>
                  <a:pt x="6581318" y="492874"/>
                </a:lnTo>
                <a:lnTo>
                  <a:pt x="6579451" y="491007"/>
                </a:lnTo>
                <a:lnTo>
                  <a:pt x="6578333" y="490537"/>
                </a:lnTo>
                <a:lnTo>
                  <a:pt x="6575704" y="490537"/>
                </a:lnTo>
                <a:lnTo>
                  <a:pt x="6574574" y="491007"/>
                </a:lnTo>
                <a:lnTo>
                  <a:pt x="6572720" y="492874"/>
                </a:lnTo>
                <a:lnTo>
                  <a:pt x="6572250" y="493991"/>
                </a:lnTo>
                <a:lnTo>
                  <a:pt x="6572250" y="496620"/>
                </a:lnTo>
                <a:lnTo>
                  <a:pt x="6572720" y="497738"/>
                </a:lnTo>
                <a:lnTo>
                  <a:pt x="6574574" y="499605"/>
                </a:lnTo>
                <a:lnTo>
                  <a:pt x="6575704" y="500062"/>
                </a:lnTo>
                <a:lnTo>
                  <a:pt x="6578333" y="500062"/>
                </a:lnTo>
                <a:lnTo>
                  <a:pt x="6579451" y="499605"/>
                </a:lnTo>
                <a:lnTo>
                  <a:pt x="6581318" y="497738"/>
                </a:lnTo>
                <a:lnTo>
                  <a:pt x="6581775" y="496620"/>
                </a:lnTo>
                <a:lnTo>
                  <a:pt x="6581775" y="493991"/>
                </a:lnTo>
                <a:close/>
              </a:path>
              <a:path w="6819900" h="2952750">
                <a:moveTo>
                  <a:pt x="6581775" y="3454"/>
                </a:moveTo>
                <a:lnTo>
                  <a:pt x="6581318" y="2336"/>
                </a:lnTo>
                <a:lnTo>
                  <a:pt x="6579451" y="469"/>
                </a:lnTo>
                <a:lnTo>
                  <a:pt x="6578333" y="0"/>
                </a:lnTo>
                <a:lnTo>
                  <a:pt x="6575704" y="0"/>
                </a:lnTo>
                <a:lnTo>
                  <a:pt x="6574574" y="469"/>
                </a:lnTo>
                <a:lnTo>
                  <a:pt x="6572720" y="2336"/>
                </a:lnTo>
                <a:lnTo>
                  <a:pt x="6572250" y="3454"/>
                </a:lnTo>
                <a:lnTo>
                  <a:pt x="6572250" y="6083"/>
                </a:lnTo>
                <a:lnTo>
                  <a:pt x="6572720" y="7200"/>
                </a:lnTo>
                <a:lnTo>
                  <a:pt x="6574574" y="9067"/>
                </a:lnTo>
                <a:lnTo>
                  <a:pt x="6575704" y="9525"/>
                </a:lnTo>
                <a:lnTo>
                  <a:pt x="6578333" y="9525"/>
                </a:lnTo>
                <a:lnTo>
                  <a:pt x="6579451" y="9067"/>
                </a:lnTo>
                <a:lnTo>
                  <a:pt x="6581318" y="7200"/>
                </a:lnTo>
                <a:lnTo>
                  <a:pt x="6581775" y="6083"/>
                </a:lnTo>
                <a:lnTo>
                  <a:pt x="6581775" y="3454"/>
                </a:lnTo>
                <a:close/>
              </a:path>
              <a:path w="6819900" h="2952750">
                <a:moveTo>
                  <a:pt x="6629400" y="2946679"/>
                </a:moveTo>
                <a:lnTo>
                  <a:pt x="6628943" y="2945561"/>
                </a:lnTo>
                <a:lnTo>
                  <a:pt x="6627076" y="2943695"/>
                </a:lnTo>
                <a:lnTo>
                  <a:pt x="6625958" y="2943225"/>
                </a:lnTo>
                <a:lnTo>
                  <a:pt x="6623329" y="2943225"/>
                </a:lnTo>
                <a:lnTo>
                  <a:pt x="6622199" y="2943695"/>
                </a:lnTo>
                <a:lnTo>
                  <a:pt x="6620345" y="2945561"/>
                </a:lnTo>
                <a:lnTo>
                  <a:pt x="6619875" y="2946679"/>
                </a:lnTo>
                <a:lnTo>
                  <a:pt x="6619875" y="2949308"/>
                </a:lnTo>
                <a:lnTo>
                  <a:pt x="6620345" y="2950426"/>
                </a:lnTo>
                <a:lnTo>
                  <a:pt x="6622199" y="2952292"/>
                </a:lnTo>
                <a:lnTo>
                  <a:pt x="6623329" y="2952750"/>
                </a:lnTo>
                <a:lnTo>
                  <a:pt x="6625958" y="2952750"/>
                </a:lnTo>
                <a:lnTo>
                  <a:pt x="6627076" y="2952292"/>
                </a:lnTo>
                <a:lnTo>
                  <a:pt x="6628943" y="2950426"/>
                </a:lnTo>
                <a:lnTo>
                  <a:pt x="6629400" y="2949308"/>
                </a:lnTo>
                <a:lnTo>
                  <a:pt x="6629400" y="2946679"/>
                </a:lnTo>
                <a:close/>
              </a:path>
              <a:path w="6819900" h="2952750">
                <a:moveTo>
                  <a:pt x="6629400" y="2456142"/>
                </a:moveTo>
                <a:lnTo>
                  <a:pt x="6628943" y="2455024"/>
                </a:lnTo>
                <a:lnTo>
                  <a:pt x="6627076" y="2453157"/>
                </a:lnTo>
                <a:lnTo>
                  <a:pt x="6625958" y="2452687"/>
                </a:lnTo>
                <a:lnTo>
                  <a:pt x="6623329" y="2452687"/>
                </a:lnTo>
                <a:lnTo>
                  <a:pt x="6622199" y="2453157"/>
                </a:lnTo>
                <a:lnTo>
                  <a:pt x="6620345" y="2455024"/>
                </a:lnTo>
                <a:lnTo>
                  <a:pt x="6619875" y="2456142"/>
                </a:lnTo>
                <a:lnTo>
                  <a:pt x="6619875" y="2458770"/>
                </a:lnTo>
                <a:lnTo>
                  <a:pt x="6620345" y="2459888"/>
                </a:lnTo>
                <a:lnTo>
                  <a:pt x="6622199" y="2461755"/>
                </a:lnTo>
                <a:lnTo>
                  <a:pt x="6623329" y="2462212"/>
                </a:lnTo>
                <a:lnTo>
                  <a:pt x="6625958" y="2462212"/>
                </a:lnTo>
                <a:lnTo>
                  <a:pt x="6627076" y="2461755"/>
                </a:lnTo>
                <a:lnTo>
                  <a:pt x="6628943" y="2459888"/>
                </a:lnTo>
                <a:lnTo>
                  <a:pt x="6629400" y="2458770"/>
                </a:lnTo>
                <a:lnTo>
                  <a:pt x="6629400" y="2456142"/>
                </a:lnTo>
                <a:close/>
              </a:path>
              <a:path w="6819900" h="2952750">
                <a:moveTo>
                  <a:pt x="6629400" y="1965604"/>
                </a:moveTo>
                <a:lnTo>
                  <a:pt x="6628943" y="1964486"/>
                </a:lnTo>
                <a:lnTo>
                  <a:pt x="6627076" y="1962619"/>
                </a:lnTo>
                <a:lnTo>
                  <a:pt x="6625958" y="1962150"/>
                </a:lnTo>
                <a:lnTo>
                  <a:pt x="6623329" y="1962150"/>
                </a:lnTo>
                <a:lnTo>
                  <a:pt x="6622199" y="1962619"/>
                </a:lnTo>
                <a:lnTo>
                  <a:pt x="6620345" y="1964486"/>
                </a:lnTo>
                <a:lnTo>
                  <a:pt x="6619875" y="1965604"/>
                </a:lnTo>
                <a:lnTo>
                  <a:pt x="6619875" y="1968233"/>
                </a:lnTo>
                <a:lnTo>
                  <a:pt x="6620345" y="1969350"/>
                </a:lnTo>
                <a:lnTo>
                  <a:pt x="6622199" y="1971217"/>
                </a:lnTo>
                <a:lnTo>
                  <a:pt x="6623329" y="1971675"/>
                </a:lnTo>
                <a:lnTo>
                  <a:pt x="6625958" y="1971675"/>
                </a:lnTo>
                <a:lnTo>
                  <a:pt x="6627076" y="1971217"/>
                </a:lnTo>
                <a:lnTo>
                  <a:pt x="6628943" y="1969350"/>
                </a:lnTo>
                <a:lnTo>
                  <a:pt x="6629400" y="1968233"/>
                </a:lnTo>
                <a:lnTo>
                  <a:pt x="6629400" y="1965604"/>
                </a:lnTo>
                <a:close/>
              </a:path>
              <a:path w="6819900" h="2952750">
                <a:moveTo>
                  <a:pt x="6629400" y="1475066"/>
                </a:moveTo>
                <a:lnTo>
                  <a:pt x="6628943" y="1473949"/>
                </a:lnTo>
                <a:lnTo>
                  <a:pt x="6627076" y="1472082"/>
                </a:lnTo>
                <a:lnTo>
                  <a:pt x="6625958" y="1471612"/>
                </a:lnTo>
                <a:lnTo>
                  <a:pt x="6623329" y="1471612"/>
                </a:lnTo>
                <a:lnTo>
                  <a:pt x="6622199" y="1472082"/>
                </a:lnTo>
                <a:lnTo>
                  <a:pt x="6620345" y="1473949"/>
                </a:lnTo>
                <a:lnTo>
                  <a:pt x="6619875" y="1475066"/>
                </a:lnTo>
                <a:lnTo>
                  <a:pt x="6619875" y="1477695"/>
                </a:lnTo>
                <a:lnTo>
                  <a:pt x="6620345" y="1478813"/>
                </a:lnTo>
                <a:lnTo>
                  <a:pt x="6622199" y="1480680"/>
                </a:lnTo>
                <a:lnTo>
                  <a:pt x="6623329" y="1481137"/>
                </a:lnTo>
                <a:lnTo>
                  <a:pt x="6625958" y="1481137"/>
                </a:lnTo>
                <a:lnTo>
                  <a:pt x="6627076" y="1480680"/>
                </a:lnTo>
                <a:lnTo>
                  <a:pt x="6628943" y="1478813"/>
                </a:lnTo>
                <a:lnTo>
                  <a:pt x="6629400" y="1477695"/>
                </a:lnTo>
                <a:lnTo>
                  <a:pt x="6629400" y="1475066"/>
                </a:lnTo>
                <a:close/>
              </a:path>
              <a:path w="6819900" h="2952750">
                <a:moveTo>
                  <a:pt x="6629400" y="984529"/>
                </a:moveTo>
                <a:lnTo>
                  <a:pt x="6628943" y="983411"/>
                </a:lnTo>
                <a:lnTo>
                  <a:pt x="6627076" y="981544"/>
                </a:lnTo>
                <a:lnTo>
                  <a:pt x="6625958" y="981075"/>
                </a:lnTo>
                <a:lnTo>
                  <a:pt x="6623329" y="981075"/>
                </a:lnTo>
                <a:lnTo>
                  <a:pt x="6622199" y="981544"/>
                </a:lnTo>
                <a:lnTo>
                  <a:pt x="6620345" y="983411"/>
                </a:lnTo>
                <a:lnTo>
                  <a:pt x="6619875" y="984529"/>
                </a:lnTo>
                <a:lnTo>
                  <a:pt x="6619875" y="987158"/>
                </a:lnTo>
                <a:lnTo>
                  <a:pt x="6620345" y="988275"/>
                </a:lnTo>
                <a:lnTo>
                  <a:pt x="6622199" y="990142"/>
                </a:lnTo>
                <a:lnTo>
                  <a:pt x="6623329" y="990600"/>
                </a:lnTo>
                <a:lnTo>
                  <a:pt x="6625958" y="990600"/>
                </a:lnTo>
                <a:lnTo>
                  <a:pt x="6627076" y="990142"/>
                </a:lnTo>
                <a:lnTo>
                  <a:pt x="6628943" y="988275"/>
                </a:lnTo>
                <a:lnTo>
                  <a:pt x="6629400" y="987158"/>
                </a:lnTo>
                <a:lnTo>
                  <a:pt x="6629400" y="984529"/>
                </a:lnTo>
                <a:close/>
              </a:path>
              <a:path w="6819900" h="2952750">
                <a:moveTo>
                  <a:pt x="6629400" y="493991"/>
                </a:moveTo>
                <a:lnTo>
                  <a:pt x="6628943" y="492874"/>
                </a:lnTo>
                <a:lnTo>
                  <a:pt x="6627076" y="491007"/>
                </a:lnTo>
                <a:lnTo>
                  <a:pt x="6625958" y="490537"/>
                </a:lnTo>
                <a:lnTo>
                  <a:pt x="6623329" y="490537"/>
                </a:lnTo>
                <a:lnTo>
                  <a:pt x="6622199" y="491007"/>
                </a:lnTo>
                <a:lnTo>
                  <a:pt x="6620345" y="492874"/>
                </a:lnTo>
                <a:lnTo>
                  <a:pt x="6619875" y="493991"/>
                </a:lnTo>
                <a:lnTo>
                  <a:pt x="6619875" y="496620"/>
                </a:lnTo>
                <a:lnTo>
                  <a:pt x="6620345" y="497738"/>
                </a:lnTo>
                <a:lnTo>
                  <a:pt x="6622199" y="499605"/>
                </a:lnTo>
                <a:lnTo>
                  <a:pt x="6623329" y="500062"/>
                </a:lnTo>
                <a:lnTo>
                  <a:pt x="6625958" y="500062"/>
                </a:lnTo>
                <a:lnTo>
                  <a:pt x="6627076" y="499605"/>
                </a:lnTo>
                <a:lnTo>
                  <a:pt x="6628943" y="497738"/>
                </a:lnTo>
                <a:lnTo>
                  <a:pt x="6629400" y="496620"/>
                </a:lnTo>
                <a:lnTo>
                  <a:pt x="6629400" y="493991"/>
                </a:lnTo>
                <a:close/>
              </a:path>
              <a:path w="6819900" h="2952750">
                <a:moveTo>
                  <a:pt x="6629400" y="3454"/>
                </a:moveTo>
                <a:lnTo>
                  <a:pt x="6628943" y="2336"/>
                </a:lnTo>
                <a:lnTo>
                  <a:pt x="6627076" y="469"/>
                </a:lnTo>
                <a:lnTo>
                  <a:pt x="6625958" y="0"/>
                </a:lnTo>
                <a:lnTo>
                  <a:pt x="6623329" y="0"/>
                </a:lnTo>
                <a:lnTo>
                  <a:pt x="6622199" y="469"/>
                </a:lnTo>
                <a:lnTo>
                  <a:pt x="6620345" y="2336"/>
                </a:lnTo>
                <a:lnTo>
                  <a:pt x="6619875" y="3454"/>
                </a:lnTo>
                <a:lnTo>
                  <a:pt x="6619875" y="6083"/>
                </a:lnTo>
                <a:lnTo>
                  <a:pt x="6620345" y="7200"/>
                </a:lnTo>
                <a:lnTo>
                  <a:pt x="6622199" y="9067"/>
                </a:lnTo>
                <a:lnTo>
                  <a:pt x="6623329" y="9525"/>
                </a:lnTo>
                <a:lnTo>
                  <a:pt x="6625958" y="9525"/>
                </a:lnTo>
                <a:lnTo>
                  <a:pt x="6627076" y="9067"/>
                </a:lnTo>
                <a:lnTo>
                  <a:pt x="6628943" y="7200"/>
                </a:lnTo>
                <a:lnTo>
                  <a:pt x="6629400" y="6083"/>
                </a:lnTo>
                <a:lnTo>
                  <a:pt x="6629400" y="3454"/>
                </a:lnTo>
                <a:close/>
              </a:path>
              <a:path w="6819900" h="2952750">
                <a:moveTo>
                  <a:pt x="6677025" y="2946679"/>
                </a:moveTo>
                <a:lnTo>
                  <a:pt x="6676568" y="2945561"/>
                </a:lnTo>
                <a:lnTo>
                  <a:pt x="6674701" y="2943695"/>
                </a:lnTo>
                <a:lnTo>
                  <a:pt x="6673583" y="2943225"/>
                </a:lnTo>
                <a:lnTo>
                  <a:pt x="6670954" y="2943225"/>
                </a:lnTo>
                <a:lnTo>
                  <a:pt x="6669824" y="2943695"/>
                </a:lnTo>
                <a:lnTo>
                  <a:pt x="6667970" y="2945561"/>
                </a:lnTo>
                <a:lnTo>
                  <a:pt x="6667500" y="2946679"/>
                </a:lnTo>
                <a:lnTo>
                  <a:pt x="6667500" y="2949308"/>
                </a:lnTo>
                <a:lnTo>
                  <a:pt x="6667970" y="2950426"/>
                </a:lnTo>
                <a:lnTo>
                  <a:pt x="6669824" y="2952292"/>
                </a:lnTo>
                <a:lnTo>
                  <a:pt x="6670954" y="2952750"/>
                </a:lnTo>
                <a:lnTo>
                  <a:pt x="6673583" y="2952750"/>
                </a:lnTo>
                <a:lnTo>
                  <a:pt x="6674701" y="2952292"/>
                </a:lnTo>
                <a:lnTo>
                  <a:pt x="6676568" y="2950426"/>
                </a:lnTo>
                <a:lnTo>
                  <a:pt x="6677025" y="2949308"/>
                </a:lnTo>
                <a:lnTo>
                  <a:pt x="6677025" y="2946679"/>
                </a:lnTo>
                <a:close/>
              </a:path>
              <a:path w="6819900" h="2952750">
                <a:moveTo>
                  <a:pt x="6677025" y="2456142"/>
                </a:moveTo>
                <a:lnTo>
                  <a:pt x="6676568" y="2455024"/>
                </a:lnTo>
                <a:lnTo>
                  <a:pt x="6674701" y="2453157"/>
                </a:lnTo>
                <a:lnTo>
                  <a:pt x="6673583" y="2452687"/>
                </a:lnTo>
                <a:lnTo>
                  <a:pt x="6670954" y="2452687"/>
                </a:lnTo>
                <a:lnTo>
                  <a:pt x="6669824" y="2453157"/>
                </a:lnTo>
                <a:lnTo>
                  <a:pt x="6667970" y="2455024"/>
                </a:lnTo>
                <a:lnTo>
                  <a:pt x="6667500" y="2456142"/>
                </a:lnTo>
                <a:lnTo>
                  <a:pt x="6667500" y="2458770"/>
                </a:lnTo>
                <a:lnTo>
                  <a:pt x="6667970" y="2459888"/>
                </a:lnTo>
                <a:lnTo>
                  <a:pt x="6669824" y="2461755"/>
                </a:lnTo>
                <a:lnTo>
                  <a:pt x="6670954" y="2462212"/>
                </a:lnTo>
                <a:lnTo>
                  <a:pt x="6673583" y="2462212"/>
                </a:lnTo>
                <a:lnTo>
                  <a:pt x="6674701" y="2461755"/>
                </a:lnTo>
                <a:lnTo>
                  <a:pt x="6676568" y="2459888"/>
                </a:lnTo>
                <a:lnTo>
                  <a:pt x="6677025" y="2458770"/>
                </a:lnTo>
                <a:lnTo>
                  <a:pt x="6677025" y="2456142"/>
                </a:lnTo>
                <a:close/>
              </a:path>
              <a:path w="6819900" h="2952750">
                <a:moveTo>
                  <a:pt x="6677025" y="1965604"/>
                </a:moveTo>
                <a:lnTo>
                  <a:pt x="6676568" y="1964486"/>
                </a:lnTo>
                <a:lnTo>
                  <a:pt x="6674701" y="1962619"/>
                </a:lnTo>
                <a:lnTo>
                  <a:pt x="6673583" y="1962150"/>
                </a:lnTo>
                <a:lnTo>
                  <a:pt x="6670954" y="1962150"/>
                </a:lnTo>
                <a:lnTo>
                  <a:pt x="6669824" y="1962619"/>
                </a:lnTo>
                <a:lnTo>
                  <a:pt x="6667970" y="1964486"/>
                </a:lnTo>
                <a:lnTo>
                  <a:pt x="6667500" y="1965604"/>
                </a:lnTo>
                <a:lnTo>
                  <a:pt x="6667500" y="1968233"/>
                </a:lnTo>
                <a:lnTo>
                  <a:pt x="6667970" y="1969350"/>
                </a:lnTo>
                <a:lnTo>
                  <a:pt x="6669824" y="1971217"/>
                </a:lnTo>
                <a:lnTo>
                  <a:pt x="6670954" y="1971675"/>
                </a:lnTo>
                <a:lnTo>
                  <a:pt x="6673583" y="1971675"/>
                </a:lnTo>
                <a:lnTo>
                  <a:pt x="6674701" y="1971217"/>
                </a:lnTo>
                <a:lnTo>
                  <a:pt x="6676568" y="1969350"/>
                </a:lnTo>
                <a:lnTo>
                  <a:pt x="6677025" y="1968233"/>
                </a:lnTo>
                <a:lnTo>
                  <a:pt x="6677025" y="1965604"/>
                </a:lnTo>
                <a:close/>
              </a:path>
              <a:path w="6819900" h="2952750">
                <a:moveTo>
                  <a:pt x="6677025" y="1475066"/>
                </a:moveTo>
                <a:lnTo>
                  <a:pt x="6676568" y="1473949"/>
                </a:lnTo>
                <a:lnTo>
                  <a:pt x="6674701" y="1472082"/>
                </a:lnTo>
                <a:lnTo>
                  <a:pt x="6673583" y="1471612"/>
                </a:lnTo>
                <a:lnTo>
                  <a:pt x="6670954" y="1471612"/>
                </a:lnTo>
                <a:lnTo>
                  <a:pt x="6669824" y="1472082"/>
                </a:lnTo>
                <a:lnTo>
                  <a:pt x="6667970" y="1473949"/>
                </a:lnTo>
                <a:lnTo>
                  <a:pt x="6667500" y="1475066"/>
                </a:lnTo>
                <a:lnTo>
                  <a:pt x="6667500" y="1477695"/>
                </a:lnTo>
                <a:lnTo>
                  <a:pt x="6667970" y="1478813"/>
                </a:lnTo>
                <a:lnTo>
                  <a:pt x="6669824" y="1480680"/>
                </a:lnTo>
                <a:lnTo>
                  <a:pt x="6670954" y="1481137"/>
                </a:lnTo>
                <a:lnTo>
                  <a:pt x="6673583" y="1481137"/>
                </a:lnTo>
                <a:lnTo>
                  <a:pt x="6674701" y="1480680"/>
                </a:lnTo>
                <a:lnTo>
                  <a:pt x="6676568" y="1478813"/>
                </a:lnTo>
                <a:lnTo>
                  <a:pt x="6677025" y="1477695"/>
                </a:lnTo>
                <a:lnTo>
                  <a:pt x="6677025" y="1475066"/>
                </a:lnTo>
                <a:close/>
              </a:path>
              <a:path w="6819900" h="2952750">
                <a:moveTo>
                  <a:pt x="6677025" y="984529"/>
                </a:moveTo>
                <a:lnTo>
                  <a:pt x="6676568" y="983411"/>
                </a:lnTo>
                <a:lnTo>
                  <a:pt x="6674701" y="981544"/>
                </a:lnTo>
                <a:lnTo>
                  <a:pt x="6673583" y="981075"/>
                </a:lnTo>
                <a:lnTo>
                  <a:pt x="6670954" y="981075"/>
                </a:lnTo>
                <a:lnTo>
                  <a:pt x="6669824" y="981544"/>
                </a:lnTo>
                <a:lnTo>
                  <a:pt x="6667970" y="983411"/>
                </a:lnTo>
                <a:lnTo>
                  <a:pt x="6667500" y="984529"/>
                </a:lnTo>
                <a:lnTo>
                  <a:pt x="6667500" y="987158"/>
                </a:lnTo>
                <a:lnTo>
                  <a:pt x="6667970" y="988275"/>
                </a:lnTo>
                <a:lnTo>
                  <a:pt x="6669824" y="990142"/>
                </a:lnTo>
                <a:lnTo>
                  <a:pt x="6670954" y="990600"/>
                </a:lnTo>
                <a:lnTo>
                  <a:pt x="6673583" y="990600"/>
                </a:lnTo>
                <a:lnTo>
                  <a:pt x="6674701" y="990142"/>
                </a:lnTo>
                <a:lnTo>
                  <a:pt x="6676568" y="988275"/>
                </a:lnTo>
                <a:lnTo>
                  <a:pt x="6677025" y="987158"/>
                </a:lnTo>
                <a:lnTo>
                  <a:pt x="6677025" y="984529"/>
                </a:lnTo>
                <a:close/>
              </a:path>
              <a:path w="6819900" h="2952750">
                <a:moveTo>
                  <a:pt x="6677025" y="493991"/>
                </a:moveTo>
                <a:lnTo>
                  <a:pt x="6676568" y="492874"/>
                </a:lnTo>
                <a:lnTo>
                  <a:pt x="6674701" y="491007"/>
                </a:lnTo>
                <a:lnTo>
                  <a:pt x="6673583" y="490537"/>
                </a:lnTo>
                <a:lnTo>
                  <a:pt x="6670954" y="490537"/>
                </a:lnTo>
                <a:lnTo>
                  <a:pt x="6669824" y="491007"/>
                </a:lnTo>
                <a:lnTo>
                  <a:pt x="6667970" y="492874"/>
                </a:lnTo>
                <a:lnTo>
                  <a:pt x="6667500" y="493991"/>
                </a:lnTo>
                <a:lnTo>
                  <a:pt x="6667500" y="496620"/>
                </a:lnTo>
                <a:lnTo>
                  <a:pt x="6667970" y="497738"/>
                </a:lnTo>
                <a:lnTo>
                  <a:pt x="6669824" y="499605"/>
                </a:lnTo>
                <a:lnTo>
                  <a:pt x="6670954" y="500062"/>
                </a:lnTo>
                <a:lnTo>
                  <a:pt x="6673583" y="500062"/>
                </a:lnTo>
                <a:lnTo>
                  <a:pt x="6674701" y="499605"/>
                </a:lnTo>
                <a:lnTo>
                  <a:pt x="6676568" y="497738"/>
                </a:lnTo>
                <a:lnTo>
                  <a:pt x="6677025" y="496620"/>
                </a:lnTo>
                <a:lnTo>
                  <a:pt x="6677025" y="493991"/>
                </a:lnTo>
                <a:close/>
              </a:path>
              <a:path w="6819900" h="2952750">
                <a:moveTo>
                  <a:pt x="6677025" y="3454"/>
                </a:moveTo>
                <a:lnTo>
                  <a:pt x="6676568" y="2336"/>
                </a:lnTo>
                <a:lnTo>
                  <a:pt x="6674701" y="469"/>
                </a:lnTo>
                <a:lnTo>
                  <a:pt x="6673583" y="0"/>
                </a:lnTo>
                <a:lnTo>
                  <a:pt x="6670954" y="0"/>
                </a:lnTo>
                <a:lnTo>
                  <a:pt x="6669824" y="469"/>
                </a:lnTo>
                <a:lnTo>
                  <a:pt x="6667970" y="2336"/>
                </a:lnTo>
                <a:lnTo>
                  <a:pt x="6667500" y="3454"/>
                </a:lnTo>
                <a:lnTo>
                  <a:pt x="6667500" y="6083"/>
                </a:lnTo>
                <a:lnTo>
                  <a:pt x="6667970" y="7200"/>
                </a:lnTo>
                <a:lnTo>
                  <a:pt x="6669824" y="9067"/>
                </a:lnTo>
                <a:lnTo>
                  <a:pt x="6670954" y="9525"/>
                </a:lnTo>
                <a:lnTo>
                  <a:pt x="6673583" y="9525"/>
                </a:lnTo>
                <a:lnTo>
                  <a:pt x="6674701" y="9067"/>
                </a:lnTo>
                <a:lnTo>
                  <a:pt x="6676568" y="7200"/>
                </a:lnTo>
                <a:lnTo>
                  <a:pt x="6677025" y="6083"/>
                </a:lnTo>
                <a:lnTo>
                  <a:pt x="6677025" y="3454"/>
                </a:lnTo>
                <a:close/>
              </a:path>
              <a:path w="6819900" h="2952750">
                <a:moveTo>
                  <a:pt x="6724650" y="2946679"/>
                </a:moveTo>
                <a:lnTo>
                  <a:pt x="6724193" y="2945561"/>
                </a:lnTo>
                <a:lnTo>
                  <a:pt x="6722326" y="2943695"/>
                </a:lnTo>
                <a:lnTo>
                  <a:pt x="6721208" y="2943225"/>
                </a:lnTo>
                <a:lnTo>
                  <a:pt x="6718579" y="2943225"/>
                </a:lnTo>
                <a:lnTo>
                  <a:pt x="6717449" y="2943695"/>
                </a:lnTo>
                <a:lnTo>
                  <a:pt x="6715595" y="2945561"/>
                </a:lnTo>
                <a:lnTo>
                  <a:pt x="6715125" y="2946679"/>
                </a:lnTo>
                <a:lnTo>
                  <a:pt x="6715125" y="2949308"/>
                </a:lnTo>
                <a:lnTo>
                  <a:pt x="6715595" y="2950426"/>
                </a:lnTo>
                <a:lnTo>
                  <a:pt x="6717449" y="2952292"/>
                </a:lnTo>
                <a:lnTo>
                  <a:pt x="6718579" y="2952750"/>
                </a:lnTo>
                <a:lnTo>
                  <a:pt x="6721208" y="2952750"/>
                </a:lnTo>
                <a:lnTo>
                  <a:pt x="6722326" y="2952292"/>
                </a:lnTo>
                <a:lnTo>
                  <a:pt x="6724193" y="2950426"/>
                </a:lnTo>
                <a:lnTo>
                  <a:pt x="6724650" y="2949308"/>
                </a:lnTo>
                <a:lnTo>
                  <a:pt x="6724650" y="2946679"/>
                </a:lnTo>
                <a:close/>
              </a:path>
              <a:path w="6819900" h="2952750">
                <a:moveTo>
                  <a:pt x="6724650" y="2456142"/>
                </a:moveTo>
                <a:lnTo>
                  <a:pt x="6724193" y="2455024"/>
                </a:lnTo>
                <a:lnTo>
                  <a:pt x="6722326" y="2453157"/>
                </a:lnTo>
                <a:lnTo>
                  <a:pt x="6721208" y="2452687"/>
                </a:lnTo>
                <a:lnTo>
                  <a:pt x="6718579" y="2452687"/>
                </a:lnTo>
                <a:lnTo>
                  <a:pt x="6717449" y="2453157"/>
                </a:lnTo>
                <a:lnTo>
                  <a:pt x="6715595" y="2455024"/>
                </a:lnTo>
                <a:lnTo>
                  <a:pt x="6715125" y="2456142"/>
                </a:lnTo>
                <a:lnTo>
                  <a:pt x="6715125" y="2458770"/>
                </a:lnTo>
                <a:lnTo>
                  <a:pt x="6715595" y="2459888"/>
                </a:lnTo>
                <a:lnTo>
                  <a:pt x="6717449" y="2461755"/>
                </a:lnTo>
                <a:lnTo>
                  <a:pt x="6718579" y="2462212"/>
                </a:lnTo>
                <a:lnTo>
                  <a:pt x="6721208" y="2462212"/>
                </a:lnTo>
                <a:lnTo>
                  <a:pt x="6722326" y="2461755"/>
                </a:lnTo>
                <a:lnTo>
                  <a:pt x="6724193" y="2459888"/>
                </a:lnTo>
                <a:lnTo>
                  <a:pt x="6724650" y="2458770"/>
                </a:lnTo>
                <a:lnTo>
                  <a:pt x="6724650" y="2456142"/>
                </a:lnTo>
                <a:close/>
              </a:path>
              <a:path w="6819900" h="2952750">
                <a:moveTo>
                  <a:pt x="6724650" y="1965604"/>
                </a:moveTo>
                <a:lnTo>
                  <a:pt x="6724193" y="1964486"/>
                </a:lnTo>
                <a:lnTo>
                  <a:pt x="6722326" y="1962619"/>
                </a:lnTo>
                <a:lnTo>
                  <a:pt x="6721208" y="1962150"/>
                </a:lnTo>
                <a:lnTo>
                  <a:pt x="6718579" y="1962150"/>
                </a:lnTo>
                <a:lnTo>
                  <a:pt x="6717449" y="1962619"/>
                </a:lnTo>
                <a:lnTo>
                  <a:pt x="6715595" y="1964486"/>
                </a:lnTo>
                <a:lnTo>
                  <a:pt x="6715125" y="1965604"/>
                </a:lnTo>
                <a:lnTo>
                  <a:pt x="6715125" y="1968233"/>
                </a:lnTo>
                <a:lnTo>
                  <a:pt x="6715595" y="1969350"/>
                </a:lnTo>
                <a:lnTo>
                  <a:pt x="6717449" y="1971217"/>
                </a:lnTo>
                <a:lnTo>
                  <a:pt x="6718579" y="1971675"/>
                </a:lnTo>
                <a:lnTo>
                  <a:pt x="6721208" y="1971675"/>
                </a:lnTo>
                <a:lnTo>
                  <a:pt x="6722326" y="1971217"/>
                </a:lnTo>
                <a:lnTo>
                  <a:pt x="6724193" y="1969350"/>
                </a:lnTo>
                <a:lnTo>
                  <a:pt x="6724650" y="1968233"/>
                </a:lnTo>
                <a:lnTo>
                  <a:pt x="6724650" y="1965604"/>
                </a:lnTo>
                <a:close/>
              </a:path>
              <a:path w="6819900" h="2952750">
                <a:moveTo>
                  <a:pt x="6724650" y="1475066"/>
                </a:moveTo>
                <a:lnTo>
                  <a:pt x="6724193" y="1473949"/>
                </a:lnTo>
                <a:lnTo>
                  <a:pt x="6722326" y="1472082"/>
                </a:lnTo>
                <a:lnTo>
                  <a:pt x="6721208" y="1471612"/>
                </a:lnTo>
                <a:lnTo>
                  <a:pt x="6718579" y="1471612"/>
                </a:lnTo>
                <a:lnTo>
                  <a:pt x="6717449" y="1472082"/>
                </a:lnTo>
                <a:lnTo>
                  <a:pt x="6715595" y="1473949"/>
                </a:lnTo>
                <a:lnTo>
                  <a:pt x="6715125" y="1475066"/>
                </a:lnTo>
                <a:lnTo>
                  <a:pt x="6715125" y="1477695"/>
                </a:lnTo>
                <a:lnTo>
                  <a:pt x="6715595" y="1478813"/>
                </a:lnTo>
                <a:lnTo>
                  <a:pt x="6717449" y="1480680"/>
                </a:lnTo>
                <a:lnTo>
                  <a:pt x="6718579" y="1481137"/>
                </a:lnTo>
                <a:lnTo>
                  <a:pt x="6721208" y="1481137"/>
                </a:lnTo>
                <a:lnTo>
                  <a:pt x="6722326" y="1480680"/>
                </a:lnTo>
                <a:lnTo>
                  <a:pt x="6724193" y="1478813"/>
                </a:lnTo>
                <a:lnTo>
                  <a:pt x="6724650" y="1477695"/>
                </a:lnTo>
                <a:lnTo>
                  <a:pt x="6724650" y="1475066"/>
                </a:lnTo>
                <a:close/>
              </a:path>
              <a:path w="6819900" h="2952750">
                <a:moveTo>
                  <a:pt x="6724650" y="984529"/>
                </a:moveTo>
                <a:lnTo>
                  <a:pt x="6724193" y="983411"/>
                </a:lnTo>
                <a:lnTo>
                  <a:pt x="6722326" y="981544"/>
                </a:lnTo>
                <a:lnTo>
                  <a:pt x="6721208" y="981075"/>
                </a:lnTo>
                <a:lnTo>
                  <a:pt x="6718579" y="981075"/>
                </a:lnTo>
                <a:lnTo>
                  <a:pt x="6717449" y="981544"/>
                </a:lnTo>
                <a:lnTo>
                  <a:pt x="6715595" y="983411"/>
                </a:lnTo>
                <a:lnTo>
                  <a:pt x="6715125" y="984529"/>
                </a:lnTo>
                <a:lnTo>
                  <a:pt x="6715125" y="987158"/>
                </a:lnTo>
                <a:lnTo>
                  <a:pt x="6715595" y="988275"/>
                </a:lnTo>
                <a:lnTo>
                  <a:pt x="6717449" y="990142"/>
                </a:lnTo>
                <a:lnTo>
                  <a:pt x="6718579" y="990600"/>
                </a:lnTo>
                <a:lnTo>
                  <a:pt x="6721208" y="990600"/>
                </a:lnTo>
                <a:lnTo>
                  <a:pt x="6722326" y="990142"/>
                </a:lnTo>
                <a:lnTo>
                  <a:pt x="6724193" y="988275"/>
                </a:lnTo>
                <a:lnTo>
                  <a:pt x="6724650" y="987158"/>
                </a:lnTo>
                <a:lnTo>
                  <a:pt x="6724650" y="984529"/>
                </a:lnTo>
                <a:close/>
              </a:path>
              <a:path w="6819900" h="2952750">
                <a:moveTo>
                  <a:pt x="6724650" y="493991"/>
                </a:moveTo>
                <a:lnTo>
                  <a:pt x="6724193" y="492874"/>
                </a:lnTo>
                <a:lnTo>
                  <a:pt x="6722326" y="491007"/>
                </a:lnTo>
                <a:lnTo>
                  <a:pt x="6721208" y="490537"/>
                </a:lnTo>
                <a:lnTo>
                  <a:pt x="6718579" y="490537"/>
                </a:lnTo>
                <a:lnTo>
                  <a:pt x="6717449" y="491007"/>
                </a:lnTo>
                <a:lnTo>
                  <a:pt x="6715595" y="492874"/>
                </a:lnTo>
                <a:lnTo>
                  <a:pt x="6715125" y="493991"/>
                </a:lnTo>
                <a:lnTo>
                  <a:pt x="6715125" y="496620"/>
                </a:lnTo>
                <a:lnTo>
                  <a:pt x="6715595" y="497738"/>
                </a:lnTo>
                <a:lnTo>
                  <a:pt x="6717449" y="499605"/>
                </a:lnTo>
                <a:lnTo>
                  <a:pt x="6718579" y="500062"/>
                </a:lnTo>
                <a:lnTo>
                  <a:pt x="6721208" y="500062"/>
                </a:lnTo>
                <a:lnTo>
                  <a:pt x="6722326" y="499605"/>
                </a:lnTo>
                <a:lnTo>
                  <a:pt x="6724193" y="497738"/>
                </a:lnTo>
                <a:lnTo>
                  <a:pt x="6724650" y="496620"/>
                </a:lnTo>
                <a:lnTo>
                  <a:pt x="6724650" y="493991"/>
                </a:lnTo>
                <a:close/>
              </a:path>
              <a:path w="6819900" h="2952750">
                <a:moveTo>
                  <a:pt x="6724650" y="3454"/>
                </a:moveTo>
                <a:lnTo>
                  <a:pt x="6724193" y="2336"/>
                </a:lnTo>
                <a:lnTo>
                  <a:pt x="6722326" y="469"/>
                </a:lnTo>
                <a:lnTo>
                  <a:pt x="6721208" y="0"/>
                </a:lnTo>
                <a:lnTo>
                  <a:pt x="6718579" y="0"/>
                </a:lnTo>
                <a:lnTo>
                  <a:pt x="6717449" y="469"/>
                </a:lnTo>
                <a:lnTo>
                  <a:pt x="6715595" y="2336"/>
                </a:lnTo>
                <a:lnTo>
                  <a:pt x="6715125" y="3454"/>
                </a:lnTo>
                <a:lnTo>
                  <a:pt x="6715125" y="6083"/>
                </a:lnTo>
                <a:lnTo>
                  <a:pt x="6715595" y="7200"/>
                </a:lnTo>
                <a:lnTo>
                  <a:pt x="6717449" y="9067"/>
                </a:lnTo>
                <a:lnTo>
                  <a:pt x="6718579" y="9525"/>
                </a:lnTo>
                <a:lnTo>
                  <a:pt x="6721208" y="9525"/>
                </a:lnTo>
                <a:lnTo>
                  <a:pt x="6722326" y="9067"/>
                </a:lnTo>
                <a:lnTo>
                  <a:pt x="6724193" y="7200"/>
                </a:lnTo>
                <a:lnTo>
                  <a:pt x="6724650" y="6083"/>
                </a:lnTo>
                <a:lnTo>
                  <a:pt x="6724650" y="3454"/>
                </a:lnTo>
                <a:close/>
              </a:path>
              <a:path w="6819900" h="2952750">
                <a:moveTo>
                  <a:pt x="6772275" y="2946679"/>
                </a:moveTo>
                <a:lnTo>
                  <a:pt x="6771818" y="2945561"/>
                </a:lnTo>
                <a:lnTo>
                  <a:pt x="6769951" y="2943695"/>
                </a:lnTo>
                <a:lnTo>
                  <a:pt x="6768833" y="2943225"/>
                </a:lnTo>
                <a:lnTo>
                  <a:pt x="6766204" y="2943225"/>
                </a:lnTo>
                <a:lnTo>
                  <a:pt x="6765074" y="2943695"/>
                </a:lnTo>
                <a:lnTo>
                  <a:pt x="6763220" y="2945561"/>
                </a:lnTo>
                <a:lnTo>
                  <a:pt x="6762750" y="2946679"/>
                </a:lnTo>
                <a:lnTo>
                  <a:pt x="6762750" y="2949308"/>
                </a:lnTo>
                <a:lnTo>
                  <a:pt x="6763220" y="2950426"/>
                </a:lnTo>
                <a:lnTo>
                  <a:pt x="6765074" y="2952292"/>
                </a:lnTo>
                <a:lnTo>
                  <a:pt x="6766204" y="2952750"/>
                </a:lnTo>
                <a:lnTo>
                  <a:pt x="6768833" y="2952750"/>
                </a:lnTo>
                <a:lnTo>
                  <a:pt x="6769951" y="2952292"/>
                </a:lnTo>
                <a:lnTo>
                  <a:pt x="6771818" y="2950426"/>
                </a:lnTo>
                <a:lnTo>
                  <a:pt x="6772275" y="2949308"/>
                </a:lnTo>
                <a:lnTo>
                  <a:pt x="6772275" y="2946679"/>
                </a:lnTo>
                <a:close/>
              </a:path>
              <a:path w="6819900" h="2952750">
                <a:moveTo>
                  <a:pt x="6772275" y="2456142"/>
                </a:moveTo>
                <a:lnTo>
                  <a:pt x="6771818" y="2455024"/>
                </a:lnTo>
                <a:lnTo>
                  <a:pt x="6769951" y="2453157"/>
                </a:lnTo>
                <a:lnTo>
                  <a:pt x="6768833" y="2452687"/>
                </a:lnTo>
                <a:lnTo>
                  <a:pt x="6766204" y="2452687"/>
                </a:lnTo>
                <a:lnTo>
                  <a:pt x="6765074" y="2453157"/>
                </a:lnTo>
                <a:lnTo>
                  <a:pt x="6763220" y="2455024"/>
                </a:lnTo>
                <a:lnTo>
                  <a:pt x="6762750" y="2456142"/>
                </a:lnTo>
                <a:lnTo>
                  <a:pt x="6762750" y="2458770"/>
                </a:lnTo>
                <a:lnTo>
                  <a:pt x="6763220" y="2459888"/>
                </a:lnTo>
                <a:lnTo>
                  <a:pt x="6765074" y="2461755"/>
                </a:lnTo>
                <a:lnTo>
                  <a:pt x="6766204" y="2462212"/>
                </a:lnTo>
                <a:lnTo>
                  <a:pt x="6768833" y="2462212"/>
                </a:lnTo>
                <a:lnTo>
                  <a:pt x="6769951" y="2461755"/>
                </a:lnTo>
                <a:lnTo>
                  <a:pt x="6771818" y="2459888"/>
                </a:lnTo>
                <a:lnTo>
                  <a:pt x="6772275" y="2458770"/>
                </a:lnTo>
                <a:lnTo>
                  <a:pt x="6772275" y="2456142"/>
                </a:lnTo>
                <a:close/>
              </a:path>
              <a:path w="6819900" h="2952750">
                <a:moveTo>
                  <a:pt x="6772275" y="1965604"/>
                </a:moveTo>
                <a:lnTo>
                  <a:pt x="6771818" y="1964486"/>
                </a:lnTo>
                <a:lnTo>
                  <a:pt x="6769951" y="1962619"/>
                </a:lnTo>
                <a:lnTo>
                  <a:pt x="6768833" y="1962150"/>
                </a:lnTo>
                <a:lnTo>
                  <a:pt x="6766204" y="1962150"/>
                </a:lnTo>
                <a:lnTo>
                  <a:pt x="6765074" y="1962619"/>
                </a:lnTo>
                <a:lnTo>
                  <a:pt x="6763220" y="1964486"/>
                </a:lnTo>
                <a:lnTo>
                  <a:pt x="6762750" y="1965604"/>
                </a:lnTo>
                <a:lnTo>
                  <a:pt x="6762750" y="1968233"/>
                </a:lnTo>
                <a:lnTo>
                  <a:pt x="6763220" y="1969350"/>
                </a:lnTo>
                <a:lnTo>
                  <a:pt x="6765074" y="1971217"/>
                </a:lnTo>
                <a:lnTo>
                  <a:pt x="6766204" y="1971675"/>
                </a:lnTo>
                <a:lnTo>
                  <a:pt x="6768833" y="1971675"/>
                </a:lnTo>
                <a:lnTo>
                  <a:pt x="6769951" y="1971217"/>
                </a:lnTo>
                <a:lnTo>
                  <a:pt x="6771818" y="1969350"/>
                </a:lnTo>
                <a:lnTo>
                  <a:pt x="6772275" y="1968233"/>
                </a:lnTo>
                <a:lnTo>
                  <a:pt x="6772275" y="1965604"/>
                </a:lnTo>
                <a:close/>
              </a:path>
              <a:path w="6819900" h="2952750">
                <a:moveTo>
                  <a:pt x="6772275" y="1475066"/>
                </a:moveTo>
                <a:lnTo>
                  <a:pt x="6771818" y="1473949"/>
                </a:lnTo>
                <a:lnTo>
                  <a:pt x="6769951" y="1472082"/>
                </a:lnTo>
                <a:lnTo>
                  <a:pt x="6768833" y="1471612"/>
                </a:lnTo>
                <a:lnTo>
                  <a:pt x="6766204" y="1471612"/>
                </a:lnTo>
                <a:lnTo>
                  <a:pt x="6765074" y="1472082"/>
                </a:lnTo>
                <a:lnTo>
                  <a:pt x="6763220" y="1473949"/>
                </a:lnTo>
                <a:lnTo>
                  <a:pt x="6762750" y="1475066"/>
                </a:lnTo>
                <a:lnTo>
                  <a:pt x="6762750" y="1477695"/>
                </a:lnTo>
                <a:lnTo>
                  <a:pt x="6763220" y="1478813"/>
                </a:lnTo>
                <a:lnTo>
                  <a:pt x="6765074" y="1480680"/>
                </a:lnTo>
                <a:lnTo>
                  <a:pt x="6766204" y="1481137"/>
                </a:lnTo>
                <a:lnTo>
                  <a:pt x="6768833" y="1481137"/>
                </a:lnTo>
                <a:lnTo>
                  <a:pt x="6769951" y="1480680"/>
                </a:lnTo>
                <a:lnTo>
                  <a:pt x="6771818" y="1478813"/>
                </a:lnTo>
                <a:lnTo>
                  <a:pt x="6772275" y="1477695"/>
                </a:lnTo>
                <a:lnTo>
                  <a:pt x="6772275" y="1475066"/>
                </a:lnTo>
                <a:close/>
              </a:path>
              <a:path w="6819900" h="2952750">
                <a:moveTo>
                  <a:pt x="6772275" y="984529"/>
                </a:moveTo>
                <a:lnTo>
                  <a:pt x="6771818" y="983411"/>
                </a:lnTo>
                <a:lnTo>
                  <a:pt x="6769951" y="981544"/>
                </a:lnTo>
                <a:lnTo>
                  <a:pt x="6768833" y="981075"/>
                </a:lnTo>
                <a:lnTo>
                  <a:pt x="6766204" y="981075"/>
                </a:lnTo>
                <a:lnTo>
                  <a:pt x="6765074" y="981544"/>
                </a:lnTo>
                <a:lnTo>
                  <a:pt x="6763220" y="983411"/>
                </a:lnTo>
                <a:lnTo>
                  <a:pt x="6762750" y="984529"/>
                </a:lnTo>
                <a:lnTo>
                  <a:pt x="6762750" y="987158"/>
                </a:lnTo>
                <a:lnTo>
                  <a:pt x="6763220" y="988275"/>
                </a:lnTo>
                <a:lnTo>
                  <a:pt x="6765074" y="990142"/>
                </a:lnTo>
                <a:lnTo>
                  <a:pt x="6766204" y="990600"/>
                </a:lnTo>
                <a:lnTo>
                  <a:pt x="6768833" y="990600"/>
                </a:lnTo>
                <a:lnTo>
                  <a:pt x="6769951" y="990142"/>
                </a:lnTo>
                <a:lnTo>
                  <a:pt x="6771818" y="988275"/>
                </a:lnTo>
                <a:lnTo>
                  <a:pt x="6772275" y="987158"/>
                </a:lnTo>
                <a:lnTo>
                  <a:pt x="6772275" y="984529"/>
                </a:lnTo>
                <a:close/>
              </a:path>
              <a:path w="6819900" h="2952750">
                <a:moveTo>
                  <a:pt x="6772275" y="493991"/>
                </a:moveTo>
                <a:lnTo>
                  <a:pt x="6771818" y="492874"/>
                </a:lnTo>
                <a:lnTo>
                  <a:pt x="6769951" y="491007"/>
                </a:lnTo>
                <a:lnTo>
                  <a:pt x="6768833" y="490537"/>
                </a:lnTo>
                <a:lnTo>
                  <a:pt x="6766204" y="490537"/>
                </a:lnTo>
                <a:lnTo>
                  <a:pt x="6765074" y="491007"/>
                </a:lnTo>
                <a:lnTo>
                  <a:pt x="6763220" y="492874"/>
                </a:lnTo>
                <a:lnTo>
                  <a:pt x="6762750" y="493991"/>
                </a:lnTo>
                <a:lnTo>
                  <a:pt x="6762750" y="496620"/>
                </a:lnTo>
                <a:lnTo>
                  <a:pt x="6763220" y="497738"/>
                </a:lnTo>
                <a:lnTo>
                  <a:pt x="6765074" y="499605"/>
                </a:lnTo>
                <a:lnTo>
                  <a:pt x="6766204" y="500062"/>
                </a:lnTo>
                <a:lnTo>
                  <a:pt x="6768833" y="500062"/>
                </a:lnTo>
                <a:lnTo>
                  <a:pt x="6769951" y="499605"/>
                </a:lnTo>
                <a:lnTo>
                  <a:pt x="6771818" y="497738"/>
                </a:lnTo>
                <a:lnTo>
                  <a:pt x="6772275" y="496620"/>
                </a:lnTo>
                <a:lnTo>
                  <a:pt x="6772275" y="493991"/>
                </a:lnTo>
                <a:close/>
              </a:path>
              <a:path w="6819900" h="2952750">
                <a:moveTo>
                  <a:pt x="6772275" y="3454"/>
                </a:moveTo>
                <a:lnTo>
                  <a:pt x="6771818" y="2336"/>
                </a:lnTo>
                <a:lnTo>
                  <a:pt x="6769951" y="469"/>
                </a:lnTo>
                <a:lnTo>
                  <a:pt x="6768833" y="0"/>
                </a:lnTo>
                <a:lnTo>
                  <a:pt x="6766204" y="0"/>
                </a:lnTo>
                <a:lnTo>
                  <a:pt x="6765074" y="469"/>
                </a:lnTo>
                <a:lnTo>
                  <a:pt x="6763220" y="2336"/>
                </a:lnTo>
                <a:lnTo>
                  <a:pt x="6762750" y="3454"/>
                </a:lnTo>
                <a:lnTo>
                  <a:pt x="6762750" y="6083"/>
                </a:lnTo>
                <a:lnTo>
                  <a:pt x="6763220" y="7200"/>
                </a:lnTo>
                <a:lnTo>
                  <a:pt x="6765074" y="9067"/>
                </a:lnTo>
                <a:lnTo>
                  <a:pt x="6766204" y="9525"/>
                </a:lnTo>
                <a:lnTo>
                  <a:pt x="6768833" y="9525"/>
                </a:lnTo>
                <a:lnTo>
                  <a:pt x="6769951" y="9067"/>
                </a:lnTo>
                <a:lnTo>
                  <a:pt x="6771818" y="7200"/>
                </a:lnTo>
                <a:lnTo>
                  <a:pt x="6772275" y="6083"/>
                </a:lnTo>
                <a:lnTo>
                  <a:pt x="6772275" y="3454"/>
                </a:lnTo>
                <a:close/>
              </a:path>
              <a:path w="6819900" h="2952750">
                <a:moveTo>
                  <a:pt x="6819900" y="2946679"/>
                </a:moveTo>
                <a:lnTo>
                  <a:pt x="6819443" y="2945561"/>
                </a:lnTo>
                <a:lnTo>
                  <a:pt x="6817576" y="2943695"/>
                </a:lnTo>
                <a:lnTo>
                  <a:pt x="6816458" y="2943225"/>
                </a:lnTo>
                <a:lnTo>
                  <a:pt x="6813829" y="2943225"/>
                </a:lnTo>
                <a:lnTo>
                  <a:pt x="6812699" y="2943695"/>
                </a:lnTo>
                <a:lnTo>
                  <a:pt x="6810845" y="2945561"/>
                </a:lnTo>
                <a:lnTo>
                  <a:pt x="6810375" y="2946679"/>
                </a:lnTo>
                <a:lnTo>
                  <a:pt x="6810375" y="2949308"/>
                </a:lnTo>
                <a:lnTo>
                  <a:pt x="6810845" y="2950426"/>
                </a:lnTo>
                <a:lnTo>
                  <a:pt x="6812699" y="2952292"/>
                </a:lnTo>
                <a:lnTo>
                  <a:pt x="6813829" y="2952750"/>
                </a:lnTo>
                <a:lnTo>
                  <a:pt x="6816458" y="2952750"/>
                </a:lnTo>
                <a:lnTo>
                  <a:pt x="6817576" y="2952292"/>
                </a:lnTo>
                <a:lnTo>
                  <a:pt x="6819443" y="2950426"/>
                </a:lnTo>
                <a:lnTo>
                  <a:pt x="6819900" y="2949308"/>
                </a:lnTo>
                <a:lnTo>
                  <a:pt x="6819900" y="2946679"/>
                </a:lnTo>
                <a:close/>
              </a:path>
              <a:path w="6819900" h="2952750">
                <a:moveTo>
                  <a:pt x="6819900" y="2456142"/>
                </a:moveTo>
                <a:lnTo>
                  <a:pt x="6819443" y="2455024"/>
                </a:lnTo>
                <a:lnTo>
                  <a:pt x="6817576" y="2453157"/>
                </a:lnTo>
                <a:lnTo>
                  <a:pt x="6816458" y="2452687"/>
                </a:lnTo>
                <a:lnTo>
                  <a:pt x="6813829" y="2452687"/>
                </a:lnTo>
                <a:lnTo>
                  <a:pt x="6812699" y="2453157"/>
                </a:lnTo>
                <a:lnTo>
                  <a:pt x="6810845" y="2455024"/>
                </a:lnTo>
                <a:lnTo>
                  <a:pt x="6810375" y="2456142"/>
                </a:lnTo>
                <a:lnTo>
                  <a:pt x="6810375" y="2458770"/>
                </a:lnTo>
                <a:lnTo>
                  <a:pt x="6810845" y="2459888"/>
                </a:lnTo>
                <a:lnTo>
                  <a:pt x="6812699" y="2461755"/>
                </a:lnTo>
                <a:lnTo>
                  <a:pt x="6813829" y="2462212"/>
                </a:lnTo>
                <a:lnTo>
                  <a:pt x="6816458" y="2462212"/>
                </a:lnTo>
                <a:lnTo>
                  <a:pt x="6817576" y="2461755"/>
                </a:lnTo>
                <a:lnTo>
                  <a:pt x="6819443" y="2459888"/>
                </a:lnTo>
                <a:lnTo>
                  <a:pt x="6819900" y="2458770"/>
                </a:lnTo>
                <a:lnTo>
                  <a:pt x="6819900" y="2456142"/>
                </a:lnTo>
                <a:close/>
              </a:path>
              <a:path w="6819900" h="2952750">
                <a:moveTo>
                  <a:pt x="6819900" y="1965604"/>
                </a:moveTo>
                <a:lnTo>
                  <a:pt x="6819443" y="1964486"/>
                </a:lnTo>
                <a:lnTo>
                  <a:pt x="6817576" y="1962619"/>
                </a:lnTo>
                <a:lnTo>
                  <a:pt x="6816458" y="1962150"/>
                </a:lnTo>
                <a:lnTo>
                  <a:pt x="6813829" y="1962150"/>
                </a:lnTo>
                <a:lnTo>
                  <a:pt x="6812699" y="1962619"/>
                </a:lnTo>
                <a:lnTo>
                  <a:pt x="6810845" y="1964486"/>
                </a:lnTo>
                <a:lnTo>
                  <a:pt x="6810375" y="1965604"/>
                </a:lnTo>
                <a:lnTo>
                  <a:pt x="6810375" y="1968233"/>
                </a:lnTo>
                <a:lnTo>
                  <a:pt x="6810845" y="1969350"/>
                </a:lnTo>
                <a:lnTo>
                  <a:pt x="6812699" y="1971217"/>
                </a:lnTo>
                <a:lnTo>
                  <a:pt x="6813829" y="1971675"/>
                </a:lnTo>
                <a:lnTo>
                  <a:pt x="6816458" y="1971675"/>
                </a:lnTo>
                <a:lnTo>
                  <a:pt x="6817576" y="1971217"/>
                </a:lnTo>
                <a:lnTo>
                  <a:pt x="6819443" y="1969350"/>
                </a:lnTo>
                <a:lnTo>
                  <a:pt x="6819900" y="1968233"/>
                </a:lnTo>
                <a:lnTo>
                  <a:pt x="6819900" y="1965604"/>
                </a:lnTo>
                <a:close/>
              </a:path>
              <a:path w="6819900" h="2952750">
                <a:moveTo>
                  <a:pt x="6819900" y="1475066"/>
                </a:moveTo>
                <a:lnTo>
                  <a:pt x="6819443" y="1473949"/>
                </a:lnTo>
                <a:lnTo>
                  <a:pt x="6817576" y="1472082"/>
                </a:lnTo>
                <a:lnTo>
                  <a:pt x="6816458" y="1471612"/>
                </a:lnTo>
                <a:lnTo>
                  <a:pt x="6813829" y="1471612"/>
                </a:lnTo>
                <a:lnTo>
                  <a:pt x="6812699" y="1472082"/>
                </a:lnTo>
                <a:lnTo>
                  <a:pt x="6810845" y="1473949"/>
                </a:lnTo>
                <a:lnTo>
                  <a:pt x="6810375" y="1475066"/>
                </a:lnTo>
                <a:lnTo>
                  <a:pt x="6810375" y="1477695"/>
                </a:lnTo>
                <a:lnTo>
                  <a:pt x="6810845" y="1478813"/>
                </a:lnTo>
                <a:lnTo>
                  <a:pt x="6812699" y="1480680"/>
                </a:lnTo>
                <a:lnTo>
                  <a:pt x="6813829" y="1481137"/>
                </a:lnTo>
                <a:lnTo>
                  <a:pt x="6816458" y="1481137"/>
                </a:lnTo>
                <a:lnTo>
                  <a:pt x="6817576" y="1480680"/>
                </a:lnTo>
                <a:lnTo>
                  <a:pt x="6819443" y="1478813"/>
                </a:lnTo>
                <a:lnTo>
                  <a:pt x="6819900" y="1477695"/>
                </a:lnTo>
                <a:lnTo>
                  <a:pt x="6819900" y="1475066"/>
                </a:lnTo>
                <a:close/>
              </a:path>
              <a:path w="6819900" h="2952750">
                <a:moveTo>
                  <a:pt x="6819900" y="984529"/>
                </a:moveTo>
                <a:lnTo>
                  <a:pt x="6819443" y="983411"/>
                </a:lnTo>
                <a:lnTo>
                  <a:pt x="6817576" y="981544"/>
                </a:lnTo>
                <a:lnTo>
                  <a:pt x="6816458" y="981075"/>
                </a:lnTo>
                <a:lnTo>
                  <a:pt x="6813829" y="981075"/>
                </a:lnTo>
                <a:lnTo>
                  <a:pt x="6812699" y="981544"/>
                </a:lnTo>
                <a:lnTo>
                  <a:pt x="6810845" y="983411"/>
                </a:lnTo>
                <a:lnTo>
                  <a:pt x="6810375" y="984529"/>
                </a:lnTo>
                <a:lnTo>
                  <a:pt x="6810375" y="987158"/>
                </a:lnTo>
                <a:lnTo>
                  <a:pt x="6810845" y="988275"/>
                </a:lnTo>
                <a:lnTo>
                  <a:pt x="6812699" y="990142"/>
                </a:lnTo>
                <a:lnTo>
                  <a:pt x="6813829" y="990600"/>
                </a:lnTo>
                <a:lnTo>
                  <a:pt x="6816458" y="990600"/>
                </a:lnTo>
                <a:lnTo>
                  <a:pt x="6817576" y="990142"/>
                </a:lnTo>
                <a:lnTo>
                  <a:pt x="6819443" y="988275"/>
                </a:lnTo>
                <a:lnTo>
                  <a:pt x="6819900" y="987158"/>
                </a:lnTo>
                <a:lnTo>
                  <a:pt x="6819900" y="984529"/>
                </a:lnTo>
                <a:close/>
              </a:path>
              <a:path w="6819900" h="2952750">
                <a:moveTo>
                  <a:pt x="6819900" y="493991"/>
                </a:moveTo>
                <a:lnTo>
                  <a:pt x="6819443" y="492874"/>
                </a:lnTo>
                <a:lnTo>
                  <a:pt x="6817576" y="491007"/>
                </a:lnTo>
                <a:lnTo>
                  <a:pt x="6816458" y="490537"/>
                </a:lnTo>
                <a:lnTo>
                  <a:pt x="6813829" y="490537"/>
                </a:lnTo>
                <a:lnTo>
                  <a:pt x="6812699" y="491007"/>
                </a:lnTo>
                <a:lnTo>
                  <a:pt x="6810845" y="492874"/>
                </a:lnTo>
                <a:lnTo>
                  <a:pt x="6810375" y="493991"/>
                </a:lnTo>
                <a:lnTo>
                  <a:pt x="6810375" y="496620"/>
                </a:lnTo>
                <a:lnTo>
                  <a:pt x="6810845" y="497738"/>
                </a:lnTo>
                <a:lnTo>
                  <a:pt x="6812699" y="499605"/>
                </a:lnTo>
                <a:lnTo>
                  <a:pt x="6813829" y="500062"/>
                </a:lnTo>
                <a:lnTo>
                  <a:pt x="6816458" y="500062"/>
                </a:lnTo>
                <a:lnTo>
                  <a:pt x="6817576" y="499605"/>
                </a:lnTo>
                <a:lnTo>
                  <a:pt x="6819443" y="497738"/>
                </a:lnTo>
                <a:lnTo>
                  <a:pt x="6819900" y="496620"/>
                </a:lnTo>
                <a:lnTo>
                  <a:pt x="6819900" y="493991"/>
                </a:lnTo>
                <a:close/>
              </a:path>
              <a:path w="6819900" h="2952750">
                <a:moveTo>
                  <a:pt x="6819900" y="3454"/>
                </a:moveTo>
                <a:lnTo>
                  <a:pt x="6819443" y="2336"/>
                </a:lnTo>
                <a:lnTo>
                  <a:pt x="6817576" y="469"/>
                </a:lnTo>
                <a:lnTo>
                  <a:pt x="6816458" y="0"/>
                </a:lnTo>
                <a:lnTo>
                  <a:pt x="6813829" y="0"/>
                </a:lnTo>
                <a:lnTo>
                  <a:pt x="6812699" y="469"/>
                </a:lnTo>
                <a:lnTo>
                  <a:pt x="6810845" y="2336"/>
                </a:lnTo>
                <a:lnTo>
                  <a:pt x="6810375" y="3454"/>
                </a:lnTo>
                <a:lnTo>
                  <a:pt x="6810375" y="6083"/>
                </a:lnTo>
                <a:lnTo>
                  <a:pt x="6810845" y="7200"/>
                </a:lnTo>
                <a:lnTo>
                  <a:pt x="6812699" y="9067"/>
                </a:lnTo>
                <a:lnTo>
                  <a:pt x="6813829" y="9525"/>
                </a:lnTo>
                <a:lnTo>
                  <a:pt x="6816458" y="9525"/>
                </a:lnTo>
                <a:lnTo>
                  <a:pt x="6817576" y="9067"/>
                </a:lnTo>
                <a:lnTo>
                  <a:pt x="6819443" y="7200"/>
                </a:lnTo>
                <a:lnTo>
                  <a:pt x="6819900" y="6083"/>
                </a:lnTo>
                <a:lnTo>
                  <a:pt x="6819900" y="3454"/>
                </a:lnTo>
                <a:close/>
              </a:path>
            </a:pathLst>
          </a:custGeom>
          <a:solidFill>
            <a:srgbClr val="C7C6C3"/>
          </a:solidFill>
        </p:spPr>
        <p:txBody>
          <a:bodyPr wrap="square" lIns="0" tIns="0" rIns="0" bIns="0" rtlCol="0"/>
          <a:lstStyle/>
          <a:p>
            <a:endParaRPr/>
          </a:p>
        </p:txBody>
      </p:sp>
      <p:sp>
        <p:nvSpPr>
          <p:cNvPr id="64" name="object 64"/>
          <p:cNvSpPr txBox="1"/>
          <p:nvPr/>
        </p:nvSpPr>
        <p:spPr>
          <a:xfrm>
            <a:off x="5788860" y="5997579"/>
            <a:ext cx="172192"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0K</a:t>
            </a:r>
            <a:endParaRPr sz="900">
              <a:latin typeface="Segoe UI"/>
              <a:cs typeface="Segoe UI"/>
            </a:endParaRPr>
          </a:p>
        </p:txBody>
      </p:sp>
      <p:sp>
        <p:nvSpPr>
          <p:cNvPr id="65" name="object 65"/>
          <p:cNvSpPr txBox="1"/>
          <p:nvPr/>
        </p:nvSpPr>
        <p:spPr>
          <a:xfrm>
            <a:off x="5788860" y="5492064"/>
            <a:ext cx="172192"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5K</a:t>
            </a:r>
            <a:endParaRPr sz="900">
              <a:latin typeface="Segoe UI"/>
              <a:cs typeface="Segoe UI"/>
            </a:endParaRPr>
          </a:p>
        </p:txBody>
      </p:sp>
      <p:sp>
        <p:nvSpPr>
          <p:cNvPr id="66" name="object 66"/>
          <p:cNvSpPr txBox="1"/>
          <p:nvPr/>
        </p:nvSpPr>
        <p:spPr>
          <a:xfrm>
            <a:off x="5720669" y="4986547"/>
            <a:ext cx="240145"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10K</a:t>
            </a:r>
            <a:endParaRPr sz="900">
              <a:latin typeface="Segoe UI"/>
              <a:cs typeface="Segoe UI"/>
            </a:endParaRPr>
          </a:p>
        </p:txBody>
      </p:sp>
      <p:sp>
        <p:nvSpPr>
          <p:cNvPr id="67" name="object 67"/>
          <p:cNvSpPr txBox="1"/>
          <p:nvPr/>
        </p:nvSpPr>
        <p:spPr>
          <a:xfrm>
            <a:off x="5720669" y="4481032"/>
            <a:ext cx="240145"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15K</a:t>
            </a:r>
            <a:endParaRPr sz="900">
              <a:latin typeface="Segoe UI"/>
              <a:cs typeface="Segoe UI"/>
            </a:endParaRPr>
          </a:p>
        </p:txBody>
      </p:sp>
      <p:sp>
        <p:nvSpPr>
          <p:cNvPr id="68" name="object 68"/>
          <p:cNvSpPr txBox="1"/>
          <p:nvPr/>
        </p:nvSpPr>
        <p:spPr>
          <a:xfrm>
            <a:off x="5720669" y="3975517"/>
            <a:ext cx="240145"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20K</a:t>
            </a:r>
            <a:endParaRPr sz="900">
              <a:latin typeface="Segoe UI"/>
              <a:cs typeface="Segoe UI"/>
            </a:endParaRPr>
          </a:p>
        </p:txBody>
      </p:sp>
      <p:sp>
        <p:nvSpPr>
          <p:cNvPr id="69" name="object 69"/>
          <p:cNvSpPr txBox="1"/>
          <p:nvPr/>
        </p:nvSpPr>
        <p:spPr>
          <a:xfrm>
            <a:off x="5720669" y="3470001"/>
            <a:ext cx="240145"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25K</a:t>
            </a:r>
            <a:endParaRPr sz="900">
              <a:latin typeface="Segoe UI"/>
              <a:cs typeface="Segoe UI"/>
            </a:endParaRPr>
          </a:p>
        </p:txBody>
      </p:sp>
      <p:sp>
        <p:nvSpPr>
          <p:cNvPr id="70" name="object 70"/>
          <p:cNvSpPr txBox="1"/>
          <p:nvPr/>
        </p:nvSpPr>
        <p:spPr>
          <a:xfrm>
            <a:off x="5720669" y="2964485"/>
            <a:ext cx="240145" cy="151784"/>
          </a:xfrm>
          <a:prstGeom prst="rect">
            <a:avLst/>
          </a:prstGeom>
        </p:spPr>
        <p:txBody>
          <a:bodyPr vert="horz" wrap="square" lIns="0" tIns="13156" rIns="0" bIns="0" rtlCol="0">
            <a:spAutoFit/>
          </a:bodyPr>
          <a:lstStyle/>
          <a:p>
            <a:pPr marL="13156">
              <a:spcBef>
                <a:spcPts val="104"/>
              </a:spcBef>
            </a:pPr>
            <a:r>
              <a:rPr sz="900" b="1" spc="-26" dirty="0">
                <a:solidFill>
                  <a:srgbClr val="1A1A1A"/>
                </a:solidFill>
                <a:latin typeface="Segoe UI"/>
                <a:cs typeface="Segoe UI"/>
              </a:rPr>
              <a:t>30K</a:t>
            </a:r>
            <a:endParaRPr sz="900">
              <a:latin typeface="Segoe UI"/>
              <a:cs typeface="Segoe UI"/>
            </a:endParaRPr>
          </a:p>
        </p:txBody>
      </p:sp>
      <p:sp>
        <p:nvSpPr>
          <p:cNvPr id="71" name="object 71"/>
          <p:cNvSpPr txBox="1"/>
          <p:nvPr/>
        </p:nvSpPr>
        <p:spPr>
          <a:xfrm rot="19560000">
            <a:off x="5805881" y="6239054"/>
            <a:ext cx="457700"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Januar</a:t>
            </a:r>
            <a:r>
              <a:rPr sz="1400" b="1" spc="-16" baseline="3086" dirty="0">
                <a:solidFill>
                  <a:srgbClr val="1A1A1A"/>
                </a:solidFill>
                <a:latin typeface="Segoe UI"/>
                <a:cs typeface="Segoe UI"/>
              </a:rPr>
              <a:t>y</a:t>
            </a:r>
            <a:endParaRPr sz="1400" baseline="3086">
              <a:latin typeface="Segoe UI"/>
              <a:cs typeface="Segoe UI"/>
            </a:endParaRPr>
          </a:p>
        </p:txBody>
      </p:sp>
      <p:sp>
        <p:nvSpPr>
          <p:cNvPr id="72" name="object 72"/>
          <p:cNvSpPr txBox="1"/>
          <p:nvPr/>
        </p:nvSpPr>
        <p:spPr>
          <a:xfrm rot="19560000">
            <a:off x="6355510" y="6256307"/>
            <a:ext cx="515915"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Febr</a:t>
            </a:r>
            <a:r>
              <a:rPr sz="1400" b="1" spc="-16" baseline="3086" dirty="0">
                <a:solidFill>
                  <a:srgbClr val="1A1A1A"/>
                </a:solidFill>
                <a:latin typeface="Segoe UI"/>
                <a:cs typeface="Segoe UI"/>
              </a:rPr>
              <a:t>uary</a:t>
            </a:r>
            <a:endParaRPr sz="1400" baseline="3086">
              <a:latin typeface="Segoe UI"/>
              <a:cs typeface="Segoe UI"/>
            </a:endParaRPr>
          </a:p>
        </p:txBody>
      </p:sp>
      <p:sp>
        <p:nvSpPr>
          <p:cNvPr id="73" name="object 73"/>
          <p:cNvSpPr txBox="1"/>
          <p:nvPr/>
        </p:nvSpPr>
        <p:spPr>
          <a:xfrm rot="19560000">
            <a:off x="7088313" y="6214200"/>
            <a:ext cx="374904"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Mar</a:t>
            </a:r>
            <a:r>
              <a:rPr sz="1400" b="1" spc="-16" baseline="3086" dirty="0">
                <a:solidFill>
                  <a:srgbClr val="1A1A1A"/>
                </a:solidFill>
                <a:latin typeface="Segoe UI"/>
                <a:cs typeface="Segoe UI"/>
              </a:rPr>
              <a:t>ch</a:t>
            </a:r>
            <a:endParaRPr sz="1400" baseline="3086">
              <a:latin typeface="Segoe UI"/>
              <a:cs typeface="Segoe UI"/>
            </a:endParaRPr>
          </a:p>
        </p:txBody>
      </p:sp>
      <p:sp>
        <p:nvSpPr>
          <p:cNvPr id="74" name="object 74"/>
          <p:cNvSpPr txBox="1"/>
          <p:nvPr/>
        </p:nvSpPr>
        <p:spPr>
          <a:xfrm rot="19560000">
            <a:off x="7761628" y="6191061"/>
            <a:ext cx="299647"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Apr</a:t>
            </a:r>
            <a:r>
              <a:rPr sz="1400" b="1" spc="-16" baseline="3086" dirty="0">
                <a:solidFill>
                  <a:srgbClr val="1A1A1A"/>
                </a:solidFill>
                <a:latin typeface="Segoe UI"/>
                <a:cs typeface="Segoe UI"/>
              </a:rPr>
              <a:t>il</a:t>
            </a:r>
            <a:endParaRPr sz="1400" baseline="3086">
              <a:latin typeface="Segoe UI"/>
              <a:cs typeface="Segoe UI"/>
            </a:endParaRPr>
          </a:p>
        </p:txBody>
      </p:sp>
      <p:sp>
        <p:nvSpPr>
          <p:cNvPr id="75" name="object 75"/>
          <p:cNvSpPr txBox="1"/>
          <p:nvPr/>
        </p:nvSpPr>
        <p:spPr>
          <a:xfrm rot="19560000">
            <a:off x="8391293" y="6182147"/>
            <a:ext cx="272050" cy="117790"/>
          </a:xfrm>
          <a:prstGeom prst="rect">
            <a:avLst/>
          </a:prstGeom>
        </p:spPr>
        <p:txBody>
          <a:bodyPr vert="horz" wrap="square" lIns="0" tIns="0" rIns="0" bIns="0" rtlCol="0">
            <a:spAutoFit/>
          </a:bodyPr>
          <a:lstStyle/>
          <a:p>
            <a:pPr>
              <a:lnSpc>
                <a:spcPts val="932"/>
              </a:lnSpc>
            </a:pPr>
            <a:r>
              <a:rPr sz="900" b="1" spc="-26" dirty="0">
                <a:solidFill>
                  <a:srgbClr val="1A1A1A"/>
                </a:solidFill>
                <a:latin typeface="Segoe UI"/>
                <a:cs typeface="Segoe UI"/>
              </a:rPr>
              <a:t>May</a:t>
            </a:r>
            <a:endParaRPr sz="900">
              <a:latin typeface="Segoe UI"/>
              <a:cs typeface="Segoe UI"/>
            </a:endParaRPr>
          </a:p>
        </p:txBody>
      </p:sp>
      <p:sp>
        <p:nvSpPr>
          <p:cNvPr id="76" name="object 76"/>
          <p:cNvSpPr txBox="1"/>
          <p:nvPr/>
        </p:nvSpPr>
        <p:spPr>
          <a:xfrm rot="19560000">
            <a:off x="8977648" y="6187703"/>
            <a:ext cx="289384" cy="117790"/>
          </a:xfrm>
          <a:prstGeom prst="rect">
            <a:avLst/>
          </a:prstGeom>
        </p:spPr>
        <p:txBody>
          <a:bodyPr vert="horz" wrap="square" lIns="0" tIns="0" rIns="0" bIns="0" rtlCol="0">
            <a:spAutoFit/>
          </a:bodyPr>
          <a:lstStyle/>
          <a:p>
            <a:pPr>
              <a:lnSpc>
                <a:spcPts val="932"/>
              </a:lnSpc>
            </a:pPr>
            <a:r>
              <a:rPr sz="900" b="1" spc="-21" dirty="0">
                <a:solidFill>
                  <a:srgbClr val="1A1A1A"/>
                </a:solidFill>
                <a:latin typeface="Segoe UI"/>
                <a:cs typeface="Segoe UI"/>
              </a:rPr>
              <a:t>June</a:t>
            </a:r>
            <a:endParaRPr sz="900">
              <a:latin typeface="Segoe UI"/>
              <a:cs typeface="Segoe UI"/>
            </a:endParaRPr>
          </a:p>
        </p:txBody>
      </p:sp>
      <p:sp>
        <p:nvSpPr>
          <p:cNvPr id="77" name="object 77"/>
          <p:cNvSpPr txBox="1"/>
          <p:nvPr/>
        </p:nvSpPr>
        <p:spPr>
          <a:xfrm rot="19560000">
            <a:off x="9613503" y="6176685"/>
            <a:ext cx="254974" cy="117790"/>
          </a:xfrm>
          <a:prstGeom prst="rect">
            <a:avLst/>
          </a:prstGeom>
        </p:spPr>
        <p:txBody>
          <a:bodyPr vert="horz" wrap="square" lIns="0" tIns="0" rIns="0" bIns="0" rtlCol="0">
            <a:spAutoFit/>
          </a:bodyPr>
          <a:lstStyle/>
          <a:p>
            <a:pPr>
              <a:lnSpc>
                <a:spcPts val="932"/>
              </a:lnSpc>
            </a:pPr>
            <a:r>
              <a:rPr sz="900" b="1" spc="-21" dirty="0">
                <a:solidFill>
                  <a:srgbClr val="1A1A1A"/>
                </a:solidFill>
                <a:latin typeface="Segoe UI"/>
                <a:cs typeface="Segoe UI"/>
              </a:rPr>
              <a:t>July</a:t>
            </a:r>
            <a:endParaRPr sz="900">
              <a:latin typeface="Segoe UI"/>
              <a:cs typeface="Segoe UI"/>
            </a:endParaRPr>
          </a:p>
        </p:txBody>
      </p:sp>
      <p:sp>
        <p:nvSpPr>
          <p:cNvPr id="78" name="object 78"/>
          <p:cNvSpPr txBox="1"/>
          <p:nvPr/>
        </p:nvSpPr>
        <p:spPr>
          <a:xfrm rot="19560000">
            <a:off x="10062272" y="6227578"/>
            <a:ext cx="419596"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August</a:t>
            </a:r>
            <a:endParaRPr sz="900">
              <a:latin typeface="Segoe UI"/>
              <a:cs typeface="Segoe UI"/>
            </a:endParaRPr>
          </a:p>
        </p:txBody>
      </p:sp>
      <p:sp>
        <p:nvSpPr>
          <p:cNvPr id="79" name="object 79"/>
          <p:cNvSpPr txBox="1"/>
          <p:nvPr/>
        </p:nvSpPr>
        <p:spPr>
          <a:xfrm rot="19560000">
            <a:off x="10478364" y="6287841"/>
            <a:ext cx="623002"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Sept</a:t>
            </a:r>
            <a:r>
              <a:rPr sz="1400" b="1" spc="-16" baseline="3086" dirty="0">
                <a:solidFill>
                  <a:srgbClr val="1A1A1A"/>
                </a:solidFill>
                <a:latin typeface="Segoe UI"/>
                <a:cs typeface="Segoe UI"/>
              </a:rPr>
              <a:t>ember</a:t>
            </a:r>
            <a:endParaRPr sz="1400" baseline="3086">
              <a:latin typeface="Segoe UI"/>
              <a:cs typeface="Segoe UI"/>
            </a:endParaRPr>
          </a:p>
        </p:txBody>
      </p:sp>
      <p:sp>
        <p:nvSpPr>
          <p:cNvPr id="80" name="object 80"/>
          <p:cNvSpPr txBox="1"/>
          <p:nvPr/>
        </p:nvSpPr>
        <p:spPr>
          <a:xfrm rot="19560000">
            <a:off x="11222614" y="6242355"/>
            <a:ext cx="468540"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Oct</a:t>
            </a:r>
            <a:r>
              <a:rPr sz="1400" b="1" spc="-16" baseline="3086" dirty="0">
                <a:solidFill>
                  <a:srgbClr val="1A1A1A"/>
                </a:solidFill>
                <a:latin typeface="Segoe UI"/>
                <a:cs typeface="Segoe UI"/>
              </a:rPr>
              <a:t>ober</a:t>
            </a:r>
            <a:endParaRPr sz="1400" baseline="3086">
              <a:latin typeface="Segoe UI"/>
              <a:cs typeface="Segoe UI"/>
            </a:endParaRPr>
          </a:p>
        </p:txBody>
      </p:sp>
      <p:sp>
        <p:nvSpPr>
          <p:cNvPr id="81" name="object 81"/>
          <p:cNvSpPr txBox="1"/>
          <p:nvPr/>
        </p:nvSpPr>
        <p:spPr>
          <a:xfrm rot="19560000">
            <a:off x="11702801" y="6281923"/>
            <a:ext cx="602290"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Nov</a:t>
            </a:r>
            <a:r>
              <a:rPr sz="1400" b="1" spc="-16" baseline="3086" dirty="0">
                <a:solidFill>
                  <a:srgbClr val="1A1A1A"/>
                </a:solidFill>
                <a:latin typeface="Segoe UI"/>
                <a:cs typeface="Segoe UI"/>
              </a:rPr>
              <a:t>ember</a:t>
            </a:r>
            <a:endParaRPr sz="1400" baseline="3086">
              <a:latin typeface="Segoe UI"/>
              <a:cs typeface="Segoe UI"/>
            </a:endParaRPr>
          </a:p>
        </p:txBody>
      </p:sp>
      <p:sp>
        <p:nvSpPr>
          <p:cNvPr id="82" name="object 82"/>
          <p:cNvSpPr txBox="1"/>
          <p:nvPr/>
        </p:nvSpPr>
        <p:spPr>
          <a:xfrm rot="19560000">
            <a:off x="12324516" y="6275893"/>
            <a:ext cx="582254" cy="117790"/>
          </a:xfrm>
          <a:prstGeom prst="rect">
            <a:avLst/>
          </a:prstGeom>
        </p:spPr>
        <p:txBody>
          <a:bodyPr vert="horz" wrap="square" lIns="0" tIns="0" rIns="0" bIns="0" rtlCol="0">
            <a:spAutoFit/>
          </a:bodyPr>
          <a:lstStyle/>
          <a:p>
            <a:pPr>
              <a:lnSpc>
                <a:spcPts val="932"/>
              </a:lnSpc>
            </a:pPr>
            <a:r>
              <a:rPr sz="900" b="1" spc="-10" dirty="0">
                <a:solidFill>
                  <a:srgbClr val="1A1A1A"/>
                </a:solidFill>
                <a:latin typeface="Segoe UI"/>
                <a:cs typeface="Segoe UI"/>
              </a:rPr>
              <a:t>December</a:t>
            </a:r>
            <a:endParaRPr sz="900">
              <a:latin typeface="Segoe UI"/>
              <a:cs typeface="Segoe UI"/>
            </a:endParaRPr>
          </a:p>
        </p:txBody>
      </p:sp>
      <p:grpSp>
        <p:nvGrpSpPr>
          <p:cNvPr id="228" name="object 83"/>
          <p:cNvGrpSpPr/>
          <p:nvPr/>
        </p:nvGrpSpPr>
        <p:grpSpPr>
          <a:xfrm>
            <a:off x="6246483" y="3303610"/>
            <a:ext cx="6715496" cy="2620829"/>
            <a:chOff x="6012239" y="3205725"/>
            <a:chExt cx="6463665" cy="2543175"/>
          </a:xfrm>
        </p:grpSpPr>
        <p:sp>
          <p:nvSpPr>
            <p:cNvPr id="84" name="object 84"/>
            <p:cNvSpPr/>
            <p:nvPr/>
          </p:nvSpPr>
          <p:spPr>
            <a:xfrm>
              <a:off x="6032876" y="3242117"/>
              <a:ext cx="6414135" cy="2473325"/>
            </a:xfrm>
            <a:custGeom>
              <a:avLst/>
              <a:gdLst/>
              <a:ahLst/>
              <a:cxnLst/>
              <a:rect l="l" t="t" r="r" b="b"/>
              <a:pathLst>
                <a:path w="6414134" h="2473325">
                  <a:moveTo>
                    <a:pt x="21576" y="326086"/>
                  </a:moveTo>
                  <a:lnTo>
                    <a:pt x="16523" y="326086"/>
                  </a:lnTo>
                  <a:lnTo>
                    <a:pt x="14093" y="325603"/>
                  </a:lnTo>
                  <a:lnTo>
                    <a:pt x="0" y="309562"/>
                  </a:lnTo>
                  <a:lnTo>
                    <a:pt x="0" y="304510"/>
                  </a:lnTo>
                  <a:lnTo>
                    <a:pt x="16523" y="287986"/>
                  </a:lnTo>
                  <a:lnTo>
                    <a:pt x="21576" y="287986"/>
                  </a:lnTo>
                  <a:lnTo>
                    <a:pt x="38099" y="304510"/>
                  </a:lnTo>
                  <a:lnTo>
                    <a:pt x="38099" y="309562"/>
                  </a:lnTo>
                  <a:lnTo>
                    <a:pt x="21576" y="326086"/>
                  </a:lnTo>
                  <a:close/>
                </a:path>
                <a:path w="6414134" h="2473325">
                  <a:moveTo>
                    <a:pt x="64359" y="305164"/>
                  </a:moveTo>
                  <a:lnTo>
                    <a:pt x="59306" y="305164"/>
                  </a:lnTo>
                  <a:lnTo>
                    <a:pt x="56876" y="304680"/>
                  </a:lnTo>
                  <a:lnTo>
                    <a:pt x="42783" y="288640"/>
                  </a:lnTo>
                  <a:lnTo>
                    <a:pt x="42783" y="283588"/>
                  </a:lnTo>
                  <a:lnTo>
                    <a:pt x="59306" y="267064"/>
                  </a:lnTo>
                  <a:lnTo>
                    <a:pt x="64359" y="267064"/>
                  </a:lnTo>
                  <a:lnTo>
                    <a:pt x="80883" y="283588"/>
                  </a:lnTo>
                  <a:lnTo>
                    <a:pt x="80883" y="288640"/>
                  </a:lnTo>
                  <a:lnTo>
                    <a:pt x="64359" y="305164"/>
                  </a:lnTo>
                  <a:close/>
                </a:path>
                <a:path w="6414134" h="2473325">
                  <a:moveTo>
                    <a:pt x="107142" y="284241"/>
                  </a:moveTo>
                  <a:lnTo>
                    <a:pt x="102090" y="284241"/>
                  </a:lnTo>
                  <a:lnTo>
                    <a:pt x="99660" y="283758"/>
                  </a:lnTo>
                  <a:lnTo>
                    <a:pt x="85566" y="267718"/>
                  </a:lnTo>
                  <a:lnTo>
                    <a:pt x="85566" y="262665"/>
                  </a:lnTo>
                  <a:lnTo>
                    <a:pt x="102090" y="246141"/>
                  </a:lnTo>
                  <a:lnTo>
                    <a:pt x="107142" y="246141"/>
                  </a:lnTo>
                  <a:lnTo>
                    <a:pt x="123666" y="262665"/>
                  </a:lnTo>
                  <a:lnTo>
                    <a:pt x="123666" y="267718"/>
                  </a:lnTo>
                  <a:lnTo>
                    <a:pt x="107142" y="284241"/>
                  </a:lnTo>
                  <a:close/>
                </a:path>
                <a:path w="6414134" h="2473325">
                  <a:moveTo>
                    <a:pt x="149925" y="263319"/>
                  </a:moveTo>
                  <a:lnTo>
                    <a:pt x="144873" y="263319"/>
                  </a:lnTo>
                  <a:lnTo>
                    <a:pt x="142443" y="262836"/>
                  </a:lnTo>
                  <a:lnTo>
                    <a:pt x="128349" y="246795"/>
                  </a:lnTo>
                  <a:lnTo>
                    <a:pt x="128349" y="241743"/>
                  </a:lnTo>
                  <a:lnTo>
                    <a:pt x="144873" y="225219"/>
                  </a:lnTo>
                  <a:lnTo>
                    <a:pt x="149925" y="225219"/>
                  </a:lnTo>
                  <a:lnTo>
                    <a:pt x="166449" y="241743"/>
                  </a:lnTo>
                  <a:lnTo>
                    <a:pt x="166449" y="246795"/>
                  </a:lnTo>
                  <a:lnTo>
                    <a:pt x="149925" y="263319"/>
                  </a:lnTo>
                  <a:close/>
                </a:path>
                <a:path w="6414134" h="2473325">
                  <a:moveTo>
                    <a:pt x="192708" y="242397"/>
                  </a:moveTo>
                  <a:lnTo>
                    <a:pt x="187656" y="242397"/>
                  </a:lnTo>
                  <a:lnTo>
                    <a:pt x="185226" y="241913"/>
                  </a:lnTo>
                  <a:lnTo>
                    <a:pt x="171132" y="225873"/>
                  </a:lnTo>
                  <a:lnTo>
                    <a:pt x="171132" y="220820"/>
                  </a:lnTo>
                  <a:lnTo>
                    <a:pt x="187656" y="204297"/>
                  </a:lnTo>
                  <a:lnTo>
                    <a:pt x="192708" y="204297"/>
                  </a:lnTo>
                  <a:lnTo>
                    <a:pt x="209232" y="220820"/>
                  </a:lnTo>
                  <a:lnTo>
                    <a:pt x="209232" y="225873"/>
                  </a:lnTo>
                  <a:lnTo>
                    <a:pt x="192708" y="242397"/>
                  </a:lnTo>
                  <a:close/>
                </a:path>
                <a:path w="6414134" h="2473325">
                  <a:moveTo>
                    <a:pt x="235491" y="221474"/>
                  </a:moveTo>
                  <a:lnTo>
                    <a:pt x="230439" y="221474"/>
                  </a:lnTo>
                  <a:lnTo>
                    <a:pt x="228009" y="220991"/>
                  </a:lnTo>
                  <a:lnTo>
                    <a:pt x="213915" y="204950"/>
                  </a:lnTo>
                  <a:lnTo>
                    <a:pt x="213915" y="199898"/>
                  </a:lnTo>
                  <a:lnTo>
                    <a:pt x="230439" y="183374"/>
                  </a:lnTo>
                  <a:lnTo>
                    <a:pt x="235491" y="183374"/>
                  </a:lnTo>
                  <a:lnTo>
                    <a:pt x="252015" y="199898"/>
                  </a:lnTo>
                  <a:lnTo>
                    <a:pt x="252015" y="204950"/>
                  </a:lnTo>
                  <a:lnTo>
                    <a:pt x="235491" y="221474"/>
                  </a:lnTo>
                  <a:close/>
                </a:path>
                <a:path w="6414134" h="2473325">
                  <a:moveTo>
                    <a:pt x="278274" y="200552"/>
                  </a:moveTo>
                  <a:lnTo>
                    <a:pt x="273222" y="200552"/>
                  </a:lnTo>
                  <a:lnTo>
                    <a:pt x="270792" y="200069"/>
                  </a:lnTo>
                  <a:lnTo>
                    <a:pt x="256698" y="184028"/>
                  </a:lnTo>
                  <a:lnTo>
                    <a:pt x="256698" y="178976"/>
                  </a:lnTo>
                  <a:lnTo>
                    <a:pt x="273222" y="162452"/>
                  </a:lnTo>
                  <a:lnTo>
                    <a:pt x="278274" y="162452"/>
                  </a:lnTo>
                  <a:lnTo>
                    <a:pt x="294798" y="178976"/>
                  </a:lnTo>
                  <a:lnTo>
                    <a:pt x="294798" y="184028"/>
                  </a:lnTo>
                  <a:lnTo>
                    <a:pt x="278274" y="200552"/>
                  </a:lnTo>
                  <a:close/>
                </a:path>
                <a:path w="6414134" h="2473325">
                  <a:moveTo>
                    <a:pt x="321057" y="179629"/>
                  </a:moveTo>
                  <a:lnTo>
                    <a:pt x="316005" y="179629"/>
                  </a:lnTo>
                  <a:lnTo>
                    <a:pt x="313575" y="179146"/>
                  </a:lnTo>
                  <a:lnTo>
                    <a:pt x="299481" y="163106"/>
                  </a:lnTo>
                  <a:lnTo>
                    <a:pt x="299481" y="158053"/>
                  </a:lnTo>
                  <a:lnTo>
                    <a:pt x="316005" y="141530"/>
                  </a:lnTo>
                  <a:lnTo>
                    <a:pt x="321057" y="141530"/>
                  </a:lnTo>
                  <a:lnTo>
                    <a:pt x="337581" y="158053"/>
                  </a:lnTo>
                  <a:lnTo>
                    <a:pt x="337581" y="163106"/>
                  </a:lnTo>
                  <a:lnTo>
                    <a:pt x="321057" y="179629"/>
                  </a:lnTo>
                  <a:close/>
                </a:path>
                <a:path w="6414134" h="2473325">
                  <a:moveTo>
                    <a:pt x="363841" y="158707"/>
                  </a:moveTo>
                  <a:lnTo>
                    <a:pt x="358788" y="158707"/>
                  </a:lnTo>
                  <a:lnTo>
                    <a:pt x="356358" y="158224"/>
                  </a:lnTo>
                  <a:lnTo>
                    <a:pt x="342264" y="142183"/>
                  </a:lnTo>
                  <a:lnTo>
                    <a:pt x="342264" y="137131"/>
                  </a:lnTo>
                  <a:lnTo>
                    <a:pt x="358788" y="120607"/>
                  </a:lnTo>
                  <a:lnTo>
                    <a:pt x="363841" y="120607"/>
                  </a:lnTo>
                  <a:lnTo>
                    <a:pt x="380364" y="137131"/>
                  </a:lnTo>
                  <a:lnTo>
                    <a:pt x="380364" y="142183"/>
                  </a:lnTo>
                  <a:lnTo>
                    <a:pt x="363841" y="158707"/>
                  </a:lnTo>
                  <a:close/>
                </a:path>
                <a:path w="6414134" h="2473325">
                  <a:moveTo>
                    <a:pt x="406624" y="137785"/>
                  </a:moveTo>
                  <a:lnTo>
                    <a:pt x="401571" y="137785"/>
                  </a:lnTo>
                  <a:lnTo>
                    <a:pt x="399141" y="137301"/>
                  </a:lnTo>
                  <a:lnTo>
                    <a:pt x="385047" y="121261"/>
                  </a:lnTo>
                  <a:lnTo>
                    <a:pt x="385047" y="116209"/>
                  </a:lnTo>
                  <a:lnTo>
                    <a:pt x="401571" y="99685"/>
                  </a:lnTo>
                  <a:lnTo>
                    <a:pt x="406624" y="99685"/>
                  </a:lnTo>
                  <a:lnTo>
                    <a:pt x="423147" y="116209"/>
                  </a:lnTo>
                  <a:lnTo>
                    <a:pt x="423147" y="121261"/>
                  </a:lnTo>
                  <a:lnTo>
                    <a:pt x="406624" y="137785"/>
                  </a:lnTo>
                  <a:close/>
                </a:path>
                <a:path w="6414134" h="2473325">
                  <a:moveTo>
                    <a:pt x="449407" y="116862"/>
                  </a:moveTo>
                  <a:lnTo>
                    <a:pt x="444354" y="116862"/>
                  </a:lnTo>
                  <a:lnTo>
                    <a:pt x="441924" y="116379"/>
                  </a:lnTo>
                  <a:lnTo>
                    <a:pt x="427831" y="100339"/>
                  </a:lnTo>
                  <a:lnTo>
                    <a:pt x="427831" y="95286"/>
                  </a:lnTo>
                  <a:lnTo>
                    <a:pt x="444354" y="78762"/>
                  </a:lnTo>
                  <a:lnTo>
                    <a:pt x="449407" y="78762"/>
                  </a:lnTo>
                  <a:lnTo>
                    <a:pt x="465931" y="95286"/>
                  </a:lnTo>
                  <a:lnTo>
                    <a:pt x="465931" y="100339"/>
                  </a:lnTo>
                  <a:lnTo>
                    <a:pt x="449407" y="116862"/>
                  </a:lnTo>
                  <a:close/>
                </a:path>
                <a:path w="6414134" h="2473325">
                  <a:moveTo>
                    <a:pt x="492190" y="95940"/>
                  </a:moveTo>
                  <a:lnTo>
                    <a:pt x="487137" y="95940"/>
                  </a:lnTo>
                  <a:lnTo>
                    <a:pt x="484707" y="95457"/>
                  </a:lnTo>
                  <a:lnTo>
                    <a:pt x="470614" y="79416"/>
                  </a:lnTo>
                  <a:lnTo>
                    <a:pt x="470614" y="74364"/>
                  </a:lnTo>
                  <a:lnTo>
                    <a:pt x="487137" y="57840"/>
                  </a:lnTo>
                  <a:lnTo>
                    <a:pt x="492190" y="57840"/>
                  </a:lnTo>
                  <a:lnTo>
                    <a:pt x="508714" y="74364"/>
                  </a:lnTo>
                  <a:lnTo>
                    <a:pt x="508714" y="79416"/>
                  </a:lnTo>
                  <a:lnTo>
                    <a:pt x="492190" y="95940"/>
                  </a:lnTo>
                  <a:close/>
                </a:path>
                <a:path w="6414134" h="2473325">
                  <a:moveTo>
                    <a:pt x="534973" y="75018"/>
                  </a:moveTo>
                  <a:lnTo>
                    <a:pt x="529921" y="75018"/>
                  </a:lnTo>
                  <a:lnTo>
                    <a:pt x="527491" y="74534"/>
                  </a:lnTo>
                  <a:lnTo>
                    <a:pt x="513397" y="58494"/>
                  </a:lnTo>
                  <a:lnTo>
                    <a:pt x="513397" y="53441"/>
                  </a:lnTo>
                  <a:lnTo>
                    <a:pt x="529921" y="36918"/>
                  </a:lnTo>
                  <a:lnTo>
                    <a:pt x="534973" y="36918"/>
                  </a:lnTo>
                  <a:lnTo>
                    <a:pt x="551497" y="53441"/>
                  </a:lnTo>
                  <a:lnTo>
                    <a:pt x="551497" y="58494"/>
                  </a:lnTo>
                  <a:lnTo>
                    <a:pt x="534973" y="75018"/>
                  </a:lnTo>
                  <a:close/>
                </a:path>
                <a:path w="6414134" h="2473325">
                  <a:moveTo>
                    <a:pt x="577756" y="54095"/>
                  </a:moveTo>
                  <a:lnTo>
                    <a:pt x="572704" y="54095"/>
                  </a:lnTo>
                  <a:lnTo>
                    <a:pt x="570274" y="53612"/>
                  </a:lnTo>
                  <a:lnTo>
                    <a:pt x="556180" y="32519"/>
                  </a:lnTo>
                  <a:lnTo>
                    <a:pt x="556663" y="30089"/>
                  </a:lnTo>
                  <a:lnTo>
                    <a:pt x="572704" y="15995"/>
                  </a:lnTo>
                  <a:lnTo>
                    <a:pt x="577756" y="15995"/>
                  </a:lnTo>
                  <a:lnTo>
                    <a:pt x="593187" y="28617"/>
                  </a:lnTo>
                  <a:lnTo>
                    <a:pt x="590620" y="31184"/>
                  </a:lnTo>
                  <a:lnTo>
                    <a:pt x="589243" y="33244"/>
                  </a:lnTo>
                  <a:lnTo>
                    <a:pt x="587310" y="37912"/>
                  </a:lnTo>
                  <a:lnTo>
                    <a:pt x="586894" y="40001"/>
                  </a:lnTo>
                  <a:lnTo>
                    <a:pt x="586826" y="45394"/>
                  </a:lnTo>
                  <a:lnTo>
                    <a:pt x="587310" y="47824"/>
                  </a:lnTo>
                  <a:lnTo>
                    <a:pt x="587919" y="49296"/>
                  </a:lnTo>
                  <a:lnTo>
                    <a:pt x="586914" y="50302"/>
                  </a:lnTo>
                  <a:lnTo>
                    <a:pt x="584854" y="51678"/>
                  </a:lnTo>
                  <a:lnTo>
                    <a:pt x="580186" y="53612"/>
                  </a:lnTo>
                  <a:lnTo>
                    <a:pt x="577756" y="54095"/>
                  </a:lnTo>
                  <a:close/>
                </a:path>
                <a:path w="6414134" h="2473325">
                  <a:moveTo>
                    <a:pt x="608403" y="61918"/>
                  </a:moveTo>
                  <a:lnTo>
                    <a:pt x="603350" y="61918"/>
                  </a:lnTo>
                  <a:lnTo>
                    <a:pt x="600920" y="61435"/>
                  </a:lnTo>
                  <a:lnTo>
                    <a:pt x="587919" y="49296"/>
                  </a:lnTo>
                  <a:lnTo>
                    <a:pt x="590486" y="46729"/>
                  </a:lnTo>
                  <a:lnTo>
                    <a:pt x="591863" y="44669"/>
                  </a:lnTo>
                  <a:lnTo>
                    <a:pt x="593797" y="40001"/>
                  </a:lnTo>
                  <a:lnTo>
                    <a:pt x="594212" y="37912"/>
                  </a:lnTo>
                  <a:lnTo>
                    <a:pt x="594280" y="32519"/>
                  </a:lnTo>
                  <a:lnTo>
                    <a:pt x="593797" y="30089"/>
                  </a:lnTo>
                  <a:lnTo>
                    <a:pt x="593187" y="28617"/>
                  </a:lnTo>
                  <a:lnTo>
                    <a:pt x="594192" y="27612"/>
                  </a:lnTo>
                  <a:lnTo>
                    <a:pt x="596252" y="26235"/>
                  </a:lnTo>
                  <a:lnTo>
                    <a:pt x="600920" y="24302"/>
                  </a:lnTo>
                  <a:lnTo>
                    <a:pt x="603350" y="23818"/>
                  </a:lnTo>
                  <a:lnTo>
                    <a:pt x="608403" y="23818"/>
                  </a:lnTo>
                  <a:lnTo>
                    <a:pt x="624927" y="45394"/>
                  </a:lnTo>
                  <a:lnTo>
                    <a:pt x="624443" y="47824"/>
                  </a:lnTo>
                  <a:lnTo>
                    <a:pt x="610833" y="61435"/>
                  </a:lnTo>
                  <a:lnTo>
                    <a:pt x="608403" y="61918"/>
                  </a:lnTo>
                  <a:close/>
                </a:path>
                <a:path w="6414134" h="2473325">
                  <a:moveTo>
                    <a:pt x="587919" y="49296"/>
                  </a:moveTo>
                  <a:lnTo>
                    <a:pt x="587310" y="47824"/>
                  </a:lnTo>
                  <a:lnTo>
                    <a:pt x="586826" y="45394"/>
                  </a:lnTo>
                  <a:lnTo>
                    <a:pt x="586894" y="40001"/>
                  </a:lnTo>
                  <a:lnTo>
                    <a:pt x="587310" y="37912"/>
                  </a:lnTo>
                  <a:lnTo>
                    <a:pt x="589243" y="33244"/>
                  </a:lnTo>
                  <a:lnTo>
                    <a:pt x="590620" y="31184"/>
                  </a:lnTo>
                  <a:lnTo>
                    <a:pt x="593187" y="28617"/>
                  </a:lnTo>
                  <a:lnTo>
                    <a:pt x="593797" y="30089"/>
                  </a:lnTo>
                  <a:lnTo>
                    <a:pt x="594280" y="32519"/>
                  </a:lnTo>
                  <a:lnTo>
                    <a:pt x="594212" y="37912"/>
                  </a:lnTo>
                  <a:lnTo>
                    <a:pt x="593797" y="40001"/>
                  </a:lnTo>
                  <a:lnTo>
                    <a:pt x="591863" y="44669"/>
                  </a:lnTo>
                  <a:lnTo>
                    <a:pt x="590486" y="46729"/>
                  </a:lnTo>
                  <a:lnTo>
                    <a:pt x="587919" y="49296"/>
                  </a:lnTo>
                  <a:close/>
                </a:path>
                <a:path w="6414134" h="2473325">
                  <a:moveTo>
                    <a:pt x="623246" y="107171"/>
                  </a:moveTo>
                  <a:lnTo>
                    <a:pt x="618194" y="107171"/>
                  </a:lnTo>
                  <a:lnTo>
                    <a:pt x="615764" y="106688"/>
                  </a:lnTo>
                  <a:lnTo>
                    <a:pt x="601670" y="90647"/>
                  </a:lnTo>
                  <a:lnTo>
                    <a:pt x="601670" y="85595"/>
                  </a:lnTo>
                  <a:lnTo>
                    <a:pt x="618194" y="69071"/>
                  </a:lnTo>
                  <a:lnTo>
                    <a:pt x="623246" y="69071"/>
                  </a:lnTo>
                  <a:lnTo>
                    <a:pt x="639770" y="85595"/>
                  </a:lnTo>
                  <a:lnTo>
                    <a:pt x="639770" y="90647"/>
                  </a:lnTo>
                  <a:lnTo>
                    <a:pt x="623246" y="107171"/>
                  </a:lnTo>
                  <a:close/>
                </a:path>
                <a:path w="6414134" h="2473325">
                  <a:moveTo>
                    <a:pt x="638090" y="152424"/>
                  </a:moveTo>
                  <a:lnTo>
                    <a:pt x="633037" y="152424"/>
                  </a:lnTo>
                  <a:lnTo>
                    <a:pt x="630607" y="151940"/>
                  </a:lnTo>
                  <a:lnTo>
                    <a:pt x="616514" y="135900"/>
                  </a:lnTo>
                  <a:lnTo>
                    <a:pt x="616514" y="130847"/>
                  </a:lnTo>
                  <a:lnTo>
                    <a:pt x="633037" y="114324"/>
                  </a:lnTo>
                  <a:lnTo>
                    <a:pt x="638090" y="114324"/>
                  </a:lnTo>
                  <a:lnTo>
                    <a:pt x="654614" y="130847"/>
                  </a:lnTo>
                  <a:lnTo>
                    <a:pt x="654614" y="135900"/>
                  </a:lnTo>
                  <a:lnTo>
                    <a:pt x="638090" y="152424"/>
                  </a:lnTo>
                  <a:close/>
                </a:path>
                <a:path w="6414134" h="2473325">
                  <a:moveTo>
                    <a:pt x="652933" y="197676"/>
                  </a:moveTo>
                  <a:lnTo>
                    <a:pt x="647881" y="197676"/>
                  </a:lnTo>
                  <a:lnTo>
                    <a:pt x="645451" y="197193"/>
                  </a:lnTo>
                  <a:lnTo>
                    <a:pt x="631357" y="181153"/>
                  </a:lnTo>
                  <a:lnTo>
                    <a:pt x="631357" y="176100"/>
                  </a:lnTo>
                  <a:lnTo>
                    <a:pt x="647881" y="159576"/>
                  </a:lnTo>
                  <a:lnTo>
                    <a:pt x="652933" y="159576"/>
                  </a:lnTo>
                  <a:lnTo>
                    <a:pt x="669457" y="176100"/>
                  </a:lnTo>
                  <a:lnTo>
                    <a:pt x="669457" y="181153"/>
                  </a:lnTo>
                  <a:lnTo>
                    <a:pt x="652933" y="197676"/>
                  </a:lnTo>
                  <a:close/>
                </a:path>
                <a:path w="6414134" h="2473325">
                  <a:moveTo>
                    <a:pt x="667777" y="242929"/>
                  </a:moveTo>
                  <a:lnTo>
                    <a:pt x="662725" y="242929"/>
                  </a:lnTo>
                  <a:lnTo>
                    <a:pt x="660294" y="242446"/>
                  </a:lnTo>
                  <a:lnTo>
                    <a:pt x="646201" y="226405"/>
                  </a:lnTo>
                  <a:lnTo>
                    <a:pt x="646201" y="221353"/>
                  </a:lnTo>
                  <a:lnTo>
                    <a:pt x="662725" y="204829"/>
                  </a:lnTo>
                  <a:lnTo>
                    <a:pt x="667777" y="204829"/>
                  </a:lnTo>
                  <a:lnTo>
                    <a:pt x="684301" y="221353"/>
                  </a:lnTo>
                  <a:lnTo>
                    <a:pt x="684301" y="226405"/>
                  </a:lnTo>
                  <a:lnTo>
                    <a:pt x="667777" y="242929"/>
                  </a:lnTo>
                  <a:close/>
                </a:path>
                <a:path w="6414134" h="2473325">
                  <a:moveTo>
                    <a:pt x="682620" y="288182"/>
                  </a:moveTo>
                  <a:lnTo>
                    <a:pt x="677568" y="288182"/>
                  </a:lnTo>
                  <a:lnTo>
                    <a:pt x="675138" y="287698"/>
                  </a:lnTo>
                  <a:lnTo>
                    <a:pt x="661044" y="271658"/>
                  </a:lnTo>
                  <a:lnTo>
                    <a:pt x="661044" y="266606"/>
                  </a:lnTo>
                  <a:lnTo>
                    <a:pt x="677568" y="250082"/>
                  </a:lnTo>
                  <a:lnTo>
                    <a:pt x="682620" y="250082"/>
                  </a:lnTo>
                  <a:lnTo>
                    <a:pt x="699144" y="266606"/>
                  </a:lnTo>
                  <a:lnTo>
                    <a:pt x="699144" y="271658"/>
                  </a:lnTo>
                  <a:lnTo>
                    <a:pt x="682620" y="288182"/>
                  </a:lnTo>
                  <a:close/>
                </a:path>
                <a:path w="6414134" h="2473325">
                  <a:moveTo>
                    <a:pt x="697464" y="333435"/>
                  </a:moveTo>
                  <a:lnTo>
                    <a:pt x="692412" y="333435"/>
                  </a:lnTo>
                  <a:lnTo>
                    <a:pt x="689982" y="332951"/>
                  </a:lnTo>
                  <a:lnTo>
                    <a:pt x="675888" y="316911"/>
                  </a:lnTo>
                  <a:lnTo>
                    <a:pt x="675888" y="311858"/>
                  </a:lnTo>
                  <a:lnTo>
                    <a:pt x="692412" y="295335"/>
                  </a:lnTo>
                  <a:lnTo>
                    <a:pt x="697464" y="295335"/>
                  </a:lnTo>
                  <a:lnTo>
                    <a:pt x="713988" y="311858"/>
                  </a:lnTo>
                  <a:lnTo>
                    <a:pt x="713988" y="316911"/>
                  </a:lnTo>
                  <a:lnTo>
                    <a:pt x="697464" y="333435"/>
                  </a:lnTo>
                  <a:close/>
                </a:path>
                <a:path w="6414134" h="2473325">
                  <a:moveTo>
                    <a:pt x="712308" y="378687"/>
                  </a:moveTo>
                  <a:lnTo>
                    <a:pt x="707255" y="378687"/>
                  </a:lnTo>
                  <a:lnTo>
                    <a:pt x="704825" y="378204"/>
                  </a:lnTo>
                  <a:lnTo>
                    <a:pt x="690731" y="362164"/>
                  </a:lnTo>
                  <a:lnTo>
                    <a:pt x="690731" y="357111"/>
                  </a:lnTo>
                  <a:lnTo>
                    <a:pt x="707255" y="340587"/>
                  </a:lnTo>
                  <a:lnTo>
                    <a:pt x="712308" y="340587"/>
                  </a:lnTo>
                  <a:lnTo>
                    <a:pt x="728831" y="357111"/>
                  </a:lnTo>
                  <a:lnTo>
                    <a:pt x="728831" y="362164"/>
                  </a:lnTo>
                  <a:lnTo>
                    <a:pt x="712308" y="378687"/>
                  </a:lnTo>
                  <a:close/>
                </a:path>
                <a:path w="6414134" h="2473325">
                  <a:moveTo>
                    <a:pt x="727151" y="423940"/>
                  </a:moveTo>
                  <a:lnTo>
                    <a:pt x="722099" y="423940"/>
                  </a:lnTo>
                  <a:lnTo>
                    <a:pt x="719669" y="423457"/>
                  </a:lnTo>
                  <a:lnTo>
                    <a:pt x="705575" y="407416"/>
                  </a:lnTo>
                  <a:lnTo>
                    <a:pt x="705575" y="402364"/>
                  </a:lnTo>
                  <a:lnTo>
                    <a:pt x="722099" y="385840"/>
                  </a:lnTo>
                  <a:lnTo>
                    <a:pt x="727151" y="385840"/>
                  </a:lnTo>
                  <a:lnTo>
                    <a:pt x="743675" y="402364"/>
                  </a:lnTo>
                  <a:lnTo>
                    <a:pt x="743675" y="407416"/>
                  </a:lnTo>
                  <a:lnTo>
                    <a:pt x="727151" y="423940"/>
                  </a:lnTo>
                  <a:close/>
                </a:path>
                <a:path w="6414134" h="2473325">
                  <a:moveTo>
                    <a:pt x="741995" y="469193"/>
                  </a:moveTo>
                  <a:lnTo>
                    <a:pt x="736942" y="469193"/>
                  </a:lnTo>
                  <a:lnTo>
                    <a:pt x="734512" y="468709"/>
                  </a:lnTo>
                  <a:lnTo>
                    <a:pt x="720419" y="452669"/>
                  </a:lnTo>
                  <a:lnTo>
                    <a:pt x="720419" y="447617"/>
                  </a:lnTo>
                  <a:lnTo>
                    <a:pt x="736942" y="431093"/>
                  </a:lnTo>
                  <a:lnTo>
                    <a:pt x="741995" y="431093"/>
                  </a:lnTo>
                  <a:lnTo>
                    <a:pt x="758519" y="447617"/>
                  </a:lnTo>
                  <a:lnTo>
                    <a:pt x="758519" y="452669"/>
                  </a:lnTo>
                  <a:lnTo>
                    <a:pt x="741995" y="469193"/>
                  </a:lnTo>
                  <a:close/>
                </a:path>
                <a:path w="6414134" h="2473325">
                  <a:moveTo>
                    <a:pt x="756838" y="514445"/>
                  </a:moveTo>
                  <a:lnTo>
                    <a:pt x="751786" y="514445"/>
                  </a:lnTo>
                  <a:lnTo>
                    <a:pt x="749356" y="513962"/>
                  </a:lnTo>
                  <a:lnTo>
                    <a:pt x="735262" y="497922"/>
                  </a:lnTo>
                  <a:lnTo>
                    <a:pt x="735262" y="492869"/>
                  </a:lnTo>
                  <a:lnTo>
                    <a:pt x="751786" y="476345"/>
                  </a:lnTo>
                  <a:lnTo>
                    <a:pt x="756838" y="476345"/>
                  </a:lnTo>
                  <a:lnTo>
                    <a:pt x="773362" y="492869"/>
                  </a:lnTo>
                  <a:lnTo>
                    <a:pt x="773362" y="497922"/>
                  </a:lnTo>
                  <a:lnTo>
                    <a:pt x="756838" y="514445"/>
                  </a:lnTo>
                  <a:close/>
                </a:path>
                <a:path w="6414134" h="2473325">
                  <a:moveTo>
                    <a:pt x="771682" y="559698"/>
                  </a:moveTo>
                  <a:lnTo>
                    <a:pt x="766630" y="559698"/>
                  </a:lnTo>
                  <a:lnTo>
                    <a:pt x="764199" y="559215"/>
                  </a:lnTo>
                  <a:lnTo>
                    <a:pt x="750106" y="543174"/>
                  </a:lnTo>
                  <a:lnTo>
                    <a:pt x="750106" y="538122"/>
                  </a:lnTo>
                  <a:lnTo>
                    <a:pt x="766630" y="521598"/>
                  </a:lnTo>
                  <a:lnTo>
                    <a:pt x="771682" y="521598"/>
                  </a:lnTo>
                  <a:lnTo>
                    <a:pt x="788206" y="538122"/>
                  </a:lnTo>
                  <a:lnTo>
                    <a:pt x="788206" y="543174"/>
                  </a:lnTo>
                  <a:lnTo>
                    <a:pt x="771682" y="559698"/>
                  </a:lnTo>
                  <a:close/>
                </a:path>
                <a:path w="6414134" h="2473325">
                  <a:moveTo>
                    <a:pt x="786526" y="604951"/>
                  </a:moveTo>
                  <a:lnTo>
                    <a:pt x="781473" y="604951"/>
                  </a:lnTo>
                  <a:lnTo>
                    <a:pt x="779043" y="604468"/>
                  </a:lnTo>
                  <a:lnTo>
                    <a:pt x="764949" y="588427"/>
                  </a:lnTo>
                  <a:lnTo>
                    <a:pt x="764949" y="583375"/>
                  </a:lnTo>
                  <a:lnTo>
                    <a:pt x="781473" y="566851"/>
                  </a:lnTo>
                  <a:lnTo>
                    <a:pt x="786526" y="566851"/>
                  </a:lnTo>
                  <a:lnTo>
                    <a:pt x="803049" y="583375"/>
                  </a:lnTo>
                  <a:lnTo>
                    <a:pt x="803049" y="588427"/>
                  </a:lnTo>
                  <a:lnTo>
                    <a:pt x="786526" y="604951"/>
                  </a:lnTo>
                  <a:close/>
                </a:path>
                <a:path w="6414134" h="2473325">
                  <a:moveTo>
                    <a:pt x="801369" y="650204"/>
                  </a:moveTo>
                  <a:lnTo>
                    <a:pt x="796317" y="650204"/>
                  </a:lnTo>
                  <a:lnTo>
                    <a:pt x="793887" y="649720"/>
                  </a:lnTo>
                  <a:lnTo>
                    <a:pt x="779793" y="633680"/>
                  </a:lnTo>
                  <a:lnTo>
                    <a:pt x="779793" y="628627"/>
                  </a:lnTo>
                  <a:lnTo>
                    <a:pt x="796317" y="612104"/>
                  </a:lnTo>
                  <a:lnTo>
                    <a:pt x="801369" y="612104"/>
                  </a:lnTo>
                  <a:lnTo>
                    <a:pt x="817893" y="628627"/>
                  </a:lnTo>
                  <a:lnTo>
                    <a:pt x="817893" y="633680"/>
                  </a:lnTo>
                  <a:lnTo>
                    <a:pt x="801369" y="650204"/>
                  </a:lnTo>
                  <a:close/>
                </a:path>
                <a:path w="6414134" h="2473325">
                  <a:moveTo>
                    <a:pt x="816213" y="695456"/>
                  </a:moveTo>
                  <a:lnTo>
                    <a:pt x="811160" y="695456"/>
                  </a:lnTo>
                  <a:lnTo>
                    <a:pt x="808730" y="694973"/>
                  </a:lnTo>
                  <a:lnTo>
                    <a:pt x="794636" y="678933"/>
                  </a:lnTo>
                  <a:lnTo>
                    <a:pt x="794636" y="673880"/>
                  </a:lnTo>
                  <a:lnTo>
                    <a:pt x="811160" y="657356"/>
                  </a:lnTo>
                  <a:lnTo>
                    <a:pt x="816213" y="657356"/>
                  </a:lnTo>
                  <a:lnTo>
                    <a:pt x="832736" y="673880"/>
                  </a:lnTo>
                  <a:lnTo>
                    <a:pt x="832736" y="678933"/>
                  </a:lnTo>
                  <a:lnTo>
                    <a:pt x="816213" y="695456"/>
                  </a:lnTo>
                  <a:close/>
                </a:path>
                <a:path w="6414134" h="2473325">
                  <a:moveTo>
                    <a:pt x="831056" y="740709"/>
                  </a:moveTo>
                  <a:lnTo>
                    <a:pt x="826004" y="740709"/>
                  </a:lnTo>
                  <a:lnTo>
                    <a:pt x="823574" y="740226"/>
                  </a:lnTo>
                  <a:lnTo>
                    <a:pt x="809480" y="724185"/>
                  </a:lnTo>
                  <a:lnTo>
                    <a:pt x="809480" y="719133"/>
                  </a:lnTo>
                  <a:lnTo>
                    <a:pt x="826004" y="702609"/>
                  </a:lnTo>
                  <a:lnTo>
                    <a:pt x="831056" y="702609"/>
                  </a:lnTo>
                  <a:lnTo>
                    <a:pt x="847580" y="719133"/>
                  </a:lnTo>
                  <a:lnTo>
                    <a:pt x="847580" y="724185"/>
                  </a:lnTo>
                  <a:lnTo>
                    <a:pt x="831056" y="740709"/>
                  </a:lnTo>
                  <a:close/>
                </a:path>
                <a:path w="6414134" h="2473325">
                  <a:moveTo>
                    <a:pt x="845900" y="785962"/>
                  </a:moveTo>
                  <a:lnTo>
                    <a:pt x="840847" y="785962"/>
                  </a:lnTo>
                  <a:lnTo>
                    <a:pt x="838417" y="785478"/>
                  </a:lnTo>
                  <a:lnTo>
                    <a:pt x="824323" y="769438"/>
                  </a:lnTo>
                  <a:lnTo>
                    <a:pt x="824323" y="764386"/>
                  </a:lnTo>
                  <a:lnTo>
                    <a:pt x="840847" y="747862"/>
                  </a:lnTo>
                  <a:lnTo>
                    <a:pt x="845900" y="747862"/>
                  </a:lnTo>
                  <a:lnTo>
                    <a:pt x="862423" y="764386"/>
                  </a:lnTo>
                  <a:lnTo>
                    <a:pt x="862423" y="769438"/>
                  </a:lnTo>
                  <a:lnTo>
                    <a:pt x="845900" y="785962"/>
                  </a:lnTo>
                  <a:close/>
                </a:path>
                <a:path w="6414134" h="2473325">
                  <a:moveTo>
                    <a:pt x="860743" y="831214"/>
                  </a:moveTo>
                  <a:lnTo>
                    <a:pt x="855691" y="831214"/>
                  </a:lnTo>
                  <a:lnTo>
                    <a:pt x="853261" y="830731"/>
                  </a:lnTo>
                  <a:lnTo>
                    <a:pt x="839167" y="814691"/>
                  </a:lnTo>
                  <a:lnTo>
                    <a:pt x="839167" y="809638"/>
                  </a:lnTo>
                  <a:lnTo>
                    <a:pt x="855691" y="793115"/>
                  </a:lnTo>
                  <a:lnTo>
                    <a:pt x="860743" y="793115"/>
                  </a:lnTo>
                  <a:lnTo>
                    <a:pt x="877267" y="809638"/>
                  </a:lnTo>
                  <a:lnTo>
                    <a:pt x="877267" y="814691"/>
                  </a:lnTo>
                  <a:lnTo>
                    <a:pt x="860743" y="831214"/>
                  </a:lnTo>
                  <a:close/>
                </a:path>
                <a:path w="6414134" h="2473325">
                  <a:moveTo>
                    <a:pt x="875587" y="876467"/>
                  </a:moveTo>
                  <a:lnTo>
                    <a:pt x="870534" y="876467"/>
                  </a:lnTo>
                  <a:lnTo>
                    <a:pt x="868104" y="875984"/>
                  </a:lnTo>
                  <a:lnTo>
                    <a:pt x="854011" y="859943"/>
                  </a:lnTo>
                  <a:lnTo>
                    <a:pt x="854011" y="854891"/>
                  </a:lnTo>
                  <a:lnTo>
                    <a:pt x="870534" y="838367"/>
                  </a:lnTo>
                  <a:lnTo>
                    <a:pt x="875587" y="838367"/>
                  </a:lnTo>
                  <a:lnTo>
                    <a:pt x="892111" y="854891"/>
                  </a:lnTo>
                  <a:lnTo>
                    <a:pt x="892111" y="859943"/>
                  </a:lnTo>
                  <a:lnTo>
                    <a:pt x="875587" y="876467"/>
                  </a:lnTo>
                  <a:close/>
                </a:path>
                <a:path w="6414134" h="2473325">
                  <a:moveTo>
                    <a:pt x="890430" y="921720"/>
                  </a:moveTo>
                  <a:lnTo>
                    <a:pt x="885378" y="921720"/>
                  </a:lnTo>
                  <a:lnTo>
                    <a:pt x="882948" y="921237"/>
                  </a:lnTo>
                  <a:lnTo>
                    <a:pt x="868854" y="905196"/>
                  </a:lnTo>
                  <a:lnTo>
                    <a:pt x="868854" y="900144"/>
                  </a:lnTo>
                  <a:lnTo>
                    <a:pt x="885378" y="883620"/>
                  </a:lnTo>
                  <a:lnTo>
                    <a:pt x="890430" y="883620"/>
                  </a:lnTo>
                  <a:lnTo>
                    <a:pt x="906954" y="900144"/>
                  </a:lnTo>
                  <a:lnTo>
                    <a:pt x="906954" y="905196"/>
                  </a:lnTo>
                  <a:lnTo>
                    <a:pt x="890430" y="921720"/>
                  </a:lnTo>
                  <a:close/>
                </a:path>
                <a:path w="6414134" h="2473325">
                  <a:moveTo>
                    <a:pt x="905274" y="966973"/>
                  </a:moveTo>
                  <a:lnTo>
                    <a:pt x="900222" y="966973"/>
                  </a:lnTo>
                  <a:lnTo>
                    <a:pt x="897792" y="966489"/>
                  </a:lnTo>
                  <a:lnTo>
                    <a:pt x="883698" y="950449"/>
                  </a:lnTo>
                  <a:lnTo>
                    <a:pt x="883698" y="945397"/>
                  </a:lnTo>
                  <a:lnTo>
                    <a:pt x="900222" y="928873"/>
                  </a:lnTo>
                  <a:lnTo>
                    <a:pt x="905274" y="928873"/>
                  </a:lnTo>
                  <a:lnTo>
                    <a:pt x="921798" y="945397"/>
                  </a:lnTo>
                  <a:lnTo>
                    <a:pt x="921798" y="950449"/>
                  </a:lnTo>
                  <a:lnTo>
                    <a:pt x="905274" y="966973"/>
                  </a:lnTo>
                  <a:close/>
                </a:path>
                <a:path w="6414134" h="2473325">
                  <a:moveTo>
                    <a:pt x="920118" y="1012225"/>
                  </a:moveTo>
                  <a:lnTo>
                    <a:pt x="915065" y="1012225"/>
                  </a:lnTo>
                  <a:lnTo>
                    <a:pt x="912635" y="1011742"/>
                  </a:lnTo>
                  <a:lnTo>
                    <a:pt x="898541" y="995702"/>
                  </a:lnTo>
                  <a:lnTo>
                    <a:pt x="898541" y="990649"/>
                  </a:lnTo>
                  <a:lnTo>
                    <a:pt x="915065" y="974125"/>
                  </a:lnTo>
                  <a:lnTo>
                    <a:pt x="920118" y="974125"/>
                  </a:lnTo>
                  <a:lnTo>
                    <a:pt x="936641" y="990649"/>
                  </a:lnTo>
                  <a:lnTo>
                    <a:pt x="936641" y="995702"/>
                  </a:lnTo>
                  <a:lnTo>
                    <a:pt x="920118" y="1012225"/>
                  </a:lnTo>
                  <a:close/>
                </a:path>
                <a:path w="6414134" h="2473325">
                  <a:moveTo>
                    <a:pt x="934961" y="1057478"/>
                  </a:moveTo>
                  <a:lnTo>
                    <a:pt x="929909" y="1057478"/>
                  </a:lnTo>
                  <a:lnTo>
                    <a:pt x="927479" y="1056995"/>
                  </a:lnTo>
                  <a:lnTo>
                    <a:pt x="913385" y="1040954"/>
                  </a:lnTo>
                  <a:lnTo>
                    <a:pt x="913385" y="1035902"/>
                  </a:lnTo>
                  <a:lnTo>
                    <a:pt x="929909" y="1019378"/>
                  </a:lnTo>
                  <a:lnTo>
                    <a:pt x="934961" y="1019378"/>
                  </a:lnTo>
                  <a:lnTo>
                    <a:pt x="951485" y="1035902"/>
                  </a:lnTo>
                  <a:lnTo>
                    <a:pt x="951485" y="1040954"/>
                  </a:lnTo>
                  <a:lnTo>
                    <a:pt x="934961" y="1057478"/>
                  </a:lnTo>
                  <a:close/>
                </a:path>
                <a:path w="6414134" h="2473325">
                  <a:moveTo>
                    <a:pt x="949805" y="1102731"/>
                  </a:moveTo>
                  <a:lnTo>
                    <a:pt x="944752" y="1102731"/>
                  </a:lnTo>
                  <a:lnTo>
                    <a:pt x="942322" y="1102247"/>
                  </a:lnTo>
                  <a:lnTo>
                    <a:pt x="928228" y="1086207"/>
                  </a:lnTo>
                  <a:lnTo>
                    <a:pt x="928228" y="1081155"/>
                  </a:lnTo>
                  <a:lnTo>
                    <a:pt x="944752" y="1064631"/>
                  </a:lnTo>
                  <a:lnTo>
                    <a:pt x="949805" y="1064631"/>
                  </a:lnTo>
                  <a:lnTo>
                    <a:pt x="966328" y="1081155"/>
                  </a:lnTo>
                  <a:lnTo>
                    <a:pt x="966328" y="1086207"/>
                  </a:lnTo>
                  <a:lnTo>
                    <a:pt x="949805" y="1102731"/>
                  </a:lnTo>
                  <a:close/>
                </a:path>
                <a:path w="6414134" h="2473325">
                  <a:moveTo>
                    <a:pt x="964648" y="1147983"/>
                  </a:moveTo>
                  <a:lnTo>
                    <a:pt x="959596" y="1147983"/>
                  </a:lnTo>
                  <a:lnTo>
                    <a:pt x="957166" y="1147500"/>
                  </a:lnTo>
                  <a:lnTo>
                    <a:pt x="943072" y="1131460"/>
                  </a:lnTo>
                  <a:lnTo>
                    <a:pt x="943072" y="1126407"/>
                  </a:lnTo>
                  <a:lnTo>
                    <a:pt x="959596" y="1109884"/>
                  </a:lnTo>
                  <a:lnTo>
                    <a:pt x="964648" y="1109884"/>
                  </a:lnTo>
                  <a:lnTo>
                    <a:pt x="981172" y="1126407"/>
                  </a:lnTo>
                  <a:lnTo>
                    <a:pt x="981172" y="1131460"/>
                  </a:lnTo>
                  <a:lnTo>
                    <a:pt x="964648" y="1147983"/>
                  </a:lnTo>
                  <a:close/>
                </a:path>
                <a:path w="6414134" h="2473325">
                  <a:moveTo>
                    <a:pt x="979492" y="1193236"/>
                  </a:moveTo>
                  <a:lnTo>
                    <a:pt x="974439" y="1193236"/>
                  </a:lnTo>
                  <a:lnTo>
                    <a:pt x="972009" y="1192753"/>
                  </a:lnTo>
                  <a:lnTo>
                    <a:pt x="957916" y="1176713"/>
                  </a:lnTo>
                  <a:lnTo>
                    <a:pt x="957916" y="1171660"/>
                  </a:lnTo>
                  <a:lnTo>
                    <a:pt x="974439" y="1155136"/>
                  </a:lnTo>
                  <a:lnTo>
                    <a:pt x="979492" y="1155136"/>
                  </a:lnTo>
                  <a:lnTo>
                    <a:pt x="996016" y="1171660"/>
                  </a:lnTo>
                  <a:lnTo>
                    <a:pt x="996016" y="1176713"/>
                  </a:lnTo>
                  <a:lnTo>
                    <a:pt x="979492" y="1193236"/>
                  </a:lnTo>
                  <a:close/>
                </a:path>
                <a:path w="6414134" h="2473325">
                  <a:moveTo>
                    <a:pt x="994335" y="1238489"/>
                  </a:moveTo>
                  <a:lnTo>
                    <a:pt x="989283" y="1238489"/>
                  </a:lnTo>
                  <a:lnTo>
                    <a:pt x="986853" y="1238006"/>
                  </a:lnTo>
                  <a:lnTo>
                    <a:pt x="972759" y="1221965"/>
                  </a:lnTo>
                  <a:lnTo>
                    <a:pt x="972759" y="1216913"/>
                  </a:lnTo>
                  <a:lnTo>
                    <a:pt x="989283" y="1200389"/>
                  </a:lnTo>
                  <a:lnTo>
                    <a:pt x="994335" y="1200389"/>
                  </a:lnTo>
                  <a:lnTo>
                    <a:pt x="1010859" y="1216913"/>
                  </a:lnTo>
                  <a:lnTo>
                    <a:pt x="1010859" y="1221965"/>
                  </a:lnTo>
                  <a:lnTo>
                    <a:pt x="994335" y="1238489"/>
                  </a:lnTo>
                  <a:close/>
                </a:path>
                <a:path w="6414134" h="2473325">
                  <a:moveTo>
                    <a:pt x="1009179" y="1283742"/>
                  </a:moveTo>
                  <a:lnTo>
                    <a:pt x="1004127" y="1283742"/>
                  </a:lnTo>
                  <a:lnTo>
                    <a:pt x="1001696" y="1283258"/>
                  </a:lnTo>
                  <a:lnTo>
                    <a:pt x="987603" y="1267218"/>
                  </a:lnTo>
                  <a:lnTo>
                    <a:pt x="987603" y="1262166"/>
                  </a:lnTo>
                  <a:lnTo>
                    <a:pt x="1004127" y="1245642"/>
                  </a:lnTo>
                  <a:lnTo>
                    <a:pt x="1009179" y="1245642"/>
                  </a:lnTo>
                  <a:lnTo>
                    <a:pt x="1025703" y="1262166"/>
                  </a:lnTo>
                  <a:lnTo>
                    <a:pt x="1025703" y="1267218"/>
                  </a:lnTo>
                  <a:lnTo>
                    <a:pt x="1009179" y="1283742"/>
                  </a:lnTo>
                  <a:close/>
                </a:path>
                <a:path w="6414134" h="2473325">
                  <a:moveTo>
                    <a:pt x="1024023" y="1328994"/>
                  </a:moveTo>
                  <a:lnTo>
                    <a:pt x="1018970" y="1328994"/>
                  </a:lnTo>
                  <a:lnTo>
                    <a:pt x="1016540" y="1328511"/>
                  </a:lnTo>
                  <a:lnTo>
                    <a:pt x="1002446" y="1312471"/>
                  </a:lnTo>
                  <a:lnTo>
                    <a:pt x="1002446" y="1307418"/>
                  </a:lnTo>
                  <a:lnTo>
                    <a:pt x="1018970" y="1290894"/>
                  </a:lnTo>
                  <a:lnTo>
                    <a:pt x="1024023" y="1290894"/>
                  </a:lnTo>
                  <a:lnTo>
                    <a:pt x="1040546" y="1307418"/>
                  </a:lnTo>
                  <a:lnTo>
                    <a:pt x="1040546" y="1312471"/>
                  </a:lnTo>
                  <a:lnTo>
                    <a:pt x="1024023" y="1328994"/>
                  </a:lnTo>
                  <a:close/>
                </a:path>
                <a:path w="6414134" h="2473325">
                  <a:moveTo>
                    <a:pt x="1038866" y="1374247"/>
                  </a:moveTo>
                  <a:lnTo>
                    <a:pt x="1033814" y="1374247"/>
                  </a:lnTo>
                  <a:lnTo>
                    <a:pt x="1031384" y="1373764"/>
                  </a:lnTo>
                  <a:lnTo>
                    <a:pt x="1017290" y="1357723"/>
                  </a:lnTo>
                  <a:lnTo>
                    <a:pt x="1017290" y="1352671"/>
                  </a:lnTo>
                  <a:lnTo>
                    <a:pt x="1033814" y="1336147"/>
                  </a:lnTo>
                  <a:lnTo>
                    <a:pt x="1038866" y="1336147"/>
                  </a:lnTo>
                  <a:lnTo>
                    <a:pt x="1055390" y="1352671"/>
                  </a:lnTo>
                  <a:lnTo>
                    <a:pt x="1055390" y="1357723"/>
                  </a:lnTo>
                  <a:lnTo>
                    <a:pt x="1038866" y="1374247"/>
                  </a:lnTo>
                  <a:close/>
                </a:path>
                <a:path w="6414134" h="2473325">
                  <a:moveTo>
                    <a:pt x="1053710" y="1419500"/>
                  </a:moveTo>
                  <a:lnTo>
                    <a:pt x="1048657" y="1419500"/>
                  </a:lnTo>
                  <a:lnTo>
                    <a:pt x="1046227" y="1419017"/>
                  </a:lnTo>
                  <a:lnTo>
                    <a:pt x="1032134" y="1402976"/>
                  </a:lnTo>
                  <a:lnTo>
                    <a:pt x="1032134" y="1397924"/>
                  </a:lnTo>
                  <a:lnTo>
                    <a:pt x="1048657" y="1381400"/>
                  </a:lnTo>
                  <a:lnTo>
                    <a:pt x="1053710" y="1381400"/>
                  </a:lnTo>
                  <a:lnTo>
                    <a:pt x="1070234" y="1397924"/>
                  </a:lnTo>
                  <a:lnTo>
                    <a:pt x="1070234" y="1402976"/>
                  </a:lnTo>
                  <a:lnTo>
                    <a:pt x="1053710" y="1419500"/>
                  </a:lnTo>
                  <a:close/>
                </a:path>
                <a:path w="6414134" h="2473325">
                  <a:moveTo>
                    <a:pt x="1068553" y="1464753"/>
                  </a:moveTo>
                  <a:lnTo>
                    <a:pt x="1063501" y="1464753"/>
                  </a:lnTo>
                  <a:lnTo>
                    <a:pt x="1061071" y="1464269"/>
                  </a:lnTo>
                  <a:lnTo>
                    <a:pt x="1046977" y="1448229"/>
                  </a:lnTo>
                  <a:lnTo>
                    <a:pt x="1046977" y="1443176"/>
                  </a:lnTo>
                  <a:lnTo>
                    <a:pt x="1063501" y="1426653"/>
                  </a:lnTo>
                  <a:lnTo>
                    <a:pt x="1068553" y="1426653"/>
                  </a:lnTo>
                  <a:lnTo>
                    <a:pt x="1085077" y="1443176"/>
                  </a:lnTo>
                  <a:lnTo>
                    <a:pt x="1085077" y="1448229"/>
                  </a:lnTo>
                  <a:lnTo>
                    <a:pt x="1068553" y="1464753"/>
                  </a:lnTo>
                  <a:close/>
                </a:path>
                <a:path w="6414134" h="2473325">
                  <a:moveTo>
                    <a:pt x="1083397" y="1510005"/>
                  </a:moveTo>
                  <a:lnTo>
                    <a:pt x="1078344" y="1510005"/>
                  </a:lnTo>
                  <a:lnTo>
                    <a:pt x="1075914" y="1509522"/>
                  </a:lnTo>
                  <a:lnTo>
                    <a:pt x="1061821" y="1493482"/>
                  </a:lnTo>
                  <a:lnTo>
                    <a:pt x="1061821" y="1488429"/>
                  </a:lnTo>
                  <a:lnTo>
                    <a:pt x="1078344" y="1471906"/>
                  </a:lnTo>
                  <a:lnTo>
                    <a:pt x="1083397" y="1471906"/>
                  </a:lnTo>
                  <a:lnTo>
                    <a:pt x="1099921" y="1488429"/>
                  </a:lnTo>
                  <a:lnTo>
                    <a:pt x="1099921" y="1493482"/>
                  </a:lnTo>
                  <a:lnTo>
                    <a:pt x="1083397" y="1510005"/>
                  </a:lnTo>
                  <a:close/>
                </a:path>
                <a:path w="6414134" h="2473325">
                  <a:moveTo>
                    <a:pt x="1098240" y="1555258"/>
                  </a:moveTo>
                  <a:lnTo>
                    <a:pt x="1093188" y="1555258"/>
                  </a:lnTo>
                  <a:lnTo>
                    <a:pt x="1090758" y="1554774"/>
                  </a:lnTo>
                  <a:lnTo>
                    <a:pt x="1076664" y="1538734"/>
                  </a:lnTo>
                  <a:lnTo>
                    <a:pt x="1076664" y="1533682"/>
                  </a:lnTo>
                  <a:lnTo>
                    <a:pt x="1093188" y="1517158"/>
                  </a:lnTo>
                  <a:lnTo>
                    <a:pt x="1098240" y="1517158"/>
                  </a:lnTo>
                  <a:lnTo>
                    <a:pt x="1114764" y="1533682"/>
                  </a:lnTo>
                  <a:lnTo>
                    <a:pt x="1114764" y="1538734"/>
                  </a:lnTo>
                  <a:lnTo>
                    <a:pt x="1098240" y="1555258"/>
                  </a:lnTo>
                  <a:close/>
                </a:path>
                <a:path w="6414134" h="2473325">
                  <a:moveTo>
                    <a:pt x="1113084" y="1600511"/>
                  </a:moveTo>
                  <a:lnTo>
                    <a:pt x="1108032" y="1600511"/>
                  </a:lnTo>
                  <a:lnTo>
                    <a:pt x="1105601" y="1600027"/>
                  </a:lnTo>
                  <a:lnTo>
                    <a:pt x="1091508" y="1583987"/>
                  </a:lnTo>
                  <a:lnTo>
                    <a:pt x="1091508" y="1578934"/>
                  </a:lnTo>
                  <a:lnTo>
                    <a:pt x="1108032" y="1562411"/>
                  </a:lnTo>
                  <a:lnTo>
                    <a:pt x="1113084" y="1562411"/>
                  </a:lnTo>
                  <a:lnTo>
                    <a:pt x="1129608" y="1578934"/>
                  </a:lnTo>
                  <a:lnTo>
                    <a:pt x="1129608" y="1583987"/>
                  </a:lnTo>
                  <a:lnTo>
                    <a:pt x="1113084" y="1600511"/>
                  </a:lnTo>
                  <a:close/>
                </a:path>
                <a:path w="6414134" h="2473325">
                  <a:moveTo>
                    <a:pt x="1127928" y="1645763"/>
                  </a:moveTo>
                  <a:lnTo>
                    <a:pt x="1122875" y="1645763"/>
                  </a:lnTo>
                  <a:lnTo>
                    <a:pt x="1120445" y="1645280"/>
                  </a:lnTo>
                  <a:lnTo>
                    <a:pt x="1106351" y="1629240"/>
                  </a:lnTo>
                  <a:lnTo>
                    <a:pt x="1106351" y="1624187"/>
                  </a:lnTo>
                  <a:lnTo>
                    <a:pt x="1122875" y="1607664"/>
                  </a:lnTo>
                  <a:lnTo>
                    <a:pt x="1127928" y="1607664"/>
                  </a:lnTo>
                  <a:lnTo>
                    <a:pt x="1144451" y="1624187"/>
                  </a:lnTo>
                  <a:lnTo>
                    <a:pt x="1144451" y="1629240"/>
                  </a:lnTo>
                  <a:lnTo>
                    <a:pt x="1127928" y="1645763"/>
                  </a:lnTo>
                  <a:close/>
                </a:path>
                <a:path w="6414134" h="2473325">
                  <a:moveTo>
                    <a:pt x="1142771" y="1691016"/>
                  </a:moveTo>
                  <a:lnTo>
                    <a:pt x="1137719" y="1691016"/>
                  </a:lnTo>
                  <a:lnTo>
                    <a:pt x="1135289" y="1690533"/>
                  </a:lnTo>
                  <a:lnTo>
                    <a:pt x="1121195" y="1674492"/>
                  </a:lnTo>
                  <a:lnTo>
                    <a:pt x="1121195" y="1669440"/>
                  </a:lnTo>
                  <a:lnTo>
                    <a:pt x="1137719" y="1652916"/>
                  </a:lnTo>
                  <a:lnTo>
                    <a:pt x="1142771" y="1652916"/>
                  </a:lnTo>
                  <a:lnTo>
                    <a:pt x="1159295" y="1669440"/>
                  </a:lnTo>
                  <a:lnTo>
                    <a:pt x="1159295" y="1674492"/>
                  </a:lnTo>
                  <a:lnTo>
                    <a:pt x="1142771" y="1691016"/>
                  </a:lnTo>
                  <a:close/>
                </a:path>
                <a:path w="6414134" h="2473325">
                  <a:moveTo>
                    <a:pt x="1157615" y="1736269"/>
                  </a:moveTo>
                  <a:lnTo>
                    <a:pt x="1152562" y="1736269"/>
                  </a:lnTo>
                  <a:lnTo>
                    <a:pt x="1150132" y="1735785"/>
                  </a:lnTo>
                  <a:lnTo>
                    <a:pt x="1136038" y="1719745"/>
                  </a:lnTo>
                  <a:lnTo>
                    <a:pt x="1136038" y="1714693"/>
                  </a:lnTo>
                  <a:lnTo>
                    <a:pt x="1152562" y="1698169"/>
                  </a:lnTo>
                  <a:lnTo>
                    <a:pt x="1157615" y="1698169"/>
                  </a:lnTo>
                  <a:lnTo>
                    <a:pt x="1174138" y="1714693"/>
                  </a:lnTo>
                  <a:lnTo>
                    <a:pt x="1174138" y="1719745"/>
                  </a:lnTo>
                  <a:lnTo>
                    <a:pt x="1157615" y="1736269"/>
                  </a:lnTo>
                  <a:close/>
                </a:path>
                <a:path w="6414134" h="2473325">
                  <a:moveTo>
                    <a:pt x="1172458" y="1781522"/>
                  </a:moveTo>
                  <a:lnTo>
                    <a:pt x="1167406" y="1781522"/>
                  </a:lnTo>
                  <a:lnTo>
                    <a:pt x="1164976" y="1781038"/>
                  </a:lnTo>
                  <a:lnTo>
                    <a:pt x="1150882" y="1764998"/>
                  </a:lnTo>
                  <a:lnTo>
                    <a:pt x="1150882" y="1759946"/>
                  </a:lnTo>
                  <a:lnTo>
                    <a:pt x="1167406" y="1743422"/>
                  </a:lnTo>
                  <a:lnTo>
                    <a:pt x="1172458" y="1743422"/>
                  </a:lnTo>
                  <a:lnTo>
                    <a:pt x="1188982" y="1759946"/>
                  </a:lnTo>
                  <a:lnTo>
                    <a:pt x="1188982" y="1764998"/>
                  </a:lnTo>
                  <a:lnTo>
                    <a:pt x="1172458" y="1781522"/>
                  </a:lnTo>
                  <a:close/>
                </a:path>
                <a:path w="6414134" h="2473325">
                  <a:moveTo>
                    <a:pt x="2046311" y="1794543"/>
                  </a:moveTo>
                  <a:lnTo>
                    <a:pt x="2036398" y="1794543"/>
                  </a:lnTo>
                  <a:lnTo>
                    <a:pt x="2031730" y="1793273"/>
                  </a:lnTo>
                  <a:lnTo>
                    <a:pt x="2022304" y="1778033"/>
                  </a:lnTo>
                  <a:lnTo>
                    <a:pt x="2022304" y="1774223"/>
                  </a:lnTo>
                  <a:lnTo>
                    <a:pt x="2036398" y="1757713"/>
                  </a:lnTo>
                  <a:lnTo>
                    <a:pt x="2046311" y="1757713"/>
                  </a:lnTo>
                  <a:lnTo>
                    <a:pt x="2060404" y="1774223"/>
                  </a:lnTo>
                  <a:lnTo>
                    <a:pt x="2060404" y="1778033"/>
                  </a:lnTo>
                  <a:lnTo>
                    <a:pt x="2046311" y="1794543"/>
                  </a:lnTo>
                  <a:close/>
                </a:path>
                <a:path w="6414134" h="2473325">
                  <a:moveTo>
                    <a:pt x="1195160" y="1822483"/>
                  </a:moveTo>
                  <a:lnTo>
                    <a:pt x="1185247" y="1822483"/>
                  </a:lnTo>
                  <a:lnTo>
                    <a:pt x="1180580" y="1821213"/>
                  </a:lnTo>
                  <a:lnTo>
                    <a:pt x="1178520" y="1818673"/>
                  </a:lnTo>
                  <a:lnTo>
                    <a:pt x="1174947" y="1816133"/>
                  </a:lnTo>
                  <a:lnTo>
                    <a:pt x="1173571" y="1813593"/>
                  </a:lnTo>
                  <a:lnTo>
                    <a:pt x="1171637" y="1808513"/>
                  </a:lnTo>
                  <a:lnTo>
                    <a:pt x="1171154" y="1805973"/>
                  </a:lnTo>
                  <a:lnTo>
                    <a:pt x="1171154" y="1800893"/>
                  </a:lnTo>
                  <a:lnTo>
                    <a:pt x="1185247" y="1785653"/>
                  </a:lnTo>
                  <a:lnTo>
                    <a:pt x="1187678" y="1784383"/>
                  </a:lnTo>
                  <a:lnTo>
                    <a:pt x="1192730" y="1784383"/>
                  </a:lnTo>
                  <a:lnTo>
                    <a:pt x="1195160" y="1785653"/>
                  </a:lnTo>
                  <a:lnTo>
                    <a:pt x="1199828" y="1786923"/>
                  </a:lnTo>
                  <a:lnTo>
                    <a:pt x="1201888" y="1788193"/>
                  </a:lnTo>
                  <a:lnTo>
                    <a:pt x="1205460" y="1792003"/>
                  </a:lnTo>
                  <a:lnTo>
                    <a:pt x="1206837" y="1794543"/>
                  </a:lnTo>
                  <a:lnTo>
                    <a:pt x="1209254" y="1800893"/>
                  </a:lnTo>
                  <a:lnTo>
                    <a:pt x="1209254" y="1805973"/>
                  </a:lnTo>
                  <a:lnTo>
                    <a:pt x="1208770" y="1808513"/>
                  </a:lnTo>
                  <a:lnTo>
                    <a:pt x="1206837" y="1813593"/>
                  </a:lnTo>
                  <a:lnTo>
                    <a:pt x="1205460" y="1816133"/>
                  </a:lnTo>
                  <a:lnTo>
                    <a:pt x="1201888" y="1818673"/>
                  </a:lnTo>
                  <a:lnTo>
                    <a:pt x="1199828" y="1821213"/>
                  </a:lnTo>
                  <a:lnTo>
                    <a:pt x="1195160" y="1822483"/>
                  </a:lnTo>
                  <a:close/>
                </a:path>
                <a:path w="6414134" h="2473325">
                  <a:moveTo>
                    <a:pt x="2028346" y="1838993"/>
                  </a:moveTo>
                  <a:lnTo>
                    <a:pt x="2018433" y="1838993"/>
                  </a:lnTo>
                  <a:lnTo>
                    <a:pt x="2013765" y="1836453"/>
                  </a:lnTo>
                  <a:lnTo>
                    <a:pt x="2011705" y="1835183"/>
                  </a:lnTo>
                  <a:lnTo>
                    <a:pt x="2008133" y="1831373"/>
                  </a:lnTo>
                  <a:lnTo>
                    <a:pt x="2006756" y="1830103"/>
                  </a:lnTo>
                  <a:lnTo>
                    <a:pt x="2004823" y="1825023"/>
                  </a:lnTo>
                  <a:lnTo>
                    <a:pt x="2004339" y="1822483"/>
                  </a:lnTo>
                  <a:lnTo>
                    <a:pt x="2004339" y="1817403"/>
                  </a:lnTo>
                  <a:lnTo>
                    <a:pt x="2018433" y="1802163"/>
                  </a:lnTo>
                  <a:lnTo>
                    <a:pt x="2020863" y="1800893"/>
                  </a:lnTo>
                  <a:lnTo>
                    <a:pt x="2025916" y="1800893"/>
                  </a:lnTo>
                  <a:lnTo>
                    <a:pt x="2028346" y="1802163"/>
                  </a:lnTo>
                  <a:lnTo>
                    <a:pt x="2033013" y="1803433"/>
                  </a:lnTo>
                  <a:lnTo>
                    <a:pt x="2042439" y="1817403"/>
                  </a:lnTo>
                  <a:lnTo>
                    <a:pt x="2042439" y="1822483"/>
                  </a:lnTo>
                  <a:lnTo>
                    <a:pt x="2041956" y="1825023"/>
                  </a:lnTo>
                  <a:lnTo>
                    <a:pt x="2040023" y="1830103"/>
                  </a:lnTo>
                  <a:lnTo>
                    <a:pt x="2038646" y="1831373"/>
                  </a:lnTo>
                  <a:lnTo>
                    <a:pt x="2035073" y="1835183"/>
                  </a:lnTo>
                  <a:lnTo>
                    <a:pt x="2033013" y="1836453"/>
                  </a:lnTo>
                  <a:lnTo>
                    <a:pt x="2028346" y="1838993"/>
                  </a:lnTo>
                  <a:close/>
                </a:path>
                <a:path w="6414134" h="2473325">
                  <a:moveTo>
                    <a:pt x="1226223" y="1859313"/>
                  </a:moveTo>
                  <a:lnTo>
                    <a:pt x="1216311" y="1859313"/>
                  </a:lnTo>
                  <a:lnTo>
                    <a:pt x="1211643" y="1856773"/>
                  </a:lnTo>
                  <a:lnTo>
                    <a:pt x="1202217" y="1842803"/>
                  </a:lnTo>
                  <a:lnTo>
                    <a:pt x="1202217" y="1837723"/>
                  </a:lnTo>
                  <a:lnTo>
                    <a:pt x="1202700" y="1835183"/>
                  </a:lnTo>
                  <a:lnTo>
                    <a:pt x="1204633" y="1830103"/>
                  </a:lnTo>
                  <a:lnTo>
                    <a:pt x="1206010" y="1828833"/>
                  </a:lnTo>
                  <a:lnTo>
                    <a:pt x="1209583" y="1825023"/>
                  </a:lnTo>
                  <a:lnTo>
                    <a:pt x="1211643" y="1823753"/>
                  </a:lnTo>
                  <a:lnTo>
                    <a:pt x="1216311" y="1821213"/>
                  </a:lnTo>
                  <a:lnTo>
                    <a:pt x="1226223" y="1821213"/>
                  </a:lnTo>
                  <a:lnTo>
                    <a:pt x="1230891" y="1823753"/>
                  </a:lnTo>
                  <a:lnTo>
                    <a:pt x="1232951" y="1825023"/>
                  </a:lnTo>
                  <a:lnTo>
                    <a:pt x="1236523" y="1828833"/>
                  </a:lnTo>
                  <a:lnTo>
                    <a:pt x="1237900" y="1830103"/>
                  </a:lnTo>
                  <a:lnTo>
                    <a:pt x="1239833" y="1835183"/>
                  </a:lnTo>
                  <a:lnTo>
                    <a:pt x="1240317" y="1837723"/>
                  </a:lnTo>
                  <a:lnTo>
                    <a:pt x="1240317" y="1842803"/>
                  </a:lnTo>
                  <a:lnTo>
                    <a:pt x="1230891" y="1856773"/>
                  </a:lnTo>
                  <a:lnTo>
                    <a:pt x="1226223" y="1859313"/>
                  </a:lnTo>
                  <a:close/>
                </a:path>
                <a:path w="6414134" h="2473325">
                  <a:moveTo>
                    <a:pt x="2010381" y="1883443"/>
                  </a:moveTo>
                  <a:lnTo>
                    <a:pt x="2000468" y="1883443"/>
                  </a:lnTo>
                  <a:lnTo>
                    <a:pt x="1995800" y="1880903"/>
                  </a:lnTo>
                  <a:lnTo>
                    <a:pt x="1993740" y="1879633"/>
                  </a:lnTo>
                  <a:lnTo>
                    <a:pt x="1990168" y="1875823"/>
                  </a:lnTo>
                  <a:lnTo>
                    <a:pt x="1988791" y="1874553"/>
                  </a:lnTo>
                  <a:lnTo>
                    <a:pt x="1986858" y="1869473"/>
                  </a:lnTo>
                  <a:lnTo>
                    <a:pt x="1986374" y="1866933"/>
                  </a:lnTo>
                  <a:lnTo>
                    <a:pt x="1986374" y="1861853"/>
                  </a:lnTo>
                  <a:lnTo>
                    <a:pt x="1986858" y="1859313"/>
                  </a:lnTo>
                  <a:lnTo>
                    <a:pt x="1988791" y="1854233"/>
                  </a:lnTo>
                  <a:lnTo>
                    <a:pt x="1990168" y="1852963"/>
                  </a:lnTo>
                  <a:lnTo>
                    <a:pt x="1993740" y="1849153"/>
                  </a:lnTo>
                  <a:lnTo>
                    <a:pt x="1995800" y="1847883"/>
                  </a:lnTo>
                  <a:lnTo>
                    <a:pt x="2000468" y="1845343"/>
                  </a:lnTo>
                  <a:lnTo>
                    <a:pt x="2010381" y="1845343"/>
                  </a:lnTo>
                  <a:lnTo>
                    <a:pt x="2015048" y="1847883"/>
                  </a:lnTo>
                  <a:lnTo>
                    <a:pt x="2017108" y="1849153"/>
                  </a:lnTo>
                  <a:lnTo>
                    <a:pt x="2020681" y="1852963"/>
                  </a:lnTo>
                  <a:lnTo>
                    <a:pt x="2022057" y="1854233"/>
                  </a:lnTo>
                  <a:lnTo>
                    <a:pt x="2023991" y="1859313"/>
                  </a:lnTo>
                  <a:lnTo>
                    <a:pt x="2024474" y="1861853"/>
                  </a:lnTo>
                  <a:lnTo>
                    <a:pt x="2024474" y="1866933"/>
                  </a:lnTo>
                  <a:lnTo>
                    <a:pt x="2023991" y="1869473"/>
                  </a:lnTo>
                  <a:lnTo>
                    <a:pt x="2022057" y="1874553"/>
                  </a:lnTo>
                  <a:lnTo>
                    <a:pt x="2020681" y="1875823"/>
                  </a:lnTo>
                  <a:lnTo>
                    <a:pt x="2017108" y="1879633"/>
                  </a:lnTo>
                  <a:lnTo>
                    <a:pt x="2015048" y="1880903"/>
                  </a:lnTo>
                  <a:lnTo>
                    <a:pt x="2010381" y="1883443"/>
                  </a:lnTo>
                  <a:close/>
                </a:path>
                <a:path w="6414134" h="2473325">
                  <a:moveTo>
                    <a:pt x="1257286" y="1894873"/>
                  </a:moveTo>
                  <a:lnTo>
                    <a:pt x="1247374" y="1894873"/>
                  </a:lnTo>
                  <a:lnTo>
                    <a:pt x="1242706" y="1892333"/>
                  </a:lnTo>
                  <a:lnTo>
                    <a:pt x="1233280" y="1878363"/>
                  </a:lnTo>
                  <a:lnTo>
                    <a:pt x="1233280" y="1873283"/>
                  </a:lnTo>
                  <a:lnTo>
                    <a:pt x="1247374" y="1858043"/>
                  </a:lnTo>
                  <a:lnTo>
                    <a:pt x="1249804" y="1856773"/>
                  </a:lnTo>
                  <a:lnTo>
                    <a:pt x="1254856" y="1856773"/>
                  </a:lnTo>
                  <a:lnTo>
                    <a:pt x="1257286" y="1858043"/>
                  </a:lnTo>
                  <a:lnTo>
                    <a:pt x="1261954" y="1859313"/>
                  </a:lnTo>
                  <a:lnTo>
                    <a:pt x="1271380" y="1873283"/>
                  </a:lnTo>
                  <a:lnTo>
                    <a:pt x="1271380" y="1878363"/>
                  </a:lnTo>
                  <a:lnTo>
                    <a:pt x="1261954" y="1892333"/>
                  </a:lnTo>
                  <a:lnTo>
                    <a:pt x="1257286" y="1894873"/>
                  </a:lnTo>
                  <a:close/>
                </a:path>
                <a:path w="6414134" h="2473325">
                  <a:moveTo>
                    <a:pt x="1989985" y="1927893"/>
                  </a:moveTo>
                  <a:lnTo>
                    <a:pt x="1984933" y="1927893"/>
                  </a:lnTo>
                  <a:lnTo>
                    <a:pt x="1982503" y="1926623"/>
                  </a:lnTo>
                  <a:lnTo>
                    <a:pt x="1977835" y="1925353"/>
                  </a:lnTo>
                  <a:lnTo>
                    <a:pt x="1968409" y="1911383"/>
                  </a:lnTo>
                  <a:lnTo>
                    <a:pt x="1968409" y="1906303"/>
                  </a:lnTo>
                  <a:lnTo>
                    <a:pt x="1982503" y="1889793"/>
                  </a:lnTo>
                  <a:lnTo>
                    <a:pt x="1992415" y="1889793"/>
                  </a:lnTo>
                  <a:lnTo>
                    <a:pt x="2006509" y="1906303"/>
                  </a:lnTo>
                  <a:lnTo>
                    <a:pt x="2006509" y="1911383"/>
                  </a:lnTo>
                  <a:lnTo>
                    <a:pt x="1992415" y="1926623"/>
                  </a:lnTo>
                  <a:lnTo>
                    <a:pt x="1989985" y="1927893"/>
                  </a:lnTo>
                  <a:close/>
                </a:path>
                <a:path w="6414134" h="2473325">
                  <a:moveTo>
                    <a:pt x="1285920" y="1931703"/>
                  </a:moveTo>
                  <a:lnTo>
                    <a:pt x="1280867" y="1931703"/>
                  </a:lnTo>
                  <a:lnTo>
                    <a:pt x="1278437" y="1930433"/>
                  </a:lnTo>
                  <a:lnTo>
                    <a:pt x="1273769" y="1929163"/>
                  </a:lnTo>
                  <a:lnTo>
                    <a:pt x="1264343" y="1915193"/>
                  </a:lnTo>
                  <a:lnTo>
                    <a:pt x="1264343" y="1910113"/>
                  </a:lnTo>
                  <a:lnTo>
                    <a:pt x="1264827" y="1907573"/>
                  </a:lnTo>
                  <a:lnTo>
                    <a:pt x="1266760" y="1902493"/>
                  </a:lnTo>
                  <a:lnTo>
                    <a:pt x="1268136" y="1901223"/>
                  </a:lnTo>
                  <a:lnTo>
                    <a:pt x="1271709" y="1897413"/>
                  </a:lnTo>
                  <a:lnTo>
                    <a:pt x="1273769" y="1896143"/>
                  </a:lnTo>
                  <a:lnTo>
                    <a:pt x="1278437" y="1893603"/>
                  </a:lnTo>
                  <a:lnTo>
                    <a:pt x="1288349" y="1893603"/>
                  </a:lnTo>
                  <a:lnTo>
                    <a:pt x="1293017" y="1896143"/>
                  </a:lnTo>
                  <a:lnTo>
                    <a:pt x="1295077" y="1897413"/>
                  </a:lnTo>
                  <a:lnTo>
                    <a:pt x="1298650" y="1901223"/>
                  </a:lnTo>
                  <a:lnTo>
                    <a:pt x="1300026" y="1902493"/>
                  </a:lnTo>
                  <a:lnTo>
                    <a:pt x="1301960" y="1907573"/>
                  </a:lnTo>
                  <a:lnTo>
                    <a:pt x="1302443" y="1910113"/>
                  </a:lnTo>
                  <a:lnTo>
                    <a:pt x="1302443" y="1915193"/>
                  </a:lnTo>
                  <a:lnTo>
                    <a:pt x="1288349" y="1930433"/>
                  </a:lnTo>
                  <a:lnTo>
                    <a:pt x="1285920" y="1931703"/>
                  </a:lnTo>
                  <a:close/>
                </a:path>
                <a:path w="6414134" h="2473325">
                  <a:moveTo>
                    <a:pt x="1319413" y="1967263"/>
                  </a:moveTo>
                  <a:lnTo>
                    <a:pt x="1309500" y="1967263"/>
                  </a:lnTo>
                  <a:lnTo>
                    <a:pt x="1304832" y="1964723"/>
                  </a:lnTo>
                  <a:lnTo>
                    <a:pt x="1302772" y="1963453"/>
                  </a:lnTo>
                  <a:lnTo>
                    <a:pt x="1299200" y="1959643"/>
                  </a:lnTo>
                  <a:lnTo>
                    <a:pt x="1297823" y="1958373"/>
                  </a:lnTo>
                  <a:lnTo>
                    <a:pt x="1295890" y="1953293"/>
                  </a:lnTo>
                  <a:lnTo>
                    <a:pt x="1295406" y="1950753"/>
                  </a:lnTo>
                  <a:lnTo>
                    <a:pt x="1295406" y="1945673"/>
                  </a:lnTo>
                  <a:lnTo>
                    <a:pt x="1309500" y="1930433"/>
                  </a:lnTo>
                  <a:lnTo>
                    <a:pt x="1311930" y="1929163"/>
                  </a:lnTo>
                  <a:lnTo>
                    <a:pt x="1316983" y="1929163"/>
                  </a:lnTo>
                  <a:lnTo>
                    <a:pt x="1319413" y="1930433"/>
                  </a:lnTo>
                  <a:lnTo>
                    <a:pt x="1324080" y="1931703"/>
                  </a:lnTo>
                  <a:lnTo>
                    <a:pt x="1333506" y="1945673"/>
                  </a:lnTo>
                  <a:lnTo>
                    <a:pt x="1333506" y="1950753"/>
                  </a:lnTo>
                  <a:lnTo>
                    <a:pt x="1333023" y="1953293"/>
                  </a:lnTo>
                  <a:lnTo>
                    <a:pt x="1331090" y="1958373"/>
                  </a:lnTo>
                  <a:lnTo>
                    <a:pt x="1329713" y="1959643"/>
                  </a:lnTo>
                  <a:lnTo>
                    <a:pt x="1326140" y="1963453"/>
                  </a:lnTo>
                  <a:lnTo>
                    <a:pt x="1324080" y="1964723"/>
                  </a:lnTo>
                  <a:lnTo>
                    <a:pt x="1319413" y="1967263"/>
                  </a:lnTo>
                  <a:close/>
                </a:path>
                <a:path w="6414134" h="2473325">
                  <a:moveTo>
                    <a:pt x="1974450" y="1971073"/>
                  </a:moveTo>
                  <a:lnTo>
                    <a:pt x="1964538" y="1971073"/>
                  </a:lnTo>
                  <a:lnTo>
                    <a:pt x="1959870" y="1969803"/>
                  </a:lnTo>
                  <a:lnTo>
                    <a:pt x="1957810" y="1967263"/>
                  </a:lnTo>
                  <a:lnTo>
                    <a:pt x="1954238" y="1964723"/>
                  </a:lnTo>
                  <a:lnTo>
                    <a:pt x="1952861" y="1962183"/>
                  </a:lnTo>
                  <a:lnTo>
                    <a:pt x="1950928" y="1957103"/>
                  </a:lnTo>
                  <a:lnTo>
                    <a:pt x="1950444" y="1954563"/>
                  </a:lnTo>
                  <a:lnTo>
                    <a:pt x="1950444" y="1949483"/>
                  </a:lnTo>
                  <a:lnTo>
                    <a:pt x="1964538" y="1934243"/>
                  </a:lnTo>
                  <a:lnTo>
                    <a:pt x="1966968" y="1932973"/>
                  </a:lnTo>
                  <a:lnTo>
                    <a:pt x="1972020" y="1932973"/>
                  </a:lnTo>
                  <a:lnTo>
                    <a:pt x="1974450" y="1934243"/>
                  </a:lnTo>
                  <a:lnTo>
                    <a:pt x="1979118" y="1935513"/>
                  </a:lnTo>
                  <a:lnTo>
                    <a:pt x="1981178" y="1936783"/>
                  </a:lnTo>
                  <a:lnTo>
                    <a:pt x="1984751" y="1940593"/>
                  </a:lnTo>
                  <a:lnTo>
                    <a:pt x="1986127" y="1943133"/>
                  </a:lnTo>
                  <a:lnTo>
                    <a:pt x="1988544" y="1949483"/>
                  </a:lnTo>
                  <a:lnTo>
                    <a:pt x="1988544" y="1954563"/>
                  </a:lnTo>
                  <a:lnTo>
                    <a:pt x="1988061" y="1957103"/>
                  </a:lnTo>
                  <a:lnTo>
                    <a:pt x="1986127" y="1962183"/>
                  </a:lnTo>
                  <a:lnTo>
                    <a:pt x="1984751" y="1964723"/>
                  </a:lnTo>
                  <a:lnTo>
                    <a:pt x="1981178" y="1967263"/>
                  </a:lnTo>
                  <a:lnTo>
                    <a:pt x="1979118" y="1969803"/>
                  </a:lnTo>
                  <a:lnTo>
                    <a:pt x="1974450" y="1971073"/>
                  </a:lnTo>
                  <a:close/>
                </a:path>
                <a:path w="6414134" h="2473325">
                  <a:moveTo>
                    <a:pt x="1348046" y="2004093"/>
                  </a:moveTo>
                  <a:lnTo>
                    <a:pt x="1342993" y="2004093"/>
                  </a:lnTo>
                  <a:lnTo>
                    <a:pt x="1340563" y="2002823"/>
                  </a:lnTo>
                  <a:lnTo>
                    <a:pt x="1335895" y="2001553"/>
                  </a:lnTo>
                  <a:lnTo>
                    <a:pt x="1333835" y="2000283"/>
                  </a:lnTo>
                  <a:lnTo>
                    <a:pt x="1330263" y="1996473"/>
                  </a:lnTo>
                  <a:lnTo>
                    <a:pt x="1328886" y="1993933"/>
                  </a:lnTo>
                  <a:lnTo>
                    <a:pt x="1326470" y="1987583"/>
                  </a:lnTo>
                  <a:lnTo>
                    <a:pt x="1326470" y="1982503"/>
                  </a:lnTo>
                  <a:lnTo>
                    <a:pt x="1326953" y="1979963"/>
                  </a:lnTo>
                  <a:lnTo>
                    <a:pt x="1328886" y="1974883"/>
                  </a:lnTo>
                  <a:lnTo>
                    <a:pt x="1330263" y="1972343"/>
                  </a:lnTo>
                  <a:lnTo>
                    <a:pt x="1333835" y="1969803"/>
                  </a:lnTo>
                  <a:lnTo>
                    <a:pt x="1335895" y="1967263"/>
                  </a:lnTo>
                  <a:lnTo>
                    <a:pt x="1340563" y="1965993"/>
                  </a:lnTo>
                  <a:lnTo>
                    <a:pt x="1350476" y="1965993"/>
                  </a:lnTo>
                  <a:lnTo>
                    <a:pt x="1355143" y="1967263"/>
                  </a:lnTo>
                  <a:lnTo>
                    <a:pt x="1357204" y="1969803"/>
                  </a:lnTo>
                  <a:lnTo>
                    <a:pt x="1360776" y="1972343"/>
                  </a:lnTo>
                  <a:lnTo>
                    <a:pt x="1362153" y="1974883"/>
                  </a:lnTo>
                  <a:lnTo>
                    <a:pt x="1364086" y="1979963"/>
                  </a:lnTo>
                  <a:lnTo>
                    <a:pt x="1364570" y="1982503"/>
                  </a:lnTo>
                  <a:lnTo>
                    <a:pt x="1364570" y="1987583"/>
                  </a:lnTo>
                  <a:lnTo>
                    <a:pt x="1350476" y="2002823"/>
                  </a:lnTo>
                  <a:lnTo>
                    <a:pt x="1348046" y="2004093"/>
                  </a:lnTo>
                  <a:close/>
                </a:path>
                <a:path w="6414134" h="2473325">
                  <a:moveTo>
                    <a:pt x="1956485" y="2015523"/>
                  </a:moveTo>
                  <a:lnTo>
                    <a:pt x="1946573" y="2015523"/>
                  </a:lnTo>
                  <a:lnTo>
                    <a:pt x="1941905" y="2012983"/>
                  </a:lnTo>
                  <a:lnTo>
                    <a:pt x="1939845" y="2011713"/>
                  </a:lnTo>
                  <a:lnTo>
                    <a:pt x="1936273" y="2007903"/>
                  </a:lnTo>
                  <a:lnTo>
                    <a:pt x="1934896" y="2006633"/>
                  </a:lnTo>
                  <a:lnTo>
                    <a:pt x="1932963" y="2001553"/>
                  </a:lnTo>
                  <a:lnTo>
                    <a:pt x="1932479" y="1999013"/>
                  </a:lnTo>
                  <a:lnTo>
                    <a:pt x="1932479" y="1993933"/>
                  </a:lnTo>
                  <a:lnTo>
                    <a:pt x="1946573" y="1978693"/>
                  </a:lnTo>
                  <a:lnTo>
                    <a:pt x="1949003" y="1977423"/>
                  </a:lnTo>
                  <a:lnTo>
                    <a:pt x="1954055" y="1977423"/>
                  </a:lnTo>
                  <a:lnTo>
                    <a:pt x="1956485" y="1978693"/>
                  </a:lnTo>
                  <a:lnTo>
                    <a:pt x="1961153" y="1979963"/>
                  </a:lnTo>
                  <a:lnTo>
                    <a:pt x="1970579" y="1993933"/>
                  </a:lnTo>
                  <a:lnTo>
                    <a:pt x="1970579" y="1999013"/>
                  </a:lnTo>
                  <a:lnTo>
                    <a:pt x="1970096" y="2001553"/>
                  </a:lnTo>
                  <a:lnTo>
                    <a:pt x="1968162" y="2006633"/>
                  </a:lnTo>
                  <a:lnTo>
                    <a:pt x="1966786" y="2007903"/>
                  </a:lnTo>
                  <a:lnTo>
                    <a:pt x="1963213" y="2011713"/>
                  </a:lnTo>
                  <a:lnTo>
                    <a:pt x="1961153" y="2012983"/>
                  </a:lnTo>
                  <a:lnTo>
                    <a:pt x="1956485" y="2015523"/>
                  </a:lnTo>
                  <a:close/>
                </a:path>
                <a:path w="6414134" h="2473325">
                  <a:moveTo>
                    <a:pt x="1381539" y="2039653"/>
                  </a:moveTo>
                  <a:lnTo>
                    <a:pt x="1371626" y="2039653"/>
                  </a:lnTo>
                  <a:lnTo>
                    <a:pt x="1366959" y="2037113"/>
                  </a:lnTo>
                  <a:lnTo>
                    <a:pt x="1364899" y="2035843"/>
                  </a:lnTo>
                  <a:lnTo>
                    <a:pt x="1361326" y="2032033"/>
                  </a:lnTo>
                  <a:lnTo>
                    <a:pt x="1359950" y="2030763"/>
                  </a:lnTo>
                  <a:lnTo>
                    <a:pt x="1358016" y="2025683"/>
                  </a:lnTo>
                  <a:lnTo>
                    <a:pt x="1357533" y="2023143"/>
                  </a:lnTo>
                  <a:lnTo>
                    <a:pt x="1357533" y="2018063"/>
                  </a:lnTo>
                  <a:lnTo>
                    <a:pt x="1358016" y="2015523"/>
                  </a:lnTo>
                  <a:lnTo>
                    <a:pt x="1359950" y="2010443"/>
                  </a:lnTo>
                  <a:lnTo>
                    <a:pt x="1361326" y="2009173"/>
                  </a:lnTo>
                  <a:lnTo>
                    <a:pt x="1364899" y="2005363"/>
                  </a:lnTo>
                  <a:lnTo>
                    <a:pt x="1366959" y="2004093"/>
                  </a:lnTo>
                  <a:lnTo>
                    <a:pt x="1371626" y="2001553"/>
                  </a:lnTo>
                  <a:lnTo>
                    <a:pt x="1381539" y="2001553"/>
                  </a:lnTo>
                  <a:lnTo>
                    <a:pt x="1386207" y="2004093"/>
                  </a:lnTo>
                  <a:lnTo>
                    <a:pt x="1388267" y="2005363"/>
                  </a:lnTo>
                  <a:lnTo>
                    <a:pt x="1391840" y="2009173"/>
                  </a:lnTo>
                  <a:lnTo>
                    <a:pt x="1393216" y="2010443"/>
                  </a:lnTo>
                  <a:lnTo>
                    <a:pt x="1395149" y="2015523"/>
                  </a:lnTo>
                  <a:lnTo>
                    <a:pt x="1395633" y="2018063"/>
                  </a:lnTo>
                  <a:lnTo>
                    <a:pt x="1395633" y="2023143"/>
                  </a:lnTo>
                  <a:lnTo>
                    <a:pt x="1395149" y="2025683"/>
                  </a:lnTo>
                  <a:lnTo>
                    <a:pt x="1393216" y="2030763"/>
                  </a:lnTo>
                  <a:lnTo>
                    <a:pt x="1391840" y="2032033"/>
                  </a:lnTo>
                  <a:lnTo>
                    <a:pt x="1388267" y="2035843"/>
                  </a:lnTo>
                  <a:lnTo>
                    <a:pt x="1386207" y="2037113"/>
                  </a:lnTo>
                  <a:lnTo>
                    <a:pt x="1381539" y="2039653"/>
                  </a:lnTo>
                  <a:close/>
                </a:path>
                <a:path w="6414134" h="2473325">
                  <a:moveTo>
                    <a:pt x="1936090" y="2059973"/>
                  </a:moveTo>
                  <a:lnTo>
                    <a:pt x="1931038" y="2059973"/>
                  </a:lnTo>
                  <a:lnTo>
                    <a:pt x="1928608" y="2058703"/>
                  </a:lnTo>
                  <a:lnTo>
                    <a:pt x="1923940" y="2057433"/>
                  </a:lnTo>
                  <a:lnTo>
                    <a:pt x="1914514" y="2043463"/>
                  </a:lnTo>
                  <a:lnTo>
                    <a:pt x="1914514" y="2038383"/>
                  </a:lnTo>
                  <a:lnTo>
                    <a:pt x="1914998" y="2035843"/>
                  </a:lnTo>
                  <a:lnTo>
                    <a:pt x="1916931" y="2030763"/>
                  </a:lnTo>
                  <a:lnTo>
                    <a:pt x="1918307" y="2029493"/>
                  </a:lnTo>
                  <a:lnTo>
                    <a:pt x="1921880" y="2025683"/>
                  </a:lnTo>
                  <a:lnTo>
                    <a:pt x="1923940" y="2024413"/>
                  </a:lnTo>
                  <a:lnTo>
                    <a:pt x="1928608" y="2021873"/>
                  </a:lnTo>
                  <a:lnTo>
                    <a:pt x="1938520" y="2021873"/>
                  </a:lnTo>
                  <a:lnTo>
                    <a:pt x="1943188" y="2024413"/>
                  </a:lnTo>
                  <a:lnTo>
                    <a:pt x="1945248" y="2025683"/>
                  </a:lnTo>
                  <a:lnTo>
                    <a:pt x="1948821" y="2029493"/>
                  </a:lnTo>
                  <a:lnTo>
                    <a:pt x="1950197" y="2030763"/>
                  </a:lnTo>
                  <a:lnTo>
                    <a:pt x="1952131" y="2035843"/>
                  </a:lnTo>
                  <a:lnTo>
                    <a:pt x="1952614" y="2038383"/>
                  </a:lnTo>
                  <a:lnTo>
                    <a:pt x="1952614" y="2043463"/>
                  </a:lnTo>
                  <a:lnTo>
                    <a:pt x="1938520" y="2058703"/>
                  </a:lnTo>
                  <a:lnTo>
                    <a:pt x="1936090" y="2059973"/>
                  </a:lnTo>
                  <a:close/>
                </a:path>
                <a:path w="6414134" h="2473325">
                  <a:moveTo>
                    <a:pt x="1412602" y="2075213"/>
                  </a:moveTo>
                  <a:lnTo>
                    <a:pt x="1402690" y="2075213"/>
                  </a:lnTo>
                  <a:lnTo>
                    <a:pt x="1398022" y="2073943"/>
                  </a:lnTo>
                  <a:lnTo>
                    <a:pt x="1395961" y="2071403"/>
                  </a:lnTo>
                  <a:lnTo>
                    <a:pt x="1392389" y="2068863"/>
                  </a:lnTo>
                  <a:lnTo>
                    <a:pt x="1391013" y="2066323"/>
                  </a:lnTo>
                  <a:lnTo>
                    <a:pt x="1389079" y="2061243"/>
                  </a:lnTo>
                  <a:lnTo>
                    <a:pt x="1388596" y="2058703"/>
                  </a:lnTo>
                  <a:lnTo>
                    <a:pt x="1388596" y="2053623"/>
                  </a:lnTo>
                  <a:lnTo>
                    <a:pt x="1402690" y="2038383"/>
                  </a:lnTo>
                  <a:lnTo>
                    <a:pt x="1405120" y="2037113"/>
                  </a:lnTo>
                  <a:lnTo>
                    <a:pt x="1410172" y="2037113"/>
                  </a:lnTo>
                  <a:lnTo>
                    <a:pt x="1412602" y="2038383"/>
                  </a:lnTo>
                  <a:lnTo>
                    <a:pt x="1417270" y="2039653"/>
                  </a:lnTo>
                  <a:lnTo>
                    <a:pt x="1419330" y="2040923"/>
                  </a:lnTo>
                  <a:lnTo>
                    <a:pt x="1422902" y="2044733"/>
                  </a:lnTo>
                  <a:lnTo>
                    <a:pt x="1424279" y="2047273"/>
                  </a:lnTo>
                  <a:lnTo>
                    <a:pt x="1426696" y="2053623"/>
                  </a:lnTo>
                  <a:lnTo>
                    <a:pt x="1426696" y="2058703"/>
                  </a:lnTo>
                  <a:lnTo>
                    <a:pt x="1426212" y="2061243"/>
                  </a:lnTo>
                  <a:lnTo>
                    <a:pt x="1424279" y="2066323"/>
                  </a:lnTo>
                  <a:lnTo>
                    <a:pt x="1422902" y="2068863"/>
                  </a:lnTo>
                  <a:lnTo>
                    <a:pt x="1419330" y="2071403"/>
                  </a:lnTo>
                  <a:lnTo>
                    <a:pt x="1417270" y="2073943"/>
                  </a:lnTo>
                  <a:lnTo>
                    <a:pt x="1412602" y="2075213"/>
                  </a:lnTo>
                  <a:close/>
                </a:path>
                <a:path w="6414134" h="2473325">
                  <a:moveTo>
                    <a:pt x="1918126" y="2104423"/>
                  </a:moveTo>
                  <a:lnTo>
                    <a:pt x="1913073" y="2104423"/>
                  </a:lnTo>
                  <a:lnTo>
                    <a:pt x="1910643" y="2103153"/>
                  </a:lnTo>
                  <a:lnTo>
                    <a:pt x="1905975" y="2101883"/>
                  </a:lnTo>
                  <a:lnTo>
                    <a:pt x="1896549" y="2087913"/>
                  </a:lnTo>
                  <a:lnTo>
                    <a:pt x="1896549" y="2082833"/>
                  </a:lnTo>
                  <a:lnTo>
                    <a:pt x="1910643" y="2066323"/>
                  </a:lnTo>
                  <a:lnTo>
                    <a:pt x="1920556" y="2066323"/>
                  </a:lnTo>
                  <a:lnTo>
                    <a:pt x="1934649" y="2082833"/>
                  </a:lnTo>
                  <a:lnTo>
                    <a:pt x="1934649" y="2087913"/>
                  </a:lnTo>
                  <a:lnTo>
                    <a:pt x="1920556" y="2103153"/>
                  </a:lnTo>
                  <a:lnTo>
                    <a:pt x="1918126" y="2104423"/>
                  </a:lnTo>
                  <a:close/>
                </a:path>
                <a:path w="6414134" h="2473325">
                  <a:moveTo>
                    <a:pt x="1441235" y="2112043"/>
                  </a:moveTo>
                  <a:lnTo>
                    <a:pt x="1436183" y="2112043"/>
                  </a:lnTo>
                  <a:lnTo>
                    <a:pt x="1433753" y="2110773"/>
                  </a:lnTo>
                  <a:lnTo>
                    <a:pt x="1429085" y="2109503"/>
                  </a:lnTo>
                  <a:lnTo>
                    <a:pt x="1419659" y="2095533"/>
                  </a:lnTo>
                  <a:lnTo>
                    <a:pt x="1419659" y="2090453"/>
                  </a:lnTo>
                  <a:lnTo>
                    <a:pt x="1420142" y="2087913"/>
                  </a:lnTo>
                  <a:lnTo>
                    <a:pt x="1422076" y="2082833"/>
                  </a:lnTo>
                  <a:lnTo>
                    <a:pt x="1423452" y="2081563"/>
                  </a:lnTo>
                  <a:lnTo>
                    <a:pt x="1427025" y="2077753"/>
                  </a:lnTo>
                  <a:lnTo>
                    <a:pt x="1429085" y="2076483"/>
                  </a:lnTo>
                  <a:lnTo>
                    <a:pt x="1433753" y="2073943"/>
                  </a:lnTo>
                  <a:lnTo>
                    <a:pt x="1443665" y="2073943"/>
                  </a:lnTo>
                  <a:lnTo>
                    <a:pt x="1448333" y="2076483"/>
                  </a:lnTo>
                  <a:lnTo>
                    <a:pt x="1450393" y="2077753"/>
                  </a:lnTo>
                  <a:lnTo>
                    <a:pt x="1453966" y="2081563"/>
                  </a:lnTo>
                  <a:lnTo>
                    <a:pt x="1455342" y="2082833"/>
                  </a:lnTo>
                  <a:lnTo>
                    <a:pt x="1457275" y="2087913"/>
                  </a:lnTo>
                  <a:lnTo>
                    <a:pt x="1457759" y="2090453"/>
                  </a:lnTo>
                  <a:lnTo>
                    <a:pt x="1457759" y="2095533"/>
                  </a:lnTo>
                  <a:lnTo>
                    <a:pt x="1443665" y="2110773"/>
                  </a:lnTo>
                  <a:lnTo>
                    <a:pt x="1441235" y="2112043"/>
                  </a:lnTo>
                  <a:close/>
                </a:path>
                <a:path w="6414134" h="2473325">
                  <a:moveTo>
                    <a:pt x="1474728" y="2147603"/>
                  </a:moveTo>
                  <a:lnTo>
                    <a:pt x="1464816" y="2147603"/>
                  </a:lnTo>
                  <a:lnTo>
                    <a:pt x="1460148" y="2145063"/>
                  </a:lnTo>
                  <a:lnTo>
                    <a:pt x="1458088" y="2143793"/>
                  </a:lnTo>
                  <a:lnTo>
                    <a:pt x="1454516" y="2139983"/>
                  </a:lnTo>
                  <a:lnTo>
                    <a:pt x="1453139" y="2138713"/>
                  </a:lnTo>
                  <a:lnTo>
                    <a:pt x="1451206" y="2133633"/>
                  </a:lnTo>
                  <a:lnTo>
                    <a:pt x="1450722" y="2131093"/>
                  </a:lnTo>
                  <a:lnTo>
                    <a:pt x="1450722" y="2126013"/>
                  </a:lnTo>
                  <a:lnTo>
                    <a:pt x="1464816" y="2110773"/>
                  </a:lnTo>
                  <a:lnTo>
                    <a:pt x="1467246" y="2109503"/>
                  </a:lnTo>
                  <a:lnTo>
                    <a:pt x="1472298" y="2109503"/>
                  </a:lnTo>
                  <a:lnTo>
                    <a:pt x="1474728" y="2110773"/>
                  </a:lnTo>
                  <a:lnTo>
                    <a:pt x="1479396" y="2112043"/>
                  </a:lnTo>
                  <a:lnTo>
                    <a:pt x="1488822" y="2126013"/>
                  </a:lnTo>
                  <a:lnTo>
                    <a:pt x="1488822" y="2131093"/>
                  </a:lnTo>
                  <a:lnTo>
                    <a:pt x="1488339" y="2133633"/>
                  </a:lnTo>
                  <a:lnTo>
                    <a:pt x="1486405" y="2138713"/>
                  </a:lnTo>
                  <a:lnTo>
                    <a:pt x="1485029" y="2139983"/>
                  </a:lnTo>
                  <a:lnTo>
                    <a:pt x="1481456" y="2143793"/>
                  </a:lnTo>
                  <a:lnTo>
                    <a:pt x="1479396" y="2145063"/>
                  </a:lnTo>
                  <a:lnTo>
                    <a:pt x="1474728" y="2147603"/>
                  </a:lnTo>
                  <a:close/>
                </a:path>
                <a:path w="6414134" h="2473325">
                  <a:moveTo>
                    <a:pt x="1902590" y="2147603"/>
                  </a:moveTo>
                  <a:lnTo>
                    <a:pt x="1892678" y="2147603"/>
                  </a:lnTo>
                  <a:lnTo>
                    <a:pt x="1888010" y="2145063"/>
                  </a:lnTo>
                  <a:lnTo>
                    <a:pt x="1878584" y="2131093"/>
                  </a:lnTo>
                  <a:lnTo>
                    <a:pt x="1878584" y="2126013"/>
                  </a:lnTo>
                  <a:lnTo>
                    <a:pt x="1892678" y="2110773"/>
                  </a:lnTo>
                  <a:lnTo>
                    <a:pt x="1895108" y="2109503"/>
                  </a:lnTo>
                  <a:lnTo>
                    <a:pt x="1900160" y="2109503"/>
                  </a:lnTo>
                  <a:lnTo>
                    <a:pt x="1902590" y="2110773"/>
                  </a:lnTo>
                  <a:lnTo>
                    <a:pt x="1907258" y="2112043"/>
                  </a:lnTo>
                  <a:lnTo>
                    <a:pt x="1916684" y="2126013"/>
                  </a:lnTo>
                  <a:lnTo>
                    <a:pt x="1916684" y="2131093"/>
                  </a:lnTo>
                  <a:lnTo>
                    <a:pt x="1907258" y="2145063"/>
                  </a:lnTo>
                  <a:lnTo>
                    <a:pt x="1902590" y="2147603"/>
                  </a:lnTo>
                  <a:close/>
                </a:path>
                <a:path w="6414134" h="2473325">
                  <a:moveTo>
                    <a:pt x="1503362" y="2184433"/>
                  </a:moveTo>
                  <a:lnTo>
                    <a:pt x="1498309" y="2184433"/>
                  </a:lnTo>
                  <a:lnTo>
                    <a:pt x="1495879" y="2183163"/>
                  </a:lnTo>
                  <a:lnTo>
                    <a:pt x="1491211" y="2181893"/>
                  </a:lnTo>
                  <a:lnTo>
                    <a:pt x="1481785" y="2167923"/>
                  </a:lnTo>
                  <a:lnTo>
                    <a:pt x="1481785" y="2162843"/>
                  </a:lnTo>
                  <a:lnTo>
                    <a:pt x="1482269" y="2160303"/>
                  </a:lnTo>
                  <a:lnTo>
                    <a:pt x="1484202" y="2155223"/>
                  </a:lnTo>
                  <a:lnTo>
                    <a:pt x="1485579" y="2153953"/>
                  </a:lnTo>
                  <a:lnTo>
                    <a:pt x="1489151" y="2150143"/>
                  </a:lnTo>
                  <a:lnTo>
                    <a:pt x="1491211" y="2148873"/>
                  </a:lnTo>
                  <a:lnTo>
                    <a:pt x="1495879" y="2146333"/>
                  </a:lnTo>
                  <a:lnTo>
                    <a:pt x="1505792" y="2146333"/>
                  </a:lnTo>
                  <a:lnTo>
                    <a:pt x="1510459" y="2148873"/>
                  </a:lnTo>
                  <a:lnTo>
                    <a:pt x="1512519" y="2150143"/>
                  </a:lnTo>
                  <a:lnTo>
                    <a:pt x="1516092" y="2153953"/>
                  </a:lnTo>
                  <a:lnTo>
                    <a:pt x="1517468" y="2155223"/>
                  </a:lnTo>
                  <a:lnTo>
                    <a:pt x="1519402" y="2160303"/>
                  </a:lnTo>
                  <a:lnTo>
                    <a:pt x="1519885" y="2162843"/>
                  </a:lnTo>
                  <a:lnTo>
                    <a:pt x="1519885" y="2167923"/>
                  </a:lnTo>
                  <a:lnTo>
                    <a:pt x="1505792" y="2183163"/>
                  </a:lnTo>
                  <a:lnTo>
                    <a:pt x="1503362" y="2184433"/>
                  </a:lnTo>
                  <a:close/>
                </a:path>
                <a:path w="6414134" h="2473325">
                  <a:moveTo>
                    <a:pt x="1884625" y="2192053"/>
                  </a:moveTo>
                  <a:lnTo>
                    <a:pt x="1874713" y="2192053"/>
                  </a:lnTo>
                  <a:lnTo>
                    <a:pt x="1870045" y="2189513"/>
                  </a:lnTo>
                  <a:lnTo>
                    <a:pt x="1867985" y="2188243"/>
                  </a:lnTo>
                  <a:lnTo>
                    <a:pt x="1864413" y="2184433"/>
                  </a:lnTo>
                  <a:lnTo>
                    <a:pt x="1863036" y="2183163"/>
                  </a:lnTo>
                  <a:lnTo>
                    <a:pt x="1861103" y="2178083"/>
                  </a:lnTo>
                  <a:lnTo>
                    <a:pt x="1860619" y="2175543"/>
                  </a:lnTo>
                  <a:lnTo>
                    <a:pt x="1860619" y="2170463"/>
                  </a:lnTo>
                  <a:lnTo>
                    <a:pt x="1861103" y="2167923"/>
                  </a:lnTo>
                  <a:lnTo>
                    <a:pt x="1863036" y="2162843"/>
                  </a:lnTo>
                  <a:lnTo>
                    <a:pt x="1864413" y="2161573"/>
                  </a:lnTo>
                  <a:lnTo>
                    <a:pt x="1867985" y="2157763"/>
                  </a:lnTo>
                  <a:lnTo>
                    <a:pt x="1870045" y="2156493"/>
                  </a:lnTo>
                  <a:lnTo>
                    <a:pt x="1874713" y="2153953"/>
                  </a:lnTo>
                  <a:lnTo>
                    <a:pt x="1884625" y="2153953"/>
                  </a:lnTo>
                  <a:lnTo>
                    <a:pt x="1889293" y="2156493"/>
                  </a:lnTo>
                  <a:lnTo>
                    <a:pt x="1891353" y="2157763"/>
                  </a:lnTo>
                  <a:lnTo>
                    <a:pt x="1894926" y="2161573"/>
                  </a:lnTo>
                  <a:lnTo>
                    <a:pt x="1896302" y="2162843"/>
                  </a:lnTo>
                  <a:lnTo>
                    <a:pt x="1898236" y="2167923"/>
                  </a:lnTo>
                  <a:lnTo>
                    <a:pt x="1898719" y="2170463"/>
                  </a:lnTo>
                  <a:lnTo>
                    <a:pt x="1898719" y="2175543"/>
                  </a:lnTo>
                  <a:lnTo>
                    <a:pt x="1898236" y="2178083"/>
                  </a:lnTo>
                  <a:lnTo>
                    <a:pt x="1896302" y="2183163"/>
                  </a:lnTo>
                  <a:lnTo>
                    <a:pt x="1894926" y="2184433"/>
                  </a:lnTo>
                  <a:lnTo>
                    <a:pt x="1891353" y="2188243"/>
                  </a:lnTo>
                  <a:lnTo>
                    <a:pt x="1889293" y="2189513"/>
                  </a:lnTo>
                  <a:lnTo>
                    <a:pt x="1884625" y="2192053"/>
                  </a:lnTo>
                  <a:close/>
                </a:path>
                <a:path w="6414134" h="2473325">
                  <a:moveTo>
                    <a:pt x="1536855" y="2219993"/>
                  </a:moveTo>
                  <a:lnTo>
                    <a:pt x="1526942" y="2219993"/>
                  </a:lnTo>
                  <a:lnTo>
                    <a:pt x="1522274" y="2217453"/>
                  </a:lnTo>
                  <a:lnTo>
                    <a:pt x="1520214" y="2216183"/>
                  </a:lnTo>
                  <a:lnTo>
                    <a:pt x="1516642" y="2212373"/>
                  </a:lnTo>
                  <a:lnTo>
                    <a:pt x="1515265" y="2211103"/>
                  </a:lnTo>
                  <a:lnTo>
                    <a:pt x="1513332" y="2206023"/>
                  </a:lnTo>
                  <a:lnTo>
                    <a:pt x="1512849" y="2203483"/>
                  </a:lnTo>
                  <a:lnTo>
                    <a:pt x="1512849" y="2198403"/>
                  </a:lnTo>
                  <a:lnTo>
                    <a:pt x="1526942" y="2183163"/>
                  </a:lnTo>
                  <a:lnTo>
                    <a:pt x="1529372" y="2181893"/>
                  </a:lnTo>
                  <a:lnTo>
                    <a:pt x="1534425" y="2181893"/>
                  </a:lnTo>
                  <a:lnTo>
                    <a:pt x="1536855" y="2183163"/>
                  </a:lnTo>
                  <a:lnTo>
                    <a:pt x="1541522" y="2184433"/>
                  </a:lnTo>
                  <a:lnTo>
                    <a:pt x="1550949" y="2198403"/>
                  </a:lnTo>
                  <a:lnTo>
                    <a:pt x="1550949" y="2203483"/>
                  </a:lnTo>
                  <a:lnTo>
                    <a:pt x="1550465" y="2206023"/>
                  </a:lnTo>
                  <a:lnTo>
                    <a:pt x="1548532" y="2211103"/>
                  </a:lnTo>
                  <a:lnTo>
                    <a:pt x="1547155" y="2212373"/>
                  </a:lnTo>
                  <a:lnTo>
                    <a:pt x="1543583" y="2216183"/>
                  </a:lnTo>
                  <a:lnTo>
                    <a:pt x="1541522" y="2217453"/>
                  </a:lnTo>
                  <a:lnTo>
                    <a:pt x="1536855" y="2219993"/>
                  </a:lnTo>
                  <a:close/>
                </a:path>
                <a:path w="6414134" h="2473325">
                  <a:moveTo>
                    <a:pt x="1864230" y="2236503"/>
                  </a:moveTo>
                  <a:lnTo>
                    <a:pt x="1859178" y="2236503"/>
                  </a:lnTo>
                  <a:lnTo>
                    <a:pt x="1856748" y="2235233"/>
                  </a:lnTo>
                  <a:lnTo>
                    <a:pt x="1852080" y="2233963"/>
                  </a:lnTo>
                  <a:lnTo>
                    <a:pt x="1842654" y="2219993"/>
                  </a:lnTo>
                  <a:lnTo>
                    <a:pt x="1842654" y="2214913"/>
                  </a:lnTo>
                  <a:lnTo>
                    <a:pt x="1843138" y="2212373"/>
                  </a:lnTo>
                  <a:lnTo>
                    <a:pt x="1845071" y="2207293"/>
                  </a:lnTo>
                  <a:lnTo>
                    <a:pt x="1846447" y="2206023"/>
                  </a:lnTo>
                  <a:lnTo>
                    <a:pt x="1850020" y="2202213"/>
                  </a:lnTo>
                  <a:lnTo>
                    <a:pt x="1852080" y="2200943"/>
                  </a:lnTo>
                  <a:lnTo>
                    <a:pt x="1856748" y="2198403"/>
                  </a:lnTo>
                  <a:lnTo>
                    <a:pt x="1866660" y="2198403"/>
                  </a:lnTo>
                  <a:lnTo>
                    <a:pt x="1871328" y="2200943"/>
                  </a:lnTo>
                  <a:lnTo>
                    <a:pt x="1873388" y="2202213"/>
                  </a:lnTo>
                  <a:lnTo>
                    <a:pt x="1876961" y="2206023"/>
                  </a:lnTo>
                  <a:lnTo>
                    <a:pt x="1878337" y="2207293"/>
                  </a:lnTo>
                  <a:lnTo>
                    <a:pt x="1880271" y="2212373"/>
                  </a:lnTo>
                  <a:lnTo>
                    <a:pt x="1880754" y="2214913"/>
                  </a:lnTo>
                  <a:lnTo>
                    <a:pt x="1880754" y="2219993"/>
                  </a:lnTo>
                  <a:lnTo>
                    <a:pt x="1866660" y="2235233"/>
                  </a:lnTo>
                  <a:lnTo>
                    <a:pt x="1864230" y="2236503"/>
                  </a:lnTo>
                  <a:close/>
                </a:path>
                <a:path w="6414134" h="2473325">
                  <a:moveTo>
                    <a:pt x="1565488" y="2256823"/>
                  </a:moveTo>
                  <a:lnTo>
                    <a:pt x="1560435" y="2256823"/>
                  </a:lnTo>
                  <a:lnTo>
                    <a:pt x="1558005" y="2255553"/>
                  </a:lnTo>
                  <a:lnTo>
                    <a:pt x="1553338" y="2254283"/>
                  </a:lnTo>
                  <a:lnTo>
                    <a:pt x="1551278" y="2253013"/>
                  </a:lnTo>
                  <a:lnTo>
                    <a:pt x="1547705" y="2249203"/>
                  </a:lnTo>
                  <a:lnTo>
                    <a:pt x="1546328" y="2246663"/>
                  </a:lnTo>
                  <a:lnTo>
                    <a:pt x="1543912" y="2240313"/>
                  </a:lnTo>
                  <a:lnTo>
                    <a:pt x="1543912" y="2235233"/>
                  </a:lnTo>
                  <a:lnTo>
                    <a:pt x="1544395" y="2232693"/>
                  </a:lnTo>
                  <a:lnTo>
                    <a:pt x="1546328" y="2227613"/>
                  </a:lnTo>
                  <a:lnTo>
                    <a:pt x="1547705" y="2225073"/>
                  </a:lnTo>
                  <a:lnTo>
                    <a:pt x="1551278" y="2222533"/>
                  </a:lnTo>
                  <a:lnTo>
                    <a:pt x="1553338" y="2219993"/>
                  </a:lnTo>
                  <a:lnTo>
                    <a:pt x="1558005" y="2218723"/>
                  </a:lnTo>
                  <a:lnTo>
                    <a:pt x="1567918" y="2218723"/>
                  </a:lnTo>
                  <a:lnTo>
                    <a:pt x="1572586" y="2219993"/>
                  </a:lnTo>
                  <a:lnTo>
                    <a:pt x="1574646" y="2222533"/>
                  </a:lnTo>
                  <a:lnTo>
                    <a:pt x="1578218" y="2225073"/>
                  </a:lnTo>
                  <a:lnTo>
                    <a:pt x="1579595" y="2227613"/>
                  </a:lnTo>
                  <a:lnTo>
                    <a:pt x="1581528" y="2232693"/>
                  </a:lnTo>
                  <a:lnTo>
                    <a:pt x="1582012" y="2235233"/>
                  </a:lnTo>
                  <a:lnTo>
                    <a:pt x="1582012" y="2240313"/>
                  </a:lnTo>
                  <a:lnTo>
                    <a:pt x="1567918" y="2255553"/>
                  </a:lnTo>
                  <a:lnTo>
                    <a:pt x="1565488" y="2256823"/>
                  </a:lnTo>
                  <a:close/>
                </a:path>
                <a:path w="6414134" h="2473325">
                  <a:moveTo>
                    <a:pt x="1846266" y="2280953"/>
                  </a:moveTo>
                  <a:lnTo>
                    <a:pt x="1841213" y="2280953"/>
                  </a:lnTo>
                  <a:lnTo>
                    <a:pt x="1838783" y="2279683"/>
                  </a:lnTo>
                  <a:lnTo>
                    <a:pt x="1834115" y="2278413"/>
                  </a:lnTo>
                  <a:lnTo>
                    <a:pt x="1832055" y="2277143"/>
                  </a:lnTo>
                  <a:lnTo>
                    <a:pt x="1828482" y="2273333"/>
                  </a:lnTo>
                  <a:lnTo>
                    <a:pt x="1827106" y="2270793"/>
                  </a:lnTo>
                  <a:lnTo>
                    <a:pt x="1824689" y="2264443"/>
                  </a:lnTo>
                  <a:lnTo>
                    <a:pt x="1824689" y="2259363"/>
                  </a:lnTo>
                  <a:lnTo>
                    <a:pt x="1825173" y="2256823"/>
                  </a:lnTo>
                  <a:lnTo>
                    <a:pt x="1827106" y="2251743"/>
                  </a:lnTo>
                  <a:lnTo>
                    <a:pt x="1828482" y="2249203"/>
                  </a:lnTo>
                  <a:lnTo>
                    <a:pt x="1832055" y="2246663"/>
                  </a:lnTo>
                  <a:lnTo>
                    <a:pt x="1834115" y="2244123"/>
                  </a:lnTo>
                  <a:lnTo>
                    <a:pt x="1838783" y="2242853"/>
                  </a:lnTo>
                  <a:lnTo>
                    <a:pt x="1848695" y="2242853"/>
                  </a:lnTo>
                  <a:lnTo>
                    <a:pt x="1853363" y="2244123"/>
                  </a:lnTo>
                  <a:lnTo>
                    <a:pt x="1855423" y="2246663"/>
                  </a:lnTo>
                  <a:lnTo>
                    <a:pt x="1858996" y="2249203"/>
                  </a:lnTo>
                  <a:lnTo>
                    <a:pt x="1860372" y="2251743"/>
                  </a:lnTo>
                  <a:lnTo>
                    <a:pt x="1862306" y="2256823"/>
                  </a:lnTo>
                  <a:lnTo>
                    <a:pt x="1862789" y="2259363"/>
                  </a:lnTo>
                  <a:lnTo>
                    <a:pt x="1862789" y="2264443"/>
                  </a:lnTo>
                  <a:lnTo>
                    <a:pt x="1848695" y="2279683"/>
                  </a:lnTo>
                  <a:lnTo>
                    <a:pt x="1846266" y="2280953"/>
                  </a:lnTo>
                  <a:close/>
                </a:path>
                <a:path w="6414134" h="2473325">
                  <a:moveTo>
                    <a:pt x="1598981" y="2292383"/>
                  </a:moveTo>
                  <a:lnTo>
                    <a:pt x="1589069" y="2292383"/>
                  </a:lnTo>
                  <a:lnTo>
                    <a:pt x="1584401" y="2289843"/>
                  </a:lnTo>
                  <a:lnTo>
                    <a:pt x="1582341" y="2288573"/>
                  </a:lnTo>
                  <a:lnTo>
                    <a:pt x="1578768" y="2284763"/>
                  </a:lnTo>
                  <a:lnTo>
                    <a:pt x="1577392" y="2283493"/>
                  </a:lnTo>
                  <a:lnTo>
                    <a:pt x="1575458" y="2278413"/>
                  </a:lnTo>
                  <a:lnTo>
                    <a:pt x="1574975" y="2275873"/>
                  </a:lnTo>
                  <a:lnTo>
                    <a:pt x="1574975" y="2270793"/>
                  </a:lnTo>
                  <a:lnTo>
                    <a:pt x="1575458" y="2268253"/>
                  </a:lnTo>
                  <a:lnTo>
                    <a:pt x="1577392" y="2263173"/>
                  </a:lnTo>
                  <a:lnTo>
                    <a:pt x="1578768" y="2261903"/>
                  </a:lnTo>
                  <a:lnTo>
                    <a:pt x="1582341" y="2258093"/>
                  </a:lnTo>
                  <a:lnTo>
                    <a:pt x="1584401" y="2256823"/>
                  </a:lnTo>
                  <a:lnTo>
                    <a:pt x="1589069" y="2254283"/>
                  </a:lnTo>
                  <a:lnTo>
                    <a:pt x="1598981" y="2254283"/>
                  </a:lnTo>
                  <a:lnTo>
                    <a:pt x="1603649" y="2256823"/>
                  </a:lnTo>
                  <a:lnTo>
                    <a:pt x="1605709" y="2258093"/>
                  </a:lnTo>
                  <a:lnTo>
                    <a:pt x="1609281" y="2261903"/>
                  </a:lnTo>
                  <a:lnTo>
                    <a:pt x="1610658" y="2263173"/>
                  </a:lnTo>
                  <a:lnTo>
                    <a:pt x="1612591" y="2268253"/>
                  </a:lnTo>
                  <a:lnTo>
                    <a:pt x="1613075" y="2270793"/>
                  </a:lnTo>
                  <a:lnTo>
                    <a:pt x="1613075" y="2275873"/>
                  </a:lnTo>
                  <a:lnTo>
                    <a:pt x="1612591" y="2278413"/>
                  </a:lnTo>
                  <a:lnTo>
                    <a:pt x="1610658" y="2283493"/>
                  </a:lnTo>
                  <a:lnTo>
                    <a:pt x="1609281" y="2284763"/>
                  </a:lnTo>
                  <a:lnTo>
                    <a:pt x="1605709" y="2288573"/>
                  </a:lnTo>
                  <a:lnTo>
                    <a:pt x="1603649" y="2289843"/>
                  </a:lnTo>
                  <a:lnTo>
                    <a:pt x="1598981" y="2292383"/>
                  </a:lnTo>
                  <a:close/>
                </a:path>
                <a:path w="6414134" h="2473325">
                  <a:moveTo>
                    <a:pt x="1830731" y="2324133"/>
                  </a:moveTo>
                  <a:lnTo>
                    <a:pt x="1820818" y="2324133"/>
                  </a:lnTo>
                  <a:lnTo>
                    <a:pt x="1816150" y="2321593"/>
                  </a:lnTo>
                  <a:lnTo>
                    <a:pt x="1814090" y="2320323"/>
                  </a:lnTo>
                  <a:lnTo>
                    <a:pt x="1810518" y="2316513"/>
                  </a:lnTo>
                  <a:lnTo>
                    <a:pt x="1809141" y="2315243"/>
                  </a:lnTo>
                  <a:lnTo>
                    <a:pt x="1807208" y="2310163"/>
                  </a:lnTo>
                  <a:lnTo>
                    <a:pt x="1806724" y="2307623"/>
                  </a:lnTo>
                  <a:lnTo>
                    <a:pt x="1806724" y="2302543"/>
                  </a:lnTo>
                  <a:lnTo>
                    <a:pt x="1820818" y="2287303"/>
                  </a:lnTo>
                  <a:lnTo>
                    <a:pt x="1823248" y="2286033"/>
                  </a:lnTo>
                  <a:lnTo>
                    <a:pt x="1828301" y="2286033"/>
                  </a:lnTo>
                  <a:lnTo>
                    <a:pt x="1830731" y="2287303"/>
                  </a:lnTo>
                  <a:lnTo>
                    <a:pt x="1835398" y="2288573"/>
                  </a:lnTo>
                  <a:lnTo>
                    <a:pt x="1844824" y="2302543"/>
                  </a:lnTo>
                  <a:lnTo>
                    <a:pt x="1844824" y="2307623"/>
                  </a:lnTo>
                  <a:lnTo>
                    <a:pt x="1844341" y="2310163"/>
                  </a:lnTo>
                  <a:lnTo>
                    <a:pt x="1842407" y="2315243"/>
                  </a:lnTo>
                  <a:lnTo>
                    <a:pt x="1841031" y="2316513"/>
                  </a:lnTo>
                  <a:lnTo>
                    <a:pt x="1837458" y="2320323"/>
                  </a:lnTo>
                  <a:lnTo>
                    <a:pt x="1835398" y="2321593"/>
                  </a:lnTo>
                  <a:lnTo>
                    <a:pt x="1830731" y="2324133"/>
                  </a:lnTo>
                  <a:close/>
                </a:path>
                <a:path w="6414134" h="2473325">
                  <a:moveTo>
                    <a:pt x="1630044" y="2327943"/>
                  </a:moveTo>
                  <a:lnTo>
                    <a:pt x="1620132" y="2327943"/>
                  </a:lnTo>
                  <a:lnTo>
                    <a:pt x="1615464" y="2326673"/>
                  </a:lnTo>
                  <a:lnTo>
                    <a:pt x="1613404" y="2324133"/>
                  </a:lnTo>
                  <a:lnTo>
                    <a:pt x="1609831" y="2321593"/>
                  </a:lnTo>
                  <a:lnTo>
                    <a:pt x="1608455" y="2319053"/>
                  </a:lnTo>
                  <a:lnTo>
                    <a:pt x="1606521" y="2313973"/>
                  </a:lnTo>
                  <a:lnTo>
                    <a:pt x="1606038" y="2311433"/>
                  </a:lnTo>
                  <a:lnTo>
                    <a:pt x="1606038" y="2306353"/>
                  </a:lnTo>
                  <a:lnTo>
                    <a:pt x="1620132" y="2291113"/>
                  </a:lnTo>
                  <a:lnTo>
                    <a:pt x="1622562" y="2289843"/>
                  </a:lnTo>
                  <a:lnTo>
                    <a:pt x="1627614" y="2289843"/>
                  </a:lnTo>
                  <a:lnTo>
                    <a:pt x="1630044" y="2291113"/>
                  </a:lnTo>
                  <a:lnTo>
                    <a:pt x="1634712" y="2292383"/>
                  </a:lnTo>
                  <a:lnTo>
                    <a:pt x="1636772" y="2293653"/>
                  </a:lnTo>
                  <a:lnTo>
                    <a:pt x="1640345" y="2297463"/>
                  </a:lnTo>
                  <a:lnTo>
                    <a:pt x="1641721" y="2300003"/>
                  </a:lnTo>
                  <a:lnTo>
                    <a:pt x="1644138" y="2306353"/>
                  </a:lnTo>
                  <a:lnTo>
                    <a:pt x="1644138" y="2311433"/>
                  </a:lnTo>
                  <a:lnTo>
                    <a:pt x="1643655" y="2313973"/>
                  </a:lnTo>
                  <a:lnTo>
                    <a:pt x="1641721" y="2319053"/>
                  </a:lnTo>
                  <a:lnTo>
                    <a:pt x="1640345" y="2321593"/>
                  </a:lnTo>
                  <a:lnTo>
                    <a:pt x="1636772" y="2324133"/>
                  </a:lnTo>
                  <a:lnTo>
                    <a:pt x="1634712" y="2326673"/>
                  </a:lnTo>
                  <a:lnTo>
                    <a:pt x="1630044" y="2327943"/>
                  </a:lnTo>
                  <a:close/>
                </a:path>
                <a:path w="6414134" h="2473325">
                  <a:moveTo>
                    <a:pt x="1658677" y="2364773"/>
                  </a:moveTo>
                  <a:lnTo>
                    <a:pt x="1653625" y="2364773"/>
                  </a:lnTo>
                  <a:lnTo>
                    <a:pt x="1651195" y="2363503"/>
                  </a:lnTo>
                  <a:lnTo>
                    <a:pt x="1646527" y="2362233"/>
                  </a:lnTo>
                  <a:lnTo>
                    <a:pt x="1637101" y="2348263"/>
                  </a:lnTo>
                  <a:lnTo>
                    <a:pt x="1637101" y="2343183"/>
                  </a:lnTo>
                  <a:lnTo>
                    <a:pt x="1637584" y="2340643"/>
                  </a:lnTo>
                  <a:lnTo>
                    <a:pt x="1639518" y="2335563"/>
                  </a:lnTo>
                  <a:lnTo>
                    <a:pt x="1640894" y="2334293"/>
                  </a:lnTo>
                  <a:lnTo>
                    <a:pt x="1644467" y="2330483"/>
                  </a:lnTo>
                  <a:lnTo>
                    <a:pt x="1646527" y="2329213"/>
                  </a:lnTo>
                  <a:lnTo>
                    <a:pt x="1651195" y="2326673"/>
                  </a:lnTo>
                  <a:lnTo>
                    <a:pt x="1661107" y="2326673"/>
                  </a:lnTo>
                  <a:lnTo>
                    <a:pt x="1665775" y="2329213"/>
                  </a:lnTo>
                  <a:lnTo>
                    <a:pt x="1667835" y="2330483"/>
                  </a:lnTo>
                  <a:lnTo>
                    <a:pt x="1671408" y="2334293"/>
                  </a:lnTo>
                  <a:lnTo>
                    <a:pt x="1672784" y="2335563"/>
                  </a:lnTo>
                  <a:lnTo>
                    <a:pt x="1674718" y="2340643"/>
                  </a:lnTo>
                  <a:lnTo>
                    <a:pt x="1675201" y="2343183"/>
                  </a:lnTo>
                  <a:lnTo>
                    <a:pt x="1675201" y="2348263"/>
                  </a:lnTo>
                  <a:lnTo>
                    <a:pt x="1661107" y="2363503"/>
                  </a:lnTo>
                  <a:lnTo>
                    <a:pt x="1658677" y="2364773"/>
                  </a:lnTo>
                  <a:close/>
                </a:path>
                <a:path w="6414134" h="2473325">
                  <a:moveTo>
                    <a:pt x="1812765" y="2368583"/>
                  </a:moveTo>
                  <a:lnTo>
                    <a:pt x="1802853" y="2368583"/>
                  </a:lnTo>
                  <a:lnTo>
                    <a:pt x="1798185" y="2366043"/>
                  </a:lnTo>
                  <a:lnTo>
                    <a:pt x="1796125" y="2364773"/>
                  </a:lnTo>
                  <a:lnTo>
                    <a:pt x="1792552" y="2360963"/>
                  </a:lnTo>
                  <a:lnTo>
                    <a:pt x="1791176" y="2359693"/>
                  </a:lnTo>
                  <a:lnTo>
                    <a:pt x="1789242" y="2354613"/>
                  </a:lnTo>
                  <a:lnTo>
                    <a:pt x="1788759" y="2352073"/>
                  </a:lnTo>
                  <a:lnTo>
                    <a:pt x="1788759" y="2346993"/>
                  </a:lnTo>
                  <a:lnTo>
                    <a:pt x="1789242" y="2344453"/>
                  </a:lnTo>
                  <a:lnTo>
                    <a:pt x="1791176" y="2339373"/>
                  </a:lnTo>
                  <a:lnTo>
                    <a:pt x="1792552" y="2338103"/>
                  </a:lnTo>
                  <a:lnTo>
                    <a:pt x="1796125" y="2334293"/>
                  </a:lnTo>
                  <a:lnTo>
                    <a:pt x="1798185" y="2333023"/>
                  </a:lnTo>
                  <a:lnTo>
                    <a:pt x="1802853" y="2330483"/>
                  </a:lnTo>
                  <a:lnTo>
                    <a:pt x="1812765" y="2330483"/>
                  </a:lnTo>
                  <a:lnTo>
                    <a:pt x="1817433" y="2333023"/>
                  </a:lnTo>
                  <a:lnTo>
                    <a:pt x="1819493" y="2334293"/>
                  </a:lnTo>
                  <a:lnTo>
                    <a:pt x="1823066" y="2338103"/>
                  </a:lnTo>
                  <a:lnTo>
                    <a:pt x="1824442" y="2339373"/>
                  </a:lnTo>
                  <a:lnTo>
                    <a:pt x="1826376" y="2344453"/>
                  </a:lnTo>
                  <a:lnTo>
                    <a:pt x="1826859" y="2346993"/>
                  </a:lnTo>
                  <a:lnTo>
                    <a:pt x="1826859" y="2352073"/>
                  </a:lnTo>
                  <a:lnTo>
                    <a:pt x="1826376" y="2354613"/>
                  </a:lnTo>
                  <a:lnTo>
                    <a:pt x="1824442" y="2359693"/>
                  </a:lnTo>
                  <a:lnTo>
                    <a:pt x="1823066" y="2360963"/>
                  </a:lnTo>
                  <a:lnTo>
                    <a:pt x="1819493" y="2364773"/>
                  </a:lnTo>
                  <a:lnTo>
                    <a:pt x="1817433" y="2366043"/>
                  </a:lnTo>
                  <a:lnTo>
                    <a:pt x="1812765" y="2368583"/>
                  </a:lnTo>
                  <a:close/>
                </a:path>
                <a:path w="6414134" h="2473325">
                  <a:moveTo>
                    <a:pt x="1692171" y="2400333"/>
                  </a:moveTo>
                  <a:lnTo>
                    <a:pt x="1682258" y="2400333"/>
                  </a:lnTo>
                  <a:lnTo>
                    <a:pt x="1677590" y="2397793"/>
                  </a:lnTo>
                  <a:lnTo>
                    <a:pt x="1675530" y="2396523"/>
                  </a:lnTo>
                  <a:lnTo>
                    <a:pt x="1671958" y="2392713"/>
                  </a:lnTo>
                  <a:lnTo>
                    <a:pt x="1670581" y="2391443"/>
                  </a:lnTo>
                  <a:lnTo>
                    <a:pt x="1668648" y="2386363"/>
                  </a:lnTo>
                  <a:lnTo>
                    <a:pt x="1668165" y="2383823"/>
                  </a:lnTo>
                  <a:lnTo>
                    <a:pt x="1668165" y="2378743"/>
                  </a:lnTo>
                  <a:lnTo>
                    <a:pt x="1682258" y="2363503"/>
                  </a:lnTo>
                  <a:lnTo>
                    <a:pt x="1684688" y="2362233"/>
                  </a:lnTo>
                  <a:lnTo>
                    <a:pt x="1689741" y="2362233"/>
                  </a:lnTo>
                  <a:lnTo>
                    <a:pt x="1692171" y="2363503"/>
                  </a:lnTo>
                  <a:lnTo>
                    <a:pt x="1696838" y="2364773"/>
                  </a:lnTo>
                  <a:lnTo>
                    <a:pt x="1706265" y="2378743"/>
                  </a:lnTo>
                  <a:lnTo>
                    <a:pt x="1706265" y="2383823"/>
                  </a:lnTo>
                  <a:lnTo>
                    <a:pt x="1705781" y="2386363"/>
                  </a:lnTo>
                  <a:lnTo>
                    <a:pt x="1703847" y="2391443"/>
                  </a:lnTo>
                  <a:lnTo>
                    <a:pt x="1702471" y="2392713"/>
                  </a:lnTo>
                  <a:lnTo>
                    <a:pt x="1698898" y="2396523"/>
                  </a:lnTo>
                  <a:lnTo>
                    <a:pt x="1696838" y="2397793"/>
                  </a:lnTo>
                  <a:lnTo>
                    <a:pt x="1692171" y="2400333"/>
                  </a:lnTo>
                  <a:close/>
                </a:path>
                <a:path w="6414134" h="2473325">
                  <a:moveTo>
                    <a:pt x="1792371" y="2413033"/>
                  </a:moveTo>
                  <a:lnTo>
                    <a:pt x="1787318" y="2413033"/>
                  </a:lnTo>
                  <a:lnTo>
                    <a:pt x="1784888" y="2411763"/>
                  </a:lnTo>
                  <a:lnTo>
                    <a:pt x="1780220" y="2410493"/>
                  </a:lnTo>
                  <a:lnTo>
                    <a:pt x="1770794" y="2396523"/>
                  </a:lnTo>
                  <a:lnTo>
                    <a:pt x="1770794" y="2391443"/>
                  </a:lnTo>
                  <a:lnTo>
                    <a:pt x="1771278" y="2388903"/>
                  </a:lnTo>
                  <a:lnTo>
                    <a:pt x="1773211" y="2383823"/>
                  </a:lnTo>
                  <a:lnTo>
                    <a:pt x="1774588" y="2382553"/>
                  </a:lnTo>
                  <a:lnTo>
                    <a:pt x="1778160" y="2378743"/>
                  </a:lnTo>
                  <a:lnTo>
                    <a:pt x="1780220" y="2377473"/>
                  </a:lnTo>
                  <a:lnTo>
                    <a:pt x="1784888" y="2374933"/>
                  </a:lnTo>
                  <a:lnTo>
                    <a:pt x="1794801" y="2374933"/>
                  </a:lnTo>
                  <a:lnTo>
                    <a:pt x="1799468" y="2377473"/>
                  </a:lnTo>
                  <a:lnTo>
                    <a:pt x="1801528" y="2378743"/>
                  </a:lnTo>
                  <a:lnTo>
                    <a:pt x="1805101" y="2382553"/>
                  </a:lnTo>
                  <a:lnTo>
                    <a:pt x="1806477" y="2383823"/>
                  </a:lnTo>
                  <a:lnTo>
                    <a:pt x="1808411" y="2388903"/>
                  </a:lnTo>
                  <a:lnTo>
                    <a:pt x="1808894" y="2391443"/>
                  </a:lnTo>
                  <a:lnTo>
                    <a:pt x="1808894" y="2396523"/>
                  </a:lnTo>
                  <a:lnTo>
                    <a:pt x="1794801" y="2411763"/>
                  </a:lnTo>
                  <a:lnTo>
                    <a:pt x="1792371" y="2413033"/>
                  </a:lnTo>
                  <a:close/>
                </a:path>
                <a:path w="6414134" h="2473325">
                  <a:moveTo>
                    <a:pt x="1720804" y="2437163"/>
                  </a:moveTo>
                  <a:lnTo>
                    <a:pt x="1715751" y="2437163"/>
                  </a:lnTo>
                  <a:lnTo>
                    <a:pt x="1713321" y="2435893"/>
                  </a:lnTo>
                  <a:lnTo>
                    <a:pt x="1708653" y="2434623"/>
                  </a:lnTo>
                  <a:lnTo>
                    <a:pt x="1699228" y="2420653"/>
                  </a:lnTo>
                  <a:lnTo>
                    <a:pt x="1699228" y="2415573"/>
                  </a:lnTo>
                  <a:lnTo>
                    <a:pt x="1713321" y="2399063"/>
                  </a:lnTo>
                  <a:lnTo>
                    <a:pt x="1723234" y="2399063"/>
                  </a:lnTo>
                  <a:lnTo>
                    <a:pt x="1737328" y="2415573"/>
                  </a:lnTo>
                  <a:lnTo>
                    <a:pt x="1737328" y="2420653"/>
                  </a:lnTo>
                  <a:lnTo>
                    <a:pt x="1723234" y="2435893"/>
                  </a:lnTo>
                  <a:lnTo>
                    <a:pt x="1720804" y="2437163"/>
                  </a:lnTo>
                  <a:close/>
                </a:path>
                <a:path w="6414134" h="2473325">
                  <a:moveTo>
                    <a:pt x="1776835" y="2456213"/>
                  </a:moveTo>
                  <a:lnTo>
                    <a:pt x="1768391" y="2456213"/>
                  </a:lnTo>
                  <a:lnTo>
                    <a:pt x="1768391" y="2451133"/>
                  </a:lnTo>
                  <a:lnTo>
                    <a:pt x="1767907" y="2448593"/>
                  </a:lnTo>
                  <a:lnTo>
                    <a:pt x="1754297" y="2435893"/>
                  </a:lnTo>
                  <a:lnTo>
                    <a:pt x="1752829" y="2435126"/>
                  </a:lnTo>
                  <a:lnTo>
                    <a:pt x="1752829" y="2434623"/>
                  </a:lnTo>
                  <a:lnTo>
                    <a:pt x="1755246" y="2428273"/>
                  </a:lnTo>
                  <a:lnTo>
                    <a:pt x="1756623" y="2425733"/>
                  </a:lnTo>
                  <a:lnTo>
                    <a:pt x="1760195" y="2421923"/>
                  </a:lnTo>
                  <a:lnTo>
                    <a:pt x="1762255" y="2420653"/>
                  </a:lnTo>
                  <a:lnTo>
                    <a:pt x="1766923" y="2419383"/>
                  </a:lnTo>
                  <a:lnTo>
                    <a:pt x="1769353" y="2418113"/>
                  </a:lnTo>
                  <a:lnTo>
                    <a:pt x="1774405" y="2418113"/>
                  </a:lnTo>
                  <a:lnTo>
                    <a:pt x="1776835" y="2419383"/>
                  </a:lnTo>
                  <a:lnTo>
                    <a:pt x="1781503" y="2420653"/>
                  </a:lnTo>
                  <a:lnTo>
                    <a:pt x="1783563" y="2421923"/>
                  </a:lnTo>
                  <a:lnTo>
                    <a:pt x="1787136" y="2425733"/>
                  </a:lnTo>
                  <a:lnTo>
                    <a:pt x="1788512" y="2428273"/>
                  </a:lnTo>
                  <a:lnTo>
                    <a:pt x="1790929" y="2434623"/>
                  </a:lnTo>
                  <a:lnTo>
                    <a:pt x="1790929" y="2439703"/>
                  </a:lnTo>
                  <a:lnTo>
                    <a:pt x="1790446" y="2442243"/>
                  </a:lnTo>
                  <a:lnTo>
                    <a:pt x="1788512" y="2447323"/>
                  </a:lnTo>
                  <a:lnTo>
                    <a:pt x="1787136" y="2449863"/>
                  </a:lnTo>
                  <a:lnTo>
                    <a:pt x="1783563" y="2452403"/>
                  </a:lnTo>
                  <a:lnTo>
                    <a:pt x="1781503" y="2454943"/>
                  </a:lnTo>
                  <a:lnTo>
                    <a:pt x="1776835" y="2456213"/>
                  </a:lnTo>
                  <a:close/>
                </a:path>
                <a:path w="6414134" h="2473325">
                  <a:moveTo>
                    <a:pt x="1754297" y="2472723"/>
                  </a:moveTo>
                  <a:lnTo>
                    <a:pt x="1744384" y="2472723"/>
                  </a:lnTo>
                  <a:lnTo>
                    <a:pt x="1739717" y="2470183"/>
                  </a:lnTo>
                  <a:lnTo>
                    <a:pt x="1737657" y="2468913"/>
                  </a:lnTo>
                  <a:lnTo>
                    <a:pt x="1734084" y="2465103"/>
                  </a:lnTo>
                  <a:lnTo>
                    <a:pt x="1732707" y="2463833"/>
                  </a:lnTo>
                  <a:lnTo>
                    <a:pt x="1730774" y="2458753"/>
                  </a:lnTo>
                  <a:lnTo>
                    <a:pt x="1730291" y="2456213"/>
                  </a:lnTo>
                  <a:lnTo>
                    <a:pt x="1730291" y="2451133"/>
                  </a:lnTo>
                  <a:lnTo>
                    <a:pt x="1744384" y="2435893"/>
                  </a:lnTo>
                  <a:lnTo>
                    <a:pt x="1746815" y="2434623"/>
                  </a:lnTo>
                  <a:lnTo>
                    <a:pt x="1751867" y="2434623"/>
                  </a:lnTo>
                  <a:lnTo>
                    <a:pt x="1752829" y="2435126"/>
                  </a:lnTo>
                  <a:lnTo>
                    <a:pt x="1752829" y="2439703"/>
                  </a:lnTo>
                  <a:lnTo>
                    <a:pt x="1753313" y="2442243"/>
                  </a:lnTo>
                  <a:lnTo>
                    <a:pt x="1755246" y="2447323"/>
                  </a:lnTo>
                  <a:lnTo>
                    <a:pt x="1756623" y="2449863"/>
                  </a:lnTo>
                  <a:lnTo>
                    <a:pt x="1760195" y="2452403"/>
                  </a:lnTo>
                  <a:lnTo>
                    <a:pt x="1762255" y="2454943"/>
                  </a:lnTo>
                  <a:lnTo>
                    <a:pt x="1766923" y="2456213"/>
                  </a:lnTo>
                  <a:lnTo>
                    <a:pt x="1768391" y="2456213"/>
                  </a:lnTo>
                  <a:lnTo>
                    <a:pt x="1767907" y="2458753"/>
                  </a:lnTo>
                  <a:lnTo>
                    <a:pt x="1765974" y="2463833"/>
                  </a:lnTo>
                  <a:lnTo>
                    <a:pt x="1764597" y="2465103"/>
                  </a:lnTo>
                  <a:lnTo>
                    <a:pt x="1761025" y="2468913"/>
                  </a:lnTo>
                  <a:lnTo>
                    <a:pt x="1758964" y="2470183"/>
                  </a:lnTo>
                  <a:lnTo>
                    <a:pt x="1754297" y="2472723"/>
                  </a:lnTo>
                  <a:close/>
                </a:path>
                <a:path w="6414134" h="2473325">
                  <a:moveTo>
                    <a:pt x="1768391" y="2456213"/>
                  </a:moveTo>
                  <a:lnTo>
                    <a:pt x="1766923" y="2456213"/>
                  </a:lnTo>
                  <a:lnTo>
                    <a:pt x="1762255" y="2454943"/>
                  </a:lnTo>
                  <a:lnTo>
                    <a:pt x="1760195" y="2452403"/>
                  </a:lnTo>
                  <a:lnTo>
                    <a:pt x="1756623" y="2449863"/>
                  </a:lnTo>
                  <a:lnTo>
                    <a:pt x="1755246" y="2447323"/>
                  </a:lnTo>
                  <a:lnTo>
                    <a:pt x="1753313" y="2442243"/>
                  </a:lnTo>
                  <a:lnTo>
                    <a:pt x="1752829" y="2439703"/>
                  </a:lnTo>
                  <a:lnTo>
                    <a:pt x="1752829" y="2435126"/>
                  </a:lnTo>
                  <a:lnTo>
                    <a:pt x="1754297" y="2435893"/>
                  </a:lnTo>
                  <a:lnTo>
                    <a:pt x="1758964" y="2437163"/>
                  </a:lnTo>
                  <a:lnTo>
                    <a:pt x="1768391" y="2451133"/>
                  </a:lnTo>
                  <a:lnTo>
                    <a:pt x="1768391" y="2456213"/>
                  </a:lnTo>
                  <a:close/>
                </a:path>
                <a:path w="6414134" h="2473325">
                  <a:moveTo>
                    <a:pt x="2061846" y="1751706"/>
                  </a:moveTo>
                  <a:lnTo>
                    <a:pt x="2056793" y="1751706"/>
                  </a:lnTo>
                  <a:lnTo>
                    <a:pt x="2054363" y="1751223"/>
                  </a:lnTo>
                  <a:lnTo>
                    <a:pt x="2040269" y="1735182"/>
                  </a:lnTo>
                  <a:lnTo>
                    <a:pt x="2040269" y="1730130"/>
                  </a:lnTo>
                  <a:lnTo>
                    <a:pt x="2056793" y="1713607"/>
                  </a:lnTo>
                  <a:lnTo>
                    <a:pt x="2061846" y="1713607"/>
                  </a:lnTo>
                  <a:lnTo>
                    <a:pt x="2078369" y="1730130"/>
                  </a:lnTo>
                  <a:lnTo>
                    <a:pt x="2078369" y="1735182"/>
                  </a:lnTo>
                  <a:lnTo>
                    <a:pt x="2061846" y="1751706"/>
                  </a:lnTo>
                  <a:close/>
                </a:path>
                <a:path w="6414134" h="2473325">
                  <a:moveTo>
                    <a:pt x="2079811" y="1707600"/>
                  </a:moveTo>
                  <a:lnTo>
                    <a:pt x="2074758" y="1707600"/>
                  </a:lnTo>
                  <a:lnTo>
                    <a:pt x="2072328" y="1707116"/>
                  </a:lnTo>
                  <a:lnTo>
                    <a:pt x="2058234" y="1691076"/>
                  </a:lnTo>
                  <a:lnTo>
                    <a:pt x="2058234" y="1686023"/>
                  </a:lnTo>
                  <a:lnTo>
                    <a:pt x="2074758" y="1669500"/>
                  </a:lnTo>
                  <a:lnTo>
                    <a:pt x="2079811" y="1669500"/>
                  </a:lnTo>
                  <a:lnTo>
                    <a:pt x="2096334" y="1686023"/>
                  </a:lnTo>
                  <a:lnTo>
                    <a:pt x="2096334" y="1691076"/>
                  </a:lnTo>
                  <a:lnTo>
                    <a:pt x="2079811" y="1707600"/>
                  </a:lnTo>
                  <a:close/>
                </a:path>
                <a:path w="6414134" h="2473325">
                  <a:moveTo>
                    <a:pt x="2097776" y="1663493"/>
                  </a:moveTo>
                  <a:lnTo>
                    <a:pt x="2092723" y="1663493"/>
                  </a:lnTo>
                  <a:lnTo>
                    <a:pt x="2090293" y="1663010"/>
                  </a:lnTo>
                  <a:lnTo>
                    <a:pt x="2076199" y="1646969"/>
                  </a:lnTo>
                  <a:lnTo>
                    <a:pt x="2076199" y="1641917"/>
                  </a:lnTo>
                  <a:lnTo>
                    <a:pt x="2092723" y="1625393"/>
                  </a:lnTo>
                  <a:lnTo>
                    <a:pt x="2097776" y="1625393"/>
                  </a:lnTo>
                  <a:lnTo>
                    <a:pt x="2114299" y="1641917"/>
                  </a:lnTo>
                  <a:lnTo>
                    <a:pt x="2114299" y="1646969"/>
                  </a:lnTo>
                  <a:lnTo>
                    <a:pt x="2097776" y="1663493"/>
                  </a:lnTo>
                  <a:close/>
                </a:path>
                <a:path w="6414134" h="2473325">
                  <a:moveTo>
                    <a:pt x="2115741" y="1619386"/>
                  </a:moveTo>
                  <a:lnTo>
                    <a:pt x="2110688" y="1619386"/>
                  </a:lnTo>
                  <a:lnTo>
                    <a:pt x="2108258" y="1618903"/>
                  </a:lnTo>
                  <a:lnTo>
                    <a:pt x="2094164" y="1602863"/>
                  </a:lnTo>
                  <a:lnTo>
                    <a:pt x="2094164" y="1597810"/>
                  </a:lnTo>
                  <a:lnTo>
                    <a:pt x="2110688" y="1581287"/>
                  </a:lnTo>
                  <a:lnTo>
                    <a:pt x="2115741" y="1581287"/>
                  </a:lnTo>
                  <a:lnTo>
                    <a:pt x="2132264" y="1597810"/>
                  </a:lnTo>
                  <a:lnTo>
                    <a:pt x="2132264" y="1602863"/>
                  </a:lnTo>
                  <a:lnTo>
                    <a:pt x="2115741" y="1619386"/>
                  </a:lnTo>
                  <a:close/>
                </a:path>
                <a:path w="6414134" h="2473325">
                  <a:moveTo>
                    <a:pt x="2133706" y="1575280"/>
                  </a:moveTo>
                  <a:lnTo>
                    <a:pt x="2128653" y="1575280"/>
                  </a:lnTo>
                  <a:lnTo>
                    <a:pt x="2126223" y="1574796"/>
                  </a:lnTo>
                  <a:lnTo>
                    <a:pt x="2112130" y="1558756"/>
                  </a:lnTo>
                  <a:lnTo>
                    <a:pt x="2112130" y="1553703"/>
                  </a:lnTo>
                  <a:lnTo>
                    <a:pt x="2128653" y="1537180"/>
                  </a:lnTo>
                  <a:lnTo>
                    <a:pt x="2133706" y="1537180"/>
                  </a:lnTo>
                  <a:lnTo>
                    <a:pt x="2150230" y="1553703"/>
                  </a:lnTo>
                  <a:lnTo>
                    <a:pt x="2150230" y="1558756"/>
                  </a:lnTo>
                  <a:lnTo>
                    <a:pt x="2133706" y="1575280"/>
                  </a:lnTo>
                  <a:close/>
                </a:path>
                <a:path w="6414134" h="2473325">
                  <a:moveTo>
                    <a:pt x="2151671" y="1531173"/>
                  </a:moveTo>
                  <a:lnTo>
                    <a:pt x="2146618" y="1531173"/>
                  </a:lnTo>
                  <a:lnTo>
                    <a:pt x="2144188" y="1530690"/>
                  </a:lnTo>
                  <a:lnTo>
                    <a:pt x="2130094" y="1514649"/>
                  </a:lnTo>
                  <a:lnTo>
                    <a:pt x="2130094" y="1509597"/>
                  </a:lnTo>
                  <a:lnTo>
                    <a:pt x="2146618" y="1493073"/>
                  </a:lnTo>
                  <a:lnTo>
                    <a:pt x="2151671" y="1493073"/>
                  </a:lnTo>
                  <a:lnTo>
                    <a:pt x="2168194" y="1509597"/>
                  </a:lnTo>
                  <a:lnTo>
                    <a:pt x="2168194" y="1514649"/>
                  </a:lnTo>
                  <a:lnTo>
                    <a:pt x="2151671" y="1531173"/>
                  </a:lnTo>
                  <a:close/>
                </a:path>
                <a:path w="6414134" h="2473325">
                  <a:moveTo>
                    <a:pt x="2169636" y="1487066"/>
                  </a:moveTo>
                  <a:lnTo>
                    <a:pt x="2164583" y="1487066"/>
                  </a:lnTo>
                  <a:lnTo>
                    <a:pt x="2162153" y="1486583"/>
                  </a:lnTo>
                  <a:lnTo>
                    <a:pt x="2148059" y="1470543"/>
                  </a:lnTo>
                  <a:lnTo>
                    <a:pt x="2148059" y="1465490"/>
                  </a:lnTo>
                  <a:lnTo>
                    <a:pt x="2164583" y="1448966"/>
                  </a:lnTo>
                  <a:lnTo>
                    <a:pt x="2169636" y="1448966"/>
                  </a:lnTo>
                  <a:lnTo>
                    <a:pt x="2186159" y="1465490"/>
                  </a:lnTo>
                  <a:lnTo>
                    <a:pt x="2186159" y="1470543"/>
                  </a:lnTo>
                  <a:lnTo>
                    <a:pt x="2169636" y="1487066"/>
                  </a:lnTo>
                  <a:close/>
                </a:path>
                <a:path w="6414134" h="2473325">
                  <a:moveTo>
                    <a:pt x="2187601" y="1442960"/>
                  </a:moveTo>
                  <a:lnTo>
                    <a:pt x="2182548" y="1442960"/>
                  </a:lnTo>
                  <a:lnTo>
                    <a:pt x="2180118" y="1442476"/>
                  </a:lnTo>
                  <a:lnTo>
                    <a:pt x="2166024" y="1426436"/>
                  </a:lnTo>
                  <a:lnTo>
                    <a:pt x="2166024" y="1421384"/>
                  </a:lnTo>
                  <a:lnTo>
                    <a:pt x="2182548" y="1404860"/>
                  </a:lnTo>
                  <a:lnTo>
                    <a:pt x="2187601" y="1404860"/>
                  </a:lnTo>
                  <a:lnTo>
                    <a:pt x="2204124" y="1421384"/>
                  </a:lnTo>
                  <a:lnTo>
                    <a:pt x="2204124" y="1426436"/>
                  </a:lnTo>
                  <a:lnTo>
                    <a:pt x="2187601" y="1442960"/>
                  </a:lnTo>
                  <a:close/>
                </a:path>
                <a:path w="6414134" h="2473325">
                  <a:moveTo>
                    <a:pt x="2205566" y="1398853"/>
                  </a:moveTo>
                  <a:lnTo>
                    <a:pt x="2200513" y="1398853"/>
                  </a:lnTo>
                  <a:lnTo>
                    <a:pt x="2198083" y="1398369"/>
                  </a:lnTo>
                  <a:lnTo>
                    <a:pt x="2183990" y="1382329"/>
                  </a:lnTo>
                  <a:lnTo>
                    <a:pt x="2183990" y="1377277"/>
                  </a:lnTo>
                  <a:lnTo>
                    <a:pt x="2200513" y="1360753"/>
                  </a:lnTo>
                  <a:lnTo>
                    <a:pt x="2205566" y="1360753"/>
                  </a:lnTo>
                  <a:lnTo>
                    <a:pt x="2222090" y="1377277"/>
                  </a:lnTo>
                  <a:lnTo>
                    <a:pt x="2222090" y="1382329"/>
                  </a:lnTo>
                  <a:lnTo>
                    <a:pt x="2205566" y="1398853"/>
                  </a:lnTo>
                  <a:close/>
                </a:path>
                <a:path w="6414134" h="2473325">
                  <a:moveTo>
                    <a:pt x="2223531" y="1354746"/>
                  </a:moveTo>
                  <a:lnTo>
                    <a:pt x="2218478" y="1354746"/>
                  </a:lnTo>
                  <a:lnTo>
                    <a:pt x="2216048" y="1354263"/>
                  </a:lnTo>
                  <a:lnTo>
                    <a:pt x="2201955" y="1338223"/>
                  </a:lnTo>
                  <a:lnTo>
                    <a:pt x="2201955" y="1333170"/>
                  </a:lnTo>
                  <a:lnTo>
                    <a:pt x="2218478" y="1316647"/>
                  </a:lnTo>
                  <a:lnTo>
                    <a:pt x="2223531" y="1316647"/>
                  </a:lnTo>
                  <a:lnTo>
                    <a:pt x="2240054" y="1333170"/>
                  </a:lnTo>
                  <a:lnTo>
                    <a:pt x="2240054" y="1338223"/>
                  </a:lnTo>
                  <a:lnTo>
                    <a:pt x="2223531" y="1354746"/>
                  </a:lnTo>
                  <a:close/>
                </a:path>
                <a:path w="6414134" h="2473325">
                  <a:moveTo>
                    <a:pt x="2241496" y="1310640"/>
                  </a:moveTo>
                  <a:lnTo>
                    <a:pt x="2236443" y="1310640"/>
                  </a:lnTo>
                  <a:lnTo>
                    <a:pt x="2234013" y="1310156"/>
                  </a:lnTo>
                  <a:lnTo>
                    <a:pt x="2219919" y="1294116"/>
                  </a:lnTo>
                  <a:lnTo>
                    <a:pt x="2219919" y="1289063"/>
                  </a:lnTo>
                  <a:lnTo>
                    <a:pt x="2236443" y="1272540"/>
                  </a:lnTo>
                  <a:lnTo>
                    <a:pt x="2241496" y="1272540"/>
                  </a:lnTo>
                  <a:lnTo>
                    <a:pt x="2258019" y="1289063"/>
                  </a:lnTo>
                  <a:lnTo>
                    <a:pt x="2258019" y="1294116"/>
                  </a:lnTo>
                  <a:lnTo>
                    <a:pt x="2241496" y="1310640"/>
                  </a:lnTo>
                  <a:close/>
                </a:path>
                <a:path w="6414134" h="2473325">
                  <a:moveTo>
                    <a:pt x="2259461" y="1266533"/>
                  </a:moveTo>
                  <a:lnTo>
                    <a:pt x="2254408" y="1266533"/>
                  </a:lnTo>
                  <a:lnTo>
                    <a:pt x="2251978" y="1266049"/>
                  </a:lnTo>
                  <a:lnTo>
                    <a:pt x="2237884" y="1250009"/>
                  </a:lnTo>
                  <a:lnTo>
                    <a:pt x="2237884" y="1244957"/>
                  </a:lnTo>
                  <a:lnTo>
                    <a:pt x="2254408" y="1228433"/>
                  </a:lnTo>
                  <a:lnTo>
                    <a:pt x="2259461" y="1228433"/>
                  </a:lnTo>
                  <a:lnTo>
                    <a:pt x="2275984" y="1244957"/>
                  </a:lnTo>
                  <a:lnTo>
                    <a:pt x="2275984" y="1250009"/>
                  </a:lnTo>
                  <a:lnTo>
                    <a:pt x="2259461" y="1266533"/>
                  </a:lnTo>
                  <a:close/>
                </a:path>
                <a:path w="6414134" h="2473325">
                  <a:moveTo>
                    <a:pt x="2277426" y="1222426"/>
                  </a:moveTo>
                  <a:lnTo>
                    <a:pt x="2272373" y="1222426"/>
                  </a:lnTo>
                  <a:lnTo>
                    <a:pt x="2269943" y="1221943"/>
                  </a:lnTo>
                  <a:lnTo>
                    <a:pt x="2255849" y="1205903"/>
                  </a:lnTo>
                  <a:lnTo>
                    <a:pt x="2255849" y="1200850"/>
                  </a:lnTo>
                  <a:lnTo>
                    <a:pt x="2272373" y="1184326"/>
                  </a:lnTo>
                  <a:lnTo>
                    <a:pt x="2277426" y="1184326"/>
                  </a:lnTo>
                  <a:lnTo>
                    <a:pt x="2293950" y="1200850"/>
                  </a:lnTo>
                  <a:lnTo>
                    <a:pt x="2293950" y="1205903"/>
                  </a:lnTo>
                  <a:lnTo>
                    <a:pt x="2277426" y="1222426"/>
                  </a:lnTo>
                  <a:close/>
                </a:path>
                <a:path w="6414134" h="2473325">
                  <a:moveTo>
                    <a:pt x="2295391" y="1178320"/>
                  </a:moveTo>
                  <a:lnTo>
                    <a:pt x="2290338" y="1178320"/>
                  </a:lnTo>
                  <a:lnTo>
                    <a:pt x="2287908" y="1177836"/>
                  </a:lnTo>
                  <a:lnTo>
                    <a:pt x="2273814" y="1161796"/>
                  </a:lnTo>
                  <a:lnTo>
                    <a:pt x="2273814" y="1156743"/>
                  </a:lnTo>
                  <a:lnTo>
                    <a:pt x="2290338" y="1140220"/>
                  </a:lnTo>
                  <a:lnTo>
                    <a:pt x="2295391" y="1140220"/>
                  </a:lnTo>
                  <a:lnTo>
                    <a:pt x="2311914" y="1156743"/>
                  </a:lnTo>
                  <a:lnTo>
                    <a:pt x="2311914" y="1161796"/>
                  </a:lnTo>
                  <a:lnTo>
                    <a:pt x="2295391" y="1178320"/>
                  </a:lnTo>
                  <a:close/>
                </a:path>
                <a:path w="6414134" h="2473325">
                  <a:moveTo>
                    <a:pt x="2313356" y="1134213"/>
                  </a:moveTo>
                  <a:lnTo>
                    <a:pt x="2308303" y="1134213"/>
                  </a:lnTo>
                  <a:lnTo>
                    <a:pt x="2305873" y="1133730"/>
                  </a:lnTo>
                  <a:lnTo>
                    <a:pt x="2291779" y="1117689"/>
                  </a:lnTo>
                  <a:lnTo>
                    <a:pt x="2291779" y="1112637"/>
                  </a:lnTo>
                  <a:lnTo>
                    <a:pt x="2308303" y="1096113"/>
                  </a:lnTo>
                  <a:lnTo>
                    <a:pt x="2313356" y="1096113"/>
                  </a:lnTo>
                  <a:lnTo>
                    <a:pt x="2329879" y="1112637"/>
                  </a:lnTo>
                  <a:lnTo>
                    <a:pt x="2329879" y="1117689"/>
                  </a:lnTo>
                  <a:lnTo>
                    <a:pt x="2313356" y="1134213"/>
                  </a:lnTo>
                  <a:close/>
                </a:path>
                <a:path w="6414134" h="2473325">
                  <a:moveTo>
                    <a:pt x="2359287" y="1063907"/>
                  </a:moveTo>
                  <a:lnTo>
                    <a:pt x="2354235" y="1063907"/>
                  </a:lnTo>
                  <a:lnTo>
                    <a:pt x="2351805" y="1063424"/>
                  </a:lnTo>
                  <a:lnTo>
                    <a:pt x="2337711" y="1047384"/>
                  </a:lnTo>
                  <a:lnTo>
                    <a:pt x="2337711" y="1042331"/>
                  </a:lnTo>
                  <a:lnTo>
                    <a:pt x="2354235" y="1025808"/>
                  </a:lnTo>
                  <a:lnTo>
                    <a:pt x="2359287" y="1025808"/>
                  </a:lnTo>
                  <a:lnTo>
                    <a:pt x="2375811" y="1042331"/>
                  </a:lnTo>
                  <a:lnTo>
                    <a:pt x="2375811" y="1047384"/>
                  </a:lnTo>
                  <a:lnTo>
                    <a:pt x="2359287" y="1063907"/>
                  </a:lnTo>
                  <a:close/>
                </a:path>
                <a:path w="6414134" h="2473325">
                  <a:moveTo>
                    <a:pt x="2331321" y="1090106"/>
                  </a:moveTo>
                  <a:lnTo>
                    <a:pt x="2326268" y="1090106"/>
                  </a:lnTo>
                  <a:lnTo>
                    <a:pt x="2323838" y="1089623"/>
                  </a:lnTo>
                  <a:lnTo>
                    <a:pt x="2309745" y="1073583"/>
                  </a:lnTo>
                  <a:lnTo>
                    <a:pt x="2309745" y="1068530"/>
                  </a:lnTo>
                  <a:lnTo>
                    <a:pt x="2326268" y="1052006"/>
                  </a:lnTo>
                  <a:lnTo>
                    <a:pt x="2331321" y="1052006"/>
                  </a:lnTo>
                  <a:lnTo>
                    <a:pt x="2347844" y="1068530"/>
                  </a:lnTo>
                  <a:lnTo>
                    <a:pt x="2347844" y="1073583"/>
                  </a:lnTo>
                  <a:lnTo>
                    <a:pt x="2331321" y="1090106"/>
                  </a:lnTo>
                  <a:close/>
                </a:path>
                <a:path w="6414134" h="2473325">
                  <a:moveTo>
                    <a:pt x="2406263" y="1071745"/>
                  </a:moveTo>
                  <a:lnTo>
                    <a:pt x="2401211" y="1071745"/>
                  </a:lnTo>
                  <a:lnTo>
                    <a:pt x="2398780" y="1071262"/>
                  </a:lnTo>
                  <a:lnTo>
                    <a:pt x="2384687" y="1055221"/>
                  </a:lnTo>
                  <a:lnTo>
                    <a:pt x="2384687" y="1050169"/>
                  </a:lnTo>
                  <a:lnTo>
                    <a:pt x="2401211" y="1033645"/>
                  </a:lnTo>
                  <a:lnTo>
                    <a:pt x="2406263" y="1033645"/>
                  </a:lnTo>
                  <a:lnTo>
                    <a:pt x="2422787" y="1050169"/>
                  </a:lnTo>
                  <a:lnTo>
                    <a:pt x="2422787" y="1055221"/>
                  </a:lnTo>
                  <a:lnTo>
                    <a:pt x="2406263" y="1071745"/>
                  </a:lnTo>
                  <a:close/>
                </a:path>
                <a:path w="6414134" h="2473325">
                  <a:moveTo>
                    <a:pt x="2453239" y="1079583"/>
                  </a:moveTo>
                  <a:lnTo>
                    <a:pt x="2448186" y="1079583"/>
                  </a:lnTo>
                  <a:lnTo>
                    <a:pt x="2445756" y="1079099"/>
                  </a:lnTo>
                  <a:lnTo>
                    <a:pt x="2431662" y="1063059"/>
                  </a:lnTo>
                  <a:lnTo>
                    <a:pt x="2431662" y="1058006"/>
                  </a:lnTo>
                  <a:lnTo>
                    <a:pt x="2448186" y="1041483"/>
                  </a:lnTo>
                  <a:lnTo>
                    <a:pt x="2453239" y="1041483"/>
                  </a:lnTo>
                  <a:lnTo>
                    <a:pt x="2469762" y="1058006"/>
                  </a:lnTo>
                  <a:lnTo>
                    <a:pt x="2469762" y="1063059"/>
                  </a:lnTo>
                  <a:lnTo>
                    <a:pt x="2453239" y="1079583"/>
                  </a:lnTo>
                  <a:close/>
                </a:path>
                <a:path w="6414134" h="2473325">
                  <a:moveTo>
                    <a:pt x="2500214" y="1087420"/>
                  </a:moveTo>
                  <a:lnTo>
                    <a:pt x="2495162" y="1087420"/>
                  </a:lnTo>
                  <a:lnTo>
                    <a:pt x="2492731" y="1086937"/>
                  </a:lnTo>
                  <a:lnTo>
                    <a:pt x="2478638" y="1070896"/>
                  </a:lnTo>
                  <a:lnTo>
                    <a:pt x="2478638" y="1065844"/>
                  </a:lnTo>
                  <a:lnTo>
                    <a:pt x="2495162" y="1049320"/>
                  </a:lnTo>
                  <a:lnTo>
                    <a:pt x="2500214" y="1049320"/>
                  </a:lnTo>
                  <a:lnTo>
                    <a:pt x="2516738" y="1065844"/>
                  </a:lnTo>
                  <a:lnTo>
                    <a:pt x="2516738" y="1070896"/>
                  </a:lnTo>
                  <a:lnTo>
                    <a:pt x="2500214" y="1087420"/>
                  </a:lnTo>
                  <a:close/>
                </a:path>
                <a:path w="6414134" h="2473325">
                  <a:moveTo>
                    <a:pt x="2547190" y="1095258"/>
                  </a:moveTo>
                  <a:lnTo>
                    <a:pt x="2542137" y="1095258"/>
                  </a:lnTo>
                  <a:lnTo>
                    <a:pt x="2539707" y="1094774"/>
                  </a:lnTo>
                  <a:lnTo>
                    <a:pt x="2525614" y="1078734"/>
                  </a:lnTo>
                  <a:lnTo>
                    <a:pt x="2525614" y="1073682"/>
                  </a:lnTo>
                  <a:lnTo>
                    <a:pt x="2542137" y="1057158"/>
                  </a:lnTo>
                  <a:lnTo>
                    <a:pt x="2547190" y="1057158"/>
                  </a:lnTo>
                  <a:lnTo>
                    <a:pt x="2563713" y="1073682"/>
                  </a:lnTo>
                  <a:lnTo>
                    <a:pt x="2563713" y="1078734"/>
                  </a:lnTo>
                  <a:lnTo>
                    <a:pt x="2547190" y="1095258"/>
                  </a:lnTo>
                  <a:close/>
                </a:path>
                <a:path w="6414134" h="2473325">
                  <a:moveTo>
                    <a:pt x="2594166" y="1103095"/>
                  </a:moveTo>
                  <a:lnTo>
                    <a:pt x="2589113" y="1103095"/>
                  </a:lnTo>
                  <a:lnTo>
                    <a:pt x="2586683" y="1102612"/>
                  </a:lnTo>
                  <a:lnTo>
                    <a:pt x="2572589" y="1086572"/>
                  </a:lnTo>
                  <a:lnTo>
                    <a:pt x="2572589" y="1081519"/>
                  </a:lnTo>
                  <a:lnTo>
                    <a:pt x="2589113" y="1064995"/>
                  </a:lnTo>
                  <a:lnTo>
                    <a:pt x="2594166" y="1064995"/>
                  </a:lnTo>
                  <a:lnTo>
                    <a:pt x="2610689" y="1081519"/>
                  </a:lnTo>
                  <a:lnTo>
                    <a:pt x="2610689" y="1086572"/>
                  </a:lnTo>
                  <a:lnTo>
                    <a:pt x="2594166" y="1103095"/>
                  </a:lnTo>
                  <a:close/>
                </a:path>
                <a:path w="6414134" h="2473325">
                  <a:moveTo>
                    <a:pt x="2641141" y="1110933"/>
                  </a:moveTo>
                  <a:lnTo>
                    <a:pt x="2636089" y="1110933"/>
                  </a:lnTo>
                  <a:lnTo>
                    <a:pt x="2633658" y="1110449"/>
                  </a:lnTo>
                  <a:lnTo>
                    <a:pt x="2619565" y="1094409"/>
                  </a:lnTo>
                  <a:lnTo>
                    <a:pt x="2619565" y="1089357"/>
                  </a:lnTo>
                  <a:lnTo>
                    <a:pt x="2636089" y="1072833"/>
                  </a:lnTo>
                  <a:lnTo>
                    <a:pt x="2641141" y="1072833"/>
                  </a:lnTo>
                  <a:lnTo>
                    <a:pt x="2657665" y="1089357"/>
                  </a:lnTo>
                  <a:lnTo>
                    <a:pt x="2657665" y="1094409"/>
                  </a:lnTo>
                  <a:lnTo>
                    <a:pt x="2641141" y="1110933"/>
                  </a:lnTo>
                  <a:close/>
                </a:path>
                <a:path w="6414134" h="2473325">
                  <a:moveTo>
                    <a:pt x="2688117" y="1118770"/>
                  </a:moveTo>
                  <a:lnTo>
                    <a:pt x="2683065" y="1118770"/>
                  </a:lnTo>
                  <a:lnTo>
                    <a:pt x="2680634" y="1118287"/>
                  </a:lnTo>
                  <a:lnTo>
                    <a:pt x="2666541" y="1102247"/>
                  </a:lnTo>
                  <a:lnTo>
                    <a:pt x="2666541" y="1097194"/>
                  </a:lnTo>
                  <a:lnTo>
                    <a:pt x="2683065" y="1080671"/>
                  </a:lnTo>
                  <a:lnTo>
                    <a:pt x="2688117" y="1080671"/>
                  </a:lnTo>
                  <a:lnTo>
                    <a:pt x="2704641" y="1097194"/>
                  </a:lnTo>
                  <a:lnTo>
                    <a:pt x="2704641" y="1102247"/>
                  </a:lnTo>
                  <a:lnTo>
                    <a:pt x="2688117" y="1118770"/>
                  </a:lnTo>
                  <a:close/>
                </a:path>
                <a:path w="6414134" h="2473325">
                  <a:moveTo>
                    <a:pt x="2735093" y="1126608"/>
                  </a:moveTo>
                  <a:lnTo>
                    <a:pt x="2730040" y="1126608"/>
                  </a:lnTo>
                  <a:lnTo>
                    <a:pt x="2727610" y="1126124"/>
                  </a:lnTo>
                  <a:lnTo>
                    <a:pt x="2713516" y="1110084"/>
                  </a:lnTo>
                  <a:lnTo>
                    <a:pt x="2713516" y="1105032"/>
                  </a:lnTo>
                  <a:lnTo>
                    <a:pt x="2730040" y="1088508"/>
                  </a:lnTo>
                  <a:lnTo>
                    <a:pt x="2735093" y="1088508"/>
                  </a:lnTo>
                  <a:lnTo>
                    <a:pt x="2751616" y="1105032"/>
                  </a:lnTo>
                  <a:lnTo>
                    <a:pt x="2751616" y="1110084"/>
                  </a:lnTo>
                  <a:lnTo>
                    <a:pt x="2735093" y="1126608"/>
                  </a:lnTo>
                  <a:close/>
                </a:path>
                <a:path w="6414134" h="2473325">
                  <a:moveTo>
                    <a:pt x="2782068" y="1134445"/>
                  </a:moveTo>
                  <a:lnTo>
                    <a:pt x="2777016" y="1134445"/>
                  </a:lnTo>
                  <a:lnTo>
                    <a:pt x="2774585" y="1133962"/>
                  </a:lnTo>
                  <a:lnTo>
                    <a:pt x="2760492" y="1117922"/>
                  </a:lnTo>
                  <a:lnTo>
                    <a:pt x="2760492" y="1112869"/>
                  </a:lnTo>
                  <a:lnTo>
                    <a:pt x="2777016" y="1096346"/>
                  </a:lnTo>
                  <a:lnTo>
                    <a:pt x="2782068" y="1096346"/>
                  </a:lnTo>
                  <a:lnTo>
                    <a:pt x="2798592" y="1112869"/>
                  </a:lnTo>
                  <a:lnTo>
                    <a:pt x="2798592" y="1117922"/>
                  </a:lnTo>
                  <a:lnTo>
                    <a:pt x="2782068" y="1134445"/>
                  </a:lnTo>
                  <a:close/>
                </a:path>
                <a:path w="6414134" h="2473325">
                  <a:moveTo>
                    <a:pt x="2829044" y="1142283"/>
                  </a:moveTo>
                  <a:lnTo>
                    <a:pt x="2823991" y="1142283"/>
                  </a:lnTo>
                  <a:lnTo>
                    <a:pt x="2821561" y="1141800"/>
                  </a:lnTo>
                  <a:lnTo>
                    <a:pt x="2807467" y="1125759"/>
                  </a:lnTo>
                  <a:lnTo>
                    <a:pt x="2807467" y="1120707"/>
                  </a:lnTo>
                  <a:lnTo>
                    <a:pt x="2823991" y="1104183"/>
                  </a:lnTo>
                  <a:lnTo>
                    <a:pt x="2829044" y="1104183"/>
                  </a:lnTo>
                  <a:lnTo>
                    <a:pt x="2845567" y="1120707"/>
                  </a:lnTo>
                  <a:lnTo>
                    <a:pt x="2845567" y="1125759"/>
                  </a:lnTo>
                  <a:lnTo>
                    <a:pt x="2829044" y="1142283"/>
                  </a:lnTo>
                  <a:close/>
                </a:path>
                <a:path w="6414134" h="2473325">
                  <a:moveTo>
                    <a:pt x="2876020" y="1150121"/>
                  </a:moveTo>
                  <a:lnTo>
                    <a:pt x="2870967" y="1150121"/>
                  </a:lnTo>
                  <a:lnTo>
                    <a:pt x="2868537" y="1149637"/>
                  </a:lnTo>
                  <a:lnTo>
                    <a:pt x="2854443" y="1133597"/>
                  </a:lnTo>
                  <a:lnTo>
                    <a:pt x="2854443" y="1128545"/>
                  </a:lnTo>
                  <a:lnTo>
                    <a:pt x="2870967" y="1112021"/>
                  </a:lnTo>
                  <a:lnTo>
                    <a:pt x="2876020" y="1112021"/>
                  </a:lnTo>
                  <a:lnTo>
                    <a:pt x="2892543" y="1128545"/>
                  </a:lnTo>
                  <a:lnTo>
                    <a:pt x="2892543" y="1133597"/>
                  </a:lnTo>
                  <a:lnTo>
                    <a:pt x="2876020" y="1150121"/>
                  </a:lnTo>
                  <a:close/>
                </a:path>
                <a:path w="6414134" h="2473325">
                  <a:moveTo>
                    <a:pt x="2922995" y="1157958"/>
                  </a:moveTo>
                  <a:lnTo>
                    <a:pt x="2917943" y="1157958"/>
                  </a:lnTo>
                  <a:lnTo>
                    <a:pt x="2915513" y="1157475"/>
                  </a:lnTo>
                  <a:lnTo>
                    <a:pt x="2901419" y="1141434"/>
                  </a:lnTo>
                  <a:lnTo>
                    <a:pt x="2901419" y="1136382"/>
                  </a:lnTo>
                  <a:lnTo>
                    <a:pt x="2917943" y="1119858"/>
                  </a:lnTo>
                  <a:lnTo>
                    <a:pt x="2922995" y="1119858"/>
                  </a:lnTo>
                  <a:lnTo>
                    <a:pt x="2939519" y="1136382"/>
                  </a:lnTo>
                  <a:lnTo>
                    <a:pt x="2939519" y="1141434"/>
                  </a:lnTo>
                  <a:lnTo>
                    <a:pt x="2922995" y="1157958"/>
                  </a:lnTo>
                  <a:close/>
                </a:path>
                <a:path w="6414134" h="2473325">
                  <a:moveTo>
                    <a:pt x="2968953" y="1170439"/>
                  </a:moveTo>
                  <a:lnTo>
                    <a:pt x="2963901" y="1170439"/>
                  </a:lnTo>
                  <a:lnTo>
                    <a:pt x="2961470" y="1169955"/>
                  </a:lnTo>
                  <a:lnTo>
                    <a:pt x="2947377" y="1153915"/>
                  </a:lnTo>
                  <a:lnTo>
                    <a:pt x="2947377" y="1148863"/>
                  </a:lnTo>
                  <a:lnTo>
                    <a:pt x="2963901" y="1132339"/>
                  </a:lnTo>
                  <a:lnTo>
                    <a:pt x="2968953" y="1132339"/>
                  </a:lnTo>
                  <a:lnTo>
                    <a:pt x="2985477" y="1148863"/>
                  </a:lnTo>
                  <a:lnTo>
                    <a:pt x="2985477" y="1153915"/>
                  </a:lnTo>
                  <a:lnTo>
                    <a:pt x="2968953" y="1170439"/>
                  </a:lnTo>
                  <a:close/>
                </a:path>
                <a:path w="6414134" h="2473325">
                  <a:moveTo>
                    <a:pt x="3014901" y="1182967"/>
                  </a:moveTo>
                  <a:lnTo>
                    <a:pt x="3009848" y="1182967"/>
                  </a:lnTo>
                  <a:lnTo>
                    <a:pt x="3007418" y="1182484"/>
                  </a:lnTo>
                  <a:lnTo>
                    <a:pt x="2993325" y="1166443"/>
                  </a:lnTo>
                  <a:lnTo>
                    <a:pt x="2993325" y="1161391"/>
                  </a:lnTo>
                  <a:lnTo>
                    <a:pt x="3009848" y="1144867"/>
                  </a:lnTo>
                  <a:lnTo>
                    <a:pt x="3014901" y="1144867"/>
                  </a:lnTo>
                  <a:lnTo>
                    <a:pt x="3031425" y="1161391"/>
                  </a:lnTo>
                  <a:lnTo>
                    <a:pt x="3031425" y="1166443"/>
                  </a:lnTo>
                  <a:lnTo>
                    <a:pt x="3014901" y="1182967"/>
                  </a:lnTo>
                  <a:close/>
                </a:path>
                <a:path w="6414134" h="2473325">
                  <a:moveTo>
                    <a:pt x="3060849" y="1195495"/>
                  </a:moveTo>
                  <a:lnTo>
                    <a:pt x="3055796" y="1195495"/>
                  </a:lnTo>
                  <a:lnTo>
                    <a:pt x="3053366" y="1195012"/>
                  </a:lnTo>
                  <a:lnTo>
                    <a:pt x="3039272" y="1178971"/>
                  </a:lnTo>
                  <a:lnTo>
                    <a:pt x="3039272" y="1173919"/>
                  </a:lnTo>
                  <a:lnTo>
                    <a:pt x="3055796" y="1157395"/>
                  </a:lnTo>
                  <a:lnTo>
                    <a:pt x="3060849" y="1157395"/>
                  </a:lnTo>
                  <a:lnTo>
                    <a:pt x="3077372" y="1173919"/>
                  </a:lnTo>
                  <a:lnTo>
                    <a:pt x="3077372" y="1178971"/>
                  </a:lnTo>
                  <a:lnTo>
                    <a:pt x="3060849" y="1195495"/>
                  </a:lnTo>
                  <a:close/>
                </a:path>
                <a:path w="6414134" h="2473325">
                  <a:moveTo>
                    <a:pt x="3106796" y="1208023"/>
                  </a:moveTo>
                  <a:lnTo>
                    <a:pt x="3101744" y="1208023"/>
                  </a:lnTo>
                  <a:lnTo>
                    <a:pt x="3099314" y="1207540"/>
                  </a:lnTo>
                  <a:lnTo>
                    <a:pt x="3085220" y="1191499"/>
                  </a:lnTo>
                  <a:lnTo>
                    <a:pt x="3085220" y="1186447"/>
                  </a:lnTo>
                  <a:lnTo>
                    <a:pt x="3101744" y="1169923"/>
                  </a:lnTo>
                  <a:lnTo>
                    <a:pt x="3106796" y="1169923"/>
                  </a:lnTo>
                  <a:lnTo>
                    <a:pt x="3123320" y="1186447"/>
                  </a:lnTo>
                  <a:lnTo>
                    <a:pt x="3123320" y="1191499"/>
                  </a:lnTo>
                  <a:lnTo>
                    <a:pt x="3106796" y="1208023"/>
                  </a:lnTo>
                  <a:close/>
                </a:path>
                <a:path w="6414134" h="2473325">
                  <a:moveTo>
                    <a:pt x="3152744" y="1220551"/>
                  </a:moveTo>
                  <a:lnTo>
                    <a:pt x="3147691" y="1220551"/>
                  </a:lnTo>
                  <a:lnTo>
                    <a:pt x="3145261" y="1220068"/>
                  </a:lnTo>
                  <a:lnTo>
                    <a:pt x="3131167" y="1204028"/>
                  </a:lnTo>
                  <a:lnTo>
                    <a:pt x="3131167" y="1198975"/>
                  </a:lnTo>
                  <a:lnTo>
                    <a:pt x="3147691" y="1182452"/>
                  </a:lnTo>
                  <a:lnTo>
                    <a:pt x="3152744" y="1182452"/>
                  </a:lnTo>
                  <a:lnTo>
                    <a:pt x="3169267" y="1198975"/>
                  </a:lnTo>
                  <a:lnTo>
                    <a:pt x="3169267" y="1204028"/>
                  </a:lnTo>
                  <a:lnTo>
                    <a:pt x="3152744" y="1220551"/>
                  </a:lnTo>
                  <a:close/>
                </a:path>
                <a:path w="6414134" h="2473325">
                  <a:moveTo>
                    <a:pt x="3198691" y="1233080"/>
                  </a:moveTo>
                  <a:lnTo>
                    <a:pt x="3193639" y="1233080"/>
                  </a:lnTo>
                  <a:lnTo>
                    <a:pt x="3191209" y="1232596"/>
                  </a:lnTo>
                  <a:lnTo>
                    <a:pt x="3177115" y="1216556"/>
                  </a:lnTo>
                  <a:lnTo>
                    <a:pt x="3177115" y="1211503"/>
                  </a:lnTo>
                  <a:lnTo>
                    <a:pt x="3193639" y="1194980"/>
                  </a:lnTo>
                  <a:lnTo>
                    <a:pt x="3198691" y="1194980"/>
                  </a:lnTo>
                  <a:lnTo>
                    <a:pt x="3215215" y="1211503"/>
                  </a:lnTo>
                  <a:lnTo>
                    <a:pt x="3215215" y="1216556"/>
                  </a:lnTo>
                  <a:lnTo>
                    <a:pt x="3198691" y="1233080"/>
                  </a:lnTo>
                  <a:close/>
                </a:path>
                <a:path w="6414134" h="2473325">
                  <a:moveTo>
                    <a:pt x="3244639" y="1245608"/>
                  </a:moveTo>
                  <a:lnTo>
                    <a:pt x="3239587" y="1245608"/>
                  </a:lnTo>
                  <a:lnTo>
                    <a:pt x="3237156" y="1245124"/>
                  </a:lnTo>
                  <a:lnTo>
                    <a:pt x="3223063" y="1229084"/>
                  </a:lnTo>
                  <a:lnTo>
                    <a:pt x="3223063" y="1224032"/>
                  </a:lnTo>
                  <a:lnTo>
                    <a:pt x="3239587" y="1207508"/>
                  </a:lnTo>
                  <a:lnTo>
                    <a:pt x="3244639" y="1207508"/>
                  </a:lnTo>
                  <a:lnTo>
                    <a:pt x="3261163" y="1224032"/>
                  </a:lnTo>
                  <a:lnTo>
                    <a:pt x="3261163" y="1229084"/>
                  </a:lnTo>
                  <a:lnTo>
                    <a:pt x="3244639" y="1245608"/>
                  </a:lnTo>
                  <a:close/>
                </a:path>
                <a:path w="6414134" h="2473325">
                  <a:moveTo>
                    <a:pt x="3290587" y="1258136"/>
                  </a:moveTo>
                  <a:lnTo>
                    <a:pt x="3285534" y="1258136"/>
                  </a:lnTo>
                  <a:lnTo>
                    <a:pt x="3283104" y="1257653"/>
                  </a:lnTo>
                  <a:lnTo>
                    <a:pt x="3269010" y="1241612"/>
                  </a:lnTo>
                  <a:lnTo>
                    <a:pt x="3269010" y="1236560"/>
                  </a:lnTo>
                  <a:lnTo>
                    <a:pt x="3285534" y="1220036"/>
                  </a:lnTo>
                  <a:lnTo>
                    <a:pt x="3290587" y="1220036"/>
                  </a:lnTo>
                  <a:lnTo>
                    <a:pt x="3307110" y="1236560"/>
                  </a:lnTo>
                  <a:lnTo>
                    <a:pt x="3307110" y="1241612"/>
                  </a:lnTo>
                  <a:lnTo>
                    <a:pt x="3290587" y="1258136"/>
                  </a:lnTo>
                  <a:close/>
                </a:path>
                <a:path w="6414134" h="2473325">
                  <a:moveTo>
                    <a:pt x="3336534" y="1270664"/>
                  </a:moveTo>
                  <a:lnTo>
                    <a:pt x="3331482" y="1270664"/>
                  </a:lnTo>
                  <a:lnTo>
                    <a:pt x="3329052" y="1270181"/>
                  </a:lnTo>
                  <a:lnTo>
                    <a:pt x="3314958" y="1254140"/>
                  </a:lnTo>
                  <a:lnTo>
                    <a:pt x="3314958" y="1249088"/>
                  </a:lnTo>
                  <a:lnTo>
                    <a:pt x="3331482" y="1232564"/>
                  </a:lnTo>
                  <a:lnTo>
                    <a:pt x="3336534" y="1232564"/>
                  </a:lnTo>
                  <a:lnTo>
                    <a:pt x="3353058" y="1249088"/>
                  </a:lnTo>
                  <a:lnTo>
                    <a:pt x="3353058" y="1254140"/>
                  </a:lnTo>
                  <a:lnTo>
                    <a:pt x="3336534" y="1270664"/>
                  </a:lnTo>
                  <a:close/>
                </a:path>
                <a:path w="6414134" h="2473325">
                  <a:moveTo>
                    <a:pt x="3382482" y="1283192"/>
                  </a:moveTo>
                  <a:lnTo>
                    <a:pt x="3377430" y="1283192"/>
                  </a:lnTo>
                  <a:lnTo>
                    <a:pt x="3374999" y="1282709"/>
                  </a:lnTo>
                  <a:lnTo>
                    <a:pt x="3360906" y="1266669"/>
                  </a:lnTo>
                  <a:lnTo>
                    <a:pt x="3360906" y="1261616"/>
                  </a:lnTo>
                  <a:lnTo>
                    <a:pt x="3377430" y="1245092"/>
                  </a:lnTo>
                  <a:lnTo>
                    <a:pt x="3382482" y="1245092"/>
                  </a:lnTo>
                  <a:lnTo>
                    <a:pt x="3399006" y="1261616"/>
                  </a:lnTo>
                  <a:lnTo>
                    <a:pt x="3399006" y="1266669"/>
                  </a:lnTo>
                  <a:lnTo>
                    <a:pt x="3382482" y="1283192"/>
                  </a:lnTo>
                  <a:close/>
                </a:path>
                <a:path w="6414134" h="2473325">
                  <a:moveTo>
                    <a:pt x="3428429" y="1295721"/>
                  </a:moveTo>
                  <a:lnTo>
                    <a:pt x="3423377" y="1295721"/>
                  </a:lnTo>
                  <a:lnTo>
                    <a:pt x="3420947" y="1295237"/>
                  </a:lnTo>
                  <a:lnTo>
                    <a:pt x="3406854" y="1279197"/>
                  </a:lnTo>
                  <a:lnTo>
                    <a:pt x="3406854" y="1274144"/>
                  </a:lnTo>
                  <a:lnTo>
                    <a:pt x="3423377" y="1257621"/>
                  </a:lnTo>
                  <a:lnTo>
                    <a:pt x="3428429" y="1257621"/>
                  </a:lnTo>
                  <a:lnTo>
                    <a:pt x="3444953" y="1274144"/>
                  </a:lnTo>
                  <a:lnTo>
                    <a:pt x="3444953" y="1279197"/>
                  </a:lnTo>
                  <a:lnTo>
                    <a:pt x="3428429" y="1295721"/>
                  </a:lnTo>
                  <a:close/>
                </a:path>
                <a:path w="6414134" h="2473325">
                  <a:moveTo>
                    <a:pt x="3474377" y="1308249"/>
                  </a:moveTo>
                  <a:lnTo>
                    <a:pt x="3469325" y="1308249"/>
                  </a:lnTo>
                  <a:lnTo>
                    <a:pt x="3466895" y="1307765"/>
                  </a:lnTo>
                  <a:lnTo>
                    <a:pt x="3452801" y="1291725"/>
                  </a:lnTo>
                  <a:lnTo>
                    <a:pt x="3452801" y="1286673"/>
                  </a:lnTo>
                  <a:lnTo>
                    <a:pt x="3469325" y="1270149"/>
                  </a:lnTo>
                  <a:lnTo>
                    <a:pt x="3474377" y="1270149"/>
                  </a:lnTo>
                  <a:lnTo>
                    <a:pt x="3490901" y="1286673"/>
                  </a:lnTo>
                  <a:lnTo>
                    <a:pt x="3490901" y="1291725"/>
                  </a:lnTo>
                  <a:lnTo>
                    <a:pt x="3474377" y="1308249"/>
                  </a:lnTo>
                  <a:close/>
                </a:path>
                <a:path w="6414134" h="2473325">
                  <a:moveTo>
                    <a:pt x="3520762" y="1313924"/>
                  </a:moveTo>
                  <a:lnTo>
                    <a:pt x="3515710" y="1313924"/>
                  </a:lnTo>
                  <a:lnTo>
                    <a:pt x="3513280" y="1313440"/>
                  </a:lnTo>
                  <a:lnTo>
                    <a:pt x="3499186" y="1297400"/>
                  </a:lnTo>
                  <a:lnTo>
                    <a:pt x="3499186" y="1292347"/>
                  </a:lnTo>
                  <a:lnTo>
                    <a:pt x="3515710" y="1275824"/>
                  </a:lnTo>
                  <a:lnTo>
                    <a:pt x="3520762" y="1275824"/>
                  </a:lnTo>
                  <a:lnTo>
                    <a:pt x="3537286" y="1292347"/>
                  </a:lnTo>
                  <a:lnTo>
                    <a:pt x="3537286" y="1297400"/>
                  </a:lnTo>
                  <a:lnTo>
                    <a:pt x="3520762" y="1313924"/>
                  </a:lnTo>
                  <a:close/>
                </a:path>
                <a:path w="6414134" h="2473325">
                  <a:moveTo>
                    <a:pt x="3567929" y="1307338"/>
                  </a:moveTo>
                  <a:lnTo>
                    <a:pt x="3562877" y="1307338"/>
                  </a:lnTo>
                  <a:lnTo>
                    <a:pt x="3560447" y="1306854"/>
                  </a:lnTo>
                  <a:lnTo>
                    <a:pt x="3546353" y="1290814"/>
                  </a:lnTo>
                  <a:lnTo>
                    <a:pt x="3546353" y="1285762"/>
                  </a:lnTo>
                  <a:lnTo>
                    <a:pt x="3562877" y="1269238"/>
                  </a:lnTo>
                  <a:lnTo>
                    <a:pt x="3567929" y="1269238"/>
                  </a:lnTo>
                  <a:lnTo>
                    <a:pt x="3584453" y="1285762"/>
                  </a:lnTo>
                  <a:lnTo>
                    <a:pt x="3584453" y="1290814"/>
                  </a:lnTo>
                  <a:lnTo>
                    <a:pt x="3567929" y="1307338"/>
                  </a:lnTo>
                  <a:close/>
                </a:path>
                <a:path w="6414134" h="2473325">
                  <a:moveTo>
                    <a:pt x="3615097" y="1300752"/>
                  </a:moveTo>
                  <a:lnTo>
                    <a:pt x="3610045" y="1300752"/>
                  </a:lnTo>
                  <a:lnTo>
                    <a:pt x="3607614" y="1300268"/>
                  </a:lnTo>
                  <a:lnTo>
                    <a:pt x="3593521" y="1284228"/>
                  </a:lnTo>
                  <a:lnTo>
                    <a:pt x="3593521" y="1279176"/>
                  </a:lnTo>
                  <a:lnTo>
                    <a:pt x="3610045" y="1262652"/>
                  </a:lnTo>
                  <a:lnTo>
                    <a:pt x="3615097" y="1262652"/>
                  </a:lnTo>
                  <a:lnTo>
                    <a:pt x="3631621" y="1279176"/>
                  </a:lnTo>
                  <a:lnTo>
                    <a:pt x="3631621" y="1284228"/>
                  </a:lnTo>
                  <a:lnTo>
                    <a:pt x="3615097" y="1300752"/>
                  </a:lnTo>
                  <a:close/>
                </a:path>
                <a:path w="6414134" h="2473325">
                  <a:moveTo>
                    <a:pt x="3662264" y="1294166"/>
                  </a:moveTo>
                  <a:lnTo>
                    <a:pt x="3657212" y="1294166"/>
                  </a:lnTo>
                  <a:lnTo>
                    <a:pt x="3654782" y="1293683"/>
                  </a:lnTo>
                  <a:lnTo>
                    <a:pt x="3640688" y="1277642"/>
                  </a:lnTo>
                  <a:lnTo>
                    <a:pt x="3640688" y="1272590"/>
                  </a:lnTo>
                  <a:lnTo>
                    <a:pt x="3657212" y="1256066"/>
                  </a:lnTo>
                  <a:lnTo>
                    <a:pt x="3662264" y="1256066"/>
                  </a:lnTo>
                  <a:lnTo>
                    <a:pt x="3678788" y="1272590"/>
                  </a:lnTo>
                  <a:lnTo>
                    <a:pt x="3678788" y="1277642"/>
                  </a:lnTo>
                  <a:lnTo>
                    <a:pt x="3662264" y="1294166"/>
                  </a:lnTo>
                  <a:close/>
                </a:path>
                <a:path w="6414134" h="2473325">
                  <a:moveTo>
                    <a:pt x="3709432" y="1287580"/>
                  </a:moveTo>
                  <a:lnTo>
                    <a:pt x="3704380" y="1287580"/>
                  </a:lnTo>
                  <a:lnTo>
                    <a:pt x="3701950" y="1287097"/>
                  </a:lnTo>
                  <a:lnTo>
                    <a:pt x="3687856" y="1271056"/>
                  </a:lnTo>
                  <a:lnTo>
                    <a:pt x="3687856" y="1266004"/>
                  </a:lnTo>
                  <a:lnTo>
                    <a:pt x="3704380" y="1249480"/>
                  </a:lnTo>
                  <a:lnTo>
                    <a:pt x="3709432" y="1249480"/>
                  </a:lnTo>
                  <a:lnTo>
                    <a:pt x="3725956" y="1266004"/>
                  </a:lnTo>
                  <a:lnTo>
                    <a:pt x="3725956" y="1271056"/>
                  </a:lnTo>
                  <a:lnTo>
                    <a:pt x="3709432" y="1287580"/>
                  </a:lnTo>
                  <a:close/>
                </a:path>
                <a:path w="6414134" h="2473325">
                  <a:moveTo>
                    <a:pt x="3756599" y="1280995"/>
                  </a:moveTo>
                  <a:lnTo>
                    <a:pt x="3751547" y="1280995"/>
                  </a:lnTo>
                  <a:lnTo>
                    <a:pt x="3749117" y="1280511"/>
                  </a:lnTo>
                  <a:lnTo>
                    <a:pt x="3735023" y="1264471"/>
                  </a:lnTo>
                  <a:lnTo>
                    <a:pt x="3735023" y="1259418"/>
                  </a:lnTo>
                  <a:lnTo>
                    <a:pt x="3751547" y="1242895"/>
                  </a:lnTo>
                  <a:lnTo>
                    <a:pt x="3756599" y="1242895"/>
                  </a:lnTo>
                  <a:lnTo>
                    <a:pt x="3773123" y="1259418"/>
                  </a:lnTo>
                  <a:lnTo>
                    <a:pt x="3773123" y="1264471"/>
                  </a:lnTo>
                  <a:lnTo>
                    <a:pt x="3756599" y="1280995"/>
                  </a:lnTo>
                  <a:close/>
                </a:path>
                <a:path w="6414134" h="2473325">
                  <a:moveTo>
                    <a:pt x="3803767" y="1274408"/>
                  </a:moveTo>
                  <a:lnTo>
                    <a:pt x="3798714" y="1274408"/>
                  </a:lnTo>
                  <a:lnTo>
                    <a:pt x="3796284" y="1273925"/>
                  </a:lnTo>
                  <a:lnTo>
                    <a:pt x="3782191" y="1257885"/>
                  </a:lnTo>
                  <a:lnTo>
                    <a:pt x="3782191" y="1252832"/>
                  </a:lnTo>
                  <a:lnTo>
                    <a:pt x="3798714" y="1236309"/>
                  </a:lnTo>
                  <a:lnTo>
                    <a:pt x="3803767" y="1236309"/>
                  </a:lnTo>
                  <a:lnTo>
                    <a:pt x="3820291" y="1252832"/>
                  </a:lnTo>
                  <a:lnTo>
                    <a:pt x="3820291" y="1257885"/>
                  </a:lnTo>
                  <a:lnTo>
                    <a:pt x="3803767" y="1274408"/>
                  </a:lnTo>
                  <a:close/>
                </a:path>
                <a:path w="6414134" h="2473325">
                  <a:moveTo>
                    <a:pt x="3850934" y="1267823"/>
                  </a:moveTo>
                  <a:lnTo>
                    <a:pt x="3845882" y="1267823"/>
                  </a:lnTo>
                  <a:lnTo>
                    <a:pt x="3843452" y="1267339"/>
                  </a:lnTo>
                  <a:lnTo>
                    <a:pt x="3829358" y="1251299"/>
                  </a:lnTo>
                  <a:lnTo>
                    <a:pt x="3829358" y="1246246"/>
                  </a:lnTo>
                  <a:lnTo>
                    <a:pt x="3845882" y="1229723"/>
                  </a:lnTo>
                  <a:lnTo>
                    <a:pt x="3850934" y="1229723"/>
                  </a:lnTo>
                  <a:lnTo>
                    <a:pt x="3867458" y="1246246"/>
                  </a:lnTo>
                  <a:lnTo>
                    <a:pt x="3867458" y="1251299"/>
                  </a:lnTo>
                  <a:lnTo>
                    <a:pt x="3850934" y="1267823"/>
                  </a:lnTo>
                  <a:close/>
                </a:path>
                <a:path w="6414134" h="2473325">
                  <a:moveTo>
                    <a:pt x="3898102" y="1261237"/>
                  </a:moveTo>
                  <a:lnTo>
                    <a:pt x="3893050" y="1261237"/>
                  </a:lnTo>
                  <a:lnTo>
                    <a:pt x="3890619" y="1260753"/>
                  </a:lnTo>
                  <a:lnTo>
                    <a:pt x="3876526" y="1244713"/>
                  </a:lnTo>
                  <a:lnTo>
                    <a:pt x="3876526" y="1239661"/>
                  </a:lnTo>
                  <a:lnTo>
                    <a:pt x="3893050" y="1223137"/>
                  </a:lnTo>
                  <a:lnTo>
                    <a:pt x="3898102" y="1223137"/>
                  </a:lnTo>
                  <a:lnTo>
                    <a:pt x="3914626" y="1239661"/>
                  </a:lnTo>
                  <a:lnTo>
                    <a:pt x="3914626" y="1244713"/>
                  </a:lnTo>
                  <a:lnTo>
                    <a:pt x="3898102" y="1261237"/>
                  </a:lnTo>
                  <a:close/>
                </a:path>
                <a:path w="6414134" h="2473325">
                  <a:moveTo>
                    <a:pt x="3945269" y="1254651"/>
                  </a:moveTo>
                  <a:lnTo>
                    <a:pt x="3940217" y="1254651"/>
                  </a:lnTo>
                  <a:lnTo>
                    <a:pt x="3937787" y="1254168"/>
                  </a:lnTo>
                  <a:lnTo>
                    <a:pt x="3923693" y="1238127"/>
                  </a:lnTo>
                  <a:lnTo>
                    <a:pt x="3923693" y="1233075"/>
                  </a:lnTo>
                  <a:lnTo>
                    <a:pt x="3940217" y="1216551"/>
                  </a:lnTo>
                  <a:lnTo>
                    <a:pt x="3945269" y="1216551"/>
                  </a:lnTo>
                  <a:lnTo>
                    <a:pt x="3961793" y="1233075"/>
                  </a:lnTo>
                  <a:lnTo>
                    <a:pt x="3961793" y="1238127"/>
                  </a:lnTo>
                  <a:lnTo>
                    <a:pt x="3945269" y="1254651"/>
                  </a:lnTo>
                  <a:close/>
                </a:path>
                <a:path w="6414134" h="2473325">
                  <a:moveTo>
                    <a:pt x="3992436" y="1248065"/>
                  </a:moveTo>
                  <a:lnTo>
                    <a:pt x="3987384" y="1248065"/>
                  </a:lnTo>
                  <a:lnTo>
                    <a:pt x="3984954" y="1247582"/>
                  </a:lnTo>
                  <a:lnTo>
                    <a:pt x="3970860" y="1231541"/>
                  </a:lnTo>
                  <a:lnTo>
                    <a:pt x="3970860" y="1226489"/>
                  </a:lnTo>
                  <a:lnTo>
                    <a:pt x="3987384" y="1209965"/>
                  </a:lnTo>
                  <a:lnTo>
                    <a:pt x="3992436" y="1209965"/>
                  </a:lnTo>
                  <a:lnTo>
                    <a:pt x="4008960" y="1226489"/>
                  </a:lnTo>
                  <a:lnTo>
                    <a:pt x="4008960" y="1231541"/>
                  </a:lnTo>
                  <a:lnTo>
                    <a:pt x="3992436" y="1248065"/>
                  </a:lnTo>
                  <a:close/>
                </a:path>
                <a:path w="6414134" h="2473325">
                  <a:moveTo>
                    <a:pt x="4039604" y="1241479"/>
                  </a:moveTo>
                  <a:lnTo>
                    <a:pt x="4034552" y="1241479"/>
                  </a:lnTo>
                  <a:lnTo>
                    <a:pt x="4032121" y="1240996"/>
                  </a:lnTo>
                  <a:lnTo>
                    <a:pt x="4018028" y="1224955"/>
                  </a:lnTo>
                  <a:lnTo>
                    <a:pt x="4018028" y="1219903"/>
                  </a:lnTo>
                  <a:lnTo>
                    <a:pt x="4034552" y="1203379"/>
                  </a:lnTo>
                  <a:lnTo>
                    <a:pt x="4039604" y="1203379"/>
                  </a:lnTo>
                  <a:lnTo>
                    <a:pt x="4056128" y="1219903"/>
                  </a:lnTo>
                  <a:lnTo>
                    <a:pt x="4056128" y="1224955"/>
                  </a:lnTo>
                  <a:lnTo>
                    <a:pt x="4039604" y="1241479"/>
                  </a:lnTo>
                  <a:close/>
                </a:path>
                <a:path w="6414134" h="2473325">
                  <a:moveTo>
                    <a:pt x="4086764" y="1234847"/>
                  </a:moveTo>
                  <a:lnTo>
                    <a:pt x="4081712" y="1234847"/>
                  </a:lnTo>
                  <a:lnTo>
                    <a:pt x="4079282" y="1234363"/>
                  </a:lnTo>
                  <a:lnTo>
                    <a:pt x="4065188" y="1218323"/>
                  </a:lnTo>
                  <a:lnTo>
                    <a:pt x="4065188" y="1213271"/>
                  </a:lnTo>
                  <a:lnTo>
                    <a:pt x="4081712" y="1196747"/>
                  </a:lnTo>
                  <a:lnTo>
                    <a:pt x="4086764" y="1196747"/>
                  </a:lnTo>
                  <a:lnTo>
                    <a:pt x="4103288" y="1213271"/>
                  </a:lnTo>
                  <a:lnTo>
                    <a:pt x="4103288" y="1218323"/>
                  </a:lnTo>
                  <a:lnTo>
                    <a:pt x="4086764" y="1234847"/>
                  </a:lnTo>
                  <a:close/>
                </a:path>
                <a:path w="6414134" h="2473325">
                  <a:moveTo>
                    <a:pt x="4133803" y="1227396"/>
                  </a:moveTo>
                  <a:lnTo>
                    <a:pt x="4128751" y="1227396"/>
                  </a:lnTo>
                  <a:lnTo>
                    <a:pt x="4126321" y="1226913"/>
                  </a:lnTo>
                  <a:lnTo>
                    <a:pt x="4112227" y="1210872"/>
                  </a:lnTo>
                  <a:lnTo>
                    <a:pt x="4112227" y="1205820"/>
                  </a:lnTo>
                  <a:lnTo>
                    <a:pt x="4128751" y="1189296"/>
                  </a:lnTo>
                  <a:lnTo>
                    <a:pt x="4133803" y="1189296"/>
                  </a:lnTo>
                  <a:lnTo>
                    <a:pt x="4150327" y="1205820"/>
                  </a:lnTo>
                  <a:lnTo>
                    <a:pt x="4150327" y="1210872"/>
                  </a:lnTo>
                  <a:lnTo>
                    <a:pt x="4133803" y="1227396"/>
                  </a:lnTo>
                  <a:close/>
                </a:path>
                <a:path w="6414134" h="2473325">
                  <a:moveTo>
                    <a:pt x="4180842" y="1219946"/>
                  </a:moveTo>
                  <a:lnTo>
                    <a:pt x="4175790" y="1219946"/>
                  </a:lnTo>
                  <a:lnTo>
                    <a:pt x="4173359" y="1219462"/>
                  </a:lnTo>
                  <a:lnTo>
                    <a:pt x="4159266" y="1203422"/>
                  </a:lnTo>
                  <a:lnTo>
                    <a:pt x="4159266" y="1198370"/>
                  </a:lnTo>
                  <a:lnTo>
                    <a:pt x="4175790" y="1181846"/>
                  </a:lnTo>
                  <a:lnTo>
                    <a:pt x="4180842" y="1181846"/>
                  </a:lnTo>
                  <a:lnTo>
                    <a:pt x="4197366" y="1198370"/>
                  </a:lnTo>
                  <a:lnTo>
                    <a:pt x="4197366" y="1203422"/>
                  </a:lnTo>
                  <a:lnTo>
                    <a:pt x="4180842" y="1219946"/>
                  </a:lnTo>
                  <a:close/>
                </a:path>
                <a:path w="6414134" h="2473325">
                  <a:moveTo>
                    <a:pt x="4227880" y="1212495"/>
                  </a:moveTo>
                  <a:lnTo>
                    <a:pt x="4222828" y="1212495"/>
                  </a:lnTo>
                  <a:lnTo>
                    <a:pt x="4220398" y="1212012"/>
                  </a:lnTo>
                  <a:lnTo>
                    <a:pt x="4206304" y="1195972"/>
                  </a:lnTo>
                  <a:lnTo>
                    <a:pt x="4206304" y="1190919"/>
                  </a:lnTo>
                  <a:lnTo>
                    <a:pt x="4222828" y="1174396"/>
                  </a:lnTo>
                  <a:lnTo>
                    <a:pt x="4227880" y="1174396"/>
                  </a:lnTo>
                  <a:lnTo>
                    <a:pt x="4244404" y="1190919"/>
                  </a:lnTo>
                  <a:lnTo>
                    <a:pt x="4244404" y="1195972"/>
                  </a:lnTo>
                  <a:lnTo>
                    <a:pt x="4227880" y="1212495"/>
                  </a:lnTo>
                  <a:close/>
                </a:path>
                <a:path w="6414134" h="2473325">
                  <a:moveTo>
                    <a:pt x="4274919" y="1205045"/>
                  </a:moveTo>
                  <a:lnTo>
                    <a:pt x="4269866" y="1205045"/>
                  </a:lnTo>
                  <a:lnTo>
                    <a:pt x="4267436" y="1204561"/>
                  </a:lnTo>
                  <a:lnTo>
                    <a:pt x="4253343" y="1188521"/>
                  </a:lnTo>
                  <a:lnTo>
                    <a:pt x="4253343" y="1183469"/>
                  </a:lnTo>
                  <a:lnTo>
                    <a:pt x="4269866" y="1166945"/>
                  </a:lnTo>
                  <a:lnTo>
                    <a:pt x="4274919" y="1166945"/>
                  </a:lnTo>
                  <a:lnTo>
                    <a:pt x="4291443" y="1183469"/>
                  </a:lnTo>
                  <a:lnTo>
                    <a:pt x="4291443" y="1188521"/>
                  </a:lnTo>
                  <a:lnTo>
                    <a:pt x="4274919" y="1205045"/>
                  </a:lnTo>
                  <a:close/>
                </a:path>
                <a:path w="6414134" h="2473325">
                  <a:moveTo>
                    <a:pt x="4321958" y="1197594"/>
                  </a:moveTo>
                  <a:lnTo>
                    <a:pt x="4316905" y="1197594"/>
                  </a:lnTo>
                  <a:lnTo>
                    <a:pt x="4314475" y="1197111"/>
                  </a:lnTo>
                  <a:lnTo>
                    <a:pt x="4300381" y="1181071"/>
                  </a:lnTo>
                  <a:lnTo>
                    <a:pt x="4300381" y="1176018"/>
                  </a:lnTo>
                  <a:lnTo>
                    <a:pt x="4316905" y="1159495"/>
                  </a:lnTo>
                  <a:lnTo>
                    <a:pt x="4321958" y="1159495"/>
                  </a:lnTo>
                  <a:lnTo>
                    <a:pt x="4338481" y="1176018"/>
                  </a:lnTo>
                  <a:lnTo>
                    <a:pt x="4338481" y="1181071"/>
                  </a:lnTo>
                  <a:lnTo>
                    <a:pt x="4321958" y="1197594"/>
                  </a:lnTo>
                  <a:close/>
                </a:path>
                <a:path w="6414134" h="2473325">
                  <a:moveTo>
                    <a:pt x="4368996" y="1190144"/>
                  </a:moveTo>
                  <a:lnTo>
                    <a:pt x="4363944" y="1190144"/>
                  </a:lnTo>
                  <a:lnTo>
                    <a:pt x="4361514" y="1189660"/>
                  </a:lnTo>
                  <a:lnTo>
                    <a:pt x="4347420" y="1173620"/>
                  </a:lnTo>
                  <a:lnTo>
                    <a:pt x="4347420" y="1168568"/>
                  </a:lnTo>
                  <a:lnTo>
                    <a:pt x="4363944" y="1152044"/>
                  </a:lnTo>
                  <a:lnTo>
                    <a:pt x="4368996" y="1152044"/>
                  </a:lnTo>
                  <a:lnTo>
                    <a:pt x="4385520" y="1168568"/>
                  </a:lnTo>
                  <a:lnTo>
                    <a:pt x="4385520" y="1173620"/>
                  </a:lnTo>
                  <a:lnTo>
                    <a:pt x="4368996" y="1190144"/>
                  </a:lnTo>
                  <a:close/>
                </a:path>
                <a:path w="6414134" h="2473325">
                  <a:moveTo>
                    <a:pt x="4416035" y="1182693"/>
                  </a:moveTo>
                  <a:lnTo>
                    <a:pt x="4410983" y="1182693"/>
                  </a:lnTo>
                  <a:lnTo>
                    <a:pt x="4408552" y="1182210"/>
                  </a:lnTo>
                  <a:lnTo>
                    <a:pt x="4394459" y="1166170"/>
                  </a:lnTo>
                  <a:lnTo>
                    <a:pt x="4394459" y="1161117"/>
                  </a:lnTo>
                  <a:lnTo>
                    <a:pt x="4410983" y="1144594"/>
                  </a:lnTo>
                  <a:lnTo>
                    <a:pt x="4416035" y="1144594"/>
                  </a:lnTo>
                  <a:lnTo>
                    <a:pt x="4432559" y="1161117"/>
                  </a:lnTo>
                  <a:lnTo>
                    <a:pt x="4432559" y="1166170"/>
                  </a:lnTo>
                  <a:lnTo>
                    <a:pt x="4416035" y="1182693"/>
                  </a:lnTo>
                  <a:close/>
                </a:path>
                <a:path w="6414134" h="2473325">
                  <a:moveTo>
                    <a:pt x="4463074" y="1175243"/>
                  </a:moveTo>
                  <a:lnTo>
                    <a:pt x="4458021" y="1175243"/>
                  </a:lnTo>
                  <a:lnTo>
                    <a:pt x="4455591" y="1174759"/>
                  </a:lnTo>
                  <a:lnTo>
                    <a:pt x="4441497" y="1158719"/>
                  </a:lnTo>
                  <a:lnTo>
                    <a:pt x="4441497" y="1153667"/>
                  </a:lnTo>
                  <a:lnTo>
                    <a:pt x="4458021" y="1137143"/>
                  </a:lnTo>
                  <a:lnTo>
                    <a:pt x="4463074" y="1137143"/>
                  </a:lnTo>
                  <a:lnTo>
                    <a:pt x="4479597" y="1153667"/>
                  </a:lnTo>
                  <a:lnTo>
                    <a:pt x="4479597" y="1158719"/>
                  </a:lnTo>
                  <a:lnTo>
                    <a:pt x="4463074" y="1175243"/>
                  </a:lnTo>
                  <a:close/>
                </a:path>
                <a:path w="6414134" h="2473325">
                  <a:moveTo>
                    <a:pt x="4510112" y="1167792"/>
                  </a:moveTo>
                  <a:lnTo>
                    <a:pt x="4505060" y="1167792"/>
                  </a:lnTo>
                  <a:lnTo>
                    <a:pt x="4502630" y="1167309"/>
                  </a:lnTo>
                  <a:lnTo>
                    <a:pt x="4488536" y="1151269"/>
                  </a:lnTo>
                  <a:lnTo>
                    <a:pt x="4488536" y="1146216"/>
                  </a:lnTo>
                  <a:lnTo>
                    <a:pt x="4505060" y="1129693"/>
                  </a:lnTo>
                  <a:lnTo>
                    <a:pt x="4510112" y="1129693"/>
                  </a:lnTo>
                  <a:lnTo>
                    <a:pt x="4526636" y="1146216"/>
                  </a:lnTo>
                  <a:lnTo>
                    <a:pt x="4526636" y="1151269"/>
                  </a:lnTo>
                  <a:lnTo>
                    <a:pt x="4510112" y="1167792"/>
                  </a:lnTo>
                  <a:close/>
                </a:path>
                <a:path w="6414134" h="2473325">
                  <a:moveTo>
                    <a:pt x="4557150" y="1160342"/>
                  </a:moveTo>
                  <a:lnTo>
                    <a:pt x="4552098" y="1160342"/>
                  </a:lnTo>
                  <a:lnTo>
                    <a:pt x="4549668" y="1159859"/>
                  </a:lnTo>
                  <a:lnTo>
                    <a:pt x="4535574" y="1143818"/>
                  </a:lnTo>
                  <a:lnTo>
                    <a:pt x="4535574" y="1138766"/>
                  </a:lnTo>
                  <a:lnTo>
                    <a:pt x="4552098" y="1122242"/>
                  </a:lnTo>
                  <a:lnTo>
                    <a:pt x="4557150" y="1122242"/>
                  </a:lnTo>
                  <a:lnTo>
                    <a:pt x="4573674" y="1138766"/>
                  </a:lnTo>
                  <a:lnTo>
                    <a:pt x="4573674" y="1143818"/>
                  </a:lnTo>
                  <a:lnTo>
                    <a:pt x="4557150" y="1160342"/>
                  </a:lnTo>
                  <a:close/>
                </a:path>
                <a:path w="6414134" h="2473325">
                  <a:moveTo>
                    <a:pt x="4604189" y="1152891"/>
                  </a:moveTo>
                  <a:lnTo>
                    <a:pt x="4599137" y="1152891"/>
                  </a:lnTo>
                  <a:lnTo>
                    <a:pt x="4596707" y="1152408"/>
                  </a:lnTo>
                  <a:lnTo>
                    <a:pt x="4582613" y="1136368"/>
                  </a:lnTo>
                  <a:lnTo>
                    <a:pt x="4582613" y="1131315"/>
                  </a:lnTo>
                  <a:lnTo>
                    <a:pt x="4599137" y="1114792"/>
                  </a:lnTo>
                  <a:lnTo>
                    <a:pt x="4604189" y="1114792"/>
                  </a:lnTo>
                  <a:lnTo>
                    <a:pt x="4620713" y="1131315"/>
                  </a:lnTo>
                  <a:lnTo>
                    <a:pt x="4620713" y="1136368"/>
                  </a:lnTo>
                  <a:lnTo>
                    <a:pt x="4604189" y="1152891"/>
                  </a:lnTo>
                  <a:close/>
                </a:path>
                <a:path w="6414134" h="2473325">
                  <a:moveTo>
                    <a:pt x="4651228" y="1145441"/>
                  </a:moveTo>
                  <a:lnTo>
                    <a:pt x="4646175" y="1145441"/>
                  </a:lnTo>
                  <a:lnTo>
                    <a:pt x="4643745" y="1144957"/>
                  </a:lnTo>
                  <a:lnTo>
                    <a:pt x="4629652" y="1128917"/>
                  </a:lnTo>
                  <a:lnTo>
                    <a:pt x="4629652" y="1123865"/>
                  </a:lnTo>
                  <a:lnTo>
                    <a:pt x="4646175" y="1107341"/>
                  </a:lnTo>
                  <a:lnTo>
                    <a:pt x="4651228" y="1107341"/>
                  </a:lnTo>
                  <a:lnTo>
                    <a:pt x="4667751" y="1123865"/>
                  </a:lnTo>
                  <a:lnTo>
                    <a:pt x="4667751" y="1128917"/>
                  </a:lnTo>
                  <a:lnTo>
                    <a:pt x="4651228" y="1145441"/>
                  </a:lnTo>
                  <a:close/>
                </a:path>
                <a:path w="6414134" h="2473325">
                  <a:moveTo>
                    <a:pt x="4698529" y="1140053"/>
                  </a:moveTo>
                  <a:lnTo>
                    <a:pt x="4693477" y="1140053"/>
                  </a:lnTo>
                  <a:lnTo>
                    <a:pt x="4691046" y="1139570"/>
                  </a:lnTo>
                  <a:lnTo>
                    <a:pt x="4676953" y="1123530"/>
                  </a:lnTo>
                  <a:lnTo>
                    <a:pt x="4676953" y="1118477"/>
                  </a:lnTo>
                  <a:lnTo>
                    <a:pt x="4693477" y="1101953"/>
                  </a:lnTo>
                  <a:lnTo>
                    <a:pt x="4698529" y="1101953"/>
                  </a:lnTo>
                  <a:lnTo>
                    <a:pt x="4715053" y="1118477"/>
                  </a:lnTo>
                  <a:lnTo>
                    <a:pt x="4715053" y="1123530"/>
                  </a:lnTo>
                  <a:lnTo>
                    <a:pt x="4698529" y="1140053"/>
                  </a:lnTo>
                  <a:close/>
                </a:path>
                <a:path w="6414134" h="2473325">
                  <a:moveTo>
                    <a:pt x="4745934" y="1135486"/>
                  </a:moveTo>
                  <a:lnTo>
                    <a:pt x="4740882" y="1135486"/>
                  </a:lnTo>
                  <a:lnTo>
                    <a:pt x="4738452" y="1135002"/>
                  </a:lnTo>
                  <a:lnTo>
                    <a:pt x="4724358" y="1118962"/>
                  </a:lnTo>
                  <a:lnTo>
                    <a:pt x="4724358" y="1113909"/>
                  </a:lnTo>
                  <a:lnTo>
                    <a:pt x="4740882" y="1097386"/>
                  </a:lnTo>
                  <a:lnTo>
                    <a:pt x="4745934" y="1097386"/>
                  </a:lnTo>
                  <a:lnTo>
                    <a:pt x="4762458" y="1113909"/>
                  </a:lnTo>
                  <a:lnTo>
                    <a:pt x="4762458" y="1118962"/>
                  </a:lnTo>
                  <a:lnTo>
                    <a:pt x="4745934" y="1135486"/>
                  </a:lnTo>
                  <a:close/>
                </a:path>
                <a:path w="6414134" h="2473325">
                  <a:moveTo>
                    <a:pt x="4793340" y="1130918"/>
                  </a:moveTo>
                  <a:lnTo>
                    <a:pt x="4788288" y="1130918"/>
                  </a:lnTo>
                  <a:lnTo>
                    <a:pt x="4785858" y="1130435"/>
                  </a:lnTo>
                  <a:lnTo>
                    <a:pt x="4771764" y="1114394"/>
                  </a:lnTo>
                  <a:lnTo>
                    <a:pt x="4771764" y="1109342"/>
                  </a:lnTo>
                  <a:lnTo>
                    <a:pt x="4788288" y="1092818"/>
                  </a:lnTo>
                  <a:lnTo>
                    <a:pt x="4793340" y="1092818"/>
                  </a:lnTo>
                  <a:lnTo>
                    <a:pt x="4809864" y="1109342"/>
                  </a:lnTo>
                  <a:lnTo>
                    <a:pt x="4809864" y="1114394"/>
                  </a:lnTo>
                  <a:lnTo>
                    <a:pt x="4793340" y="1130918"/>
                  </a:lnTo>
                  <a:close/>
                </a:path>
                <a:path w="6414134" h="2473325">
                  <a:moveTo>
                    <a:pt x="4840746" y="1126350"/>
                  </a:moveTo>
                  <a:lnTo>
                    <a:pt x="4835693" y="1126350"/>
                  </a:lnTo>
                  <a:lnTo>
                    <a:pt x="4833263" y="1125867"/>
                  </a:lnTo>
                  <a:lnTo>
                    <a:pt x="4819170" y="1109827"/>
                  </a:lnTo>
                  <a:lnTo>
                    <a:pt x="4819170" y="1104774"/>
                  </a:lnTo>
                  <a:lnTo>
                    <a:pt x="4835693" y="1088250"/>
                  </a:lnTo>
                  <a:lnTo>
                    <a:pt x="4840746" y="1088250"/>
                  </a:lnTo>
                  <a:lnTo>
                    <a:pt x="4857269" y="1104774"/>
                  </a:lnTo>
                  <a:lnTo>
                    <a:pt x="4857269" y="1109827"/>
                  </a:lnTo>
                  <a:lnTo>
                    <a:pt x="4840746" y="1126350"/>
                  </a:lnTo>
                  <a:close/>
                </a:path>
                <a:path w="6414134" h="2473325">
                  <a:moveTo>
                    <a:pt x="4888151" y="1121783"/>
                  </a:moveTo>
                  <a:lnTo>
                    <a:pt x="4883098" y="1121783"/>
                  </a:lnTo>
                  <a:lnTo>
                    <a:pt x="4880668" y="1121299"/>
                  </a:lnTo>
                  <a:lnTo>
                    <a:pt x="4866575" y="1105259"/>
                  </a:lnTo>
                  <a:lnTo>
                    <a:pt x="4866575" y="1100207"/>
                  </a:lnTo>
                  <a:lnTo>
                    <a:pt x="4883098" y="1083683"/>
                  </a:lnTo>
                  <a:lnTo>
                    <a:pt x="4888151" y="1083683"/>
                  </a:lnTo>
                  <a:lnTo>
                    <a:pt x="4904675" y="1100207"/>
                  </a:lnTo>
                  <a:lnTo>
                    <a:pt x="4904675" y="1105259"/>
                  </a:lnTo>
                  <a:lnTo>
                    <a:pt x="4888151" y="1121783"/>
                  </a:lnTo>
                  <a:close/>
                </a:path>
                <a:path w="6414134" h="2473325">
                  <a:moveTo>
                    <a:pt x="4935557" y="1117215"/>
                  </a:moveTo>
                  <a:lnTo>
                    <a:pt x="4930504" y="1117215"/>
                  </a:lnTo>
                  <a:lnTo>
                    <a:pt x="4928074" y="1116732"/>
                  </a:lnTo>
                  <a:lnTo>
                    <a:pt x="4913980" y="1100691"/>
                  </a:lnTo>
                  <a:lnTo>
                    <a:pt x="4913980" y="1095639"/>
                  </a:lnTo>
                  <a:lnTo>
                    <a:pt x="4930504" y="1079115"/>
                  </a:lnTo>
                  <a:lnTo>
                    <a:pt x="4935557" y="1079115"/>
                  </a:lnTo>
                  <a:lnTo>
                    <a:pt x="4952080" y="1095639"/>
                  </a:lnTo>
                  <a:lnTo>
                    <a:pt x="4952080" y="1100691"/>
                  </a:lnTo>
                  <a:lnTo>
                    <a:pt x="4935557" y="1117215"/>
                  </a:lnTo>
                  <a:close/>
                </a:path>
                <a:path w="6414134" h="2473325">
                  <a:moveTo>
                    <a:pt x="4982962" y="1112647"/>
                  </a:moveTo>
                  <a:lnTo>
                    <a:pt x="4977909" y="1112647"/>
                  </a:lnTo>
                  <a:lnTo>
                    <a:pt x="4975479" y="1112164"/>
                  </a:lnTo>
                  <a:lnTo>
                    <a:pt x="4961385" y="1096124"/>
                  </a:lnTo>
                  <a:lnTo>
                    <a:pt x="4961385" y="1091071"/>
                  </a:lnTo>
                  <a:lnTo>
                    <a:pt x="4977909" y="1074547"/>
                  </a:lnTo>
                  <a:lnTo>
                    <a:pt x="4982962" y="1074547"/>
                  </a:lnTo>
                  <a:lnTo>
                    <a:pt x="4999485" y="1091071"/>
                  </a:lnTo>
                  <a:lnTo>
                    <a:pt x="4999485" y="1096124"/>
                  </a:lnTo>
                  <a:lnTo>
                    <a:pt x="4982962" y="1112647"/>
                  </a:lnTo>
                  <a:close/>
                </a:path>
                <a:path w="6414134" h="2473325">
                  <a:moveTo>
                    <a:pt x="5030368" y="1108080"/>
                  </a:moveTo>
                  <a:lnTo>
                    <a:pt x="5025315" y="1108080"/>
                  </a:lnTo>
                  <a:lnTo>
                    <a:pt x="5022885" y="1107596"/>
                  </a:lnTo>
                  <a:lnTo>
                    <a:pt x="5008791" y="1091556"/>
                  </a:lnTo>
                  <a:lnTo>
                    <a:pt x="5008791" y="1086503"/>
                  </a:lnTo>
                  <a:lnTo>
                    <a:pt x="5025315" y="1069980"/>
                  </a:lnTo>
                  <a:lnTo>
                    <a:pt x="5030368" y="1069980"/>
                  </a:lnTo>
                  <a:lnTo>
                    <a:pt x="5046891" y="1086503"/>
                  </a:lnTo>
                  <a:lnTo>
                    <a:pt x="5046891" y="1091556"/>
                  </a:lnTo>
                  <a:lnTo>
                    <a:pt x="5030368" y="1108080"/>
                  </a:lnTo>
                  <a:close/>
                </a:path>
                <a:path w="6414134" h="2473325">
                  <a:moveTo>
                    <a:pt x="5077773" y="1103512"/>
                  </a:moveTo>
                  <a:lnTo>
                    <a:pt x="5072720" y="1103512"/>
                  </a:lnTo>
                  <a:lnTo>
                    <a:pt x="5070290" y="1103028"/>
                  </a:lnTo>
                  <a:lnTo>
                    <a:pt x="5056197" y="1086988"/>
                  </a:lnTo>
                  <a:lnTo>
                    <a:pt x="5056197" y="1081936"/>
                  </a:lnTo>
                  <a:lnTo>
                    <a:pt x="5072720" y="1065412"/>
                  </a:lnTo>
                  <a:lnTo>
                    <a:pt x="5077773" y="1065412"/>
                  </a:lnTo>
                  <a:lnTo>
                    <a:pt x="5094296" y="1081936"/>
                  </a:lnTo>
                  <a:lnTo>
                    <a:pt x="5094296" y="1086988"/>
                  </a:lnTo>
                  <a:lnTo>
                    <a:pt x="5077773" y="1103512"/>
                  </a:lnTo>
                  <a:close/>
                </a:path>
                <a:path w="6414134" h="2473325">
                  <a:moveTo>
                    <a:pt x="5125178" y="1098944"/>
                  </a:moveTo>
                  <a:lnTo>
                    <a:pt x="5120125" y="1098944"/>
                  </a:lnTo>
                  <a:lnTo>
                    <a:pt x="5117695" y="1098461"/>
                  </a:lnTo>
                  <a:lnTo>
                    <a:pt x="5103602" y="1082421"/>
                  </a:lnTo>
                  <a:lnTo>
                    <a:pt x="5103602" y="1077368"/>
                  </a:lnTo>
                  <a:lnTo>
                    <a:pt x="5120125" y="1060844"/>
                  </a:lnTo>
                  <a:lnTo>
                    <a:pt x="5125178" y="1060844"/>
                  </a:lnTo>
                  <a:lnTo>
                    <a:pt x="5141702" y="1077368"/>
                  </a:lnTo>
                  <a:lnTo>
                    <a:pt x="5141702" y="1082421"/>
                  </a:lnTo>
                  <a:lnTo>
                    <a:pt x="5125178" y="1098944"/>
                  </a:lnTo>
                  <a:close/>
                </a:path>
                <a:path w="6414134" h="2473325">
                  <a:moveTo>
                    <a:pt x="5172584" y="1094377"/>
                  </a:moveTo>
                  <a:lnTo>
                    <a:pt x="5167531" y="1094377"/>
                  </a:lnTo>
                  <a:lnTo>
                    <a:pt x="5165101" y="1093893"/>
                  </a:lnTo>
                  <a:lnTo>
                    <a:pt x="5151008" y="1077853"/>
                  </a:lnTo>
                  <a:lnTo>
                    <a:pt x="5151008" y="1072800"/>
                  </a:lnTo>
                  <a:lnTo>
                    <a:pt x="5167531" y="1056277"/>
                  </a:lnTo>
                  <a:lnTo>
                    <a:pt x="5172584" y="1056277"/>
                  </a:lnTo>
                  <a:lnTo>
                    <a:pt x="5189107" y="1072800"/>
                  </a:lnTo>
                  <a:lnTo>
                    <a:pt x="5189107" y="1077853"/>
                  </a:lnTo>
                  <a:lnTo>
                    <a:pt x="5172584" y="1094377"/>
                  </a:lnTo>
                  <a:close/>
                </a:path>
                <a:path w="6414134" h="2473325">
                  <a:moveTo>
                    <a:pt x="5219989" y="1089809"/>
                  </a:moveTo>
                  <a:lnTo>
                    <a:pt x="5214936" y="1089809"/>
                  </a:lnTo>
                  <a:lnTo>
                    <a:pt x="5212506" y="1089326"/>
                  </a:lnTo>
                  <a:lnTo>
                    <a:pt x="5198413" y="1073285"/>
                  </a:lnTo>
                  <a:lnTo>
                    <a:pt x="5198413" y="1068233"/>
                  </a:lnTo>
                  <a:lnTo>
                    <a:pt x="5214936" y="1051709"/>
                  </a:lnTo>
                  <a:lnTo>
                    <a:pt x="5219989" y="1051709"/>
                  </a:lnTo>
                  <a:lnTo>
                    <a:pt x="5236513" y="1068233"/>
                  </a:lnTo>
                  <a:lnTo>
                    <a:pt x="5236513" y="1073285"/>
                  </a:lnTo>
                  <a:lnTo>
                    <a:pt x="5219989" y="1089809"/>
                  </a:lnTo>
                  <a:close/>
                </a:path>
                <a:path w="6414134" h="2473325">
                  <a:moveTo>
                    <a:pt x="5267495" y="1087804"/>
                  </a:moveTo>
                  <a:lnTo>
                    <a:pt x="5262442" y="1087804"/>
                  </a:lnTo>
                  <a:lnTo>
                    <a:pt x="5260012" y="1087320"/>
                  </a:lnTo>
                  <a:lnTo>
                    <a:pt x="5245918" y="1071280"/>
                  </a:lnTo>
                  <a:lnTo>
                    <a:pt x="5245918" y="1066228"/>
                  </a:lnTo>
                  <a:lnTo>
                    <a:pt x="5262442" y="1049704"/>
                  </a:lnTo>
                  <a:lnTo>
                    <a:pt x="5267495" y="1049704"/>
                  </a:lnTo>
                  <a:lnTo>
                    <a:pt x="5284018" y="1066228"/>
                  </a:lnTo>
                  <a:lnTo>
                    <a:pt x="5284018" y="1071280"/>
                  </a:lnTo>
                  <a:lnTo>
                    <a:pt x="5267495" y="1087804"/>
                  </a:lnTo>
                  <a:close/>
                </a:path>
                <a:path w="6414134" h="2473325">
                  <a:moveTo>
                    <a:pt x="5315112" y="1088657"/>
                  </a:moveTo>
                  <a:lnTo>
                    <a:pt x="5310060" y="1088657"/>
                  </a:lnTo>
                  <a:lnTo>
                    <a:pt x="5307629" y="1088173"/>
                  </a:lnTo>
                  <a:lnTo>
                    <a:pt x="5293536" y="1072133"/>
                  </a:lnTo>
                  <a:lnTo>
                    <a:pt x="5293536" y="1067081"/>
                  </a:lnTo>
                  <a:lnTo>
                    <a:pt x="5310060" y="1050557"/>
                  </a:lnTo>
                  <a:lnTo>
                    <a:pt x="5315112" y="1050557"/>
                  </a:lnTo>
                  <a:lnTo>
                    <a:pt x="5331636" y="1067081"/>
                  </a:lnTo>
                  <a:lnTo>
                    <a:pt x="5331636" y="1072133"/>
                  </a:lnTo>
                  <a:lnTo>
                    <a:pt x="5315112" y="1088657"/>
                  </a:lnTo>
                  <a:close/>
                </a:path>
                <a:path w="6414134" h="2473325">
                  <a:moveTo>
                    <a:pt x="5362729" y="1089510"/>
                  </a:moveTo>
                  <a:lnTo>
                    <a:pt x="5357677" y="1089510"/>
                  </a:lnTo>
                  <a:lnTo>
                    <a:pt x="5355247" y="1089027"/>
                  </a:lnTo>
                  <a:lnTo>
                    <a:pt x="5341153" y="1072986"/>
                  </a:lnTo>
                  <a:lnTo>
                    <a:pt x="5341153" y="1067934"/>
                  </a:lnTo>
                  <a:lnTo>
                    <a:pt x="5357677" y="1051410"/>
                  </a:lnTo>
                  <a:lnTo>
                    <a:pt x="5362729" y="1051410"/>
                  </a:lnTo>
                  <a:lnTo>
                    <a:pt x="5379253" y="1067934"/>
                  </a:lnTo>
                  <a:lnTo>
                    <a:pt x="5379253" y="1072986"/>
                  </a:lnTo>
                  <a:lnTo>
                    <a:pt x="5362729" y="1089510"/>
                  </a:lnTo>
                  <a:close/>
                </a:path>
                <a:path w="6414134" h="2473325">
                  <a:moveTo>
                    <a:pt x="5410347" y="1090363"/>
                  </a:moveTo>
                  <a:lnTo>
                    <a:pt x="5405294" y="1090363"/>
                  </a:lnTo>
                  <a:lnTo>
                    <a:pt x="5402864" y="1089880"/>
                  </a:lnTo>
                  <a:lnTo>
                    <a:pt x="5388770" y="1073839"/>
                  </a:lnTo>
                  <a:lnTo>
                    <a:pt x="5388770" y="1068787"/>
                  </a:lnTo>
                  <a:lnTo>
                    <a:pt x="5405294" y="1052263"/>
                  </a:lnTo>
                  <a:lnTo>
                    <a:pt x="5410347" y="1052263"/>
                  </a:lnTo>
                  <a:lnTo>
                    <a:pt x="5426870" y="1068787"/>
                  </a:lnTo>
                  <a:lnTo>
                    <a:pt x="5426870" y="1073839"/>
                  </a:lnTo>
                  <a:lnTo>
                    <a:pt x="5410347" y="1090363"/>
                  </a:lnTo>
                  <a:close/>
                </a:path>
                <a:path w="6414134" h="2473325">
                  <a:moveTo>
                    <a:pt x="5457964" y="1091216"/>
                  </a:moveTo>
                  <a:lnTo>
                    <a:pt x="5452912" y="1091216"/>
                  </a:lnTo>
                  <a:lnTo>
                    <a:pt x="5450482" y="1090733"/>
                  </a:lnTo>
                  <a:lnTo>
                    <a:pt x="5436388" y="1074693"/>
                  </a:lnTo>
                  <a:lnTo>
                    <a:pt x="5436388" y="1069640"/>
                  </a:lnTo>
                  <a:lnTo>
                    <a:pt x="5452912" y="1053117"/>
                  </a:lnTo>
                  <a:lnTo>
                    <a:pt x="5457964" y="1053117"/>
                  </a:lnTo>
                  <a:lnTo>
                    <a:pt x="5474488" y="1069640"/>
                  </a:lnTo>
                  <a:lnTo>
                    <a:pt x="5474488" y="1074693"/>
                  </a:lnTo>
                  <a:lnTo>
                    <a:pt x="5457964" y="1091216"/>
                  </a:lnTo>
                  <a:close/>
                </a:path>
                <a:path w="6414134" h="2473325">
                  <a:moveTo>
                    <a:pt x="5505582" y="1092070"/>
                  </a:moveTo>
                  <a:lnTo>
                    <a:pt x="5500528" y="1092070"/>
                  </a:lnTo>
                  <a:lnTo>
                    <a:pt x="5498098" y="1091586"/>
                  </a:lnTo>
                  <a:lnTo>
                    <a:pt x="5484005" y="1075546"/>
                  </a:lnTo>
                  <a:lnTo>
                    <a:pt x="5484005" y="1070493"/>
                  </a:lnTo>
                  <a:lnTo>
                    <a:pt x="5500528" y="1053970"/>
                  </a:lnTo>
                  <a:lnTo>
                    <a:pt x="5505582" y="1053970"/>
                  </a:lnTo>
                  <a:lnTo>
                    <a:pt x="5522105" y="1070493"/>
                  </a:lnTo>
                  <a:lnTo>
                    <a:pt x="5522105" y="1075546"/>
                  </a:lnTo>
                  <a:lnTo>
                    <a:pt x="5505582" y="1092070"/>
                  </a:lnTo>
                  <a:close/>
                </a:path>
                <a:path w="6414134" h="2473325">
                  <a:moveTo>
                    <a:pt x="5553199" y="1092923"/>
                  </a:moveTo>
                  <a:lnTo>
                    <a:pt x="5548147" y="1092923"/>
                  </a:lnTo>
                  <a:lnTo>
                    <a:pt x="5545716" y="1092439"/>
                  </a:lnTo>
                  <a:lnTo>
                    <a:pt x="5531623" y="1076399"/>
                  </a:lnTo>
                  <a:lnTo>
                    <a:pt x="5531623" y="1071347"/>
                  </a:lnTo>
                  <a:lnTo>
                    <a:pt x="5548147" y="1054823"/>
                  </a:lnTo>
                  <a:lnTo>
                    <a:pt x="5553199" y="1054823"/>
                  </a:lnTo>
                  <a:lnTo>
                    <a:pt x="5569723" y="1071347"/>
                  </a:lnTo>
                  <a:lnTo>
                    <a:pt x="5569723" y="1076399"/>
                  </a:lnTo>
                  <a:lnTo>
                    <a:pt x="5553199" y="1092923"/>
                  </a:lnTo>
                  <a:close/>
                </a:path>
                <a:path w="6414134" h="2473325">
                  <a:moveTo>
                    <a:pt x="5600817" y="1093776"/>
                  </a:moveTo>
                  <a:lnTo>
                    <a:pt x="5595764" y="1093776"/>
                  </a:lnTo>
                  <a:lnTo>
                    <a:pt x="5593334" y="1093293"/>
                  </a:lnTo>
                  <a:lnTo>
                    <a:pt x="5579240" y="1077252"/>
                  </a:lnTo>
                  <a:lnTo>
                    <a:pt x="5579240" y="1072200"/>
                  </a:lnTo>
                  <a:lnTo>
                    <a:pt x="5595764" y="1055676"/>
                  </a:lnTo>
                  <a:lnTo>
                    <a:pt x="5600817" y="1055676"/>
                  </a:lnTo>
                  <a:lnTo>
                    <a:pt x="5617340" y="1072200"/>
                  </a:lnTo>
                  <a:lnTo>
                    <a:pt x="5617340" y="1077252"/>
                  </a:lnTo>
                  <a:lnTo>
                    <a:pt x="5600817" y="1093776"/>
                  </a:lnTo>
                  <a:close/>
                </a:path>
                <a:path w="6414134" h="2473325">
                  <a:moveTo>
                    <a:pt x="5648434" y="1094629"/>
                  </a:moveTo>
                  <a:lnTo>
                    <a:pt x="5643381" y="1094629"/>
                  </a:lnTo>
                  <a:lnTo>
                    <a:pt x="5640951" y="1094146"/>
                  </a:lnTo>
                  <a:lnTo>
                    <a:pt x="5626857" y="1078106"/>
                  </a:lnTo>
                  <a:lnTo>
                    <a:pt x="5626857" y="1073053"/>
                  </a:lnTo>
                  <a:lnTo>
                    <a:pt x="5643381" y="1056529"/>
                  </a:lnTo>
                  <a:lnTo>
                    <a:pt x="5648434" y="1056529"/>
                  </a:lnTo>
                  <a:lnTo>
                    <a:pt x="5664957" y="1073053"/>
                  </a:lnTo>
                  <a:lnTo>
                    <a:pt x="5664957" y="1078106"/>
                  </a:lnTo>
                  <a:lnTo>
                    <a:pt x="5648434" y="1094629"/>
                  </a:lnTo>
                  <a:close/>
                </a:path>
                <a:path w="6414134" h="2473325">
                  <a:moveTo>
                    <a:pt x="5696051" y="1095483"/>
                  </a:moveTo>
                  <a:lnTo>
                    <a:pt x="5690999" y="1095483"/>
                  </a:lnTo>
                  <a:lnTo>
                    <a:pt x="5688569" y="1094999"/>
                  </a:lnTo>
                  <a:lnTo>
                    <a:pt x="5674475" y="1078959"/>
                  </a:lnTo>
                  <a:lnTo>
                    <a:pt x="5674475" y="1073906"/>
                  </a:lnTo>
                  <a:lnTo>
                    <a:pt x="5690999" y="1057383"/>
                  </a:lnTo>
                  <a:lnTo>
                    <a:pt x="5696051" y="1057383"/>
                  </a:lnTo>
                  <a:lnTo>
                    <a:pt x="5712575" y="1073906"/>
                  </a:lnTo>
                  <a:lnTo>
                    <a:pt x="5712575" y="1078959"/>
                  </a:lnTo>
                  <a:lnTo>
                    <a:pt x="5696051" y="1095483"/>
                  </a:lnTo>
                  <a:close/>
                </a:path>
                <a:path w="6414134" h="2473325">
                  <a:moveTo>
                    <a:pt x="5743669" y="1096336"/>
                  </a:moveTo>
                  <a:lnTo>
                    <a:pt x="5738616" y="1096336"/>
                  </a:lnTo>
                  <a:lnTo>
                    <a:pt x="5736186" y="1095852"/>
                  </a:lnTo>
                  <a:lnTo>
                    <a:pt x="5722092" y="1079812"/>
                  </a:lnTo>
                  <a:lnTo>
                    <a:pt x="5722092" y="1074760"/>
                  </a:lnTo>
                  <a:lnTo>
                    <a:pt x="5738616" y="1058236"/>
                  </a:lnTo>
                  <a:lnTo>
                    <a:pt x="5743669" y="1058236"/>
                  </a:lnTo>
                  <a:lnTo>
                    <a:pt x="5760192" y="1074760"/>
                  </a:lnTo>
                  <a:lnTo>
                    <a:pt x="5760192" y="1079812"/>
                  </a:lnTo>
                  <a:lnTo>
                    <a:pt x="5743669" y="1096336"/>
                  </a:lnTo>
                  <a:close/>
                </a:path>
                <a:path w="6414134" h="2473325">
                  <a:moveTo>
                    <a:pt x="5791286" y="1097189"/>
                  </a:moveTo>
                  <a:lnTo>
                    <a:pt x="5786234" y="1097189"/>
                  </a:lnTo>
                  <a:lnTo>
                    <a:pt x="5783803" y="1096705"/>
                  </a:lnTo>
                  <a:lnTo>
                    <a:pt x="5769709" y="1080665"/>
                  </a:lnTo>
                  <a:lnTo>
                    <a:pt x="5769709" y="1075613"/>
                  </a:lnTo>
                  <a:lnTo>
                    <a:pt x="5786234" y="1059089"/>
                  </a:lnTo>
                  <a:lnTo>
                    <a:pt x="5791286" y="1059089"/>
                  </a:lnTo>
                  <a:lnTo>
                    <a:pt x="5807809" y="1075613"/>
                  </a:lnTo>
                  <a:lnTo>
                    <a:pt x="5807809" y="1080665"/>
                  </a:lnTo>
                  <a:lnTo>
                    <a:pt x="5791286" y="1097189"/>
                  </a:lnTo>
                  <a:close/>
                </a:path>
                <a:path w="6414134" h="2473325">
                  <a:moveTo>
                    <a:pt x="5831797" y="1085886"/>
                  </a:moveTo>
                  <a:lnTo>
                    <a:pt x="5826744" y="1085886"/>
                  </a:lnTo>
                  <a:lnTo>
                    <a:pt x="5824314" y="1085402"/>
                  </a:lnTo>
                  <a:lnTo>
                    <a:pt x="5810221" y="1069362"/>
                  </a:lnTo>
                  <a:lnTo>
                    <a:pt x="5810221" y="1064309"/>
                  </a:lnTo>
                  <a:lnTo>
                    <a:pt x="5826744" y="1047786"/>
                  </a:lnTo>
                  <a:lnTo>
                    <a:pt x="5831797" y="1047786"/>
                  </a:lnTo>
                  <a:lnTo>
                    <a:pt x="5848320" y="1064309"/>
                  </a:lnTo>
                  <a:lnTo>
                    <a:pt x="5848320" y="1069362"/>
                  </a:lnTo>
                  <a:lnTo>
                    <a:pt x="5831797" y="1085886"/>
                  </a:lnTo>
                  <a:close/>
                </a:path>
                <a:path w="6414134" h="2473325">
                  <a:moveTo>
                    <a:pt x="5854415" y="1043974"/>
                  </a:moveTo>
                  <a:lnTo>
                    <a:pt x="5849362" y="1043974"/>
                  </a:lnTo>
                  <a:lnTo>
                    <a:pt x="5846932" y="1043491"/>
                  </a:lnTo>
                  <a:lnTo>
                    <a:pt x="5832838" y="1027451"/>
                  </a:lnTo>
                  <a:lnTo>
                    <a:pt x="5832838" y="1022398"/>
                  </a:lnTo>
                  <a:lnTo>
                    <a:pt x="5849362" y="1005874"/>
                  </a:lnTo>
                  <a:lnTo>
                    <a:pt x="5854415" y="1005874"/>
                  </a:lnTo>
                  <a:lnTo>
                    <a:pt x="5870938" y="1022398"/>
                  </a:lnTo>
                  <a:lnTo>
                    <a:pt x="5870938" y="1027451"/>
                  </a:lnTo>
                  <a:lnTo>
                    <a:pt x="5854415" y="1043974"/>
                  </a:lnTo>
                  <a:close/>
                </a:path>
                <a:path w="6414134" h="2473325">
                  <a:moveTo>
                    <a:pt x="5877033" y="1002063"/>
                  </a:moveTo>
                  <a:lnTo>
                    <a:pt x="5871980" y="1002063"/>
                  </a:lnTo>
                  <a:lnTo>
                    <a:pt x="5869550" y="1001579"/>
                  </a:lnTo>
                  <a:lnTo>
                    <a:pt x="5855456" y="985539"/>
                  </a:lnTo>
                  <a:lnTo>
                    <a:pt x="5855456" y="980487"/>
                  </a:lnTo>
                  <a:lnTo>
                    <a:pt x="5871980" y="963963"/>
                  </a:lnTo>
                  <a:lnTo>
                    <a:pt x="5877033" y="963963"/>
                  </a:lnTo>
                  <a:lnTo>
                    <a:pt x="5893556" y="980487"/>
                  </a:lnTo>
                  <a:lnTo>
                    <a:pt x="5893556" y="985539"/>
                  </a:lnTo>
                  <a:lnTo>
                    <a:pt x="5877033" y="1002063"/>
                  </a:lnTo>
                  <a:close/>
                </a:path>
                <a:path w="6414134" h="2473325">
                  <a:moveTo>
                    <a:pt x="5899651" y="960151"/>
                  </a:moveTo>
                  <a:lnTo>
                    <a:pt x="5894598" y="960151"/>
                  </a:lnTo>
                  <a:lnTo>
                    <a:pt x="5892168" y="959668"/>
                  </a:lnTo>
                  <a:lnTo>
                    <a:pt x="5878074" y="943628"/>
                  </a:lnTo>
                  <a:lnTo>
                    <a:pt x="5878074" y="938575"/>
                  </a:lnTo>
                  <a:lnTo>
                    <a:pt x="5894598" y="922051"/>
                  </a:lnTo>
                  <a:lnTo>
                    <a:pt x="5899651" y="922051"/>
                  </a:lnTo>
                  <a:lnTo>
                    <a:pt x="5916174" y="938575"/>
                  </a:lnTo>
                  <a:lnTo>
                    <a:pt x="5916174" y="943628"/>
                  </a:lnTo>
                  <a:lnTo>
                    <a:pt x="5899651" y="960151"/>
                  </a:lnTo>
                  <a:close/>
                </a:path>
                <a:path w="6414134" h="2473325">
                  <a:moveTo>
                    <a:pt x="5922268" y="918240"/>
                  </a:moveTo>
                  <a:lnTo>
                    <a:pt x="5917216" y="918240"/>
                  </a:lnTo>
                  <a:lnTo>
                    <a:pt x="5914785" y="917757"/>
                  </a:lnTo>
                  <a:lnTo>
                    <a:pt x="5900692" y="901716"/>
                  </a:lnTo>
                  <a:lnTo>
                    <a:pt x="5900692" y="896664"/>
                  </a:lnTo>
                  <a:lnTo>
                    <a:pt x="5917216" y="880140"/>
                  </a:lnTo>
                  <a:lnTo>
                    <a:pt x="5922268" y="880140"/>
                  </a:lnTo>
                  <a:lnTo>
                    <a:pt x="5938792" y="896664"/>
                  </a:lnTo>
                  <a:lnTo>
                    <a:pt x="5938792" y="901716"/>
                  </a:lnTo>
                  <a:lnTo>
                    <a:pt x="5922268" y="918240"/>
                  </a:lnTo>
                  <a:close/>
                </a:path>
                <a:path w="6414134" h="2473325">
                  <a:moveTo>
                    <a:pt x="5944886" y="876328"/>
                  </a:moveTo>
                  <a:lnTo>
                    <a:pt x="5939834" y="876328"/>
                  </a:lnTo>
                  <a:lnTo>
                    <a:pt x="5937404" y="875845"/>
                  </a:lnTo>
                  <a:lnTo>
                    <a:pt x="5923310" y="859805"/>
                  </a:lnTo>
                  <a:lnTo>
                    <a:pt x="5923310" y="854752"/>
                  </a:lnTo>
                  <a:lnTo>
                    <a:pt x="5939834" y="838229"/>
                  </a:lnTo>
                  <a:lnTo>
                    <a:pt x="5944886" y="838229"/>
                  </a:lnTo>
                  <a:lnTo>
                    <a:pt x="5961410" y="854752"/>
                  </a:lnTo>
                  <a:lnTo>
                    <a:pt x="5961410" y="859805"/>
                  </a:lnTo>
                  <a:lnTo>
                    <a:pt x="5944886" y="876328"/>
                  </a:lnTo>
                  <a:close/>
                </a:path>
                <a:path w="6414134" h="2473325">
                  <a:moveTo>
                    <a:pt x="5967505" y="834417"/>
                  </a:moveTo>
                  <a:lnTo>
                    <a:pt x="5962452" y="834417"/>
                  </a:lnTo>
                  <a:lnTo>
                    <a:pt x="5960022" y="833934"/>
                  </a:lnTo>
                  <a:lnTo>
                    <a:pt x="5945928" y="817893"/>
                  </a:lnTo>
                  <a:lnTo>
                    <a:pt x="5945928" y="812841"/>
                  </a:lnTo>
                  <a:lnTo>
                    <a:pt x="5962452" y="796317"/>
                  </a:lnTo>
                  <a:lnTo>
                    <a:pt x="5967505" y="796317"/>
                  </a:lnTo>
                  <a:lnTo>
                    <a:pt x="5984028" y="812841"/>
                  </a:lnTo>
                  <a:lnTo>
                    <a:pt x="5984028" y="817893"/>
                  </a:lnTo>
                  <a:lnTo>
                    <a:pt x="5967505" y="834417"/>
                  </a:lnTo>
                  <a:close/>
                </a:path>
                <a:path w="6414134" h="2473325">
                  <a:moveTo>
                    <a:pt x="5990122" y="792506"/>
                  </a:moveTo>
                  <a:lnTo>
                    <a:pt x="5985070" y="792506"/>
                  </a:lnTo>
                  <a:lnTo>
                    <a:pt x="5982640" y="792022"/>
                  </a:lnTo>
                  <a:lnTo>
                    <a:pt x="5968546" y="775982"/>
                  </a:lnTo>
                  <a:lnTo>
                    <a:pt x="5968546" y="770929"/>
                  </a:lnTo>
                  <a:lnTo>
                    <a:pt x="5985070" y="754406"/>
                  </a:lnTo>
                  <a:lnTo>
                    <a:pt x="5990122" y="754406"/>
                  </a:lnTo>
                  <a:lnTo>
                    <a:pt x="6006646" y="770929"/>
                  </a:lnTo>
                  <a:lnTo>
                    <a:pt x="6006646" y="775982"/>
                  </a:lnTo>
                  <a:lnTo>
                    <a:pt x="5990122" y="792506"/>
                  </a:lnTo>
                  <a:close/>
                </a:path>
                <a:path w="6414134" h="2473325">
                  <a:moveTo>
                    <a:pt x="6012740" y="750594"/>
                  </a:moveTo>
                  <a:lnTo>
                    <a:pt x="6007688" y="750594"/>
                  </a:lnTo>
                  <a:lnTo>
                    <a:pt x="6005258" y="750111"/>
                  </a:lnTo>
                  <a:lnTo>
                    <a:pt x="5991164" y="734070"/>
                  </a:lnTo>
                  <a:lnTo>
                    <a:pt x="5991164" y="729018"/>
                  </a:lnTo>
                  <a:lnTo>
                    <a:pt x="6007688" y="712494"/>
                  </a:lnTo>
                  <a:lnTo>
                    <a:pt x="6012740" y="712494"/>
                  </a:lnTo>
                  <a:lnTo>
                    <a:pt x="6029264" y="729018"/>
                  </a:lnTo>
                  <a:lnTo>
                    <a:pt x="6029264" y="734070"/>
                  </a:lnTo>
                  <a:lnTo>
                    <a:pt x="6012740" y="750594"/>
                  </a:lnTo>
                  <a:close/>
                </a:path>
                <a:path w="6414134" h="2473325">
                  <a:moveTo>
                    <a:pt x="6035357" y="708683"/>
                  </a:moveTo>
                  <a:lnTo>
                    <a:pt x="6030305" y="708683"/>
                  </a:lnTo>
                  <a:lnTo>
                    <a:pt x="6027875" y="708199"/>
                  </a:lnTo>
                  <a:lnTo>
                    <a:pt x="6013781" y="692159"/>
                  </a:lnTo>
                  <a:lnTo>
                    <a:pt x="6013781" y="687106"/>
                  </a:lnTo>
                  <a:lnTo>
                    <a:pt x="6030305" y="670583"/>
                  </a:lnTo>
                  <a:lnTo>
                    <a:pt x="6035357" y="670583"/>
                  </a:lnTo>
                  <a:lnTo>
                    <a:pt x="6051881" y="687106"/>
                  </a:lnTo>
                  <a:lnTo>
                    <a:pt x="6051881" y="692159"/>
                  </a:lnTo>
                  <a:lnTo>
                    <a:pt x="6035357" y="708683"/>
                  </a:lnTo>
                  <a:close/>
                </a:path>
                <a:path w="6414134" h="2473325">
                  <a:moveTo>
                    <a:pt x="6057976" y="666771"/>
                  </a:moveTo>
                  <a:lnTo>
                    <a:pt x="6052924" y="666771"/>
                  </a:lnTo>
                  <a:lnTo>
                    <a:pt x="6050493" y="666288"/>
                  </a:lnTo>
                  <a:lnTo>
                    <a:pt x="6036400" y="650247"/>
                  </a:lnTo>
                  <a:lnTo>
                    <a:pt x="6036400" y="645195"/>
                  </a:lnTo>
                  <a:lnTo>
                    <a:pt x="6052924" y="628671"/>
                  </a:lnTo>
                  <a:lnTo>
                    <a:pt x="6057976" y="628671"/>
                  </a:lnTo>
                  <a:lnTo>
                    <a:pt x="6074500" y="645195"/>
                  </a:lnTo>
                  <a:lnTo>
                    <a:pt x="6074500" y="650247"/>
                  </a:lnTo>
                  <a:lnTo>
                    <a:pt x="6057976" y="666771"/>
                  </a:lnTo>
                  <a:close/>
                </a:path>
                <a:path w="6414134" h="2473325">
                  <a:moveTo>
                    <a:pt x="6080594" y="624860"/>
                  </a:moveTo>
                  <a:lnTo>
                    <a:pt x="6075542" y="624860"/>
                  </a:lnTo>
                  <a:lnTo>
                    <a:pt x="6073111" y="624376"/>
                  </a:lnTo>
                  <a:lnTo>
                    <a:pt x="6059018" y="608336"/>
                  </a:lnTo>
                  <a:lnTo>
                    <a:pt x="6059018" y="603284"/>
                  </a:lnTo>
                  <a:lnTo>
                    <a:pt x="6075542" y="586760"/>
                  </a:lnTo>
                  <a:lnTo>
                    <a:pt x="6080594" y="586760"/>
                  </a:lnTo>
                  <a:lnTo>
                    <a:pt x="6097118" y="603284"/>
                  </a:lnTo>
                  <a:lnTo>
                    <a:pt x="6097118" y="608336"/>
                  </a:lnTo>
                  <a:lnTo>
                    <a:pt x="6080594" y="624860"/>
                  </a:lnTo>
                  <a:close/>
                </a:path>
                <a:path w="6414134" h="2473325">
                  <a:moveTo>
                    <a:pt x="6103212" y="582948"/>
                  </a:moveTo>
                  <a:lnTo>
                    <a:pt x="6098159" y="582948"/>
                  </a:lnTo>
                  <a:lnTo>
                    <a:pt x="6095729" y="582465"/>
                  </a:lnTo>
                  <a:lnTo>
                    <a:pt x="6081635" y="566424"/>
                  </a:lnTo>
                  <a:lnTo>
                    <a:pt x="6081635" y="561372"/>
                  </a:lnTo>
                  <a:lnTo>
                    <a:pt x="6098159" y="544848"/>
                  </a:lnTo>
                  <a:lnTo>
                    <a:pt x="6103212" y="544848"/>
                  </a:lnTo>
                  <a:lnTo>
                    <a:pt x="6119735" y="561372"/>
                  </a:lnTo>
                  <a:lnTo>
                    <a:pt x="6119735" y="566424"/>
                  </a:lnTo>
                  <a:lnTo>
                    <a:pt x="6103212" y="582948"/>
                  </a:lnTo>
                  <a:close/>
                </a:path>
                <a:path w="6414134" h="2473325">
                  <a:moveTo>
                    <a:pt x="6125829" y="541037"/>
                  </a:moveTo>
                  <a:lnTo>
                    <a:pt x="6120777" y="541037"/>
                  </a:lnTo>
                  <a:lnTo>
                    <a:pt x="6118347" y="540553"/>
                  </a:lnTo>
                  <a:lnTo>
                    <a:pt x="6104253" y="524513"/>
                  </a:lnTo>
                  <a:lnTo>
                    <a:pt x="6104253" y="519461"/>
                  </a:lnTo>
                  <a:lnTo>
                    <a:pt x="6120777" y="502937"/>
                  </a:lnTo>
                  <a:lnTo>
                    <a:pt x="6125829" y="502937"/>
                  </a:lnTo>
                  <a:lnTo>
                    <a:pt x="6142354" y="519461"/>
                  </a:lnTo>
                  <a:lnTo>
                    <a:pt x="6142354" y="524513"/>
                  </a:lnTo>
                  <a:lnTo>
                    <a:pt x="6125829" y="541037"/>
                  </a:lnTo>
                  <a:close/>
                </a:path>
                <a:path w="6414134" h="2473325">
                  <a:moveTo>
                    <a:pt x="6148448" y="499125"/>
                  </a:moveTo>
                  <a:lnTo>
                    <a:pt x="6143396" y="499125"/>
                  </a:lnTo>
                  <a:lnTo>
                    <a:pt x="6140966" y="498642"/>
                  </a:lnTo>
                  <a:lnTo>
                    <a:pt x="6126872" y="482602"/>
                  </a:lnTo>
                  <a:lnTo>
                    <a:pt x="6126872" y="477549"/>
                  </a:lnTo>
                  <a:lnTo>
                    <a:pt x="6143396" y="461025"/>
                  </a:lnTo>
                  <a:lnTo>
                    <a:pt x="6148448" y="461025"/>
                  </a:lnTo>
                  <a:lnTo>
                    <a:pt x="6164972" y="477549"/>
                  </a:lnTo>
                  <a:lnTo>
                    <a:pt x="6164972" y="482602"/>
                  </a:lnTo>
                  <a:lnTo>
                    <a:pt x="6148448" y="499125"/>
                  </a:lnTo>
                  <a:close/>
                </a:path>
                <a:path w="6414134" h="2473325">
                  <a:moveTo>
                    <a:pt x="6171066" y="457214"/>
                  </a:moveTo>
                  <a:lnTo>
                    <a:pt x="6166013" y="457214"/>
                  </a:lnTo>
                  <a:lnTo>
                    <a:pt x="6163583" y="456731"/>
                  </a:lnTo>
                  <a:lnTo>
                    <a:pt x="6149489" y="440690"/>
                  </a:lnTo>
                  <a:lnTo>
                    <a:pt x="6149489" y="435638"/>
                  </a:lnTo>
                  <a:lnTo>
                    <a:pt x="6166013" y="419114"/>
                  </a:lnTo>
                  <a:lnTo>
                    <a:pt x="6171066" y="419114"/>
                  </a:lnTo>
                  <a:lnTo>
                    <a:pt x="6187589" y="435638"/>
                  </a:lnTo>
                  <a:lnTo>
                    <a:pt x="6187589" y="440690"/>
                  </a:lnTo>
                  <a:lnTo>
                    <a:pt x="6171066" y="457214"/>
                  </a:lnTo>
                  <a:close/>
                </a:path>
                <a:path w="6414134" h="2473325">
                  <a:moveTo>
                    <a:pt x="6193684" y="415302"/>
                  </a:moveTo>
                  <a:lnTo>
                    <a:pt x="6188631" y="415302"/>
                  </a:lnTo>
                  <a:lnTo>
                    <a:pt x="6186201" y="414819"/>
                  </a:lnTo>
                  <a:lnTo>
                    <a:pt x="6172107" y="398779"/>
                  </a:lnTo>
                  <a:lnTo>
                    <a:pt x="6172107" y="393726"/>
                  </a:lnTo>
                  <a:lnTo>
                    <a:pt x="6188631" y="377203"/>
                  </a:lnTo>
                  <a:lnTo>
                    <a:pt x="6193684" y="377203"/>
                  </a:lnTo>
                  <a:lnTo>
                    <a:pt x="6210207" y="393726"/>
                  </a:lnTo>
                  <a:lnTo>
                    <a:pt x="6210207" y="398779"/>
                  </a:lnTo>
                  <a:lnTo>
                    <a:pt x="6193684" y="415302"/>
                  </a:lnTo>
                  <a:close/>
                </a:path>
                <a:path w="6414134" h="2473325">
                  <a:moveTo>
                    <a:pt x="6216301" y="373391"/>
                  </a:moveTo>
                  <a:lnTo>
                    <a:pt x="6211248" y="373391"/>
                  </a:lnTo>
                  <a:lnTo>
                    <a:pt x="6208818" y="372908"/>
                  </a:lnTo>
                  <a:lnTo>
                    <a:pt x="6194725" y="356867"/>
                  </a:lnTo>
                  <a:lnTo>
                    <a:pt x="6194725" y="351815"/>
                  </a:lnTo>
                  <a:lnTo>
                    <a:pt x="6211248" y="335291"/>
                  </a:lnTo>
                  <a:lnTo>
                    <a:pt x="6216301" y="335291"/>
                  </a:lnTo>
                  <a:lnTo>
                    <a:pt x="6232825" y="351815"/>
                  </a:lnTo>
                  <a:lnTo>
                    <a:pt x="6232825" y="356867"/>
                  </a:lnTo>
                  <a:lnTo>
                    <a:pt x="6216301" y="373391"/>
                  </a:lnTo>
                  <a:close/>
                </a:path>
                <a:path w="6414134" h="2473325">
                  <a:moveTo>
                    <a:pt x="6238919" y="331480"/>
                  </a:moveTo>
                  <a:lnTo>
                    <a:pt x="6233867" y="331480"/>
                  </a:lnTo>
                  <a:lnTo>
                    <a:pt x="6231437" y="330996"/>
                  </a:lnTo>
                  <a:lnTo>
                    <a:pt x="6217343" y="314956"/>
                  </a:lnTo>
                  <a:lnTo>
                    <a:pt x="6217343" y="309903"/>
                  </a:lnTo>
                  <a:lnTo>
                    <a:pt x="6233867" y="293380"/>
                  </a:lnTo>
                  <a:lnTo>
                    <a:pt x="6238919" y="293380"/>
                  </a:lnTo>
                  <a:lnTo>
                    <a:pt x="6255443" y="309903"/>
                  </a:lnTo>
                  <a:lnTo>
                    <a:pt x="6255443" y="314956"/>
                  </a:lnTo>
                  <a:lnTo>
                    <a:pt x="6238919" y="331480"/>
                  </a:lnTo>
                  <a:close/>
                </a:path>
                <a:path w="6414134" h="2473325">
                  <a:moveTo>
                    <a:pt x="6261538" y="289568"/>
                  </a:moveTo>
                  <a:lnTo>
                    <a:pt x="6256485" y="289568"/>
                  </a:lnTo>
                  <a:lnTo>
                    <a:pt x="6254055" y="289085"/>
                  </a:lnTo>
                  <a:lnTo>
                    <a:pt x="6239961" y="273044"/>
                  </a:lnTo>
                  <a:lnTo>
                    <a:pt x="6239961" y="267992"/>
                  </a:lnTo>
                  <a:lnTo>
                    <a:pt x="6256485" y="251468"/>
                  </a:lnTo>
                  <a:lnTo>
                    <a:pt x="6261538" y="251468"/>
                  </a:lnTo>
                  <a:lnTo>
                    <a:pt x="6278061" y="267992"/>
                  </a:lnTo>
                  <a:lnTo>
                    <a:pt x="6278061" y="273044"/>
                  </a:lnTo>
                  <a:lnTo>
                    <a:pt x="6261538" y="289568"/>
                  </a:lnTo>
                  <a:close/>
                </a:path>
                <a:path w="6414134" h="2473325">
                  <a:moveTo>
                    <a:pt x="6284156" y="247657"/>
                  </a:moveTo>
                  <a:lnTo>
                    <a:pt x="6279103" y="247657"/>
                  </a:lnTo>
                  <a:lnTo>
                    <a:pt x="6276673" y="247173"/>
                  </a:lnTo>
                  <a:lnTo>
                    <a:pt x="6262579" y="231133"/>
                  </a:lnTo>
                  <a:lnTo>
                    <a:pt x="6262579" y="226081"/>
                  </a:lnTo>
                  <a:lnTo>
                    <a:pt x="6279103" y="209557"/>
                  </a:lnTo>
                  <a:lnTo>
                    <a:pt x="6284156" y="209557"/>
                  </a:lnTo>
                  <a:lnTo>
                    <a:pt x="6300679" y="226081"/>
                  </a:lnTo>
                  <a:lnTo>
                    <a:pt x="6300679" y="231133"/>
                  </a:lnTo>
                  <a:lnTo>
                    <a:pt x="6284156" y="247657"/>
                  </a:lnTo>
                  <a:close/>
                </a:path>
                <a:path w="6414134" h="2473325">
                  <a:moveTo>
                    <a:pt x="6306773" y="205745"/>
                  </a:moveTo>
                  <a:lnTo>
                    <a:pt x="6301720" y="205745"/>
                  </a:lnTo>
                  <a:lnTo>
                    <a:pt x="6299290" y="205262"/>
                  </a:lnTo>
                  <a:lnTo>
                    <a:pt x="6285197" y="189221"/>
                  </a:lnTo>
                  <a:lnTo>
                    <a:pt x="6285197" y="184169"/>
                  </a:lnTo>
                  <a:lnTo>
                    <a:pt x="6301720" y="167645"/>
                  </a:lnTo>
                  <a:lnTo>
                    <a:pt x="6306773" y="167645"/>
                  </a:lnTo>
                  <a:lnTo>
                    <a:pt x="6323297" y="184169"/>
                  </a:lnTo>
                  <a:lnTo>
                    <a:pt x="6323297" y="189221"/>
                  </a:lnTo>
                  <a:lnTo>
                    <a:pt x="6306773" y="205745"/>
                  </a:lnTo>
                  <a:close/>
                </a:path>
                <a:path w="6414134" h="2473325">
                  <a:moveTo>
                    <a:pt x="6329391" y="163834"/>
                  </a:moveTo>
                  <a:lnTo>
                    <a:pt x="6324339" y="163834"/>
                  </a:lnTo>
                  <a:lnTo>
                    <a:pt x="6321909" y="163350"/>
                  </a:lnTo>
                  <a:lnTo>
                    <a:pt x="6307815" y="147310"/>
                  </a:lnTo>
                  <a:lnTo>
                    <a:pt x="6307815" y="142258"/>
                  </a:lnTo>
                  <a:lnTo>
                    <a:pt x="6324339" y="125734"/>
                  </a:lnTo>
                  <a:lnTo>
                    <a:pt x="6329391" y="125734"/>
                  </a:lnTo>
                  <a:lnTo>
                    <a:pt x="6345915" y="142258"/>
                  </a:lnTo>
                  <a:lnTo>
                    <a:pt x="6345915" y="147310"/>
                  </a:lnTo>
                  <a:lnTo>
                    <a:pt x="6329391" y="163834"/>
                  </a:lnTo>
                  <a:close/>
                </a:path>
                <a:path w="6414134" h="2473325">
                  <a:moveTo>
                    <a:pt x="6352009" y="121922"/>
                  </a:moveTo>
                  <a:lnTo>
                    <a:pt x="6346956" y="121922"/>
                  </a:lnTo>
                  <a:lnTo>
                    <a:pt x="6344526" y="121439"/>
                  </a:lnTo>
                  <a:lnTo>
                    <a:pt x="6330432" y="105399"/>
                  </a:lnTo>
                  <a:lnTo>
                    <a:pt x="6330432" y="100346"/>
                  </a:lnTo>
                  <a:lnTo>
                    <a:pt x="6346956" y="83822"/>
                  </a:lnTo>
                  <a:lnTo>
                    <a:pt x="6352009" y="83822"/>
                  </a:lnTo>
                  <a:lnTo>
                    <a:pt x="6368532" y="100346"/>
                  </a:lnTo>
                  <a:lnTo>
                    <a:pt x="6368532" y="105399"/>
                  </a:lnTo>
                  <a:lnTo>
                    <a:pt x="6352009" y="121922"/>
                  </a:lnTo>
                  <a:close/>
                </a:path>
                <a:path w="6414134" h="2473325">
                  <a:moveTo>
                    <a:pt x="6374627" y="80011"/>
                  </a:moveTo>
                  <a:lnTo>
                    <a:pt x="6369574" y="80011"/>
                  </a:lnTo>
                  <a:lnTo>
                    <a:pt x="6367144" y="79528"/>
                  </a:lnTo>
                  <a:lnTo>
                    <a:pt x="6353051" y="63487"/>
                  </a:lnTo>
                  <a:lnTo>
                    <a:pt x="6353051" y="58435"/>
                  </a:lnTo>
                  <a:lnTo>
                    <a:pt x="6369574" y="41911"/>
                  </a:lnTo>
                  <a:lnTo>
                    <a:pt x="6374627" y="41911"/>
                  </a:lnTo>
                  <a:lnTo>
                    <a:pt x="6391151" y="58435"/>
                  </a:lnTo>
                  <a:lnTo>
                    <a:pt x="6391151" y="63487"/>
                  </a:lnTo>
                  <a:lnTo>
                    <a:pt x="6374627" y="80011"/>
                  </a:lnTo>
                  <a:close/>
                </a:path>
                <a:path w="6414134" h="2473325">
                  <a:moveTo>
                    <a:pt x="6397245" y="38099"/>
                  </a:moveTo>
                  <a:lnTo>
                    <a:pt x="6392192" y="38099"/>
                  </a:lnTo>
                  <a:lnTo>
                    <a:pt x="6389762" y="37616"/>
                  </a:lnTo>
                  <a:lnTo>
                    <a:pt x="6375669" y="21576"/>
                  </a:lnTo>
                  <a:lnTo>
                    <a:pt x="6375669" y="16523"/>
                  </a:lnTo>
                  <a:lnTo>
                    <a:pt x="6392192" y="0"/>
                  </a:lnTo>
                  <a:lnTo>
                    <a:pt x="6397245" y="0"/>
                  </a:lnTo>
                  <a:lnTo>
                    <a:pt x="6413769" y="16523"/>
                  </a:lnTo>
                  <a:lnTo>
                    <a:pt x="6413769" y="21576"/>
                  </a:lnTo>
                  <a:lnTo>
                    <a:pt x="6397245" y="38099"/>
                  </a:lnTo>
                  <a:close/>
                </a:path>
              </a:pathLst>
            </a:custGeom>
            <a:solidFill>
              <a:srgbClr val="12239D"/>
            </a:solidFill>
          </p:spPr>
          <p:txBody>
            <a:bodyPr wrap="square" lIns="0" tIns="0" rIns="0" bIns="0" rtlCol="0"/>
            <a:lstStyle/>
            <a:p>
              <a:endParaRPr/>
            </a:p>
          </p:txBody>
        </p:sp>
        <p:sp>
          <p:nvSpPr>
            <p:cNvPr id="85" name="object 85"/>
            <p:cNvSpPr/>
            <p:nvPr/>
          </p:nvSpPr>
          <p:spPr>
            <a:xfrm>
              <a:off x="6012231" y="3205733"/>
              <a:ext cx="6463665" cy="2543175"/>
            </a:xfrm>
            <a:custGeom>
              <a:avLst/>
              <a:gdLst/>
              <a:ahLst/>
              <a:cxnLst/>
              <a:rect l="l" t="t" r="r" b="b"/>
              <a:pathLst>
                <a:path w="6463665" h="2543175">
                  <a:moveTo>
                    <a:pt x="79375" y="303733"/>
                  </a:moveTo>
                  <a:lnTo>
                    <a:pt x="0" y="303733"/>
                  </a:lnTo>
                  <a:lnTo>
                    <a:pt x="0" y="383108"/>
                  </a:lnTo>
                  <a:lnTo>
                    <a:pt x="79375" y="383108"/>
                  </a:lnTo>
                  <a:lnTo>
                    <a:pt x="79375" y="303733"/>
                  </a:lnTo>
                  <a:close/>
                </a:path>
                <a:path w="6463665" h="2543175">
                  <a:moveTo>
                    <a:pt x="659752" y="19913"/>
                  </a:moveTo>
                  <a:lnTo>
                    <a:pt x="580377" y="19913"/>
                  </a:lnTo>
                  <a:lnTo>
                    <a:pt x="580377" y="99288"/>
                  </a:lnTo>
                  <a:lnTo>
                    <a:pt x="659752" y="99288"/>
                  </a:lnTo>
                  <a:lnTo>
                    <a:pt x="659752" y="19913"/>
                  </a:lnTo>
                  <a:close/>
                </a:path>
                <a:path w="6463665" h="2543175">
                  <a:moveTo>
                    <a:pt x="1240129" y="1789277"/>
                  </a:moveTo>
                  <a:lnTo>
                    <a:pt x="1160754" y="1789277"/>
                  </a:lnTo>
                  <a:lnTo>
                    <a:pt x="1160754" y="1868652"/>
                  </a:lnTo>
                  <a:lnTo>
                    <a:pt x="1240129" y="1868652"/>
                  </a:lnTo>
                  <a:lnTo>
                    <a:pt x="1240129" y="1789277"/>
                  </a:lnTo>
                  <a:close/>
                </a:path>
                <a:path w="6463665" h="2543175">
                  <a:moveTo>
                    <a:pt x="1820519" y="2463774"/>
                  </a:moveTo>
                  <a:lnTo>
                    <a:pt x="1741144" y="2463774"/>
                  </a:lnTo>
                  <a:lnTo>
                    <a:pt x="1741144" y="2543149"/>
                  </a:lnTo>
                  <a:lnTo>
                    <a:pt x="1820519" y="2543149"/>
                  </a:lnTo>
                  <a:lnTo>
                    <a:pt x="1820519" y="2463774"/>
                  </a:lnTo>
                  <a:close/>
                </a:path>
                <a:path w="6463665" h="2543175">
                  <a:moveTo>
                    <a:pt x="2400897" y="1038860"/>
                  </a:moveTo>
                  <a:lnTo>
                    <a:pt x="2321522" y="1038860"/>
                  </a:lnTo>
                  <a:lnTo>
                    <a:pt x="2321522" y="1118235"/>
                  </a:lnTo>
                  <a:lnTo>
                    <a:pt x="2400897" y="1118235"/>
                  </a:lnTo>
                  <a:lnTo>
                    <a:pt x="2400897" y="1038860"/>
                  </a:lnTo>
                  <a:close/>
                </a:path>
                <a:path w="6463665" h="2543175">
                  <a:moveTo>
                    <a:pt x="2981274" y="1135684"/>
                  </a:moveTo>
                  <a:lnTo>
                    <a:pt x="2901899" y="1135684"/>
                  </a:lnTo>
                  <a:lnTo>
                    <a:pt x="2901899" y="1215059"/>
                  </a:lnTo>
                  <a:lnTo>
                    <a:pt x="2981274" y="1215059"/>
                  </a:lnTo>
                  <a:lnTo>
                    <a:pt x="2981274" y="1135684"/>
                  </a:lnTo>
                  <a:close/>
                </a:path>
                <a:path w="6463665" h="2543175">
                  <a:moveTo>
                    <a:pt x="3561651" y="1293939"/>
                  </a:moveTo>
                  <a:lnTo>
                    <a:pt x="3482276" y="1293939"/>
                  </a:lnTo>
                  <a:lnTo>
                    <a:pt x="3482276" y="1373314"/>
                  </a:lnTo>
                  <a:lnTo>
                    <a:pt x="3561651" y="1373314"/>
                  </a:lnTo>
                  <a:lnTo>
                    <a:pt x="3561651" y="1293939"/>
                  </a:lnTo>
                  <a:close/>
                </a:path>
                <a:path w="6463665" h="2543175">
                  <a:moveTo>
                    <a:pt x="4142028" y="1212900"/>
                  </a:moveTo>
                  <a:lnTo>
                    <a:pt x="4062653" y="1212900"/>
                  </a:lnTo>
                  <a:lnTo>
                    <a:pt x="4062653" y="1292275"/>
                  </a:lnTo>
                  <a:lnTo>
                    <a:pt x="4142028" y="1292275"/>
                  </a:lnTo>
                  <a:lnTo>
                    <a:pt x="4142028" y="1212900"/>
                  </a:lnTo>
                  <a:close/>
                </a:path>
                <a:path w="6463665" h="2543175">
                  <a:moveTo>
                    <a:pt x="4722406" y="1120978"/>
                  </a:moveTo>
                  <a:lnTo>
                    <a:pt x="4643031" y="1120978"/>
                  </a:lnTo>
                  <a:lnTo>
                    <a:pt x="4643031" y="1200353"/>
                  </a:lnTo>
                  <a:lnTo>
                    <a:pt x="4722406" y="1200353"/>
                  </a:lnTo>
                  <a:lnTo>
                    <a:pt x="4722406" y="1120978"/>
                  </a:lnTo>
                  <a:close/>
                </a:path>
                <a:path w="6463665" h="2543175">
                  <a:moveTo>
                    <a:pt x="5302783" y="1065047"/>
                  </a:moveTo>
                  <a:lnTo>
                    <a:pt x="5223408" y="1065047"/>
                  </a:lnTo>
                  <a:lnTo>
                    <a:pt x="5223408" y="1144422"/>
                  </a:lnTo>
                  <a:lnTo>
                    <a:pt x="5302783" y="1144422"/>
                  </a:lnTo>
                  <a:lnTo>
                    <a:pt x="5302783" y="1065047"/>
                  </a:lnTo>
                  <a:close/>
                </a:path>
                <a:path w="6463665" h="2543175">
                  <a:moveTo>
                    <a:pt x="5883173" y="1075448"/>
                  </a:moveTo>
                  <a:lnTo>
                    <a:pt x="5803798" y="1075448"/>
                  </a:lnTo>
                  <a:lnTo>
                    <a:pt x="5803798" y="1154823"/>
                  </a:lnTo>
                  <a:lnTo>
                    <a:pt x="5883173" y="1154823"/>
                  </a:lnTo>
                  <a:lnTo>
                    <a:pt x="5883173" y="1075448"/>
                  </a:lnTo>
                  <a:close/>
                </a:path>
                <a:path w="6463665" h="2543175">
                  <a:moveTo>
                    <a:pt x="6463551" y="0"/>
                  </a:moveTo>
                  <a:lnTo>
                    <a:pt x="6384176" y="0"/>
                  </a:lnTo>
                  <a:lnTo>
                    <a:pt x="6384176" y="79375"/>
                  </a:lnTo>
                  <a:lnTo>
                    <a:pt x="6463551" y="79375"/>
                  </a:lnTo>
                  <a:lnTo>
                    <a:pt x="6463551" y="0"/>
                  </a:lnTo>
                  <a:close/>
                </a:path>
              </a:pathLst>
            </a:custGeom>
            <a:solidFill>
              <a:srgbClr val="A7337D"/>
            </a:solidFill>
          </p:spPr>
          <p:txBody>
            <a:bodyPr wrap="square" lIns="0" tIns="0" rIns="0" bIns="0" rtlCol="0"/>
            <a:lstStyle/>
            <a:p>
              <a:endParaRPr/>
            </a:p>
          </p:txBody>
        </p:sp>
      </p:grpSp>
      <p:sp>
        <p:nvSpPr>
          <p:cNvPr id="86" name="object 86"/>
          <p:cNvSpPr txBox="1"/>
          <p:nvPr/>
        </p:nvSpPr>
        <p:spPr>
          <a:xfrm>
            <a:off x="6117574" y="3750478"/>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24.0K</a:t>
            </a:r>
            <a:endParaRPr sz="900">
              <a:latin typeface="Segoe UI"/>
              <a:cs typeface="Segoe UI"/>
            </a:endParaRPr>
          </a:p>
        </p:txBody>
      </p:sp>
      <p:sp>
        <p:nvSpPr>
          <p:cNvPr id="87" name="object 87"/>
          <p:cNvSpPr txBox="1"/>
          <p:nvPr/>
        </p:nvSpPr>
        <p:spPr>
          <a:xfrm>
            <a:off x="12750480" y="3072314"/>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27.1K</a:t>
            </a:r>
            <a:endParaRPr sz="900">
              <a:latin typeface="Segoe UI"/>
              <a:cs typeface="Segoe UI"/>
            </a:endParaRPr>
          </a:p>
        </p:txBody>
      </p:sp>
      <p:sp>
        <p:nvSpPr>
          <p:cNvPr id="88" name="object 88"/>
          <p:cNvSpPr txBox="1"/>
          <p:nvPr/>
        </p:nvSpPr>
        <p:spPr>
          <a:xfrm>
            <a:off x="7960568" y="5611317"/>
            <a:ext cx="272473" cy="151784"/>
          </a:xfrm>
          <a:prstGeom prst="rect">
            <a:avLst/>
          </a:prstGeom>
        </p:spPr>
        <p:txBody>
          <a:bodyPr vert="horz" wrap="square" lIns="0" tIns="13156" rIns="0" bIns="0" rtlCol="0">
            <a:spAutoFit/>
          </a:bodyPr>
          <a:lstStyle/>
          <a:p>
            <a:pPr marL="13156">
              <a:spcBef>
                <a:spcPts val="104"/>
              </a:spcBef>
            </a:pPr>
            <a:r>
              <a:rPr sz="900" b="1" spc="-21" dirty="0">
                <a:solidFill>
                  <a:srgbClr val="1A1A1A"/>
                </a:solidFill>
                <a:latin typeface="Segoe UI"/>
                <a:cs typeface="Segoe UI"/>
              </a:rPr>
              <a:t>2.0K</a:t>
            </a:r>
            <a:endParaRPr sz="900">
              <a:latin typeface="Segoe UI"/>
              <a:cs typeface="Segoe UI"/>
            </a:endParaRPr>
          </a:p>
        </p:txBody>
      </p:sp>
      <p:sp>
        <p:nvSpPr>
          <p:cNvPr id="89" name="object 89"/>
          <p:cNvSpPr txBox="1"/>
          <p:nvPr/>
        </p:nvSpPr>
        <p:spPr>
          <a:xfrm>
            <a:off x="6720567" y="3092837"/>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26.9K</a:t>
            </a:r>
            <a:endParaRPr sz="900">
              <a:latin typeface="Segoe UI"/>
              <a:cs typeface="Segoe UI"/>
            </a:endParaRPr>
          </a:p>
        </p:txBody>
      </p:sp>
      <p:sp>
        <p:nvSpPr>
          <p:cNvPr id="90" name="object 90"/>
          <p:cNvSpPr txBox="1"/>
          <p:nvPr/>
        </p:nvSpPr>
        <p:spPr>
          <a:xfrm>
            <a:off x="8529541" y="4142894"/>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16.5K</a:t>
            </a:r>
            <a:endParaRPr sz="900">
              <a:latin typeface="Segoe UI"/>
              <a:cs typeface="Segoe UI"/>
            </a:endParaRPr>
          </a:p>
        </p:txBody>
      </p:sp>
      <p:sp>
        <p:nvSpPr>
          <p:cNvPr id="91" name="object 91"/>
          <p:cNvSpPr txBox="1"/>
          <p:nvPr/>
        </p:nvSpPr>
        <p:spPr>
          <a:xfrm>
            <a:off x="9735523" y="4770912"/>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13.9K</a:t>
            </a:r>
            <a:endParaRPr sz="900">
              <a:latin typeface="Segoe UI"/>
              <a:cs typeface="Segoe UI"/>
            </a:endParaRPr>
          </a:p>
        </p:txBody>
      </p:sp>
      <p:sp>
        <p:nvSpPr>
          <p:cNvPr id="92" name="object 92"/>
          <p:cNvSpPr txBox="1"/>
          <p:nvPr/>
        </p:nvSpPr>
        <p:spPr>
          <a:xfrm>
            <a:off x="12147488" y="4545756"/>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16.2K</a:t>
            </a:r>
            <a:endParaRPr sz="900">
              <a:latin typeface="Segoe UI"/>
              <a:cs typeface="Segoe UI"/>
            </a:endParaRPr>
          </a:p>
        </p:txBody>
      </p:sp>
      <p:sp>
        <p:nvSpPr>
          <p:cNvPr id="93" name="object 93"/>
          <p:cNvSpPr txBox="1"/>
          <p:nvPr/>
        </p:nvSpPr>
        <p:spPr>
          <a:xfrm>
            <a:off x="11544497" y="4169889"/>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16.3K</a:t>
            </a:r>
            <a:endParaRPr sz="900">
              <a:latin typeface="Segoe UI"/>
              <a:cs typeface="Segoe UI"/>
            </a:endParaRPr>
          </a:p>
        </p:txBody>
      </p:sp>
      <p:sp>
        <p:nvSpPr>
          <p:cNvPr id="94" name="object 94"/>
          <p:cNvSpPr txBox="1"/>
          <p:nvPr/>
        </p:nvSpPr>
        <p:spPr>
          <a:xfrm>
            <a:off x="10941506" y="4227518"/>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15.7K</a:t>
            </a:r>
            <a:endParaRPr sz="900">
              <a:latin typeface="Segoe UI"/>
              <a:cs typeface="Segoe UI"/>
            </a:endParaRPr>
          </a:p>
        </p:txBody>
      </p:sp>
      <p:sp>
        <p:nvSpPr>
          <p:cNvPr id="95" name="object 95"/>
          <p:cNvSpPr txBox="1"/>
          <p:nvPr/>
        </p:nvSpPr>
        <p:spPr>
          <a:xfrm>
            <a:off x="7357575" y="4916233"/>
            <a:ext cx="272473" cy="151784"/>
          </a:xfrm>
          <a:prstGeom prst="rect">
            <a:avLst/>
          </a:prstGeom>
        </p:spPr>
        <p:txBody>
          <a:bodyPr vert="horz" wrap="square" lIns="0" tIns="13156" rIns="0" bIns="0" rtlCol="0">
            <a:spAutoFit/>
          </a:bodyPr>
          <a:lstStyle/>
          <a:p>
            <a:pPr marL="13156">
              <a:spcBef>
                <a:spcPts val="104"/>
              </a:spcBef>
            </a:pPr>
            <a:r>
              <a:rPr sz="900" b="1" spc="-21" dirty="0">
                <a:solidFill>
                  <a:srgbClr val="1A1A1A"/>
                </a:solidFill>
                <a:latin typeface="Segoe UI"/>
                <a:cs typeface="Segoe UI"/>
              </a:rPr>
              <a:t>8.9K</a:t>
            </a:r>
            <a:endParaRPr sz="900">
              <a:latin typeface="Segoe UI"/>
              <a:cs typeface="Segoe UI"/>
            </a:endParaRPr>
          </a:p>
        </p:txBody>
      </p:sp>
      <p:sp>
        <p:nvSpPr>
          <p:cNvPr id="96" name="object 96"/>
          <p:cNvSpPr txBox="1"/>
          <p:nvPr/>
        </p:nvSpPr>
        <p:spPr>
          <a:xfrm>
            <a:off x="9132531" y="4242684"/>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15.5K</a:t>
            </a:r>
            <a:endParaRPr sz="900">
              <a:latin typeface="Segoe UI"/>
              <a:cs typeface="Segoe UI"/>
            </a:endParaRPr>
          </a:p>
        </p:txBody>
      </p:sp>
      <p:sp>
        <p:nvSpPr>
          <p:cNvPr id="97" name="object 97"/>
          <p:cNvSpPr txBox="1"/>
          <p:nvPr/>
        </p:nvSpPr>
        <p:spPr>
          <a:xfrm>
            <a:off x="10338514" y="4322253"/>
            <a:ext cx="341086" cy="151784"/>
          </a:xfrm>
          <a:prstGeom prst="rect">
            <a:avLst/>
          </a:prstGeom>
        </p:spPr>
        <p:txBody>
          <a:bodyPr vert="horz" wrap="square" lIns="0" tIns="13156" rIns="0" bIns="0" rtlCol="0">
            <a:spAutoFit/>
          </a:bodyPr>
          <a:lstStyle/>
          <a:p>
            <a:pPr marL="13156">
              <a:spcBef>
                <a:spcPts val="104"/>
              </a:spcBef>
            </a:pPr>
            <a:r>
              <a:rPr sz="900" b="1" spc="-10" dirty="0">
                <a:solidFill>
                  <a:srgbClr val="1A1A1A"/>
                </a:solidFill>
                <a:latin typeface="Segoe UI"/>
                <a:cs typeface="Segoe UI"/>
              </a:rPr>
              <a:t>14.8K</a:t>
            </a:r>
            <a:endParaRPr sz="900">
              <a:latin typeface="Segoe UI"/>
              <a:cs typeface="Segoe UI"/>
            </a:endParaRPr>
          </a:p>
        </p:txBody>
      </p:sp>
      <p:sp>
        <p:nvSpPr>
          <p:cNvPr id="98" name="object 98"/>
          <p:cNvSpPr/>
          <p:nvPr/>
        </p:nvSpPr>
        <p:spPr>
          <a:xfrm>
            <a:off x="603663" y="1089558"/>
            <a:ext cx="1632857" cy="1079742"/>
          </a:xfrm>
          <a:custGeom>
            <a:avLst/>
            <a:gdLst/>
            <a:ahLst/>
            <a:cxnLst/>
            <a:rect l="l" t="t" r="r" b="b"/>
            <a:pathLst>
              <a:path w="1571625" h="1047750">
                <a:moveTo>
                  <a:pt x="0" y="0"/>
                </a:moveTo>
                <a:lnTo>
                  <a:pt x="1571624" y="0"/>
                </a:lnTo>
                <a:lnTo>
                  <a:pt x="1571624" y="1047749"/>
                </a:lnTo>
                <a:lnTo>
                  <a:pt x="0" y="1047749"/>
                </a:lnTo>
                <a:lnTo>
                  <a:pt x="0" y="0"/>
                </a:lnTo>
                <a:close/>
              </a:path>
            </a:pathLst>
          </a:custGeom>
          <a:ln w="19049">
            <a:solidFill>
              <a:srgbClr val="B3B0AC"/>
            </a:solidFill>
          </a:ln>
        </p:spPr>
        <p:txBody>
          <a:bodyPr wrap="square" lIns="0" tIns="0" rIns="0" bIns="0" rtlCol="0"/>
          <a:lstStyle/>
          <a:p>
            <a:endParaRPr/>
          </a:p>
        </p:txBody>
      </p:sp>
      <p:sp>
        <p:nvSpPr>
          <p:cNvPr id="99" name="object 99"/>
          <p:cNvSpPr txBox="1"/>
          <p:nvPr/>
        </p:nvSpPr>
        <p:spPr>
          <a:xfrm>
            <a:off x="613559" y="1315331"/>
            <a:ext cx="1613065" cy="657661"/>
          </a:xfrm>
          <a:prstGeom prst="rect">
            <a:avLst/>
          </a:prstGeom>
        </p:spPr>
        <p:txBody>
          <a:bodyPr vert="horz" wrap="square" lIns="0" tIns="29601" rIns="0" bIns="0" rtlCol="0">
            <a:spAutoFit/>
          </a:bodyPr>
          <a:lstStyle/>
          <a:p>
            <a:pPr marL="117745">
              <a:spcBef>
                <a:spcPts val="233"/>
              </a:spcBef>
            </a:pPr>
            <a:r>
              <a:rPr sz="1200" spc="-21" dirty="0">
                <a:solidFill>
                  <a:srgbClr val="605D5C"/>
                </a:solidFill>
                <a:latin typeface="Segoe UI"/>
                <a:cs typeface="Segoe UI"/>
              </a:rPr>
              <a:t>Total</a:t>
            </a:r>
            <a:r>
              <a:rPr sz="1200" spc="-47" dirty="0">
                <a:solidFill>
                  <a:srgbClr val="605D5C"/>
                </a:solidFill>
                <a:latin typeface="Segoe UI"/>
                <a:cs typeface="Segoe UI"/>
              </a:rPr>
              <a:t> </a:t>
            </a:r>
            <a:r>
              <a:rPr sz="1200" spc="-21" dirty="0">
                <a:solidFill>
                  <a:srgbClr val="605D5C"/>
                </a:solidFill>
                <a:latin typeface="Segoe UI"/>
                <a:cs typeface="Segoe UI"/>
              </a:rPr>
              <a:t>Sales</a:t>
            </a:r>
            <a:endParaRPr sz="1200">
              <a:latin typeface="Segoe UI"/>
              <a:cs typeface="Segoe UI"/>
            </a:endParaRPr>
          </a:p>
          <a:p>
            <a:pPr marL="117745">
              <a:spcBef>
                <a:spcPts val="268"/>
              </a:spcBef>
            </a:pPr>
            <a:r>
              <a:rPr sz="2600" spc="-10" dirty="0">
                <a:solidFill>
                  <a:srgbClr val="252423"/>
                </a:solidFill>
                <a:latin typeface="Trebuchet MS"/>
                <a:cs typeface="Trebuchet MS"/>
              </a:rPr>
              <a:t>55.76M</a:t>
            </a:r>
            <a:endParaRPr sz="2600">
              <a:latin typeface="Trebuchet MS"/>
              <a:cs typeface="Trebuchet MS"/>
            </a:endParaRPr>
          </a:p>
        </p:txBody>
      </p:sp>
      <p:sp>
        <p:nvSpPr>
          <p:cNvPr id="100" name="object 100"/>
          <p:cNvSpPr/>
          <p:nvPr/>
        </p:nvSpPr>
        <p:spPr>
          <a:xfrm>
            <a:off x="2315689" y="1089558"/>
            <a:ext cx="1632857" cy="1079742"/>
          </a:xfrm>
          <a:custGeom>
            <a:avLst/>
            <a:gdLst/>
            <a:ahLst/>
            <a:cxnLst/>
            <a:rect l="l" t="t" r="r" b="b"/>
            <a:pathLst>
              <a:path w="1571625" h="1047750">
                <a:moveTo>
                  <a:pt x="0" y="0"/>
                </a:moveTo>
                <a:lnTo>
                  <a:pt x="1571624" y="0"/>
                </a:lnTo>
                <a:lnTo>
                  <a:pt x="1571624" y="1047749"/>
                </a:lnTo>
                <a:lnTo>
                  <a:pt x="0" y="1047749"/>
                </a:lnTo>
                <a:lnTo>
                  <a:pt x="0" y="0"/>
                </a:lnTo>
                <a:close/>
              </a:path>
            </a:pathLst>
          </a:custGeom>
          <a:ln w="19049">
            <a:solidFill>
              <a:srgbClr val="B3B0AC"/>
            </a:solidFill>
          </a:ln>
        </p:spPr>
        <p:txBody>
          <a:bodyPr wrap="square" lIns="0" tIns="0" rIns="0" bIns="0" rtlCol="0"/>
          <a:lstStyle/>
          <a:p>
            <a:endParaRPr/>
          </a:p>
        </p:txBody>
      </p:sp>
      <p:sp>
        <p:nvSpPr>
          <p:cNvPr id="101" name="object 101"/>
          <p:cNvSpPr txBox="1"/>
          <p:nvPr/>
        </p:nvSpPr>
        <p:spPr>
          <a:xfrm>
            <a:off x="2431142" y="1315331"/>
            <a:ext cx="704603" cy="657661"/>
          </a:xfrm>
          <a:prstGeom prst="rect">
            <a:avLst/>
          </a:prstGeom>
        </p:spPr>
        <p:txBody>
          <a:bodyPr vert="horz" wrap="square" lIns="0" tIns="29601" rIns="0" bIns="0" rtlCol="0">
            <a:spAutoFit/>
          </a:bodyPr>
          <a:lstStyle/>
          <a:p>
            <a:pPr marL="13156">
              <a:spcBef>
                <a:spcPts val="233"/>
              </a:spcBef>
            </a:pPr>
            <a:r>
              <a:rPr sz="1200" spc="-21" dirty="0">
                <a:solidFill>
                  <a:srgbClr val="605D5C"/>
                </a:solidFill>
                <a:latin typeface="Segoe UI"/>
                <a:cs typeface="Segoe UI"/>
              </a:rPr>
              <a:t>Total</a:t>
            </a:r>
            <a:r>
              <a:rPr sz="1200" spc="-47" dirty="0">
                <a:solidFill>
                  <a:srgbClr val="605D5C"/>
                </a:solidFill>
                <a:latin typeface="Segoe UI"/>
                <a:cs typeface="Segoe UI"/>
              </a:rPr>
              <a:t> </a:t>
            </a:r>
            <a:r>
              <a:rPr sz="1200" spc="-26" dirty="0">
                <a:solidFill>
                  <a:srgbClr val="605D5C"/>
                </a:solidFill>
                <a:latin typeface="Segoe UI"/>
                <a:cs typeface="Segoe UI"/>
              </a:rPr>
              <a:t>Qty</a:t>
            </a:r>
            <a:endParaRPr sz="1200">
              <a:latin typeface="Segoe UI"/>
              <a:cs typeface="Segoe UI"/>
            </a:endParaRPr>
          </a:p>
          <a:p>
            <a:pPr marL="13156">
              <a:spcBef>
                <a:spcPts val="268"/>
              </a:spcBef>
            </a:pPr>
            <a:r>
              <a:rPr sz="2600" spc="-57" dirty="0">
                <a:solidFill>
                  <a:srgbClr val="252423"/>
                </a:solidFill>
                <a:latin typeface="Trebuchet MS"/>
                <a:cs typeface="Trebuchet MS"/>
              </a:rPr>
              <a:t>198K</a:t>
            </a:r>
            <a:endParaRPr sz="2600">
              <a:latin typeface="Trebuchet MS"/>
              <a:cs typeface="Trebuchet MS"/>
            </a:endParaRPr>
          </a:p>
        </p:txBody>
      </p:sp>
      <p:sp>
        <p:nvSpPr>
          <p:cNvPr id="102" name="object 102"/>
          <p:cNvSpPr/>
          <p:nvPr/>
        </p:nvSpPr>
        <p:spPr>
          <a:xfrm>
            <a:off x="4027715" y="1089558"/>
            <a:ext cx="1632857" cy="1079742"/>
          </a:xfrm>
          <a:custGeom>
            <a:avLst/>
            <a:gdLst/>
            <a:ahLst/>
            <a:cxnLst/>
            <a:rect l="l" t="t" r="r" b="b"/>
            <a:pathLst>
              <a:path w="1571625" h="1047750">
                <a:moveTo>
                  <a:pt x="0" y="0"/>
                </a:moveTo>
                <a:lnTo>
                  <a:pt x="1571624" y="0"/>
                </a:lnTo>
                <a:lnTo>
                  <a:pt x="1571624" y="1047749"/>
                </a:lnTo>
                <a:lnTo>
                  <a:pt x="0" y="1047749"/>
                </a:lnTo>
                <a:lnTo>
                  <a:pt x="0" y="0"/>
                </a:lnTo>
                <a:close/>
              </a:path>
            </a:pathLst>
          </a:custGeom>
          <a:ln w="19049">
            <a:solidFill>
              <a:srgbClr val="B3B0AC"/>
            </a:solidFill>
          </a:ln>
        </p:spPr>
        <p:txBody>
          <a:bodyPr wrap="square" lIns="0" tIns="0" rIns="0" bIns="0" rtlCol="0"/>
          <a:lstStyle/>
          <a:p>
            <a:endParaRPr/>
          </a:p>
        </p:txBody>
      </p:sp>
      <p:sp>
        <p:nvSpPr>
          <p:cNvPr id="103" name="object 103"/>
          <p:cNvSpPr txBox="1"/>
          <p:nvPr/>
        </p:nvSpPr>
        <p:spPr>
          <a:xfrm>
            <a:off x="4143169" y="1315331"/>
            <a:ext cx="1082634" cy="657661"/>
          </a:xfrm>
          <a:prstGeom prst="rect">
            <a:avLst/>
          </a:prstGeom>
        </p:spPr>
        <p:txBody>
          <a:bodyPr vert="horz" wrap="square" lIns="0" tIns="29601" rIns="0" bIns="0" rtlCol="0">
            <a:spAutoFit/>
          </a:bodyPr>
          <a:lstStyle/>
          <a:p>
            <a:pPr marL="13156">
              <a:spcBef>
                <a:spcPts val="233"/>
              </a:spcBef>
            </a:pPr>
            <a:r>
              <a:rPr sz="1200" spc="-21" dirty="0">
                <a:solidFill>
                  <a:srgbClr val="605D5C"/>
                </a:solidFill>
                <a:latin typeface="Segoe UI"/>
                <a:cs typeface="Segoe UI"/>
              </a:rPr>
              <a:t>Total</a:t>
            </a:r>
            <a:r>
              <a:rPr sz="1200" spc="-47" dirty="0">
                <a:solidFill>
                  <a:srgbClr val="605D5C"/>
                </a:solidFill>
                <a:latin typeface="Segoe UI"/>
                <a:cs typeface="Segoe UI"/>
              </a:rPr>
              <a:t> </a:t>
            </a:r>
            <a:r>
              <a:rPr sz="1200" spc="-21" dirty="0">
                <a:solidFill>
                  <a:srgbClr val="605D5C"/>
                </a:solidFill>
                <a:latin typeface="Segoe UI"/>
                <a:cs typeface="Segoe UI"/>
              </a:rPr>
              <a:t>Price</a:t>
            </a:r>
            <a:endParaRPr sz="1200">
              <a:latin typeface="Segoe UI"/>
              <a:cs typeface="Segoe UI"/>
            </a:endParaRPr>
          </a:p>
          <a:p>
            <a:pPr marL="13156">
              <a:spcBef>
                <a:spcPts val="268"/>
              </a:spcBef>
            </a:pPr>
            <a:r>
              <a:rPr sz="2600" spc="-135" dirty="0">
                <a:solidFill>
                  <a:srgbClr val="252423"/>
                </a:solidFill>
                <a:latin typeface="Trebuchet MS"/>
                <a:cs typeface="Trebuchet MS"/>
              </a:rPr>
              <a:t>898.14K</a:t>
            </a:r>
            <a:endParaRPr sz="2600">
              <a:latin typeface="Trebuchet MS"/>
              <a:cs typeface="Trebuchet MS"/>
            </a:endParaRPr>
          </a:p>
        </p:txBody>
      </p:sp>
      <p:sp>
        <p:nvSpPr>
          <p:cNvPr id="104" name="object 104"/>
          <p:cNvSpPr/>
          <p:nvPr/>
        </p:nvSpPr>
        <p:spPr>
          <a:xfrm>
            <a:off x="5739740" y="1089558"/>
            <a:ext cx="1632857" cy="1079742"/>
          </a:xfrm>
          <a:custGeom>
            <a:avLst/>
            <a:gdLst/>
            <a:ahLst/>
            <a:cxnLst/>
            <a:rect l="l" t="t" r="r" b="b"/>
            <a:pathLst>
              <a:path w="1571625" h="1047750">
                <a:moveTo>
                  <a:pt x="0" y="0"/>
                </a:moveTo>
                <a:lnTo>
                  <a:pt x="1571624" y="0"/>
                </a:lnTo>
                <a:lnTo>
                  <a:pt x="1571624" y="1047749"/>
                </a:lnTo>
                <a:lnTo>
                  <a:pt x="0" y="1047749"/>
                </a:lnTo>
                <a:lnTo>
                  <a:pt x="0" y="0"/>
                </a:lnTo>
                <a:close/>
              </a:path>
            </a:pathLst>
          </a:custGeom>
          <a:ln w="19049">
            <a:solidFill>
              <a:srgbClr val="B3B0AC"/>
            </a:solidFill>
          </a:ln>
        </p:spPr>
        <p:txBody>
          <a:bodyPr wrap="square" lIns="0" tIns="0" rIns="0" bIns="0" rtlCol="0"/>
          <a:lstStyle/>
          <a:p>
            <a:endParaRPr/>
          </a:p>
        </p:txBody>
      </p:sp>
      <p:sp>
        <p:nvSpPr>
          <p:cNvPr id="105" name="object 105"/>
          <p:cNvSpPr txBox="1"/>
          <p:nvPr/>
        </p:nvSpPr>
        <p:spPr>
          <a:xfrm>
            <a:off x="5855194" y="1315331"/>
            <a:ext cx="988951" cy="657661"/>
          </a:xfrm>
          <a:prstGeom prst="rect">
            <a:avLst/>
          </a:prstGeom>
        </p:spPr>
        <p:txBody>
          <a:bodyPr vert="horz" wrap="square" lIns="0" tIns="29601" rIns="0" bIns="0" rtlCol="0">
            <a:spAutoFit/>
          </a:bodyPr>
          <a:lstStyle/>
          <a:p>
            <a:pPr marL="13156">
              <a:spcBef>
                <a:spcPts val="233"/>
              </a:spcBef>
            </a:pPr>
            <a:r>
              <a:rPr sz="1200" spc="-10" dirty="0">
                <a:solidFill>
                  <a:srgbClr val="605D5C"/>
                </a:solidFill>
                <a:latin typeface="Segoe UI"/>
                <a:cs typeface="Segoe UI"/>
              </a:rPr>
              <a:t>Profit</a:t>
            </a:r>
            <a:endParaRPr sz="1200">
              <a:latin typeface="Segoe UI"/>
              <a:cs typeface="Segoe UI"/>
            </a:endParaRPr>
          </a:p>
          <a:p>
            <a:pPr marL="13156">
              <a:spcBef>
                <a:spcPts val="268"/>
              </a:spcBef>
            </a:pPr>
            <a:r>
              <a:rPr sz="2600" spc="-109" dirty="0">
                <a:solidFill>
                  <a:srgbClr val="252423"/>
                </a:solidFill>
                <a:latin typeface="Trebuchet MS"/>
                <a:cs typeface="Trebuchet MS"/>
              </a:rPr>
              <a:t>55.38M</a:t>
            </a:r>
            <a:endParaRPr sz="2600">
              <a:latin typeface="Trebuchet MS"/>
              <a:cs typeface="Trebuchet MS"/>
            </a:endParaRPr>
          </a:p>
        </p:txBody>
      </p:sp>
      <p:sp>
        <p:nvSpPr>
          <p:cNvPr id="106" name="object 106"/>
          <p:cNvSpPr/>
          <p:nvPr/>
        </p:nvSpPr>
        <p:spPr>
          <a:xfrm>
            <a:off x="7481454" y="1089558"/>
            <a:ext cx="1484416" cy="1079742"/>
          </a:xfrm>
          <a:custGeom>
            <a:avLst/>
            <a:gdLst/>
            <a:ahLst/>
            <a:cxnLst/>
            <a:rect l="l" t="t" r="r" b="b"/>
            <a:pathLst>
              <a:path w="1428750" h="1047750">
                <a:moveTo>
                  <a:pt x="0" y="0"/>
                </a:moveTo>
                <a:lnTo>
                  <a:pt x="1428749" y="0"/>
                </a:lnTo>
                <a:lnTo>
                  <a:pt x="1428749" y="1047749"/>
                </a:lnTo>
                <a:lnTo>
                  <a:pt x="0" y="1047749"/>
                </a:lnTo>
                <a:lnTo>
                  <a:pt x="0" y="0"/>
                </a:lnTo>
                <a:close/>
              </a:path>
            </a:pathLst>
          </a:custGeom>
          <a:ln w="19049">
            <a:solidFill>
              <a:srgbClr val="B3B0AC"/>
            </a:solidFill>
          </a:ln>
        </p:spPr>
        <p:txBody>
          <a:bodyPr wrap="square" lIns="0" tIns="0" rIns="0" bIns="0" rtlCol="0"/>
          <a:lstStyle/>
          <a:p>
            <a:endParaRPr/>
          </a:p>
        </p:txBody>
      </p:sp>
      <p:sp>
        <p:nvSpPr>
          <p:cNvPr id="107" name="object 107"/>
          <p:cNvSpPr txBox="1"/>
          <p:nvPr/>
        </p:nvSpPr>
        <p:spPr>
          <a:xfrm>
            <a:off x="7596910" y="1315331"/>
            <a:ext cx="1070758" cy="657661"/>
          </a:xfrm>
          <a:prstGeom prst="rect">
            <a:avLst/>
          </a:prstGeom>
        </p:spPr>
        <p:txBody>
          <a:bodyPr vert="horz" wrap="square" lIns="0" tIns="29601" rIns="0" bIns="0" rtlCol="0">
            <a:spAutoFit/>
          </a:bodyPr>
          <a:lstStyle/>
          <a:p>
            <a:pPr marL="13156">
              <a:spcBef>
                <a:spcPts val="233"/>
              </a:spcBef>
            </a:pPr>
            <a:r>
              <a:rPr sz="1200" dirty="0">
                <a:solidFill>
                  <a:srgbClr val="605D5C"/>
                </a:solidFill>
                <a:latin typeface="Segoe UI"/>
                <a:cs typeface="Segoe UI"/>
              </a:rPr>
              <a:t>Profit </a:t>
            </a:r>
            <a:r>
              <a:rPr sz="1200" spc="-10" dirty="0">
                <a:solidFill>
                  <a:srgbClr val="605D5C"/>
                </a:solidFill>
                <a:latin typeface="Segoe UI"/>
                <a:cs typeface="Segoe UI"/>
              </a:rPr>
              <a:t>margin%</a:t>
            </a:r>
            <a:endParaRPr sz="1200">
              <a:latin typeface="Segoe UI"/>
              <a:cs typeface="Segoe UI"/>
            </a:endParaRPr>
          </a:p>
          <a:p>
            <a:pPr marL="13156">
              <a:spcBef>
                <a:spcPts val="268"/>
              </a:spcBef>
            </a:pPr>
            <a:r>
              <a:rPr sz="2600" spc="-10" dirty="0">
                <a:solidFill>
                  <a:srgbClr val="252423"/>
                </a:solidFill>
                <a:latin typeface="Trebuchet MS"/>
                <a:cs typeface="Trebuchet MS"/>
              </a:rPr>
              <a:t>99.33%</a:t>
            </a:r>
            <a:endParaRPr sz="2600">
              <a:latin typeface="Trebuchet MS"/>
              <a:cs typeface="Trebuchet MS"/>
            </a:endParaRPr>
          </a:p>
        </p:txBody>
      </p:sp>
      <p:grpSp>
        <p:nvGrpSpPr>
          <p:cNvPr id="229" name="object 108"/>
          <p:cNvGrpSpPr/>
          <p:nvPr/>
        </p:nvGrpSpPr>
        <p:grpSpPr>
          <a:xfrm>
            <a:off x="3364675" y="245397"/>
            <a:ext cx="7491351" cy="422081"/>
            <a:chOff x="3238499" y="238125"/>
            <a:chExt cx="7210425" cy="409575"/>
          </a:xfrm>
        </p:grpSpPr>
        <p:sp>
          <p:nvSpPr>
            <p:cNvPr id="109" name="object 109"/>
            <p:cNvSpPr/>
            <p:nvPr/>
          </p:nvSpPr>
          <p:spPr>
            <a:xfrm>
              <a:off x="3238499" y="238125"/>
              <a:ext cx="7210425" cy="409575"/>
            </a:xfrm>
            <a:custGeom>
              <a:avLst/>
              <a:gdLst/>
              <a:ahLst/>
              <a:cxnLst/>
              <a:rect l="l" t="t" r="r" b="b"/>
              <a:pathLst>
                <a:path w="7210425" h="409575">
                  <a:moveTo>
                    <a:pt x="7210424" y="409574"/>
                  </a:moveTo>
                  <a:lnTo>
                    <a:pt x="0" y="409574"/>
                  </a:lnTo>
                  <a:lnTo>
                    <a:pt x="0" y="0"/>
                  </a:lnTo>
                  <a:lnTo>
                    <a:pt x="7210424" y="0"/>
                  </a:lnTo>
                  <a:lnTo>
                    <a:pt x="7210424" y="409574"/>
                  </a:lnTo>
                  <a:close/>
                </a:path>
              </a:pathLst>
            </a:custGeom>
            <a:solidFill>
              <a:srgbClr val="6FBAFF">
                <a:alpha val="30198"/>
              </a:srgbClr>
            </a:solidFill>
          </p:spPr>
          <p:txBody>
            <a:bodyPr wrap="square" lIns="0" tIns="0" rIns="0" bIns="0" rtlCol="0"/>
            <a:lstStyle/>
            <a:p>
              <a:endParaRPr/>
            </a:p>
          </p:txBody>
        </p:sp>
        <p:sp>
          <p:nvSpPr>
            <p:cNvPr id="110" name="object 110"/>
            <p:cNvSpPr/>
            <p:nvPr/>
          </p:nvSpPr>
          <p:spPr>
            <a:xfrm>
              <a:off x="10325099" y="314324"/>
              <a:ext cx="76200" cy="285750"/>
            </a:xfrm>
            <a:custGeom>
              <a:avLst/>
              <a:gdLst/>
              <a:ahLst/>
              <a:cxnLst/>
              <a:rect l="l" t="t" r="r" b="b"/>
              <a:pathLst>
                <a:path w="76200" h="285750">
                  <a:moveTo>
                    <a:pt x="76199" y="285749"/>
                  </a:moveTo>
                  <a:lnTo>
                    <a:pt x="0" y="285749"/>
                  </a:lnTo>
                  <a:lnTo>
                    <a:pt x="0" y="0"/>
                  </a:lnTo>
                  <a:lnTo>
                    <a:pt x="76199" y="0"/>
                  </a:lnTo>
                  <a:lnTo>
                    <a:pt x="76199" y="285749"/>
                  </a:lnTo>
                  <a:close/>
                </a:path>
              </a:pathLst>
            </a:custGeom>
            <a:solidFill>
              <a:srgbClr val="C7C7C7"/>
            </a:solidFill>
          </p:spPr>
          <p:txBody>
            <a:bodyPr wrap="square" lIns="0" tIns="0" rIns="0" bIns="0" rtlCol="0"/>
            <a:lstStyle/>
            <a:p>
              <a:endParaRPr/>
            </a:p>
          </p:txBody>
        </p:sp>
      </p:grpSp>
      <p:sp>
        <p:nvSpPr>
          <p:cNvPr id="111" name="object 111"/>
          <p:cNvSpPr txBox="1"/>
          <p:nvPr/>
        </p:nvSpPr>
        <p:spPr>
          <a:xfrm>
            <a:off x="3359727" y="240488"/>
            <a:ext cx="7501247" cy="376744"/>
          </a:xfrm>
          <a:prstGeom prst="rect">
            <a:avLst/>
          </a:prstGeom>
          <a:ln w="9524">
            <a:solidFill>
              <a:srgbClr val="A0D0FF"/>
            </a:solidFill>
          </a:ln>
        </p:spPr>
        <p:txBody>
          <a:bodyPr vert="horz" wrap="square" lIns="0" tIns="83540" rIns="0" bIns="0" rtlCol="0">
            <a:spAutoFit/>
          </a:bodyPr>
          <a:lstStyle/>
          <a:p>
            <a:pPr marL="455195">
              <a:spcBef>
                <a:spcPts val="658"/>
              </a:spcBef>
            </a:pPr>
            <a:r>
              <a:rPr sz="1900" b="1" spc="-10" dirty="0">
                <a:solidFill>
                  <a:srgbClr val="0D6ABE"/>
                </a:solidFill>
                <a:latin typeface="Times New Roman"/>
                <a:cs typeface="Times New Roman"/>
              </a:rPr>
              <a:t>ILLUMINATING</a:t>
            </a:r>
            <a:r>
              <a:rPr sz="1900" b="1" spc="-16" dirty="0">
                <a:solidFill>
                  <a:srgbClr val="0D6ABE"/>
                </a:solidFill>
                <a:latin typeface="Times New Roman"/>
                <a:cs typeface="Times New Roman"/>
              </a:rPr>
              <a:t> </a:t>
            </a:r>
            <a:r>
              <a:rPr sz="1900" b="1" dirty="0">
                <a:solidFill>
                  <a:srgbClr val="0D6ABE"/>
                </a:solidFill>
                <a:latin typeface="Times New Roman"/>
                <a:cs typeface="Times New Roman"/>
              </a:rPr>
              <a:t>INSIGHTS</a:t>
            </a:r>
            <a:r>
              <a:rPr sz="1900" b="1" spc="-16" dirty="0">
                <a:solidFill>
                  <a:srgbClr val="0D6ABE"/>
                </a:solidFill>
                <a:latin typeface="Times New Roman"/>
                <a:cs typeface="Times New Roman"/>
              </a:rPr>
              <a:t> </a:t>
            </a:r>
            <a:r>
              <a:rPr sz="1900" b="1" dirty="0">
                <a:solidFill>
                  <a:srgbClr val="0D6ABE"/>
                </a:solidFill>
                <a:latin typeface="Times New Roman"/>
                <a:cs typeface="Times New Roman"/>
              </a:rPr>
              <a:t>FOR</a:t>
            </a:r>
            <a:r>
              <a:rPr sz="1900" b="1" spc="-16" dirty="0">
                <a:solidFill>
                  <a:srgbClr val="0D6ABE"/>
                </a:solidFill>
                <a:latin typeface="Times New Roman"/>
                <a:cs typeface="Times New Roman"/>
              </a:rPr>
              <a:t> </a:t>
            </a:r>
            <a:r>
              <a:rPr sz="1900" b="1" dirty="0">
                <a:solidFill>
                  <a:srgbClr val="0D6ABE"/>
                </a:solidFill>
                <a:latin typeface="Times New Roman"/>
                <a:cs typeface="Times New Roman"/>
              </a:rPr>
              <a:t>GLOBAL</a:t>
            </a:r>
            <a:r>
              <a:rPr sz="1900" b="1" spc="337" dirty="0">
                <a:solidFill>
                  <a:srgbClr val="0D6ABE"/>
                </a:solidFill>
                <a:latin typeface="Times New Roman"/>
                <a:cs typeface="Times New Roman"/>
              </a:rPr>
              <a:t> </a:t>
            </a:r>
            <a:r>
              <a:rPr sz="1900" b="1" spc="-10" dirty="0">
                <a:solidFill>
                  <a:srgbClr val="0D6ABE"/>
                </a:solidFill>
                <a:latin typeface="Times New Roman"/>
                <a:cs typeface="Times New Roman"/>
              </a:rPr>
              <a:t>ELECTRONICS</a:t>
            </a:r>
            <a:endParaRPr sz="1900">
              <a:latin typeface="Times New Roman"/>
              <a:cs typeface="Times New Roman"/>
            </a:endParaRPr>
          </a:p>
        </p:txBody>
      </p:sp>
      <p:sp>
        <p:nvSpPr>
          <p:cNvPr id="112" name="object 112"/>
          <p:cNvSpPr/>
          <p:nvPr/>
        </p:nvSpPr>
        <p:spPr>
          <a:xfrm>
            <a:off x="13560025" y="581097"/>
            <a:ext cx="2419927" cy="2754979"/>
          </a:xfrm>
          <a:custGeom>
            <a:avLst/>
            <a:gdLst/>
            <a:ahLst/>
            <a:cxnLst/>
            <a:rect l="l" t="t" r="r" b="b"/>
            <a:pathLst>
              <a:path w="2329180" h="2673350">
                <a:moveTo>
                  <a:pt x="2328672" y="102882"/>
                </a:moveTo>
                <a:lnTo>
                  <a:pt x="2102739" y="102882"/>
                </a:lnTo>
                <a:lnTo>
                  <a:pt x="2102739" y="2436507"/>
                </a:lnTo>
                <a:lnTo>
                  <a:pt x="2328672" y="2436507"/>
                </a:lnTo>
                <a:lnTo>
                  <a:pt x="2328672" y="102882"/>
                </a:lnTo>
                <a:close/>
              </a:path>
              <a:path w="2329180" h="2673350">
                <a:moveTo>
                  <a:pt x="2328672" y="0"/>
                </a:moveTo>
                <a:lnTo>
                  <a:pt x="0" y="0"/>
                </a:lnTo>
                <a:lnTo>
                  <a:pt x="0" y="102870"/>
                </a:lnTo>
                <a:lnTo>
                  <a:pt x="0" y="2437130"/>
                </a:lnTo>
                <a:lnTo>
                  <a:pt x="0" y="2673350"/>
                </a:lnTo>
                <a:lnTo>
                  <a:pt x="2328672" y="2673350"/>
                </a:lnTo>
                <a:lnTo>
                  <a:pt x="2328672" y="2437130"/>
                </a:lnTo>
                <a:lnTo>
                  <a:pt x="92964" y="2437130"/>
                </a:lnTo>
                <a:lnTo>
                  <a:pt x="92964" y="102870"/>
                </a:lnTo>
                <a:lnTo>
                  <a:pt x="2328672" y="102870"/>
                </a:lnTo>
                <a:lnTo>
                  <a:pt x="2328672" y="0"/>
                </a:lnTo>
                <a:close/>
              </a:path>
            </a:pathLst>
          </a:custGeom>
          <a:solidFill>
            <a:srgbClr val="252423">
              <a:alpha val="30198"/>
            </a:srgbClr>
          </a:solidFill>
        </p:spPr>
        <p:txBody>
          <a:bodyPr wrap="square" lIns="0" tIns="0" rIns="0" bIns="0" rtlCol="0"/>
          <a:lstStyle/>
          <a:p>
            <a:endParaRPr/>
          </a:p>
        </p:txBody>
      </p:sp>
      <p:sp>
        <p:nvSpPr>
          <p:cNvPr id="113" name="object 113"/>
          <p:cNvSpPr txBox="1"/>
          <p:nvPr/>
        </p:nvSpPr>
        <p:spPr>
          <a:xfrm>
            <a:off x="13742390" y="556502"/>
            <a:ext cx="1785257" cy="775321"/>
          </a:xfrm>
          <a:prstGeom prst="rect">
            <a:avLst/>
          </a:prstGeom>
        </p:spPr>
        <p:txBody>
          <a:bodyPr vert="horz" wrap="square" lIns="0" tIns="94723" rIns="0" bIns="0" rtlCol="0">
            <a:spAutoFit/>
          </a:bodyPr>
          <a:lstStyle/>
          <a:p>
            <a:pPr marL="144057">
              <a:spcBef>
                <a:spcPts val="746"/>
              </a:spcBef>
            </a:pPr>
            <a:r>
              <a:rPr sz="1500" spc="-104" dirty="0">
                <a:solidFill>
                  <a:srgbClr val="252423"/>
                </a:solidFill>
                <a:latin typeface="Trebuchet MS"/>
                <a:cs typeface="Trebuchet MS"/>
              </a:rPr>
              <a:t>Year</a:t>
            </a:r>
            <a:r>
              <a:rPr sz="1500" spc="-78" dirty="0">
                <a:solidFill>
                  <a:srgbClr val="252423"/>
                </a:solidFill>
                <a:latin typeface="Trebuchet MS"/>
                <a:cs typeface="Trebuchet MS"/>
              </a:rPr>
              <a:t> </a:t>
            </a:r>
            <a:r>
              <a:rPr sz="1500" spc="-67" dirty="0">
                <a:solidFill>
                  <a:srgbClr val="252423"/>
                </a:solidFill>
                <a:latin typeface="Trebuchet MS"/>
                <a:cs typeface="Trebuchet MS"/>
              </a:rPr>
              <a:t>Wise</a:t>
            </a:r>
            <a:r>
              <a:rPr sz="1500" spc="-73" dirty="0">
                <a:solidFill>
                  <a:srgbClr val="252423"/>
                </a:solidFill>
                <a:latin typeface="Trebuchet MS"/>
                <a:cs typeface="Trebuchet MS"/>
              </a:rPr>
              <a:t> </a:t>
            </a:r>
            <a:r>
              <a:rPr sz="1500" spc="-26" dirty="0">
                <a:solidFill>
                  <a:srgbClr val="252423"/>
                </a:solidFill>
                <a:latin typeface="Trebuchet MS"/>
                <a:cs typeface="Trebuchet MS"/>
              </a:rPr>
              <a:t>Sales</a:t>
            </a:r>
            <a:r>
              <a:rPr sz="1500" spc="-73" dirty="0">
                <a:solidFill>
                  <a:srgbClr val="252423"/>
                </a:solidFill>
                <a:latin typeface="Trebuchet MS"/>
                <a:cs typeface="Trebuchet MS"/>
              </a:rPr>
              <a:t> Value</a:t>
            </a:r>
            <a:endParaRPr sz="1500">
              <a:latin typeface="Trebuchet MS"/>
              <a:cs typeface="Trebuchet MS"/>
            </a:endParaRPr>
          </a:p>
          <a:p>
            <a:pPr marL="13156">
              <a:spcBef>
                <a:spcPts val="461"/>
              </a:spcBef>
              <a:tabLst>
                <a:tab pos="436777" algn="l"/>
              </a:tabLst>
            </a:pPr>
            <a:r>
              <a:rPr sz="1000" spc="-21" dirty="0">
                <a:solidFill>
                  <a:srgbClr val="252423"/>
                </a:solidFill>
                <a:latin typeface="Segoe UI"/>
                <a:cs typeface="Segoe UI"/>
              </a:rPr>
              <a:t>Year</a:t>
            </a:r>
            <a:r>
              <a:rPr sz="1000" dirty="0">
                <a:solidFill>
                  <a:srgbClr val="252423"/>
                </a:solidFill>
                <a:latin typeface="Segoe UI"/>
                <a:cs typeface="Segoe UI"/>
              </a:rPr>
              <a:t>	</a:t>
            </a:r>
            <a:r>
              <a:rPr sz="1000" spc="-21" dirty="0">
                <a:solidFill>
                  <a:srgbClr val="252423"/>
                </a:solidFill>
                <a:latin typeface="Segoe UI"/>
                <a:cs typeface="Segoe UI"/>
              </a:rPr>
              <a:t>Total</a:t>
            </a:r>
            <a:r>
              <a:rPr sz="1000" spc="-26" dirty="0">
                <a:solidFill>
                  <a:srgbClr val="252423"/>
                </a:solidFill>
                <a:latin typeface="Segoe UI"/>
                <a:cs typeface="Segoe UI"/>
              </a:rPr>
              <a:t> </a:t>
            </a:r>
            <a:r>
              <a:rPr sz="1000" spc="-21" dirty="0">
                <a:solidFill>
                  <a:srgbClr val="252423"/>
                </a:solidFill>
                <a:latin typeface="Segoe UI"/>
                <a:cs typeface="Segoe UI"/>
              </a:rPr>
              <a:t>Sales</a:t>
            </a:r>
            <a:endParaRPr sz="1000">
              <a:latin typeface="Segoe UI"/>
              <a:cs typeface="Segoe UI"/>
            </a:endParaRPr>
          </a:p>
        </p:txBody>
      </p:sp>
      <p:graphicFrame>
        <p:nvGraphicFramePr>
          <p:cNvPr id="114" name="object 114"/>
          <p:cNvGraphicFramePr>
            <a:graphicFrameLocks noGrp="1"/>
          </p:cNvGraphicFramePr>
          <p:nvPr/>
        </p:nvGraphicFramePr>
        <p:xfrm>
          <a:off x="13706102" y="1187716"/>
          <a:ext cx="1434275" cy="1433766"/>
        </p:xfrm>
        <a:graphic>
          <a:graphicData uri="http://schemas.openxmlformats.org/drawingml/2006/table">
            <a:tbl>
              <a:tblPr firstRow="1" bandRow="1">
                <a:tableStyleId>{2D5ABB26-0587-4C30-8999-92F81FD0307C}</a:tableStyleId>
              </a:tblPr>
              <a:tblGrid>
                <a:gridCol w="420255"/>
                <a:gridCol w="1014020"/>
              </a:tblGrid>
              <a:tr h="205478">
                <a:tc>
                  <a:txBody>
                    <a:bodyPr/>
                    <a:lstStyle/>
                    <a:p>
                      <a:pPr marR="27940" algn="ctr">
                        <a:lnSpc>
                          <a:spcPct val="100000"/>
                        </a:lnSpc>
                        <a:spcBef>
                          <a:spcPts val="160"/>
                        </a:spcBef>
                      </a:pPr>
                      <a:r>
                        <a:rPr sz="1000" spc="-20" dirty="0">
                          <a:solidFill>
                            <a:srgbClr val="252423"/>
                          </a:solidFill>
                          <a:latin typeface="Segoe UI"/>
                          <a:cs typeface="Segoe UI"/>
                        </a:rPr>
                        <a:t>2016</a:t>
                      </a:r>
                      <a:endParaRPr sz="1000">
                        <a:latin typeface="Segoe UI"/>
                        <a:cs typeface="Segoe UI"/>
                      </a:endParaRPr>
                    </a:p>
                  </a:txBody>
                  <a:tcPr marL="0" marR="0" marT="20940" marB="0">
                    <a:lnR w="9525">
                      <a:solidFill>
                        <a:srgbClr val="118CFF"/>
                      </a:solidFill>
                      <a:prstDash val="solid"/>
                    </a:lnR>
                    <a:lnT w="9525">
                      <a:solidFill>
                        <a:srgbClr val="118CFF"/>
                      </a:solidFill>
                      <a:prstDash val="solid"/>
                    </a:lnT>
                    <a:lnB w="9525">
                      <a:solidFill>
                        <a:srgbClr val="A0D0FF"/>
                      </a:solidFill>
                      <a:prstDash val="solid"/>
                    </a:lnB>
                  </a:tcPr>
                </a:tc>
                <a:tc>
                  <a:txBody>
                    <a:bodyPr/>
                    <a:lstStyle/>
                    <a:p>
                      <a:pPr marR="40005" algn="r">
                        <a:lnSpc>
                          <a:spcPct val="100000"/>
                        </a:lnSpc>
                        <a:spcBef>
                          <a:spcPts val="160"/>
                        </a:spcBef>
                      </a:pPr>
                      <a:r>
                        <a:rPr sz="1000" spc="-10" dirty="0">
                          <a:solidFill>
                            <a:srgbClr val="252423"/>
                          </a:solidFill>
                          <a:latin typeface="Segoe UI"/>
                          <a:cs typeface="Segoe UI"/>
                        </a:rPr>
                        <a:t>69,46,793.54</a:t>
                      </a:r>
                      <a:endParaRPr sz="1000">
                        <a:latin typeface="Segoe UI"/>
                        <a:cs typeface="Segoe UI"/>
                      </a:endParaRPr>
                    </a:p>
                  </a:txBody>
                  <a:tcPr marL="0" marR="0" marT="20940" marB="0">
                    <a:lnL w="9525">
                      <a:solidFill>
                        <a:srgbClr val="118CFF"/>
                      </a:solidFill>
                      <a:prstDash val="solid"/>
                    </a:lnL>
                    <a:lnT w="9525">
                      <a:solidFill>
                        <a:srgbClr val="118CFF"/>
                      </a:solidFill>
                      <a:prstDash val="solid"/>
                    </a:lnT>
                    <a:lnB w="9525">
                      <a:solidFill>
                        <a:srgbClr val="A0D0FF"/>
                      </a:solidFill>
                      <a:prstDash val="solid"/>
                    </a:lnB>
                  </a:tcPr>
                </a:tc>
              </a:tr>
              <a:tr h="205478">
                <a:tc>
                  <a:txBody>
                    <a:bodyPr/>
                    <a:lstStyle/>
                    <a:p>
                      <a:pPr marR="27940" algn="ctr">
                        <a:lnSpc>
                          <a:spcPct val="100000"/>
                        </a:lnSpc>
                        <a:spcBef>
                          <a:spcPts val="160"/>
                        </a:spcBef>
                      </a:pPr>
                      <a:r>
                        <a:rPr sz="1000" spc="-20" dirty="0">
                          <a:solidFill>
                            <a:srgbClr val="252423"/>
                          </a:solidFill>
                          <a:latin typeface="Segoe UI"/>
                          <a:cs typeface="Segoe UI"/>
                        </a:rPr>
                        <a:t>2017</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lnB w="9525">
                      <a:solidFill>
                        <a:srgbClr val="A0D0FF"/>
                      </a:solidFill>
                      <a:prstDash val="solid"/>
                    </a:lnB>
                    <a:solidFill>
                      <a:srgbClr val="EDECEC"/>
                    </a:solidFill>
                  </a:tcPr>
                </a:tc>
                <a:tc>
                  <a:txBody>
                    <a:bodyPr/>
                    <a:lstStyle/>
                    <a:p>
                      <a:pPr marR="40005" algn="r">
                        <a:lnSpc>
                          <a:spcPct val="100000"/>
                        </a:lnSpc>
                        <a:spcBef>
                          <a:spcPts val="160"/>
                        </a:spcBef>
                      </a:pPr>
                      <a:r>
                        <a:rPr sz="1000" spc="-10" dirty="0">
                          <a:solidFill>
                            <a:srgbClr val="252423"/>
                          </a:solidFill>
                          <a:latin typeface="Segoe UI"/>
                          <a:cs typeface="Segoe UI"/>
                        </a:rPr>
                        <a:t>74,21,422.26</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lnB w="9525">
                      <a:solidFill>
                        <a:srgbClr val="A0D0FF"/>
                      </a:solidFill>
                      <a:prstDash val="solid"/>
                    </a:lnB>
                    <a:solidFill>
                      <a:srgbClr val="EDECEC"/>
                    </a:solidFill>
                  </a:tcPr>
                </a:tc>
              </a:tr>
              <a:tr h="205478">
                <a:tc>
                  <a:txBody>
                    <a:bodyPr/>
                    <a:lstStyle/>
                    <a:p>
                      <a:pPr marR="27940" algn="ctr">
                        <a:lnSpc>
                          <a:spcPct val="100000"/>
                        </a:lnSpc>
                        <a:spcBef>
                          <a:spcPts val="160"/>
                        </a:spcBef>
                      </a:pPr>
                      <a:r>
                        <a:rPr sz="1000" spc="-20" dirty="0">
                          <a:solidFill>
                            <a:srgbClr val="252423"/>
                          </a:solidFill>
                          <a:latin typeface="Segoe UI"/>
                          <a:cs typeface="Segoe UI"/>
                        </a:rPr>
                        <a:t>2018</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lnB w="9525">
                      <a:solidFill>
                        <a:srgbClr val="A0D0FF"/>
                      </a:solidFill>
                      <a:prstDash val="solid"/>
                    </a:lnB>
                  </a:tcPr>
                </a:tc>
                <a:tc>
                  <a:txBody>
                    <a:bodyPr/>
                    <a:lstStyle/>
                    <a:p>
                      <a:pPr marR="40005" algn="r">
                        <a:lnSpc>
                          <a:spcPct val="100000"/>
                        </a:lnSpc>
                        <a:spcBef>
                          <a:spcPts val="160"/>
                        </a:spcBef>
                      </a:pPr>
                      <a:r>
                        <a:rPr sz="1000" spc="-10" dirty="0">
                          <a:solidFill>
                            <a:srgbClr val="252423"/>
                          </a:solidFill>
                          <a:latin typeface="Segoe UI"/>
                          <a:cs typeface="Segoe UI"/>
                        </a:rPr>
                        <a:t>1,27,88,960.65</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lnB w="9525">
                      <a:solidFill>
                        <a:srgbClr val="A0D0FF"/>
                      </a:solidFill>
                      <a:prstDash val="solid"/>
                    </a:lnB>
                  </a:tcPr>
                </a:tc>
              </a:tr>
              <a:tr h="205478">
                <a:tc>
                  <a:txBody>
                    <a:bodyPr/>
                    <a:lstStyle/>
                    <a:p>
                      <a:pPr marR="27940" algn="ctr">
                        <a:lnSpc>
                          <a:spcPct val="100000"/>
                        </a:lnSpc>
                        <a:spcBef>
                          <a:spcPts val="160"/>
                        </a:spcBef>
                      </a:pPr>
                      <a:r>
                        <a:rPr sz="1000" spc="-20" dirty="0">
                          <a:solidFill>
                            <a:srgbClr val="252423"/>
                          </a:solidFill>
                          <a:latin typeface="Segoe UI"/>
                          <a:cs typeface="Segoe UI"/>
                        </a:rPr>
                        <a:t>2019</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lnB w="9525">
                      <a:solidFill>
                        <a:srgbClr val="A0D0FF"/>
                      </a:solidFill>
                      <a:prstDash val="solid"/>
                    </a:lnB>
                    <a:solidFill>
                      <a:srgbClr val="EDECEC"/>
                    </a:solidFill>
                  </a:tcPr>
                </a:tc>
                <a:tc>
                  <a:txBody>
                    <a:bodyPr/>
                    <a:lstStyle/>
                    <a:p>
                      <a:pPr marR="40005" algn="r">
                        <a:lnSpc>
                          <a:spcPct val="100000"/>
                        </a:lnSpc>
                        <a:spcBef>
                          <a:spcPts val="160"/>
                        </a:spcBef>
                      </a:pPr>
                      <a:r>
                        <a:rPr sz="1000" spc="-10" dirty="0">
                          <a:solidFill>
                            <a:srgbClr val="252423"/>
                          </a:solidFill>
                          <a:latin typeface="Segoe UI"/>
                          <a:cs typeface="Segoe UI"/>
                        </a:rPr>
                        <a:t>1,82,64,382.46</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lnB w="9525">
                      <a:solidFill>
                        <a:srgbClr val="A0D0FF"/>
                      </a:solidFill>
                      <a:prstDash val="solid"/>
                    </a:lnB>
                    <a:solidFill>
                      <a:srgbClr val="EDECEC"/>
                    </a:solidFill>
                  </a:tcPr>
                </a:tc>
              </a:tr>
              <a:tr h="205478">
                <a:tc>
                  <a:txBody>
                    <a:bodyPr/>
                    <a:lstStyle/>
                    <a:p>
                      <a:pPr marR="27940" algn="ctr">
                        <a:lnSpc>
                          <a:spcPct val="100000"/>
                        </a:lnSpc>
                        <a:spcBef>
                          <a:spcPts val="160"/>
                        </a:spcBef>
                      </a:pPr>
                      <a:r>
                        <a:rPr sz="1000" spc="-20" dirty="0">
                          <a:solidFill>
                            <a:srgbClr val="252423"/>
                          </a:solidFill>
                          <a:latin typeface="Segoe UI"/>
                          <a:cs typeface="Segoe UI"/>
                        </a:rPr>
                        <a:t>2020</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lnB w="9525">
                      <a:solidFill>
                        <a:srgbClr val="A0D0FF"/>
                      </a:solidFill>
                      <a:prstDash val="solid"/>
                    </a:lnB>
                  </a:tcPr>
                </a:tc>
                <a:tc>
                  <a:txBody>
                    <a:bodyPr/>
                    <a:lstStyle/>
                    <a:p>
                      <a:pPr marR="40005" algn="r">
                        <a:lnSpc>
                          <a:spcPct val="100000"/>
                        </a:lnSpc>
                        <a:spcBef>
                          <a:spcPts val="160"/>
                        </a:spcBef>
                      </a:pPr>
                      <a:r>
                        <a:rPr sz="1000" spc="-10" dirty="0">
                          <a:solidFill>
                            <a:srgbClr val="252423"/>
                          </a:solidFill>
                          <a:latin typeface="Segoe UI"/>
                          <a:cs typeface="Segoe UI"/>
                        </a:rPr>
                        <a:t>92,94,632.13</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lnB w="9525">
                      <a:solidFill>
                        <a:srgbClr val="A0D0FF"/>
                      </a:solidFill>
                      <a:prstDash val="solid"/>
                    </a:lnB>
                  </a:tcPr>
                </a:tc>
              </a:tr>
              <a:tr h="205478">
                <a:tc>
                  <a:txBody>
                    <a:bodyPr/>
                    <a:lstStyle/>
                    <a:p>
                      <a:pPr marR="27940" algn="ctr">
                        <a:lnSpc>
                          <a:spcPct val="100000"/>
                        </a:lnSpc>
                        <a:spcBef>
                          <a:spcPts val="160"/>
                        </a:spcBef>
                      </a:pPr>
                      <a:r>
                        <a:rPr sz="1000" spc="-20" dirty="0">
                          <a:solidFill>
                            <a:srgbClr val="252423"/>
                          </a:solidFill>
                          <a:latin typeface="Segoe UI"/>
                          <a:cs typeface="Segoe UI"/>
                        </a:rPr>
                        <a:t>2021</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lnB w="9525">
                      <a:solidFill>
                        <a:srgbClr val="A0D0FF"/>
                      </a:solidFill>
                      <a:prstDash val="solid"/>
                    </a:lnB>
                    <a:solidFill>
                      <a:srgbClr val="EDECEC"/>
                    </a:solidFill>
                  </a:tcPr>
                </a:tc>
                <a:tc>
                  <a:txBody>
                    <a:bodyPr/>
                    <a:lstStyle/>
                    <a:p>
                      <a:pPr marR="40005" algn="r">
                        <a:lnSpc>
                          <a:spcPct val="100000"/>
                        </a:lnSpc>
                        <a:spcBef>
                          <a:spcPts val="160"/>
                        </a:spcBef>
                      </a:pPr>
                      <a:r>
                        <a:rPr sz="1000" spc="-10" dirty="0">
                          <a:solidFill>
                            <a:srgbClr val="252423"/>
                          </a:solidFill>
                          <a:latin typeface="Segoe UI"/>
                          <a:cs typeface="Segoe UI"/>
                        </a:rPr>
                        <a:t>10,39,288.48</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lnB w="9525">
                      <a:solidFill>
                        <a:srgbClr val="A0D0FF"/>
                      </a:solidFill>
                      <a:prstDash val="solid"/>
                    </a:lnB>
                    <a:solidFill>
                      <a:srgbClr val="EDECEC"/>
                    </a:solidFill>
                  </a:tcPr>
                </a:tc>
              </a:tr>
              <a:tr h="200898">
                <a:tc>
                  <a:txBody>
                    <a:bodyPr/>
                    <a:lstStyle/>
                    <a:p>
                      <a:pPr marR="6985" algn="ctr">
                        <a:lnSpc>
                          <a:spcPct val="100000"/>
                        </a:lnSpc>
                        <a:spcBef>
                          <a:spcPts val="160"/>
                        </a:spcBef>
                      </a:pPr>
                      <a:r>
                        <a:rPr sz="1000" b="1" spc="-10" dirty="0">
                          <a:solidFill>
                            <a:srgbClr val="252423"/>
                          </a:solidFill>
                          <a:latin typeface="Segoe UI"/>
                          <a:cs typeface="Segoe UI"/>
                        </a:rPr>
                        <a:t>Total</a:t>
                      </a:r>
                      <a:endParaRPr sz="1000">
                        <a:latin typeface="Segoe UI"/>
                        <a:cs typeface="Segoe UI"/>
                      </a:endParaRPr>
                    </a:p>
                  </a:txBody>
                  <a:tcPr marL="0" marR="0" marT="20940" marB="0">
                    <a:lnR w="9525">
                      <a:solidFill>
                        <a:srgbClr val="118CFF"/>
                      </a:solidFill>
                      <a:prstDash val="solid"/>
                    </a:lnR>
                    <a:lnT w="9525">
                      <a:solidFill>
                        <a:srgbClr val="A0D0FF"/>
                      </a:solidFill>
                      <a:prstDash val="solid"/>
                    </a:lnT>
                  </a:tcPr>
                </a:tc>
                <a:tc>
                  <a:txBody>
                    <a:bodyPr/>
                    <a:lstStyle/>
                    <a:p>
                      <a:pPr marR="40005" algn="r">
                        <a:lnSpc>
                          <a:spcPct val="100000"/>
                        </a:lnSpc>
                        <a:spcBef>
                          <a:spcPts val="160"/>
                        </a:spcBef>
                      </a:pPr>
                      <a:r>
                        <a:rPr sz="1000" b="1" spc="-10" dirty="0">
                          <a:solidFill>
                            <a:srgbClr val="252423"/>
                          </a:solidFill>
                          <a:latin typeface="Segoe UI"/>
                          <a:cs typeface="Segoe UI"/>
                        </a:rPr>
                        <a:t>5,57,55,479.52</a:t>
                      </a:r>
                      <a:endParaRPr sz="1000">
                        <a:latin typeface="Segoe UI"/>
                        <a:cs typeface="Segoe UI"/>
                      </a:endParaRPr>
                    </a:p>
                  </a:txBody>
                  <a:tcPr marL="0" marR="0" marT="20940" marB="0">
                    <a:lnL w="9525">
                      <a:solidFill>
                        <a:srgbClr val="118CFF"/>
                      </a:solidFill>
                      <a:prstDash val="solid"/>
                    </a:lnL>
                    <a:lnT w="9525">
                      <a:solidFill>
                        <a:srgbClr val="A0D0FF"/>
                      </a:solidFill>
                      <a:prstDash val="solid"/>
                    </a:lnT>
                  </a:tcPr>
                </a:tc>
              </a:tr>
            </a:tbl>
          </a:graphicData>
        </a:graphic>
      </p:graphicFrame>
      <p:grpSp>
        <p:nvGrpSpPr>
          <p:cNvPr id="230" name="object 115"/>
          <p:cNvGrpSpPr/>
          <p:nvPr/>
        </p:nvGrpSpPr>
        <p:grpSpPr>
          <a:xfrm>
            <a:off x="791688" y="6868587"/>
            <a:ext cx="6442364" cy="2772648"/>
            <a:chOff x="761999" y="6665073"/>
            <a:chExt cx="6200775" cy="2690495"/>
          </a:xfrm>
        </p:grpSpPr>
        <p:pic>
          <p:nvPicPr>
            <p:cNvPr id="116" name="object 116"/>
            <p:cNvPicPr/>
            <p:nvPr/>
          </p:nvPicPr>
          <p:blipFill>
            <a:blip r:embed="rId5" cstate="print"/>
            <a:stretch>
              <a:fillRect/>
            </a:stretch>
          </p:blipFill>
          <p:spPr>
            <a:xfrm>
              <a:off x="2154151" y="6665073"/>
              <a:ext cx="2954891" cy="145301"/>
            </a:xfrm>
            <a:prstGeom prst="rect">
              <a:avLst/>
            </a:prstGeom>
          </p:spPr>
        </p:pic>
        <p:sp>
          <p:nvSpPr>
            <p:cNvPr id="117" name="object 117"/>
            <p:cNvSpPr/>
            <p:nvPr/>
          </p:nvSpPr>
          <p:spPr>
            <a:xfrm>
              <a:off x="761987" y="7219949"/>
              <a:ext cx="6200775" cy="2135505"/>
            </a:xfrm>
            <a:custGeom>
              <a:avLst/>
              <a:gdLst/>
              <a:ahLst/>
              <a:cxnLst/>
              <a:rect l="l" t="t" r="r" b="b"/>
              <a:pathLst>
                <a:path w="6200775" h="2135504">
                  <a:moveTo>
                    <a:pt x="9525" y="2129117"/>
                  </a:moveTo>
                  <a:lnTo>
                    <a:pt x="9067" y="2127999"/>
                  </a:lnTo>
                  <a:lnTo>
                    <a:pt x="7200" y="2126132"/>
                  </a:lnTo>
                  <a:lnTo>
                    <a:pt x="6083" y="2125675"/>
                  </a:lnTo>
                  <a:lnTo>
                    <a:pt x="3454" y="2125675"/>
                  </a:lnTo>
                  <a:lnTo>
                    <a:pt x="2336" y="2126132"/>
                  </a:lnTo>
                  <a:lnTo>
                    <a:pt x="469" y="2127999"/>
                  </a:lnTo>
                  <a:lnTo>
                    <a:pt x="0" y="2129117"/>
                  </a:lnTo>
                  <a:lnTo>
                    <a:pt x="0" y="2131745"/>
                  </a:lnTo>
                  <a:lnTo>
                    <a:pt x="469" y="2132863"/>
                  </a:lnTo>
                  <a:lnTo>
                    <a:pt x="2336" y="2134730"/>
                  </a:lnTo>
                  <a:lnTo>
                    <a:pt x="3454" y="2135200"/>
                  </a:lnTo>
                  <a:lnTo>
                    <a:pt x="6083" y="2135200"/>
                  </a:lnTo>
                  <a:lnTo>
                    <a:pt x="7200" y="2134730"/>
                  </a:lnTo>
                  <a:lnTo>
                    <a:pt x="9067" y="2132863"/>
                  </a:lnTo>
                  <a:lnTo>
                    <a:pt x="9525" y="2131745"/>
                  </a:lnTo>
                  <a:lnTo>
                    <a:pt x="9525" y="2129117"/>
                  </a:lnTo>
                  <a:close/>
                </a:path>
                <a:path w="6200775" h="2135504">
                  <a:moveTo>
                    <a:pt x="9525" y="1597698"/>
                  </a:moveTo>
                  <a:lnTo>
                    <a:pt x="9067" y="1596580"/>
                  </a:lnTo>
                  <a:lnTo>
                    <a:pt x="7200" y="1594713"/>
                  </a:lnTo>
                  <a:lnTo>
                    <a:pt x="6083" y="1594256"/>
                  </a:lnTo>
                  <a:lnTo>
                    <a:pt x="3454" y="1594256"/>
                  </a:lnTo>
                  <a:lnTo>
                    <a:pt x="2336" y="1594713"/>
                  </a:lnTo>
                  <a:lnTo>
                    <a:pt x="469" y="1596580"/>
                  </a:lnTo>
                  <a:lnTo>
                    <a:pt x="0" y="1597698"/>
                  </a:lnTo>
                  <a:lnTo>
                    <a:pt x="0" y="1600327"/>
                  </a:lnTo>
                  <a:lnTo>
                    <a:pt x="469" y="1601457"/>
                  </a:lnTo>
                  <a:lnTo>
                    <a:pt x="2336" y="1603311"/>
                  </a:lnTo>
                  <a:lnTo>
                    <a:pt x="3454" y="1603781"/>
                  </a:lnTo>
                  <a:lnTo>
                    <a:pt x="6083" y="1603781"/>
                  </a:lnTo>
                  <a:lnTo>
                    <a:pt x="7200" y="1603311"/>
                  </a:lnTo>
                  <a:lnTo>
                    <a:pt x="9067" y="1601457"/>
                  </a:lnTo>
                  <a:lnTo>
                    <a:pt x="9525" y="1600327"/>
                  </a:lnTo>
                  <a:lnTo>
                    <a:pt x="9525" y="1597698"/>
                  </a:lnTo>
                  <a:close/>
                </a:path>
                <a:path w="6200775" h="2135504">
                  <a:moveTo>
                    <a:pt x="9525" y="1066279"/>
                  </a:moveTo>
                  <a:lnTo>
                    <a:pt x="9067" y="1065161"/>
                  </a:lnTo>
                  <a:lnTo>
                    <a:pt x="7200" y="1063307"/>
                  </a:lnTo>
                  <a:lnTo>
                    <a:pt x="6083" y="1062837"/>
                  </a:lnTo>
                  <a:lnTo>
                    <a:pt x="3454" y="1062837"/>
                  </a:lnTo>
                  <a:lnTo>
                    <a:pt x="2336" y="1063307"/>
                  </a:lnTo>
                  <a:lnTo>
                    <a:pt x="469" y="1065161"/>
                  </a:lnTo>
                  <a:lnTo>
                    <a:pt x="0" y="1066279"/>
                  </a:lnTo>
                  <a:lnTo>
                    <a:pt x="0" y="1068908"/>
                  </a:lnTo>
                  <a:lnTo>
                    <a:pt x="469" y="1070038"/>
                  </a:lnTo>
                  <a:lnTo>
                    <a:pt x="2336" y="1071892"/>
                  </a:lnTo>
                  <a:lnTo>
                    <a:pt x="3454" y="1072362"/>
                  </a:lnTo>
                  <a:lnTo>
                    <a:pt x="6083" y="1072362"/>
                  </a:lnTo>
                  <a:lnTo>
                    <a:pt x="7200" y="1071892"/>
                  </a:lnTo>
                  <a:lnTo>
                    <a:pt x="9067" y="1070038"/>
                  </a:lnTo>
                  <a:lnTo>
                    <a:pt x="9525" y="1068908"/>
                  </a:lnTo>
                  <a:lnTo>
                    <a:pt x="9525" y="1066279"/>
                  </a:lnTo>
                  <a:close/>
                </a:path>
                <a:path w="6200775" h="2135504">
                  <a:moveTo>
                    <a:pt x="9525" y="534873"/>
                  </a:moveTo>
                  <a:lnTo>
                    <a:pt x="9067" y="533742"/>
                  </a:lnTo>
                  <a:lnTo>
                    <a:pt x="7200" y="531888"/>
                  </a:lnTo>
                  <a:lnTo>
                    <a:pt x="6083" y="531418"/>
                  </a:lnTo>
                  <a:lnTo>
                    <a:pt x="3454" y="531418"/>
                  </a:lnTo>
                  <a:lnTo>
                    <a:pt x="2336" y="531888"/>
                  </a:lnTo>
                  <a:lnTo>
                    <a:pt x="469" y="533742"/>
                  </a:lnTo>
                  <a:lnTo>
                    <a:pt x="0" y="534873"/>
                  </a:lnTo>
                  <a:lnTo>
                    <a:pt x="0" y="537502"/>
                  </a:lnTo>
                  <a:lnTo>
                    <a:pt x="469" y="538619"/>
                  </a:lnTo>
                  <a:lnTo>
                    <a:pt x="2336" y="540486"/>
                  </a:lnTo>
                  <a:lnTo>
                    <a:pt x="3454" y="540943"/>
                  </a:lnTo>
                  <a:lnTo>
                    <a:pt x="6083" y="540943"/>
                  </a:lnTo>
                  <a:lnTo>
                    <a:pt x="7200" y="540486"/>
                  </a:lnTo>
                  <a:lnTo>
                    <a:pt x="9067" y="538619"/>
                  </a:lnTo>
                  <a:lnTo>
                    <a:pt x="9525" y="537502"/>
                  </a:lnTo>
                  <a:lnTo>
                    <a:pt x="9525" y="534873"/>
                  </a:lnTo>
                  <a:close/>
                </a:path>
                <a:path w="6200775" h="2135504">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6200775" h="2135504">
                  <a:moveTo>
                    <a:pt x="57150" y="2129117"/>
                  </a:moveTo>
                  <a:lnTo>
                    <a:pt x="56692" y="2127999"/>
                  </a:lnTo>
                  <a:lnTo>
                    <a:pt x="54825" y="2126132"/>
                  </a:lnTo>
                  <a:lnTo>
                    <a:pt x="53708" y="2125675"/>
                  </a:lnTo>
                  <a:lnTo>
                    <a:pt x="51079" y="2125675"/>
                  </a:lnTo>
                  <a:lnTo>
                    <a:pt x="49961" y="2126132"/>
                  </a:lnTo>
                  <a:lnTo>
                    <a:pt x="48094" y="2127999"/>
                  </a:lnTo>
                  <a:lnTo>
                    <a:pt x="47625" y="2129117"/>
                  </a:lnTo>
                  <a:lnTo>
                    <a:pt x="47625" y="2131745"/>
                  </a:lnTo>
                  <a:lnTo>
                    <a:pt x="48094" y="2132863"/>
                  </a:lnTo>
                  <a:lnTo>
                    <a:pt x="49961" y="2134730"/>
                  </a:lnTo>
                  <a:lnTo>
                    <a:pt x="51079" y="2135200"/>
                  </a:lnTo>
                  <a:lnTo>
                    <a:pt x="53708" y="2135200"/>
                  </a:lnTo>
                  <a:lnTo>
                    <a:pt x="54825" y="2134730"/>
                  </a:lnTo>
                  <a:lnTo>
                    <a:pt x="56692" y="2132863"/>
                  </a:lnTo>
                  <a:lnTo>
                    <a:pt x="57150" y="2131745"/>
                  </a:lnTo>
                  <a:lnTo>
                    <a:pt x="57150" y="2129117"/>
                  </a:lnTo>
                  <a:close/>
                </a:path>
                <a:path w="6200775" h="2135504">
                  <a:moveTo>
                    <a:pt x="57150" y="1597698"/>
                  </a:moveTo>
                  <a:lnTo>
                    <a:pt x="56692" y="1596580"/>
                  </a:lnTo>
                  <a:lnTo>
                    <a:pt x="54825" y="1594713"/>
                  </a:lnTo>
                  <a:lnTo>
                    <a:pt x="53708" y="1594256"/>
                  </a:lnTo>
                  <a:lnTo>
                    <a:pt x="51079" y="1594256"/>
                  </a:lnTo>
                  <a:lnTo>
                    <a:pt x="49961" y="1594713"/>
                  </a:lnTo>
                  <a:lnTo>
                    <a:pt x="48094" y="1596580"/>
                  </a:lnTo>
                  <a:lnTo>
                    <a:pt x="47625" y="1597698"/>
                  </a:lnTo>
                  <a:lnTo>
                    <a:pt x="47625" y="1600327"/>
                  </a:lnTo>
                  <a:lnTo>
                    <a:pt x="48094" y="1601457"/>
                  </a:lnTo>
                  <a:lnTo>
                    <a:pt x="49961" y="1603311"/>
                  </a:lnTo>
                  <a:lnTo>
                    <a:pt x="51079" y="1603781"/>
                  </a:lnTo>
                  <a:lnTo>
                    <a:pt x="53708" y="1603781"/>
                  </a:lnTo>
                  <a:lnTo>
                    <a:pt x="54825" y="1603311"/>
                  </a:lnTo>
                  <a:lnTo>
                    <a:pt x="56692" y="1601457"/>
                  </a:lnTo>
                  <a:lnTo>
                    <a:pt x="57150" y="1600327"/>
                  </a:lnTo>
                  <a:lnTo>
                    <a:pt x="57150" y="1597698"/>
                  </a:lnTo>
                  <a:close/>
                </a:path>
                <a:path w="6200775" h="2135504">
                  <a:moveTo>
                    <a:pt x="57150" y="1066279"/>
                  </a:moveTo>
                  <a:lnTo>
                    <a:pt x="56692" y="1065161"/>
                  </a:lnTo>
                  <a:lnTo>
                    <a:pt x="54825" y="1063307"/>
                  </a:lnTo>
                  <a:lnTo>
                    <a:pt x="53708" y="1062837"/>
                  </a:lnTo>
                  <a:lnTo>
                    <a:pt x="51079" y="1062837"/>
                  </a:lnTo>
                  <a:lnTo>
                    <a:pt x="49961" y="1063307"/>
                  </a:lnTo>
                  <a:lnTo>
                    <a:pt x="48094" y="1065161"/>
                  </a:lnTo>
                  <a:lnTo>
                    <a:pt x="47625" y="1066279"/>
                  </a:lnTo>
                  <a:lnTo>
                    <a:pt x="47625" y="1068908"/>
                  </a:lnTo>
                  <a:lnTo>
                    <a:pt x="48094" y="1070038"/>
                  </a:lnTo>
                  <a:lnTo>
                    <a:pt x="49961" y="1071892"/>
                  </a:lnTo>
                  <a:lnTo>
                    <a:pt x="51079" y="1072362"/>
                  </a:lnTo>
                  <a:lnTo>
                    <a:pt x="53708" y="1072362"/>
                  </a:lnTo>
                  <a:lnTo>
                    <a:pt x="54825" y="1071892"/>
                  </a:lnTo>
                  <a:lnTo>
                    <a:pt x="56692" y="1070038"/>
                  </a:lnTo>
                  <a:lnTo>
                    <a:pt x="57150" y="1068908"/>
                  </a:lnTo>
                  <a:lnTo>
                    <a:pt x="57150" y="1066279"/>
                  </a:lnTo>
                  <a:close/>
                </a:path>
                <a:path w="6200775" h="2135504">
                  <a:moveTo>
                    <a:pt x="57150" y="534873"/>
                  </a:moveTo>
                  <a:lnTo>
                    <a:pt x="56692" y="533742"/>
                  </a:lnTo>
                  <a:lnTo>
                    <a:pt x="54825" y="531888"/>
                  </a:lnTo>
                  <a:lnTo>
                    <a:pt x="53708" y="531418"/>
                  </a:lnTo>
                  <a:lnTo>
                    <a:pt x="51079" y="531418"/>
                  </a:lnTo>
                  <a:lnTo>
                    <a:pt x="49961" y="531888"/>
                  </a:lnTo>
                  <a:lnTo>
                    <a:pt x="48094" y="533742"/>
                  </a:lnTo>
                  <a:lnTo>
                    <a:pt x="47625" y="534873"/>
                  </a:lnTo>
                  <a:lnTo>
                    <a:pt x="47625" y="537502"/>
                  </a:lnTo>
                  <a:lnTo>
                    <a:pt x="48094" y="538619"/>
                  </a:lnTo>
                  <a:lnTo>
                    <a:pt x="49961" y="540486"/>
                  </a:lnTo>
                  <a:lnTo>
                    <a:pt x="51079" y="540943"/>
                  </a:lnTo>
                  <a:lnTo>
                    <a:pt x="53708" y="540943"/>
                  </a:lnTo>
                  <a:lnTo>
                    <a:pt x="54825" y="540486"/>
                  </a:lnTo>
                  <a:lnTo>
                    <a:pt x="56692" y="538619"/>
                  </a:lnTo>
                  <a:lnTo>
                    <a:pt x="57150" y="537502"/>
                  </a:lnTo>
                  <a:lnTo>
                    <a:pt x="57150" y="534873"/>
                  </a:lnTo>
                  <a:close/>
                </a:path>
                <a:path w="6200775" h="2135504">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6200775" h="2135504">
                  <a:moveTo>
                    <a:pt x="104775" y="2129117"/>
                  </a:moveTo>
                  <a:lnTo>
                    <a:pt x="104317" y="2127999"/>
                  </a:lnTo>
                  <a:lnTo>
                    <a:pt x="102450" y="2126132"/>
                  </a:lnTo>
                  <a:lnTo>
                    <a:pt x="101333" y="2125675"/>
                  </a:lnTo>
                  <a:lnTo>
                    <a:pt x="98704" y="2125675"/>
                  </a:lnTo>
                  <a:lnTo>
                    <a:pt x="97586" y="2126132"/>
                  </a:lnTo>
                  <a:lnTo>
                    <a:pt x="95719" y="2127999"/>
                  </a:lnTo>
                  <a:lnTo>
                    <a:pt x="95250" y="2129117"/>
                  </a:lnTo>
                  <a:lnTo>
                    <a:pt x="95250" y="2131745"/>
                  </a:lnTo>
                  <a:lnTo>
                    <a:pt x="95719" y="2132863"/>
                  </a:lnTo>
                  <a:lnTo>
                    <a:pt x="97586" y="2134730"/>
                  </a:lnTo>
                  <a:lnTo>
                    <a:pt x="98704" y="2135200"/>
                  </a:lnTo>
                  <a:lnTo>
                    <a:pt x="101333" y="2135200"/>
                  </a:lnTo>
                  <a:lnTo>
                    <a:pt x="102450" y="2134730"/>
                  </a:lnTo>
                  <a:lnTo>
                    <a:pt x="104317" y="2132863"/>
                  </a:lnTo>
                  <a:lnTo>
                    <a:pt x="104775" y="2131745"/>
                  </a:lnTo>
                  <a:lnTo>
                    <a:pt x="104775" y="2129117"/>
                  </a:lnTo>
                  <a:close/>
                </a:path>
                <a:path w="6200775" h="2135504">
                  <a:moveTo>
                    <a:pt x="104775" y="1597698"/>
                  </a:moveTo>
                  <a:lnTo>
                    <a:pt x="104317" y="1596580"/>
                  </a:lnTo>
                  <a:lnTo>
                    <a:pt x="102450" y="1594713"/>
                  </a:lnTo>
                  <a:lnTo>
                    <a:pt x="101333" y="1594256"/>
                  </a:lnTo>
                  <a:lnTo>
                    <a:pt x="98704" y="1594256"/>
                  </a:lnTo>
                  <a:lnTo>
                    <a:pt x="97586" y="1594713"/>
                  </a:lnTo>
                  <a:lnTo>
                    <a:pt x="95719" y="1596580"/>
                  </a:lnTo>
                  <a:lnTo>
                    <a:pt x="95250" y="1597698"/>
                  </a:lnTo>
                  <a:lnTo>
                    <a:pt x="95250" y="1600327"/>
                  </a:lnTo>
                  <a:lnTo>
                    <a:pt x="95719" y="1601457"/>
                  </a:lnTo>
                  <a:lnTo>
                    <a:pt x="97586" y="1603311"/>
                  </a:lnTo>
                  <a:lnTo>
                    <a:pt x="98704" y="1603781"/>
                  </a:lnTo>
                  <a:lnTo>
                    <a:pt x="101333" y="1603781"/>
                  </a:lnTo>
                  <a:lnTo>
                    <a:pt x="102450" y="1603311"/>
                  </a:lnTo>
                  <a:lnTo>
                    <a:pt x="104317" y="1601457"/>
                  </a:lnTo>
                  <a:lnTo>
                    <a:pt x="104775" y="1600327"/>
                  </a:lnTo>
                  <a:lnTo>
                    <a:pt x="104775" y="1597698"/>
                  </a:lnTo>
                  <a:close/>
                </a:path>
                <a:path w="6200775" h="2135504">
                  <a:moveTo>
                    <a:pt x="104775" y="1066279"/>
                  </a:moveTo>
                  <a:lnTo>
                    <a:pt x="104317" y="1065161"/>
                  </a:lnTo>
                  <a:lnTo>
                    <a:pt x="102450" y="1063307"/>
                  </a:lnTo>
                  <a:lnTo>
                    <a:pt x="101333" y="1062837"/>
                  </a:lnTo>
                  <a:lnTo>
                    <a:pt x="98704" y="1062837"/>
                  </a:lnTo>
                  <a:lnTo>
                    <a:pt x="97586" y="1063307"/>
                  </a:lnTo>
                  <a:lnTo>
                    <a:pt x="95719" y="1065161"/>
                  </a:lnTo>
                  <a:lnTo>
                    <a:pt x="95250" y="1066279"/>
                  </a:lnTo>
                  <a:lnTo>
                    <a:pt x="95250" y="1068908"/>
                  </a:lnTo>
                  <a:lnTo>
                    <a:pt x="95719" y="1070038"/>
                  </a:lnTo>
                  <a:lnTo>
                    <a:pt x="97586" y="1071892"/>
                  </a:lnTo>
                  <a:lnTo>
                    <a:pt x="98704" y="1072362"/>
                  </a:lnTo>
                  <a:lnTo>
                    <a:pt x="101333" y="1072362"/>
                  </a:lnTo>
                  <a:lnTo>
                    <a:pt x="102450" y="1071892"/>
                  </a:lnTo>
                  <a:lnTo>
                    <a:pt x="104317" y="1070038"/>
                  </a:lnTo>
                  <a:lnTo>
                    <a:pt x="104775" y="1068908"/>
                  </a:lnTo>
                  <a:lnTo>
                    <a:pt x="104775" y="1066279"/>
                  </a:lnTo>
                  <a:close/>
                </a:path>
                <a:path w="6200775" h="2135504">
                  <a:moveTo>
                    <a:pt x="104775" y="534873"/>
                  </a:moveTo>
                  <a:lnTo>
                    <a:pt x="104317" y="533742"/>
                  </a:lnTo>
                  <a:lnTo>
                    <a:pt x="102450" y="531888"/>
                  </a:lnTo>
                  <a:lnTo>
                    <a:pt x="101333" y="531418"/>
                  </a:lnTo>
                  <a:lnTo>
                    <a:pt x="98704" y="531418"/>
                  </a:lnTo>
                  <a:lnTo>
                    <a:pt x="97586" y="531888"/>
                  </a:lnTo>
                  <a:lnTo>
                    <a:pt x="95719" y="533742"/>
                  </a:lnTo>
                  <a:lnTo>
                    <a:pt x="95250" y="534873"/>
                  </a:lnTo>
                  <a:lnTo>
                    <a:pt x="95250" y="537502"/>
                  </a:lnTo>
                  <a:lnTo>
                    <a:pt x="95719" y="538619"/>
                  </a:lnTo>
                  <a:lnTo>
                    <a:pt x="97586" y="540486"/>
                  </a:lnTo>
                  <a:lnTo>
                    <a:pt x="98704" y="540943"/>
                  </a:lnTo>
                  <a:lnTo>
                    <a:pt x="101333" y="540943"/>
                  </a:lnTo>
                  <a:lnTo>
                    <a:pt x="102450" y="540486"/>
                  </a:lnTo>
                  <a:lnTo>
                    <a:pt x="104317" y="538619"/>
                  </a:lnTo>
                  <a:lnTo>
                    <a:pt x="104775" y="537502"/>
                  </a:lnTo>
                  <a:lnTo>
                    <a:pt x="104775" y="534873"/>
                  </a:lnTo>
                  <a:close/>
                </a:path>
                <a:path w="6200775" h="2135504">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6200775" h="2135504">
                  <a:moveTo>
                    <a:pt x="152400" y="2129117"/>
                  </a:moveTo>
                  <a:lnTo>
                    <a:pt x="151942" y="2127999"/>
                  </a:lnTo>
                  <a:lnTo>
                    <a:pt x="150075" y="2126132"/>
                  </a:lnTo>
                  <a:lnTo>
                    <a:pt x="148958" y="2125675"/>
                  </a:lnTo>
                  <a:lnTo>
                    <a:pt x="146329" y="2125675"/>
                  </a:lnTo>
                  <a:lnTo>
                    <a:pt x="145211" y="2126132"/>
                  </a:lnTo>
                  <a:lnTo>
                    <a:pt x="143344" y="2127999"/>
                  </a:lnTo>
                  <a:lnTo>
                    <a:pt x="142875" y="2129117"/>
                  </a:lnTo>
                  <a:lnTo>
                    <a:pt x="142875" y="2131745"/>
                  </a:lnTo>
                  <a:lnTo>
                    <a:pt x="143344" y="2132863"/>
                  </a:lnTo>
                  <a:lnTo>
                    <a:pt x="145211" y="2134730"/>
                  </a:lnTo>
                  <a:lnTo>
                    <a:pt x="146329" y="2135200"/>
                  </a:lnTo>
                  <a:lnTo>
                    <a:pt x="148958" y="2135200"/>
                  </a:lnTo>
                  <a:lnTo>
                    <a:pt x="150075" y="2134730"/>
                  </a:lnTo>
                  <a:lnTo>
                    <a:pt x="151942" y="2132863"/>
                  </a:lnTo>
                  <a:lnTo>
                    <a:pt x="152400" y="2131745"/>
                  </a:lnTo>
                  <a:lnTo>
                    <a:pt x="152400" y="2129117"/>
                  </a:lnTo>
                  <a:close/>
                </a:path>
                <a:path w="6200775" h="2135504">
                  <a:moveTo>
                    <a:pt x="152400" y="1597698"/>
                  </a:moveTo>
                  <a:lnTo>
                    <a:pt x="151942" y="1596580"/>
                  </a:lnTo>
                  <a:lnTo>
                    <a:pt x="150075" y="1594713"/>
                  </a:lnTo>
                  <a:lnTo>
                    <a:pt x="148958" y="1594256"/>
                  </a:lnTo>
                  <a:lnTo>
                    <a:pt x="146329" y="1594256"/>
                  </a:lnTo>
                  <a:lnTo>
                    <a:pt x="145211" y="1594713"/>
                  </a:lnTo>
                  <a:lnTo>
                    <a:pt x="143344" y="1596580"/>
                  </a:lnTo>
                  <a:lnTo>
                    <a:pt x="142875" y="1597698"/>
                  </a:lnTo>
                  <a:lnTo>
                    <a:pt x="142875" y="1600327"/>
                  </a:lnTo>
                  <a:lnTo>
                    <a:pt x="143344" y="1601457"/>
                  </a:lnTo>
                  <a:lnTo>
                    <a:pt x="145211" y="1603311"/>
                  </a:lnTo>
                  <a:lnTo>
                    <a:pt x="146329" y="1603781"/>
                  </a:lnTo>
                  <a:lnTo>
                    <a:pt x="148958" y="1603781"/>
                  </a:lnTo>
                  <a:lnTo>
                    <a:pt x="150075" y="1603311"/>
                  </a:lnTo>
                  <a:lnTo>
                    <a:pt x="151942" y="1601457"/>
                  </a:lnTo>
                  <a:lnTo>
                    <a:pt x="152400" y="1600327"/>
                  </a:lnTo>
                  <a:lnTo>
                    <a:pt x="152400" y="1597698"/>
                  </a:lnTo>
                  <a:close/>
                </a:path>
                <a:path w="6200775" h="2135504">
                  <a:moveTo>
                    <a:pt x="152400" y="1066279"/>
                  </a:moveTo>
                  <a:lnTo>
                    <a:pt x="151942" y="1065161"/>
                  </a:lnTo>
                  <a:lnTo>
                    <a:pt x="150075" y="1063307"/>
                  </a:lnTo>
                  <a:lnTo>
                    <a:pt x="148958" y="1062837"/>
                  </a:lnTo>
                  <a:lnTo>
                    <a:pt x="146329" y="1062837"/>
                  </a:lnTo>
                  <a:lnTo>
                    <a:pt x="145211" y="1063307"/>
                  </a:lnTo>
                  <a:lnTo>
                    <a:pt x="143344" y="1065161"/>
                  </a:lnTo>
                  <a:lnTo>
                    <a:pt x="142875" y="1066279"/>
                  </a:lnTo>
                  <a:lnTo>
                    <a:pt x="142875" y="1068908"/>
                  </a:lnTo>
                  <a:lnTo>
                    <a:pt x="143344" y="1070038"/>
                  </a:lnTo>
                  <a:lnTo>
                    <a:pt x="145211" y="1071892"/>
                  </a:lnTo>
                  <a:lnTo>
                    <a:pt x="146329" y="1072362"/>
                  </a:lnTo>
                  <a:lnTo>
                    <a:pt x="148958" y="1072362"/>
                  </a:lnTo>
                  <a:lnTo>
                    <a:pt x="150075" y="1071892"/>
                  </a:lnTo>
                  <a:lnTo>
                    <a:pt x="151942" y="1070038"/>
                  </a:lnTo>
                  <a:lnTo>
                    <a:pt x="152400" y="1068908"/>
                  </a:lnTo>
                  <a:lnTo>
                    <a:pt x="152400" y="1066279"/>
                  </a:lnTo>
                  <a:close/>
                </a:path>
                <a:path w="6200775" h="2135504">
                  <a:moveTo>
                    <a:pt x="152400" y="534873"/>
                  </a:moveTo>
                  <a:lnTo>
                    <a:pt x="151942" y="533742"/>
                  </a:lnTo>
                  <a:lnTo>
                    <a:pt x="150075" y="531888"/>
                  </a:lnTo>
                  <a:lnTo>
                    <a:pt x="148958" y="531418"/>
                  </a:lnTo>
                  <a:lnTo>
                    <a:pt x="146329" y="531418"/>
                  </a:lnTo>
                  <a:lnTo>
                    <a:pt x="145211" y="531888"/>
                  </a:lnTo>
                  <a:lnTo>
                    <a:pt x="143344" y="533742"/>
                  </a:lnTo>
                  <a:lnTo>
                    <a:pt x="142875" y="534873"/>
                  </a:lnTo>
                  <a:lnTo>
                    <a:pt x="142875" y="537502"/>
                  </a:lnTo>
                  <a:lnTo>
                    <a:pt x="143344" y="538619"/>
                  </a:lnTo>
                  <a:lnTo>
                    <a:pt x="145211" y="540486"/>
                  </a:lnTo>
                  <a:lnTo>
                    <a:pt x="146329" y="540943"/>
                  </a:lnTo>
                  <a:lnTo>
                    <a:pt x="148958" y="540943"/>
                  </a:lnTo>
                  <a:lnTo>
                    <a:pt x="150075" y="540486"/>
                  </a:lnTo>
                  <a:lnTo>
                    <a:pt x="151942" y="538619"/>
                  </a:lnTo>
                  <a:lnTo>
                    <a:pt x="152400" y="537502"/>
                  </a:lnTo>
                  <a:lnTo>
                    <a:pt x="152400" y="534873"/>
                  </a:lnTo>
                  <a:close/>
                </a:path>
                <a:path w="6200775" h="2135504">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6200775" h="2135504">
                  <a:moveTo>
                    <a:pt x="200025" y="2129117"/>
                  </a:moveTo>
                  <a:lnTo>
                    <a:pt x="199567" y="2127999"/>
                  </a:lnTo>
                  <a:lnTo>
                    <a:pt x="197700" y="2126132"/>
                  </a:lnTo>
                  <a:lnTo>
                    <a:pt x="196583" y="2125675"/>
                  </a:lnTo>
                  <a:lnTo>
                    <a:pt x="193954" y="2125675"/>
                  </a:lnTo>
                  <a:lnTo>
                    <a:pt x="192836" y="2126132"/>
                  </a:lnTo>
                  <a:lnTo>
                    <a:pt x="190969" y="2127999"/>
                  </a:lnTo>
                  <a:lnTo>
                    <a:pt x="190500" y="2129117"/>
                  </a:lnTo>
                  <a:lnTo>
                    <a:pt x="190500" y="2131745"/>
                  </a:lnTo>
                  <a:lnTo>
                    <a:pt x="190969" y="2132863"/>
                  </a:lnTo>
                  <a:lnTo>
                    <a:pt x="192836" y="2134730"/>
                  </a:lnTo>
                  <a:lnTo>
                    <a:pt x="193954" y="2135200"/>
                  </a:lnTo>
                  <a:lnTo>
                    <a:pt x="196583" y="2135200"/>
                  </a:lnTo>
                  <a:lnTo>
                    <a:pt x="197700" y="2134730"/>
                  </a:lnTo>
                  <a:lnTo>
                    <a:pt x="199567" y="2132863"/>
                  </a:lnTo>
                  <a:lnTo>
                    <a:pt x="200025" y="2131745"/>
                  </a:lnTo>
                  <a:lnTo>
                    <a:pt x="200025" y="2129117"/>
                  </a:lnTo>
                  <a:close/>
                </a:path>
                <a:path w="6200775" h="2135504">
                  <a:moveTo>
                    <a:pt x="200025" y="1597698"/>
                  </a:moveTo>
                  <a:lnTo>
                    <a:pt x="199567" y="1596580"/>
                  </a:lnTo>
                  <a:lnTo>
                    <a:pt x="197700" y="1594713"/>
                  </a:lnTo>
                  <a:lnTo>
                    <a:pt x="196583" y="1594256"/>
                  </a:lnTo>
                  <a:lnTo>
                    <a:pt x="193954" y="1594256"/>
                  </a:lnTo>
                  <a:lnTo>
                    <a:pt x="192836" y="1594713"/>
                  </a:lnTo>
                  <a:lnTo>
                    <a:pt x="190969" y="1596580"/>
                  </a:lnTo>
                  <a:lnTo>
                    <a:pt x="190500" y="1597698"/>
                  </a:lnTo>
                  <a:lnTo>
                    <a:pt x="190500" y="1600327"/>
                  </a:lnTo>
                  <a:lnTo>
                    <a:pt x="190969" y="1601457"/>
                  </a:lnTo>
                  <a:lnTo>
                    <a:pt x="192836" y="1603311"/>
                  </a:lnTo>
                  <a:lnTo>
                    <a:pt x="193954" y="1603781"/>
                  </a:lnTo>
                  <a:lnTo>
                    <a:pt x="196583" y="1603781"/>
                  </a:lnTo>
                  <a:lnTo>
                    <a:pt x="197700" y="1603311"/>
                  </a:lnTo>
                  <a:lnTo>
                    <a:pt x="199567" y="1601457"/>
                  </a:lnTo>
                  <a:lnTo>
                    <a:pt x="200025" y="1600327"/>
                  </a:lnTo>
                  <a:lnTo>
                    <a:pt x="200025" y="1597698"/>
                  </a:lnTo>
                  <a:close/>
                </a:path>
                <a:path w="6200775" h="2135504">
                  <a:moveTo>
                    <a:pt x="200025" y="1066279"/>
                  </a:moveTo>
                  <a:lnTo>
                    <a:pt x="199567" y="1065161"/>
                  </a:lnTo>
                  <a:lnTo>
                    <a:pt x="197700" y="1063307"/>
                  </a:lnTo>
                  <a:lnTo>
                    <a:pt x="196583" y="1062837"/>
                  </a:lnTo>
                  <a:lnTo>
                    <a:pt x="193954" y="1062837"/>
                  </a:lnTo>
                  <a:lnTo>
                    <a:pt x="192836" y="1063307"/>
                  </a:lnTo>
                  <a:lnTo>
                    <a:pt x="190969" y="1065161"/>
                  </a:lnTo>
                  <a:lnTo>
                    <a:pt x="190500" y="1066279"/>
                  </a:lnTo>
                  <a:lnTo>
                    <a:pt x="190500" y="1068908"/>
                  </a:lnTo>
                  <a:lnTo>
                    <a:pt x="190969" y="1070038"/>
                  </a:lnTo>
                  <a:lnTo>
                    <a:pt x="192836" y="1071892"/>
                  </a:lnTo>
                  <a:lnTo>
                    <a:pt x="193954" y="1072362"/>
                  </a:lnTo>
                  <a:lnTo>
                    <a:pt x="196583" y="1072362"/>
                  </a:lnTo>
                  <a:lnTo>
                    <a:pt x="197700" y="1071892"/>
                  </a:lnTo>
                  <a:lnTo>
                    <a:pt x="199567" y="1070038"/>
                  </a:lnTo>
                  <a:lnTo>
                    <a:pt x="200025" y="1068908"/>
                  </a:lnTo>
                  <a:lnTo>
                    <a:pt x="200025" y="1066279"/>
                  </a:lnTo>
                  <a:close/>
                </a:path>
                <a:path w="6200775" h="2135504">
                  <a:moveTo>
                    <a:pt x="200025" y="534873"/>
                  </a:moveTo>
                  <a:lnTo>
                    <a:pt x="199567" y="533742"/>
                  </a:lnTo>
                  <a:lnTo>
                    <a:pt x="197700" y="531888"/>
                  </a:lnTo>
                  <a:lnTo>
                    <a:pt x="196583" y="531418"/>
                  </a:lnTo>
                  <a:lnTo>
                    <a:pt x="193954" y="531418"/>
                  </a:lnTo>
                  <a:lnTo>
                    <a:pt x="192836" y="531888"/>
                  </a:lnTo>
                  <a:lnTo>
                    <a:pt x="190969" y="533742"/>
                  </a:lnTo>
                  <a:lnTo>
                    <a:pt x="190500" y="534873"/>
                  </a:lnTo>
                  <a:lnTo>
                    <a:pt x="190500" y="537502"/>
                  </a:lnTo>
                  <a:lnTo>
                    <a:pt x="190969" y="538619"/>
                  </a:lnTo>
                  <a:lnTo>
                    <a:pt x="192836" y="540486"/>
                  </a:lnTo>
                  <a:lnTo>
                    <a:pt x="193954" y="540943"/>
                  </a:lnTo>
                  <a:lnTo>
                    <a:pt x="196583" y="540943"/>
                  </a:lnTo>
                  <a:lnTo>
                    <a:pt x="197700" y="540486"/>
                  </a:lnTo>
                  <a:lnTo>
                    <a:pt x="199567" y="538619"/>
                  </a:lnTo>
                  <a:lnTo>
                    <a:pt x="200025" y="537502"/>
                  </a:lnTo>
                  <a:lnTo>
                    <a:pt x="200025" y="534873"/>
                  </a:lnTo>
                  <a:close/>
                </a:path>
                <a:path w="6200775" h="2135504">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6200775" h="2135504">
                  <a:moveTo>
                    <a:pt x="247650" y="2129117"/>
                  </a:moveTo>
                  <a:lnTo>
                    <a:pt x="247192" y="2127999"/>
                  </a:lnTo>
                  <a:lnTo>
                    <a:pt x="245325" y="2126132"/>
                  </a:lnTo>
                  <a:lnTo>
                    <a:pt x="244208" y="2125675"/>
                  </a:lnTo>
                  <a:lnTo>
                    <a:pt x="241579" y="2125675"/>
                  </a:lnTo>
                  <a:lnTo>
                    <a:pt x="240461" y="2126132"/>
                  </a:lnTo>
                  <a:lnTo>
                    <a:pt x="238594" y="2127999"/>
                  </a:lnTo>
                  <a:lnTo>
                    <a:pt x="238125" y="2129117"/>
                  </a:lnTo>
                  <a:lnTo>
                    <a:pt x="238125" y="2131745"/>
                  </a:lnTo>
                  <a:lnTo>
                    <a:pt x="238594" y="2132863"/>
                  </a:lnTo>
                  <a:lnTo>
                    <a:pt x="240461" y="2134730"/>
                  </a:lnTo>
                  <a:lnTo>
                    <a:pt x="241579" y="2135200"/>
                  </a:lnTo>
                  <a:lnTo>
                    <a:pt x="244208" y="2135200"/>
                  </a:lnTo>
                  <a:lnTo>
                    <a:pt x="245325" y="2134730"/>
                  </a:lnTo>
                  <a:lnTo>
                    <a:pt x="247192" y="2132863"/>
                  </a:lnTo>
                  <a:lnTo>
                    <a:pt x="247650" y="2131745"/>
                  </a:lnTo>
                  <a:lnTo>
                    <a:pt x="247650" y="2129117"/>
                  </a:lnTo>
                  <a:close/>
                </a:path>
                <a:path w="6200775" h="2135504">
                  <a:moveTo>
                    <a:pt x="247650" y="1597698"/>
                  </a:moveTo>
                  <a:lnTo>
                    <a:pt x="247192" y="1596580"/>
                  </a:lnTo>
                  <a:lnTo>
                    <a:pt x="245325" y="1594713"/>
                  </a:lnTo>
                  <a:lnTo>
                    <a:pt x="244208" y="1594256"/>
                  </a:lnTo>
                  <a:lnTo>
                    <a:pt x="241579" y="1594256"/>
                  </a:lnTo>
                  <a:lnTo>
                    <a:pt x="240461" y="1594713"/>
                  </a:lnTo>
                  <a:lnTo>
                    <a:pt x="238594" y="1596580"/>
                  </a:lnTo>
                  <a:lnTo>
                    <a:pt x="238125" y="1597698"/>
                  </a:lnTo>
                  <a:lnTo>
                    <a:pt x="238125" y="1600327"/>
                  </a:lnTo>
                  <a:lnTo>
                    <a:pt x="238594" y="1601457"/>
                  </a:lnTo>
                  <a:lnTo>
                    <a:pt x="240461" y="1603311"/>
                  </a:lnTo>
                  <a:lnTo>
                    <a:pt x="241579" y="1603781"/>
                  </a:lnTo>
                  <a:lnTo>
                    <a:pt x="244208" y="1603781"/>
                  </a:lnTo>
                  <a:lnTo>
                    <a:pt x="245325" y="1603311"/>
                  </a:lnTo>
                  <a:lnTo>
                    <a:pt x="247192" y="1601457"/>
                  </a:lnTo>
                  <a:lnTo>
                    <a:pt x="247650" y="1600327"/>
                  </a:lnTo>
                  <a:lnTo>
                    <a:pt x="247650" y="1597698"/>
                  </a:lnTo>
                  <a:close/>
                </a:path>
                <a:path w="6200775" h="2135504">
                  <a:moveTo>
                    <a:pt x="247650" y="1066279"/>
                  </a:moveTo>
                  <a:lnTo>
                    <a:pt x="247192" y="1065161"/>
                  </a:lnTo>
                  <a:lnTo>
                    <a:pt x="245325" y="1063307"/>
                  </a:lnTo>
                  <a:lnTo>
                    <a:pt x="244208" y="1062837"/>
                  </a:lnTo>
                  <a:lnTo>
                    <a:pt x="241579" y="1062837"/>
                  </a:lnTo>
                  <a:lnTo>
                    <a:pt x="240461" y="1063307"/>
                  </a:lnTo>
                  <a:lnTo>
                    <a:pt x="238594" y="1065161"/>
                  </a:lnTo>
                  <a:lnTo>
                    <a:pt x="238125" y="1066279"/>
                  </a:lnTo>
                  <a:lnTo>
                    <a:pt x="238125" y="1068908"/>
                  </a:lnTo>
                  <a:lnTo>
                    <a:pt x="238594" y="1070038"/>
                  </a:lnTo>
                  <a:lnTo>
                    <a:pt x="240461" y="1071892"/>
                  </a:lnTo>
                  <a:lnTo>
                    <a:pt x="241579" y="1072362"/>
                  </a:lnTo>
                  <a:lnTo>
                    <a:pt x="244208" y="1072362"/>
                  </a:lnTo>
                  <a:lnTo>
                    <a:pt x="245325" y="1071892"/>
                  </a:lnTo>
                  <a:lnTo>
                    <a:pt x="247192" y="1070038"/>
                  </a:lnTo>
                  <a:lnTo>
                    <a:pt x="247650" y="1068908"/>
                  </a:lnTo>
                  <a:lnTo>
                    <a:pt x="247650" y="1066279"/>
                  </a:lnTo>
                  <a:close/>
                </a:path>
                <a:path w="6200775" h="2135504">
                  <a:moveTo>
                    <a:pt x="247650" y="534873"/>
                  </a:moveTo>
                  <a:lnTo>
                    <a:pt x="247192" y="533742"/>
                  </a:lnTo>
                  <a:lnTo>
                    <a:pt x="245325" y="531888"/>
                  </a:lnTo>
                  <a:lnTo>
                    <a:pt x="244208" y="531418"/>
                  </a:lnTo>
                  <a:lnTo>
                    <a:pt x="241579" y="531418"/>
                  </a:lnTo>
                  <a:lnTo>
                    <a:pt x="240461" y="531888"/>
                  </a:lnTo>
                  <a:lnTo>
                    <a:pt x="238594" y="533742"/>
                  </a:lnTo>
                  <a:lnTo>
                    <a:pt x="238125" y="534873"/>
                  </a:lnTo>
                  <a:lnTo>
                    <a:pt x="238125" y="537502"/>
                  </a:lnTo>
                  <a:lnTo>
                    <a:pt x="238594" y="538619"/>
                  </a:lnTo>
                  <a:lnTo>
                    <a:pt x="240461" y="540486"/>
                  </a:lnTo>
                  <a:lnTo>
                    <a:pt x="241579" y="540943"/>
                  </a:lnTo>
                  <a:lnTo>
                    <a:pt x="244208" y="540943"/>
                  </a:lnTo>
                  <a:lnTo>
                    <a:pt x="245325" y="540486"/>
                  </a:lnTo>
                  <a:lnTo>
                    <a:pt x="247192" y="538619"/>
                  </a:lnTo>
                  <a:lnTo>
                    <a:pt x="247650" y="537502"/>
                  </a:lnTo>
                  <a:lnTo>
                    <a:pt x="247650" y="534873"/>
                  </a:lnTo>
                  <a:close/>
                </a:path>
                <a:path w="6200775" h="2135504">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6200775" h="2135504">
                  <a:moveTo>
                    <a:pt x="295275" y="2129117"/>
                  </a:moveTo>
                  <a:lnTo>
                    <a:pt x="294817" y="2127999"/>
                  </a:lnTo>
                  <a:lnTo>
                    <a:pt x="292950" y="2126132"/>
                  </a:lnTo>
                  <a:lnTo>
                    <a:pt x="291833" y="2125675"/>
                  </a:lnTo>
                  <a:lnTo>
                    <a:pt x="289204" y="2125675"/>
                  </a:lnTo>
                  <a:lnTo>
                    <a:pt x="288086" y="2126132"/>
                  </a:lnTo>
                  <a:lnTo>
                    <a:pt x="286219" y="2127999"/>
                  </a:lnTo>
                  <a:lnTo>
                    <a:pt x="285750" y="2129117"/>
                  </a:lnTo>
                  <a:lnTo>
                    <a:pt x="285750" y="2131745"/>
                  </a:lnTo>
                  <a:lnTo>
                    <a:pt x="286219" y="2132863"/>
                  </a:lnTo>
                  <a:lnTo>
                    <a:pt x="288086" y="2134730"/>
                  </a:lnTo>
                  <a:lnTo>
                    <a:pt x="289204" y="2135200"/>
                  </a:lnTo>
                  <a:lnTo>
                    <a:pt x="291833" y="2135200"/>
                  </a:lnTo>
                  <a:lnTo>
                    <a:pt x="292950" y="2134730"/>
                  </a:lnTo>
                  <a:lnTo>
                    <a:pt x="294817" y="2132863"/>
                  </a:lnTo>
                  <a:lnTo>
                    <a:pt x="295275" y="2131745"/>
                  </a:lnTo>
                  <a:lnTo>
                    <a:pt x="295275" y="2129117"/>
                  </a:lnTo>
                  <a:close/>
                </a:path>
                <a:path w="6200775" h="2135504">
                  <a:moveTo>
                    <a:pt x="295275" y="1597698"/>
                  </a:moveTo>
                  <a:lnTo>
                    <a:pt x="294817" y="1596580"/>
                  </a:lnTo>
                  <a:lnTo>
                    <a:pt x="292950" y="1594713"/>
                  </a:lnTo>
                  <a:lnTo>
                    <a:pt x="291833" y="1594256"/>
                  </a:lnTo>
                  <a:lnTo>
                    <a:pt x="289204" y="1594256"/>
                  </a:lnTo>
                  <a:lnTo>
                    <a:pt x="288086" y="1594713"/>
                  </a:lnTo>
                  <a:lnTo>
                    <a:pt x="286219" y="1596580"/>
                  </a:lnTo>
                  <a:lnTo>
                    <a:pt x="285750" y="1597698"/>
                  </a:lnTo>
                  <a:lnTo>
                    <a:pt x="285750" y="1600327"/>
                  </a:lnTo>
                  <a:lnTo>
                    <a:pt x="286219" y="1601457"/>
                  </a:lnTo>
                  <a:lnTo>
                    <a:pt x="288086" y="1603311"/>
                  </a:lnTo>
                  <a:lnTo>
                    <a:pt x="289204" y="1603781"/>
                  </a:lnTo>
                  <a:lnTo>
                    <a:pt x="291833" y="1603781"/>
                  </a:lnTo>
                  <a:lnTo>
                    <a:pt x="292950" y="1603311"/>
                  </a:lnTo>
                  <a:lnTo>
                    <a:pt x="294817" y="1601457"/>
                  </a:lnTo>
                  <a:lnTo>
                    <a:pt x="295275" y="1600327"/>
                  </a:lnTo>
                  <a:lnTo>
                    <a:pt x="295275" y="1597698"/>
                  </a:lnTo>
                  <a:close/>
                </a:path>
                <a:path w="6200775" h="2135504">
                  <a:moveTo>
                    <a:pt x="295275" y="1066279"/>
                  </a:moveTo>
                  <a:lnTo>
                    <a:pt x="294817" y="1065161"/>
                  </a:lnTo>
                  <a:lnTo>
                    <a:pt x="292950" y="1063307"/>
                  </a:lnTo>
                  <a:lnTo>
                    <a:pt x="291833" y="1062837"/>
                  </a:lnTo>
                  <a:lnTo>
                    <a:pt x="289204" y="1062837"/>
                  </a:lnTo>
                  <a:lnTo>
                    <a:pt x="288086" y="1063307"/>
                  </a:lnTo>
                  <a:lnTo>
                    <a:pt x="286219" y="1065161"/>
                  </a:lnTo>
                  <a:lnTo>
                    <a:pt x="285750" y="1066279"/>
                  </a:lnTo>
                  <a:lnTo>
                    <a:pt x="285750" y="1068908"/>
                  </a:lnTo>
                  <a:lnTo>
                    <a:pt x="286219" y="1070038"/>
                  </a:lnTo>
                  <a:lnTo>
                    <a:pt x="288086" y="1071892"/>
                  </a:lnTo>
                  <a:lnTo>
                    <a:pt x="289204" y="1072362"/>
                  </a:lnTo>
                  <a:lnTo>
                    <a:pt x="291833" y="1072362"/>
                  </a:lnTo>
                  <a:lnTo>
                    <a:pt x="292950" y="1071892"/>
                  </a:lnTo>
                  <a:lnTo>
                    <a:pt x="294817" y="1070038"/>
                  </a:lnTo>
                  <a:lnTo>
                    <a:pt x="295275" y="1068908"/>
                  </a:lnTo>
                  <a:lnTo>
                    <a:pt x="295275" y="1066279"/>
                  </a:lnTo>
                  <a:close/>
                </a:path>
                <a:path w="6200775" h="2135504">
                  <a:moveTo>
                    <a:pt x="295275" y="534873"/>
                  </a:moveTo>
                  <a:lnTo>
                    <a:pt x="294817" y="533742"/>
                  </a:lnTo>
                  <a:lnTo>
                    <a:pt x="292950" y="531888"/>
                  </a:lnTo>
                  <a:lnTo>
                    <a:pt x="291833" y="531418"/>
                  </a:lnTo>
                  <a:lnTo>
                    <a:pt x="289204" y="531418"/>
                  </a:lnTo>
                  <a:lnTo>
                    <a:pt x="288086" y="531888"/>
                  </a:lnTo>
                  <a:lnTo>
                    <a:pt x="286219" y="533742"/>
                  </a:lnTo>
                  <a:lnTo>
                    <a:pt x="285750" y="534873"/>
                  </a:lnTo>
                  <a:lnTo>
                    <a:pt x="285750" y="537502"/>
                  </a:lnTo>
                  <a:lnTo>
                    <a:pt x="286219" y="538619"/>
                  </a:lnTo>
                  <a:lnTo>
                    <a:pt x="288086" y="540486"/>
                  </a:lnTo>
                  <a:lnTo>
                    <a:pt x="289204" y="540943"/>
                  </a:lnTo>
                  <a:lnTo>
                    <a:pt x="291833" y="540943"/>
                  </a:lnTo>
                  <a:lnTo>
                    <a:pt x="292950" y="540486"/>
                  </a:lnTo>
                  <a:lnTo>
                    <a:pt x="294817" y="538619"/>
                  </a:lnTo>
                  <a:lnTo>
                    <a:pt x="295275" y="537502"/>
                  </a:lnTo>
                  <a:lnTo>
                    <a:pt x="295275" y="534873"/>
                  </a:lnTo>
                  <a:close/>
                </a:path>
                <a:path w="6200775" h="2135504">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6200775" h="2135504">
                  <a:moveTo>
                    <a:pt x="342900" y="2129117"/>
                  </a:moveTo>
                  <a:lnTo>
                    <a:pt x="342442" y="2127999"/>
                  </a:lnTo>
                  <a:lnTo>
                    <a:pt x="340575" y="2126132"/>
                  </a:lnTo>
                  <a:lnTo>
                    <a:pt x="339458" y="2125675"/>
                  </a:lnTo>
                  <a:lnTo>
                    <a:pt x="336829" y="2125675"/>
                  </a:lnTo>
                  <a:lnTo>
                    <a:pt x="335711" y="2126132"/>
                  </a:lnTo>
                  <a:lnTo>
                    <a:pt x="333844" y="2127999"/>
                  </a:lnTo>
                  <a:lnTo>
                    <a:pt x="333375" y="2129117"/>
                  </a:lnTo>
                  <a:lnTo>
                    <a:pt x="333375" y="2131745"/>
                  </a:lnTo>
                  <a:lnTo>
                    <a:pt x="333844" y="2132863"/>
                  </a:lnTo>
                  <a:lnTo>
                    <a:pt x="335711" y="2134730"/>
                  </a:lnTo>
                  <a:lnTo>
                    <a:pt x="336829" y="2135200"/>
                  </a:lnTo>
                  <a:lnTo>
                    <a:pt x="339458" y="2135200"/>
                  </a:lnTo>
                  <a:lnTo>
                    <a:pt x="340575" y="2134730"/>
                  </a:lnTo>
                  <a:lnTo>
                    <a:pt x="342442" y="2132863"/>
                  </a:lnTo>
                  <a:lnTo>
                    <a:pt x="342900" y="2131745"/>
                  </a:lnTo>
                  <a:lnTo>
                    <a:pt x="342900" y="2129117"/>
                  </a:lnTo>
                  <a:close/>
                </a:path>
                <a:path w="6200775" h="2135504">
                  <a:moveTo>
                    <a:pt x="342900" y="1597698"/>
                  </a:moveTo>
                  <a:lnTo>
                    <a:pt x="342442" y="1596580"/>
                  </a:lnTo>
                  <a:lnTo>
                    <a:pt x="340575" y="1594713"/>
                  </a:lnTo>
                  <a:lnTo>
                    <a:pt x="339458" y="1594256"/>
                  </a:lnTo>
                  <a:lnTo>
                    <a:pt x="336829" y="1594256"/>
                  </a:lnTo>
                  <a:lnTo>
                    <a:pt x="335711" y="1594713"/>
                  </a:lnTo>
                  <a:lnTo>
                    <a:pt x="333844" y="1596580"/>
                  </a:lnTo>
                  <a:lnTo>
                    <a:pt x="333375" y="1597698"/>
                  </a:lnTo>
                  <a:lnTo>
                    <a:pt x="333375" y="1600327"/>
                  </a:lnTo>
                  <a:lnTo>
                    <a:pt x="333844" y="1601457"/>
                  </a:lnTo>
                  <a:lnTo>
                    <a:pt x="335711" y="1603311"/>
                  </a:lnTo>
                  <a:lnTo>
                    <a:pt x="336829" y="1603781"/>
                  </a:lnTo>
                  <a:lnTo>
                    <a:pt x="339458" y="1603781"/>
                  </a:lnTo>
                  <a:lnTo>
                    <a:pt x="340575" y="1603311"/>
                  </a:lnTo>
                  <a:lnTo>
                    <a:pt x="342442" y="1601457"/>
                  </a:lnTo>
                  <a:lnTo>
                    <a:pt x="342900" y="1600327"/>
                  </a:lnTo>
                  <a:lnTo>
                    <a:pt x="342900" y="1597698"/>
                  </a:lnTo>
                  <a:close/>
                </a:path>
                <a:path w="6200775" h="2135504">
                  <a:moveTo>
                    <a:pt x="342900" y="1066279"/>
                  </a:moveTo>
                  <a:lnTo>
                    <a:pt x="342442" y="1065161"/>
                  </a:lnTo>
                  <a:lnTo>
                    <a:pt x="340575" y="1063307"/>
                  </a:lnTo>
                  <a:lnTo>
                    <a:pt x="339458" y="1062837"/>
                  </a:lnTo>
                  <a:lnTo>
                    <a:pt x="336829" y="1062837"/>
                  </a:lnTo>
                  <a:lnTo>
                    <a:pt x="335711" y="1063307"/>
                  </a:lnTo>
                  <a:lnTo>
                    <a:pt x="333844" y="1065161"/>
                  </a:lnTo>
                  <a:lnTo>
                    <a:pt x="333375" y="1066279"/>
                  </a:lnTo>
                  <a:lnTo>
                    <a:pt x="333375" y="1068908"/>
                  </a:lnTo>
                  <a:lnTo>
                    <a:pt x="333844" y="1070038"/>
                  </a:lnTo>
                  <a:lnTo>
                    <a:pt x="335711" y="1071892"/>
                  </a:lnTo>
                  <a:lnTo>
                    <a:pt x="336829" y="1072362"/>
                  </a:lnTo>
                  <a:lnTo>
                    <a:pt x="339458" y="1072362"/>
                  </a:lnTo>
                  <a:lnTo>
                    <a:pt x="340575" y="1071892"/>
                  </a:lnTo>
                  <a:lnTo>
                    <a:pt x="342442" y="1070038"/>
                  </a:lnTo>
                  <a:lnTo>
                    <a:pt x="342900" y="1068908"/>
                  </a:lnTo>
                  <a:lnTo>
                    <a:pt x="342900" y="1066279"/>
                  </a:lnTo>
                  <a:close/>
                </a:path>
                <a:path w="6200775" h="2135504">
                  <a:moveTo>
                    <a:pt x="342900" y="534873"/>
                  </a:moveTo>
                  <a:lnTo>
                    <a:pt x="342442" y="533742"/>
                  </a:lnTo>
                  <a:lnTo>
                    <a:pt x="340575" y="531888"/>
                  </a:lnTo>
                  <a:lnTo>
                    <a:pt x="339458" y="531418"/>
                  </a:lnTo>
                  <a:lnTo>
                    <a:pt x="336829" y="531418"/>
                  </a:lnTo>
                  <a:lnTo>
                    <a:pt x="335711" y="531888"/>
                  </a:lnTo>
                  <a:lnTo>
                    <a:pt x="333844" y="533742"/>
                  </a:lnTo>
                  <a:lnTo>
                    <a:pt x="333375" y="534873"/>
                  </a:lnTo>
                  <a:lnTo>
                    <a:pt x="333375" y="537502"/>
                  </a:lnTo>
                  <a:lnTo>
                    <a:pt x="333844" y="538619"/>
                  </a:lnTo>
                  <a:lnTo>
                    <a:pt x="335711" y="540486"/>
                  </a:lnTo>
                  <a:lnTo>
                    <a:pt x="336829" y="540943"/>
                  </a:lnTo>
                  <a:lnTo>
                    <a:pt x="339458" y="540943"/>
                  </a:lnTo>
                  <a:lnTo>
                    <a:pt x="340575" y="540486"/>
                  </a:lnTo>
                  <a:lnTo>
                    <a:pt x="342442" y="538619"/>
                  </a:lnTo>
                  <a:lnTo>
                    <a:pt x="342900" y="537502"/>
                  </a:lnTo>
                  <a:lnTo>
                    <a:pt x="342900" y="534873"/>
                  </a:lnTo>
                  <a:close/>
                </a:path>
                <a:path w="6200775" h="2135504">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6200775" h="2135504">
                  <a:moveTo>
                    <a:pt x="390525" y="2129117"/>
                  </a:moveTo>
                  <a:lnTo>
                    <a:pt x="390067" y="2127999"/>
                  </a:lnTo>
                  <a:lnTo>
                    <a:pt x="388200" y="2126132"/>
                  </a:lnTo>
                  <a:lnTo>
                    <a:pt x="387083" y="2125675"/>
                  </a:lnTo>
                  <a:lnTo>
                    <a:pt x="384454" y="2125675"/>
                  </a:lnTo>
                  <a:lnTo>
                    <a:pt x="383336" y="2126132"/>
                  </a:lnTo>
                  <a:lnTo>
                    <a:pt x="381469" y="2127999"/>
                  </a:lnTo>
                  <a:lnTo>
                    <a:pt x="381000" y="2129117"/>
                  </a:lnTo>
                  <a:lnTo>
                    <a:pt x="381000" y="2131745"/>
                  </a:lnTo>
                  <a:lnTo>
                    <a:pt x="381469" y="2132863"/>
                  </a:lnTo>
                  <a:lnTo>
                    <a:pt x="383336" y="2134730"/>
                  </a:lnTo>
                  <a:lnTo>
                    <a:pt x="384454" y="2135200"/>
                  </a:lnTo>
                  <a:lnTo>
                    <a:pt x="387083" y="2135200"/>
                  </a:lnTo>
                  <a:lnTo>
                    <a:pt x="388200" y="2134730"/>
                  </a:lnTo>
                  <a:lnTo>
                    <a:pt x="390067" y="2132863"/>
                  </a:lnTo>
                  <a:lnTo>
                    <a:pt x="390525" y="2131745"/>
                  </a:lnTo>
                  <a:lnTo>
                    <a:pt x="390525" y="2129117"/>
                  </a:lnTo>
                  <a:close/>
                </a:path>
                <a:path w="6200775" h="2135504">
                  <a:moveTo>
                    <a:pt x="390525" y="1597698"/>
                  </a:moveTo>
                  <a:lnTo>
                    <a:pt x="390067" y="1596580"/>
                  </a:lnTo>
                  <a:lnTo>
                    <a:pt x="388200" y="1594713"/>
                  </a:lnTo>
                  <a:lnTo>
                    <a:pt x="387083" y="1594256"/>
                  </a:lnTo>
                  <a:lnTo>
                    <a:pt x="384454" y="1594256"/>
                  </a:lnTo>
                  <a:lnTo>
                    <a:pt x="383336" y="1594713"/>
                  </a:lnTo>
                  <a:lnTo>
                    <a:pt x="381469" y="1596580"/>
                  </a:lnTo>
                  <a:lnTo>
                    <a:pt x="381000" y="1597698"/>
                  </a:lnTo>
                  <a:lnTo>
                    <a:pt x="381000" y="1600327"/>
                  </a:lnTo>
                  <a:lnTo>
                    <a:pt x="381469" y="1601457"/>
                  </a:lnTo>
                  <a:lnTo>
                    <a:pt x="383336" y="1603311"/>
                  </a:lnTo>
                  <a:lnTo>
                    <a:pt x="384454" y="1603781"/>
                  </a:lnTo>
                  <a:lnTo>
                    <a:pt x="387083" y="1603781"/>
                  </a:lnTo>
                  <a:lnTo>
                    <a:pt x="388200" y="1603311"/>
                  </a:lnTo>
                  <a:lnTo>
                    <a:pt x="390067" y="1601457"/>
                  </a:lnTo>
                  <a:lnTo>
                    <a:pt x="390525" y="1600327"/>
                  </a:lnTo>
                  <a:lnTo>
                    <a:pt x="390525" y="1597698"/>
                  </a:lnTo>
                  <a:close/>
                </a:path>
                <a:path w="6200775" h="2135504">
                  <a:moveTo>
                    <a:pt x="390525" y="1066279"/>
                  </a:moveTo>
                  <a:lnTo>
                    <a:pt x="390067" y="1065161"/>
                  </a:lnTo>
                  <a:lnTo>
                    <a:pt x="388200" y="1063307"/>
                  </a:lnTo>
                  <a:lnTo>
                    <a:pt x="387083" y="1062837"/>
                  </a:lnTo>
                  <a:lnTo>
                    <a:pt x="384454" y="1062837"/>
                  </a:lnTo>
                  <a:lnTo>
                    <a:pt x="383336" y="1063307"/>
                  </a:lnTo>
                  <a:lnTo>
                    <a:pt x="381469" y="1065161"/>
                  </a:lnTo>
                  <a:lnTo>
                    <a:pt x="381000" y="1066279"/>
                  </a:lnTo>
                  <a:lnTo>
                    <a:pt x="381000" y="1068908"/>
                  </a:lnTo>
                  <a:lnTo>
                    <a:pt x="381469" y="1070038"/>
                  </a:lnTo>
                  <a:lnTo>
                    <a:pt x="383336" y="1071892"/>
                  </a:lnTo>
                  <a:lnTo>
                    <a:pt x="384454" y="1072362"/>
                  </a:lnTo>
                  <a:lnTo>
                    <a:pt x="387083" y="1072362"/>
                  </a:lnTo>
                  <a:lnTo>
                    <a:pt x="388200" y="1071892"/>
                  </a:lnTo>
                  <a:lnTo>
                    <a:pt x="390067" y="1070038"/>
                  </a:lnTo>
                  <a:lnTo>
                    <a:pt x="390525" y="1068908"/>
                  </a:lnTo>
                  <a:lnTo>
                    <a:pt x="390525" y="1066279"/>
                  </a:lnTo>
                  <a:close/>
                </a:path>
                <a:path w="6200775" h="2135504">
                  <a:moveTo>
                    <a:pt x="390525" y="534873"/>
                  </a:moveTo>
                  <a:lnTo>
                    <a:pt x="390067" y="533742"/>
                  </a:lnTo>
                  <a:lnTo>
                    <a:pt x="388200" y="531888"/>
                  </a:lnTo>
                  <a:lnTo>
                    <a:pt x="387083" y="531418"/>
                  </a:lnTo>
                  <a:lnTo>
                    <a:pt x="384454" y="531418"/>
                  </a:lnTo>
                  <a:lnTo>
                    <a:pt x="383336" y="531888"/>
                  </a:lnTo>
                  <a:lnTo>
                    <a:pt x="381469" y="533742"/>
                  </a:lnTo>
                  <a:lnTo>
                    <a:pt x="381000" y="534873"/>
                  </a:lnTo>
                  <a:lnTo>
                    <a:pt x="381000" y="537502"/>
                  </a:lnTo>
                  <a:lnTo>
                    <a:pt x="381469" y="538619"/>
                  </a:lnTo>
                  <a:lnTo>
                    <a:pt x="383336" y="540486"/>
                  </a:lnTo>
                  <a:lnTo>
                    <a:pt x="384454" y="540943"/>
                  </a:lnTo>
                  <a:lnTo>
                    <a:pt x="387083" y="540943"/>
                  </a:lnTo>
                  <a:lnTo>
                    <a:pt x="388200" y="540486"/>
                  </a:lnTo>
                  <a:lnTo>
                    <a:pt x="390067" y="538619"/>
                  </a:lnTo>
                  <a:lnTo>
                    <a:pt x="390525" y="537502"/>
                  </a:lnTo>
                  <a:lnTo>
                    <a:pt x="390525" y="534873"/>
                  </a:lnTo>
                  <a:close/>
                </a:path>
                <a:path w="6200775" h="2135504">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6200775" h="2135504">
                  <a:moveTo>
                    <a:pt x="438150" y="2129117"/>
                  </a:moveTo>
                  <a:lnTo>
                    <a:pt x="437692" y="2127999"/>
                  </a:lnTo>
                  <a:lnTo>
                    <a:pt x="435825" y="2126132"/>
                  </a:lnTo>
                  <a:lnTo>
                    <a:pt x="434708" y="2125675"/>
                  </a:lnTo>
                  <a:lnTo>
                    <a:pt x="432079" y="2125675"/>
                  </a:lnTo>
                  <a:lnTo>
                    <a:pt x="430961" y="2126132"/>
                  </a:lnTo>
                  <a:lnTo>
                    <a:pt x="429094" y="2127999"/>
                  </a:lnTo>
                  <a:lnTo>
                    <a:pt x="428625" y="2129117"/>
                  </a:lnTo>
                  <a:lnTo>
                    <a:pt x="428625" y="2131745"/>
                  </a:lnTo>
                  <a:lnTo>
                    <a:pt x="429094" y="2132863"/>
                  </a:lnTo>
                  <a:lnTo>
                    <a:pt x="430961" y="2134730"/>
                  </a:lnTo>
                  <a:lnTo>
                    <a:pt x="432079" y="2135200"/>
                  </a:lnTo>
                  <a:lnTo>
                    <a:pt x="434708" y="2135200"/>
                  </a:lnTo>
                  <a:lnTo>
                    <a:pt x="435825" y="2134730"/>
                  </a:lnTo>
                  <a:lnTo>
                    <a:pt x="437692" y="2132863"/>
                  </a:lnTo>
                  <a:lnTo>
                    <a:pt x="438150" y="2131745"/>
                  </a:lnTo>
                  <a:lnTo>
                    <a:pt x="438150" y="2129117"/>
                  </a:lnTo>
                  <a:close/>
                </a:path>
                <a:path w="6200775" h="2135504">
                  <a:moveTo>
                    <a:pt x="438150" y="1597698"/>
                  </a:moveTo>
                  <a:lnTo>
                    <a:pt x="437692" y="1596580"/>
                  </a:lnTo>
                  <a:lnTo>
                    <a:pt x="435825" y="1594713"/>
                  </a:lnTo>
                  <a:lnTo>
                    <a:pt x="434708" y="1594256"/>
                  </a:lnTo>
                  <a:lnTo>
                    <a:pt x="432079" y="1594256"/>
                  </a:lnTo>
                  <a:lnTo>
                    <a:pt x="430961" y="1594713"/>
                  </a:lnTo>
                  <a:lnTo>
                    <a:pt x="429094" y="1596580"/>
                  </a:lnTo>
                  <a:lnTo>
                    <a:pt x="428625" y="1597698"/>
                  </a:lnTo>
                  <a:lnTo>
                    <a:pt x="428625" y="1600327"/>
                  </a:lnTo>
                  <a:lnTo>
                    <a:pt x="429094" y="1601457"/>
                  </a:lnTo>
                  <a:lnTo>
                    <a:pt x="430961" y="1603311"/>
                  </a:lnTo>
                  <a:lnTo>
                    <a:pt x="432079" y="1603781"/>
                  </a:lnTo>
                  <a:lnTo>
                    <a:pt x="434708" y="1603781"/>
                  </a:lnTo>
                  <a:lnTo>
                    <a:pt x="435825" y="1603311"/>
                  </a:lnTo>
                  <a:lnTo>
                    <a:pt x="437692" y="1601457"/>
                  </a:lnTo>
                  <a:lnTo>
                    <a:pt x="438150" y="1600327"/>
                  </a:lnTo>
                  <a:lnTo>
                    <a:pt x="438150" y="1597698"/>
                  </a:lnTo>
                  <a:close/>
                </a:path>
                <a:path w="6200775" h="2135504">
                  <a:moveTo>
                    <a:pt x="438150" y="1066279"/>
                  </a:moveTo>
                  <a:lnTo>
                    <a:pt x="437692" y="1065161"/>
                  </a:lnTo>
                  <a:lnTo>
                    <a:pt x="435825" y="1063307"/>
                  </a:lnTo>
                  <a:lnTo>
                    <a:pt x="434708" y="1062837"/>
                  </a:lnTo>
                  <a:lnTo>
                    <a:pt x="432079" y="1062837"/>
                  </a:lnTo>
                  <a:lnTo>
                    <a:pt x="430961" y="1063307"/>
                  </a:lnTo>
                  <a:lnTo>
                    <a:pt x="429094" y="1065161"/>
                  </a:lnTo>
                  <a:lnTo>
                    <a:pt x="428625" y="1066279"/>
                  </a:lnTo>
                  <a:lnTo>
                    <a:pt x="428625" y="1068908"/>
                  </a:lnTo>
                  <a:lnTo>
                    <a:pt x="429094" y="1070038"/>
                  </a:lnTo>
                  <a:lnTo>
                    <a:pt x="430961" y="1071892"/>
                  </a:lnTo>
                  <a:lnTo>
                    <a:pt x="432079" y="1072362"/>
                  </a:lnTo>
                  <a:lnTo>
                    <a:pt x="434708" y="1072362"/>
                  </a:lnTo>
                  <a:lnTo>
                    <a:pt x="435825" y="1071892"/>
                  </a:lnTo>
                  <a:lnTo>
                    <a:pt x="437692" y="1070038"/>
                  </a:lnTo>
                  <a:lnTo>
                    <a:pt x="438150" y="1068908"/>
                  </a:lnTo>
                  <a:lnTo>
                    <a:pt x="438150" y="1066279"/>
                  </a:lnTo>
                  <a:close/>
                </a:path>
                <a:path w="6200775" h="2135504">
                  <a:moveTo>
                    <a:pt x="438150" y="534873"/>
                  </a:moveTo>
                  <a:lnTo>
                    <a:pt x="437692" y="533742"/>
                  </a:lnTo>
                  <a:lnTo>
                    <a:pt x="435825" y="531888"/>
                  </a:lnTo>
                  <a:lnTo>
                    <a:pt x="434708" y="531418"/>
                  </a:lnTo>
                  <a:lnTo>
                    <a:pt x="432079" y="531418"/>
                  </a:lnTo>
                  <a:lnTo>
                    <a:pt x="430961" y="531888"/>
                  </a:lnTo>
                  <a:lnTo>
                    <a:pt x="429094" y="533742"/>
                  </a:lnTo>
                  <a:lnTo>
                    <a:pt x="428625" y="534873"/>
                  </a:lnTo>
                  <a:lnTo>
                    <a:pt x="428625" y="537502"/>
                  </a:lnTo>
                  <a:lnTo>
                    <a:pt x="429094" y="538619"/>
                  </a:lnTo>
                  <a:lnTo>
                    <a:pt x="430961" y="540486"/>
                  </a:lnTo>
                  <a:lnTo>
                    <a:pt x="432079" y="540943"/>
                  </a:lnTo>
                  <a:lnTo>
                    <a:pt x="434708" y="540943"/>
                  </a:lnTo>
                  <a:lnTo>
                    <a:pt x="435825" y="540486"/>
                  </a:lnTo>
                  <a:lnTo>
                    <a:pt x="437692" y="538619"/>
                  </a:lnTo>
                  <a:lnTo>
                    <a:pt x="438150" y="537502"/>
                  </a:lnTo>
                  <a:lnTo>
                    <a:pt x="438150" y="534873"/>
                  </a:lnTo>
                  <a:close/>
                </a:path>
                <a:path w="6200775" h="2135504">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6200775" h="2135504">
                  <a:moveTo>
                    <a:pt x="485775" y="2129117"/>
                  </a:moveTo>
                  <a:lnTo>
                    <a:pt x="485317" y="2127999"/>
                  </a:lnTo>
                  <a:lnTo>
                    <a:pt x="483450" y="2126132"/>
                  </a:lnTo>
                  <a:lnTo>
                    <a:pt x="482333" y="2125675"/>
                  </a:lnTo>
                  <a:lnTo>
                    <a:pt x="479704" y="2125675"/>
                  </a:lnTo>
                  <a:lnTo>
                    <a:pt x="478586" y="2126132"/>
                  </a:lnTo>
                  <a:lnTo>
                    <a:pt x="476719" y="2127999"/>
                  </a:lnTo>
                  <a:lnTo>
                    <a:pt x="476250" y="2129117"/>
                  </a:lnTo>
                  <a:lnTo>
                    <a:pt x="476250" y="2131745"/>
                  </a:lnTo>
                  <a:lnTo>
                    <a:pt x="476719" y="2132863"/>
                  </a:lnTo>
                  <a:lnTo>
                    <a:pt x="478586" y="2134730"/>
                  </a:lnTo>
                  <a:lnTo>
                    <a:pt x="479704" y="2135200"/>
                  </a:lnTo>
                  <a:lnTo>
                    <a:pt x="482333" y="2135200"/>
                  </a:lnTo>
                  <a:lnTo>
                    <a:pt x="483450" y="2134730"/>
                  </a:lnTo>
                  <a:lnTo>
                    <a:pt x="485317" y="2132863"/>
                  </a:lnTo>
                  <a:lnTo>
                    <a:pt x="485775" y="2131745"/>
                  </a:lnTo>
                  <a:lnTo>
                    <a:pt x="485775" y="2129117"/>
                  </a:lnTo>
                  <a:close/>
                </a:path>
                <a:path w="6200775" h="2135504">
                  <a:moveTo>
                    <a:pt x="485775" y="1597698"/>
                  </a:moveTo>
                  <a:lnTo>
                    <a:pt x="485317" y="1596580"/>
                  </a:lnTo>
                  <a:lnTo>
                    <a:pt x="483450" y="1594713"/>
                  </a:lnTo>
                  <a:lnTo>
                    <a:pt x="482333" y="1594256"/>
                  </a:lnTo>
                  <a:lnTo>
                    <a:pt x="479704" y="1594256"/>
                  </a:lnTo>
                  <a:lnTo>
                    <a:pt x="478586" y="1594713"/>
                  </a:lnTo>
                  <a:lnTo>
                    <a:pt x="476719" y="1596580"/>
                  </a:lnTo>
                  <a:lnTo>
                    <a:pt x="476250" y="1597698"/>
                  </a:lnTo>
                  <a:lnTo>
                    <a:pt x="476250" y="1600327"/>
                  </a:lnTo>
                  <a:lnTo>
                    <a:pt x="476719" y="1601457"/>
                  </a:lnTo>
                  <a:lnTo>
                    <a:pt x="478586" y="1603311"/>
                  </a:lnTo>
                  <a:lnTo>
                    <a:pt x="479704" y="1603781"/>
                  </a:lnTo>
                  <a:lnTo>
                    <a:pt x="482333" y="1603781"/>
                  </a:lnTo>
                  <a:lnTo>
                    <a:pt x="483450" y="1603311"/>
                  </a:lnTo>
                  <a:lnTo>
                    <a:pt x="485317" y="1601457"/>
                  </a:lnTo>
                  <a:lnTo>
                    <a:pt x="485775" y="1600327"/>
                  </a:lnTo>
                  <a:lnTo>
                    <a:pt x="485775" y="1597698"/>
                  </a:lnTo>
                  <a:close/>
                </a:path>
                <a:path w="6200775" h="2135504">
                  <a:moveTo>
                    <a:pt x="485775" y="1066279"/>
                  </a:moveTo>
                  <a:lnTo>
                    <a:pt x="485317" y="1065161"/>
                  </a:lnTo>
                  <a:lnTo>
                    <a:pt x="483450" y="1063307"/>
                  </a:lnTo>
                  <a:lnTo>
                    <a:pt x="482333" y="1062837"/>
                  </a:lnTo>
                  <a:lnTo>
                    <a:pt x="479704" y="1062837"/>
                  </a:lnTo>
                  <a:lnTo>
                    <a:pt x="478586" y="1063307"/>
                  </a:lnTo>
                  <a:lnTo>
                    <a:pt x="476719" y="1065161"/>
                  </a:lnTo>
                  <a:lnTo>
                    <a:pt x="476250" y="1066279"/>
                  </a:lnTo>
                  <a:lnTo>
                    <a:pt x="476250" y="1068908"/>
                  </a:lnTo>
                  <a:lnTo>
                    <a:pt x="476719" y="1070038"/>
                  </a:lnTo>
                  <a:lnTo>
                    <a:pt x="478586" y="1071892"/>
                  </a:lnTo>
                  <a:lnTo>
                    <a:pt x="479704" y="1072362"/>
                  </a:lnTo>
                  <a:lnTo>
                    <a:pt x="482333" y="1072362"/>
                  </a:lnTo>
                  <a:lnTo>
                    <a:pt x="483450" y="1071892"/>
                  </a:lnTo>
                  <a:lnTo>
                    <a:pt x="485317" y="1070038"/>
                  </a:lnTo>
                  <a:lnTo>
                    <a:pt x="485775" y="1068908"/>
                  </a:lnTo>
                  <a:lnTo>
                    <a:pt x="485775" y="1066279"/>
                  </a:lnTo>
                  <a:close/>
                </a:path>
                <a:path w="6200775" h="2135504">
                  <a:moveTo>
                    <a:pt x="485775" y="534873"/>
                  </a:moveTo>
                  <a:lnTo>
                    <a:pt x="485317" y="533742"/>
                  </a:lnTo>
                  <a:lnTo>
                    <a:pt x="483450" y="531888"/>
                  </a:lnTo>
                  <a:lnTo>
                    <a:pt x="482333" y="531418"/>
                  </a:lnTo>
                  <a:lnTo>
                    <a:pt x="479704" y="531418"/>
                  </a:lnTo>
                  <a:lnTo>
                    <a:pt x="478586" y="531888"/>
                  </a:lnTo>
                  <a:lnTo>
                    <a:pt x="476719" y="533742"/>
                  </a:lnTo>
                  <a:lnTo>
                    <a:pt x="476250" y="534873"/>
                  </a:lnTo>
                  <a:lnTo>
                    <a:pt x="476250" y="537502"/>
                  </a:lnTo>
                  <a:lnTo>
                    <a:pt x="476719" y="538619"/>
                  </a:lnTo>
                  <a:lnTo>
                    <a:pt x="478586" y="540486"/>
                  </a:lnTo>
                  <a:lnTo>
                    <a:pt x="479704" y="540943"/>
                  </a:lnTo>
                  <a:lnTo>
                    <a:pt x="482333" y="540943"/>
                  </a:lnTo>
                  <a:lnTo>
                    <a:pt x="483450" y="540486"/>
                  </a:lnTo>
                  <a:lnTo>
                    <a:pt x="485317" y="538619"/>
                  </a:lnTo>
                  <a:lnTo>
                    <a:pt x="485775" y="537502"/>
                  </a:lnTo>
                  <a:lnTo>
                    <a:pt x="485775" y="534873"/>
                  </a:lnTo>
                  <a:close/>
                </a:path>
                <a:path w="6200775" h="2135504">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6200775" h="2135504">
                  <a:moveTo>
                    <a:pt x="533400" y="2129117"/>
                  </a:moveTo>
                  <a:lnTo>
                    <a:pt x="532942" y="2127999"/>
                  </a:lnTo>
                  <a:lnTo>
                    <a:pt x="531075" y="2126132"/>
                  </a:lnTo>
                  <a:lnTo>
                    <a:pt x="529958" y="2125675"/>
                  </a:lnTo>
                  <a:lnTo>
                    <a:pt x="527329" y="2125675"/>
                  </a:lnTo>
                  <a:lnTo>
                    <a:pt x="526211" y="2126132"/>
                  </a:lnTo>
                  <a:lnTo>
                    <a:pt x="524344" y="2127999"/>
                  </a:lnTo>
                  <a:lnTo>
                    <a:pt x="523875" y="2129117"/>
                  </a:lnTo>
                  <a:lnTo>
                    <a:pt x="523875" y="2131745"/>
                  </a:lnTo>
                  <a:lnTo>
                    <a:pt x="524344" y="2132863"/>
                  </a:lnTo>
                  <a:lnTo>
                    <a:pt x="526211" y="2134730"/>
                  </a:lnTo>
                  <a:lnTo>
                    <a:pt x="527329" y="2135200"/>
                  </a:lnTo>
                  <a:lnTo>
                    <a:pt x="529958" y="2135200"/>
                  </a:lnTo>
                  <a:lnTo>
                    <a:pt x="531075" y="2134730"/>
                  </a:lnTo>
                  <a:lnTo>
                    <a:pt x="532942" y="2132863"/>
                  </a:lnTo>
                  <a:lnTo>
                    <a:pt x="533400" y="2131745"/>
                  </a:lnTo>
                  <a:lnTo>
                    <a:pt x="533400" y="2129117"/>
                  </a:lnTo>
                  <a:close/>
                </a:path>
                <a:path w="6200775" h="2135504">
                  <a:moveTo>
                    <a:pt x="533400" y="1597698"/>
                  </a:moveTo>
                  <a:lnTo>
                    <a:pt x="532942" y="1596580"/>
                  </a:lnTo>
                  <a:lnTo>
                    <a:pt x="531075" y="1594713"/>
                  </a:lnTo>
                  <a:lnTo>
                    <a:pt x="529958" y="1594256"/>
                  </a:lnTo>
                  <a:lnTo>
                    <a:pt x="527329" y="1594256"/>
                  </a:lnTo>
                  <a:lnTo>
                    <a:pt x="526211" y="1594713"/>
                  </a:lnTo>
                  <a:lnTo>
                    <a:pt x="524344" y="1596580"/>
                  </a:lnTo>
                  <a:lnTo>
                    <a:pt x="523875" y="1597698"/>
                  </a:lnTo>
                  <a:lnTo>
                    <a:pt x="523875" y="1600327"/>
                  </a:lnTo>
                  <a:lnTo>
                    <a:pt x="524344" y="1601457"/>
                  </a:lnTo>
                  <a:lnTo>
                    <a:pt x="526211" y="1603311"/>
                  </a:lnTo>
                  <a:lnTo>
                    <a:pt x="527329" y="1603781"/>
                  </a:lnTo>
                  <a:lnTo>
                    <a:pt x="529958" y="1603781"/>
                  </a:lnTo>
                  <a:lnTo>
                    <a:pt x="531075" y="1603311"/>
                  </a:lnTo>
                  <a:lnTo>
                    <a:pt x="532942" y="1601457"/>
                  </a:lnTo>
                  <a:lnTo>
                    <a:pt x="533400" y="1600327"/>
                  </a:lnTo>
                  <a:lnTo>
                    <a:pt x="533400" y="1597698"/>
                  </a:lnTo>
                  <a:close/>
                </a:path>
                <a:path w="6200775" h="2135504">
                  <a:moveTo>
                    <a:pt x="533400" y="1066279"/>
                  </a:moveTo>
                  <a:lnTo>
                    <a:pt x="532942" y="1065161"/>
                  </a:lnTo>
                  <a:lnTo>
                    <a:pt x="531075" y="1063307"/>
                  </a:lnTo>
                  <a:lnTo>
                    <a:pt x="529958" y="1062837"/>
                  </a:lnTo>
                  <a:lnTo>
                    <a:pt x="527329" y="1062837"/>
                  </a:lnTo>
                  <a:lnTo>
                    <a:pt x="526211" y="1063307"/>
                  </a:lnTo>
                  <a:lnTo>
                    <a:pt x="524344" y="1065161"/>
                  </a:lnTo>
                  <a:lnTo>
                    <a:pt x="523875" y="1066279"/>
                  </a:lnTo>
                  <a:lnTo>
                    <a:pt x="523875" y="1068908"/>
                  </a:lnTo>
                  <a:lnTo>
                    <a:pt x="524344" y="1070038"/>
                  </a:lnTo>
                  <a:lnTo>
                    <a:pt x="526211" y="1071892"/>
                  </a:lnTo>
                  <a:lnTo>
                    <a:pt x="527329" y="1072362"/>
                  </a:lnTo>
                  <a:lnTo>
                    <a:pt x="529958" y="1072362"/>
                  </a:lnTo>
                  <a:lnTo>
                    <a:pt x="531075" y="1071892"/>
                  </a:lnTo>
                  <a:lnTo>
                    <a:pt x="532942" y="1070038"/>
                  </a:lnTo>
                  <a:lnTo>
                    <a:pt x="533400" y="1068908"/>
                  </a:lnTo>
                  <a:lnTo>
                    <a:pt x="533400" y="1066279"/>
                  </a:lnTo>
                  <a:close/>
                </a:path>
                <a:path w="6200775" h="2135504">
                  <a:moveTo>
                    <a:pt x="533400" y="534873"/>
                  </a:moveTo>
                  <a:lnTo>
                    <a:pt x="532942" y="533742"/>
                  </a:lnTo>
                  <a:lnTo>
                    <a:pt x="531075" y="531888"/>
                  </a:lnTo>
                  <a:lnTo>
                    <a:pt x="529958" y="531418"/>
                  </a:lnTo>
                  <a:lnTo>
                    <a:pt x="527329" y="531418"/>
                  </a:lnTo>
                  <a:lnTo>
                    <a:pt x="526211" y="531888"/>
                  </a:lnTo>
                  <a:lnTo>
                    <a:pt x="524344" y="533742"/>
                  </a:lnTo>
                  <a:lnTo>
                    <a:pt x="523875" y="534873"/>
                  </a:lnTo>
                  <a:lnTo>
                    <a:pt x="523875" y="537502"/>
                  </a:lnTo>
                  <a:lnTo>
                    <a:pt x="524344" y="538619"/>
                  </a:lnTo>
                  <a:lnTo>
                    <a:pt x="526211" y="540486"/>
                  </a:lnTo>
                  <a:lnTo>
                    <a:pt x="527329" y="540943"/>
                  </a:lnTo>
                  <a:lnTo>
                    <a:pt x="529958" y="540943"/>
                  </a:lnTo>
                  <a:lnTo>
                    <a:pt x="531075" y="540486"/>
                  </a:lnTo>
                  <a:lnTo>
                    <a:pt x="532942" y="538619"/>
                  </a:lnTo>
                  <a:lnTo>
                    <a:pt x="533400" y="537502"/>
                  </a:lnTo>
                  <a:lnTo>
                    <a:pt x="533400" y="534873"/>
                  </a:lnTo>
                  <a:close/>
                </a:path>
                <a:path w="6200775" h="2135504">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6200775" h="2135504">
                  <a:moveTo>
                    <a:pt x="581025" y="2129117"/>
                  </a:moveTo>
                  <a:lnTo>
                    <a:pt x="580567" y="2127999"/>
                  </a:lnTo>
                  <a:lnTo>
                    <a:pt x="578700" y="2126132"/>
                  </a:lnTo>
                  <a:lnTo>
                    <a:pt x="577583" y="2125675"/>
                  </a:lnTo>
                  <a:lnTo>
                    <a:pt x="574954" y="2125675"/>
                  </a:lnTo>
                  <a:lnTo>
                    <a:pt x="573836" y="2126132"/>
                  </a:lnTo>
                  <a:lnTo>
                    <a:pt x="571969" y="2127999"/>
                  </a:lnTo>
                  <a:lnTo>
                    <a:pt x="571500" y="2129117"/>
                  </a:lnTo>
                  <a:lnTo>
                    <a:pt x="571500" y="2131745"/>
                  </a:lnTo>
                  <a:lnTo>
                    <a:pt x="571969" y="2132863"/>
                  </a:lnTo>
                  <a:lnTo>
                    <a:pt x="573836" y="2134730"/>
                  </a:lnTo>
                  <a:lnTo>
                    <a:pt x="574954" y="2135200"/>
                  </a:lnTo>
                  <a:lnTo>
                    <a:pt x="577583" y="2135200"/>
                  </a:lnTo>
                  <a:lnTo>
                    <a:pt x="578700" y="2134730"/>
                  </a:lnTo>
                  <a:lnTo>
                    <a:pt x="580567" y="2132863"/>
                  </a:lnTo>
                  <a:lnTo>
                    <a:pt x="581025" y="2131745"/>
                  </a:lnTo>
                  <a:lnTo>
                    <a:pt x="581025" y="2129117"/>
                  </a:lnTo>
                  <a:close/>
                </a:path>
                <a:path w="6200775" h="2135504">
                  <a:moveTo>
                    <a:pt x="581025" y="1597698"/>
                  </a:moveTo>
                  <a:lnTo>
                    <a:pt x="580567" y="1596580"/>
                  </a:lnTo>
                  <a:lnTo>
                    <a:pt x="578700" y="1594713"/>
                  </a:lnTo>
                  <a:lnTo>
                    <a:pt x="577583" y="1594256"/>
                  </a:lnTo>
                  <a:lnTo>
                    <a:pt x="574954" y="1594256"/>
                  </a:lnTo>
                  <a:lnTo>
                    <a:pt x="573836" y="1594713"/>
                  </a:lnTo>
                  <a:lnTo>
                    <a:pt x="571969" y="1596580"/>
                  </a:lnTo>
                  <a:lnTo>
                    <a:pt x="571500" y="1597698"/>
                  </a:lnTo>
                  <a:lnTo>
                    <a:pt x="571500" y="1600327"/>
                  </a:lnTo>
                  <a:lnTo>
                    <a:pt x="571969" y="1601457"/>
                  </a:lnTo>
                  <a:lnTo>
                    <a:pt x="573836" y="1603311"/>
                  </a:lnTo>
                  <a:lnTo>
                    <a:pt x="574954" y="1603781"/>
                  </a:lnTo>
                  <a:lnTo>
                    <a:pt x="577583" y="1603781"/>
                  </a:lnTo>
                  <a:lnTo>
                    <a:pt x="578700" y="1603311"/>
                  </a:lnTo>
                  <a:lnTo>
                    <a:pt x="580567" y="1601457"/>
                  </a:lnTo>
                  <a:lnTo>
                    <a:pt x="581025" y="1600327"/>
                  </a:lnTo>
                  <a:lnTo>
                    <a:pt x="581025" y="1597698"/>
                  </a:lnTo>
                  <a:close/>
                </a:path>
                <a:path w="6200775" h="2135504">
                  <a:moveTo>
                    <a:pt x="581025" y="1066279"/>
                  </a:moveTo>
                  <a:lnTo>
                    <a:pt x="580567" y="1065161"/>
                  </a:lnTo>
                  <a:lnTo>
                    <a:pt x="578700" y="1063307"/>
                  </a:lnTo>
                  <a:lnTo>
                    <a:pt x="577583" y="1062837"/>
                  </a:lnTo>
                  <a:lnTo>
                    <a:pt x="574954" y="1062837"/>
                  </a:lnTo>
                  <a:lnTo>
                    <a:pt x="573836" y="1063307"/>
                  </a:lnTo>
                  <a:lnTo>
                    <a:pt x="571969" y="1065161"/>
                  </a:lnTo>
                  <a:lnTo>
                    <a:pt x="571500" y="1066279"/>
                  </a:lnTo>
                  <a:lnTo>
                    <a:pt x="571500" y="1068908"/>
                  </a:lnTo>
                  <a:lnTo>
                    <a:pt x="571969" y="1070038"/>
                  </a:lnTo>
                  <a:lnTo>
                    <a:pt x="573836" y="1071892"/>
                  </a:lnTo>
                  <a:lnTo>
                    <a:pt x="574954" y="1072362"/>
                  </a:lnTo>
                  <a:lnTo>
                    <a:pt x="577583" y="1072362"/>
                  </a:lnTo>
                  <a:lnTo>
                    <a:pt x="578700" y="1071892"/>
                  </a:lnTo>
                  <a:lnTo>
                    <a:pt x="580567" y="1070038"/>
                  </a:lnTo>
                  <a:lnTo>
                    <a:pt x="581025" y="1068908"/>
                  </a:lnTo>
                  <a:lnTo>
                    <a:pt x="581025" y="1066279"/>
                  </a:lnTo>
                  <a:close/>
                </a:path>
                <a:path w="6200775" h="2135504">
                  <a:moveTo>
                    <a:pt x="581025" y="534873"/>
                  </a:moveTo>
                  <a:lnTo>
                    <a:pt x="580567" y="533742"/>
                  </a:lnTo>
                  <a:lnTo>
                    <a:pt x="578700" y="531888"/>
                  </a:lnTo>
                  <a:lnTo>
                    <a:pt x="577583" y="531418"/>
                  </a:lnTo>
                  <a:lnTo>
                    <a:pt x="574954" y="531418"/>
                  </a:lnTo>
                  <a:lnTo>
                    <a:pt x="573836" y="531888"/>
                  </a:lnTo>
                  <a:lnTo>
                    <a:pt x="571969" y="533742"/>
                  </a:lnTo>
                  <a:lnTo>
                    <a:pt x="571500" y="534873"/>
                  </a:lnTo>
                  <a:lnTo>
                    <a:pt x="571500" y="537502"/>
                  </a:lnTo>
                  <a:lnTo>
                    <a:pt x="571969" y="538619"/>
                  </a:lnTo>
                  <a:lnTo>
                    <a:pt x="573836" y="540486"/>
                  </a:lnTo>
                  <a:lnTo>
                    <a:pt x="574954" y="540943"/>
                  </a:lnTo>
                  <a:lnTo>
                    <a:pt x="577583" y="540943"/>
                  </a:lnTo>
                  <a:lnTo>
                    <a:pt x="578700" y="540486"/>
                  </a:lnTo>
                  <a:lnTo>
                    <a:pt x="580567" y="538619"/>
                  </a:lnTo>
                  <a:lnTo>
                    <a:pt x="581025" y="537502"/>
                  </a:lnTo>
                  <a:lnTo>
                    <a:pt x="581025" y="534873"/>
                  </a:lnTo>
                  <a:close/>
                </a:path>
                <a:path w="6200775" h="2135504">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6200775" h="2135504">
                  <a:moveTo>
                    <a:pt x="628650" y="2129117"/>
                  </a:moveTo>
                  <a:lnTo>
                    <a:pt x="628192" y="2127999"/>
                  </a:lnTo>
                  <a:lnTo>
                    <a:pt x="626325" y="2126132"/>
                  </a:lnTo>
                  <a:lnTo>
                    <a:pt x="625208" y="2125675"/>
                  </a:lnTo>
                  <a:lnTo>
                    <a:pt x="622579" y="2125675"/>
                  </a:lnTo>
                  <a:lnTo>
                    <a:pt x="621461" y="2126132"/>
                  </a:lnTo>
                  <a:lnTo>
                    <a:pt x="619594" y="2127999"/>
                  </a:lnTo>
                  <a:lnTo>
                    <a:pt x="619125" y="2129117"/>
                  </a:lnTo>
                  <a:lnTo>
                    <a:pt x="619125" y="2131745"/>
                  </a:lnTo>
                  <a:lnTo>
                    <a:pt x="619594" y="2132863"/>
                  </a:lnTo>
                  <a:lnTo>
                    <a:pt x="621461" y="2134730"/>
                  </a:lnTo>
                  <a:lnTo>
                    <a:pt x="622579" y="2135200"/>
                  </a:lnTo>
                  <a:lnTo>
                    <a:pt x="625208" y="2135200"/>
                  </a:lnTo>
                  <a:lnTo>
                    <a:pt x="626325" y="2134730"/>
                  </a:lnTo>
                  <a:lnTo>
                    <a:pt x="628192" y="2132863"/>
                  </a:lnTo>
                  <a:lnTo>
                    <a:pt x="628650" y="2131745"/>
                  </a:lnTo>
                  <a:lnTo>
                    <a:pt x="628650" y="2129117"/>
                  </a:lnTo>
                  <a:close/>
                </a:path>
                <a:path w="6200775" h="2135504">
                  <a:moveTo>
                    <a:pt x="628650" y="1597698"/>
                  </a:moveTo>
                  <a:lnTo>
                    <a:pt x="628192" y="1596580"/>
                  </a:lnTo>
                  <a:lnTo>
                    <a:pt x="626325" y="1594713"/>
                  </a:lnTo>
                  <a:lnTo>
                    <a:pt x="625208" y="1594256"/>
                  </a:lnTo>
                  <a:lnTo>
                    <a:pt x="622579" y="1594256"/>
                  </a:lnTo>
                  <a:lnTo>
                    <a:pt x="621461" y="1594713"/>
                  </a:lnTo>
                  <a:lnTo>
                    <a:pt x="619594" y="1596580"/>
                  </a:lnTo>
                  <a:lnTo>
                    <a:pt x="619125" y="1597698"/>
                  </a:lnTo>
                  <a:lnTo>
                    <a:pt x="619125" y="1600327"/>
                  </a:lnTo>
                  <a:lnTo>
                    <a:pt x="619594" y="1601457"/>
                  </a:lnTo>
                  <a:lnTo>
                    <a:pt x="621461" y="1603311"/>
                  </a:lnTo>
                  <a:lnTo>
                    <a:pt x="622579" y="1603781"/>
                  </a:lnTo>
                  <a:lnTo>
                    <a:pt x="625208" y="1603781"/>
                  </a:lnTo>
                  <a:lnTo>
                    <a:pt x="626325" y="1603311"/>
                  </a:lnTo>
                  <a:lnTo>
                    <a:pt x="628192" y="1601457"/>
                  </a:lnTo>
                  <a:lnTo>
                    <a:pt x="628650" y="1600327"/>
                  </a:lnTo>
                  <a:lnTo>
                    <a:pt x="628650" y="1597698"/>
                  </a:lnTo>
                  <a:close/>
                </a:path>
                <a:path w="6200775" h="2135504">
                  <a:moveTo>
                    <a:pt x="628650" y="1066279"/>
                  </a:moveTo>
                  <a:lnTo>
                    <a:pt x="628192" y="1065161"/>
                  </a:lnTo>
                  <a:lnTo>
                    <a:pt x="626325" y="1063307"/>
                  </a:lnTo>
                  <a:lnTo>
                    <a:pt x="625208" y="1062837"/>
                  </a:lnTo>
                  <a:lnTo>
                    <a:pt x="622579" y="1062837"/>
                  </a:lnTo>
                  <a:lnTo>
                    <a:pt x="621461" y="1063307"/>
                  </a:lnTo>
                  <a:lnTo>
                    <a:pt x="619594" y="1065161"/>
                  </a:lnTo>
                  <a:lnTo>
                    <a:pt x="619125" y="1066279"/>
                  </a:lnTo>
                  <a:lnTo>
                    <a:pt x="619125" y="1068908"/>
                  </a:lnTo>
                  <a:lnTo>
                    <a:pt x="619594" y="1070038"/>
                  </a:lnTo>
                  <a:lnTo>
                    <a:pt x="621461" y="1071892"/>
                  </a:lnTo>
                  <a:lnTo>
                    <a:pt x="622579" y="1072362"/>
                  </a:lnTo>
                  <a:lnTo>
                    <a:pt x="625208" y="1072362"/>
                  </a:lnTo>
                  <a:lnTo>
                    <a:pt x="626325" y="1071892"/>
                  </a:lnTo>
                  <a:lnTo>
                    <a:pt x="628192" y="1070038"/>
                  </a:lnTo>
                  <a:lnTo>
                    <a:pt x="628650" y="1068908"/>
                  </a:lnTo>
                  <a:lnTo>
                    <a:pt x="628650" y="1066279"/>
                  </a:lnTo>
                  <a:close/>
                </a:path>
                <a:path w="6200775" h="2135504">
                  <a:moveTo>
                    <a:pt x="628650" y="534873"/>
                  </a:moveTo>
                  <a:lnTo>
                    <a:pt x="628192" y="533742"/>
                  </a:lnTo>
                  <a:lnTo>
                    <a:pt x="626325" y="531888"/>
                  </a:lnTo>
                  <a:lnTo>
                    <a:pt x="625208" y="531418"/>
                  </a:lnTo>
                  <a:lnTo>
                    <a:pt x="622579" y="531418"/>
                  </a:lnTo>
                  <a:lnTo>
                    <a:pt x="621461" y="531888"/>
                  </a:lnTo>
                  <a:lnTo>
                    <a:pt x="619594" y="533742"/>
                  </a:lnTo>
                  <a:lnTo>
                    <a:pt x="619125" y="534873"/>
                  </a:lnTo>
                  <a:lnTo>
                    <a:pt x="619125" y="537502"/>
                  </a:lnTo>
                  <a:lnTo>
                    <a:pt x="619594" y="538619"/>
                  </a:lnTo>
                  <a:lnTo>
                    <a:pt x="621461" y="540486"/>
                  </a:lnTo>
                  <a:lnTo>
                    <a:pt x="622579" y="540943"/>
                  </a:lnTo>
                  <a:lnTo>
                    <a:pt x="625208" y="540943"/>
                  </a:lnTo>
                  <a:lnTo>
                    <a:pt x="626325" y="540486"/>
                  </a:lnTo>
                  <a:lnTo>
                    <a:pt x="628192" y="538619"/>
                  </a:lnTo>
                  <a:lnTo>
                    <a:pt x="628650" y="537502"/>
                  </a:lnTo>
                  <a:lnTo>
                    <a:pt x="628650" y="534873"/>
                  </a:lnTo>
                  <a:close/>
                </a:path>
                <a:path w="6200775" h="2135504">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6200775" h="2135504">
                  <a:moveTo>
                    <a:pt x="676275" y="2129117"/>
                  </a:moveTo>
                  <a:lnTo>
                    <a:pt x="675817" y="2127999"/>
                  </a:lnTo>
                  <a:lnTo>
                    <a:pt x="673950" y="2126132"/>
                  </a:lnTo>
                  <a:lnTo>
                    <a:pt x="672833" y="2125675"/>
                  </a:lnTo>
                  <a:lnTo>
                    <a:pt x="670204" y="2125675"/>
                  </a:lnTo>
                  <a:lnTo>
                    <a:pt x="669086" y="2126132"/>
                  </a:lnTo>
                  <a:lnTo>
                    <a:pt x="667219" y="2127999"/>
                  </a:lnTo>
                  <a:lnTo>
                    <a:pt x="666750" y="2129117"/>
                  </a:lnTo>
                  <a:lnTo>
                    <a:pt x="666750" y="2131745"/>
                  </a:lnTo>
                  <a:lnTo>
                    <a:pt x="667219" y="2132863"/>
                  </a:lnTo>
                  <a:lnTo>
                    <a:pt x="669086" y="2134730"/>
                  </a:lnTo>
                  <a:lnTo>
                    <a:pt x="670204" y="2135200"/>
                  </a:lnTo>
                  <a:lnTo>
                    <a:pt x="672833" y="2135200"/>
                  </a:lnTo>
                  <a:lnTo>
                    <a:pt x="673950" y="2134730"/>
                  </a:lnTo>
                  <a:lnTo>
                    <a:pt x="675817" y="2132863"/>
                  </a:lnTo>
                  <a:lnTo>
                    <a:pt x="676275" y="2131745"/>
                  </a:lnTo>
                  <a:lnTo>
                    <a:pt x="676275" y="2129117"/>
                  </a:lnTo>
                  <a:close/>
                </a:path>
                <a:path w="6200775" h="2135504">
                  <a:moveTo>
                    <a:pt x="676275" y="1597698"/>
                  </a:moveTo>
                  <a:lnTo>
                    <a:pt x="675817" y="1596580"/>
                  </a:lnTo>
                  <a:lnTo>
                    <a:pt x="673950" y="1594713"/>
                  </a:lnTo>
                  <a:lnTo>
                    <a:pt x="672833" y="1594256"/>
                  </a:lnTo>
                  <a:lnTo>
                    <a:pt x="670204" y="1594256"/>
                  </a:lnTo>
                  <a:lnTo>
                    <a:pt x="669086" y="1594713"/>
                  </a:lnTo>
                  <a:lnTo>
                    <a:pt x="667219" y="1596580"/>
                  </a:lnTo>
                  <a:lnTo>
                    <a:pt x="666750" y="1597698"/>
                  </a:lnTo>
                  <a:lnTo>
                    <a:pt x="666750" y="1600327"/>
                  </a:lnTo>
                  <a:lnTo>
                    <a:pt x="667219" y="1601457"/>
                  </a:lnTo>
                  <a:lnTo>
                    <a:pt x="669086" y="1603311"/>
                  </a:lnTo>
                  <a:lnTo>
                    <a:pt x="670204" y="1603781"/>
                  </a:lnTo>
                  <a:lnTo>
                    <a:pt x="672833" y="1603781"/>
                  </a:lnTo>
                  <a:lnTo>
                    <a:pt x="673950" y="1603311"/>
                  </a:lnTo>
                  <a:lnTo>
                    <a:pt x="675817" y="1601457"/>
                  </a:lnTo>
                  <a:lnTo>
                    <a:pt x="676275" y="1600327"/>
                  </a:lnTo>
                  <a:lnTo>
                    <a:pt x="676275" y="1597698"/>
                  </a:lnTo>
                  <a:close/>
                </a:path>
                <a:path w="6200775" h="2135504">
                  <a:moveTo>
                    <a:pt x="676275" y="1066279"/>
                  </a:moveTo>
                  <a:lnTo>
                    <a:pt x="675817" y="1065161"/>
                  </a:lnTo>
                  <a:lnTo>
                    <a:pt x="673950" y="1063307"/>
                  </a:lnTo>
                  <a:lnTo>
                    <a:pt x="672833" y="1062837"/>
                  </a:lnTo>
                  <a:lnTo>
                    <a:pt x="670204" y="1062837"/>
                  </a:lnTo>
                  <a:lnTo>
                    <a:pt x="669086" y="1063307"/>
                  </a:lnTo>
                  <a:lnTo>
                    <a:pt x="667219" y="1065161"/>
                  </a:lnTo>
                  <a:lnTo>
                    <a:pt x="666750" y="1066279"/>
                  </a:lnTo>
                  <a:lnTo>
                    <a:pt x="666750" y="1068908"/>
                  </a:lnTo>
                  <a:lnTo>
                    <a:pt x="667219" y="1070038"/>
                  </a:lnTo>
                  <a:lnTo>
                    <a:pt x="669086" y="1071892"/>
                  </a:lnTo>
                  <a:lnTo>
                    <a:pt x="670204" y="1072362"/>
                  </a:lnTo>
                  <a:lnTo>
                    <a:pt x="672833" y="1072362"/>
                  </a:lnTo>
                  <a:lnTo>
                    <a:pt x="673950" y="1071892"/>
                  </a:lnTo>
                  <a:lnTo>
                    <a:pt x="675817" y="1070038"/>
                  </a:lnTo>
                  <a:lnTo>
                    <a:pt x="676275" y="1068908"/>
                  </a:lnTo>
                  <a:lnTo>
                    <a:pt x="676275" y="1066279"/>
                  </a:lnTo>
                  <a:close/>
                </a:path>
                <a:path w="6200775" h="2135504">
                  <a:moveTo>
                    <a:pt x="676275" y="534873"/>
                  </a:moveTo>
                  <a:lnTo>
                    <a:pt x="675817" y="533742"/>
                  </a:lnTo>
                  <a:lnTo>
                    <a:pt x="673950" y="531888"/>
                  </a:lnTo>
                  <a:lnTo>
                    <a:pt x="672833" y="531418"/>
                  </a:lnTo>
                  <a:lnTo>
                    <a:pt x="670204" y="531418"/>
                  </a:lnTo>
                  <a:lnTo>
                    <a:pt x="669086" y="531888"/>
                  </a:lnTo>
                  <a:lnTo>
                    <a:pt x="667219" y="533742"/>
                  </a:lnTo>
                  <a:lnTo>
                    <a:pt x="666750" y="534873"/>
                  </a:lnTo>
                  <a:lnTo>
                    <a:pt x="666750" y="537502"/>
                  </a:lnTo>
                  <a:lnTo>
                    <a:pt x="667219" y="538619"/>
                  </a:lnTo>
                  <a:lnTo>
                    <a:pt x="669086" y="540486"/>
                  </a:lnTo>
                  <a:lnTo>
                    <a:pt x="670204" y="540943"/>
                  </a:lnTo>
                  <a:lnTo>
                    <a:pt x="672833" y="540943"/>
                  </a:lnTo>
                  <a:lnTo>
                    <a:pt x="673950" y="540486"/>
                  </a:lnTo>
                  <a:lnTo>
                    <a:pt x="675817" y="538619"/>
                  </a:lnTo>
                  <a:lnTo>
                    <a:pt x="676275" y="537502"/>
                  </a:lnTo>
                  <a:lnTo>
                    <a:pt x="676275" y="534873"/>
                  </a:lnTo>
                  <a:close/>
                </a:path>
                <a:path w="6200775" h="2135504">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6200775" h="2135504">
                  <a:moveTo>
                    <a:pt x="723900" y="2129117"/>
                  </a:moveTo>
                  <a:lnTo>
                    <a:pt x="723442" y="2127999"/>
                  </a:lnTo>
                  <a:lnTo>
                    <a:pt x="721575" y="2126132"/>
                  </a:lnTo>
                  <a:lnTo>
                    <a:pt x="720458" y="2125675"/>
                  </a:lnTo>
                  <a:lnTo>
                    <a:pt x="717829" y="2125675"/>
                  </a:lnTo>
                  <a:lnTo>
                    <a:pt x="716711" y="2126132"/>
                  </a:lnTo>
                  <a:lnTo>
                    <a:pt x="714844" y="2127999"/>
                  </a:lnTo>
                  <a:lnTo>
                    <a:pt x="714375" y="2129117"/>
                  </a:lnTo>
                  <a:lnTo>
                    <a:pt x="714375" y="2131745"/>
                  </a:lnTo>
                  <a:lnTo>
                    <a:pt x="714844" y="2132863"/>
                  </a:lnTo>
                  <a:lnTo>
                    <a:pt x="716711" y="2134730"/>
                  </a:lnTo>
                  <a:lnTo>
                    <a:pt x="717829" y="2135200"/>
                  </a:lnTo>
                  <a:lnTo>
                    <a:pt x="720458" y="2135200"/>
                  </a:lnTo>
                  <a:lnTo>
                    <a:pt x="721575" y="2134730"/>
                  </a:lnTo>
                  <a:lnTo>
                    <a:pt x="723442" y="2132863"/>
                  </a:lnTo>
                  <a:lnTo>
                    <a:pt x="723900" y="2131745"/>
                  </a:lnTo>
                  <a:lnTo>
                    <a:pt x="723900" y="2129117"/>
                  </a:lnTo>
                  <a:close/>
                </a:path>
                <a:path w="6200775" h="2135504">
                  <a:moveTo>
                    <a:pt x="723900" y="1597698"/>
                  </a:moveTo>
                  <a:lnTo>
                    <a:pt x="723442" y="1596580"/>
                  </a:lnTo>
                  <a:lnTo>
                    <a:pt x="721575" y="1594713"/>
                  </a:lnTo>
                  <a:lnTo>
                    <a:pt x="720458" y="1594256"/>
                  </a:lnTo>
                  <a:lnTo>
                    <a:pt x="717829" y="1594256"/>
                  </a:lnTo>
                  <a:lnTo>
                    <a:pt x="716711" y="1594713"/>
                  </a:lnTo>
                  <a:lnTo>
                    <a:pt x="714844" y="1596580"/>
                  </a:lnTo>
                  <a:lnTo>
                    <a:pt x="714375" y="1597698"/>
                  </a:lnTo>
                  <a:lnTo>
                    <a:pt x="714375" y="1600327"/>
                  </a:lnTo>
                  <a:lnTo>
                    <a:pt x="714844" y="1601457"/>
                  </a:lnTo>
                  <a:lnTo>
                    <a:pt x="716711" y="1603311"/>
                  </a:lnTo>
                  <a:lnTo>
                    <a:pt x="717829" y="1603781"/>
                  </a:lnTo>
                  <a:lnTo>
                    <a:pt x="720458" y="1603781"/>
                  </a:lnTo>
                  <a:lnTo>
                    <a:pt x="721575" y="1603311"/>
                  </a:lnTo>
                  <a:lnTo>
                    <a:pt x="723442" y="1601457"/>
                  </a:lnTo>
                  <a:lnTo>
                    <a:pt x="723900" y="1600327"/>
                  </a:lnTo>
                  <a:lnTo>
                    <a:pt x="723900" y="1597698"/>
                  </a:lnTo>
                  <a:close/>
                </a:path>
                <a:path w="6200775" h="2135504">
                  <a:moveTo>
                    <a:pt x="723900" y="1066279"/>
                  </a:moveTo>
                  <a:lnTo>
                    <a:pt x="723442" y="1065161"/>
                  </a:lnTo>
                  <a:lnTo>
                    <a:pt x="721575" y="1063307"/>
                  </a:lnTo>
                  <a:lnTo>
                    <a:pt x="720458" y="1062837"/>
                  </a:lnTo>
                  <a:lnTo>
                    <a:pt x="717829" y="1062837"/>
                  </a:lnTo>
                  <a:lnTo>
                    <a:pt x="716711" y="1063307"/>
                  </a:lnTo>
                  <a:lnTo>
                    <a:pt x="714844" y="1065161"/>
                  </a:lnTo>
                  <a:lnTo>
                    <a:pt x="714375" y="1066279"/>
                  </a:lnTo>
                  <a:lnTo>
                    <a:pt x="714375" y="1068908"/>
                  </a:lnTo>
                  <a:lnTo>
                    <a:pt x="714844" y="1070038"/>
                  </a:lnTo>
                  <a:lnTo>
                    <a:pt x="716711" y="1071892"/>
                  </a:lnTo>
                  <a:lnTo>
                    <a:pt x="717829" y="1072362"/>
                  </a:lnTo>
                  <a:lnTo>
                    <a:pt x="720458" y="1072362"/>
                  </a:lnTo>
                  <a:lnTo>
                    <a:pt x="721575" y="1071892"/>
                  </a:lnTo>
                  <a:lnTo>
                    <a:pt x="723442" y="1070038"/>
                  </a:lnTo>
                  <a:lnTo>
                    <a:pt x="723900" y="1068908"/>
                  </a:lnTo>
                  <a:lnTo>
                    <a:pt x="723900" y="1066279"/>
                  </a:lnTo>
                  <a:close/>
                </a:path>
                <a:path w="6200775" h="2135504">
                  <a:moveTo>
                    <a:pt x="723900" y="534873"/>
                  </a:moveTo>
                  <a:lnTo>
                    <a:pt x="723442" y="533742"/>
                  </a:lnTo>
                  <a:lnTo>
                    <a:pt x="721575" y="531888"/>
                  </a:lnTo>
                  <a:lnTo>
                    <a:pt x="720458" y="531418"/>
                  </a:lnTo>
                  <a:lnTo>
                    <a:pt x="717829" y="531418"/>
                  </a:lnTo>
                  <a:lnTo>
                    <a:pt x="716711" y="531888"/>
                  </a:lnTo>
                  <a:lnTo>
                    <a:pt x="714844" y="533742"/>
                  </a:lnTo>
                  <a:lnTo>
                    <a:pt x="714375" y="534873"/>
                  </a:lnTo>
                  <a:lnTo>
                    <a:pt x="714375" y="537502"/>
                  </a:lnTo>
                  <a:lnTo>
                    <a:pt x="714844" y="538619"/>
                  </a:lnTo>
                  <a:lnTo>
                    <a:pt x="716711" y="540486"/>
                  </a:lnTo>
                  <a:lnTo>
                    <a:pt x="717829" y="540943"/>
                  </a:lnTo>
                  <a:lnTo>
                    <a:pt x="720458" y="540943"/>
                  </a:lnTo>
                  <a:lnTo>
                    <a:pt x="721575" y="540486"/>
                  </a:lnTo>
                  <a:lnTo>
                    <a:pt x="723442" y="538619"/>
                  </a:lnTo>
                  <a:lnTo>
                    <a:pt x="723900" y="537502"/>
                  </a:lnTo>
                  <a:lnTo>
                    <a:pt x="723900" y="534873"/>
                  </a:lnTo>
                  <a:close/>
                </a:path>
                <a:path w="6200775" h="2135504">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6200775" h="2135504">
                  <a:moveTo>
                    <a:pt x="771525" y="2129117"/>
                  </a:moveTo>
                  <a:lnTo>
                    <a:pt x="771067" y="2127999"/>
                  </a:lnTo>
                  <a:lnTo>
                    <a:pt x="769200" y="2126132"/>
                  </a:lnTo>
                  <a:lnTo>
                    <a:pt x="768083" y="2125675"/>
                  </a:lnTo>
                  <a:lnTo>
                    <a:pt x="765454" y="2125675"/>
                  </a:lnTo>
                  <a:lnTo>
                    <a:pt x="764336" y="2126132"/>
                  </a:lnTo>
                  <a:lnTo>
                    <a:pt x="762469" y="2127999"/>
                  </a:lnTo>
                  <a:lnTo>
                    <a:pt x="762000" y="2129117"/>
                  </a:lnTo>
                  <a:lnTo>
                    <a:pt x="762000" y="2131745"/>
                  </a:lnTo>
                  <a:lnTo>
                    <a:pt x="762469" y="2132863"/>
                  </a:lnTo>
                  <a:lnTo>
                    <a:pt x="764336" y="2134730"/>
                  </a:lnTo>
                  <a:lnTo>
                    <a:pt x="765454" y="2135200"/>
                  </a:lnTo>
                  <a:lnTo>
                    <a:pt x="768083" y="2135200"/>
                  </a:lnTo>
                  <a:lnTo>
                    <a:pt x="769200" y="2134730"/>
                  </a:lnTo>
                  <a:lnTo>
                    <a:pt x="771067" y="2132863"/>
                  </a:lnTo>
                  <a:lnTo>
                    <a:pt x="771525" y="2131745"/>
                  </a:lnTo>
                  <a:lnTo>
                    <a:pt x="771525" y="2129117"/>
                  </a:lnTo>
                  <a:close/>
                </a:path>
                <a:path w="6200775" h="2135504">
                  <a:moveTo>
                    <a:pt x="771525" y="1597698"/>
                  </a:moveTo>
                  <a:lnTo>
                    <a:pt x="771067" y="1596580"/>
                  </a:lnTo>
                  <a:lnTo>
                    <a:pt x="769200" y="1594713"/>
                  </a:lnTo>
                  <a:lnTo>
                    <a:pt x="768083" y="1594256"/>
                  </a:lnTo>
                  <a:lnTo>
                    <a:pt x="765454" y="1594256"/>
                  </a:lnTo>
                  <a:lnTo>
                    <a:pt x="764336" y="1594713"/>
                  </a:lnTo>
                  <a:lnTo>
                    <a:pt x="762469" y="1596580"/>
                  </a:lnTo>
                  <a:lnTo>
                    <a:pt x="762000" y="1597698"/>
                  </a:lnTo>
                  <a:lnTo>
                    <a:pt x="762000" y="1600327"/>
                  </a:lnTo>
                  <a:lnTo>
                    <a:pt x="762469" y="1601457"/>
                  </a:lnTo>
                  <a:lnTo>
                    <a:pt x="764336" y="1603311"/>
                  </a:lnTo>
                  <a:lnTo>
                    <a:pt x="765454" y="1603781"/>
                  </a:lnTo>
                  <a:lnTo>
                    <a:pt x="768083" y="1603781"/>
                  </a:lnTo>
                  <a:lnTo>
                    <a:pt x="769200" y="1603311"/>
                  </a:lnTo>
                  <a:lnTo>
                    <a:pt x="771067" y="1601457"/>
                  </a:lnTo>
                  <a:lnTo>
                    <a:pt x="771525" y="1600327"/>
                  </a:lnTo>
                  <a:lnTo>
                    <a:pt x="771525" y="1597698"/>
                  </a:lnTo>
                  <a:close/>
                </a:path>
                <a:path w="6200775" h="2135504">
                  <a:moveTo>
                    <a:pt x="771525" y="1066279"/>
                  </a:moveTo>
                  <a:lnTo>
                    <a:pt x="771067" y="1065161"/>
                  </a:lnTo>
                  <a:lnTo>
                    <a:pt x="769200" y="1063307"/>
                  </a:lnTo>
                  <a:lnTo>
                    <a:pt x="768083" y="1062837"/>
                  </a:lnTo>
                  <a:lnTo>
                    <a:pt x="765454" y="1062837"/>
                  </a:lnTo>
                  <a:lnTo>
                    <a:pt x="764336" y="1063307"/>
                  </a:lnTo>
                  <a:lnTo>
                    <a:pt x="762469" y="1065161"/>
                  </a:lnTo>
                  <a:lnTo>
                    <a:pt x="762000" y="1066279"/>
                  </a:lnTo>
                  <a:lnTo>
                    <a:pt x="762000" y="1068908"/>
                  </a:lnTo>
                  <a:lnTo>
                    <a:pt x="762469" y="1070038"/>
                  </a:lnTo>
                  <a:lnTo>
                    <a:pt x="764336" y="1071892"/>
                  </a:lnTo>
                  <a:lnTo>
                    <a:pt x="765454" y="1072362"/>
                  </a:lnTo>
                  <a:lnTo>
                    <a:pt x="768083" y="1072362"/>
                  </a:lnTo>
                  <a:lnTo>
                    <a:pt x="769200" y="1071892"/>
                  </a:lnTo>
                  <a:lnTo>
                    <a:pt x="771067" y="1070038"/>
                  </a:lnTo>
                  <a:lnTo>
                    <a:pt x="771525" y="1068908"/>
                  </a:lnTo>
                  <a:lnTo>
                    <a:pt x="771525" y="1066279"/>
                  </a:lnTo>
                  <a:close/>
                </a:path>
                <a:path w="6200775" h="2135504">
                  <a:moveTo>
                    <a:pt x="771525" y="534873"/>
                  </a:moveTo>
                  <a:lnTo>
                    <a:pt x="771067" y="533742"/>
                  </a:lnTo>
                  <a:lnTo>
                    <a:pt x="769200" y="531888"/>
                  </a:lnTo>
                  <a:lnTo>
                    <a:pt x="768083" y="531418"/>
                  </a:lnTo>
                  <a:lnTo>
                    <a:pt x="765454" y="531418"/>
                  </a:lnTo>
                  <a:lnTo>
                    <a:pt x="764336" y="531888"/>
                  </a:lnTo>
                  <a:lnTo>
                    <a:pt x="762469" y="533742"/>
                  </a:lnTo>
                  <a:lnTo>
                    <a:pt x="762000" y="534873"/>
                  </a:lnTo>
                  <a:lnTo>
                    <a:pt x="762000" y="537502"/>
                  </a:lnTo>
                  <a:lnTo>
                    <a:pt x="762469" y="538619"/>
                  </a:lnTo>
                  <a:lnTo>
                    <a:pt x="764336" y="540486"/>
                  </a:lnTo>
                  <a:lnTo>
                    <a:pt x="765454" y="540943"/>
                  </a:lnTo>
                  <a:lnTo>
                    <a:pt x="768083" y="540943"/>
                  </a:lnTo>
                  <a:lnTo>
                    <a:pt x="769200" y="540486"/>
                  </a:lnTo>
                  <a:lnTo>
                    <a:pt x="771067" y="538619"/>
                  </a:lnTo>
                  <a:lnTo>
                    <a:pt x="771525" y="537502"/>
                  </a:lnTo>
                  <a:lnTo>
                    <a:pt x="771525" y="534873"/>
                  </a:lnTo>
                  <a:close/>
                </a:path>
                <a:path w="6200775" h="2135504">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6200775" h="2135504">
                  <a:moveTo>
                    <a:pt x="819150" y="2129117"/>
                  </a:moveTo>
                  <a:lnTo>
                    <a:pt x="818692" y="2127999"/>
                  </a:lnTo>
                  <a:lnTo>
                    <a:pt x="816825" y="2126132"/>
                  </a:lnTo>
                  <a:lnTo>
                    <a:pt x="815708" y="2125675"/>
                  </a:lnTo>
                  <a:lnTo>
                    <a:pt x="813079" y="2125675"/>
                  </a:lnTo>
                  <a:lnTo>
                    <a:pt x="811961" y="2126132"/>
                  </a:lnTo>
                  <a:lnTo>
                    <a:pt x="810094" y="2127999"/>
                  </a:lnTo>
                  <a:lnTo>
                    <a:pt x="809625" y="2129117"/>
                  </a:lnTo>
                  <a:lnTo>
                    <a:pt x="809625" y="2131745"/>
                  </a:lnTo>
                  <a:lnTo>
                    <a:pt x="810094" y="2132863"/>
                  </a:lnTo>
                  <a:lnTo>
                    <a:pt x="811961" y="2134730"/>
                  </a:lnTo>
                  <a:lnTo>
                    <a:pt x="813079" y="2135200"/>
                  </a:lnTo>
                  <a:lnTo>
                    <a:pt x="815708" y="2135200"/>
                  </a:lnTo>
                  <a:lnTo>
                    <a:pt x="816825" y="2134730"/>
                  </a:lnTo>
                  <a:lnTo>
                    <a:pt x="818692" y="2132863"/>
                  </a:lnTo>
                  <a:lnTo>
                    <a:pt x="819150" y="2131745"/>
                  </a:lnTo>
                  <a:lnTo>
                    <a:pt x="819150" y="2129117"/>
                  </a:lnTo>
                  <a:close/>
                </a:path>
                <a:path w="6200775" h="2135504">
                  <a:moveTo>
                    <a:pt x="819150" y="1597698"/>
                  </a:moveTo>
                  <a:lnTo>
                    <a:pt x="818692" y="1596580"/>
                  </a:lnTo>
                  <a:lnTo>
                    <a:pt x="816825" y="1594713"/>
                  </a:lnTo>
                  <a:lnTo>
                    <a:pt x="815708" y="1594256"/>
                  </a:lnTo>
                  <a:lnTo>
                    <a:pt x="813079" y="1594256"/>
                  </a:lnTo>
                  <a:lnTo>
                    <a:pt x="811961" y="1594713"/>
                  </a:lnTo>
                  <a:lnTo>
                    <a:pt x="810094" y="1596580"/>
                  </a:lnTo>
                  <a:lnTo>
                    <a:pt x="809625" y="1597698"/>
                  </a:lnTo>
                  <a:lnTo>
                    <a:pt x="809625" y="1600327"/>
                  </a:lnTo>
                  <a:lnTo>
                    <a:pt x="810094" y="1601457"/>
                  </a:lnTo>
                  <a:lnTo>
                    <a:pt x="811961" y="1603311"/>
                  </a:lnTo>
                  <a:lnTo>
                    <a:pt x="813079" y="1603781"/>
                  </a:lnTo>
                  <a:lnTo>
                    <a:pt x="815708" y="1603781"/>
                  </a:lnTo>
                  <a:lnTo>
                    <a:pt x="816825" y="1603311"/>
                  </a:lnTo>
                  <a:lnTo>
                    <a:pt x="818692" y="1601457"/>
                  </a:lnTo>
                  <a:lnTo>
                    <a:pt x="819150" y="1600327"/>
                  </a:lnTo>
                  <a:lnTo>
                    <a:pt x="819150" y="1597698"/>
                  </a:lnTo>
                  <a:close/>
                </a:path>
                <a:path w="6200775" h="2135504">
                  <a:moveTo>
                    <a:pt x="819150" y="1066279"/>
                  </a:moveTo>
                  <a:lnTo>
                    <a:pt x="818692" y="1065161"/>
                  </a:lnTo>
                  <a:lnTo>
                    <a:pt x="816825" y="1063307"/>
                  </a:lnTo>
                  <a:lnTo>
                    <a:pt x="815708" y="1062837"/>
                  </a:lnTo>
                  <a:lnTo>
                    <a:pt x="813079" y="1062837"/>
                  </a:lnTo>
                  <a:lnTo>
                    <a:pt x="811961" y="1063307"/>
                  </a:lnTo>
                  <a:lnTo>
                    <a:pt x="810094" y="1065161"/>
                  </a:lnTo>
                  <a:lnTo>
                    <a:pt x="809625" y="1066279"/>
                  </a:lnTo>
                  <a:lnTo>
                    <a:pt x="809625" y="1068908"/>
                  </a:lnTo>
                  <a:lnTo>
                    <a:pt x="810094" y="1070038"/>
                  </a:lnTo>
                  <a:lnTo>
                    <a:pt x="811961" y="1071892"/>
                  </a:lnTo>
                  <a:lnTo>
                    <a:pt x="813079" y="1072362"/>
                  </a:lnTo>
                  <a:lnTo>
                    <a:pt x="815708" y="1072362"/>
                  </a:lnTo>
                  <a:lnTo>
                    <a:pt x="816825" y="1071892"/>
                  </a:lnTo>
                  <a:lnTo>
                    <a:pt x="818692" y="1070038"/>
                  </a:lnTo>
                  <a:lnTo>
                    <a:pt x="819150" y="1068908"/>
                  </a:lnTo>
                  <a:lnTo>
                    <a:pt x="819150" y="1066279"/>
                  </a:lnTo>
                  <a:close/>
                </a:path>
                <a:path w="6200775" h="2135504">
                  <a:moveTo>
                    <a:pt x="819150" y="534873"/>
                  </a:moveTo>
                  <a:lnTo>
                    <a:pt x="818692" y="533742"/>
                  </a:lnTo>
                  <a:lnTo>
                    <a:pt x="816825" y="531888"/>
                  </a:lnTo>
                  <a:lnTo>
                    <a:pt x="815708" y="531418"/>
                  </a:lnTo>
                  <a:lnTo>
                    <a:pt x="813079" y="531418"/>
                  </a:lnTo>
                  <a:lnTo>
                    <a:pt x="811961" y="531888"/>
                  </a:lnTo>
                  <a:lnTo>
                    <a:pt x="810094" y="533742"/>
                  </a:lnTo>
                  <a:lnTo>
                    <a:pt x="809625" y="534873"/>
                  </a:lnTo>
                  <a:lnTo>
                    <a:pt x="809625" y="537502"/>
                  </a:lnTo>
                  <a:lnTo>
                    <a:pt x="810094" y="538619"/>
                  </a:lnTo>
                  <a:lnTo>
                    <a:pt x="811961" y="540486"/>
                  </a:lnTo>
                  <a:lnTo>
                    <a:pt x="813079" y="540943"/>
                  </a:lnTo>
                  <a:lnTo>
                    <a:pt x="815708" y="540943"/>
                  </a:lnTo>
                  <a:lnTo>
                    <a:pt x="816825" y="540486"/>
                  </a:lnTo>
                  <a:lnTo>
                    <a:pt x="818692" y="538619"/>
                  </a:lnTo>
                  <a:lnTo>
                    <a:pt x="819150" y="537502"/>
                  </a:lnTo>
                  <a:lnTo>
                    <a:pt x="819150" y="534873"/>
                  </a:lnTo>
                  <a:close/>
                </a:path>
                <a:path w="6200775" h="2135504">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6200775" h="2135504">
                  <a:moveTo>
                    <a:pt x="866775" y="2129117"/>
                  </a:moveTo>
                  <a:lnTo>
                    <a:pt x="866317" y="2127999"/>
                  </a:lnTo>
                  <a:lnTo>
                    <a:pt x="864450" y="2126132"/>
                  </a:lnTo>
                  <a:lnTo>
                    <a:pt x="863333" y="2125675"/>
                  </a:lnTo>
                  <a:lnTo>
                    <a:pt x="860704" y="2125675"/>
                  </a:lnTo>
                  <a:lnTo>
                    <a:pt x="859586" y="2126132"/>
                  </a:lnTo>
                  <a:lnTo>
                    <a:pt x="857719" y="2127999"/>
                  </a:lnTo>
                  <a:lnTo>
                    <a:pt x="857250" y="2129117"/>
                  </a:lnTo>
                  <a:lnTo>
                    <a:pt x="857250" y="2131745"/>
                  </a:lnTo>
                  <a:lnTo>
                    <a:pt x="857719" y="2132863"/>
                  </a:lnTo>
                  <a:lnTo>
                    <a:pt x="859586" y="2134730"/>
                  </a:lnTo>
                  <a:lnTo>
                    <a:pt x="860704" y="2135200"/>
                  </a:lnTo>
                  <a:lnTo>
                    <a:pt x="863333" y="2135200"/>
                  </a:lnTo>
                  <a:lnTo>
                    <a:pt x="864450" y="2134730"/>
                  </a:lnTo>
                  <a:lnTo>
                    <a:pt x="866317" y="2132863"/>
                  </a:lnTo>
                  <a:lnTo>
                    <a:pt x="866775" y="2131745"/>
                  </a:lnTo>
                  <a:lnTo>
                    <a:pt x="866775" y="2129117"/>
                  </a:lnTo>
                  <a:close/>
                </a:path>
                <a:path w="6200775" h="2135504">
                  <a:moveTo>
                    <a:pt x="866775" y="1597698"/>
                  </a:moveTo>
                  <a:lnTo>
                    <a:pt x="866317" y="1596580"/>
                  </a:lnTo>
                  <a:lnTo>
                    <a:pt x="864450" y="1594713"/>
                  </a:lnTo>
                  <a:lnTo>
                    <a:pt x="863333" y="1594256"/>
                  </a:lnTo>
                  <a:lnTo>
                    <a:pt x="860704" y="1594256"/>
                  </a:lnTo>
                  <a:lnTo>
                    <a:pt x="859586" y="1594713"/>
                  </a:lnTo>
                  <a:lnTo>
                    <a:pt x="857719" y="1596580"/>
                  </a:lnTo>
                  <a:lnTo>
                    <a:pt x="857250" y="1597698"/>
                  </a:lnTo>
                  <a:lnTo>
                    <a:pt x="857250" y="1600327"/>
                  </a:lnTo>
                  <a:lnTo>
                    <a:pt x="857719" y="1601457"/>
                  </a:lnTo>
                  <a:lnTo>
                    <a:pt x="859586" y="1603311"/>
                  </a:lnTo>
                  <a:lnTo>
                    <a:pt x="860704" y="1603781"/>
                  </a:lnTo>
                  <a:lnTo>
                    <a:pt x="863333" y="1603781"/>
                  </a:lnTo>
                  <a:lnTo>
                    <a:pt x="864450" y="1603311"/>
                  </a:lnTo>
                  <a:lnTo>
                    <a:pt x="866317" y="1601457"/>
                  </a:lnTo>
                  <a:lnTo>
                    <a:pt x="866775" y="1600327"/>
                  </a:lnTo>
                  <a:lnTo>
                    <a:pt x="866775" y="1597698"/>
                  </a:lnTo>
                  <a:close/>
                </a:path>
                <a:path w="6200775" h="2135504">
                  <a:moveTo>
                    <a:pt x="866775" y="1066279"/>
                  </a:moveTo>
                  <a:lnTo>
                    <a:pt x="866317" y="1065161"/>
                  </a:lnTo>
                  <a:lnTo>
                    <a:pt x="864450" y="1063307"/>
                  </a:lnTo>
                  <a:lnTo>
                    <a:pt x="863333" y="1062837"/>
                  </a:lnTo>
                  <a:lnTo>
                    <a:pt x="860704" y="1062837"/>
                  </a:lnTo>
                  <a:lnTo>
                    <a:pt x="859586" y="1063307"/>
                  </a:lnTo>
                  <a:lnTo>
                    <a:pt x="857719" y="1065161"/>
                  </a:lnTo>
                  <a:lnTo>
                    <a:pt x="857250" y="1066279"/>
                  </a:lnTo>
                  <a:lnTo>
                    <a:pt x="857250" y="1068908"/>
                  </a:lnTo>
                  <a:lnTo>
                    <a:pt x="857719" y="1070038"/>
                  </a:lnTo>
                  <a:lnTo>
                    <a:pt x="859586" y="1071892"/>
                  </a:lnTo>
                  <a:lnTo>
                    <a:pt x="860704" y="1072362"/>
                  </a:lnTo>
                  <a:lnTo>
                    <a:pt x="863333" y="1072362"/>
                  </a:lnTo>
                  <a:lnTo>
                    <a:pt x="864450" y="1071892"/>
                  </a:lnTo>
                  <a:lnTo>
                    <a:pt x="866317" y="1070038"/>
                  </a:lnTo>
                  <a:lnTo>
                    <a:pt x="866775" y="1068908"/>
                  </a:lnTo>
                  <a:lnTo>
                    <a:pt x="866775" y="1066279"/>
                  </a:lnTo>
                  <a:close/>
                </a:path>
                <a:path w="6200775" h="2135504">
                  <a:moveTo>
                    <a:pt x="866775" y="534873"/>
                  </a:moveTo>
                  <a:lnTo>
                    <a:pt x="866317" y="533742"/>
                  </a:lnTo>
                  <a:lnTo>
                    <a:pt x="864450" y="531888"/>
                  </a:lnTo>
                  <a:lnTo>
                    <a:pt x="863333" y="531418"/>
                  </a:lnTo>
                  <a:lnTo>
                    <a:pt x="860704" y="531418"/>
                  </a:lnTo>
                  <a:lnTo>
                    <a:pt x="859586" y="531888"/>
                  </a:lnTo>
                  <a:lnTo>
                    <a:pt x="857719" y="533742"/>
                  </a:lnTo>
                  <a:lnTo>
                    <a:pt x="857250" y="534873"/>
                  </a:lnTo>
                  <a:lnTo>
                    <a:pt x="857250" y="537502"/>
                  </a:lnTo>
                  <a:lnTo>
                    <a:pt x="857719" y="538619"/>
                  </a:lnTo>
                  <a:lnTo>
                    <a:pt x="859586" y="540486"/>
                  </a:lnTo>
                  <a:lnTo>
                    <a:pt x="860704" y="540943"/>
                  </a:lnTo>
                  <a:lnTo>
                    <a:pt x="863333" y="540943"/>
                  </a:lnTo>
                  <a:lnTo>
                    <a:pt x="864450" y="540486"/>
                  </a:lnTo>
                  <a:lnTo>
                    <a:pt x="866317" y="538619"/>
                  </a:lnTo>
                  <a:lnTo>
                    <a:pt x="866775" y="537502"/>
                  </a:lnTo>
                  <a:lnTo>
                    <a:pt x="866775" y="534873"/>
                  </a:lnTo>
                  <a:close/>
                </a:path>
                <a:path w="6200775" h="2135504">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6200775" h="2135504">
                  <a:moveTo>
                    <a:pt x="914400" y="2129117"/>
                  </a:moveTo>
                  <a:lnTo>
                    <a:pt x="913942" y="2127999"/>
                  </a:lnTo>
                  <a:lnTo>
                    <a:pt x="912075" y="2126132"/>
                  </a:lnTo>
                  <a:lnTo>
                    <a:pt x="910958" y="2125675"/>
                  </a:lnTo>
                  <a:lnTo>
                    <a:pt x="908329" y="2125675"/>
                  </a:lnTo>
                  <a:lnTo>
                    <a:pt x="907211" y="2126132"/>
                  </a:lnTo>
                  <a:lnTo>
                    <a:pt x="905344" y="2127999"/>
                  </a:lnTo>
                  <a:lnTo>
                    <a:pt x="904875" y="2129117"/>
                  </a:lnTo>
                  <a:lnTo>
                    <a:pt x="904875" y="2131745"/>
                  </a:lnTo>
                  <a:lnTo>
                    <a:pt x="905344" y="2132863"/>
                  </a:lnTo>
                  <a:lnTo>
                    <a:pt x="907211" y="2134730"/>
                  </a:lnTo>
                  <a:lnTo>
                    <a:pt x="908329" y="2135200"/>
                  </a:lnTo>
                  <a:lnTo>
                    <a:pt x="910958" y="2135200"/>
                  </a:lnTo>
                  <a:lnTo>
                    <a:pt x="912075" y="2134730"/>
                  </a:lnTo>
                  <a:lnTo>
                    <a:pt x="913942" y="2132863"/>
                  </a:lnTo>
                  <a:lnTo>
                    <a:pt x="914400" y="2131745"/>
                  </a:lnTo>
                  <a:lnTo>
                    <a:pt x="914400" y="2129117"/>
                  </a:lnTo>
                  <a:close/>
                </a:path>
                <a:path w="6200775" h="2135504">
                  <a:moveTo>
                    <a:pt x="914400" y="1597698"/>
                  </a:moveTo>
                  <a:lnTo>
                    <a:pt x="913942" y="1596580"/>
                  </a:lnTo>
                  <a:lnTo>
                    <a:pt x="912075" y="1594713"/>
                  </a:lnTo>
                  <a:lnTo>
                    <a:pt x="910958" y="1594256"/>
                  </a:lnTo>
                  <a:lnTo>
                    <a:pt x="908329" y="1594256"/>
                  </a:lnTo>
                  <a:lnTo>
                    <a:pt x="907211" y="1594713"/>
                  </a:lnTo>
                  <a:lnTo>
                    <a:pt x="905344" y="1596580"/>
                  </a:lnTo>
                  <a:lnTo>
                    <a:pt x="904875" y="1597698"/>
                  </a:lnTo>
                  <a:lnTo>
                    <a:pt x="904875" y="1600327"/>
                  </a:lnTo>
                  <a:lnTo>
                    <a:pt x="905344" y="1601457"/>
                  </a:lnTo>
                  <a:lnTo>
                    <a:pt x="907211" y="1603311"/>
                  </a:lnTo>
                  <a:lnTo>
                    <a:pt x="908329" y="1603781"/>
                  </a:lnTo>
                  <a:lnTo>
                    <a:pt x="910958" y="1603781"/>
                  </a:lnTo>
                  <a:lnTo>
                    <a:pt x="912075" y="1603311"/>
                  </a:lnTo>
                  <a:lnTo>
                    <a:pt x="913942" y="1601457"/>
                  </a:lnTo>
                  <a:lnTo>
                    <a:pt x="914400" y="1600327"/>
                  </a:lnTo>
                  <a:lnTo>
                    <a:pt x="914400" y="1597698"/>
                  </a:lnTo>
                  <a:close/>
                </a:path>
                <a:path w="6200775" h="2135504">
                  <a:moveTo>
                    <a:pt x="914400" y="1066279"/>
                  </a:moveTo>
                  <a:lnTo>
                    <a:pt x="913942" y="1065161"/>
                  </a:lnTo>
                  <a:lnTo>
                    <a:pt x="912075" y="1063307"/>
                  </a:lnTo>
                  <a:lnTo>
                    <a:pt x="910958" y="1062837"/>
                  </a:lnTo>
                  <a:lnTo>
                    <a:pt x="908329" y="1062837"/>
                  </a:lnTo>
                  <a:lnTo>
                    <a:pt x="907211" y="1063307"/>
                  </a:lnTo>
                  <a:lnTo>
                    <a:pt x="905344" y="1065161"/>
                  </a:lnTo>
                  <a:lnTo>
                    <a:pt x="904875" y="1066279"/>
                  </a:lnTo>
                  <a:lnTo>
                    <a:pt x="904875" y="1068908"/>
                  </a:lnTo>
                  <a:lnTo>
                    <a:pt x="905344" y="1070038"/>
                  </a:lnTo>
                  <a:lnTo>
                    <a:pt x="907211" y="1071892"/>
                  </a:lnTo>
                  <a:lnTo>
                    <a:pt x="908329" y="1072362"/>
                  </a:lnTo>
                  <a:lnTo>
                    <a:pt x="910958" y="1072362"/>
                  </a:lnTo>
                  <a:lnTo>
                    <a:pt x="912075" y="1071892"/>
                  </a:lnTo>
                  <a:lnTo>
                    <a:pt x="913942" y="1070038"/>
                  </a:lnTo>
                  <a:lnTo>
                    <a:pt x="914400" y="1068908"/>
                  </a:lnTo>
                  <a:lnTo>
                    <a:pt x="914400" y="1066279"/>
                  </a:lnTo>
                  <a:close/>
                </a:path>
                <a:path w="6200775" h="2135504">
                  <a:moveTo>
                    <a:pt x="914400" y="534873"/>
                  </a:moveTo>
                  <a:lnTo>
                    <a:pt x="913942" y="533742"/>
                  </a:lnTo>
                  <a:lnTo>
                    <a:pt x="912075" y="531888"/>
                  </a:lnTo>
                  <a:lnTo>
                    <a:pt x="910958" y="531418"/>
                  </a:lnTo>
                  <a:lnTo>
                    <a:pt x="908329" y="531418"/>
                  </a:lnTo>
                  <a:lnTo>
                    <a:pt x="907211" y="531888"/>
                  </a:lnTo>
                  <a:lnTo>
                    <a:pt x="905344" y="533742"/>
                  </a:lnTo>
                  <a:lnTo>
                    <a:pt x="904875" y="534873"/>
                  </a:lnTo>
                  <a:lnTo>
                    <a:pt x="904875" y="537502"/>
                  </a:lnTo>
                  <a:lnTo>
                    <a:pt x="905344" y="538619"/>
                  </a:lnTo>
                  <a:lnTo>
                    <a:pt x="907211" y="540486"/>
                  </a:lnTo>
                  <a:lnTo>
                    <a:pt x="908329" y="540943"/>
                  </a:lnTo>
                  <a:lnTo>
                    <a:pt x="910958" y="540943"/>
                  </a:lnTo>
                  <a:lnTo>
                    <a:pt x="912075" y="540486"/>
                  </a:lnTo>
                  <a:lnTo>
                    <a:pt x="913942" y="538619"/>
                  </a:lnTo>
                  <a:lnTo>
                    <a:pt x="914400" y="537502"/>
                  </a:lnTo>
                  <a:lnTo>
                    <a:pt x="914400" y="534873"/>
                  </a:lnTo>
                  <a:close/>
                </a:path>
                <a:path w="6200775" h="2135504">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6200775" h="2135504">
                  <a:moveTo>
                    <a:pt x="962025" y="2129117"/>
                  </a:moveTo>
                  <a:lnTo>
                    <a:pt x="961567" y="2127999"/>
                  </a:lnTo>
                  <a:lnTo>
                    <a:pt x="959700" y="2126132"/>
                  </a:lnTo>
                  <a:lnTo>
                    <a:pt x="958583" y="2125675"/>
                  </a:lnTo>
                  <a:lnTo>
                    <a:pt x="955954" y="2125675"/>
                  </a:lnTo>
                  <a:lnTo>
                    <a:pt x="954836" y="2126132"/>
                  </a:lnTo>
                  <a:lnTo>
                    <a:pt x="952969" y="2127999"/>
                  </a:lnTo>
                  <a:lnTo>
                    <a:pt x="952500" y="2129117"/>
                  </a:lnTo>
                  <a:lnTo>
                    <a:pt x="952500" y="2131745"/>
                  </a:lnTo>
                  <a:lnTo>
                    <a:pt x="952969" y="2132863"/>
                  </a:lnTo>
                  <a:lnTo>
                    <a:pt x="954836" y="2134730"/>
                  </a:lnTo>
                  <a:lnTo>
                    <a:pt x="955954" y="2135200"/>
                  </a:lnTo>
                  <a:lnTo>
                    <a:pt x="958583" y="2135200"/>
                  </a:lnTo>
                  <a:lnTo>
                    <a:pt x="959700" y="2134730"/>
                  </a:lnTo>
                  <a:lnTo>
                    <a:pt x="961567" y="2132863"/>
                  </a:lnTo>
                  <a:lnTo>
                    <a:pt x="962025" y="2131745"/>
                  </a:lnTo>
                  <a:lnTo>
                    <a:pt x="962025" y="2129117"/>
                  </a:lnTo>
                  <a:close/>
                </a:path>
                <a:path w="6200775" h="2135504">
                  <a:moveTo>
                    <a:pt x="962025" y="1597698"/>
                  </a:moveTo>
                  <a:lnTo>
                    <a:pt x="961567" y="1596580"/>
                  </a:lnTo>
                  <a:lnTo>
                    <a:pt x="959700" y="1594713"/>
                  </a:lnTo>
                  <a:lnTo>
                    <a:pt x="958583" y="1594256"/>
                  </a:lnTo>
                  <a:lnTo>
                    <a:pt x="955954" y="1594256"/>
                  </a:lnTo>
                  <a:lnTo>
                    <a:pt x="954836" y="1594713"/>
                  </a:lnTo>
                  <a:lnTo>
                    <a:pt x="952969" y="1596580"/>
                  </a:lnTo>
                  <a:lnTo>
                    <a:pt x="952500" y="1597698"/>
                  </a:lnTo>
                  <a:lnTo>
                    <a:pt x="952500" y="1600327"/>
                  </a:lnTo>
                  <a:lnTo>
                    <a:pt x="952969" y="1601457"/>
                  </a:lnTo>
                  <a:lnTo>
                    <a:pt x="954836" y="1603311"/>
                  </a:lnTo>
                  <a:lnTo>
                    <a:pt x="955954" y="1603781"/>
                  </a:lnTo>
                  <a:lnTo>
                    <a:pt x="958583" y="1603781"/>
                  </a:lnTo>
                  <a:lnTo>
                    <a:pt x="959700" y="1603311"/>
                  </a:lnTo>
                  <a:lnTo>
                    <a:pt x="961567" y="1601457"/>
                  </a:lnTo>
                  <a:lnTo>
                    <a:pt x="962025" y="1600327"/>
                  </a:lnTo>
                  <a:lnTo>
                    <a:pt x="962025" y="1597698"/>
                  </a:lnTo>
                  <a:close/>
                </a:path>
                <a:path w="6200775" h="2135504">
                  <a:moveTo>
                    <a:pt x="962025" y="1066279"/>
                  </a:moveTo>
                  <a:lnTo>
                    <a:pt x="961567" y="1065161"/>
                  </a:lnTo>
                  <a:lnTo>
                    <a:pt x="959700" y="1063307"/>
                  </a:lnTo>
                  <a:lnTo>
                    <a:pt x="958583" y="1062837"/>
                  </a:lnTo>
                  <a:lnTo>
                    <a:pt x="955954" y="1062837"/>
                  </a:lnTo>
                  <a:lnTo>
                    <a:pt x="954836" y="1063307"/>
                  </a:lnTo>
                  <a:lnTo>
                    <a:pt x="952969" y="1065161"/>
                  </a:lnTo>
                  <a:lnTo>
                    <a:pt x="952500" y="1066279"/>
                  </a:lnTo>
                  <a:lnTo>
                    <a:pt x="952500" y="1068908"/>
                  </a:lnTo>
                  <a:lnTo>
                    <a:pt x="952969" y="1070038"/>
                  </a:lnTo>
                  <a:lnTo>
                    <a:pt x="954836" y="1071892"/>
                  </a:lnTo>
                  <a:lnTo>
                    <a:pt x="955954" y="1072362"/>
                  </a:lnTo>
                  <a:lnTo>
                    <a:pt x="958583" y="1072362"/>
                  </a:lnTo>
                  <a:lnTo>
                    <a:pt x="959700" y="1071892"/>
                  </a:lnTo>
                  <a:lnTo>
                    <a:pt x="961567" y="1070038"/>
                  </a:lnTo>
                  <a:lnTo>
                    <a:pt x="962025" y="1068908"/>
                  </a:lnTo>
                  <a:lnTo>
                    <a:pt x="962025" y="1066279"/>
                  </a:lnTo>
                  <a:close/>
                </a:path>
                <a:path w="6200775" h="2135504">
                  <a:moveTo>
                    <a:pt x="962025" y="534873"/>
                  </a:moveTo>
                  <a:lnTo>
                    <a:pt x="961567" y="533742"/>
                  </a:lnTo>
                  <a:lnTo>
                    <a:pt x="959700" y="531888"/>
                  </a:lnTo>
                  <a:lnTo>
                    <a:pt x="958583" y="531418"/>
                  </a:lnTo>
                  <a:lnTo>
                    <a:pt x="955954" y="531418"/>
                  </a:lnTo>
                  <a:lnTo>
                    <a:pt x="954836" y="531888"/>
                  </a:lnTo>
                  <a:lnTo>
                    <a:pt x="952969" y="533742"/>
                  </a:lnTo>
                  <a:lnTo>
                    <a:pt x="952500" y="534873"/>
                  </a:lnTo>
                  <a:lnTo>
                    <a:pt x="952500" y="537502"/>
                  </a:lnTo>
                  <a:lnTo>
                    <a:pt x="952969" y="538619"/>
                  </a:lnTo>
                  <a:lnTo>
                    <a:pt x="954836" y="540486"/>
                  </a:lnTo>
                  <a:lnTo>
                    <a:pt x="955954" y="540943"/>
                  </a:lnTo>
                  <a:lnTo>
                    <a:pt x="958583" y="540943"/>
                  </a:lnTo>
                  <a:lnTo>
                    <a:pt x="959700" y="540486"/>
                  </a:lnTo>
                  <a:lnTo>
                    <a:pt x="961567" y="538619"/>
                  </a:lnTo>
                  <a:lnTo>
                    <a:pt x="962025" y="537502"/>
                  </a:lnTo>
                  <a:lnTo>
                    <a:pt x="962025" y="534873"/>
                  </a:lnTo>
                  <a:close/>
                </a:path>
                <a:path w="6200775" h="2135504">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6200775" h="2135504">
                  <a:moveTo>
                    <a:pt x="1009650" y="2129117"/>
                  </a:moveTo>
                  <a:lnTo>
                    <a:pt x="1009192" y="2127999"/>
                  </a:lnTo>
                  <a:lnTo>
                    <a:pt x="1007325" y="2126132"/>
                  </a:lnTo>
                  <a:lnTo>
                    <a:pt x="1006208" y="2125675"/>
                  </a:lnTo>
                  <a:lnTo>
                    <a:pt x="1003579" y="2125675"/>
                  </a:lnTo>
                  <a:lnTo>
                    <a:pt x="1002461" y="2126132"/>
                  </a:lnTo>
                  <a:lnTo>
                    <a:pt x="1000594" y="2127999"/>
                  </a:lnTo>
                  <a:lnTo>
                    <a:pt x="1000125" y="2129117"/>
                  </a:lnTo>
                  <a:lnTo>
                    <a:pt x="1000125" y="2131745"/>
                  </a:lnTo>
                  <a:lnTo>
                    <a:pt x="1000594" y="2132863"/>
                  </a:lnTo>
                  <a:lnTo>
                    <a:pt x="1002461" y="2134730"/>
                  </a:lnTo>
                  <a:lnTo>
                    <a:pt x="1003579" y="2135200"/>
                  </a:lnTo>
                  <a:lnTo>
                    <a:pt x="1006208" y="2135200"/>
                  </a:lnTo>
                  <a:lnTo>
                    <a:pt x="1007325" y="2134730"/>
                  </a:lnTo>
                  <a:lnTo>
                    <a:pt x="1009192" y="2132863"/>
                  </a:lnTo>
                  <a:lnTo>
                    <a:pt x="1009650" y="2131745"/>
                  </a:lnTo>
                  <a:lnTo>
                    <a:pt x="1009650" y="2129117"/>
                  </a:lnTo>
                  <a:close/>
                </a:path>
                <a:path w="6200775" h="2135504">
                  <a:moveTo>
                    <a:pt x="1009650" y="1597698"/>
                  </a:moveTo>
                  <a:lnTo>
                    <a:pt x="1009192" y="1596580"/>
                  </a:lnTo>
                  <a:lnTo>
                    <a:pt x="1007325" y="1594713"/>
                  </a:lnTo>
                  <a:lnTo>
                    <a:pt x="1006208" y="1594256"/>
                  </a:lnTo>
                  <a:lnTo>
                    <a:pt x="1003579" y="1594256"/>
                  </a:lnTo>
                  <a:lnTo>
                    <a:pt x="1002461" y="1594713"/>
                  </a:lnTo>
                  <a:lnTo>
                    <a:pt x="1000594" y="1596580"/>
                  </a:lnTo>
                  <a:lnTo>
                    <a:pt x="1000125" y="1597698"/>
                  </a:lnTo>
                  <a:lnTo>
                    <a:pt x="1000125" y="1600327"/>
                  </a:lnTo>
                  <a:lnTo>
                    <a:pt x="1000594" y="1601457"/>
                  </a:lnTo>
                  <a:lnTo>
                    <a:pt x="1002461" y="1603311"/>
                  </a:lnTo>
                  <a:lnTo>
                    <a:pt x="1003579" y="1603781"/>
                  </a:lnTo>
                  <a:lnTo>
                    <a:pt x="1006208" y="1603781"/>
                  </a:lnTo>
                  <a:lnTo>
                    <a:pt x="1007325" y="1603311"/>
                  </a:lnTo>
                  <a:lnTo>
                    <a:pt x="1009192" y="1601457"/>
                  </a:lnTo>
                  <a:lnTo>
                    <a:pt x="1009650" y="1600327"/>
                  </a:lnTo>
                  <a:lnTo>
                    <a:pt x="1009650" y="1597698"/>
                  </a:lnTo>
                  <a:close/>
                </a:path>
                <a:path w="6200775" h="2135504">
                  <a:moveTo>
                    <a:pt x="1009650" y="1066279"/>
                  </a:moveTo>
                  <a:lnTo>
                    <a:pt x="1009192" y="1065161"/>
                  </a:lnTo>
                  <a:lnTo>
                    <a:pt x="1007325" y="1063307"/>
                  </a:lnTo>
                  <a:lnTo>
                    <a:pt x="1006208" y="1062837"/>
                  </a:lnTo>
                  <a:lnTo>
                    <a:pt x="1003579" y="1062837"/>
                  </a:lnTo>
                  <a:lnTo>
                    <a:pt x="1002461" y="1063307"/>
                  </a:lnTo>
                  <a:lnTo>
                    <a:pt x="1000594" y="1065161"/>
                  </a:lnTo>
                  <a:lnTo>
                    <a:pt x="1000125" y="1066279"/>
                  </a:lnTo>
                  <a:lnTo>
                    <a:pt x="1000125" y="1068908"/>
                  </a:lnTo>
                  <a:lnTo>
                    <a:pt x="1000594" y="1070038"/>
                  </a:lnTo>
                  <a:lnTo>
                    <a:pt x="1002461" y="1071892"/>
                  </a:lnTo>
                  <a:lnTo>
                    <a:pt x="1003579" y="1072362"/>
                  </a:lnTo>
                  <a:lnTo>
                    <a:pt x="1006208" y="1072362"/>
                  </a:lnTo>
                  <a:lnTo>
                    <a:pt x="1007325" y="1071892"/>
                  </a:lnTo>
                  <a:lnTo>
                    <a:pt x="1009192" y="1070038"/>
                  </a:lnTo>
                  <a:lnTo>
                    <a:pt x="1009650" y="1068908"/>
                  </a:lnTo>
                  <a:lnTo>
                    <a:pt x="1009650" y="1066279"/>
                  </a:lnTo>
                  <a:close/>
                </a:path>
                <a:path w="6200775" h="2135504">
                  <a:moveTo>
                    <a:pt x="1009650" y="534873"/>
                  </a:moveTo>
                  <a:lnTo>
                    <a:pt x="1009192" y="533742"/>
                  </a:lnTo>
                  <a:lnTo>
                    <a:pt x="1007325" y="531888"/>
                  </a:lnTo>
                  <a:lnTo>
                    <a:pt x="1006208" y="531418"/>
                  </a:lnTo>
                  <a:lnTo>
                    <a:pt x="1003579" y="531418"/>
                  </a:lnTo>
                  <a:lnTo>
                    <a:pt x="1002461" y="531888"/>
                  </a:lnTo>
                  <a:lnTo>
                    <a:pt x="1000594" y="533742"/>
                  </a:lnTo>
                  <a:lnTo>
                    <a:pt x="1000125" y="534873"/>
                  </a:lnTo>
                  <a:lnTo>
                    <a:pt x="1000125" y="537502"/>
                  </a:lnTo>
                  <a:lnTo>
                    <a:pt x="1000594" y="538619"/>
                  </a:lnTo>
                  <a:lnTo>
                    <a:pt x="1002461" y="540486"/>
                  </a:lnTo>
                  <a:lnTo>
                    <a:pt x="1003579" y="540943"/>
                  </a:lnTo>
                  <a:lnTo>
                    <a:pt x="1006208" y="540943"/>
                  </a:lnTo>
                  <a:lnTo>
                    <a:pt x="1007325" y="540486"/>
                  </a:lnTo>
                  <a:lnTo>
                    <a:pt x="1009192" y="538619"/>
                  </a:lnTo>
                  <a:lnTo>
                    <a:pt x="1009650" y="537502"/>
                  </a:lnTo>
                  <a:lnTo>
                    <a:pt x="1009650" y="534873"/>
                  </a:lnTo>
                  <a:close/>
                </a:path>
                <a:path w="6200775" h="2135504">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6200775" h="2135504">
                  <a:moveTo>
                    <a:pt x="1057275" y="2129117"/>
                  </a:moveTo>
                  <a:lnTo>
                    <a:pt x="1056817" y="2127999"/>
                  </a:lnTo>
                  <a:lnTo>
                    <a:pt x="1054950" y="2126132"/>
                  </a:lnTo>
                  <a:lnTo>
                    <a:pt x="1053833" y="2125675"/>
                  </a:lnTo>
                  <a:lnTo>
                    <a:pt x="1051204" y="2125675"/>
                  </a:lnTo>
                  <a:lnTo>
                    <a:pt x="1050086" y="2126132"/>
                  </a:lnTo>
                  <a:lnTo>
                    <a:pt x="1048219" y="2127999"/>
                  </a:lnTo>
                  <a:lnTo>
                    <a:pt x="1047750" y="2129117"/>
                  </a:lnTo>
                  <a:lnTo>
                    <a:pt x="1047750" y="2131745"/>
                  </a:lnTo>
                  <a:lnTo>
                    <a:pt x="1048219" y="2132863"/>
                  </a:lnTo>
                  <a:lnTo>
                    <a:pt x="1050086" y="2134730"/>
                  </a:lnTo>
                  <a:lnTo>
                    <a:pt x="1051204" y="2135200"/>
                  </a:lnTo>
                  <a:lnTo>
                    <a:pt x="1053833" y="2135200"/>
                  </a:lnTo>
                  <a:lnTo>
                    <a:pt x="1054950" y="2134730"/>
                  </a:lnTo>
                  <a:lnTo>
                    <a:pt x="1056817" y="2132863"/>
                  </a:lnTo>
                  <a:lnTo>
                    <a:pt x="1057275" y="2131745"/>
                  </a:lnTo>
                  <a:lnTo>
                    <a:pt x="1057275" y="2129117"/>
                  </a:lnTo>
                  <a:close/>
                </a:path>
                <a:path w="6200775" h="2135504">
                  <a:moveTo>
                    <a:pt x="1057275" y="1597698"/>
                  </a:moveTo>
                  <a:lnTo>
                    <a:pt x="1056817" y="1596580"/>
                  </a:lnTo>
                  <a:lnTo>
                    <a:pt x="1054950" y="1594713"/>
                  </a:lnTo>
                  <a:lnTo>
                    <a:pt x="1053833" y="1594256"/>
                  </a:lnTo>
                  <a:lnTo>
                    <a:pt x="1051204" y="1594256"/>
                  </a:lnTo>
                  <a:lnTo>
                    <a:pt x="1050086" y="1594713"/>
                  </a:lnTo>
                  <a:lnTo>
                    <a:pt x="1048219" y="1596580"/>
                  </a:lnTo>
                  <a:lnTo>
                    <a:pt x="1047750" y="1597698"/>
                  </a:lnTo>
                  <a:lnTo>
                    <a:pt x="1047750" y="1600327"/>
                  </a:lnTo>
                  <a:lnTo>
                    <a:pt x="1048219" y="1601457"/>
                  </a:lnTo>
                  <a:lnTo>
                    <a:pt x="1050086" y="1603311"/>
                  </a:lnTo>
                  <a:lnTo>
                    <a:pt x="1051204" y="1603781"/>
                  </a:lnTo>
                  <a:lnTo>
                    <a:pt x="1053833" y="1603781"/>
                  </a:lnTo>
                  <a:lnTo>
                    <a:pt x="1054950" y="1603311"/>
                  </a:lnTo>
                  <a:lnTo>
                    <a:pt x="1056817" y="1601457"/>
                  </a:lnTo>
                  <a:lnTo>
                    <a:pt x="1057275" y="1600327"/>
                  </a:lnTo>
                  <a:lnTo>
                    <a:pt x="1057275" y="1597698"/>
                  </a:lnTo>
                  <a:close/>
                </a:path>
                <a:path w="6200775" h="2135504">
                  <a:moveTo>
                    <a:pt x="1057275" y="1066279"/>
                  </a:moveTo>
                  <a:lnTo>
                    <a:pt x="1056817" y="1065161"/>
                  </a:lnTo>
                  <a:lnTo>
                    <a:pt x="1054950" y="1063307"/>
                  </a:lnTo>
                  <a:lnTo>
                    <a:pt x="1053833" y="1062837"/>
                  </a:lnTo>
                  <a:lnTo>
                    <a:pt x="1051204" y="1062837"/>
                  </a:lnTo>
                  <a:lnTo>
                    <a:pt x="1050086" y="1063307"/>
                  </a:lnTo>
                  <a:lnTo>
                    <a:pt x="1048219" y="1065161"/>
                  </a:lnTo>
                  <a:lnTo>
                    <a:pt x="1047750" y="1066279"/>
                  </a:lnTo>
                  <a:lnTo>
                    <a:pt x="1047750" y="1068908"/>
                  </a:lnTo>
                  <a:lnTo>
                    <a:pt x="1048219" y="1070038"/>
                  </a:lnTo>
                  <a:lnTo>
                    <a:pt x="1050086" y="1071892"/>
                  </a:lnTo>
                  <a:lnTo>
                    <a:pt x="1051204" y="1072362"/>
                  </a:lnTo>
                  <a:lnTo>
                    <a:pt x="1053833" y="1072362"/>
                  </a:lnTo>
                  <a:lnTo>
                    <a:pt x="1054950" y="1071892"/>
                  </a:lnTo>
                  <a:lnTo>
                    <a:pt x="1056817" y="1070038"/>
                  </a:lnTo>
                  <a:lnTo>
                    <a:pt x="1057275" y="1068908"/>
                  </a:lnTo>
                  <a:lnTo>
                    <a:pt x="1057275" y="1066279"/>
                  </a:lnTo>
                  <a:close/>
                </a:path>
                <a:path w="6200775" h="2135504">
                  <a:moveTo>
                    <a:pt x="1057275" y="534873"/>
                  </a:moveTo>
                  <a:lnTo>
                    <a:pt x="1056817" y="533742"/>
                  </a:lnTo>
                  <a:lnTo>
                    <a:pt x="1054950" y="531888"/>
                  </a:lnTo>
                  <a:lnTo>
                    <a:pt x="1053833" y="531418"/>
                  </a:lnTo>
                  <a:lnTo>
                    <a:pt x="1051204" y="531418"/>
                  </a:lnTo>
                  <a:lnTo>
                    <a:pt x="1050086" y="531888"/>
                  </a:lnTo>
                  <a:lnTo>
                    <a:pt x="1048219" y="533742"/>
                  </a:lnTo>
                  <a:lnTo>
                    <a:pt x="1047750" y="534873"/>
                  </a:lnTo>
                  <a:lnTo>
                    <a:pt x="1047750" y="537502"/>
                  </a:lnTo>
                  <a:lnTo>
                    <a:pt x="1048219" y="538619"/>
                  </a:lnTo>
                  <a:lnTo>
                    <a:pt x="1050086" y="540486"/>
                  </a:lnTo>
                  <a:lnTo>
                    <a:pt x="1051204" y="540943"/>
                  </a:lnTo>
                  <a:lnTo>
                    <a:pt x="1053833" y="540943"/>
                  </a:lnTo>
                  <a:lnTo>
                    <a:pt x="1054950" y="540486"/>
                  </a:lnTo>
                  <a:lnTo>
                    <a:pt x="1056817" y="538619"/>
                  </a:lnTo>
                  <a:lnTo>
                    <a:pt x="1057275" y="537502"/>
                  </a:lnTo>
                  <a:lnTo>
                    <a:pt x="1057275" y="534873"/>
                  </a:lnTo>
                  <a:close/>
                </a:path>
                <a:path w="6200775" h="2135504">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6200775" h="2135504">
                  <a:moveTo>
                    <a:pt x="1104900" y="2129117"/>
                  </a:moveTo>
                  <a:lnTo>
                    <a:pt x="1104442" y="2127999"/>
                  </a:lnTo>
                  <a:lnTo>
                    <a:pt x="1102575" y="2126132"/>
                  </a:lnTo>
                  <a:lnTo>
                    <a:pt x="1101458" y="2125675"/>
                  </a:lnTo>
                  <a:lnTo>
                    <a:pt x="1098829" y="2125675"/>
                  </a:lnTo>
                  <a:lnTo>
                    <a:pt x="1097711" y="2126132"/>
                  </a:lnTo>
                  <a:lnTo>
                    <a:pt x="1095844" y="2127999"/>
                  </a:lnTo>
                  <a:lnTo>
                    <a:pt x="1095375" y="2129117"/>
                  </a:lnTo>
                  <a:lnTo>
                    <a:pt x="1095375" y="2131745"/>
                  </a:lnTo>
                  <a:lnTo>
                    <a:pt x="1095844" y="2132863"/>
                  </a:lnTo>
                  <a:lnTo>
                    <a:pt x="1097711" y="2134730"/>
                  </a:lnTo>
                  <a:lnTo>
                    <a:pt x="1098829" y="2135200"/>
                  </a:lnTo>
                  <a:lnTo>
                    <a:pt x="1101458" y="2135200"/>
                  </a:lnTo>
                  <a:lnTo>
                    <a:pt x="1102575" y="2134730"/>
                  </a:lnTo>
                  <a:lnTo>
                    <a:pt x="1104442" y="2132863"/>
                  </a:lnTo>
                  <a:lnTo>
                    <a:pt x="1104900" y="2131745"/>
                  </a:lnTo>
                  <a:lnTo>
                    <a:pt x="1104900" y="2129117"/>
                  </a:lnTo>
                  <a:close/>
                </a:path>
                <a:path w="6200775" h="2135504">
                  <a:moveTo>
                    <a:pt x="1104900" y="1597698"/>
                  </a:moveTo>
                  <a:lnTo>
                    <a:pt x="1104442" y="1596580"/>
                  </a:lnTo>
                  <a:lnTo>
                    <a:pt x="1102575" y="1594713"/>
                  </a:lnTo>
                  <a:lnTo>
                    <a:pt x="1101458" y="1594256"/>
                  </a:lnTo>
                  <a:lnTo>
                    <a:pt x="1098829" y="1594256"/>
                  </a:lnTo>
                  <a:lnTo>
                    <a:pt x="1097711" y="1594713"/>
                  </a:lnTo>
                  <a:lnTo>
                    <a:pt x="1095844" y="1596580"/>
                  </a:lnTo>
                  <a:lnTo>
                    <a:pt x="1095375" y="1597698"/>
                  </a:lnTo>
                  <a:lnTo>
                    <a:pt x="1095375" y="1600327"/>
                  </a:lnTo>
                  <a:lnTo>
                    <a:pt x="1095844" y="1601457"/>
                  </a:lnTo>
                  <a:lnTo>
                    <a:pt x="1097711" y="1603311"/>
                  </a:lnTo>
                  <a:lnTo>
                    <a:pt x="1098829" y="1603781"/>
                  </a:lnTo>
                  <a:lnTo>
                    <a:pt x="1101458" y="1603781"/>
                  </a:lnTo>
                  <a:lnTo>
                    <a:pt x="1102575" y="1603311"/>
                  </a:lnTo>
                  <a:lnTo>
                    <a:pt x="1104442" y="1601457"/>
                  </a:lnTo>
                  <a:lnTo>
                    <a:pt x="1104900" y="1600327"/>
                  </a:lnTo>
                  <a:lnTo>
                    <a:pt x="1104900" y="1597698"/>
                  </a:lnTo>
                  <a:close/>
                </a:path>
                <a:path w="6200775" h="2135504">
                  <a:moveTo>
                    <a:pt x="1104900" y="1066279"/>
                  </a:moveTo>
                  <a:lnTo>
                    <a:pt x="1104442" y="1065161"/>
                  </a:lnTo>
                  <a:lnTo>
                    <a:pt x="1102575" y="1063307"/>
                  </a:lnTo>
                  <a:lnTo>
                    <a:pt x="1101458" y="1062837"/>
                  </a:lnTo>
                  <a:lnTo>
                    <a:pt x="1098829" y="1062837"/>
                  </a:lnTo>
                  <a:lnTo>
                    <a:pt x="1097711" y="1063307"/>
                  </a:lnTo>
                  <a:lnTo>
                    <a:pt x="1095844" y="1065161"/>
                  </a:lnTo>
                  <a:lnTo>
                    <a:pt x="1095375" y="1066279"/>
                  </a:lnTo>
                  <a:lnTo>
                    <a:pt x="1095375" y="1068908"/>
                  </a:lnTo>
                  <a:lnTo>
                    <a:pt x="1095844" y="1070038"/>
                  </a:lnTo>
                  <a:lnTo>
                    <a:pt x="1097711" y="1071892"/>
                  </a:lnTo>
                  <a:lnTo>
                    <a:pt x="1098829" y="1072362"/>
                  </a:lnTo>
                  <a:lnTo>
                    <a:pt x="1101458" y="1072362"/>
                  </a:lnTo>
                  <a:lnTo>
                    <a:pt x="1102575" y="1071892"/>
                  </a:lnTo>
                  <a:lnTo>
                    <a:pt x="1104442" y="1070038"/>
                  </a:lnTo>
                  <a:lnTo>
                    <a:pt x="1104900" y="1068908"/>
                  </a:lnTo>
                  <a:lnTo>
                    <a:pt x="1104900" y="1066279"/>
                  </a:lnTo>
                  <a:close/>
                </a:path>
                <a:path w="6200775" h="2135504">
                  <a:moveTo>
                    <a:pt x="1104900" y="534873"/>
                  </a:moveTo>
                  <a:lnTo>
                    <a:pt x="1104442" y="533742"/>
                  </a:lnTo>
                  <a:lnTo>
                    <a:pt x="1102575" y="531888"/>
                  </a:lnTo>
                  <a:lnTo>
                    <a:pt x="1101458" y="531418"/>
                  </a:lnTo>
                  <a:lnTo>
                    <a:pt x="1098829" y="531418"/>
                  </a:lnTo>
                  <a:lnTo>
                    <a:pt x="1097711" y="531888"/>
                  </a:lnTo>
                  <a:lnTo>
                    <a:pt x="1095844" y="533742"/>
                  </a:lnTo>
                  <a:lnTo>
                    <a:pt x="1095375" y="534873"/>
                  </a:lnTo>
                  <a:lnTo>
                    <a:pt x="1095375" y="537502"/>
                  </a:lnTo>
                  <a:lnTo>
                    <a:pt x="1095844" y="538619"/>
                  </a:lnTo>
                  <a:lnTo>
                    <a:pt x="1097711" y="540486"/>
                  </a:lnTo>
                  <a:lnTo>
                    <a:pt x="1098829" y="540943"/>
                  </a:lnTo>
                  <a:lnTo>
                    <a:pt x="1101458" y="540943"/>
                  </a:lnTo>
                  <a:lnTo>
                    <a:pt x="1102575" y="540486"/>
                  </a:lnTo>
                  <a:lnTo>
                    <a:pt x="1104442" y="538619"/>
                  </a:lnTo>
                  <a:lnTo>
                    <a:pt x="1104900" y="537502"/>
                  </a:lnTo>
                  <a:lnTo>
                    <a:pt x="1104900" y="534873"/>
                  </a:lnTo>
                  <a:close/>
                </a:path>
                <a:path w="6200775" h="2135504">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6200775" h="2135504">
                  <a:moveTo>
                    <a:pt x="1152525" y="2129117"/>
                  </a:moveTo>
                  <a:lnTo>
                    <a:pt x="1152067" y="2127999"/>
                  </a:lnTo>
                  <a:lnTo>
                    <a:pt x="1150200" y="2126132"/>
                  </a:lnTo>
                  <a:lnTo>
                    <a:pt x="1149083" y="2125675"/>
                  </a:lnTo>
                  <a:lnTo>
                    <a:pt x="1146454" y="2125675"/>
                  </a:lnTo>
                  <a:lnTo>
                    <a:pt x="1145336" y="2126132"/>
                  </a:lnTo>
                  <a:lnTo>
                    <a:pt x="1143469" y="2127999"/>
                  </a:lnTo>
                  <a:lnTo>
                    <a:pt x="1143000" y="2129117"/>
                  </a:lnTo>
                  <a:lnTo>
                    <a:pt x="1143000" y="2131745"/>
                  </a:lnTo>
                  <a:lnTo>
                    <a:pt x="1143469" y="2132863"/>
                  </a:lnTo>
                  <a:lnTo>
                    <a:pt x="1145336" y="2134730"/>
                  </a:lnTo>
                  <a:lnTo>
                    <a:pt x="1146454" y="2135200"/>
                  </a:lnTo>
                  <a:lnTo>
                    <a:pt x="1149083" y="2135200"/>
                  </a:lnTo>
                  <a:lnTo>
                    <a:pt x="1150200" y="2134730"/>
                  </a:lnTo>
                  <a:lnTo>
                    <a:pt x="1152067" y="2132863"/>
                  </a:lnTo>
                  <a:lnTo>
                    <a:pt x="1152525" y="2131745"/>
                  </a:lnTo>
                  <a:lnTo>
                    <a:pt x="1152525" y="2129117"/>
                  </a:lnTo>
                  <a:close/>
                </a:path>
                <a:path w="6200775" h="2135504">
                  <a:moveTo>
                    <a:pt x="1152525" y="1597698"/>
                  </a:moveTo>
                  <a:lnTo>
                    <a:pt x="1152067" y="1596580"/>
                  </a:lnTo>
                  <a:lnTo>
                    <a:pt x="1150200" y="1594713"/>
                  </a:lnTo>
                  <a:lnTo>
                    <a:pt x="1149083" y="1594256"/>
                  </a:lnTo>
                  <a:lnTo>
                    <a:pt x="1146454" y="1594256"/>
                  </a:lnTo>
                  <a:lnTo>
                    <a:pt x="1145336" y="1594713"/>
                  </a:lnTo>
                  <a:lnTo>
                    <a:pt x="1143469" y="1596580"/>
                  </a:lnTo>
                  <a:lnTo>
                    <a:pt x="1143000" y="1597698"/>
                  </a:lnTo>
                  <a:lnTo>
                    <a:pt x="1143000" y="1600327"/>
                  </a:lnTo>
                  <a:lnTo>
                    <a:pt x="1143469" y="1601457"/>
                  </a:lnTo>
                  <a:lnTo>
                    <a:pt x="1145336" y="1603311"/>
                  </a:lnTo>
                  <a:lnTo>
                    <a:pt x="1146454" y="1603781"/>
                  </a:lnTo>
                  <a:lnTo>
                    <a:pt x="1149083" y="1603781"/>
                  </a:lnTo>
                  <a:lnTo>
                    <a:pt x="1150200" y="1603311"/>
                  </a:lnTo>
                  <a:lnTo>
                    <a:pt x="1152067" y="1601457"/>
                  </a:lnTo>
                  <a:lnTo>
                    <a:pt x="1152525" y="1600327"/>
                  </a:lnTo>
                  <a:lnTo>
                    <a:pt x="1152525" y="1597698"/>
                  </a:lnTo>
                  <a:close/>
                </a:path>
                <a:path w="6200775" h="2135504">
                  <a:moveTo>
                    <a:pt x="1152525" y="1066279"/>
                  </a:moveTo>
                  <a:lnTo>
                    <a:pt x="1152067" y="1065161"/>
                  </a:lnTo>
                  <a:lnTo>
                    <a:pt x="1150200" y="1063307"/>
                  </a:lnTo>
                  <a:lnTo>
                    <a:pt x="1149083" y="1062837"/>
                  </a:lnTo>
                  <a:lnTo>
                    <a:pt x="1146454" y="1062837"/>
                  </a:lnTo>
                  <a:lnTo>
                    <a:pt x="1145336" y="1063307"/>
                  </a:lnTo>
                  <a:lnTo>
                    <a:pt x="1143469" y="1065161"/>
                  </a:lnTo>
                  <a:lnTo>
                    <a:pt x="1143000" y="1066279"/>
                  </a:lnTo>
                  <a:lnTo>
                    <a:pt x="1143000" y="1068908"/>
                  </a:lnTo>
                  <a:lnTo>
                    <a:pt x="1143469" y="1070038"/>
                  </a:lnTo>
                  <a:lnTo>
                    <a:pt x="1145336" y="1071892"/>
                  </a:lnTo>
                  <a:lnTo>
                    <a:pt x="1146454" y="1072362"/>
                  </a:lnTo>
                  <a:lnTo>
                    <a:pt x="1149083" y="1072362"/>
                  </a:lnTo>
                  <a:lnTo>
                    <a:pt x="1150200" y="1071892"/>
                  </a:lnTo>
                  <a:lnTo>
                    <a:pt x="1152067" y="1070038"/>
                  </a:lnTo>
                  <a:lnTo>
                    <a:pt x="1152525" y="1068908"/>
                  </a:lnTo>
                  <a:lnTo>
                    <a:pt x="1152525" y="1066279"/>
                  </a:lnTo>
                  <a:close/>
                </a:path>
                <a:path w="6200775" h="2135504">
                  <a:moveTo>
                    <a:pt x="1152525" y="534873"/>
                  </a:moveTo>
                  <a:lnTo>
                    <a:pt x="1152067" y="533742"/>
                  </a:lnTo>
                  <a:lnTo>
                    <a:pt x="1150200" y="531888"/>
                  </a:lnTo>
                  <a:lnTo>
                    <a:pt x="1149083" y="531418"/>
                  </a:lnTo>
                  <a:lnTo>
                    <a:pt x="1146454" y="531418"/>
                  </a:lnTo>
                  <a:lnTo>
                    <a:pt x="1145336" y="531888"/>
                  </a:lnTo>
                  <a:lnTo>
                    <a:pt x="1143469" y="533742"/>
                  </a:lnTo>
                  <a:lnTo>
                    <a:pt x="1143000" y="534873"/>
                  </a:lnTo>
                  <a:lnTo>
                    <a:pt x="1143000" y="537502"/>
                  </a:lnTo>
                  <a:lnTo>
                    <a:pt x="1143469" y="538619"/>
                  </a:lnTo>
                  <a:lnTo>
                    <a:pt x="1145336" y="540486"/>
                  </a:lnTo>
                  <a:lnTo>
                    <a:pt x="1146454" y="540943"/>
                  </a:lnTo>
                  <a:lnTo>
                    <a:pt x="1149083" y="540943"/>
                  </a:lnTo>
                  <a:lnTo>
                    <a:pt x="1150200" y="540486"/>
                  </a:lnTo>
                  <a:lnTo>
                    <a:pt x="1152067" y="538619"/>
                  </a:lnTo>
                  <a:lnTo>
                    <a:pt x="1152525" y="537502"/>
                  </a:lnTo>
                  <a:lnTo>
                    <a:pt x="1152525" y="534873"/>
                  </a:lnTo>
                  <a:close/>
                </a:path>
                <a:path w="6200775" h="2135504">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6200775" h="2135504">
                  <a:moveTo>
                    <a:pt x="1200150" y="2129117"/>
                  </a:moveTo>
                  <a:lnTo>
                    <a:pt x="1199692" y="2127999"/>
                  </a:lnTo>
                  <a:lnTo>
                    <a:pt x="1197825" y="2126132"/>
                  </a:lnTo>
                  <a:lnTo>
                    <a:pt x="1196708" y="2125675"/>
                  </a:lnTo>
                  <a:lnTo>
                    <a:pt x="1194079" y="2125675"/>
                  </a:lnTo>
                  <a:lnTo>
                    <a:pt x="1192961" y="2126132"/>
                  </a:lnTo>
                  <a:lnTo>
                    <a:pt x="1191094" y="2127999"/>
                  </a:lnTo>
                  <a:lnTo>
                    <a:pt x="1190625" y="2129117"/>
                  </a:lnTo>
                  <a:lnTo>
                    <a:pt x="1190625" y="2131745"/>
                  </a:lnTo>
                  <a:lnTo>
                    <a:pt x="1191094" y="2132863"/>
                  </a:lnTo>
                  <a:lnTo>
                    <a:pt x="1192961" y="2134730"/>
                  </a:lnTo>
                  <a:lnTo>
                    <a:pt x="1194079" y="2135200"/>
                  </a:lnTo>
                  <a:lnTo>
                    <a:pt x="1196708" y="2135200"/>
                  </a:lnTo>
                  <a:lnTo>
                    <a:pt x="1197825" y="2134730"/>
                  </a:lnTo>
                  <a:lnTo>
                    <a:pt x="1199692" y="2132863"/>
                  </a:lnTo>
                  <a:lnTo>
                    <a:pt x="1200150" y="2131745"/>
                  </a:lnTo>
                  <a:lnTo>
                    <a:pt x="1200150" y="2129117"/>
                  </a:lnTo>
                  <a:close/>
                </a:path>
                <a:path w="6200775" h="2135504">
                  <a:moveTo>
                    <a:pt x="1200150" y="1597698"/>
                  </a:moveTo>
                  <a:lnTo>
                    <a:pt x="1199692" y="1596580"/>
                  </a:lnTo>
                  <a:lnTo>
                    <a:pt x="1197825" y="1594713"/>
                  </a:lnTo>
                  <a:lnTo>
                    <a:pt x="1196708" y="1594256"/>
                  </a:lnTo>
                  <a:lnTo>
                    <a:pt x="1194079" y="1594256"/>
                  </a:lnTo>
                  <a:lnTo>
                    <a:pt x="1192961" y="1594713"/>
                  </a:lnTo>
                  <a:lnTo>
                    <a:pt x="1191094" y="1596580"/>
                  </a:lnTo>
                  <a:lnTo>
                    <a:pt x="1190625" y="1597698"/>
                  </a:lnTo>
                  <a:lnTo>
                    <a:pt x="1190625" y="1600327"/>
                  </a:lnTo>
                  <a:lnTo>
                    <a:pt x="1191094" y="1601457"/>
                  </a:lnTo>
                  <a:lnTo>
                    <a:pt x="1192961" y="1603311"/>
                  </a:lnTo>
                  <a:lnTo>
                    <a:pt x="1194079" y="1603781"/>
                  </a:lnTo>
                  <a:lnTo>
                    <a:pt x="1196708" y="1603781"/>
                  </a:lnTo>
                  <a:lnTo>
                    <a:pt x="1197825" y="1603311"/>
                  </a:lnTo>
                  <a:lnTo>
                    <a:pt x="1199692" y="1601457"/>
                  </a:lnTo>
                  <a:lnTo>
                    <a:pt x="1200150" y="1600327"/>
                  </a:lnTo>
                  <a:lnTo>
                    <a:pt x="1200150" y="1597698"/>
                  </a:lnTo>
                  <a:close/>
                </a:path>
                <a:path w="6200775" h="2135504">
                  <a:moveTo>
                    <a:pt x="1200150" y="1066279"/>
                  </a:moveTo>
                  <a:lnTo>
                    <a:pt x="1199692" y="1065161"/>
                  </a:lnTo>
                  <a:lnTo>
                    <a:pt x="1197825" y="1063307"/>
                  </a:lnTo>
                  <a:lnTo>
                    <a:pt x="1196708" y="1062837"/>
                  </a:lnTo>
                  <a:lnTo>
                    <a:pt x="1194079" y="1062837"/>
                  </a:lnTo>
                  <a:lnTo>
                    <a:pt x="1192961" y="1063307"/>
                  </a:lnTo>
                  <a:lnTo>
                    <a:pt x="1191094" y="1065161"/>
                  </a:lnTo>
                  <a:lnTo>
                    <a:pt x="1190625" y="1066279"/>
                  </a:lnTo>
                  <a:lnTo>
                    <a:pt x="1190625" y="1068908"/>
                  </a:lnTo>
                  <a:lnTo>
                    <a:pt x="1191094" y="1070038"/>
                  </a:lnTo>
                  <a:lnTo>
                    <a:pt x="1192961" y="1071892"/>
                  </a:lnTo>
                  <a:lnTo>
                    <a:pt x="1194079" y="1072362"/>
                  </a:lnTo>
                  <a:lnTo>
                    <a:pt x="1196708" y="1072362"/>
                  </a:lnTo>
                  <a:lnTo>
                    <a:pt x="1197825" y="1071892"/>
                  </a:lnTo>
                  <a:lnTo>
                    <a:pt x="1199692" y="1070038"/>
                  </a:lnTo>
                  <a:lnTo>
                    <a:pt x="1200150" y="1068908"/>
                  </a:lnTo>
                  <a:lnTo>
                    <a:pt x="1200150" y="1066279"/>
                  </a:lnTo>
                  <a:close/>
                </a:path>
                <a:path w="6200775" h="2135504">
                  <a:moveTo>
                    <a:pt x="1200150" y="534873"/>
                  </a:moveTo>
                  <a:lnTo>
                    <a:pt x="1199692" y="533742"/>
                  </a:lnTo>
                  <a:lnTo>
                    <a:pt x="1197825" y="531888"/>
                  </a:lnTo>
                  <a:lnTo>
                    <a:pt x="1196708" y="531418"/>
                  </a:lnTo>
                  <a:lnTo>
                    <a:pt x="1194079" y="531418"/>
                  </a:lnTo>
                  <a:lnTo>
                    <a:pt x="1192961" y="531888"/>
                  </a:lnTo>
                  <a:lnTo>
                    <a:pt x="1191094" y="533742"/>
                  </a:lnTo>
                  <a:lnTo>
                    <a:pt x="1190625" y="534873"/>
                  </a:lnTo>
                  <a:lnTo>
                    <a:pt x="1190625" y="537502"/>
                  </a:lnTo>
                  <a:lnTo>
                    <a:pt x="1191094" y="538619"/>
                  </a:lnTo>
                  <a:lnTo>
                    <a:pt x="1192961" y="540486"/>
                  </a:lnTo>
                  <a:lnTo>
                    <a:pt x="1194079" y="540943"/>
                  </a:lnTo>
                  <a:lnTo>
                    <a:pt x="1196708" y="540943"/>
                  </a:lnTo>
                  <a:lnTo>
                    <a:pt x="1197825" y="540486"/>
                  </a:lnTo>
                  <a:lnTo>
                    <a:pt x="1199692" y="538619"/>
                  </a:lnTo>
                  <a:lnTo>
                    <a:pt x="1200150" y="537502"/>
                  </a:lnTo>
                  <a:lnTo>
                    <a:pt x="1200150" y="534873"/>
                  </a:lnTo>
                  <a:close/>
                </a:path>
                <a:path w="6200775" h="2135504">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6200775" h="2135504">
                  <a:moveTo>
                    <a:pt x="1247775" y="2129117"/>
                  </a:moveTo>
                  <a:lnTo>
                    <a:pt x="1247317" y="2127999"/>
                  </a:lnTo>
                  <a:lnTo>
                    <a:pt x="1245450" y="2126132"/>
                  </a:lnTo>
                  <a:lnTo>
                    <a:pt x="1244333" y="2125675"/>
                  </a:lnTo>
                  <a:lnTo>
                    <a:pt x="1241704" y="2125675"/>
                  </a:lnTo>
                  <a:lnTo>
                    <a:pt x="1240586" y="2126132"/>
                  </a:lnTo>
                  <a:lnTo>
                    <a:pt x="1238719" y="2127999"/>
                  </a:lnTo>
                  <a:lnTo>
                    <a:pt x="1238250" y="2129117"/>
                  </a:lnTo>
                  <a:lnTo>
                    <a:pt x="1238250" y="2131745"/>
                  </a:lnTo>
                  <a:lnTo>
                    <a:pt x="1238719" y="2132863"/>
                  </a:lnTo>
                  <a:lnTo>
                    <a:pt x="1240586" y="2134730"/>
                  </a:lnTo>
                  <a:lnTo>
                    <a:pt x="1241704" y="2135200"/>
                  </a:lnTo>
                  <a:lnTo>
                    <a:pt x="1244333" y="2135200"/>
                  </a:lnTo>
                  <a:lnTo>
                    <a:pt x="1245450" y="2134730"/>
                  </a:lnTo>
                  <a:lnTo>
                    <a:pt x="1247317" y="2132863"/>
                  </a:lnTo>
                  <a:lnTo>
                    <a:pt x="1247775" y="2131745"/>
                  </a:lnTo>
                  <a:lnTo>
                    <a:pt x="1247775" y="2129117"/>
                  </a:lnTo>
                  <a:close/>
                </a:path>
                <a:path w="6200775" h="2135504">
                  <a:moveTo>
                    <a:pt x="1247775" y="1597698"/>
                  </a:moveTo>
                  <a:lnTo>
                    <a:pt x="1247317" y="1596580"/>
                  </a:lnTo>
                  <a:lnTo>
                    <a:pt x="1245450" y="1594713"/>
                  </a:lnTo>
                  <a:lnTo>
                    <a:pt x="1244333" y="1594256"/>
                  </a:lnTo>
                  <a:lnTo>
                    <a:pt x="1241704" y="1594256"/>
                  </a:lnTo>
                  <a:lnTo>
                    <a:pt x="1240586" y="1594713"/>
                  </a:lnTo>
                  <a:lnTo>
                    <a:pt x="1238719" y="1596580"/>
                  </a:lnTo>
                  <a:lnTo>
                    <a:pt x="1238250" y="1597698"/>
                  </a:lnTo>
                  <a:lnTo>
                    <a:pt x="1238250" y="1600327"/>
                  </a:lnTo>
                  <a:lnTo>
                    <a:pt x="1238719" y="1601457"/>
                  </a:lnTo>
                  <a:lnTo>
                    <a:pt x="1240586" y="1603311"/>
                  </a:lnTo>
                  <a:lnTo>
                    <a:pt x="1241704" y="1603781"/>
                  </a:lnTo>
                  <a:lnTo>
                    <a:pt x="1244333" y="1603781"/>
                  </a:lnTo>
                  <a:lnTo>
                    <a:pt x="1245450" y="1603311"/>
                  </a:lnTo>
                  <a:lnTo>
                    <a:pt x="1247317" y="1601457"/>
                  </a:lnTo>
                  <a:lnTo>
                    <a:pt x="1247775" y="1600327"/>
                  </a:lnTo>
                  <a:lnTo>
                    <a:pt x="1247775" y="1597698"/>
                  </a:lnTo>
                  <a:close/>
                </a:path>
                <a:path w="6200775" h="2135504">
                  <a:moveTo>
                    <a:pt x="1247775" y="1066279"/>
                  </a:moveTo>
                  <a:lnTo>
                    <a:pt x="1247317" y="1065161"/>
                  </a:lnTo>
                  <a:lnTo>
                    <a:pt x="1245450" y="1063307"/>
                  </a:lnTo>
                  <a:lnTo>
                    <a:pt x="1244333" y="1062837"/>
                  </a:lnTo>
                  <a:lnTo>
                    <a:pt x="1241704" y="1062837"/>
                  </a:lnTo>
                  <a:lnTo>
                    <a:pt x="1240586" y="1063307"/>
                  </a:lnTo>
                  <a:lnTo>
                    <a:pt x="1238719" y="1065161"/>
                  </a:lnTo>
                  <a:lnTo>
                    <a:pt x="1238250" y="1066279"/>
                  </a:lnTo>
                  <a:lnTo>
                    <a:pt x="1238250" y="1068908"/>
                  </a:lnTo>
                  <a:lnTo>
                    <a:pt x="1238719" y="1070038"/>
                  </a:lnTo>
                  <a:lnTo>
                    <a:pt x="1240586" y="1071892"/>
                  </a:lnTo>
                  <a:lnTo>
                    <a:pt x="1241704" y="1072362"/>
                  </a:lnTo>
                  <a:lnTo>
                    <a:pt x="1244333" y="1072362"/>
                  </a:lnTo>
                  <a:lnTo>
                    <a:pt x="1245450" y="1071892"/>
                  </a:lnTo>
                  <a:lnTo>
                    <a:pt x="1247317" y="1070038"/>
                  </a:lnTo>
                  <a:lnTo>
                    <a:pt x="1247775" y="1068908"/>
                  </a:lnTo>
                  <a:lnTo>
                    <a:pt x="1247775" y="1066279"/>
                  </a:lnTo>
                  <a:close/>
                </a:path>
                <a:path w="6200775" h="2135504">
                  <a:moveTo>
                    <a:pt x="1247775" y="534873"/>
                  </a:moveTo>
                  <a:lnTo>
                    <a:pt x="1247317" y="533742"/>
                  </a:lnTo>
                  <a:lnTo>
                    <a:pt x="1245450" y="531888"/>
                  </a:lnTo>
                  <a:lnTo>
                    <a:pt x="1244333" y="531418"/>
                  </a:lnTo>
                  <a:lnTo>
                    <a:pt x="1241704" y="531418"/>
                  </a:lnTo>
                  <a:lnTo>
                    <a:pt x="1240586" y="531888"/>
                  </a:lnTo>
                  <a:lnTo>
                    <a:pt x="1238719" y="533742"/>
                  </a:lnTo>
                  <a:lnTo>
                    <a:pt x="1238250" y="534873"/>
                  </a:lnTo>
                  <a:lnTo>
                    <a:pt x="1238250" y="537502"/>
                  </a:lnTo>
                  <a:lnTo>
                    <a:pt x="1238719" y="538619"/>
                  </a:lnTo>
                  <a:lnTo>
                    <a:pt x="1240586" y="540486"/>
                  </a:lnTo>
                  <a:lnTo>
                    <a:pt x="1241704" y="540943"/>
                  </a:lnTo>
                  <a:lnTo>
                    <a:pt x="1244333" y="540943"/>
                  </a:lnTo>
                  <a:lnTo>
                    <a:pt x="1245450" y="540486"/>
                  </a:lnTo>
                  <a:lnTo>
                    <a:pt x="1247317" y="538619"/>
                  </a:lnTo>
                  <a:lnTo>
                    <a:pt x="1247775" y="537502"/>
                  </a:lnTo>
                  <a:lnTo>
                    <a:pt x="1247775" y="534873"/>
                  </a:lnTo>
                  <a:close/>
                </a:path>
                <a:path w="6200775" h="2135504">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6200775" h="2135504">
                  <a:moveTo>
                    <a:pt x="1295400" y="2129117"/>
                  </a:moveTo>
                  <a:lnTo>
                    <a:pt x="1294942" y="2127999"/>
                  </a:lnTo>
                  <a:lnTo>
                    <a:pt x="1293075" y="2126132"/>
                  </a:lnTo>
                  <a:lnTo>
                    <a:pt x="1291958" y="2125675"/>
                  </a:lnTo>
                  <a:lnTo>
                    <a:pt x="1289329" y="2125675"/>
                  </a:lnTo>
                  <a:lnTo>
                    <a:pt x="1288211" y="2126132"/>
                  </a:lnTo>
                  <a:lnTo>
                    <a:pt x="1286344" y="2127999"/>
                  </a:lnTo>
                  <a:lnTo>
                    <a:pt x="1285875" y="2129117"/>
                  </a:lnTo>
                  <a:lnTo>
                    <a:pt x="1285875" y="2131745"/>
                  </a:lnTo>
                  <a:lnTo>
                    <a:pt x="1286344" y="2132863"/>
                  </a:lnTo>
                  <a:lnTo>
                    <a:pt x="1288211" y="2134730"/>
                  </a:lnTo>
                  <a:lnTo>
                    <a:pt x="1289329" y="2135200"/>
                  </a:lnTo>
                  <a:lnTo>
                    <a:pt x="1291958" y="2135200"/>
                  </a:lnTo>
                  <a:lnTo>
                    <a:pt x="1293075" y="2134730"/>
                  </a:lnTo>
                  <a:lnTo>
                    <a:pt x="1294942" y="2132863"/>
                  </a:lnTo>
                  <a:lnTo>
                    <a:pt x="1295400" y="2131745"/>
                  </a:lnTo>
                  <a:lnTo>
                    <a:pt x="1295400" y="2129117"/>
                  </a:lnTo>
                  <a:close/>
                </a:path>
                <a:path w="6200775" h="2135504">
                  <a:moveTo>
                    <a:pt x="1295400" y="1597698"/>
                  </a:moveTo>
                  <a:lnTo>
                    <a:pt x="1294942" y="1596580"/>
                  </a:lnTo>
                  <a:lnTo>
                    <a:pt x="1293075" y="1594713"/>
                  </a:lnTo>
                  <a:lnTo>
                    <a:pt x="1291958" y="1594256"/>
                  </a:lnTo>
                  <a:lnTo>
                    <a:pt x="1289329" y="1594256"/>
                  </a:lnTo>
                  <a:lnTo>
                    <a:pt x="1288211" y="1594713"/>
                  </a:lnTo>
                  <a:lnTo>
                    <a:pt x="1286344" y="1596580"/>
                  </a:lnTo>
                  <a:lnTo>
                    <a:pt x="1285875" y="1597698"/>
                  </a:lnTo>
                  <a:lnTo>
                    <a:pt x="1285875" y="1600327"/>
                  </a:lnTo>
                  <a:lnTo>
                    <a:pt x="1286344" y="1601457"/>
                  </a:lnTo>
                  <a:lnTo>
                    <a:pt x="1288211" y="1603311"/>
                  </a:lnTo>
                  <a:lnTo>
                    <a:pt x="1289329" y="1603781"/>
                  </a:lnTo>
                  <a:lnTo>
                    <a:pt x="1291958" y="1603781"/>
                  </a:lnTo>
                  <a:lnTo>
                    <a:pt x="1293075" y="1603311"/>
                  </a:lnTo>
                  <a:lnTo>
                    <a:pt x="1294942" y="1601457"/>
                  </a:lnTo>
                  <a:lnTo>
                    <a:pt x="1295400" y="1600327"/>
                  </a:lnTo>
                  <a:lnTo>
                    <a:pt x="1295400" y="1597698"/>
                  </a:lnTo>
                  <a:close/>
                </a:path>
                <a:path w="6200775" h="2135504">
                  <a:moveTo>
                    <a:pt x="1295400" y="1066279"/>
                  </a:moveTo>
                  <a:lnTo>
                    <a:pt x="1294942" y="1065161"/>
                  </a:lnTo>
                  <a:lnTo>
                    <a:pt x="1293075" y="1063307"/>
                  </a:lnTo>
                  <a:lnTo>
                    <a:pt x="1291958" y="1062837"/>
                  </a:lnTo>
                  <a:lnTo>
                    <a:pt x="1289329" y="1062837"/>
                  </a:lnTo>
                  <a:lnTo>
                    <a:pt x="1288211" y="1063307"/>
                  </a:lnTo>
                  <a:lnTo>
                    <a:pt x="1286344" y="1065161"/>
                  </a:lnTo>
                  <a:lnTo>
                    <a:pt x="1285875" y="1066279"/>
                  </a:lnTo>
                  <a:lnTo>
                    <a:pt x="1285875" y="1068908"/>
                  </a:lnTo>
                  <a:lnTo>
                    <a:pt x="1286344" y="1070038"/>
                  </a:lnTo>
                  <a:lnTo>
                    <a:pt x="1288211" y="1071892"/>
                  </a:lnTo>
                  <a:lnTo>
                    <a:pt x="1289329" y="1072362"/>
                  </a:lnTo>
                  <a:lnTo>
                    <a:pt x="1291958" y="1072362"/>
                  </a:lnTo>
                  <a:lnTo>
                    <a:pt x="1293075" y="1071892"/>
                  </a:lnTo>
                  <a:lnTo>
                    <a:pt x="1294942" y="1070038"/>
                  </a:lnTo>
                  <a:lnTo>
                    <a:pt x="1295400" y="1068908"/>
                  </a:lnTo>
                  <a:lnTo>
                    <a:pt x="1295400" y="1066279"/>
                  </a:lnTo>
                  <a:close/>
                </a:path>
                <a:path w="6200775" h="2135504">
                  <a:moveTo>
                    <a:pt x="1295400" y="534873"/>
                  </a:moveTo>
                  <a:lnTo>
                    <a:pt x="1294942" y="533742"/>
                  </a:lnTo>
                  <a:lnTo>
                    <a:pt x="1293075" y="531888"/>
                  </a:lnTo>
                  <a:lnTo>
                    <a:pt x="1291958" y="531418"/>
                  </a:lnTo>
                  <a:lnTo>
                    <a:pt x="1289329" y="531418"/>
                  </a:lnTo>
                  <a:lnTo>
                    <a:pt x="1288211" y="531888"/>
                  </a:lnTo>
                  <a:lnTo>
                    <a:pt x="1286344" y="533742"/>
                  </a:lnTo>
                  <a:lnTo>
                    <a:pt x="1285875" y="534873"/>
                  </a:lnTo>
                  <a:lnTo>
                    <a:pt x="1285875" y="537502"/>
                  </a:lnTo>
                  <a:lnTo>
                    <a:pt x="1286344" y="538619"/>
                  </a:lnTo>
                  <a:lnTo>
                    <a:pt x="1288211" y="540486"/>
                  </a:lnTo>
                  <a:lnTo>
                    <a:pt x="1289329" y="540943"/>
                  </a:lnTo>
                  <a:lnTo>
                    <a:pt x="1291958" y="540943"/>
                  </a:lnTo>
                  <a:lnTo>
                    <a:pt x="1293075" y="540486"/>
                  </a:lnTo>
                  <a:lnTo>
                    <a:pt x="1294942" y="538619"/>
                  </a:lnTo>
                  <a:lnTo>
                    <a:pt x="1295400" y="537502"/>
                  </a:lnTo>
                  <a:lnTo>
                    <a:pt x="1295400" y="534873"/>
                  </a:lnTo>
                  <a:close/>
                </a:path>
                <a:path w="6200775" h="2135504">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6200775" h="2135504">
                  <a:moveTo>
                    <a:pt x="1343025" y="2129117"/>
                  </a:moveTo>
                  <a:lnTo>
                    <a:pt x="1342567" y="2127999"/>
                  </a:lnTo>
                  <a:lnTo>
                    <a:pt x="1340700" y="2126132"/>
                  </a:lnTo>
                  <a:lnTo>
                    <a:pt x="1339583" y="2125675"/>
                  </a:lnTo>
                  <a:lnTo>
                    <a:pt x="1336954" y="2125675"/>
                  </a:lnTo>
                  <a:lnTo>
                    <a:pt x="1335836" y="2126132"/>
                  </a:lnTo>
                  <a:lnTo>
                    <a:pt x="1333969" y="2127999"/>
                  </a:lnTo>
                  <a:lnTo>
                    <a:pt x="1333500" y="2129117"/>
                  </a:lnTo>
                  <a:lnTo>
                    <a:pt x="1333500" y="2131745"/>
                  </a:lnTo>
                  <a:lnTo>
                    <a:pt x="1333969" y="2132863"/>
                  </a:lnTo>
                  <a:lnTo>
                    <a:pt x="1335836" y="2134730"/>
                  </a:lnTo>
                  <a:lnTo>
                    <a:pt x="1336954" y="2135200"/>
                  </a:lnTo>
                  <a:lnTo>
                    <a:pt x="1339583" y="2135200"/>
                  </a:lnTo>
                  <a:lnTo>
                    <a:pt x="1340700" y="2134730"/>
                  </a:lnTo>
                  <a:lnTo>
                    <a:pt x="1342567" y="2132863"/>
                  </a:lnTo>
                  <a:lnTo>
                    <a:pt x="1343025" y="2131745"/>
                  </a:lnTo>
                  <a:lnTo>
                    <a:pt x="1343025" y="2129117"/>
                  </a:lnTo>
                  <a:close/>
                </a:path>
                <a:path w="6200775" h="2135504">
                  <a:moveTo>
                    <a:pt x="1343025" y="1597698"/>
                  </a:moveTo>
                  <a:lnTo>
                    <a:pt x="1342567" y="1596580"/>
                  </a:lnTo>
                  <a:lnTo>
                    <a:pt x="1340700" y="1594713"/>
                  </a:lnTo>
                  <a:lnTo>
                    <a:pt x="1339583" y="1594256"/>
                  </a:lnTo>
                  <a:lnTo>
                    <a:pt x="1336954" y="1594256"/>
                  </a:lnTo>
                  <a:lnTo>
                    <a:pt x="1335836" y="1594713"/>
                  </a:lnTo>
                  <a:lnTo>
                    <a:pt x="1333969" y="1596580"/>
                  </a:lnTo>
                  <a:lnTo>
                    <a:pt x="1333500" y="1597698"/>
                  </a:lnTo>
                  <a:lnTo>
                    <a:pt x="1333500" y="1600327"/>
                  </a:lnTo>
                  <a:lnTo>
                    <a:pt x="1333969" y="1601457"/>
                  </a:lnTo>
                  <a:lnTo>
                    <a:pt x="1335836" y="1603311"/>
                  </a:lnTo>
                  <a:lnTo>
                    <a:pt x="1336954" y="1603781"/>
                  </a:lnTo>
                  <a:lnTo>
                    <a:pt x="1339583" y="1603781"/>
                  </a:lnTo>
                  <a:lnTo>
                    <a:pt x="1340700" y="1603311"/>
                  </a:lnTo>
                  <a:lnTo>
                    <a:pt x="1342567" y="1601457"/>
                  </a:lnTo>
                  <a:lnTo>
                    <a:pt x="1343025" y="1600327"/>
                  </a:lnTo>
                  <a:lnTo>
                    <a:pt x="1343025" y="1597698"/>
                  </a:lnTo>
                  <a:close/>
                </a:path>
                <a:path w="6200775" h="2135504">
                  <a:moveTo>
                    <a:pt x="1343025" y="1066279"/>
                  </a:moveTo>
                  <a:lnTo>
                    <a:pt x="1342567" y="1065161"/>
                  </a:lnTo>
                  <a:lnTo>
                    <a:pt x="1340700" y="1063307"/>
                  </a:lnTo>
                  <a:lnTo>
                    <a:pt x="1339583" y="1062837"/>
                  </a:lnTo>
                  <a:lnTo>
                    <a:pt x="1336954" y="1062837"/>
                  </a:lnTo>
                  <a:lnTo>
                    <a:pt x="1335836" y="1063307"/>
                  </a:lnTo>
                  <a:lnTo>
                    <a:pt x="1333969" y="1065161"/>
                  </a:lnTo>
                  <a:lnTo>
                    <a:pt x="1333500" y="1066279"/>
                  </a:lnTo>
                  <a:lnTo>
                    <a:pt x="1333500" y="1068908"/>
                  </a:lnTo>
                  <a:lnTo>
                    <a:pt x="1333969" y="1070038"/>
                  </a:lnTo>
                  <a:lnTo>
                    <a:pt x="1335836" y="1071892"/>
                  </a:lnTo>
                  <a:lnTo>
                    <a:pt x="1336954" y="1072362"/>
                  </a:lnTo>
                  <a:lnTo>
                    <a:pt x="1339583" y="1072362"/>
                  </a:lnTo>
                  <a:lnTo>
                    <a:pt x="1340700" y="1071892"/>
                  </a:lnTo>
                  <a:lnTo>
                    <a:pt x="1342567" y="1070038"/>
                  </a:lnTo>
                  <a:lnTo>
                    <a:pt x="1343025" y="1068908"/>
                  </a:lnTo>
                  <a:lnTo>
                    <a:pt x="1343025" y="1066279"/>
                  </a:lnTo>
                  <a:close/>
                </a:path>
                <a:path w="6200775" h="2135504">
                  <a:moveTo>
                    <a:pt x="1343025" y="534873"/>
                  </a:moveTo>
                  <a:lnTo>
                    <a:pt x="1342567" y="533742"/>
                  </a:lnTo>
                  <a:lnTo>
                    <a:pt x="1340700" y="531888"/>
                  </a:lnTo>
                  <a:lnTo>
                    <a:pt x="1339583" y="531418"/>
                  </a:lnTo>
                  <a:lnTo>
                    <a:pt x="1336954" y="531418"/>
                  </a:lnTo>
                  <a:lnTo>
                    <a:pt x="1335836" y="531888"/>
                  </a:lnTo>
                  <a:lnTo>
                    <a:pt x="1333969" y="533742"/>
                  </a:lnTo>
                  <a:lnTo>
                    <a:pt x="1333500" y="534873"/>
                  </a:lnTo>
                  <a:lnTo>
                    <a:pt x="1333500" y="537502"/>
                  </a:lnTo>
                  <a:lnTo>
                    <a:pt x="1333969" y="538619"/>
                  </a:lnTo>
                  <a:lnTo>
                    <a:pt x="1335836" y="540486"/>
                  </a:lnTo>
                  <a:lnTo>
                    <a:pt x="1336954" y="540943"/>
                  </a:lnTo>
                  <a:lnTo>
                    <a:pt x="1339583" y="540943"/>
                  </a:lnTo>
                  <a:lnTo>
                    <a:pt x="1340700" y="540486"/>
                  </a:lnTo>
                  <a:lnTo>
                    <a:pt x="1342567" y="538619"/>
                  </a:lnTo>
                  <a:lnTo>
                    <a:pt x="1343025" y="537502"/>
                  </a:lnTo>
                  <a:lnTo>
                    <a:pt x="1343025" y="534873"/>
                  </a:lnTo>
                  <a:close/>
                </a:path>
                <a:path w="6200775" h="2135504">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6200775" h="2135504">
                  <a:moveTo>
                    <a:pt x="1390650" y="2129117"/>
                  </a:moveTo>
                  <a:lnTo>
                    <a:pt x="1390192" y="2127999"/>
                  </a:lnTo>
                  <a:lnTo>
                    <a:pt x="1388325" y="2126132"/>
                  </a:lnTo>
                  <a:lnTo>
                    <a:pt x="1387208" y="2125675"/>
                  </a:lnTo>
                  <a:lnTo>
                    <a:pt x="1384579" y="2125675"/>
                  </a:lnTo>
                  <a:lnTo>
                    <a:pt x="1383461" y="2126132"/>
                  </a:lnTo>
                  <a:lnTo>
                    <a:pt x="1381594" y="2127999"/>
                  </a:lnTo>
                  <a:lnTo>
                    <a:pt x="1381125" y="2129117"/>
                  </a:lnTo>
                  <a:lnTo>
                    <a:pt x="1381125" y="2131745"/>
                  </a:lnTo>
                  <a:lnTo>
                    <a:pt x="1381594" y="2132863"/>
                  </a:lnTo>
                  <a:lnTo>
                    <a:pt x="1383461" y="2134730"/>
                  </a:lnTo>
                  <a:lnTo>
                    <a:pt x="1384579" y="2135200"/>
                  </a:lnTo>
                  <a:lnTo>
                    <a:pt x="1387208" y="2135200"/>
                  </a:lnTo>
                  <a:lnTo>
                    <a:pt x="1388325" y="2134730"/>
                  </a:lnTo>
                  <a:lnTo>
                    <a:pt x="1390192" y="2132863"/>
                  </a:lnTo>
                  <a:lnTo>
                    <a:pt x="1390650" y="2131745"/>
                  </a:lnTo>
                  <a:lnTo>
                    <a:pt x="1390650" y="2129117"/>
                  </a:lnTo>
                  <a:close/>
                </a:path>
                <a:path w="6200775" h="2135504">
                  <a:moveTo>
                    <a:pt x="1390650" y="1597698"/>
                  </a:moveTo>
                  <a:lnTo>
                    <a:pt x="1390192" y="1596580"/>
                  </a:lnTo>
                  <a:lnTo>
                    <a:pt x="1388325" y="1594713"/>
                  </a:lnTo>
                  <a:lnTo>
                    <a:pt x="1387208" y="1594256"/>
                  </a:lnTo>
                  <a:lnTo>
                    <a:pt x="1384579" y="1594256"/>
                  </a:lnTo>
                  <a:lnTo>
                    <a:pt x="1383461" y="1594713"/>
                  </a:lnTo>
                  <a:lnTo>
                    <a:pt x="1381594" y="1596580"/>
                  </a:lnTo>
                  <a:lnTo>
                    <a:pt x="1381125" y="1597698"/>
                  </a:lnTo>
                  <a:lnTo>
                    <a:pt x="1381125" y="1600327"/>
                  </a:lnTo>
                  <a:lnTo>
                    <a:pt x="1381594" y="1601457"/>
                  </a:lnTo>
                  <a:lnTo>
                    <a:pt x="1383461" y="1603311"/>
                  </a:lnTo>
                  <a:lnTo>
                    <a:pt x="1384579" y="1603781"/>
                  </a:lnTo>
                  <a:lnTo>
                    <a:pt x="1387208" y="1603781"/>
                  </a:lnTo>
                  <a:lnTo>
                    <a:pt x="1388325" y="1603311"/>
                  </a:lnTo>
                  <a:lnTo>
                    <a:pt x="1390192" y="1601457"/>
                  </a:lnTo>
                  <a:lnTo>
                    <a:pt x="1390650" y="1600327"/>
                  </a:lnTo>
                  <a:lnTo>
                    <a:pt x="1390650" y="1597698"/>
                  </a:lnTo>
                  <a:close/>
                </a:path>
                <a:path w="6200775" h="2135504">
                  <a:moveTo>
                    <a:pt x="1390650" y="1066279"/>
                  </a:moveTo>
                  <a:lnTo>
                    <a:pt x="1390192" y="1065161"/>
                  </a:lnTo>
                  <a:lnTo>
                    <a:pt x="1388325" y="1063307"/>
                  </a:lnTo>
                  <a:lnTo>
                    <a:pt x="1387208" y="1062837"/>
                  </a:lnTo>
                  <a:lnTo>
                    <a:pt x="1384579" y="1062837"/>
                  </a:lnTo>
                  <a:lnTo>
                    <a:pt x="1383461" y="1063307"/>
                  </a:lnTo>
                  <a:lnTo>
                    <a:pt x="1381594" y="1065161"/>
                  </a:lnTo>
                  <a:lnTo>
                    <a:pt x="1381125" y="1066279"/>
                  </a:lnTo>
                  <a:lnTo>
                    <a:pt x="1381125" y="1068908"/>
                  </a:lnTo>
                  <a:lnTo>
                    <a:pt x="1381594" y="1070038"/>
                  </a:lnTo>
                  <a:lnTo>
                    <a:pt x="1383461" y="1071892"/>
                  </a:lnTo>
                  <a:lnTo>
                    <a:pt x="1384579" y="1072362"/>
                  </a:lnTo>
                  <a:lnTo>
                    <a:pt x="1387208" y="1072362"/>
                  </a:lnTo>
                  <a:lnTo>
                    <a:pt x="1388325" y="1071892"/>
                  </a:lnTo>
                  <a:lnTo>
                    <a:pt x="1390192" y="1070038"/>
                  </a:lnTo>
                  <a:lnTo>
                    <a:pt x="1390650" y="1068908"/>
                  </a:lnTo>
                  <a:lnTo>
                    <a:pt x="1390650" y="1066279"/>
                  </a:lnTo>
                  <a:close/>
                </a:path>
                <a:path w="6200775" h="2135504">
                  <a:moveTo>
                    <a:pt x="1390650" y="534873"/>
                  </a:moveTo>
                  <a:lnTo>
                    <a:pt x="1390192" y="533742"/>
                  </a:lnTo>
                  <a:lnTo>
                    <a:pt x="1388325" y="531888"/>
                  </a:lnTo>
                  <a:lnTo>
                    <a:pt x="1387208" y="531418"/>
                  </a:lnTo>
                  <a:lnTo>
                    <a:pt x="1384579" y="531418"/>
                  </a:lnTo>
                  <a:lnTo>
                    <a:pt x="1383461" y="531888"/>
                  </a:lnTo>
                  <a:lnTo>
                    <a:pt x="1381594" y="533742"/>
                  </a:lnTo>
                  <a:lnTo>
                    <a:pt x="1381125" y="534873"/>
                  </a:lnTo>
                  <a:lnTo>
                    <a:pt x="1381125" y="537502"/>
                  </a:lnTo>
                  <a:lnTo>
                    <a:pt x="1381594" y="538619"/>
                  </a:lnTo>
                  <a:lnTo>
                    <a:pt x="1383461" y="540486"/>
                  </a:lnTo>
                  <a:lnTo>
                    <a:pt x="1384579" y="540943"/>
                  </a:lnTo>
                  <a:lnTo>
                    <a:pt x="1387208" y="540943"/>
                  </a:lnTo>
                  <a:lnTo>
                    <a:pt x="1388325" y="540486"/>
                  </a:lnTo>
                  <a:lnTo>
                    <a:pt x="1390192" y="538619"/>
                  </a:lnTo>
                  <a:lnTo>
                    <a:pt x="1390650" y="537502"/>
                  </a:lnTo>
                  <a:lnTo>
                    <a:pt x="1390650" y="534873"/>
                  </a:lnTo>
                  <a:close/>
                </a:path>
                <a:path w="6200775" h="2135504">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6200775" h="2135504">
                  <a:moveTo>
                    <a:pt x="1438275" y="2129117"/>
                  </a:moveTo>
                  <a:lnTo>
                    <a:pt x="1437817" y="2127999"/>
                  </a:lnTo>
                  <a:lnTo>
                    <a:pt x="1435950" y="2126132"/>
                  </a:lnTo>
                  <a:lnTo>
                    <a:pt x="1434833" y="2125675"/>
                  </a:lnTo>
                  <a:lnTo>
                    <a:pt x="1432204" y="2125675"/>
                  </a:lnTo>
                  <a:lnTo>
                    <a:pt x="1431086" y="2126132"/>
                  </a:lnTo>
                  <a:lnTo>
                    <a:pt x="1429219" y="2127999"/>
                  </a:lnTo>
                  <a:lnTo>
                    <a:pt x="1428750" y="2129117"/>
                  </a:lnTo>
                  <a:lnTo>
                    <a:pt x="1428750" y="2131745"/>
                  </a:lnTo>
                  <a:lnTo>
                    <a:pt x="1429219" y="2132863"/>
                  </a:lnTo>
                  <a:lnTo>
                    <a:pt x="1431086" y="2134730"/>
                  </a:lnTo>
                  <a:lnTo>
                    <a:pt x="1432204" y="2135200"/>
                  </a:lnTo>
                  <a:lnTo>
                    <a:pt x="1434833" y="2135200"/>
                  </a:lnTo>
                  <a:lnTo>
                    <a:pt x="1435950" y="2134730"/>
                  </a:lnTo>
                  <a:lnTo>
                    <a:pt x="1437817" y="2132863"/>
                  </a:lnTo>
                  <a:lnTo>
                    <a:pt x="1438275" y="2131745"/>
                  </a:lnTo>
                  <a:lnTo>
                    <a:pt x="1438275" y="2129117"/>
                  </a:lnTo>
                  <a:close/>
                </a:path>
                <a:path w="6200775" h="2135504">
                  <a:moveTo>
                    <a:pt x="1438275" y="1597698"/>
                  </a:moveTo>
                  <a:lnTo>
                    <a:pt x="1437817" y="1596580"/>
                  </a:lnTo>
                  <a:lnTo>
                    <a:pt x="1435950" y="1594713"/>
                  </a:lnTo>
                  <a:lnTo>
                    <a:pt x="1434833" y="1594256"/>
                  </a:lnTo>
                  <a:lnTo>
                    <a:pt x="1432204" y="1594256"/>
                  </a:lnTo>
                  <a:lnTo>
                    <a:pt x="1431086" y="1594713"/>
                  </a:lnTo>
                  <a:lnTo>
                    <a:pt x="1429219" y="1596580"/>
                  </a:lnTo>
                  <a:lnTo>
                    <a:pt x="1428750" y="1597698"/>
                  </a:lnTo>
                  <a:lnTo>
                    <a:pt x="1428750" y="1600327"/>
                  </a:lnTo>
                  <a:lnTo>
                    <a:pt x="1429219" y="1601457"/>
                  </a:lnTo>
                  <a:lnTo>
                    <a:pt x="1431086" y="1603311"/>
                  </a:lnTo>
                  <a:lnTo>
                    <a:pt x="1432204" y="1603781"/>
                  </a:lnTo>
                  <a:lnTo>
                    <a:pt x="1434833" y="1603781"/>
                  </a:lnTo>
                  <a:lnTo>
                    <a:pt x="1435950" y="1603311"/>
                  </a:lnTo>
                  <a:lnTo>
                    <a:pt x="1437817" y="1601457"/>
                  </a:lnTo>
                  <a:lnTo>
                    <a:pt x="1438275" y="1600327"/>
                  </a:lnTo>
                  <a:lnTo>
                    <a:pt x="1438275" y="1597698"/>
                  </a:lnTo>
                  <a:close/>
                </a:path>
                <a:path w="6200775" h="2135504">
                  <a:moveTo>
                    <a:pt x="1438275" y="1066279"/>
                  </a:moveTo>
                  <a:lnTo>
                    <a:pt x="1437817" y="1065161"/>
                  </a:lnTo>
                  <a:lnTo>
                    <a:pt x="1435950" y="1063307"/>
                  </a:lnTo>
                  <a:lnTo>
                    <a:pt x="1434833" y="1062837"/>
                  </a:lnTo>
                  <a:lnTo>
                    <a:pt x="1432204" y="1062837"/>
                  </a:lnTo>
                  <a:lnTo>
                    <a:pt x="1431086" y="1063307"/>
                  </a:lnTo>
                  <a:lnTo>
                    <a:pt x="1429219" y="1065161"/>
                  </a:lnTo>
                  <a:lnTo>
                    <a:pt x="1428750" y="1066279"/>
                  </a:lnTo>
                  <a:lnTo>
                    <a:pt x="1428750" y="1068908"/>
                  </a:lnTo>
                  <a:lnTo>
                    <a:pt x="1429219" y="1070038"/>
                  </a:lnTo>
                  <a:lnTo>
                    <a:pt x="1431086" y="1071892"/>
                  </a:lnTo>
                  <a:lnTo>
                    <a:pt x="1432204" y="1072362"/>
                  </a:lnTo>
                  <a:lnTo>
                    <a:pt x="1434833" y="1072362"/>
                  </a:lnTo>
                  <a:lnTo>
                    <a:pt x="1435950" y="1071892"/>
                  </a:lnTo>
                  <a:lnTo>
                    <a:pt x="1437817" y="1070038"/>
                  </a:lnTo>
                  <a:lnTo>
                    <a:pt x="1438275" y="1068908"/>
                  </a:lnTo>
                  <a:lnTo>
                    <a:pt x="1438275" y="1066279"/>
                  </a:lnTo>
                  <a:close/>
                </a:path>
                <a:path w="6200775" h="2135504">
                  <a:moveTo>
                    <a:pt x="1438275" y="534873"/>
                  </a:moveTo>
                  <a:lnTo>
                    <a:pt x="1437817" y="533742"/>
                  </a:lnTo>
                  <a:lnTo>
                    <a:pt x="1435950" y="531888"/>
                  </a:lnTo>
                  <a:lnTo>
                    <a:pt x="1434833" y="531418"/>
                  </a:lnTo>
                  <a:lnTo>
                    <a:pt x="1432204" y="531418"/>
                  </a:lnTo>
                  <a:lnTo>
                    <a:pt x="1431086" y="531888"/>
                  </a:lnTo>
                  <a:lnTo>
                    <a:pt x="1429219" y="533742"/>
                  </a:lnTo>
                  <a:lnTo>
                    <a:pt x="1428750" y="534873"/>
                  </a:lnTo>
                  <a:lnTo>
                    <a:pt x="1428750" y="537502"/>
                  </a:lnTo>
                  <a:lnTo>
                    <a:pt x="1429219" y="538619"/>
                  </a:lnTo>
                  <a:lnTo>
                    <a:pt x="1431086" y="540486"/>
                  </a:lnTo>
                  <a:lnTo>
                    <a:pt x="1432204" y="540943"/>
                  </a:lnTo>
                  <a:lnTo>
                    <a:pt x="1434833" y="540943"/>
                  </a:lnTo>
                  <a:lnTo>
                    <a:pt x="1435950" y="540486"/>
                  </a:lnTo>
                  <a:lnTo>
                    <a:pt x="1437817" y="538619"/>
                  </a:lnTo>
                  <a:lnTo>
                    <a:pt x="1438275" y="537502"/>
                  </a:lnTo>
                  <a:lnTo>
                    <a:pt x="1438275" y="534873"/>
                  </a:lnTo>
                  <a:close/>
                </a:path>
                <a:path w="6200775" h="2135504">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6200775" h="2135504">
                  <a:moveTo>
                    <a:pt x="1485900" y="2129117"/>
                  </a:moveTo>
                  <a:lnTo>
                    <a:pt x="1485442" y="2127999"/>
                  </a:lnTo>
                  <a:lnTo>
                    <a:pt x="1483575" y="2126132"/>
                  </a:lnTo>
                  <a:lnTo>
                    <a:pt x="1482458" y="2125675"/>
                  </a:lnTo>
                  <a:lnTo>
                    <a:pt x="1479829" y="2125675"/>
                  </a:lnTo>
                  <a:lnTo>
                    <a:pt x="1478711" y="2126132"/>
                  </a:lnTo>
                  <a:lnTo>
                    <a:pt x="1476844" y="2127999"/>
                  </a:lnTo>
                  <a:lnTo>
                    <a:pt x="1476375" y="2129117"/>
                  </a:lnTo>
                  <a:lnTo>
                    <a:pt x="1476375" y="2131745"/>
                  </a:lnTo>
                  <a:lnTo>
                    <a:pt x="1476844" y="2132863"/>
                  </a:lnTo>
                  <a:lnTo>
                    <a:pt x="1478711" y="2134730"/>
                  </a:lnTo>
                  <a:lnTo>
                    <a:pt x="1479829" y="2135200"/>
                  </a:lnTo>
                  <a:lnTo>
                    <a:pt x="1482458" y="2135200"/>
                  </a:lnTo>
                  <a:lnTo>
                    <a:pt x="1483575" y="2134730"/>
                  </a:lnTo>
                  <a:lnTo>
                    <a:pt x="1485442" y="2132863"/>
                  </a:lnTo>
                  <a:lnTo>
                    <a:pt x="1485900" y="2131745"/>
                  </a:lnTo>
                  <a:lnTo>
                    <a:pt x="1485900" y="2129117"/>
                  </a:lnTo>
                  <a:close/>
                </a:path>
                <a:path w="6200775" h="2135504">
                  <a:moveTo>
                    <a:pt x="1485900" y="1597698"/>
                  </a:moveTo>
                  <a:lnTo>
                    <a:pt x="1485442" y="1596580"/>
                  </a:lnTo>
                  <a:lnTo>
                    <a:pt x="1483575" y="1594713"/>
                  </a:lnTo>
                  <a:lnTo>
                    <a:pt x="1482458" y="1594256"/>
                  </a:lnTo>
                  <a:lnTo>
                    <a:pt x="1479829" y="1594256"/>
                  </a:lnTo>
                  <a:lnTo>
                    <a:pt x="1478711" y="1594713"/>
                  </a:lnTo>
                  <a:lnTo>
                    <a:pt x="1476844" y="1596580"/>
                  </a:lnTo>
                  <a:lnTo>
                    <a:pt x="1476375" y="1597698"/>
                  </a:lnTo>
                  <a:lnTo>
                    <a:pt x="1476375" y="1600327"/>
                  </a:lnTo>
                  <a:lnTo>
                    <a:pt x="1476844" y="1601457"/>
                  </a:lnTo>
                  <a:lnTo>
                    <a:pt x="1478711" y="1603311"/>
                  </a:lnTo>
                  <a:lnTo>
                    <a:pt x="1479829" y="1603781"/>
                  </a:lnTo>
                  <a:lnTo>
                    <a:pt x="1482458" y="1603781"/>
                  </a:lnTo>
                  <a:lnTo>
                    <a:pt x="1483575" y="1603311"/>
                  </a:lnTo>
                  <a:lnTo>
                    <a:pt x="1485442" y="1601457"/>
                  </a:lnTo>
                  <a:lnTo>
                    <a:pt x="1485900" y="1600327"/>
                  </a:lnTo>
                  <a:lnTo>
                    <a:pt x="1485900" y="1597698"/>
                  </a:lnTo>
                  <a:close/>
                </a:path>
                <a:path w="6200775" h="2135504">
                  <a:moveTo>
                    <a:pt x="1485900" y="1066279"/>
                  </a:moveTo>
                  <a:lnTo>
                    <a:pt x="1485442" y="1065161"/>
                  </a:lnTo>
                  <a:lnTo>
                    <a:pt x="1483575" y="1063307"/>
                  </a:lnTo>
                  <a:lnTo>
                    <a:pt x="1482458" y="1062837"/>
                  </a:lnTo>
                  <a:lnTo>
                    <a:pt x="1479829" y="1062837"/>
                  </a:lnTo>
                  <a:lnTo>
                    <a:pt x="1478711" y="1063307"/>
                  </a:lnTo>
                  <a:lnTo>
                    <a:pt x="1476844" y="1065161"/>
                  </a:lnTo>
                  <a:lnTo>
                    <a:pt x="1476375" y="1066279"/>
                  </a:lnTo>
                  <a:lnTo>
                    <a:pt x="1476375" y="1068908"/>
                  </a:lnTo>
                  <a:lnTo>
                    <a:pt x="1476844" y="1070038"/>
                  </a:lnTo>
                  <a:lnTo>
                    <a:pt x="1478711" y="1071892"/>
                  </a:lnTo>
                  <a:lnTo>
                    <a:pt x="1479829" y="1072362"/>
                  </a:lnTo>
                  <a:lnTo>
                    <a:pt x="1482458" y="1072362"/>
                  </a:lnTo>
                  <a:lnTo>
                    <a:pt x="1483575" y="1071892"/>
                  </a:lnTo>
                  <a:lnTo>
                    <a:pt x="1485442" y="1070038"/>
                  </a:lnTo>
                  <a:lnTo>
                    <a:pt x="1485900" y="1068908"/>
                  </a:lnTo>
                  <a:lnTo>
                    <a:pt x="1485900" y="1066279"/>
                  </a:lnTo>
                  <a:close/>
                </a:path>
                <a:path w="6200775" h="2135504">
                  <a:moveTo>
                    <a:pt x="1485900" y="534873"/>
                  </a:moveTo>
                  <a:lnTo>
                    <a:pt x="1485442" y="533742"/>
                  </a:lnTo>
                  <a:lnTo>
                    <a:pt x="1483575" y="531888"/>
                  </a:lnTo>
                  <a:lnTo>
                    <a:pt x="1482458" y="531418"/>
                  </a:lnTo>
                  <a:lnTo>
                    <a:pt x="1479829" y="531418"/>
                  </a:lnTo>
                  <a:lnTo>
                    <a:pt x="1478711" y="531888"/>
                  </a:lnTo>
                  <a:lnTo>
                    <a:pt x="1476844" y="533742"/>
                  </a:lnTo>
                  <a:lnTo>
                    <a:pt x="1476375" y="534873"/>
                  </a:lnTo>
                  <a:lnTo>
                    <a:pt x="1476375" y="537502"/>
                  </a:lnTo>
                  <a:lnTo>
                    <a:pt x="1476844" y="538619"/>
                  </a:lnTo>
                  <a:lnTo>
                    <a:pt x="1478711" y="540486"/>
                  </a:lnTo>
                  <a:lnTo>
                    <a:pt x="1479829" y="540943"/>
                  </a:lnTo>
                  <a:lnTo>
                    <a:pt x="1482458" y="540943"/>
                  </a:lnTo>
                  <a:lnTo>
                    <a:pt x="1483575" y="540486"/>
                  </a:lnTo>
                  <a:lnTo>
                    <a:pt x="1485442" y="538619"/>
                  </a:lnTo>
                  <a:lnTo>
                    <a:pt x="1485900" y="537502"/>
                  </a:lnTo>
                  <a:lnTo>
                    <a:pt x="1485900" y="534873"/>
                  </a:lnTo>
                  <a:close/>
                </a:path>
                <a:path w="6200775" h="2135504">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6200775" h="2135504">
                  <a:moveTo>
                    <a:pt x="1533525" y="2129117"/>
                  </a:moveTo>
                  <a:lnTo>
                    <a:pt x="1533067" y="2127999"/>
                  </a:lnTo>
                  <a:lnTo>
                    <a:pt x="1531200" y="2126132"/>
                  </a:lnTo>
                  <a:lnTo>
                    <a:pt x="1530083" y="2125675"/>
                  </a:lnTo>
                  <a:lnTo>
                    <a:pt x="1527454" y="2125675"/>
                  </a:lnTo>
                  <a:lnTo>
                    <a:pt x="1526336" y="2126132"/>
                  </a:lnTo>
                  <a:lnTo>
                    <a:pt x="1524469" y="2127999"/>
                  </a:lnTo>
                  <a:lnTo>
                    <a:pt x="1524000" y="2129117"/>
                  </a:lnTo>
                  <a:lnTo>
                    <a:pt x="1524000" y="2131745"/>
                  </a:lnTo>
                  <a:lnTo>
                    <a:pt x="1524469" y="2132863"/>
                  </a:lnTo>
                  <a:lnTo>
                    <a:pt x="1526336" y="2134730"/>
                  </a:lnTo>
                  <a:lnTo>
                    <a:pt x="1527454" y="2135200"/>
                  </a:lnTo>
                  <a:lnTo>
                    <a:pt x="1530083" y="2135200"/>
                  </a:lnTo>
                  <a:lnTo>
                    <a:pt x="1531200" y="2134730"/>
                  </a:lnTo>
                  <a:lnTo>
                    <a:pt x="1533067" y="2132863"/>
                  </a:lnTo>
                  <a:lnTo>
                    <a:pt x="1533525" y="2131745"/>
                  </a:lnTo>
                  <a:lnTo>
                    <a:pt x="1533525" y="2129117"/>
                  </a:lnTo>
                  <a:close/>
                </a:path>
                <a:path w="6200775" h="2135504">
                  <a:moveTo>
                    <a:pt x="1533525" y="1597698"/>
                  </a:moveTo>
                  <a:lnTo>
                    <a:pt x="1533067" y="1596580"/>
                  </a:lnTo>
                  <a:lnTo>
                    <a:pt x="1531200" y="1594713"/>
                  </a:lnTo>
                  <a:lnTo>
                    <a:pt x="1530083" y="1594256"/>
                  </a:lnTo>
                  <a:lnTo>
                    <a:pt x="1527454" y="1594256"/>
                  </a:lnTo>
                  <a:lnTo>
                    <a:pt x="1526336" y="1594713"/>
                  </a:lnTo>
                  <a:lnTo>
                    <a:pt x="1524469" y="1596580"/>
                  </a:lnTo>
                  <a:lnTo>
                    <a:pt x="1524000" y="1597698"/>
                  </a:lnTo>
                  <a:lnTo>
                    <a:pt x="1524000" y="1600327"/>
                  </a:lnTo>
                  <a:lnTo>
                    <a:pt x="1524469" y="1601457"/>
                  </a:lnTo>
                  <a:lnTo>
                    <a:pt x="1526336" y="1603311"/>
                  </a:lnTo>
                  <a:lnTo>
                    <a:pt x="1527454" y="1603781"/>
                  </a:lnTo>
                  <a:lnTo>
                    <a:pt x="1530083" y="1603781"/>
                  </a:lnTo>
                  <a:lnTo>
                    <a:pt x="1531200" y="1603311"/>
                  </a:lnTo>
                  <a:lnTo>
                    <a:pt x="1533067" y="1601457"/>
                  </a:lnTo>
                  <a:lnTo>
                    <a:pt x="1533525" y="1600327"/>
                  </a:lnTo>
                  <a:lnTo>
                    <a:pt x="1533525" y="1597698"/>
                  </a:lnTo>
                  <a:close/>
                </a:path>
                <a:path w="6200775" h="2135504">
                  <a:moveTo>
                    <a:pt x="1533525" y="1066279"/>
                  </a:moveTo>
                  <a:lnTo>
                    <a:pt x="1533067" y="1065161"/>
                  </a:lnTo>
                  <a:lnTo>
                    <a:pt x="1531200" y="1063307"/>
                  </a:lnTo>
                  <a:lnTo>
                    <a:pt x="1530083" y="1062837"/>
                  </a:lnTo>
                  <a:lnTo>
                    <a:pt x="1527454" y="1062837"/>
                  </a:lnTo>
                  <a:lnTo>
                    <a:pt x="1526336" y="1063307"/>
                  </a:lnTo>
                  <a:lnTo>
                    <a:pt x="1524469" y="1065161"/>
                  </a:lnTo>
                  <a:lnTo>
                    <a:pt x="1524000" y="1066279"/>
                  </a:lnTo>
                  <a:lnTo>
                    <a:pt x="1524000" y="1068908"/>
                  </a:lnTo>
                  <a:lnTo>
                    <a:pt x="1524469" y="1070038"/>
                  </a:lnTo>
                  <a:lnTo>
                    <a:pt x="1526336" y="1071892"/>
                  </a:lnTo>
                  <a:lnTo>
                    <a:pt x="1527454" y="1072362"/>
                  </a:lnTo>
                  <a:lnTo>
                    <a:pt x="1530083" y="1072362"/>
                  </a:lnTo>
                  <a:lnTo>
                    <a:pt x="1531200" y="1071892"/>
                  </a:lnTo>
                  <a:lnTo>
                    <a:pt x="1533067" y="1070038"/>
                  </a:lnTo>
                  <a:lnTo>
                    <a:pt x="1533525" y="1068908"/>
                  </a:lnTo>
                  <a:lnTo>
                    <a:pt x="1533525" y="1066279"/>
                  </a:lnTo>
                  <a:close/>
                </a:path>
                <a:path w="6200775" h="2135504">
                  <a:moveTo>
                    <a:pt x="1533525" y="534873"/>
                  </a:moveTo>
                  <a:lnTo>
                    <a:pt x="1533067" y="533742"/>
                  </a:lnTo>
                  <a:lnTo>
                    <a:pt x="1531200" y="531888"/>
                  </a:lnTo>
                  <a:lnTo>
                    <a:pt x="1530083" y="531418"/>
                  </a:lnTo>
                  <a:lnTo>
                    <a:pt x="1527454" y="531418"/>
                  </a:lnTo>
                  <a:lnTo>
                    <a:pt x="1526336" y="531888"/>
                  </a:lnTo>
                  <a:lnTo>
                    <a:pt x="1524469" y="533742"/>
                  </a:lnTo>
                  <a:lnTo>
                    <a:pt x="1524000" y="534873"/>
                  </a:lnTo>
                  <a:lnTo>
                    <a:pt x="1524000" y="537502"/>
                  </a:lnTo>
                  <a:lnTo>
                    <a:pt x="1524469" y="538619"/>
                  </a:lnTo>
                  <a:lnTo>
                    <a:pt x="1526336" y="540486"/>
                  </a:lnTo>
                  <a:lnTo>
                    <a:pt x="1527454" y="540943"/>
                  </a:lnTo>
                  <a:lnTo>
                    <a:pt x="1530083" y="540943"/>
                  </a:lnTo>
                  <a:lnTo>
                    <a:pt x="1531200" y="540486"/>
                  </a:lnTo>
                  <a:lnTo>
                    <a:pt x="1533067" y="538619"/>
                  </a:lnTo>
                  <a:lnTo>
                    <a:pt x="1533525" y="537502"/>
                  </a:lnTo>
                  <a:lnTo>
                    <a:pt x="1533525" y="534873"/>
                  </a:lnTo>
                  <a:close/>
                </a:path>
                <a:path w="6200775" h="2135504">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6200775" h="2135504">
                  <a:moveTo>
                    <a:pt x="1581150" y="2129117"/>
                  </a:moveTo>
                  <a:lnTo>
                    <a:pt x="1580692" y="2127999"/>
                  </a:lnTo>
                  <a:lnTo>
                    <a:pt x="1578825" y="2126132"/>
                  </a:lnTo>
                  <a:lnTo>
                    <a:pt x="1577708" y="2125675"/>
                  </a:lnTo>
                  <a:lnTo>
                    <a:pt x="1575079" y="2125675"/>
                  </a:lnTo>
                  <a:lnTo>
                    <a:pt x="1573961" y="2126132"/>
                  </a:lnTo>
                  <a:lnTo>
                    <a:pt x="1572094" y="2127999"/>
                  </a:lnTo>
                  <a:lnTo>
                    <a:pt x="1571625" y="2129117"/>
                  </a:lnTo>
                  <a:lnTo>
                    <a:pt x="1571625" y="2131745"/>
                  </a:lnTo>
                  <a:lnTo>
                    <a:pt x="1572094" y="2132863"/>
                  </a:lnTo>
                  <a:lnTo>
                    <a:pt x="1573961" y="2134730"/>
                  </a:lnTo>
                  <a:lnTo>
                    <a:pt x="1575079" y="2135200"/>
                  </a:lnTo>
                  <a:lnTo>
                    <a:pt x="1577708" y="2135200"/>
                  </a:lnTo>
                  <a:lnTo>
                    <a:pt x="1578825" y="2134730"/>
                  </a:lnTo>
                  <a:lnTo>
                    <a:pt x="1580692" y="2132863"/>
                  </a:lnTo>
                  <a:lnTo>
                    <a:pt x="1581150" y="2131745"/>
                  </a:lnTo>
                  <a:lnTo>
                    <a:pt x="1581150" y="2129117"/>
                  </a:lnTo>
                  <a:close/>
                </a:path>
                <a:path w="6200775" h="2135504">
                  <a:moveTo>
                    <a:pt x="1581150" y="1597698"/>
                  </a:moveTo>
                  <a:lnTo>
                    <a:pt x="1580692" y="1596580"/>
                  </a:lnTo>
                  <a:lnTo>
                    <a:pt x="1578825" y="1594713"/>
                  </a:lnTo>
                  <a:lnTo>
                    <a:pt x="1577708" y="1594256"/>
                  </a:lnTo>
                  <a:lnTo>
                    <a:pt x="1575079" y="1594256"/>
                  </a:lnTo>
                  <a:lnTo>
                    <a:pt x="1573961" y="1594713"/>
                  </a:lnTo>
                  <a:lnTo>
                    <a:pt x="1572094" y="1596580"/>
                  </a:lnTo>
                  <a:lnTo>
                    <a:pt x="1571625" y="1597698"/>
                  </a:lnTo>
                  <a:lnTo>
                    <a:pt x="1571625" y="1600327"/>
                  </a:lnTo>
                  <a:lnTo>
                    <a:pt x="1572094" y="1601457"/>
                  </a:lnTo>
                  <a:lnTo>
                    <a:pt x="1573961" y="1603311"/>
                  </a:lnTo>
                  <a:lnTo>
                    <a:pt x="1575079" y="1603781"/>
                  </a:lnTo>
                  <a:lnTo>
                    <a:pt x="1577708" y="1603781"/>
                  </a:lnTo>
                  <a:lnTo>
                    <a:pt x="1578825" y="1603311"/>
                  </a:lnTo>
                  <a:lnTo>
                    <a:pt x="1580692" y="1601457"/>
                  </a:lnTo>
                  <a:lnTo>
                    <a:pt x="1581150" y="1600327"/>
                  </a:lnTo>
                  <a:lnTo>
                    <a:pt x="1581150" y="1597698"/>
                  </a:lnTo>
                  <a:close/>
                </a:path>
                <a:path w="6200775" h="2135504">
                  <a:moveTo>
                    <a:pt x="1581150" y="1066279"/>
                  </a:moveTo>
                  <a:lnTo>
                    <a:pt x="1580692" y="1065161"/>
                  </a:lnTo>
                  <a:lnTo>
                    <a:pt x="1578825" y="1063307"/>
                  </a:lnTo>
                  <a:lnTo>
                    <a:pt x="1577708" y="1062837"/>
                  </a:lnTo>
                  <a:lnTo>
                    <a:pt x="1575079" y="1062837"/>
                  </a:lnTo>
                  <a:lnTo>
                    <a:pt x="1573961" y="1063307"/>
                  </a:lnTo>
                  <a:lnTo>
                    <a:pt x="1572094" y="1065161"/>
                  </a:lnTo>
                  <a:lnTo>
                    <a:pt x="1571625" y="1066279"/>
                  </a:lnTo>
                  <a:lnTo>
                    <a:pt x="1571625" y="1068908"/>
                  </a:lnTo>
                  <a:lnTo>
                    <a:pt x="1572094" y="1070038"/>
                  </a:lnTo>
                  <a:lnTo>
                    <a:pt x="1573961" y="1071892"/>
                  </a:lnTo>
                  <a:lnTo>
                    <a:pt x="1575079" y="1072362"/>
                  </a:lnTo>
                  <a:lnTo>
                    <a:pt x="1577708" y="1072362"/>
                  </a:lnTo>
                  <a:lnTo>
                    <a:pt x="1578825" y="1071892"/>
                  </a:lnTo>
                  <a:lnTo>
                    <a:pt x="1580692" y="1070038"/>
                  </a:lnTo>
                  <a:lnTo>
                    <a:pt x="1581150" y="1068908"/>
                  </a:lnTo>
                  <a:lnTo>
                    <a:pt x="1581150" y="1066279"/>
                  </a:lnTo>
                  <a:close/>
                </a:path>
                <a:path w="6200775" h="2135504">
                  <a:moveTo>
                    <a:pt x="1581150" y="534873"/>
                  </a:moveTo>
                  <a:lnTo>
                    <a:pt x="1580692" y="533742"/>
                  </a:lnTo>
                  <a:lnTo>
                    <a:pt x="1578825" y="531888"/>
                  </a:lnTo>
                  <a:lnTo>
                    <a:pt x="1577708" y="531418"/>
                  </a:lnTo>
                  <a:lnTo>
                    <a:pt x="1575079" y="531418"/>
                  </a:lnTo>
                  <a:lnTo>
                    <a:pt x="1573961" y="531888"/>
                  </a:lnTo>
                  <a:lnTo>
                    <a:pt x="1572094" y="533742"/>
                  </a:lnTo>
                  <a:lnTo>
                    <a:pt x="1571625" y="534873"/>
                  </a:lnTo>
                  <a:lnTo>
                    <a:pt x="1571625" y="537502"/>
                  </a:lnTo>
                  <a:lnTo>
                    <a:pt x="1572094" y="538619"/>
                  </a:lnTo>
                  <a:lnTo>
                    <a:pt x="1573961" y="540486"/>
                  </a:lnTo>
                  <a:lnTo>
                    <a:pt x="1575079" y="540943"/>
                  </a:lnTo>
                  <a:lnTo>
                    <a:pt x="1577708" y="540943"/>
                  </a:lnTo>
                  <a:lnTo>
                    <a:pt x="1578825" y="540486"/>
                  </a:lnTo>
                  <a:lnTo>
                    <a:pt x="1580692" y="538619"/>
                  </a:lnTo>
                  <a:lnTo>
                    <a:pt x="1581150" y="537502"/>
                  </a:lnTo>
                  <a:lnTo>
                    <a:pt x="1581150" y="534873"/>
                  </a:lnTo>
                  <a:close/>
                </a:path>
                <a:path w="6200775" h="2135504">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6200775" h="2135504">
                  <a:moveTo>
                    <a:pt x="1628775" y="2129117"/>
                  </a:moveTo>
                  <a:lnTo>
                    <a:pt x="1628317" y="2127999"/>
                  </a:lnTo>
                  <a:lnTo>
                    <a:pt x="1626450" y="2126132"/>
                  </a:lnTo>
                  <a:lnTo>
                    <a:pt x="1625333" y="2125675"/>
                  </a:lnTo>
                  <a:lnTo>
                    <a:pt x="1622704" y="2125675"/>
                  </a:lnTo>
                  <a:lnTo>
                    <a:pt x="1621586" y="2126132"/>
                  </a:lnTo>
                  <a:lnTo>
                    <a:pt x="1619719" y="2127999"/>
                  </a:lnTo>
                  <a:lnTo>
                    <a:pt x="1619250" y="2129117"/>
                  </a:lnTo>
                  <a:lnTo>
                    <a:pt x="1619250" y="2131745"/>
                  </a:lnTo>
                  <a:lnTo>
                    <a:pt x="1619719" y="2132863"/>
                  </a:lnTo>
                  <a:lnTo>
                    <a:pt x="1621586" y="2134730"/>
                  </a:lnTo>
                  <a:lnTo>
                    <a:pt x="1622704" y="2135200"/>
                  </a:lnTo>
                  <a:lnTo>
                    <a:pt x="1625333" y="2135200"/>
                  </a:lnTo>
                  <a:lnTo>
                    <a:pt x="1626450" y="2134730"/>
                  </a:lnTo>
                  <a:lnTo>
                    <a:pt x="1628317" y="2132863"/>
                  </a:lnTo>
                  <a:lnTo>
                    <a:pt x="1628775" y="2131745"/>
                  </a:lnTo>
                  <a:lnTo>
                    <a:pt x="1628775" y="2129117"/>
                  </a:lnTo>
                  <a:close/>
                </a:path>
                <a:path w="6200775" h="2135504">
                  <a:moveTo>
                    <a:pt x="1628775" y="1597698"/>
                  </a:moveTo>
                  <a:lnTo>
                    <a:pt x="1628317" y="1596580"/>
                  </a:lnTo>
                  <a:lnTo>
                    <a:pt x="1626450" y="1594713"/>
                  </a:lnTo>
                  <a:lnTo>
                    <a:pt x="1625333" y="1594256"/>
                  </a:lnTo>
                  <a:lnTo>
                    <a:pt x="1622704" y="1594256"/>
                  </a:lnTo>
                  <a:lnTo>
                    <a:pt x="1621586" y="1594713"/>
                  </a:lnTo>
                  <a:lnTo>
                    <a:pt x="1619719" y="1596580"/>
                  </a:lnTo>
                  <a:lnTo>
                    <a:pt x="1619250" y="1597698"/>
                  </a:lnTo>
                  <a:lnTo>
                    <a:pt x="1619250" y="1600327"/>
                  </a:lnTo>
                  <a:lnTo>
                    <a:pt x="1619719" y="1601457"/>
                  </a:lnTo>
                  <a:lnTo>
                    <a:pt x="1621586" y="1603311"/>
                  </a:lnTo>
                  <a:lnTo>
                    <a:pt x="1622704" y="1603781"/>
                  </a:lnTo>
                  <a:lnTo>
                    <a:pt x="1625333" y="1603781"/>
                  </a:lnTo>
                  <a:lnTo>
                    <a:pt x="1626450" y="1603311"/>
                  </a:lnTo>
                  <a:lnTo>
                    <a:pt x="1628317" y="1601457"/>
                  </a:lnTo>
                  <a:lnTo>
                    <a:pt x="1628775" y="1600327"/>
                  </a:lnTo>
                  <a:lnTo>
                    <a:pt x="1628775" y="1597698"/>
                  </a:lnTo>
                  <a:close/>
                </a:path>
                <a:path w="6200775" h="2135504">
                  <a:moveTo>
                    <a:pt x="1628775" y="1066279"/>
                  </a:moveTo>
                  <a:lnTo>
                    <a:pt x="1628317" y="1065161"/>
                  </a:lnTo>
                  <a:lnTo>
                    <a:pt x="1626450" y="1063307"/>
                  </a:lnTo>
                  <a:lnTo>
                    <a:pt x="1625333" y="1062837"/>
                  </a:lnTo>
                  <a:lnTo>
                    <a:pt x="1622704" y="1062837"/>
                  </a:lnTo>
                  <a:lnTo>
                    <a:pt x="1621586" y="1063307"/>
                  </a:lnTo>
                  <a:lnTo>
                    <a:pt x="1619719" y="1065161"/>
                  </a:lnTo>
                  <a:lnTo>
                    <a:pt x="1619250" y="1066279"/>
                  </a:lnTo>
                  <a:lnTo>
                    <a:pt x="1619250" y="1068908"/>
                  </a:lnTo>
                  <a:lnTo>
                    <a:pt x="1619719" y="1070038"/>
                  </a:lnTo>
                  <a:lnTo>
                    <a:pt x="1621586" y="1071892"/>
                  </a:lnTo>
                  <a:lnTo>
                    <a:pt x="1622704" y="1072362"/>
                  </a:lnTo>
                  <a:lnTo>
                    <a:pt x="1625333" y="1072362"/>
                  </a:lnTo>
                  <a:lnTo>
                    <a:pt x="1626450" y="1071892"/>
                  </a:lnTo>
                  <a:lnTo>
                    <a:pt x="1628317" y="1070038"/>
                  </a:lnTo>
                  <a:lnTo>
                    <a:pt x="1628775" y="1068908"/>
                  </a:lnTo>
                  <a:lnTo>
                    <a:pt x="1628775" y="1066279"/>
                  </a:lnTo>
                  <a:close/>
                </a:path>
                <a:path w="6200775" h="2135504">
                  <a:moveTo>
                    <a:pt x="1628775" y="534873"/>
                  </a:moveTo>
                  <a:lnTo>
                    <a:pt x="1628317" y="533742"/>
                  </a:lnTo>
                  <a:lnTo>
                    <a:pt x="1626450" y="531888"/>
                  </a:lnTo>
                  <a:lnTo>
                    <a:pt x="1625333" y="531418"/>
                  </a:lnTo>
                  <a:lnTo>
                    <a:pt x="1622704" y="531418"/>
                  </a:lnTo>
                  <a:lnTo>
                    <a:pt x="1621586" y="531888"/>
                  </a:lnTo>
                  <a:lnTo>
                    <a:pt x="1619719" y="533742"/>
                  </a:lnTo>
                  <a:lnTo>
                    <a:pt x="1619250" y="534873"/>
                  </a:lnTo>
                  <a:lnTo>
                    <a:pt x="1619250" y="537502"/>
                  </a:lnTo>
                  <a:lnTo>
                    <a:pt x="1619719" y="538619"/>
                  </a:lnTo>
                  <a:lnTo>
                    <a:pt x="1621586" y="540486"/>
                  </a:lnTo>
                  <a:lnTo>
                    <a:pt x="1622704" y="540943"/>
                  </a:lnTo>
                  <a:lnTo>
                    <a:pt x="1625333" y="540943"/>
                  </a:lnTo>
                  <a:lnTo>
                    <a:pt x="1626450" y="540486"/>
                  </a:lnTo>
                  <a:lnTo>
                    <a:pt x="1628317" y="538619"/>
                  </a:lnTo>
                  <a:lnTo>
                    <a:pt x="1628775" y="537502"/>
                  </a:lnTo>
                  <a:lnTo>
                    <a:pt x="1628775" y="534873"/>
                  </a:lnTo>
                  <a:close/>
                </a:path>
                <a:path w="6200775" h="2135504">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6200775" h="2135504">
                  <a:moveTo>
                    <a:pt x="1676400" y="2129117"/>
                  </a:moveTo>
                  <a:lnTo>
                    <a:pt x="1675942" y="2127999"/>
                  </a:lnTo>
                  <a:lnTo>
                    <a:pt x="1674075" y="2126132"/>
                  </a:lnTo>
                  <a:lnTo>
                    <a:pt x="1672958" y="2125675"/>
                  </a:lnTo>
                  <a:lnTo>
                    <a:pt x="1670329" y="2125675"/>
                  </a:lnTo>
                  <a:lnTo>
                    <a:pt x="1669211" y="2126132"/>
                  </a:lnTo>
                  <a:lnTo>
                    <a:pt x="1667344" y="2127999"/>
                  </a:lnTo>
                  <a:lnTo>
                    <a:pt x="1666875" y="2129117"/>
                  </a:lnTo>
                  <a:lnTo>
                    <a:pt x="1666875" y="2131745"/>
                  </a:lnTo>
                  <a:lnTo>
                    <a:pt x="1667344" y="2132863"/>
                  </a:lnTo>
                  <a:lnTo>
                    <a:pt x="1669211" y="2134730"/>
                  </a:lnTo>
                  <a:lnTo>
                    <a:pt x="1670329" y="2135200"/>
                  </a:lnTo>
                  <a:lnTo>
                    <a:pt x="1672958" y="2135200"/>
                  </a:lnTo>
                  <a:lnTo>
                    <a:pt x="1674075" y="2134730"/>
                  </a:lnTo>
                  <a:lnTo>
                    <a:pt x="1675942" y="2132863"/>
                  </a:lnTo>
                  <a:lnTo>
                    <a:pt x="1676400" y="2131745"/>
                  </a:lnTo>
                  <a:lnTo>
                    <a:pt x="1676400" y="2129117"/>
                  </a:lnTo>
                  <a:close/>
                </a:path>
                <a:path w="6200775" h="2135504">
                  <a:moveTo>
                    <a:pt x="1676400" y="1597698"/>
                  </a:moveTo>
                  <a:lnTo>
                    <a:pt x="1675942" y="1596580"/>
                  </a:lnTo>
                  <a:lnTo>
                    <a:pt x="1674075" y="1594713"/>
                  </a:lnTo>
                  <a:lnTo>
                    <a:pt x="1672958" y="1594256"/>
                  </a:lnTo>
                  <a:lnTo>
                    <a:pt x="1670329" y="1594256"/>
                  </a:lnTo>
                  <a:lnTo>
                    <a:pt x="1669211" y="1594713"/>
                  </a:lnTo>
                  <a:lnTo>
                    <a:pt x="1667344" y="1596580"/>
                  </a:lnTo>
                  <a:lnTo>
                    <a:pt x="1666875" y="1597698"/>
                  </a:lnTo>
                  <a:lnTo>
                    <a:pt x="1666875" y="1600327"/>
                  </a:lnTo>
                  <a:lnTo>
                    <a:pt x="1667344" y="1601457"/>
                  </a:lnTo>
                  <a:lnTo>
                    <a:pt x="1669211" y="1603311"/>
                  </a:lnTo>
                  <a:lnTo>
                    <a:pt x="1670329" y="1603781"/>
                  </a:lnTo>
                  <a:lnTo>
                    <a:pt x="1672958" y="1603781"/>
                  </a:lnTo>
                  <a:lnTo>
                    <a:pt x="1674075" y="1603311"/>
                  </a:lnTo>
                  <a:lnTo>
                    <a:pt x="1675942" y="1601457"/>
                  </a:lnTo>
                  <a:lnTo>
                    <a:pt x="1676400" y="1600327"/>
                  </a:lnTo>
                  <a:lnTo>
                    <a:pt x="1676400" y="1597698"/>
                  </a:lnTo>
                  <a:close/>
                </a:path>
                <a:path w="6200775" h="2135504">
                  <a:moveTo>
                    <a:pt x="1676400" y="1066279"/>
                  </a:moveTo>
                  <a:lnTo>
                    <a:pt x="1675942" y="1065161"/>
                  </a:lnTo>
                  <a:lnTo>
                    <a:pt x="1674075" y="1063307"/>
                  </a:lnTo>
                  <a:lnTo>
                    <a:pt x="1672958" y="1062837"/>
                  </a:lnTo>
                  <a:lnTo>
                    <a:pt x="1670329" y="1062837"/>
                  </a:lnTo>
                  <a:lnTo>
                    <a:pt x="1669211" y="1063307"/>
                  </a:lnTo>
                  <a:lnTo>
                    <a:pt x="1667344" y="1065161"/>
                  </a:lnTo>
                  <a:lnTo>
                    <a:pt x="1666875" y="1066279"/>
                  </a:lnTo>
                  <a:lnTo>
                    <a:pt x="1666875" y="1068908"/>
                  </a:lnTo>
                  <a:lnTo>
                    <a:pt x="1667344" y="1070038"/>
                  </a:lnTo>
                  <a:lnTo>
                    <a:pt x="1669211" y="1071892"/>
                  </a:lnTo>
                  <a:lnTo>
                    <a:pt x="1670329" y="1072362"/>
                  </a:lnTo>
                  <a:lnTo>
                    <a:pt x="1672958" y="1072362"/>
                  </a:lnTo>
                  <a:lnTo>
                    <a:pt x="1674075" y="1071892"/>
                  </a:lnTo>
                  <a:lnTo>
                    <a:pt x="1675942" y="1070038"/>
                  </a:lnTo>
                  <a:lnTo>
                    <a:pt x="1676400" y="1068908"/>
                  </a:lnTo>
                  <a:lnTo>
                    <a:pt x="1676400" y="1066279"/>
                  </a:lnTo>
                  <a:close/>
                </a:path>
                <a:path w="6200775" h="2135504">
                  <a:moveTo>
                    <a:pt x="1676400" y="534873"/>
                  </a:moveTo>
                  <a:lnTo>
                    <a:pt x="1675942" y="533742"/>
                  </a:lnTo>
                  <a:lnTo>
                    <a:pt x="1674075" y="531888"/>
                  </a:lnTo>
                  <a:lnTo>
                    <a:pt x="1672958" y="531418"/>
                  </a:lnTo>
                  <a:lnTo>
                    <a:pt x="1670329" y="531418"/>
                  </a:lnTo>
                  <a:lnTo>
                    <a:pt x="1669211" y="531888"/>
                  </a:lnTo>
                  <a:lnTo>
                    <a:pt x="1667344" y="533742"/>
                  </a:lnTo>
                  <a:lnTo>
                    <a:pt x="1666875" y="534873"/>
                  </a:lnTo>
                  <a:lnTo>
                    <a:pt x="1666875" y="537502"/>
                  </a:lnTo>
                  <a:lnTo>
                    <a:pt x="1667344" y="538619"/>
                  </a:lnTo>
                  <a:lnTo>
                    <a:pt x="1669211" y="540486"/>
                  </a:lnTo>
                  <a:lnTo>
                    <a:pt x="1670329" y="540943"/>
                  </a:lnTo>
                  <a:lnTo>
                    <a:pt x="1672958" y="540943"/>
                  </a:lnTo>
                  <a:lnTo>
                    <a:pt x="1674075" y="540486"/>
                  </a:lnTo>
                  <a:lnTo>
                    <a:pt x="1675942" y="538619"/>
                  </a:lnTo>
                  <a:lnTo>
                    <a:pt x="1676400" y="537502"/>
                  </a:lnTo>
                  <a:lnTo>
                    <a:pt x="1676400" y="534873"/>
                  </a:lnTo>
                  <a:close/>
                </a:path>
                <a:path w="6200775" h="2135504">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6200775" h="2135504">
                  <a:moveTo>
                    <a:pt x="1724025" y="2129117"/>
                  </a:moveTo>
                  <a:lnTo>
                    <a:pt x="1723567" y="2127999"/>
                  </a:lnTo>
                  <a:lnTo>
                    <a:pt x="1721700" y="2126132"/>
                  </a:lnTo>
                  <a:lnTo>
                    <a:pt x="1720583" y="2125675"/>
                  </a:lnTo>
                  <a:lnTo>
                    <a:pt x="1717954" y="2125675"/>
                  </a:lnTo>
                  <a:lnTo>
                    <a:pt x="1716836" y="2126132"/>
                  </a:lnTo>
                  <a:lnTo>
                    <a:pt x="1714969" y="2127999"/>
                  </a:lnTo>
                  <a:lnTo>
                    <a:pt x="1714500" y="2129117"/>
                  </a:lnTo>
                  <a:lnTo>
                    <a:pt x="1714500" y="2131745"/>
                  </a:lnTo>
                  <a:lnTo>
                    <a:pt x="1714969" y="2132863"/>
                  </a:lnTo>
                  <a:lnTo>
                    <a:pt x="1716836" y="2134730"/>
                  </a:lnTo>
                  <a:lnTo>
                    <a:pt x="1717954" y="2135200"/>
                  </a:lnTo>
                  <a:lnTo>
                    <a:pt x="1720583" y="2135200"/>
                  </a:lnTo>
                  <a:lnTo>
                    <a:pt x="1721700" y="2134730"/>
                  </a:lnTo>
                  <a:lnTo>
                    <a:pt x="1723567" y="2132863"/>
                  </a:lnTo>
                  <a:lnTo>
                    <a:pt x="1724025" y="2131745"/>
                  </a:lnTo>
                  <a:lnTo>
                    <a:pt x="1724025" y="2129117"/>
                  </a:lnTo>
                  <a:close/>
                </a:path>
                <a:path w="6200775" h="2135504">
                  <a:moveTo>
                    <a:pt x="1724025" y="1597698"/>
                  </a:moveTo>
                  <a:lnTo>
                    <a:pt x="1723567" y="1596580"/>
                  </a:lnTo>
                  <a:lnTo>
                    <a:pt x="1721700" y="1594713"/>
                  </a:lnTo>
                  <a:lnTo>
                    <a:pt x="1720583" y="1594256"/>
                  </a:lnTo>
                  <a:lnTo>
                    <a:pt x="1717954" y="1594256"/>
                  </a:lnTo>
                  <a:lnTo>
                    <a:pt x="1716836" y="1594713"/>
                  </a:lnTo>
                  <a:lnTo>
                    <a:pt x="1714969" y="1596580"/>
                  </a:lnTo>
                  <a:lnTo>
                    <a:pt x="1714500" y="1597698"/>
                  </a:lnTo>
                  <a:lnTo>
                    <a:pt x="1714500" y="1600327"/>
                  </a:lnTo>
                  <a:lnTo>
                    <a:pt x="1714969" y="1601457"/>
                  </a:lnTo>
                  <a:lnTo>
                    <a:pt x="1716836" y="1603311"/>
                  </a:lnTo>
                  <a:lnTo>
                    <a:pt x="1717954" y="1603781"/>
                  </a:lnTo>
                  <a:lnTo>
                    <a:pt x="1720583" y="1603781"/>
                  </a:lnTo>
                  <a:lnTo>
                    <a:pt x="1721700" y="1603311"/>
                  </a:lnTo>
                  <a:lnTo>
                    <a:pt x="1723567" y="1601457"/>
                  </a:lnTo>
                  <a:lnTo>
                    <a:pt x="1724025" y="1600327"/>
                  </a:lnTo>
                  <a:lnTo>
                    <a:pt x="1724025" y="1597698"/>
                  </a:lnTo>
                  <a:close/>
                </a:path>
                <a:path w="6200775" h="2135504">
                  <a:moveTo>
                    <a:pt x="1724025" y="1066279"/>
                  </a:moveTo>
                  <a:lnTo>
                    <a:pt x="1723567" y="1065161"/>
                  </a:lnTo>
                  <a:lnTo>
                    <a:pt x="1721700" y="1063307"/>
                  </a:lnTo>
                  <a:lnTo>
                    <a:pt x="1720583" y="1062837"/>
                  </a:lnTo>
                  <a:lnTo>
                    <a:pt x="1717954" y="1062837"/>
                  </a:lnTo>
                  <a:lnTo>
                    <a:pt x="1716836" y="1063307"/>
                  </a:lnTo>
                  <a:lnTo>
                    <a:pt x="1714969" y="1065161"/>
                  </a:lnTo>
                  <a:lnTo>
                    <a:pt x="1714500" y="1066279"/>
                  </a:lnTo>
                  <a:lnTo>
                    <a:pt x="1714500" y="1068908"/>
                  </a:lnTo>
                  <a:lnTo>
                    <a:pt x="1714969" y="1070038"/>
                  </a:lnTo>
                  <a:lnTo>
                    <a:pt x="1716836" y="1071892"/>
                  </a:lnTo>
                  <a:lnTo>
                    <a:pt x="1717954" y="1072362"/>
                  </a:lnTo>
                  <a:lnTo>
                    <a:pt x="1720583" y="1072362"/>
                  </a:lnTo>
                  <a:lnTo>
                    <a:pt x="1721700" y="1071892"/>
                  </a:lnTo>
                  <a:lnTo>
                    <a:pt x="1723567" y="1070038"/>
                  </a:lnTo>
                  <a:lnTo>
                    <a:pt x="1724025" y="1068908"/>
                  </a:lnTo>
                  <a:lnTo>
                    <a:pt x="1724025" y="1066279"/>
                  </a:lnTo>
                  <a:close/>
                </a:path>
                <a:path w="6200775" h="2135504">
                  <a:moveTo>
                    <a:pt x="1724025" y="534873"/>
                  </a:moveTo>
                  <a:lnTo>
                    <a:pt x="1723567" y="533742"/>
                  </a:lnTo>
                  <a:lnTo>
                    <a:pt x="1721700" y="531888"/>
                  </a:lnTo>
                  <a:lnTo>
                    <a:pt x="1720583" y="531418"/>
                  </a:lnTo>
                  <a:lnTo>
                    <a:pt x="1717954" y="531418"/>
                  </a:lnTo>
                  <a:lnTo>
                    <a:pt x="1716836" y="531888"/>
                  </a:lnTo>
                  <a:lnTo>
                    <a:pt x="1714969" y="533742"/>
                  </a:lnTo>
                  <a:lnTo>
                    <a:pt x="1714500" y="534873"/>
                  </a:lnTo>
                  <a:lnTo>
                    <a:pt x="1714500" y="537502"/>
                  </a:lnTo>
                  <a:lnTo>
                    <a:pt x="1714969" y="538619"/>
                  </a:lnTo>
                  <a:lnTo>
                    <a:pt x="1716836" y="540486"/>
                  </a:lnTo>
                  <a:lnTo>
                    <a:pt x="1717954" y="540943"/>
                  </a:lnTo>
                  <a:lnTo>
                    <a:pt x="1720583" y="540943"/>
                  </a:lnTo>
                  <a:lnTo>
                    <a:pt x="1721700" y="540486"/>
                  </a:lnTo>
                  <a:lnTo>
                    <a:pt x="1723567" y="538619"/>
                  </a:lnTo>
                  <a:lnTo>
                    <a:pt x="1724025" y="537502"/>
                  </a:lnTo>
                  <a:lnTo>
                    <a:pt x="1724025" y="534873"/>
                  </a:lnTo>
                  <a:close/>
                </a:path>
                <a:path w="6200775" h="2135504">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6200775" h="2135504">
                  <a:moveTo>
                    <a:pt x="1771650" y="2129117"/>
                  </a:moveTo>
                  <a:lnTo>
                    <a:pt x="1771192" y="2127999"/>
                  </a:lnTo>
                  <a:lnTo>
                    <a:pt x="1769325" y="2126132"/>
                  </a:lnTo>
                  <a:lnTo>
                    <a:pt x="1768208" y="2125675"/>
                  </a:lnTo>
                  <a:lnTo>
                    <a:pt x="1765579" y="2125675"/>
                  </a:lnTo>
                  <a:lnTo>
                    <a:pt x="1764461" y="2126132"/>
                  </a:lnTo>
                  <a:lnTo>
                    <a:pt x="1762594" y="2127999"/>
                  </a:lnTo>
                  <a:lnTo>
                    <a:pt x="1762125" y="2129117"/>
                  </a:lnTo>
                  <a:lnTo>
                    <a:pt x="1762125" y="2131745"/>
                  </a:lnTo>
                  <a:lnTo>
                    <a:pt x="1762594" y="2132863"/>
                  </a:lnTo>
                  <a:lnTo>
                    <a:pt x="1764461" y="2134730"/>
                  </a:lnTo>
                  <a:lnTo>
                    <a:pt x="1765579" y="2135200"/>
                  </a:lnTo>
                  <a:lnTo>
                    <a:pt x="1768208" y="2135200"/>
                  </a:lnTo>
                  <a:lnTo>
                    <a:pt x="1769325" y="2134730"/>
                  </a:lnTo>
                  <a:lnTo>
                    <a:pt x="1771192" y="2132863"/>
                  </a:lnTo>
                  <a:lnTo>
                    <a:pt x="1771650" y="2131745"/>
                  </a:lnTo>
                  <a:lnTo>
                    <a:pt x="1771650" y="2129117"/>
                  </a:lnTo>
                  <a:close/>
                </a:path>
                <a:path w="6200775" h="2135504">
                  <a:moveTo>
                    <a:pt x="1771650" y="1597698"/>
                  </a:moveTo>
                  <a:lnTo>
                    <a:pt x="1771192" y="1596580"/>
                  </a:lnTo>
                  <a:lnTo>
                    <a:pt x="1769325" y="1594713"/>
                  </a:lnTo>
                  <a:lnTo>
                    <a:pt x="1768208" y="1594256"/>
                  </a:lnTo>
                  <a:lnTo>
                    <a:pt x="1765579" y="1594256"/>
                  </a:lnTo>
                  <a:lnTo>
                    <a:pt x="1764461" y="1594713"/>
                  </a:lnTo>
                  <a:lnTo>
                    <a:pt x="1762594" y="1596580"/>
                  </a:lnTo>
                  <a:lnTo>
                    <a:pt x="1762125" y="1597698"/>
                  </a:lnTo>
                  <a:lnTo>
                    <a:pt x="1762125" y="1600327"/>
                  </a:lnTo>
                  <a:lnTo>
                    <a:pt x="1762594" y="1601457"/>
                  </a:lnTo>
                  <a:lnTo>
                    <a:pt x="1764461" y="1603311"/>
                  </a:lnTo>
                  <a:lnTo>
                    <a:pt x="1765579" y="1603781"/>
                  </a:lnTo>
                  <a:lnTo>
                    <a:pt x="1768208" y="1603781"/>
                  </a:lnTo>
                  <a:lnTo>
                    <a:pt x="1769325" y="1603311"/>
                  </a:lnTo>
                  <a:lnTo>
                    <a:pt x="1771192" y="1601457"/>
                  </a:lnTo>
                  <a:lnTo>
                    <a:pt x="1771650" y="1600327"/>
                  </a:lnTo>
                  <a:lnTo>
                    <a:pt x="1771650" y="1597698"/>
                  </a:lnTo>
                  <a:close/>
                </a:path>
                <a:path w="6200775" h="2135504">
                  <a:moveTo>
                    <a:pt x="1771650" y="1066279"/>
                  </a:moveTo>
                  <a:lnTo>
                    <a:pt x="1771192" y="1065161"/>
                  </a:lnTo>
                  <a:lnTo>
                    <a:pt x="1769325" y="1063307"/>
                  </a:lnTo>
                  <a:lnTo>
                    <a:pt x="1768208" y="1062837"/>
                  </a:lnTo>
                  <a:lnTo>
                    <a:pt x="1765579" y="1062837"/>
                  </a:lnTo>
                  <a:lnTo>
                    <a:pt x="1764461" y="1063307"/>
                  </a:lnTo>
                  <a:lnTo>
                    <a:pt x="1762594" y="1065161"/>
                  </a:lnTo>
                  <a:lnTo>
                    <a:pt x="1762125" y="1066279"/>
                  </a:lnTo>
                  <a:lnTo>
                    <a:pt x="1762125" y="1068908"/>
                  </a:lnTo>
                  <a:lnTo>
                    <a:pt x="1762594" y="1070038"/>
                  </a:lnTo>
                  <a:lnTo>
                    <a:pt x="1764461" y="1071892"/>
                  </a:lnTo>
                  <a:lnTo>
                    <a:pt x="1765579" y="1072362"/>
                  </a:lnTo>
                  <a:lnTo>
                    <a:pt x="1768208" y="1072362"/>
                  </a:lnTo>
                  <a:lnTo>
                    <a:pt x="1769325" y="1071892"/>
                  </a:lnTo>
                  <a:lnTo>
                    <a:pt x="1771192" y="1070038"/>
                  </a:lnTo>
                  <a:lnTo>
                    <a:pt x="1771650" y="1068908"/>
                  </a:lnTo>
                  <a:lnTo>
                    <a:pt x="1771650" y="1066279"/>
                  </a:lnTo>
                  <a:close/>
                </a:path>
                <a:path w="6200775" h="2135504">
                  <a:moveTo>
                    <a:pt x="1771650" y="534873"/>
                  </a:moveTo>
                  <a:lnTo>
                    <a:pt x="1771192" y="533742"/>
                  </a:lnTo>
                  <a:lnTo>
                    <a:pt x="1769325" y="531888"/>
                  </a:lnTo>
                  <a:lnTo>
                    <a:pt x="1768208" y="531418"/>
                  </a:lnTo>
                  <a:lnTo>
                    <a:pt x="1765579" y="531418"/>
                  </a:lnTo>
                  <a:lnTo>
                    <a:pt x="1764461" y="531888"/>
                  </a:lnTo>
                  <a:lnTo>
                    <a:pt x="1762594" y="533742"/>
                  </a:lnTo>
                  <a:lnTo>
                    <a:pt x="1762125" y="534873"/>
                  </a:lnTo>
                  <a:lnTo>
                    <a:pt x="1762125" y="537502"/>
                  </a:lnTo>
                  <a:lnTo>
                    <a:pt x="1762594" y="538619"/>
                  </a:lnTo>
                  <a:lnTo>
                    <a:pt x="1764461" y="540486"/>
                  </a:lnTo>
                  <a:lnTo>
                    <a:pt x="1765579" y="540943"/>
                  </a:lnTo>
                  <a:lnTo>
                    <a:pt x="1768208" y="540943"/>
                  </a:lnTo>
                  <a:lnTo>
                    <a:pt x="1769325" y="540486"/>
                  </a:lnTo>
                  <a:lnTo>
                    <a:pt x="1771192" y="538619"/>
                  </a:lnTo>
                  <a:lnTo>
                    <a:pt x="1771650" y="537502"/>
                  </a:lnTo>
                  <a:lnTo>
                    <a:pt x="1771650" y="534873"/>
                  </a:lnTo>
                  <a:close/>
                </a:path>
                <a:path w="6200775" h="2135504">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6200775" h="2135504">
                  <a:moveTo>
                    <a:pt x="1819275" y="2129117"/>
                  </a:moveTo>
                  <a:lnTo>
                    <a:pt x="1818817" y="2127999"/>
                  </a:lnTo>
                  <a:lnTo>
                    <a:pt x="1816950" y="2126132"/>
                  </a:lnTo>
                  <a:lnTo>
                    <a:pt x="1815833" y="2125675"/>
                  </a:lnTo>
                  <a:lnTo>
                    <a:pt x="1813204" y="2125675"/>
                  </a:lnTo>
                  <a:lnTo>
                    <a:pt x="1812086" y="2126132"/>
                  </a:lnTo>
                  <a:lnTo>
                    <a:pt x="1810219" y="2127999"/>
                  </a:lnTo>
                  <a:lnTo>
                    <a:pt x="1809750" y="2129117"/>
                  </a:lnTo>
                  <a:lnTo>
                    <a:pt x="1809750" y="2131745"/>
                  </a:lnTo>
                  <a:lnTo>
                    <a:pt x="1810219" y="2132863"/>
                  </a:lnTo>
                  <a:lnTo>
                    <a:pt x="1812086" y="2134730"/>
                  </a:lnTo>
                  <a:lnTo>
                    <a:pt x="1813204" y="2135200"/>
                  </a:lnTo>
                  <a:lnTo>
                    <a:pt x="1815833" y="2135200"/>
                  </a:lnTo>
                  <a:lnTo>
                    <a:pt x="1816950" y="2134730"/>
                  </a:lnTo>
                  <a:lnTo>
                    <a:pt x="1818817" y="2132863"/>
                  </a:lnTo>
                  <a:lnTo>
                    <a:pt x="1819275" y="2131745"/>
                  </a:lnTo>
                  <a:lnTo>
                    <a:pt x="1819275" y="2129117"/>
                  </a:lnTo>
                  <a:close/>
                </a:path>
                <a:path w="6200775" h="2135504">
                  <a:moveTo>
                    <a:pt x="1819275" y="1597698"/>
                  </a:moveTo>
                  <a:lnTo>
                    <a:pt x="1818817" y="1596580"/>
                  </a:lnTo>
                  <a:lnTo>
                    <a:pt x="1816950" y="1594713"/>
                  </a:lnTo>
                  <a:lnTo>
                    <a:pt x="1815833" y="1594256"/>
                  </a:lnTo>
                  <a:lnTo>
                    <a:pt x="1813204" y="1594256"/>
                  </a:lnTo>
                  <a:lnTo>
                    <a:pt x="1812086" y="1594713"/>
                  </a:lnTo>
                  <a:lnTo>
                    <a:pt x="1810219" y="1596580"/>
                  </a:lnTo>
                  <a:lnTo>
                    <a:pt x="1809750" y="1597698"/>
                  </a:lnTo>
                  <a:lnTo>
                    <a:pt x="1809750" y="1600327"/>
                  </a:lnTo>
                  <a:lnTo>
                    <a:pt x="1810219" y="1601457"/>
                  </a:lnTo>
                  <a:lnTo>
                    <a:pt x="1812086" y="1603311"/>
                  </a:lnTo>
                  <a:lnTo>
                    <a:pt x="1813204" y="1603781"/>
                  </a:lnTo>
                  <a:lnTo>
                    <a:pt x="1815833" y="1603781"/>
                  </a:lnTo>
                  <a:lnTo>
                    <a:pt x="1816950" y="1603311"/>
                  </a:lnTo>
                  <a:lnTo>
                    <a:pt x="1818817" y="1601457"/>
                  </a:lnTo>
                  <a:lnTo>
                    <a:pt x="1819275" y="1600327"/>
                  </a:lnTo>
                  <a:lnTo>
                    <a:pt x="1819275" y="1597698"/>
                  </a:lnTo>
                  <a:close/>
                </a:path>
                <a:path w="6200775" h="2135504">
                  <a:moveTo>
                    <a:pt x="1819275" y="1066279"/>
                  </a:moveTo>
                  <a:lnTo>
                    <a:pt x="1818817" y="1065161"/>
                  </a:lnTo>
                  <a:lnTo>
                    <a:pt x="1816950" y="1063307"/>
                  </a:lnTo>
                  <a:lnTo>
                    <a:pt x="1815833" y="1062837"/>
                  </a:lnTo>
                  <a:lnTo>
                    <a:pt x="1813204" y="1062837"/>
                  </a:lnTo>
                  <a:lnTo>
                    <a:pt x="1812086" y="1063307"/>
                  </a:lnTo>
                  <a:lnTo>
                    <a:pt x="1810219" y="1065161"/>
                  </a:lnTo>
                  <a:lnTo>
                    <a:pt x="1809750" y="1066279"/>
                  </a:lnTo>
                  <a:lnTo>
                    <a:pt x="1809750" y="1068908"/>
                  </a:lnTo>
                  <a:lnTo>
                    <a:pt x="1810219" y="1070038"/>
                  </a:lnTo>
                  <a:lnTo>
                    <a:pt x="1812086" y="1071892"/>
                  </a:lnTo>
                  <a:lnTo>
                    <a:pt x="1813204" y="1072362"/>
                  </a:lnTo>
                  <a:lnTo>
                    <a:pt x="1815833" y="1072362"/>
                  </a:lnTo>
                  <a:lnTo>
                    <a:pt x="1816950" y="1071892"/>
                  </a:lnTo>
                  <a:lnTo>
                    <a:pt x="1818817" y="1070038"/>
                  </a:lnTo>
                  <a:lnTo>
                    <a:pt x="1819275" y="1068908"/>
                  </a:lnTo>
                  <a:lnTo>
                    <a:pt x="1819275" y="1066279"/>
                  </a:lnTo>
                  <a:close/>
                </a:path>
                <a:path w="6200775" h="2135504">
                  <a:moveTo>
                    <a:pt x="1819275" y="534873"/>
                  </a:moveTo>
                  <a:lnTo>
                    <a:pt x="1818817" y="533742"/>
                  </a:lnTo>
                  <a:lnTo>
                    <a:pt x="1816950" y="531888"/>
                  </a:lnTo>
                  <a:lnTo>
                    <a:pt x="1815833" y="531418"/>
                  </a:lnTo>
                  <a:lnTo>
                    <a:pt x="1813204" y="531418"/>
                  </a:lnTo>
                  <a:lnTo>
                    <a:pt x="1812086" y="531888"/>
                  </a:lnTo>
                  <a:lnTo>
                    <a:pt x="1810219" y="533742"/>
                  </a:lnTo>
                  <a:lnTo>
                    <a:pt x="1809750" y="534873"/>
                  </a:lnTo>
                  <a:lnTo>
                    <a:pt x="1809750" y="537502"/>
                  </a:lnTo>
                  <a:lnTo>
                    <a:pt x="1810219" y="538619"/>
                  </a:lnTo>
                  <a:lnTo>
                    <a:pt x="1812086" y="540486"/>
                  </a:lnTo>
                  <a:lnTo>
                    <a:pt x="1813204" y="540943"/>
                  </a:lnTo>
                  <a:lnTo>
                    <a:pt x="1815833" y="540943"/>
                  </a:lnTo>
                  <a:lnTo>
                    <a:pt x="1816950" y="540486"/>
                  </a:lnTo>
                  <a:lnTo>
                    <a:pt x="1818817" y="538619"/>
                  </a:lnTo>
                  <a:lnTo>
                    <a:pt x="1819275" y="537502"/>
                  </a:lnTo>
                  <a:lnTo>
                    <a:pt x="1819275" y="534873"/>
                  </a:lnTo>
                  <a:close/>
                </a:path>
                <a:path w="6200775" h="2135504">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6200775" h="2135504">
                  <a:moveTo>
                    <a:pt x="1866900" y="2129117"/>
                  </a:moveTo>
                  <a:lnTo>
                    <a:pt x="1866442" y="2127999"/>
                  </a:lnTo>
                  <a:lnTo>
                    <a:pt x="1864575" y="2126132"/>
                  </a:lnTo>
                  <a:lnTo>
                    <a:pt x="1863458" y="2125675"/>
                  </a:lnTo>
                  <a:lnTo>
                    <a:pt x="1860829" y="2125675"/>
                  </a:lnTo>
                  <a:lnTo>
                    <a:pt x="1859711" y="2126132"/>
                  </a:lnTo>
                  <a:lnTo>
                    <a:pt x="1857844" y="2127999"/>
                  </a:lnTo>
                  <a:lnTo>
                    <a:pt x="1857375" y="2129117"/>
                  </a:lnTo>
                  <a:lnTo>
                    <a:pt x="1857375" y="2131745"/>
                  </a:lnTo>
                  <a:lnTo>
                    <a:pt x="1857844" y="2132863"/>
                  </a:lnTo>
                  <a:lnTo>
                    <a:pt x="1859711" y="2134730"/>
                  </a:lnTo>
                  <a:lnTo>
                    <a:pt x="1860829" y="2135200"/>
                  </a:lnTo>
                  <a:lnTo>
                    <a:pt x="1863458" y="2135200"/>
                  </a:lnTo>
                  <a:lnTo>
                    <a:pt x="1864575" y="2134730"/>
                  </a:lnTo>
                  <a:lnTo>
                    <a:pt x="1866442" y="2132863"/>
                  </a:lnTo>
                  <a:lnTo>
                    <a:pt x="1866900" y="2131745"/>
                  </a:lnTo>
                  <a:lnTo>
                    <a:pt x="1866900" y="2129117"/>
                  </a:lnTo>
                  <a:close/>
                </a:path>
                <a:path w="6200775" h="2135504">
                  <a:moveTo>
                    <a:pt x="1866900" y="1597698"/>
                  </a:moveTo>
                  <a:lnTo>
                    <a:pt x="1866442" y="1596580"/>
                  </a:lnTo>
                  <a:lnTo>
                    <a:pt x="1864575" y="1594713"/>
                  </a:lnTo>
                  <a:lnTo>
                    <a:pt x="1863458" y="1594256"/>
                  </a:lnTo>
                  <a:lnTo>
                    <a:pt x="1860829" y="1594256"/>
                  </a:lnTo>
                  <a:lnTo>
                    <a:pt x="1859711" y="1594713"/>
                  </a:lnTo>
                  <a:lnTo>
                    <a:pt x="1857844" y="1596580"/>
                  </a:lnTo>
                  <a:lnTo>
                    <a:pt x="1857375" y="1597698"/>
                  </a:lnTo>
                  <a:lnTo>
                    <a:pt x="1857375" y="1600327"/>
                  </a:lnTo>
                  <a:lnTo>
                    <a:pt x="1857844" y="1601457"/>
                  </a:lnTo>
                  <a:lnTo>
                    <a:pt x="1859711" y="1603311"/>
                  </a:lnTo>
                  <a:lnTo>
                    <a:pt x="1860829" y="1603781"/>
                  </a:lnTo>
                  <a:lnTo>
                    <a:pt x="1863458" y="1603781"/>
                  </a:lnTo>
                  <a:lnTo>
                    <a:pt x="1864575" y="1603311"/>
                  </a:lnTo>
                  <a:lnTo>
                    <a:pt x="1866442" y="1601457"/>
                  </a:lnTo>
                  <a:lnTo>
                    <a:pt x="1866900" y="1600327"/>
                  </a:lnTo>
                  <a:lnTo>
                    <a:pt x="1866900" y="1597698"/>
                  </a:lnTo>
                  <a:close/>
                </a:path>
                <a:path w="6200775" h="2135504">
                  <a:moveTo>
                    <a:pt x="1866900" y="1066279"/>
                  </a:moveTo>
                  <a:lnTo>
                    <a:pt x="1866442" y="1065161"/>
                  </a:lnTo>
                  <a:lnTo>
                    <a:pt x="1864575" y="1063307"/>
                  </a:lnTo>
                  <a:lnTo>
                    <a:pt x="1863458" y="1062837"/>
                  </a:lnTo>
                  <a:lnTo>
                    <a:pt x="1860829" y="1062837"/>
                  </a:lnTo>
                  <a:lnTo>
                    <a:pt x="1859711" y="1063307"/>
                  </a:lnTo>
                  <a:lnTo>
                    <a:pt x="1857844" y="1065161"/>
                  </a:lnTo>
                  <a:lnTo>
                    <a:pt x="1857375" y="1066279"/>
                  </a:lnTo>
                  <a:lnTo>
                    <a:pt x="1857375" y="1068908"/>
                  </a:lnTo>
                  <a:lnTo>
                    <a:pt x="1857844" y="1070038"/>
                  </a:lnTo>
                  <a:lnTo>
                    <a:pt x="1859711" y="1071892"/>
                  </a:lnTo>
                  <a:lnTo>
                    <a:pt x="1860829" y="1072362"/>
                  </a:lnTo>
                  <a:lnTo>
                    <a:pt x="1863458" y="1072362"/>
                  </a:lnTo>
                  <a:lnTo>
                    <a:pt x="1864575" y="1071892"/>
                  </a:lnTo>
                  <a:lnTo>
                    <a:pt x="1866442" y="1070038"/>
                  </a:lnTo>
                  <a:lnTo>
                    <a:pt x="1866900" y="1068908"/>
                  </a:lnTo>
                  <a:lnTo>
                    <a:pt x="1866900" y="1066279"/>
                  </a:lnTo>
                  <a:close/>
                </a:path>
                <a:path w="6200775" h="2135504">
                  <a:moveTo>
                    <a:pt x="1866900" y="534873"/>
                  </a:moveTo>
                  <a:lnTo>
                    <a:pt x="1866442" y="533742"/>
                  </a:lnTo>
                  <a:lnTo>
                    <a:pt x="1864575" y="531888"/>
                  </a:lnTo>
                  <a:lnTo>
                    <a:pt x="1863458" y="531418"/>
                  </a:lnTo>
                  <a:lnTo>
                    <a:pt x="1860829" y="531418"/>
                  </a:lnTo>
                  <a:lnTo>
                    <a:pt x="1859711" y="531888"/>
                  </a:lnTo>
                  <a:lnTo>
                    <a:pt x="1857844" y="533742"/>
                  </a:lnTo>
                  <a:lnTo>
                    <a:pt x="1857375" y="534873"/>
                  </a:lnTo>
                  <a:lnTo>
                    <a:pt x="1857375" y="537502"/>
                  </a:lnTo>
                  <a:lnTo>
                    <a:pt x="1857844" y="538619"/>
                  </a:lnTo>
                  <a:lnTo>
                    <a:pt x="1859711" y="540486"/>
                  </a:lnTo>
                  <a:lnTo>
                    <a:pt x="1860829" y="540943"/>
                  </a:lnTo>
                  <a:lnTo>
                    <a:pt x="1863458" y="540943"/>
                  </a:lnTo>
                  <a:lnTo>
                    <a:pt x="1864575" y="540486"/>
                  </a:lnTo>
                  <a:lnTo>
                    <a:pt x="1866442" y="538619"/>
                  </a:lnTo>
                  <a:lnTo>
                    <a:pt x="1866900" y="537502"/>
                  </a:lnTo>
                  <a:lnTo>
                    <a:pt x="1866900" y="534873"/>
                  </a:lnTo>
                  <a:close/>
                </a:path>
                <a:path w="6200775" h="2135504">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6200775" h="2135504">
                  <a:moveTo>
                    <a:pt x="1914525" y="2129117"/>
                  </a:moveTo>
                  <a:lnTo>
                    <a:pt x="1914067" y="2127999"/>
                  </a:lnTo>
                  <a:lnTo>
                    <a:pt x="1912200" y="2126132"/>
                  </a:lnTo>
                  <a:lnTo>
                    <a:pt x="1911083" y="2125675"/>
                  </a:lnTo>
                  <a:lnTo>
                    <a:pt x="1908454" y="2125675"/>
                  </a:lnTo>
                  <a:lnTo>
                    <a:pt x="1907336" y="2126132"/>
                  </a:lnTo>
                  <a:lnTo>
                    <a:pt x="1905469" y="2127999"/>
                  </a:lnTo>
                  <a:lnTo>
                    <a:pt x="1905000" y="2129117"/>
                  </a:lnTo>
                  <a:lnTo>
                    <a:pt x="1905000" y="2131745"/>
                  </a:lnTo>
                  <a:lnTo>
                    <a:pt x="1905469" y="2132863"/>
                  </a:lnTo>
                  <a:lnTo>
                    <a:pt x="1907336" y="2134730"/>
                  </a:lnTo>
                  <a:lnTo>
                    <a:pt x="1908454" y="2135200"/>
                  </a:lnTo>
                  <a:lnTo>
                    <a:pt x="1911083" y="2135200"/>
                  </a:lnTo>
                  <a:lnTo>
                    <a:pt x="1912200" y="2134730"/>
                  </a:lnTo>
                  <a:lnTo>
                    <a:pt x="1914067" y="2132863"/>
                  </a:lnTo>
                  <a:lnTo>
                    <a:pt x="1914525" y="2131745"/>
                  </a:lnTo>
                  <a:lnTo>
                    <a:pt x="1914525" y="2129117"/>
                  </a:lnTo>
                  <a:close/>
                </a:path>
                <a:path w="6200775" h="2135504">
                  <a:moveTo>
                    <a:pt x="1914525" y="1597698"/>
                  </a:moveTo>
                  <a:lnTo>
                    <a:pt x="1914067" y="1596580"/>
                  </a:lnTo>
                  <a:lnTo>
                    <a:pt x="1912200" y="1594713"/>
                  </a:lnTo>
                  <a:lnTo>
                    <a:pt x="1911083" y="1594256"/>
                  </a:lnTo>
                  <a:lnTo>
                    <a:pt x="1908454" y="1594256"/>
                  </a:lnTo>
                  <a:lnTo>
                    <a:pt x="1907336" y="1594713"/>
                  </a:lnTo>
                  <a:lnTo>
                    <a:pt x="1905469" y="1596580"/>
                  </a:lnTo>
                  <a:lnTo>
                    <a:pt x="1905000" y="1597698"/>
                  </a:lnTo>
                  <a:lnTo>
                    <a:pt x="1905000" y="1600327"/>
                  </a:lnTo>
                  <a:lnTo>
                    <a:pt x="1905469" y="1601457"/>
                  </a:lnTo>
                  <a:lnTo>
                    <a:pt x="1907336" y="1603311"/>
                  </a:lnTo>
                  <a:lnTo>
                    <a:pt x="1908454" y="1603781"/>
                  </a:lnTo>
                  <a:lnTo>
                    <a:pt x="1911083" y="1603781"/>
                  </a:lnTo>
                  <a:lnTo>
                    <a:pt x="1912200" y="1603311"/>
                  </a:lnTo>
                  <a:lnTo>
                    <a:pt x="1914067" y="1601457"/>
                  </a:lnTo>
                  <a:lnTo>
                    <a:pt x="1914525" y="1600327"/>
                  </a:lnTo>
                  <a:lnTo>
                    <a:pt x="1914525" y="1597698"/>
                  </a:lnTo>
                  <a:close/>
                </a:path>
                <a:path w="6200775" h="2135504">
                  <a:moveTo>
                    <a:pt x="1914525" y="1066279"/>
                  </a:moveTo>
                  <a:lnTo>
                    <a:pt x="1914067" y="1065161"/>
                  </a:lnTo>
                  <a:lnTo>
                    <a:pt x="1912200" y="1063307"/>
                  </a:lnTo>
                  <a:lnTo>
                    <a:pt x="1911083" y="1062837"/>
                  </a:lnTo>
                  <a:lnTo>
                    <a:pt x="1908454" y="1062837"/>
                  </a:lnTo>
                  <a:lnTo>
                    <a:pt x="1907336" y="1063307"/>
                  </a:lnTo>
                  <a:lnTo>
                    <a:pt x="1905469" y="1065161"/>
                  </a:lnTo>
                  <a:lnTo>
                    <a:pt x="1905000" y="1066279"/>
                  </a:lnTo>
                  <a:lnTo>
                    <a:pt x="1905000" y="1068908"/>
                  </a:lnTo>
                  <a:lnTo>
                    <a:pt x="1905469" y="1070038"/>
                  </a:lnTo>
                  <a:lnTo>
                    <a:pt x="1907336" y="1071892"/>
                  </a:lnTo>
                  <a:lnTo>
                    <a:pt x="1908454" y="1072362"/>
                  </a:lnTo>
                  <a:lnTo>
                    <a:pt x="1911083" y="1072362"/>
                  </a:lnTo>
                  <a:lnTo>
                    <a:pt x="1912200" y="1071892"/>
                  </a:lnTo>
                  <a:lnTo>
                    <a:pt x="1914067" y="1070038"/>
                  </a:lnTo>
                  <a:lnTo>
                    <a:pt x="1914525" y="1068908"/>
                  </a:lnTo>
                  <a:lnTo>
                    <a:pt x="1914525" y="1066279"/>
                  </a:lnTo>
                  <a:close/>
                </a:path>
                <a:path w="6200775" h="2135504">
                  <a:moveTo>
                    <a:pt x="1914525" y="534873"/>
                  </a:moveTo>
                  <a:lnTo>
                    <a:pt x="1914067" y="533742"/>
                  </a:lnTo>
                  <a:lnTo>
                    <a:pt x="1912200" y="531888"/>
                  </a:lnTo>
                  <a:lnTo>
                    <a:pt x="1911083" y="531418"/>
                  </a:lnTo>
                  <a:lnTo>
                    <a:pt x="1908454" y="531418"/>
                  </a:lnTo>
                  <a:lnTo>
                    <a:pt x="1907336" y="531888"/>
                  </a:lnTo>
                  <a:lnTo>
                    <a:pt x="1905469" y="533742"/>
                  </a:lnTo>
                  <a:lnTo>
                    <a:pt x="1905000" y="534873"/>
                  </a:lnTo>
                  <a:lnTo>
                    <a:pt x="1905000" y="537502"/>
                  </a:lnTo>
                  <a:lnTo>
                    <a:pt x="1905469" y="538619"/>
                  </a:lnTo>
                  <a:lnTo>
                    <a:pt x="1907336" y="540486"/>
                  </a:lnTo>
                  <a:lnTo>
                    <a:pt x="1908454" y="540943"/>
                  </a:lnTo>
                  <a:lnTo>
                    <a:pt x="1911083" y="540943"/>
                  </a:lnTo>
                  <a:lnTo>
                    <a:pt x="1912200" y="540486"/>
                  </a:lnTo>
                  <a:lnTo>
                    <a:pt x="1914067" y="538619"/>
                  </a:lnTo>
                  <a:lnTo>
                    <a:pt x="1914525" y="537502"/>
                  </a:lnTo>
                  <a:lnTo>
                    <a:pt x="1914525" y="534873"/>
                  </a:lnTo>
                  <a:close/>
                </a:path>
                <a:path w="6200775" h="2135504">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6200775" h="2135504">
                  <a:moveTo>
                    <a:pt x="1962150" y="2129117"/>
                  </a:moveTo>
                  <a:lnTo>
                    <a:pt x="1961692" y="2127999"/>
                  </a:lnTo>
                  <a:lnTo>
                    <a:pt x="1959825" y="2126132"/>
                  </a:lnTo>
                  <a:lnTo>
                    <a:pt x="1958708" y="2125675"/>
                  </a:lnTo>
                  <a:lnTo>
                    <a:pt x="1956079" y="2125675"/>
                  </a:lnTo>
                  <a:lnTo>
                    <a:pt x="1954961" y="2126132"/>
                  </a:lnTo>
                  <a:lnTo>
                    <a:pt x="1953094" y="2127999"/>
                  </a:lnTo>
                  <a:lnTo>
                    <a:pt x="1952625" y="2129117"/>
                  </a:lnTo>
                  <a:lnTo>
                    <a:pt x="1952625" y="2131745"/>
                  </a:lnTo>
                  <a:lnTo>
                    <a:pt x="1953094" y="2132863"/>
                  </a:lnTo>
                  <a:lnTo>
                    <a:pt x="1954961" y="2134730"/>
                  </a:lnTo>
                  <a:lnTo>
                    <a:pt x="1956079" y="2135200"/>
                  </a:lnTo>
                  <a:lnTo>
                    <a:pt x="1958708" y="2135200"/>
                  </a:lnTo>
                  <a:lnTo>
                    <a:pt x="1959825" y="2134730"/>
                  </a:lnTo>
                  <a:lnTo>
                    <a:pt x="1961692" y="2132863"/>
                  </a:lnTo>
                  <a:lnTo>
                    <a:pt x="1962150" y="2131745"/>
                  </a:lnTo>
                  <a:lnTo>
                    <a:pt x="1962150" y="2129117"/>
                  </a:lnTo>
                  <a:close/>
                </a:path>
                <a:path w="6200775" h="2135504">
                  <a:moveTo>
                    <a:pt x="1962150" y="1597698"/>
                  </a:moveTo>
                  <a:lnTo>
                    <a:pt x="1961692" y="1596580"/>
                  </a:lnTo>
                  <a:lnTo>
                    <a:pt x="1959825" y="1594713"/>
                  </a:lnTo>
                  <a:lnTo>
                    <a:pt x="1958708" y="1594256"/>
                  </a:lnTo>
                  <a:lnTo>
                    <a:pt x="1956079" y="1594256"/>
                  </a:lnTo>
                  <a:lnTo>
                    <a:pt x="1954961" y="1594713"/>
                  </a:lnTo>
                  <a:lnTo>
                    <a:pt x="1953094" y="1596580"/>
                  </a:lnTo>
                  <a:lnTo>
                    <a:pt x="1952625" y="1597698"/>
                  </a:lnTo>
                  <a:lnTo>
                    <a:pt x="1952625" y="1600327"/>
                  </a:lnTo>
                  <a:lnTo>
                    <a:pt x="1953094" y="1601457"/>
                  </a:lnTo>
                  <a:lnTo>
                    <a:pt x="1954961" y="1603311"/>
                  </a:lnTo>
                  <a:lnTo>
                    <a:pt x="1956079" y="1603781"/>
                  </a:lnTo>
                  <a:lnTo>
                    <a:pt x="1958708" y="1603781"/>
                  </a:lnTo>
                  <a:lnTo>
                    <a:pt x="1959825" y="1603311"/>
                  </a:lnTo>
                  <a:lnTo>
                    <a:pt x="1961692" y="1601457"/>
                  </a:lnTo>
                  <a:lnTo>
                    <a:pt x="1962150" y="1600327"/>
                  </a:lnTo>
                  <a:lnTo>
                    <a:pt x="1962150" y="1597698"/>
                  </a:lnTo>
                  <a:close/>
                </a:path>
                <a:path w="6200775" h="2135504">
                  <a:moveTo>
                    <a:pt x="1962150" y="1066279"/>
                  </a:moveTo>
                  <a:lnTo>
                    <a:pt x="1961692" y="1065161"/>
                  </a:lnTo>
                  <a:lnTo>
                    <a:pt x="1959825" y="1063307"/>
                  </a:lnTo>
                  <a:lnTo>
                    <a:pt x="1958708" y="1062837"/>
                  </a:lnTo>
                  <a:lnTo>
                    <a:pt x="1956079" y="1062837"/>
                  </a:lnTo>
                  <a:lnTo>
                    <a:pt x="1954961" y="1063307"/>
                  </a:lnTo>
                  <a:lnTo>
                    <a:pt x="1953094" y="1065161"/>
                  </a:lnTo>
                  <a:lnTo>
                    <a:pt x="1952625" y="1066279"/>
                  </a:lnTo>
                  <a:lnTo>
                    <a:pt x="1952625" y="1068908"/>
                  </a:lnTo>
                  <a:lnTo>
                    <a:pt x="1953094" y="1070038"/>
                  </a:lnTo>
                  <a:lnTo>
                    <a:pt x="1954961" y="1071892"/>
                  </a:lnTo>
                  <a:lnTo>
                    <a:pt x="1956079" y="1072362"/>
                  </a:lnTo>
                  <a:lnTo>
                    <a:pt x="1958708" y="1072362"/>
                  </a:lnTo>
                  <a:lnTo>
                    <a:pt x="1959825" y="1071892"/>
                  </a:lnTo>
                  <a:lnTo>
                    <a:pt x="1961692" y="1070038"/>
                  </a:lnTo>
                  <a:lnTo>
                    <a:pt x="1962150" y="1068908"/>
                  </a:lnTo>
                  <a:lnTo>
                    <a:pt x="1962150" y="1066279"/>
                  </a:lnTo>
                  <a:close/>
                </a:path>
                <a:path w="6200775" h="2135504">
                  <a:moveTo>
                    <a:pt x="1962150" y="534873"/>
                  </a:moveTo>
                  <a:lnTo>
                    <a:pt x="1961692" y="533742"/>
                  </a:lnTo>
                  <a:lnTo>
                    <a:pt x="1959825" y="531888"/>
                  </a:lnTo>
                  <a:lnTo>
                    <a:pt x="1958708" y="531418"/>
                  </a:lnTo>
                  <a:lnTo>
                    <a:pt x="1956079" y="531418"/>
                  </a:lnTo>
                  <a:lnTo>
                    <a:pt x="1954961" y="531888"/>
                  </a:lnTo>
                  <a:lnTo>
                    <a:pt x="1953094" y="533742"/>
                  </a:lnTo>
                  <a:lnTo>
                    <a:pt x="1952625" y="534873"/>
                  </a:lnTo>
                  <a:lnTo>
                    <a:pt x="1952625" y="537502"/>
                  </a:lnTo>
                  <a:lnTo>
                    <a:pt x="1953094" y="538619"/>
                  </a:lnTo>
                  <a:lnTo>
                    <a:pt x="1954961" y="540486"/>
                  </a:lnTo>
                  <a:lnTo>
                    <a:pt x="1956079" y="540943"/>
                  </a:lnTo>
                  <a:lnTo>
                    <a:pt x="1958708" y="540943"/>
                  </a:lnTo>
                  <a:lnTo>
                    <a:pt x="1959825" y="540486"/>
                  </a:lnTo>
                  <a:lnTo>
                    <a:pt x="1961692" y="538619"/>
                  </a:lnTo>
                  <a:lnTo>
                    <a:pt x="1962150" y="537502"/>
                  </a:lnTo>
                  <a:lnTo>
                    <a:pt x="1962150" y="534873"/>
                  </a:lnTo>
                  <a:close/>
                </a:path>
                <a:path w="6200775" h="2135504">
                  <a:moveTo>
                    <a:pt x="1962150"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50" y="6083"/>
                  </a:lnTo>
                  <a:lnTo>
                    <a:pt x="1962150" y="3454"/>
                  </a:lnTo>
                  <a:close/>
                </a:path>
                <a:path w="6200775" h="2135504">
                  <a:moveTo>
                    <a:pt x="2009775" y="2129117"/>
                  </a:moveTo>
                  <a:lnTo>
                    <a:pt x="2009317" y="2127999"/>
                  </a:lnTo>
                  <a:lnTo>
                    <a:pt x="2007450" y="2126132"/>
                  </a:lnTo>
                  <a:lnTo>
                    <a:pt x="2006333" y="2125675"/>
                  </a:lnTo>
                  <a:lnTo>
                    <a:pt x="2003704" y="2125675"/>
                  </a:lnTo>
                  <a:lnTo>
                    <a:pt x="2002586" y="2126132"/>
                  </a:lnTo>
                  <a:lnTo>
                    <a:pt x="2000719" y="2127999"/>
                  </a:lnTo>
                  <a:lnTo>
                    <a:pt x="2000262" y="2129117"/>
                  </a:lnTo>
                  <a:lnTo>
                    <a:pt x="2000262" y="2131745"/>
                  </a:lnTo>
                  <a:lnTo>
                    <a:pt x="2000719" y="2132863"/>
                  </a:lnTo>
                  <a:lnTo>
                    <a:pt x="2002586" y="2134730"/>
                  </a:lnTo>
                  <a:lnTo>
                    <a:pt x="2003704" y="2135200"/>
                  </a:lnTo>
                  <a:lnTo>
                    <a:pt x="2006333" y="2135200"/>
                  </a:lnTo>
                  <a:lnTo>
                    <a:pt x="2007450" y="2134730"/>
                  </a:lnTo>
                  <a:lnTo>
                    <a:pt x="2009317" y="2132863"/>
                  </a:lnTo>
                  <a:lnTo>
                    <a:pt x="2009775" y="2131745"/>
                  </a:lnTo>
                  <a:lnTo>
                    <a:pt x="2009775" y="2129117"/>
                  </a:lnTo>
                  <a:close/>
                </a:path>
                <a:path w="6200775" h="2135504">
                  <a:moveTo>
                    <a:pt x="2009775" y="1597698"/>
                  </a:moveTo>
                  <a:lnTo>
                    <a:pt x="2009317" y="1596580"/>
                  </a:lnTo>
                  <a:lnTo>
                    <a:pt x="2007450" y="1594713"/>
                  </a:lnTo>
                  <a:lnTo>
                    <a:pt x="2006333" y="1594256"/>
                  </a:lnTo>
                  <a:lnTo>
                    <a:pt x="2003704" y="1594256"/>
                  </a:lnTo>
                  <a:lnTo>
                    <a:pt x="2002586" y="1594713"/>
                  </a:lnTo>
                  <a:lnTo>
                    <a:pt x="2000719" y="1596580"/>
                  </a:lnTo>
                  <a:lnTo>
                    <a:pt x="2000262" y="1597698"/>
                  </a:lnTo>
                  <a:lnTo>
                    <a:pt x="2000262" y="1600327"/>
                  </a:lnTo>
                  <a:lnTo>
                    <a:pt x="2000719" y="1601457"/>
                  </a:lnTo>
                  <a:lnTo>
                    <a:pt x="2002586" y="1603311"/>
                  </a:lnTo>
                  <a:lnTo>
                    <a:pt x="2003704" y="1603781"/>
                  </a:lnTo>
                  <a:lnTo>
                    <a:pt x="2006333" y="1603781"/>
                  </a:lnTo>
                  <a:lnTo>
                    <a:pt x="2007450" y="1603311"/>
                  </a:lnTo>
                  <a:lnTo>
                    <a:pt x="2009317" y="1601457"/>
                  </a:lnTo>
                  <a:lnTo>
                    <a:pt x="2009775" y="1600327"/>
                  </a:lnTo>
                  <a:lnTo>
                    <a:pt x="2009775" y="1597698"/>
                  </a:lnTo>
                  <a:close/>
                </a:path>
                <a:path w="6200775" h="2135504">
                  <a:moveTo>
                    <a:pt x="2009775" y="1066279"/>
                  </a:moveTo>
                  <a:lnTo>
                    <a:pt x="2009317" y="1065161"/>
                  </a:lnTo>
                  <a:lnTo>
                    <a:pt x="2007450" y="1063307"/>
                  </a:lnTo>
                  <a:lnTo>
                    <a:pt x="2006333" y="1062837"/>
                  </a:lnTo>
                  <a:lnTo>
                    <a:pt x="2003704" y="1062837"/>
                  </a:lnTo>
                  <a:lnTo>
                    <a:pt x="2002586" y="1063307"/>
                  </a:lnTo>
                  <a:lnTo>
                    <a:pt x="2000719" y="1065161"/>
                  </a:lnTo>
                  <a:lnTo>
                    <a:pt x="2000262" y="1066279"/>
                  </a:lnTo>
                  <a:lnTo>
                    <a:pt x="2000262" y="1068908"/>
                  </a:lnTo>
                  <a:lnTo>
                    <a:pt x="2000719" y="1070038"/>
                  </a:lnTo>
                  <a:lnTo>
                    <a:pt x="2002586" y="1071892"/>
                  </a:lnTo>
                  <a:lnTo>
                    <a:pt x="2003704" y="1072362"/>
                  </a:lnTo>
                  <a:lnTo>
                    <a:pt x="2006333" y="1072362"/>
                  </a:lnTo>
                  <a:lnTo>
                    <a:pt x="2007450" y="1071892"/>
                  </a:lnTo>
                  <a:lnTo>
                    <a:pt x="2009317" y="1070038"/>
                  </a:lnTo>
                  <a:lnTo>
                    <a:pt x="2009775" y="1068908"/>
                  </a:lnTo>
                  <a:lnTo>
                    <a:pt x="2009775" y="1066279"/>
                  </a:lnTo>
                  <a:close/>
                </a:path>
                <a:path w="6200775" h="2135504">
                  <a:moveTo>
                    <a:pt x="2009775" y="534873"/>
                  </a:moveTo>
                  <a:lnTo>
                    <a:pt x="2009317" y="533742"/>
                  </a:lnTo>
                  <a:lnTo>
                    <a:pt x="2007450" y="531888"/>
                  </a:lnTo>
                  <a:lnTo>
                    <a:pt x="2006333" y="531418"/>
                  </a:lnTo>
                  <a:lnTo>
                    <a:pt x="2003704" y="531418"/>
                  </a:lnTo>
                  <a:lnTo>
                    <a:pt x="2002586" y="531888"/>
                  </a:lnTo>
                  <a:lnTo>
                    <a:pt x="2000719" y="533742"/>
                  </a:lnTo>
                  <a:lnTo>
                    <a:pt x="2000262" y="534873"/>
                  </a:lnTo>
                  <a:lnTo>
                    <a:pt x="2000262" y="537502"/>
                  </a:lnTo>
                  <a:lnTo>
                    <a:pt x="2000719" y="538619"/>
                  </a:lnTo>
                  <a:lnTo>
                    <a:pt x="2002586" y="540486"/>
                  </a:lnTo>
                  <a:lnTo>
                    <a:pt x="2003704" y="540943"/>
                  </a:lnTo>
                  <a:lnTo>
                    <a:pt x="2006333" y="540943"/>
                  </a:lnTo>
                  <a:lnTo>
                    <a:pt x="2007450" y="540486"/>
                  </a:lnTo>
                  <a:lnTo>
                    <a:pt x="2009317" y="538619"/>
                  </a:lnTo>
                  <a:lnTo>
                    <a:pt x="2009775" y="537502"/>
                  </a:lnTo>
                  <a:lnTo>
                    <a:pt x="2009775" y="534873"/>
                  </a:lnTo>
                  <a:close/>
                </a:path>
                <a:path w="6200775" h="2135504">
                  <a:moveTo>
                    <a:pt x="2009775" y="3454"/>
                  </a:moveTo>
                  <a:lnTo>
                    <a:pt x="2009317" y="2336"/>
                  </a:lnTo>
                  <a:lnTo>
                    <a:pt x="2007450" y="469"/>
                  </a:lnTo>
                  <a:lnTo>
                    <a:pt x="2006333" y="0"/>
                  </a:lnTo>
                  <a:lnTo>
                    <a:pt x="2003704" y="0"/>
                  </a:lnTo>
                  <a:lnTo>
                    <a:pt x="2002586" y="469"/>
                  </a:lnTo>
                  <a:lnTo>
                    <a:pt x="2000719" y="2336"/>
                  </a:lnTo>
                  <a:lnTo>
                    <a:pt x="2000262" y="3454"/>
                  </a:lnTo>
                  <a:lnTo>
                    <a:pt x="2000262"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6200775" h="2135504">
                  <a:moveTo>
                    <a:pt x="2057400" y="2129117"/>
                  </a:moveTo>
                  <a:lnTo>
                    <a:pt x="2056942" y="2127999"/>
                  </a:lnTo>
                  <a:lnTo>
                    <a:pt x="2055075" y="2126132"/>
                  </a:lnTo>
                  <a:lnTo>
                    <a:pt x="2053958" y="2125675"/>
                  </a:lnTo>
                  <a:lnTo>
                    <a:pt x="2051329" y="2125675"/>
                  </a:lnTo>
                  <a:lnTo>
                    <a:pt x="2050211" y="2126132"/>
                  </a:lnTo>
                  <a:lnTo>
                    <a:pt x="2048344" y="2127999"/>
                  </a:lnTo>
                  <a:lnTo>
                    <a:pt x="2047875" y="2129117"/>
                  </a:lnTo>
                  <a:lnTo>
                    <a:pt x="2047875" y="2131745"/>
                  </a:lnTo>
                  <a:lnTo>
                    <a:pt x="2048344" y="2132863"/>
                  </a:lnTo>
                  <a:lnTo>
                    <a:pt x="2050211" y="2134730"/>
                  </a:lnTo>
                  <a:lnTo>
                    <a:pt x="2051329" y="2135200"/>
                  </a:lnTo>
                  <a:lnTo>
                    <a:pt x="2053958" y="2135200"/>
                  </a:lnTo>
                  <a:lnTo>
                    <a:pt x="2055075" y="2134730"/>
                  </a:lnTo>
                  <a:lnTo>
                    <a:pt x="2056942" y="2132863"/>
                  </a:lnTo>
                  <a:lnTo>
                    <a:pt x="2057400" y="2131745"/>
                  </a:lnTo>
                  <a:lnTo>
                    <a:pt x="2057400" y="2129117"/>
                  </a:lnTo>
                  <a:close/>
                </a:path>
                <a:path w="6200775" h="2135504">
                  <a:moveTo>
                    <a:pt x="2057400" y="1597698"/>
                  </a:moveTo>
                  <a:lnTo>
                    <a:pt x="2056942" y="1596580"/>
                  </a:lnTo>
                  <a:lnTo>
                    <a:pt x="2055075" y="1594713"/>
                  </a:lnTo>
                  <a:lnTo>
                    <a:pt x="2053958" y="1594256"/>
                  </a:lnTo>
                  <a:lnTo>
                    <a:pt x="2051329" y="1594256"/>
                  </a:lnTo>
                  <a:lnTo>
                    <a:pt x="2050211" y="1594713"/>
                  </a:lnTo>
                  <a:lnTo>
                    <a:pt x="2048344" y="1596580"/>
                  </a:lnTo>
                  <a:lnTo>
                    <a:pt x="2047875" y="1597698"/>
                  </a:lnTo>
                  <a:lnTo>
                    <a:pt x="2047875" y="1600327"/>
                  </a:lnTo>
                  <a:lnTo>
                    <a:pt x="2048344" y="1601457"/>
                  </a:lnTo>
                  <a:lnTo>
                    <a:pt x="2050211" y="1603311"/>
                  </a:lnTo>
                  <a:lnTo>
                    <a:pt x="2051329" y="1603781"/>
                  </a:lnTo>
                  <a:lnTo>
                    <a:pt x="2053958" y="1603781"/>
                  </a:lnTo>
                  <a:lnTo>
                    <a:pt x="2055075" y="1603311"/>
                  </a:lnTo>
                  <a:lnTo>
                    <a:pt x="2056942" y="1601457"/>
                  </a:lnTo>
                  <a:lnTo>
                    <a:pt x="2057400" y="1600327"/>
                  </a:lnTo>
                  <a:lnTo>
                    <a:pt x="2057400" y="1597698"/>
                  </a:lnTo>
                  <a:close/>
                </a:path>
                <a:path w="6200775" h="2135504">
                  <a:moveTo>
                    <a:pt x="2057400" y="1066279"/>
                  </a:moveTo>
                  <a:lnTo>
                    <a:pt x="2056942" y="1065161"/>
                  </a:lnTo>
                  <a:lnTo>
                    <a:pt x="2055075" y="1063307"/>
                  </a:lnTo>
                  <a:lnTo>
                    <a:pt x="2053958" y="1062837"/>
                  </a:lnTo>
                  <a:lnTo>
                    <a:pt x="2051329" y="1062837"/>
                  </a:lnTo>
                  <a:lnTo>
                    <a:pt x="2050211" y="1063307"/>
                  </a:lnTo>
                  <a:lnTo>
                    <a:pt x="2048344" y="1065161"/>
                  </a:lnTo>
                  <a:lnTo>
                    <a:pt x="2047875" y="1066279"/>
                  </a:lnTo>
                  <a:lnTo>
                    <a:pt x="2047875" y="1068908"/>
                  </a:lnTo>
                  <a:lnTo>
                    <a:pt x="2048344" y="1070038"/>
                  </a:lnTo>
                  <a:lnTo>
                    <a:pt x="2050211" y="1071892"/>
                  </a:lnTo>
                  <a:lnTo>
                    <a:pt x="2051329" y="1072362"/>
                  </a:lnTo>
                  <a:lnTo>
                    <a:pt x="2053958" y="1072362"/>
                  </a:lnTo>
                  <a:lnTo>
                    <a:pt x="2055075" y="1071892"/>
                  </a:lnTo>
                  <a:lnTo>
                    <a:pt x="2056942" y="1070038"/>
                  </a:lnTo>
                  <a:lnTo>
                    <a:pt x="2057400" y="1068908"/>
                  </a:lnTo>
                  <a:lnTo>
                    <a:pt x="2057400" y="1066279"/>
                  </a:lnTo>
                  <a:close/>
                </a:path>
                <a:path w="6200775" h="2135504">
                  <a:moveTo>
                    <a:pt x="2057400" y="534873"/>
                  </a:moveTo>
                  <a:lnTo>
                    <a:pt x="2056942" y="533742"/>
                  </a:lnTo>
                  <a:lnTo>
                    <a:pt x="2055075" y="531888"/>
                  </a:lnTo>
                  <a:lnTo>
                    <a:pt x="2053958" y="531418"/>
                  </a:lnTo>
                  <a:lnTo>
                    <a:pt x="2051329" y="531418"/>
                  </a:lnTo>
                  <a:lnTo>
                    <a:pt x="2050211" y="531888"/>
                  </a:lnTo>
                  <a:lnTo>
                    <a:pt x="2048344" y="533742"/>
                  </a:lnTo>
                  <a:lnTo>
                    <a:pt x="2047875" y="534873"/>
                  </a:lnTo>
                  <a:lnTo>
                    <a:pt x="2047875" y="537502"/>
                  </a:lnTo>
                  <a:lnTo>
                    <a:pt x="2048344" y="538619"/>
                  </a:lnTo>
                  <a:lnTo>
                    <a:pt x="2050211" y="540486"/>
                  </a:lnTo>
                  <a:lnTo>
                    <a:pt x="2051329" y="540943"/>
                  </a:lnTo>
                  <a:lnTo>
                    <a:pt x="2053958" y="540943"/>
                  </a:lnTo>
                  <a:lnTo>
                    <a:pt x="2055075" y="540486"/>
                  </a:lnTo>
                  <a:lnTo>
                    <a:pt x="2056942" y="538619"/>
                  </a:lnTo>
                  <a:lnTo>
                    <a:pt x="2057400" y="537502"/>
                  </a:lnTo>
                  <a:lnTo>
                    <a:pt x="2057400" y="534873"/>
                  </a:lnTo>
                  <a:close/>
                </a:path>
                <a:path w="6200775" h="2135504">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6200775" h="2135504">
                  <a:moveTo>
                    <a:pt x="2105025" y="2129117"/>
                  </a:moveTo>
                  <a:lnTo>
                    <a:pt x="2104567" y="2127999"/>
                  </a:lnTo>
                  <a:lnTo>
                    <a:pt x="2102700" y="2126132"/>
                  </a:lnTo>
                  <a:lnTo>
                    <a:pt x="2101583" y="2125675"/>
                  </a:lnTo>
                  <a:lnTo>
                    <a:pt x="2098954" y="2125675"/>
                  </a:lnTo>
                  <a:lnTo>
                    <a:pt x="2097836" y="2126132"/>
                  </a:lnTo>
                  <a:lnTo>
                    <a:pt x="2095969" y="2127999"/>
                  </a:lnTo>
                  <a:lnTo>
                    <a:pt x="2095500" y="2129117"/>
                  </a:lnTo>
                  <a:lnTo>
                    <a:pt x="2095500" y="2131745"/>
                  </a:lnTo>
                  <a:lnTo>
                    <a:pt x="2095969" y="2132863"/>
                  </a:lnTo>
                  <a:lnTo>
                    <a:pt x="2097836" y="2134730"/>
                  </a:lnTo>
                  <a:lnTo>
                    <a:pt x="2098954" y="2135200"/>
                  </a:lnTo>
                  <a:lnTo>
                    <a:pt x="2101583" y="2135200"/>
                  </a:lnTo>
                  <a:lnTo>
                    <a:pt x="2102700" y="2134730"/>
                  </a:lnTo>
                  <a:lnTo>
                    <a:pt x="2104567" y="2132863"/>
                  </a:lnTo>
                  <a:lnTo>
                    <a:pt x="2105025" y="2131745"/>
                  </a:lnTo>
                  <a:lnTo>
                    <a:pt x="2105025" y="2129117"/>
                  </a:lnTo>
                  <a:close/>
                </a:path>
                <a:path w="6200775" h="2135504">
                  <a:moveTo>
                    <a:pt x="2105025" y="1597698"/>
                  </a:moveTo>
                  <a:lnTo>
                    <a:pt x="2104567" y="1596580"/>
                  </a:lnTo>
                  <a:lnTo>
                    <a:pt x="2102700" y="1594713"/>
                  </a:lnTo>
                  <a:lnTo>
                    <a:pt x="2101583" y="1594256"/>
                  </a:lnTo>
                  <a:lnTo>
                    <a:pt x="2098954" y="1594256"/>
                  </a:lnTo>
                  <a:lnTo>
                    <a:pt x="2097836" y="1594713"/>
                  </a:lnTo>
                  <a:lnTo>
                    <a:pt x="2095969" y="1596580"/>
                  </a:lnTo>
                  <a:lnTo>
                    <a:pt x="2095500" y="1597698"/>
                  </a:lnTo>
                  <a:lnTo>
                    <a:pt x="2095500" y="1600327"/>
                  </a:lnTo>
                  <a:lnTo>
                    <a:pt x="2095969" y="1601457"/>
                  </a:lnTo>
                  <a:lnTo>
                    <a:pt x="2097836" y="1603311"/>
                  </a:lnTo>
                  <a:lnTo>
                    <a:pt x="2098954" y="1603781"/>
                  </a:lnTo>
                  <a:lnTo>
                    <a:pt x="2101583" y="1603781"/>
                  </a:lnTo>
                  <a:lnTo>
                    <a:pt x="2102700" y="1603311"/>
                  </a:lnTo>
                  <a:lnTo>
                    <a:pt x="2104567" y="1601457"/>
                  </a:lnTo>
                  <a:lnTo>
                    <a:pt x="2105025" y="1600327"/>
                  </a:lnTo>
                  <a:lnTo>
                    <a:pt x="2105025" y="1597698"/>
                  </a:lnTo>
                  <a:close/>
                </a:path>
                <a:path w="6200775" h="2135504">
                  <a:moveTo>
                    <a:pt x="2105025" y="1066279"/>
                  </a:moveTo>
                  <a:lnTo>
                    <a:pt x="2104567" y="1065161"/>
                  </a:lnTo>
                  <a:lnTo>
                    <a:pt x="2102700" y="1063307"/>
                  </a:lnTo>
                  <a:lnTo>
                    <a:pt x="2101583" y="1062837"/>
                  </a:lnTo>
                  <a:lnTo>
                    <a:pt x="2098954" y="1062837"/>
                  </a:lnTo>
                  <a:lnTo>
                    <a:pt x="2097836" y="1063307"/>
                  </a:lnTo>
                  <a:lnTo>
                    <a:pt x="2095969" y="1065161"/>
                  </a:lnTo>
                  <a:lnTo>
                    <a:pt x="2095500" y="1066279"/>
                  </a:lnTo>
                  <a:lnTo>
                    <a:pt x="2095500" y="1068908"/>
                  </a:lnTo>
                  <a:lnTo>
                    <a:pt x="2095969" y="1070038"/>
                  </a:lnTo>
                  <a:lnTo>
                    <a:pt x="2097836" y="1071892"/>
                  </a:lnTo>
                  <a:lnTo>
                    <a:pt x="2098954" y="1072362"/>
                  </a:lnTo>
                  <a:lnTo>
                    <a:pt x="2101583" y="1072362"/>
                  </a:lnTo>
                  <a:lnTo>
                    <a:pt x="2102700" y="1071892"/>
                  </a:lnTo>
                  <a:lnTo>
                    <a:pt x="2104567" y="1070038"/>
                  </a:lnTo>
                  <a:lnTo>
                    <a:pt x="2105025" y="1068908"/>
                  </a:lnTo>
                  <a:lnTo>
                    <a:pt x="2105025" y="1066279"/>
                  </a:lnTo>
                  <a:close/>
                </a:path>
                <a:path w="6200775" h="2135504">
                  <a:moveTo>
                    <a:pt x="2105025" y="534873"/>
                  </a:moveTo>
                  <a:lnTo>
                    <a:pt x="2104567" y="533742"/>
                  </a:lnTo>
                  <a:lnTo>
                    <a:pt x="2102700" y="531888"/>
                  </a:lnTo>
                  <a:lnTo>
                    <a:pt x="2101583" y="531418"/>
                  </a:lnTo>
                  <a:lnTo>
                    <a:pt x="2098954" y="531418"/>
                  </a:lnTo>
                  <a:lnTo>
                    <a:pt x="2097836" y="531888"/>
                  </a:lnTo>
                  <a:lnTo>
                    <a:pt x="2095969" y="533742"/>
                  </a:lnTo>
                  <a:lnTo>
                    <a:pt x="2095500" y="534873"/>
                  </a:lnTo>
                  <a:lnTo>
                    <a:pt x="2095500" y="537502"/>
                  </a:lnTo>
                  <a:lnTo>
                    <a:pt x="2095969" y="538619"/>
                  </a:lnTo>
                  <a:lnTo>
                    <a:pt x="2097836" y="540486"/>
                  </a:lnTo>
                  <a:lnTo>
                    <a:pt x="2098954" y="540943"/>
                  </a:lnTo>
                  <a:lnTo>
                    <a:pt x="2101583" y="540943"/>
                  </a:lnTo>
                  <a:lnTo>
                    <a:pt x="2102700" y="540486"/>
                  </a:lnTo>
                  <a:lnTo>
                    <a:pt x="2104567" y="538619"/>
                  </a:lnTo>
                  <a:lnTo>
                    <a:pt x="2105025" y="537502"/>
                  </a:lnTo>
                  <a:lnTo>
                    <a:pt x="2105025" y="534873"/>
                  </a:lnTo>
                  <a:close/>
                </a:path>
                <a:path w="6200775" h="2135504">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6200775" h="2135504">
                  <a:moveTo>
                    <a:pt x="2152650" y="2129117"/>
                  </a:moveTo>
                  <a:lnTo>
                    <a:pt x="2152192" y="2127999"/>
                  </a:lnTo>
                  <a:lnTo>
                    <a:pt x="2150326" y="2126132"/>
                  </a:lnTo>
                  <a:lnTo>
                    <a:pt x="2149208" y="2125675"/>
                  </a:lnTo>
                  <a:lnTo>
                    <a:pt x="2146579" y="2125675"/>
                  </a:lnTo>
                  <a:lnTo>
                    <a:pt x="2145461" y="2126132"/>
                  </a:lnTo>
                  <a:lnTo>
                    <a:pt x="2143595" y="2127999"/>
                  </a:lnTo>
                  <a:lnTo>
                    <a:pt x="2143125" y="2129117"/>
                  </a:lnTo>
                  <a:lnTo>
                    <a:pt x="2143125" y="2131745"/>
                  </a:lnTo>
                  <a:lnTo>
                    <a:pt x="2143595" y="2132863"/>
                  </a:lnTo>
                  <a:lnTo>
                    <a:pt x="2145461" y="2134730"/>
                  </a:lnTo>
                  <a:lnTo>
                    <a:pt x="2146579" y="2135200"/>
                  </a:lnTo>
                  <a:lnTo>
                    <a:pt x="2149208" y="2135200"/>
                  </a:lnTo>
                  <a:lnTo>
                    <a:pt x="2150326" y="2134730"/>
                  </a:lnTo>
                  <a:lnTo>
                    <a:pt x="2152192" y="2132863"/>
                  </a:lnTo>
                  <a:lnTo>
                    <a:pt x="2152650" y="2131745"/>
                  </a:lnTo>
                  <a:lnTo>
                    <a:pt x="2152650" y="2129117"/>
                  </a:lnTo>
                  <a:close/>
                </a:path>
                <a:path w="6200775" h="2135504">
                  <a:moveTo>
                    <a:pt x="2152650" y="1597698"/>
                  </a:moveTo>
                  <a:lnTo>
                    <a:pt x="2152192" y="1596580"/>
                  </a:lnTo>
                  <a:lnTo>
                    <a:pt x="2150326" y="1594713"/>
                  </a:lnTo>
                  <a:lnTo>
                    <a:pt x="2149208" y="1594256"/>
                  </a:lnTo>
                  <a:lnTo>
                    <a:pt x="2146579" y="1594256"/>
                  </a:lnTo>
                  <a:lnTo>
                    <a:pt x="2145461" y="1594713"/>
                  </a:lnTo>
                  <a:lnTo>
                    <a:pt x="2143595" y="1596580"/>
                  </a:lnTo>
                  <a:lnTo>
                    <a:pt x="2143125" y="1597698"/>
                  </a:lnTo>
                  <a:lnTo>
                    <a:pt x="2143125" y="1600327"/>
                  </a:lnTo>
                  <a:lnTo>
                    <a:pt x="2143595" y="1601457"/>
                  </a:lnTo>
                  <a:lnTo>
                    <a:pt x="2145461" y="1603311"/>
                  </a:lnTo>
                  <a:lnTo>
                    <a:pt x="2146579" y="1603781"/>
                  </a:lnTo>
                  <a:lnTo>
                    <a:pt x="2149208" y="1603781"/>
                  </a:lnTo>
                  <a:lnTo>
                    <a:pt x="2150326" y="1603311"/>
                  </a:lnTo>
                  <a:lnTo>
                    <a:pt x="2152192" y="1601457"/>
                  </a:lnTo>
                  <a:lnTo>
                    <a:pt x="2152650" y="1600327"/>
                  </a:lnTo>
                  <a:lnTo>
                    <a:pt x="2152650" y="1597698"/>
                  </a:lnTo>
                  <a:close/>
                </a:path>
                <a:path w="6200775" h="2135504">
                  <a:moveTo>
                    <a:pt x="2152650" y="1066279"/>
                  </a:moveTo>
                  <a:lnTo>
                    <a:pt x="2152192" y="1065161"/>
                  </a:lnTo>
                  <a:lnTo>
                    <a:pt x="2150326" y="1063307"/>
                  </a:lnTo>
                  <a:lnTo>
                    <a:pt x="2149208" y="1062837"/>
                  </a:lnTo>
                  <a:lnTo>
                    <a:pt x="2146579" y="1062837"/>
                  </a:lnTo>
                  <a:lnTo>
                    <a:pt x="2145461" y="1063307"/>
                  </a:lnTo>
                  <a:lnTo>
                    <a:pt x="2143595" y="1065161"/>
                  </a:lnTo>
                  <a:lnTo>
                    <a:pt x="2143125" y="1066279"/>
                  </a:lnTo>
                  <a:lnTo>
                    <a:pt x="2143125" y="1068908"/>
                  </a:lnTo>
                  <a:lnTo>
                    <a:pt x="2143595" y="1070038"/>
                  </a:lnTo>
                  <a:lnTo>
                    <a:pt x="2145461" y="1071892"/>
                  </a:lnTo>
                  <a:lnTo>
                    <a:pt x="2146579" y="1072362"/>
                  </a:lnTo>
                  <a:lnTo>
                    <a:pt x="2149208" y="1072362"/>
                  </a:lnTo>
                  <a:lnTo>
                    <a:pt x="2150326" y="1071892"/>
                  </a:lnTo>
                  <a:lnTo>
                    <a:pt x="2152192" y="1070038"/>
                  </a:lnTo>
                  <a:lnTo>
                    <a:pt x="2152650" y="1068908"/>
                  </a:lnTo>
                  <a:lnTo>
                    <a:pt x="2152650" y="1066279"/>
                  </a:lnTo>
                  <a:close/>
                </a:path>
                <a:path w="6200775" h="2135504">
                  <a:moveTo>
                    <a:pt x="2152650" y="534873"/>
                  </a:moveTo>
                  <a:lnTo>
                    <a:pt x="2152192" y="533742"/>
                  </a:lnTo>
                  <a:lnTo>
                    <a:pt x="2150326" y="531888"/>
                  </a:lnTo>
                  <a:lnTo>
                    <a:pt x="2149208" y="531418"/>
                  </a:lnTo>
                  <a:lnTo>
                    <a:pt x="2146579" y="531418"/>
                  </a:lnTo>
                  <a:lnTo>
                    <a:pt x="2145461" y="531888"/>
                  </a:lnTo>
                  <a:lnTo>
                    <a:pt x="2143595" y="533742"/>
                  </a:lnTo>
                  <a:lnTo>
                    <a:pt x="2143125" y="534873"/>
                  </a:lnTo>
                  <a:lnTo>
                    <a:pt x="2143125" y="537502"/>
                  </a:lnTo>
                  <a:lnTo>
                    <a:pt x="2143595" y="538619"/>
                  </a:lnTo>
                  <a:lnTo>
                    <a:pt x="2145461" y="540486"/>
                  </a:lnTo>
                  <a:lnTo>
                    <a:pt x="2146579" y="540943"/>
                  </a:lnTo>
                  <a:lnTo>
                    <a:pt x="2149208" y="540943"/>
                  </a:lnTo>
                  <a:lnTo>
                    <a:pt x="2150326" y="540486"/>
                  </a:lnTo>
                  <a:lnTo>
                    <a:pt x="2152192" y="538619"/>
                  </a:lnTo>
                  <a:lnTo>
                    <a:pt x="2152650" y="537502"/>
                  </a:lnTo>
                  <a:lnTo>
                    <a:pt x="2152650" y="534873"/>
                  </a:lnTo>
                  <a:close/>
                </a:path>
                <a:path w="6200775" h="2135504">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6200775" h="2135504">
                  <a:moveTo>
                    <a:pt x="2200275" y="2129117"/>
                  </a:moveTo>
                  <a:lnTo>
                    <a:pt x="2199817" y="2127999"/>
                  </a:lnTo>
                  <a:lnTo>
                    <a:pt x="2197951" y="2126132"/>
                  </a:lnTo>
                  <a:lnTo>
                    <a:pt x="2196833" y="2125675"/>
                  </a:lnTo>
                  <a:lnTo>
                    <a:pt x="2194204" y="2125675"/>
                  </a:lnTo>
                  <a:lnTo>
                    <a:pt x="2193086" y="2126132"/>
                  </a:lnTo>
                  <a:lnTo>
                    <a:pt x="2191220" y="2127999"/>
                  </a:lnTo>
                  <a:lnTo>
                    <a:pt x="2190750" y="2129117"/>
                  </a:lnTo>
                  <a:lnTo>
                    <a:pt x="2190750" y="2131745"/>
                  </a:lnTo>
                  <a:lnTo>
                    <a:pt x="2191220" y="2132863"/>
                  </a:lnTo>
                  <a:lnTo>
                    <a:pt x="2193086" y="2134730"/>
                  </a:lnTo>
                  <a:lnTo>
                    <a:pt x="2194204" y="2135200"/>
                  </a:lnTo>
                  <a:lnTo>
                    <a:pt x="2196833" y="2135200"/>
                  </a:lnTo>
                  <a:lnTo>
                    <a:pt x="2197951" y="2134730"/>
                  </a:lnTo>
                  <a:lnTo>
                    <a:pt x="2199817" y="2132863"/>
                  </a:lnTo>
                  <a:lnTo>
                    <a:pt x="2200275" y="2131745"/>
                  </a:lnTo>
                  <a:lnTo>
                    <a:pt x="2200275" y="2129117"/>
                  </a:lnTo>
                  <a:close/>
                </a:path>
                <a:path w="6200775" h="2135504">
                  <a:moveTo>
                    <a:pt x="2200275" y="1597698"/>
                  </a:moveTo>
                  <a:lnTo>
                    <a:pt x="2199817" y="1596580"/>
                  </a:lnTo>
                  <a:lnTo>
                    <a:pt x="2197951" y="1594713"/>
                  </a:lnTo>
                  <a:lnTo>
                    <a:pt x="2196833" y="1594256"/>
                  </a:lnTo>
                  <a:lnTo>
                    <a:pt x="2194204" y="1594256"/>
                  </a:lnTo>
                  <a:lnTo>
                    <a:pt x="2193086" y="1594713"/>
                  </a:lnTo>
                  <a:lnTo>
                    <a:pt x="2191220" y="1596580"/>
                  </a:lnTo>
                  <a:lnTo>
                    <a:pt x="2190750" y="1597698"/>
                  </a:lnTo>
                  <a:lnTo>
                    <a:pt x="2190750" y="1600327"/>
                  </a:lnTo>
                  <a:lnTo>
                    <a:pt x="2191220" y="1601457"/>
                  </a:lnTo>
                  <a:lnTo>
                    <a:pt x="2193086" y="1603311"/>
                  </a:lnTo>
                  <a:lnTo>
                    <a:pt x="2194204" y="1603781"/>
                  </a:lnTo>
                  <a:lnTo>
                    <a:pt x="2196833" y="1603781"/>
                  </a:lnTo>
                  <a:lnTo>
                    <a:pt x="2197951" y="1603311"/>
                  </a:lnTo>
                  <a:lnTo>
                    <a:pt x="2199817" y="1601457"/>
                  </a:lnTo>
                  <a:lnTo>
                    <a:pt x="2200275" y="1600327"/>
                  </a:lnTo>
                  <a:lnTo>
                    <a:pt x="2200275" y="1597698"/>
                  </a:lnTo>
                  <a:close/>
                </a:path>
                <a:path w="6200775" h="2135504">
                  <a:moveTo>
                    <a:pt x="2200275" y="1066279"/>
                  </a:moveTo>
                  <a:lnTo>
                    <a:pt x="2199817" y="1065161"/>
                  </a:lnTo>
                  <a:lnTo>
                    <a:pt x="2197951" y="1063307"/>
                  </a:lnTo>
                  <a:lnTo>
                    <a:pt x="2196833" y="1062837"/>
                  </a:lnTo>
                  <a:lnTo>
                    <a:pt x="2194204" y="1062837"/>
                  </a:lnTo>
                  <a:lnTo>
                    <a:pt x="2193086" y="1063307"/>
                  </a:lnTo>
                  <a:lnTo>
                    <a:pt x="2191220" y="1065161"/>
                  </a:lnTo>
                  <a:lnTo>
                    <a:pt x="2190750" y="1066279"/>
                  </a:lnTo>
                  <a:lnTo>
                    <a:pt x="2190750" y="1068908"/>
                  </a:lnTo>
                  <a:lnTo>
                    <a:pt x="2191220" y="1070038"/>
                  </a:lnTo>
                  <a:lnTo>
                    <a:pt x="2193086" y="1071892"/>
                  </a:lnTo>
                  <a:lnTo>
                    <a:pt x="2194204" y="1072362"/>
                  </a:lnTo>
                  <a:lnTo>
                    <a:pt x="2196833" y="1072362"/>
                  </a:lnTo>
                  <a:lnTo>
                    <a:pt x="2197951" y="1071892"/>
                  </a:lnTo>
                  <a:lnTo>
                    <a:pt x="2199817" y="1070038"/>
                  </a:lnTo>
                  <a:lnTo>
                    <a:pt x="2200275" y="1068908"/>
                  </a:lnTo>
                  <a:lnTo>
                    <a:pt x="2200275" y="1066279"/>
                  </a:lnTo>
                  <a:close/>
                </a:path>
                <a:path w="6200775" h="2135504">
                  <a:moveTo>
                    <a:pt x="2200275" y="534873"/>
                  </a:moveTo>
                  <a:lnTo>
                    <a:pt x="2199817" y="533742"/>
                  </a:lnTo>
                  <a:lnTo>
                    <a:pt x="2197951" y="531888"/>
                  </a:lnTo>
                  <a:lnTo>
                    <a:pt x="2196833" y="531418"/>
                  </a:lnTo>
                  <a:lnTo>
                    <a:pt x="2194204" y="531418"/>
                  </a:lnTo>
                  <a:lnTo>
                    <a:pt x="2193086" y="531888"/>
                  </a:lnTo>
                  <a:lnTo>
                    <a:pt x="2191220" y="533742"/>
                  </a:lnTo>
                  <a:lnTo>
                    <a:pt x="2190750" y="534873"/>
                  </a:lnTo>
                  <a:lnTo>
                    <a:pt x="2190750" y="537502"/>
                  </a:lnTo>
                  <a:lnTo>
                    <a:pt x="2191220" y="538619"/>
                  </a:lnTo>
                  <a:lnTo>
                    <a:pt x="2193086" y="540486"/>
                  </a:lnTo>
                  <a:lnTo>
                    <a:pt x="2194204" y="540943"/>
                  </a:lnTo>
                  <a:lnTo>
                    <a:pt x="2196833" y="540943"/>
                  </a:lnTo>
                  <a:lnTo>
                    <a:pt x="2197951" y="540486"/>
                  </a:lnTo>
                  <a:lnTo>
                    <a:pt x="2199817" y="538619"/>
                  </a:lnTo>
                  <a:lnTo>
                    <a:pt x="2200275" y="537502"/>
                  </a:lnTo>
                  <a:lnTo>
                    <a:pt x="2200275" y="534873"/>
                  </a:lnTo>
                  <a:close/>
                </a:path>
                <a:path w="6200775" h="2135504">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6200775" h="2135504">
                  <a:moveTo>
                    <a:pt x="2247900" y="2129117"/>
                  </a:moveTo>
                  <a:lnTo>
                    <a:pt x="2247442" y="2127999"/>
                  </a:lnTo>
                  <a:lnTo>
                    <a:pt x="2245576" y="2126132"/>
                  </a:lnTo>
                  <a:lnTo>
                    <a:pt x="2244458" y="2125675"/>
                  </a:lnTo>
                  <a:lnTo>
                    <a:pt x="2241829" y="2125675"/>
                  </a:lnTo>
                  <a:lnTo>
                    <a:pt x="2240711" y="2126132"/>
                  </a:lnTo>
                  <a:lnTo>
                    <a:pt x="2238845" y="2127999"/>
                  </a:lnTo>
                  <a:lnTo>
                    <a:pt x="2238375" y="2129117"/>
                  </a:lnTo>
                  <a:lnTo>
                    <a:pt x="2238375" y="2131745"/>
                  </a:lnTo>
                  <a:lnTo>
                    <a:pt x="2238845" y="2132863"/>
                  </a:lnTo>
                  <a:lnTo>
                    <a:pt x="2240711" y="2134730"/>
                  </a:lnTo>
                  <a:lnTo>
                    <a:pt x="2241829" y="2135200"/>
                  </a:lnTo>
                  <a:lnTo>
                    <a:pt x="2244458" y="2135200"/>
                  </a:lnTo>
                  <a:lnTo>
                    <a:pt x="2245576" y="2134730"/>
                  </a:lnTo>
                  <a:lnTo>
                    <a:pt x="2247442" y="2132863"/>
                  </a:lnTo>
                  <a:lnTo>
                    <a:pt x="2247900" y="2131745"/>
                  </a:lnTo>
                  <a:lnTo>
                    <a:pt x="2247900" y="2129117"/>
                  </a:lnTo>
                  <a:close/>
                </a:path>
                <a:path w="6200775" h="2135504">
                  <a:moveTo>
                    <a:pt x="2247900" y="1597698"/>
                  </a:moveTo>
                  <a:lnTo>
                    <a:pt x="2247442" y="1596580"/>
                  </a:lnTo>
                  <a:lnTo>
                    <a:pt x="2245576" y="1594713"/>
                  </a:lnTo>
                  <a:lnTo>
                    <a:pt x="2244458" y="1594256"/>
                  </a:lnTo>
                  <a:lnTo>
                    <a:pt x="2241829" y="1594256"/>
                  </a:lnTo>
                  <a:lnTo>
                    <a:pt x="2240711" y="1594713"/>
                  </a:lnTo>
                  <a:lnTo>
                    <a:pt x="2238845" y="1596580"/>
                  </a:lnTo>
                  <a:lnTo>
                    <a:pt x="2238375" y="1597698"/>
                  </a:lnTo>
                  <a:lnTo>
                    <a:pt x="2238375" y="1600327"/>
                  </a:lnTo>
                  <a:lnTo>
                    <a:pt x="2238845" y="1601457"/>
                  </a:lnTo>
                  <a:lnTo>
                    <a:pt x="2240711" y="1603311"/>
                  </a:lnTo>
                  <a:lnTo>
                    <a:pt x="2241829" y="1603781"/>
                  </a:lnTo>
                  <a:lnTo>
                    <a:pt x="2244458" y="1603781"/>
                  </a:lnTo>
                  <a:lnTo>
                    <a:pt x="2245576" y="1603311"/>
                  </a:lnTo>
                  <a:lnTo>
                    <a:pt x="2247442" y="1601457"/>
                  </a:lnTo>
                  <a:lnTo>
                    <a:pt x="2247900" y="1600327"/>
                  </a:lnTo>
                  <a:lnTo>
                    <a:pt x="2247900" y="1597698"/>
                  </a:lnTo>
                  <a:close/>
                </a:path>
                <a:path w="6200775" h="2135504">
                  <a:moveTo>
                    <a:pt x="2247900" y="1066279"/>
                  </a:moveTo>
                  <a:lnTo>
                    <a:pt x="2247442" y="1065161"/>
                  </a:lnTo>
                  <a:lnTo>
                    <a:pt x="2245576" y="1063307"/>
                  </a:lnTo>
                  <a:lnTo>
                    <a:pt x="2244458" y="1062837"/>
                  </a:lnTo>
                  <a:lnTo>
                    <a:pt x="2241829" y="1062837"/>
                  </a:lnTo>
                  <a:lnTo>
                    <a:pt x="2240711" y="1063307"/>
                  </a:lnTo>
                  <a:lnTo>
                    <a:pt x="2238845" y="1065161"/>
                  </a:lnTo>
                  <a:lnTo>
                    <a:pt x="2238375" y="1066279"/>
                  </a:lnTo>
                  <a:lnTo>
                    <a:pt x="2238375" y="1068908"/>
                  </a:lnTo>
                  <a:lnTo>
                    <a:pt x="2238845" y="1070038"/>
                  </a:lnTo>
                  <a:lnTo>
                    <a:pt x="2240711" y="1071892"/>
                  </a:lnTo>
                  <a:lnTo>
                    <a:pt x="2241829" y="1072362"/>
                  </a:lnTo>
                  <a:lnTo>
                    <a:pt x="2244458" y="1072362"/>
                  </a:lnTo>
                  <a:lnTo>
                    <a:pt x="2245576" y="1071892"/>
                  </a:lnTo>
                  <a:lnTo>
                    <a:pt x="2247442" y="1070038"/>
                  </a:lnTo>
                  <a:lnTo>
                    <a:pt x="2247900" y="1068908"/>
                  </a:lnTo>
                  <a:lnTo>
                    <a:pt x="2247900" y="1066279"/>
                  </a:lnTo>
                  <a:close/>
                </a:path>
                <a:path w="6200775" h="2135504">
                  <a:moveTo>
                    <a:pt x="2247900" y="534873"/>
                  </a:moveTo>
                  <a:lnTo>
                    <a:pt x="2247442" y="533742"/>
                  </a:lnTo>
                  <a:lnTo>
                    <a:pt x="2245576" y="531888"/>
                  </a:lnTo>
                  <a:lnTo>
                    <a:pt x="2244458" y="531418"/>
                  </a:lnTo>
                  <a:lnTo>
                    <a:pt x="2241829" y="531418"/>
                  </a:lnTo>
                  <a:lnTo>
                    <a:pt x="2240711" y="531888"/>
                  </a:lnTo>
                  <a:lnTo>
                    <a:pt x="2238845" y="533742"/>
                  </a:lnTo>
                  <a:lnTo>
                    <a:pt x="2238375" y="534873"/>
                  </a:lnTo>
                  <a:lnTo>
                    <a:pt x="2238375" y="537502"/>
                  </a:lnTo>
                  <a:lnTo>
                    <a:pt x="2238845" y="538619"/>
                  </a:lnTo>
                  <a:lnTo>
                    <a:pt x="2240711" y="540486"/>
                  </a:lnTo>
                  <a:lnTo>
                    <a:pt x="2241829" y="540943"/>
                  </a:lnTo>
                  <a:lnTo>
                    <a:pt x="2244458" y="540943"/>
                  </a:lnTo>
                  <a:lnTo>
                    <a:pt x="2245576" y="540486"/>
                  </a:lnTo>
                  <a:lnTo>
                    <a:pt x="2247442" y="538619"/>
                  </a:lnTo>
                  <a:lnTo>
                    <a:pt x="2247900" y="537502"/>
                  </a:lnTo>
                  <a:lnTo>
                    <a:pt x="2247900" y="534873"/>
                  </a:lnTo>
                  <a:close/>
                </a:path>
                <a:path w="6200775" h="2135504">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6200775" h="2135504">
                  <a:moveTo>
                    <a:pt x="2295525" y="2129117"/>
                  </a:moveTo>
                  <a:lnTo>
                    <a:pt x="2295067" y="2127999"/>
                  </a:lnTo>
                  <a:lnTo>
                    <a:pt x="2293201" y="2126132"/>
                  </a:lnTo>
                  <a:lnTo>
                    <a:pt x="2292083" y="2125675"/>
                  </a:lnTo>
                  <a:lnTo>
                    <a:pt x="2289454" y="2125675"/>
                  </a:lnTo>
                  <a:lnTo>
                    <a:pt x="2288336" y="2126132"/>
                  </a:lnTo>
                  <a:lnTo>
                    <a:pt x="2286470" y="2127999"/>
                  </a:lnTo>
                  <a:lnTo>
                    <a:pt x="2286000" y="2129117"/>
                  </a:lnTo>
                  <a:lnTo>
                    <a:pt x="2286000" y="2131745"/>
                  </a:lnTo>
                  <a:lnTo>
                    <a:pt x="2286470" y="2132863"/>
                  </a:lnTo>
                  <a:lnTo>
                    <a:pt x="2288336" y="2134730"/>
                  </a:lnTo>
                  <a:lnTo>
                    <a:pt x="2289454" y="2135200"/>
                  </a:lnTo>
                  <a:lnTo>
                    <a:pt x="2292083" y="2135200"/>
                  </a:lnTo>
                  <a:lnTo>
                    <a:pt x="2293201" y="2134730"/>
                  </a:lnTo>
                  <a:lnTo>
                    <a:pt x="2295067" y="2132863"/>
                  </a:lnTo>
                  <a:lnTo>
                    <a:pt x="2295525" y="2131745"/>
                  </a:lnTo>
                  <a:lnTo>
                    <a:pt x="2295525" y="2129117"/>
                  </a:lnTo>
                  <a:close/>
                </a:path>
                <a:path w="6200775" h="2135504">
                  <a:moveTo>
                    <a:pt x="2295525" y="1597698"/>
                  </a:moveTo>
                  <a:lnTo>
                    <a:pt x="2295067" y="1596580"/>
                  </a:lnTo>
                  <a:lnTo>
                    <a:pt x="2293201" y="1594713"/>
                  </a:lnTo>
                  <a:lnTo>
                    <a:pt x="2292083" y="1594256"/>
                  </a:lnTo>
                  <a:lnTo>
                    <a:pt x="2289454" y="1594256"/>
                  </a:lnTo>
                  <a:lnTo>
                    <a:pt x="2288336" y="1594713"/>
                  </a:lnTo>
                  <a:lnTo>
                    <a:pt x="2286470" y="1596580"/>
                  </a:lnTo>
                  <a:lnTo>
                    <a:pt x="2286000" y="1597698"/>
                  </a:lnTo>
                  <a:lnTo>
                    <a:pt x="2286000" y="1600327"/>
                  </a:lnTo>
                  <a:lnTo>
                    <a:pt x="2286470" y="1601457"/>
                  </a:lnTo>
                  <a:lnTo>
                    <a:pt x="2288336" y="1603311"/>
                  </a:lnTo>
                  <a:lnTo>
                    <a:pt x="2289454" y="1603781"/>
                  </a:lnTo>
                  <a:lnTo>
                    <a:pt x="2292083" y="1603781"/>
                  </a:lnTo>
                  <a:lnTo>
                    <a:pt x="2293201" y="1603311"/>
                  </a:lnTo>
                  <a:lnTo>
                    <a:pt x="2295067" y="1601457"/>
                  </a:lnTo>
                  <a:lnTo>
                    <a:pt x="2295525" y="1600327"/>
                  </a:lnTo>
                  <a:lnTo>
                    <a:pt x="2295525" y="1597698"/>
                  </a:lnTo>
                  <a:close/>
                </a:path>
                <a:path w="6200775" h="2135504">
                  <a:moveTo>
                    <a:pt x="2295525" y="1066279"/>
                  </a:moveTo>
                  <a:lnTo>
                    <a:pt x="2295067" y="1065161"/>
                  </a:lnTo>
                  <a:lnTo>
                    <a:pt x="2293201" y="1063307"/>
                  </a:lnTo>
                  <a:lnTo>
                    <a:pt x="2292083" y="1062837"/>
                  </a:lnTo>
                  <a:lnTo>
                    <a:pt x="2289454" y="1062837"/>
                  </a:lnTo>
                  <a:lnTo>
                    <a:pt x="2288336" y="1063307"/>
                  </a:lnTo>
                  <a:lnTo>
                    <a:pt x="2286470" y="1065161"/>
                  </a:lnTo>
                  <a:lnTo>
                    <a:pt x="2286000" y="1066279"/>
                  </a:lnTo>
                  <a:lnTo>
                    <a:pt x="2286000" y="1068908"/>
                  </a:lnTo>
                  <a:lnTo>
                    <a:pt x="2286470" y="1070038"/>
                  </a:lnTo>
                  <a:lnTo>
                    <a:pt x="2288336" y="1071892"/>
                  </a:lnTo>
                  <a:lnTo>
                    <a:pt x="2289454" y="1072362"/>
                  </a:lnTo>
                  <a:lnTo>
                    <a:pt x="2292083" y="1072362"/>
                  </a:lnTo>
                  <a:lnTo>
                    <a:pt x="2293201" y="1071892"/>
                  </a:lnTo>
                  <a:lnTo>
                    <a:pt x="2295067" y="1070038"/>
                  </a:lnTo>
                  <a:lnTo>
                    <a:pt x="2295525" y="1068908"/>
                  </a:lnTo>
                  <a:lnTo>
                    <a:pt x="2295525" y="1066279"/>
                  </a:lnTo>
                  <a:close/>
                </a:path>
                <a:path w="6200775" h="2135504">
                  <a:moveTo>
                    <a:pt x="2295525" y="534873"/>
                  </a:moveTo>
                  <a:lnTo>
                    <a:pt x="2295067" y="533742"/>
                  </a:lnTo>
                  <a:lnTo>
                    <a:pt x="2293201" y="531888"/>
                  </a:lnTo>
                  <a:lnTo>
                    <a:pt x="2292083" y="531418"/>
                  </a:lnTo>
                  <a:lnTo>
                    <a:pt x="2289454" y="531418"/>
                  </a:lnTo>
                  <a:lnTo>
                    <a:pt x="2288336" y="531888"/>
                  </a:lnTo>
                  <a:lnTo>
                    <a:pt x="2286470" y="533742"/>
                  </a:lnTo>
                  <a:lnTo>
                    <a:pt x="2286000" y="534873"/>
                  </a:lnTo>
                  <a:lnTo>
                    <a:pt x="2286000" y="537502"/>
                  </a:lnTo>
                  <a:lnTo>
                    <a:pt x="2286470" y="538619"/>
                  </a:lnTo>
                  <a:lnTo>
                    <a:pt x="2288336" y="540486"/>
                  </a:lnTo>
                  <a:lnTo>
                    <a:pt x="2289454" y="540943"/>
                  </a:lnTo>
                  <a:lnTo>
                    <a:pt x="2292083" y="540943"/>
                  </a:lnTo>
                  <a:lnTo>
                    <a:pt x="2293201" y="540486"/>
                  </a:lnTo>
                  <a:lnTo>
                    <a:pt x="2295067" y="538619"/>
                  </a:lnTo>
                  <a:lnTo>
                    <a:pt x="2295525" y="537502"/>
                  </a:lnTo>
                  <a:lnTo>
                    <a:pt x="2295525" y="534873"/>
                  </a:lnTo>
                  <a:close/>
                </a:path>
                <a:path w="6200775" h="2135504">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6200775" h="2135504">
                  <a:moveTo>
                    <a:pt x="2343150" y="2129117"/>
                  </a:moveTo>
                  <a:lnTo>
                    <a:pt x="2342692" y="2127999"/>
                  </a:lnTo>
                  <a:lnTo>
                    <a:pt x="2340826" y="2126132"/>
                  </a:lnTo>
                  <a:lnTo>
                    <a:pt x="2339708" y="2125675"/>
                  </a:lnTo>
                  <a:lnTo>
                    <a:pt x="2337079" y="2125675"/>
                  </a:lnTo>
                  <a:lnTo>
                    <a:pt x="2335961" y="2126132"/>
                  </a:lnTo>
                  <a:lnTo>
                    <a:pt x="2334095" y="2127999"/>
                  </a:lnTo>
                  <a:lnTo>
                    <a:pt x="2333625" y="2129117"/>
                  </a:lnTo>
                  <a:lnTo>
                    <a:pt x="2333625" y="2131745"/>
                  </a:lnTo>
                  <a:lnTo>
                    <a:pt x="2334095" y="2132863"/>
                  </a:lnTo>
                  <a:lnTo>
                    <a:pt x="2335961" y="2134730"/>
                  </a:lnTo>
                  <a:lnTo>
                    <a:pt x="2337079" y="2135200"/>
                  </a:lnTo>
                  <a:lnTo>
                    <a:pt x="2339708" y="2135200"/>
                  </a:lnTo>
                  <a:lnTo>
                    <a:pt x="2340826" y="2134730"/>
                  </a:lnTo>
                  <a:lnTo>
                    <a:pt x="2342692" y="2132863"/>
                  </a:lnTo>
                  <a:lnTo>
                    <a:pt x="2343150" y="2131745"/>
                  </a:lnTo>
                  <a:lnTo>
                    <a:pt x="2343150" y="2129117"/>
                  </a:lnTo>
                  <a:close/>
                </a:path>
                <a:path w="6200775" h="2135504">
                  <a:moveTo>
                    <a:pt x="2343150" y="1597698"/>
                  </a:moveTo>
                  <a:lnTo>
                    <a:pt x="2342692" y="1596580"/>
                  </a:lnTo>
                  <a:lnTo>
                    <a:pt x="2340826" y="1594713"/>
                  </a:lnTo>
                  <a:lnTo>
                    <a:pt x="2339708" y="1594256"/>
                  </a:lnTo>
                  <a:lnTo>
                    <a:pt x="2337079" y="1594256"/>
                  </a:lnTo>
                  <a:lnTo>
                    <a:pt x="2335961" y="1594713"/>
                  </a:lnTo>
                  <a:lnTo>
                    <a:pt x="2334095" y="1596580"/>
                  </a:lnTo>
                  <a:lnTo>
                    <a:pt x="2333625" y="1597698"/>
                  </a:lnTo>
                  <a:lnTo>
                    <a:pt x="2333625" y="1600327"/>
                  </a:lnTo>
                  <a:lnTo>
                    <a:pt x="2334095" y="1601457"/>
                  </a:lnTo>
                  <a:lnTo>
                    <a:pt x="2335961" y="1603311"/>
                  </a:lnTo>
                  <a:lnTo>
                    <a:pt x="2337079" y="1603781"/>
                  </a:lnTo>
                  <a:lnTo>
                    <a:pt x="2339708" y="1603781"/>
                  </a:lnTo>
                  <a:lnTo>
                    <a:pt x="2340826" y="1603311"/>
                  </a:lnTo>
                  <a:lnTo>
                    <a:pt x="2342692" y="1601457"/>
                  </a:lnTo>
                  <a:lnTo>
                    <a:pt x="2343150" y="1600327"/>
                  </a:lnTo>
                  <a:lnTo>
                    <a:pt x="2343150" y="1597698"/>
                  </a:lnTo>
                  <a:close/>
                </a:path>
                <a:path w="6200775" h="2135504">
                  <a:moveTo>
                    <a:pt x="2343150" y="1066279"/>
                  </a:moveTo>
                  <a:lnTo>
                    <a:pt x="2342692" y="1065161"/>
                  </a:lnTo>
                  <a:lnTo>
                    <a:pt x="2340826" y="1063307"/>
                  </a:lnTo>
                  <a:lnTo>
                    <a:pt x="2339708" y="1062837"/>
                  </a:lnTo>
                  <a:lnTo>
                    <a:pt x="2337079" y="1062837"/>
                  </a:lnTo>
                  <a:lnTo>
                    <a:pt x="2335961" y="1063307"/>
                  </a:lnTo>
                  <a:lnTo>
                    <a:pt x="2334095" y="1065161"/>
                  </a:lnTo>
                  <a:lnTo>
                    <a:pt x="2333625" y="1066279"/>
                  </a:lnTo>
                  <a:lnTo>
                    <a:pt x="2333625" y="1068908"/>
                  </a:lnTo>
                  <a:lnTo>
                    <a:pt x="2334095" y="1070038"/>
                  </a:lnTo>
                  <a:lnTo>
                    <a:pt x="2335961" y="1071892"/>
                  </a:lnTo>
                  <a:lnTo>
                    <a:pt x="2337079" y="1072362"/>
                  </a:lnTo>
                  <a:lnTo>
                    <a:pt x="2339708" y="1072362"/>
                  </a:lnTo>
                  <a:lnTo>
                    <a:pt x="2340826" y="1071892"/>
                  </a:lnTo>
                  <a:lnTo>
                    <a:pt x="2342692" y="1070038"/>
                  </a:lnTo>
                  <a:lnTo>
                    <a:pt x="2343150" y="1068908"/>
                  </a:lnTo>
                  <a:lnTo>
                    <a:pt x="2343150" y="1066279"/>
                  </a:lnTo>
                  <a:close/>
                </a:path>
                <a:path w="6200775" h="2135504">
                  <a:moveTo>
                    <a:pt x="2343150" y="534873"/>
                  </a:moveTo>
                  <a:lnTo>
                    <a:pt x="2342692" y="533742"/>
                  </a:lnTo>
                  <a:lnTo>
                    <a:pt x="2340826" y="531888"/>
                  </a:lnTo>
                  <a:lnTo>
                    <a:pt x="2339708" y="531418"/>
                  </a:lnTo>
                  <a:lnTo>
                    <a:pt x="2337079" y="531418"/>
                  </a:lnTo>
                  <a:lnTo>
                    <a:pt x="2335961" y="531888"/>
                  </a:lnTo>
                  <a:lnTo>
                    <a:pt x="2334095" y="533742"/>
                  </a:lnTo>
                  <a:lnTo>
                    <a:pt x="2333625" y="534873"/>
                  </a:lnTo>
                  <a:lnTo>
                    <a:pt x="2333625" y="537502"/>
                  </a:lnTo>
                  <a:lnTo>
                    <a:pt x="2334095" y="538619"/>
                  </a:lnTo>
                  <a:lnTo>
                    <a:pt x="2335961" y="540486"/>
                  </a:lnTo>
                  <a:lnTo>
                    <a:pt x="2337079" y="540943"/>
                  </a:lnTo>
                  <a:lnTo>
                    <a:pt x="2339708" y="540943"/>
                  </a:lnTo>
                  <a:lnTo>
                    <a:pt x="2340826" y="540486"/>
                  </a:lnTo>
                  <a:lnTo>
                    <a:pt x="2342692" y="538619"/>
                  </a:lnTo>
                  <a:lnTo>
                    <a:pt x="2343150" y="537502"/>
                  </a:lnTo>
                  <a:lnTo>
                    <a:pt x="2343150" y="534873"/>
                  </a:lnTo>
                  <a:close/>
                </a:path>
                <a:path w="6200775" h="2135504">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6200775" h="2135504">
                  <a:moveTo>
                    <a:pt x="2390775" y="2129117"/>
                  </a:moveTo>
                  <a:lnTo>
                    <a:pt x="2390317" y="2127999"/>
                  </a:lnTo>
                  <a:lnTo>
                    <a:pt x="2388451" y="2126132"/>
                  </a:lnTo>
                  <a:lnTo>
                    <a:pt x="2387333" y="2125675"/>
                  </a:lnTo>
                  <a:lnTo>
                    <a:pt x="2384704" y="2125675"/>
                  </a:lnTo>
                  <a:lnTo>
                    <a:pt x="2383586" y="2126132"/>
                  </a:lnTo>
                  <a:lnTo>
                    <a:pt x="2381720" y="2127999"/>
                  </a:lnTo>
                  <a:lnTo>
                    <a:pt x="2381250" y="2129117"/>
                  </a:lnTo>
                  <a:lnTo>
                    <a:pt x="2381250" y="2131745"/>
                  </a:lnTo>
                  <a:lnTo>
                    <a:pt x="2381720" y="2132863"/>
                  </a:lnTo>
                  <a:lnTo>
                    <a:pt x="2383586" y="2134730"/>
                  </a:lnTo>
                  <a:lnTo>
                    <a:pt x="2384704" y="2135200"/>
                  </a:lnTo>
                  <a:lnTo>
                    <a:pt x="2387333" y="2135200"/>
                  </a:lnTo>
                  <a:lnTo>
                    <a:pt x="2388451" y="2134730"/>
                  </a:lnTo>
                  <a:lnTo>
                    <a:pt x="2390317" y="2132863"/>
                  </a:lnTo>
                  <a:lnTo>
                    <a:pt x="2390775" y="2131745"/>
                  </a:lnTo>
                  <a:lnTo>
                    <a:pt x="2390775" y="2129117"/>
                  </a:lnTo>
                  <a:close/>
                </a:path>
                <a:path w="6200775" h="2135504">
                  <a:moveTo>
                    <a:pt x="2390775" y="1597698"/>
                  </a:moveTo>
                  <a:lnTo>
                    <a:pt x="2390317" y="1596580"/>
                  </a:lnTo>
                  <a:lnTo>
                    <a:pt x="2388451" y="1594713"/>
                  </a:lnTo>
                  <a:lnTo>
                    <a:pt x="2387333" y="1594256"/>
                  </a:lnTo>
                  <a:lnTo>
                    <a:pt x="2384704" y="1594256"/>
                  </a:lnTo>
                  <a:lnTo>
                    <a:pt x="2383586" y="1594713"/>
                  </a:lnTo>
                  <a:lnTo>
                    <a:pt x="2381720" y="1596580"/>
                  </a:lnTo>
                  <a:lnTo>
                    <a:pt x="2381250" y="1597698"/>
                  </a:lnTo>
                  <a:lnTo>
                    <a:pt x="2381250" y="1600327"/>
                  </a:lnTo>
                  <a:lnTo>
                    <a:pt x="2381720" y="1601457"/>
                  </a:lnTo>
                  <a:lnTo>
                    <a:pt x="2383586" y="1603311"/>
                  </a:lnTo>
                  <a:lnTo>
                    <a:pt x="2384704" y="1603781"/>
                  </a:lnTo>
                  <a:lnTo>
                    <a:pt x="2387333" y="1603781"/>
                  </a:lnTo>
                  <a:lnTo>
                    <a:pt x="2388451" y="1603311"/>
                  </a:lnTo>
                  <a:lnTo>
                    <a:pt x="2390317" y="1601457"/>
                  </a:lnTo>
                  <a:lnTo>
                    <a:pt x="2390775" y="1600327"/>
                  </a:lnTo>
                  <a:lnTo>
                    <a:pt x="2390775" y="1597698"/>
                  </a:lnTo>
                  <a:close/>
                </a:path>
                <a:path w="6200775" h="2135504">
                  <a:moveTo>
                    <a:pt x="2390775" y="1066279"/>
                  </a:moveTo>
                  <a:lnTo>
                    <a:pt x="2390317" y="1065161"/>
                  </a:lnTo>
                  <a:lnTo>
                    <a:pt x="2388451" y="1063307"/>
                  </a:lnTo>
                  <a:lnTo>
                    <a:pt x="2387333" y="1062837"/>
                  </a:lnTo>
                  <a:lnTo>
                    <a:pt x="2384704" y="1062837"/>
                  </a:lnTo>
                  <a:lnTo>
                    <a:pt x="2383586" y="1063307"/>
                  </a:lnTo>
                  <a:lnTo>
                    <a:pt x="2381720" y="1065161"/>
                  </a:lnTo>
                  <a:lnTo>
                    <a:pt x="2381250" y="1066279"/>
                  </a:lnTo>
                  <a:lnTo>
                    <a:pt x="2381250" y="1068908"/>
                  </a:lnTo>
                  <a:lnTo>
                    <a:pt x="2381720" y="1070038"/>
                  </a:lnTo>
                  <a:lnTo>
                    <a:pt x="2383586" y="1071892"/>
                  </a:lnTo>
                  <a:lnTo>
                    <a:pt x="2384704" y="1072362"/>
                  </a:lnTo>
                  <a:lnTo>
                    <a:pt x="2387333" y="1072362"/>
                  </a:lnTo>
                  <a:lnTo>
                    <a:pt x="2388451" y="1071892"/>
                  </a:lnTo>
                  <a:lnTo>
                    <a:pt x="2390317" y="1070038"/>
                  </a:lnTo>
                  <a:lnTo>
                    <a:pt x="2390775" y="1068908"/>
                  </a:lnTo>
                  <a:lnTo>
                    <a:pt x="2390775" y="1066279"/>
                  </a:lnTo>
                  <a:close/>
                </a:path>
                <a:path w="6200775" h="2135504">
                  <a:moveTo>
                    <a:pt x="2390775" y="534873"/>
                  </a:moveTo>
                  <a:lnTo>
                    <a:pt x="2390317" y="533742"/>
                  </a:lnTo>
                  <a:lnTo>
                    <a:pt x="2388451" y="531888"/>
                  </a:lnTo>
                  <a:lnTo>
                    <a:pt x="2387333" y="531418"/>
                  </a:lnTo>
                  <a:lnTo>
                    <a:pt x="2384704" y="531418"/>
                  </a:lnTo>
                  <a:lnTo>
                    <a:pt x="2383586" y="531888"/>
                  </a:lnTo>
                  <a:lnTo>
                    <a:pt x="2381720" y="533742"/>
                  </a:lnTo>
                  <a:lnTo>
                    <a:pt x="2381250" y="534873"/>
                  </a:lnTo>
                  <a:lnTo>
                    <a:pt x="2381250" y="537502"/>
                  </a:lnTo>
                  <a:lnTo>
                    <a:pt x="2381720" y="538619"/>
                  </a:lnTo>
                  <a:lnTo>
                    <a:pt x="2383586" y="540486"/>
                  </a:lnTo>
                  <a:lnTo>
                    <a:pt x="2384704" y="540943"/>
                  </a:lnTo>
                  <a:lnTo>
                    <a:pt x="2387333" y="540943"/>
                  </a:lnTo>
                  <a:lnTo>
                    <a:pt x="2388451" y="540486"/>
                  </a:lnTo>
                  <a:lnTo>
                    <a:pt x="2390317" y="538619"/>
                  </a:lnTo>
                  <a:lnTo>
                    <a:pt x="2390775" y="537502"/>
                  </a:lnTo>
                  <a:lnTo>
                    <a:pt x="2390775" y="534873"/>
                  </a:lnTo>
                  <a:close/>
                </a:path>
                <a:path w="6200775" h="2135504">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6200775" h="2135504">
                  <a:moveTo>
                    <a:pt x="2438400" y="2129117"/>
                  </a:moveTo>
                  <a:lnTo>
                    <a:pt x="2437942" y="2127999"/>
                  </a:lnTo>
                  <a:lnTo>
                    <a:pt x="2436076" y="2126132"/>
                  </a:lnTo>
                  <a:lnTo>
                    <a:pt x="2434958" y="2125675"/>
                  </a:lnTo>
                  <a:lnTo>
                    <a:pt x="2432329" y="2125675"/>
                  </a:lnTo>
                  <a:lnTo>
                    <a:pt x="2431211" y="2126132"/>
                  </a:lnTo>
                  <a:lnTo>
                    <a:pt x="2429345" y="2127999"/>
                  </a:lnTo>
                  <a:lnTo>
                    <a:pt x="2428875" y="2129117"/>
                  </a:lnTo>
                  <a:lnTo>
                    <a:pt x="2428875" y="2131745"/>
                  </a:lnTo>
                  <a:lnTo>
                    <a:pt x="2429345" y="2132863"/>
                  </a:lnTo>
                  <a:lnTo>
                    <a:pt x="2431211" y="2134730"/>
                  </a:lnTo>
                  <a:lnTo>
                    <a:pt x="2432329" y="2135200"/>
                  </a:lnTo>
                  <a:lnTo>
                    <a:pt x="2434958" y="2135200"/>
                  </a:lnTo>
                  <a:lnTo>
                    <a:pt x="2436076" y="2134730"/>
                  </a:lnTo>
                  <a:lnTo>
                    <a:pt x="2437942" y="2132863"/>
                  </a:lnTo>
                  <a:lnTo>
                    <a:pt x="2438400" y="2131745"/>
                  </a:lnTo>
                  <a:lnTo>
                    <a:pt x="2438400" y="2129117"/>
                  </a:lnTo>
                  <a:close/>
                </a:path>
                <a:path w="6200775" h="2135504">
                  <a:moveTo>
                    <a:pt x="2438400" y="1597698"/>
                  </a:moveTo>
                  <a:lnTo>
                    <a:pt x="2437942" y="1596580"/>
                  </a:lnTo>
                  <a:lnTo>
                    <a:pt x="2436076" y="1594713"/>
                  </a:lnTo>
                  <a:lnTo>
                    <a:pt x="2434958" y="1594256"/>
                  </a:lnTo>
                  <a:lnTo>
                    <a:pt x="2432329" y="1594256"/>
                  </a:lnTo>
                  <a:lnTo>
                    <a:pt x="2431211" y="1594713"/>
                  </a:lnTo>
                  <a:lnTo>
                    <a:pt x="2429345" y="1596580"/>
                  </a:lnTo>
                  <a:lnTo>
                    <a:pt x="2428875" y="1597698"/>
                  </a:lnTo>
                  <a:lnTo>
                    <a:pt x="2428875" y="1600327"/>
                  </a:lnTo>
                  <a:lnTo>
                    <a:pt x="2429345" y="1601457"/>
                  </a:lnTo>
                  <a:lnTo>
                    <a:pt x="2431211" y="1603311"/>
                  </a:lnTo>
                  <a:lnTo>
                    <a:pt x="2432329" y="1603781"/>
                  </a:lnTo>
                  <a:lnTo>
                    <a:pt x="2434958" y="1603781"/>
                  </a:lnTo>
                  <a:lnTo>
                    <a:pt x="2436076" y="1603311"/>
                  </a:lnTo>
                  <a:lnTo>
                    <a:pt x="2437942" y="1601457"/>
                  </a:lnTo>
                  <a:lnTo>
                    <a:pt x="2438400" y="1600327"/>
                  </a:lnTo>
                  <a:lnTo>
                    <a:pt x="2438400" y="1597698"/>
                  </a:lnTo>
                  <a:close/>
                </a:path>
                <a:path w="6200775" h="2135504">
                  <a:moveTo>
                    <a:pt x="2438400" y="1066279"/>
                  </a:moveTo>
                  <a:lnTo>
                    <a:pt x="2437942" y="1065161"/>
                  </a:lnTo>
                  <a:lnTo>
                    <a:pt x="2436076" y="1063307"/>
                  </a:lnTo>
                  <a:lnTo>
                    <a:pt x="2434958" y="1062837"/>
                  </a:lnTo>
                  <a:lnTo>
                    <a:pt x="2432329" y="1062837"/>
                  </a:lnTo>
                  <a:lnTo>
                    <a:pt x="2431211" y="1063307"/>
                  </a:lnTo>
                  <a:lnTo>
                    <a:pt x="2429345" y="1065161"/>
                  </a:lnTo>
                  <a:lnTo>
                    <a:pt x="2428875" y="1066279"/>
                  </a:lnTo>
                  <a:lnTo>
                    <a:pt x="2428875" y="1068908"/>
                  </a:lnTo>
                  <a:lnTo>
                    <a:pt x="2429345" y="1070038"/>
                  </a:lnTo>
                  <a:lnTo>
                    <a:pt x="2431211" y="1071892"/>
                  </a:lnTo>
                  <a:lnTo>
                    <a:pt x="2432329" y="1072362"/>
                  </a:lnTo>
                  <a:lnTo>
                    <a:pt x="2434958" y="1072362"/>
                  </a:lnTo>
                  <a:lnTo>
                    <a:pt x="2436076" y="1071892"/>
                  </a:lnTo>
                  <a:lnTo>
                    <a:pt x="2437942" y="1070038"/>
                  </a:lnTo>
                  <a:lnTo>
                    <a:pt x="2438400" y="1068908"/>
                  </a:lnTo>
                  <a:lnTo>
                    <a:pt x="2438400" y="1066279"/>
                  </a:lnTo>
                  <a:close/>
                </a:path>
                <a:path w="6200775" h="2135504">
                  <a:moveTo>
                    <a:pt x="2438400" y="534873"/>
                  </a:moveTo>
                  <a:lnTo>
                    <a:pt x="2437942" y="533742"/>
                  </a:lnTo>
                  <a:lnTo>
                    <a:pt x="2436076" y="531888"/>
                  </a:lnTo>
                  <a:lnTo>
                    <a:pt x="2434958" y="531418"/>
                  </a:lnTo>
                  <a:lnTo>
                    <a:pt x="2432329" y="531418"/>
                  </a:lnTo>
                  <a:lnTo>
                    <a:pt x="2431211" y="531888"/>
                  </a:lnTo>
                  <a:lnTo>
                    <a:pt x="2429345" y="533742"/>
                  </a:lnTo>
                  <a:lnTo>
                    <a:pt x="2428875" y="534873"/>
                  </a:lnTo>
                  <a:lnTo>
                    <a:pt x="2428875" y="537502"/>
                  </a:lnTo>
                  <a:lnTo>
                    <a:pt x="2429345" y="538619"/>
                  </a:lnTo>
                  <a:lnTo>
                    <a:pt x="2431211" y="540486"/>
                  </a:lnTo>
                  <a:lnTo>
                    <a:pt x="2432329" y="540943"/>
                  </a:lnTo>
                  <a:lnTo>
                    <a:pt x="2434958" y="540943"/>
                  </a:lnTo>
                  <a:lnTo>
                    <a:pt x="2436076" y="540486"/>
                  </a:lnTo>
                  <a:lnTo>
                    <a:pt x="2437942" y="538619"/>
                  </a:lnTo>
                  <a:lnTo>
                    <a:pt x="2438400" y="537502"/>
                  </a:lnTo>
                  <a:lnTo>
                    <a:pt x="2438400" y="534873"/>
                  </a:lnTo>
                  <a:close/>
                </a:path>
                <a:path w="6200775" h="2135504">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6200775" h="2135504">
                  <a:moveTo>
                    <a:pt x="2486025" y="2129117"/>
                  </a:moveTo>
                  <a:lnTo>
                    <a:pt x="2485567" y="2127999"/>
                  </a:lnTo>
                  <a:lnTo>
                    <a:pt x="2483701" y="2126132"/>
                  </a:lnTo>
                  <a:lnTo>
                    <a:pt x="2482583" y="2125675"/>
                  </a:lnTo>
                  <a:lnTo>
                    <a:pt x="2479954" y="2125675"/>
                  </a:lnTo>
                  <a:lnTo>
                    <a:pt x="2478836" y="2126132"/>
                  </a:lnTo>
                  <a:lnTo>
                    <a:pt x="2476970" y="2127999"/>
                  </a:lnTo>
                  <a:lnTo>
                    <a:pt x="2476500" y="2129117"/>
                  </a:lnTo>
                  <a:lnTo>
                    <a:pt x="2476500" y="2131745"/>
                  </a:lnTo>
                  <a:lnTo>
                    <a:pt x="2476970" y="2132863"/>
                  </a:lnTo>
                  <a:lnTo>
                    <a:pt x="2478836" y="2134730"/>
                  </a:lnTo>
                  <a:lnTo>
                    <a:pt x="2479954" y="2135200"/>
                  </a:lnTo>
                  <a:lnTo>
                    <a:pt x="2482583" y="2135200"/>
                  </a:lnTo>
                  <a:lnTo>
                    <a:pt x="2483701" y="2134730"/>
                  </a:lnTo>
                  <a:lnTo>
                    <a:pt x="2485567" y="2132863"/>
                  </a:lnTo>
                  <a:lnTo>
                    <a:pt x="2486025" y="2131745"/>
                  </a:lnTo>
                  <a:lnTo>
                    <a:pt x="2486025" y="2129117"/>
                  </a:lnTo>
                  <a:close/>
                </a:path>
                <a:path w="6200775" h="2135504">
                  <a:moveTo>
                    <a:pt x="2486025" y="1597698"/>
                  </a:moveTo>
                  <a:lnTo>
                    <a:pt x="2485567" y="1596580"/>
                  </a:lnTo>
                  <a:lnTo>
                    <a:pt x="2483701" y="1594713"/>
                  </a:lnTo>
                  <a:lnTo>
                    <a:pt x="2482583" y="1594256"/>
                  </a:lnTo>
                  <a:lnTo>
                    <a:pt x="2479954" y="1594256"/>
                  </a:lnTo>
                  <a:lnTo>
                    <a:pt x="2478836" y="1594713"/>
                  </a:lnTo>
                  <a:lnTo>
                    <a:pt x="2476970" y="1596580"/>
                  </a:lnTo>
                  <a:lnTo>
                    <a:pt x="2476500" y="1597698"/>
                  </a:lnTo>
                  <a:lnTo>
                    <a:pt x="2476500" y="1600327"/>
                  </a:lnTo>
                  <a:lnTo>
                    <a:pt x="2476970" y="1601457"/>
                  </a:lnTo>
                  <a:lnTo>
                    <a:pt x="2478836" y="1603311"/>
                  </a:lnTo>
                  <a:lnTo>
                    <a:pt x="2479954" y="1603781"/>
                  </a:lnTo>
                  <a:lnTo>
                    <a:pt x="2482583" y="1603781"/>
                  </a:lnTo>
                  <a:lnTo>
                    <a:pt x="2483701" y="1603311"/>
                  </a:lnTo>
                  <a:lnTo>
                    <a:pt x="2485567" y="1601457"/>
                  </a:lnTo>
                  <a:lnTo>
                    <a:pt x="2486025" y="1600327"/>
                  </a:lnTo>
                  <a:lnTo>
                    <a:pt x="2486025" y="1597698"/>
                  </a:lnTo>
                  <a:close/>
                </a:path>
                <a:path w="6200775" h="2135504">
                  <a:moveTo>
                    <a:pt x="2486025" y="1066279"/>
                  </a:moveTo>
                  <a:lnTo>
                    <a:pt x="2485567" y="1065161"/>
                  </a:lnTo>
                  <a:lnTo>
                    <a:pt x="2483701" y="1063307"/>
                  </a:lnTo>
                  <a:lnTo>
                    <a:pt x="2482583" y="1062837"/>
                  </a:lnTo>
                  <a:lnTo>
                    <a:pt x="2479954" y="1062837"/>
                  </a:lnTo>
                  <a:lnTo>
                    <a:pt x="2478836" y="1063307"/>
                  </a:lnTo>
                  <a:lnTo>
                    <a:pt x="2476970" y="1065161"/>
                  </a:lnTo>
                  <a:lnTo>
                    <a:pt x="2476500" y="1066279"/>
                  </a:lnTo>
                  <a:lnTo>
                    <a:pt x="2476500" y="1068908"/>
                  </a:lnTo>
                  <a:lnTo>
                    <a:pt x="2476970" y="1070038"/>
                  </a:lnTo>
                  <a:lnTo>
                    <a:pt x="2478836" y="1071892"/>
                  </a:lnTo>
                  <a:lnTo>
                    <a:pt x="2479954" y="1072362"/>
                  </a:lnTo>
                  <a:lnTo>
                    <a:pt x="2482583" y="1072362"/>
                  </a:lnTo>
                  <a:lnTo>
                    <a:pt x="2483701" y="1071892"/>
                  </a:lnTo>
                  <a:lnTo>
                    <a:pt x="2485567" y="1070038"/>
                  </a:lnTo>
                  <a:lnTo>
                    <a:pt x="2486025" y="1068908"/>
                  </a:lnTo>
                  <a:lnTo>
                    <a:pt x="2486025" y="1066279"/>
                  </a:lnTo>
                  <a:close/>
                </a:path>
                <a:path w="6200775" h="2135504">
                  <a:moveTo>
                    <a:pt x="2486025" y="534873"/>
                  </a:moveTo>
                  <a:lnTo>
                    <a:pt x="2485567" y="533742"/>
                  </a:lnTo>
                  <a:lnTo>
                    <a:pt x="2483701" y="531888"/>
                  </a:lnTo>
                  <a:lnTo>
                    <a:pt x="2482583" y="531418"/>
                  </a:lnTo>
                  <a:lnTo>
                    <a:pt x="2479954" y="531418"/>
                  </a:lnTo>
                  <a:lnTo>
                    <a:pt x="2478836" y="531888"/>
                  </a:lnTo>
                  <a:lnTo>
                    <a:pt x="2476970" y="533742"/>
                  </a:lnTo>
                  <a:lnTo>
                    <a:pt x="2476500" y="534873"/>
                  </a:lnTo>
                  <a:lnTo>
                    <a:pt x="2476500" y="537502"/>
                  </a:lnTo>
                  <a:lnTo>
                    <a:pt x="2476970" y="538619"/>
                  </a:lnTo>
                  <a:lnTo>
                    <a:pt x="2478836" y="540486"/>
                  </a:lnTo>
                  <a:lnTo>
                    <a:pt x="2479954" y="540943"/>
                  </a:lnTo>
                  <a:lnTo>
                    <a:pt x="2482583" y="540943"/>
                  </a:lnTo>
                  <a:lnTo>
                    <a:pt x="2483701" y="540486"/>
                  </a:lnTo>
                  <a:lnTo>
                    <a:pt x="2485567" y="538619"/>
                  </a:lnTo>
                  <a:lnTo>
                    <a:pt x="2486025" y="537502"/>
                  </a:lnTo>
                  <a:lnTo>
                    <a:pt x="2486025" y="534873"/>
                  </a:lnTo>
                  <a:close/>
                </a:path>
                <a:path w="6200775" h="2135504">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6200775" h="2135504">
                  <a:moveTo>
                    <a:pt x="2533650" y="2129117"/>
                  </a:moveTo>
                  <a:lnTo>
                    <a:pt x="2533192" y="2127999"/>
                  </a:lnTo>
                  <a:lnTo>
                    <a:pt x="2531326" y="2126132"/>
                  </a:lnTo>
                  <a:lnTo>
                    <a:pt x="2530208" y="2125675"/>
                  </a:lnTo>
                  <a:lnTo>
                    <a:pt x="2527579" y="2125675"/>
                  </a:lnTo>
                  <a:lnTo>
                    <a:pt x="2526461" y="2126132"/>
                  </a:lnTo>
                  <a:lnTo>
                    <a:pt x="2524595" y="2127999"/>
                  </a:lnTo>
                  <a:lnTo>
                    <a:pt x="2524125" y="2129117"/>
                  </a:lnTo>
                  <a:lnTo>
                    <a:pt x="2524125" y="2131745"/>
                  </a:lnTo>
                  <a:lnTo>
                    <a:pt x="2524595" y="2132863"/>
                  </a:lnTo>
                  <a:lnTo>
                    <a:pt x="2526461" y="2134730"/>
                  </a:lnTo>
                  <a:lnTo>
                    <a:pt x="2527579" y="2135200"/>
                  </a:lnTo>
                  <a:lnTo>
                    <a:pt x="2530208" y="2135200"/>
                  </a:lnTo>
                  <a:lnTo>
                    <a:pt x="2531326" y="2134730"/>
                  </a:lnTo>
                  <a:lnTo>
                    <a:pt x="2533192" y="2132863"/>
                  </a:lnTo>
                  <a:lnTo>
                    <a:pt x="2533650" y="2131745"/>
                  </a:lnTo>
                  <a:lnTo>
                    <a:pt x="2533650" y="2129117"/>
                  </a:lnTo>
                  <a:close/>
                </a:path>
                <a:path w="6200775" h="2135504">
                  <a:moveTo>
                    <a:pt x="2533650" y="1597698"/>
                  </a:moveTo>
                  <a:lnTo>
                    <a:pt x="2533192" y="1596580"/>
                  </a:lnTo>
                  <a:lnTo>
                    <a:pt x="2531326" y="1594713"/>
                  </a:lnTo>
                  <a:lnTo>
                    <a:pt x="2530208" y="1594256"/>
                  </a:lnTo>
                  <a:lnTo>
                    <a:pt x="2527579" y="1594256"/>
                  </a:lnTo>
                  <a:lnTo>
                    <a:pt x="2526461" y="1594713"/>
                  </a:lnTo>
                  <a:lnTo>
                    <a:pt x="2524595" y="1596580"/>
                  </a:lnTo>
                  <a:lnTo>
                    <a:pt x="2524125" y="1597698"/>
                  </a:lnTo>
                  <a:lnTo>
                    <a:pt x="2524125" y="1600327"/>
                  </a:lnTo>
                  <a:lnTo>
                    <a:pt x="2524595" y="1601457"/>
                  </a:lnTo>
                  <a:lnTo>
                    <a:pt x="2526461" y="1603311"/>
                  </a:lnTo>
                  <a:lnTo>
                    <a:pt x="2527579" y="1603781"/>
                  </a:lnTo>
                  <a:lnTo>
                    <a:pt x="2530208" y="1603781"/>
                  </a:lnTo>
                  <a:lnTo>
                    <a:pt x="2531326" y="1603311"/>
                  </a:lnTo>
                  <a:lnTo>
                    <a:pt x="2533192" y="1601457"/>
                  </a:lnTo>
                  <a:lnTo>
                    <a:pt x="2533650" y="1600327"/>
                  </a:lnTo>
                  <a:lnTo>
                    <a:pt x="2533650" y="1597698"/>
                  </a:lnTo>
                  <a:close/>
                </a:path>
                <a:path w="6200775" h="2135504">
                  <a:moveTo>
                    <a:pt x="2533650" y="1066279"/>
                  </a:moveTo>
                  <a:lnTo>
                    <a:pt x="2533192" y="1065161"/>
                  </a:lnTo>
                  <a:lnTo>
                    <a:pt x="2531326" y="1063307"/>
                  </a:lnTo>
                  <a:lnTo>
                    <a:pt x="2530208" y="1062837"/>
                  </a:lnTo>
                  <a:lnTo>
                    <a:pt x="2527579" y="1062837"/>
                  </a:lnTo>
                  <a:lnTo>
                    <a:pt x="2526461" y="1063307"/>
                  </a:lnTo>
                  <a:lnTo>
                    <a:pt x="2524595" y="1065161"/>
                  </a:lnTo>
                  <a:lnTo>
                    <a:pt x="2524125" y="1066279"/>
                  </a:lnTo>
                  <a:lnTo>
                    <a:pt x="2524125" y="1068908"/>
                  </a:lnTo>
                  <a:lnTo>
                    <a:pt x="2524595" y="1070038"/>
                  </a:lnTo>
                  <a:lnTo>
                    <a:pt x="2526461" y="1071892"/>
                  </a:lnTo>
                  <a:lnTo>
                    <a:pt x="2527579" y="1072362"/>
                  </a:lnTo>
                  <a:lnTo>
                    <a:pt x="2530208" y="1072362"/>
                  </a:lnTo>
                  <a:lnTo>
                    <a:pt x="2531326" y="1071892"/>
                  </a:lnTo>
                  <a:lnTo>
                    <a:pt x="2533192" y="1070038"/>
                  </a:lnTo>
                  <a:lnTo>
                    <a:pt x="2533650" y="1068908"/>
                  </a:lnTo>
                  <a:lnTo>
                    <a:pt x="2533650" y="1066279"/>
                  </a:lnTo>
                  <a:close/>
                </a:path>
                <a:path w="6200775" h="2135504">
                  <a:moveTo>
                    <a:pt x="2533650" y="534873"/>
                  </a:moveTo>
                  <a:lnTo>
                    <a:pt x="2533192" y="533742"/>
                  </a:lnTo>
                  <a:lnTo>
                    <a:pt x="2531326" y="531888"/>
                  </a:lnTo>
                  <a:lnTo>
                    <a:pt x="2530208" y="531418"/>
                  </a:lnTo>
                  <a:lnTo>
                    <a:pt x="2527579" y="531418"/>
                  </a:lnTo>
                  <a:lnTo>
                    <a:pt x="2526461" y="531888"/>
                  </a:lnTo>
                  <a:lnTo>
                    <a:pt x="2524595" y="533742"/>
                  </a:lnTo>
                  <a:lnTo>
                    <a:pt x="2524125" y="534873"/>
                  </a:lnTo>
                  <a:lnTo>
                    <a:pt x="2524125" y="537502"/>
                  </a:lnTo>
                  <a:lnTo>
                    <a:pt x="2524595" y="538619"/>
                  </a:lnTo>
                  <a:lnTo>
                    <a:pt x="2526461" y="540486"/>
                  </a:lnTo>
                  <a:lnTo>
                    <a:pt x="2527579" y="540943"/>
                  </a:lnTo>
                  <a:lnTo>
                    <a:pt x="2530208" y="540943"/>
                  </a:lnTo>
                  <a:lnTo>
                    <a:pt x="2531326" y="540486"/>
                  </a:lnTo>
                  <a:lnTo>
                    <a:pt x="2533192" y="538619"/>
                  </a:lnTo>
                  <a:lnTo>
                    <a:pt x="2533650" y="537502"/>
                  </a:lnTo>
                  <a:lnTo>
                    <a:pt x="2533650" y="534873"/>
                  </a:lnTo>
                  <a:close/>
                </a:path>
                <a:path w="6200775" h="2135504">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6200775" h="2135504">
                  <a:moveTo>
                    <a:pt x="2581275" y="2129117"/>
                  </a:moveTo>
                  <a:lnTo>
                    <a:pt x="2580817" y="2127999"/>
                  </a:lnTo>
                  <a:lnTo>
                    <a:pt x="2578951" y="2126132"/>
                  </a:lnTo>
                  <a:lnTo>
                    <a:pt x="2577833" y="2125675"/>
                  </a:lnTo>
                  <a:lnTo>
                    <a:pt x="2575204" y="2125675"/>
                  </a:lnTo>
                  <a:lnTo>
                    <a:pt x="2574086" y="2126132"/>
                  </a:lnTo>
                  <a:lnTo>
                    <a:pt x="2572220" y="2127999"/>
                  </a:lnTo>
                  <a:lnTo>
                    <a:pt x="2571750" y="2129117"/>
                  </a:lnTo>
                  <a:lnTo>
                    <a:pt x="2571750" y="2131745"/>
                  </a:lnTo>
                  <a:lnTo>
                    <a:pt x="2572220" y="2132863"/>
                  </a:lnTo>
                  <a:lnTo>
                    <a:pt x="2574086" y="2134730"/>
                  </a:lnTo>
                  <a:lnTo>
                    <a:pt x="2575204" y="2135200"/>
                  </a:lnTo>
                  <a:lnTo>
                    <a:pt x="2577833" y="2135200"/>
                  </a:lnTo>
                  <a:lnTo>
                    <a:pt x="2578951" y="2134730"/>
                  </a:lnTo>
                  <a:lnTo>
                    <a:pt x="2580817" y="2132863"/>
                  </a:lnTo>
                  <a:lnTo>
                    <a:pt x="2581275" y="2131745"/>
                  </a:lnTo>
                  <a:lnTo>
                    <a:pt x="2581275" y="2129117"/>
                  </a:lnTo>
                  <a:close/>
                </a:path>
                <a:path w="6200775" h="2135504">
                  <a:moveTo>
                    <a:pt x="2581275" y="1597698"/>
                  </a:moveTo>
                  <a:lnTo>
                    <a:pt x="2580817" y="1596580"/>
                  </a:lnTo>
                  <a:lnTo>
                    <a:pt x="2578951" y="1594713"/>
                  </a:lnTo>
                  <a:lnTo>
                    <a:pt x="2577833" y="1594256"/>
                  </a:lnTo>
                  <a:lnTo>
                    <a:pt x="2575204" y="1594256"/>
                  </a:lnTo>
                  <a:lnTo>
                    <a:pt x="2574086" y="1594713"/>
                  </a:lnTo>
                  <a:lnTo>
                    <a:pt x="2572220" y="1596580"/>
                  </a:lnTo>
                  <a:lnTo>
                    <a:pt x="2571750" y="1597698"/>
                  </a:lnTo>
                  <a:lnTo>
                    <a:pt x="2571750" y="1600327"/>
                  </a:lnTo>
                  <a:lnTo>
                    <a:pt x="2572220" y="1601457"/>
                  </a:lnTo>
                  <a:lnTo>
                    <a:pt x="2574086" y="1603311"/>
                  </a:lnTo>
                  <a:lnTo>
                    <a:pt x="2575204" y="1603781"/>
                  </a:lnTo>
                  <a:lnTo>
                    <a:pt x="2577833" y="1603781"/>
                  </a:lnTo>
                  <a:lnTo>
                    <a:pt x="2578951" y="1603311"/>
                  </a:lnTo>
                  <a:lnTo>
                    <a:pt x="2580817" y="1601457"/>
                  </a:lnTo>
                  <a:lnTo>
                    <a:pt x="2581275" y="1600327"/>
                  </a:lnTo>
                  <a:lnTo>
                    <a:pt x="2581275" y="1597698"/>
                  </a:lnTo>
                  <a:close/>
                </a:path>
                <a:path w="6200775" h="2135504">
                  <a:moveTo>
                    <a:pt x="2581275" y="1066279"/>
                  </a:moveTo>
                  <a:lnTo>
                    <a:pt x="2580817" y="1065161"/>
                  </a:lnTo>
                  <a:lnTo>
                    <a:pt x="2578951" y="1063307"/>
                  </a:lnTo>
                  <a:lnTo>
                    <a:pt x="2577833" y="1062837"/>
                  </a:lnTo>
                  <a:lnTo>
                    <a:pt x="2575204" y="1062837"/>
                  </a:lnTo>
                  <a:lnTo>
                    <a:pt x="2574086" y="1063307"/>
                  </a:lnTo>
                  <a:lnTo>
                    <a:pt x="2572220" y="1065161"/>
                  </a:lnTo>
                  <a:lnTo>
                    <a:pt x="2571750" y="1066279"/>
                  </a:lnTo>
                  <a:lnTo>
                    <a:pt x="2571750" y="1068908"/>
                  </a:lnTo>
                  <a:lnTo>
                    <a:pt x="2572220" y="1070038"/>
                  </a:lnTo>
                  <a:lnTo>
                    <a:pt x="2574086" y="1071892"/>
                  </a:lnTo>
                  <a:lnTo>
                    <a:pt x="2575204" y="1072362"/>
                  </a:lnTo>
                  <a:lnTo>
                    <a:pt x="2577833" y="1072362"/>
                  </a:lnTo>
                  <a:lnTo>
                    <a:pt x="2578951" y="1071892"/>
                  </a:lnTo>
                  <a:lnTo>
                    <a:pt x="2580817" y="1070038"/>
                  </a:lnTo>
                  <a:lnTo>
                    <a:pt x="2581275" y="1068908"/>
                  </a:lnTo>
                  <a:lnTo>
                    <a:pt x="2581275" y="1066279"/>
                  </a:lnTo>
                  <a:close/>
                </a:path>
                <a:path w="6200775" h="2135504">
                  <a:moveTo>
                    <a:pt x="2581275" y="534873"/>
                  </a:moveTo>
                  <a:lnTo>
                    <a:pt x="2580817" y="533742"/>
                  </a:lnTo>
                  <a:lnTo>
                    <a:pt x="2578951" y="531888"/>
                  </a:lnTo>
                  <a:lnTo>
                    <a:pt x="2577833" y="531418"/>
                  </a:lnTo>
                  <a:lnTo>
                    <a:pt x="2575204" y="531418"/>
                  </a:lnTo>
                  <a:lnTo>
                    <a:pt x="2574086" y="531888"/>
                  </a:lnTo>
                  <a:lnTo>
                    <a:pt x="2572220" y="533742"/>
                  </a:lnTo>
                  <a:lnTo>
                    <a:pt x="2571750" y="534873"/>
                  </a:lnTo>
                  <a:lnTo>
                    <a:pt x="2571750" y="537502"/>
                  </a:lnTo>
                  <a:lnTo>
                    <a:pt x="2572220" y="538619"/>
                  </a:lnTo>
                  <a:lnTo>
                    <a:pt x="2574086" y="540486"/>
                  </a:lnTo>
                  <a:lnTo>
                    <a:pt x="2575204" y="540943"/>
                  </a:lnTo>
                  <a:lnTo>
                    <a:pt x="2577833" y="540943"/>
                  </a:lnTo>
                  <a:lnTo>
                    <a:pt x="2578951" y="540486"/>
                  </a:lnTo>
                  <a:lnTo>
                    <a:pt x="2580817" y="538619"/>
                  </a:lnTo>
                  <a:lnTo>
                    <a:pt x="2581275" y="537502"/>
                  </a:lnTo>
                  <a:lnTo>
                    <a:pt x="2581275" y="534873"/>
                  </a:lnTo>
                  <a:close/>
                </a:path>
                <a:path w="6200775" h="2135504">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6200775" h="2135504">
                  <a:moveTo>
                    <a:pt x="2628900" y="2129117"/>
                  </a:moveTo>
                  <a:lnTo>
                    <a:pt x="2628442" y="2127999"/>
                  </a:lnTo>
                  <a:lnTo>
                    <a:pt x="2626576" y="2126132"/>
                  </a:lnTo>
                  <a:lnTo>
                    <a:pt x="2625458" y="2125675"/>
                  </a:lnTo>
                  <a:lnTo>
                    <a:pt x="2622829" y="2125675"/>
                  </a:lnTo>
                  <a:lnTo>
                    <a:pt x="2621711" y="2126132"/>
                  </a:lnTo>
                  <a:lnTo>
                    <a:pt x="2619845" y="2127999"/>
                  </a:lnTo>
                  <a:lnTo>
                    <a:pt x="2619375" y="2129117"/>
                  </a:lnTo>
                  <a:lnTo>
                    <a:pt x="2619375" y="2131745"/>
                  </a:lnTo>
                  <a:lnTo>
                    <a:pt x="2619845" y="2132863"/>
                  </a:lnTo>
                  <a:lnTo>
                    <a:pt x="2621711" y="2134730"/>
                  </a:lnTo>
                  <a:lnTo>
                    <a:pt x="2622829" y="2135200"/>
                  </a:lnTo>
                  <a:lnTo>
                    <a:pt x="2625458" y="2135200"/>
                  </a:lnTo>
                  <a:lnTo>
                    <a:pt x="2626576" y="2134730"/>
                  </a:lnTo>
                  <a:lnTo>
                    <a:pt x="2628442" y="2132863"/>
                  </a:lnTo>
                  <a:lnTo>
                    <a:pt x="2628900" y="2131745"/>
                  </a:lnTo>
                  <a:lnTo>
                    <a:pt x="2628900" y="2129117"/>
                  </a:lnTo>
                  <a:close/>
                </a:path>
                <a:path w="6200775" h="2135504">
                  <a:moveTo>
                    <a:pt x="2628900" y="1597698"/>
                  </a:moveTo>
                  <a:lnTo>
                    <a:pt x="2628442" y="1596580"/>
                  </a:lnTo>
                  <a:lnTo>
                    <a:pt x="2626576" y="1594713"/>
                  </a:lnTo>
                  <a:lnTo>
                    <a:pt x="2625458" y="1594256"/>
                  </a:lnTo>
                  <a:lnTo>
                    <a:pt x="2622829" y="1594256"/>
                  </a:lnTo>
                  <a:lnTo>
                    <a:pt x="2621711" y="1594713"/>
                  </a:lnTo>
                  <a:lnTo>
                    <a:pt x="2619845" y="1596580"/>
                  </a:lnTo>
                  <a:lnTo>
                    <a:pt x="2619375" y="1597698"/>
                  </a:lnTo>
                  <a:lnTo>
                    <a:pt x="2619375" y="1600327"/>
                  </a:lnTo>
                  <a:lnTo>
                    <a:pt x="2619845" y="1601457"/>
                  </a:lnTo>
                  <a:lnTo>
                    <a:pt x="2621711" y="1603311"/>
                  </a:lnTo>
                  <a:lnTo>
                    <a:pt x="2622829" y="1603781"/>
                  </a:lnTo>
                  <a:lnTo>
                    <a:pt x="2625458" y="1603781"/>
                  </a:lnTo>
                  <a:lnTo>
                    <a:pt x="2626576" y="1603311"/>
                  </a:lnTo>
                  <a:lnTo>
                    <a:pt x="2628442" y="1601457"/>
                  </a:lnTo>
                  <a:lnTo>
                    <a:pt x="2628900" y="1600327"/>
                  </a:lnTo>
                  <a:lnTo>
                    <a:pt x="2628900" y="1597698"/>
                  </a:lnTo>
                  <a:close/>
                </a:path>
                <a:path w="6200775" h="2135504">
                  <a:moveTo>
                    <a:pt x="2628900" y="1066279"/>
                  </a:moveTo>
                  <a:lnTo>
                    <a:pt x="2628442" y="1065161"/>
                  </a:lnTo>
                  <a:lnTo>
                    <a:pt x="2626576" y="1063307"/>
                  </a:lnTo>
                  <a:lnTo>
                    <a:pt x="2625458" y="1062837"/>
                  </a:lnTo>
                  <a:lnTo>
                    <a:pt x="2622829" y="1062837"/>
                  </a:lnTo>
                  <a:lnTo>
                    <a:pt x="2621711" y="1063307"/>
                  </a:lnTo>
                  <a:lnTo>
                    <a:pt x="2619845" y="1065161"/>
                  </a:lnTo>
                  <a:lnTo>
                    <a:pt x="2619375" y="1066279"/>
                  </a:lnTo>
                  <a:lnTo>
                    <a:pt x="2619375" y="1068908"/>
                  </a:lnTo>
                  <a:lnTo>
                    <a:pt x="2619845" y="1070038"/>
                  </a:lnTo>
                  <a:lnTo>
                    <a:pt x="2621711" y="1071892"/>
                  </a:lnTo>
                  <a:lnTo>
                    <a:pt x="2622829" y="1072362"/>
                  </a:lnTo>
                  <a:lnTo>
                    <a:pt x="2625458" y="1072362"/>
                  </a:lnTo>
                  <a:lnTo>
                    <a:pt x="2626576" y="1071892"/>
                  </a:lnTo>
                  <a:lnTo>
                    <a:pt x="2628442" y="1070038"/>
                  </a:lnTo>
                  <a:lnTo>
                    <a:pt x="2628900" y="1068908"/>
                  </a:lnTo>
                  <a:lnTo>
                    <a:pt x="2628900" y="1066279"/>
                  </a:lnTo>
                  <a:close/>
                </a:path>
                <a:path w="6200775" h="2135504">
                  <a:moveTo>
                    <a:pt x="2628900" y="534873"/>
                  </a:moveTo>
                  <a:lnTo>
                    <a:pt x="2628442" y="533742"/>
                  </a:lnTo>
                  <a:lnTo>
                    <a:pt x="2626576" y="531888"/>
                  </a:lnTo>
                  <a:lnTo>
                    <a:pt x="2625458" y="531418"/>
                  </a:lnTo>
                  <a:lnTo>
                    <a:pt x="2622829" y="531418"/>
                  </a:lnTo>
                  <a:lnTo>
                    <a:pt x="2621711" y="531888"/>
                  </a:lnTo>
                  <a:lnTo>
                    <a:pt x="2619845" y="533742"/>
                  </a:lnTo>
                  <a:lnTo>
                    <a:pt x="2619375" y="534873"/>
                  </a:lnTo>
                  <a:lnTo>
                    <a:pt x="2619375" y="537502"/>
                  </a:lnTo>
                  <a:lnTo>
                    <a:pt x="2619845" y="538619"/>
                  </a:lnTo>
                  <a:lnTo>
                    <a:pt x="2621711" y="540486"/>
                  </a:lnTo>
                  <a:lnTo>
                    <a:pt x="2622829" y="540943"/>
                  </a:lnTo>
                  <a:lnTo>
                    <a:pt x="2625458" y="540943"/>
                  </a:lnTo>
                  <a:lnTo>
                    <a:pt x="2626576" y="540486"/>
                  </a:lnTo>
                  <a:lnTo>
                    <a:pt x="2628442" y="538619"/>
                  </a:lnTo>
                  <a:lnTo>
                    <a:pt x="2628900" y="537502"/>
                  </a:lnTo>
                  <a:lnTo>
                    <a:pt x="2628900" y="534873"/>
                  </a:lnTo>
                  <a:close/>
                </a:path>
                <a:path w="6200775" h="2135504">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6200775" h="2135504">
                  <a:moveTo>
                    <a:pt x="2676525" y="2129117"/>
                  </a:moveTo>
                  <a:lnTo>
                    <a:pt x="2676067" y="2127999"/>
                  </a:lnTo>
                  <a:lnTo>
                    <a:pt x="2674201" y="2126132"/>
                  </a:lnTo>
                  <a:lnTo>
                    <a:pt x="2673083" y="2125675"/>
                  </a:lnTo>
                  <a:lnTo>
                    <a:pt x="2670454" y="2125675"/>
                  </a:lnTo>
                  <a:lnTo>
                    <a:pt x="2669336" y="2126132"/>
                  </a:lnTo>
                  <a:lnTo>
                    <a:pt x="2667470" y="2127999"/>
                  </a:lnTo>
                  <a:lnTo>
                    <a:pt x="2667000" y="2129117"/>
                  </a:lnTo>
                  <a:lnTo>
                    <a:pt x="2667000" y="2131745"/>
                  </a:lnTo>
                  <a:lnTo>
                    <a:pt x="2667470" y="2132863"/>
                  </a:lnTo>
                  <a:lnTo>
                    <a:pt x="2669336" y="2134730"/>
                  </a:lnTo>
                  <a:lnTo>
                    <a:pt x="2670454" y="2135200"/>
                  </a:lnTo>
                  <a:lnTo>
                    <a:pt x="2673083" y="2135200"/>
                  </a:lnTo>
                  <a:lnTo>
                    <a:pt x="2674201" y="2134730"/>
                  </a:lnTo>
                  <a:lnTo>
                    <a:pt x="2676067" y="2132863"/>
                  </a:lnTo>
                  <a:lnTo>
                    <a:pt x="2676525" y="2131745"/>
                  </a:lnTo>
                  <a:lnTo>
                    <a:pt x="2676525" y="2129117"/>
                  </a:lnTo>
                  <a:close/>
                </a:path>
                <a:path w="6200775" h="2135504">
                  <a:moveTo>
                    <a:pt x="2676525" y="1597698"/>
                  </a:moveTo>
                  <a:lnTo>
                    <a:pt x="2676067" y="1596580"/>
                  </a:lnTo>
                  <a:lnTo>
                    <a:pt x="2674201" y="1594713"/>
                  </a:lnTo>
                  <a:lnTo>
                    <a:pt x="2673083" y="1594256"/>
                  </a:lnTo>
                  <a:lnTo>
                    <a:pt x="2670454" y="1594256"/>
                  </a:lnTo>
                  <a:lnTo>
                    <a:pt x="2669336" y="1594713"/>
                  </a:lnTo>
                  <a:lnTo>
                    <a:pt x="2667470" y="1596580"/>
                  </a:lnTo>
                  <a:lnTo>
                    <a:pt x="2667000" y="1597698"/>
                  </a:lnTo>
                  <a:lnTo>
                    <a:pt x="2667000" y="1600327"/>
                  </a:lnTo>
                  <a:lnTo>
                    <a:pt x="2667470" y="1601457"/>
                  </a:lnTo>
                  <a:lnTo>
                    <a:pt x="2669336" y="1603311"/>
                  </a:lnTo>
                  <a:lnTo>
                    <a:pt x="2670454" y="1603781"/>
                  </a:lnTo>
                  <a:lnTo>
                    <a:pt x="2673083" y="1603781"/>
                  </a:lnTo>
                  <a:lnTo>
                    <a:pt x="2674201" y="1603311"/>
                  </a:lnTo>
                  <a:lnTo>
                    <a:pt x="2676067" y="1601457"/>
                  </a:lnTo>
                  <a:lnTo>
                    <a:pt x="2676525" y="1600327"/>
                  </a:lnTo>
                  <a:lnTo>
                    <a:pt x="2676525" y="1597698"/>
                  </a:lnTo>
                  <a:close/>
                </a:path>
                <a:path w="6200775" h="2135504">
                  <a:moveTo>
                    <a:pt x="2676525" y="1066279"/>
                  </a:moveTo>
                  <a:lnTo>
                    <a:pt x="2676067" y="1065161"/>
                  </a:lnTo>
                  <a:lnTo>
                    <a:pt x="2674201" y="1063307"/>
                  </a:lnTo>
                  <a:lnTo>
                    <a:pt x="2673083" y="1062837"/>
                  </a:lnTo>
                  <a:lnTo>
                    <a:pt x="2670454" y="1062837"/>
                  </a:lnTo>
                  <a:lnTo>
                    <a:pt x="2669336" y="1063307"/>
                  </a:lnTo>
                  <a:lnTo>
                    <a:pt x="2667470" y="1065161"/>
                  </a:lnTo>
                  <a:lnTo>
                    <a:pt x="2667000" y="1066279"/>
                  </a:lnTo>
                  <a:lnTo>
                    <a:pt x="2667000" y="1068908"/>
                  </a:lnTo>
                  <a:lnTo>
                    <a:pt x="2667470" y="1070038"/>
                  </a:lnTo>
                  <a:lnTo>
                    <a:pt x="2669336" y="1071892"/>
                  </a:lnTo>
                  <a:lnTo>
                    <a:pt x="2670454" y="1072362"/>
                  </a:lnTo>
                  <a:lnTo>
                    <a:pt x="2673083" y="1072362"/>
                  </a:lnTo>
                  <a:lnTo>
                    <a:pt x="2674201" y="1071892"/>
                  </a:lnTo>
                  <a:lnTo>
                    <a:pt x="2676067" y="1070038"/>
                  </a:lnTo>
                  <a:lnTo>
                    <a:pt x="2676525" y="1068908"/>
                  </a:lnTo>
                  <a:lnTo>
                    <a:pt x="2676525" y="1066279"/>
                  </a:lnTo>
                  <a:close/>
                </a:path>
                <a:path w="6200775" h="2135504">
                  <a:moveTo>
                    <a:pt x="2676525" y="534873"/>
                  </a:moveTo>
                  <a:lnTo>
                    <a:pt x="2676067" y="533742"/>
                  </a:lnTo>
                  <a:lnTo>
                    <a:pt x="2674201" y="531888"/>
                  </a:lnTo>
                  <a:lnTo>
                    <a:pt x="2673083" y="531418"/>
                  </a:lnTo>
                  <a:lnTo>
                    <a:pt x="2670454" y="531418"/>
                  </a:lnTo>
                  <a:lnTo>
                    <a:pt x="2669336" y="531888"/>
                  </a:lnTo>
                  <a:lnTo>
                    <a:pt x="2667470" y="533742"/>
                  </a:lnTo>
                  <a:lnTo>
                    <a:pt x="2667000" y="534873"/>
                  </a:lnTo>
                  <a:lnTo>
                    <a:pt x="2667000" y="537502"/>
                  </a:lnTo>
                  <a:lnTo>
                    <a:pt x="2667470" y="538619"/>
                  </a:lnTo>
                  <a:lnTo>
                    <a:pt x="2669336" y="540486"/>
                  </a:lnTo>
                  <a:lnTo>
                    <a:pt x="2670454" y="540943"/>
                  </a:lnTo>
                  <a:lnTo>
                    <a:pt x="2673083" y="540943"/>
                  </a:lnTo>
                  <a:lnTo>
                    <a:pt x="2674201" y="540486"/>
                  </a:lnTo>
                  <a:lnTo>
                    <a:pt x="2676067" y="538619"/>
                  </a:lnTo>
                  <a:lnTo>
                    <a:pt x="2676525" y="537502"/>
                  </a:lnTo>
                  <a:lnTo>
                    <a:pt x="2676525" y="534873"/>
                  </a:lnTo>
                  <a:close/>
                </a:path>
                <a:path w="6200775" h="2135504">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6200775" h="2135504">
                  <a:moveTo>
                    <a:pt x="2724150" y="2129117"/>
                  </a:moveTo>
                  <a:lnTo>
                    <a:pt x="2723692" y="2127999"/>
                  </a:lnTo>
                  <a:lnTo>
                    <a:pt x="2721826" y="2126132"/>
                  </a:lnTo>
                  <a:lnTo>
                    <a:pt x="2720708" y="2125675"/>
                  </a:lnTo>
                  <a:lnTo>
                    <a:pt x="2718079" y="2125675"/>
                  </a:lnTo>
                  <a:lnTo>
                    <a:pt x="2716961" y="2126132"/>
                  </a:lnTo>
                  <a:lnTo>
                    <a:pt x="2715095" y="2127999"/>
                  </a:lnTo>
                  <a:lnTo>
                    <a:pt x="2714625" y="2129117"/>
                  </a:lnTo>
                  <a:lnTo>
                    <a:pt x="2714625" y="2131745"/>
                  </a:lnTo>
                  <a:lnTo>
                    <a:pt x="2715095" y="2132863"/>
                  </a:lnTo>
                  <a:lnTo>
                    <a:pt x="2716961" y="2134730"/>
                  </a:lnTo>
                  <a:lnTo>
                    <a:pt x="2718079" y="2135200"/>
                  </a:lnTo>
                  <a:lnTo>
                    <a:pt x="2720708" y="2135200"/>
                  </a:lnTo>
                  <a:lnTo>
                    <a:pt x="2721826" y="2134730"/>
                  </a:lnTo>
                  <a:lnTo>
                    <a:pt x="2723692" y="2132863"/>
                  </a:lnTo>
                  <a:lnTo>
                    <a:pt x="2724150" y="2131745"/>
                  </a:lnTo>
                  <a:lnTo>
                    <a:pt x="2724150" y="2129117"/>
                  </a:lnTo>
                  <a:close/>
                </a:path>
                <a:path w="6200775" h="2135504">
                  <a:moveTo>
                    <a:pt x="2724150" y="1597698"/>
                  </a:moveTo>
                  <a:lnTo>
                    <a:pt x="2723692" y="1596580"/>
                  </a:lnTo>
                  <a:lnTo>
                    <a:pt x="2721826" y="1594713"/>
                  </a:lnTo>
                  <a:lnTo>
                    <a:pt x="2720708" y="1594256"/>
                  </a:lnTo>
                  <a:lnTo>
                    <a:pt x="2718079" y="1594256"/>
                  </a:lnTo>
                  <a:lnTo>
                    <a:pt x="2716961" y="1594713"/>
                  </a:lnTo>
                  <a:lnTo>
                    <a:pt x="2715095" y="1596580"/>
                  </a:lnTo>
                  <a:lnTo>
                    <a:pt x="2714625" y="1597698"/>
                  </a:lnTo>
                  <a:lnTo>
                    <a:pt x="2714625" y="1600327"/>
                  </a:lnTo>
                  <a:lnTo>
                    <a:pt x="2715095" y="1601457"/>
                  </a:lnTo>
                  <a:lnTo>
                    <a:pt x="2716961" y="1603311"/>
                  </a:lnTo>
                  <a:lnTo>
                    <a:pt x="2718079" y="1603781"/>
                  </a:lnTo>
                  <a:lnTo>
                    <a:pt x="2720708" y="1603781"/>
                  </a:lnTo>
                  <a:lnTo>
                    <a:pt x="2721826" y="1603311"/>
                  </a:lnTo>
                  <a:lnTo>
                    <a:pt x="2723692" y="1601457"/>
                  </a:lnTo>
                  <a:lnTo>
                    <a:pt x="2724150" y="1600327"/>
                  </a:lnTo>
                  <a:lnTo>
                    <a:pt x="2724150" y="1597698"/>
                  </a:lnTo>
                  <a:close/>
                </a:path>
                <a:path w="6200775" h="2135504">
                  <a:moveTo>
                    <a:pt x="2724150" y="1066279"/>
                  </a:moveTo>
                  <a:lnTo>
                    <a:pt x="2723692" y="1065161"/>
                  </a:lnTo>
                  <a:lnTo>
                    <a:pt x="2721826" y="1063307"/>
                  </a:lnTo>
                  <a:lnTo>
                    <a:pt x="2720708" y="1062837"/>
                  </a:lnTo>
                  <a:lnTo>
                    <a:pt x="2718079" y="1062837"/>
                  </a:lnTo>
                  <a:lnTo>
                    <a:pt x="2716961" y="1063307"/>
                  </a:lnTo>
                  <a:lnTo>
                    <a:pt x="2715095" y="1065161"/>
                  </a:lnTo>
                  <a:lnTo>
                    <a:pt x="2714625" y="1066279"/>
                  </a:lnTo>
                  <a:lnTo>
                    <a:pt x="2714625" y="1068908"/>
                  </a:lnTo>
                  <a:lnTo>
                    <a:pt x="2715095" y="1070038"/>
                  </a:lnTo>
                  <a:lnTo>
                    <a:pt x="2716961" y="1071892"/>
                  </a:lnTo>
                  <a:lnTo>
                    <a:pt x="2718079" y="1072362"/>
                  </a:lnTo>
                  <a:lnTo>
                    <a:pt x="2720708" y="1072362"/>
                  </a:lnTo>
                  <a:lnTo>
                    <a:pt x="2721826" y="1071892"/>
                  </a:lnTo>
                  <a:lnTo>
                    <a:pt x="2723692" y="1070038"/>
                  </a:lnTo>
                  <a:lnTo>
                    <a:pt x="2724150" y="1068908"/>
                  </a:lnTo>
                  <a:lnTo>
                    <a:pt x="2724150" y="1066279"/>
                  </a:lnTo>
                  <a:close/>
                </a:path>
                <a:path w="6200775" h="2135504">
                  <a:moveTo>
                    <a:pt x="2724150" y="534873"/>
                  </a:moveTo>
                  <a:lnTo>
                    <a:pt x="2723692" y="533742"/>
                  </a:lnTo>
                  <a:lnTo>
                    <a:pt x="2721826" y="531888"/>
                  </a:lnTo>
                  <a:lnTo>
                    <a:pt x="2720708" y="531418"/>
                  </a:lnTo>
                  <a:lnTo>
                    <a:pt x="2718079" y="531418"/>
                  </a:lnTo>
                  <a:lnTo>
                    <a:pt x="2716961" y="531888"/>
                  </a:lnTo>
                  <a:lnTo>
                    <a:pt x="2715095" y="533742"/>
                  </a:lnTo>
                  <a:lnTo>
                    <a:pt x="2714625" y="534873"/>
                  </a:lnTo>
                  <a:lnTo>
                    <a:pt x="2714625" y="537502"/>
                  </a:lnTo>
                  <a:lnTo>
                    <a:pt x="2715095" y="538619"/>
                  </a:lnTo>
                  <a:lnTo>
                    <a:pt x="2716961" y="540486"/>
                  </a:lnTo>
                  <a:lnTo>
                    <a:pt x="2718079" y="540943"/>
                  </a:lnTo>
                  <a:lnTo>
                    <a:pt x="2720708" y="540943"/>
                  </a:lnTo>
                  <a:lnTo>
                    <a:pt x="2721826" y="540486"/>
                  </a:lnTo>
                  <a:lnTo>
                    <a:pt x="2723692" y="538619"/>
                  </a:lnTo>
                  <a:lnTo>
                    <a:pt x="2724150" y="537502"/>
                  </a:lnTo>
                  <a:lnTo>
                    <a:pt x="2724150" y="534873"/>
                  </a:lnTo>
                  <a:close/>
                </a:path>
                <a:path w="6200775" h="2135504">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6200775" h="2135504">
                  <a:moveTo>
                    <a:pt x="2771775" y="2129117"/>
                  </a:moveTo>
                  <a:lnTo>
                    <a:pt x="2771317" y="2127999"/>
                  </a:lnTo>
                  <a:lnTo>
                    <a:pt x="2769451" y="2126132"/>
                  </a:lnTo>
                  <a:lnTo>
                    <a:pt x="2768333" y="2125675"/>
                  </a:lnTo>
                  <a:lnTo>
                    <a:pt x="2765704" y="2125675"/>
                  </a:lnTo>
                  <a:lnTo>
                    <a:pt x="2764586" y="2126132"/>
                  </a:lnTo>
                  <a:lnTo>
                    <a:pt x="2762720" y="2127999"/>
                  </a:lnTo>
                  <a:lnTo>
                    <a:pt x="2762250" y="2129117"/>
                  </a:lnTo>
                  <a:lnTo>
                    <a:pt x="2762250" y="2131745"/>
                  </a:lnTo>
                  <a:lnTo>
                    <a:pt x="2762720" y="2132863"/>
                  </a:lnTo>
                  <a:lnTo>
                    <a:pt x="2764586" y="2134730"/>
                  </a:lnTo>
                  <a:lnTo>
                    <a:pt x="2765704" y="2135200"/>
                  </a:lnTo>
                  <a:lnTo>
                    <a:pt x="2768333" y="2135200"/>
                  </a:lnTo>
                  <a:lnTo>
                    <a:pt x="2769451" y="2134730"/>
                  </a:lnTo>
                  <a:lnTo>
                    <a:pt x="2771317" y="2132863"/>
                  </a:lnTo>
                  <a:lnTo>
                    <a:pt x="2771775" y="2131745"/>
                  </a:lnTo>
                  <a:lnTo>
                    <a:pt x="2771775" y="2129117"/>
                  </a:lnTo>
                  <a:close/>
                </a:path>
                <a:path w="6200775" h="2135504">
                  <a:moveTo>
                    <a:pt x="2771775" y="1597698"/>
                  </a:moveTo>
                  <a:lnTo>
                    <a:pt x="2771317" y="1596580"/>
                  </a:lnTo>
                  <a:lnTo>
                    <a:pt x="2769451" y="1594713"/>
                  </a:lnTo>
                  <a:lnTo>
                    <a:pt x="2768333" y="1594256"/>
                  </a:lnTo>
                  <a:lnTo>
                    <a:pt x="2765704" y="1594256"/>
                  </a:lnTo>
                  <a:lnTo>
                    <a:pt x="2764586" y="1594713"/>
                  </a:lnTo>
                  <a:lnTo>
                    <a:pt x="2762720" y="1596580"/>
                  </a:lnTo>
                  <a:lnTo>
                    <a:pt x="2762250" y="1597698"/>
                  </a:lnTo>
                  <a:lnTo>
                    <a:pt x="2762250" y="1600327"/>
                  </a:lnTo>
                  <a:lnTo>
                    <a:pt x="2762720" y="1601457"/>
                  </a:lnTo>
                  <a:lnTo>
                    <a:pt x="2764586" y="1603311"/>
                  </a:lnTo>
                  <a:lnTo>
                    <a:pt x="2765704" y="1603781"/>
                  </a:lnTo>
                  <a:lnTo>
                    <a:pt x="2768333" y="1603781"/>
                  </a:lnTo>
                  <a:lnTo>
                    <a:pt x="2769451" y="1603311"/>
                  </a:lnTo>
                  <a:lnTo>
                    <a:pt x="2771317" y="1601457"/>
                  </a:lnTo>
                  <a:lnTo>
                    <a:pt x="2771775" y="1600327"/>
                  </a:lnTo>
                  <a:lnTo>
                    <a:pt x="2771775" y="1597698"/>
                  </a:lnTo>
                  <a:close/>
                </a:path>
                <a:path w="6200775" h="2135504">
                  <a:moveTo>
                    <a:pt x="2771775" y="1066279"/>
                  </a:moveTo>
                  <a:lnTo>
                    <a:pt x="2771317" y="1065161"/>
                  </a:lnTo>
                  <a:lnTo>
                    <a:pt x="2769451" y="1063307"/>
                  </a:lnTo>
                  <a:lnTo>
                    <a:pt x="2768333" y="1062837"/>
                  </a:lnTo>
                  <a:lnTo>
                    <a:pt x="2765704" y="1062837"/>
                  </a:lnTo>
                  <a:lnTo>
                    <a:pt x="2764586" y="1063307"/>
                  </a:lnTo>
                  <a:lnTo>
                    <a:pt x="2762720" y="1065161"/>
                  </a:lnTo>
                  <a:lnTo>
                    <a:pt x="2762250" y="1066279"/>
                  </a:lnTo>
                  <a:lnTo>
                    <a:pt x="2762250" y="1068908"/>
                  </a:lnTo>
                  <a:lnTo>
                    <a:pt x="2762720" y="1070038"/>
                  </a:lnTo>
                  <a:lnTo>
                    <a:pt x="2764586" y="1071892"/>
                  </a:lnTo>
                  <a:lnTo>
                    <a:pt x="2765704" y="1072362"/>
                  </a:lnTo>
                  <a:lnTo>
                    <a:pt x="2768333" y="1072362"/>
                  </a:lnTo>
                  <a:lnTo>
                    <a:pt x="2769451" y="1071892"/>
                  </a:lnTo>
                  <a:lnTo>
                    <a:pt x="2771317" y="1070038"/>
                  </a:lnTo>
                  <a:lnTo>
                    <a:pt x="2771775" y="1068908"/>
                  </a:lnTo>
                  <a:lnTo>
                    <a:pt x="2771775" y="1066279"/>
                  </a:lnTo>
                  <a:close/>
                </a:path>
                <a:path w="6200775" h="2135504">
                  <a:moveTo>
                    <a:pt x="2771775" y="534873"/>
                  </a:moveTo>
                  <a:lnTo>
                    <a:pt x="2771317" y="533742"/>
                  </a:lnTo>
                  <a:lnTo>
                    <a:pt x="2769451" y="531888"/>
                  </a:lnTo>
                  <a:lnTo>
                    <a:pt x="2768333" y="531418"/>
                  </a:lnTo>
                  <a:lnTo>
                    <a:pt x="2765704" y="531418"/>
                  </a:lnTo>
                  <a:lnTo>
                    <a:pt x="2764586" y="531888"/>
                  </a:lnTo>
                  <a:lnTo>
                    <a:pt x="2762720" y="533742"/>
                  </a:lnTo>
                  <a:lnTo>
                    <a:pt x="2762250" y="534873"/>
                  </a:lnTo>
                  <a:lnTo>
                    <a:pt x="2762250" y="537502"/>
                  </a:lnTo>
                  <a:lnTo>
                    <a:pt x="2762720" y="538619"/>
                  </a:lnTo>
                  <a:lnTo>
                    <a:pt x="2764586" y="540486"/>
                  </a:lnTo>
                  <a:lnTo>
                    <a:pt x="2765704" y="540943"/>
                  </a:lnTo>
                  <a:lnTo>
                    <a:pt x="2768333" y="540943"/>
                  </a:lnTo>
                  <a:lnTo>
                    <a:pt x="2769451" y="540486"/>
                  </a:lnTo>
                  <a:lnTo>
                    <a:pt x="2771317" y="538619"/>
                  </a:lnTo>
                  <a:lnTo>
                    <a:pt x="2771775" y="537502"/>
                  </a:lnTo>
                  <a:lnTo>
                    <a:pt x="2771775" y="534873"/>
                  </a:lnTo>
                  <a:close/>
                </a:path>
                <a:path w="6200775" h="2135504">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6200775" h="2135504">
                  <a:moveTo>
                    <a:pt x="2819400" y="2129117"/>
                  </a:moveTo>
                  <a:lnTo>
                    <a:pt x="2818942" y="2127999"/>
                  </a:lnTo>
                  <a:lnTo>
                    <a:pt x="2817076" y="2126132"/>
                  </a:lnTo>
                  <a:lnTo>
                    <a:pt x="2815958" y="2125675"/>
                  </a:lnTo>
                  <a:lnTo>
                    <a:pt x="2813329" y="2125675"/>
                  </a:lnTo>
                  <a:lnTo>
                    <a:pt x="2812211" y="2126132"/>
                  </a:lnTo>
                  <a:lnTo>
                    <a:pt x="2810345" y="2127999"/>
                  </a:lnTo>
                  <a:lnTo>
                    <a:pt x="2809875" y="2129117"/>
                  </a:lnTo>
                  <a:lnTo>
                    <a:pt x="2809875" y="2131745"/>
                  </a:lnTo>
                  <a:lnTo>
                    <a:pt x="2810345" y="2132863"/>
                  </a:lnTo>
                  <a:lnTo>
                    <a:pt x="2812211" y="2134730"/>
                  </a:lnTo>
                  <a:lnTo>
                    <a:pt x="2813329" y="2135200"/>
                  </a:lnTo>
                  <a:lnTo>
                    <a:pt x="2815958" y="2135200"/>
                  </a:lnTo>
                  <a:lnTo>
                    <a:pt x="2817076" y="2134730"/>
                  </a:lnTo>
                  <a:lnTo>
                    <a:pt x="2818942" y="2132863"/>
                  </a:lnTo>
                  <a:lnTo>
                    <a:pt x="2819400" y="2131745"/>
                  </a:lnTo>
                  <a:lnTo>
                    <a:pt x="2819400" y="2129117"/>
                  </a:lnTo>
                  <a:close/>
                </a:path>
                <a:path w="6200775" h="2135504">
                  <a:moveTo>
                    <a:pt x="2819400" y="1597698"/>
                  </a:moveTo>
                  <a:lnTo>
                    <a:pt x="2818942" y="1596580"/>
                  </a:lnTo>
                  <a:lnTo>
                    <a:pt x="2817076" y="1594713"/>
                  </a:lnTo>
                  <a:lnTo>
                    <a:pt x="2815958" y="1594256"/>
                  </a:lnTo>
                  <a:lnTo>
                    <a:pt x="2813329" y="1594256"/>
                  </a:lnTo>
                  <a:lnTo>
                    <a:pt x="2812211" y="1594713"/>
                  </a:lnTo>
                  <a:lnTo>
                    <a:pt x="2810345" y="1596580"/>
                  </a:lnTo>
                  <a:lnTo>
                    <a:pt x="2809875" y="1597698"/>
                  </a:lnTo>
                  <a:lnTo>
                    <a:pt x="2809875" y="1600327"/>
                  </a:lnTo>
                  <a:lnTo>
                    <a:pt x="2810345" y="1601457"/>
                  </a:lnTo>
                  <a:lnTo>
                    <a:pt x="2812211" y="1603311"/>
                  </a:lnTo>
                  <a:lnTo>
                    <a:pt x="2813329" y="1603781"/>
                  </a:lnTo>
                  <a:lnTo>
                    <a:pt x="2815958" y="1603781"/>
                  </a:lnTo>
                  <a:lnTo>
                    <a:pt x="2817076" y="1603311"/>
                  </a:lnTo>
                  <a:lnTo>
                    <a:pt x="2818942" y="1601457"/>
                  </a:lnTo>
                  <a:lnTo>
                    <a:pt x="2819400" y="1600327"/>
                  </a:lnTo>
                  <a:lnTo>
                    <a:pt x="2819400" y="1597698"/>
                  </a:lnTo>
                  <a:close/>
                </a:path>
                <a:path w="6200775" h="2135504">
                  <a:moveTo>
                    <a:pt x="2819400" y="1066279"/>
                  </a:moveTo>
                  <a:lnTo>
                    <a:pt x="2818942" y="1065161"/>
                  </a:lnTo>
                  <a:lnTo>
                    <a:pt x="2817076" y="1063307"/>
                  </a:lnTo>
                  <a:lnTo>
                    <a:pt x="2815958" y="1062837"/>
                  </a:lnTo>
                  <a:lnTo>
                    <a:pt x="2813329" y="1062837"/>
                  </a:lnTo>
                  <a:lnTo>
                    <a:pt x="2812211" y="1063307"/>
                  </a:lnTo>
                  <a:lnTo>
                    <a:pt x="2810345" y="1065161"/>
                  </a:lnTo>
                  <a:lnTo>
                    <a:pt x="2809875" y="1066279"/>
                  </a:lnTo>
                  <a:lnTo>
                    <a:pt x="2809875" y="1068908"/>
                  </a:lnTo>
                  <a:lnTo>
                    <a:pt x="2810345" y="1070038"/>
                  </a:lnTo>
                  <a:lnTo>
                    <a:pt x="2812211" y="1071892"/>
                  </a:lnTo>
                  <a:lnTo>
                    <a:pt x="2813329" y="1072362"/>
                  </a:lnTo>
                  <a:lnTo>
                    <a:pt x="2815958" y="1072362"/>
                  </a:lnTo>
                  <a:lnTo>
                    <a:pt x="2817076" y="1071892"/>
                  </a:lnTo>
                  <a:lnTo>
                    <a:pt x="2818942" y="1070038"/>
                  </a:lnTo>
                  <a:lnTo>
                    <a:pt x="2819400" y="1068908"/>
                  </a:lnTo>
                  <a:lnTo>
                    <a:pt x="2819400" y="1066279"/>
                  </a:lnTo>
                  <a:close/>
                </a:path>
                <a:path w="6200775" h="2135504">
                  <a:moveTo>
                    <a:pt x="2819400" y="534873"/>
                  </a:moveTo>
                  <a:lnTo>
                    <a:pt x="2818942" y="533742"/>
                  </a:lnTo>
                  <a:lnTo>
                    <a:pt x="2817076" y="531888"/>
                  </a:lnTo>
                  <a:lnTo>
                    <a:pt x="2815958" y="531418"/>
                  </a:lnTo>
                  <a:lnTo>
                    <a:pt x="2813329" y="531418"/>
                  </a:lnTo>
                  <a:lnTo>
                    <a:pt x="2812211" y="531888"/>
                  </a:lnTo>
                  <a:lnTo>
                    <a:pt x="2810345" y="533742"/>
                  </a:lnTo>
                  <a:lnTo>
                    <a:pt x="2809875" y="534873"/>
                  </a:lnTo>
                  <a:lnTo>
                    <a:pt x="2809875" y="537502"/>
                  </a:lnTo>
                  <a:lnTo>
                    <a:pt x="2810345" y="538619"/>
                  </a:lnTo>
                  <a:lnTo>
                    <a:pt x="2812211" y="540486"/>
                  </a:lnTo>
                  <a:lnTo>
                    <a:pt x="2813329" y="540943"/>
                  </a:lnTo>
                  <a:lnTo>
                    <a:pt x="2815958" y="540943"/>
                  </a:lnTo>
                  <a:lnTo>
                    <a:pt x="2817076" y="540486"/>
                  </a:lnTo>
                  <a:lnTo>
                    <a:pt x="2818942" y="538619"/>
                  </a:lnTo>
                  <a:lnTo>
                    <a:pt x="2819400" y="537502"/>
                  </a:lnTo>
                  <a:lnTo>
                    <a:pt x="2819400" y="534873"/>
                  </a:lnTo>
                  <a:close/>
                </a:path>
                <a:path w="6200775" h="2135504">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6200775" h="2135504">
                  <a:moveTo>
                    <a:pt x="2867025" y="2129117"/>
                  </a:moveTo>
                  <a:lnTo>
                    <a:pt x="2866567" y="2127999"/>
                  </a:lnTo>
                  <a:lnTo>
                    <a:pt x="2864701" y="2126132"/>
                  </a:lnTo>
                  <a:lnTo>
                    <a:pt x="2863583" y="2125675"/>
                  </a:lnTo>
                  <a:lnTo>
                    <a:pt x="2860954" y="2125675"/>
                  </a:lnTo>
                  <a:lnTo>
                    <a:pt x="2859836" y="2126132"/>
                  </a:lnTo>
                  <a:lnTo>
                    <a:pt x="2857970" y="2127999"/>
                  </a:lnTo>
                  <a:lnTo>
                    <a:pt x="2857500" y="2129117"/>
                  </a:lnTo>
                  <a:lnTo>
                    <a:pt x="2857500" y="2131745"/>
                  </a:lnTo>
                  <a:lnTo>
                    <a:pt x="2857970" y="2132863"/>
                  </a:lnTo>
                  <a:lnTo>
                    <a:pt x="2859836" y="2134730"/>
                  </a:lnTo>
                  <a:lnTo>
                    <a:pt x="2860954" y="2135200"/>
                  </a:lnTo>
                  <a:lnTo>
                    <a:pt x="2863583" y="2135200"/>
                  </a:lnTo>
                  <a:lnTo>
                    <a:pt x="2864701" y="2134730"/>
                  </a:lnTo>
                  <a:lnTo>
                    <a:pt x="2866567" y="2132863"/>
                  </a:lnTo>
                  <a:lnTo>
                    <a:pt x="2867025" y="2131745"/>
                  </a:lnTo>
                  <a:lnTo>
                    <a:pt x="2867025" y="2129117"/>
                  </a:lnTo>
                  <a:close/>
                </a:path>
                <a:path w="6200775" h="2135504">
                  <a:moveTo>
                    <a:pt x="2867025" y="1597698"/>
                  </a:moveTo>
                  <a:lnTo>
                    <a:pt x="2866567" y="1596580"/>
                  </a:lnTo>
                  <a:lnTo>
                    <a:pt x="2864701" y="1594713"/>
                  </a:lnTo>
                  <a:lnTo>
                    <a:pt x="2863583" y="1594256"/>
                  </a:lnTo>
                  <a:lnTo>
                    <a:pt x="2860954" y="1594256"/>
                  </a:lnTo>
                  <a:lnTo>
                    <a:pt x="2859836" y="1594713"/>
                  </a:lnTo>
                  <a:lnTo>
                    <a:pt x="2857970" y="1596580"/>
                  </a:lnTo>
                  <a:lnTo>
                    <a:pt x="2857500" y="1597698"/>
                  </a:lnTo>
                  <a:lnTo>
                    <a:pt x="2857500" y="1600327"/>
                  </a:lnTo>
                  <a:lnTo>
                    <a:pt x="2857970" y="1601457"/>
                  </a:lnTo>
                  <a:lnTo>
                    <a:pt x="2859836" y="1603311"/>
                  </a:lnTo>
                  <a:lnTo>
                    <a:pt x="2860954" y="1603781"/>
                  </a:lnTo>
                  <a:lnTo>
                    <a:pt x="2863583" y="1603781"/>
                  </a:lnTo>
                  <a:lnTo>
                    <a:pt x="2864701" y="1603311"/>
                  </a:lnTo>
                  <a:lnTo>
                    <a:pt x="2866567" y="1601457"/>
                  </a:lnTo>
                  <a:lnTo>
                    <a:pt x="2867025" y="1600327"/>
                  </a:lnTo>
                  <a:lnTo>
                    <a:pt x="2867025" y="1597698"/>
                  </a:lnTo>
                  <a:close/>
                </a:path>
                <a:path w="6200775" h="2135504">
                  <a:moveTo>
                    <a:pt x="2867025" y="1066279"/>
                  </a:moveTo>
                  <a:lnTo>
                    <a:pt x="2866567" y="1065161"/>
                  </a:lnTo>
                  <a:lnTo>
                    <a:pt x="2864701" y="1063307"/>
                  </a:lnTo>
                  <a:lnTo>
                    <a:pt x="2863583" y="1062837"/>
                  </a:lnTo>
                  <a:lnTo>
                    <a:pt x="2860954" y="1062837"/>
                  </a:lnTo>
                  <a:lnTo>
                    <a:pt x="2859836" y="1063307"/>
                  </a:lnTo>
                  <a:lnTo>
                    <a:pt x="2857970" y="1065161"/>
                  </a:lnTo>
                  <a:lnTo>
                    <a:pt x="2857500" y="1066279"/>
                  </a:lnTo>
                  <a:lnTo>
                    <a:pt x="2857500" y="1068908"/>
                  </a:lnTo>
                  <a:lnTo>
                    <a:pt x="2857970" y="1070038"/>
                  </a:lnTo>
                  <a:lnTo>
                    <a:pt x="2859836" y="1071892"/>
                  </a:lnTo>
                  <a:lnTo>
                    <a:pt x="2860954" y="1072362"/>
                  </a:lnTo>
                  <a:lnTo>
                    <a:pt x="2863583" y="1072362"/>
                  </a:lnTo>
                  <a:lnTo>
                    <a:pt x="2864701" y="1071892"/>
                  </a:lnTo>
                  <a:lnTo>
                    <a:pt x="2866567" y="1070038"/>
                  </a:lnTo>
                  <a:lnTo>
                    <a:pt x="2867025" y="1068908"/>
                  </a:lnTo>
                  <a:lnTo>
                    <a:pt x="2867025" y="1066279"/>
                  </a:lnTo>
                  <a:close/>
                </a:path>
                <a:path w="6200775" h="2135504">
                  <a:moveTo>
                    <a:pt x="2867025" y="534873"/>
                  </a:moveTo>
                  <a:lnTo>
                    <a:pt x="2866567" y="533742"/>
                  </a:lnTo>
                  <a:lnTo>
                    <a:pt x="2864701" y="531888"/>
                  </a:lnTo>
                  <a:lnTo>
                    <a:pt x="2863583" y="531418"/>
                  </a:lnTo>
                  <a:lnTo>
                    <a:pt x="2860954" y="531418"/>
                  </a:lnTo>
                  <a:lnTo>
                    <a:pt x="2859836" y="531888"/>
                  </a:lnTo>
                  <a:lnTo>
                    <a:pt x="2857970" y="533742"/>
                  </a:lnTo>
                  <a:lnTo>
                    <a:pt x="2857500" y="534873"/>
                  </a:lnTo>
                  <a:lnTo>
                    <a:pt x="2857500" y="537502"/>
                  </a:lnTo>
                  <a:lnTo>
                    <a:pt x="2857970" y="538619"/>
                  </a:lnTo>
                  <a:lnTo>
                    <a:pt x="2859836" y="540486"/>
                  </a:lnTo>
                  <a:lnTo>
                    <a:pt x="2860954" y="540943"/>
                  </a:lnTo>
                  <a:lnTo>
                    <a:pt x="2863583" y="540943"/>
                  </a:lnTo>
                  <a:lnTo>
                    <a:pt x="2864701" y="540486"/>
                  </a:lnTo>
                  <a:lnTo>
                    <a:pt x="2866567" y="538619"/>
                  </a:lnTo>
                  <a:lnTo>
                    <a:pt x="2867025" y="537502"/>
                  </a:lnTo>
                  <a:lnTo>
                    <a:pt x="2867025" y="534873"/>
                  </a:lnTo>
                  <a:close/>
                </a:path>
                <a:path w="6200775" h="2135504">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6200775" h="2135504">
                  <a:moveTo>
                    <a:pt x="2914650" y="2129117"/>
                  </a:moveTo>
                  <a:lnTo>
                    <a:pt x="2914192" y="2127999"/>
                  </a:lnTo>
                  <a:lnTo>
                    <a:pt x="2912326" y="2126132"/>
                  </a:lnTo>
                  <a:lnTo>
                    <a:pt x="2911208" y="2125675"/>
                  </a:lnTo>
                  <a:lnTo>
                    <a:pt x="2908579" y="2125675"/>
                  </a:lnTo>
                  <a:lnTo>
                    <a:pt x="2907461" y="2126132"/>
                  </a:lnTo>
                  <a:lnTo>
                    <a:pt x="2905595" y="2127999"/>
                  </a:lnTo>
                  <a:lnTo>
                    <a:pt x="2905125" y="2129117"/>
                  </a:lnTo>
                  <a:lnTo>
                    <a:pt x="2905125" y="2131745"/>
                  </a:lnTo>
                  <a:lnTo>
                    <a:pt x="2905595" y="2132863"/>
                  </a:lnTo>
                  <a:lnTo>
                    <a:pt x="2907461" y="2134730"/>
                  </a:lnTo>
                  <a:lnTo>
                    <a:pt x="2908579" y="2135200"/>
                  </a:lnTo>
                  <a:lnTo>
                    <a:pt x="2911208" y="2135200"/>
                  </a:lnTo>
                  <a:lnTo>
                    <a:pt x="2912326" y="2134730"/>
                  </a:lnTo>
                  <a:lnTo>
                    <a:pt x="2914192" y="2132863"/>
                  </a:lnTo>
                  <a:lnTo>
                    <a:pt x="2914650" y="2131745"/>
                  </a:lnTo>
                  <a:lnTo>
                    <a:pt x="2914650" y="2129117"/>
                  </a:lnTo>
                  <a:close/>
                </a:path>
                <a:path w="6200775" h="2135504">
                  <a:moveTo>
                    <a:pt x="2914650" y="1597698"/>
                  </a:moveTo>
                  <a:lnTo>
                    <a:pt x="2914192" y="1596580"/>
                  </a:lnTo>
                  <a:lnTo>
                    <a:pt x="2912326" y="1594713"/>
                  </a:lnTo>
                  <a:lnTo>
                    <a:pt x="2911208" y="1594256"/>
                  </a:lnTo>
                  <a:lnTo>
                    <a:pt x="2908579" y="1594256"/>
                  </a:lnTo>
                  <a:lnTo>
                    <a:pt x="2907461" y="1594713"/>
                  </a:lnTo>
                  <a:lnTo>
                    <a:pt x="2905595" y="1596580"/>
                  </a:lnTo>
                  <a:lnTo>
                    <a:pt x="2905125" y="1597698"/>
                  </a:lnTo>
                  <a:lnTo>
                    <a:pt x="2905125" y="1600327"/>
                  </a:lnTo>
                  <a:lnTo>
                    <a:pt x="2905595" y="1601457"/>
                  </a:lnTo>
                  <a:lnTo>
                    <a:pt x="2907461" y="1603311"/>
                  </a:lnTo>
                  <a:lnTo>
                    <a:pt x="2908579" y="1603781"/>
                  </a:lnTo>
                  <a:lnTo>
                    <a:pt x="2911208" y="1603781"/>
                  </a:lnTo>
                  <a:lnTo>
                    <a:pt x="2912326" y="1603311"/>
                  </a:lnTo>
                  <a:lnTo>
                    <a:pt x="2914192" y="1601457"/>
                  </a:lnTo>
                  <a:lnTo>
                    <a:pt x="2914650" y="1600327"/>
                  </a:lnTo>
                  <a:lnTo>
                    <a:pt x="2914650" y="1597698"/>
                  </a:lnTo>
                  <a:close/>
                </a:path>
                <a:path w="6200775" h="2135504">
                  <a:moveTo>
                    <a:pt x="2914650" y="1066279"/>
                  </a:moveTo>
                  <a:lnTo>
                    <a:pt x="2914192" y="1065161"/>
                  </a:lnTo>
                  <a:lnTo>
                    <a:pt x="2912326" y="1063307"/>
                  </a:lnTo>
                  <a:lnTo>
                    <a:pt x="2911208" y="1062837"/>
                  </a:lnTo>
                  <a:lnTo>
                    <a:pt x="2908579" y="1062837"/>
                  </a:lnTo>
                  <a:lnTo>
                    <a:pt x="2907461" y="1063307"/>
                  </a:lnTo>
                  <a:lnTo>
                    <a:pt x="2905595" y="1065161"/>
                  </a:lnTo>
                  <a:lnTo>
                    <a:pt x="2905125" y="1066279"/>
                  </a:lnTo>
                  <a:lnTo>
                    <a:pt x="2905125" y="1068908"/>
                  </a:lnTo>
                  <a:lnTo>
                    <a:pt x="2905595" y="1070038"/>
                  </a:lnTo>
                  <a:lnTo>
                    <a:pt x="2907461" y="1071892"/>
                  </a:lnTo>
                  <a:lnTo>
                    <a:pt x="2908579" y="1072362"/>
                  </a:lnTo>
                  <a:lnTo>
                    <a:pt x="2911208" y="1072362"/>
                  </a:lnTo>
                  <a:lnTo>
                    <a:pt x="2912326" y="1071892"/>
                  </a:lnTo>
                  <a:lnTo>
                    <a:pt x="2914192" y="1070038"/>
                  </a:lnTo>
                  <a:lnTo>
                    <a:pt x="2914650" y="1068908"/>
                  </a:lnTo>
                  <a:lnTo>
                    <a:pt x="2914650" y="1066279"/>
                  </a:lnTo>
                  <a:close/>
                </a:path>
                <a:path w="6200775" h="2135504">
                  <a:moveTo>
                    <a:pt x="2914650" y="534873"/>
                  </a:moveTo>
                  <a:lnTo>
                    <a:pt x="2914192" y="533742"/>
                  </a:lnTo>
                  <a:lnTo>
                    <a:pt x="2912326" y="531888"/>
                  </a:lnTo>
                  <a:lnTo>
                    <a:pt x="2911208" y="531418"/>
                  </a:lnTo>
                  <a:lnTo>
                    <a:pt x="2908579" y="531418"/>
                  </a:lnTo>
                  <a:lnTo>
                    <a:pt x="2907461" y="531888"/>
                  </a:lnTo>
                  <a:lnTo>
                    <a:pt x="2905595" y="533742"/>
                  </a:lnTo>
                  <a:lnTo>
                    <a:pt x="2905125" y="534873"/>
                  </a:lnTo>
                  <a:lnTo>
                    <a:pt x="2905125" y="537502"/>
                  </a:lnTo>
                  <a:lnTo>
                    <a:pt x="2905595" y="538619"/>
                  </a:lnTo>
                  <a:lnTo>
                    <a:pt x="2907461" y="540486"/>
                  </a:lnTo>
                  <a:lnTo>
                    <a:pt x="2908579" y="540943"/>
                  </a:lnTo>
                  <a:lnTo>
                    <a:pt x="2911208" y="540943"/>
                  </a:lnTo>
                  <a:lnTo>
                    <a:pt x="2912326" y="540486"/>
                  </a:lnTo>
                  <a:lnTo>
                    <a:pt x="2914192" y="538619"/>
                  </a:lnTo>
                  <a:lnTo>
                    <a:pt x="2914650" y="537502"/>
                  </a:lnTo>
                  <a:lnTo>
                    <a:pt x="2914650" y="534873"/>
                  </a:lnTo>
                  <a:close/>
                </a:path>
                <a:path w="6200775" h="2135504">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6200775" h="2135504">
                  <a:moveTo>
                    <a:pt x="2962275" y="2129117"/>
                  </a:moveTo>
                  <a:lnTo>
                    <a:pt x="2961817" y="2127999"/>
                  </a:lnTo>
                  <a:lnTo>
                    <a:pt x="2959951" y="2126132"/>
                  </a:lnTo>
                  <a:lnTo>
                    <a:pt x="2958833" y="2125675"/>
                  </a:lnTo>
                  <a:lnTo>
                    <a:pt x="2956204" y="2125675"/>
                  </a:lnTo>
                  <a:lnTo>
                    <a:pt x="2955086" y="2126132"/>
                  </a:lnTo>
                  <a:lnTo>
                    <a:pt x="2953220" y="2127999"/>
                  </a:lnTo>
                  <a:lnTo>
                    <a:pt x="2952750" y="2129117"/>
                  </a:lnTo>
                  <a:lnTo>
                    <a:pt x="2952750" y="2131745"/>
                  </a:lnTo>
                  <a:lnTo>
                    <a:pt x="2953220" y="2132863"/>
                  </a:lnTo>
                  <a:lnTo>
                    <a:pt x="2955086" y="2134730"/>
                  </a:lnTo>
                  <a:lnTo>
                    <a:pt x="2956204" y="2135200"/>
                  </a:lnTo>
                  <a:lnTo>
                    <a:pt x="2958833" y="2135200"/>
                  </a:lnTo>
                  <a:lnTo>
                    <a:pt x="2959951" y="2134730"/>
                  </a:lnTo>
                  <a:lnTo>
                    <a:pt x="2961817" y="2132863"/>
                  </a:lnTo>
                  <a:lnTo>
                    <a:pt x="2962275" y="2131745"/>
                  </a:lnTo>
                  <a:lnTo>
                    <a:pt x="2962275" y="2129117"/>
                  </a:lnTo>
                  <a:close/>
                </a:path>
                <a:path w="6200775" h="2135504">
                  <a:moveTo>
                    <a:pt x="2962275" y="1597698"/>
                  </a:moveTo>
                  <a:lnTo>
                    <a:pt x="2961817" y="1596580"/>
                  </a:lnTo>
                  <a:lnTo>
                    <a:pt x="2959951" y="1594713"/>
                  </a:lnTo>
                  <a:lnTo>
                    <a:pt x="2958833" y="1594256"/>
                  </a:lnTo>
                  <a:lnTo>
                    <a:pt x="2956204" y="1594256"/>
                  </a:lnTo>
                  <a:lnTo>
                    <a:pt x="2955086" y="1594713"/>
                  </a:lnTo>
                  <a:lnTo>
                    <a:pt x="2953220" y="1596580"/>
                  </a:lnTo>
                  <a:lnTo>
                    <a:pt x="2952750" y="1597698"/>
                  </a:lnTo>
                  <a:lnTo>
                    <a:pt x="2952750" y="1600327"/>
                  </a:lnTo>
                  <a:lnTo>
                    <a:pt x="2953220" y="1601457"/>
                  </a:lnTo>
                  <a:lnTo>
                    <a:pt x="2955086" y="1603311"/>
                  </a:lnTo>
                  <a:lnTo>
                    <a:pt x="2956204" y="1603781"/>
                  </a:lnTo>
                  <a:lnTo>
                    <a:pt x="2958833" y="1603781"/>
                  </a:lnTo>
                  <a:lnTo>
                    <a:pt x="2959951" y="1603311"/>
                  </a:lnTo>
                  <a:lnTo>
                    <a:pt x="2961817" y="1601457"/>
                  </a:lnTo>
                  <a:lnTo>
                    <a:pt x="2962275" y="1600327"/>
                  </a:lnTo>
                  <a:lnTo>
                    <a:pt x="2962275" y="1597698"/>
                  </a:lnTo>
                  <a:close/>
                </a:path>
                <a:path w="6200775" h="2135504">
                  <a:moveTo>
                    <a:pt x="2962275" y="1066279"/>
                  </a:moveTo>
                  <a:lnTo>
                    <a:pt x="2961817" y="1065161"/>
                  </a:lnTo>
                  <a:lnTo>
                    <a:pt x="2959951" y="1063307"/>
                  </a:lnTo>
                  <a:lnTo>
                    <a:pt x="2958833" y="1062837"/>
                  </a:lnTo>
                  <a:lnTo>
                    <a:pt x="2956204" y="1062837"/>
                  </a:lnTo>
                  <a:lnTo>
                    <a:pt x="2955086" y="1063307"/>
                  </a:lnTo>
                  <a:lnTo>
                    <a:pt x="2953220" y="1065161"/>
                  </a:lnTo>
                  <a:lnTo>
                    <a:pt x="2952750" y="1066279"/>
                  </a:lnTo>
                  <a:lnTo>
                    <a:pt x="2952750" y="1068908"/>
                  </a:lnTo>
                  <a:lnTo>
                    <a:pt x="2953220" y="1070038"/>
                  </a:lnTo>
                  <a:lnTo>
                    <a:pt x="2955086" y="1071892"/>
                  </a:lnTo>
                  <a:lnTo>
                    <a:pt x="2956204" y="1072362"/>
                  </a:lnTo>
                  <a:lnTo>
                    <a:pt x="2958833" y="1072362"/>
                  </a:lnTo>
                  <a:lnTo>
                    <a:pt x="2959951" y="1071892"/>
                  </a:lnTo>
                  <a:lnTo>
                    <a:pt x="2961817" y="1070038"/>
                  </a:lnTo>
                  <a:lnTo>
                    <a:pt x="2962275" y="1068908"/>
                  </a:lnTo>
                  <a:lnTo>
                    <a:pt x="2962275" y="1066279"/>
                  </a:lnTo>
                  <a:close/>
                </a:path>
                <a:path w="6200775" h="2135504">
                  <a:moveTo>
                    <a:pt x="2962275" y="534873"/>
                  </a:moveTo>
                  <a:lnTo>
                    <a:pt x="2961817" y="533742"/>
                  </a:lnTo>
                  <a:lnTo>
                    <a:pt x="2959951" y="531888"/>
                  </a:lnTo>
                  <a:lnTo>
                    <a:pt x="2958833" y="531418"/>
                  </a:lnTo>
                  <a:lnTo>
                    <a:pt x="2956204" y="531418"/>
                  </a:lnTo>
                  <a:lnTo>
                    <a:pt x="2955086" y="531888"/>
                  </a:lnTo>
                  <a:lnTo>
                    <a:pt x="2953220" y="533742"/>
                  </a:lnTo>
                  <a:lnTo>
                    <a:pt x="2952750" y="534873"/>
                  </a:lnTo>
                  <a:lnTo>
                    <a:pt x="2952750" y="537502"/>
                  </a:lnTo>
                  <a:lnTo>
                    <a:pt x="2953220" y="538619"/>
                  </a:lnTo>
                  <a:lnTo>
                    <a:pt x="2955086" y="540486"/>
                  </a:lnTo>
                  <a:lnTo>
                    <a:pt x="2956204" y="540943"/>
                  </a:lnTo>
                  <a:lnTo>
                    <a:pt x="2958833" y="540943"/>
                  </a:lnTo>
                  <a:lnTo>
                    <a:pt x="2959951" y="540486"/>
                  </a:lnTo>
                  <a:lnTo>
                    <a:pt x="2961817" y="538619"/>
                  </a:lnTo>
                  <a:lnTo>
                    <a:pt x="2962275" y="537502"/>
                  </a:lnTo>
                  <a:lnTo>
                    <a:pt x="2962275" y="534873"/>
                  </a:lnTo>
                  <a:close/>
                </a:path>
                <a:path w="6200775" h="2135504">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6200775" h="2135504">
                  <a:moveTo>
                    <a:pt x="3009900" y="2129117"/>
                  </a:moveTo>
                  <a:lnTo>
                    <a:pt x="3009442" y="2127999"/>
                  </a:lnTo>
                  <a:lnTo>
                    <a:pt x="3007576" y="2126132"/>
                  </a:lnTo>
                  <a:lnTo>
                    <a:pt x="3006458" y="2125675"/>
                  </a:lnTo>
                  <a:lnTo>
                    <a:pt x="3003829" y="2125675"/>
                  </a:lnTo>
                  <a:lnTo>
                    <a:pt x="3002711" y="2126132"/>
                  </a:lnTo>
                  <a:lnTo>
                    <a:pt x="3000845" y="2127999"/>
                  </a:lnTo>
                  <a:lnTo>
                    <a:pt x="3000375" y="2129117"/>
                  </a:lnTo>
                  <a:lnTo>
                    <a:pt x="3000375" y="2131745"/>
                  </a:lnTo>
                  <a:lnTo>
                    <a:pt x="3000845" y="2132863"/>
                  </a:lnTo>
                  <a:lnTo>
                    <a:pt x="3002711" y="2134730"/>
                  </a:lnTo>
                  <a:lnTo>
                    <a:pt x="3003829" y="2135200"/>
                  </a:lnTo>
                  <a:lnTo>
                    <a:pt x="3006458" y="2135200"/>
                  </a:lnTo>
                  <a:lnTo>
                    <a:pt x="3007576" y="2134730"/>
                  </a:lnTo>
                  <a:lnTo>
                    <a:pt x="3009442" y="2132863"/>
                  </a:lnTo>
                  <a:lnTo>
                    <a:pt x="3009900" y="2131745"/>
                  </a:lnTo>
                  <a:lnTo>
                    <a:pt x="3009900" y="2129117"/>
                  </a:lnTo>
                  <a:close/>
                </a:path>
                <a:path w="6200775" h="2135504">
                  <a:moveTo>
                    <a:pt x="3009900" y="1597698"/>
                  </a:moveTo>
                  <a:lnTo>
                    <a:pt x="3009442" y="1596580"/>
                  </a:lnTo>
                  <a:lnTo>
                    <a:pt x="3007576" y="1594713"/>
                  </a:lnTo>
                  <a:lnTo>
                    <a:pt x="3006458" y="1594256"/>
                  </a:lnTo>
                  <a:lnTo>
                    <a:pt x="3003829" y="1594256"/>
                  </a:lnTo>
                  <a:lnTo>
                    <a:pt x="3002711" y="1594713"/>
                  </a:lnTo>
                  <a:lnTo>
                    <a:pt x="3000845" y="1596580"/>
                  </a:lnTo>
                  <a:lnTo>
                    <a:pt x="3000375" y="1597698"/>
                  </a:lnTo>
                  <a:lnTo>
                    <a:pt x="3000375" y="1600327"/>
                  </a:lnTo>
                  <a:lnTo>
                    <a:pt x="3000845" y="1601457"/>
                  </a:lnTo>
                  <a:lnTo>
                    <a:pt x="3002711" y="1603311"/>
                  </a:lnTo>
                  <a:lnTo>
                    <a:pt x="3003829" y="1603781"/>
                  </a:lnTo>
                  <a:lnTo>
                    <a:pt x="3006458" y="1603781"/>
                  </a:lnTo>
                  <a:lnTo>
                    <a:pt x="3007576" y="1603311"/>
                  </a:lnTo>
                  <a:lnTo>
                    <a:pt x="3009442" y="1601457"/>
                  </a:lnTo>
                  <a:lnTo>
                    <a:pt x="3009900" y="1600327"/>
                  </a:lnTo>
                  <a:lnTo>
                    <a:pt x="3009900" y="1597698"/>
                  </a:lnTo>
                  <a:close/>
                </a:path>
                <a:path w="6200775" h="2135504">
                  <a:moveTo>
                    <a:pt x="3009900" y="1066279"/>
                  </a:moveTo>
                  <a:lnTo>
                    <a:pt x="3009442" y="1065161"/>
                  </a:lnTo>
                  <a:lnTo>
                    <a:pt x="3007576" y="1063307"/>
                  </a:lnTo>
                  <a:lnTo>
                    <a:pt x="3006458" y="1062837"/>
                  </a:lnTo>
                  <a:lnTo>
                    <a:pt x="3003829" y="1062837"/>
                  </a:lnTo>
                  <a:lnTo>
                    <a:pt x="3002711" y="1063307"/>
                  </a:lnTo>
                  <a:lnTo>
                    <a:pt x="3000845" y="1065161"/>
                  </a:lnTo>
                  <a:lnTo>
                    <a:pt x="3000375" y="1066279"/>
                  </a:lnTo>
                  <a:lnTo>
                    <a:pt x="3000375" y="1068908"/>
                  </a:lnTo>
                  <a:lnTo>
                    <a:pt x="3000845" y="1070038"/>
                  </a:lnTo>
                  <a:lnTo>
                    <a:pt x="3002711" y="1071892"/>
                  </a:lnTo>
                  <a:lnTo>
                    <a:pt x="3003829" y="1072362"/>
                  </a:lnTo>
                  <a:lnTo>
                    <a:pt x="3006458" y="1072362"/>
                  </a:lnTo>
                  <a:lnTo>
                    <a:pt x="3007576" y="1071892"/>
                  </a:lnTo>
                  <a:lnTo>
                    <a:pt x="3009442" y="1070038"/>
                  </a:lnTo>
                  <a:lnTo>
                    <a:pt x="3009900" y="1068908"/>
                  </a:lnTo>
                  <a:lnTo>
                    <a:pt x="3009900" y="1066279"/>
                  </a:lnTo>
                  <a:close/>
                </a:path>
                <a:path w="6200775" h="2135504">
                  <a:moveTo>
                    <a:pt x="3009900" y="534873"/>
                  </a:moveTo>
                  <a:lnTo>
                    <a:pt x="3009442" y="533742"/>
                  </a:lnTo>
                  <a:lnTo>
                    <a:pt x="3007576" y="531888"/>
                  </a:lnTo>
                  <a:lnTo>
                    <a:pt x="3006458" y="531418"/>
                  </a:lnTo>
                  <a:lnTo>
                    <a:pt x="3003829" y="531418"/>
                  </a:lnTo>
                  <a:lnTo>
                    <a:pt x="3002711" y="531888"/>
                  </a:lnTo>
                  <a:lnTo>
                    <a:pt x="3000845" y="533742"/>
                  </a:lnTo>
                  <a:lnTo>
                    <a:pt x="3000375" y="534873"/>
                  </a:lnTo>
                  <a:lnTo>
                    <a:pt x="3000375" y="537502"/>
                  </a:lnTo>
                  <a:lnTo>
                    <a:pt x="3000845" y="538619"/>
                  </a:lnTo>
                  <a:lnTo>
                    <a:pt x="3002711" y="540486"/>
                  </a:lnTo>
                  <a:lnTo>
                    <a:pt x="3003829" y="540943"/>
                  </a:lnTo>
                  <a:lnTo>
                    <a:pt x="3006458" y="540943"/>
                  </a:lnTo>
                  <a:lnTo>
                    <a:pt x="3007576" y="540486"/>
                  </a:lnTo>
                  <a:lnTo>
                    <a:pt x="3009442" y="538619"/>
                  </a:lnTo>
                  <a:lnTo>
                    <a:pt x="3009900" y="537502"/>
                  </a:lnTo>
                  <a:lnTo>
                    <a:pt x="3009900" y="534873"/>
                  </a:lnTo>
                  <a:close/>
                </a:path>
                <a:path w="6200775" h="2135504">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6200775" h="2135504">
                  <a:moveTo>
                    <a:pt x="3057525" y="2129117"/>
                  </a:moveTo>
                  <a:lnTo>
                    <a:pt x="3057067" y="2127999"/>
                  </a:lnTo>
                  <a:lnTo>
                    <a:pt x="3055201" y="2126132"/>
                  </a:lnTo>
                  <a:lnTo>
                    <a:pt x="3054083" y="2125675"/>
                  </a:lnTo>
                  <a:lnTo>
                    <a:pt x="3051454" y="2125675"/>
                  </a:lnTo>
                  <a:lnTo>
                    <a:pt x="3050336" y="2126132"/>
                  </a:lnTo>
                  <a:lnTo>
                    <a:pt x="3048470" y="2127999"/>
                  </a:lnTo>
                  <a:lnTo>
                    <a:pt x="3048000" y="2129117"/>
                  </a:lnTo>
                  <a:lnTo>
                    <a:pt x="3048000" y="2131745"/>
                  </a:lnTo>
                  <a:lnTo>
                    <a:pt x="3048470" y="2132863"/>
                  </a:lnTo>
                  <a:lnTo>
                    <a:pt x="3050336" y="2134730"/>
                  </a:lnTo>
                  <a:lnTo>
                    <a:pt x="3051454" y="2135200"/>
                  </a:lnTo>
                  <a:lnTo>
                    <a:pt x="3054083" y="2135200"/>
                  </a:lnTo>
                  <a:lnTo>
                    <a:pt x="3055201" y="2134730"/>
                  </a:lnTo>
                  <a:lnTo>
                    <a:pt x="3057067" y="2132863"/>
                  </a:lnTo>
                  <a:lnTo>
                    <a:pt x="3057525" y="2131745"/>
                  </a:lnTo>
                  <a:lnTo>
                    <a:pt x="3057525" y="2129117"/>
                  </a:lnTo>
                  <a:close/>
                </a:path>
                <a:path w="6200775" h="2135504">
                  <a:moveTo>
                    <a:pt x="3057525" y="1597698"/>
                  </a:moveTo>
                  <a:lnTo>
                    <a:pt x="3057067" y="1596580"/>
                  </a:lnTo>
                  <a:lnTo>
                    <a:pt x="3055201" y="1594713"/>
                  </a:lnTo>
                  <a:lnTo>
                    <a:pt x="3054083" y="1594256"/>
                  </a:lnTo>
                  <a:lnTo>
                    <a:pt x="3051454" y="1594256"/>
                  </a:lnTo>
                  <a:lnTo>
                    <a:pt x="3050336" y="1594713"/>
                  </a:lnTo>
                  <a:lnTo>
                    <a:pt x="3048470" y="1596580"/>
                  </a:lnTo>
                  <a:lnTo>
                    <a:pt x="3048000" y="1597698"/>
                  </a:lnTo>
                  <a:lnTo>
                    <a:pt x="3048000" y="1600327"/>
                  </a:lnTo>
                  <a:lnTo>
                    <a:pt x="3048470" y="1601457"/>
                  </a:lnTo>
                  <a:lnTo>
                    <a:pt x="3050336" y="1603311"/>
                  </a:lnTo>
                  <a:lnTo>
                    <a:pt x="3051454" y="1603781"/>
                  </a:lnTo>
                  <a:lnTo>
                    <a:pt x="3054083" y="1603781"/>
                  </a:lnTo>
                  <a:lnTo>
                    <a:pt x="3055201" y="1603311"/>
                  </a:lnTo>
                  <a:lnTo>
                    <a:pt x="3057067" y="1601457"/>
                  </a:lnTo>
                  <a:lnTo>
                    <a:pt x="3057525" y="1600327"/>
                  </a:lnTo>
                  <a:lnTo>
                    <a:pt x="3057525" y="1597698"/>
                  </a:lnTo>
                  <a:close/>
                </a:path>
                <a:path w="6200775" h="2135504">
                  <a:moveTo>
                    <a:pt x="3057525" y="1066279"/>
                  </a:moveTo>
                  <a:lnTo>
                    <a:pt x="3057067" y="1065161"/>
                  </a:lnTo>
                  <a:lnTo>
                    <a:pt x="3055201" y="1063307"/>
                  </a:lnTo>
                  <a:lnTo>
                    <a:pt x="3054083" y="1062837"/>
                  </a:lnTo>
                  <a:lnTo>
                    <a:pt x="3051454" y="1062837"/>
                  </a:lnTo>
                  <a:lnTo>
                    <a:pt x="3050336" y="1063307"/>
                  </a:lnTo>
                  <a:lnTo>
                    <a:pt x="3048470" y="1065161"/>
                  </a:lnTo>
                  <a:lnTo>
                    <a:pt x="3048000" y="1066279"/>
                  </a:lnTo>
                  <a:lnTo>
                    <a:pt x="3048000" y="1068908"/>
                  </a:lnTo>
                  <a:lnTo>
                    <a:pt x="3048470" y="1070038"/>
                  </a:lnTo>
                  <a:lnTo>
                    <a:pt x="3050336" y="1071892"/>
                  </a:lnTo>
                  <a:lnTo>
                    <a:pt x="3051454" y="1072362"/>
                  </a:lnTo>
                  <a:lnTo>
                    <a:pt x="3054083" y="1072362"/>
                  </a:lnTo>
                  <a:lnTo>
                    <a:pt x="3055201" y="1071892"/>
                  </a:lnTo>
                  <a:lnTo>
                    <a:pt x="3057067" y="1070038"/>
                  </a:lnTo>
                  <a:lnTo>
                    <a:pt x="3057525" y="1068908"/>
                  </a:lnTo>
                  <a:lnTo>
                    <a:pt x="3057525" y="1066279"/>
                  </a:lnTo>
                  <a:close/>
                </a:path>
                <a:path w="6200775" h="2135504">
                  <a:moveTo>
                    <a:pt x="3057525" y="534873"/>
                  </a:moveTo>
                  <a:lnTo>
                    <a:pt x="3057067" y="533742"/>
                  </a:lnTo>
                  <a:lnTo>
                    <a:pt x="3055201" y="531888"/>
                  </a:lnTo>
                  <a:lnTo>
                    <a:pt x="3054083" y="531418"/>
                  </a:lnTo>
                  <a:lnTo>
                    <a:pt x="3051454" y="531418"/>
                  </a:lnTo>
                  <a:lnTo>
                    <a:pt x="3050336" y="531888"/>
                  </a:lnTo>
                  <a:lnTo>
                    <a:pt x="3048470" y="533742"/>
                  </a:lnTo>
                  <a:lnTo>
                    <a:pt x="3048000" y="534873"/>
                  </a:lnTo>
                  <a:lnTo>
                    <a:pt x="3048000" y="537502"/>
                  </a:lnTo>
                  <a:lnTo>
                    <a:pt x="3048470" y="538619"/>
                  </a:lnTo>
                  <a:lnTo>
                    <a:pt x="3050336" y="540486"/>
                  </a:lnTo>
                  <a:lnTo>
                    <a:pt x="3051454" y="540943"/>
                  </a:lnTo>
                  <a:lnTo>
                    <a:pt x="3054083" y="540943"/>
                  </a:lnTo>
                  <a:lnTo>
                    <a:pt x="3055201" y="540486"/>
                  </a:lnTo>
                  <a:lnTo>
                    <a:pt x="3057067" y="538619"/>
                  </a:lnTo>
                  <a:lnTo>
                    <a:pt x="3057525" y="537502"/>
                  </a:lnTo>
                  <a:lnTo>
                    <a:pt x="3057525" y="534873"/>
                  </a:lnTo>
                  <a:close/>
                </a:path>
                <a:path w="6200775" h="2135504">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6200775" h="2135504">
                  <a:moveTo>
                    <a:pt x="3105150" y="2129117"/>
                  </a:moveTo>
                  <a:lnTo>
                    <a:pt x="3104692" y="2127999"/>
                  </a:lnTo>
                  <a:lnTo>
                    <a:pt x="3102826" y="2126132"/>
                  </a:lnTo>
                  <a:lnTo>
                    <a:pt x="3101708" y="2125675"/>
                  </a:lnTo>
                  <a:lnTo>
                    <a:pt x="3099079" y="2125675"/>
                  </a:lnTo>
                  <a:lnTo>
                    <a:pt x="3097961" y="2126132"/>
                  </a:lnTo>
                  <a:lnTo>
                    <a:pt x="3096095" y="2127999"/>
                  </a:lnTo>
                  <a:lnTo>
                    <a:pt x="3095625" y="2129117"/>
                  </a:lnTo>
                  <a:lnTo>
                    <a:pt x="3095625" y="2131745"/>
                  </a:lnTo>
                  <a:lnTo>
                    <a:pt x="3096095" y="2132863"/>
                  </a:lnTo>
                  <a:lnTo>
                    <a:pt x="3097961" y="2134730"/>
                  </a:lnTo>
                  <a:lnTo>
                    <a:pt x="3099079" y="2135200"/>
                  </a:lnTo>
                  <a:lnTo>
                    <a:pt x="3101708" y="2135200"/>
                  </a:lnTo>
                  <a:lnTo>
                    <a:pt x="3102826" y="2134730"/>
                  </a:lnTo>
                  <a:lnTo>
                    <a:pt x="3104692" y="2132863"/>
                  </a:lnTo>
                  <a:lnTo>
                    <a:pt x="3105150" y="2131745"/>
                  </a:lnTo>
                  <a:lnTo>
                    <a:pt x="3105150" y="2129117"/>
                  </a:lnTo>
                  <a:close/>
                </a:path>
                <a:path w="6200775" h="2135504">
                  <a:moveTo>
                    <a:pt x="3105150" y="1597698"/>
                  </a:moveTo>
                  <a:lnTo>
                    <a:pt x="3104692" y="1596580"/>
                  </a:lnTo>
                  <a:lnTo>
                    <a:pt x="3102826" y="1594713"/>
                  </a:lnTo>
                  <a:lnTo>
                    <a:pt x="3101708" y="1594256"/>
                  </a:lnTo>
                  <a:lnTo>
                    <a:pt x="3099079" y="1594256"/>
                  </a:lnTo>
                  <a:lnTo>
                    <a:pt x="3097961" y="1594713"/>
                  </a:lnTo>
                  <a:lnTo>
                    <a:pt x="3096095" y="1596580"/>
                  </a:lnTo>
                  <a:lnTo>
                    <a:pt x="3095625" y="1597698"/>
                  </a:lnTo>
                  <a:lnTo>
                    <a:pt x="3095625" y="1600327"/>
                  </a:lnTo>
                  <a:lnTo>
                    <a:pt x="3096095" y="1601457"/>
                  </a:lnTo>
                  <a:lnTo>
                    <a:pt x="3097961" y="1603311"/>
                  </a:lnTo>
                  <a:lnTo>
                    <a:pt x="3099079" y="1603781"/>
                  </a:lnTo>
                  <a:lnTo>
                    <a:pt x="3101708" y="1603781"/>
                  </a:lnTo>
                  <a:lnTo>
                    <a:pt x="3102826" y="1603311"/>
                  </a:lnTo>
                  <a:lnTo>
                    <a:pt x="3104692" y="1601457"/>
                  </a:lnTo>
                  <a:lnTo>
                    <a:pt x="3105150" y="1600327"/>
                  </a:lnTo>
                  <a:lnTo>
                    <a:pt x="3105150" y="1597698"/>
                  </a:lnTo>
                  <a:close/>
                </a:path>
                <a:path w="6200775" h="2135504">
                  <a:moveTo>
                    <a:pt x="3105150" y="1066279"/>
                  </a:moveTo>
                  <a:lnTo>
                    <a:pt x="3104692" y="1065161"/>
                  </a:lnTo>
                  <a:lnTo>
                    <a:pt x="3102826" y="1063307"/>
                  </a:lnTo>
                  <a:lnTo>
                    <a:pt x="3101708" y="1062837"/>
                  </a:lnTo>
                  <a:lnTo>
                    <a:pt x="3099079" y="1062837"/>
                  </a:lnTo>
                  <a:lnTo>
                    <a:pt x="3097961" y="1063307"/>
                  </a:lnTo>
                  <a:lnTo>
                    <a:pt x="3096095" y="1065161"/>
                  </a:lnTo>
                  <a:lnTo>
                    <a:pt x="3095625" y="1066279"/>
                  </a:lnTo>
                  <a:lnTo>
                    <a:pt x="3095625" y="1068908"/>
                  </a:lnTo>
                  <a:lnTo>
                    <a:pt x="3096095" y="1070038"/>
                  </a:lnTo>
                  <a:lnTo>
                    <a:pt x="3097961" y="1071892"/>
                  </a:lnTo>
                  <a:lnTo>
                    <a:pt x="3099079" y="1072362"/>
                  </a:lnTo>
                  <a:lnTo>
                    <a:pt x="3101708" y="1072362"/>
                  </a:lnTo>
                  <a:lnTo>
                    <a:pt x="3102826" y="1071892"/>
                  </a:lnTo>
                  <a:lnTo>
                    <a:pt x="3104692" y="1070038"/>
                  </a:lnTo>
                  <a:lnTo>
                    <a:pt x="3105150" y="1068908"/>
                  </a:lnTo>
                  <a:lnTo>
                    <a:pt x="3105150" y="1066279"/>
                  </a:lnTo>
                  <a:close/>
                </a:path>
                <a:path w="6200775" h="2135504">
                  <a:moveTo>
                    <a:pt x="3105150" y="534873"/>
                  </a:moveTo>
                  <a:lnTo>
                    <a:pt x="3104692" y="533742"/>
                  </a:lnTo>
                  <a:lnTo>
                    <a:pt x="3102826" y="531888"/>
                  </a:lnTo>
                  <a:lnTo>
                    <a:pt x="3101708" y="531418"/>
                  </a:lnTo>
                  <a:lnTo>
                    <a:pt x="3099079" y="531418"/>
                  </a:lnTo>
                  <a:lnTo>
                    <a:pt x="3097961" y="531888"/>
                  </a:lnTo>
                  <a:lnTo>
                    <a:pt x="3096095" y="533742"/>
                  </a:lnTo>
                  <a:lnTo>
                    <a:pt x="3095625" y="534873"/>
                  </a:lnTo>
                  <a:lnTo>
                    <a:pt x="3095625" y="537502"/>
                  </a:lnTo>
                  <a:lnTo>
                    <a:pt x="3096095" y="538619"/>
                  </a:lnTo>
                  <a:lnTo>
                    <a:pt x="3097961" y="540486"/>
                  </a:lnTo>
                  <a:lnTo>
                    <a:pt x="3099079" y="540943"/>
                  </a:lnTo>
                  <a:lnTo>
                    <a:pt x="3101708" y="540943"/>
                  </a:lnTo>
                  <a:lnTo>
                    <a:pt x="3102826" y="540486"/>
                  </a:lnTo>
                  <a:lnTo>
                    <a:pt x="3104692" y="538619"/>
                  </a:lnTo>
                  <a:lnTo>
                    <a:pt x="3105150" y="537502"/>
                  </a:lnTo>
                  <a:lnTo>
                    <a:pt x="3105150" y="534873"/>
                  </a:lnTo>
                  <a:close/>
                </a:path>
                <a:path w="6200775" h="2135504">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6200775" h="2135504">
                  <a:moveTo>
                    <a:pt x="3152775" y="2129117"/>
                  </a:moveTo>
                  <a:lnTo>
                    <a:pt x="3152317" y="2127999"/>
                  </a:lnTo>
                  <a:lnTo>
                    <a:pt x="3150451" y="2126132"/>
                  </a:lnTo>
                  <a:lnTo>
                    <a:pt x="3149333" y="2125675"/>
                  </a:lnTo>
                  <a:lnTo>
                    <a:pt x="3146704" y="2125675"/>
                  </a:lnTo>
                  <a:lnTo>
                    <a:pt x="3145586" y="2126132"/>
                  </a:lnTo>
                  <a:lnTo>
                    <a:pt x="3143720" y="2127999"/>
                  </a:lnTo>
                  <a:lnTo>
                    <a:pt x="3143250" y="2129117"/>
                  </a:lnTo>
                  <a:lnTo>
                    <a:pt x="3143250" y="2131745"/>
                  </a:lnTo>
                  <a:lnTo>
                    <a:pt x="3143720" y="2132863"/>
                  </a:lnTo>
                  <a:lnTo>
                    <a:pt x="3145586" y="2134730"/>
                  </a:lnTo>
                  <a:lnTo>
                    <a:pt x="3146704" y="2135200"/>
                  </a:lnTo>
                  <a:lnTo>
                    <a:pt x="3149333" y="2135200"/>
                  </a:lnTo>
                  <a:lnTo>
                    <a:pt x="3150451" y="2134730"/>
                  </a:lnTo>
                  <a:lnTo>
                    <a:pt x="3152317" y="2132863"/>
                  </a:lnTo>
                  <a:lnTo>
                    <a:pt x="3152775" y="2131745"/>
                  </a:lnTo>
                  <a:lnTo>
                    <a:pt x="3152775" y="2129117"/>
                  </a:lnTo>
                  <a:close/>
                </a:path>
                <a:path w="6200775" h="2135504">
                  <a:moveTo>
                    <a:pt x="3152775" y="1597698"/>
                  </a:moveTo>
                  <a:lnTo>
                    <a:pt x="3152317" y="1596580"/>
                  </a:lnTo>
                  <a:lnTo>
                    <a:pt x="3150451" y="1594713"/>
                  </a:lnTo>
                  <a:lnTo>
                    <a:pt x="3149333" y="1594256"/>
                  </a:lnTo>
                  <a:lnTo>
                    <a:pt x="3146704" y="1594256"/>
                  </a:lnTo>
                  <a:lnTo>
                    <a:pt x="3145586" y="1594713"/>
                  </a:lnTo>
                  <a:lnTo>
                    <a:pt x="3143720" y="1596580"/>
                  </a:lnTo>
                  <a:lnTo>
                    <a:pt x="3143250" y="1597698"/>
                  </a:lnTo>
                  <a:lnTo>
                    <a:pt x="3143250" y="1600327"/>
                  </a:lnTo>
                  <a:lnTo>
                    <a:pt x="3143720" y="1601457"/>
                  </a:lnTo>
                  <a:lnTo>
                    <a:pt x="3145586" y="1603311"/>
                  </a:lnTo>
                  <a:lnTo>
                    <a:pt x="3146704" y="1603781"/>
                  </a:lnTo>
                  <a:lnTo>
                    <a:pt x="3149333" y="1603781"/>
                  </a:lnTo>
                  <a:lnTo>
                    <a:pt x="3150451" y="1603311"/>
                  </a:lnTo>
                  <a:lnTo>
                    <a:pt x="3152317" y="1601457"/>
                  </a:lnTo>
                  <a:lnTo>
                    <a:pt x="3152775" y="1600327"/>
                  </a:lnTo>
                  <a:lnTo>
                    <a:pt x="3152775" y="1597698"/>
                  </a:lnTo>
                  <a:close/>
                </a:path>
                <a:path w="6200775" h="2135504">
                  <a:moveTo>
                    <a:pt x="3152775" y="1066279"/>
                  </a:moveTo>
                  <a:lnTo>
                    <a:pt x="3152317" y="1065161"/>
                  </a:lnTo>
                  <a:lnTo>
                    <a:pt x="3150451" y="1063307"/>
                  </a:lnTo>
                  <a:lnTo>
                    <a:pt x="3149333" y="1062837"/>
                  </a:lnTo>
                  <a:lnTo>
                    <a:pt x="3146704" y="1062837"/>
                  </a:lnTo>
                  <a:lnTo>
                    <a:pt x="3145586" y="1063307"/>
                  </a:lnTo>
                  <a:lnTo>
                    <a:pt x="3143720" y="1065161"/>
                  </a:lnTo>
                  <a:lnTo>
                    <a:pt x="3143250" y="1066279"/>
                  </a:lnTo>
                  <a:lnTo>
                    <a:pt x="3143250" y="1068908"/>
                  </a:lnTo>
                  <a:lnTo>
                    <a:pt x="3143720" y="1070038"/>
                  </a:lnTo>
                  <a:lnTo>
                    <a:pt x="3145586" y="1071892"/>
                  </a:lnTo>
                  <a:lnTo>
                    <a:pt x="3146704" y="1072362"/>
                  </a:lnTo>
                  <a:lnTo>
                    <a:pt x="3149333" y="1072362"/>
                  </a:lnTo>
                  <a:lnTo>
                    <a:pt x="3150451" y="1071892"/>
                  </a:lnTo>
                  <a:lnTo>
                    <a:pt x="3152317" y="1070038"/>
                  </a:lnTo>
                  <a:lnTo>
                    <a:pt x="3152775" y="1068908"/>
                  </a:lnTo>
                  <a:lnTo>
                    <a:pt x="3152775" y="1066279"/>
                  </a:lnTo>
                  <a:close/>
                </a:path>
                <a:path w="6200775" h="2135504">
                  <a:moveTo>
                    <a:pt x="3152775" y="534873"/>
                  </a:moveTo>
                  <a:lnTo>
                    <a:pt x="3152317" y="533742"/>
                  </a:lnTo>
                  <a:lnTo>
                    <a:pt x="3150451" y="531888"/>
                  </a:lnTo>
                  <a:lnTo>
                    <a:pt x="3149333" y="531418"/>
                  </a:lnTo>
                  <a:lnTo>
                    <a:pt x="3146704" y="531418"/>
                  </a:lnTo>
                  <a:lnTo>
                    <a:pt x="3145586" y="531888"/>
                  </a:lnTo>
                  <a:lnTo>
                    <a:pt x="3143720" y="533742"/>
                  </a:lnTo>
                  <a:lnTo>
                    <a:pt x="3143250" y="534873"/>
                  </a:lnTo>
                  <a:lnTo>
                    <a:pt x="3143250" y="537502"/>
                  </a:lnTo>
                  <a:lnTo>
                    <a:pt x="3143720" y="538619"/>
                  </a:lnTo>
                  <a:lnTo>
                    <a:pt x="3145586" y="540486"/>
                  </a:lnTo>
                  <a:lnTo>
                    <a:pt x="3146704" y="540943"/>
                  </a:lnTo>
                  <a:lnTo>
                    <a:pt x="3149333" y="540943"/>
                  </a:lnTo>
                  <a:lnTo>
                    <a:pt x="3150451" y="540486"/>
                  </a:lnTo>
                  <a:lnTo>
                    <a:pt x="3152317" y="538619"/>
                  </a:lnTo>
                  <a:lnTo>
                    <a:pt x="3152775" y="537502"/>
                  </a:lnTo>
                  <a:lnTo>
                    <a:pt x="3152775" y="534873"/>
                  </a:lnTo>
                  <a:close/>
                </a:path>
                <a:path w="6200775" h="2135504">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6200775" h="2135504">
                  <a:moveTo>
                    <a:pt x="3200400" y="2129117"/>
                  </a:moveTo>
                  <a:lnTo>
                    <a:pt x="3199942" y="2127999"/>
                  </a:lnTo>
                  <a:lnTo>
                    <a:pt x="3198076" y="2126132"/>
                  </a:lnTo>
                  <a:lnTo>
                    <a:pt x="3196958" y="2125675"/>
                  </a:lnTo>
                  <a:lnTo>
                    <a:pt x="3194329" y="2125675"/>
                  </a:lnTo>
                  <a:lnTo>
                    <a:pt x="3193211" y="2126132"/>
                  </a:lnTo>
                  <a:lnTo>
                    <a:pt x="3191345" y="2127999"/>
                  </a:lnTo>
                  <a:lnTo>
                    <a:pt x="3190875" y="2129117"/>
                  </a:lnTo>
                  <a:lnTo>
                    <a:pt x="3190875" y="2131745"/>
                  </a:lnTo>
                  <a:lnTo>
                    <a:pt x="3191345" y="2132863"/>
                  </a:lnTo>
                  <a:lnTo>
                    <a:pt x="3193211" y="2134730"/>
                  </a:lnTo>
                  <a:lnTo>
                    <a:pt x="3194329" y="2135200"/>
                  </a:lnTo>
                  <a:lnTo>
                    <a:pt x="3196958" y="2135200"/>
                  </a:lnTo>
                  <a:lnTo>
                    <a:pt x="3198076" y="2134730"/>
                  </a:lnTo>
                  <a:lnTo>
                    <a:pt x="3199942" y="2132863"/>
                  </a:lnTo>
                  <a:lnTo>
                    <a:pt x="3200400" y="2131745"/>
                  </a:lnTo>
                  <a:lnTo>
                    <a:pt x="3200400" y="2129117"/>
                  </a:lnTo>
                  <a:close/>
                </a:path>
                <a:path w="6200775" h="2135504">
                  <a:moveTo>
                    <a:pt x="3200400" y="1597698"/>
                  </a:moveTo>
                  <a:lnTo>
                    <a:pt x="3199942" y="1596580"/>
                  </a:lnTo>
                  <a:lnTo>
                    <a:pt x="3198076" y="1594713"/>
                  </a:lnTo>
                  <a:lnTo>
                    <a:pt x="3196958" y="1594256"/>
                  </a:lnTo>
                  <a:lnTo>
                    <a:pt x="3194329" y="1594256"/>
                  </a:lnTo>
                  <a:lnTo>
                    <a:pt x="3193211" y="1594713"/>
                  </a:lnTo>
                  <a:lnTo>
                    <a:pt x="3191345" y="1596580"/>
                  </a:lnTo>
                  <a:lnTo>
                    <a:pt x="3190875" y="1597698"/>
                  </a:lnTo>
                  <a:lnTo>
                    <a:pt x="3190875" y="1600327"/>
                  </a:lnTo>
                  <a:lnTo>
                    <a:pt x="3191345" y="1601457"/>
                  </a:lnTo>
                  <a:lnTo>
                    <a:pt x="3193211" y="1603311"/>
                  </a:lnTo>
                  <a:lnTo>
                    <a:pt x="3194329" y="1603781"/>
                  </a:lnTo>
                  <a:lnTo>
                    <a:pt x="3196958" y="1603781"/>
                  </a:lnTo>
                  <a:lnTo>
                    <a:pt x="3198076" y="1603311"/>
                  </a:lnTo>
                  <a:lnTo>
                    <a:pt x="3199942" y="1601457"/>
                  </a:lnTo>
                  <a:lnTo>
                    <a:pt x="3200400" y="1600327"/>
                  </a:lnTo>
                  <a:lnTo>
                    <a:pt x="3200400" y="1597698"/>
                  </a:lnTo>
                  <a:close/>
                </a:path>
                <a:path w="6200775" h="2135504">
                  <a:moveTo>
                    <a:pt x="3200400" y="1066279"/>
                  </a:moveTo>
                  <a:lnTo>
                    <a:pt x="3199942" y="1065161"/>
                  </a:lnTo>
                  <a:lnTo>
                    <a:pt x="3198076" y="1063307"/>
                  </a:lnTo>
                  <a:lnTo>
                    <a:pt x="3196958" y="1062837"/>
                  </a:lnTo>
                  <a:lnTo>
                    <a:pt x="3194329" y="1062837"/>
                  </a:lnTo>
                  <a:lnTo>
                    <a:pt x="3193211" y="1063307"/>
                  </a:lnTo>
                  <a:lnTo>
                    <a:pt x="3191345" y="1065161"/>
                  </a:lnTo>
                  <a:lnTo>
                    <a:pt x="3190875" y="1066279"/>
                  </a:lnTo>
                  <a:lnTo>
                    <a:pt x="3190875" y="1068908"/>
                  </a:lnTo>
                  <a:lnTo>
                    <a:pt x="3191345" y="1070038"/>
                  </a:lnTo>
                  <a:lnTo>
                    <a:pt x="3193211" y="1071892"/>
                  </a:lnTo>
                  <a:lnTo>
                    <a:pt x="3194329" y="1072362"/>
                  </a:lnTo>
                  <a:lnTo>
                    <a:pt x="3196958" y="1072362"/>
                  </a:lnTo>
                  <a:lnTo>
                    <a:pt x="3198076" y="1071892"/>
                  </a:lnTo>
                  <a:lnTo>
                    <a:pt x="3199942" y="1070038"/>
                  </a:lnTo>
                  <a:lnTo>
                    <a:pt x="3200400" y="1068908"/>
                  </a:lnTo>
                  <a:lnTo>
                    <a:pt x="3200400" y="1066279"/>
                  </a:lnTo>
                  <a:close/>
                </a:path>
                <a:path w="6200775" h="2135504">
                  <a:moveTo>
                    <a:pt x="3200400" y="534873"/>
                  </a:moveTo>
                  <a:lnTo>
                    <a:pt x="3199942" y="533742"/>
                  </a:lnTo>
                  <a:lnTo>
                    <a:pt x="3198076" y="531888"/>
                  </a:lnTo>
                  <a:lnTo>
                    <a:pt x="3196958" y="531418"/>
                  </a:lnTo>
                  <a:lnTo>
                    <a:pt x="3194329" y="531418"/>
                  </a:lnTo>
                  <a:lnTo>
                    <a:pt x="3193211" y="531888"/>
                  </a:lnTo>
                  <a:lnTo>
                    <a:pt x="3191345" y="533742"/>
                  </a:lnTo>
                  <a:lnTo>
                    <a:pt x="3190875" y="534873"/>
                  </a:lnTo>
                  <a:lnTo>
                    <a:pt x="3190875" y="537502"/>
                  </a:lnTo>
                  <a:lnTo>
                    <a:pt x="3191345" y="538619"/>
                  </a:lnTo>
                  <a:lnTo>
                    <a:pt x="3193211" y="540486"/>
                  </a:lnTo>
                  <a:lnTo>
                    <a:pt x="3194329" y="540943"/>
                  </a:lnTo>
                  <a:lnTo>
                    <a:pt x="3196958" y="540943"/>
                  </a:lnTo>
                  <a:lnTo>
                    <a:pt x="3198076" y="540486"/>
                  </a:lnTo>
                  <a:lnTo>
                    <a:pt x="3199942" y="538619"/>
                  </a:lnTo>
                  <a:lnTo>
                    <a:pt x="3200400" y="537502"/>
                  </a:lnTo>
                  <a:lnTo>
                    <a:pt x="3200400" y="534873"/>
                  </a:lnTo>
                  <a:close/>
                </a:path>
                <a:path w="6200775" h="2135504">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6200775" h="2135504">
                  <a:moveTo>
                    <a:pt x="3248025" y="2129117"/>
                  </a:moveTo>
                  <a:lnTo>
                    <a:pt x="3247567" y="2127999"/>
                  </a:lnTo>
                  <a:lnTo>
                    <a:pt x="3245701" y="2126132"/>
                  </a:lnTo>
                  <a:lnTo>
                    <a:pt x="3244583" y="2125675"/>
                  </a:lnTo>
                  <a:lnTo>
                    <a:pt x="3241954" y="2125675"/>
                  </a:lnTo>
                  <a:lnTo>
                    <a:pt x="3240836" y="2126132"/>
                  </a:lnTo>
                  <a:lnTo>
                    <a:pt x="3238970" y="2127999"/>
                  </a:lnTo>
                  <a:lnTo>
                    <a:pt x="3238500" y="2129117"/>
                  </a:lnTo>
                  <a:lnTo>
                    <a:pt x="3238500" y="2131745"/>
                  </a:lnTo>
                  <a:lnTo>
                    <a:pt x="3238970" y="2132863"/>
                  </a:lnTo>
                  <a:lnTo>
                    <a:pt x="3240836" y="2134730"/>
                  </a:lnTo>
                  <a:lnTo>
                    <a:pt x="3241954" y="2135200"/>
                  </a:lnTo>
                  <a:lnTo>
                    <a:pt x="3244583" y="2135200"/>
                  </a:lnTo>
                  <a:lnTo>
                    <a:pt x="3245701" y="2134730"/>
                  </a:lnTo>
                  <a:lnTo>
                    <a:pt x="3247567" y="2132863"/>
                  </a:lnTo>
                  <a:lnTo>
                    <a:pt x="3248025" y="2131745"/>
                  </a:lnTo>
                  <a:lnTo>
                    <a:pt x="3248025" y="2129117"/>
                  </a:lnTo>
                  <a:close/>
                </a:path>
                <a:path w="6200775" h="2135504">
                  <a:moveTo>
                    <a:pt x="3248025" y="1597698"/>
                  </a:moveTo>
                  <a:lnTo>
                    <a:pt x="3247567" y="1596580"/>
                  </a:lnTo>
                  <a:lnTo>
                    <a:pt x="3245701" y="1594713"/>
                  </a:lnTo>
                  <a:lnTo>
                    <a:pt x="3244583" y="1594256"/>
                  </a:lnTo>
                  <a:lnTo>
                    <a:pt x="3241954" y="1594256"/>
                  </a:lnTo>
                  <a:lnTo>
                    <a:pt x="3240836" y="1594713"/>
                  </a:lnTo>
                  <a:lnTo>
                    <a:pt x="3238970" y="1596580"/>
                  </a:lnTo>
                  <a:lnTo>
                    <a:pt x="3238500" y="1597698"/>
                  </a:lnTo>
                  <a:lnTo>
                    <a:pt x="3238500" y="1600327"/>
                  </a:lnTo>
                  <a:lnTo>
                    <a:pt x="3238970" y="1601457"/>
                  </a:lnTo>
                  <a:lnTo>
                    <a:pt x="3240836" y="1603311"/>
                  </a:lnTo>
                  <a:lnTo>
                    <a:pt x="3241954" y="1603781"/>
                  </a:lnTo>
                  <a:lnTo>
                    <a:pt x="3244583" y="1603781"/>
                  </a:lnTo>
                  <a:lnTo>
                    <a:pt x="3245701" y="1603311"/>
                  </a:lnTo>
                  <a:lnTo>
                    <a:pt x="3247567" y="1601457"/>
                  </a:lnTo>
                  <a:lnTo>
                    <a:pt x="3248025" y="1600327"/>
                  </a:lnTo>
                  <a:lnTo>
                    <a:pt x="3248025" y="1597698"/>
                  </a:lnTo>
                  <a:close/>
                </a:path>
                <a:path w="6200775" h="2135504">
                  <a:moveTo>
                    <a:pt x="3248025" y="1066279"/>
                  </a:moveTo>
                  <a:lnTo>
                    <a:pt x="3247567" y="1065161"/>
                  </a:lnTo>
                  <a:lnTo>
                    <a:pt x="3245701" y="1063307"/>
                  </a:lnTo>
                  <a:lnTo>
                    <a:pt x="3244583" y="1062837"/>
                  </a:lnTo>
                  <a:lnTo>
                    <a:pt x="3241954" y="1062837"/>
                  </a:lnTo>
                  <a:lnTo>
                    <a:pt x="3240836" y="1063307"/>
                  </a:lnTo>
                  <a:lnTo>
                    <a:pt x="3238970" y="1065161"/>
                  </a:lnTo>
                  <a:lnTo>
                    <a:pt x="3238500" y="1066279"/>
                  </a:lnTo>
                  <a:lnTo>
                    <a:pt x="3238500" y="1068908"/>
                  </a:lnTo>
                  <a:lnTo>
                    <a:pt x="3238970" y="1070038"/>
                  </a:lnTo>
                  <a:lnTo>
                    <a:pt x="3240836" y="1071892"/>
                  </a:lnTo>
                  <a:lnTo>
                    <a:pt x="3241954" y="1072362"/>
                  </a:lnTo>
                  <a:lnTo>
                    <a:pt x="3244583" y="1072362"/>
                  </a:lnTo>
                  <a:lnTo>
                    <a:pt x="3245701" y="1071892"/>
                  </a:lnTo>
                  <a:lnTo>
                    <a:pt x="3247567" y="1070038"/>
                  </a:lnTo>
                  <a:lnTo>
                    <a:pt x="3248025" y="1068908"/>
                  </a:lnTo>
                  <a:lnTo>
                    <a:pt x="3248025" y="1066279"/>
                  </a:lnTo>
                  <a:close/>
                </a:path>
                <a:path w="6200775" h="2135504">
                  <a:moveTo>
                    <a:pt x="3248025" y="534873"/>
                  </a:moveTo>
                  <a:lnTo>
                    <a:pt x="3247567" y="533742"/>
                  </a:lnTo>
                  <a:lnTo>
                    <a:pt x="3245701" y="531888"/>
                  </a:lnTo>
                  <a:lnTo>
                    <a:pt x="3244583" y="531418"/>
                  </a:lnTo>
                  <a:lnTo>
                    <a:pt x="3241954" y="531418"/>
                  </a:lnTo>
                  <a:lnTo>
                    <a:pt x="3240836" y="531888"/>
                  </a:lnTo>
                  <a:lnTo>
                    <a:pt x="3238970" y="533742"/>
                  </a:lnTo>
                  <a:lnTo>
                    <a:pt x="3238500" y="534873"/>
                  </a:lnTo>
                  <a:lnTo>
                    <a:pt x="3238500" y="537502"/>
                  </a:lnTo>
                  <a:lnTo>
                    <a:pt x="3238970" y="538619"/>
                  </a:lnTo>
                  <a:lnTo>
                    <a:pt x="3240836" y="540486"/>
                  </a:lnTo>
                  <a:lnTo>
                    <a:pt x="3241954" y="540943"/>
                  </a:lnTo>
                  <a:lnTo>
                    <a:pt x="3244583" y="540943"/>
                  </a:lnTo>
                  <a:lnTo>
                    <a:pt x="3245701" y="540486"/>
                  </a:lnTo>
                  <a:lnTo>
                    <a:pt x="3247567" y="538619"/>
                  </a:lnTo>
                  <a:lnTo>
                    <a:pt x="3248025" y="537502"/>
                  </a:lnTo>
                  <a:lnTo>
                    <a:pt x="3248025" y="534873"/>
                  </a:lnTo>
                  <a:close/>
                </a:path>
                <a:path w="6200775" h="2135504">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6200775" h="2135504">
                  <a:moveTo>
                    <a:pt x="3295650" y="2129117"/>
                  </a:moveTo>
                  <a:lnTo>
                    <a:pt x="3295192" y="2127999"/>
                  </a:lnTo>
                  <a:lnTo>
                    <a:pt x="3293326" y="2126132"/>
                  </a:lnTo>
                  <a:lnTo>
                    <a:pt x="3292208" y="2125675"/>
                  </a:lnTo>
                  <a:lnTo>
                    <a:pt x="3289579" y="2125675"/>
                  </a:lnTo>
                  <a:lnTo>
                    <a:pt x="3288461" y="2126132"/>
                  </a:lnTo>
                  <a:lnTo>
                    <a:pt x="3286595" y="2127999"/>
                  </a:lnTo>
                  <a:lnTo>
                    <a:pt x="3286125" y="2129117"/>
                  </a:lnTo>
                  <a:lnTo>
                    <a:pt x="3286125" y="2131745"/>
                  </a:lnTo>
                  <a:lnTo>
                    <a:pt x="3286595" y="2132863"/>
                  </a:lnTo>
                  <a:lnTo>
                    <a:pt x="3288461" y="2134730"/>
                  </a:lnTo>
                  <a:lnTo>
                    <a:pt x="3289579" y="2135200"/>
                  </a:lnTo>
                  <a:lnTo>
                    <a:pt x="3292208" y="2135200"/>
                  </a:lnTo>
                  <a:lnTo>
                    <a:pt x="3293326" y="2134730"/>
                  </a:lnTo>
                  <a:lnTo>
                    <a:pt x="3295192" y="2132863"/>
                  </a:lnTo>
                  <a:lnTo>
                    <a:pt x="3295650" y="2131745"/>
                  </a:lnTo>
                  <a:lnTo>
                    <a:pt x="3295650" y="2129117"/>
                  </a:lnTo>
                  <a:close/>
                </a:path>
                <a:path w="6200775" h="2135504">
                  <a:moveTo>
                    <a:pt x="3295650" y="1597698"/>
                  </a:moveTo>
                  <a:lnTo>
                    <a:pt x="3295192" y="1596580"/>
                  </a:lnTo>
                  <a:lnTo>
                    <a:pt x="3293326" y="1594713"/>
                  </a:lnTo>
                  <a:lnTo>
                    <a:pt x="3292208" y="1594256"/>
                  </a:lnTo>
                  <a:lnTo>
                    <a:pt x="3289579" y="1594256"/>
                  </a:lnTo>
                  <a:lnTo>
                    <a:pt x="3288461" y="1594713"/>
                  </a:lnTo>
                  <a:lnTo>
                    <a:pt x="3286595" y="1596580"/>
                  </a:lnTo>
                  <a:lnTo>
                    <a:pt x="3286125" y="1597698"/>
                  </a:lnTo>
                  <a:lnTo>
                    <a:pt x="3286125" y="1600327"/>
                  </a:lnTo>
                  <a:lnTo>
                    <a:pt x="3286595" y="1601457"/>
                  </a:lnTo>
                  <a:lnTo>
                    <a:pt x="3288461" y="1603311"/>
                  </a:lnTo>
                  <a:lnTo>
                    <a:pt x="3289579" y="1603781"/>
                  </a:lnTo>
                  <a:lnTo>
                    <a:pt x="3292208" y="1603781"/>
                  </a:lnTo>
                  <a:lnTo>
                    <a:pt x="3293326" y="1603311"/>
                  </a:lnTo>
                  <a:lnTo>
                    <a:pt x="3295192" y="1601457"/>
                  </a:lnTo>
                  <a:lnTo>
                    <a:pt x="3295650" y="1600327"/>
                  </a:lnTo>
                  <a:lnTo>
                    <a:pt x="3295650" y="1597698"/>
                  </a:lnTo>
                  <a:close/>
                </a:path>
                <a:path w="6200775" h="2135504">
                  <a:moveTo>
                    <a:pt x="3295650" y="1066279"/>
                  </a:moveTo>
                  <a:lnTo>
                    <a:pt x="3295192" y="1065161"/>
                  </a:lnTo>
                  <a:lnTo>
                    <a:pt x="3293326" y="1063307"/>
                  </a:lnTo>
                  <a:lnTo>
                    <a:pt x="3292208" y="1062837"/>
                  </a:lnTo>
                  <a:lnTo>
                    <a:pt x="3289579" y="1062837"/>
                  </a:lnTo>
                  <a:lnTo>
                    <a:pt x="3288461" y="1063307"/>
                  </a:lnTo>
                  <a:lnTo>
                    <a:pt x="3286595" y="1065161"/>
                  </a:lnTo>
                  <a:lnTo>
                    <a:pt x="3286125" y="1066279"/>
                  </a:lnTo>
                  <a:lnTo>
                    <a:pt x="3286125" y="1068908"/>
                  </a:lnTo>
                  <a:lnTo>
                    <a:pt x="3286595" y="1070038"/>
                  </a:lnTo>
                  <a:lnTo>
                    <a:pt x="3288461" y="1071892"/>
                  </a:lnTo>
                  <a:lnTo>
                    <a:pt x="3289579" y="1072362"/>
                  </a:lnTo>
                  <a:lnTo>
                    <a:pt x="3292208" y="1072362"/>
                  </a:lnTo>
                  <a:lnTo>
                    <a:pt x="3293326" y="1071892"/>
                  </a:lnTo>
                  <a:lnTo>
                    <a:pt x="3295192" y="1070038"/>
                  </a:lnTo>
                  <a:lnTo>
                    <a:pt x="3295650" y="1068908"/>
                  </a:lnTo>
                  <a:lnTo>
                    <a:pt x="3295650" y="1066279"/>
                  </a:lnTo>
                  <a:close/>
                </a:path>
                <a:path w="6200775" h="2135504">
                  <a:moveTo>
                    <a:pt x="3295650" y="534873"/>
                  </a:moveTo>
                  <a:lnTo>
                    <a:pt x="3295192" y="533742"/>
                  </a:lnTo>
                  <a:lnTo>
                    <a:pt x="3293326" y="531888"/>
                  </a:lnTo>
                  <a:lnTo>
                    <a:pt x="3292208" y="531418"/>
                  </a:lnTo>
                  <a:lnTo>
                    <a:pt x="3289579" y="531418"/>
                  </a:lnTo>
                  <a:lnTo>
                    <a:pt x="3288461" y="531888"/>
                  </a:lnTo>
                  <a:lnTo>
                    <a:pt x="3286595" y="533742"/>
                  </a:lnTo>
                  <a:lnTo>
                    <a:pt x="3286125" y="534873"/>
                  </a:lnTo>
                  <a:lnTo>
                    <a:pt x="3286125" y="537502"/>
                  </a:lnTo>
                  <a:lnTo>
                    <a:pt x="3286595" y="538619"/>
                  </a:lnTo>
                  <a:lnTo>
                    <a:pt x="3288461" y="540486"/>
                  </a:lnTo>
                  <a:lnTo>
                    <a:pt x="3289579" y="540943"/>
                  </a:lnTo>
                  <a:lnTo>
                    <a:pt x="3292208" y="540943"/>
                  </a:lnTo>
                  <a:lnTo>
                    <a:pt x="3293326" y="540486"/>
                  </a:lnTo>
                  <a:lnTo>
                    <a:pt x="3295192" y="538619"/>
                  </a:lnTo>
                  <a:lnTo>
                    <a:pt x="3295650" y="537502"/>
                  </a:lnTo>
                  <a:lnTo>
                    <a:pt x="3295650" y="534873"/>
                  </a:lnTo>
                  <a:close/>
                </a:path>
                <a:path w="6200775" h="2135504">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6200775" h="2135504">
                  <a:moveTo>
                    <a:pt x="3343275" y="2129117"/>
                  </a:moveTo>
                  <a:lnTo>
                    <a:pt x="3342817" y="2127999"/>
                  </a:lnTo>
                  <a:lnTo>
                    <a:pt x="3340951" y="2126132"/>
                  </a:lnTo>
                  <a:lnTo>
                    <a:pt x="3339833" y="2125675"/>
                  </a:lnTo>
                  <a:lnTo>
                    <a:pt x="3337204" y="2125675"/>
                  </a:lnTo>
                  <a:lnTo>
                    <a:pt x="3336086" y="2126132"/>
                  </a:lnTo>
                  <a:lnTo>
                    <a:pt x="3334220" y="2127999"/>
                  </a:lnTo>
                  <a:lnTo>
                    <a:pt x="3333750" y="2129117"/>
                  </a:lnTo>
                  <a:lnTo>
                    <a:pt x="3333750" y="2131745"/>
                  </a:lnTo>
                  <a:lnTo>
                    <a:pt x="3334220" y="2132863"/>
                  </a:lnTo>
                  <a:lnTo>
                    <a:pt x="3336086" y="2134730"/>
                  </a:lnTo>
                  <a:lnTo>
                    <a:pt x="3337204" y="2135200"/>
                  </a:lnTo>
                  <a:lnTo>
                    <a:pt x="3339833" y="2135200"/>
                  </a:lnTo>
                  <a:lnTo>
                    <a:pt x="3340951" y="2134730"/>
                  </a:lnTo>
                  <a:lnTo>
                    <a:pt x="3342817" y="2132863"/>
                  </a:lnTo>
                  <a:lnTo>
                    <a:pt x="3343275" y="2131745"/>
                  </a:lnTo>
                  <a:lnTo>
                    <a:pt x="3343275" y="2129117"/>
                  </a:lnTo>
                  <a:close/>
                </a:path>
                <a:path w="6200775" h="2135504">
                  <a:moveTo>
                    <a:pt x="3343275" y="1597698"/>
                  </a:moveTo>
                  <a:lnTo>
                    <a:pt x="3342817" y="1596580"/>
                  </a:lnTo>
                  <a:lnTo>
                    <a:pt x="3340951" y="1594713"/>
                  </a:lnTo>
                  <a:lnTo>
                    <a:pt x="3339833" y="1594256"/>
                  </a:lnTo>
                  <a:lnTo>
                    <a:pt x="3337204" y="1594256"/>
                  </a:lnTo>
                  <a:lnTo>
                    <a:pt x="3336086" y="1594713"/>
                  </a:lnTo>
                  <a:lnTo>
                    <a:pt x="3334220" y="1596580"/>
                  </a:lnTo>
                  <a:lnTo>
                    <a:pt x="3333750" y="1597698"/>
                  </a:lnTo>
                  <a:lnTo>
                    <a:pt x="3333750" y="1600327"/>
                  </a:lnTo>
                  <a:lnTo>
                    <a:pt x="3334220" y="1601457"/>
                  </a:lnTo>
                  <a:lnTo>
                    <a:pt x="3336086" y="1603311"/>
                  </a:lnTo>
                  <a:lnTo>
                    <a:pt x="3337204" y="1603781"/>
                  </a:lnTo>
                  <a:lnTo>
                    <a:pt x="3339833" y="1603781"/>
                  </a:lnTo>
                  <a:lnTo>
                    <a:pt x="3340951" y="1603311"/>
                  </a:lnTo>
                  <a:lnTo>
                    <a:pt x="3342817" y="1601457"/>
                  </a:lnTo>
                  <a:lnTo>
                    <a:pt x="3343275" y="1600327"/>
                  </a:lnTo>
                  <a:lnTo>
                    <a:pt x="3343275" y="1597698"/>
                  </a:lnTo>
                  <a:close/>
                </a:path>
                <a:path w="6200775" h="2135504">
                  <a:moveTo>
                    <a:pt x="3343275" y="1066279"/>
                  </a:moveTo>
                  <a:lnTo>
                    <a:pt x="3342817" y="1065161"/>
                  </a:lnTo>
                  <a:lnTo>
                    <a:pt x="3340951" y="1063307"/>
                  </a:lnTo>
                  <a:lnTo>
                    <a:pt x="3339833" y="1062837"/>
                  </a:lnTo>
                  <a:lnTo>
                    <a:pt x="3337204" y="1062837"/>
                  </a:lnTo>
                  <a:lnTo>
                    <a:pt x="3336086" y="1063307"/>
                  </a:lnTo>
                  <a:lnTo>
                    <a:pt x="3334220" y="1065161"/>
                  </a:lnTo>
                  <a:lnTo>
                    <a:pt x="3333750" y="1066279"/>
                  </a:lnTo>
                  <a:lnTo>
                    <a:pt x="3333750" y="1068908"/>
                  </a:lnTo>
                  <a:lnTo>
                    <a:pt x="3334220" y="1070038"/>
                  </a:lnTo>
                  <a:lnTo>
                    <a:pt x="3336086" y="1071892"/>
                  </a:lnTo>
                  <a:lnTo>
                    <a:pt x="3337204" y="1072362"/>
                  </a:lnTo>
                  <a:lnTo>
                    <a:pt x="3339833" y="1072362"/>
                  </a:lnTo>
                  <a:lnTo>
                    <a:pt x="3340951" y="1071892"/>
                  </a:lnTo>
                  <a:lnTo>
                    <a:pt x="3342817" y="1070038"/>
                  </a:lnTo>
                  <a:lnTo>
                    <a:pt x="3343275" y="1068908"/>
                  </a:lnTo>
                  <a:lnTo>
                    <a:pt x="3343275" y="1066279"/>
                  </a:lnTo>
                  <a:close/>
                </a:path>
                <a:path w="6200775" h="2135504">
                  <a:moveTo>
                    <a:pt x="3343275" y="534873"/>
                  </a:moveTo>
                  <a:lnTo>
                    <a:pt x="3342817" y="533742"/>
                  </a:lnTo>
                  <a:lnTo>
                    <a:pt x="3340951" y="531888"/>
                  </a:lnTo>
                  <a:lnTo>
                    <a:pt x="3339833" y="531418"/>
                  </a:lnTo>
                  <a:lnTo>
                    <a:pt x="3337204" y="531418"/>
                  </a:lnTo>
                  <a:lnTo>
                    <a:pt x="3336086" y="531888"/>
                  </a:lnTo>
                  <a:lnTo>
                    <a:pt x="3334220" y="533742"/>
                  </a:lnTo>
                  <a:lnTo>
                    <a:pt x="3333750" y="534873"/>
                  </a:lnTo>
                  <a:lnTo>
                    <a:pt x="3333750" y="537502"/>
                  </a:lnTo>
                  <a:lnTo>
                    <a:pt x="3334220" y="538619"/>
                  </a:lnTo>
                  <a:lnTo>
                    <a:pt x="3336086" y="540486"/>
                  </a:lnTo>
                  <a:lnTo>
                    <a:pt x="3337204" y="540943"/>
                  </a:lnTo>
                  <a:lnTo>
                    <a:pt x="3339833" y="540943"/>
                  </a:lnTo>
                  <a:lnTo>
                    <a:pt x="3340951" y="540486"/>
                  </a:lnTo>
                  <a:lnTo>
                    <a:pt x="3342817" y="538619"/>
                  </a:lnTo>
                  <a:lnTo>
                    <a:pt x="3343275" y="537502"/>
                  </a:lnTo>
                  <a:lnTo>
                    <a:pt x="3343275" y="534873"/>
                  </a:lnTo>
                  <a:close/>
                </a:path>
                <a:path w="6200775" h="2135504">
                  <a:moveTo>
                    <a:pt x="3343275" y="3454"/>
                  </a:moveTo>
                  <a:lnTo>
                    <a:pt x="3342817" y="2336"/>
                  </a:lnTo>
                  <a:lnTo>
                    <a:pt x="3340951" y="469"/>
                  </a:lnTo>
                  <a:lnTo>
                    <a:pt x="3339833" y="0"/>
                  </a:lnTo>
                  <a:lnTo>
                    <a:pt x="3337204" y="0"/>
                  </a:lnTo>
                  <a:lnTo>
                    <a:pt x="3336086" y="469"/>
                  </a:lnTo>
                  <a:lnTo>
                    <a:pt x="3334220" y="2336"/>
                  </a:lnTo>
                  <a:lnTo>
                    <a:pt x="3333750" y="3454"/>
                  </a:lnTo>
                  <a:lnTo>
                    <a:pt x="3333750" y="6083"/>
                  </a:lnTo>
                  <a:lnTo>
                    <a:pt x="3334220" y="7200"/>
                  </a:lnTo>
                  <a:lnTo>
                    <a:pt x="3336086" y="9067"/>
                  </a:lnTo>
                  <a:lnTo>
                    <a:pt x="3337204" y="9525"/>
                  </a:lnTo>
                  <a:lnTo>
                    <a:pt x="3339833" y="9525"/>
                  </a:lnTo>
                  <a:lnTo>
                    <a:pt x="3340951" y="9067"/>
                  </a:lnTo>
                  <a:lnTo>
                    <a:pt x="3342817" y="7200"/>
                  </a:lnTo>
                  <a:lnTo>
                    <a:pt x="3343275" y="6083"/>
                  </a:lnTo>
                  <a:lnTo>
                    <a:pt x="3343275" y="3454"/>
                  </a:lnTo>
                  <a:close/>
                </a:path>
                <a:path w="6200775" h="2135504">
                  <a:moveTo>
                    <a:pt x="3390900" y="2129117"/>
                  </a:moveTo>
                  <a:lnTo>
                    <a:pt x="3390442" y="2127999"/>
                  </a:lnTo>
                  <a:lnTo>
                    <a:pt x="3388576" y="2126132"/>
                  </a:lnTo>
                  <a:lnTo>
                    <a:pt x="3387458" y="2125675"/>
                  </a:lnTo>
                  <a:lnTo>
                    <a:pt x="3384829" y="2125675"/>
                  </a:lnTo>
                  <a:lnTo>
                    <a:pt x="3383711" y="2126132"/>
                  </a:lnTo>
                  <a:lnTo>
                    <a:pt x="3381845" y="2127999"/>
                  </a:lnTo>
                  <a:lnTo>
                    <a:pt x="3381375" y="2129117"/>
                  </a:lnTo>
                  <a:lnTo>
                    <a:pt x="3381375" y="2131745"/>
                  </a:lnTo>
                  <a:lnTo>
                    <a:pt x="3381845" y="2132863"/>
                  </a:lnTo>
                  <a:lnTo>
                    <a:pt x="3383711" y="2134730"/>
                  </a:lnTo>
                  <a:lnTo>
                    <a:pt x="3384829" y="2135200"/>
                  </a:lnTo>
                  <a:lnTo>
                    <a:pt x="3387458" y="2135200"/>
                  </a:lnTo>
                  <a:lnTo>
                    <a:pt x="3388576" y="2134730"/>
                  </a:lnTo>
                  <a:lnTo>
                    <a:pt x="3390442" y="2132863"/>
                  </a:lnTo>
                  <a:lnTo>
                    <a:pt x="3390900" y="2131745"/>
                  </a:lnTo>
                  <a:lnTo>
                    <a:pt x="3390900" y="2129117"/>
                  </a:lnTo>
                  <a:close/>
                </a:path>
                <a:path w="6200775" h="2135504">
                  <a:moveTo>
                    <a:pt x="3390900" y="1597698"/>
                  </a:moveTo>
                  <a:lnTo>
                    <a:pt x="3390442" y="1596580"/>
                  </a:lnTo>
                  <a:lnTo>
                    <a:pt x="3388576" y="1594713"/>
                  </a:lnTo>
                  <a:lnTo>
                    <a:pt x="3387458" y="1594256"/>
                  </a:lnTo>
                  <a:lnTo>
                    <a:pt x="3384829" y="1594256"/>
                  </a:lnTo>
                  <a:lnTo>
                    <a:pt x="3383711" y="1594713"/>
                  </a:lnTo>
                  <a:lnTo>
                    <a:pt x="3381845" y="1596580"/>
                  </a:lnTo>
                  <a:lnTo>
                    <a:pt x="3381375" y="1597698"/>
                  </a:lnTo>
                  <a:lnTo>
                    <a:pt x="3381375" y="1600327"/>
                  </a:lnTo>
                  <a:lnTo>
                    <a:pt x="3381845" y="1601457"/>
                  </a:lnTo>
                  <a:lnTo>
                    <a:pt x="3383711" y="1603311"/>
                  </a:lnTo>
                  <a:lnTo>
                    <a:pt x="3384829" y="1603781"/>
                  </a:lnTo>
                  <a:lnTo>
                    <a:pt x="3387458" y="1603781"/>
                  </a:lnTo>
                  <a:lnTo>
                    <a:pt x="3388576" y="1603311"/>
                  </a:lnTo>
                  <a:lnTo>
                    <a:pt x="3390442" y="1601457"/>
                  </a:lnTo>
                  <a:lnTo>
                    <a:pt x="3390900" y="1600327"/>
                  </a:lnTo>
                  <a:lnTo>
                    <a:pt x="3390900" y="1597698"/>
                  </a:lnTo>
                  <a:close/>
                </a:path>
                <a:path w="6200775" h="2135504">
                  <a:moveTo>
                    <a:pt x="3390900" y="1066279"/>
                  </a:moveTo>
                  <a:lnTo>
                    <a:pt x="3390442" y="1065161"/>
                  </a:lnTo>
                  <a:lnTo>
                    <a:pt x="3388576" y="1063307"/>
                  </a:lnTo>
                  <a:lnTo>
                    <a:pt x="3387458" y="1062837"/>
                  </a:lnTo>
                  <a:lnTo>
                    <a:pt x="3384829" y="1062837"/>
                  </a:lnTo>
                  <a:lnTo>
                    <a:pt x="3383711" y="1063307"/>
                  </a:lnTo>
                  <a:lnTo>
                    <a:pt x="3381845" y="1065161"/>
                  </a:lnTo>
                  <a:lnTo>
                    <a:pt x="3381375" y="1066279"/>
                  </a:lnTo>
                  <a:lnTo>
                    <a:pt x="3381375" y="1068908"/>
                  </a:lnTo>
                  <a:lnTo>
                    <a:pt x="3381845" y="1070038"/>
                  </a:lnTo>
                  <a:lnTo>
                    <a:pt x="3383711" y="1071892"/>
                  </a:lnTo>
                  <a:lnTo>
                    <a:pt x="3384829" y="1072362"/>
                  </a:lnTo>
                  <a:lnTo>
                    <a:pt x="3387458" y="1072362"/>
                  </a:lnTo>
                  <a:lnTo>
                    <a:pt x="3388576" y="1071892"/>
                  </a:lnTo>
                  <a:lnTo>
                    <a:pt x="3390442" y="1070038"/>
                  </a:lnTo>
                  <a:lnTo>
                    <a:pt x="3390900" y="1068908"/>
                  </a:lnTo>
                  <a:lnTo>
                    <a:pt x="3390900" y="1066279"/>
                  </a:lnTo>
                  <a:close/>
                </a:path>
                <a:path w="6200775" h="2135504">
                  <a:moveTo>
                    <a:pt x="3390900" y="534873"/>
                  </a:moveTo>
                  <a:lnTo>
                    <a:pt x="3390442" y="533742"/>
                  </a:lnTo>
                  <a:lnTo>
                    <a:pt x="3388576" y="531888"/>
                  </a:lnTo>
                  <a:lnTo>
                    <a:pt x="3387458" y="531418"/>
                  </a:lnTo>
                  <a:lnTo>
                    <a:pt x="3384829" y="531418"/>
                  </a:lnTo>
                  <a:lnTo>
                    <a:pt x="3383711" y="531888"/>
                  </a:lnTo>
                  <a:lnTo>
                    <a:pt x="3381845" y="533742"/>
                  </a:lnTo>
                  <a:lnTo>
                    <a:pt x="3381375" y="534873"/>
                  </a:lnTo>
                  <a:lnTo>
                    <a:pt x="3381375" y="537502"/>
                  </a:lnTo>
                  <a:lnTo>
                    <a:pt x="3381845" y="538619"/>
                  </a:lnTo>
                  <a:lnTo>
                    <a:pt x="3383711" y="540486"/>
                  </a:lnTo>
                  <a:lnTo>
                    <a:pt x="3384829" y="540943"/>
                  </a:lnTo>
                  <a:lnTo>
                    <a:pt x="3387458" y="540943"/>
                  </a:lnTo>
                  <a:lnTo>
                    <a:pt x="3388576" y="540486"/>
                  </a:lnTo>
                  <a:lnTo>
                    <a:pt x="3390442" y="538619"/>
                  </a:lnTo>
                  <a:lnTo>
                    <a:pt x="3390900" y="537502"/>
                  </a:lnTo>
                  <a:lnTo>
                    <a:pt x="3390900" y="534873"/>
                  </a:lnTo>
                  <a:close/>
                </a:path>
                <a:path w="6200775" h="2135504">
                  <a:moveTo>
                    <a:pt x="3390900" y="3454"/>
                  </a:moveTo>
                  <a:lnTo>
                    <a:pt x="3390442" y="2336"/>
                  </a:lnTo>
                  <a:lnTo>
                    <a:pt x="3388576" y="469"/>
                  </a:lnTo>
                  <a:lnTo>
                    <a:pt x="3387458" y="0"/>
                  </a:lnTo>
                  <a:lnTo>
                    <a:pt x="3384829" y="0"/>
                  </a:lnTo>
                  <a:lnTo>
                    <a:pt x="3383711" y="469"/>
                  </a:lnTo>
                  <a:lnTo>
                    <a:pt x="3381845" y="2336"/>
                  </a:lnTo>
                  <a:lnTo>
                    <a:pt x="3381375" y="3454"/>
                  </a:lnTo>
                  <a:lnTo>
                    <a:pt x="3381375" y="6083"/>
                  </a:lnTo>
                  <a:lnTo>
                    <a:pt x="3381845" y="7200"/>
                  </a:lnTo>
                  <a:lnTo>
                    <a:pt x="3383711" y="9067"/>
                  </a:lnTo>
                  <a:lnTo>
                    <a:pt x="3384829" y="9525"/>
                  </a:lnTo>
                  <a:lnTo>
                    <a:pt x="3387458" y="9525"/>
                  </a:lnTo>
                  <a:lnTo>
                    <a:pt x="3388576" y="9067"/>
                  </a:lnTo>
                  <a:lnTo>
                    <a:pt x="3390442" y="7200"/>
                  </a:lnTo>
                  <a:lnTo>
                    <a:pt x="3390900" y="6083"/>
                  </a:lnTo>
                  <a:lnTo>
                    <a:pt x="3390900" y="3454"/>
                  </a:lnTo>
                  <a:close/>
                </a:path>
                <a:path w="6200775" h="2135504">
                  <a:moveTo>
                    <a:pt x="3438525" y="2129117"/>
                  </a:moveTo>
                  <a:lnTo>
                    <a:pt x="3438067" y="2127999"/>
                  </a:lnTo>
                  <a:lnTo>
                    <a:pt x="3436201" y="2126132"/>
                  </a:lnTo>
                  <a:lnTo>
                    <a:pt x="3435083" y="2125675"/>
                  </a:lnTo>
                  <a:lnTo>
                    <a:pt x="3432454" y="2125675"/>
                  </a:lnTo>
                  <a:lnTo>
                    <a:pt x="3431336" y="2126132"/>
                  </a:lnTo>
                  <a:lnTo>
                    <a:pt x="3429470" y="2127999"/>
                  </a:lnTo>
                  <a:lnTo>
                    <a:pt x="3429000" y="2129117"/>
                  </a:lnTo>
                  <a:lnTo>
                    <a:pt x="3429000" y="2131745"/>
                  </a:lnTo>
                  <a:lnTo>
                    <a:pt x="3429470" y="2132863"/>
                  </a:lnTo>
                  <a:lnTo>
                    <a:pt x="3431336" y="2134730"/>
                  </a:lnTo>
                  <a:lnTo>
                    <a:pt x="3432454" y="2135200"/>
                  </a:lnTo>
                  <a:lnTo>
                    <a:pt x="3435083" y="2135200"/>
                  </a:lnTo>
                  <a:lnTo>
                    <a:pt x="3436201" y="2134730"/>
                  </a:lnTo>
                  <a:lnTo>
                    <a:pt x="3438067" y="2132863"/>
                  </a:lnTo>
                  <a:lnTo>
                    <a:pt x="3438525" y="2131745"/>
                  </a:lnTo>
                  <a:lnTo>
                    <a:pt x="3438525" y="2129117"/>
                  </a:lnTo>
                  <a:close/>
                </a:path>
                <a:path w="6200775" h="2135504">
                  <a:moveTo>
                    <a:pt x="3438525" y="1597698"/>
                  </a:moveTo>
                  <a:lnTo>
                    <a:pt x="3438067" y="1596580"/>
                  </a:lnTo>
                  <a:lnTo>
                    <a:pt x="3436201" y="1594713"/>
                  </a:lnTo>
                  <a:lnTo>
                    <a:pt x="3435083" y="1594256"/>
                  </a:lnTo>
                  <a:lnTo>
                    <a:pt x="3432454" y="1594256"/>
                  </a:lnTo>
                  <a:lnTo>
                    <a:pt x="3431336" y="1594713"/>
                  </a:lnTo>
                  <a:lnTo>
                    <a:pt x="3429470" y="1596580"/>
                  </a:lnTo>
                  <a:lnTo>
                    <a:pt x="3429000" y="1597698"/>
                  </a:lnTo>
                  <a:lnTo>
                    <a:pt x="3429000" y="1600327"/>
                  </a:lnTo>
                  <a:lnTo>
                    <a:pt x="3429470" y="1601457"/>
                  </a:lnTo>
                  <a:lnTo>
                    <a:pt x="3431336" y="1603311"/>
                  </a:lnTo>
                  <a:lnTo>
                    <a:pt x="3432454" y="1603781"/>
                  </a:lnTo>
                  <a:lnTo>
                    <a:pt x="3435083" y="1603781"/>
                  </a:lnTo>
                  <a:lnTo>
                    <a:pt x="3436201" y="1603311"/>
                  </a:lnTo>
                  <a:lnTo>
                    <a:pt x="3438067" y="1601457"/>
                  </a:lnTo>
                  <a:lnTo>
                    <a:pt x="3438525" y="1600327"/>
                  </a:lnTo>
                  <a:lnTo>
                    <a:pt x="3438525" y="1597698"/>
                  </a:lnTo>
                  <a:close/>
                </a:path>
                <a:path w="6200775" h="2135504">
                  <a:moveTo>
                    <a:pt x="3438525" y="1066279"/>
                  </a:moveTo>
                  <a:lnTo>
                    <a:pt x="3438067" y="1065161"/>
                  </a:lnTo>
                  <a:lnTo>
                    <a:pt x="3436201" y="1063307"/>
                  </a:lnTo>
                  <a:lnTo>
                    <a:pt x="3435083" y="1062837"/>
                  </a:lnTo>
                  <a:lnTo>
                    <a:pt x="3432454" y="1062837"/>
                  </a:lnTo>
                  <a:lnTo>
                    <a:pt x="3431336" y="1063307"/>
                  </a:lnTo>
                  <a:lnTo>
                    <a:pt x="3429470" y="1065161"/>
                  </a:lnTo>
                  <a:lnTo>
                    <a:pt x="3429000" y="1066279"/>
                  </a:lnTo>
                  <a:lnTo>
                    <a:pt x="3429000" y="1068908"/>
                  </a:lnTo>
                  <a:lnTo>
                    <a:pt x="3429470" y="1070038"/>
                  </a:lnTo>
                  <a:lnTo>
                    <a:pt x="3431336" y="1071892"/>
                  </a:lnTo>
                  <a:lnTo>
                    <a:pt x="3432454" y="1072362"/>
                  </a:lnTo>
                  <a:lnTo>
                    <a:pt x="3435083" y="1072362"/>
                  </a:lnTo>
                  <a:lnTo>
                    <a:pt x="3436201" y="1071892"/>
                  </a:lnTo>
                  <a:lnTo>
                    <a:pt x="3438067" y="1070038"/>
                  </a:lnTo>
                  <a:lnTo>
                    <a:pt x="3438525" y="1068908"/>
                  </a:lnTo>
                  <a:lnTo>
                    <a:pt x="3438525" y="1066279"/>
                  </a:lnTo>
                  <a:close/>
                </a:path>
                <a:path w="6200775" h="2135504">
                  <a:moveTo>
                    <a:pt x="3438525" y="534873"/>
                  </a:moveTo>
                  <a:lnTo>
                    <a:pt x="3438067" y="533742"/>
                  </a:lnTo>
                  <a:lnTo>
                    <a:pt x="3436201" y="531888"/>
                  </a:lnTo>
                  <a:lnTo>
                    <a:pt x="3435083" y="531418"/>
                  </a:lnTo>
                  <a:lnTo>
                    <a:pt x="3432454" y="531418"/>
                  </a:lnTo>
                  <a:lnTo>
                    <a:pt x="3431336" y="531888"/>
                  </a:lnTo>
                  <a:lnTo>
                    <a:pt x="3429470" y="533742"/>
                  </a:lnTo>
                  <a:lnTo>
                    <a:pt x="3429000" y="534873"/>
                  </a:lnTo>
                  <a:lnTo>
                    <a:pt x="3429000" y="537502"/>
                  </a:lnTo>
                  <a:lnTo>
                    <a:pt x="3429470" y="538619"/>
                  </a:lnTo>
                  <a:lnTo>
                    <a:pt x="3431336" y="540486"/>
                  </a:lnTo>
                  <a:lnTo>
                    <a:pt x="3432454" y="540943"/>
                  </a:lnTo>
                  <a:lnTo>
                    <a:pt x="3435083" y="540943"/>
                  </a:lnTo>
                  <a:lnTo>
                    <a:pt x="3436201" y="540486"/>
                  </a:lnTo>
                  <a:lnTo>
                    <a:pt x="3438067" y="538619"/>
                  </a:lnTo>
                  <a:lnTo>
                    <a:pt x="3438525" y="537502"/>
                  </a:lnTo>
                  <a:lnTo>
                    <a:pt x="3438525" y="534873"/>
                  </a:lnTo>
                  <a:close/>
                </a:path>
                <a:path w="6200775" h="2135504">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6200775" h="2135504">
                  <a:moveTo>
                    <a:pt x="3486150" y="2129117"/>
                  </a:moveTo>
                  <a:lnTo>
                    <a:pt x="3485692" y="2127999"/>
                  </a:lnTo>
                  <a:lnTo>
                    <a:pt x="3483826" y="2126132"/>
                  </a:lnTo>
                  <a:lnTo>
                    <a:pt x="3482708" y="2125675"/>
                  </a:lnTo>
                  <a:lnTo>
                    <a:pt x="3480079" y="2125675"/>
                  </a:lnTo>
                  <a:lnTo>
                    <a:pt x="3478961" y="2126132"/>
                  </a:lnTo>
                  <a:lnTo>
                    <a:pt x="3477095" y="2127999"/>
                  </a:lnTo>
                  <a:lnTo>
                    <a:pt x="3476625" y="2129117"/>
                  </a:lnTo>
                  <a:lnTo>
                    <a:pt x="3476625" y="2131745"/>
                  </a:lnTo>
                  <a:lnTo>
                    <a:pt x="3477095" y="2132863"/>
                  </a:lnTo>
                  <a:lnTo>
                    <a:pt x="3478961" y="2134730"/>
                  </a:lnTo>
                  <a:lnTo>
                    <a:pt x="3480079" y="2135200"/>
                  </a:lnTo>
                  <a:lnTo>
                    <a:pt x="3482708" y="2135200"/>
                  </a:lnTo>
                  <a:lnTo>
                    <a:pt x="3483826" y="2134730"/>
                  </a:lnTo>
                  <a:lnTo>
                    <a:pt x="3485692" y="2132863"/>
                  </a:lnTo>
                  <a:lnTo>
                    <a:pt x="3486150" y="2131745"/>
                  </a:lnTo>
                  <a:lnTo>
                    <a:pt x="3486150" y="2129117"/>
                  </a:lnTo>
                  <a:close/>
                </a:path>
                <a:path w="6200775" h="2135504">
                  <a:moveTo>
                    <a:pt x="3486150" y="1597698"/>
                  </a:moveTo>
                  <a:lnTo>
                    <a:pt x="3485692" y="1596580"/>
                  </a:lnTo>
                  <a:lnTo>
                    <a:pt x="3483826" y="1594713"/>
                  </a:lnTo>
                  <a:lnTo>
                    <a:pt x="3482708" y="1594256"/>
                  </a:lnTo>
                  <a:lnTo>
                    <a:pt x="3480079" y="1594256"/>
                  </a:lnTo>
                  <a:lnTo>
                    <a:pt x="3478961" y="1594713"/>
                  </a:lnTo>
                  <a:lnTo>
                    <a:pt x="3477095" y="1596580"/>
                  </a:lnTo>
                  <a:lnTo>
                    <a:pt x="3476625" y="1597698"/>
                  </a:lnTo>
                  <a:lnTo>
                    <a:pt x="3476625" y="1600327"/>
                  </a:lnTo>
                  <a:lnTo>
                    <a:pt x="3477095" y="1601457"/>
                  </a:lnTo>
                  <a:lnTo>
                    <a:pt x="3478961" y="1603311"/>
                  </a:lnTo>
                  <a:lnTo>
                    <a:pt x="3480079" y="1603781"/>
                  </a:lnTo>
                  <a:lnTo>
                    <a:pt x="3482708" y="1603781"/>
                  </a:lnTo>
                  <a:lnTo>
                    <a:pt x="3483826" y="1603311"/>
                  </a:lnTo>
                  <a:lnTo>
                    <a:pt x="3485692" y="1601457"/>
                  </a:lnTo>
                  <a:lnTo>
                    <a:pt x="3486150" y="1600327"/>
                  </a:lnTo>
                  <a:lnTo>
                    <a:pt x="3486150" y="1597698"/>
                  </a:lnTo>
                  <a:close/>
                </a:path>
                <a:path w="6200775" h="2135504">
                  <a:moveTo>
                    <a:pt x="3486150" y="1066279"/>
                  </a:moveTo>
                  <a:lnTo>
                    <a:pt x="3485692" y="1065161"/>
                  </a:lnTo>
                  <a:lnTo>
                    <a:pt x="3483826" y="1063307"/>
                  </a:lnTo>
                  <a:lnTo>
                    <a:pt x="3482708" y="1062837"/>
                  </a:lnTo>
                  <a:lnTo>
                    <a:pt x="3480079" y="1062837"/>
                  </a:lnTo>
                  <a:lnTo>
                    <a:pt x="3478961" y="1063307"/>
                  </a:lnTo>
                  <a:lnTo>
                    <a:pt x="3477095" y="1065161"/>
                  </a:lnTo>
                  <a:lnTo>
                    <a:pt x="3476625" y="1066279"/>
                  </a:lnTo>
                  <a:lnTo>
                    <a:pt x="3476625" y="1068908"/>
                  </a:lnTo>
                  <a:lnTo>
                    <a:pt x="3477095" y="1070038"/>
                  </a:lnTo>
                  <a:lnTo>
                    <a:pt x="3478961" y="1071892"/>
                  </a:lnTo>
                  <a:lnTo>
                    <a:pt x="3480079" y="1072362"/>
                  </a:lnTo>
                  <a:lnTo>
                    <a:pt x="3482708" y="1072362"/>
                  </a:lnTo>
                  <a:lnTo>
                    <a:pt x="3483826" y="1071892"/>
                  </a:lnTo>
                  <a:lnTo>
                    <a:pt x="3485692" y="1070038"/>
                  </a:lnTo>
                  <a:lnTo>
                    <a:pt x="3486150" y="1068908"/>
                  </a:lnTo>
                  <a:lnTo>
                    <a:pt x="3486150" y="1066279"/>
                  </a:lnTo>
                  <a:close/>
                </a:path>
                <a:path w="6200775" h="2135504">
                  <a:moveTo>
                    <a:pt x="3486150" y="534873"/>
                  </a:moveTo>
                  <a:lnTo>
                    <a:pt x="3485692" y="533742"/>
                  </a:lnTo>
                  <a:lnTo>
                    <a:pt x="3483826" y="531888"/>
                  </a:lnTo>
                  <a:lnTo>
                    <a:pt x="3482708" y="531418"/>
                  </a:lnTo>
                  <a:lnTo>
                    <a:pt x="3480079" y="531418"/>
                  </a:lnTo>
                  <a:lnTo>
                    <a:pt x="3478961" y="531888"/>
                  </a:lnTo>
                  <a:lnTo>
                    <a:pt x="3477095" y="533742"/>
                  </a:lnTo>
                  <a:lnTo>
                    <a:pt x="3476625" y="534873"/>
                  </a:lnTo>
                  <a:lnTo>
                    <a:pt x="3476625" y="537502"/>
                  </a:lnTo>
                  <a:lnTo>
                    <a:pt x="3477095" y="538619"/>
                  </a:lnTo>
                  <a:lnTo>
                    <a:pt x="3478961" y="540486"/>
                  </a:lnTo>
                  <a:lnTo>
                    <a:pt x="3480079" y="540943"/>
                  </a:lnTo>
                  <a:lnTo>
                    <a:pt x="3482708" y="540943"/>
                  </a:lnTo>
                  <a:lnTo>
                    <a:pt x="3483826" y="540486"/>
                  </a:lnTo>
                  <a:lnTo>
                    <a:pt x="3485692" y="538619"/>
                  </a:lnTo>
                  <a:lnTo>
                    <a:pt x="3486150" y="537502"/>
                  </a:lnTo>
                  <a:lnTo>
                    <a:pt x="3486150" y="534873"/>
                  </a:lnTo>
                  <a:close/>
                </a:path>
                <a:path w="6200775" h="2135504">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6200775" h="2135504">
                  <a:moveTo>
                    <a:pt x="3533775" y="2129117"/>
                  </a:moveTo>
                  <a:lnTo>
                    <a:pt x="3533317" y="2127999"/>
                  </a:lnTo>
                  <a:lnTo>
                    <a:pt x="3531451" y="2126132"/>
                  </a:lnTo>
                  <a:lnTo>
                    <a:pt x="3530333" y="2125675"/>
                  </a:lnTo>
                  <a:lnTo>
                    <a:pt x="3527704" y="2125675"/>
                  </a:lnTo>
                  <a:lnTo>
                    <a:pt x="3526586" y="2126132"/>
                  </a:lnTo>
                  <a:lnTo>
                    <a:pt x="3524720" y="2127999"/>
                  </a:lnTo>
                  <a:lnTo>
                    <a:pt x="3524250" y="2129117"/>
                  </a:lnTo>
                  <a:lnTo>
                    <a:pt x="3524250" y="2131745"/>
                  </a:lnTo>
                  <a:lnTo>
                    <a:pt x="3524720" y="2132863"/>
                  </a:lnTo>
                  <a:lnTo>
                    <a:pt x="3526586" y="2134730"/>
                  </a:lnTo>
                  <a:lnTo>
                    <a:pt x="3527704" y="2135200"/>
                  </a:lnTo>
                  <a:lnTo>
                    <a:pt x="3530333" y="2135200"/>
                  </a:lnTo>
                  <a:lnTo>
                    <a:pt x="3531451" y="2134730"/>
                  </a:lnTo>
                  <a:lnTo>
                    <a:pt x="3533317" y="2132863"/>
                  </a:lnTo>
                  <a:lnTo>
                    <a:pt x="3533775" y="2131745"/>
                  </a:lnTo>
                  <a:lnTo>
                    <a:pt x="3533775" y="2129117"/>
                  </a:lnTo>
                  <a:close/>
                </a:path>
                <a:path w="6200775" h="2135504">
                  <a:moveTo>
                    <a:pt x="3533775" y="1597698"/>
                  </a:moveTo>
                  <a:lnTo>
                    <a:pt x="3533317" y="1596580"/>
                  </a:lnTo>
                  <a:lnTo>
                    <a:pt x="3531451" y="1594713"/>
                  </a:lnTo>
                  <a:lnTo>
                    <a:pt x="3530333" y="1594256"/>
                  </a:lnTo>
                  <a:lnTo>
                    <a:pt x="3527704" y="1594256"/>
                  </a:lnTo>
                  <a:lnTo>
                    <a:pt x="3526586" y="1594713"/>
                  </a:lnTo>
                  <a:lnTo>
                    <a:pt x="3524720" y="1596580"/>
                  </a:lnTo>
                  <a:lnTo>
                    <a:pt x="3524250" y="1597698"/>
                  </a:lnTo>
                  <a:lnTo>
                    <a:pt x="3524250" y="1600327"/>
                  </a:lnTo>
                  <a:lnTo>
                    <a:pt x="3524720" y="1601457"/>
                  </a:lnTo>
                  <a:lnTo>
                    <a:pt x="3526586" y="1603311"/>
                  </a:lnTo>
                  <a:lnTo>
                    <a:pt x="3527704" y="1603781"/>
                  </a:lnTo>
                  <a:lnTo>
                    <a:pt x="3530333" y="1603781"/>
                  </a:lnTo>
                  <a:lnTo>
                    <a:pt x="3531451" y="1603311"/>
                  </a:lnTo>
                  <a:lnTo>
                    <a:pt x="3533317" y="1601457"/>
                  </a:lnTo>
                  <a:lnTo>
                    <a:pt x="3533775" y="1600327"/>
                  </a:lnTo>
                  <a:lnTo>
                    <a:pt x="3533775" y="1597698"/>
                  </a:lnTo>
                  <a:close/>
                </a:path>
                <a:path w="6200775" h="2135504">
                  <a:moveTo>
                    <a:pt x="3533775" y="1066279"/>
                  </a:moveTo>
                  <a:lnTo>
                    <a:pt x="3533317" y="1065161"/>
                  </a:lnTo>
                  <a:lnTo>
                    <a:pt x="3531451" y="1063307"/>
                  </a:lnTo>
                  <a:lnTo>
                    <a:pt x="3530333" y="1062837"/>
                  </a:lnTo>
                  <a:lnTo>
                    <a:pt x="3527704" y="1062837"/>
                  </a:lnTo>
                  <a:lnTo>
                    <a:pt x="3526586" y="1063307"/>
                  </a:lnTo>
                  <a:lnTo>
                    <a:pt x="3524720" y="1065161"/>
                  </a:lnTo>
                  <a:lnTo>
                    <a:pt x="3524250" y="1066279"/>
                  </a:lnTo>
                  <a:lnTo>
                    <a:pt x="3524250" y="1068908"/>
                  </a:lnTo>
                  <a:lnTo>
                    <a:pt x="3524720" y="1070038"/>
                  </a:lnTo>
                  <a:lnTo>
                    <a:pt x="3526586" y="1071892"/>
                  </a:lnTo>
                  <a:lnTo>
                    <a:pt x="3527704" y="1072362"/>
                  </a:lnTo>
                  <a:lnTo>
                    <a:pt x="3530333" y="1072362"/>
                  </a:lnTo>
                  <a:lnTo>
                    <a:pt x="3531451" y="1071892"/>
                  </a:lnTo>
                  <a:lnTo>
                    <a:pt x="3533317" y="1070038"/>
                  </a:lnTo>
                  <a:lnTo>
                    <a:pt x="3533775" y="1068908"/>
                  </a:lnTo>
                  <a:lnTo>
                    <a:pt x="3533775" y="1066279"/>
                  </a:lnTo>
                  <a:close/>
                </a:path>
                <a:path w="6200775" h="2135504">
                  <a:moveTo>
                    <a:pt x="3533775" y="534873"/>
                  </a:moveTo>
                  <a:lnTo>
                    <a:pt x="3533317" y="533742"/>
                  </a:lnTo>
                  <a:lnTo>
                    <a:pt x="3531451" y="531888"/>
                  </a:lnTo>
                  <a:lnTo>
                    <a:pt x="3530333" y="531418"/>
                  </a:lnTo>
                  <a:lnTo>
                    <a:pt x="3527704" y="531418"/>
                  </a:lnTo>
                  <a:lnTo>
                    <a:pt x="3526586" y="531888"/>
                  </a:lnTo>
                  <a:lnTo>
                    <a:pt x="3524720" y="533742"/>
                  </a:lnTo>
                  <a:lnTo>
                    <a:pt x="3524250" y="534873"/>
                  </a:lnTo>
                  <a:lnTo>
                    <a:pt x="3524250" y="537502"/>
                  </a:lnTo>
                  <a:lnTo>
                    <a:pt x="3524720" y="538619"/>
                  </a:lnTo>
                  <a:lnTo>
                    <a:pt x="3526586" y="540486"/>
                  </a:lnTo>
                  <a:lnTo>
                    <a:pt x="3527704" y="540943"/>
                  </a:lnTo>
                  <a:lnTo>
                    <a:pt x="3530333" y="540943"/>
                  </a:lnTo>
                  <a:lnTo>
                    <a:pt x="3531451" y="540486"/>
                  </a:lnTo>
                  <a:lnTo>
                    <a:pt x="3533317" y="538619"/>
                  </a:lnTo>
                  <a:lnTo>
                    <a:pt x="3533775" y="537502"/>
                  </a:lnTo>
                  <a:lnTo>
                    <a:pt x="3533775" y="534873"/>
                  </a:lnTo>
                  <a:close/>
                </a:path>
                <a:path w="6200775" h="2135504">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6200775" h="2135504">
                  <a:moveTo>
                    <a:pt x="3581400" y="2129117"/>
                  </a:moveTo>
                  <a:lnTo>
                    <a:pt x="3580942" y="2127999"/>
                  </a:lnTo>
                  <a:lnTo>
                    <a:pt x="3579076" y="2126132"/>
                  </a:lnTo>
                  <a:lnTo>
                    <a:pt x="3577958" y="2125675"/>
                  </a:lnTo>
                  <a:lnTo>
                    <a:pt x="3575329" y="2125675"/>
                  </a:lnTo>
                  <a:lnTo>
                    <a:pt x="3574211" y="2126132"/>
                  </a:lnTo>
                  <a:lnTo>
                    <a:pt x="3572345" y="2127999"/>
                  </a:lnTo>
                  <a:lnTo>
                    <a:pt x="3571875" y="2129117"/>
                  </a:lnTo>
                  <a:lnTo>
                    <a:pt x="3571875" y="2131745"/>
                  </a:lnTo>
                  <a:lnTo>
                    <a:pt x="3572345" y="2132863"/>
                  </a:lnTo>
                  <a:lnTo>
                    <a:pt x="3574211" y="2134730"/>
                  </a:lnTo>
                  <a:lnTo>
                    <a:pt x="3575329" y="2135200"/>
                  </a:lnTo>
                  <a:lnTo>
                    <a:pt x="3577958" y="2135200"/>
                  </a:lnTo>
                  <a:lnTo>
                    <a:pt x="3579076" y="2134730"/>
                  </a:lnTo>
                  <a:lnTo>
                    <a:pt x="3580942" y="2132863"/>
                  </a:lnTo>
                  <a:lnTo>
                    <a:pt x="3581400" y="2131745"/>
                  </a:lnTo>
                  <a:lnTo>
                    <a:pt x="3581400" y="2129117"/>
                  </a:lnTo>
                  <a:close/>
                </a:path>
                <a:path w="6200775" h="2135504">
                  <a:moveTo>
                    <a:pt x="3581400" y="1597698"/>
                  </a:moveTo>
                  <a:lnTo>
                    <a:pt x="3580942" y="1596580"/>
                  </a:lnTo>
                  <a:lnTo>
                    <a:pt x="3579076" y="1594713"/>
                  </a:lnTo>
                  <a:lnTo>
                    <a:pt x="3577958" y="1594256"/>
                  </a:lnTo>
                  <a:lnTo>
                    <a:pt x="3575329" y="1594256"/>
                  </a:lnTo>
                  <a:lnTo>
                    <a:pt x="3574211" y="1594713"/>
                  </a:lnTo>
                  <a:lnTo>
                    <a:pt x="3572345" y="1596580"/>
                  </a:lnTo>
                  <a:lnTo>
                    <a:pt x="3571875" y="1597698"/>
                  </a:lnTo>
                  <a:lnTo>
                    <a:pt x="3571875" y="1600327"/>
                  </a:lnTo>
                  <a:lnTo>
                    <a:pt x="3572345" y="1601457"/>
                  </a:lnTo>
                  <a:lnTo>
                    <a:pt x="3574211" y="1603311"/>
                  </a:lnTo>
                  <a:lnTo>
                    <a:pt x="3575329" y="1603781"/>
                  </a:lnTo>
                  <a:lnTo>
                    <a:pt x="3577958" y="1603781"/>
                  </a:lnTo>
                  <a:lnTo>
                    <a:pt x="3579076" y="1603311"/>
                  </a:lnTo>
                  <a:lnTo>
                    <a:pt x="3580942" y="1601457"/>
                  </a:lnTo>
                  <a:lnTo>
                    <a:pt x="3581400" y="1600327"/>
                  </a:lnTo>
                  <a:lnTo>
                    <a:pt x="3581400" y="1597698"/>
                  </a:lnTo>
                  <a:close/>
                </a:path>
                <a:path w="6200775" h="2135504">
                  <a:moveTo>
                    <a:pt x="3581400" y="1066279"/>
                  </a:moveTo>
                  <a:lnTo>
                    <a:pt x="3580942" y="1065161"/>
                  </a:lnTo>
                  <a:lnTo>
                    <a:pt x="3579076" y="1063307"/>
                  </a:lnTo>
                  <a:lnTo>
                    <a:pt x="3577958" y="1062837"/>
                  </a:lnTo>
                  <a:lnTo>
                    <a:pt x="3575329" y="1062837"/>
                  </a:lnTo>
                  <a:lnTo>
                    <a:pt x="3574211" y="1063307"/>
                  </a:lnTo>
                  <a:lnTo>
                    <a:pt x="3572345" y="1065161"/>
                  </a:lnTo>
                  <a:lnTo>
                    <a:pt x="3571875" y="1066279"/>
                  </a:lnTo>
                  <a:lnTo>
                    <a:pt x="3571875" y="1068908"/>
                  </a:lnTo>
                  <a:lnTo>
                    <a:pt x="3572345" y="1070038"/>
                  </a:lnTo>
                  <a:lnTo>
                    <a:pt x="3574211" y="1071892"/>
                  </a:lnTo>
                  <a:lnTo>
                    <a:pt x="3575329" y="1072362"/>
                  </a:lnTo>
                  <a:lnTo>
                    <a:pt x="3577958" y="1072362"/>
                  </a:lnTo>
                  <a:lnTo>
                    <a:pt x="3579076" y="1071892"/>
                  </a:lnTo>
                  <a:lnTo>
                    <a:pt x="3580942" y="1070038"/>
                  </a:lnTo>
                  <a:lnTo>
                    <a:pt x="3581400" y="1068908"/>
                  </a:lnTo>
                  <a:lnTo>
                    <a:pt x="3581400" y="1066279"/>
                  </a:lnTo>
                  <a:close/>
                </a:path>
                <a:path w="6200775" h="2135504">
                  <a:moveTo>
                    <a:pt x="3581400" y="534873"/>
                  </a:moveTo>
                  <a:lnTo>
                    <a:pt x="3580942" y="533742"/>
                  </a:lnTo>
                  <a:lnTo>
                    <a:pt x="3579076" y="531888"/>
                  </a:lnTo>
                  <a:lnTo>
                    <a:pt x="3577958" y="531418"/>
                  </a:lnTo>
                  <a:lnTo>
                    <a:pt x="3575329" y="531418"/>
                  </a:lnTo>
                  <a:lnTo>
                    <a:pt x="3574211" y="531888"/>
                  </a:lnTo>
                  <a:lnTo>
                    <a:pt x="3572345" y="533742"/>
                  </a:lnTo>
                  <a:lnTo>
                    <a:pt x="3571875" y="534873"/>
                  </a:lnTo>
                  <a:lnTo>
                    <a:pt x="3571875" y="537502"/>
                  </a:lnTo>
                  <a:lnTo>
                    <a:pt x="3572345" y="538619"/>
                  </a:lnTo>
                  <a:lnTo>
                    <a:pt x="3574211" y="540486"/>
                  </a:lnTo>
                  <a:lnTo>
                    <a:pt x="3575329" y="540943"/>
                  </a:lnTo>
                  <a:lnTo>
                    <a:pt x="3577958" y="540943"/>
                  </a:lnTo>
                  <a:lnTo>
                    <a:pt x="3579076" y="540486"/>
                  </a:lnTo>
                  <a:lnTo>
                    <a:pt x="3580942" y="538619"/>
                  </a:lnTo>
                  <a:lnTo>
                    <a:pt x="3581400" y="537502"/>
                  </a:lnTo>
                  <a:lnTo>
                    <a:pt x="3581400" y="534873"/>
                  </a:lnTo>
                  <a:close/>
                </a:path>
                <a:path w="6200775" h="2135504">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6200775" h="2135504">
                  <a:moveTo>
                    <a:pt x="3629025" y="2129117"/>
                  </a:moveTo>
                  <a:lnTo>
                    <a:pt x="3628567" y="2127999"/>
                  </a:lnTo>
                  <a:lnTo>
                    <a:pt x="3626701" y="2126132"/>
                  </a:lnTo>
                  <a:lnTo>
                    <a:pt x="3625583" y="2125675"/>
                  </a:lnTo>
                  <a:lnTo>
                    <a:pt x="3622954" y="2125675"/>
                  </a:lnTo>
                  <a:lnTo>
                    <a:pt x="3621836" y="2126132"/>
                  </a:lnTo>
                  <a:lnTo>
                    <a:pt x="3619970" y="2127999"/>
                  </a:lnTo>
                  <a:lnTo>
                    <a:pt x="3619500" y="2129117"/>
                  </a:lnTo>
                  <a:lnTo>
                    <a:pt x="3619500" y="2131745"/>
                  </a:lnTo>
                  <a:lnTo>
                    <a:pt x="3619970" y="2132863"/>
                  </a:lnTo>
                  <a:lnTo>
                    <a:pt x="3621836" y="2134730"/>
                  </a:lnTo>
                  <a:lnTo>
                    <a:pt x="3622954" y="2135200"/>
                  </a:lnTo>
                  <a:lnTo>
                    <a:pt x="3625583" y="2135200"/>
                  </a:lnTo>
                  <a:lnTo>
                    <a:pt x="3626701" y="2134730"/>
                  </a:lnTo>
                  <a:lnTo>
                    <a:pt x="3628567" y="2132863"/>
                  </a:lnTo>
                  <a:lnTo>
                    <a:pt x="3629025" y="2131745"/>
                  </a:lnTo>
                  <a:lnTo>
                    <a:pt x="3629025" y="2129117"/>
                  </a:lnTo>
                  <a:close/>
                </a:path>
                <a:path w="6200775" h="2135504">
                  <a:moveTo>
                    <a:pt x="3629025" y="1597698"/>
                  </a:moveTo>
                  <a:lnTo>
                    <a:pt x="3628567" y="1596580"/>
                  </a:lnTo>
                  <a:lnTo>
                    <a:pt x="3626701" y="1594713"/>
                  </a:lnTo>
                  <a:lnTo>
                    <a:pt x="3625583" y="1594256"/>
                  </a:lnTo>
                  <a:lnTo>
                    <a:pt x="3622954" y="1594256"/>
                  </a:lnTo>
                  <a:lnTo>
                    <a:pt x="3621836" y="1594713"/>
                  </a:lnTo>
                  <a:lnTo>
                    <a:pt x="3619970" y="1596580"/>
                  </a:lnTo>
                  <a:lnTo>
                    <a:pt x="3619500" y="1597698"/>
                  </a:lnTo>
                  <a:lnTo>
                    <a:pt x="3619500" y="1600327"/>
                  </a:lnTo>
                  <a:lnTo>
                    <a:pt x="3619970" y="1601457"/>
                  </a:lnTo>
                  <a:lnTo>
                    <a:pt x="3621836" y="1603311"/>
                  </a:lnTo>
                  <a:lnTo>
                    <a:pt x="3622954" y="1603781"/>
                  </a:lnTo>
                  <a:lnTo>
                    <a:pt x="3625583" y="1603781"/>
                  </a:lnTo>
                  <a:lnTo>
                    <a:pt x="3626701" y="1603311"/>
                  </a:lnTo>
                  <a:lnTo>
                    <a:pt x="3628567" y="1601457"/>
                  </a:lnTo>
                  <a:lnTo>
                    <a:pt x="3629025" y="1600327"/>
                  </a:lnTo>
                  <a:lnTo>
                    <a:pt x="3629025" y="1597698"/>
                  </a:lnTo>
                  <a:close/>
                </a:path>
                <a:path w="6200775" h="2135504">
                  <a:moveTo>
                    <a:pt x="3629025" y="1066279"/>
                  </a:moveTo>
                  <a:lnTo>
                    <a:pt x="3628567" y="1065161"/>
                  </a:lnTo>
                  <a:lnTo>
                    <a:pt x="3626701" y="1063307"/>
                  </a:lnTo>
                  <a:lnTo>
                    <a:pt x="3625583" y="1062837"/>
                  </a:lnTo>
                  <a:lnTo>
                    <a:pt x="3622954" y="1062837"/>
                  </a:lnTo>
                  <a:lnTo>
                    <a:pt x="3621836" y="1063307"/>
                  </a:lnTo>
                  <a:lnTo>
                    <a:pt x="3619970" y="1065161"/>
                  </a:lnTo>
                  <a:lnTo>
                    <a:pt x="3619500" y="1066279"/>
                  </a:lnTo>
                  <a:lnTo>
                    <a:pt x="3619500" y="1068908"/>
                  </a:lnTo>
                  <a:lnTo>
                    <a:pt x="3619970" y="1070038"/>
                  </a:lnTo>
                  <a:lnTo>
                    <a:pt x="3621836" y="1071892"/>
                  </a:lnTo>
                  <a:lnTo>
                    <a:pt x="3622954" y="1072362"/>
                  </a:lnTo>
                  <a:lnTo>
                    <a:pt x="3625583" y="1072362"/>
                  </a:lnTo>
                  <a:lnTo>
                    <a:pt x="3626701" y="1071892"/>
                  </a:lnTo>
                  <a:lnTo>
                    <a:pt x="3628567" y="1070038"/>
                  </a:lnTo>
                  <a:lnTo>
                    <a:pt x="3629025" y="1068908"/>
                  </a:lnTo>
                  <a:lnTo>
                    <a:pt x="3629025" y="1066279"/>
                  </a:lnTo>
                  <a:close/>
                </a:path>
                <a:path w="6200775" h="2135504">
                  <a:moveTo>
                    <a:pt x="3629025" y="534873"/>
                  </a:moveTo>
                  <a:lnTo>
                    <a:pt x="3628567" y="533742"/>
                  </a:lnTo>
                  <a:lnTo>
                    <a:pt x="3626701" y="531888"/>
                  </a:lnTo>
                  <a:lnTo>
                    <a:pt x="3625583" y="531418"/>
                  </a:lnTo>
                  <a:lnTo>
                    <a:pt x="3622954" y="531418"/>
                  </a:lnTo>
                  <a:lnTo>
                    <a:pt x="3621836" y="531888"/>
                  </a:lnTo>
                  <a:lnTo>
                    <a:pt x="3619970" y="533742"/>
                  </a:lnTo>
                  <a:lnTo>
                    <a:pt x="3619500" y="534873"/>
                  </a:lnTo>
                  <a:lnTo>
                    <a:pt x="3619500" y="537502"/>
                  </a:lnTo>
                  <a:lnTo>
                    <a:pt x="3619970" y="538619"/>
                  </a:lnTo>
                  <a:lnTo>
                    <a:pt x="3621836" y="540486"/>
                  </a:lnTo>
                  <a:lnTo>
                    <a:pt x="3622954" y="540943"/>
                  </a:lnTo>
                  <a:lnTo>
                    <a:pt x="3625583" y="540943"/>
                  </a:lnTo>
                  <a:lnTo>
                    <a:pt x="3626701" y="540486"/>
                  </a:lnTo>
                  <a:lnTo>
                    <a:pt x="3628567" y="538619"/>
                  </a:lnTo>
                  <a:lnTo>
                    <a:pt x="3629025" y="537502"/>
                  </a:lnTo>
                  <a:lnTo>
                    <a:pt x="3629025" y="534873"/>
                  </a:lnTo>
                  <a:close/>
                </a:path>
                <a:path w="6200775" h="2135504">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6200775" h="2135504">
                  <a:moveTo>
                    <a:pt x="3676650" y="2129117"/>
                  </a:moveTo>
                  <a:lnTo>
                    <a:pt x="3676192" y="2127999"/>
                  </a:lnTo>
                  <a:lnTo>
                    <a:pt x="3674326" y="2126132"/>
                  </a:lnTo>
                  <a:lnTo>
                    <a:pt x="3673208" y="2125675"/>
                  </a:lnTo>
                  <a:lnTo>
                    <a:pt x="3670579" y="2125675"/>
                  </a:lnTo>
                  <a:lnTo>
                    <a:pt x="3669461" y="2126132"/>
                  </a:lnTo>
                  <a:lnTo>
                    <a:pt x="3667595" y="2127999"/>
                  </a:lnTo>
                  <a:lnTo>
                    <a:pt x="3667125" y="2129117"/>
                  </a:lnTo>
                  <a:lnTo>
                    <a:pt x="3667125" y="2131745"/>
                  </a:lnTo>
                  <a:lnTo>
                    <a:pt x="3667595" y="2132863"/>
                  </a:lnTo>
                  <a:lnTo>
                    <a:pt x="3669461" y="2134730"/>
                  </a:lnTo>
                  <a:lnTo>
                    <a:pt x="3670579" y="2135200"/>
                  </a:lnTo>
                  <a:lnTo>
                    <a:pt x="3673208" y="2135200"/>
                  </a:lnTo>
                  <a:lnTo>
                    <a:pt x="3674326" y="2134730"/>
                  </a:lnTo>
                  <a:lnTo>
                    <a:pt x="3676192" y="2132863"/>
                  </a:lnTo>
                  <a:lnTo>
                    <a:pt x="3676650" y="2131745"/>
                  </a:lnTo>
                  <a:lnTo>
                    <a:pt x="3676650" y="2129117"/>
                  </a:lnTo>
                  <a:close/>
                </a:path>
                <a:path w="6200775" h="2135504">
                  <a:moveTo>
                    <a:pt x="3676650" y="1597698"/>
                  </a:moveTo>
                  <a:lnTo>
                    <a:pt x="3676192" y="1596580"/>
                  </a:lnTo>
                  <a:lnTo>
                    <a:pt x="3674326" y="1594713"/>
                  </a:lnTo>
                  <a:lnTo>
                    <a:pt x="3673208" y="1594256"/>
                  </a:lnTo>
                  <a:lnTo>
                    <a:pt x="3670579" y="1594256"/>
                  </a:lnTo>
                  <a:lnTo>
                    <a:pt x="3669461" y="1594713"/>
                  </a:lnTo>
                  <a:lnTo>
                    <a:pt x="3667595" y="1596580"/>
                  </a:lnTo>
                  <a:lnTo>
                    <a:pt x="3667125" y="1597698"/>
                  </a:lnTo>
                  <a:lnTo>
                    <a:pt x="3667125" y="1600327"/>
                  </a:lnTo>
                  <a:lnTo>
                    <a:pt x="3667595" y="1601457"/>
                  </a:lnTo>
                  <a:lnTo>
                    <a:pt x="3669461" y="1603311"/>
                  </a:lnTo>
                  <a:lnTo>
                    <a:pt x="3670579" y="1603781"/>
                  </a:lnTo>
                  <a:lnTo>
                    <a:pt x="3673208" y="1603781"/>
                  </a:lnTo>
                  <a:lnTo>
                    <a:pt x="3674326" y="1603311"/>
                  </a:lnTo>
                  <a:lnTo>
                    <a:pt x="3676192" y="1601457"/>
                  </a:lnTo>
                  <a:lnTo>
                    <a:pt x="3676650" y="1600327"/>
                  </a:lnTo>
                  <a:lnTo>
                    <a:pt x="3676650" y="1597698"/>
                  </a:lnTo>
                  <a:close/>
                </a:path>
                <a:path w="6200775" h="2135504">
                  <a:moveTo>
                    <a:pt x="3676650" y="1066279"/>
                  </a:moveTo>
                  <a:lnTo>
                    <a:pt x="3676192" y="1065161"/>
                  </a:lnTo>
                  <a:lnTo>
                    <a:pt x="3674326" y="1063307"/>
                  </a:lnTo>
                  <a:lnTo>
                    <a:pt x="3673208" y="1062837"/>
                  </a:lnTo>
                  <a:lnTo>
                    <a:pt x="3670579" y="1062837"/>
                  </a:lnTo>
                  <a:lnTo>
                    <a:pt x="3669461" y="1063307"/>
                  </a:lnTo>
                  <a:lnTo>
                    <a:pt x="3667595" y="1065161"/>
                  </a:lnTo>
                  <a:lnTo>
                    <a:pt x="3667125" y="1066279"/>
                  </a:lnTo>
                  <a:lnTo>
                    <a:pt x="3667125" y="1068908"/>
                  </a:lnTo>
                  <a:lnTo>
                    <a:pt x="3667595" y="1070038"/>
                  </a:lnTo>
                  <a:lnTo>
                    <a:pt x="3669461" y="1071892"/>
                  </a:lnTo>
                  <a:lnTo>
                    <a:pt x="3670579" y="1072362"/>
                  </a:lnTo>
                  <a:lnTo>
                    <a:pt x="3673208" y="1072362"/>
                  </a:lnTo>
                  <a:lnTo>
                    <a:pt x="3674326" y="1071892"/>
                  </a:lnTo>
                  <a:lnTo>
                    <a:pt x="3676192" y="1070038"/>
                  </a:lnTo>
                  <a:lnTo>
                    <a:pt x="3676650" y="1068908"/>
                  </a:lnTo>
                  <a:lnTo>
                    <a:pt x="3676650" y="1066279"/>
                  </a:lnTo>
                  <a:close/>
                </a:path>
                <a:path w="6200775" h="2135504">
                  <a:moveTo>
                    <a:pt x="3676650" y="534873"/>
                  </a:moveTo>
                  <a:lnTo>
                    <a:pt x="3676192" y="533742"/>
                  </a:lnTo>
                  <a:lnTo>
                    <a:pt x="3674326" y="531888"/>
                  </a:lnTo>
                  <a:lnTo>
                    <a:pt x="3673208" y="531418"/>
                  </a:lnTo>
                  <a:lnTo>
                    <a:pt x="3670579" y="531418"/>
                  </a:lnTo>
                  <a:lnTo>
                    <a:pt x="3669461" y="531888"/>
                  </a:lnTo>
                  <a:lnTo>
                    <a:pt x="3667595" y="533742"/>
                  </a:lnTo>
                  <a:lnTo>
                    <a:pt x="3667125" y="534873"/>
                  </a:lnTo>
                  <a:lnTo>
                    <a:pt x="3667125" y="537502"/>
                  </a:lnTo>
                  <a:lnTo>
                    <a:pt x="3667595" y="538619"/>
                  </a:lnTo>
                  <a:lnTo>
                    <a:pt x="3669461" y="540486"/>
                  </a:lnTo>
                  <a:lnTo>
                    <a:pt x="3670579" y="540943"/>
                  </a:lnTo>
                  <a:lnTo>
                    <a:pt x="3673208" y="540943"/>
                  </a:lnTo>
                  <a:lnTo>
                    <a:pt x="3674326" y="540486"/>
                  </a:lnTo>
                  <a:lnTo>
                    <a:pt x="3676192" y="538619"/>
                  </a:lnTo>
                  <a:lnTo>
                    <a:pt x="3676650" y="537502"/>
                  </a:lnTo>
                  <a:lnTo>
                    <a:pt x="3676650" y="534873"/>
                  </a:lnTo>
                  <a:close/>
                </a:path>
                <a:path w="6200775" h="2135504">
                  <a:moveTo>
                    <a:pt x="3676650" y="3454"/>
                  </a:moveTo>
                  <a:lnTo>
                    <a:pt x="3676192" y="2336"/>
                  </a:lnTo>
                  <a:lnTo>
                    <a:pt x="3674326" y="469"/>
                  </a:lnTo>
                  <a:lnTo>
                    <a:pt x="3673208" y="0"/>
                  </a:lnTo>
                  <a:lnTo>
                    <a:pt x="3670579" y="0"/>
                  </a:lnTo>
                  <a:lnTo>
                    <a:pt x="3669461" y="469"/>
                  </a:lnTo>
                  <a:lnTo>
                    <a:pt x="3667595" y="2336"/>
                  </a:lnTo>
                  <a:lnTo>
                    <a:pt x="3667125" y="3454"/>
                  </a:lnTo>
                  <a:lnTo>
                    <a:pt x="3667125" y="6083"/>
                  </a:lnTo>
                  <a:lnTo>
                    <a:pt x="3667595" y="7200"/>
                  </a:lnTo>
                  <a:lnTo>
                    <a:pt x="3669461" y="9067"/>
                  </a:lnTo>
                  <a:lnTo>
                    <a:pt x="3670579" y="9525"/>
                  </a:lnTo>
                  <a:lnTo>
                    <a:pt x="3673208" y="9525"/>
                  </a:lnTo>
                  <a:lnTo>
                    <a:pt x="3674326" y="9067"/>
                  </a:lnTo>
                  <a:lnTo>
                    <a:pt x="3676192" y="7200"/>
                  </a:lnTo>
                  <a:lnTo>
                    <a:pt x="3676650" y="6083"/>
                  </a:lnTo>
                  <a:lnTo>
                    <a:pt x="3676650" y="3454"/>
                  </a:lnTo>
                  <a:close/>
                </a:path>
                <a:path w="6200775" h="2135504">
                  <a:moveTo>
                    <a:pt x="3724275" y="2129117"/>
                  </a:moveTo>
                  <a:lnTo>
                    <a:pt x="3723817" y="2127999"/>
                  </a:lnTo>
                  <a:lnTo>
                    <a:pt x="3721951" y="2126132"/>
                  </a:lnTo>
                  <a:lnTo>
                    <a:pt x="3720833" y="2125675"/>
                  </a:lnTo>
                  <a:lnTo>
                    <a:pt x="3718204" y="2125675"/>
                  </a:lnTo>
                  <a:lnTo>
                    <a:pt x="3717086" y="2126132"/>
                  </a:lnTo>
                  <a:lnTo>
                    <a:pt x="3715220" y="2127999"/>
                  </a:lnTo>
                  <a:lnTo>
                    <a:pt x="3714750" y="2129117"/>
                  </a:lnTo>
                  <a:lnTo>
                    <a:pt x="3714750" y="2131745"/>
                  </a:lnTo>
                  <a:lnTo>
                    <a:pt x="3715220" y="2132863"/>
                  </a:lnTo>
                  <a:lnTo>
                    <a:pt x="3717086" y="2134730"/>
                  </a:lnTo>
                  <a:lnTo>
                    <a:pt x="3718204" y="2135200"/>
                  </a:lnTo>
                  <a:lnTo>
                    <a:pt x="3720833" y="2135200"/>
                  </a:lnTo>
                  <a:lnTo>
                    <a:pt x="3721951" y="2134730"/>
                  </a:lnTo>
                  <a:lnTo>
                    <a:pt x="3723817" y="2132863"/>
                  </a:lnTo>
                  <a:lnTo>
                    <a:pt x="3724275" y="2131745"/>
                  </a:lnTo>
                  <a:lnTo>
                    <a:pt x="3724275" y="2129117"/>
                  </a:lnTo>
                  <a:close/>
                </a:path>
                <a:path w="6200775" h="2135504">
                  <a:moveTo>
                    <a:pt x="3724275" y="1597698"/>
                  </a:moveTo>
                  <a:lnTo>
                    <a:pt x="3723817" y="1596580"/>
                  </a:lnTo>
                  <a:lnTo>
                    <a:pt x="3721951" y="1594713"/>
                  </a:lnTo>
                  <a:lnTo>
                    <a:pt x="3720833" y="1594256"/>
                  </a:lnTo>
                  <a:lnTo>
                    <a:pt x="3718204" y="1594256"/>
                  </a:lnTo>
                  <a:lnTo>
                    <a:pt x="3717086" y="1594713"/>
                  </a:lnTo>
                  <a:lnTo>
                    <a:pt x="3715220" y="1596580"/>
                  </a:lnTo>
                  <a:lnTo>
                    <a:pt x="3714750" y="1597698"/>
                  </a:lnTo>
                  <a:lnTo>
                    <a:pt x="3714750" y="1600327"/>
                  </a:lnTo>
                  <a:lnTo>
                    <a:pt x="3715220" y="1601457"/>
                  </a:lnTo>
                  <a:lnTo>
                    <a:pt x="3717086" y="1603311"/>
                  </a:lnTo>
                  <a:lnTo>
                    <a:pt x="3718204" y="1603781"/>
                  </a:lnTo>
                  <a:lnTo>
                    <a:pt x="3720833" y="1603781"/>
                  </a:lnTo>
                  <a:lnTo>
                    <a:pt x="3721951" y="1603311"/>
                  </a:lnTo>
                  <a:lnTo>
                    <a:pt x="3723817" y="1601457"/>
                  </a:lnTo>
                  <a:lnTo>
                    <a:pt x="3724275" y="1600327"/>
                  </a:lnTo>
                  <a:lnTo>
                    <a:pt x="3724275" y="1597698"/>
                  </a:lnTo>
                  <a:close/>
                </a:path>
                <a:path w="6200775" h="2135504">
                  <a:moveTo>
                    <a:pt x="3724275" y="1066279"/>
                  </a:moveTo>
                  <a:lnTo>
                    <a:pt x="3723817" y="1065161"/>
                  </a:lnTo>
                  <a:lnTo>
                    <a:pt x="3721951" y="1063307"/>
                  </a:lnTo>
                  <a:lnTo>
                    <a:pt x="3720833" y="1062837"/>
                  </a:lnTo>
                  <a:lnTo>
                    <a:pt x="3718204" y="1062837"/>
                  </a:lnTo>
                  <a:lnTo>
                    <a:pt x="3717086" y="1063307"/>
                  </a:lnTo>
                  <a:lnTo>
                    <a:pt x="3715220" y="1065161"/>
                  </a:lnTo>
                  <a:lnTo>
                    <a:pt x="3714750" y="1066279"/>
                  </a:lnTo>
                  <a:lnTo>
                    <a:pt x="3714750" y="1068908"/>
                  </a:lnTo>
                  <a:lnTo>
                    <a:pt x="3715220" y="1070038"/>
                  </a:lnTo>
                  <a:lnTo>
                    <a:pt x="3717086" y="1071892"/>
                  </a:lnTo>
                  <a:lnTo>
                    <a:pt x="3718204" y="1072362"/>
                  </a:lnTo>
                  <a:lnTo>
                    <a:pt x="3720833" y="1072362"/>
                  </a:lnTo>
                  <a:lnTo>
                    <a:pt x="3721951" y="1071892"/>
                  </a:lnTo>
                  <a:lnTo>
                    <a:pt x="3723817" y="1070038"/>
                  </a:lnTo>
                  <a:lnTo>
                    <a:pt x="3724275" y="1068908"/>
                  </a:lnTo>
                  <a:lnTo>
                    <a:pt x="3724275" y="1066279"/>
                  </a:lnTo>
                  <a:close/>
                </a:path>
                <a:path w="6200775" h="2135504">
                  <a:moveTo>
                    <a:pt x="3724275" y="534873"/>
                  </a:moveTo>
                  <a:lnTo>
                    <a:pt x="3723817" y="533742"/>
                  </a:lnTo>
                  <a:lnTo>
                    <a:pt x="3721951" y="531888"/>
                  </a:lnTo>
                  <a:lnTo>
                    <a:pt x="3720833" y="531418"/>
                  </a:lnTo>
                  <a:lnTo>
                    <a:pt x="3718204" y="531418"/>
                  </a:lnTo>
                  <a:lnTo>
                    <a:pt x="3717086" y="531888"/>
                  </a:lnTo>
                  <a:lnTo>
                    <a:pt x="3715220" y="533742"/>
                  </a:lnTo>
                  <a:lnTo>
                    <a:pt x="3714750" y="534873"/>
                  </a:lnTo>
                  <a:lnTo>
                    <a:pt x="3714750" y="537502"/>
                  </a:lnTo>
                  <a:lnTo>
                    <a:pt x="3715220" y="538619"/>
                  </a:lnTo>
                  <a:lnTo>
                    <a:pt x="3717086" y="540486"/>
                  </a:lnTo>
                  <a:lnTo>
                    <a:pt x="3718204" y="540943"/>
                  </a:lnTo>
                  <a:lnTo>
                    <a:pt x="3720833" y="540943"/>
                  </a:lnTo>
                  <a:lnTo>
                    <a:pt x="3721951" y="540486"/>
                  </a:lnTo>
                  <a:lnTo>
                    <a:pt x="3723817" y="538619"/>
                  </a:lnTo>
                  <a:lnTo>
                    <a:pt x="3724275" y="537502"/>
                  </a:lnTo>
                  <a:lnTo>
                    <a:pt x="3724275" y="534873"/>
                  </a:lnTo>
                  <a:close/>
                </a:path>
                <a:path w="6200775" h="2135504">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6200775" h="2135504">
                  <a:moveTo>
                    <a:pt x="3771900" y="2129117"/>
                  </a:moveTo>
                  <a:lnTo>
                    <a:pt x="3771442" y="2127999"/>
                  </a:lnTo>
                  <a:lnTo>
                    <a:pt x="3769576" y="2126132"/>
                  </a:lnTo>
                  <a:lnTo>
                    <a:pt x="3768458" y="2125675"/>
                  </a:lnTo>
                  <a:lnTo>
                    <a:pt x="3765829" y="2125675"/>
                  </a:lnTo>
                  <a:lnTo>
                    <a:pt x="3764711" y="2126132"/>
                  </a:lnTo>
                  <a:lnTo>
                    <a:pt x="3762845" y="2127999"/>
                  </a:lnTo>
                  <a:lnTo>
                    <a:pt x="3762375" y="2129117"/>
                  </a:lnTo>
                  <a:lnTo>
                    <a:pt x="3762375" y="2131745"/>
                  </a:lnTo>
                  <a:lnTo>
                    <a:pt x="3762845" y="2132863"/>
                  </a:lnTo>
                  <a:lnTo>
                    <a:pt x="3764711" y="2134730"/>
                  </a:lnTo>
                  <a:lnTo>
                    <a:pt x="3765829" y="2135200"/>
                  </a:lnTo>
                  <a:lnTo>
                    <a:pt x="3768458" y="2135200"/>
                  </a:lnTo>
                  <a:lnTo>
                    <a:pt x="3769576" y="2134730"/>
                  </a:lnTo>
                  <a:lnTo>
                    <a:pt x="3771442" y="2132863"/>
                  </a:lnTo>
                  <a:lnTo>
                    <a:pt x="3771900" y="2131745"/>
                  </a:lnTo>
                  <a:lnTo>
                    <a:pt x="3771900" y="2129117"/>
                  </a:lnTo>
                  <a:close/>
                </a:path>
                <a:path w="6200775" h="2135504">
                  <a:moveTo>
                    <a:pt x="3771900" y="1597698"/>
                  </a:moveTo>
                  <a:lnTo>
                    <a:pt x="3771442" y="1596580"/>
                  </a:lnTo>
                  <a:lnTo>
                    <a:pt x="3769576" y="1594713"/>
                  </a:lnTo>
                  <a:lnTo>
                    <a:pt x="3768458" y="1594256"/>
                  </a:lnTo>
                  <a:lnTo>
                    <a:pt x="3765829" y="1594256"/>
                  </a:lnTo>
                  <a:lnTo>
                    <a:pt x="3764711" y="1594713"/>
                  </a:lnTo>
                  <a:lnTo>
                    <a:pt x="3762845" y="1596580"/>
                  </a:lnTo>
                  <a:lnTo>
                    <a:pt x="3762375" y="1597698"/>
                  </a:lnTo>
                  <a:lnTo>
                    <a:pt x="3762375" y="1600327"/>
                  </a:lnTo>
                  <a:lnTo>
                    <a:pt x="3762845" y="1601457"/>
                  </a:lnTo>
                  <a:lnTo>
                    <a:pt x="3764711" y="1603311"/>
                  </a:lnTo>
                  <a:lnTo>
                    <a:pt x="3765829" y="1603781"/>
                  </a:lnTo>
                  <a:lnTo>
                    <a:pt x="3768458" y="1603781"/>
                  </a:lnTo>
                  <a:lnTo>
                    <a:pt x="3769576" y="1603311"/>
                  </a:lnTo>
                  <a:lnTo>
                    <a:pt x="3771442" y="1601457"/>
                  </a:lnTo>
                  <a:lnTo>
                    <a:pt x="3771900" y="1600327"/>
                  </a:lnTo>
                  <a:lnTo>
                    <a:pt x="3771900" y="1597698"/>
                  </a:lnTo>
                  <a:close/>
                </a:path>
                <a:path w="6200775" h="2135504">
                  <a:moveTo>
                    <a:pt x="3771900" y="1066279"/>
                  </a:moveTo>
                  <a:lnTo>
                    <a:pt x="3771442" y="1065161"/>
                  </a:lnTo>
                  <a:lnTo>
                    <a:pt x="3769576" y="1063307"/>
                  </a:lnTo>
                  <a:lnTo>
                    <a:pt x="3768458" y="1062837"/>
                  </a:lnTo>
                  <a:lnTo>
                    <a:pt x="3765829" y="1062837"/>
                  </a:lnTo>
                  <a:lnTo>
                    <a:pt x="3764711" y="1063307"/>
                  </a:lnTo>
                  <a:lnTo>
                    <a:pt x="3762845" y="1065161"/>
                  </a:lnTo>
                  <a:lnTo>
                    <a:pt x="3762375" y="1066279"/>
                  </a:lnTo>
                  <a:lnTo>
                    <a:pt x="3762375" y="1068908"/>
                  </a:lnTo>
                  <a:lnTo>
                    <a:pt x="3762845" y="1070038"/>
                  </a:lnTo>
                  <a:lnTo>
                    <a:pt x="3764711" y="1071892"/>
                  </a:lnTo>
                  <a:lnTo>
                    <a:pt x="3765829" y="1072362"/>
                  </a:lnTo>
                  <a:lnTo>
                    <a:pt x="3768458" y="1072362"/>
                  </a:lnTo>
                  <a:lnTo>
                    <a:pt x="3769576" y="1071892"/>
                  </a:lnTo>
                  <a:lnTo>
                    <a:pt x="3771442" y="1070038"/>
                  </a:lnTo>
                  <a:lnTo>
                    <a:pt x="3771900" y="1068908"/>
                  </a:lnTo>
                  <a:lnTo>
                    <a:pt x="3771900" y="1066279"/>
                  </a:lnTo>
                  <a:close/>
                </a:path>
                <a:path w="6200775" h="2135504">
                  <a:moveTo>
                    <a:pt x="3771900" y="534873"/>
                  </a:moveTo>
                  <a:lnTo>
                    <a:pt x="3771442" y="533742"/>
                  </a:lnTo>
                  <a:lnTo>
                    <a:pt x="3769576" y="531888"/>
                  </a:lnTo>
                  <a:lnTo>
                    <a:pt x="3768458" y="531418"/>
                  </a:lnTo>
                  <a:lnTo>
                    <a:pt x="3765829" y="531418"/>
                  </a:lnTo>
                  <a:lnTo>
                    <a:pt x="3764711" y="531888"/>
                  </a:lnTo>
                  <a:lnTo>
                    <a:pt x="3762845" y="533742"/>
                  </a:lnTo>
                  <a:lnTo>
                    <a:pt x="3762375" y="534873"/>
                  </a:lnTo>
                  <a:lnTo>
                    <a:pt x="3762375" y="537502"/>
                  </a:lnTo>
                  <a:lnTo>
                    <a:pt x="3762845" y="538619"/>
                  </a:lnTo>
                  <a:lnTo>
                    <a:pt x="3764711" y="540486"/>
                  </a:lnTo>
                  <a:lnTo>
                    <a:pt x="3765829" y="540943"/>
                  </a:lnTo>
                  <a:lnTo>
                    <a:pt x="3768458" y="540943"/>
                  </a:lnTo>
                  <a:lnTo>
                    <a:pt x="3769576" y="540486"/>
                  </a:lnTo>
                  <a:lnTo>
                    <a:pt x="3771442" y="538619"/>
                  </a:lnTo>
                  <a:lnTo>
                    <a:pt x="3771900" y="537502"/>
                  </a:lnTo>
                  <a:lnTo>
                    <a:pt x="3771900" y="534873"/>
                  </a:lnTo>
                  <a:close/>
                </a:path>
                <a:path w="6200775" h="2135504">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6200775" h="2135504">
                  <a:moveTo>
                    <a:pt x="3819525" y="2129117"/>
                  </a:moveTo>
                  <a:lnTo>
                    <a:pt x="3819067" y="2127999"/>
                  </a:lnTo>
                  <a:lnTo>
                    <a:pt x="3817201" y="2126132"/>
                  </a:lnTo>
                  <a:lnTo>
                    <a:pt x="3816083" y="2125675"/>
                  </a:lnTo>
                  <a:lnTo>
                    <a:pt x="3813454" y="2125675"/>
                  </a:lnTo>
                  <a:lnTo>
                    <a:pt x="3812336" y="2126132"/>
                  </a:lnTo>
                  <a:lnTo>
                    <a:pt x="3810470" y="2127999"/>
                  </a:lnTo>
                  <a:lnTo>
                    <a:pt x="3810000" y="2129117"/>
                  </a:lnTo>
                  <a:lnTo>
                    <a:pt x="3810000" y="2131745"/>
                  </a:lnTo>
                  <a:lnTo>
                    <a:pt x="3810470" y="2132863"/>
                  </a:lnTo>
                  <a:lnTo>
                    <a:pt x="3812336" y="2134730"/>
                  </a:lnTo>
                  <a:lnTo>
                    <a:pt x="3813454" y="2135200"/>
                  </a:lnTo>
                  <a:lnTo>
                    <a:pt x="3816083" y="2135200"/>
                  </a:lnTo>
                  <a:lnTo>
                    <a:pt x="3817201" y="2134730"/>
                  </a:lnTo>
                  <a:lnTo>
                    <a:pt x="3819067" y="2132863"/>
                  </a:lnTo>
                  <a:lnTo>
                    <a:pt x="3819525" y="2131745"/>
                  </a:lnTo>
                  <a:lnTo>
                    <a:pt x="3819525" y="2129117"/>
                  </a:lnTo>
                  <a:close/>
                </a:path>
                <a:path w="6200775" h="2135504">
                  <a:moveTo>
                    <a:pt x="3819525" y="1597698"/>
                  </a:moveTo>
                  <a:lnTo>
                    <a:pt x="3819067" y="1596580"/>
                  </a:lnTo>
                  <a:lnTo>
                    <a:pt x="3817201" y="1594713"/>
                  </a:lnTo>
                  <a:lnTo>
                    <a:pt x="3816083" y="1594256"/>
                  </a:lnTo>
                  <a:lnTo>
                    <a:pt x="3813454" y="1594256"/>
                  </a:lnTo>
                  <a:lnTo>
                    <a:pt x="3812336" y="1594713"/>
                  </a:lnTo>
                  <a:lnTo>
                    <a:pt x="3810470" y="1596580"/>
                  </a:lnTo>
                  <a:lnTo>
                    <a:pt x="3810000" y="1597698"/>
                  </a:lnTo>
                  <a:lnTo>
                    <a:pt x="3810000" y="1600327"/>
                  </a:lnTo>
                  <a:lnTo>
                    <a:pt x="3810470" y="1601457"/>
                  </a:lnTo>
                  <a:lnTo>
                    <a:pt x="3812336" y="1603311"/>
                  </a:lnTo>
                  <a:lnTo>
                    <a:pt x="3813454" y="1603781"/>
                  </a:lnTo>
                  <a:lnTo>
                    <a:pt x="3816083" y="1603781"/>
                  </a:lnTo>
                  <a:lnTo>
                    <a:pt x="3817201" y="1603311"/>
                  </a:lnTo>
                  <a:lnTo>
                    <a:pt x="3819067" y="1601457"/>
                  </a:lnTo>
                  <a:lnTo>
                    <a:pt x="3819525" y="1600327"/>
                  </a:lnTo>
                  <a:lnTo>
                    <a:pt x="3819525" y="1597698"/>
                  </a:lnTo>
                  <a:close/>
                </a:path>
                <a:path w="6200775" h="2135504">
                  <a:moveTo>
                    <a:pt x="3819525" y="1066279"/>
                  </a:moveTo>
                  <a:lnTo>
                    <a:pt x="3819067" y="1065161"/>
                  </a:lnTo>
                  <a:lnTo>
                    <a:pt x="3817201" y="1063307"/>
                  </a:lnTo>
                  <a:lnTo>
                    <a:pt x="3816083" y="1062837"/>
                  </a:lnTo>
                  <a:lnTo>
                    <a:pt x="3813454" y="1062837"/>
                  </a:lnTo>
                  <a:lnTo>
                    <a:pt x="3812336" y="1063307"/>
                  </a:lnTo>
                  <a:lnTo>
                    <a:pt x="3810470" y="1065161"/>
                  </a:lnTo>
                  <a:lnTo>
                    <a:pt x="3810000" y="1066279"/>
                  </a:lnTo>
                  <a:lnTo>
                    <a:pt x="3810000" y="1068908"/>
                  </a:lnTo>
                  <a:lnTo>
                    <a:pt x="3810470" y="1070038"/>
                  </a:lnTo>
                  <a:lnTo>
                    <a:pt x="3812336" y="1071892"/>
                  </a:lnTo>
                  <a:lnTo>
                    <a:pt x="3813454" y="1072362"/>
                  </a:lnTo>
                  <a:lnTo>
                    <a:pt x="3816083" y="1072362"/>
                  </a:lnTo>
                  <a:lnTo>
                    <a:pt x="3817201" y="1071892"/>
                  </a:lnTo>
                  <a:lnTo>
                    <a:pt x="3819067" y="1070038"/>
                  </a:lnTo>
                  <a:lnTo>
                    <a:pt x="3819525" y="1068908"/>
                  </a:lnTo>
                  <a:lnTo>
                    <a:pt x="3819525" y="1066279"/>
                  </a:lnTo>
                  <a:close/>
                </a:path>
                <a:path w="6200775" h="2135504">
                  <a:moveTo>
                    <a:pt x="3819525" y="534873"/>
                  </a:moveTo>
                  <a:lnTo>
                    <a:pt x="3819067" y="533742"/>
                  </a:lnTo>
                  <a:lnTo>
                    <a:pt x="3817201" y="531888"/>
                  </a:lnTo>
                  <a:lnTo>
                    <a:pt x="3816083" y="531418"/>
                  </a:lnTo>
                  <a:lnTo>
                    <a:pt x="3813454" y="531418"/>
                  </a:lnTo>
                  <a:lnTo>
                    <a:pt x="3812336" y="531888"/>
                  </a:lnTo>
                  <a:lnTo>
                    <a:pt x="3810470" y="533742"/>
                  </a:lnTo>
                  <a:lnTo>
                    <a:pt x="3810000" y="534873"/>
                  </a:lnTo>
                  <a:lnTo>
                    <a:pt x="3810000" y="537502"/>
                  </a:lnTo>
                  <a:lnTo>
                    <a:pt x="3810470" y="538619"/>
                  </a:lnTo>
                  <a:lnTo>
                    <a:pt x="3812336" y="540486"/>
                  </a:lnTo>
                  <a:lnTo>
                    <a:pt x="3813454" y="540943"/>
                  </a:lnTo>
                  <a:lnTo>
                    <a:pt x="3816083" y="540943"/>
                  </a:lnTo>
                  <a:lnTo>
                    <a:pt x="3817201" y="540486"/>
                  </a:lnTo>
                  <a:lnTo>
                    <a:pt x="3819067" y="538619"/>
                  </a:lnTo>
                  <a:lnTo>
                    <a:pt x="3819525" y="537502"/>
                  </a:lnTo>
                  <a:lnTo>
                    <a:pt x="3819525" y="534873"/>
                  </a:lnTo>
                  <a:close/>
                </a:path>
                <a:path w="6200775" h="2135504">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6200775" h="2135504">
                  <a:moveTo>
                    <a:pt x="3867150" y="2129117"/>
                  </a:moveTo>
                  <a:lnTo>
                    <a:pt x="3866692" y="2127999"/>
                  </a:lnTo>
                  <a:lnTo>
                    <a:pt x="3864826" y="2126132"/>
                  </a:lnTo>
                  <a:lnTo>
                    <a:pt x="3863708" y="2125675"/>
                  </a:lnTo>
                  <a:lnTo>
                    <a:pt x="3861079" y="2125675"/>
                  </a:lnTo>
                  <a:lnTo>
                    <a:pt x="3859949" y="2126132"/>
                  </a:lnTo>
                  <a:lnTo>
                    <a:pt x="3858095" y="2127999"/>
                  </a:lnTo>
                  <a:lnTo>
                    <a:pt x="3857625" y="2129117"/>
                  </a:lnTo>
                  <a:lnTo>
                    <a:pt x="3857625" y="2131745"/>
                  </a:lnTo>
                  <a:lnTo>
                    <a:pt x="3858095" y="2132863"/>
                  </a:lnTo>
                  <a:lnTo>
                    <a:pt x="3859949" y="2134730"/>
                  </a:lnTo>
                  <a:lnTo>
                    <a:pt x="3861079" y="2135200"/>
                  </a:lnTo>
                  <a:lnTo>
                    <a:pt x="3863708" y="2135200"/>
                  </a:lnTo>
                  <a:lnTo>
                    <a:pt x="3864826" y="2134730"/>
                  </a:lnTo>
                  <a:lnTo>
                    <a:pt x="3866692" y="2132863"/>
                  </a:lnTo>
                  <a:lnTo>
                    <a:pt x="3867150" y="2131745"/>
                  </a:lnTo>
                  <a:lnTo>
                    <a:pt x="3867150" y="2129117"/>
                  </a:lnTo>
                  <a:close/>
                </a:path>
                <a:path w="6200775" h="2135504">
                  <a:moveTo>
                    <a:pt x="3867150" y="1597698"/>
                  </a:moveTo>
                  <a:lnTo>
                    <a:pt x="3866692" y="1596580"/>
                  </a:lnTo>
                  <a:lnTo>
                    <a:pt x="3864826" y="1594713"/>
                  </a:lnTo>
                  <a:lnTo>
                    <a:pt x="3863708" y="1594256"/>
                  </a:lnTo>
                  <a:lnTo>
                    <a:pt x="3861079" y="1594256"/>
                  </a:lnTo>
                  <a:lnTo>
                    <a:pt x="3859949" y="1594713"/>
                  </a:lnTo>
                  <a:lnTo>
                    <a:pt x="3858095" y="1596580"/>
                  </a:lnTo>
                  <a:lnTo>
                    <a:pt x="3857625" y="1597698"/>
                  </a:lnTo>
                  <a:lnTo>
                    <a:pt x="3857625" y="1600327"/>
                  </a:lnTo>
                  <a:lnTo>
                    <a:pt x="3858095" y="1601457"/>
                  </a:lnTo>
                  <a:lnTo>
                    <a:pt x="3859949" y="1603311"/>
                  </a:lnTo>
                  <a:lnTo>
                    <a:pt x="3861079" y="1603781"/>
                  </a:lnTo>
                  <a:lnTo>
                    <a:pt x="3863708" y="1603781"/>
                  </a:lnTo>
                  <a:lnTo>
                    <a:pt x="3864826" y="1603311"/>
                  </a:lnTo>
                  <a:lnTo>
                    <a:pt x="3866692" y="1601457"/>
                  </a:lnTo>
                  <a:lnTo>
                    <a:pt x="3867150" y="1600327"/>
                  </a:lnTo>
                  <a:lnTo>
                    <a:pt x="3867150" y="1597698"/>
                  </a:lnTo>
                  <a:close/>
                </a:path>
                <a:path w="6200775" h="2135504">
                  <a:moveTo>
                    <a:pt x="3867150" y="1066279"/>
                  </a:moveTo>
                  <a:lnTo>
                    <a:pt x="3866692" y="1065161"/>
                  </a:lnTo>
                  <a:lnTo>
                    <a:pt x="3864826" y="1063307"/>
                  </a:lnTo>
                  <a:lnTo>
                    <a:pt x="3863708" y="1062837"/>
                  </a:lnTo>
                  <a:lnTo>
                    <a:pt x="3861079" y="1062837"/>
                  </a:lnTo>
                  <a:lnTo>
                    <a:pt x="3859949" y="1063307"/>
                  </a:lnTo>
                  <a:lnTo>
                    <a:pt x="3858095" y="1065161"/>
                  </a:lnTo>
                  <a:lnTo>
                    <a:pt x="3857625" y="1066279"/>
                  </a:lnTo>
                  <a:lnTo>
                    <a:pt x="3857625" y="1068908"/>
                  </a:lnTo>
                  <a:lnTo>
                    <a:pt x="3858095" y="1070038"/>
                  </a:lnTo>
                  <a:lnTo>
                    <a:pt x="3859949" y="1071892"/>
                  </a:lnTo>
                  <a:lnTo>
                    <a:pt x="3861079" y="1072362"/>
                  </a:lnTo>
                  <a:lnTo>
                    <a:pt x="3863708" y="1072362"/>
                  </a:lnTo>
                  <a:lnTo>
                    <a:pt x="3864826" y="1071892"/>
                  </a:lnTo>
                  <a:lnTo>
                    <a:pt x="3866692" y="1070038"/>
                  </a:lnTo>
                  <a:lnTo>
                    <a:pt x="3867150" y="1068908"/>
                  </a:lnTo>
                  <a:lnTo>
                    <a:pt x="3867150" y="1066279"/>
                  </a:lnTo>
                  <a:close/>
                </a:path>
                <a:path w="6200775" h="2135504">
                  <a:moveTo>
                    <a:pt x="3867150" y="534873"/>
                  </a:moveTo>
                  <a:lnTo>
                    <a:pt x="3866692" y="533742"/>
                  </a:lnTo>
                  <a:lnTo>
                    <a:pt x="3864826" y="531888"/>
                  </a:lnTo>
                  <a:lnTo>
                    <a:pt x="3863708" y="531418"/>
                  </a:lnTo>
                  <a:lnTo>
                    <a:pt x="3861079" y="531418"/>
                  </a:lnTo>
                  <a:lnTo>
                    <a:pt x="3859949" y="531888"/>
                  </a:lnTo>
                  <a:lnTo>
                    <a:pt x="3858095" y="533742"/>
                  </a:lnTo>
                  <a:lnTo>
                    <a:pt x="3857625" y="534873"/>
                  </a:lnTo>
                  <a:lnTo>
                    <a:pt x="3857625" y="537502"/>
                  </a:lnTo>
                  <a:lnTo>
                    <a:pt x="3858095" y="538619"/>
                  </a:lnTo>
                  <a:lnTo>
                    <a:pt x="3859949" y="540486"/>
                  </a:lnTo>
                  <a:lnTo>
                    <a:pt x="3861079" y="540943"/>
                  </a:lnTo>
                  <a:lnTo>
                    <a:pt x="3863708" y="540943"/>
                  </a:lnTo>
                  <a:lnTo>
                    <a:pt x="3864826" y="540486"/>
                  </a:lnTo>
                  <a:lnTo>
                    <a:pt x="3866692" y="538619"/>
                  </a:lnTo>
                  <a:lnTo>
                    <a:pt x="3867150" y="537502"/>
                  </a:lnTo>
                  <a:lnTo>
                    <a:pt x="3867150" y="534873"/>
                  </a:lnTo>
                  <a:close/>
                </a:path>
                <a:path w="6200775" h="2135504">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6200775" h="2135504">
                  <a:moveTo>
                    <a:pt x="3914775" y="2129117"/>
                  </a:moveTo>
                  <a:lnTo>
                    <a:pt x="3914317" y="2127999"/>
                  </a:lnTo>
                  <a:lnTo>
                    <a:pt x="3912451" y="2126132"/>
                  </a:lnTo>
                  <a:lnTo>
                    <a:pt x="3911333" y="2125675"/>
                  </a:lnTo>
                  <a:lnTo>
                    <a:pt x="3908704" y="2125675"/>
                  </a:lnTo>
                  <a:lnTo>
                    <a:pt x="3907574" y="2126132"/>
                  </a:lnTo>
                  <a:lnTo>
                    <a:pt x="3905720" y="2127999"/>
                  </a:lnTo>
                  <a:lnTo>
                    <a:pt x="3905250" y="2129117"/>
                  </a:lnTo>
                  <a:lnTo>
                    <a:pt x="3905250" y="2131745"/>
                  </a:lnTo>
                  <a:lnTo>
                    <a:pt x="3905720" y="2132863"/>
                  </a:lnTo>
                  <a:lnTo>
                    <a:pt x="3907574" y="2134730"/>
                  </a:lnTo>
                  <a:lnTo>
                    <a:pt x="3908704" y="2135200"/>
                  </a:lnTo>
                  <a:lnTo>
                    <a:pt x="3911333" y="2135200"/>
                  </a:lnTo>
                  <a:lnTo>
                    <a:pt x="3912451" y="2134730"/>
                  </a:lnTo>
                  <a:lnTo>
                    <a:pt x="3914317" y="2132863"/>
                  </a:lnTo>
                  <a:lnTo>
                    <a:pt x="3914775" y="2131745"/>
                  </a:lnTo>
                  <a:lnTo>
                    <a:pt x="3914775" y="2129117"/>
                  </a:lnTo>
                  <a:close/>
                </a:path>
                <a:path w="6200775" h="2135504">
                  <a:moveTo>
                    <a:pt x="3914775" y="1597698"/>
                  </a:moveTo>
                  <a:lnTo>
                    <a:pt x="3914317" y="1596580"/>
                  </a:lnTo>
                  <a:lnTo>
                    <a:pt x="3912451" y="1594713"/>
                  </a:lnTo>
                  <a:lnTo>
                    <a:pt x="3911333" y="1594256"/>
                  </a:lnTo>
                  <a:lnTo>
                    <a:pt x="3908704" y="1594256"/>
                  </a:lnTo>
                  <a:lnTo>
                    <a:pt x="3907574" y="1594713"/>
                  </a:lnTo>
                  <a:lnTo>
                    <a:pt x="3905720" y="1596580"/>
                  </a:lnTo>
                  <a:lnTo>
                    <a:pt x="3905250" y="1597698"/>
                  </a:lnTo>
                  <a:lnTo>
                    <a:pt x="3905250" y="1600327"/>
                  </a:lnTo>
                  <a:lnTo>
                    <a:pt x="3905720" y="1601457"/>
                  </a:lnTo>
                  <a:lnTo>
                    <a:pt x="3907574" y="1603311"/>
                  </a:lnTo>
                  <a:lnTo>
                    <a:pt x="3908704" y="1603781"/>
                  </a:lnTo>
                  <a:lnTo>
                    <a:pt x="3911333" y="1603781"/>
                  </a:lnTo>
                  <a:lnTo>
                    <a:pt x="3912451" y="1603311"/>
                  </a:lnTo>
                  <a:lnTo>
                    <a:pt x="3914317" y="1601457"/>
                  </a:lnTo>
                  <a:lnTo>
                    <a:pt x="3914775" y="1600327"/>
                  </a:lnTo>
                  <a:lnTo>
                    <a:pt x="3914775" y="1597698"/>
                  </a:lnTo>
                  <a:close/>
                </a:path>
                <a:path w="6200775" h="2135504">
                  <a:moveTo>
                    <a:pt x="3914775" y="1066279"/>
                  </a:moveTo>
                  <a:lnTo>
                    <a:pt x="3914317" y="1065161"/>
                  </a:lnTo>
                  <a:lnTo>
                    <a:pt x="3912451" y="1063307"/>
                  </a:lnTo>
                  <a:lnTo>
                    <a:pt x="3911333" y="1062837"/>
                  </a:lnTo>
                  <a:lnTo>
                    <a:pt x="3908704" y="1062837"/>
                  </a:lnTo>
                  <a:lnTo>
                    <a:pt x="3907574" y="1063307"/>
                  </a:lnTo>
                  <a:lnTo>
                    <a:pt x="3905720" y="1065161"/>
                  </a:lnTo>
                  <a:lnTo>
                    <a:pt x="3905250" y="1066279"/>
                  </a:lnTo>
                  <a:lnTo>
                    <a:pt x="3905250" y="1068908"/>
                  </a:lnTo>
                  <a:lnTo>
                    <a:pt x="3905720" y="1070038"/>
                  </a:lnTo>
                  <a:lnTo>
                    <a:pt x="3907574" y="1071892"/>
                  </a:lnTo>
                  <a:lnTo>
                    <a:pt x="3908704" y="1072362"/>
                  </a:lnTo>
                  <a:lnTo>
                    <a:pt x="3911333" y="1072362"/>
                  </a:lnTo>
                  <a:lnTo>
                    <a:pt x="3912451" y="1071892"/>
                  </a:lnTo>
                  <a:lnTo>
                    <a:pt x="3914317" y="1070038"/>
                  </a:lnTo>
                  <a:lnTo>
                    <a:pt x="3914775" y="1068908"/>
                  </a:lnTo>
                  <a:lnTo>
                    <a:pt x="3914775" y="1066279"/>
                  </a:lnTo>
                  <a:close/>
                </a:path>
                <a:path w="6200775" h="2135504">
                  <a:moveTo>
                    <a:pt x="3914775" y="534873"/>
                  </a:moveTo>
                  <a:lnTo>
                    <a:pt x="3914317" y="533742"/>
                  </a:lnTo>
                  <a:lnTo>
                    <a:pt x="3912451" y="531888"/>
                  </a:lnTo>
                  <a:lnTo>
                    <a:pt x="3911333" y="531418"/>
                  </a:lnTo>
                  <a:lnTo>
                    <a:pt x="3908704" y="531418"/>
                  </a:lnTo>
                  <a:lnTo>
                    <a:pt x="3907574" y="531888"/>
                  </a:lnTo>
                  <a:lnTo>
                    <a:pt x="3905720" y="533742"/>
                  </a:lnTo>
                  <a:lnTo>
                    <a:pt x="3905250" y="534873"/>
                  </a:lnTo>
                  <a:lnTo>
                    <a:pt x="3905250" y="537502"/>
                  </a:lnTo>
                  <a:lnTo>
                    <a:pt x="3905720" y="538619"/>
                  </a:lnTo>
                  <a:lnTo>
                    <a:pt x="3907574" y="540486"/>
                  </a:lnTo>
                  <a:lnTo>
                    <a:pt x="3908704" y="540943"/>
                  </a:lnTo>
                  <a:lnTo>
                    <a:pt x="3911333" y="540943"/>
                  </a:lnTo>
                  <a:lnTo>
                    <a:pt x="3912451" y="540486"/>
                  </a:lnTo>
                  <a:lnTo>
                    <a:pt x="3914317" y="538619"/>
                  </a:lnTo>
                  <a:lnTo>
                    <a:pt x="3914775" y="537502"/>
                  </a:lnTo>
                  <a:lnTo>
                    <a:pt x="3914775" y="534873"/>
                  </a:lnTo>
                  <a:close/>
                </a:path>
                <a:path w="6200775" h="2135504">
                  <a:moveTo>
                    <a:pt x="3914775" y="3454"/>
                  </a:moveTo>
                  <a:lnTo>
                    <a:pt x="3914317" y="2336"/>
                  </a:lnTo>
                  <a:lnTo>
                    <a:pt x="3912451" y="469"/>
                  </a:lnTo>
                  <a:lnTo>
                    <a:pt x="3911333" y="0"/>
                  </a:lnTo>
                  <a:lnTo>
                    <a:pt x="3908704" y="0"/>
                  </a:lnTo>
                  <a:lnTo>
                    <a:pt x="3907574" y="469"/>
                  </a:lnTo>
                  <a:lnTo>
                    <a:pt x="3905720" y="2336"/>
                  </a:lnTo>
                  <a:lnTo>
                    <a:pt x="3905250" y="3454"/>
                  </a:lnTo>
                  <a:lnTo>
                    <a:pt x="3905250" y="6083"/>
                  </a:lnTo>
                  <a:lnTo>
                    <a:pt x="3905720" y="7200"/>
                  </a:lnTo>
                  <a:lnTo>
                    <a:pt x="3907574" y="9067"/>
                  </a:lnTo>
                  <a:lnTo>
                    <a:pt x="3908704" y="9525"/>
                  </a:lnTo>
                  <a:lnTo>
                    <a:pt x="3911333" y="9525"/>
                  </a:lnTo>
                  <a:lnTo>
                    <a:pt x="3912451" y="9067"/>
                  </a:lnTo>
                  <a:lnTo>
                    <a:pt x="3914317" y="7200"/>
                  </a:lnTo>
                  <a:lnTo>
                    <a:pt x="3914775" y="6083"/>
                  </a:lnTo>
                  <a:lnTo>
                    <a:pt x="3914775" y="3454"/>
                  </a:lnTo>
                  <a:close/>
                </a:path>
                <a:path w="6200775" h="2135504">
                  <a:moveTo>
                    <a:pt x="3962400" y="2129117"/>
                  </a:moveTo>
                  <a:lnTo>
                    <a:pt x="3961942" y="2127999"/>
                  </a:lnTo>
                  <a:lnTo>
                    <a:pt x="3960076" y="2126132"/>
                  </a:lnTo>
                  <a:lnTo>
                    <a:pt x="3958958" y="2125675"/>
                  </a:lnTo>
                  <a:lnTo>
                    <a:pt x="3956329" y="2125675"/>
                  </a:lnTo>
                  <a:lnTo>
                    <a:pt x="3955199" y="2126132"/>
                  </a:lnTo>
                  <a:lnTo>
                    <a:pt x="3953345" y="2127999"/>
                  </a:lnTo>
                  <a:lnTo>
                    <a:pt x="3952875" y="2129117"/>
                  </a:lnTo>
                  <a:lnTo>
                    <a:pt x="3952875" y="2131745"/>
                  </a:lnTo>
                  <a:lnTo>
                    <a:pt x="3953345" y="2132863"/>
                  </a:lnTo>
                  <a:lnTo>
                    <a:pt x="3955199" y="2134730"/>
                  </a:lnTo>
                  <a:lnTo>
                    <a:pt x="3956329" y="2135200"/>
                  </a:lnTo>
                  <a:lnTo>
                    <a:pt x="3958958" y="2135200"/>
                  </a:lnTo>
                  <a:lnTo>
                    <a:pt x="3960076" y="2134730"/>
                  </a:lnTo>
                  <a:lnTo>
                    <a:pt x="3961942" y="2132863"/>
                  </a:lnTo>
                  <a:lnTo>
                    <a:pt x="3962400" y="2131745"/>
                  </a:lnTo>
                  <a:lnTo>
                    <a:pt x="3962400" y="2129117"/>
                  </a:lnTo>
                  <a:close/>
                </a:path>
                <a:path w="6200775" h="2135504">
                  <a:moveTo>
                    <a:pt x="3962400" y="1597698"/>
                  </a:moveTo>
                  <a:lnTo>
                    <a:pt x="3961942" y="1596580"/>
                  </a:lnTo>
                  <a:lnTo>
                    <a:pt x="3960076" y="1594713"/>
                  </a:lnTo>
                  <a:lnTo>
                    <a:pt x="3958958" y="1594256"/>
                  </a:lnTo>
                  <a:lnTo>
                    <a:pt x="3956329" y="1594256"/>
                  </a:lnTo>
                  <a:lnTo>
                    <a:pt x="3955199" y="1594713"/>
                  </a:lnTo>
                  <a:lnTo>
                    <a:pt x="3953345" y="1596580"/>
                  </a:lnTo>
                  <a:lnTo>
                    <a:pt x="3952875" y="1597698"/>
                  </a:lnTo>
                  <a:lnTo>
                    <a:pt x="3952875" y="1600327"/>
                  </a:lnTo>
                  <a:lnTo>
                    <a:pt x="3953345" y="1601457"/>
                  </a:lnTo>
                  <a:lnTo>
                    <a:pt x="3955199" y="1603311"/>
                  </a:lnTo>
                  <a:lnTo>
                    <a:pt x="3956329" y="1603781"/>
                  </a:lnTo>
                  <a:lnTo>
                    <a:pt x="3958958" y="1603781"/>
                  </a:lnTo>
                  <a:lnTo>
                    <a:pt x="3960076" y="1603311"/>
                  </a:lnTo>
                  <a:lnTo>
                    <a:pt x="3961942" y="1601457"/>
                  </a:lnTo>
                  <a:lnTo>
                    <a:pt x="3962400" y="1600327"/>
                  </a:lnTo>
                  <a:lnTo>
                    <a:pt x="3962400" y="1597698"/>
                  </a:lnTo>
                  <a:close/>
                </a:path>
                <a:path w="6200775" h="2135504">
                  <a:moveTo>
                    <a:pt x="3962400" y="1066279"/>
                  </a:moveTo>
                  <a:lnTo>
                    <a:pt x="3961942" y="1065161"/>
                  </a:lnTo>
                  <a:lnTo>
                    <a:pt x="3960076" y="1063307"/>
                  </a:lnTo>
                  <a:lnTo>
                    <a:pt x="3958958" y="1062837"/>
                  </a:lnTo>
                  <a:lnTo>
                    <a:pt x="3956329" y="1062837"/>
                  </a:lnTo>
                  <a:lnTo>
                    <a:pt x="3955199" y="1063307"/>
                  </a:lnTo>
                  <a:lnTo>
                    <a:pt x="3953345" y="1065161"/>
                  </a:lnTo>
                  <a:lnTo>
                    <a:pt x="3952875" y="1066279"/>
                  </a:lnTo>
                  <a:lnTo>
                    <a:pt x="3952875" y="1068908"/>
                  </a:lnTo>
                  <a:lnTo>
                    <a:pt x="3953345" y="1070038"/>
                  </a:lnTo>
                  <a:lnTo>
                    <a:pt x="3955199" y="1071892"/>
                  </a:lnTo>
                  <a:lnTo>
                    <a:pt x="3956329" y="1072362"/>
                  </a:lnTo>
                  <a:lnTo>
                    <a:pt x="3958958" y="1072362"/>
                  </a:lnTo>
                  <a:lnTo>
                    <a:pt x="3960076" y="1071892"/>
                  </a:lnTo>
                  <a:lnTo>
                    <a:pt x="3961942" y="1070038"/>
                  </a:lnTo>
                  <a:lnTo>
                    <a:pt x="3962400" y="1068908"/>
                  </a:lnTo>
                  <a:lnTo>
                    <a:pt x="3962400" y="1066279"/>
                  </a:lnTo>
                  <a:close/>
                </a:path>
                <a:path w="6200775" h="2135504">
                  <a:moveTo>
                    <a:pt x="3962400" y="534873"/>
                  </a:moveTo>
                  <a:lnTo>
                    <a:pt x="3961942" y="533742"/>
                  </a:lnTo>
                  <a:lnTo>
                    <a:pt x="3960076" y="531888"/>
                  </a:lnTo>
                  <a:lnTo>
                    <a:pt x="3958958" y="531418"/>
                  </a:lnTo>
                  <a:lnTo>
                    <a:pt x="3956329" y="531418"/>
                  </a:lnTo>
                  <a:lnTo>
                    <a:pt x="3955199" y="531888"/>
                  </a:lnTo>
                  <a:lnTo>
                    <a:pt x="3953345" y="533742"/>
                  </a:lnTo>
                  <a:lnTo>
                    <a:pt x="3952875" y="534873"/>
                  </a:lnTo>
                  <a:lnTo>
                    <a:pt x="3952875" y="537502"/>
                  </a:lnTo>
                  <a:lnTo>
                    <a:pt x="3953345" y="538619"/>
                  </a:lnTo>
                  <a:lnTo>
                    <a:pt x="3955199" y="540486"/>
                  </a:lnTo>
                  <a:lnTo>
                    <a:pt x="3956329" y="540943"/>
                  </a:lnTo>
                  <a:lnTo>
                    <a:pt x="3958958" y="540943"/>
                  </a:lnTo>
                  <a:lnTo>
                    <a:pt x="3960076" y="540486"/>
                  </a:lnTo>
                  <a:lnTo>
                    <a:pt x="3961942" y="538619"/>
                  </a:lnTo>
                  <a:lnTo>
                    <a:pt x="3962400" y="537502"/>
                  </a:lnTo>
                  <a:lnTo>
                    <a:pt x="3962400" y="534873"/>
                  </a:lnTo>
                  <a:close/>
                </a:path>
                <a:path w="6200775" h="2135504">
                  <a:moveTo>
                    <a:pt x="3962400" y="3454"/>
                  </a:moveTo>
                  <a:lnTo>
                    <a:pt x="3961942" y="2336"/>
                  </a:lnTo>
                  <a:lnTo>
                    <a:pt x="3960076" y="469"/>
                  </a:lnTo>
                  <a:lnTo>
                    <a:pt x="3958958" y="0"/>
                  </a:lnTo>
                  <a:lnTo>
                    <a:pt x="3956329" y="0"/>
                  </a:lnTo>
                  <a:lnTo>
                    <a:pt x="3955199" y="469"/>
                  </a:lnTo>
                  <a:lnTo>
                    <a:pt x="3953345" y="2336"/>
                  </a:lnTo>
                  <a:lnTo>
                    <a:pt x="3952875" y="3454"/>
                  </a:lnTo>
                  <a:lnTo>
                    <a:pt x="3952875" y="6083"/>
                  </a:lnTo>
                  <a:lnTo>
                    <a:pt x="3953345" y="7200"/>
                  </a:lnTo>
                  <a:lnTo>
                    <a:pt x="3955199" y="9067"/>
                  </a:lnTo>
                  <a:lnTo>
                    <a:pt x="3956329" y="9525"/>
                  </a:lnTo>
                  <a:lnTo>
                    <a:pt x="3958958" y="9525"/>
                  </a:lnTo>
                  <a:lnTo>
                    <a:pt x="3960076" y="9067"/>
                  </a:lnTo>
                  <a:lnTo>
                    <a:pt x="3961942" y="7200"/>
                  </a:lnTo>
                  <a:lnTo>
                    <a:pt x="3962400" y="6083"/>
                  </a:lnTo>
                  <a:lnTo>
                    <a:pt x="3962400" y="3454"/>
                  </a:lnTo>
                  <a:close/>
                </a:path>
                <a:path w="6200775" h="2135504">
                  <a:moveTo>
                    <a:pt x="4010025" y="2129117"/>
                  </a:moveTo>
                  <a:lnTo>
                    <a:pt x="4009567" y="2127999"/>
                  </a:lnTo>
                  <a:lnTo>
                    <a:pt x="4007701" y="2126132"/>
                  </a:lnTo>
                  <a:lnTo>
                    <a:pt x="4006583" y="2125675"/>
                  </a:lnTo>
                  <a:lnTo>
                    <a:pt x="4003954" y="2125675"/>
                  </a:lnTo>
                  <a:lnTo>
                    <a:pt x="4002836" y="2126132"/>
                  </a:lnTo>
                  <a:lnTo>
                    <a:pt x="4000970" y="2127999"/>
                  </a:lnTo>
                  <a:lnTo>
                    <a:pt x="4000500" y="2129117"/>
                  </a:lnTo>
                  <a:lnTo>
                    <a:pt x="4000500" y="2131745"/>
                  </a:lnTo>
                  <a:lnTo>
                    <a:pt x="4000970" y="2132863"/>
                  </a:lnTo>
                  <a:lnTo>
                    <a:pt x="4002836" y="2134730"/>
                  </a:lnTo>
                  <a:lnTo>
                    <a:pt x="4003954" y="2135200"/>
                  </a:lnTo>
                  <a:lnTo>
                    <a:pt x="4006583" y="2135200"/>
                  </a:lnTo>
                  <a:lnTo>
                    <a:pt x="4007701" y="2134730"/>
                  </a:lnTo>
                  <a:lnTo>
                    <a:pt x="4009567" y="2132863"/>
                  </a:lnTo>
                  <a:lnTo>
                    <a:pt x="4010025" y="2131745"/>
                  </a:lnTo>
                  <a:lnTo>
                    <a:pt x="4010025" y="2129117"/>
                  </a:lnTo>
                  <a:close/>
                </a:path>
                <a:path w="6200775" h="2135504">
                  <a:moveTo>
                    <a:pt x="4010025" y="1597698"/>
                  </a:moveTo>
                  <a:lnTo>
                    <a:pt x="4009567" y="1596580"/>
                  </a:lnTo>
                  <a:lnTo>
                    <a:pt x="4007701" y="1594713"/>
                  </a:lnTo>
                  <a:lnTo>
                    <a:pt x="4006583" y="1594256"/>
                  </a:lnTo>
                  <a:lnTo>
                    <a:pt x="4003954" y="1594256"/>
                  </a:lnTo>
                  <a:lnTo>
                    <a:pt x="4002836" y="1594713"/>
                  </a:lnTo>
                  <a:lnTo>
                    <a:pt x="4000970" y="1596580"/>
                  </a:lnTo>
                  <a:lnTo>
                    <a:pt x="4000500" y="1597698"/>
                  </a:lnTo>
                  <a:lnTo>
                    <a:pt x="4000500" y="1600327"/>
                  </a:lnTo>
                  <a:lnTo>
                    <a:pt x="4000970" y="1601457"/>
                  </a:lnTo>
                  <a:lnTo>
                    <a:pt x="4002836" y="1603311"/>
                  </a:lnTo>
                  <a:lnTo>
                    <a:pt x="4003954" y="1603781"/>
                  </a:lnTo>
                  <a:lnTo>
                    <a:pt x="4006583" y="1603781"/>
                  </a:lnTo>
                  <a:lnTo>
                    <a:pt x="4007701" y="1603311"/>
                  </a:lnTo>
                  <a:lnTo>
                    <a:pt x="4009567" y="1601457"/>
                  </a:lnTo>
                  <a:lnTo>
                    <a:pt x="4010025" y="1600327"/>
                  </a:lnTo>
                  <a:lnTo>
                    <a:pt x="4010025" y="1597698"/>
                  </a:lnTo>
                  <a:close/>
                </a:path>
                <a:path w="6200775" h="2135504">
                  <a:moveTo>
                    <a:pt x="4010025" y="1066279"/>
                  </a:moveTo>
                  <a:lnTo>
                    <a:pt x="4009567" y="1065161"/>
                  </a:lnTo>
                  <a:lnTo>
                    <a:pt x="4007701" y="1063307"/>
                  </a:lnTo>
                  <a:lnTo>
                    <a:pt x="4006583" y="1062837"/>
                  </a:lnTo>
                  <a:lnTo>
                    <a:pt x="4003954" y="1062837"/>
                  </a:lnTo>
                  <a:lnTo>
                    <a:pt x="4002836" y="1063307"/>
                  </a:lnTo>
                  <a:lnTo>
                    <a:pt x="4000970" y="1065161"/>
                  </a:lnTo>
                  <a:lnTo>
                    <a:pt x="4000500" y="1066279"/>
                  </a:lnTo>
                  <a:lnTo>
                    <a:pt x="4000500" y="1068908"/>
                  </a:lnTo>
                  <a:lnTo>
                    <a:pt x="4000970" y="1070038"/>
                  </a:lnTo>
                  <a:lnTo>
                    <a:pt x="4002836" y="1071892"/>
                  </a:lnTo>
                  <a:lnTo>
                    <a:pt x="4003954" y="1072362"/>
                  </a:lnTo>
                  <a:lnTo>
                    <a:pt x="4006583" y="1072362"/>
                  </a:lnTo>
                  <a:lnTo>
                    <a:pt x="4007701" y="1071892"/>
                  </a:lnTo>
                  <a:lnTo>
                    <a:pt x="4009567" y="1070038"/>
                  </a:lnTo>
                  <a:lnTo>
                    <a:pt x="4010025" y="1068908"/>
                  </a:lnTo>
                  <a:lnTo>
                    <a:pt x="4010025" y="1066279"/>
                  </a:lnTo>
                  <a:close/>
                </a:path>
                <a:path w="6200775" h="2135504">
                  <a:moveTo>
                    <a:pt x="4010025" y="534873"/>
                  </a:moveTo>
                  <a:lnTo>
                    <a:pt x="4009567" y="533742"/>
                  </a:lnTo>
                  <a:lnTo>
                    <a:pt x="4007701" y="531888"/>
                  </a:lnTo>
                  <a:lnTo>
                    <a:pt x="4006583" y="531418"/>
                  </a:lnTo>
                  <a:lnTo>
                    <a:pt x="4003954" y="531418"/>
                  </a:lnTo>
                  <a:lnTo>
                    <a:pt x="4002836" y="531888"/>
                  </a:lnTo>
                  <a:lnTo>
                    <a:pt x="4000970" y="533742"/>
                  </a:lnTo>
                  <a:lnTo>
                    <a:pt x="4000500" y="534873"/>
                  </a:lnTo>
                  <a:lnTo>
                    <a:pt x="4000500" y="537502"/>
                  </a:lnTo>
                  <a:lnTo>
                    <a:pt x="4000970" y="538619"/>
                  </a:lnTo>
                  <a:lnTo>
                    <a:pt x="4002836" y="540486"/>
                  </a:lnTo>
                  <a:lnTo>
                    <a:pt x="4003954" y="540943"/>
                  </a:lnTo>
                  <a:lnTo>
                    <a:pt x="4006583" y="540943"/>
                  </a:lnTo>
                  <a:lnTo>
                    <a:pt x="4007701" y="540486"/>
                  </a:lnTo>
                  <a:lnTo>
                    <a:pt x="4009567" y="538619"/>
                  </a:lnTo>
                  <a:lnTo>
                    <a:pt x="4010025" y="537502"/>
                  </a:lnTo>
                  <a:lnTo>
                    <a:pt x="4010025" y="534873"/>
                  </a:lnTo>
                  <a:close/>
                </a:path>
                <a:path w="6200775" h="2135504">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6200775" h="2135504">
                  <a:moveTo>
                    <a:pt x="4057662" y="2129117"/>
                  </a:moveTo>
                  <a:lnTo>
                    <a:pt x="4057192" y="2127999"/>
                  </a:lnTo>
                  <a:lnTo>
                    <a:pt x="4055326" y="2126132"/>
                  </a:lnTo>
                  <a:lnTo>
                    <a:pt x="4054208" y="2125675"/>
                  </a:lnTo>
                  <a:lnTo>
                    <a:pt x="4051579" y="2125675"/>
                  </a:lnTo>
                  <a:lnTo>
                    <a:pt x="4050461" y="2126132"/>
                  </a:lnTo>
                  <a:lnTo>
                    <a:pt x="4048595" y="2127999"/>
                  </a:lnTo>
                  <a:lnTo>
                    <a:pt x="4048125" y="2129117"/>
                  </a:lnTo>
                  <a:lnTo>
                    <a:pt x="4048125" y="2131745"/>
                  </a:lnTo>
                  <a:lnTo>
                    <a:pt x="4048595" y="2132863"/>
                  </a:lnTo>
                  <a:lnTo>
                    <a:pt x="4050461" y="2134730"/>
                  </a:lnTo>
                  <a:lnTo>
                    <a:pt x="4051579" y="2135200"/>
                  </a:lnTo>
                  <a:lnTo>
                    <a:pt x="4054208" y="2135200"/>
                  </a:lnTo>
                  <a:lnTo>
                    <a:pt x="4055326" y="2134730"/>
                  </a:lnTo>
                  <a:lnTo>
                    <a:pt x="4057192" y="2132863"/>
                  </a:lnTo>
                  <a:lnTo>
                    <a:pt x="4057662" y="2131745"/>
                  </a:lnTo>
                  <a:lnTo>
                    <a:pt x="4057662" y="2129117"/>
                  </a:lnTo>
                  <a:close/>
                </a:path>
                <a:path w="6200775" h="2135504">
                  <a:moveTo>
                    <a:pt x="4057662" y="1597698"/>
                  </a:moveTo>
                  <a:lnTo>
                    <a:pt x="4057192" y="1596580"/>
                  </a:lnTo>
                  <a:lnTo>
                    <a:pt x="4055326" y="1594713"/>
                  </a:lnTo>
                  <a:lnTo>
                    <a:pt x="4054208" y="1594256"/>
                  </a:lnTo>
                  <a:lnTo>
                    <a:pt x="4051579" y="1594256"/>
                  </a:lnTo>
                  <a:lnTo>
                    <a:pt x="4050461" y="1594713"/>
                  </a:lnTo>
                  <a:lnTo>
                    <a:pt x="4048595" y="1596580"/>
                  </a:lnTo>
                  <a:lnTo>
                    <a:pt x="4048125" y="1597698"/>
                  </a:lnTo>
                  <a:lnTo>
                    <a:pt x="4048125" y="1600327"/>
                  </a:lnTo>
                  <a:lnTo>
                    <a:pt x="4048595" y="1601457"/>
                  </a:lnTo>
                  <a:lnTo>
                    <a:pt x="4050461" y="1603311"/>
                  </a:lnTo>
                  <a:lnTo>
                    <a:pt x="4051579" y="1603781"/>
                  </a:lnTo>
                  <a:lnTo>
                    <a:pt x="4054208" y="1603781"/>
                  </a:lnTo>
                  <a:lnTo>
                    <a:pt x="4055326" y="1603311"/>
                  </a:lnTo>
                  <a:lnTo>
                    <a:pt x="4057192" y="1601457"/>
                  </a:lnTo>
                  <a:lnTo>
                    <a:pt x="4057662" y="1600327"/>
                  </a:lnTo>
                  <a:lnTo>
                    <a:pt x="4057662" y="1597698"/>
                  </a:lnTo>
                  <a:close/>
                </a:path>
                <a:path w="6200775" h="2135504">
                  <a:moveTo>
                    <a:pt x="4057662" y="1066279"/>
                  </a:moveTo>
                  <a:lnTo>
                    <a:pt x="4057192" y="1065161"/>
                  </a:lnTo>
                  <a:lnTo>
                    <a:pt x="4055326" y="1063307"/>
                  </a:lnTo>
                  <a:lnTo>
                    <a:pt x="4054208" y="1062837"/>
                  </a:lnTo>
                  <a:lnTo>
                    <a:pt x="4051579" y="1062837"/>
                  </a:lnTo>
                  <a:lnTo>
                    <a:pt x="4050461" y="1063307"/>
                  </a:lnTo>
                  <a:lnTo>
                    <a:pt x="4048595" y="1065161"/>
                  </a:lnTo>
                  <a:lnTo>
                    <a:pt x="4048125" y="1066279"/>
                  </a:lnTo>
                  <a:lnTo>
                    <a:pt x="4048125" y="1068908"/>
                  </a:lnTo>
                  <a:lnTo>
                    <a:pt x="4048595" y="1070038"/>
                  </a:lnTo>
                  <a:lnTo>
                    <a:pt x="4050461" y="1071892"/>
                  </a:lnTo>
                  <a:lnTo>
                    <a:pt x="4051579" y="1072362"/>
                  </a:lnTo>
                  <a:lnTo>
                    <a:pt x="4054208" y="1072362"/>
                  </a:lnTo>
                  <a:lnTo>
                    <a:pt x="4055326" y="1071892"/>
                  </a:lnTo>
                  <a:lnTo>
                    <a:pt x="4057192" y="1070038"/>
                  </a:lnTo>
                  <a:lnTo>
                    <a:pt x="4057662" y="1068908"/>
                  </a:lnTo>
                  <a:lnTo>
                    <a:pt x="4057662" y="1066279"/>
                  </a:lnTo>
                  <a:close/>
                </a:path>
                <a:path w="6200775" h="2135504">
                  <a:moveTo>
                    <a:pt x="4057662" y="534873"/>
                  </a:moveTo>
                  <a:lnTo>
                    <a:pt x="4057192" y="533742"/>
                  </a:lnTo>
                  <a:lnTo>
                    <a:pt x="4055326" y="531888"/>
                  </a:lnTo>
                  <a:lnTo>
                    <a:pt x="4054208" y="531418"/>
                  </a:lnTo>
                  <a:lnTo>
                    <a:pt x="4051579" y="531418"/>
                  </a:lnTo>
                  <a:lnTo>
                    <a:pt x="4050461" y="531888"/>
                  </a:lnTo>
                  <a:lnTo>
                    <a:pt x="4048595" y="533742"/>
                  </a:lnTo>
                  <a:lnTo>
                    <a:pt x="4048125" y="534873"/>
                  </a:lnTo>
                  <a:lnTo>
                    <a:pt x="4048125" y="537502"/>
                  </a:lnTo>
                  <a:lnTo>
                    <a:pt x="4048595" y="538619"/>
                  </a:lnTo>
                  <a:lnTo>
                    <a:pt x="4050461" y="540486"/>
                  </a:lnTo>
                  <a:lnTo>
                    <a:pt x="4051579" y="540943"/>
                  </a:lnTo>
                  <a:lnTo>
                    <a:pt x="4054208" y="540943"/>
                  </a:lnTo>
                  <a:lnTo>
                    <a:pt x="4055326" y="540486"/>
                  </a:lnTo>
                  <a:lnTo>
                    <a:pt x="4057192" y="538619"/>
                  </a:lnTo>
                  <a:lnTo>
                    <a:pt x="4057662" y="537502"/>
                  </a:lnTo>
                  <a:lnTo>
                    <a:pt x="4057662" y="534873"/>
                  </a:lnTo>
                  <a:close/>
                </a:path>
                <a:path w="6200775" h="2135504">
                  <a:moveTo>
                    <a:pt x="4057662"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62" y="6083"/>
                  </a:lnTo>
                  <a:lnTo>
                    <a:pt x="4057662" y="3454"/>
                  </a:lnTo>
                  <a:close/>
                </a:path>
                <a:path w="6200775" h="2135504">
                  <a:moveTo>
                    <a:pt x="4105275" y="2129117"/>
                  </a:moveTo>
                  <a:lnTo>
                    <a:pt x="4104817" y="2127999"/>
                  </a:lnTo>
                  <a:lnTo>
                    <a:pt x="4102951" y="2126132"/>
                  </a:lnTo>
                  <a:lnTo>
                    <a:pt x="4101833" y="2125675"/>
                  </a:lnTo>
                  <a:lnTo>
                    <a:pt x="4099204" y="2125675"/>
                  </a:lnTo>
                  <a:lnTo>
                    <a:pt x="4098086" y="2126132"/>
                  </a:lnTo>
                  <a:lnTo>
                    <a:pt x="4096220" y="2127999"/>
                  </a:lnTo>
                  <a:lnTo>
                    <a:pt x="4095750" y="2129117"/>
                  </a:lnTo>
                  <a:lnTo>
                    <a:pt x="4095750" y="2131745"/>
                  </a:lnTo>
                  <a:lnTo>
                    <a:pt x="4096220" y="2132863"/>
                  </a:lnTo>
                  <a:lnTo>
                    <a:pt x="4098086" y="2134730"/>
                  </a:lnTo>
                  <a:lnTo>
                    <a:pt x="4099204" y="2135200"/>
                  </a:lnTo>
                  <a:lnTo>
                    <a:pt x="4101833" y="2135200"/>
                  </a:lnTo>
                  <a:lnTo>
                    <a:pt x="4102951" y="2134730"/>
                  </a:lnTo>
                  <a:lnTo>
                    <a:pt x="4104817" y="2132863"/>
                  </a:lnTo>
                  <a:lnTo>
                    <a:pt x="4105275" y="2131745"/>
                  </a:lnTo>
                  <a:lnTo>
                    <a:pt x="4105275" y="2129117"/>
                  </a:lnTo>
                  <a:close/>
                </a:path>
                <a:path w="6200775" h="2135504">
                  <a:moveTo>
                    <a:pt x="4105275" y="1597698"/>
                  </a:moveTo>
                  <a:lnTo>
                    <a:pt x="4104817" y="1596580"/>
                  </a:lnTo>
                  <a:lnTo>
                    <a:pt x="4102951" y="1594713"/>
                  </a:lnTo>
                  <a:lnTo>
                    <a:pt x="4101833" y="1594256"/>
                  </a:lnTo>
                  <a:lnTo>
                    <a:pt x="4099204" y="1594256"/>
                  </a:lnTo>
                  <a:lnTo>
                    <a:pt x="4098086" y="1594713"/>
                  </a:lnTo>
                  <a:lnTo>
                    <a:pt x="4096220" y="1596580"/>
                  </a:lnTo>
                  <a:lnTo>
                    <a:pt x="4095750" y="1597698"/>
                  </a:lnTo>
                  <a:lnTo>
                    <a:pt x="4095750" y="1600327"/>
                  </a:lnTo>
                  <a:lnTo>
                    <a:pt x="4096220" y="1601457"/>
                  </a:lnTo>
                  <a:lnTo>
                    <a:pt x="4098086" y="1603311"/>
                  </a:lnTo>
                  <a:lnTo>
                    <a:pt x="4099204" y="1603781"/>
                  </a:lnTo>
                  <a:lnTo>
                    <a:pt x="4101833" y="1603781"/>
                  </a:lnTo>
                  <a:lnTo>
                    <a:pt x="4102951" y="1603311"/>
                  </a:lnTo>
                  <a:lnTo>
                    <a:pt x="4104817" y="1601457"/>
                  </a:lnTo>
                  <a:lnTo>
                    <a:pt x="4105275" y="1600327"/>
                  </a:lnTo>
                  <a:lnTo>
                    <a:pt x="4105275" y="1597698"/>
                  </a:lnTo>
                  <a:close/>
                </a:path>
                <a:path w="6200775" h="2135504">
                  <a:moveTo>
                    <a:pt x="4105275" y="1066279"/>
                  </a:moveTo>
                  <a:lnTo>
                    <a:pt x="4104817" y="1065161"/>
                  </a:lnTo>
                  <a:lnTo>
                    <a:pt x="4102951" y="1063307"/>
                  </a:lnTo>
                  <a:lnTo>
                    <a:pt x="4101833" y="1062837"/>
                  </a:lnTo>
                  <a:lnTo>
                    <a:pt x="4099204" y="1062837"/>
                  </a:lnTo>
                  <a:lnTo>
                    <a:pt x="4098086" y="1063307"/>
                  </a:lnTo>
                  <a:lnTo>
                    <a:pt x="4096220" y="1065161"/>
                  </a:lnTo>
                  <a:lnTo>
                    <a:pt x="4095750" y="1066279"/>
                  </a:lnTo>
                  <a:lnTo>
                    <a:pt x="4095750" y="1068908"/>
                  </a:lnTo>
                  <a:lnTo>
                    <a:pt x="4096220" y="1070038"/>
                  </a:lnTo>
                  <a:lnTo>
                    <a:pt x="4098086" y="1071892"/>
                  </a:lnTo>
                  <a:lnTo>
                    <a:pt x="4099204" y="1072362"/>
                  </a:lnTo>
                  <a:lnTo>
                    <a:pt x="4101833" y="1072362"/>
                  </a:lnTo>
                  <a:lnTo>
                    <a:pt x="4102951" y="1071892"/>
                  </a:lnTo>
                  <a:lnTo>
                    <a:pt x="4104817" y="1070038"/>
                  </a:lnTo>
                  <a:lnTo>
                    <a:pt x="4105275" y="1068908"/>
                  </a:lnTo>
                  <a:lnTo>
                    <a:pt x="4105275" y="1066279"/>
                  </a:lnTo>
                  <a:close/>
                </a:path>
                <a:path w="6200775" h="2135504">
                  <a:moveTo>
                    <a:pt x="4105275" y="534873"/>
                  </a:moveTo>
                  <a:lnTo>
                    <a:pt x="4104817" y="533742"/>
                  </a:lnTo>
                  <a:lnTo>
                    <a:pt x="4102951" y="531888"/>
                  </a:lnTo>
                  <a:lnTo>
                    <a:pt x="4101833" y="531418"/>
                  </a:lnTo>
                  <a:lnTo>
                    <a:pt x="4099204" y="531418"/>
                  </a:lnTo>
                  <a:lnTo>
                    <a:pt x="4098086" y="531888"/>
                  </a:lnTo>
                  <a:lnTo>
                    <a:pt x="4096220" y="533742"/>
                  </a:lnTo>
                  <a:lnTo>
                    <a:pt x="4095750" y="534873"/>
                  </a:lnTo>
                  <a:lnTo>
                    <a:pt x="4095750" y="537502"/>
                  </a:lnTo>
                  <a:lnTo>
                    <a:pt x="4096220" y="538619"/>
                  </a:lnTo>
                  <a:lnTo>
                    <a:pt x="4098086" y="540486"/>
                  </a:lnTo>
                  <a:lnTo>
                    <a:pt x="4099204" y="540943"/>
                  </a:lnTo>
                  <a:lnTo>
                    <a:pt x="4101833" y="540943"/>
                  </a:lnTo>
                  <a:lnTo>
                    <a:pt x="4102951" y="540486"/>
                  </a:lnTo>
                  <a:lnTo>
                    <a:pt x="4104817" y="538619"/>
                  </a:lnTo>
                  <a:lnTo>
                    <a:pt x="4105275" y="537502"/>
                  </a:lnTo>
                  <a:lnTo>
                    <a:pt x="4105275" y="534873"/>
                  </a:lnTo>
                  <a:close/>
                </a:path>
                <a:path w="6200775" h="2135504">
                  <a:moveTo>
                    <a:pt x="4105275" y="3454"/>
                  </a:moveTo>
                  <a:lnTo>
                    <a:pt x="4104817" y="2336"/>
                  </a:lnTo>
                  <a:lnTo>
                    <a:pt x="4102951" y="469"/>
                  </a:lnTo>
                  <a:lnTo>
                    <a:pt x="4101833" y="0"/>
                  </a:lnTo>
                  <a:lnTo>
                    <a:pt x="4099204" y="0"/>
                  </a:lnTo>
                  <a:lnTo>
                    <a:pt x="4098086" y="469"/>
                  </a:lnTo>
                  <a:lnTo>
                    <a:pt x="4096220" y="2336"/>
                  </a:lnTo>
                  <a:lnTo>
                    <a:pt x="4095750" y="3454"/>
                  </a:lnTo>
                  <a:lnTo>
                    <a:pt x="4095750" y="6083"/>
                  </a:lnTo>
                  <a:lnTo>
                    <a:pt x="4096220" y="7200"/>
                  </a:lnTo>
                  <a:lnTo>
                    <a:pt x="4098086" y="9067"/>
                  </a:lnTo>
                  <a:lnTo>
                    <a:pt x="4099204" y="9525"/>
                  </a:lnTo>
                  <a:lnTo>
                    <a:pt x="4101833" y="9525"/>
                  </a:lnTo>
                  <a:lnTo>
                    <a:pt x="4102951" y="9067"/>
                  </a:lnTo>
                  <a:lnTo>
                    <a:pt x="4104817" y="7200"/>
                  </a:lnTo>
                  <a:lnTo>
                    <a:pt x="4105275" y="6083"/>
                  </a:lnTo>
                  <a:lnTo>
                    <a:pt x="4105275" y="3454"/>
                  </a:lnTo>
                  <a:close/>
                </a:path>
                <a:path w="6200775" h="2135504">
                  <a:moveTo>
                    <a:pt x="4152900" y="2129117"/>
                  </a:moveTo>
                  <a:lnTo>
                    <a:pt x="4152442" y="2127999"/>
                  </a:lnTo>
                  <a:lnTo>
                    <a:pt x="4150576" y="2126132"/>
                  </a:lnTo>
                  <a:lnTo>
                    <a:pt x="4149458" y="2125675"/>
                  </a:lnTo>
                  <a:lnTo>
                    <a:pt x="4146829" y="2125675"/>
                  </a:lnTo>
                  <a:lnTo>
                    <a:pt x="4145711" y="2126132"/>
                  </a:lnTo>
                  <a:lnTo>
                    <a:pt x="4143845" y="2127999"/>
                  </a:lnTo>
                  <a:lnTo>
                    <a:pt x="4143375" y="2129117"/>
                  </a:lnTo>
                  <a:lnTo>
                    <a:pt x="4143375" y="2131745"/>
                  </a:lnTo>
                  <a:lnTo>
                    <a:pt x="4143845" y="2132863"/>
                  </a:lnTo>
                  <a:lnTo>
                    <a:pt x="4145711" y="2134730"/>
                  </a:lnTo>
                  <a:lnTo>
                    <a:pt x="4146829" y="2135200"/>
                  </a:lnTo>
                  <a:lnTo>
                    <a:pt x="4149458" y="2135200"/>
                  </a:lnTo>
                  <a:lnTo>
                    <a:pt x="4150576" y="2134730"/>
                  </a:lnTo>
                  <a:lnTo>
                    <a:pt x="4152442" y="2132863"/>
                  </a:lnTo>
                  <a:lnTo>
                    <a:pt x="4152900" y="2131745"/>
                  </a:lnTo>
                  <a:lnTo>
                    <a:pt x="4152900" y="2129117"/>
                  </a:lnTo>
                  <a:close/>
                </a:path>
                <a:path w="6200775" h="2135504">
                  <a:moveTo>
                    <a:pt x="4152900" y="1597698"/>
                  </a:moveTo>
                  <a:lnTo>
                    <a:pt x="4152442" y="1596580"/>
                  </a:lnTo>
                  <a:lnTo>
                    <a:pt x="4150576" y="1594713"/>
                  </a:lnTo>
                  <a:lnTo>
                    <a:pt x="4149458" y="1594256"/>
                  </a:lnTo>
                  <a:lnTo>
                    <a:pt x="4146829" y="1594256"/>
                  </a:lnTo>
                  <a:lnTo>
                    <a:pt x="4145711" y="1594713"/>
                  </a:lnTo>
                  <a:lnTo>
                    <a:pt x="4143845" y="1596580"/>
                  </a:lnTo>
                  <a:lnTo>
                    <a:pt x="4143375" y="1597698"/>
                  </a:lnTo>
                  <a:lnTo>
                    <a:pt x="4143375" y="1600327"/>
                  </a:lnTo>
                  <a:lnTo>
                    <a:pt x="4143845" y="1601457"/>
                  </a:lnTo>
                  <a:lnTo>
                    <a:pt x="4145711" y="1603311"/>
                  </a:lnTo>
                  <a:lnTo>
                    <a:pt x="4146829" y="1603781"/>
                  </a:lnTo>
                  <a:lnTo>
                    <a:pt x="4149458" y="1603781"/>
                  </a:lnTo>
                  <a:lnTo>
                    <a:pt x="4150576" y="1603311"/>
                  </a:lnTo>
                  <a:lnTo>
                    <a:pt x="4152442" y="1601457"/>
                  </a:lnTo>
                  <a:lnTo>
                    <a:pt x="4152900" y="1600327"/>
                  </a:lnTo>
                  <a:lnTo>
                    <a:pt x="4152900" y="1597698"/>
                  </a:lnTo>
                  <a:close/>
                </a:path>
                <a:path w="6200775" h="2135504">
                  <a:moveTo>
                    <a:pt x="4152900" y="1066279"/>
                  </a:moveTo>
                  <a:lnTo>
                    <a:pt x="4152442" y="1065161"/>
                  </a:lnTo>
                  <a:lnTo>
                    <a:pt x="4150576" y="1063307"/>
                  </a:lnTo>
                  <a:lnTo>
                    <a:pt x="4149458" y="1062837"/>
                  </a:lnTo>
                  <a:lnTo>
                    <a:pt x="4146829" y="1062837"/>
                  </a:lnTo>
                  <a:lnTo>
                    <a:pt x="4145711" y="1063307"/>
                  </a:lnTo>
                  <a:lnTo>
                    <a:pt x="4143845" y="1065161"/>
                  </a:lnTo>
                  <a:lnTo>
                    <a:pt x="4143375" y="1066279"/>
                  </a:lnTo>
                  <a:lnTo>
                    <a:pt x="4143375" y="1068908"/>
                  </a:lnTo>
                  <a:lnTo>
                    <a:pt x="4143845" y="1070038"/>
                  </a:lnTo>
                  <a:lnTo>
                    <a:pt x="4145711" y="1071892"/>
                  </a:lnTo>
                  <a:lnTo>
                    <a:pt x="4146829" y="1072362"/>
                  </a:lnTo>
                  <a:lnTo>
                    <a:pt x="4149458" y="1072362"/>
                  </a:lnTo>
                  <a:lnTo>
                    <a:pt x="4150576" y="1071892"/>
                  </a:lnTo>
                  <a:lnTo>
                    <a:pt x="4152442" y="1070038"/>
                  </a:lnTo>
                  <a:lnTo>
                    <a:pt x="4152900" y="1068908"/>
                  </a:lnTo>
                  <a:lnTo>
                    <a:pt x="4152900" y="1066279"/>
                  </a:lnTo>
                  <a:close/>
                </a:path>
                <a:path w="6200775" h="2135504">
                  <a:moveTo>
                    <a:pt x="4152900" y="534873"/>
                  </a:moveTo>
                  <a:lnTo>
                    <a:pt x="4152442" y="533742"/>
                  </a:lnTo>
                  <a:lnTo>
                    <a:pt x="4150576" y="531888"/>
                  </a:lnTo>
                  <a:lnTo>
                    <a:pt x="4149458" y="531418"/>
                  </a:lnTo>
                  <a:lnTo>
                    <a:pt x="4146829" y="531418"/>
                  </a:lnTo>
                  <a:lnTo>
                    <a:pt x="4145711" y="531888"/>
                  </a:lnTo>
                  <a:lnTo>
                    <a:pt x="4143845" y="533742"/>
                  </a:lnTo>
                  <a:lnTo>
                    <a:pt x="4143375" y="534873"/>
                  </a:lnTo>
                  <a:lnTo>
                    <a:pt x="4143375" y="537502"/>
                  </a:lnTo>
                  <a:lnTo>
                    <a:pt x="4143845" y="538619"/>
                  </a:lnTo>
                  <a:lnTo>
                    <a:pt x="4145711" y="540486"/>
                  </a:lnTo>
                  <a:lnTo>
                    <a:pt x="4146829" y="540943"/>
                  </a:lnTo>
                  <a:lnTo>
                    <a:pt x="4149458" y="540943"/>
                  </a:lnTo>
                  <a:lnTo>
                    <a:pt x="4150576" y="540486"/>
                  </a:lnTo>
                  <a:lnTo>
                    <a:pt x="4152442" y="538619"/>
                  </a:lnTo>
                  <a:lnTo>
                    <a:pt x="4152900" y="537502"/>
                  </a:lnTo>
                  <a:lnTo>
                    <a:pt x="4152900" y="534873"/>
                  </a:lnTo>
                  <a:close/>
                </a:path>
                <a:path w="6200775" h="2135504">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6200775" h="2135504">
                  <a:moveTo>
                    <a:pt x="4200525" y="2129117"/>
                  </a:moveTo>
                  <a:lnTo>
                    <a:pt x="4200067" y="2127999"/>
                  </a:lnTo>
                  <a:lnTo>
                    <a:pt x="4198201" y="2126132"/>
                  </a:lnTo>
                  <a:lnTo>
                    <a:pt x="4197083" y="2125675"/>
                  </a:lnTo>
                  <a:lnTo>
                    <a:pt x="4194454" y="2125675"/>
                  </a:lnTo>
                  <a:lnTo>
                    <a:pt x="4193336" y="2126132"/>
                  </a:lnTo>
                  <a:lnTo>
                    <a:pt x="4191470" y="2127999"/>
                  </a:lnTo>
                  <a:lnTo>
                    <a:pt x="4191000" y="2129117"/>
                  </a:lnTo>
                  <a:lnTo>
                    <a:pt x="4191000" y="2131745"/>
                  </a:lnTo>
                  <a:lnTo>
                    <a:pt x="4191470" y="2132863"/>
                  </a:lnTo>
                  <a:lnTo>
                    <a:pt x="4193336" y="2134730"/>
                  </a:lnTo>
                  <a:lnTo>
                    <a:pt x="4194454" y="2135200"/>
                  </a:lnTo>
                  <a:lnTo>
                    <a:pt x="4197083" y="2135200"/>
                  </a:lnTo>
                  <a:lnTo>
                    <a:pt x="4198201" y="2134730"/>
                  </a:lnTo>
                  <a:lnTo>
                    <a:pt x="4200067" y="2132863"/>
                  </a:lnTo>
                  <a:lnTo>
                    <a:pt x="4200525" y="2131745"/>
                  </a:lnTo>
                  <a:lnTo>
                    <a:pt x="4200525" y="2129117"/>
                  </a:lnTo>
                  <a:close/>
                </a:path>
                <a:path w="6200775" h="2135504">
                  <a:moveTo>
                    <a:pt x="4200525" y="1597698"/>
                  </a:moveTo>
                  <a:lnTo>
                    <a:pt x="4200067" y="1596580"/>
                  </a:lnTo>
                  <a:lnTo>
                    <a:pt x="4198201" y="1594713"/>
                  </a:lnTo>
                  <a:lnTo>
                    <a:pt x="4197083" y="1594256"/>
                  </a:lnTo>
                  <a:lnTo>
                    <a:pt x="4194454" y="1594256"/>
                  </a:lnTo>
                  <a:lnTo>
                    <a:pt x="4193336" y="1594713"/>
                  </a:lnTo>
                  <a:lnTo>
                    <a:pt x="4191470" y="1596580"/>
                  </a:lnTo>
                  <a:lnTo>
                    <a:pt x="4191000" y="1597698"/>
                  </a:lnTo>
                  <a:lnTo>
                    <a:pt x="4191000" y="1600327"/>
                  </a:lnTo>
                  <a:lnTo>
                    <a:pt x="4191470" y="1601457"/>
                  </a:lnTo>
                  <a:lnTo>
                    <a:pt x="4193336" y="1603311"/>
                  </a:lnTo>
                  <a:lnTo>
                    <a:pt x="4194454" y="1603781"/>
                  </a:lnTo>
                  <a:lnTo>
                    <a:pt x="4197083" y="1603781"/>
                  </a:lnTo>
                  <a:lnTo>
                    <a:pt x="4198201" y="1603311"/>
                  </a:lnTo>
                  <a:lnTo>
                    <a:pt x="4200067" y="1601457"/>
                  </a:lnTo>
                  <a:lnTo>
                    <a:pt x="4200525" y="1600327"/>
                  </a:lnTo>
                  <a:lnTo>
                    <a:pt x="4200525" y="1597698"/>
                  </a:lnTo>
                  <a:close/>
                </a:path>
                <a:path w="6200775" h="2135504">
                  <a:moveTo>
                    <a:pt x="4200525" y="1066279"/>
                  </a:moveTo>
                  <a:lnTo>
                    <a:pt x="4200067" y="1065161"/>
                  </a:lnTo>
                  <a:lnTo>
                    <a:pt x="4198201" y="1063307"/>
                  </a:lnTo>
                  <a:lnTo>
                    <a:pt x="4197083" y="1062837"/>
                  </a:lnTo>
                  <a:lnTo>
                    <a:pt x="4194454" y="1062837"/>
                  </a:lnTo>
                  <a:lnTo>
                    <a:pt x="4193336" y="1063307"/>
                  </a:lnTo>
                  <a:lnTo>
                    <a:pt x="4191470" y="1065161"/>
                  </a:lnTo>
                  <a:lnTo>
                    <a:pt x="4191000" y="1066279"/>
                  </a:lnTo>
                  <a:lnTo>
                    <a:pt x="4191000" y="1068908"/>
                  </a:lnTo>
                  <a:lnTo>
                    <a:pt x="4191470" y="1070038"/>
                  </a:lnTo>
                  <a:lnTo>
                    <a:pt x="4193336" y="1071892"/>
                  </a:lnTo>
                  <a:lnTo>
                    <a:pt x="4194454" y="1072362"/>
                  </a:lnTo>
                  <a:lnTo>
                    <a:pt x="4197083" y="1072362"/>
                  </a:lnTo>
                  <a:lnTo>
                    <a:pt x="4198201" y="1071892"/>
                  </a:lnTo>
                  <a:lnTo>
                    <a:pt x="4200067" y="1070038"/>
                  </a:lnTo>
                  <a:lnTo>
                    <a:pt x="4200525" y="1068908"/>
                  </a:lnTo>
                  <a:lnTo>
                    <a:pt x="4200525" y="1066279"/>
                  </a:lnTo>
                  <a:close/>
                </a:path>
                <a:path w="6200775" h="2135504">
                  <a:moveTo>
                    <a:pt x="4200525" y="534873"/>
                  </a:moveTo>
                  <a:lnTo>
                    <a:pt x="4200067" y="533742"/>
                  </a:lnTo>
                  <a:lnTo>
                    <a:pt x="4198201" y="531888"/>
                  </a:lnTo>
                  <a:lnTo>
                    <a:pt x="4197083" y="531418"/>
                  </a:lnTo>
                  <a:lnTo>
                    <a:pt x="4194454" y="531418"/>
                  </a:lnTo>
                  <a:lnTo>
                    <a:pt x="4193336" y="531888"/>
                  </a:lnTo>
                  <a:lnTo>
                    <a:pt x="4191470" y="533742"/>
                  </a:lnTo>
                  <a:lnTo>
                    <a:pt x="4191000" y="534873"/>
                  </a:lnTo>
                  <a:lnTo>
                    <a:pt x="4191000" y="537502"/>
                  </a:lnTo>
                  <a:lnTo>
                    <a:pt x="4191470" y="538619"/>
                  </a:lnTo>
                  <a:lnTo>
                    <a:pt x="4193336" y="540486"/>
                  </a:lnTo>
                  <a:lnTo>
                    <a:pt x="4194454" y="540943"/>
                  </a:lnTo>
                  <a:lnTo>
                    <a:pt x="4197083" y="540943"/>
                  </a:lnTo>
                  <a:lnTo>
                    <a:pt x="4198201" y="540486"/>
                  </a:lnTo>
                  <a:lnTo>
                    <a:pt x="4200067" y="538619"/>
                  </a:lnTo>
                  <a:lnTo>
                    <a:pt x="4200525" y="537502"/>
                  </a:lnTo>
                  <a:lnTo>
                    <a:pt x="4200525" y="534873"/>
                  </a:lnTo>
                  <a:close/>
                </a:path>
                <a:path w="6200775" h="2135504">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6200775" h="2135504">
                  <a:moveTo>
                    <a:pt x="4248150" y="2129117"/>
                  </a:moveTo>
                  <a:lnTo>
                    <a:pt x="4247693" y="2127999"/>
                  </a:lnTo>
                  <a:lnTo>
                    <a:pt x="4245826" y="2126132"/>
                  </a:lnTo>
                  <a:lnTo>
                    <a:pt x="4244708" y="2125675"/>
                  </a:lnTo>
                  <a:lnTo>
                    <a:pt x="4242079" y="2125675"/>
                  </a:lnTo>
                  <a:lnTo>
                    <a:pt x="4240962" y="2126132"/>
                  </a:lnTo>
                  <a:lnTo>
                    <a:pt x="4239095" y="2127999"/>
                  </a:lnTo>
                  <a:lnTo>
                    <a:pt x="4238625" y="2129117"/>
                  </a:lnTo>
                  <a:lnTo>
                    <a:pt x="4238625" y="2131745"/>
                  </a:lnTo>
                  <a:lnTo>
                    <a:pt x="4239095" y="2132863"/>
                  </a:lnTo>
                  <a:lnTo>
                    <a:pt x="4240962" y="2134730"/>
                  </a:lnTo>
                  <a:lnTo>
                    <a:pt x="4242079" y="2135200"/>
                  </a:lnTo>
                  <a:lnTo>
                    <a:pt x="4244708" y="2135200"/>
                  </a:lnTo>
                  <a:lnTo>
                    <a:pt x="4245826" y="2134730"/>
                  </a:lnTo>
                  <a:lnTo>
                    <a:pt x="4247693" y="2132863"/>
                  </a:lnTo>
                  <a:lnTo>
                    <a:pt x="4248150" y="2131745"/>
                  </a:lnTo>
                  <a:lnTo>
                    <a:pt x="4248150" y="2129117"/>
                  </a:lnTo>
                  <a:close/>
                </a:path>
                <a:path w="6200775" h="2135504">
                  <a:moveTo>
                    <a:pt x="4248150" y="1597698"/>
                  </a:moveTo>
                  <a:lnTo>
                    <a:pt x="4247693" y="1596580"/>
                  </a:lnTo>
                  <a:lnTo>
                    <a:pt x="4245826" y="1594713"/>
                  </a:lnTo>
                  <a:lnTo>
                    <a:pt x="4244708" y="1594256"/>
                  </a:lnTo>
                  <a:lnTo>
                    <a:pt x="4242079" y="1594256"/>
                  </a:lnTo>
                  <a:lnTo>
                    <a:pt x="4240962" y="1594713"/>
                  </a:lnTo>
                  <a:lnTo>
                    <a:pt x="4239095" y="1596580"/>
                  </a:lnTo>
                  <a:lnTo>
                    <a:pt x="4238625" y="1597698"/>
                  </a:lnTo>
                  <a:lnTo>
                    <a:pt x="4238625" y="1600327"/>
                  </a:lnTo>
                  <a:lnTo>
                    <a:pt x="4239095" y="1601457"/>
                  </a:lnTo>
                  <a:lnTo>
                    <a:pt x="4240962" y="1603311"/>
                  </a:lnTo>
                  <a:lnTo>
                    <a:pt x="4242079" y="1603781"/>
                  </a:lnTo>
                  <a:lnTo>
                    <a:pt x="4244708" y="1603781"/>
                  </a:lnTo>
                  <a:lnTo>
                    <a:pt x="4245826" y="1603311"/>
                  </a:lnTo>
                  <a:lnTo>
                    <a:pt x="4247693" y="1601457"/>
                  </a:lnTo>
                  <a:lnTo>
                    <a:pt x="4248150" y="1600327"/>
                  </a:lnTo>
                  <a:lnTo>
                    <a:pt x="4248150" y="1597698"/>
                  </a:lnTo>
                  <a:close/>
                </a:path>
                <a:path w="6200775" h="2135504">
                  <a:moveTo>
                    <a:pt x="4248150" y="1066279"/>
                  </a:moveTo>
                  <a:lnTo>
                    <a:pt x="4247693" y="1065161"/>
                  </a:lnTo>
                  <a:lnTo>
                    <a:pt x="4245826" y="1063307"/>
                  </a:lnTo>
                  <a:lnTo>
                    <a:pt x="4244708" y="1062837"/>
                  </a:lnTo>
                  <a:lnTo>
                    <a:pt x="4242079" y="1062837"/>
                  </a:lnTo>
                  <a:lnTo>
                    <a:pt x="4240962" y="1063307"/>
                  </a:lnTo>
                  <a:lnTo>
                    <a:pt x="4239095" y="1065161"/>
                  </a:lnTo>
                  <a:lnTo>
                    <a:pt x="4238625" y="1066279"/>
                  </a:lnTo>
                  <a:lnTo>
                    <a:pt x="4238625" y="1068908"/>
                  </a:lnTo>
                  <a:lnTo>
                    <a:pt x="4239095" y="1070038"/>
                  </a:lnTo>
                  <a:lnTo>
                    <a:pt x="4240962" y="1071892"/>
                  </a:lnTo>
                  <a:lnTo>
                    <a:pt x="4242079" y="1072362"/>
                  </a:lnTo>
                  <a:lnTo>
                    <a:pt x="4244708" y="1072362"/>
                  </a:lnTo>
                  <a:lnTo>
                    <a:pt x="4245826" y="1071892"/>
                  </a:lnTo>
                  <a:lnTo>
                    <a:pt x="4247693" y="1070038"/>
                  </a:lnTo>
                  <a:lnTo>
                    <a:pt x="4248150" y="1068908"/>
                  </a:lnTo>
                  <a:lnTo>
                    <a:pt x="4248150" y="1066279"/>
                  </a:lnTo>
                  <a:close/>
                </a:path>
                <a:path w="6200775" h="2135504">
                  <a:moveTo>
                    <a:pt x="4248150" y="534873"/>
                  </a:moveTo>
                  <a:lnTo>
                    <a:pt x="4247693" y="533742"/>
                  </a:lnTo>
                  <a:lnTo>
                    <a:pt x="4245826" y="531888"/>
                  </a:lnTo>
                  <a:lnTo>
                    <a:pt x="4244708" y="531418"/>
                  </a:lnTo>
                  <a:lnTo>
                    <a:pt x="4242079" y="531418"/>
                  </a:lnTo>
                  <a:lnTo>
                    <a:pt x="4240962" y="531888"/>
                  </a:lnTo>
                  <a:lnTo>
                    <a:pt x="4239095" y="533742"/>
                  </a:lnTo>
                  <a:lnTo>
                    <a:pt x="4238625" y="534873"/>
                  </a:lnTo>
                  <a:lnTo>
                    <a:pt x="4238625" y="537502"/>
                  </a:lnTo>
                  <a:lnTo>
                    <a:pt x="4239095" y="538619"/>
                  </a:lnTo>
                  <a:lnTo>
                    <a:pt x="4240962" y="540486"/>
                  </a:lnTo>
                  <a:lnTo>
                    <a:pt x="4242079" y="540943"/>
                  </a:lnTo>
                  <a:lnTo>
                    <a:pt x="4244708" y="540943"/>
                  </a:lnTo>
                  <a:lnTo>
                    <a:pt x="4245826" y="540486"/>
                  </a:lnTo>
                  <a:lnTo>
                    <a:pt x="4247693" y="538619"/>
                  </a:lnTo>
                  <a:lnTo>
                    <a:pt x="4248150" y="537502"/>
                  </a:lnTo>
                  <a:lnTo>
                    <a:pt x="4248150" y="534873"/>
                  </a:lnTo>
                  <a:close/>
                </a:path>
                <a:path w="6200775" h="2135504">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6200775" h="2135504">
                  <a:moveTo>
                    <a:pt x="4295775" y="2129117"/>
                  </a:moveTo>
                  <a:lnTo>
                    <a:pt x="4295318" y="2127999"/>
                  </a:lnTo>
                  <a:lnTo>
                    <a:pt x="4293451" y="2126132"/>
                  </a:lnTo>
                  <a:lnTo>
                    <a:pt x="4292333" y="2125675"/>
                  </a:lnTo>
                  <a:lnTo>
                    <a:pt x="4289704" y="2125675"/>
                  </a:lnTo>
                  <a:lnTo>
                    <a:pt x="4288587" y="2126132"/>
                  </a:lnTo>
                  <a:lnTo>
                    <a:pt x="4286720" y="2127999"/>
                  </a:lnTo>
                  <a:lnTo>
                    <a:pt x="4286250" y="2129117"/>
                  </a:lnTo>
                  <a:lnTo>
                    <a:pt x="4286250" y="2131745"/>
                  </a:lnTo>
                  <a:lnTo>
                    <a:pt x="4286720" y="2132863"/>
                  </a:lnTo>
                  <a:lnTo>
                    <a:pt x="4288587" y="2134730"/>
                  </a:lnTo>
                  <a:lnTo>
                    <a:pt x="4289704" y="2135200"/>
                  </a:lnTo>
                  <a:lnTo>
                    <a:pt x="4292333" y="2135200"/>
                  </a:lnTo>
                  <a:lnTo>
                    <a:pt x="4293451" y="2134730"/>
                  </a:lnTo>
                  <a:lnTo>
                    <a:pt x="4295318" y="2132863"/>
                  </a:lnTo>
                  <a:lnTo>
                    <a:pt x="4295775" y="2131745"/>
                  </a:lnTo>
                  <a:lnTo>
                    <a:pt x="4295775" y="2129117"/>
                  </a:lnTo>
                  <a:close/>
                </a:path>
                <a:path w="6200775" h="2135504">
                  <a:moveTo>
                    <a:pt x="4295775" y="1597698"/>
                  </a:moveTo>
                  <a:lnTo>
                    <a:pt x="4295318" y="1596580"/>
                  </a:lnTo>
                  <a:lnTo>
                    <a:pt x="4293451" y="1594713"/>
                  </a:lnTo>
                  <a:lnTo>
                    <a:pt x="4292333" y="1594256"/>
                  </a:lnTo>
                  <a:lnTo>
                    <a:pt x="4289704" y="1594256"/>
                  </a:lnTo>
                  <a:lnTo>
                    <a:pt x="4288587" y="1594713"/>
                  </a:lnTo>
                  <a:lnTo>
                    <a:pt x="4286720" y="1596580"/>
                  </a:lnTo>
                  <a:lnTo>
                    <a:pt x="4286250" y="1597698"/>
                  </a:lnTo>
                  <a:lnTo>
                    <a:pt x="4286250" y="1600327"/>
                  </a:lnTo>
                  <a:lnTo>
                    <a:pt x="4286720" y="1601457"/>
                  </a:lnTo>
                  <a:lnTo>
                    <a:pt x="4288587" y="1603311"/>
                  </a:lnTo>
                  <a:lnTo>
                    <a:pt x="4289704" y="1603781"/>
                  </a:lnTo>
                  <a:lnTo>
                    <a:pt x="4292333" y="1603781"/>
                  </a:lnTo>
                  <a:lnTo>
                    <a:pt x="4293451" y="1603311"/>
                  </a:lnTo>
                  <a:lnTo>
                    <a:pt x="4295318" y="1601457"/>
                  </a:lnTo>
                  <a:lnTo>
                    <a:pt x="4295775" y="1600327"/>
                  </a:lnTo>
                  <a:lnTo>
                    <a:pt x="4295775" y="1597698"/>
                  </a:lnTo>
                  <a:close/>
                </a:path>
                <a:path w="6200775" h="2135504">
                  <a:moveTo>
                    <a:pt x="4295775" y="1066279"/>
                  </a:moveTo>
                  <a:lnTo>
                    <a:pt x="4295318" y="1065161"/>
                  </a:lnTo>
                  <a:lnTo>
                    <a:pt x="4293451" y="1063307"/>
                  </a:lnTo>
                  <a:lnTo>
                    <a:pt x="4292333" y="1062837"/>
                  </a:lnTo>
                  <a:lnTo>
                    <a:pt x="4289704" y="1062837"/>
                  </a:lnTo>
                  <a:lnTo>
                    <a:pt x="4288587" y="1063307"/>
                  </a:lnTo>
                  <a:lnTo>
                    <a:pt x="4286720" y="1065161"/>
                  </a:lnTo>
                  <a:lnTo>
                    <a:pt x="4286250" y="1066279"/>
                  </a:lnTo>
                  <a:lnTo>
                    <a:pt x="4286250" y="1068908"/>
                  </a:lnTo>
                  <a:lnTo>
                    <a:pt x="4286720" y="1070038"/>
                  </a:lnTo>
                  <a:lnTo>
                    <a:pt x="4288587" y="1071892"/>
                  </a:lnTo>
                  <a:lnTo>
                    <a:pt x="4289704" y="1072362"/>
                  </a:lnTo>
                  <a:lnTo>
                    <a:pt x="4292333" y="1072362"/>
                  </a:lnTo>
                  <a:lnTo>
                    <a:pt x="4293451" y="1071892"/>
                  </a:lnTo>
                  <a:lnTo>
                    <a:pt x="4295318" y="1070038"/>
                  </a:lnTo>
                  <a:lnTo>
                    <a:pt x="4295775" y="1068908"/>
                  </a:lnTo>
                  <a:lnTo>
                    <a:pt x="4295775" y="1066279"/>
                  </a:lnTo>
                  <a:close/>
                </a:path>
                <a:path w="6200775" h="2135504">
                  <a:moveTo>
                    <a:pt x="4295775" y="534873"/>
                  </a:moveTo>
                  <a:lnTo>
                    <a:pt x="4295318" y="533742"/>
                  </a:lnTo>
                  <a:lnTo>
                    <a:pt x="4293451" y="531888"/>
                  </a:lnTo>
                  <a:lnTo>
                    <a:pt x="4292333" y="531418"/>
                  </a:lnTo>
                  <a:lnTo>
                    <a:pt x="4289704" y="531418"/>
                  </a:lnTo>
                  <a:lnTo>
                    <a:pt x="4288587" y="531888"/>
                  </a:lnTo>
                  <a:lnTo>
                    <a:pt x="4286720" y="533742"/>
                  </a:lnTo>
                  <a:lnTo>
                    <a:pt x="4286250" y="534873"/>
                  </a:lnTo>
                  <a:lnTo>
                    <a:pt x="4286250" y="537502"/>
                  </a:lnTo>
                  <a:lnTo>
                    <a:pt x="4286720" y="538619"/>
                  </a:lnTo>
                  <a:lnTo>
                    <a:pt x="4288587" y="540486"/>
                  </a:lnTo>
                  <a:lnTo>
                    <a:pt x="4289704" y="540943"/>
                  </a:lnTo>
                  <a:lnTo>
                    <a:pt x="4292333" y="540943"/>
                  </a:lnTo>
                  <a:lnTo>
                    <a:pt x="4293451" y="540486"/>
                  </a:lnTo>
                  <a:lnTo>
                    <a:pt x="4295318" y="538619"/>
                  </a:lnTo>
                  <a:lnTo>
                    <a:pt x="4295775" y="537502"/>
                  </a:lnTo>
                  <a:lnTo>
                    <a:pt x="4295775" y="534873"/>
                  </a:lnTo>
                  <a:close/>
                </a:path>
                <a:path w="6200775" h="2135504">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6200775" h="2135504">
                  <a:moveTo>
                    <a:pt x="4343400" y="2129117"/>
                  </a:moveTo>
                  <a:lnTo>
                    <a:pt x="4342943" y="2127999"/>
                  </a:lnTo>
                  <a:lnTo>
                    <a:pt x="4341076" y="2126132"/>
                  </a:lnTo>
                  <a:lnTo>
                    <a:pt x="4339958" y="2125675"/>
                  </a:lnTo>
                  <a:lnTo>
                    <a:pt x="4337329" y="2125675"/>
                  </a:lnTo>
                  <a:lnTo>
                    <a:pt x="4336199" y="2126132"/>
                  </a:lnTo>
                  <a:lnTo>
                    <a:pt x="4334345" y="2127999"/>
                  </a:lnTo>
                  <a:lnTo>
                    <a:pt x="4333875" y="2129117"/>
                  </a:lnTo>
                  <a:lnTo>
                    <a:pt x="4333875" y="2131745"/>
                  </a:lnTo>
                  <a:lnTo>
                    <a:pt x="4334345" y="2132863"/>
                  </a:lnTo>
                  <a:lnTo>
                    <a:pt x="4336199" y="2134730"/>
                  </a:lnTo>
                  <a:lnTo>
                    <a:pt x="4337329" y="2135200"/>
                  </a:lnTo>
                  <a:lnTo>
                    <a:pt x="4339958" y="2135200"/>
                  </a:lnTo>
                  <a:lnTo>
                    <a:pt x="4341076" y="2134730"/>
                  </a:lnTo>
                  <a:lnTo>
                    <a:pt x="4342943" y="2132863"/>
                  </a:lnTo>
                  <a:lnTo>
                    <a:pt x="4343400" y="2131745"/>
                  </a:lnTo>
                  <a:lnTo>
                    <a:pt x="4343400" y="2129117"/>
                  </a:lnTo>
                  <a:close/>
                </a:path>
                <a:path w="6200775" h="2135504">
                  <a:moveTo>
                    <a:pt x="4343400" y="1597698"/>
                  </a:moveTo>
                  <a:lnTo>
                    <a:pt x="4342943" y="1596580"/>
                  </a:lnTo>
                  <a:lnTo>
                    <a:pt x="4341076" y="1594713"/>
                  </a:lnTo>
                  <a:lnTo>
                    <a:pt x="4339958" y="1594256"/>
                  </a:lnTo>
                  <a:lnTo>
                    <a:pt x="4337329" y="1594256"/>
                  </a:lnTo>
                  <a:lnTo>
                    <a:pt x="4336199" y="1594713"/>
                  </a:lnTo>
                  <a:lnTo>
                    <a:pt x="4334345" y="1596580"/>
                  </a:lnTo>
                  <a:lnTo>
                    <a:pt x="4333875" y="1597698"/>
                  </a:lnTo>
                  <a:lnTo>
                    <a:pt x="4333875" y="1600327"/>
                  </a:lnTo>
                  <a:lnTo>
                    <a:pt x="4334345" y="1601457"/>
                  </a:lnTo>
                  <a:lnTo>
                    <a:pt x="4336199" y="1603311"/>
                  </a:lnTo>
                  <a:lnTo>
                    <a:pt x="4337329" y="1603781"/>
                  </a:lnTo>
                  <a:lnTo>
                    <a:pt x="4339958" y="1603781"/>
                  </a:lnTo>
                  <a:lnTo>
                    <a:pt x="4341076" y="1603311"/>
                  </a:lnTo>
                  <a:lnTo>
                    <a:pt x="4342943" y="1601457"/>
                  </a:lnTo>
                  <a:lnTo>
                    <a:pt x="4343400" y="1600327"/>
                  </a:lnTo>
                  <a:lnTo>
                    <a:pt x="4343400" y="1597698"/>
                  </a:lnTo>
                  <a:close/>
                </a:path>
                <a:path w="6200775" h="2135504">
                  <a:moveTo>
                    <a:pt x="4343400" y="1066279"/>
                  </a:moveTo>
                  <a:lnTo>
                    <a:pt x="4342943" y="1065161"/>
                  </a:lnTo>
                  <a:lnTo>
                    <a:pt x="4341076" y="1063307"/>
                  </a:lnTo>
                  <a:lnTo>
                    <a:pt x="4339958" y="1062837"/>
                  </a:lnTo>
                  <a:lnTo>
                    <a:pt x="4337329" y="1062837"/>
                  </a:lnTo>
                  <a:lnTo>
                    <a:pt x="4336199" y="1063307"/>
                  </a:lnTo>
                  <a:lnTo>
                    <a:pt x="4334345" y="1065161"/>
                  </a:lnTo>
                  <a:lnTo>
                    <a:pt x="4333875" y="1066279"/>
                  </a:lnTo>
                  <a:lnTo>
                    <a:pt x="4333875" y="1068908"/>
                  </a:lnTo>
                  <a:lnTo>
                    <a:pt x="4334345" y="1070038"/>
                  </a:lnTo>
                  <a:lnTo>
                    <a:pt x="4336199" y="1071892"/>
                  </a:lnTo>
                  <a:lnTo>
                    <a:pt x="4337329" y="1072362"/>
                  </a:lnTo>
                  <a:lnTo>
                    <a:pt x="4339958" y="1072362"/>
                  </a:lnTo>
                  <a:lnTo>
                    <a:pt x="4341076" y="1071892"/>
                  </a:lnTo>
                  <a:lnTo>
                    <a:pt x="4342943" y="1070038"/>
                  </a:lnTo>
                  <a:lnTo>
                    <a:pt x="4343400" y="1068908"/>
                  </a:lnTo>
                  <a:lnTo>
                    <a:pt x="4343400" y="1066279"/>
                  </a:lnTo>
                  <a:close/>
                </a:path>
                <a:path w="6200775" h="2135504">
                  <a:moveTo>
                    <a:pt x="4343400" y="534873"/>
                  </a:moveTo>
                  <a:lnTo>
                    <a:pt x="4342943" y="533742"/>
                  </a:lnTo>
                  <a:lnTo>
                    <a:pt x="4341076" y="531888"/>
                  </a:lnTo>
                  <a:lnTo>
                    <a:pt x="4339958" y="531418"/>
                  </a:lnTo>
                  <a:lnTo>
                    <a:pt x="4337329" y="531418"/>
                  </a:lnTo>
                  <a:lnTo>
                    <a:pt x="4336199" y="531888"/>
                  </a:lnTo>
                  <a:lnTo>
                    <a:pt x="4334345" y="533742"/>
                  </a:lnTo>
                  <a:lnTo>
                    <a:pt x="4333875" y="534873"/>
                  </a:lnTo>
                  <a:lnTo>
                    <a:pt x="4333875" y="537502"/>
                  </a:lnTo>
                  <a:lnTo>
                    <a:pt x="4334345" y="538619"/>
                  </a:lnTo>
                  <a:lnTo>
                    <a:pt x="4336199" y="540486"/>
                  </a:lnTo>
                  <a:lnTo>
                    <a:pt x="4337329" y="540943"/>
                  </a:lnTo>
                  <a:lnTo>
                    <a:pt x="4339958" y="540943"/>
                  </a:lnTo>
                  <a:lnTo>
                    <a:pt x="4341076" y="540486"/>
                  </a:lnTo>
                  <a:lnTo>
                    <a:pt x="4342943" y="538619"/>
                  </a:lnTo>
                  <a:lnTo>
                    <a:pt x="4343400" y="537502"/>
                  </a:lnTo>
                  <a:lnTo>
                    <a:pt x="4343400" y="534873"/>
                  </a:lnTo>
                  <a:close/>
                </a:path>
                <a:path w="6200775" h="2135504">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6200775" h="2135504">
                  <a:moveTo>
                    <a:pt x="4391025" y="2129117"/>
                  </a:moveTo>
                  <a:lnTo>
                    <a:pt x="4390568" y="2127999"/>
                  </a:lnTo>
                  <a:lnTo>
                    <a:pt x="4388701" y="2126132"/>
                  </a:lnTo>
                  <a:lnTo>
                    <a:pt x="4387583" y="2125675"/>
                  </a:lnTo>
                  <a:lnTo>
                    <a:pt x="4384954" y="2125675"/>
                  </a:lnTo>
                  <a:lnTo>
                    <a:pt x="4383824" y="2126132"/>
                  </a:lnTo>
                  <a:lnTo>
                    <a:pt x="4381970" y="2127999"/>
                  </a:lnTo>
                  <a:lnTo>
                    <a:pt x="4381500" y="2129117"/>
                  </a:lnTo>
                  <a:lnTo>
                    <a:pt x="4381500" y="2131745"/>
                  </a:lnTo>
                  <a:lnTo>
                    <a:pt x="4381970" y="2132863"/>
                  </a:lnTo>
                  <a:lnTo>
                    <a:pt x="4383824" y="2134730"/>
                  </a:lnTo>
                  <a:lnTo>
                    <a:pt x="4384954" y="2135200"/>
                  </a:lnTo>
                  <a:lnTo>
                    <a:pt x="4387583" y="2135200"/>
                  </a:lnTo>
                  <a:lnTo>
                    <a:pt x="4388701" y="2134730"/>
                  </a:lnTo>
                  <a:lnTo>
                    <a:pt x="4390568" y="2132863"/>
                  </a:lnTo>
                  <a:lnTo>
                    <a:pt x="4391025" y="2131745"/>
                  </a:lnTo>
                  <a:lnTo>
                    <a:pt x="4391025" y="2129117"/>
                  </a:lnTo>
                  <a:close/>
                </a:path>
                <a:path w="6200775" h="2135504">
                  <a:moveTo>
                    <a:pt x="4391025" y="1597698"/>
                  </a:moveTo>
                  <a:lnTo>
                    <a:pt x="4390568" y="1596580"/>
                  </a:lnTo>
                  <a:lnTo>
                    <a:pt x="4388701" y="1594713"/>
                  </a:lnTo>
                  <a:lnTo>
                    <a:pt x="4387583" y="1594256"/>
                  </a:lnTo>
                  <a:lnTo>
                    <a:pt x="4384954" y="1594256"/>
                  </a:lnTo>
                  <a:lnTo>
                    <a:pt x="4383824" y="1594713"/>
                  </a:lnTo>
                  <a:lnTo>
                    <a:pt x="4381970" y="1596580"/>
                  </a:lnTo>
                  <a:lnTo>
                    <a:pt x="4381500" y="1597698"/>
                  </a:lnTo>
                  <a:lnTo>
                    <a:pt x="4381500" y="1600327"/>
                  </a:lnTo>
                  <a:lnTo>
                    <a:pt x="4381970" y="1601457"/>
                  </a:lnTo>
                  <a:lnTo>
                    <a:pt x="4383824" y="1603311"/>
                  </a:lnTo>
                  <a:lnTo>
                    <a:pt x="4384954" y="1603781"/>
                  </a:lnTo>
                  <a:lnTo>
                    <a:pt x="4387583" y="1603781"/>
                  </a:lnTo>
                  <a:lnTo>
                    <a:pt x="4388701" y="1603311"/>
                  </a:lnTo>
                  <a:lnTo>
                    <a:pt x="4390568" y="1601457"/>
                  </a:lnTo>
                  <a:lnTo>
                    <a:pt x="4391025" y="1600327"/>
                  </a:lnTo>
                  <a:lnTo>
                    <a:pt x="4391025" y="1597698"/>
                  </a:lnTo>
                  <a:close/>
                </a:path>
                <a:path w="6200775" h="2135504">
                  <a:moveTo>
                    <a:pt x="4391025" y="1066279"/>
                  </a:moveTo>
                  <a:lnTo>
                    <a:pt x="4390568" y="1065161"/>
                  </a:lnTo>
                  <a:lnTo>
                    <a:pt x="4388701" y="1063307"/>
                  </a:lnTo>
                  <a:lnTo>
                    <a:pt x="4387583" y="1062837"/>
                  </a:lnTo>
                  <a:lnTo>
                    <a:pt x="4384954" y="1062837"/>
                  </a:lnTo>
                  <a:lnTo>
                    <a:pt x="4383824" y="1063307"/>
                  </a:lnTo>
                  <a:lnTo>
                    <a:pt x="4381970" y="1065161"/>
                  </a:lnTo>
                  <a:lnTo>
                    <a:pt x="4381500" y="1066279"/>
                  </a:lnTo>
                  <a:lnTo>
                    <a:pt x="4381500" y="1068908"/>
                  </a:lnTo>
                  <a:lnTo>
                    <a:pt x="4381970" y="1070038"/>
                  </a:lnTo>
                  <a:lnTo>
                    <a:pt x="4383824" y="1071892"/>
                  </a:lnTo>
                  <a:lnTo>
                    <a:pt x="4384954" y="1072362"/>
                  </a:lnTo>
                  <a:lnTo>
                    <a:pt x="4387583" y="1072362"/>
                  </a:lnTo>
                  <a:lnTo>
                    <a:pt x="4388701" y="1071892"/>
                  </a:lnTo>
                  <a:lnTo>
                    <a:pt x="4390568" y="1070038"/>
                  </a:lnTo>
                  <a:lnTo>
                    <a:pt x="4391025" y="1068908"/>
                  </a:lnTo>
                  <a:lnTo>
                    <a:pt x="4391025" y="1066279"/>
                  </a:lnTo>
                  <a:close/>
                </a:path>
                <a:path w="6200775" h="2135504">
                  <a:moveTo>
                    <a:pt x="4391025" y="534873"/>
                  </a:moveTo>
                  <a:lnTo>
                    <a:pt x="4390568" y="533742"/>
                  </a:lnTo>
                  <a:lnTo>
                    <a:pt x="4388701" y="531888"/>
                  </a:lnTo>
                  <a:lnTo>
                    <a:pt x="4387583" y="531418"/>
                  </a:lnTo>
                  <a:lnTo>
                    <a:pt x="4384954" y="531418"/>
                  </a:lnTo>
                  <a:lnTo>
                    <a:pt x="4383824" y="531888"/>
                  </a:lnTo>
                  <a:lnTo>
                    <a:pt x="4381970" y="533742"/>
                  </a:lnTo>
                  <a:lnTo>
                    <a:pt x="4381500" y="534873"/>
                  </a:lnTo>
                  <a:lnTo>
                    <a:pt x="4381500" y="537502"/>
                  </a:lnTo>
                  <a:lnTo>
                    <a:pt x="4381970" y="538619"/>
                  </a:lnTo>
                  <a:lnTo>
                    <a:pt x="4383824" y="540486"/>
                  </a:lnTo>
                  <a:lnTo>
                    <a:pt x="4384954" y="540943"/>
                  </a:lnTo>
                  <a:lnTo>
                    <a:pt x="4387583" y="540943"/>
                  </a:lnTo>
                  <a:lnTo>
                    <a:pt x="4388701" y="540486"/>
                  </a:lnTo>
                  <a:lnTo>
                    <a:pt x="4390568" y="538619"/>
                  </a:lnTo>
                  <a:lnTo>
                    <a:pt x="4391025" y="537502"/>
                  </a:lnTo>
                  <a:lnTo>
                    <a:pt x="4391025" y="534873"/>
                  </a:lnTo>
                  <a:close/>
                </a:path>
                <a:path w="6200775" h="2135504">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6200775" h="2135504">
                  <a:moveTo>
                    <a:pt x="4438650" y="2129117"/>
                  </a:moveTo>
                  <a:lnTo>
                    <a:pt x="4438193" y="2127999"/>
                  </a:lnTo>
                  <a:lnTo>
                    <a:pt x="4436326" y="2126132"/>
                  </a:lnTo>
                  <a:lnTo>
                    <a:pt x="4435208" y="2125675"/>
                  </a:lnTo>
                  <a:lnTo>
                    <a:pt x="4432579" y="2125675"/>
                  </a:lnTo>
                  <a:lnTo>
                    <a:pt x="4431449" y="2126132"/>
                  </a:lnTo>
                  <a:lnTo>
                    <a:pt x="4429595" y="2127999"/>
                  </a:lnTo>
                  <a:lnTo>
                    <a:pt x="4429125" y="2129117"/>
                  </a:lnTo>
                  <a:lnTo>
                    <a:pt x="4429125" y="2131745"/>
                  </a:lnTo>
                  <a:lnTo>
                    <a:pt x="4429595" y="2132863"/>
                  </a:lnTo>
                  <a:lnTo>
                    <a:pt x="4431449" y="2134730"/>
                  </a:lnTo>
                  <a:lnTo>
                    <a:pt x="4432579" y="2135200"/>
                  </a:lnTo>
                  <a:lnTo>
                    <a:pt x="4435208" y="2135200"/>
                  </a:lnTo>
                  <a:lnTo>
                    <a:pt x="4436326" y="2134730"/>
                  </a:lnTo>
                  <a:lnTo>
                    <a:pt x="4438193" y="2132863"/>
                  </a:lnTo>
                  <a:lnTo>
                    <a:pt x="4438650" y="2131745"/>
                  </a:lnTo>
                  <a:lnTo>
                    <a:pt x="4438650" y="2129117"/>
                  </a:lnTo>
                  <a:close/>
                </a:path>
                <a:path w="6200775" h="2135504">
                  <a:moveTo>
                    <a:pt x="4438650" y="1597698"/>
                  </a:moveTo>
                  <a:lnTo>
                    <a:pt x="4438193" y="1596580"/>
                  </a:lnTo>
                  <a:lnTo>
                    <a:pt x="4436326" y="1594713"/>
                  </a:lnTo>
                  <a:lnTo>
                    <a:pt x="4435208" y="1594256"/>
                  </a:lnTo>
                  <a:lnTo>
                    <a:pt x="4432579" y="1594256"/>
                  </a:lnTo>
                  <a:lnTo>
                    <a:pt x="4431449" y="1594713"/>
                  </a:lnTo>
                  <a:lnTo>
                    <a:pt x="4429595" y="1596580"/>
                  </a:lnTo>
                  <a:lnTo>
                    <a:pt x="4429125" y="1597698"/>
                  </a:lnTo>
                  <a:lnTo>
                    <a:pt x="4429125" y="1600327"/>
                  </a:lnTo>
                  <a:lnTo>
                    <a:pt x="4429595" y="1601457"/>
                  </a:lnTo>
                  <a:lnTo>
                    <a:pt x="4431449" y="1603311"/>
                  </a:lnTo>
                  <a:lnTo>
                    <a:pt x="4432579" y="1603781"/>
                  </a:lnTo>
                  <a:lnTo>
                    <a:pt x="4435208" y="1603781"/>
                  </a:lnTo>
                  <a:lnTo>
                    <a:pt x="4436326" y="1603311"/>
                  </a:lnTo>
                  <a:lnTo>
                    <a:pt x="4438193" y="1601457"/>
                  </a:lnTo>
                  <a:lnTo>
                    <a:pt x="4438650" y="1600327"/>
                  </a:lnTo>
                  <a:lnTo>
                    <a:pt x="4438650" y="1597698"/>
                  </a:lnTo>
                  <a:close/>
                </a:path>
                <a:path w="6200775" h="2135504">
                  <a:moveTo>
                    <a:pt x="4438650" y="1066279"/>
                  </a:moveTo>
                  <a:lnTo>
                    <a:pt x="4438193" y="1065161"/>
                  </a:lnTo>
                  <a:lnTo>
                    <a:pt x="4436326" y="1063307"/>
                  </a:lnTo>
                  <a:lnTo>
                    <a:pt x="4435208" y="1062837"/>
                  </a:lnTo>
                  <a:lnTo>
                    <a:pt x="4432579" y="1062837"/>
                  </a:lnTo>
                  <a:lnTo>
                    <a:pt x="4431449" y="1063307"/>
                  </a:lnTo>
                  <a:lnTo>
                    <a:pt x="4429595" y="1065161"/>
                  </a:lnTo>
                  <a:lnTo>
                    <a:pt x="4429125" y="1066279"/>
                  </a:lnTo>
                  <a:lnTo>
                    <a:pt x="4429125" y="1068908"/>
                  </a:lnTo>
                  <a:lnTo>
                    <a:pt x="4429595" y="1070038"/>
                  </a:lnTo>
                  <a:lnTo>
                    <a:pt x="4431449" y="1071892"/>
                  </a:lnTo>
                  <a:lnTo>
                    <a:pt x="4432579" y="1072362"/>
                  </a:lnTo>
                  <a:lnTo>
                    <a:pt x="4435208" y="1072362"/>
                  </a:lnTo>
                  <a:lnTo>
                    <a:pt x="4436326" y="1071892"/>
                  </a:lnTo>
                  <a:lnTo>
                    <a:pt x="4438193" y="1070038"/>
                  </a:lnTo>
                  <a:lnTo>
                    <a:pt x="4438650" y="1068908"/>
                  </a:lnTo>
                  <a:lnTo>
                    <a:pt x="4438650" y="1066279"/>
                  </a:lnTo>
                  <a:close/>
                </a:path>
                <a:path w="6200775" h="2135504">
                  <a:moveTo>
                    <a:pt x="4438650" y="534873"/>
                  </a:moveTo>
                  <a:lnTo>
                    <a:pt x="4438193" y="533742"/>
                  </a:lnTo>
                  <a:lnTo>
                    <a:pt x="4436326" y="531888"/>
                  </a:lnTo>
                  <a:lnTo>
                    <a:pt x="4435208" y="531418"/>
                  </a:lnTo>
                  <a:lnTo>
                    <a:pt x="4432579" y="531418"/>
                  </a:lnTo>
                  <a:lnTo>
                    <a:pt x="4431449" y="531888"/>
                  </a:lnTo>
                  <a:lnTo>
                    <a:pt x="4429595" y="533742"/>
                  </a:lnTo>
                  <a:lnTo>
                    <a:pt x="4429125" y="534873"/>
                  </a:lnTo>
                  <a:lnTo>
                    <a:pt x="4429125" y="537502"/>
                  </a:lnTo>
                  <a:lnTo>
                    <a:pt x="4429595" y="538619"/>
                  </a:lnTo>
                  <a:lnTo>
                    <a:pt x="4431449" y="540486"/>
                  </a:lnTo>
                  <a:lnTo>
                    <a:pt x="4432579" y="540943"/>
                  </a:lnTo>
                  <a:lnTo>
                    <a:pt x="4435208" y="540943"/>
                  </a:lnTo>
                  <a:lnTo>
                    <a:pt x="4436326" y="540486"/>
                  </a:lnTo>
                  <a:lnTo>
                    <a:pt x="4438193" y="538619"/>
                  </a:lnTo>
                  <a:lnTo>
                    <a:pt x="4438650" y="537502"/>
                  </a:lnTo>
                  <a:lnTo>
                    <a:pt x="4438650" y="534873"/>
                  </a:lnTo>
                  <a:close/>
                </a:path>
                <a:path w="6200775" h="2135504">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6200775" h="2135504">
                  <a:moveTo>
                    <a:pt x="4486275" y="2129117"/>
                  </a:moveTo>
                  <a:lnTo>
                    <a:pt x="4485818" y="2127999"/>
                  </a:lnTo>
                  <a:lnTo>
                    <a:pt x="4483951" y="2126132"/>
                  </a:lnTo>
                  <a:lnTo>
                    <a:pt x="4482833" y="2125675"/>
                  </a:lnTo>
                  <a:lnTo>
                    <a:pt x="4480204" y="2125675"/>
                  </a:lnTo>
                  <a:lnTo>
                    <a:pt x="4479087" y="2126132"/>
                  </a:lnTo>
                  <a:lnTo>
                    <a:pt x="4477220" y="2127999"/>
                  </a:lnTo>
                  <a:lnTo>
                    <a:pt x="4476750" y="2129117"/>
                  </a:lnTo>
                  <a:lnTo>
                    <a:pt x="4476750" y="2131745"/>
                  </a:lnTo>
                  <a:lnTo>
                    <a:pt x="4477220" y="2132863"/>
                  </a:lnTo>
                  <a:lnTo>
                    <a:pt x="4479087" y="2134730"/>
                  </a:lnTo>
                  <a:lnTo>
                    <a:pt x="4480204" y="2135200"/>
                  </a:lnTo>
                  <a:lnTo>
                    <a:pt x="4482833" y="2135200"/>
                  </a:lnTo>
                  <a:lnTo>
                    <a:pt x="4483951" y="2134730"/>
                  </a:lnTo>
                  <a:lnTo>
                    <a:pt x="4485818" y="2132863"/>
                  </a:lnTo>
                  <a:lnTo>
                    <a:pt x="4486275" y="2131745"/>
                  </a:lnTo>
                  <a:lnTo>
                    <a:pt x="4486275" y="2129117"/>
                  </a:lnTo>
                  <a:close/>
                </a:path>
                <a:path w="6200775" h="2135504">
                  <a:moveTo>
                    <a:pt x="4486275" y="1597698"/>
                  </a:moveTo>
                  <a:lnTo>
                    <a:pt x="4485818" y="1596580"/>
                  </a:lnTo>
                  <a:lnTo>
                    <a:pt x="4483951" y="1594713"/>
                  </a:lnTo>
                  <a:lnTo>
                    <a:pt x="4482833" y="1594256"/>
                  </a:lnTo>
                  <a:lnTo>
                    <a:pt x="4480204" y="1594256"/>
                  </a:lnTo>
                  <a:lnTo>
                    <a:pt x="4479087" y="1594713"/>
                  </a:lnTo>
                  <a:lnTo>
                    <a:pt x="4477220" y="1596580"/>
                  </a:lnTo>
                  <a:lnTo>
                    <a:pt x="4476750" y="1597698"/>
                  </a:lnTo>
                  <a:lnTo>
                    <a:pt x="4476750" y="1600327"/>
                  </a:lnTo>
                  <a:lnTo>
                    <a:pt x="4477220" y="1601457"/>
                  </a:lnTo>
                  <a:lnTo>
                    <a:pt x="4479087" y="1603311"/>
                  </a:lnTo>
                  <a:lnTo>
                    <a:pt x="4480204" y="1603781"/>
                  </a:lnTo>
                  <a:lnTo>
                    <a:pt x="4482833" y="1603781"/>
                  </a:lnTo>
                  <a:lnTo>
                    <a:pt x="4483951" y="1603311"/>
                  </a:lnTo>
                  <a:lnTo>
                    <a:pt x="4485818" y="1601457"/>
                  </a:lnTo>
                  <a:lnTo>
                    <a:pt x="4486275" y="1600327"/>
                  </a:lnTo>
                  <a:lnTo>
                    <a:pt x="4486275" y="1597698"/>
                  </a:lnTo>
                  <a:close/>
                </a:path>
                <a:path w="6200775" h="2135504">
                  <a:moveTo>
                    <a:pt x="4486275" y="1066279"/>
                  </a:moveTo>
                  <a:lnTo>
                    <a:pt x="4485818" y="1065161"/>
                  </a:lnTo>
                  <a:lnTo>
                    <a:pt x="4483951" y="1063307"/>
                  </a:lnTo>
                  <a:lnTo>
                    <a:pt x="4482833" y="1062837"/>
                  </a:lnTo>
                  <a:lnTo>
                    <a:pt x="4480204" y="1062837"/>
                  </a:lnTo>
                  <a:lnTo>
                    <a:pt x="4479087" y="1063307"/>
                  </a:lnTo>
                  <a:lnTo>
                    <a:pt x="4477220" y="1065161"/>
                  </a:lnTo>
                  <a:lnTo>
                    <a:pt x="4476750" y="1066279"/>
                  </a:lnTo>
                  <a:lnTo>
                    <a:pt x="4476750" y="1068908"/>
                  </a:lnTo>
                  <a:lnTo>
                    <a:pt x="4477220" y="1070038"/>
                  </a:lnTo>
                  <a:lnTo>
                    <a:pt x="4479087" y="1071892"/>
                  </a:lnTo>
                  <a:lnTo>
                    <a:pt x="4480204" y="1072362"/>
                  </a:lnTo>
                  <a:lnTo>
                    <a:pt x="4482833" y="1072362"/>
                  </a:lnTo>
                  <a:lnTo>
                    <a:pt x="4483951" y="1071892"/>
                  </a:lnTo>
                  <a:lnTo>
                    <a:pt x="4485818" y="1070038"/>
                  </a:lnTo>
                  <a:lnTo>
                    <a:pt x="4486275" y="1068908"/>
                  </a:lnTo>
                  <a:lnTo>
                    <a:pt x="4486275" y="1066279"/>
                  </a:lnTo>
                  <a:close/>
                </a:path>
                <a:path w="6200775" h="2135504">
                  <a:moveTo>
                    <a:pt x="4486275" y="534873"/>
                  </a:moveTo>
                  <a:lnTo>
                    <a:pt x="4485818" y="533742"/>
                  </a:lnTo>
                  <a:lnTo>
                    <a:pt x="4483951" y="531888"/>
                  </a:lnTo>
                  <a:lnTo>
                    <a:pt x="4482833" y="531418"/>
                  </a:lnTo>
                  <a:lnTo>
                    <a:pt x="4480204" y="531418"/>
                  </a:lnTo>
                  <a:lnTo>
                    <a:pt x="4479087" y="531888"/>
                  </a:lnTo>
                  <a:lnTo>
                    <a:pt x="4477220" y="533742"/>
                  </a:lnTo>
                  <a:lnTo>
                    <a:pt x="4476750" y="534873"/>
                  </a:lnTo>
                  <a:lnTo>
                    <a:pt x="4476750" y="537502"/>
                  </a:lnTo>
                  <a:lnTo>
                    <a:pt x="4477220" y="538619"/>
                  </a:lnTo>
                  <a:lnTo>
                    <a:pt x="4479087" y="540486"/>
                  </a:lnTo>
                  <a:lnTo>
                    <a:pt x="4480204" y="540943"/>
                  </a:lnTo>
                  <a:lnTo>
                    <a:pt x="4482833" y="540943"/>
                  </a:lnTo>
                  <a:lnTo>
                    <a:pt x="4483951" y="540486"/>
                  </a:lnTo>
                  <a:lnTo>
                    <a:pt x="4485818" y="538619"/>
                  </a:lnTo>
                  <a:lnTo>
                    <a:pt x="4486275" y="537502"/>
                  </a:lnTo>
                  <a:lnTo>
                    <a:pt x="4486275" y="534873"/>
                  </a:lnTo>
                  <a:close/>
                </a:path>
                <a:path w="6200775" h="2135504">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6200775" h="2135504">
                  <a:moveTo>
                    <a:pt x="4533900" y="2129117"/>
                  </a:moveTo>
                  <a:lnTo>
                    <a:pt x="4533443" y="2127999"/>
                  </a:lnTo>
                  <a:lnTo>
                    <a:pt x="4531576" y="2126132"/>
                  </a:lnTo>
                  <a:lnTo>
                    <a:pt x="4530458" y="2125675"/>
                  </a:lnTo>
                  <a:lnTo>
                    <a:pt x="4527829" y="2125675"/>
                  </a:lnTo>
                  <a:lnTo>
                    <a:pt x="4526712" y="2126132"/>
                  </a:lnTo>
                  <a:lnTo>
                    <a:pt x="4524845" y="2127999"/>
                  </a:lnTo>
                  <a:lnTo>
                    <a:pt x="4524375" y="2129117"/>
                  </a:lnTo>
                  <a:lnTo>
                    <a:pt x="4524375" y="2131745"/>
                  </a:lnTo>
                  <a:lnTo>
                    <a:pt x="4524845" y="2132863"/>
                  </a:lnTo>
                  <a:lnTo>
                    <a:pt x="4526712" y="2134730"/>
                  </a:lnTo>
                  <a:lnTo>
                    <a:pt x="4527829" y="2135200"/>
                  </a:lnTo>
                  <a:lnTo>
                    <a:pt x="4530458" y="2135200"/>
                  </a:lnTo>
                  <a:lnTo>
                    <a:pt x="4531576" y="2134730"/>
                  </a:lnTo>
                  <a:lnTo>
                    <a:pt x="4533443" y="2132863"/>
                  </a:lnTo>
                  <a:lnTo>
                    <a:pt x="4533900" y="2131745"/>
                  </a:lnTo>
                  <a:lnTo>
                    <a:pt x="4533900" y="2129117"/>
                  </a:lnTo>
                  <a:close/>
                </a:path>
                <a:path w="6200775" h="2135504">
                  <a:moveTo>
                    <a:pt x="4533900" y="1597698"/>
                  </a:moveTo>
                  <a:lnTo>
                    <a:pt x="4533443" y="1596580"/>
                  </a:lnTo>
                  <a:lnTo>
                    <a:pt x="4531576" y="1594713"/>
                  </a:lnTo>
                  <a:lnTo>
                    <a:pt x="4530458" y="1594256"/>
                  </a:lnTo>
                  <a:lnTo>
                    <a:pt x="4527829" y="1594256"/>
                  </a:lnTo>
                  <a:lnTo>
                    <a:pt x="4526712" y="1594713"/>
                  </a:lnTo>
                  <a:lnTo>
                    <a:pt x="4524845" y="1596580"/>
                  </a:lnTo>
                  <a:lnTo>
                    <a:pt x="4524375" y="1597698"/>
                  </a:lnTo>
                  <a:lnTo>
                    <a:pt x="4524375" y="1600327"/>
                  </a:lnTo>
                  <a:lnTo>
                    <a:pt x="4524845" y="1601457"/>
                  </a:lnTo>
                  <a:lnTo>
                    <a:pt x="4526712" y="1603311"/>
                  </a:lnTo>
                  <a:lnTo>
                    <a:pt x="4527829" y="1603781"/>
                  </a:lnTo>
                  <a:lnTo>
                    <a:pt x="4530458" y="1603781"/>
                  </a:lnTo>
                  <a:lnTo>
                    <a:pt x="4531576" y="1603311"/>
                  </a:lnTo>
                  <a:lnTo>
                    <a:pt x="4533443" y="1601457"/>
                  </a:lnTo>
                  <a:lnTo>
                    <a:pt x="4533900" y="1600327"/>
                  </a:lnTo>
                  <a:lnTo>
                    <a:pt x="4533900" y="1597698"/>
                  </a:lnTo>
                  <a:close/>
                </a:path>
                <a:path w="6200775" h="2135504">
                  <a:moveTo>
                    <a:pt x="4533900" y="1066279"/>
                  </a:moveTo>
                  <a:lnTo>
                    <a:pt x="4533443" y="1065161"/>
                  </a:lnTo>
                  <a:lnTo>
                    <a:pt x="4531576" y="1063307"/>
                  </a:lnTo>
                  <a:lnTo>
                    <a:pt x="4530458" y="1062837"/>
                  </a:lnTo>
                  <a:lnTo>
                    <a:pt x="4527829" y="1062837"/>
                  </a:lnTo>
                  <a:lnTo>
                    <a:pt x="4526712" y="1063307"/>
                  </a:lnTo>
                  <a:lnTo>
                    <a:pt x="4524845" y="1065161"/>
                  </a:lnTo>
                  <a:lnTo>
                    <a:pt x="4524375" y="1066279"/>
                  </a:lnTo>
                  <a:lnTo>
                    <a:pt x="4524375" y="1068908"/>
                  </a:lnTo>
                  <a:lnTo>
                    <a:pt x="4524845" y="1070038"/>
                  </a:lnTo>
                  <a:lnTo>
                    <a:pt x="4526712" y="1071892"/>
                  </a:lnTo>
                  <a:lnTo>
                    <a:pt x="4527829" y="1072362"/>
                  </a:lnTo>
                  <a:lnTo>
                    <a:pt x="4530458" y="1072362"/>
                  </a:lnTo>
                  <a:lnTo>
                    <a:pt x="4531576" y="1071892"/>
                  </a:lnTo>
                  <a:lnTo>
                    <a:pt x="4533443" y="1070038"/>
                  </a:lnTo>
                  <a:lnTo>
                    <a:pt x="4533900" y="1068908"/>
                  </a:lnTo>
                  <a:lnTo>
                    <a:pt x="4533900" y="1066279"/>
                  </a:lnTo>
                  <a:close/>
                </a:path>
                <a:path w="6200775" h="2135504">
                  <a:moveTo>
                    <a:pt x="4533900" y="534873"/>
                  </a:moveTo>
                  <a:lnTo>
                    <a:pt x="4533443" y="533742"/>
                  </a:lnTo>
                  <a:lnTo>
                    <a:pt x="4531576" y="531888"/>
                  </a:lnTo>
                  <a:lnTo>
                    <a:pt x="4530458" y="531418"/>
                  </a:lnTo>
                  <a:lnTo>
                    <a:pt x="4527829" y="531418"/>
                  </a:lnTo>
                  <a:lnTo>
                    <a:pt x="4526712" y="531888"/>
                  </a:lnTo>
                  <a:lnTo>
                    <a:pt x="4524845" y="533742"/>
                  </a:lnTo>
                  <a:lnTo>
                    <a:pt x="4524375" y="534873"/>
                  </a:lnTo>
                  <a:lnTo>
                    <a:pt x="4524375" y="537502"/>
                  </a:lnTo>
                  <a:lnTo>
                    <a:pt x="4524845" y="538619"/>
                  </a:lnTo>
                  <a:lnTo>
                    <a:pt x="4526712" y="540486"/>
                  </a:lnTo>
                  <a:lnTo>
                    <a:pt x="4527829" y="540943"/>
                  </a:lnTo>
                  <a:lnTo>
                    <a:pt x="4530458" y="540943"/>
                  </a:lnTo>
                  <a:lnTo>
                    <a:pt x="4531576" y="540486"/>
                  </a:lnTo>
                  <a:lnTo>
                    <a:pt x="4533443" y="538619"/>
                  </a:lnTo>
                  <a:lnTo>
                    <a:pt x="4533900" y="537502"/>
                  </a:lnTo>
                  <a:lnTo>
                    <a:pt x="4533900" y="534873"/>
                  </a:lnTo>
                  <a:close/>
                </a:path>
                <a:path w="6200775" h="2135504">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6200775" h="2135504">
                  <a:moveTo>
                    <a:pt x="4581525" y="2129117"/>
                  </a:moveTo>
                  <a:lnTo>
                    <a:pt x="4581068" y="2127999"/>
                  </a:lnTo>
                  <a:lnTo>
                    <a:pt x="4579201" y="2126132"/>
                  </a:lnTo>
                  <a:lnTo>
                    <a:pt x="4578083" y="2125675"/>
                  </a:lnTo>
                  <a:lnTo>
                    <a:pt x="4575454" y="2125675"/>
                  </a:lnTo>
                  <a:lnTo>
                    <a:pt x="4574337" y="2126132"/>
                  </a:lnTo>
                  <a:lnTo>
                    <a:pt x="4572470" y="2127999"/>
                  </a:lnTo>
                  <a:lnTo>
                    <a:pt x="4572000" y="2129117"/>
                  </a:lnTo>
                  <a:lnTo>
                    <a:pt x="4572000" y="2131745"/>
                  </a:lnTo>
                  <a:lnTo>
                    <a:pt x="4572470" y="2132863"/>
                  </a:lnTo>
                  <a:lnTo>
                    <a:pt x="4574337" y="2134730"/>
                  </a:lnTo>
                  <a:lnTo>
                    <a:pt x="4575454" y="2135200"/>
                  </a:lnTo>
                  <a:lnTo>
                    <a:pt x="4578083" y="2135200"/>
                  </a:lnTo>
                  <a:lnTo>
                    <a:pt x="4579201" y="2134730"/>
                  </a:lnTo>
                  <a:lnTo>
                    <a:pt x="4581068" y="2132863"/>
                  </a:lnTo>
                  <a:lnTo>
                    <a:pt x="4581525" y="2131745"/>
                  </a:lnTo>
                  <a:lnTo>
                    <a:pt x="4581525" y="2129117"/>
                  </a:lnTo>
                  <a:close/>
                </a:path>
                <a:path w="6200775" h="2135504">
                  <a:moveTo>
                    <a:pt x="4581525" y="1597698"/>
                  </a:moveTo>
                  <a:lnTo>
                    <a:pt x="4581068" y="1596580"/>
                  </a:lnTo>
                  <a:lnTo>
                    <a:pt x="4579201" y="1594713"/>
                  </a:lnTo>
                  <a:lnTo>
                    <a:pt x="4578083" y="1594256"/>
                  </a:lnTo>
                  <a:lnTo>
                    <a:pt x="4575454" y="1594256"/>
                  </a:lnTo>
                  <a:lnTo>
                    <a:pt x="4574337" y="1594713"/>
                  </a:lnTo>
                  <a:lnTo>
                    <a:pt x="4572470" y="1596580"/>
                  </a:lnTo>
                  <a:lnTo>
                    <a:pt x="4572000" y="1597698"/>
                  </a:lnTo>
                  <a:lnTo>
                    <a:pt x="4572000" y="1600327"/>
                  </a:lnTo>
                  <a:lnTo>
                    <a:pt x="4572470" y="1601457"/>
                  </a:lnTo>
                  <a:lnTo>
                    <a:pt x="4574337" y="1603311"/>
                  </a:lnTo>
                  <a:lnTo>
                    <a:pt x="4575454" y="1603781"/>
                  </a:lnTo>
                  <a:lnTo>
                    <a:pt x="4578083" y="1603781"/>
                  </a:lnTo>
                  <a:lnTo>
                    <a:pt x="4579201" y="1603311"/>
                  </a:lnTo>
                  <a:lnTo>
                    <a:pt x="4581068" y="1601457"/>
                  </a:lnTo>
                  <a:lnTo>
                    <a:pt x="4581525" y="1600327"/>
                  </a:lnTo>
                  <a:lnTo>
                    <a:pt x="4581525" y="1597698"/>
                  </a:lnTo>
                  <a:close/>
                </a:path>
                <a:path w="6200775" h="2135504">
                  <a:moveTo>
                    <a:pt x="4581525" y="1066279"/>
                  </a:moveTo>
                  <a:lnTo>
                    <a:pt x="4581068" y="1065161"/>
                  </a:lnTo>
                  <a:lnTo>
                    <a:pt x="4579201" y="1063307"/>
                  </a:lnTo>
                  <a:lnTo>
                    <a:pt x="4578083" y="1062837"/>
                  </a:lnTo>
                  <a:lnTo>
                    <a:pt x="4575454" y="1062837"/>
                  </a:lnTo>
                  <a:lnTo>
                    <a:pt x="4574337" y="1063307"/>
                  </a:lnTo>
                  <a:lnTo>
                    <a:pt x="4572470" y="1065161"/>
                  </a:lnTo>
                  <a:lnTo>
                    <a:pt x="4572000" y="1066279"/>
                  </a:lnTo>
                  <a:lnTo>
                    <a:pt x="4572000" y="1068908"/>
                  </a:lnTo>
                  <a:lnTo>
                    <a:pt x="4572470" y="1070038"/>
                  </a:lnTo>
                  <a:lnTo>
                    <a:pt x="4574337" y="1071892"/>
                  </a:lnTo>
                  <a:lnTo>
                    <a:pt x="4575454" y="1072362"/>
                  </a:lnTo>
                  <a:lnTo>
                    <a:pt x="4578083" y="1072362"/>
                  </a:lnTo>
                  <a:lnTo>
                    <a:pt x="4579201" y="1071892"/>
                  </a:lnTo>
                  <a:lnTo>
                    <a:pt x="4581068" y="1070038"/>
                  </a:lnTo>
                  <a:lnTo>
                    <a:pt x="4581525" y="1068908"/>
                  </a:lnTo>
                  <a:lnTo>
                    <a:pt x="4581525" y="1066279"/>
                  </a:lnTo>
                  <a:close/>
                </a:path>
                <a:path w="6200775" h="2135504">
                  <a:moveTo>
                    <a:pt x="4581525" y="534873"/>
                  </a:moveTo>
                  <a:lnTo>
                    <a:pt x="4581068" y="533742"/>
                  </a:lnTo>
                  <a:lnTo>
                    <a:pt x="4579201" y="531888"/>
                  </a:lnTo>
                  <a:lnTo>
                    <a:pt x="4578083" y="531418"/>
                  </a:lnTo>
                  <a:lnTo>
                    <a:pt x="4575454" y="531418"/>
                  </a:lnTo>
                  <a:lnTo>
                    <a:pt x="4574337" y="531888"/>
                  </a:lnTo>
                  <a:lnTo>
                    <a:pt x="4572470" y="533742"/>
                  </a:lnTo>
                  <a:lnTo>
                    <a:pt x="4572000" y="534873"/>
                  </a:lnTo>
                  <a:lnTo>
                    <a:pt x="4572000" y="537502"/>
                  </a:lnTo>
                  <a:lnTo>
                    <a:pt x="4572470" y="538619"/>
                  </a:lnTo>
                  <a:lnTo>
                    <a:pt x="4574337" y="540486"/>
                  </a:lnTo>
                  <a:lnTo>
                    <a:pt x="4575454" y="540943"/>
                  </a:lnTo>
                  <a:lnTo>
                    <a:pt x="4578083" y="540943"/>
                  </a:lnTo>
                  <a:lnTo>
                    <a:pt x="4579201" y="540486"/>
                  </a:lnTo>
                  <a:lnTo>
                    <a:pt x="4581068" y="538619"/>
                  </a:lnTo>
                  <a:lnTo>
                    <a:pt x="4581525" y="537502"/>
                  </a:lnTo>
                  <a:lnTo>
                    <a:pt x="4581525" y="534873"/>
                  </a:lnTo>
                  <a:close/>
                </a:path>
                <a:path w="6200775" h="2135504">
                  <a:moveTo>
                    <a:pt x="4581525"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25" y="6083"/>
                  </a:lnTo>
                  <a:lnTo>
                    <a:pt x="4581525" y="3454"/>
                  </a:lnTo>
                  <a:close/>
                </a:path>
                <a:path w="6200775" h="2135504">
                  <a:moveTo>
                    <a:pt x="4629150" y="2129117"/>
                  </a:moveTo>
                  <a:lnTo>
                    <a:pt x="4628693" y="2127999"/>
                  </a:lnTo>
                  <a:lnTo>
                    <a:pt x="4626826" y="2126132"/>
                  </a:lnTo>
                  <a:lnTo>
                    <a:pt x="4625708" y="2125675"/>
                  </a:lnTo>
                  <a:lnTo>
                    <a:pt x="4623079" y="2125675"/>
                  </a:lnTo>
                  <a:lnTo>
                    <a:pt x="4621962" y="2126132"/>
                  </a:lnTo>
                  <a:lnTo>
                    <a:pt x="4620095" y="2127999"/>
                  </a:lnTo>
                  <a:lnTo>
                    <a:pt x="4619625" y="2129117"/>
                  </a:lnTo>
                  <a:lnTo>
                    <a:pt x="4619625" y="2131745"/>
                  </a:lnTo>
                  <a:lnTo>
                    <a:pt x="4620095" y="2132863"/>
                  </a:lnTo>
                  <a:lnTo>
                    <a:pt x="4621962" y="2134730"/>
                  </a:lnTo>
                  <a:lnTo>
                    <a:pt x="4623079" y="2135200"/>
                  </a:lnTo>
                  <a:lnTo>
                    <a:pt x="4625708" y="2135200"/>
                  </a:lnTo>
                  <a:lnTo>
                    <a:pt x="4626826" y="2134730"/>
                  </a:lnTo>
                  <a:lnTo>
                    <a:pt x="4628693" y="2132863"/>
                  </a:lnTo>
                  <a:lnTo>
                    <a:pt x="4629150" y="2131745"/>
                  </a:lnTo>
                  <a:lnTo>
                    <a:pt x="4629150" y="2129117"/>
                  </a:lnTo>
                  <a:close/>
                </a:path>
                <a:path w="6200775" h="2135504">
                  <a:moveTo>
                    <a:pt x="4629150" y="1597698"/>
                  </a:moveTo>
                  <a:lnTo>
                    <a:pt x="4628693" y="1596580"/>
                  </a:lnTo>
                  <a:lnTo>
                    <a:pt x="4626826" y="1594713"/>
                  </a:lnTo>
                  <a:lnTo>
                    <a:pt x="4625708" y="1594256"/>
                  </a:lnTo>
                  <a:lnTo>
                    <a:pt x="4623079" y="1594256"/>
                  </a:lnTo>
                  <a:lnTo>
                    <a:pt x="4621962" y="1594713"/>
                  </a:lnTo>
                  <a:lnTo>
                    <a:pt x="4620095" y="1596580"/>
                  </a:lnTo>
                  <a:lnTo>
                    <a:pt x="4619625" y="1597698"/>
                  </a:lnTo>
                  <a:lnTo>
                    <a:pt x="4619625" y="1600327"/>
                  </a:lnTo>
                  <a:lnTo>
                    <a:pt x="4620095" y="1601457"/>
                  </a:lnTo>
                  <a:lnTo>
                    <a:pt x="4621962" y="1603311"/>
                  </a:lnTo>
                  <a:lnTo>
                    <a:pt x="4623079" y="1603781"/>
                  </a:lnTo>
                  <a:lnTo>
                    <a:pt x="4625708" y="1603781"/>
                  </a:lnTo>
                  <a:lnTo>
                    <a:pt x="4626826" y="1603311"/>
                  </a:lnTo>
                  <a:lnTo>
                    <a:pt x="4628693" y="1601457"/>
                  </a:lnTo>
                  <a:lnTo>
                    <a:pt x="4629150" y="1600327"/>
                  </a:lnTo>
                  <a:lnTo>
                    <a:pt x="4629150" y="1597698"/>
                  </a:lnTo>
                  <a:close/>
                </a:path>
                <a:path w="6200775" h="2135504">
                  <a:moveTo>
                    <a:pt x="4629150" y="1066279"/>
                  </a:moveTo>
                  <a:lnTo>
                    <a:pt x="4628693" y="1065161"/>
                  </a:lnTo>
                  <a:lnTo>
                    <a:pt x="4626826" y="1063307"/>
                  </a:lnTo>
                  <a:lnTo>
                    <a:pt x="4625708" y="1062837"/>
                  </a:lnTo>
                  <a:lnTo>
                    <a:pt x="4623079" y="1062837"/>
                  </a:lnTo>
                  <a:lnTo>
                    <a:pt x="4621962" y="1063307"/>
                  </a:lnTo>
                  <a:lnTo>
                    <a:pt x="4620095" y="1065161"/>
                  </a:lnTo>
                  <a:lnTo>
                    <a:pt x="4619625" y="1066279"/>
                  </a:lnTo>
                  <a:lnTo>
                    <a:pt x="4619625" y="1068908"/>
                  </a:lnTo>
                  <a:lnTo>
                    <a:pt x="4620095" y="1070038"/>
                  </a:lnTo>
                  <a:lnTo>
                    <a:pt x="4621962" y="1071892"/>
                  </a:lnTo>
                  <a:lnTo>
                    <a:pt x="4623079" y="1072362"/>
                  </a:lnTo>
                  <a:lnTo>
                    <a:pt x="4625708" y="1072362"/>
                  </a:lnTo>
                  <a:lnTo>
                    <a:pt x="4626826" y="1071892"/>
                  </a:lnTo>
                  <a:lnTo>
                    <a:pt x="4628693" y="1070038"/>
                  </a:lnTo>
                  <a:lnTo>
                    <a:pt x="4629150" y="1068908"/>
                  </a:lnTo>
                  <a:lnTo>
                    <a:pt x="4629150" y="1066279"/>
                  </a:lnTo>
                  <a:close/>
                </a:path>
                <a:path w="6200775" h="2135504">
                  <a:moveTo>
                    <a:pt x="4629150" y="534873"/>
                  </a:moveTo>
                  <a:lnTo>
                    <a:pt x="4628693" y="533742"/>
                  </a:lnTo>
                  <a:lnTo>
                    <a:pt x="4626826" y="531888"/>
                  </a:lnTo>
                  <a:lnTo>
                    <a:pt x="4625708" y="531418"/>
                  </a:lnTo>
                  <a:lnTo>
                    <a:pt x="4623079" y="531418"/>
                  </a:lnTo>
                  <a:lnTo>
                    <a:pt x="4621962" y="531888"/>
                  </a:lnTo>
                  <a:lnTo>
                    <a:pt x="4620095" y="533742"/>
                  </a:lnTo>
                  <a:lnTo>
                    <a:pt x="4619625" y="534873"/>
                  </a:lnTo>
                  <a:lnTo>
                    <a:pt x="4619625" y="537502"/>
                  </a:lnTo>
                  <a:lnTo>
                    <a:pt x="4620095" y="538619"/>
                  </a:lnTo>
                  <a:lnTo>
                    <a:pt x="4621962" y="540486"/>
                  </a:lnTo>
                  <a:lnTo>
                    <a:pt x="4623079" y="540943"/>
                  </a:lnTo>
                  <a:lnTo>
                    <a:pt x="4625708" y="540943"/>
                  </a:lnTo>
                  <a:lnTo>
                    <a:pt x="4626826" y="540486"/>
                  </a:lnTo>
                  <a:lnTo>
                    <a:pt x="4628693" y="538619"/>
                  </a:lnTo>
                  <a:lnTo>
                    <a:pt x="4629150" y="537502"/>
                  </a:lnTo>
                  <a:lnTo>
                    <a:pt x="4629150" y="534873"/>
                  </a:lnTo>
                  <a:close/>
                </a:path>
                <a:path w="6200775" h="2135504">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6200775" h="2135504">
                  <a:moveTo>
                    <a:pt x="4676775" y="2129117"/>
                  </a:moveTo>
                  <a:lnTo>
                    <a:pt x="4676318" y="2127999"/>
                  </a:lnTo>
                  <a:lnTo>
                    <a:pt x="4674451" y="2126132"/>
                  </a:lnTo>
                  <a:lnTo>
                    <a:pt x="4673333" y="2125675"/>
                  </a:lnTo>
                  <a:lnTo>
                    <a:pt x="4670704" y="2125675"/>
                  </a:lnTo>
                  <a:lnTo>
                    <a:pt x="4669587" y="2126132"/>
                  </a:lnTo>
                  <a:lnTo>
                    <a:pt x="4667720" y="2127999"/>
                  </a:lnTo>
                  <a:lnTo>
                    <a:pt x="4667250" y="2129117"/>
                  </a:lnTo>
                  <a:lnTo>
                    <a:pt x="4667250" y="2131745"/>
                  </a:lnTo>
                  <a:lnTo>
                    <a:pt x="4667720" y="2132863"/>
                  </a:lnTo>
                  <a:lnTo>
                    <a:pt x="4669587" y="2134730"/>
                  </a:lnTo>
                  <a:lnTo>
                    <a:pt x="4670704" y="2135200"/>
                  </a:lnTo>
                  <a:lnTo>
                    <a:pt x="4673333" y="2135200"/>
                  </a:lnTo>
                  <a:lnTo>
                    <a:pt x="4674451" y="2134730"/>
                  </a:lnTo>
                  <a:lnTo>
                    <a:pt x="4676318" y="2132863"/>
                  </a:lnTo>
                  <a:lnTo>
                    <a:pt x="4676775" y="2131745"/>
                  </a:lnTo>
                  <a:lnTo>
                    <a:pt x="4676775" y="2129117"/>
                  </a:lnTo>
                  <a:close/>
                </a:path>
                <a:path w="6200775" h="2135504">
                  <a:moveTo>
                    <a:pt x="4676775" y="1597698"/>
                  </a:moveTo>
                  <a:lnTo>
                    <a:pt x="4676318" y="1596580"/>
                  </a:lnTo>
                  <a:lnTo>
                    <a:pt x="4674451" y="1594713"/>
                  </a:lnTo>
                  <a:lnTo>
                    <a:pt x="4673333" y="1594256"/>
                  </a:lnTo>
                  <a:lnTo>
                    <a:pt x="4670704" y="1594256"/>
                  </a:lnTo>
                  <a:lnTo>
                    <a:pt x="4669587" y="1594713"/>
                  </a:lnTo>
                  <a:lnTo>
                    <a:pt x="4667720" y="1596580"/>
                  </a:lnTo>
                  <a:lnTo>
                    <a:pt x="4667250" y="1597698"/>
                  </a:lnTo>
                  <a:lnTo>
                    <a:pt x="4667250" y="1600327"/>
                  </a:lnTo>
                  <a:lnTo>
                    <a:pt x="4667720" y="1601457"/>
                  </a:lnTo>
                  <a:lnTo>
                    <a:pt x="4669587" y="1603311"/>
                  </a:lnTo>
                  <a:lnTo>
                    <a:pt x="4670704" y="1603781"/>
                  </a:lnTo>
                  <a:lnTo>
                    <a:pt x="4673333" y="1603781"/>
                  </a:lnTo>
                  <a:lnTo>
                    <a:pt x="4674451" y="1603311"/>
                  </a:lnTo>
                  <a:lnTo>
                    <a:pt x="4676318" y="1601457"/>
                  </a:lnTo>
                  <a:lnTo>
                    <a:pt x="4676775" y="1600327"/>
                  </a:lnTo>
                  <a:lnTo>
                    <a:pt x="4676775" y="1597698"/>
                  </a:lnTo>
                  <a:close/>
                </a:path>
                <a:path w="6200775" h="2135504">
                  <a:moveTo>
                    <a:pt x="4676775" y="1066279"/>
                  </a:moveTo>
                  <a:lnTo>
                    <a:pt x="4676318" y="1065161"/>
                  </a:lnTo>
                  <a:lnTo>
                    <a:pt x="4674451" y="1063307"/>
                  </a:lnTo>
                  <a:lnTo>
                    <a:pt x="4673333" y="1062837"/>
                  </a:lnTo>
                  <a:lnTo>
                    <a:pt x="4670704" y="1062837"/>
                  </a:lnTo>
                  <a:lnTo>
                    <a:pt x="4669587" y="1063307"/>
                  </a:lnTo>
                  <a:lnTo>
                    <a:pt x="4667720" y="1065161"/>
                  </a:lnTo>
                  <a:lnTo>
                    <a:pt x="4667250" y="1066279"/>
                  </a:lnTo>
                  <a:lnTo>
                    <a:pt x="4667250" y="1068908"/>
                  </a:lnTo>
                  <a:lnTo>
                    <a:pt x="4667720" y="1070038"/>
                  </a:lnTo>
                  <a:lnTo>
                    <a:pt x="4669587" y="1071892"/>
                  </a:lnTo>
                  <a:lnTo>
                    <a:pt x="4670704" y="1072362"/>
                  </a:lnTo>
                  <a:lnTo>
                    <a:pt x="4673333" y="1072362"/>
                  </a:lnTo>
                  <a:lnTo>
                    <a:pt x="4674451" y="1071892"/>
                  </a:lnTo>
                  <a:lnTo>
                    <a:pt x="4676318" y="1070038"/>
                  </a:lnTo>
                  <a:lnTo>
                    <a:pt x="4676775" y="1068908"/>
                  </a:lnTo>
                  <a:lnTo>
                    <a:pt x="4676775" y="1066279"/>
                  </a:lnTo>
                  <a:close/>
                </a:path>
                <a:path w="6200775" h="2135504">
                  <a:moveTo>
                    <a:pt x="4676775" y="534873"/>
                  </a:moveTo>
                  <a:lnTo>
                    <a:pt x="4676318" y="533742"/>
                  </a:lnTo>
                  <a:lnTo>
                    <a:pt x="4674451" y="531888"/>
                  </a:lnTo>
                  <a:lnTo>
                    <a:pt x="4673333" y="531418"/>
                  </a:lnTo>
                  <a:lnTo>
                    <a:pt x="4670704" y="531418"/>
                  </a:lnTo>
                  <a:lnTo>
                    <a:pt x="4669587" y="531888"/>
                  </a:lnTo>
                  <a:lnTo>
                    <a:pt x="4667720" y="533742"/>
                  </a:lnTo>
                  <a:lnTo>
                    <a:pt x="4667250" y="534873"/>
                  </a:lnTo>
                  <a:lnTo>
                    <a:pt x="4667250" y="537502"/>
                  </a:lnTo>
                  <a:lnTo>
                    <a:pt x="4667720" y="538619"/>
                  </a:lnTo>
                  <a:lnTo>
                    <a:pt x="4669587" y="540486"/>
                  </a:lnTo>
                  <a:lnTo>
                    <a:pt x="4670704" y="540943"/>
                  </a:lnTo>
                  <a:lnTo>
                    <a:pt x="4673333" y="540943"/>
                  </a:lnTo>
                  <a:lnTo>
                    <a:pt x="4674451" y="540486"/>
                  </a:lnTo>
                  <a:lnTo>
                    <a:pt x="4676318" y="538619"/>
                  </a:lnTo>
                  <a:lnTo>
                    <a:pt x="4676775" y="537502"/>
                  </a:lnTo>
                  <a:lnTo>
                    <a:pt x="4676775" y="534873"/>
                  </a:lnTo>
                  <a:close/>
                </a:path>
                <a:path w="6200775" h="2135504">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6200775" h="2135504">
                  <a:moveTo>
                    <a:pt x="4724400" y="2129117"/>
                  </a:moveTo>
                  <a:lnTo>
                    <a:pt x="4723943" y="2127999"/>
                  </a:lnTo>
                  <a:lnTo>
                    <a:pt x="4722076" y="2126132"/>
                  </a:lnTo>
                  <a:lnTo>
                    <a:pt x="4720958" y="2125675"/>
                  </a:lnTo>
                  <a:lnTo>
                    <a:pt x="4718329" y="2125675"/>
                  </a:lnTo>
                  <a:lnTo>
                    <a:pt x="4717212" y="2126132"/>
                  </a:lnTo>
                  <a:lnTo>
                    <a:pt x="4715345" y="2127999"/>
                  </a:lnTo>
                  <a:lnTo>
                    <a:pt x="4714875" y="2129117"/>
                  </a:lnTo>
                  <a:lnTo>
                    <a:pt x="4714875" y="2131745"/>
                  </a:lnTo>
                  <a:lnTo>
                    <a:pt x="4715345" y="2132863"/>
                  </a:lnTo>
                  <a:lnTo>
                    <a:pt x="4717212" y="2134730"/>
                  </a:lnTo>
                  <a:lnTo>
                    <a:pt x="4718329" y="2135200"/>
                  </a:lnTo>
                  <a:lnTo>
                    <a:pt x="4720958" y="2135200"/>
                  </a:lnTo>
                  <a:lnTo>
                    <a:pt x="4722076" y="2134730"/>
                  </a:lnTo>
                  <a:lnTo>
                    <a:pt x="4723943" y="2132863"/>
                  </a:lnTo>
                  <a:lnTo>
                    <a:pt x="4724400" y="2131745"/>
                  </a:lnTo>
                  <a:lnTo>
                    <a:pt x="4724400" y="2129117"/>
                  </a:lnTo>
                  <a:close/>
                </a:path>
                <a:path w="6200775" h="2135504">
                  <a:moveTo>
                    <a:pt x="4724400" y="1597698"/>
                  </a:moveTo>
                  <a:lnTo>
                    <a:pt x="4723943" y="1596580"/>
                  </a:lnTo>
                  <a:lnTo>
                    <a:pt x="4722076" y="1594713"/>
                  </a:lnTo>
                  <a:lnTo>
                    <a:pt x="4720958" y="1594256"/>
                  </a:lnTo>
                  <a:lnTo>
                    <a:pt x="4718329" y="1594256"/>
                  </a:lnTo>
                  <a:lnTo>
                    <a:pt x="4717212" y="1594713"/>
                  </a:lnTo>
                  <a:lnTo>
                    <a:pt x="4715345" y="1596580"/>
                  </a:lnTo>
                  <a:lnTo>
                    <a:pt x="4714875" y="1597698"/>
                  </a:lnTo>
                  <a:lnTo>
                    <a:pt x="4714875" y="1600327"/>
                  </a:lnTo>
                  <a:lnTo>
                    <a:pt x="4715345" y="1601457"/>
                  </a:lnTo>
                  <a:lnTo>
                    <a:pt x="4717212" y="1603311"/>
                  </a:lnTo>
                  <a:lnTo>
                    <a:pt x="4718329" y="1603781"/>
                  </a:lnTo>
                  <a:lnTo>
                    <a:pt x="4720958" y="1603781"/>
                  </a:lnTo>
                  <a:lnTo>
                    <a:pt x="4722076" y="1603311"/>
                  </a:lnTo>
                  <a:lnTo>
                    <a:pt x="4723943" y="1601457"/>
                  </a:lnTo>
                  <a:lnTo>
                    <a:pt x="4724400" y="1600327"/>
                  </a:lnTo>
                  <a:lnTo>
                    <a:pt x="4724400" y="1597698"/>
                  </a:lnTo>
                  <a:close/>
                </a:path>
                <a:path w="6200775" h="2135504">
                  <a:moveTo>
                    <a:pt x="4724400" y="1066279"/>
                  </a:moveTo>
                  <a:lnTo>
                    <a:pt x="4723943" y="1065161"/>
                  </a:lnTo>
                  <a:lnTo>
                    <a:pt x="4722076" y="1063307"/>
                  </a:lnTo>
                  <a:lnTo>
                    <a:pt x="4720958" y="1062837"/>
                  </a:lnTo>
                  <a:lnTo>
                    <a:pt x="4718329" y="1062837"/>
                  </a:lnTo>
                  <a:lnTo>
                    <a:pt x="4717212" y="1063307"/>
                  </a:lnTo>
                  <a:lnTo>
                    <a:pt x="4715345" y="1065161"/>
                  </a:lnTo>
                  <a:lnTo>
                    <a:pt x="4714875" y="1066279"/>
                  </a:lnTo>
                  <a:lnTo>
                    <a:pt x="4714875" y="1068908"/>
                  </a:lnTo>
                  <a:lnTo>
                    <a:pt x="4715345" y="1070038"/>
                  </a:lnTo>
                  <a:lnTo>
                    <a:pt x="4717212" y="1071892"/>
                  </a:lnTo>
                  <a:lnTo>
                    <a:pt x="4718329" y="1072362"/>
                  </a:lnTo>
                  <a:lnTo>
                    <a:pt x="4720958" y="1072362"/>
                  </a:lnTo>
                  <a:lnTo>
                    <a:pt x="4722076" y="1071892"/>
                  </a:lnTo>
                  <a:lnTo>
                    <a:pt x="4723943" y="1070038"/>
                  </a:lnTo>
                  <a:lnTo>
                    <a:pt x="4724400" y="1068908"/>
                  </a:lnTo>
                  <a:lnTo>
                    <a:pt x="4724400" y="1066279"/>
                  </a:lnTo>
                  <a:close/>
                </a:path>
                <a:path w="6200775" h="2135504">
                  <a:moveTo>
                    <a:pt x="4724400" y="534873"/>
                  </a:moveTo>
                  <a:lnTo>
                    <a:pt x="4723943" y="533742"/>
                  </a:lnTo>
                  <a:lnTo>
                    <a:pt x="4722076" y="531888"/>
                  </a:lnTo>
                  <a:lnTo>
                    <a:pt x="4720958" y="531418"/>
                  </a:lnTo>
                  <a:lnTo>
                    <a:pt x="4718329" y="531418"/>
                  </a:lnTo>
                  <a:lnTo>
                    <a:pt x="4717212" y="531888"/>
                  </a:lnTo>
                  <a:lnTo>
                    <a:pt x="4715345" y="533742"/>
                  </a:lnTo>
                  <a:lnTo>
                    <a:pt x="4714875" y="534873"/>
                  </a:lnTo>
                  <a:lnTo>
                    <a:pt x="4714875" y="537502"/>
                  </a:lnTo>
                  <a:lnTo>
                    <a:pt x="4715345" y="538619"/>
                  </a:lnTo>
                  <a:lnTo>
                    <a:pt x="4717212" y="540486"/>
                  </a:lnTo>
                  <a:lnTo>
                    <a:pt x="4718329" y="540943"/>
                  </a:lnTo>
                  <a:lnTo>
                    <a:pt x="4720958" y="540943"/>
                  </a:lnTo>
                  <a:lnTo>
                    <a:pt x="4722076" y="540486"/>
                  </a:lnTo>
                  <a:lnTo>
                    <a:pt x="4723943" y="538619"/>
                  </a:lnTo>
                  <a:lnTo>
                    <a:pt x="4724400" y="537502"/>
                  </a:lnTo>
                  <a:lnTo>
                    <a:pt x="4724400" y="534873"/>
                  </a:lnTo>
                  <a:close/>
                </a:path>
                <a:path w="6200775" h="2135504">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6200775" h="2135504">
                  <a:moveTo>
                    <a:pt x="4772025" y="2129117"/>
                  </a:moveTo>
                  <a:lnTo>
                    <a:pt x="4771568" y="2127999"/>
                  </a:lnTo>
                  <a:lnTo>
                    <a:pt x="4769701" y="2126132"/>
                  </a:lnTo>
                  <a:lnTo>
                    <a:pt x="4768583" y="2125675"/>
                  </a:lnTo>
                  <a:lnTo>
                    <a:pt x="4765954" y="2125675"/>
                  </a:lnTo>
                  <a:lnTo>
                    <a:pt x="4764837" y="2126132"/>
                  </a:lnTo>
                  <a:lnTo>
                    <a:pt x="4762970" y="2127999"/>
                  </a:lnTo>
                  <a:lnTo>
                    <a:pt x="4762500" y="2129117"/>
                  </a:lnTo>
                  <a:lnTo>
                    <a:pt x="4762500" y="2131745"/>
                  </a:lnTo>
                  <a:lnTo>
                    <a:pt x="4762970" y="2132863"/>
                  </a:lnTo>
                  <a:lnTo>
                    <a:pt x="4764837" y="2134730"/>
                  </a:lnTo>
                  <a:lnTo>
                    <a:pt x="4765954" y="2135200"/>
                  </a:lnTo>
                  <a:lnTo>
                    <a:pt x="4768583" y="2135200"/>
                  </a:lnTo>
                  <a:lnTo>
                    <a:pt x="4769701" y="2134730"/>
                  </a:lnTo>
                  <a:lnTo>
                    <a:pt x="4771568" y="2132863"/>
                  </a:lnTo>
                  <a:lnTo>
                    <a:pt x="4772025" y="2131745"/>
                  </a:lnTo>
                  <a:lnTo>
                    <a:pt x="4772025" y="2129117"/>
                  </a:lnTo>
                  <a:close/>
                </a:path>
                <a:path w="6200775" h="2135504">
                  <a:moveTo>
                    <a:pt x="4772025" y="1597698"/>
                  </a:moveTo>
                  <a:lnTo>
                    <a:pt x="4771568" y="1596580"/>
                  </a:lnTo>
                  <a:lnTo>
                    <a:pt x="4769701" y="1594713"/>
                  </a:lnTo>
                  <a:lnTo>
                    <a:pt x="4768583" y="1594256"/>
                  </a:lnTo>
                  <a:lnTo>
                    <a:pt x="4765954" y="1594256"/>
                  </a:lnTo>
                  <a:lnTo>
                    <a:pt x="4764837" y="1594713"/>
                  </a:lnTo>
                  <a:lnTo>
                    <a:pt x="4762970" y="1596580"/>
                  </a:lnTo>
                  <a:lnTo>
                    <a:pt x="4762500" y="1597698"/>
                  </a:lnTo>
                  <a:lnTo>
                    <a:pt x="4762500" y="1600327"/>
                  </a:lnTo>
                  <a:lnTo>
                    <a:pt x="4762970" y="1601457"/>
                  </a:lnTo>
                  <a:lnTo>
                    <a:pt x="4764837" y="1603311"/>
                  </a:lnTo>
                  <a:lnTo>
                    <a:pt x="4765954" y="1603781"/>
                  </a:lnTo>
                  <a:lnTo>
                    <a:pt x="4768583" y="1603781"/>
                  </a:lnTo>
                  <a:lnTo>
                    <a:pt x="4769701" y="1603311"/>
                  </a:lnTo>
                  <a:lnTo>
                    <a:pt x="4771568" y="1601457"/>
                  </a:lnTo>
                  <a:lnTo>
                    <a:pt x="4772025" y="1600327"/>
                  </a:lnTo>
                  <a:lnTo>
                    <a:pt x="4772025" y="1597698"/>
                  </a:lnTo>
                  <a:close/>
                </a:path>
                <a:path w="6200775" h="2135504">
                  <a:moveTo>
                    <a:pt x="4772025" y="1066279"/>
                  </a:moveTo>
                  <a:lnTo>
                    <a:pt x="4771568" y="1065161"/>
                  </a:lnTo>
                  <a:lnTo>
                    <a:pt x="4769701" y="1063307"/>
                  </a:lnTo>
                  <a:lnTo>
                    <a:pt x="4768583" y="1062837"/>
                  </a:lnTo>
                  <a:lnTo>
                    <a:pt x="4765954" y="1062837"/>
                  </a:lnTo>
                  <a:lnTo>
                    <a:pt x="4764837" y="1063307"/>
                  </a:lnTo>
                  <a:lnTo>
                    <a:pt x="4762970" y="1065161"/>
                  </a:lnTo>
                  <a:lnTo>
                    <a:pt x="4762500" y="1066279"/>
                  </a:lnTo>
                  <a:lnTo>
                    <a:pt x="4762500" y="1068908"/>
                  </a:lnTo>
                  <a:lnTo>
                    <a:pt x="4762970" y="1070038"/>
                  </a:lnTo>
                  <a:lnTo>
                    <a:pt x="4764837" y="1071892"/>
                  </a:lnTo>
                  <a:lnTo>
                    <a:pt x="4765954" y="1072362"/>
                  </a:lnTo>
                  <a:lnTo>
                    <a:pt x="4768583" y="1072362"/>
                  </a:lnTo>
                  <a:lnTo>
                    <a:pt x="4769701" y="1071892"/>
                  </a:lnTo>
                  <a:lnTo>
                    <a:pt x="4771568" y="1070038"/>
                  </a:lnTo>
                  <a:lnTo>
                    <a:pt x="4772025" y="1068908"/>
                  </a:lnTo>
                  <a:lnTo>
                    <a:pt x="4772025" y="1066279"/>
                  </a:lnTo>
                  <a:close/>
                </a:path>
                <a:path w="6200775" h="2135504">
                  <a:moveTo>
                    <a:pt x="4772025" y="534873"/>
                  </a:moveTo>
                  <a:lnTo>
                    <a:pt x="4771568" y="533742"/>
                  </a:lnTo>
                  <a:lnTo>
                    <a:pt x="4769701" y="531888"/>
                  </a:lnTo>
                  <a:lnTo>
                    <a:pt x="4768583" y="531418"/>
                  </a:lnTo>
                  <a:lnTo>
                    <a:pt x="4765954" y="531418"/>
                  </a:lnTo>
                  <a:lnTo>
                    <a:pt x="4764837" y="531888"/>
                  </a:lnTo>
                  <a:lnTo>
                    <a:pt x="4762970" y="533742"/>
                  </a:lnTo>
                  <a:lnTo>
                    <a:pt x="4762500" y="534873"/>
                  </a:lnTo>
                  <a:lnTo>
                    <a:pt x="4762500" y="537502"/>
                  </a:lnTo>
                  <a:lnTo>
                    <a:pt x="4762970" y="538619"/>
                  </a:lnTo>
                  <a:lnTo>
                    <a:pt x="4764837" y="540486"/>
                  </a:lnTo>
                  <a:lnTo>
                    <a:pt x="4765954" y="540943"/>
                  </a:lnTo>
                  <a:lnTo>
                    <a:pt x="4768583" y="540943"/>
                  </a:lnTo>
                  <a:lnTo>
                    <a:pt x="4769701" y="540486"/>
                  </a:lnTo>
                  <a:lnTo>
                    <a:pt x="4771568" y="538619"/>
                  </a:lnTo>
                  <a:lnTo>
                    <a:pt x="4772025" y="537502"/>
                  </a:lnTo>
                  <a:lnTo>
                    <a:pt x="4772025" y="534873"/>
                  </a:lnTo>
                  <a:close/>
                </a:path>
                <a:path w="6200775" h="2135504">
                  <a:moveTo>
                    <a:pt x="4772025" y="3454"/>
                  </a:moveTo>
                  <a:lnTo>
                    <a:pt x="4771568" y="2336"/>
                  </a:lnTo>
                  <a:lnTo>
                    <a:pt x="4769701" y="469"/>
                  </a:lnTo>
                  <a:lnTo>
                    <a:pt x="4768583" y="0"/>
                  </a:lnTo>
                  <a:lnTo>
                    <a:pt x="4765954" y="0"/>
                  </a:lnTo>
                  <a:lnTo>
                    <a:pt x="4764837" y="469"/>
                  </a:lnTo>
                  <a:lnTo>
                    <a:pt x="4762970" y="2336"/>
                  </a:lnTo>
                  <a:lnTo>
                    <a:pt x="4762500" y="3454"/>
                  </a:lnTo>
                  <a:lnTo>
                    <a:pt x="4762500" y="6083"/>
                  </a:lnTo>
                  <a:lnTo>
                    <a:pt x="4762970" y="7200"/>
                  </a:lnTo>
                  <a:lnTo>
                    <a:pt x="4764837" y="9067"/>
                  </a:lnTo>
                  <a:lnTo>
                    <a:pt x="4765954" y="9525"/>
                  </a:lnTo>
                  <a:lnTo>
                    <a:pt x="4768583" y="9525"/>
                  </a:lnTo>
                  <a:lnTo>
                    <a:pt x="4769701" y="9067"/>
                  </a:lnTo>
                  <a:lnTo>
                    <a:pt x="4771568" y="7200"/>
                  </a:lnTo>
                  <a:lnTo>
                    <a:pt x="4772025" y="6083"/>
                  </a:lnTo>
                  <a:lnTo>
                    <a:pt x="4772025" y="3454"/>
                  </a:lnTo>
                  <a:close/>
                </a:path>
                <a:path w="6200775" h="2135504">
                  <a:moveTo>
                    <a:pt x="4819650" y="2129117"/>
                  </a:moveTo>
                  <a:lnTo>
                    <a:pt x="4819193" y="2127999"/>
                  </a:lnTo>
                  <a:lnTo>
                    <a:pt x="4817326" y="2126132"/>
                  </a:lnTo>
                  <a:lnTo>
                    <a:pt x="4816208" y="2125675"/>
                  </a:lnTo>
                  <a:lnTo>
                    <a:pt x="4813579" y="2125675"/>
                  </a:lnTo>
                  <a:lnTo>
                    <a:pt x="4812449" y="2126132"/>
                  </a:lnTo>
                  <a:lnTo>
                    <a:pt x="4810595" y="2127999"/>
                  </a:lnTo>
                  <a:lnTo>
                    <a:pt x="4810125" y="2129117"/>
                  </a:lnTo>
                  <a:lnTo>
                    <a:pt x="4810125" y="2131745"/>
                  </a:lnTo>
                  <a:lnTo>
                    <a:pt x="4810595" y="2132863"/>
                  </a:lnTo>
                  <a:lnTo>
                    <a:pt x="4812449" y="2134730"/>
                  </a:lnTo>
                  <a:lnTo>
                    <a:pt x="4813579" y="2135200"/>
                  </a:lnTo>
                  <a:lnTo>
                    <a:pt x="4816208" y="2135200"/>
                  </a:lnTo>
                  <a:lnTo>
                    <a:pt x="4817326" y="2134730"/>
                  </a:lnTo>
                  <a:lnTo>
                    <a:pt x="4819193" y="2132863"/>
                  </a:lnTo>
                  <a:lnTo>
                    <a:pt x="4819650" y="2131745"/>
                  </a:lnTo>
                  <a:lnTo>
                    <a:pt x="4819650" y="2129117"/>
                  </a:lnTo>
                  <a:close/>
                </a:path>
                <a:path w="6200775" h="2135504">
                  <a:moveTo>
                    <a:pt x="4819650" y="1597698"/>
                  </a:moveTo>
                  <a:lnTo>
                    <a:pt x="4819193" y="1596580"/>
                  </a:lnTo>
                  <a:lnTo>
                    <a:pt x="4817326" y="1594713"/>
                  </a:lnTo>
                  <a:lnTo>
                    <a:pt x="4816208" y="1594256"/>
                  </a:lnTo>
                  <a:lnTo>
                    <a:pt x="4813579" y="1594256"/>
                  </a:lnTo>
                  <a:lnTo>
                    <a:pt x="4812449" y="1594713"/>
                  </a:lnTo>
                  <a:lnTo>
                    <a:pt x="4810595" y="1596580"/>
                  </a:lnTo>
                  <a:lnTo>
                    <a:pt x="4810125" y="1597698"/>
                  </a:lnTo>
                  <a:lnTo>
                    <a:pt x="4810125" y="1600327"/>
                  </a:lnTo>
                  <a:lnTo>
                    <a:pt x="4810595" y="1601457"/>
                  </a:lnTo>
                  <a:lnTo>
                    <a:pt x="4812449" y="1603311"/>
                  </a:lnTo>
                  <a:lnTo>
                    <a:pt x="4813579" y="1603781"/>
                  </a:lnTo>
                  <a:lnTo>
                    <a:pt x="4816208" y="1603781"/>
                  </a:lnTo>
                  <a:lnTo>
                    <a:pt x="4817326" y="1603311"/>
                  </a:lnTo>
                  <a:lnTo>
                    <a:pt x="4819193" y="1601457"/>
                  </a:lnTo>
                  <a:lnTo>
                    <a:pt x="4819650" y="1600327"/>
                  </a:lnTo>
                  <a:lnTo>
                    <a:pt x="4819650" y="1597698"/>
                  </a:lnTo>
                  <a:close/>
                </a:path>
                <a:path w="6200775" h="2135504">
                  <a:moveTo>
                    <a:pt x="4819650" y="1066279"/>
                  </a:moveTo>
                  <a:lnTo>
                    <a:pt x="4819193" y="1065161"/>
                  </a:lnTo>
                  <a:lnTo>
                    <a:pt x="4817326" y="1063307"/>
                  </a:lnTo>
                  <a:lnTo>
                    <a:pt x="4816208" y="1062837"/>
                  </a:lnTo>
                  <a:lnTo>
                    <a:pt x="4813579" y="1062837"/>
                  </a:lnTo>
                  <a:lnTo>
                    <a:pt x="4812449" y="1063307"/>
                  </a:lnTo>
                  <a:lnTo>
                    <a:pt x="4810595" y="1065161"/>
                  </a:lnTo>
                  <a:lnTo>
                    <a:pt x="4810125" y="1066279"/>
                  </a:lnTo>
                  <a:lnTo>
                    <a:pt x="4810125" y="1068908"/>
                  </a:lnTo>
                  <a:lnTo>
                    <a:pt x="4810595" y="1070038"/>
                  </a:lnTo>
                  <a:lnTo>
                    <a:pt x="4812449" y="1071892"/>
                  </a:lnTo>
                  <a:lnTo>
                    <a:pt x="4813579" y="1072362"/>
                  </a:lnTo>
                  <a:lnTo>
                    <a:pt x="4816208" y="1072362"/>
                  </a:lnTo>
                  <a:lnTo>
                    <a:pt x="4817326" y="1071892"/>
                  </a:lnTo>
                  <a:lnTo>
                    <a:pt x="4819193" y="1070038"/>
                  </a:lnTo>
                  <a:lnTo>
                    <a:pt x="4819650" y="1068908"/>
                  </a:lnTo>
                  <a:lnTo>
                    <a:pt x="4819650" y="1066279"/>
                  </a:lnTo>
                  <a:close/>
                </a:path>
                <a:path w="6200775" h="2135504">
                  <a:moveTo>
                    <a:pt x="4819650" y="534873"/>
                  </a:moveTo>
                  <a:lnTo>
                    <a:pt x="4819193" y="533742"/>
                  </a:lnTo>
                  <a:lnTo>
                    <a:pt x="4817326" y="531888"/>
                  </a:lnTo>
                  <a:lnTo>
                    <a:pt x="4816208" y="531418"/>
                  </a:lnTo>
                  <a:lnTo>
                    <a:pt x="4813579" y="531418"/>
                  </a:lnTo>
                  <a:lnTo>
                    <a:pt x="4812449" y="531888"/>
                  </a:lnTo>
                  <a:lnTo>
                    <a:pt x="4810595" y="533742"/>
                  </a:lnTo>
                  <a:lnTo>
                    <a:pt x="4810125" y="534873"/>
                  </a:lnTo>
                  <a:lnTo>
                    <a:pt x="4810125" y="537502"/>
                  </a:lnTo>
                  <a:lnTo>
                    <a:pt x="4810595" y="538619"/>
                  </a:lnTo>
                  <a:lnTo>
                    <a:pt x="4812449" y="540486"/>
                  </a:lnTo>
                  <a:lnTo>
                    <a:pt x="4813579" y="540943"/>
                  </a:lnTo>
                  <a:lnTo>
                    <a:pt x="4816208" y="540943"/>
                  </a:lnTo>
                  <a:lnTo>
                    <a:pt x="4817326" y="540486"/>
                  </a:lnTo>
                  <a:lnTo>
                    <a:pt x="4819193" y="538619"/>
                  </a:lnTo>
                  <a:lnTo>
                    <a:pt x="4819650" y="537502"/>
                  </a:lnTo>
                  <a:lnTo>
                    <a:pt x="4819650" y="534873"/>
                  </a:lnTo>
                  <a:close/>
                </a:path>
                <a:path w="6200775" h="2135504">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6200775" h="2135504">
                  <a:moveTo>
                    <a:pt x="4867275" y="2129117"/>
                  </a:moveTo>
                  <a:lnTo>
                    <a:pt x="4866818" y="2127999"/>
                  </a:lnTo>
                  <a:lnTo>
                    <a:pt x="4864951" y="2126132"/>
                  </a:lnTo>
                  <a:lnTo>
                    <a:pt x="4863833" y="2125675"/>
                  </a:lnTo>
                  <a:lnTo>
                    <a:pt x="4861204" y="2125675"/>
                  </a:lnTo>
                  <a:lnTo>
                    <a:pt x="4860074" y="2126132"/>
                  </a:lnTo>
                  <a:lnTo>
                    <a:pt x="4858220" y="2127999"/>
                  </a:lnTo>
                  <a:lnTo>
                    <a:pt x="4857750" y="2129117"/>
                  </a:lnTo>
                  <a:lnTo>
                    <a:pt x="4857750" y="2131745"/>
                  </a:lnTo>
                  <a:lnTo>
                    <a:pt x="4858220" y="2132863"/>
                  </a:lnTo>
                  <a:lnTo>
                    <a:pt x="4860074" y="2134730"/>
                  </a:lnTo>
                  <a:lnTo>
                    <a:pt x="4861204" y="2135200"/>
                  </a:lnTo>
                  <a:lnTo>
                    <a:pt x="4863833" y="2135200"/>
                  </a:lnTo>
                  <a:lnTo>
                    <a:pt x="4864951" y="2134730"/>
                  </a:lnTo>
                  <a:lnTo>
                    <a:pt x="4866818" y="2132863"/>
                  </a:lnTo>
                  <a:lnTo>
                    <a:pt x="4867275" y="2131745"/>
                  </a:lnTo>
                  <a:lnTo>
                    <a:pt x="4867275" y="2129117"/>
                  </a:lnTo>
                  <a:close/>
                </a:path>
                <a:path w="6200775" h="2135504">
                  <a:moveTo>
                    <a:pt x="4867275" y="1597698"/>
                  </a:moveTo>
                  <a:lnTo>
                    <a:pt x="4866818" y="1596580"/>
                  </a:lnTo>
                  <a:lnTo>
                    <a:pt x="4864951" y="1594713"/>
                  </a:lnTo>
                  <a:lnTo>
                    <a:pt x="4863833" y="1594256"/>
                  </a:lnTo>
                  <a:lnTo>
                    <a:pt x="4861204" y="1594256"/>
                  </a:lnTo>
                  <a:lnTo>
                    <a:pt x="4860074" y="1594713"/>
                  </a:lnTo>
                  <a:lnTo>
                    <a:pt x="4858220" y="1596580"/>
                  </a:lnTo>
                  <a:lnTo>
                    <a:pt x="4857750" y="1597698"/>
                  </a:lnTo>
                  <a:lnTo>
                    <a:pt x="4857750" y="1600327"/>
                  </a:lnTo>
                  <a:lnTo>
                    <a:pt x="4858220" y="1601457"/>
                  </a:lnTo>
                  <a:lnTo>
                    <a:pt x="4860074" y="1603311"/>
                  </a:lnTo>
                  <a:lnTo>
                    <a:pt x="4861204" y="1603781"/>
                  </a:lnTo>
                  <a:lnTo>
                    <a:pt x="4863833" y="1603781"/>
                  </a:lnTo>
                  <a:lnTo>
                    <a:pt x="4864951" y="1603311"/>
                  </a:lnTo>
                  <a:lnTo>
                    <a:pt x="4866818" y="1601457"/>
                  </a:lnTo>
                  <a:lnTo>
                    <a:pt x="4867275" y="1600327"/>
                  </a:lnTo>
                  <a:lnTo>
                    <a:pt x="4867275" y="1597698"/>
                  </a:lnTo>
                  <a:close/>
                </a:path>
                <a:path w="6200775" h="2135504">
                  <a:moveTo>
                    <a:pt x="4867275" y="1066279"/>
                  </a:moveTo>
                  <a:lnTo>
                    <a:pt x="4866818" y="1065161"/>
                  </a:lnTo>
                  <a:lnTo>
                    <a:pt x="4864951" y="1063307"/>
                  </a:lnTo>
                  <a:lnTo>
                    <a:pt x="4863833" y="1062837"/>
                  </a:lnTo>
                  <a:lnTo>
                    <a:pt x="4861204" y="1062837"/>
                  </a:lnTo>
                  <a:lnTo>
                    <a:pt x="4860074" y="1063307"/>
                  </a:lnTo>
                  <a:lnTo>
                    <a:pt x="4858220" y="1065161"/>
                  </a:lnTo>
                  <a:lnTo>
                    <a:pt x="4857750" y="1066279"/>
                  </a:lnTo>
                  <a:lnTo>
                    <a:pt x="4857750" y="1068908"/>
                  </a:lnTo>
                  <a:lnTo>
                    <a:pt x="4858220" y="1070038"/>
                  </a:lnTo>
                  <a:lnTo>
                    <a:pt x="4860074" y="1071892"/>
                  </a:lnTo>
                  <a:lnTo>
                    <a:pt x="4861204" y="1072362"/>
                  </a:lnTo>
                  <a:lnTo>
                    <a:pt x="4863833" y="1072362"/>
                  </a:lnTo>
                  <a:lnTo>
                    <a:pt x="4864951" y="1071892"/>
                  </a:lnTo>
                  <a:lnTo>
                    <a:pt x="4866818" y="1070038"/>
                  </a:lnTo>
                  <a:lnTo>
                    <a:pt x="4867275" y="1068908"/>
                  </a:lnTo>
                  <a:lnTo>
                    <a:pt x="4867275" y="1066279"/>
                  </a:lnTo>
                  <a:close/>
                </a:path>
                <a:path w="6200775" h="2135504">
                  <a:moveTo>
                    <a:pt x="4867275" y="534873"/>
                  </a:moveTo>
                  <a:lnTo>
                    <a:pt x="4866818" y="533742"/>
                  </a:lnTo>
                  <a:lnTo>
                    <a:pt x="4864951" y="531888"/>
                  </a:lnTo>
                  <a:lnTo>
                    <a:pt x="4863833" y="531418"/>
                  </a:lnTo>
                  <a:lnTo>
                    <a:pt x="4861204" y="531418"/>
                  </a:lnTo>
                  <a:lnTo>
                    <a:pt x="4860074" y="531888"/>
                  </a:lnTo>
                  <a:lnTo>
                    <a:pt x="4858220" y="533742"/>
                  </a:lnTo>
                  <a:lnTo>
                    <a:pt x="4857750" y="534873"/>
                  </a:lnTo>
                  <a:lnTo>
                    <a:pt x="4857750" y="537502"/>
                  </a:lnTo>
                  <a:lnTo>
                    <a:pt x="4858220" y="538619"/>
                  </a:lnTo>
                  <a:lnTo>
                    <a:pt x="4860074" y="540486"/>
                  </a:lnTo>
                  <a:lnTo>
                    <a:pt x="4861204" y="540943"/>
                  </a:lnTo>
                  <a:lnTo>
                    <a:pt x="4863833" y="540943"/>
                  </a:lnTo>
                  <a:lnTo>
                    <a:pt x="4864951" y="540486"/>
                  </a:lnTo>
                  <a:lnTo>
                    <a:pt x="4866818" y="538619"/>
                  </a:lnTo>
                  <a:lnTo>
                    <a:pt x="4867275" y="537502"/>
                  </a:lnTo>
                  <a:lnTo>
                    <a:pt x="4867275" y="534873"/>
                  </a:lnTo>
                  <a:close/>
                </a:path>
                <a:path w="6200775" h="2135504">
                  <a:moveTo>
                    <a:pt x="4867275" y="3454"/>
                  </a:moveTo>
                  <a:lnTo>
                    <a:pt x="4866818" y="2336"/>
                  </a:lnTo>
                  <a:lnTo>
                    <a:pt x="4864951" y="469"/>
                  </a:lnTo>
                  <a:lnTo>
                    <a:pt x="4863833" y="0"/>
                  </a:lnTo>
                  <a:lnTo>
                    <a:pt x="4861204" y="0"/>
                  </a:lnTo>
                  <a:lnTo>
                    <a:pt x="4860074" y="469"/>
                  </a:lnTo>
                  <a:lnTo>
                    <a:pt x="4858220" y="2336"/>
                  </a:lnTo>
                  <a:lnTo>
                    <a:pt x="4857750" y="3454"/>
                  </a:lnTo>
                  <a:lnTo>
                    <a:pt x="4857750" y="6083"/>
                  </a:lnTo>
                  <a:lnTo>
                    <a:pt x="4858220" y="7200"/>
                  </a:lnTo>
                  <a:lnTo>
                    <a:pt x="4860074" y="9067"/>
                  </a:lnTo>
                  <a:lnTo>
                    <a:pt x="4861204" y="9525"/>
                  </a:lnTo>
                  <a:lnTo>
                    <a:pt x="4863833" y="9525"/>
                  </a:lnTo>
                  <a:lnTo>
                    <a:pt x="4864951" y="9067"/>
                  </a:lnTo>
                  <a:lnTo>
                    <a:pt x="4866818" y="7200"/>
                  </a:lnTo>
                  <a:lnTo>
                    <a:pt x="4867275" y="6083"/>
                  </a:lnTo>
                  <a:lnTo>
                    <a:pt x="4867275" y="3454"/>
                  </a:lnTo>
                  <a:close/>
                </a:path>
                <a:path w="6200775" h="2135504">
                  <a:moveTo>
                    <a:pt x="4914900" y="2129117"/>
                  </a:moveTo>
                  <a:lnTo>
                    <a:pt x="4914443" y="2127999"/>
                  </a:lnTo>
                  <a:lnTo>
                    <a:pt x="4912576" y="2126132"/>
                  </a:lnTo>
                  <a:lnTo>
                    <a:pt x="4911458" y="2125675"/>
                  </a:lnTo>
                  <a:lnTo>
                    <a:pt x="4908829" y="2125675"/>
                  </a:lnTo>
                  <a:lnTo>
                    <a:pt x="4907699" y="2126132"/>
                  </a:lnTo>
                  <a:lnTo>
                    <a:pt x="4905845" y="2127999"/>
                  </a:lnTo>
                  <a:lnTo>
                    <a:pt x="4905375" y="2129117"/>
                  </a:lnTo>
                  <a:lnTo>
                    <a:pt x="4905375" y="2131745"/>
                  </a:lnTo>
                  <a:lnTo>
                    <a:pt x="4905845" y="2132863"/>
                  </a:lnTo>
                  <a:lnTo>
                    <a:pt x="4907699" y="2134730"/>
                  </a:lnTo>
                  <a:lnTo>
                    <a:pt x="4908829" y="2135200"/>
                  </a:lnTo>
                  <a:lnTo>
                    <a:pt x="4911458" y="2135200"/>
                  </a:lnTo>
                  <a:lnTo>
                    <a:pt x="4912576" y="2134730"/>
                  </a:lnTo>
                  <a:lnTo>
                    <a:pt x="4914443" y="2132863"/>
                  </a:lnTo>
                  <a:lnTo>
                    <a:pt x="4914900" y="2131745"/>
                  </a:lnTo>
                  <a:lnTo>
                    <a:pt x="4914900" y="2129117"/>
                  </a:lnTo>
                  <a:close/>
                </a:path>
                <a:path w="6200775" h="2135504">
                  <a:moveTo>
                    <a:pt x="4914900" y="1597698"/>
                  </a:moveTo>
                  <a:lnTo>
                    <a:pt x="4914443" y="1596580"/>
                  </a:lnTo>
                  <a:lnTo>
                    <a:pt x="4912576" y="1594713"/>
                  </a:lnTo>
                  <a:lnTo>
                    <a:pt x="4911458" y="1594256"/>
                  </a:lnTo>
                  <a:lnTo>
                    <a:pt x="4908829" y="1594256"/>
                  </a:lnTo>
                  <a:lnTo>
                    <a:pt x="4907699" y="1594713"/>
                  </a:lnTo>
                  <a:lnTo>
                    <a:pt x="4905845" y="1596580"/>
                  </a:lnTo>
                  <a:lnTo>
                    <a:pt x="4905375" y="1597698"/>
                  </a:lnTo>
                  <a:lnTo>
                    <a:pt x="4905375" y="1600327"/>
                  </a:lnTo>
                  <a:lnTo>
                    <a:pt x="4905845" y="1601457"/>
                  </a:lnTo>
                  <a:lnTo>
                    <a:pt x="4907699" y="1603311"/>
                  </a:lnTo>
                  <a:lnTo>
                    <a:pt x="4908829" y="1603781"/>
                  </a:lnTo>
                  <a:lnTo>
                    <a:pt x="4911458" y="1603781"/>
                  </a:lnTo>
                  <a:lnTo>
                    <a:pt x="4912576" y="1603311"/>
                  </a:lnTo>
                  <a:lnTo>
                    <a:pt x="4914443" y="1601457"/>
                  </a:lnTo>
                  <a:lnTo>
                    <a:pt x="4914900" y="1600327"/>
                  </a:lnTo>
                  <a:lnTo>
                    <a:pt x="4914900" y="1597698"/>
                  </a:lnTo>
                  <a:close/>
                </a:path>
                <a:path w="6200775" h="2135504">
                  <a:moveTo>
                    <a:pt x="4914900" y="1066279"/>
                  </a:moveTo>
                  <a:lnTo>
                    <a:pt x="4914443" y="1065161"/>
                  </a:lnTo>
                  <a:lnTo>
                    <a:pt x="4912576" y="1063307"/>
                  </a:lnTo>
                  <a:lnTo>
                    <a:pt x="4911458" y="1062837"/>
                  </a:lnTo>
                  <a:lnTo>
                    <a:pt x="4908829" y="1062837"/>
                  </a:lnTo>
                  <a:lnTo>
                    <a:pt x="4907699" y="1063307"/>
                  </a:lnTo>
                  <a:lnTo>
                    <a:pt x="4905845" y="1065161"/>
                  </a:lnTo>
                  <a:lnTo>
                    <a:pt x="4905375" y="1066279"/>
                  </a:lnTo>
                  <a:lnTo>
                    <a:pt x="4905375" y="1068908"/>
                  </a:lnTo>
                  <a:lnTo>
                    <a:pt x="4905845" y="1070038"/>
                  </a:lnTo>
                  <a:lnTo>
                    <a:pt x="4907699" y="1071892"/>
                  </a:lnTo>
                  <a:lnTo>
                    <a:pt x="4908829" y="1072362"/>
                  </a:lnTo>
                  <a:lnTo>
                    <a:pt x="4911458" y="1072362"/>
                  </a:lnTo>
                  <a:lnTo>
                    <a:pt x="4912576" y="1071892"/>
                  </a:lnTo>
                  <a:lnTo>
                    <a:pt x="4914443" y="1070038"/>
                  </a:lnTo>
                  <a:lnTo>
                    <a:pt x="4914900" y="1068908"/>
                  </a:lnTo>
                  <a:lnTo>
                    <a:pt x="4914900" y="1066279"/>
                  </a:lnTo>
                  <a:close/>
                </a:path>
                <a:path w="6200775" h="2135504">
                  <a:moveTo>
                    <a:pt x="4914900" y="534873"/>
                  </a:moveTo>
                  <a:lnTo>
                    <a:pt x="4914443" y="533742"/>
                  </a:lnTo>
                  <a:lnTo>
                    <a:pt x="4912576" y="531888"/>
                  </a:lnTo>
                  <a:lnTo>
                    <a:pt x="4911458" y="531418"/>
                  </a:lnTo>
                  <a:lnTo>
                    <a:pt x="4908829" y="531418"/>
                  </a:lnTo>
                  <a:lnTo>
                    <a:pt x="4907699" y="531888"/>
                  </a:lnTo>
                  <a:lnTo>
                    <a:pt x="4905845" y="533742"/>
                  </a:lnTo>
                  <a:lnTo>
                    <a:pt x="4905375" y="534873"/>
                  </a:lnTo>
                  <a:lnTo>
                    <a:pt x="4905375" y="537502"/>
                  </a:lnTo>
                  <a:lnTo>
                    <a:pt x="4905845" y="538619"/>
                  </a:lnTo>
                  <a:lnTo>
                    <a:pt x="4907699" y="540486"/>
                  </a:lnTo>
                  <a:lnTo>
                    <a:pt x="4908829" y="540943"/>
                  </a:lnTo>
                  <a:lnTo>
                    <a:pt x="4911458" y="540943"/>
                  </a:lnTo>
                  <a:lnTo>
                    <a:pt x="4912576" y="540486"/>
                  </a:lnTo>
                  <a:lnTo>
                    <a:pt x="4914443" y="538619"/>
                  </a:lnTo>
                  <a:lnTo>
                    <a:pt x="4914900" y="537502"/>
                  </a:lnTo>
                  <a:lnTo>
                    <a:pt x="4914900" y="534873"/>
                  </a:lnTo>
                  <a:close/>
                </a:path>
                <a:path w="6200775" h="2135504">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6200775" h="2135504">
                  <a:moveTo>
                    <a:pt x="4962525" y="2129117"/>
                  </a:moveTo>
                  <a:lnTo>
                    <a:pt x="4962068" y="2127999"/>
                  </a:lnTo>
                  <a:lnTo>
                    <a:pt x="4960201" y="2126132"/>
                  </a:lnTo>
                  <a:lnTo>
                    <a:pt x="4959083" y="2125675"/>
                  </a:lnTo>
                  <a:lnTo>
                    <a:pt x="4956454" y="2125675"/>
                  </a:lnTo>
                  <a:lnTo>
                    <a:pt x="4955324" y="2126132"/>
                  </a:lnTo>
                  <a:lnTo>
                    <a:pt x="4953470" y="2127999"/>
                  </a:lnTo>
                  <a:lnTo>
                    <a:pt x="4953000" y="2129117"/>
                  </a:lnTo>
                  <a:lnTo>
                    <a:pt x="4953000" y="2131745"/>
                  </a:lnTo>
                  <a:lnTo>
                    <a:pt x="4953470" y="2132863"/>
                  </a:lnTo>
                  <a:lnTo>
                    <a:pt x="4955324" y="2134730"/>
                  </a:lnTo>
                  <a:lnTo>
                    <a:pt x="4956454" y="2135200"/>
                  </a:lnTo>
                  <a:lnTo>
                    <a:pt x="4959083" y="2135200"/>
                  </a:lnTo>
                  <a:lnTo>
                    <a:pt x="4960201" y="2134730"/>
                  </a:lnTo>
                  <a:lnTo>
                    <a:pt x="4962068" y="2132863"/>
                  </a:lnTo>
                  <a:lnTo>
                    <a:pt x="4962525" y="2131745"/>
                  </a:lnTo>
                  <a:lnTo>
                    <a:pt x="4962525" y="2129117"/>
                  </a:lnTo>
                  <a:close/>
                </a:path>
                <a:path w="6200775" h="2135504">
                  <a:moveTo>
                    <a:pt x="4962525" y="1597698"/>
                  </a:moveTo>
                  <a:lnTo>
                    <a:pt x="4962068" y="1596580"/>
                  </a:lnTo>
                  <a:lnTo>
                    <a:pt x="4960201" y="1594713"/>
                  </a:lnTo>
                  <a:lnTo>
                    <a:pt x="4959083" y="1594256"/>
                  </a:lnTo>
                  <a:lnTo>
                    <a:pt x="4956454" y="1594256"/>
                  </a:lnTo>
                  <a:lnTo>
                    <a:pt x="4955324" y="1594713"/>
                  </a:lnTo>
                  <a:lnTo>
                    <a:pt x="4953470" y="1596580"/>
                  </a:lnTo>
                  <a:lnTo>
                    <a:pt x="4953000" y="1597698"/>
                  </a:lnTo>
                  <a:lnTo>
                    <a:pt x="4953000" y="1600327"/>
                  </a:lnTo>
                  <a:lnTo>
                    <a:pt x="4953470" y="1601457"/>
                  </a:lnTo>
                  <a:lnTo>
                    <a:pt x="4955324" y="1603311"/>
                  </a:lnTo>
                  <a:lnTo>
                    <a:pt x="4956454" y="1603781"/>
                  </a:lnTo>
                  <a:lnTo>
                    <a:pt x="4959083" y="1603781"/>
                  </a:lnTo>
                  <a:lnTo>
                    <a:pt x="4960201" y="1603311"/>
                  </a:lnTo>
                  <a:lnTo>
                    <a:pt x="4962068" y="1601457"/>
                  </a:lnTo>
                  <a:lnTo>
                    <a:pt x="4962525" y="1600327"/>
                  </a:lnTo>
                  <a:lnTo>
                    <a:pt x="4962525" y="1597698"/>
                  </a:lnTo>
                  <a:close/>
                </a:path>
                <a:path w="6200775" h="2135504">
                  <a:moveTo>
                    <a:pt x="4962525" y="1066279"/>
                  </a:moveTo>
                  <a:lnTo>
                    <a:pt x="4962068" y="1065161"/>
                  </a:lnTo>
                  <a:lnTo>
                    <a:pt x="4960201" y="1063307"/>
                  </a:lnTo>
                  <a:lnTo>
                    <a:pt x="4959083" y="1062837"/>
                  </a:lnTo>
                  <a:lnTo>
                    <a:pt x="4956454" y="1062837"/>
                  </a:lnTo>
                  <a:lnTo>
                    <a:pt x="4955324" y="1063307"/>
                  </a:lnTo>
                  <a:lnTo>
                    <a:pt x="4953470" y="1065161"/>
                  </a:lnTo>
                  <a:lnTo>
                    <a:pt x="4953000" y="1066279"/>
                  </a:lnTo>
                  <a:lnTo>
                    <a:pt x="4953000" y="1068908"/>
                  </a:lnTo>
                  <a:lnTo>
                    <a:pt x="4953470" y="1070038"/>
                  </a:lnTo>
                  <a:lnTo>
                    <a:pt x="4955324" y="1071892"/>
                  </a:lnTo>
                  <a:lnTo>
                    <a:pt x="4956454" y="1072362"/>
                  </a:lnTo>
                  <a:lnTo>
                    <a:pt x="4959083" y="1072362"/>
                  </a:lnTo>
                  <a:lnTo>
                    <a:pt x="4960201" y="1071892"/>
                  </a:lnTo>
                  <a:lnTo>
                    <a:pt x="4962068" y="1070038"/>
                  </a:lnTo>
                  <a:lnTo>
                    <a:pt x="4962525" y="1068908"/>
                  </a:lnTo>
                  <a:lnTo>
                    <a:pt x="4962525" y="1066279"/>
                  </a:lnTo>
                  <a:close/>
                </a:path>
                <a:path w="6200775" h="2135504">
                  <a:moveTo>
                    <a:pt x="4962525" y="534873"/>
                  </a:moveTo>
                  <a:lnTo>
                    <a:pt x="4962068" y="533742"/>
                  </a:lnTo>
                  <a:lnTo>
                    <a:pt x="4960201" y="531888"/>
                  </a:lnTo>
                  <a:lnTo>
                    <a:pt x="4959083" y="531418"/>
                  </a:lnTo>
                  <a:lnTo>
                    <a:pt x="4956454" y="531418"/>
                  </a:lnTo>
                  <a:lnTo>
                    <a:pt x="4955324" y="531888"/>
                  </a:lnTo>
                  <a:lnTo>
                    <a:pt x="4953470" y="533742"/>
                  </a:lnTo>
                  <a:lnTo>
                    <a:pt x="4953000" y="534873"/>
                  </a:lnTo>
                  <a:lnTo>
                    <a:pt x="4953000" y="537502"/>
                  </a:lnTo>
                  <a:lnTo>
                    <a:pt x="4953470" y="538619"/>
                  </a:lnTo>
                  <a:lnTo>
                    <a:pt x="4955324" y="540486"/>
                  </a:lnTo>
                  <a:lnTo>
                    <a:pt x="4956454" y="540943"/>
                  </a:lnTo>
                  <a:lnTo>
                    <a:pt x="4959083" y="540943"/>
                  </a:lnTo>
                  <a:lnTo>
                    <a:pt x="4960201" y="540486"/>
                  </a:lnTo>
                  <a:lnTo>
                    <a:pt x="4962068" y="538619"/>
                  </a:lnTo>
                  <a:lnTo>
                    <a:pt x="4962525" y="537502"/>
                  </a:lnTo>
                  <a:lnTo>
                    <a:pt x="4962525" y="534873"/>
                  </a:lnTo>
                  <a:close/>
                </a:path>
                <a:path w="6200775" h="2135504">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6200775" h="2135504">
                  <a:moveTo>
                    <a:pt x="5010150" y="2129117"/>
                  </a:moveTo>
                  <a:lnTo>
                    <a:pt x="5009693" y="2127999"/>
                  </a:lnTo>
                  <a:lnTo>
                    <a:pt x="5007826" y="2126132"/>
                  </a:lnTo>
                  <a:lnTo>
                    <a:pt x="5006708" y="2125675"/>
                  </a:lnTo>
                  <a:lnTo>
                    <a:pt x="5004079" y="2125675"/>
                  </a:lnTo>
                  <a:lnTo>
                    <a:pt x="5002949" y="2126132"/>
                  </a:lnTo>
                  <a:lnTo>
                    <a:pt x="5001095" y="2127999"/>
                  </a:lnTo>
                  <a:lnTo>
                    <a:pt x="5000625" y="2129117"/>
                  </a:lnTo>
                  <a:lnTo>
                    <a:pt x="5000625" y="2131745"/>
                  </a:lnTo>
                  <a:lnTo>
                    <a:pt x="5001095" y="2132863"/>
                  </a:lnTo>
                  <a:lnTo>
                    <a:pt x="5002949" y="2134730"/>
                  </a:lnTo>
                  <a:lnTo>
                    <a:pt x="5004079" y="2135200"/>
                  </a:lnTo>
                  <a:lnTo>
                    <a:pt x="5006708" y="2135200"/>
                  </a:lnTo>
                  <a:lnTo>
                    <a:pt x="5007826" y="2134730"/>
                  </a:lnTo>
                  <a:lnTo>
                    <a:pt x="5009693" y="2132863"/>
                  </a:lnTo>
                  <a:lnTo>
                    <a:pt x="5010150" y="2131745"/>
                  </a:lnTo>
                  <a:lnTo>
                    <a:pt x="5010150" y="2129117"/>
                  </a:lnTo>
                  <a:close/>
                </a:path>
                <a:path w="6200775" h="2135504">
                  <a:moveTo>
                    <a:pt x="5010150" y="1597698"/>
                  </a:moveTo>
                  <a:lnTo>
                    <a:pt x="5009693" y="1596580"/>
                  </a:lnTo>
                  <a:lnTo>
                    <a:pt x="5007826" y="1594713"/>
                  </a:lnTo>
                  <a:lnTo>
                    <a:pt x="5006708" y="1594256"/>
                  </a:lnTo>
                  <a:lnTo>
                    <a:pt x="5004079" y="1594256"/>
                  </a:lnTo>
                  <a:lnTo>
                    <a:pt x="5002949" y="1594713"/>
                  </a:lnTo>
                  <a:lnTo>
                    <a:pt x="5001095" y="1596580"/>
                  </a:lnTo>
                  <a:lnTo>
                    <a:pt x="5000625" y="1597698"/>
                  </a:lnTo>
                  <a:lnTo>
                    <a:pt x="5000625" y="1600327"/>
                  </a:lnTo>
                  <a:lnTo>
                    <a:pt x="5001095" y="1601457"/>
                  </a:lnTo>
                  <a:lnTo>
                    <a:pt x="5002949" y="1603311"/>
                  </a:lnTo>
                  <a:lnTo>
                    <a:pt x="5004079" y="1603781"/>
                  </a:lnTo>
                  <a:lnTo>
                    <a:pt x="5006708" y="1603781"/>
                  </a:lnTo>
                  <a:lnTo>
                    <a:pt x="5007826" y="1603311"/>
                  </a:lnTo>
                  <a:lnTo>
                    <a:pt x="5009693" y="1601457"/>
                  </a:lnTo>
                  <a:lnTo>
                    <a:pt x="5010150" y="1600327"/>
                  </a:lnTo>
                  <a:lnTo>
                    <a:pt x="5010150" y="1597698"/>
                  </a:lnTo>
                  <a:close/>
                </a:path>
                <a:path w="6200775" h="2135504">
                  <a:moveTo>
                    <a:pt x="5010150" y="1066279"/>
                  </a:moveTo>
                  <a:lnTo>
                    <a:pt x="5009693" y="1065161"/>
                  </a:lnTo>
                  <a:lnTo>
                    <a:pt x="5007826" y="1063307"/>
                  </a:lnTo>
                  <a:lnTo>
                    <a:pt x="5006708" y="1062837"/>
                  </a:lnTo>
                  <a:lnTo>
                    <a:pt x="5004079" y="1062837"/>
                  </a:lnTo>
                  <a:lnTo>
                    <a:pt x="5002949" y="1063307"/>
                  </a:lnTo>
                  <a:lnTo>
                    <a:pt x="5001095" y="1065161"/>
                  </a:lnTo>
                  <a:lnTo>
                    <a:pt x="5000625" y="1066279"/>
                  </a:lnTo>
                  <a:lnTo>
                    <a:pt x="5000625" y="1068908"/>
                  </a:lnTo>
                  <a:lnTo>
                    <a:pt x="5001095" y="1070038"/>
                  </a:lnTo>
                  <a:lnTo>
                    <a:pt x="5002949" y="1071892"/>
                  </a:lnTo>
                  <a:lnTo>
                    <a:pt x="5004079" y="1072362"/>
                  </a:lnTo>
                  <a:lnTo>
                    <a:pt x="5006708" y="1072362"/>
                  </a:lnTo>
                  <a:lnTo>
                    <a:pt x="5007826" y="1071892"/>
                  </a:lnTo>
                  <a:lnTo>
                    <a:pt x="5009693" y="1070038"/>
                  </a:lnTo>
                  <a:lnTo>
                    <a:pt x="5010150" y="1068908"/>
                  </a:lnTo>
                  <a:lnTo>
                    <a:pt x="5010150" y="1066279"/>
                  </a:lnTo>
                  <a:close/>
                </a:path>
                <a:path w="6200775" h="2135504">
                  <a:moveTo>
                    <a:pt x="5010150" y="534873"/>
                  </a:moveTo>
                  <a:lnTo>
                    <a:pt x="5009693" y="533742"/>
                  </a:lnTo>
                  <a:lnTo>
                    <a:pt x="5007826" y="531888"/>
                  </a:lnTo>
                  <a:lnTo>
                    <a:pt x="5006708" y="531418"/>
                  </a:lnTo>
                  <a:lnTo>
                    <a:pt x="5004079" y="531418"/>
                  </a:lnTo>
                  <a:lnTo>
                    <a:pt x="5002949" y="531888"/>
                  </a:lnTo>
                  <a:lnTo>
                    <a:pt x="5001095" y="533742"/>
                  </a:lnTo>
                  <a:lnTo>
                    <a:pt x="5000625" y="534873"/>
                  </a:lnTo>
                  <a:lnTo>
                    <a:pt x="5000625" y="537502"/>
                  </a:lnTo>
                  <a:lnTo>
                    <a:pt x="5001095" y="538619"/>
                  </a:lnTo>
                  <a:lnTo>
                    <a:pt x="5002949" y="540486"/>
                  </a:lnTo>
                  <a:lnTo>
                    <a:pt x="5004079" y="540943"/>
                  </a:lnTo>
                  <a:lnTo>
                    <a:pt x="5006708" y="540943"/>
                  </a:lnTo>
                  <a:lnTo>
                    <a:pt x="5007826" y="540486"/>
                  </a:lnTo>
                  <a:lnTo>
                    <a:pt x="5009693" y="538619"/>
                  </a:lnTo>
                  <a:lnTo>
                    <a:pt x="5010150" y="537502"/>
                  </a:lnTo>
                  <a:lnTo>
                    <a:pt x="5010150" y="534873"/>
                  </a:lnTo>
                  <a:close/>
                </a:path>
                <a:path w="6200775" h="2135504">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6200775" h="2135504">
                  <a:moveTo>
                    <a:pt x="5057775" y="2129117"/>
                  </a:moveTo>
                  <a:lnTo>
                    <a:pt x="5057318" y="2127999"/>
                  </a:lnTo>
                  <a:lnTo>
                    <a:pt x="5055451" y="2126132"/>
                  </a:lnTo>
                  <a:lnTo>
                    <a:pt x="5054333" y="2125675"/>
                  </a:lnTo>
                  <a:lnTo>
                    <a:pt x="5051704" y="2125675"/>
                  </a:lnTo>
                  <a:lnTo>
                    <a:pt x="5050574" y="2126132"/>
                  </a:lnTo>
                  <a:lnTo>
                    <a:pt x="5048720" y="2127999"/>
                  </a:lnTo>
                  <a:lnTo>
                    <a:pt x="5048250" y="2129117"/>
                  </a:lnTo>
                  <a:lnTo>
                    <a:pt x="5048250" y="2131745"/>
                  </a:lnTo>
                  <a:lnTo>
                    <a:pt x="5048720" y="2132863"/>
                  </a:lnTo>
                  <a:lnTo>
                    <a:pt x="5050574" y="2134730"/>
                  </a:lnTo>
                  <a:lnTo>
                    <a:pt x="5051704" y="2135200"/>
                  </a:lnTo>
                  <a:lnTo>
                    <a:pt x="5054333" y="2135200"/>
                  </a:lnTo>
                  <a:lnTo>
                    <a:pt x="5055451" y="2134730"/>
                  </a:lnTo>
                  <a:lnTo>
                    <a:pt x="5057318" y="2132863"/>
                  </a:lnTo>
                  <a:lnTo>
                    <a:pt x="5057775" y="2131745"/>
                  </a:lnTo>
                  <a:lnTo>
                    <a:pt x="5057775" y="2129117"/>
                  </a:lnTo>
                  <a:close/>
                </a:path>
                <a:path w="6200775" h="2135504">
                  <a:moveTo>
                    <a:pt x="5057775" y="1597698"/>
                  </a:moveTo>
                  <a:lnTo>
                    <a:pt x="5057318" y="1596580"/>
                  </a:lnTo>
                  <a:lnTo>
                    <a:pt x="5055451" y="1594713"/>
                  </a:lnTo>
                  <a:lnTo>
                    <a:pt x="5054333" y="1594256"/>
                  </a:lnTo>
                  <a:lnTo>
                    <a:pt x="5051704" y="1594256"/>
                  </a:lnTo>
                  <a:lnTo>
                    <a:pt x="5050574" y="1594713"/>
                  </a:lnTo>
                  <a:lnTo>
                    <a:pt x="5048720" y="1596580"/>
                  </a:lnTo>
                  <a:lnTo>
                    <a:pt x="5048250" y="1597698"/>
                  </a:lnTo>
                  <a:lnTo>
                    <a:pt x="5048250" y="1600327"/>
                  </a:lnTo>
                  <a:lnTo>
                    <a:pt x="5048720" y="1601457"/>
                  </a:lnTo>
                  <a:lnTo>
                    <a:pt x="5050574" y="1603311"/>
                  </a:lnTo>
                  <a:lnTo>
                    <a:pt x="5051704" y="1603781"/>
                  </a:lnTo>
                  <a:lnTo>
                    <a:pt x="5054333" y="1603781"/>
                  </a:lnTo>
                  <a:lnTo>
                    <a:pt x="5055451" y="1603311"/>
                  </a:lnTo>
                  <a:lnTo>
                    <a:pt x="5057318" y="1601457"/>
                  </a:lnTo>
                  <a:lnTo>
                    <a:pt x="5057775" y="1600327"/>
                  </a:lnTo>
                  <a:lnTo>
                    <a:pt x="5057775" y="1597698"/>
                  </a:lnTo>
                  <a:close/>
                </a:path>
                <a:path w="6200775" h="2135504">
                  <a:moveTo>
                    <a:pt x="5057775" y="1066279"/>
                  </a:moveTo>
                  <a:lnTo>
                    <a:pt x="5057318" y="1065161"/>
                  </a:lnTo>
                  <a:lnTo>
                    <a:pt x="5055451" y="1063307"/>
                  </a:lnTo>
                  <a:lnTo>
                    <a:pt x="5054333" y="1062837"/>
                  </a:lnTo>
                  <a:lnTo>
                    <a:pt x="5051704" y="1062837"/>
                  </a:lnTo>
                  <a:lnTo>
                    <a:pt x="5050574" y="1063307"/>
                  </a:lnTo>
                  <a:lnTo>
                    <a:pt x="5048720" y="1065161"/>
                  </a:lnTo>
                  <a:lnTo>
                    <a:pt x="5048250" y="1066279"/>
                  </a:lnTo>
                  <a:lnTo>
                    <a:pt x="5048250" y="1068908"/>
                  </a:lnTo>
                  <a:lnTo>
                    <a:pt x="5048720" y="1070038"/>
                  </a:lnTo>
                  <a:lnTo>
                    <a:pt x="5050574" y="1071892"/>
                  </a:lnTo>
                  <a:lnTo>
                    <a:pt x="5051704" y="1072362"/>
                  </a:lnTo>
                  <a:lnTo>
                    <a:pt x="5054333" y="1072362"/>
                  </a:lnTo>
                  <a:lnTo>
                    <a:pt x="5055451" y="1071892"/>
                  </a:lnTo>
                  <a:lnTo>
                    <a:pt x="5057318" y="1070038"/>
                  </a:lnTo>
                  <a:lnTo>
                    <a:pt x="5057775" y="1068908"/>
                  </a:lnTo>
                  <a:lnTo>
                    <a:pt x="5057775" y="1066279"/>
                  </a:lnTo>
                  <a:close/>
                </a:path>
                <a:path w="6200775" h="2135504">
                  <a:moveTo>
                    <a:pt x="5057775" y="534873"/>
                  </a:moveTo>
                  <a:lnTo>
                    <a:pt x="5057318" y="533742"/>
                  </a:lnTo>
                  <a:lnTo>
                    <a:pt x="5055451" y="531888"/>
                  </a:lnTo>
                  <a:lnTo>
                    <a:pt x="5054333" y="531418"/>
                  </a:lnTo>
                  <a:lnTo>
                    <a:pt x="5051704" y="531418"/>
                  </a:lnTo>
                  <a:lnTo>
                    <a:pt x="5050574" y="531888"/>
                  </a:lnTo>
                  <a:lnTo>
                    <a:pt x="5048720" y="533742"/>
                  </a:lnTo>
                  <a:lnTo>
                    <a:pt x="5048250" y="534873"/>
                  </a:lnTo>
                  <a:lnTo>
                    <a:pt x="5048250" y="537502"/>
                  </a:lnTo>
                  <a:lnTo>
                    <a:pt x="5048720" y="538619"/>
                  </a:lnTo>
                  <a:lnTo>
                    <a:pt x="5050574" y="540486"/>
                  </a:lnTo>
                  <a:lnTo>
                    <a:pt x="5051704" y="540943"/>
                  </a:lnTo>
                  <a:lnTo>
                    <a:pt x="5054333" y="540943"/>
                  </a:lnTo>
                  <a:lnTo>
                    <a:pt x="5055451" y="540486"/>
                  </a:lnTo>
                  <a:lnTo>
                    <a:pt x="5057318" y="538619"/>
                  </a:lnTo>
                  <a:lnTo>
                    <a:pt x="5057775" y="537502"/>
                  </a:lnTo>
                  <a:lnTo>
                    <a:pt x="5057775" y="534873"/>
                  </a:lnTo>
                  <a:close/>
                </a:path>
                <a:path w="6200775" h="2135504">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6200775" h="2135504">
                  <a:moveTo>
                    <a:pt x="5105400" y="2129117"/>
                  </a:moveTo>
                  <a:lnTo>
                    <a:pt x="5104943" y="2127999"/>
                  </a:lnTo>
                  <a:lnTo>
                    <a:pt x="5103076" y="2126132"/>
                  </a:lnTo>
                  <a:lnTo>
                    <a:pt x="5101958" y="2125675"/>
                  </a:lnTo>
                  <a:lnTo>
                    <a:pt x="5099329" y="2125675"/>
                  </a:lnTo>
                  <a:lnTo>
                    <a:pt x="5098212" y="2126132"/>
                  </a:lnTo>
                  <a:lnTo>
                    <a:pt x="5096345" y="2127999"/>
                  </a:lnTo>
                  <a:lnTo>
                    <a:pt x="5095875" y="2129117"/>
                  </a:lnTo>
                  <a:lnTo>
                    <a:pt x="5095875" y="2131745"/>
                  </a:lnTo>
                  <a:lnTo>
                    <a:pt x="5096345" y="2132863"/>
                  </a:lnTo>
                  <a:lnTo>
                    <a:pt x="5098212" y="2134730"/>
                  </a:lnTo>
                  <a:lnTo>
                    <a:pt x="5099329" y="2135200"/>
                  </a:lnTo>
                  <a:lnTo>
                    <a:pt x="5101958" y="2135200"/>
                  </a:lnTo>
                  <a:lnTo>
                    <a:pt x="5103076" y="2134730"/>
                  </a:lnTo>
                  <a:lnTo>
                    <a:pt x="5104943" y="2132863"/>
                  </a:lnTo>
                  <a:lnTo>
                    <a:pt x="5105400" y="2131745"/>
                  </a:lnTo>
                  <a:lnTo>
                    <a:pt x="5105400" y="2129117"/>
                  </a:lnTo>
                  <a:close/>
                </a:path>
                <a:path w="6200775" h="2135504">
                  <a:moveTo>
                    <a:pt x="5105400" y="1597698"/>
                  </a:moveTo>
                  <a:lnTo>
                    <a:pt x="5104943" y="1596580"/>
                  </a:lnTo>
                  <a:lnTo>
                    <a:pt x="5103076" y="1594713"/>
                  </a:lnTo>
                  <a:lnTo>
                    <a:pt x="5101958" y="1594256"/>
                  </a:lnTo>
                  <a:lnTo>
                    <a:pt x="5099329" y="1594256"/>
                  </a:lnTo>
                  <a:lnTo>
                    <a:pt x="5098212" y="1594713"/>
                  </a:lnTo>
                  <a:lnTo>
                    <a:pt x="5096345" y="1596580"/>
                  </a:lnTo>
                  <a:lnTo>
                    <a:pt x="5095875" y="1597698"/>
                  </a:lnTo>
                  <a:lnTo>
                    <a:pt x="5095875" y="1600327"/>
                  </a:lnTo>
                  <a:lnTo>
                    <a:pt x="5096345" y="1601457"/>
                  </a:lnTo>
                  <a:lnTo>
                    <a:pt x="5098212" y="1603311"/>
                  </a:lnTo>
                  <a:lnTo>
                    <a:pt x="5099329" y="1603781"/>
                  </a:lnTo>
                  <a:lnTo>
                    <a:pt x="5101958" y="1603781"/>
                  </a:lnTo>
                  <a:lnTo>
                    <a:pt x="5103076" y="1603311"/>
                  </a:lnTo>
                  <a:lnTo>
                    <a:pt x="5104943" y="1601457"/>
                  </a:lnTo>
                  <a:lnTo>
                    <a:pt x="5105400" y="1600327"/>
                  </a:lnTo>
                  <a:lnTo>
                    <a:pt x="5105400" y="1597698"/>
                  </a:lnTo>
                  <a:close/>
                </a:path>
                <a:path w="6200775" h="2135504">
                  <a:moveTo>
                    <a:pt x="5105400" y="1066279"/>
                  </a:moveTo>
                  <a:lnTo>
                    <a:pt x="5104943" y="1065161"/>
                  </a:lnTo>
                  <a:lnTo>
                    <a:pt x="5103076" y="1063307"/>
                  </a:lnTo>
                  <a:lnTo>
                    <a:pt x="5101958" y="1062837"/>
                  </a:lnTo>
                  <a:lnTo>
                    <a:pt x="5099329" y="1062837"/>
                  </a:lnTo>
                  <a:lnTo>
                    <a:pt x="5098212" y="1063307"/>
                  </a:lnTo>
                  <a:lnTo>
                    <a:pt x="5096345" y="1065161"/>
                  </a:lnTo>
                  <a:lnTo>
                    <a:pt x="5095875" y="1066279"/>
                  </a:lnTo>
                  <a:lnTo>
                    <a:pt x="5095875" y="1068908"/>
                  </a:lnTo>
                  <a:lnTo>
                    <a:pt x="5096345" y="1070038"/>
                  </a:lnTo>
                  <a:lnTo>
                    <a:pt x="5098212" y="1071892"/>
                  </a:lnTo>
                  <a:lnTo>
                    <a:pt x="5099329" y="1072362"/>
                  </a:lnTo>
                  <a:lnTo>
                    <a:pt x="5101958" y="1072362"/>
                  </a:lnTo>
                  <a:lnTo>
                    <a:pt x="5103076" y="1071892"/>
                  </a:lnTo>
                  <a:lnTo>
                    <a:pt x="5104943" y="1070038"/>
                  </a:lnTo>
                  <a:lnTo>
                    <a:pt x="5105400" y="1068908"/>
                  </a:lnTo>
                  <a:lnTo>
                    <a:pt x="5105400" y="1066279"/>
                  </a:lnTo>
                  <a:close/>
                </a:path>
                <a:path w="6200775" h="2135504">
                  <a:moveTo>
                    <a:pt x="5105400" y="534873"/>
                  </a:moveTo>
                  <a:lnTo>
                    <a:pt x="5104943" y="533742"/>
                  </a:lnTo>
                  <a:lnTo>
                    <a:pt x="5103076" y="531888"/>
                  </a:lnTo>
                  <a:lnTo>
                    <a:pt x="5101958" y="531418"/>
                  </a:lnTo>
                  <a:lnTo>
                    <a:pt x="5099329" y="531418"/>
                  </a:lnTo>
                  <a:lnTo>
                    <a:pt x="5098212" y="531888"/>
                  </a:lnTo>
                  <a:lnTo>
                    <a:pt x="5096345" y="533742"/>
                  </a:lnTo>
                  <a:lnTo>
                    <a:pt x="5095875" y="534873"/>
                  </a:lnTo>
                  <a:lnTo>
                    <a:pt x="5095875" y="537502"/>
                  </a:lnTo>
                  <a:lnTo>
                    <a:pt x="5096345" y="538619"/>
                  </a:lnTo>
                  <a:lnTo>
                    <a:pt x="5098212" y="540486"/>
                  </a:lnTo>
                  <a:lnTo>
                    <a:pt x="5099329" y="540943"/>
                  </a:lnTo>
                  <a:lnTo>
                    <a:pt x="5101958" y="540943"/>
                  </a:lnTo>
                  <a:lnTo>
                    <a:pt x="5103076" y="540486"/>
                  </a:lnTo>
                  <a:lnTo>
                    <a:pt x="5104943" y="538619"/>
                  </a:lnTo>
                  <a:lnTo>
                    <a:pt x="5105400" y="537502"/>
                  </a:lnTo>
                  <a:lnTo>
                    <a:pt x="5105400" y="534873"/>
                  </a:lnTo>
                  <a:close/>
                </a:path>
                <a:path w="6200775" h="2135504">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6200775" h="2135504">
                  <a:moveTo>
                    <a:pt x="5153025" y="2129117"/>
                  </a:moveTo>
                  <a:lnTo>
                    <a:pt x="5152568" y="2127999"/>
                  </a:lnTo>
                  <a:lnTo>
                    <a:pt x="5150701" y="2126132"/>
                  </a:lnTo>
                  <a:lnTo>
                    <a:pt x="5149583" y="2125675"/>
                  </a:lnTo>
                  <a:lnTo>
                    <a:pt x="5146954" y="2125675"/>
                  </a:lnTo>
                  <a:lnTo>
                    <a:pt x="5145824" y="2126132"/>
                  </a:lnTo>
                  <a:lnTo>
                    <a:pt x="5143970" y="2127999"/>
                  </a:lnTo>
                  <a:lnTo>
                    <a:pt x="5143500" y="2129117"/>
                  </a:lnTo>
                  <a:lnTo>
                    <a:pt x="5143500" y="2131745"/>
                  </a:lnTo>
                  <a:lnTo>
                    <a:pt x="5143970" y="2132863"/>
                  </a:lnTo>
                  <a:lnTo>
                    <a:pt x="5145824" y="2134730"/>
                  </a:lnTo>
                  <a:lnTo>
                    <a:pt x="5146954" y="2135200"/>
                  </a:lnTo>
                  <a:lnTo>
                    <a:pt x="5149583" y="2135200"/>
                  </a:lnTo>
                  <a:lnTo>
                    <a:pt x="5150701" y="2134730"/>
                  </a:lnTo>
                  <a:lnTo>
                    <a:pt x="5152568" y="2132863"/>
                  </a:lnTo>
                  <a:lnTo>
                    <a:pt x="5153025" y="2131745"/>
                  </a:lnTo>
                  <a:lnTo>
                    <a:pt x="5153025" y="2129117"/>
                  </a:lnTo>
                  <a:close/>
                </a:path>
                <a:path w="6200775" h="2135504">
                  <a:moveTo>
                    <a:pt x="5153025" y="1597698"/>
                  </a:moveTo>
                  <a:lnTo>
                    <a:pt x="5152568" y="1596580"/>
                  </a:lnTo>
                  <a:lnTo>
                    <a:pt x="5150701" y="1594713"/>
                  </a:lnTo>
                  <a:lnTo>
                    <a:pt x="5149583" y="1594256"/>
                  </a:lnTo>
                  <a:lnTo>
                    <a:pt x="5146954" y="1594256"/>
                  </a:lnTo>
                  <a:lnTo>
                    <a:pt x="5145824" y="1594713"/>
                  </a:lnTo>
                  <a:lnTo>
                    <a:pt x="5143970" y="1596580"/>
                  </a:lnTo>
                  <a:lnTo>
                    <a:pt x="5143500" y="1597698"/>
                  </a:lnTo>
                  <a:lnTo>
                    <a:pt x="5143500" y="1600327"/>
                  </a:lnTo>
                  <a:lnTo>
                    <a:pt x="5143970" y="1601457"/>
                  </a:lnTo>
                  <a:lnTo>
                    <a:pt x="5145824" y="1603311"/>
                  </a:lnTo>
                  <a:lnTo>
                    <a:pt x="5146954" y="1603781"/>
                  </a:lnTo>
                  <a:lnTo>
                    <a:pt x="5149583" y="1603781"/>
                  </a:lnTo>
                  <a:lnTo>
                    <a:pt x="5150701" y="1603311"/>
                  </a:lnTo>
                  <a:lnTo>
                    <a:pt x="5152568" y="1601457"/>
                  </a:lnTo>
                  <a:lnTo>
                    <a:pt x="5153025" y="1600327"/>
                  </a:lnTo>
                  <a:lnTo>
                    <a:pt x="5153025" y="1597698"/>
                  </a:lnTo>
                  <a:close/>
                </a:path>
                <a:path w="6200775" h="2135504">
                  <a:moveTo>
                    <a:pt x="5153025" y="1066279"/>
                  </a:moveTo>
                  <a:lnTo>
                    <a:pt x="5152568" y="1065161"/>
                  </a:lnTo>
                  <a:lnTo>
                    <a:pt x="5150701" y="1063307"/>
                  </a:lnTo>
                  <a:lnTo>
                    <a:pt x="5149583" y="1062837"/>
                  </a:lnTo>
                  <a:lnTo>
                    <a:pt x="5146954" y="1062837"/>
                  </a:lnTo>
                  <a:lnTo>
                    <a:pt x="5145824" y="1063307"/>
                  </a:lnTo>
                  <a:lnTo>
                    <a:pt x="5143970" y="1065161"/>
                  </a:lnTo>
                  <a:lnTo>
                    <a:pt x="5143500" y="1066279"/>
                  </a:lnTo>
                  <a:lnTo>
                    <a:pt x="5143500" y="1068908"/>
                  </a:lnTo>
                  <a:lnTo>
                    <a:pt x="5143970" y="1070038"/>
                  </a:lnTo>
                  <a:lnTo>
                    <a:pt x="5145824" y="1071892"/>
                  </a:lnTo>
                  <a:lnTo>
                    <a:pt x="5146954" y="1072362"/>
                  </a:lnTo>
                  <a:lnTo>
                    <a:pt x="5149583" y="1072362"/>
                  </a:lnTo>
                  <a:lnTo>
                    <a:pt x="5150701" y="1071892"/>
                  </a:lnTo>
                  <a:lnTo>
                    <a:pt x="5152568" y="1070038"/>
                  </a:lnTo>
                  <a:lnTo>
                    <a:pt x="5153025" y="1068908"/>
                  </a:lnTo>
                  <a:lnTo>
                    <a:pt x="5153025" y="1066279"/>
                  </a:lnTo>
                  <a:close/>
                </a:path>
                <a:path w="6200775" h="2135504">
                  <a:moveTo>
                    <a:pt x="5153025" y="534873"/>
                  </a:moveTo>
                  <a:lnTo>
                    <a:pt x="5152568" y="533742"/>
                  </a:lnTo>
                  <a:lnTo>
                    <a:pt x="5150701" y="531888"/>
                  </a:lnTo>
                  <a:lnTo>
                    <a:pt x="5149583" y="531418"/>
                  </a:lnTo>
                  <a:lnTo>
                    <a:pt x="5146954" y="531418"/>
                  </a:lnTo>
                  <a:lnTo>
                    <a:pt x="5145824" y="531888"/>
                  </a:lnTo>
                  <a:lnTo>
                    <a:pt x="5143970" y="533742"/>
                  </a:lnTo>
                  <a:lnTo>
                    <a:pt x="5143500" y="534873"/>
                  </a:lnTo>
                  <a:lnTo>
                    <a:pt x="5143500" y="537502"/>
                  </a:lnTo>
                  <a:lnTo>
                    <a:pt x="5143970" y="538619"/>
                  </a:lnTo>
                  <a:lnTo>
                    <a:pt x="5145824" y="540486"/>
                  </a:lnTo>
                  <a:lnTo>
                    <a:pt x="5146954" y="540943"/>
                  </a:lnTo>
                  <a:lnTo>
                    <a:pt x="5149583" y="540943"/>
                  </a:lnTo>
                  <a:lnTo>
                    <a:pt x="5150701" y="540486"/>
                  </a:lnTo>
                  <a:lnTo>
                    <a:pt x="5152568" y="538619"/>
                  </a:lnTo>
                  <a:lnTo>
                    <a:pt x="5153025" y="537502"/>
                  </a:lnTo>
                  <a:lnTo>
                    <a:pt x="5153025" y="534873"/>
                  </a:lnTo>
                  <a:close/>
                </a:path>
                <a:path w="6200775" h="2135504">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6200775" h="2135504">
                  <a:moveTo>
                    <a:pt x="5200650" y="2129117"/>
                  </a:moveTo>
                  <a:lnTo>
                    <a:pt x="5200193" y="2127999"/>
                  </a:lnTo>
                  <a:lnTo>
                    <a:pt x="5198326" y="2126132"/>
                  </a:lnTo>
                  <a:lnTo>
                    <a:pt x="5197208" y="2125675"/>
                  </a:lnTo>
                  <a:lnTo>
                    <a:pt x="5194579" y="2125675"/>
                  </a:lnTo>
                  <a:lnTo>
                    <a:pt x="5193449" y="2126132"/>
                  </a:lnTo>
                  <a:lnTo>
                    <a:pt x="5191595" y="2127999"/>
                  </a:lnTo>
                  <a:lnTo>
                    <a:pt x="5191125" y="2129117"/>
                  </a:lnTo>
                  <a:lnTo>
                    <a:pt x="5191125" y="2131745"/>
                  </a:lnTo>
                  <a:lnTo>
                    <a:pt x="5191595" y="2132863"/>
                  </a:lnTo>
                  <a:lnTo>
                    <a:pt x="5193449" y="2134730"/>
                  </a:lnTo>
                  <a:lnTo>
                    <a:pt x="5194579" y="2135200"/>
                  </a:lnTo>
                  <a:lnTo>
                    <a:pt x="5197208" y="2135200"/>
                  </a:lnTo>
                  <a:lnTo>
                    <a:pt x="5198326" y="2134730"/>
                  </a:lnTo>
                  <a:lnTo>
                    <a:pt x="5200193" y="2132863"/>
                  </a:lnTo>
                  <a:lnTo>
                    <a:pt x="5200650" y="2131745"/>
                  </a:lnTo>
                  <a:lnTo>
                    <a:pt x="5200650" y="2129117"/>
                  </a:lnTo>
                  <a:close/>
                </a:path>
                <a:path w="6200775" h="2135504">
                  <a:moveTo>
                    <a:pt x="5200650" y="1597698"/>
                  </a:moveTo>
                  <a:lnTo>
                    <a:pt x="5200193" y="1596580"/>
                  </a:lnTo>
                  <a:lnTo>
                    <a:pt x="5198326" y="1594713"/>
                  </a:lnTo>
                  <a:lnTo>
                    <a:pt x="5197208" y="1594256"/>
                  </a:lnTo>
                  <a:lnTo>
                    <a:pt x="5194579" y="1594256"/>
                  </a:lnTo>
                  <a:lnTo>
                    <a:pt x="5193449" y="1594713"/>
                  </a:lnTo>
                  <a:lnTo>
                    <a:pt x="5191595" y="1596580"/>
                  </a:lnTo>
                  <a:lnTo>
                    <a:pt x="5191125" y="1597698"/>
                  </a:lnTo>
                  <a:lnTo>
                    <a:pt x="5191125" y="1600327"/>
                  </a:lnTo>
                  <a:lnTo>
                    <a:pt x="5191595" y="1601457"/>
                  </a:lnTo>
                  <a:lnTo>
                    <a:pt x="5193449" y="1603311"/>
                  </a:lnTo>
                  <a:lnTo>
                    <a:pt x="5194579" y="1603781"/>
                  </a:lnTo>
                  <a:lnTo>
                    <a:pt x="5197208" y="1603781"/>
                  </a:lnTo>
                  <a:lnTo>
                    <a:pt x="5198326" y="1603311"/>
                  </a:lnTo>
                  <a:lnTo>
                    <a:pt x="5200193" y="1601457"/>
                  </a:lnTo>
                  <a:lnTo>
                    <a:pt x="5200650" y="1600327"/>
                  </a:lnTo>
                  <a:lnTo>
                    <a:pt x="5200650" y="1597698"/>
                  </a:lnTo>
                  <a:close/>
                </a:path>
                <a:path w="6200775" h="2135504">
                  <a:moveTo>
                    <a:pt x="5200650" y="1066279"/>
                  </a:moveTo>
                  <a:lnTo>
                    <a:pt x="5200193" y="1065161"/>
                  </a:lnTo>
                  <a:lnTo>
                    <a:pt x="5198326" y="1063307"/>
                  </a:lnTo>
                  <a:lnTo>
                    <a:pt x="5197208" y="1062837"/>
                  </a:lnTo>
                  <a:lnTo>
                    <a:pt x="5194579" y="1062837"/>
                  </a:lnTo>
                  <a:lnTo>
                    <a:pt x="5193449" y="1063307"/>
                  </a:lnTo>
                  <a:lnTo>
                    <a:pt x="5191595" y="1065161"/>
                  </a:lnTo>
                  <a:lnTo>
                    <a:pt x="5191125" y="1066279"/>
                  </a:lnTo>
                  <a:lnTo>
                    <a:pt x="5191125" y="1068908"/>
                  </a:lnTo>
                  <a:lnTo>
                    <a:pt x="5191595" y="1070038"/>
                  </a:lnTo>
                  <a:lnTo>
                    <a:pt x="5193449" y="1071892"/>
                  </a:lnTo>
                  <a:lnTo>
                    <a:pt x="5194579" y="1072362"/>
                  </a:lnTo>
                  <a:lnTo>
                    <a:pt x="5197208" y="1072362"/>
                  </a:lnTo>
                  <a:lnTo>
                    <a:pt x="5198326" y="1071892"/>
                  </a:lnTo>
                  <a:lnTo>
                    <a:pt x="5200193" y="1070038"/>
                  </a:lnTo>
                  <a:lnTo>
                    <a:pt x="5200650" y="1068908"/>
                  </a:lnTo>
                  <a:lnTo>
                    <a:pt x="5200650" y="1066279"/>
                  </a:lnTo>
                  <a:close/>
                </a:path>
                <a:path w="6200775" h="2135504">
                  <a:moveTo>
                    <a:pt x="5200650" y="534873"/>
                  </a:moveTo>
                  <a:lnTo>
                    <a:pt x="5200193" y="533742"/>
                  </a:lnTo>
                  <a:lnTo>
                    <a:pt x="5198326" y="531888"/>
                  </a:lnTo>
                  <a:lnTo>
                    <a:pt x="5197208" y="531418"/>
                  </a:lnTo>
                  <a:lnTo>
                    <a:pt x="5194579" y="531418"/>
                  </a:lnTo>
                  <a:lnTo>
                    <a:pt x="5193449" y="531888"/>
                  </a:lnTo>
                  <a:lnTo>
                    <a:pt x="5191595" y="533742"/>
                  </a:lnTo>
                  <a:lnTo>
                    <a:pt x="5191125" y="534873"/>
                  </a:lnTo>
                  <a:lnTo>
                    <a:pt x="5191125" y="537502"/>
                  </a:lnTo>
                  <a:lnTo>
                    <a:pt x="5191595" y="538619"/>
                  </a:lnTo>
                  <a:lnTo>
                    <a:pt x="5193449" y="540486"/>
                  </a:lnTo>
                  <a:lnTo>
                    <a:pt x="5194579" y="540943"/>
                  </a:lnTo>
                  <a:lnTo>
                    <a:pt x="5197208" y="540943"/>
                  </a:lnTo>
                  <a:lnTo>
                    <a:pt x="5198326" y="540486"/>
                  </a:lnTo>
                  <a:lnTo>
                    <a:pt x="5200193" y="538619"/>
                  </a:lnTo>
                  <a:lnTo>
                    <a:pt x="5200650" y="537502"/>
                  </a:lnTo>
                  <a:lnTo>
                    <a:pt x="5200650" y="534873"/>
                  </a:lnTo>
                  <a:close/>
                </a:path>
                <a:path w="6200775" h="2135504">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6200775" h="2135504">
                  <a:moveTo>
                    <a:pt x="5248275" y="2129117"/>
                  </a:moveTo>
                  <a:lnTo>
                    <a:pt x="5247818" y="2127999"/>
                  </a:lnTo>
                  <a:lnTo>
                    <a:pt x="5245951" y="2126132"/>
                  </a:lnTo>
                  <a:lnTo>
                    <a:pt x="5244833" y="2125675"/>
                  </a:lnTo>
                  <a:lnTo>
                    <a:pt x="5242204" y="2125675"/>
                  </a:lnTo>
                  <a:lnTo>
                    <a:pt x="5241074" y="2126132"/>
                  </a:lnTo>
                  <a:lnTo>
                    <a:pt x="5239220" y="2127999"/>
                  </a:lnTo>
                  <a:lnTo>
                    <a:pt x="5238750" y="2129117"/>
                  </a:lnTo>
                  <a:lnTo>
                    <a:pt x="5238750" y="2131745"/>
                  </a:lnTo>
                  <a:lnTo>
                    <a:pt x="5239220" y="2132863"/>
                  </a:lnTo>
                  <a:lnTo>
                    <a:pt x="5241074" y="2134730"/>
                  </a:lnTo>
                  <a:lnTo>
                    <a:pt x="5242204" y="2135200"/>
                  </a:lnTo>
                  <a:lnTo>
                    <a:pt x="5244833" y="2135200"/>
                  </a:lnTo>
                  <a:lnTo>
                    <a:pt x="5245951" y="2134730"/>
                  </a:lnTo>
                  <a:lnTo>
                    <a:pt x="5247818" y="2132863"/>
                  </a:lnTo>
                  <a:lnTo>
                    <a:pt x="5248275" y="2131745"/>
                  </a:lnTo>
                  <a:lnTo>
                    <a:pt x="5248275" y="2129117"/>
                  </a:lnTo>
                  <a:close/>
                </a:path>
                <a:path w="6200775" h="2135504">
                  <a:moveTo>
                    <a:pt x="5248275" y="1597698"/>
                  </a:moveTo>
                  <a:lnTo>
                    <a:pt x="5247818" y="1596580"/>
                  </a:lnTo>
                  <a:lnTo>
                    <a:pt x="5245951" y="1594713"/>
                  </a:lnTo>
                  <a:lnTo>
                    <a:pt x="5244833" y="1594256"/>
                  </a:lnTo>
                  <a:lnTo>
                    <a:pt x="5242204" y="1594256"/>
                  </a:lnTo>
                  <a:lnTo>
                    <a:pt x="5241074" y="1594713"/>
                  </a:lnTo>
                  <a:lnTo>
                    <a:pt x="5239220" y="1596580"/>
                  </a:lnTo>
                  <a:lnTo>
                    <a:pt x="5238750" y="1597698"/>
                  </a:lnTo>
                  <a:lnTo>
                    <a:pt x="5238750" y="1600327"/>
                  </a:lnTo>
                  <a:lnTo>
                    <a:pt x="5239220" y="1601457"/>
                  </a:lnTo>
                  <a:lnTo>
                    <a:pt x="5241074" y="1603311"/>
                  </a:lnTo>
                  <a:lnTo>
                    <a:pt x="5242204" y="1603781"/>
                  </a:lnTo>
                  <a:lnTo>
                    <a:pt x="5244833" y="1603781"/>
                  </a:lnTo>
                  <a:lnTo>
                    <a:pt x="5245951" y="1603311"/>
                  </a:lnTo>
                  <a:lnTo>
                    <a:pt x="5247818" y="1601457"/>
                  </a:lnTo>
                  <a:lnTo>
                    <a:pt x="5248275" y="1600327"/>
                  </a:lnTo>
                  <a:lnTo>
                    <a:pt x="5248275" y="1597698"/>
                  </a:lnTo>
                  <a:close/>
                </a:path>
                <a:path w="6200775" h="2135504">
                  <a:moveTo>
                    <a:pt x="5248275" y="1066279"/>
                  </a:moveTo>
                  <a:lnTo>
                    <a:pt x="5247818" y="1065161"/>
                  </a:lnTo>
                  <a:lnTo>
                    <a:pt x="5245951" y="1063307"/>
                  </a:lnTo>
                  <a:lnTo>
                    <a:pt x="5244833" y="1062837"/>
                  </a:lnTo>
                  <a:lnTo>
                    <a:pt x="5242204" y="1062837"/>
                  </a:lnTo>
                  <a:lnTo>
                    <a:pt x="5241074" y="1063307"/>
                  </a:lnTo>
                  <a:lnTo>
                    <a:pt x="5239220" y="1065161"/>
                  </a:lnTo>
                  <a:lnTo>
                    <a:pt x="5238750" y="1066279"/>
                  </a:lnTo>
                  <a:lnTo>
                    <a:pt x="5238750" y="1068908"/>
                  </a:lnTo>
                  <a:lnTo>
                    <a:pt x="5239220" y="1070038"/>
                  </a:lnTo>
                  <a:lnTo>
                    <a:pt x="5241074" y="1071892"/>
                  </a:lnTo>
                  <a:lnTo>
                    <a:pt x="5242204" y="1072362"/>
                  </a:lnTo>
                  <a:lnTo>
                    <a:pt x="5244833" y="1072362"/>
                  </a:lnTo>
                  <a:lnTo>
                    <a:pt x="5245951" y="1071892"/>
                  </a:lnTo>
                  <a:lnTo>
                    <a:pt x="5247818" y="1070038"/>
                  </a:lnTo>
                  <a:lnTo>
                    <a:pt x="5248275" y="1068908"/>
                  </a:lnTo>
                  <a:lnTo>
                    <a:pt x="5248275" y="1066279"/>
                  </a:lnTo>
                  <a:close/>
                </a:path>
                <a:path w="6200775" h="2135504">
                  <a:moveTo>
                    <a:pt x="5248275" y="534873"/>
                  </a:moveTo>
                  <a:lnTo>
                    <a:pt x="5247818" y="533742"/>
                  </a:lnTo>
                  <a:lnTo>
                    <a:pt x="5245951" y="531888"/>
                  </a:lnTo>
                  <a:lnTo>
                    <a:pt x="5244833" y="531418"/>
                  </a:lnTo>
                  <a:lnTo>
                    <a:pt x="5242204" y="531418"/>
                  </a:lnTo>
                  <a:lnTo>
                    <a:pt x="5241074" y="531888"/>
                  </a:lnTo>
                  <a:lnTo>
                    <a:pt x="5239220" y="533742"/>
                  </a:lnTo>
                  <a:lnTo>
                    <a:pt x="5238750" y="534873"/>
                  </a:lnTo>
                  <a:lnTo>
                    <a:pt x="5238750" y="537502"/>
                  </a:lnTo>
                  <a:lnTo>
                    <a:pt x="5239220" y="538619"/>
                  </a:lnTo>
                  <a:lnTo>
                    <a:pt x="5241074" y="540486"/>
                  </a:lnTo>
                  <a:lnTo>
                    <a:pt x="5242204" y="540943"/>
                  </a:lnTo>
                  <a:lnTo>
                    <a:pt x="5244833" y="540943"/>
                  </a:lnTo>
                  <a:lnTo>
                    <a:pt x="5245951" y="540486"/>
                  </a:lnTo>
                  <a:lnTo>
                    <a:pt x="5247818" y="538619"/>
                  </a:lnTo>
                  <a:lnTo>
                    <a:pt x="5248275" y="537502"/>
                  </a:lnTo>
                  <a:lnTo>
                    <a:pt x="5248275" y="534873"/>
                  </a:lnTo>
                  <a:close/>
                </a:path>
                <a:path w="6200775" h="2135504">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6200775" h="2135504">
                  <a:moveTo>
                    <a:pt x="5295900" y="2129117"/>
                  </a:moveTo>
                  <a:lnTo>
                    <a:pt x="5295443" y="2127999"/>
                  </a:lnTo>
                  <a:lnTo>
                    <a:pt x="5293576" y="2126132"/>
                  </a:lnTo>
                  <a:lnTo>
                    <a:pt x="5292458" y="2125675"/>
                  </a:lnTo>
                  <a:lnTo>
                    <a:pt x="5289829" y="2125675"/>
                  </a:lnTo>
                  <a:lnTo>
                    <a:pt x="5288699" y="2126132"/>
                  </a:lnTo>
                  <a:lnTo>
                    <a:pt x="5286845" y="2127999"/>
                  </a:lnTo>
                  <a:lnTo>
                    <a:pt x="5286375" y="2129117"/>
                  </a:lnTo>
                  <a:lnTo>
                    <a:pt x="5286375" y="2131745"/>
                  </a:lnTo>
                  <a:lnTo>
                    <a:pt x="5286845" y="2132863"/>
                  </a:lnTo>
                  <a:lnTo>
                    <a:pt x="5288699" y="2134730"/>
                  </a:lnTo>
                  <a:lnTo>
                    <a:pt x="5289829" y="2135200"/>
                  </a:lnTo>
                  <a:lnTo>
                    <a:pt x="5292458" y="2135200"/>
                  </a:lnTo>
                  <a:lnTo>
                    <a:pt x="5293576" y="2134730"/>
                  </a:lnTo>
                  <a:lnTo>
                    <a:pt x="5295443" y="2132863"/>
                  </a:lnTo>
                  <a:lnTo>
                    <a:pt x="5295900" y="2131745"/>
                  </a:lnTo>
                  <a:lnTo>
                    <a:pt x="5295900" y="2129117"/>
                  </a:lnTo>
                  <a:close/>
                </a:path>
                <a:path w="6200775" h="2135504">
                  <a:moveTo>
                    <a:pt x="5295900" y="1597698"/>
                  </a:moveTo>
                  <a:lnTo>
                    <a:pt x="5295443" y="1596580"/>
                  </a:lnTo>
                  <a:lnTo>
                    <a:pt x="5293576" y="1594713"/>
                  </a:lnTo>
                  <a:lnTo>
                    <a:pt x="5292458" y="1594256"/>
                  </a:lnTo>
                  <a:lnTo>
                    <a:pt x="5289829" y="1594256"/>
                  </a:lnTo>
                  <a:lnTo>
                    <a:pt x="5288699" y="1594713"/>
                  </a:lnTo>
                  <a:lnTo>
                    <a:pt x="5286845" y="1596580"/>
                  </a:lnTo>
                  <a:lnTo>
                    <a:pt x="5286375" y="1597698"/>
                  </a:lnTo>
                  <a:lnTo>
                    <a:pt x="5286375" y="1600327"/>
                  </a:lnTo>
                  <a:lnTo>
                    <a:pt x="5286845" y="1601457"/>
                  </a:lnTo>
                  <a:lnTo>
                    <a:pt x="5288699" y="1603311"/>
                  </a:lnTo>
                  <a:lnTo>
                    <a:pt x="5289829" y="1603781"/>
                  </a:lnTo>
                  <a:lnTo>
                    <a:pt x="5292458" y="1603781"/>
                  </a:lnTo>
                  <a:lnTo>
                    <a:pt x="5293576" y="1603311"/>
                  </a:lnTo>
                  <a:lnTo>
                    <a:pt x="5295443" y="1601457"/>
                  </a:lnTo>
                  <a:lnTo>
                    <a:pt x="5295900" y="1600327"/>
                  </a:lnTo>
                  <a:lnTo>
                    <a:pt x="5295900" y="1597698"/>
                  </a:lnTo>
                  <a:close/>
                </a:path>
                <a:path w="6200775" h="2135504">
                  <a:moveTo>
                    <a:pt x="5295900" y="1066279"/>
                  </a:moveTo>
                  <a:lnTo>
                    <a:pt x="5295443" y="1065161"/>
                  </a:lnTo>
                  <a:lnTo>
                    <a:pt x="5293576" y="1063307"/>
                  </a:lnTo>
                  <a:lnTo>
                    <a:pt x="5292458" y="1062837"/>
                  </a:lnTo>
                  <a:lnTo>
                    <a:pt x="5289829" y="1062837"/>
                  </a:lnTo>
                  <a:lnTo>
                    <a:pt x="5288699" y="1063307"/>
                  </a:lnTo>
                  <a:lnTo>
                    <a:pt x="5286845" y="1065161"/>
                  </a:lnTo>
                  <a:lnTo>
                    <a:pt x="5286375" y="1066279"/>
                  </a:lnTo>
                  <a:lnTo>
                    <a:pt x="5286375" y="1068908"/>
                  </a:lnTo>
                  <a:lnTo>
                    <a:pt x="5286845" y="1070038"/>
                  </a:lnTo>
                  <a:lnTo>
                    <a:pt x="5288699" y="1071892"/>
                  </a:lnTo>
                  <a:lnTo>
                    <a:pt x="5289829" y="1072362"/>
                  </a:lnTo>
                  <a:lnTo>
                    <a:pt x="5292458" y="1072362"/>
                  </a:lnTo>
                  <a:lnTo>
                    <a:pt x="5293576" y="1071892"/>
                  </a:lnTo>
                  <a:lnTo>
                    <a:pt x="5295443" y="1070038"/>
                  </a:lnTo>
                  <a:lnTo>
                    <a:pt x="5295900" y="1068908"/>
                  </a:lnTo>
                  <a:lnTo>
                    <a:pt x="5295900" y="1066279"/>
                  </a:lnTo>
                  <a:close/>
                </a:path>
                <a:path w="6200775" h="2135504">
                  <a:moveTo>
                    <a:pt x="5295900" y="534873"/>
                  </a:moveTo>
                  <a:lnTo>
                    <a:pt x="5295443" y="533742"/>
                  </a:lnTo>
                  <a:lnTo>
                    <a:pt x="5293576" y="531888"/>
                  </a:lnTo>
                  <a:lnTo>
                    <a:pt x="5292458" y="531418"/>
                  </a:lnTo>
                  <a:lnTo>
                    <a:pt x="5289829" y="531418"/>
                  </a:lnTo>
                  <a:lnTo>
                    <a:pt x="5288699" y="531888"/>
                  </a:lnTo>
                  <a:lnTo>
                    <a:pt x="5286845" y="533742"/>
                  </a:lnTo>
                  <a:lnTo>
                    <a:pt x="5286375" y="534873"/>
                  </a:lnTo>
                  <a:lnTo>
                    <a:pt x="5286375" y="537502"/>
                  </a:lnTo>
                  <a:lnTo>
                    <a:pt x="5286845" y="538619"/>
                  </a:lnTo>
                  <a:lnTo>
                    <a:pt x="5288699" y="540486"/>
                  </a:lnTo>
                  <a:lnTo>
                    <a:pt x="5289829" y="540943"/>
                  </a:lnTo>
                  <a:lnTo>
                    <a:pt x="5292458" y="540943"/>
                  </a:lnTo>
                  <a:lnTo>
                    <a:pt x="5293576" y="540486"/>
                  </a:lnTo>
                  <a:lnTo>
                    <a:pt x="5295443" y="538619"/>
                  </a:lnTo>
                  <a:lnTo>
                    <a:pt x="5295900" y="537502"/>
                  </a:lnTo>
                  <a:lnTo>
                    <a:pt x="5295900" y="534873"/>
                  </a:lnTo>
                  <a:close/>
                </a:path>
                <a:path w="6200775" h="2135504">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6200775" h="2135504">
                  <a:moveTo>
                    <a:pt x="5343525" y="2129117"/>
                  </a:moveTo>
                  <a:lnTo>
                    <a:pt x="5343068" y="2127999"/>
                  </a:lnTo>
                  <a:lnTo>
                    <a:pt x="5341201" y="2126132"/>
                  </a:lnTo>
                  <a:lnTo>
                    <a:pt x="5340083" y="2125675"/>
                  </a:lnTo>
                  <a:lnTo>
                    <a:pt x="5337454" y="2125675"/>
                  </a:lnTo>
                  <a:lnTo>
                    <a:pt x="5336324" y="2126132"/>
                  </a:lnTo>
                  <a:lnTo>
                    <a:pt x="5334470" y="2127999"/>
                  </a:lnTo>
                  <a:lnTo>
                    <a:pt x="5334000" y="2129117"/>
                  </a:lnTo>
                  <a:lnTo>
                    <a:pt x="5334000" y="2131745"/>
                  </a:lnTo>
                  <a:lnTo>
                    <a:pt x="5334470" y="2132863"/>
                  </a:lnTo>
                  <a:lnTo>
                    <a:pt x="5336324" y="2134730"/>
                  </a:lnTo>
                  <a:lnTo>
                    <a:pt x="5337454" y="2135200"/>
                  </a:lnTo>
                  <a:lnTo>
                    <a:pt x="5340083" y="2135200"/>
                  </a:lnTo>
                  <a:lnTo>
                    <a:pt x="5341201" y="2134730"/>
                  </a:lnTo>
                  <a:lnTo>
                    <a:pt x="5343068" y="2132863"/>
                  </a:lnTo>
                  <a:lnTo>
                    <a:pt x="5343525" y="2131745"/>
                  </a:lnTo>
                  <a:lnTo>
                    <a:pt x="5343525" y="2129117"/>
                  </a:lnTo>
                  <a:close/>
                </a:path>
                <a:path w="6200775" h="2135504">
                  <a:moveTo>
                    <a:pt x="5343525" y="1597698"/>
                  </a:moveTo>
                  <a:lnTo>
                    <a:pt x="5343068" y="1596580"/>
                  </a:lnTo>
                  <a:lnTo>
                    <a:pt x="5341201" y="1594713"/>
                  </a:lnTo>
                  <a:lnTo>
                    <a:pt x="5340083" y="1594256"/>
                  </a:lnTo>
                  <a:lnTo>
                    <a:pt x="5337454" y="1594256"/>
                  </a:lnTo>
                  <a:lnTo>
                    <a:pt x="5336324" y="1594713"/>
                  </a:lnTo>
                  <a:lnTo>
                    <a:pt x="5334470" y="1596580"/>
                  </a:lnTo>
                  <a:lnTo>
                    <a:pt x="5334000" y="1597698"/>
                  </a:lnTo>
                  <a:lnTo>
                    <a:pt x="5334000" y="1600327"/>
                  </a:lnTo>
                  <a:lnTo>
                    <a:pt x="5334470" y="1601457"/>
                  </a:lnTo>
                  <a:lnTo>
                    <a:pt x="5336324" y="1603311"/>
                  </a:lnTo>
                  <a:lnTo>
                    <a:pt x="5337454" y="1603781"/>
                  </a:lnTo>
                  <a:lnTo>
                    <a:pt x="5340083" y="1603781"/>
                  </a:lnTo>
                  <a:lnTo>
                    <a:pt x="5341201" y="1603311"/>
                  </a:lnTo>
                  <a:lnTo>
                    <a:pt x="5343068" y="1601457"/>
                  </a:lnTo>
                  <a:lnTo>
                    <a:pt x="5343525" y="1600327"/>
                  </a:lnTo>
                  <a:lnTo>
                    <a:pt x="5343525" y="1597698"/>
                  </a:lnTo>
                  <a:close/>
                </a:path>
                <a:path w="6200775" h="2135504">
                  <a:moveTo>
                    <a:pt x="5343525" y="1066279"/>
                  </a:moveTo>
                  <a:lnTo>
                    <a:pt x="5343068" y="1065161"/>
                  </a:lnTo>
                  <a:lnTo>
                    <a:pt x="5341201" y="1063307"/>
                  </a:lnTo>
                  <a:lnTo>
                    <a:pt x="5340083" y="1062837"/>
                  </a:lnTo>
                  <a:lnTo>
                    <a:pt x="5337454" y="1062837"/>
                  </a:lnTo>
                  <a:lnTo>
                    <a:pt x="5336324" y="1063307"/>
                  </a:lnTo>
                  <a:lnTo>
                    <a:pt x="5334470" y="1065161"/>
                  </a:lnTo>
                  <a:lnTo>
                    <a:pt x="5334000" y="1066279"/>
                  </a:lnTo>
                  <a:lnTo>
                    <a:pt x="5334000" y="1068908"/>
                  </a:lnTo>
                  <a:lnTo>
                    <a:pt x="5334470" y="1070038"/>
                  </a:lnTo>
                  <a:lnTo>
                    <a:pt x="5336324" y="1071892"/>
                  </a:lnTo>
                  <a:lnTo>
                    <a:pt x="5337454" y="1072362"/>
                  </a:lnTo>
                  <a:lnTo>
                    <a:pt x="5340083" y="1072362"/>
                  </a:lnTo>
                  <a:lnTo>
                    <a:pt x="5341201" y="1071892"/>
                  </a:lnTo>
                  <a:lnTo>
                    <a:pt x="5343068" y="1070038"/>
                  </a:lnTo>
                  <a:lnTo>
                    <a:pt x="5343525" y="1068908"/>
                  </a:lnTo>
                  <a:lnTo>
                    <a:pt x="5343525" y="1066279"/>
                  </a:lnTo>
                  <a:close/>
                </a:path>
                <a:path w="6200775" h="2135504">
                  <a:moveTo>
                    <a:pt x="5343525" y="534873"/>
                  </a:moveTo>
                  <a:lnTo>
                    <a:pt x="5343068" y="533742"/>
                  </a:lnTo>
                  <a:lnTo>
                    <a:pt x="5341201" y="531888"/>
                  </a:lnTo>
                  <a:lnTo>
                    <a:pt x="5340083" y="531418"/>
                  </a:lnTo>
                  <a:lnTo>
                    <a:pt x="5337454" y="531418"/>
                  </a:lnTo>
                  <a:lnTo>
                    <a:pt x="5336324" y="531888"/>
                  </a:lnTo>
                  <a:lnTo>
                    <a:pt x="5334470" y="533742"/>
                  </a:lnTo>
                  <a:lnTo>
                    <a:pt x="5334000" y="534873"/>
                  </a:lnTo>
                  <a:lnTo>
                    <a:pt x="5334000" y="537502"/>
                  </a:lnTo>
                  <a:lnTo>
                    <a:pt x="5334470" y="538619"/>
                  </a:lnTo>
                  <a:lnTo>
                    <a:pt x="5336324" y="540486"/>
                  </a:lnTo>
                  <a:lnTo>
                    <a:pt x="5337454" y="540943"/>
                  </a:lnTo>
                  <a:lnTo>
                    <a:pt x="5340083" y="540943"/>
                  </a:lnTo>
                  <a:lnTo>
                    <a:pt x="5341201" y="540486"/>
                  </a:lnTo>
                  <a:lnTo>
                    <a:pt x="5343068" y="538619"/>
                  </a:lnTo>
                  <a:lnTo>
                    <a:pt x="5343525" y="537502"/>
                  </a:lnTo>
                  <a:lnTo>
                    <a:pt x="5343525" y="534873"/>
                  </a:lnTo>
                  <a:close/>
                </a:path>
                <a:path w="6200775" h="2135504">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6200775" h="2135504">
                  <a:moveTo>
                    <a:pt x="5391150" y="2129117"/>
                  </a:moveTo>
                  <a:lnTo>
                    <a:pt x="5390693" y="2127999"/>
                  </a:lnTo>
                  <a:lnTo>
                    <a:pt x="5388826" y="2126132"/>
                  </a:lnTo>
                  <a:lnTo>
                    <a:pt x="5387708" y="2125675"/>
                  </a:lnTo>
                  <a:lnTo>
                    <a:pt x="5385079" y="2125675"/>
                  </a:lnTo>
                  <a:lnTo>
                    <a:pt x="5383949" y="2126132"/>
                  </a:lnTo>
                  <a:lnTo>
                    <a:pt x="5382095" y="2127999"/>
                  </a:lnTo>
                  <a:lnTo>
                    <a:pt x="5381625" y="2129117"/>
                  </a:lnTo>
                  <a:lnTo>
                    <a:pt x="5381625" y="2131745"/>
                  </a:lnTo>
                  <a:lnTo>
                    <a:pt x="5382095" y="2132863"/>
                  </a:lnTo>
                  <a:lnTo>
                    <a:pt x="5383949" y="2134730"/>
                  </a:lnTo>
                  <a:lnTo>
                    <a:pt x="5385079" y="2135200"/>
                  </a:lnTo>
                  <a:lnTo>
                    <a:pt x="5387708" y="2135200"/>
                  </a:lnTo>
                  <a:lnTo>
                    <a:pt x="5388826" y="2134730"/>
                  </a:lnTo>
                  <a:lnTo>
                    <a:pt x="5390693" y="2132863"/>
                  </a:lnTo>
                  <a:lnTo>
                    <a:pt x="5391150" y="2131745"/>
                  </a:lnTo>
                  <a:lnTo>
                    <a:pt x="5391150" y="2129117"/>
                  </a:lnTo>
                  <a:close/>
                </a:path>
                <a:path w="6200775" h="2135504">
                  <a:moveTo>
                    <a:pt x="5391150" y="1597698"/>
                  </a:moveTo>
                  <a:lnTo>
                    <a:pt x="5390693" y="1596580"/>
                  </a:lnTo>
                  <a:lnTo>
                    <a:pt x="5388826" y="1594713"/>
                  </a:lnTo>
                  <a:lnTo>
                    <a:pt x="5387708" y="1594256"/>
                  </a:lnTo>
                  <a:lnTo>
                    <a:pt x="5385079" y="1594256"/>
                  </a:lnTo>
                  <a:lnTo>
                    <a:pt x="5383949" y="1594713"/>
                  </a:lnTo>
                  <a:lnTo>
                    <a:pt x="5382095" y="1596580"/>
                  </a:lnTo>
                  <a:lnTo>
                    <a:pt x="5381625" y="1597698"/>
                  </a:lnTo>
                  <a:lnTo>
                    <a:pt x="5381625" y="1600327"/>
                  </a:lnTo>
                  <a:lnTo>
                    <a:pt x="5382095" y="1601457"/>
                  </a:lnTo>
                  <a:lnTo>
                    <a:pt x="5383949" y="1603311"/>
                  </a:lnTo>
                  <a:lnTo>
                    <a:pt x="5385079" y="1603781"/>
                  </a:lnTo>
                  <a:lnTo>
                    <a:pt x="5387708" y="1603781"/>
                  </a:lnTo>
                  <a:lnTo>
                    <a:pt x="5388826" y="1603311"/>
                  </a:lnTo>
                  <a:lnTo>
                    <a:pt x="5390693" y="1601457"/>
                  </a:lnTo>
                  <a:lnTo>
                    <a:pt x="5391150" y="1600327"/>
                  </a:lnTo>
                  <a:lnTo>
                    <a:pt x="5391150" y="1597698"/>
                  </a:lnTo>
                  <a:close/>
                </a:path>
                <a:path w="6200775" h="2135504">
                  <a:moveTo>
                    <a:pt x="5391150" y="1066279"/>
                  </a:moveTo>
                  <a:lnTo>
                    <a:pt x="5390693" y="1065161"/>
                  </a:lnTo>
                  <a:lnTo>
                    <a:pt x="5388826" y="1063307"/>
                  </a:lnTo>
                  <a:lnTo>
                    <a:pt x="5387708" y="1062837"/>
                  </a:lnTo>
                  <a:lnTo>
                    <a:pt x="5385079" y="1062837"/>
                  </a:lnTo>
                  <a:lnTo>
                    <a:pt x="5383949" y="1063307"/>
                  </a:lnTo>
                  <a:lnTo>
                    <a:pt x="5382095" y="1065161"/>
                  </a:lnTo>
                  <a:lnTo>
                    <a:pt x="5381625" y="1066279"/>
                  </a:lnTo>
                  <a:lnTo>
                    <a:pt x="5381625" y="1068908"/>
                  </a:lnTo>
                  <a:lnTo>
                    <a:pt x="5382095" y="1070038"/>
                  </a:lnTo>
                  <a:lnTo>
                    <a:pt x="5383949" y="1071892"/>
                  </a:lnTo>
                  <a:lnTo>
                    <a:pt x="5385079" y="1072362"/>
                  </a:lnTo>
                  <a:lnTo>
                    <a:pt x="5387708" y="1072362"/>
                  </a:lnTo>
                  <a:lnTo>
                    <a:pt x="5388826" y="1071892"/>
                  </a:lnTo>
                  <a:lnTo>
                    <a:pt x="5390693" y="1070038"/>
                  </a:lnTo>
                  <a:lnTo>
                    <a:pt x="5391150" y="1068908"/>
                  </a:lnTo>
                  <a:lnTo>
                    <a:pt x="5391150" y="1066279"/>
                  </a:lnTo>
                  <a:close/>
                </a:path>
                <a:path w="6200775" h="2135504">
                  <a:moveTo>
                    <a:pt x="5391150" y="534873"/>
                  </a:moveTo>
                  <a:lnTo>
                    <a:pt x="5390693" y="533742"/>
                  </a:lnTo>
                  <a:lnTo>
                    <a:pt x="5388826" y="531888"/>
                  </a:lnTo>
                  <a:lnTo>
                    <a:pt x="5387708" y="531418"/>
                  </a:lnTo>
                  <a:lnTo>
                    <a:pt x="5385079" y="531418"/>
                  </a:lnTo>
                  <a:lnTo>
                    <a:pt x="5383949" y="531888"/>
                  </a:lnTo>
                  <a:lnTo>
                    <a:pt x="5382095" y="533742"/>
                  </a:lnTo>
                  <a:lnTo>
                    <a:pt x="5381625" y="534873"/>
                  </a:lnTo>
                  <a:lnTo>
                    <a:pt x="5381625" y="537502"/>
                  </a:lnTo>
                  <a:lnTo>
                    <a:pt x="5382095" y="538619"/>
                  </a:lnTo>
                  <a:lnTo>
                    <a:pt x="5383949" y="540486"/>
                  </a:lnTo>
                  <a:lnTo>
                    <a:pt x="5385079" y="540943"/>
                  </a:lnTo>
                  <a:lnTo>
                    <a:pt x="5387708" y="540943"/>
                  </a:lnTo>
                  <a:lnTo>
                    <a:pt x="5388826" y="540486"/>
                  </a:lnTo>
                  <a:lnTo>
                    <a:pt x="5390693" y="538619"/>
                  </a:lnTo>
                  <a:lnTo>
                    <a:pt x="5391150" y="537502"/>
                  </a:lnTo>
                  <a:lnTo>
                    <a:pt x="5391150" y="534873"/>
                  </a:lnTo>
                  <a:close/>
                </a:path>
                <a:path w="6200775" h="2135504">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6200775" h="2135504">
                  <a:moveTo>
                    <a:pt x="5438775" y="2129117"/>
                  </a:moveTo>
                  <a:lnTo>
                    <a:pt x="5438318" y="2127999"/>
                  </a:lnTo>
                  <a:lnTo>
                    <a:pt x="5436451" y="2126132"/>
                  </a:lnTo>
                  <a:lnTo>
                    <a:pt x="5435333" y="2125675"/>
                  </a:lnTo>
                  <a:lnTo>
                    <a:pt x="5432704" y="2125675"/>
                  </a:lnTo>
                  <a:lnTo>
                    <a:pt x="5431574" y="2126132"/>
                  </a:lnTo>
                  <a:lnTo>
                    <a:pt x="5429720" y="2127999"/>
                  </a:lnTo>
                  <a:lnTo>
                    <a:pt x="5429250" y="2129117"/>
                  </a:lnTo>
                  <a:lnTo>
                    <a:pt x="5429250" y="2131745"/>
                  </a:lnTo>
                  <a:lnTo>
                    <a:pt x="5429720" y="2132863"/>
                  </a:lnTo>
                  <a:lnTo>
                    <a:pt x="5431574" y="2134730"/>
                  </a:lnTo>
                  <a:lnTo>
                    <a:pt x="5432704" y="2135200"/>
                  </a:lnTo>
                  <a:lnTo>
                    <a:pt x="5435333" y="2135200"/>
                  </a:lnTo>
                  <a:lnTo>
                    <a:pt x="5436451" y="2134730"/>
                  </a:lnTo>
                  <a:lnTo>
                    <a:pt x="5438318" y="2132863"/>
                  </a:lnTo>
                  <a:lnTo>
                    <a:pt x="5438775" y="2131745"/>
                  </a:lnTo>
                  <a:lnTo>
                    <a:pt x="5438775" y="2129117"/>
                  </a:lnTo>
                  <a:close/>
                </a:path>
                <a:path w="6200775" h="2135504">
                  <a:moveTo>
                    <a:pt x="5438775" y="1597698"/>
                  </a:moveTo>
                  <a:lnTo>
                    <a:pt x="5438318" y="1596580"/>
                  </a:lnTo>
                  <a:lnTo>
                    <a:pt x="5436451" y="1594713"/>
                  </a:lnTo>
                  <a:lnTo>
                    <a:pt x="5435333" y="1594256"/>
                  </a:lnTo>
                  <a:lnTo>
                    <a:pt x="5432704" y="1594256"/>
                  </a:lnTo>
                  <a:lnTo>
                    <a:pt x="5431574" y="1594713"/>
                  </a:lnTo>
                  <a:lnTo>
                    <a:pt x="5429720" y="1596580"/>
                  </a:lnTo>
                  <a:lnTo>
                    <a:pt x="5429250" y="1597698"/>
                  </a:lnTo>
                  <a:lnTo>
                    <a:pt x="5429250" y="1600327"/>
                  </a:lnTo>
                  <a:lnTo>
                    <a:pt x="5429720" y="1601457"/>
                  </a:lnTo>
                  <a:lnTo>
                    <a:pt x="5431574" y="1603311"/>
                  </a:lnTo>
                  <a:lnTo>
                    <a:pt x="5432704" y="1603781"/>
                  </a:lnTo>
                  <a:lnTo>
                    <a:pt x="5435333" y="1603781"/>
                  </a:lnTo>
                  <a:lnTo>
                    <a:pt x="5436451" y="1603311"/>
                  </a:lnTo>
                  <a:lnTo>
                    <a:pt x="5438318" y="1601457"/>
                  </a:lnTo>
                  <a:lnTo>
                    <a:pt x="5438775" y="1600327"/>
                  </a:lnTo>
                  <a:lnTo>
                    <a:pt x="5438775" y="1597698"/>
                  </a:lnTo>
                  <a:close/>
                </a:path>
                <a:path w="6200775" h="2135504">
                  <a:moveTo>
                    <a:pt x="5438775" y="1066279"/>
                  </a:moveTo>
                  <a:lnTo>
                    <a:pt x="5438318" y="1065161"/>
                  </a:lnTo>
                  <a:lnTo>
                    <a:pt x="5436451" y="1063307"/>
                  </a:lnTo>
                  <a:lnTo>
                    <a:pt x="5435333" y="1062837"/>
                  </a:lnTo>
                  <a:lnTo>
                    <a:pt x="5432704" y="1062837"/>
                  </a:lnTo>
                  <a:lnTo>
                    <a:pt x="5431574" y="1063307"/>
                  </a:lnTo>
                  <a:lnTo>
                    <a:pt x="5429720" y="1065161"/>
                  </a:lnTo>
                  <a:lnTo>
                    <a:pt x="5429250" y="1066279"/>
                  </a:lnTo>
                  <a:lnTo>
                    <a:pt x="5429250" y="1068908"/>
                  </a:lnTo>
                  <a:lnTo>
                    <a:pt x="5429720" y="1070038"/>
                  </a:lnTo>
                  <a:lnTo>
                    <a:pt x="5431574" y="1071892"/>
                  </a:lnTo>
                  <a:lnTo>
                    <a:pt x="5432704" y="1072362"/>
                  </a:lnTo>
                  <a:lnTo>
                    <a:pt x="5435333" y="1072362"/>
                  </a:lnTo>
                  <a:lnTo>
                    <a:pt x="5436451" y="1071892"/>
                  </a:lnTo>
                  <a:lnTo>
                    <a:pt x="5438318" y="1070038"/>
                  </a:lnTo>
                  <a:lnTo>
                    <a:pt x="5438775" y="1068908"/>
                  </a:lnTo>
                  <a:lnTo>
                    <a:pt x="5438775" y="1066279"/>
                  </a:lnTo>
                  <a:close/>
                </a:path>
                <a:path w="6200775" h="2135504">
                  <a:moveTo>
                    <a:pt x="5438775" y="534873"/>
                  </a:moveTo>
                  <a:lnTo>
                    <a:pt x="5438318" y="533742"/>
                  </a:lnTo>
                  <a:lnTo>
                    <a:pt x="5436451" y="531888"/>
                  </a:lnTo>
                  <a:lnTo>
                    <a:pt x="5435333" y="531418"/>
                  </a:lnTo>
                  <a:lnTo>
                    <a:pt x="5432704" y="531418"/>
                  </a:lnTo>
                  <a:lnTo>
                    <a:pt x="5431574" y="531888"/>
                  </a:lnTo>
                  <a:lnTo>
                    <a:pt x="5429720" y="533742"/>
                  </a:lnTo>
                  <a:lnTo>
                    <a:pt x="5429250" y="534873"/>
                  </a:lnTo>
                  <a:lnTo>
                    <a:pt x="5429250" y="537502"/>
                  </a:lnTo>
                  <a:lnTo>
                    <a:pt x="5429720" y="538619"/>
                  </a:lnTo>
                  <a:lnTo>
                    <a:pt x="5431574" y="540486"/>
                  </a:lnTo>
                  <a:lnTo>
                    <a:pt x="5432704" y="540943"/>
                  </a:lnTo>
                  <a:lnTo>
                    <a:pt x="5435333" y="540943"/>
                  </a:lnTo>
                  <a:lnTo>
                    <a:pt x="5436451" y="540486"/>
                  </a:lnTo>
                  <a:lnTo>
                    <a:pt x="5438318" y="538619"/>
                  </a:lnTo>
                  <a:lnTo>
                    <a:pt x="5438775" y="537502"/>
                  </a:lnTo>
                  <a:lnTo>
                    <a:pt x="5438775" y="534873"/>
                  </a:lnTo>
                  <a:close/>
                </a:path>
                <a:path w="6200775" h="2135504">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6200775" h="2135504">
                  <a:moveTo>
                    <a:pt x="5486400" y="2129117"/>
                  </a:moveTo>
                  <a:lnTo>
                    <a:pt x="5485943" y="2127999"/>
                  </a:lnTo>
                  <a:lnTo>
                    <a:pt x="5484076" y="2126132"/>
                  </a:lnTo>
                  <a:lnTo>
                    <a:pt x="5482958" y="2125675"/>
                  </a:lnTo>
                  <a:lnTo>
                    <a:pt x="5480329" y="2125675"/>
                  </a:lnTo>
                  <a:lnTo>
                    <a:pt x="5479199" y="2126132"/>
                  </a:lnTo>
                  <a:lnTo>
                    <a:pt x="5477345" y="2127999"/>
                  </a:lnTo>
                  <a:lnTo>
                    <a:pt x="5476875" y="2129117"/>
                  </a:lnTo>
                  <a:lnTo>
                    <a:pt x="5476875" y="2131745"/>
                  </a:lnTo>
                  <a:lnTo>
                    <a:pt x="5477345" y="2132863"/>
                  </a:lnTo>
                  <a:lnTo>
                    <a:pt x="5479199" y="2134730"/>
                  </a:lnTo>
                  <a:lnTo>
                    <a:pt x="5480329" y="2135200"/>
                  </a:lnTo>
                  <a:lnTo>
                    <a:pt x="5482958" y="2135200"/>
                  </a:lnTo>
                  <a:lnTo>
                    <a:pt x="5484076" y="2134730"/>
                  </a:lnTo>
                  <a:lnTo>
                    <a:pt x="5485943" y="2132863"/>
                  </a:lnTo>
                  <a:lnTo>
                    <a:pt x="5486400" y="2131745"/>
                  </a:lnTo>
                  <a:lnTo>
                    <a:pt x="5486400" y="2129117"/>
                  </a:lnTo>
                  <a:close/>
                </a:path>
                <a:path w="6200775" h="2135504">
                  <a:moveTo>
                    <a:pt x="5486400" y="1597698"/>
                  </a:moveTo>
                  <a:lnTo>
                    <a:pt x="5485943" y="1596580"/>
                  </a:lnTo>
                  <a:lnTo>
                    <a:pt x="5484076" y="1594713"/>
                  </a:lnTo>
                  <a:lnTo>
                    <a:pt x="5482958" y="1594256"/>
                  </a:lnTo>
                  <a:lnTo>
                    <a:pt x="5480329" y="1594256"/>
                  </a:lnTo>
                  <a:lnTo>
                    <a:pt x="5479199" y="1594713"/>
                  </a:lnTo>
                  <a:lnTo>
                    <a:pt x="5477345" y="1596580"/>
                  </a:lnTo>
                  <a:lnTo>
                    <a:pt x="5476875" y="1597698"/>
                  </a:lnTo>
                  <a:lnTo>
                    <a:pt x="5476875" y="1600327"/>
                  </a:lnTo>
                  <a:lnTo>
                    <a:pt x="5477345" y="1601457"/>
                  </a:lnTo>
                  <a:lnTo>
                    <a:pt x="5479199" y="1603311"/>
                  </a:lnTo>
                  <a:lnTo>
                    <a:pt x="5480329" y="1603781"/>
                  </a:lnTo>
                  <a:lnTo>
                    <a:pt x="5482958" y="1603781"/>
                  </a:lnTo>
                  <a:lnTo>
                    <a:pt x="5484076" y="1603311"/>
                  </a:lnTo>
                  <a:lnTo>
                    <a:pt x="5485943" y="1601457"/>
                  </a:lnTo>
                  <a:lnTo>
                    <a:pt x="5486400" y="1600327"/>
                  </a:lnTo>
                  <a:lnTo>
                    <a:pt x="5486400" y="1597698"/>
                  </a:lnTo>
                  <a:close/>
                </a:path>
                <a:path w="6200775" h="2135504">
                  <a:moveTo>
                    <a:pt x="5486400" y="1066279"/>
                  </a:moveTo>
                  <a:lnTo>
                    <a:pt x="5485943" y="1065161"/>
                  </a:lnTo>
                  <a:lnTo>
                    <a:pt x="5484076" y="1063307"/>
                  </a:lnTo>
                  <a:lnTo>
                    <a:pt x="5482958" y="1062837"/>
                  </a:lnTo>
                  <a:lnTo>
                    <a:pt x="5480329" y="1062837"/>
                  </a:lnTo>
                  <a:lnTo>
                    <a:pt x="5479199" y="1063307"/>
                  </a:lnTo>
                  <a:lnTo>
                    <a:pt x="5477345" y="1065161"/>
                  </a:lnTo>
                  <a:lnTo>
                    <a:pt x="5476875" y="1066279"/>
                  </a:lnTo>
                  <a:lnTo>
                    <a:pt x="5476875" y="1068908"/>
                  </a:lnTo>
                  <a:lnTo>
                    <a:pt x="5477345" y="1070038"/>
                  </a:lnTo>
                  <a:lnTo>
                    <a:pt x="5479199" y="1071892"/>
                  </a:lnTo>
                  <a:lnTo>
                    <a:pt x="5480329" y="1072362"/>
                  </a:lnTo>
                  <a:lnTo>
                    <a:pt x="5482958" y="1072362"/>
                  </a:lnTo>
                  <a:lnTo>
                    <a:pt x="5484076" y="1071892"/>
                  </a:lnTo>
                  <a:lnTo>
                    <a:pt x="5485943" y="1070038"/>
                  </a:lnTo>
                  <a:lnTo>
                    <a:pt x="5486400" y="1068908"/>
                  </a:lnTo>
                  <a:lnTo>
                    <a:pt x="5486400" y="1066279"/>
                  </a:lnTo>
                  <a:close/>
                </a:path>
                <a:path w="6200775" h="2135504">
                  <a:moveTo>
                    <a:pt x="5486400" y="534873"/>
                  </a:moveTo>
                  <a:lnTo>
                    <a:pt x="5485943" y="533742"/>
                  </a:lnTo>
                  <a:lnTo>
                    <a:pt x="5484076" y="531888"/>
                  </a:lnTo>
                  <a:lnTo>
                    <a:pt x="5482958" y="531418"/>
                  </a:lnTo>
                  <a:lnTo>
                    <a:pt x="5480329" y="531418"/>
                  </a:lnTo>
                  <a:lnTo>
                    <a:pt x="5479199" y="531888"/>
                  </a:lnTo>
                  <a:lnTo>
                    <a:pt x="5477345" y="533742"/>
                  </a:lnTo>
                  <a:lnTo>
                    <a:pt x="5476875" y="534873"/>
                  </a:lnTo>
                  <a:lnTo>
                    <a:pt x="5476875" y="537502"/>
                  </a:lnTo>
                  <a:lnTo>
                    <a:pt x="5477345" y="538619"/>
                  </a:lnTo>
                  <a:lnTo>
                    <a:pt x="5479199" y="540486"/>
                  </a:lnTo>
                  <a:lnTo>
                    <a:pt x="5480329" y="540943"/>
                  </a:lnTo>
                  <a:lnTo>
                    <a:pt x="5482958" y="540943"/>
                  </a:lnTo>
                  <a:lnTo>
                    <a:pt x="5484076" y="540486"/>
                  </a:lnTo>
                  <a:lnTo>
                    <a:pt x="5485943" y="538619"/>
                  </a:lnTo>
                  <a:lnTo>
                    <a:pt x="5486400" y="537502"/>
                  </a:lnTo>
                  <a:lnTo>
                    <a:pt x="5486400" y="534873"/>
                  </a:lnTo>
                  <a:close/>
                </a:path>
                <a:path w="6200775" h="2135504">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6200775" h="2135504">
                  <a:moveTo>
                    <a:pt x="5534025" y="2129117"/>
                  </a:moveTo>
                  <a:lnTo>
                    <a:pt x="5533568" y="2127999"/>
                  </a:lnTo>
                  <a:lnTo>
                    <a:pt x="5531701" y="2126132"/>
                  </a:lnTo>
                  <a:lnTo>
                    <a:pt x="5530583" y="2125675"/>
                  </a:lnTo>
                  <a:lnTo>
                    <a:pt x="5527954" y="2125675"/>
                  </a:lnTo>
                  <a:lnTo>
                    <a:pt x="5526824" y="2126132"/>
                  </a:lnTo>
                  <a:lnTo>
                    <a:pt x="5524970" y="2127999"/>
                  </a:lnTo>
                  <a:lnTo>
                    <a:pt x="5524500" y="2129117"/>
                  </a:lnTo>
                  <a:lnTo>
                    <a:pt x="5524500" y="2131745"/>
                  </a:lnTo>
                  <a:lnTo>
                    <a:pt x="5524970" y="2132863"/>
                  </a:lnTo>
                  <a:lnTo>
                    <a:pt x="5526824" y="2134730"/>
                  </a:lnTo>
                  <a:lnTo>
                    <a:pt x="5527954" y="2135200"/>
                  </a:lnTo>
                  <a:lnTo>
                    <a:pt x="5530583" y="2135200"/>
                  </a:lnTo>
                  <a:lnTo>
                    <a:pt x="5531701" y="2134730"/>
                  </a:lnTo>
                  <a:lnTo>
                    <a:pt x="5533568" y="2132863"/>
                  </a:lnTo>
                  <a:lnTo>
                    <a:pt x="5534025" y="2131745"/>
                  </a:lnTo>
                  <a:lnTo>
                    <a:pt x="5534025" y="2129117"/>
                  </a:lnTo>
                  <a:close/>
                </a:path>
                <a:path w="6200775" h="2135504">
                  <a:moveTo>
                    <a:pt x="5534025" y="1597698"/>
                  </a:moveTo>
                  <a:lnTo>
                    <a:pt x="5533568" y="1596580"/>
                  </a:lnTo>
                  <a:lnTo>
                    <a:pt x="5531701" y="1594713"/>
                  </a:lnTo>
                  <a:lnTo>
                    <a:pt x="5530583" y="1594256"/>
                  </a:lnTo>
                  <a:lnTo>
                    <a:pt x="5527954" y="1594256"/>
                  </a:lnTo>
                  <a:lnTo>
                    <a:pt x="5526824" y="1594713"/>
                  </a:lnTo>
                  <a:lnTo>
                    <a:pt x="5524970" y="1596580"/>
                  </a:lnTo>
                  <a:lnTo>
                    <a:pt x="5524500" y="1597698"/>
                  </a:lnTo>
                  <a:lnTo>
                    <a:pt x="5524500" y="1600327"/>
                  </a:lnTo>
                  <a:lnTo>
                    <a:pt x="5524970" y="1601457"/>
                  </a:lnTo>
                  <a:lnTo>
                    <a:pt x="5526824" y="1603311"/>
                  </a:lnTo>
                  <a:lnTo>
                    <a:pt x="5527954" y="1603781"/>
                  </a:lnTo>
                  <a:lnTo>
                    <a:pt x="5530583" y="1603781"/>
                  </a:lnTo>
                  <a:lnTo>
                    <a:pt x="5531701" y="1603311"/>
                  </a:lnTo>
                  <a:lnTo>
                    <a:pt x="5533568" y="1601457"/>
                  </a:lnTo>
                  <a:lnTo>
                    <a:pt x="5534025" y="1600327"/>
                  </a:lnTo>
                  <a:lnTo>
                    <a:pt x="5534025" y="1597698"/>
                  </a:lnTo>
                  <a:close/>
                </a:path>
                <a:path w="6200775" h="2135504">
                  <a:moveTo>
                    <a:pt x="5534025" y="1066279"/>
                  </a:moveTo>
                  <a:lnTo>
                    <a:pt x="5533568" y="1065161"/>
                  </a:lnTo>
                  <a:lnTo>
                    <a:pt x="5531701" y="1063307"/>
                  </a:lnTo>
                  <a:lnTo>
                    <a:pt x="5530583" y="1062837"/>
                  </a:lnTo>
                  <a:lnTo>
                    <a:pt x="5527954" y="1062837"/>
                  </a:lnTo>
                  <a:lnTo>
                    <a:pt x="5526824" y="1063307"/>
                  </a:lnTo>
                  <a:lnTo>
                    <a:pt x="5524970" y="1065161"/>
                  </a:lnTo>
                  <a:lnTo>
                    <a:pt x="5524500" y="1066279"/>
                  </a:lnTo>
                  <a:lnTo>
                    <a:pt x="5524500" y="1068908"/>
                  </a:lnTo>
                  <a:lnTo>
                    <a:pt x="5524970" y="1070038"/>
                  </a:lnTo>
                  <a:lnTo>
                    <a:pt x="5526824" y="1071892"/>
                  </a:lnTo>
                  <a:lnTo>
                    <a:pt x="5527954" y="1072362"/>
                  </a:lnTo>
                  <a:lnTo>
                    <a:pt x="5530583" y="1072362"/>
                  </a:lnTo>
                  <a:lnTo>
                    <a:pt x="5531701" y="1071892"/>
                  </a:lnTo>
                  <a:lnTo>
                    <a:pt x="5533568" y="1070038"/>
                  </a:lnTo>
                  <a:lnTo>
                    <a:pt x="5534025" y="1068908"/>
                  </a:lnTo>
                  <a:lnTo>
                    <a:pt x="5534025" y="1066279"/>
                  </a:lnTo>
                  <a:close/>
                </a:path>
                <a:path w="6200775" h="2135504">
                  <a:moveTo>
                    <a:pt x="5534025" y="534873"/>
                  </a:moveTo>
                  <a:lnTo>
                    <a:pt x="5533568" y="533742"/>
                  </a:lnTo>
                  <a:lnTo>
                    <a:pt x="5531701" y="531888"/>
                  </a:lnTo>
                  <a:lnTo>
                    <a:pt x="5530583" y="531418"/>
                  </a:lnTo>
                  <a:lnTo>
                    <a:pt x="5527954" y="531418"/>
                  </a:lnTo>
                  <a:lnTo>
                    <a:pt x="5526824" y="531888"/>
                  </a:lnTo>
                  <a:lnTo>
                    <a:pt x="5524970" y="533742"/>
                  </a:lnTo>
                  <a:lnTo>
                    <a:pt x="5524500" y="534873"/>
                  </a:lnTo>
                  <a:lnTo>
                    <a:pt x="5524500" y="537502"/>
                  </a:lnTo>
                  <a:lnTo>
                    <a:pt x="5524970" y="538619"/>
                  </a:lnTo>
                  <a:lnTo>
                    <a:pt x="5526824" y="540486"/>
                  </a:lnTo>
                  <a:lnTo>
                    <a:pt x="5527954" y="540943"/>
                  </a:lnTo>
                  <a:lnTo>
                    <a:pt x="5530583" y="540943"/>
                  </a:lnTo>
                  <a:lnTo>
                    <a:pt x="5531701" y="540486"/>
                  </a:lnTo>
                  <a:lnTo>
                    <a:pt x="5533568" y="538619"/>
                  </a:lnTo>
                  <a:lnTo>
                    <a:pt x="5534025" y="537502"/>
                  </a:lnTo>
                  <a:lnTo>
                    <a:pt x="5534025" y="534873"/>
                  </a:lnTo>
                  <a:close/>
                </a:path>
                <a:path w="6200775" h="2135504">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6200775" h="2135504">
                  <a:moveTo>
                    <a:pt x="5581650" y="2129117"/>
                  </a:moveTo>
                  <a:lnTo>
                    <a:pt x="5581193" y="2127999"/>
                  </a:lnTo>
                  <a:lnTo>
                    <a:pt x="5579326" y="2126132"/>
                  </a:lnTo>
                  <a:lnTo>
                    <a:pt x="5578208" y="2125675"/>
                  </a:lnTo>
                  <a:lnTo>
                    <a:pt x="5575579" y="2125675"/>
                  </a:lnTo>
                  <a:lnTo>
                    <a:pt x="5574449" y="2126132"/>
                  </a:lnTo>
                  <a:lnTo>
                    <a:pt x="5572595" y="2127999"/>
                  </a:lnTo>
                  <a:lnTo>
                    <a:pt x="5572125" y="2129117"/>
                  </a:lnTo>
                  <a:lnTo>
                    <a:pt x="5572125" y="2131745"/>
                  </a:lnTo>
                  <a:lnTo>
                    <a:pt x="5572595" y="2132863"/>
                  </a:lnTo>
                  <a:lnTo>
                    <a:pt x="5574449" y="2134730"/>
                  </a:lnTo>
                  <a:lnTo>
                    <a:pt x="5575579" y="2135200"/>
                  </a:lnTo>
                  <a:lnTo>
                    <a:pt x="5578208" y="2135200"/>
                  </a:lnTo>
                  <a:lnTo>
                    <a:pt x="5579326" y="2134730"/>
                  </a:lnTo>
                  <a:lnTo>
                    <a:pt x="5581193" y="2132863"/>
                  </a:lnTo>
                  <a:lnTo>
                    <a:pt x="5581650" y="2131745"/>
                  </a:lnTo>
                  <a:lnTo>
                    <a:pt x="5581650" y="2129117"/>
                  </a:lnTo>
                  <a:close/>
                </a:path>
                <a:path w="6200775" h="2135504">
                  <a:moveTo>
                    <a:pt x="5581650" y="1597698"/>
                  </a:moveTo>
                  <a:lnTo>
                    <a:pt x="5581193" y="1596580"/>
                  </a:lnTo>
                  <a:lnTo>
                    <a:pt x="5579326" y="1594713"/>
                  </a:lnTo>
                  <a:lnTo>
                    <a:pt x="5578208" y="1594256"/>
                  </a:lnTo>
                  <a:lnTo>
                    <a:pt x="5575579" y="1594256"/>
                  </a:lnTo>
                  <a:lnTo>
                    <a:pt x="5574449" y="1594713"/>
                  </a:lnTo>
                  <a:lnTo>
                    <a:pt x="5572595" y="1596580"/>
                  </a:lnTo>
                  <a:lnTo>
                    <a:pt x="5572125" y="1597698"/>
                  </a:lnTo>
                  <a:lnTo>
                    <a:pt x="5572125" y="1600327"/>
                  </a:lnTo>
                  <a:lnTo>
                    <a:pt x="5572595" y="1601457"/>
                  </a:lnTo>
                  <a:lnTo>
                    <a:pt x="5574449" y="1603311"/>
                  </a:lnTo>
                  <a:lnTo>
                    <a:pt x="5575579" y="1603781"/>
                  </a:lnTo>
                  <a:lnTo>
                    <a:pt x="5578208" y="1603781"/>
                  </a:lnTo>
                  <a:lnTo>
                    <a:pt x="5579326" y="1603311"/>
                  </a:lnTo>
                  <a:lnTo>
                    <a:pt x="5581193" y="1601457"/>
                  </a:lnTo>
                  <a:lnTo>
                    <a:pt x="5581650" y="1600327"/>
                  </a:lnTo>
                  <a:lnTo>
                    <a:pt x="5581650" y="1597698"/>
                  </a:lnTo>
                  <a:close/>
                </a:path>
                <a:path w="6200775" h="2135504">
                  <a:moveTo>
                    <a:pt x="5581650" y="1066279"/>
                  </a:moveTo>
                  <a:lnTo>
                    <a:pt x="5581193" y="1065161"/>
                  </a:lnTo>
                  <a:lnTo>
                    <a:pt x="5579326" y="1063307"/>
                  </a:lnTo>
                  <a:lnTo>
                    <a:pt x="5578208" y="1062837"/>
                  </a:lnTo>
                  <a:lnTo>
                    <a:pt x="5575579" y="1062837"/>
                  </a:lnTo>
                  <a:lnTo>
                    <a:pt x="5574449" y="1063307"/>
                  </a:lnTo>
                  <a:lnTo>
                    <a:pt x="5572595" y="1065161"/>
                  </a:lnTo>
                  <a:lnTo>
                    <a:pt x="5572125" y="1066279"/>
                  </a:lnTo>
                  <a:lnTo>
                    <a:pt x="5572125" y="1068908"/>
                  </a:lnTo>
                  <a:lnTo>
                    <a:pt x="5572595" y="1070038"/>
                  </a:lnTo>
                  <a:lnTo>
                    <a:pt x="5574449" y="1071892"/>
                  </a:lnTo>
                  <a:lnTo>
                    <a:pt x="5575579" y="1072362"/>
                  </a:lnTo>
                  <a:lnTo>
                    <a:pt x="5578208" y="1072362"/>
                  </a:lnTo>
                  <a:lnTo>
                    <a:pt x="5579326" y="1071892"/>
                  </a:lnTo>
                  <a:lnTo>
                    <a:pt x="5581193" y="1070038"/>
                  </a:lnTo>
                  <a:lnTo>
                    <a:pt x="5581650" y="1068908"/>
                  </a:lnTo>
                  <a:lnTo>
                    <a:pt x="5581650" y="1066279"/>
                  </a:lnTo>
                  <a:close/>
                </a:path>
                <a:path w="6200775" h="2135504">
                  <a:moveTo>
                    <a:pt x="5581650" y="534873"/>
                  </a:moveTo>
                  <a:lnTo>
                    <a:pt x="5581193" y="533742"/>
                  </a:lnTo>
                  <a:lnTo>
                    <a:pt x="5579326" y="531888"/>
                  </a:lnTo>
                  <a:lnTo>
                    <a:pt x="5578208" y="531418"/>
                  </a:lnTo>
                  <a:lnTo>
                    <a:pt x="5575579" y="531418"/>
                  </a:lnTo>
                  <a:lnTo>
                    <a:pt x="5574449" y="531888"/>
                  </a:lnTo>
                  <a:lnTo>
                    <a:pt x="5572595" y="533742"/>
                  </a:lnTo>
                  <a:lnTo>
                    <a:pt x="5572125" y="534873"/>
                  </a:lnTo>
                  <a:lnTo>
                    <a:pt x="5572125" y="537502"/>
                  </a:lnTo>
                  <a:lnTo>
                    <a:pt x="5572595" y="538619"/>
                  </a:lnTo>
                  <a:lnTo>
                    <a:pt x="5574449" y="540486"/>
                  </a:lnTo>
                  <a:lnTo>
                    <a:pt x="5575579" y="540943"/>
                  </a:lnTo>
                  <a:lnTo>
                    <a:pt x="5578208" y="540943"/>
                  </a:lnTo>
                  <a:lnTo>
                    <a:pt x="5579326" y="540486"/>
                  </a:lnTo>
                  <a:lnTo>
                    <a:pt x="5581193" y="538619"/>
                  </a:lnTo>
                  <a:lnTo>
                    <a:pt x="5581650" y="537502"/>
                  </a:lnTo>
                  <a:lnTo>
                    <a:pt x="5581650" y="534873"/>
                  </a:lnTo>
                  <a:close/>
                </a:path>
                <a:path w="6200775" h="2135504">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6200775" h="2135504">
                  <a:moveTo>
                    <a:pt x="5629275" y="2129117"/>
                  </a:moveTo>
                  <a:lnTo>
                    <a:pt x="5628818" y="2127999"/>
                  </a:lnTo>
                  <a:lnTo>
                    <a:pt x="5626951" y="2126132"/>
                  </a:lnTo>
                  <a:lnTo>
                    <a:pt x="5625833" y="2125675"/>
                  </a:lnTo>
                  <a:lnTo>
                    <a:pt x="5623204" y="2125675"/>
                  </a:lnTo>
                  <a:lnTo>
                    <a:pt x="5622074" y="2126132"/>
                  </a:lnTo>
                  <a:lnTo>
                    <a:pt x="5620220" y="2127999"/>
                  </a:lnTo>
                  <a:lnTo>
                    <a:pt x="5619750" y="2129117"/>
                  </a:lnTo>
                  <a:lnTo>
                    <a:pt x="5619750" y="2131745"/>
                  </a:lnTo>
                  <a:lnTo>
                    <a:pt x="5620220" y="2132863"/>
                  </a:lnTo>
                  <a:lnTo>
                    <a:pt x="5622074" y="2134730"/>
                  </a:lnTo>
                  <a:lnTo>
                    <a:pt x="5623204" y="2135200"/>
                  </a:lnTo>
                  <a:lnTo>
                    <a:pt x="5625833" y="2135200"/>
                  </a:lnTo>
                  <a:lnTo>
                    <a:pt x="5626951" y="2134730"/>
                  </a:lnTo>
                  <a:lnTo>
                    <a:pt x="5628818" y="2132863"/>
                  </a:lnTo>
                  <a:lnTo>
                    <a:pt x="5629275" y="2131745"/>
                  </a:lnTo>
                  <a:lnTo>
                    <a:pt x="5629275" y="2129117"/>
                  </a:lnTo>
                  <a:close/>
                </a:path>
                <a:path w="6200775" h="2135504">
                  <a:moveTo>
                    <a:pt x="5629275" y="1597698"/>
                  </a:moveTo>
                  <a:lnTo>
                    <a:pt x="5628818" y="1596580"/>
                  </a:lnTo>
                  <a:lnTo>
                    <a:pt x="5626951" y="1594713"/>
                  </a:lnTo>
                  <a:lnTo>
                    <a:pt x="5625833" y="1594256"/>
                  </a:lnTo>
                  <a:lnTo>
                    <a:pt x="5623204" y="1594256"/>
                  </a:lnTo>
                  <a:lnTo>
                    <a:pt x="5622074" y="1594713"/>
                  </a:lnTo>
                  <a:lnTo>
                    <a:pt x="5620220" y="1596580"/>
                  </a:lnTo>
                  <a:lnTo>
                    <a:pt x="5619750" y="1597698"/>
                  </a:lnTo>
                  <a:lnTo>
                    <a:pt x="5619750" y="1600327"/>
                  </a:lnTo>
                  <a:lnTo>
                    <a:pt x="5620220" y="1601457"/>
                  </a:lnTo>
                  <a:lnTo>
                    <a:pt x="5622074" y="1603311"/>
                  </a:lnTo>
                  <a:lnTo>
                    <a:pt x="5623204" y="1603781"/>
                  </a:lnTo>
                  <a:lnTo>
                    <a:pt x="5625833" y="1603781"/>
                  </a:lnTo>
                  <a:lnTo>
                    <a:pt x="5626951" y="1603311"/>
                  </a:lnTo>
                  <a:lnTo>
                    <a:pt x="5628818" y="1601457"/>
                  </a:lnTo>
                  <a:lnTo>
                    <a:pt x="5629275" y="1600327"/>
                  </a:lnTo>
                  <a:lnTo>
                    <a:pt x="5629275" y="1597698"/>
                  </a:lnTo>
                  <a:close/>
                </a:path>
                <a:path w="6200775" h="2135504">
                  <a:moveTo>
                    <a:pt x="5629275" y="1066279"/>
                  </a:moveTo>
                  <a:lnTo>
                    <a:pt x="5628818" y="1065161"/>
                  </a:lnTo>
                  <a:lnTo>
                    <a:pt x="5626951" y="1063307"/>
                  </a:lnTo>
                  <a:lnTo>
                    <a:pt x="5625833" y="1062837"/>
                  </a:lnTo>
                  <a:lnTo>
                    <a:pt x="5623204" y="1062837"/>
                  </a:lnTo>
                  <a:lnTo>
                    <a:pt x="5622074" y="1063307"/>
                  </a:lnTo>
                  <a:lnTo>
                    <a:pt x="5620220" y="1065161"/>
                  </a:lnTo>
                  <a:lnTo>
                    <a:pt x="5619750" y="1066279"/>
                  </a:lnTo>
                  <a:lnTo>
                    <a:pt x="5619750" y="1068908"/>
                  </a:lnTo>
                  <a:lnTo>
                    <a:pt x="5620220" y="1070038"/>
                  </a:lnTo>
                  <a:lnTo>
                    <a:pt x="5622074" y="1071892"/>
                  </a:lnTo>
                  <a:lnTo>
                    <a:pt x="5623204" y="1072362"/>
                  </a:lnTo>
                  <a:lnTo>
                    <a:pt x="5625833" y="1072362"/>
                  </a:lnTo>
                  <a:lnTo>
                    <a:pt x="5626951" y="1071892"/>
                  </a:lnTo>
                  <a:lnTo>
                    <a:pt x="5628818" y="1070038"/>
                  </a:lnTo>
                  <a:lnTo>
                    <a:pt x="5629275" y="1068908"/>
                  </a:lnTo>
                  <a:lnTo>
                    <a:pt x="5629275" y="1066279"/>
                  </a:lnTo>
                  <a:close/>
                </a:path>
                <a:path w="6200775" h="2135504">
                  <a:moveTo>
                    <a:pt x="5629275" y="534873"/>
                  </a:moveTo>
                  <a:lnTo>
                    <a:pt x="5628818" y="533742"/>
                  </a:lnTo>
                  <a:lnTo>
                    <a:pt x="5626951" y="531888"/>
                  </a:lnTo>
                  <a:lnTo>
                    <a:pt x="5625833" y="531418"/>
                  </a:lnTo>
                  <a:lnTo>
                    <a:pt x="5623204" y="531418"/>
                  </a:lnTo>
                  <a:lnTo>
                    <a:pt x="5622074" y="531888"/>
                  </a:lnTo>
                  <a:lnTo>
                    <a:pt x="5620220" y="533742"/>
                  </a:lnTo>
                  <a:lnTo>
                    <a:pt x="5619750" y="534873"/>
                  </a:lnTo>
                  <a:lnTo>
                    <a:pt x="5619750" y="537502"/>
                  </a:lnTo>
                  <a:lnTo>
                    <a:pt x="5620220" y="538619"/>
                  </a:lnTo>
                  <a:lnTo>
                    <a:pt x="5622074" y="540486"/>
                  </a:lnTo>
                  <a:lnTo>
                    <a:pt x="5623204" y="540943"/>
                  </a:lnTo>
                  <a:lnTo>
                    <a:pt x="5625833" y="540943"/>
                  </a:lnTo>
                  <a:lnTo>
                    <a:pt x="5626951" y="540486"/>
                  </a:lnTo>
                  <a:lnTo>
                    <a:pt x="5628818" y="538619"/>
                  </a:lnTo>
                  <a:lnTo>
                    <a:pt x="5629275" y="537502"/>
                  </a:lnTo>
                  <a:lnTo>
                    <a:pt x="5629275" y="534873"/>
                  </a:lnTo>
                  <a:close/>
                </a:path>
                <a:path w="6200775" h="2135504">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6200775" h="2135504">
                  <a:moveTo>
                    <a:pt x="5676900" y="2129117"/>
                  </a:moveTo>
                  <a:lnTo>
                    <a:pt x="5676443" y="2127999"/>
                  </a:lnTo>
                  <a:lnTo>
                    <a:pt x="5674576" y="2126132"/>
                  </a:lnTo>
                  <a:lnTo>
                    <a:pt x="5673458" y="2125675"/>
                  </a:lnTo>
                  <a:lnTo>
                    <a:pt x="5670829" y="2125675"/>
                  </a:lnTo>
                  <a:lnTo>
                    <a:pt x="5669699" y="2126132"/>
                  </a:lnTo>
                  <a:lnTo>
                    <a:pt x="5667845" y="2127999"/>
                  </a:lnTo>
                  <a:lnTo>
                    <a:pt x="5667375" y="2129117"/>
                  </a:lnTo>
                  <a:lnTo>
                    <a:pt x="5667375" y="2131745"/>
                  </a:lnTo>
                  <a:lnTo>
                    <a:pt x="5667845" y="2132863"/>
                  </a:lnTo>
                  <a:lnTo>
                    <a:pt x="5669699" y="2134730"/>
                  </a:lnTo>
                  <a:lnTo>
                    <a:pt x="5670829" y="2135200"/>
                  </a:lnTo>
                  <a:lnTo>
                    <a:pt x="5673458" y="2135200"/>
                  </a:lnTo>
                  <a:lnTo>
                    <a:pt x="5674576" y="2134730"/>
                  </a:lnTo>
                  <a:lnTo>
                    <a:pt x="5676443" y="2132863"/>
                  </a:lnTo>
                  <a:lnTo>
                    <a:pt x="5676900" y="2131745"/>
                  </a:lnTo>
                  <a:lnTo>
                    <a:pt x="5676900" y="2129117"/>
                  </a:lnTo>
                  <a:close/>
                </a:path>
                <a:path w="6200775" h="2135504">
                  <a:moveTo>
                    <a:pt x="5676900" y="1597698"/>
                  </a:moveTo>
                  <a:lnTo>
                    <a:pt x="5676443" y="1596580"/>
                  </a:lnTo>
                  <a:lnTo>
                    <a:pt x="5674576" y="1594713"/>
                  </a:lnTo>
                  <a:lnTo>
                    <a:pt x="5673458" y="1594256"/>
                  </a:lnTo>
                  <a:lnTo>
                    <a:pt x="5670829" y="1594256"/>
                  </a:lnTo>
                  <a:lnTo>
                    <a:pt x="5669699" y="1594713"/>
                  </a:lnTo>
                  <a:lnTo>
                    <a:pt x="5667845" y="1596580"/>
                  </a:lnTo>
                  <a:lnTo>
                    <a:pt x="5667375" y="1597698"/>
                  </a:lnTo>
                  <a:lnTo>
                    <a:pt x="5667375" y="1600327"/>
                  </a:lnTo>
                  <a:lnTo>
                    <a:pt x="5667845" y="1601457"/>
                  </a:lnTo>
                  <a:lnTo>
                    <a:pt x="5669699" y="1603311"/>
                  </a:lnTo>
                  <a:lnTo>
                    <a:pt x="5670829" y="1603781"/>
                  </a:lnTo>
                  <a:lnTo>
                    <a:pt x="5673458" y="1603781"/>
                  </a:lnTo>
                  <a:lnTo>
                    <a:pt x="5674576" y="1603311"/>
                  </a:lnTo>
                  <a:lnTo>
                    <a:pt x="5676443" y="1601457"/>
                  </a:lnTo>
                  <a:lnTo>
                    <a:pt x="5676900" y="1600327"/>
                  </a:lnTo>
                  <a:lnTo>
                    <a:pt x="5676900" y="1597698"/>
                  </a:lnTo>
                  <a:close/>
                </a:path>
                <a:path w="6200775" h="2135504">
                  <a:moveTo>
                    <a:pt x="5676900" y="1066279"/>
                  </a:moveTo>
                  <a:lnTo>
                    <a:pt x="5676443" y="1065161"/>
                  </a:lnTo>
                  <a:lnTo>
                    <a:pt x="5674576" y="1063307"/>
                  </a:lnTo>
                  <a:lnTo>
                    <a:pt x="5673458" y="1062837"/>
                  </a:lnTo>
                  <a:lnTo>
                    <a:pt x="5670829" y="1062837"/>
                  </a:lnTo>
                  <a:lnTo>
                    <a:pt x="5669699" y="1063307"/>
                  </a:lnTo>
                  <a:lnTo>
                    <a:pt x="5667845" y="1065161"/>
                  </a:lnTo>
                  <a:lnTo>
                    <a:pt x="5667375" y="1066279"/>
                  </a:lnTo>
                  <a:lnTo>
                    <a:pt x="5667375" y="1068908"/>
                  </a:lnTo>
                  <a:lnTo>
                    <a:pt x="5667845" y="1070038"/>
                  </a:lnTo>
                  <a:lnTo>
                    <a:pt x="5669699" y="1071892"/>
                  </a:lnTo>
                  <a:lnTo>
                    <a:pt x="5670829" y="1072362"/>
                  </a:lnTo>
                  <a:lnTo>
                    <a:pt x="5673458" y="1072362"/>
                  </a:lnTo>
                  <a:lnTo>
                    <a:pt x="5674576" y="1071892"/>
                  </a:lnTo>
                  <a:lnTo>
                    <a:pt x="5676443" y="1070038"/>
                  </a:lnTo>
                  <a:lnTo>
                    <a:pt x="5676900" y="1068908"/>
                  </a:lnTo>
                  <a:lnTo>
                    <a:pt x="5676900" y="1066279"/>
                  </a:lnTo>
                  <a:close/>
                </a:path>
                <a:path w="6200775" h="2135504">
                  <a:moveTo>
                    <a:pt x="5676900" y="534873"/>
                  </a:moveTo>
                  <a:lnTo>
                    <a:pt x="5676443" y="533742"/>
                  </a:lnTo>
                  <a:lnTo>
                    <a:pt x="5674576" y="531888"/>
                  </a:lnTo>
                  <a:lnTo>
                    <a:pt x="5673458" y="531418"/>
                  </a:lnTo>
                  <a:lnTo>
                    <a:pt x="5670829" y="531418"/>
                  </a:lnTo>
                  <a:lnTo>
                    <a:pt x="5669699" y="531888"/>
                  </a:lnTo>
                  <a:lnTo>
                    <a:pt x="5667845" y="533742"/>
                  </a:lnTo>
                  <a:lnTo>
                    <a:pt x="5667375" y="534873"/>
                  </a:lnTo>
                  <a:lnTo>
                    <a:pt x="5667375" y="537502"/>
                  </a:lnTo>
                  <a:lnTo>
                    <a:pt x="5667845" y="538619"/>
                  </a:lnTo>
                  <a:lnTo>
                    <a:pt x="5669699" y="540486"/>
                  </a:lnTo>
                  <a:lnTo>
                    <a:pt x="5670829" y="540943"/>
                  </a:lnTo>
                  <a:lnTo>
                    <a:pt x="5673458" y="540943"/>
                  </a:lnTo>
                  <a:lnTo>
                    <a:pt x="5674576" y="540486"/>
                  </a:lnTo>
                  <a:lnTo>
                    <a:pt x="5676443" y="538619"/>
                  </a:lnTo>
                  <a:lnTo>
                    <a:pt x="5676900" y="537502"/>
                  </a:lnTo>
                  <a:lnTo>
                    <a:pt x="5676900" y="534873"/>
                  </a:lnTo>
                  <a:close/>
                </a:path>
                <a:path w="6200775" h="2135504">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6200775" h="2135504">
                  <a:moveTo>
                    <a:pt x="5724525" y="2129117"/>
                  </a:moveTo>
                  <a:lnTo>
                    <a:pt x="5724068" y="2127999"/>
                  </a:lnTo>
                  <a:lnTo>
                    <a:pt x="5722201" y="2126132"/>
                  </a:lnTo>
                  <a:lnTo>
                    <a:pt x="5721083" y="2125675"/>
                  </a:lnTo>
                  <a:lnTo>
                    <a:pt x="5718454" y="2125675"/>
                  </a:lnTo>
                  <a:lnTo>
                    <a:pt x="5717324" y="2126132"/>
                  </a:lnTo>
                  <a:lnTo>
                    <a:pt x="5715470" y="2127999"/>
                  </a:lnTo>
                  <a:lnTo>
                    <a:pt x="5715000" y="2129117"/>
                  </a:lnTo>
                  <a:lnTo>
                    <a:pt x="5715000" y="2131745"/>
                  </a:lnTo>
                  <a:lnTo>
                    <a:pt x="5715470" y="2132863"/>
                  </a:lnTo>
                  <a:lnTo>
                    <a:pt x="5717324" y="2134730"/>
                  </a:lnTo>
                  <a:lnTo>
                    <a:pt x="5718454" y="2135200"/>
                  </a:lnTo>
                  <a:lnTo>
                    <a:pt x="5721083" y="2135200"/>
                  </a:lnTo>
                  <a:lnTo>
                    <a:pt x="5722201" y="2134730"/>
                  </a:lnTo>
                  <a:lnTo>
                    <a:pt x="5724068" y="2132863"/>
                  </a:lnTo>
                  <a:lnTo>
                    <a:pt x="5724525" y="2131745"/>
                  </a:lnTo>
                  <a:lnTo>
                    <a:pt x="5724525" y="2129117"/>
                  </a:lnTo>
                  <a:close/>
                </a:path>
                <a:path w="6200775" h="2135504">
                  <a:moveTo>
                    <a:pt x="5724525" y="1597698"/>
                  </a:moveTo>
                  <a:lnTo>
                    <a:pt x="5724068" y="1596580"/>
                  </a:lnTo>
                  <a:lnTo>
                    <a:pt x="5722201" y="1594713"/>
                  </a:lnTo>
                  <a:lnTo>
                    <a:pt x="5721083" y="1594256"/>
                  </a:lnTo>
                  <a:lnTo>
                    <a:pt x="5718454" y="1594256"/>
                  </a:lnTo>
                  <a:lnTo>
                    <a:pt x="5717324" y="1594713"/>
                  </a:lnTo>
                  <a:lnTo>
                    <a:pt x="5715470" y="1596580"/>
                  </a:lnTo>
                  <a:lnTo>
                    <a:pt x="5715000" y="1597698"/>
                  </a:lnTo>
                  <a:lnTo>
                    <a:pt x="5715000" y="1600327"/>
                  </a:lnTo>
                  <a:lnTo>
                    <a:pt x="5715470" y="1601457"/>
                  </a:lnTo>
                  <a:lnTo>
                    <a:pt x="5717324" y="1603311"/>
                  </a:lnTo>
                  <a:lnTo>
                    <a:pt x="5718454" y="1603781"/>
                  </a:lnTo>
                  <a:lnTo>
                    <a:pt x="5721083" y="1603781"/>
                  </a:lnTo>
                  <a:lnTo>
                    <a:pt x="5722201" y="1603311"/>
                  </a:lnTo>
                  <a:lnTo>
                    <a:pt x="5724068" y="1601457"/>
                  </a:lnTo>
                  <a:lnTo>
                    <a:pt x="5724525" y="1600327"/>
                  </a:lnTo>
                  <a:lnTo>
                    <a:pt x="5724525" y="1597698"/>
                  </a:lnTo>
                  <a:close/>
                </a:path>
                <a:path w="6200775" h="2135504">
                  <a:moveTo>
                    <a:pt x="5724525" y="1066279"/>
                  </a:moveTo>
                  <a:lnTo>
                    <a:pt x="5724068" y="1065161"/>
                  </a:lnTo>
                  <a:lnTo>
                    <a:pt x="5722201" y="1063307"/>
                  </a:lnTo>
                  <a:lnTo>
                    <a:pt x="5721083" y="1062837"/>
                  </a:lnTo>
                  <a:lnTo>
                    <a:pt x="5718454" y="1062837"/>
                  </a:lnTo>
                  <a:lnTo>
                    <a:pt x="5717324" y="1063307"/>
                  </a:lnTo>
                  <a:lnTo>
                    <a:pt x="5715470" y="1065161"/>
                  </a:lnTo>
                  <a:lnTo>
                    <a:pt x="5715000" y="1066279"/>
                  </a:lnTo>
                  <a:lnTo>
                    <a:pt x="5715000" y="1068908"/>
                  </a:lnTo>
                  <a:lnTo>
                    <a:pt x="5715470" y="1070038"/>
                  </a:lnTo>
                  <a:lnTo>
                    <a:pt x="5717324" y="1071892"/>
                  </a:lnTo>
                  <a:lnTo>
                    <a:pt x="5718454" y="1072362"/>
                  </a:lnTo>
                  <a:lnTo>
                    <a:pt x="5721083" y="1072362"/>
                  </a:lnTo>
                  <a:lnTo>
                    <a:pt x="5722201" y="1071892"/>
                  </a:lnTo>
                  <a:lnTo>
                    <a:pt x="5724068" y="1070038"/>
                  </a:lnTo>
                  <a:lnTo>
                    <a:pt x="5724525" y="1068908"/>
                  </a:lnTo>
                  <a:lnTo>
                    <a:pt x="5724525" y="1066279"/>
                  </a:lnTo>
                  <a:close/>
                </a:path>
                <a:path w="6200775" h="2135504">
                  <a:moveTo>
                    <a:pt x="5724525" y="534873"/>
                  </a:moveTo>
                  <a:lnTo>
                    <a:pt x="5724068" y="533742"/>
                  </a:lnTo>
                  <a:lnTo>
                    <a:pt x="5722201" y="531888"/>
                  </a:lnTo>
                  <a:lnTo>
                    <a:pt x="5721083" y="531418"/>
                  </a:lnTo>
                  <a:lnTo>
                    <a:pt x="5718454" y="531418"/>
                  </a:lnTo>
                  <a:lnTo>
                    <a:pt x="5717324" y="531888"/>
                  </a:lnTo>
                  <a:lnTo>
                    <a:pt x="5715470" y="533742"/>
                  </a:lnTo>
                  <a:lnTo>
                    <a:pt x="5715000" y="534873"/>
                  </a:lnTo>
                  <a:lnTo>
                    <a:pt x="5715000" y="537502"/>
                  </a:lnTo>
                  <a:lnTo>
                    <a:pt x="5715470" y="538619"/>
                  </a:lnTo>
                  <a:lnTo>
                    <a:pt x="5717324" y="540486"/>
                  </a:lnTo>
                  <a:lnTo>
                    <a:pt x="5718454" y="540943"/>
                  </a:lnTo>
                  <a:lnTo>
                    <a:pt x="5721083" y="540943"/>
                  </a:lnTo>
                  <a:lnTo>
                    <a:pt x="5722201" y="540486"/>
                  </a:lnTo>
                  <a:lnTo>
                    <a:pt x="5724068" y="538619"/>
                  </a:lnTo>
                  <a:lnTo>
                    <a:pt x="5724525" y="537502"/>
                  </a:lnTo>
                  <a:lnTo>
                    <a:pt x="5724525" y="534873"/>
                  </a:lnTo>
                  <a:close/>
                </a:path>
                <a:path w="6200775" h="2135504">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6200775" h="2135504">
                  <a:moveTo>
                    <a:pt x="5772150" y="2129117"/>
                  </a:moveTo>
                  <a:lnTo>
                    <a:pt x="5771693" y="2127999"/>
                  </a:lnTo>
                  <a:lnTo>
                    <a:pt x="5769826" y="2126132"/>
                  </a:lnTo>
                  <a:lnTo>
                    <a:pt x="5768708" y="2125675"/>
                  </a:lnTo>
                  <a:lnTo>
                    <a:pt x="5766079" y="2125675"/>
                  </a:lnTo>
                  <a:lnTo>
                    <a:pt x="5764949" y="2126132"/>
                  </a:lnTo>
                  <a:lnTo>
                    <a:pt x="5763095" y="2127999"/>
                  </a:lnTo>
                  <a:lnTo>
                    <a:pt x="5762625" y="2129117"/>
                  </a:lnTo>
                  <a:lnTo>
                    <a:pt x="5762625" y="2131745"/>
                  </a:lnTo>
                  <a:lnTo>
                    <a:pt x="5763095" y="2132863"/>
                  </a:lnTo>
                  <a:lnTo>
                    <a:pt x="5764949" y="2134730"/>
                  </a:lnTo>
                  <a:lnTo>
                    <a:pt x="5766079" y="2135200"/>
                  </a:lnTo>
                  <a:lnTo>
                    <a:pt x="5768708" y="2135200"/>
                  </a:lnTo>
                  <a:lnTo>
                    <a:pt x="5769826" y="2134730"/>
                  </a:lnTo>
                  <a:lnTo>
                    <a:pt x="5771693" y="2132863"/>
                  </a:lnTo>
                  <a:lnTo>
                    <a:pt x="5772150" y="2131745"/>
                  </a:lnTo>
                  <a:lnTo>
                    <a:pt x="5772150" y="2129117"/>
                  </a:lnTo>
                  <a:close/>
                </a:path>
                <a:path w="6200775" h="2135504">
                  <a:moveTo>
                    <a:pt x="5772150" y="1597698"/>
                  </a:moveTo>
                  <a:lnTo>
                    <a:pt x="5771693" y="1596580"/>
                  </a:lnTo>
                  <a:lnTo>
                    <a:pt x="5769826" y="1594713"/>
                  </a:lnTo>
                  <a:lnTo>
                    <a:pt x="5768708" y="1594256"/>
                  </a:lnTo>
                  <a:lnTo>
                    <a:pt x="5766079" y="1594256"/>
                  </a:lnTo>
                  <a:lnTo>
                    <a:pt x="5764949" y="1594713"/>
                  </a:lnTo>
                  <a:lnTo>
                    <a:pt x="5763095" y="1596580"/>
                  </a:lnTo>
                  <a:lnTo>
                    <a:pt x="5762625" y="1597698"/>
                  </a:lnTo>
                  <a:lnTo>
                    <a:pt x="5762625" y="1600327"/>
                  </a:lnTo>
                  <a:lnTo>
                    <a:pt x="5763095" y="1601457"/>
                  </a:lnTo>
                  <a:lnTo>
                    <a:pt x="5764949" y="1603311"/>
                  </a:lnTo>
                  <a:lnTo>
                    <a:pt x="5766079" y="1603781"/>
                  </a:lnTo>
                  <a:lnTo>
                    <a:pt x="5768708" y="1603781"/>
                  </a:lnTo>
                  <a:lnTo>
                    <a:pt x="5769826" y="1603311"/>
                  </a:lnTo>
                  <a:lnTo>
                    <a:pt x="5771693" y="1601457"/>
                  </a:lnTo>
                  <a:lnTo>
                    <a:pt x="5772150" y="1600327"/>
                  </a:lnTo>
                  <a:lnTo>
                    <a:pt x="5772150" y="1597698"/>
                  </a:lnTo>
                  <a:close/>
                </a:path>
                <a:path w="6200775" h="2135504">
                  <a:moveTo>
                    <a:pt x="5772150" y="1066279"/>
                  </a:moveTo>
                  <a:lnTo>
                    <a:pt x="5771693" y="1065161"/>
                  </a:lnTo>
                  <a:lnTo>
                    <a:pt x="5769826" y="1063307"/>
                  </a:lnTo>
                  <a:lnTo>
                    <a:pt x="5768708" y="1062837"/>
                  </a:lnTo>
                  <a:lnTo>
                    <a:pt x="5766079" y="1062837"/>
                  </a:lnTo>
                  <a:lnTo>
                    <a:pt x="5764949" y="1063307"/>
                  </a:lnTo>
                  <a:lnTo>
                    <a:pt x="5763095" y="1065161"/>
                  </a:lnTo>
                  <a:lnTo>
                    <a:pt x="5762625" y="1066279"/>
                  </a:lnTo>
                  <a:lnTo>
                    <a:pt x="5762625" y="1068908"/>
                  </a:lnTo>
                  <a:lnTo>
                    <a:pt x="5763095" y="1070038"/>
                  </a:lnTo>
                  <a:lnTo>
                    <a:pt x="5764949" y="1071892"/>
                  </a:lnTo>
                  <a:lnTo>
                    <a:pt x="5766079" y="1072362"/>
                  </a:lnTo>
                  <a:lnTo>
                    <a:pt x="5768708" y="1072362"/>
                  </a:lnTo>
                  <a:lnTo>
                    <a:pt x="5769826" y="1071892"/>
                  </a:lnTo>
                  <a:lnTo>
                    <a:pt x="5771693" y="1070038"/>
                  </a:lnTo>
                  <a:lnTo>
                    <a:pt x="5772150" y="1068908"/>
                  </a:lnTo>
                  <a:lnTo>
                    <a:pt x="5772150" y="1066279"/>
                  </a:lnTo>
                  <a:close/>
                </a:path>
                <a:path w="6200775" h="2135504">
                  <a:moveTo>
                    <a:pt x="5772150" y="534873"/>
                  </a:moveTo>
                  <a:lnTo>
                    <a:pt x="5771693" y="533742"/>
                  </a:lnTo>
                  <a:lnTo>
                    <a:pt x="5769826" y="531888"/>
                  </a:lnTo>
                  <a:lnTo>
                    <a:pt x="5768708" y="531418"/>
                  </a:lnTo>
                  <a:lnTo>
                    <a:pt x="5766079" y="531418"/>
                  </a:lnTo>
                  <a:lnTo>
                    <a:pt x="5764949" y="531888"/>
                  </a:lnTo>
                  <a:lnTo>
                    <a:pt x="5763095" y="533742"/>
                  </a:lnTo>
                  <a:lnTo>
                    <a:pt x="5762625" y="534873"/>
                  </a:lnTo>
                  <a:lnTo>
                    <a:pt x="5762625" y="537502"/>
                  </a:lnTo>
                  <a:lnTo>
                    <a:pt x="5763095" y="538619"/>
                  </a:lnTo>
                  <a:lnTo>
                    <a:pt x="5764949" y="540486"/>
                  </a:lnTo>
                  <a:lnTo>
                    <a:pt x="5766079" y="540943"/>
                  </a:lnTo>
                  <a:lnTo>
                    <a:pt x="5768708" y="540943"/>
                  </a:lnTo>
                  <a:lnTo>
                    <a:pt x="5769826" y="540486"/>
                  </a:lnTo>
                  <a:lnTo>
                    <a:pt x="5771693" y="538619"/>
                  </a:lnTo>
                  <a:lnTo>
                    <a:pt x="5772150" y="537502"/>
                  </a:lnTo>
                  <a:lnTo>
                    <a:pt x="5772150" y="534873"/>
                  </a:lnTo>
                  <a:close/>
                </a:path>
                <a:path w="6200775" h="2135504">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6200775" h="2135504">
                  <a:moveTo>
                    <a:pt x="5819775" y="2129117"/>
                  </a:moveTo>
                  <a:lnTo>
                    <a:pt x="5819318" y="2127999"/>
                  </a:lnTo>
                  <a:lnTo>
                    <a:pt x="5817451" y="2126132"/>
                  </a:lnTo>
                  <a:lnTo>
                    <a:pt x="5816333" y="2125675"/>
                  </a:lnTo>
                  <a:lnTo>
                    <a:pt x="5813704" y="2125675"/>
                  </a:lnTo>
                  <a:lnTo>
                    <a:pt x="5812574" y="2126132"/>
                  </a:lnTo>
                  <a:lnTo>
                    <a:pt x="5810720" y="2127999"/>
                  </a:lnTo>
                  <a:lnTo>
                    <a:pt x="5810250" y="2129117"/>
                  </a:lnTo>
                  <a:lnTo>
                    <a:pt x="5810250" y="2131745"/>
                  </a:lnTo>
                  <a:lnTo>
                    <a:pt x="5810720" y="2132863"/>
                  </a:lnTo>
                  <a:lnTo>
                    <a:pt x="5812574" y="2134730"/>
                  </a:lnTo>
                  <a:lnTo>
                    <a:pt x="5813704" y="2135200"/>
                  </a:lnTo>
                  <a:lnTo>
                    <a:pt x="5816333" y="2135200"/>
                  </a:lnTo>
                  <a:lnTo>
                    <a:pt x="5817451" y="2134730"/>
                  </a:lnTo>
                  <a:lnTo>
                    <a:pt x="5819318" y="2132863"/>
                  </a:lnTo>
                  <a:lnTo>
                    <a:pt x="5819775" y="2131745"/>
                  </a:lnTo>
                  <a:lnTo>
                    <a:pt x="5819775" y="2129117"/>
                  </a:lnTo>
                  <a:close/>
                </a:path>
                <a:path w="6200775" h="2135504">
                  <a:moveTo>
                    <a:pt x="5819775" y="1597698"/>
                  </a:moveTo>
                  <a:lnTo>
                    <a:pt x="5819318" y="1596580"/>
                  </a:lnTo>
                  <a:lnTo>
                    <a:pt x="5817451" y="1594713"/>
                  </a:lnTo>
                  <a:lnTo>
                    <a:pt x="5816333" y="1594256"/>
                  </a:lnTo>
                  <a:lnTo>
                    <a:pt x="5813704" y="1594256"/>
                  </a:lnTo>
                  <a:lnTo>
                    <a:pt x="5812574" y="1594713"/>
                  </a:lnTo>
                  <a:lnTo>
                    <a:pt x="5810720" y="1596580"/>
                  </a:lnTo>
                  <a:lnTo>
                    <a:pt x="5810250" y="1597698"/>
                  </a:lnTo>
                  <a:lnTo>
                    <a:pt x="5810250" y="1600327"/>
                  </a:lnTo>
                  <a:lnTo>
                    <a:pt x="5810720" y="1601457"/>
                  </a:lnTo>
                  <a:lnTo>
                    <a:pt x="5812574" y="1603311"/>
                  </a:lnTo>
                  <a:lnTo>
                    <a:pt x="5813704" y="1603781"/>
                  </a:lnTo>
                  <a:lnTo>
                    <a:pt x="5816333" y="1603781"/>
                  </a:lnTo>
                  <a:lnTo>
                    <a:pt x="5817451" y="1603311"/>
                  </a:lnTo>
                  <a:lnTo>
                    <a:pt x="5819318" y="1601457"/>
                  </a:lnTo>
                  <a:lnTo>
                    <a:pt x="5819775" y="1600327"/>
                  </a:lnTo>
                  <a:lnTo>
                    <a:pt x="5819775" y="1597698"/>
                  </a:lnTo>
                  <a:close/>
                </a:path>
                <a:path w="6200775" h="2135504">
                  <a:moveTo>
                    <a:pt x="5819775" y="1066279"/>
                  </a:moveTo>
                  <a:lnTo>
                    <a:pt x="5819318" y="1065161"/>
                  </a:lnTo>
                  <a:lnTo>
                    <a:pt x="5817451" y="1063307"/>
                  </a:lnTo>
                  <a:lnTo>
                    <a:pt x="5816333" y="1062837"/>
                  </a:lnTo>
                  <a:lnTo>
                    <a:pt x="5813704" y="1062837"/>
                  </a:lnTo>
                  <a:lnTo>
                    <a:pt x="5812574" y="1063307"/>
                  </a:lnTo>
                  <a:lnTo>
                    <a:pt x="5810720" y="1065161"/>
                  </a:lnTo>
                  <a:lnTo>
                    <a:pt x="5810250" y="1066279"/>
                  </a:lnTo>
                  <a:lnTo>
                    <a:pt x="5810250" y="1068908"/>
                  </a:lnTo>
                  <a:lnTo>
                    <a:pt x="5810720" y="1070038"/>
                  </a:lnTo>
                  <a:lnTo>
                    <a:pt x="5812574" y="1071892"/>
                  </a:lnTo>
                  <a:lnTo>
                    <a:pt x="5813704" y="1072362"/>
                  </a:lnTo>
                  <a:lnTo>
                    <a:pt x="5816333" y="1072362"/>
                  </a:lnTo>
                  <a:lnTo>
                    <a:pt x="5817451" y="1071892"/>
                  </a:lnTo>
                  <a:lnTo>
                    <a:pt x="5819318" y="1070038"/>
                  </a:lnTo>
                  <a:lnTo>
                    <a:pt x="5819775" y="1068908"/>
                  </a:lnTo>
                  <a:lnTo>
                    <a:pt x="5819775" y="1066279"/>
                  </a:lnTo>
                  <a:close/>
                </a:path>
                <a:path w="6200775" h="2135504">
                  <a:moveTo>
                    <a:pt x="5819775" y="534873"/>
                  </a:moveTo>
                  <a:lnTo>
                    <a:pt x="5819318" y="533742"/>
                  </a:lnTo>
                  <a:lnTo>
                    <a:pt x="5817451" y="531888"/>
                  </a:lnTo>
                  <a:lnTo>
                    <a:pt x="5816333" y="531418"/>
                  </a:lnTo>
                  <a:lnTo>
                    <a:pt x="5813704" y="531418"/>
                  </a:lnTo>
                  <a:lnTo>
                    <a:pt x="5812574" y="531888"/>
                  </a:lnTo>
                  <a:lnTo>
                    <a:pt x="5810720" y="533742"/>
                  </a:lnTo>
                  <a:lnTo>
                    <a:pt x="5810250" y="534873"/>
                  </a:lnTo>
                  <a:lnTo>
                    <a:pt x="5810250" y="537502"/>
                  </a:lnTo>
                  <a:lnTo>
                    <a:pt x="5810720" y="538619"/>
                  </a:lnTo>
                  <a:lnTo>
                    <a:pt x="5812574" y="540486"/>
                  </a:lnTo>
                  <a:lnTo>
                    <a:pt x="5813704" y="540943"/>
                  </a:lnTo>
                  <a:lnTo>
                    <a:pt x="5816333" y="540943"/>
                  </a:lnTo>
                  <a:lnTo>
                    <a:pt x="5817451" y="540486"/>
                  </a:lnTo>
                  <a:lnTo>
                    <a:pt x="5819318" y="538619"/>
                  </a:lnTo>
                  <a:lnTo>
                    <a:pt x="5819775" y="537502"/>
                  </a:lnTo>
                  <a:lnTo>
                    <a:pt x="5819775" y="534873"/>
                  </a:lnTo>
                  <a:close/>
                </a:path>
                <a:path w="6200775" h="2135504">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6200775" h="2135504">
                  <a:moveTo>
                    <a:pt x="5867400" y="2129117"/>
                  </a:moveTo>
                  <a:lnTo>
                    <a:pt x="5866943" y="2127999"/>
                  </a:lnTo>
                  <a:lnTo>
                    <a:pt x="5865076" y="2126132"/>
                  </a:lnTo>
                  <a:lnTo>
                    <a:pt x="5863958" y="2125675"/>
                  </a:lnTo>
                  <a:lnTo>
                    <a:pt x="5861329" y="2125675"/>
                  </a:lnTo>
                  <a:lnTo>
                    <a:pt x="5860199" y="2126132"/>
                  </a:lnTo>
                  <a:lnTo>
                    <a:pt x="5858345" y="2127999"/>
                  </a:lnTo>
                  <a:lnTo>
                    <a:pt x="5857875" y="2129117"/>
                  </a:lnTo>
                  <a:lnTo>
                    <a:pt x="5857875" y="2131745"/>
                  </a:lnTo>
                  <a:lnTo>
                    <a:pt x="5858345" y="2132863"/>
                  </a:lnTo>
                  <a:lnTo>
                    <a:pt x="5860199" y="2134730"/>
                  </a:lnTo>
                  <a:lnTo>
                    <a:pt x="5861329" y="2135200"/>
                  </a:lnTo>
                  <a:lnTo>
                    <a:pt x="5863958" y="2135200"/>
                  </a:lnTo>
                  <a:lnTo>
                    <a:pt x="5865076" y="2134730"/>
                  </a:lnTo>
                  <a:lnTo>
                    <a:pt x="5866943" y="2132863"/>
                  </a:lnTo>
                  <a:lnTo>
                    <a:pt x="5867400" y="2131745"/>
                  </a:lnTo>
                  <a:lnTo>
                    <a:pt x="5867400" y="2129117"/>
                  </a:lnTo>
                  <a:close/>
                </a:path>
                <a:path w="6200775" h="2135504">
                  <a:moveTo>
                    <a:pt x="5867400" y="1597698"/>
                  </a:moveTo>
                  <a:lnTo>
                    <a:pt x="5866943" y="1596580"/>
                  </a:lnTo>
                  <a:lnTo>
                    <a:pt x="5865076" y="1594713"/>
                  </a:lnTo>
                  <a:lnTo>
                    <a:pt x="5863958" y="1594256"/>
                  </a:lnTo>
                  <a:lnTo>
                    <a:pt x="5861329" y="1594256"/>
                  </a:lnTo>
                  <a:lnTo>
                    <a:pt x="5860199" y="1594713"/>
                  </a:lnTo>
                  <a:lnTo>
                    <a:pt x="5858345" y="1596580"/>
                  </a:lnTo>
                  <a:lnTo>
                    <a:pt x="5857875" y="1597698"/>
                  </a:lnTo>
                  <a:lnTo>
                    <a:pt x="5857875" y="1600327"/>
                  </a:lnTo>
                  <a:lnTo>
                    <a:pt x="5858345" y="1601457"/>
                  </a:lnTo>
                  <a:lnTo>
                    <a:pt x="5860199" y="1603311"/>
                  </a:lnTo>
                  <a:lnTo>
                    <a:pt x="5861329" y="1603781"/>
                  </a:lnTo>
                  <a:lnTo>
                    <a:pt x="5863958" y="1603781"/>
                  </a:lnTo>
                  <a:lnTo>
                    <a:pt x="5865076" y="1603311"/>
                  </a:lnTo>
                  <a:lnTo>
                    <a:pt x="5866943" y="1601457"/>
                  </a:lnTo>
                  <a:lnTo>
                    <a:pt x="5867400" y="1600327"/>
                  </a:lnTo>
                  <a:lnTo>
                    <a:pt x="5867400" y="1597698"/>
                  </a:lnTo>
                  <a:close/>
                </a:path>
                <a:path w="6200775" h="2135504">
                  <a:moveTo>
                    <a:pt x="5867400" y="1066279"/>
                  </a:moveTo>
                  <a:lnTo>
                    <a:pt x="5866943" y="1065161"/>
                  </a:lnTo>
                  <a:lnTo>
                    <a:pt x="5865076" y="1063307"/>
                  </a:lnTo>
                  <a:lnTo>
                    <a:pt x="5863958" y="1062837"/>
                  </a:lnTo>
                  <a:lnTo>
                    <a:pt x="5861329" y="1062837"/>
                  </a:lnTo>
                  <a:lnTo>
                    <a:pt x="5860199" y="1063307"/>
                  </a:lnTo>
                  <a:lnTo>
                    <a:pt x="5858345" y="1065161"/>
                  </a:lnTo>
                  <a:lnTo>
                    <a:pt x="5857875" y="1066279"/>
                  </a:lnTo>
                  <a:lnTo>
                    <a:pt x="5857875" y="1068908"/>
                  </a:lnTo>
                  <a:lnTo>
                    <a:pt x="5858345" y="1070038"/>
                  </a:lnTo>
                  <a:lnTo>
                    <a:pt x="5860199" y="1071892"/>
                  </a:lnTo>
                  <a:lnTo>
                    <a:pt x="5861329" y="1072362"/>
                  </a:lnTo>
                  <a:lnTo>
                    <a:pt x="5863958" y="1072362"/>
                  </a:lnTo>
                  <a:lnTo>
                    <a:pt x="5865076" y="1071892"/>
                  </a:lnTo>
                  <a:lnTo>
                    <a:pt x="5866943" y="1070038"/>
                  </a:lnTo>
                  <a:lnTo>
                    <a:pt x="5867400" y="1068908"/>
                  </a:lnTo>
                  <a:lnTo>
                    <a:pt x="5867400" y="1066279"/>
                  </a:lnTo>
                  <a:close/>
                </a:path>
                <a:path w="6200775" h="2135504">
                  <a:moveTo>
                    <a:pt x="5867400" y="534873"/>
                  </a:moveTo>
                  <a:lnTo>
                    <a:pt x="5866943" y="533742"/>
                  </a:lnTo>
                  <a:lnTo>
                    <a:pt x="5865076" y="531888"/>
                  </a:lnTo>
                  <a:lnTo>
                    <a:pt x="5863958" y="531418"/>
                  </a:lnTo>
                  <a:lnTo>
                    <a:pt x="5861329" y="531418"/>
                  </a:lnTo>
                  <a:lnTo>
                    <a:pt x="5860199" y="531888"/>
                  </a:lnTo>
                  <a:lnTo>
                    <a:pt x="5858345" y="533742"/>
                  </a:lnTo>
                  <a:lnTo>
                    <a:pt x="5857875" y="534873"/>
                  </a:lnTo>
                  <a:lnTo>
                    <a:pt x="5857875" y="537502"/>
                  </a:lnTo>
                  <a:lnTo>
                    <a:pt x="5858345" y="538619"/>
                  </a:lnTo>
                  <a:lnTo>
                    <a:pt x="5860199" y="540486"/>
                  </a:lnTo>
                  <a:lnTo>
                    <a:pt x="5861329" y="540943"/>
                  </a:lnTo>
                  <a:lnTo>
                    <a:pt x="5863958" y="540943"/>
                  </a:lnTo>
                  <a:lnTo>
                    <a:pt x="5865076" y="540486"/>
                  </a:lnTo>
                  <a:lnTo>
                    <a:pt x="5866943" y="538619"/>
                  </a:lnTo>
                  <a:lnTo>
                    <a:pt x="5867400" y="537502"/>
                  </a:lnTo>
                  <a:lnTo>
                    <a:pt x="5867400" y="534873"/>
                  </a:lnTo>
                  <a:close/>
                </a:path>
                <a:path w="6200775" h="2135504">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6200775" h="2135504">
                  <a:moveTo>
                    <a:pt x="5915025" y="2129117"/>
                  </a:moveTo>
                  <a:lnTo>
                    <a:pt x="5914568" y="2127999"/>
                  </a:lnTo>
                  <a:lnTo>
                    <a:pt x="5912701" y="2126132"/>
                  </a:lnTo>
                  <a:lnTo>
                    <a:pt x="5911583" y="2125675"/>
                  </a:lnTo>
                  <a:lnTo>
                    <a:pt x="5908954" y="2125675"/>
                  </a:lnTo>
                  <a:lnTo>
                    <a:pt x="5907824" y="2126132"/>
                  </a:lnTo>
                  <a:lnTo>
                    <a:pt x="5905970" y="2127999"/>
                  </a:lnTo>
                  <a:lnTo>
                    <a:pt x="5905500" y="2129117"/>
                  </a:lnTo>
                  <a:lnTo>
                    <a:pt x="5905500" y="2131745"/>
                  </a:lnTo>
                  <a:lnTo>
                    <a:pt x="5905970" y="2132863"/>
                  </a:lnTo>
                  <a:lnTo>
                    <a:pt x="5907824" y="2134730"/>
                  </a:lnTo>
                  <a:lnTo>
                    <a:pt x="5908954" y="2135200"/>
                  </a:lnTo>
                  <a:lnTo>
                    <a:pt x="5911583" y="2135200"/>
                  </a:lnTo>
                  <a:lnTo>
                    <a:pt x="5912701" y="2134730"/>
                  </a:lnTo>
                  <a:lnTo>
                    <a:pt x="5914568" y="2132863"/>
                  </a:lnTo>
                  <a:lnTo>
                    <a:pt x="5915025" y="2131745"/>
                  </a:lnTo>
                  <a:lnTo>
                    <a:pt x="5915025" y="2129117"/>
                  </a:lnTo>
                  <a:close/>
                </a:path>
                <a:path w="6200775" h="2135504">
                  <a:moveTo>
                    <a:pt x="5915025" y="1597698"/>
                  </a:moveTo>
                  <a:lnTo>
                    <a:pt x="5914568" y="1596580"/>
                  </a:lnTo>
                  <a:lnTo>
                    <a:pt x="5912701" y="1594713"/>
                  </a:lnTo>
                  <a:lnTo>
                    <a:pt x="5911583" y="1594256"/>
                  </a:lnTo>
                  <a:lnTo>
                    <a:pt x="5908954" y="1594256"/>
                  </a:lnTo>
                  <a:lnTo>
                    <a:pt x="5907824" y="1594713"/>
                  </a:lnTo>
                  <a:lnTo>
                    <a:pt x="5905970" y="1596580"/>
                  </a:lnTo>
                  <a:lnTo>
                    <a:pt x="5905500" y="1597698"/>
                  </a:lnTo>
                  <a:lnTo>
                    <a:pt x="5905500" y="1600327"/>
                  </a:lnTo>
                  <a:lnTo>
                    <a:pt x="5905970" y="1601457"/>
                  </a:lnTo>
                  <a:lnTo>
                    <a:pt x="5907824" y="1603311"/>
                  </a:lnTo>
                  <a:lnTo>
                    <a:pt x="5908954" y="1603781"/>
                  </a:lnTo>
                  <a:lnTo>
                    <a:pt x="5911583" y="1603781"/>
                  </a:lnTo>
                  <a:lnTo>
                    <a:pt x="5912701" y="1603311"/>
                  </a:lnTo>
                  <a:lnTo>
                    <a:pt x="5914568" y="1601457"/>
                  </a:lnTo>
                  <a:lnTo>
                    <a:pt x="5915025" y="1600327"/>
                  </a:lnTo>
                  <a:lnTo>
                    <a:pt x="5915025" y="1597698"/>
                  </a:lnTo>
                  <a:close/>
                </a:path>
                <a:path w="6200775" h="2135504">
                  <a:moveTo>
                    <a:pt x="5915025" y="1066279"/>
                  </a:moveTo>
                  <a:lnTo>
                    <a:pt x="5914568" y="1065161"/>
                  </a:lnTo>
                  <a:lnTo>
                    <a:pt x="5912701" y="1063307"/>
                  </a:lnTo>
                  <a:lnTo>
                    <a:pt x="5911583" y="1062837"/>
                  </a:lnTo>
                  <a:lnTo>
                    <a:pt x="5908954" y="1062837"/>
                  </a:lnTo>
                  <a:lnTo>
                    <a:pt x="5907824" y="1063307"/>
                  </a:lnTo>
                  <a:lnTo>
                    <a:pt x="5905970" y="1065161"/>
                  </a:lnTo>
                  <a:lnTo>
                    <a:pt x="5905500" y="1066279"/>
                  </a:lnTo>
                  <a:lnTo>
                    <a:pt x="5905500" y="1068908"/>
                  </a:lnTo>
                  <a:lnTo>
                    <a:pt x="5905970" y="1070038"/>
                  </a:lnTo>
                  <a:lnTo>
                    <a:pt x="5907824" y="1071892"/>
                  </a:lnTo>
                  <a:lnTo>
                    <a:pt x="5908954" y="1072362"/>
                  </a:lnTo>
                  <a:lnTo>
                    <a:pt x="5911583" y="1072362"/>
                  </a:lnTo>
                  <a:lnTo>
                    <a:pt x="5912701" y="1071892"/>
                  </a:lnTo>
                  <a:lnTo>
                    <a:pt x="5914568" y="1070038"/>
                  </a:lnTo>
                  <a:lnTo>
                    <a:pt x="5915025" y="1068908"/>
                  </a:lnTo>
                  <a:lnTo>
                    <a:pt x="5915025" y="1066279"/>
                  </a:lnTo>
                  <a:close/>
                </a:path>
                <a:path w="6200775" h="2135504">
                  <a:moveTo>
                    <a:pt x="5915025" y="534873"/>
                  </a:moveTo>
                  <a:lnTo>
                    <a:pt x="5914568" y="533742"/>
                  </a:lnTo>
                  <a:lnTo>
                    <a:pt x="5912701" y="531888"/>
                  </a:lnTo>
                  <a:lnTo>
                    <a:pt x="5911583" y="531418"/>
                  </a:lnTo>
                  <a:lnTo>
                    <a:pt x="5908954" y="531418"/>
                  </a:lnTo>
                  <a:lnTo>
                    <a:pt x="5907824" y="531888"/>
                  </a:lnTo>
                  <a:lnTo>
                    <a:pt x="5905970" y="533742"/>
                  </a:lnTo>
                  <a:lnTo>
                    <a:pt x="5905500" y="534873"/>
                  </a:lnTo>
                  <a:lnTo>
                    <a:pt x="5905500" y="537502"/>
                  </a:lnTo>
                  <a:lnTo>
                    <a:pt x="5905970" y="538619"/>
                  </a:lnTo>
                  <a:lnTo>
                    <a:pt x="5907824" y="540486"/>
                  </a:lnTo>
                  <a:lnTo>
                    <a:pt x="5908954" y="540943"/>
                  </a:lnTo>
                  <a:lnTo>
                    <a:pt x="5911583" y="540943"/>
                  </a:lnTo>
                  <a:lnTo>
                    <a:pt x="5912701" y="540486"/>
                  </a:lnTo>
                  <a:lnTo>
                    <a:pt x="5914568" y="538619"/>
                  </a:lnTo>
                  <a:lnTo>
                    <a:pt x="5915025" y="537502"/>
                  </a:lnTo>
                  <a:lnTo>
                    <a:pt x="5915025" y="534873"/>
                  </a:lnTo>
                  <a:close/>
                </a:path>
                <a:path w="6200775" h="2135504">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6200775" h="2135504">
                  <a:moveTo>
                    <a:pt x="5962650" y="2129117"/>
                  </a:moveTo>
                  <a:lnTo>
                    <a:pt x="5962193" y="2127999"/>
                  </a:lnTo>
                  <a:lnTo>
                    <a:pt x="5960326" y="2126132"/>
                  </a:lnTo>
                  <a:lnTo>
                    <a:pt x="5959208" y="2125675"/>
                  </a:lnTo>
                  <a:lnTo>
                    <a:pt x="5956579" y="2125675"/>
                  </a:lnTo>
                  <a:lnTo>
                    <a:pt x="5955449" y="2126132"/>
                  </a:lnTo>
                  <a:lnTo>
                    <a:pt x="5953595" y="2127999"/>
                  </a:lnTo>
                  <a:lnTo>
                    <a:pt x="5953125" y="2129117"/>
                  </a:lnTo>
                  <a:lnTo>
                    <a:pt x="5953125" y="2131745"/>
                  </a:lnTo>
                  <a:lnTo>
                    <a:pt x="5953595" y="2132863"/>
                  </a:lnTo>
                  <a:lnTo>
                    <a:pt x="5955449" y="2134730"/>
                  </a:lnTo>
                  <a:lnTo>
                    <a:pt x="5956579" y="2135200"/>
                  </a:lnTo>
                  <a:lnTo>
                    <a:pt x="5959208" y="2135200"/>
                  </a:lnTo>
                  <a:lnTo>
                    <a:pt x="5960326" y="2134730"/>
                  </a:lnTo>
                  <a:lnTo>
                    <a:pt x="5962193" y="2132863"/>
                  </a:lnTo>
                  <a:lnTo>
                    <a:pt x="5962650" y="2131745"/>
                  </a:lnTo>
                  <a:lnTo>
                    <a:pt x="5962650" y="2129117"/>
                  </a:lnTo>
                  <a:close/>
                </a:path>
                <a:path w="6200775" h="2135504">
                  <a:moveTo>
                    <a:pt x="5962650" y="1597698"/>
                  </a:moveTo>
                  <a:lnTo>
                    <a:pt x="5962193" y="1596580"/>
                  </a:lnTo>
                  <a:lnTo>
                    <a:pt x="5960326" y="1594713"/>
                  </a:lnTo>
                  <a:lnTo>
                    <a:pt x="5959208" y="1594256"/>
                  </a:lnTo>
                  <a:lnTo>
                    <a:pt x="5956579" y="1594256"/>
                  </a:lnTo>
                  <a:lnTo>
                    <a:pt x="5955449" y="1594713"/>
                  </a:lnTo>
                  <a:lnTo>
                    <a:pt x="5953595" y="1596580"/>
                  </a:lnTo>
                  <a:lnTo>
                    <a:pt x="5953125" y="1597698"/>
                  </a:lnTo>
                  <a:lnTo>
                    <a:pt x="5953125" y="1600327"/>
                  </a:lnTo>
                  <a:lnTo>
                    <a:pt x="5953595" y="1601457"/>
                  </a:lnTo>
                  <a:lnTo>
                    <a:pt x="5955449" y="1603311"/>
                  </a:lnTo>
                  <a:lnTo>
                    <a:pt x="5956579" y="1603781"/>
                  </a:lnTo>
                  <a:lnTo>
                    <a:pt x="5959208" y="1603781"/>
                  </a:lnTo>
                  <a:lnTo>
                    <a:pt x="5960326" y="1603311"/>
                  </a:lnTo>
                  <a:lnTo>
                    <a:pt x="5962193" y="1601457"/>
                  </a:lnTo>
                  <a:lnTo>
                    <a:pt x="5962650" y="1600327"/>
                  </a:lnTo>
                  <a:lnTo>
                    <a:pt x="5962650" y="1597698"/>
                  </a:lnTo>
                  <a:close/>
                </a:path>
                <a:path w="6200775" h="2135504">
                  <a:moveTo>
                    <a:pt x="5962650" y="1066279"/>
                  </a:moveTo>
                  <a:lnTo>
                    <a:pt x="5962193" y="1065161"/>
                  </a:lnTo>
                  <a:lnTo>
                    <a:pt x="5960326" y="1063307"/>
                  </a:lnTo>
                  <a:lnTo>
                    <a:pt x="5959208" y="1062837"/>
                  </a:lnTo>
                  <a:lnTo>
                    <a:pt x="5956579" y="1062837"/>
                  </a:lnTo>
                  <a:lnTo>
                    <a:pt x="5955449" y="1063307"/>
                  </a:lnTo>
                  <a:lnTo>
                    <a:pt x="5953595" y="1065161"/>
                  </a:lnTo>
                  <a:lnTo>
                    <a:pt x="5953125" y="1066279"/>
                  </a:lnTo>
                  <a:lnTo>
                    <a:pt x="5953125" y="1068908"/>
                  </a:lnTo>
                  <a:lnTo>
                    <a:pt x="5953595" y="1070038"/>
                  </a:lnTo>
                  <a:lnTo>
                    <a:pt x="5955449" y="1071892"/>
                  </a:lnTo>
                  <a:lnTo>
                    <a:pt x="5956579" y="1072362"/>
                  </a:lnTo>
                  <a:lnTo>
                    <a:pt x="5959208" y="1072362"/>
                  </a:lnTo>
                  <a:lnTo>
                    <a:pt x="5960326" y="1071892"/>
                  </a:lnTo>
                  <a:lnTo>
                    <a:pt x="5962193" y="1070038"/>
                  </a:lnTo>
                  <a:lnTo>
                    <a:pt x="5962650" y="1068908"/>
                  </a:lnTo>
                  <a:lnTo>
                    <a:pt x="5962650" y="1066279"/>
                  </a:lnTo>
                  <a:close/>
                </a:path>
                <a:path w="6200775" h="2135504">
                  <a:moveTo>
                    <a:pt x="5962650" y="534873"/>
                  </a:moveTo>
                  <a:lnTo>
                    <a:pt x="5962193" y="533742"/>
                  </a:lnTo>
                  <a:lnTo>
                    <a:pt x="5960326" y="531888"/>
                  </a:lnTo>
                  <a:lnTo>
                    <a:pt x="5959208" y="531418"/>
                  </a:lnTo>
                  <a:lnTo>
                    <a:pt x="5956579" y="531418"/>
                  </a:lnTo>
                  <a:lnTo>
                    <a:pt x="5955449" y="531888"/>
                  </a:lnTo>
                  <a:lnTo>
                    <a:pt x="5953595" y="533742"/>
                  </a:lnTo>
                  <a:lnTo>
                    <a:pt x="5953125" y="534873"/>
                  </a:lnTo>
                  <a:lnTo>
                    <a:pt x="5953125" y="537502"/>
                  </a:lnTo>
                  <a:lnTo>
                    <a:pt x="5953595" y="538619"/>
                  </a:lnTo>
                  <a:lnTo>
                    <a:pt x="5955449" y="540486"/>
                  </a:lnTo>
                  <a:lnTo>
                    <a:pt x="5956579" y="540943"/>
                  </a:lnTo>
                  <a:lnTo>
                    <a:pt x="5959208" y="540943"/>
                  </a:lnTo>
                  <a:lnTo>
                    <a:pt x="5960326" y="540486"/>
                  </a:lnTo>
                  <a:lnTo>
                    <a:pt x="5962193" y="538619"/>
                  </a:lnTo>
                  <a:lnTo>
                    <a:pt x="5962650" y="537502"/>
                  </a:lnTo>
                  <a:lnTo>
                    <a:pt x="5962650" y="534873"/>
                  </a:lnTo>
                  <a:close/>
                </a:path>
                <a:path w="6200775" h="2135504">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6200775" h="2135504">
                  <a:moveTo>
                    <a:pt x="6010275" y="2129117"/>
                  </a:moveTo>
                  <a:lnTo>
                    <a:pt x="6009818" y="2127999"/>
                  </a:lnTo>
                  <a:lnTo>
                    <a:pt x="6007951" y="2126132"/>
                  </a:lnTo>
                  <a:lnTo>
                    <a:pt x="6006833" y="2125675"/>
                  </a:lnTo>
                  <a:lnTo>
                    <a:pt x="6004204" y="2125675"/>
                  </a:lnTo>
                  <a:lnTo>
                    <a:pt x="6003087" y="2126132"/>
                  </a:lnTo>
                  <a:lnTo>
                    <a:pt x="6001220" y="2127999"/>
                  </a:lnTo>
                  <a:lnTo>
                    <a:pt x="6000750" y="2129117"/>
                  </a:lnTo>
                  <a:lnTo>
                    <a:pt x="6000750" y="2131745"/>
                  </a:lnTo>
                  <a:lnTo>
                    <a:pt x="6001220" y="2132863"/>
                  </a:lnTo>
                  <a:lnTo>
                    <a:pt x="6003087" y="2134730"/>
                  </a:lnTo>
                  <a:lnTo>
                    <a:pt x="6004204" y="2135200"/>
                  </a:lnTo>
                  <a:lnTo>
                    <a:pt x="6006833" y="2135200"/>
                  </a:lnTo>
                  <a:lnTo>
                    <a:pt x="6007951" y="2134730"/>
                  </a:lnTo>
                  <a:lnTo>
                    <a:pt x="6009818" y="2132863"/>
                  </a:lnTo>
                  <a:lnTo>
                    <a:pt x="6010275" y="2131745"/>
                  </a:lnTo>
                  <a:lnTo>
                    <a:pt x="6010275" y="2129117"/>
                  </a:lnTo>
                  <a:close/>
                </a:path>
                <a:path w="6200775" h="2135504">
                  <a:moveTo>
                    <a:pt x="6010275" y="1597698"/>
                  </a:moveTo>
                  <a:lnTo>
                    <a:pt x="6009818" y="1596580"/>
                  </a:lnTo>
                  <a:lnTo>
                    <a:pt x="6007951" y="1594713"/>
                  </a:lnTo>
                  <a:lnTo>
                    <a:pt x="6006833" y="1594256"/>
                  </a:lnTo>
                  <a:lnTo>
                    <a:pt x="6004204" y="1594256"/>
                  </a:lnTo>
                  <a:lnTo>
                    <a:pt x="6003087" y="1594713"/>
                  </a:lnTo>
                  <a:lnTo>
                    <a:pt x="6001220" y="1596580"/>
                  </a:lnTo>
                  <a:lnTo>
                    <a:pt x="6000750" y="1597698"/>
                  </a:lnTo>
                  <a:lnTo>
                    <a:pt x="6000750" y="1600327"/>
                  </a:lnTo>
                  <a:lnTo>
                    <a:pt x="6001220" y="1601457"/>
                  </a:lnTo>
                  <a:lnTo>
                    <a:pt x="6003087" y="1603311"/>
                  </a:lnTo>
                  <a:lnTo>
                    <a:pt x="6004204" y="1603781"/>
                  </a:lnTo>
                  <a:lnTo>
                    <a:pt x="6006833" y="1603781"/>
                  </a:lnTo>
                  <a:lnTo>
                    <a:pt x="6007951" y="1603311"/>
                  </a:lnTo>
                  <a:lnTo>
                    <a:pt x="6009818" y="1601457"/>
                  </a:lnTo>
                  <a:lnTo>
                    <a:pt x="6010275" y="1600327"/>
                  </a:lnTo>
                  <a:lnTo>
                    <a:pt x="6010275" y="1597698"/>
                  </a:lnTo>
                  <a:close/>
                </a:path>
                <a:path w="6200775" h="2135504">
                  <a:moveTo>
                    <a:pt x="6010275" y="1066279"/>
                  </a:moveTo>
                  <a:lnTo>
                    <a:pt x="6009818" y="1065161"/>
                  </a:lnTo>
                  <a:lnTo>
                    <a:pt x="6007951" y="1063307"/>
                  </a:lnTo>
                  <a:lnTo>
                    <a:pt x="6006833" y="1062837"/>
                  </a:lnTo>
                  <a:lnTo>
                    <a:pt x="6004204" y="1062837"/>
                  </a:lnTo>
                  <a:lnTo>
                    <a:pt x="6003087" y="1063307"/>
                  </a:lnTo>
                  <a:lnTo>
                    <a:pt x="6001220" y="1065161"/>
                  </a:lnTo>
                  <a:lnTo>
                    <a:pt x="6000750" y="1066279"/>
                  </a:lnTo>
                  <a:lnTo>
                    <a:pt x="6000750" y="1068908"/>
                  </a:lnTo>
                  <a:lnTo>
                    <a:pt x="6001220" y="1070038"/>
                  </a:lnTo>
                  <a:lnTo>
                    <a:pt x="6003087" y="1071892"/>
                  </a:lnTo>
                  <a:lnTo>
                    <a:pt x="6004204" y="1072362"/>
                  </a:lnTo>
                  <a:lnTo>
                    <a:pt x="6006833" y="1072362"/>
                  </a:lnTo>
                  <a:lnTo>
                    <a:pt x="6007951" y="1071892"/>
                  </a:lnTo>
                  <a:lnTo>
                    <a:pt x="6009818" y="1070038"/>
                  </a:lnTo>
                  <a:lnTo>
                    <a:pt x="6010275" y="1068908"/>
                  </a:lnTo>
                  <a:lnTo>
                    <a:pt x="6010275" y="1066279"/>
                  </a:lnTo>
                  <a:close/>
                </a:path>
                <a:path w="6200775" h="2135504">
                  <a:moveTo>
                    <a:pt x="6010275" y="534873"/>
                  </a:moveTo>
                  <a:lnTo>
                    <a:pt x="6009818" y="533742"/>
                  </a:lnTo>
                  <a:lnTo>
                    <a:pt x="6007951" y="531888"/>
                  </a:lnTo>
                  <a:lnTo>
                    <a:pt x="6006833" y="531418"/>
                  </a:lnTo>
                  <a:lnTo>
                    <a:pt x="6004204" y="531418"/>
                  </a:lnTo>
                  <a:lnTo>
                    <a:pt x="6003087" y="531888"/>
                  </a:lnTo>
                  <a:lnTo>
                    <a:pt x="6001220" y="533742"/>
                  </a:lnTo>
                  <a:lnTo>
                    <a:pt x="6000750" y="534873"/>
                  </a:lnTo>
                  <a:lnTo>
                    <a:pt x="6000750" y="537502"/>
                  </a:lnTo>
                  <a:lnTo>
                    <a:pt x="6001220" y="538619"/>
                  </a:lnTo>
                  <a:lnTo>
                    <a:pt x="6003087" y="540486"/>
                  </a:lnTo>
                  <a:lnTo>
                    <a:pt x="6004204" y="540943"/>
                  </a:lnTo>
                  <a:lnTo>
                    <a:pt x="6006833" y="540943"/>
                  </a:lnTo>
                  <a:lnTo>
                    <a:pt x="6007951" y="540486"/>
                  </a:lnTo>
                  <a:lnTo>
                    <a:pt x="6009818" y="538619"/>
                  </a:lnTo>
                  <a:lnTo>
                    <a:pt x="6010275" y="537502"/>
                  </a:lnTo>
                  <a:lnTo>
                    <a:pt x="6010275" y="534873"/>
                  </a:lnTo>
                  <a:close/>
                </a:path>
                <a:path w="6200775" h="2135504">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6200775" h="2135504">
                  <a:moveTo>
                    <a:pt x="6057900" y="2129117"/>
                  </a:moveTo>
                  <a:lnTo>
                    <a:pt x="6057443" y="2127999"/>
                  </a:lnTo>
                  <a:lnTo>
                    <a:pt x="6055576" y="2126132"/>
                  </a:lnTo>
                  <a:lnTo>
                    <a:pt x="6054458" y="2125675"/>
                  </a:lnTo>
                  <a:lnTo>
                    <a:pt x="6051829" y="2125675"/>
                  </a:lnTo>
                  <a:lnTo>
                    <a:pt x="6050699" y="2126132"/>
                  </a:lnTo>
                  <a:lnTo>
                    <a:pt x="6048845" y="2127999"/>
                  </a:lnTo>
                  <a:lnTo>
                    <a:pt x="6048375" y="2129117"/>
                  </a:lnTo>
                  <a:lnTo>
                    <a:pt x="6048375" y="2131745"/>
                  </a:lnTo>
                  <a:lnTo>
                    <a:pt x="6048845" y="2132863"/>
                  </a:lnTo>
                  <a:lnTo>
                    <a:pt x="6050699" y="2134730"/>
                  </a:lnTo>
                  <a:lnTo>
                    <a:pt x="6051829" y="2135200"/>
                  </a:lnTo>
                  <a:lnTo>
                    <a:pt x="6054458" y="2135200"/>
                  </a:lnTo>
                  <a:lnTo>
                    <a:pt x="6055576" y="2134730"/>
                  </a:lnTo>
                  <a:lnTo>
                    <a:pt x="6057443" y="2132863"/>
                  </a:lnTo>
                  <a:lnTo>
                    <a:pt x="6057900" y="2131745"/>
                  </a:lnTo>
                  <a:lnTo>
                    <a:pt x="6057900" y="2129117"/>
                  </a:lnTo>
                  <a:close/>
                </a:path>
                <a:path w="6200775" h="2135504">
                  <a:moveTo>
                    <a:pt x="6057900" y="1597698"/>
                  </a:moveTo>
                  <a:lnTo>
                    <a:pt x="6057443" y="1596580"/>
                  </a:lnTo>
                  <a:lnTo>
                    <a:pt x="6055576" y="1594713"/>
                  </a:lnTo>
                  <a:lnTo>
                    <a:pt x="6054458" y="1594256"/>
                  </a:lnTo>
                  <a:lnTo>
                    <a:pt x="6051829" y="1594256"/>
                  </a:lnTo>
                  <a:lnTo>
                    <a:pt x="6050699" y="1594713"/>
                  </a:lnTo>
                  <a:lnTo>
                    <a:pt x="6048845" y="1596580"/>
                  </a:lnTo>
                  <a:lnTo>
                    <a:pt x="6048375" y="1597698"/>
                  </a:lnTo>
                  <a:lnTo>
                    <a:pt x="6048375" y="1600327"/>
                  </a:lnTo>
                  <a:lnTo>
                    <a:pt x="6048845" y="1601457"/>
                  </a:lnTo>
                  <a:lnTo>
                    <a:pt x="6050699" y="1603311"/>
                  </a:lnTo>
                  <a:lnTo>
                    <a:pt x="6051829" y="1603781"/>
                  </a:lnTo>
                  <a:lnTo>
                    <a:pt x="6054458" y="1603781"/>
                  </a:lnTo>
                  <a:lnTo>
                    <a:pt x="6055576" y="1603311"/>
                  </a:lnTo>
                  <a:lnTo>
                    <a:pt x="6057443" y="1601457"/>
                  </a:lnTo>
                  <a:lnTo>
                    <a:pt x="6057900" y="1600327"/>
                  </a:lnTo>
                  <a:lnTo>
                    <a:pt x="6057900" y="1597698"/>
                  </a:lnTo>
                  <a:close/>
                </a:path>
                <a:path w="6200775" h="2135504">
                  <a:moveTo>
                    <a:pt x="6057900" y="1066279"/>
                  </a:moveTo>
                  <a:lnTo>
                    <a:pt x="6057443" y="1065161"/>
                  </a:lnTo>
                  <a:lnTo>
                    <a:pt x="6055576" y="1063307"/>
                  </a:lnTo>
                  <a:lnTo>
                    <a:pt x="6054458" y="1062837"/>
                  </a:lnTo>
                  <a:lnTo>
                    <a:pt x="6051829" y="1062837"/>
                  </a:lnTo>
                  <a:lnTo>
                    <a:pt x="6050699" y="1063307"/>
                  </a:lnTo>
                  <a:lnTo>
                    <a:pt x="6048845" y="1065161"/>
                  </a:lnTo>
                  <a:lnTo>
                    <a:pt x="6048375" y="1066279"/>
                  </a:lnTo>
                  <a:lnTo>
                    <a:pt x="6048375" y="1068908"/>
                  </a:lnTo>
                  <a:lnTo>
                    <a:pt x="6048845" y="1070038"/>
                  </a:lnTo>
                  <a:lnTo>
                    <a:pt x="6050699" y="1071892"/>
                  </a:lnTo>
                  <a:lnTo>
                    <a:pt x="6051829" y="1072362"/>
                  </a:lnTo>
                  <a:lnTo>
                    <a:pt x="6054458" y="1072362"/>
                  </a:lnTo>
                  <a:lnTo>
                    <a:pt x="6055576" y="1071892"/>
                  </a:lnTo>
                  <a:lnTo>
                    <a:pt x="6057443" y="1070038"/>
                  </a:lnTo>
                  <a:lnTo>
                    <a:pt x="6057900" y="1068908"/>
                  </a:lnTo>
                  <a:lnTo>
                    <a:pt x="6057900" y="1066279"/>
                  </a:lnTo>
                  <a:close/>
                </a:path>
                <a:path w="6200775" h="2135504">
                  <a:moveTo>
                    <a:pt x="6057900" y="534873"/>
                  </a:moveTo>
                  <a:lnTo>
                    <a:pt x="6057443" y="533742"/>
                  </a:lnTo>
                  <a:lnTo>
                    <a:pt x="6055576" y="531888"/>
                  </a:lnTo>
                  <a:lnTo>
                    <a:pt x="6054458" y="531418"/>
                  </a:lnTo>
                  <a:lnTo>
                    <a:pt x="6051829" y="531418"/>
                  </a:lnTo>
                  <a:lnTo>
                    <a:pt x="6050699" y="531888"/>
                  </a:lnTo>
                  <a:lnTo>
                    <a:pt x="6048845" y="533742"/>
                  </a:lnTo>
                  <a:lnTo>
                    <a:pt x="6048375" y="534873"/>
                  </a:lnTo>
                  <a:lnTo>
                    <a:pt x="6048375" y="537502"/>
                  </a:lnTo>
                  <a:lnTo>
                    <a:pt x="6048845" y="538619"/>
                  </a:lnTo>
                  <a:lnTo>
                    <a:pt x="6050699" y="540486"/>
                  </a:lnTo>
                  <a:lnTo>
                    <a:pt x="6051829" y="540943"/>
                  </a:lnTo>
                  <a:lnTo>
                    <a:pt x="6054458" y="540943"/>
                  </a:lnTo>
                  <a:lnTo>
                    <a:pt x="6055576" y="540486"/>
                  </a:lnTo>
                  <a:lnTo>
                    <a:pt x="6057443" y="538619"/>
                  </a:lnTo>
                  <a:lnTo>
                    <a:pt x="6057900" y="537502"/>
                  </a:lnTo>
                  <a:lnTo>
                    <a:pt x="6057900" y="534873"/>
                  </a:lnTo>
                  <a:close/>
                </a:path>
                <a:path w="6200775" h="2135504">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6200775" h="2135504">
                  <a:moveTo>
                    <a:pt x="6105525" y="2129117"/>
                  </a:moveTo>
                  <a:lnTo>
                    <a:pt x="6105068" y="2127999"/>
                  </a:lnTo>
                  <a:lnTo>
                    <a:pt x="6103201" y="2126132"/>
                  </a:lnTo>
                  <a:lnTo>
                    <a:pt x="6102083" y="2125675"/>
                  </a:lnTo>
                  <a:lnTo>
                    <a:pt x="6099454" y="2125675"/>
                  </a:lnTo>
                  <a:lnTo>
                    <a:pt x="6098324" y="2126132"/>
                  </a:lnTo>
                  <a:lnTo>
                    <a:pt x="6096470" y="2127999"/>
                  </a:lnTo>
                  <a:lnTo>
                    <a:pt x="6096000" y="2129117"/>
                  </a:lnTo>
                  <a:lnTo>
                    <a:pt x="6096000" y="2131745"/>
                  </a:lnTo>
                  <a:lnTo>
                    <a:pt x="6096470" y="2132863"/>
                  </a:lnTo>
                  <a:lnTo>
                    <a:pt x="6098324" y="2134730"/>
                  </a:lnTo>
                  <a:lnTo>
                    <a:pt x="6099454" y="2135200"/>
                  </a:lnTo>
                  <a:lnTo>
                    <a:pt x="6102083" y="2135200"/>
                  </a:lnTo>
                  <a:lnTo>
                    <a:pt x="6103201" y="2134730"/>
                  </a:lnTo>
                  <a:lnTo>
                    <a:pt x="6105068" y="2132863"/>
                  </a:lnTo>
                  <a:lnTo>
                    <a:pt x="6105525" y="2131745"/>
                  </a:lnTo>
                  <a:lnTo>
                    <a:pt x="6105525" y="2129117"/>
                  </a:lnTo>
                  <a:close/>
                </a:path>
                <a:path w="6200775" h="2135504">
                  <a:moveTo>
                    <a:pt x="6105525" y="1597698"/>
                  </a:moveTo>
                  <a:lnTo>
                    <a:pt x="6105068" y="1596580"/>
                  </a:lnTo>
                  <a:lnTo>
                    <a:pt x="6103201" y="1594713"/>
                  </a:lnTo>
                  <a:lnTo>
                    <a:pt x="6102083" y="1594256"/>
                  </a:lnTo>
                  <a:lnTo>
                    <a:pt x="6099454" y="1594256"/>
                  </a:lnTo>
                  <a:lnTo>
                    <a:pt x="6098324" y="1594713"/>
                  </a:lnTo>
                  <a:lnTo>
                    <a:pt x="6096470" y="1596580"/>
                  </a:lnTo>
                  <a:lnTo>
                    <a:pt x="6096000" y="1597698"/>
                  </a:lnTo>
                  <a:lnTo>
                    <a:pt x="6096000" y="1600327"/>
                  </a:lnTo>
                  <a:lnTo>
                    <a:pt x="6096470" y="1601457"/>
                  </a:lnTo>
                  <a:lnTo>
                    <a:pt x="6098324" y="1603311"/>
                  </a:lnTo>
                  <a:lnTo>
                    <a:pt x="6099454" y="1603781"/>
                  </a:lnTo>
                  <a:lnTo>
                    <a:pt x="6102083" y="1603781"/>
                  </a:lnTo>
                  <a:lnTo>
                    <a:pt x="6103201" y="1603311"/>
                  </a:lnTo>
                  <a:lnTo>
                    <a:pt x="6105068" y="1601457"/>
                  </a:lnTo>
                  <a:lnTo>
                    <a:pt x="6105525" y="1600327"/>
                  </a:lnTo>
                  <a:lnTo>
                    <a:pt x="6105525" y="1597698"/>
                  </a:lnTo>
                  <a:close/>
                </a:path>
                <a:path w="6200775" h="2135504">
                  <a:moveTo>
                    <a:pt x="6105525" y="1066279"/>
                  </a:moveTo>
                  <a:lnTo>
                    <a:pt x="6105068" y="1065161"/>
                  </a:lnTo>
                  <a:lnTo>
                    <a:pt x="6103201" y="1063307"/>
                  </a:lnTo>
                  <a:lnTo>
                    <a:pt x="6102083" y="1062837"/>
                  </a:lnTo>
                  <a:lnTo>
                    <a:pt x="6099454" y="1062837"/>
                  </a:lnTo>
                  <a:lnTo>
                    <a:pt x="6098324" y="1063307"/>
                  </a:lnTo>
                  <a:lnTo>
                    <a:pt x="6096470" y="1065161"/>
                  </a:lnTo>
                  <a:lnTo>
                    <a:pt x="6096000" y="1066279"/>
                  </a:lnTo>
                  <a:lnTo>
                    <a:pt x="6096000" y="1068908"/>
                  </a:lnTo>
                  <a:lnTo>
                    <a:pt x="6096470" y="1070038"/>
                  </a:lnTo>
                  <a:lnTo>
                    <a:pt x="6098324" y="1071892"/>
                  </a:lnTo>
                  <a:lnTo>
                    <a:pt x="6099454" y="1072362"/>
                  </a:lnTo>
                  <a:lnTo>
                    <a:pt x="6102083" y="1072362"/>
                  </a:lnTo>
                  <a:lnTo>
                    <a:pt x="6103201" y="1071892"/>
                  </a:lnTo>
                  <a:lnTo>
                    <a:pt x="6105068" y="1070038"/>
                  </a:lnTo>
                  <a:lnTo>
                    <a:pt x="6105525" y="1068908"/>
                  </a:lnTo>
                  <a:lnTo>
                    <a:pt x="6105525" y="1066279"/>
                  </a:lnTo>
                  <a:close/>
                </a:path>
                <a:path w="6200775" h="2135504">
                  <a:moveTo>
                    <a:pt x="6105525" y="534873"/>
                  </a:moveTo>
                  <a:lnTo>
                    <a:pt x="6105068" y="533742"/>
                  </a:lnTo>
                  <a:lnTo>
                    <a:pt x="6103201" y="531888"/>
                  </a:lnTo>
                  <a:lnTo>
                    <a:pt x="6102083" y="531418"/>
                  </a:lnTo>
                  <a:lnTo>
                    <a:pt x="6099454" y="531418"/>
                  </a:lnTo>
                  <a:lnTo>
                    <a:pt x="6098324" y="531888"/>
                  </a:lnTo>
                  <a:lnTo>
                    <a:pt x="6096470" y="533742"/>
                  </a:lnTo>
                  <a:lnTo>
                    <a:pt x="6096000" y="534873"/>
                  </a:lnTo>
                  <a:lnTo>
                    <a:pt x="6096000" y="537502"/>
                  </a:lnTo>
                  <a:lnTo>
                    <a:pt x="6096470" y="538619"/>
                  </a:lnTo>
                  <a:lnTo>
                    <a:pt x="6098324" y="540486"/>
                  </a:lnTo>
                  <a:lnTo>
                    <a:pt x="6099454" y="540943"/>
                  </a:lnTo>
                  <a:lnTo>
                    <a:pt x="6102083" y="540943"/>
                  </a:lnTo>
                  <a:lnTo>
                    <a:pt x="6103201" y="540486"/>
                  </a:lnTo>
                  <a:lnTo>
                    <a:pt x="6105068" y="538619"/>
                  </a:lnTo>
                  <a:lnTo>
                    <a:pt x="6105525" y="537502"/>
                  </a:lnTo>
                  <a:lnTo>
                    <a:pt x="6105525" y="534873"/>
                  </a:lnTo>
                  <a:close/>
                </a:path>
                <a:path w="6200775" h="2135504">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6200775" h="2135504">
                  <a:moveTo>
                    <a:pt x="6153150" y="2129117"/>
                  </a:moveTo>
                  <a:lnTo>
                    <a:pt x="6152693" y="2127999"/>
                  </a:lnTo>
                  <a:lnTo>
                    <a:pt x="6150826" y="2126132"/>
                  </a:lnTo>
                  <a:lnTo>
                    <a:pt x="6149708" y="2125675"/>
                  </a:lnTo>
                  <a:lnTo>
                    <a:pt x="6147079" y="2125675"/>
                  </a:lnTo>
                  <a:lnTo>
                    <a:pt x="6145949" y="2126132"/>
                  </a:lnTo>
                  <a:lnTo>
                    <a:pt x="6144095" y="2127999"/>
                  </a:lnTo>
                  <a:lnTo>
                    <a:pt x="6143625" y="2129117"/>
                  </a:lnTo>
                  <a:lnTo>
                    <a:pt x="6143625" y="2131745"/>
                  </a:lnTo>
                  <a:lnTo>
                    <a:pt x="6144095" y="2132863"/>
                  </a:lnTo>
                  <a:lnTo>
                    <a:pt x="6145949" y="2134730"/>
                  </a:lnTo>
                  <a:lnTo>
                    <a:pt x="6147079" y="2135200"/>
                  </a:lnTo>
                  <a:lnTo>
                    <a:pt x="6149708" y="2135200"/>
                  </a:lnTo>
                  <a:lnTo>
                    <a:pt x="6150826" y="2134730"/>
                  </a:lnTo>
                  <a:lnTo>
                    <a:pt x="6152693" y="2132863"/>
                  </a:lnTo>
                  <a:lnTo>
                    <a:pt x="6153150" y="2131745"/>
                  </a:lnTo>
                  <a:lnTo>
                    <a:pt x="6153150" y="2129117"/>
                  </a:lnTo>
                  <a:close/>
                </a:path>
                <a:path w="6200775" h="2135504">
                  <a:moveTo>
                    <a:pt x="6153150" y="1597698"/>
                  </a:moveTo>
                  <a:lnTo>
                    <a:pt x="6152693" y="1596580"/>
                  </a:lnTo>
                  <a:lnTo>
                    <a:pt x="6150826" y="1594713"/>
                  </a:lnTo>
                  <a:lnTo>
                    <a:pt x="6149708" y="1594256"/>
                  </a:lnTo>
                  <a:lnTo>
                    <a:pt x="6147079" y="1594256"/>
                  </a:lnTo>
                  <a:lnTo>
                    <a:pt x="6145949" y="1594713"/>
                  </a:lnTo>
                  <a:lnTo>
                    <a:pt x="6144095" y="1596580"/>
                  </a:lnTo>
                  <a:lnTo>
                    <a:pt x="6143625" y="1597698"/>
                  </a:lnTo>
                  <a:lnTo>
                    <a:pt x="6143625" y="1600327"/>
                  </a:lnTo>
                  <a:lnTo>
                    <a:pt x="6144095" y="1601457"/>
                  </a:lnTo>
                  <a:lnTo>
                    <a:pt x="6145949" y="1603311"/>
                  </a:lnTo>
                  <a:lnTo>
                    <a:pt x="6147079" y="1603781"/>
                  </a:lnTo>
                  <a:lnTo>
                    <a:pt x="6149708" y="1603781"/>
                  </a:lnTo>
                  <a:lnTo>
                    <a:pt x="6150826" y="1603311"/>
                  </a:lnTo>
                  <a:lnTo>
                    <a:pt x="6152693" y="1601457"/>
                  </a:lnTo>
                  <a:lnTo>
                    <a:pt x="6153150" y="1600327"/>
                  </a:lnTo>
                  <a:lnTo>
                    <a:pt x="6153150" y="1597698"/>
                  </a:lnTo>
                  <a:close/>
                </a:path>
                <a:path w="6200775" h="2135504">
                  <a:moveTo>
                    <a:pt x="6153150" y="1066279"/>
                  </a:moveTo>
                  <a:lnTo>
                    <a:pt x="6152693" y="1065161"/>
                  </a:lnTo>
                  <a:lnTo>
                    <a:pt x="6150826" y="1063307"/>
                  </a:lnTo>
                  <a:lnTo>
                    <a:pt x="6149708" y="1062837"/>
                  </a:lnTo>
                  <a:lnTo>
                    <a:pt x="6147079" y="1062837"/>
                  </a:lnTo>
                  <a:lnTo>
                    <a:pt x="6145949" y="1063307"/>
                  </a:lnTo>
                  <a:lnTo>
                    <a:pt x="6144095" y="1065161"/>
                  </a:lnTo>
                  <a:lnTo>
                    <a:pt x="6143625" y="1066279"/>
                  </a:lnTo>
                  <a:lnTo>
                    <a:pt x="6143625" y="1068908"/>
                  </a:lnTo>
                  <a:lnTo>
                    <a:pt x="6144095" y="1070038"/>
                  </a:lnTo>
                  <a:lnTo>
                    <a:pt x="6145949" y="1071892"/>
                  </a:lnTo>
                  <a:lnTo>
                    <a:pt x="6147079" y="1072362"/>
                  </a:lnTo>
                  <a:lnTo>
                    <a:pt x="6149708" y="1072362"/>
                  </a:lnTo>
                  <a:lnTo>
                    <a:pt x="6150826" y="1071892"/>
                  </a:lnTo>
                  <a:lnTo>
                    <a:pt x="6152693" y="1070038"/>
                  </a:lnTo>
                  <a:lnTo>
                    <a:pt x="6153150" y="1068908"/>
                  </a:lnTo>
                  <a:lnTo>
                    <a:pt x="6153150" y="1066279"/>
                  </a:lnTo>
                  <a:close/>
                </a:path>
                <a:path w="6200775" h="2135504">
                  <a:moveTo>
                    <a:pt x="6153150" y="534873"/>
                  </a:moveTo>
                  <a:lnTo>
                    <a:pt x="6152693" y="533742"/>
                  </a:lnTo>
                  <a:lnTo>
                    <a:pt x="6150826" y="531888"/>
                  </a:lnTo>
                  <a:lnTo>
                    <a:pt x="6149708" y="531418"/>
                  </a:lnTo>
                  <a:lnTo>
                    <a:pt x="6147079" y="531418"/>
                  </a:lnTo>
                  <a:lnTo>
                    <a:pt x="6145949" y="531888"/>
                  </a:lnTo>
                  <a:lnTo>
                    <a:pt x="6144095" y="533742"/>
                  </a:lnTo>
                  <a:lnTo>
                    <a:pt x="6143625" y="534873"/>
                  </a:lnTo>
                  <a:lnTo>
                    <a:pt x="6143625" y="537502"/>
                  </a:lnTo>
                  <a:lnTo>
                    <a:pt x="6144095" y="538619"/>
                  </a:lnTo>
                  <a:lnTo>
                    <a:pt x="6145949" y="540486"/>
                  </a:lnTo>
                  <a:lnTo>
                    <a:pt x="6147079" y="540943"/>
                  </a:lnTo>
                  <a:lnTo>
                    <a:pt x="6149708" y="540943"/>
                  </a:lnTo>
                  <a:lnTo>
                    <a:pt x="6150826" y="540486"/>
                  </a:lnTo>
                  <a:lnTo>
                    <a:pt x="6152693" y="538619"/>
                  </a:lnTo>
                  <a:lnTo>
                    <a:pt x="6153150" y="537502"/>
                  </a:lnTo>
                  <a:lnTo>
                    <a:pt x="6153150" y="534873"/>
                  </a:lnTo>
                  <a:close/>
                </a:path>
                <a:path w="6200775" h="2135504">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6200775" h="2135504">
                  <a:moveTo>
                    <a:pt x="6200775" y="2129117"/>
                  </a:moveTo>
                  <a:lnTo>
                    <a:pt x="6200318" y="2127999"/>
                  </a:lnTo>
                  <a:lnTo>
                    <a:pt x="6198451" y="2126132"/>
                  </a:lnTo>
                  <a:lnTo>
                    <a:pt x="6197333" y="2125675"/>
                  </a:lnTo>
                  <a:lnTo>
                    <a:pt x="6194704" y="2125675"/>
                  </a:lnTo>
                  <a:lnTo>
                    <a:pt x="6193574" y="2126132"/>
                  </a:lnTo>
                  <a:lnTo>
                    <a:pt x="6191720" y="2127999"/>
                  </a:lnTo>
                  <a:lnTo>
                    <a:pt x="6191250" y="2129117"/>
                  </a:lnTo>
                  <a:lnTo>
                    <a:pt x="6191250" y="2131745"/>
                  </a:lnTo>
                  <a:lnTo>
                    <a:pt x="6191720" y="2132863"/>
                  </a:lnTo>
                  <a:lnTo>
                    <a:pt x="6193574" y="2134730"/>
                  </a:lnTo>
                  <a:lnTo>
                    <a:pt x="6194704" y="2135200"/>
                  </a:lnTo>
                  <a:lnTo>
                    <a:pt x="6197333" y="2135200"/>
                  </a:lnTo>
                  <a:lnTo>
                    <a:pt x="6198451" y="2134730"/>
                  </a:lnTo>
                  <a:lnTo>
                    <a:pt x="6200318" y="2132863"/>
                  </a:lnTo>
                  <a:lnTo>
                    <a:pt x="6200775" y="2131745"/>
                  </a:lnTo>
                  <a:lnTo>
                    <a:pt x="6200775" y="2129117"/>
                  </a:lnTo>
                  <a:close/>
                </a:path>
                <a:path w="6200775" h="2135504">
                  <a:moveTo>
                    <a:pt x="6200775" y="1597698"/>
                  </a:moveTo>
                  <a:lnTo>
                    <a:pt x="6200318" y="1596580"/>
                  </a:lnTo>
                  <a:lnTo>
                    <a:pt x="6198451" y="1594713"/>
                  </a:lnTo>
                  <a:lnTo>
                    <a:pt x="6197333" y="1594256"/>
                  </a:lnTo>
                  <a:lnTo>
                    <a:pt x="6194704" y="1594256"/>
                  </a:lnTo>
                  <a:lnTo>
                    <a:pt x="6193574" y="1594713"/>
                  </a:lnTo>
                  <a:lnTo>
                    <a:pt x="6191720" y="1596580"/>
                  </a:lnTo>
                  <a:lnTo>
                    <a:pt x="6191250" y="1597698"/>
                  </a:lnTo>
                  <a:lnTo>
                    <a:pt x="6191250" y="1600327"/>
                  </a:lnTo>
                  <a:lnTo>
                    <a:pt x="6191720" y="1601457"/>
                  </a:lnTo>
                  <a:lnTo>
                    <a:pt x="6193574" y="1603311"/>
                  </a:lnTo>
                  <a:lnTo>
                    <a:pt x="6194704" y="1603781"/>
                  </a:lnTo>
                  <a:lnTo>
                    <a:pt x="6197333" y="1603781"/>
                  </a:lnTo>
                  <a:lnTo>
                    <a:pt x="6198451" y="1603311"/>
                  </a:lnTo>
                  <a:lnTo>
                    <a:pt x="6200318" y="1601457"/>
                  </a:lnTo>
                  <a:lnTo>
                    <a:pt x="6200775" y="1600327"/>
                  </a:lnTo>
                  <a:lnTo>
                    <a:pt x="6200775" y="1597698"/>
                  </a:lnTo>
                  <a:close/>
                </a:path>
                <a:path w="6200775" h="2135504">
                  <a:moveTo>
                    <a:pt x="6200775" y="1066279"/>
                  </a:moveTo>
                  <a:lnTo>
                    <a:pt x="6200318" y="1065161"/>
                  </a:lnTo>
                  <a:lnTo>
                    <a:pt x="6198451" y="1063307"/>
                  </a:lnTo>
                  <a:lnTo>
                    <a:pt x="6197333" y="1062837"/>
                  </a:lnTo>
                  <a:lnTo>
                    <a:pt x="6194704" y="1062837"/>
                  </a:lnTo>
                  <a:lnTo>
                    <a:pt x="6193574" y="1063307"/>
                  </a:lnTo>
                  <a:lnTo>
                    <a:pt x="6191720" y="1065161"/>
                  </a:lnTo>
                  <a:lnTo>
                    <a:pt x="6191250" y="1066279"/>
                  </a:lnTo>
                  <a:lnTo>
                    <a:pt x="6191250" y="1068908"/>
                  </a:lnTo>
                  <a:lnTo>
                    <a:pt x="6191720" y="1070038"/>
                  </a:lnTo>
                  <a:lnTo>
                    <a:pt x="6193574" y="1071892"/>
                  </a:lnTo>
                  <a:lnTo>
                    <a:pt x="6194704" y="1072362"/>
                  </a:lnTo>
                  <a:lnTo>
                    <a:pt x="6197333" y="1072362"/>
                  </a:lnTo>
                  <a:lnTo>
                    <a:pt x="6198451" y="1071892"/>
                  </a:lnTo>
                  <a:lnTo>
                    <a:pt x="6200318" y="1070038"/>
                  </a:lnTo>
                  <a:lnTo>
                    <a:pt x="6200775" y="1068908"/>
                  </a:lnTo>
                  <a:lnTo>
                    <a:pt x="6200775" y="1066279"/>
                  </a:lnTo>
                  <a:close/>
                </a:path>
                <a:path w="6200775" h="2135504">
                  <a:moveTo>
                    <a:pt x="6200775" y="534873"/>
                  </a:moveTo>
                  <a:lnTo>
                    <a:pt x="6200318" y="533742"/>
                  </a:lnTo>
                  <a:lnTo>
                    <a:pt x="6198451" y="531888"/>
                  </a:lnTo>
                  <a:lnTo>
                    <a:pt x="6197333" y="531418"/>
                  </a:lnTo>
                  <a:lnTo>
                    <a:pt x="6194704" y="531418"/>
                  </a:lnTo>
                  <a:lnTo>
                    <a:pt x="6193574" y="531888"/>
                  </a:lnTo>
                  <a:lnTo>
                    <a:pt x="6191720" y="533742"/>
                  </a:lnTo>
                  <a:lnTo>
                    <a:pt x="6191250" y="534873"/>
                  </a:lnTo>
                  <a:lnTo>
                    <a:pt x="6191250" y="537502"/>
                  </a:lnTo>
                  <a:lnTo>
                    <a:pt x="6191720" y="538619"/>
                  </a:lnTo>
                  <a:lnTo>
                    <a:pt x="6193574" y="540486"/>
                  </a:lnTo>
                  <a:lnTo>
                    <a:pt x="6194704" y="540943"/>
                  </a:lnTo>
                  <a:lnTo>
                    <a:pt x="6197333" y="540943"/>
                  </a:lnTo>
                  <a:lnTo>
                    <a:pt x="6198451" y="540486"/>
                  </a:lnTo>
                  <a:lnTo>
                    <a:pt x="6200318" y="538619"/>
                  </a:lnTo>
                  <a:lnTo>
                    <a:pt x="6200775" y="537502"/>
                  </a:lnTo>
                  <a:lnTo>
                    <a:pt x="6200775" y="534873"/>
                  </a:lnTo>
                  <a:close/>
                </a:path>
                <a:path w="6200775" h="2135504">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Lst>
            </a:custGeom>
            <a:solidFill>
              <a:srgbClr val="C7C6C3"/>
            </a:solidFill>
          </p:spPr>
          <p:txBody>
            <a:bodyPr wrap="square" lIns="0" tIns="0" rIns="0" bIns="0" rtlCol="0"/>
            <a:lstStyle/>
            <a:p>
              <a:endParaRPr/>
            </a:p>
          </p:txBody>
        </p:sp>
      </p:grpSp>
      <p:sp>
        <p:nvSpPr>
          <p:cNvPr id="118" name="object 118"/>
          <p:cNvSpPr txBox="1"/>
          <p:nvPr/>
        </p:nvSpPr>
        <p:spPr>
          <a:xfrm>
            <a:off x="551501" y="9542733"/>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sp>
        <p:nvSpPr>
          <p:cNvPr id="119" name="object 119"/>
          <p:cNvSpPr txBox="1"/>
          <p:nvPr/>
        </p:nvSpPr>
        <p:spPr>
          <a:xfrm>
            <a:off x="551501" y="8995092"/>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120" name="object 120"/>
          <p:cNvSpPr txBox="1"/>
          <p:nvPr/>
        </p:nvSpPr>
        <p:spPr>
          <a:xfrm>
            <a:off x="487486" y="8447449"/>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10K</a:t>
            </a:r>
            <a:endParaRPr sz="900">
              <a:latin typeface="Segoe UI"/>
              <a:cs typeface="Segoe UI"/>
            </a:endParaRPr>
          </a:p>
        </p:txBody>
      </p:sp>
      <p:sp>
        <p:nvSpPr>
          <p:cNvPr id="121" name="object 121"/>
          <p:cNvSpPr txBox="1"/>
          <p:nvPr/>
        </p:nvSpPr>
        <p:spPr>
          <a:xfrm>
            <a:off x="487486" y="789980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15K</a:t>
            </a:r>
            <a:endParaRPr sz="900">
              <a:latin typeface="Segoe UI"/>
              <a:cs typeface="Segoe UI"/>
            </a:endParaRPr>
          </a:p>
        </p:txBody>
      </p:sp>
      <p:sp>
        <p:nvSpPr>
          <p:cNvPr id="122" name="object 122"/>
          <p:cNvSpPr txBox="1"/>
          <p:nvPr/>
        </p:nvSpPr>
        <p:spPr>
          <a:xfrm>
            <a:off x="3782734" y="9809193"/>
            <a:ext cx="485568" cy="197950"/>
          </a:xfrm>
          <a:prstGeom prst="rect">
            <a:avLst/>
          </a:prstGeom>
        </p:spPr>
        <p:txBody>
          <a:bodyPr vert="horz" wrap="square" lIns="0" tIns="13156" rIns="0" bIns="0" rtlCol="0">
            <a:spAutoFit/>
          </a:bodyPr>
          <a:lstStyle/>
          <a:p>
            <a:pPr marL="13156">
              <a:spcBef>
                <a:spcPts val="104"/>
              </a:spcBef>
            </a:pPr>
            <a:r>
              <a:rPr sz="1200" spc="-67" dirty="0">
                <a:solidFill>
                  <a:srgbClr val="252423"/>
                </a:solidFill>
                <a:latin typeface="Trebuchet MS"/>
                <a:cs typeface="Trebuchet MS"/>
              </a:rPr>
              <a:t>Gender</a:t>
            </a:r>
            <a:endParaRPr sz="1200">
              <a:latin typeface="Trebuchet MS"/>
              <a:cs typeface="Trebuchet MS"/>
            </a:endParaRPr>
          </a:p>
        </p:txBody>
      </p:sp>
      <p:sp>
        <p:nvSpPr>
          <p:cNvPr id="123" name="object 123"/>
          <p:cNvSpPr txBox="1"/>
          <p:nvPr/>
        </p:nvSpPr>
        <p:spPr>
          <a:xfrm>
            <a:off x="279060" y="7952313"/>
            <a:ext cx="166712" cy="1166776"/>
          </a:xfrm>
          <a:prstGeom prst="rect">
            <a:avLst/>
          </a:prstGeom>
        </p:spPr>
        <p:txBody>
          <a:bodyPr vert="vert270" wrap="square" lIns="0" tIns="0" rIns="0" bIns="0" rtlCol="0">
            <a:spAutoFit/>
          </a:bodyPr>
          <a:lstStyle/>
          <a:p>
            <a:pPr marL="13156">
              <a:lnSpc>
                <a:spcPts val="1321"/>
              </a:lnSpc>
            </a:pPr>
            <a:r>
              <a:rPr sz="1200" spc="-78" dirty="0">
                <a:solidFill>
                  <a:srgbClr val="252423"/>
                </a:solidFill>
                <a:latin typeface="Trebuchet MS"/>
                <a:cs typeface="Trebuchet MS"/>
              </a:rPr>
              <a:t>Count</a:t>
            </a:r>
            <a:r>
              <a:rPr sz="1200" spc="-83" dirty="0">
                <a:solidFill>
                  <a:srgbClr val="252423"/>
                </a:solidFill>
                <a:latin typeface="Trebuchet MS"/>
                <a:cs typeface="Trebuchet MS"/>
              </a:rPr>
              <a:t> </a:t>
            </a:r>
            <a:r>
              <a:rPr sz="1200" spc="-98" dirty="0">
                <a:solidFill>
                  <a:srgbClr val="252423"/>
                </a:solidFill>
                <a:latin typeface="Trebuchet MS"/>
                <a:cs typeface="Trebuchet MS"/>
              </a:rPr>
              <a:t>of</a:t>
            </a:r>
            <a:r>
              <a:rPr sz="1200" spc="-67" dirty="0">
                <a:solidFill>
                  <a:srgbClr val="252423"/>
                </a:solidFill>
                <a:latin typeface="Trebuchet MS"/>
                <a:cs typeface="Trebuchet MS"/>
              </a:rPr>
              <a:t> </a:t>
            </a:r>
            <a:r>
              <a:rPr sz="1200" spc="-36" dirty="0">
                <a:solidFill>
                  <a:srgbClr val="252423"/>
                </a:solidFill>
                <a:latin typeface="Trebuchet MS"/>
                <a:cs typeface="Trebuchet MS"/>
              </a:rPr>
              <a:t>StoreKey</a:t>
            </a:r>
            <a:endParaRPr sz="1200">
              <a:latin typeface="Trebuchet MS"/>
              <a:cs typeface="Trebuchet MS"/>
            </a:endParaRPr>
          </a:p>
        </p:txBody>
      </p:sp>
      <p:sp>
        <p:nvSpPr>
          <p:cNvPr id="124" name="object 124"/>
          <p:cNvSpPr txBox="1"/>
          <p:nvPr/>
        </p:nvSpPr>
        <p:spPr>
          <a:xfrm>
            <a:off x="2986252" y="9657150"/>
            <a:ext cx="284348"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Male</a:t>
            </a:r>
            <a:endParaRPr sz="900">
              <a:latin typeface="Segoe UI"/>
              <a:cs typeface="Segoe UI"/>
            </a:endParaRPr>
          </a:p>
        </p:txBody>
      </p:sp>
      <p:sp>
        <p:nvSpPr>
          <p:cNvPr id="125" name="object 125"/>
          <p:cNvSpPr txBox="1"/>
          <p:nvPr/>
        </p:nvSpPr>
        <p:spPr>
          <a:xfrm>
            <a:off x="4722091" y="9657150"/>
            <a:ext cx="40046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Female</a:t>
            </a:r>
            <a:endParaRPr sz="900">
              <a:latin typeface="Segoe UI"/>
              <a:cs typeface="Segoe UI"/>
            </a:endParaRPr>
          </a:p>
        </p:txBody>
      </p:sp>
      <p:sp>
        <p:nvSpPr>
          <p:cNvPr id="126" name="object 126"/>
          <p:cNvSpPr/>
          <p:nvPr/>
        </p:nvSpPr>
        <p:spPr>
          <a:xfrm>
            <a:off x="3260570" y="9502497"/>
            <a:ext cx="170213" cy="128915"/>
          </a:xfrm>
          <a:custGeom>
            <a:avLst/>
            <a:gdLst/>
            <a:ahLst/>
            <a:cxnLst/>
            <a:rect l="l" t="t" r="r" b="b"/>
            <a:pathLst>
              <a:path w="163829" h="125095">
                <a:moveTo>
                  <a:pt x="163554" y="124670"/>
                </a:moveTo>
                <a:lnTo>
                  <a:pt x="0" y="124670"/>
                </a:lnTo>
                <a:lnTo>
                  <a:pt x="0" y="0"/>
                </a:lnTo>
                <a:lnTo>
                  <a:pt x="163554" y="0"/>
                </a:lnTo>
                <a:lnTo>
                  <a:pt x="163554" y="124670"/>
                </a:lnTo>
                <a:close/>
              </a:path>
            </a:pathLst>
          </a:custGeom>
          <a:solidFill>
            <a:srgbClr val="734EC2"/>
          </a:solidFill>
        </p:spPr>
        <p:txBody>
          <a:bodyPr wrap="square" lIns="0" tIns="0" rIns="0" bIns="0" rtlCol="0"/>
          <a:lstStyle/>
          <a:p>
            <a:endParaRPr/>
          </a:p>
        </p:txBody>
      </p:sp>
      <p:sp>
        <p:nvSpPr>
          <p:cNvPr id="127" name="object 127"/>
          <p:cNvSpPr/>
          <p:nvPr/>
        </p:nvSpPr>
        <p:spPr>
          <a:xfrm>
            <a:off x="5054239" y="9513013"/>
            <a:ext cx="170213" cy="118444"/>
          </a:xfrm>
          <a:custGeom>
            <a:avLst/>
            <a:gdLst/>
            <a:ahLst/>
            <a:cxnLst/>
            <a:rect l="l" t="t" r="r" b="b"/>
            <a:pathLst>
              <a:path w="163829" h="114934">
                <a:moveTo>
                  <a:pt x="163554" y="114466"/>
                </a:moveTo>
                <a:lnTo>
                  <a:pt x="0" y="114466"/>
                </a:lnTo>
                <a:lnTo>
                  <a:pt x="0" y="0"/>
                </a:lnTo>
                <a:lnTo>
                  <a:pt x="163554" y="0"/>
                </a:lnTo>
                <a:lnTo>
                  <a:pt x="163554" y="114466"/>
                </a:lnTo>
                <a:close/>
              </a:path>
            </a:pathLst>
          </a:custGeom>
          <a:solidFill>
            <a:srgbClr val="734EC2"/>
          </a:solidFill>
        </p:spPr>
        <p:txBody>
          <a:bodyPr wrap="square" lIns="0" tIns="0" rIns="0" bIns="0" rtlCol="0"/>
          <a:lstStyle/>
          <a:p>
            <a:endParaRPr/>
          </a:p>
        </p:txBody>
      </p:sp>
      <p:grpSp>
        <p:nvGrpSpPr>
          <p:cNvPr id="231" name="object 128"/>
          <p:cNvGrpSpPr/>
          <p:nvPr/>
        </p:nvGrpSpPr>
        <p:grpSpPr>
          <a:xfrm>
            <a:off x="871517" y="7168050"/>
            <a:ext cx="4692732" cy="2463121"/>
            <a:chOff x="838834" y="6955663"/>
            <a:chExt cx="4516755" cy="2390140"/>
          </a:xfrm>
        </p:grpSpPr>
        <p:sp>
          <p:nvSpPr>
            <p:cNvPr id="129" name="object 129"/>
            <p:cNvSpPr/>
            <p:nvPr/>
          </p:nvSpPr>
          <p:spPr>
            <a:xfrm>
              <a:off x="2320518" y="9180563"/>
              <a:ext cx="1890395" cy="165100"/>
            </a:xfrm>
            <a:custGeom>
              <a:avLst/>
              <a:gdLst/>
              <a:ahLst/>
              <a:cxnLst/>
              <a:rect l="l" t="t" r="r" b="b"/>
              <a:pathLst>
                <a:path w="1890395" h="165100">
                  <a:moveTo>
                    <a:pt x="163563" y="17538"/>
                  </a:moveTo>
                  <a:lnTo>
                    <a:pt x="0" y="17538"/>
                  </a:lnTo>
                  <a:lnTo>
                    <a:pt x="0" y="165049"/>
                  </a:lnTo>
                  <a:lnTo>
                    <a:pt x="163563" y="165049"/>
                  </a:lnTo>
                  <a:lnTo>
                    <a:pt x="163563" y="17538"/>
                  </a:lnTo>
                  <a:close/>
                </a:path>
                <a:path w="1890395" h="165100">
                  <a:moveTo>
                    <a:pt x="1889963" y="0"/>
                  </a:moveTo>
                  <a:lnTo>
                    <a:pt x="1726412" y="0"/>
                  </a:lnTo>
                  <a:lnTo>
                    <a:pt x="1726412" y="165049"/>
                  </a:lnTo>
                  <a:lnTo>
                    <a:pt x="1889963" y="165049"/>
                  </a:lnTo>
                  <a:lnTo>
                    <a:pt x="1889963" y="0"/>
                  </a:lnTo>
                  <a:close/>
                </a:path>
              </a:pathLst>
            </a:custGeom>
            <a:solidFill>
              <a:srgbClr val="118CFF"/>
            </a:solidFill>
          </p:spPr>
          <p:txBody>
            <a:bodyPr wrap="square" lIns="0" tIns="0" rIns="0" bIns="0" rtlCol="0"/>
            <a:lstStyle/>
            <a:p>
              <a:endParaRPr/>
            </a:p>
          </p:txBody>
        </p:sp>
        <p:sp>
          <p:nvSpPr>
            <p:cNvPr id="130" name="object 130"/>
            <p:cNvSpPr/>
            <p:nvPr/>
          </p:nvSpPr>
          <p:spPr>
            <a:xfrm>
              <a:off x="2484081" y="9056522"/>
              <a:ext cx="1890395" cy="289560"/>
            </a:xfrm>
            <a:custGeom>
              <a:avLst/>
              <a:gdLst/>
              <a:ahLst/>
              <a:cxnLst/>
              <a:rect l="l" t="t" r="r" b="b"/>
              <a:pathLst>
                <a:path w="1890395" h="289559">
                  <a:moveTo>
                    <a:pt x="163550" y="0"/>
                  </a:moveTo>
                  <a:lnTo>
                    <a:pt x="0" y="0"/>
                  </a:lnTo>
                  <a:lnTo>
                    <a:pt x="0" y="289090"/>
                  </a:lnTo>
                  <a:lnTo>
                    <a:pt x="163550" y="289090"/>
                  </a:lnTo>
                  <a:lnTo>
                    <a:pt x="163550" y="0"/>
                  </a:lnTo>
                  <a:close/>
                </a:path>
                <a:path w="1890395" h="289559">
                  <a:moveTo>
                    <a:pt x="1889950" y="2667"/>
                  </a:moveTo>
                  <a:lnTo>
                    <a:pt x="1726399" y="2667"/>
                  </a:lnTo>
                  <a:lnTo>
                    <a:pt x="1726399" y="289090"/>
                  </a:lnTo>
                  <a:lnTo>
                    <a:pt x="1889950" y="289090"/>
                  </a:lnTo>
                  <a:lnTo>
                    <a:pt x="1889950" y="2667"/>
                  </a:lnTo>
                  <a:close/>
                </a:path>
              </a:pathLst>
            </a:custGeom>
            <a:solidFill>
              <a:srgbClr val="12239D"/>
            </a:solidFill>
          </p:spPr>
          <p:txBody>
            <a:bodyPr wrap="square" lIns="0" tIns="0" rIns="0" bIns="0" rtlCol="0"/>
            <a:lstStyle/>
            <a:p>
              <a:endParaRPr/>
            </a:p>
          </p:txBody>
        </p:sp>
        <p:sp>
          <p:nvSpPr>
            <p:cNvPr id="131" name="object 131"/>
            <p:cNvSpPr/>
            <p:nvPr/>
          </p:nvSpPr>
          <p:spPr>
            <a:xfrm>
              <a:off x="2647632" y="9247200"/>
              <a:ext cx="1890395" cy="98425"/>
            </a:xfrm>
            <a:custGeom>
              <a:avLst/>
              <a:gdLst/>
              <a:ahLst/>
              <a:cxnLst/>
              <a:rect l="l" t="t" r="r" b="b"/>
              <a:pathLst>
                <a:path w="1890395" h="98425">
                  <a:moveTo>
                    <a:pt x="163550" y="12966"/>
                  </a:moveTo>
                  <a:lnTo>
                    <a:pt x="0" y="12966"/>
                  </a:lnTo>
                  <a:lnTo>
                    <a:pt x="0" y="98412"/>
                  </a:lnTo>
                  <a:lnTo>
                    <a:pt x="163550" y="98412"/>
                  </a:lnTo>
                  <a:lnTo>
                    <a:pt x="163550" y="12966"/>
                  </a:lnTo>
                  <a:close/>
                </a:path>
                <a:path w="1890395" h="98425">
                  <a:moveTo>
                    <a:pt x="1889963" y="0"/>
                  </a:moveTo>
                  <a:lnTo>
                    <a:pt x="1726399" y="0"/>
                  </a:lnTo>
                  <a:lnTo>
                    <a:pt x="1726399" y="98412"/>
                  </a:lnTo>
                  <a:lnTo>
                    <a:pt x="1889963" y="98412"/>
                  </a:lnTo>
                  <a:lnTo>
                    <a:pt x="1889963" y="0"/>
                  </a:lnTo>
                  <a:close/>
                </a:path>
              </a:pathLst>
            </a:custGeom>
            <a:solidFill>
              <a:srgbClr val="E66B37"/>
            </a:solidFill>
          </p:spPr>
          <p:txBody>
            <a:bodyPr wrap="square" lIns="0" tIns="0" rIns="0" bIns="0" rtlCol="0"/>
            <a:lstStyle/>
            <a:p>
              <a:endParaRPr/>
            </a:p>
          </p:txBody>
        </p:sp>
        <p:sp>
          <p:nvSpPr>
            <p:cNvPr id="132" name="object 132"/>
            <p:cNvSpPr/>
            <p:nvPr/>
          </p:nvSpPr>
          <p:spPr>
            <a:xfrm>
              <a:off x="2811183" y="9017838"/>
              <a:ext cx="1890395" cy="328295"/>
            </a:xfrm>
            <a:custGeom>
              <a:avLst/>
              <a:gdLst/>
              <a:ahLst/>
              <a:cxnLst/>
              <a:rect l="l" t="t" r="r" b="b"/>
              <a:pathLst>
                <a:path w="1890395" h="328295">
                  <a:moveTo>
                    <a:pt x="163550" y="22529"/>
                  </a:moveTo>
                  <a:lnTo>
                    <a:pt x="0" y="22529"/>
                  </a:lnTo>
                  <a:lnTo>
                    <a:pt x="0" y="327774"/>
                  </a:lnTo>
                  <a:lnTo>
                    <a:pt x="163550" y="327774"/>
                  </a:lnTo>
                  <a:lnTo>
                    <a:pt x="163550" y="22529"/>
                  </a:lnTo>
                  <a:close/>
                </a:path>
                <a:path w="1890395" h="328295">
                  <a:moveTo>
                    <a:pt x="1889963" y="0"/>
                  </a:moveTo>
                  <a:lnTo>
                    <a:pt x="1726412" y="0"/>
                  </a:lnTo>
                  <a:lnTo>
                    <a:pt x="1726412" y="327774"/>
                  </a:lnTo>
                  <a:lnTo>
                    <a:pt x="1889963" y="327774"/>
                  </a:lnTo>
                  <a:lnTo>
                    <a:pt x="1889963" y="0"/>
                  </a:lnTo>
                  <a:close/>
                </a:path>
              </a:pathLst>
            </a:custGeom>
            <a:solidFill>
              <a:srgbClr val="6A007B"/>
            </a:solidFill>
          </p:spPr>
          <p:txBody>
            <a:bodyPr wrap="square" lIns="0" tIns="0" rIns="0" bIns="0" rtlCol="0"/>
            <a:lstStyle/>
            <a:p>
              <a:endParaRPr/>
            </a:p>
          </p:txBody>
        </p:sp>
        <p:sp>
          <p:nvSpPr>
            <p:cNvPr id="133" name="object 133"/>
            <p:cNvSpPr/>
            <p:nvPr/>
          </p:nvSpPr>
          <p:spPr>
            <a:xfrm>
              <a:off x="2974733" y="9197784"/>
              <a:ext cx="1890395" cy="147955"/>
            </a:xfrm>
            <a:custGeom>
              <a:avLst/>
              <a:gdLst/>
              <a:ahLst/>
              <a:cxnLst/>
              <a:rect l="l" t="t" r="r" b="b"/>
              <a:pathLst>
                <a:path w="1890395" h="147954">
                  <a:moveTo>
                    <a:pt x="163563" y="0"/>
                  </a:moveTo>
                  <a:lnTo>
                    <a:pt x="0" y="0"/>
                  </a:lnTo>
                  <a:lnTo>
                    <a:pt x="0" y="147828"/>
                  </a:lnTo>
                  <a:lnTo>
                    <a:pt x="163563" y="147828"/>
                  </a:lnTo>
                  <a:lnTo>
                    <a:pt x="163563" y="0"/>
                  </a:lnTo>
                  <a:close/>
                </a:path>
                <a:path w="1890395" h="147954">
                  <a:moveTo>
                    <a:pt x="1889963" y="10299"/>
                  </a:moveTo>
                  <a:lnTo>
                    <a:pt x="1726412" y="10299"/>
                  </a:lnTo>
                  <a:lnTo>
                    <a:pt x="1726412" y="147828"/>
                  </a:lnTo>
                  <a:lnTo>
                    <a:pt x="1889963" y="147828"/>
                  </a:lnTo>
                  <a:lnTo>
                    <a:pt x="1889963" y="10299"/>
                  </a:lnTo>
                  <a:close/>
                </a:path>
              </a:pathLst>
            </a:custGeom>
            <a:solidFill>
              <a:srgbClr val="DF44A6"/>
            </a:solidFill>
          </p:spPr>
          <p:txBody>
            <a:bodyPr wrap="square" lIns="0" tIns="0" rIns="0" bIns="0" rtlCol="0"/>
            <a:lstStyle/>
            <a:p>
              <a:endParaRPr/>
            </a:p>
          </p:txBody>
        </p:sp>
        <p:sp>
          <p:nvSpPr>
            <p:cNvPr id="134" name="object 134"/>
            <p:cNvSpPr/>
            <p:nvPr/>
          </p:nvSpPr>
          <p:spPr>
            <a:xfrm>
              <a:off x="3301847" y="8908161"/>
              <a:ext cx="1890395" cy="437515"/>
            </a:xfrm>
            <a:custGeom>
              <a:avLst/>
              <a:gdLst/>
              <a:ahLst/>
              <a:cxnLst/>
              <a:rect l="l" t="t" r="r" b="b"/>
              <a:pathLst>
                <a:path w="1890395" h="437515">
                  <a:moveTo>
                    <a:pt x="163550" y="0"/>
                  </a:moveTo>
                  <a:lnTo>
                    <a:pt x="0" y="0"/>
                  </a:lnTo>
                  <a:lnTo>
                    <a:pt x="0" y="437451"/>
                  </a:lnTo>
                  <a:lnTo>
                    <a:pt x="163550" y="437451"/>
                  </a:lnTo>
                  <a:lnTo>
                    <a:pt x="163550" y="0"/>
                  </a:lnTo>
                  <a:close/>
                </a:path>
                <a:path w="1890395" h="437515">
                  <a:moveTo>
                    <a:pt x="1889963" y="9779"/>
                  </a:moveTo>
                  <a:lnTo>
                    <a:pt x="1726399" y="9779"/>
                  </a:lnTo>
                  <a:lnTo>
                    <a:pt x="1726399" y="437451"/>
                  </a:lnTo>
                  <a:lnTo>
                    <a:pt x="1889963" y="437451"/>
                  </a:lnTo>
                  <a:lnTo>
                    <a:pt x="1889963" y="9779"/>
                  </a:lnTo>
                  <a:close/>
                </a:path>
              </a:pathLst>
            </a:custGeom>
            <a:solidFill>
              <a:srgbClr val="D9B300"/>
            </a:solidFill>
          </p:spPr>
          <p:txBody>
            <a:bodyPr wrap="square" lIns="0" tIns="0" rIns="0" bIns="0" rtlCol="0"/>
            <a:lstStyle/>
            <a:p>
              <a:endParaRPr/>
            </a:p>
          </p:txBody>
        </p:sp>
        <p:sp>
          <p:nvSpPr>
            <p:cNvPr id="135" name="object 135"/>
            <p:cNvSpPr/>
            <p:nvPr/>
          </p:nvSpPr>
          <p:spPr>
            <a:xfrm>
              <a:off x="3465398" y="7502664"/>
              <a:ext cx="1890395" cy="1843405"/>
            </a:xfrm>
            <a:custGeom>
              <a:avLst/>
              <a:gdLst/>
              <a:ahLst/>
              <a:cxnLst/>
              <a:rect l="l" t="t" r="r" b="b"/>
              <a:pathLst>
                <a:path w="1890395" h="1843404">
                  <a:moveTo>
                    <a:pt x="163563" y="0"/>
                  </a:moveTo>
                  <a:lnTo>
                    <a:pt x="0" y="0"/>
                  </a:lnTo>
                  <a:lnTo>
                    <a:pt x="0" y="1842947"/>
                  </a:lnTo>
                  <a:lnTo>
                    <a:pt x="163563" y="1842947"/>
                  </a:lnTo>
                  <a:lnTo>
                    <a:pt x="163563" y="0"/>
                  </a:lnTo>
                  <a:close/>
                </a:path>
                <a:path w="1890395" h="1843404">
                  <a:moveTo>
                    <a:pt x="1889963" y="97040"/>
                  </a:moveTo>
                  <a:lnTo>
                    <a:pt x="1726412" y="97040"/>
                  </a:lnTo>
                  <a:lnTo>
                    <a:pt x="1726412" y="1842947"/>
                  </a:lnTo>
                  <a:lnTo>
                    <a:pt x="1889963" y="1842947"/>
                  </a:lnTo>
                  <a:lnTo>
                    <a:pt x="1889963" y="97040"/>
                  </a:lnTo>
                  <a:close/>
                </a:path>
              </a:pathLst>
            </a:custGeom>
            <a:solidFill>
              <a:srgbClr val="D5454F"/>
            </a:solidFill>
          </p:spPr>
          <p:txBody>
            <a:bodyPr wrap="square" lIns="0" tIns="0" rIns="0" bIns="0" rtlCol="0"/>
            <a:lstStyle/>
            <a:p>
              <a:endParaRPr/>
            </a:p>
          </p:txBody>
        </p:sp>
        <p:pic>
          <p:nvPicPr>
            <p:cNvPr id="136" name="object 136"/>
            <p:cNvPicPr/>
            <p:nvPr/>
          </p:nvPicPr>
          <p:blipFill>
            <a:blip r:embed="rId6" cstate="print"/>
            <a:stretch>
              <a:fillRect/>
            </a:stretch>
          </p:blipFill>
          <p:spPr>
            <a:xfrm>
              <a:off x="838834" y="6955663"/>
              <a:ext cx="95249" cy="95249"/>
            </a:xfrm>
            <a:prstGeom prst="rect">
              <a:avLst/>
            </a:prstGeom>
          </p:spPr>
        </p:pic>
      </p:grpSp>
      <p:sp>
        <p:nvSpPr>
          <p:cNvPr id="137" name="object 137"/>
          <p:cNvSpPr txBox="1"/>
          <p:nvPr/>
        </p:nvSpPr>
        <p:spPr>
          <a:xfrm>
            <a:off x="273792" y="7036071"/>
            <a:ext cx="529112" cy="484248"/>
          </a:xfrm>
          <a:prstGeom prst="rect">
            <a:avLst/>
          </a:prstGeom>
        </p:spPr>
        <p:txBody>
          <a:bodyPr vert="horz" wrap="square" lIns="0" tIns="97354" rIns="0" bIns="0" rtlCol="0">
            <a:spAutoFit/>
          </a:bodyPr>
          <a:lstStyle/>
          <a:p>
            <a:pPr marL="13156">
              <a:spcBef>
                <a:spcPts val="767"/>
              </a:spcBef>
            </a:pPr>
            <a:r>
              <a:rPr sz="1000" b="1" spc="-10" dirty="0">
                <a:solidFill>
                  <a:srgbClr val="605D5C"/>
                </a:solidFill>
                <a:latin typeface="Segoe UI"/>
                <a:cs typeface="Segoe UI"/>
              </a:rPr>
              <a:t>Country</a:t>
            </a:r>
            <a:endParaRPr sz="1000">
              <a:latin typeface="Segoe UI"/>
              <a:cs typeface="Segoe UI"/>
            </a:endParaRPr>
          </a:p>
          <a:p>
            <a:pPr marL="225623">
              <a:spcBef>
                <a:spcPts val="596"/>
              </a:spcBef>
            </a:pPr>
            <a:r>
              <a:rPr sz="900" spc="-26" dirty="0">
                <a:solidFill>
                  <a:srgbClr val="605D5C"/>
                </a:solidFill>
                <a:latin typeface="Segoe UI"/>
                <a:cs typeface="Segoe UI"/>
              </a:rPr>
              <a:t>20K</a:t>
            </a:r>
            <a:endParaRPr sz="900">
              <a:latin typeface="Segoe UI"/>
              <a:cs typeface="Segoe UI"/>
            </a:endParaRPr>
          </a:p>
        </p:txBody>
      </p:sp>
      <p:sp>
        <p:nvSpPr>
          <p:cNvPr id="138" name="object 138"/>
          <p:cNvSpPr txBox="1"/>
          <p:nvPr/>
        </p:nvSpPr>
        <p:spPr>
          <a:xfrm>
            <a:off x="980591" y="7119788"/>
            <a:ext cx="531091"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Australia</a:t>
            </a:r>
            <a:endParaRPr sz="1000">
              <a:latin typeface="Segoe UI"/>
              <a:cs typeface="Segoe UI"/>
            </a:endParaRPr>
          </a:p>
        </p:txBody>
      </p:sp>
      <p:pic>
        <p:nvPicPr>
          <p:cNvPr id="139" name="object 139"/>
          <p:cNvPicPr/>
          <p:nvPr/>
        </p:nvPicPr>
        <p:blipFill>
          <a:blip r:embed="rId7" cstate="print"/>
          <a:stretch>
            <a:fillRect/>
          </a:stretch>
        </p:blipFill>
        <p:spPr>
          <a:xfrm>
            <a:off x="1554348" y="7168050"/>
            <a:ext cx="98960" cy="98157"/>
          </a:xfrm>
          <a:prstGeom prst="rect">
            <a:avLst/>
          </a:prstGeom>
        </p:spPr>
      </p:pic>
      <p:sp>
        <p:nvSpPr>
          <p:cNvPr id="140" name="object 140"/>
          <p:cNvSpPr txBox="1"/>
          <p:nvPr/>
        </p:nvSpPr>
        <p:spPr>
          <a:xfrm>
            <a:off x="1665122" y="7119788"/>
            <a:ext cx="461818"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Canada</a:t>
            </a:r>
            <a:endParaRPr sz="1000">
              <a:latin typeface="Segoe UI"/>
              <a:cs typeface="Segoe UI"/>
            </a:endParaRPr>
          </a:p>
        </p:txBody>
      </p:sp>
      <p:pic>
        <p:nvPicPr>
          <p:cNvPr id="141" name="object 141"/>
          <p:cNvPicPr/>
          <p:nvPr/>
        </p:nvPicPr>
        <p:blipFill>
          <a:blip r:embed="rId8" cstate="print"/>
          <a:stretch>
            <a:fillRect/>
          </a:stretch>
        </p:blipFill>
        <p:spPr>
          <a:xfrm>
            <a:off x="2177802" y="7168050"/>
            <a:ext cx="98960" cy="98157"/>
          </a:xfrm>
          <a:prstGeom prst="rect">
            <a:avLst/>
          </a:prstGeom>
        </p:spPr>
      </p:pic>
      <p:sp>
        <p:nvSpPr>
          <p:cNvPr id="142" name="object 142"/>
          <p:cNvSpPr txBox="1"/>
          <p:nvPr/>
        </p:nvSpPr>
        <p:spPr>
          <a:xfrm>
            <a:off x="2280537" y="7119788"/>
            <a:ext cx="408379"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France</a:t>
            </a:r>
            <a:endParaRPr sz="1000">
              <a:latin typeface="Segoe UI"/>
              <a:cs typeface="Segoe UI"/>
            </a:endParaRPr>
          </a:p>
        </p:txBody>
      </p:sp>
      <p:pic>
        <p:nvPicPr>
          <p:cNvPr id="143" name="object 143"/>
          <p:cNvPicPr/>
          <p:nvPr/>
        </p:nvPicPr>
        <p:blipFill>
          <a:blip r:embed="rId9" cstate="print"/>
          <a:stretch>
            <a:fillRect/>
          </a:stretch>
        </p:blipFill>
        <p:spPr>
          <a:xfrm>
            <a:off x="2731985" y="7168050"/>
            <a:ext cx="98960" cy="98157"/>
          </a:xfrm>
          <a:prstGeom prst="rect">
            <a:avLst/>
          </a:prstGeom>
        </p:spPr>
      </p:pic>
      <p:sp>
        <p:nvSpPr>
          <p:cNvPr id="144" name="object 144"/>
          <p:cNvSpPr txBox="1"/>
          <p:nvPr/>
        </p:nvSpPr>
        <p:spPr>
          <a:xfrm>
            <a:off x="2842604" y="7119788"/>
            <a:ext cx="551543"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Germany</a:t>
            </a:r>
            <a:endParaRPr sz="1000">
              <a:latin typeface="Segoe UI"/>
              <a:cs typeface="Segoe UI"/>
            </a:endParaRPr>
          </a:p>
        </p:txBody>
      </p:sp>
      <p:pic>
        <p:nvPicPr>
          <p:cNvPr id="145" name="object 145"/>
          <p:cNvPicPr/>
          <p:nvPr/>
        </p:nvPicPr>
        <p:blipFill>
          <a:blip r:embed="rId10" cstate="print"/>
          <a:stretch>
            <a:fillRect/>
          </a:stretch>
        </p:blipFill>
        <p:spPr>
          <a:xfrm>
            <a:off x="3444503" y="7168050"/>
            <a:ext cx="98960" cy="98157"/>
          </a:xfrm>
          <a:prstGeom prst="rect">
            <a:avLst/>
          </a:prstGeom>
        </p:spPr>
      </p:pic>
      <p:sp>
        <p:nvSpPr>
          <p:cNvPr id="146" name="object 146"/>
          <p:cNvSpPr txBox="1"/>
          <p:nvPr/>
        </p:nvSpPr>
        <p:spPr>
          <a:xfrm>
            <a:off x="3547238" y="7119788"/>
            <a:ext cx="269173"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Italy</a:t>
            </a:r>
            <a:endParaRPr sz="1000">
              <a:latin typeface="Segoe UI"/>
              <a:cs typeface="Segoe UI"/>
            </a:endParaRPr>
          </a:p>
        </p:txBody>
      </p:sp>
      <p:pic>
        <p:nvPicPr>
          <p:cNvPr id="147" name="object 147"/>
          <p:cNvPicPr/>
          <p:nvPr/>
        </p:nvPicPr>
        <p:blipFill>
          <a:blip r:embed="rId11" cstate="print"/>
          <a:stretch>
            <a:fillRect/>
          </a:stretch>
        </p:blipFill>
        <p:spPr>
          <a:xfrm>
            <a:off x="3860140" y="7168050"/>
            <a:ext cx="98960" cy="98157"/>
          </a:xfrm>
          <a:prstGeom prst="rect">
            <a:avLst/>
          </a:prstGeom>
        </p:spPr>
      </p:pic>
      <p:sp>
        <p:nvSpPr>
          <p:cNvPr id="148" name="object 148"/>
          <p:cNvSpPr txBox="1"/>
          <p:nvPr/>
        </p:nvSpPr>
        <p:spPr>
          <a:xfrm>
            <a:off x="3969987" y="7119788"/>
            <a:ext cx="736270" cy="167173"/>
          </a:xfrm>
          <a:prstGeom prst="rect">
            <a:avLst/>
          </a:prstGeom>
        </p:spPr>
        <p:txBody>
          <a:bodyPr vert="horz" wrap="square" lIns="0" tIns="13156" rIns="0" bIns="0" rtlCol="0">
            <a:spAutoFit/>
          </a:bodyPr>
          <a:lstStyle/>
          <a:p>
            <a:pPr marL="13156">
              <a:spcBef>
                <a:spcPts val="104"/>
              </a:spcBef>
            </a:pPr>
            <a:r>
              <a:rPr sz="1000" spc="-10" dirty="0">
                <a:solidFill>
                  <a:srgbClr val="605D5C"/>
                </a:solidFill>
                <a:latin typeface="Segoe UI"/>
                <a:cs typeface="Segoe UI"/>
              </a:rPr>
              <a:t>Netherlands</a:t>
            </a:r>
            <a:endParaRPr sz="1000">
              <a:latin typeface="Segoe UI"/>
              <a:cs typeface="Segoe UI"/>
            </a:endParaRPr>
          </a:p>
        </p:txBody>
      </p:sp>
      <p:pic>
        <p:nvPicPr>
          <p:cNvPr id="149" name="object 149"/>
          <p:cNvPicPr/>
          <p:nvPr/>
        </p:nvPicPr>
        <p:blipFill>
          <a:blip r:embed="rId12" cstate="print"/>
          <a:stretch>
            <a:fillRect/>
          </a:stretch>
        </p:blipFill>
        <p:spPr>
          <a:xfrm>
            <a:off x="4750789" y="7168050"/>
            <a:ext cx="98960" cy="98157"/>
          </a:xfrm>
          <a:prstGeom prst="rect">
            <a:avLst/>
          </a:prstGeom>
        </p:spPr>
      </p:pic>
      <p:sp>
        <p:nvSpPr>
          <p:cNvPr id="150" name="object 150"/>
          <p:cNvSpPr txBox="1"/>
          <p:nvPr/>
        </p:nvSpPr>
        <p:spPr>
          <a:xfrm>
            <a:off x="4859245" y="7119788"/>
            <a:ext cx="981033"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United</a:t>
            </a:r>
            <a:r>
              <a:rPr sz="1000" spc="-16" dirty="0">
                <a:solidFill>
                  <a:srgbClr val="605D5C"/>
                </a:solidFill>
                <a:latin typeface="Segoe UI"/>
                <a:cs typeface="Segoe UI"/>
              </a:rPr>
              <a:t> </a:t>
            </a:r>
            <a:r>
              <a:rPr sz="1000" spc="-10" dirty="0">
                <a:solidFill>
                  <a:srgbClr val="605D5C"/>
                </a:solidFill>
                <a:latin typeface="Segoe UI"/>
                <a:cs typeface="Segoe UI"/>
              </a:rPr>
              <a:t>Kingdom</a:t>
            </a:r>
            <a:endParaRPr sz="1000">
              <a:latin typeface="Segoe UI"/>
              <a:cs typeface="Segoe UI"/>
            </a:endParaRPr>
          </a:p>
        </p:txBody>
      </p:sp>
      <p:pic>
        <p:nvPicPr>
          <p:cNvPr id="151" name="object 151"/>
          <p:cNvPicPr/>
          <p:nvPr/>
        </p:nvPicPr>
        <p:blipFill>
          <a:blip r:embed="rId13" cstate="print"/>
          <a:stretch>
            <a:fillRect/>
          </a:stretch>
        </p:blipFill>
        <p:spPr>
          <a:xfrm>
            <a:off x="5888841" y="7168050"/>
            <a:ext cx="98960" cy="98157"/>
          </a:xfrm>
          <a:prstGeom prst="rect">
            <a:avLst/>
          </a:prstGeom>
        </p:spPr>
      </p:pic>
      <p:sp>
        <p:nvSpPr>
          <p:cNvPr id="152" name="object 152"/>
          <p:cNvSpPr txBox="1"/>
          <p:nvPr/>
        </p:nvSpPr>
        <p:spPr>
          <a:xfrm>
            <a:off x="5993430" y="7119788"/>
            <a:ext cx="798945"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United</a:t>
            </a:r>
            <a:r>
              <a:rPr sz="1000" spc="-16" dirty="0">
                <a:solidFill>
                  <a:srgbClr val="605D5C"/>
                </a:solidFill>
                <a:latin typeface="Segoe UI"/>
                <a:cs typeface="Segoe UI"/>
              </a:rPr>
              <a:t> </a:t>
            </a:r>
            <a:r>
              <a:rPr sz="1000" spc="-10" dirty="0">
                <a:solidFill>
                  <a:srgbClr val="605D5C"/>
                </a:solidFill>
                <a:latin typeface="Segoe UI"/>
                <a:cs typeface="Segoe UI"/>
              </a:rPr>
              <a:t>States</a:t>
            </a:r>
            <a:endParaRPr sz="1000">
              <a:latin typeface="Segoe UI"/>
              <a:cs typeface="Segoe UI"/>
            </a:endParaRPr>
          </a:p>
        </p:txBody>
      </p:sp>
      <p:grpSp>
        <p:nvGrpSpPr>
          <p:cNvPr id="232" name="object 153"/>
          <p:cNvGrpSpPr/>
          <p:nvPr/>
        </p:nvGrpSpPr>
        <p:grpSpPr>
          <a:xfrm>
            <a:off x="7974431" y="7104167"/>
            <a:ext cx="2580904" cy="2446107"/>
            <a:chOff x="7675390" y="6893673"/>
            <a:chExt cx="2484120" cy="2373630"/>
          </a:xfrm>
        </p:grpSpPr>
        <p:pic>
          <p:nvPicPr>
            <p:cNvPr id="154" name="object 154"/>
            <p:cNvPicPr/>
            <p:nvPr/>
          </p:nvPicPr>
          <p:blipFill>
            <a:blip r:embed="rId14" cstate="print"/>
            <a:stretch>
              <a:fillRect/>
            </a:stretch>
          </p:blipFill>
          <p:spPr>
            <a:xfrm>
              <a:off x="8397639" y="6893673"/>
              <a:ext cx="1761637" cy="145301"/>
            </a:xfrm>
            <a:prstGeom prst="rect">
              <a:avLst/>
            </a:prstGeom>
          </p:spPr>
        </p:pic>
        <p:sp>
          <p:nvSpPr>
            <p:cNvPr id="155" name="object 155"/>
            <p:cNvSpPr/>
            <p:nvPr/>
          </p:nvSpPr>
          <p:spPr>
            <a:xfrm>
              <a:off x="8710612" y="7526286"/>
              <a:ext cx="827405" cy="1642745"/>
            </a:xfrm>
            <a:custGeom>
              <a:avLst/>
              <a:gdLst/>
              <a:ahLst/>
              <a:cxnLst/>
              <a:rect l="l" t="t" r="r" b="b"/>
              <a:pathLst>
                <a:path w="827404" h="1642745">
                  <a:moveTo>
                    <a:pt x="141195" y="1642134"/>
                  </a:moveTo>
                  <a:lnTo>
                    <a:pt x="84717" y="1316135"/>
                  </a:lnTo>
                  <a:lnTo>
                    <a:pt x="96043" y="1314038"/>
                  </a:lnTo>
                  <a:lnTo>
                    <a:pt x="107311" y="1311679"/>
                  </a:lnTo>
                  <a:lnTo>
                    <a:pt x="151757" y="1299648"/>
                  </a:lnTo>
                  <a:lnTo>
                    <a:pt x="194896" y="1283549"/>
                  </a:lnTo>
                  <a:lnTo>
                    <a:pt x="236358" y="1263521"/>
                  </a:lnTo>
                  <a:lnTo>
                    <a:pt x="275785" y="1239737"/>
                  </a:lnTo>
                  <a:lnTo>
                    <a:pt x="312838" y="1212401"/>
                  </a:lnTo>
                  <a:lnTo>
                    <a:pt x="347198" y="1181749"/>
                  </a:lnTo>
                  <a:lnTo>
                    <a:pt x="378570" y="1148044"/>
                  </a:lnTo>
                  <a:lnTo>
                    <a:pt x="406682" y="1111577"/>
                  </a:lnTo>
                  <a:lnTo>
                    <a:pt x="431294" y="1072661"/>
                  </a:lnTo>
                  <a:lnTo>
                    <a:pt x="452193" y="1031631"/>
                  </a:lnTo>
                  <a:lnTo>
                    <a:pt x="469199" y="988841"/>
                  </a:lnTo>
                  <a:lnTo>
                    <a:pt x="482166" y="944660"/>
                  </a:lnTo>
                  <a:lnTo>
                    <a:pt x="490983" y="899466"/>
                  </a:lnTo>
                  <a:lnTo>
                    <a:pt x="495574" y="853650"/>
                  </a:lnTo>
                  <a:lnTo>
                    <a:pt x="496270" y="830632"/>
                  </a:lnTo>
                  <a:lnTo>
                    <a:pt x="496217" y="819114"/>
                  </a:lnTo>
                  <a:lnTo>
                    <a:pt x="493338" y="773158"/>
                  </a:lnTo>
                  <a:lnTo>
                    <a:pt x="486212" y="727668"/>
                  </a:lnTo>
                  <a:lnTo>
                    <a:pt x="474900" y="683033"/>
                  </a:lnTo>
                  <a:lnTo>
                    <a:pt x="459500" y="639639"/>
                  </a:lnTo>
                  <a:lnTo>
                    <a:pt x="440145" y="597859"/>
                  </a:lnTo>
                  <a:lnTo>
                    <a:pt x="417001" y="558053"/>
                  </a:lnTo>
                  <a:lnTo>
                    <a:pt x="390267" y="520563"/>
                  </a:lnTo>
                  <a:lnTo>
                    <a:pt x="360174" y="485712"/>
                  </a:lnTo>
                  <a:lnTo>
                    <a:pt x="326980" y="453801"/>
                  </a:lnTo>
                  <a:lnTo>
                    <a:pt x="290972" y="425103"/>
                  </a:lnTo>
                  <a:lnTo>
                    <a:pt x="252458" y="399866"/>
                  </a:lnTo>
                  <a:lnTo>
                    <a:pt x="211772" y="378306"/>
                  </a:lnTo>
                  <a:lnTo>
                    <a:pt x="169263" y="360611"/>
                  </a:lnTo>
                  <a:lnTo>
                    <a:pt x="125296" y="346932"/>
                  </a:lnTo>
                  <a:lnTo>
                    <a:pt x="80251" y="337386"/>
                  </a:lnTo>
                  <a:lnTo>
                    <a:pt x="34515" y="332056"/>
                  </a:lnTo>
                  <a:lnTo>
                    <a:pt x="0" y="330855"/>
                  </a:lnTo>
                  <a:lnTo>
                    <a:pt x="0" y="0"/>
                  </a:lnTo>
                  <a:lnTo>
                    <a:pt x="38371" y="890"/>
                  </a:lnTo>
                  <a:lnTo>
                    <a:pt x="76659" y="3560"/>
                  </a:lnTo>
                  <a:lnTo>
                    <a:pt x="114783" y="8002"/>
                  </a:lnTo>
                  <a:lnTo>
                    <a:pt x="152659" y="14209"/>
                  </a:lnTo>
                  <a:lnTo>
                    <a:pt x="190207" y="22166"/>
                  </a:lnTo>
                  <a:lnTo>
                    <a:pt x="227345" y="31857"/>
                  </a:lnTo>
                  <a:lnTo>
                    <a:pt x="263994" y="43259"/>
                  </a:lnTo>
                  <a:lnTo>
                    <a:pt x="300074" y="56350"/>
                  </a:lnTo>
                  <a:lnTo>
                    <a:pt x="335508" y="71100"/>
                  </a:lnTo>
                  <a:lnTo>
                    <a:pt x="370219" y="87479"/>
                  </a:lnTo>
                  <a:lnTo>
                    <a:pt x="404134" y="105449"/>
                  </a:lnTo>
                  <a:lnTo>
                    <a:pt x="437178" y="124975"/>
                  </a:lnTo>
                  <a:lnTo>
                    <a:pt x="469281" y="146011"/>
                  </a:lnTo>
                  <a:lnTo>
                    <a:pt x="500373" y="168515"/>
                  </a:lnTo>
                  <a:lnTo>
                    <a:pt x="530388" y="192436"/>
                  </a:lnTo>
                  <a:lnTo>
                    <a:pt x="559261" y="217725"/>
                  </a:lnTo>
                  <a:lnTo>
                    <a:pt x="586930" y="244325"/>
                  </a:lnTo>
                  <a:lnTo>
                    <a:pt x="613335" y="272181"/>
                  </a:lnTo>
                  <a:lnTo>
                    <a:pt x="638419" y="301231"/>
                  </a:lnTo>
                  <a:lnTo>
                    <a:pt x="662129" y="331414"/>
                  </a:lnTo>
                  <a:lnTo>
                    <a:pt x="684413" y="362663"/>
                  </a:lnTo>
                  <a:lnTo>
                    <a:pt x="705223" y="394914"/>
                  </a:lnTo>
                  <a:lnTo>
                    <a:pt x="724515" y="428095"/>
                  </a:lnTo>
                  <a:lnTo>
                    <a:pt x="742246" y="462135"/>
                  </a:lnTo>
                  <a:lnTo>
                    <a:pt x="758380" y="496961"/>
                  </a:lnTo>
                  <a:lnTo>
                    <a:pt x="772880" y="532498"/>
                  </a:lnTo>
                  <a:lnTo>
                    <a:pt x="785717" y="568669"/>
                  </a:lnTo>
                  <a:lnTo>
                    <a:pt x="796861" y="605397"/>
                  </a:lnTo>
                  <a:lnTo>
                    <a:pt x="806290" y="642603"/>
                  </a:lnTo>
                  <a:lnTo>
                    <a:pt x="813982" y="680206"/>
                  </a:lnTo>
                  <a:lnTo>
                    <a:pt x="819922" y="718125"/>
                  </a:lnTo>
                  <a:lnTo>
                    <a:pt x="824096" y="756278"/>
                  </a:lnTo>
                  <a:lnTo>
                    <a:pt x="826497" y="794585"/>
                  </a:lnTo>
                  <a:lnTo>
                    <a:pt x="827116" y="832961"/>
                  </a:lnTo>
                  <a:lnTo>
                    <a:pt x="826759" y="852155"/>
                  </a:lnTo>
                  <a:lnTo>
                    <a:pt x="824709" y="890472"/>
                  </a:lnTo>
                  <a:lnTo>
                    <a:pt x="820882" y="928672"/>
                  </a:lnTo>
                  <a:lnTo>
                    <a:pt x="815289" y="966634"/>
                  </a:lnTo>
                  <a:lnTo>
                    <a:pt x="807938" y="1004315"/>
                  </a:lnTo>
                  <a:lnTo>
                    <a:pt x="798852" y="1041595"/>
                  </a:lnTo>
                  <a:lnTo>
                    <a:pt x="788040" y="1078433"/>
                  </a:lnTo>
                  <a:lnTo>
                    <a:pt x="775537" y="1114710"/>
                  </a:lnTo>
                  <a:lnTo>
                    <a:pt x="761357" y="1150388"/>
                  </a:lnTo>
                  <a:lnTo>
                    <a:pt x="745546" y="1185350"/>
                  </a:lnTo>
                  <a:lnTo>
                    <a:pt x="728121" y="1219560"/>
                  </a:lnTo>
                  <a:lnTo>
                    <a:pt x="709138" y="1252906"/>
                  </a:lnTo>
                  <a:lnTo>
                    <a:pt x="688617" y="1285354"/>
                  </a:lnTo>
                  <a:lnTo>
                    <a:pt x="666625" y="1316797"/>
                  </a:lnTo>
                  <a:lnTo>
                    <a:pt x="643185" y="1347203"/>
                  </a:lnTo>
                  <a:lnTo>
                    <a:pt x="618374" y="1376473"/>
                  </a:lnTo>
                  <a:lnTo>
                    <a:pt x="592217" y="1404576"/>
                  </a:lnTo>
                  <a:lnTo>
                    <a:pt x="564799" y="1431420"/>
                  </a:lnTo>
                  <a:lnTo>
                    <a:pt x="536151" y="1456977"/>
                  </a:lnTo>
                  <a:lnTo>
                    <a:pt x="506363" y="1481165"/>
                  </a:lnTo>
                  <a:lnTo>
                    <a:pt x="475469" y="1503957"/>
                  </a:lnTo>
                  <a:lnTo>
                    <a:pt x="443568" y="1525280"/>
                  </a:lnTo>
                  <a:lnTo>
                    <a:pt x="410694" y="1545111"/>
                  </a:lnTo>
                  <a:lnTo>
                    <a:pt x="376954" y="1563386"/>
                  </a:lnTo>
                  <a:lnTo>
                    <a:pt x="342384" y="1580084"/>
                  </a:lnTo>
                  <a:lnTo>
                    <a:pt x="307095" y="1595153"/>
                  </a:lnTo>
                  <a:lnTo>
                    <a:pt x="271126" y="1608576"/>
                  </a:lnTo>
                  <a:lnTo>
                    <a:pt x="234593" y="1620309"/>
                  </a:lnTo>
                  <a:lnTo>
                    <a:pt x="197535" y="1630341"/>
                  </a:lnTo>
                  <a:lnTo>
                    <a:pt x="160072" y="1638638"/>
                  </a:lnTo>
                  <a:lnTo>
                    <a:pt x="141195" y="1642134"/>
                  </a:lnTo>
                  <a:close/>
                </a:path>
              </a:pathLst>
            </a:custGeom>
            <a:solidFill>
              <a:srgbClr val="118CFF"/>
            </a:solidFill>
          </p:spPr>
          <p:txBody>
            <a:bodyPr wrap="square" lIns="0" tIns="0" rIns="0" bIns="0" rtlCol="0"/>
            <a:lstStyle/>
            <a:p>
              <a:endParaRPr/>
            </a:p>
          </p:txBody>
        </p:sp>
        <p:sp>
          <p:nvSpPr>
            <p:cNvPr id="156" name="object 156"/>
            <p:cNvSpPr/>
            <p:nvPr/>
          </p:nvSpPr>
          <p:spPr>
            <a:xfrm>
              <a:off x="8240164" y="8761616"/>
              <a:ext cx="612140" cy="419100"/>
            </a:xfrm>
            <a:custGeom>
              <a:avLst/>
              <a:gdLst/>
              <a:ahLst/>
              <a:cxnLst/>
              <a:rect l="l" t="t" r="r" b="b"/>
              <a:pathLst>
                <a:path w="612140" h="419100">
                  <a:moveTo>
                    <a:pt x="491949" y="418670"/>
                  </a:moveTo>
                  <a:lnTo>
                    <a:pt x="451761" y="418734"/>
                  </a:lnTo>
                  <a:lnTo>
                    <a:pt x="411617" y="416855"/>
                  </a:lnTo>
                  <a:lnTo>
                    <a:pt x="371705" y="413039"/>
                  </a:lnTo>
                  <a:lnTo>
                    <a:pt x="332027" y="407286"/>
                  </a:lnTo>
                  <a:lnTo>
                    <a:pt x="292581" y="399595"/>
                  </a:lnTo>
                  <a:lnTo>
                    <a:pt x="253554" y="390007"/>
                  </a:lnTo>
                  <a:lnTo>
                    <a:pt x="215128" y="378563"/>
                  </a:lnTo>
                  <a:lnTo>
                    <a:pt x="177305" y="365262"/>
                  </a:lnTo>
                  <a:lnTo>
                    <a:pt x="140084" y="350106"/>
                  </a:lnTo>
                  <a:lnTo>
                    <a:pt x="103639" y="333169"/>
                  </a:lnTo>
                  <a:lnTo>
                    <a:pt x="68144" y="314527"/>
                  </a:lnTo>
                  <a:lnTo>
                    <a:pt x="33597" y="294180"/>
                  </a:lnTo>
                  <a:lnTo>
                    <a:pt x="0" y="272128"/>
                  </a:lnTo>
                  <a:lnTo>
                    <a:pt x="188178" y="0"/>
                  </a:lnTo>
                  <a:lnTo>
                    <a:pt x="208337" y="13231"/>
                  </a:lnTo>
                  <a:lnTo>
                    <a:pt x="229065" y="25439"/>
                  </a:lnTo>
                  <a:lnTo>
                    <a:pt x="272229" y="46787"/>
                  </a:lnTo>
                  <a:lnTo>
                    <a:pt x="317256" y="63861"/>
                  </a:lnTo>
                  <a:lnTo>
                    <a:pt x="363728" y="76480"/>
                  </a:lnTo>
                  <a:lnTo>
                    <a:pt x="411202" y="84546"/>
                  </a:lnTo>
                  <a:lnTo>
                    <a:pt x="459235" y="87963"/>
                  </a:lnTo>
                  <a:lnTo>
                    <a:pt x="483348" y="87925"/>
                  </a:lnTo>
                  <a:lnTo>
                    <a:pt x="507374" y="86720"/>
                  </a:lnTo>
                  <a:lnTo>
                    <a:pt x="531313" y="84346"/>
                  </a:lnTo>
                  <a:lnTo>
                    <a:pt x="555164" y="80805"/>
                  </a:lnTo>
                  <a:lnTo>
                    <a:pt x="611643" y="406804"/>
                  </a:lnTo>
                  <a:lnTo>
                    <a:pt x="571890" y="412706"/>
                  </a:lnTo>
                  <a:lnTo>
                    <a:pt x="531992" y="416661"/>
                  </a:lnTo>
                  <a:lnTo>
                    <a:pt x="491949" y="418670"/>
                  </a:lnTo>
                  <a:close/>
                </a:path>
              </a:pathLst>
            </a:custGeom>
            <a:solidFill>
              <a:srgbClr val="12239D"/>
            </a:solidFill>
          </p:spPr>
          <p:txBody>
            <a:bodyPr wrap="square" lIns="0" tIns="0" rIns="0" bIns="0" rtlCol="0"/>
            <a:lstStyle/>
            <a:p>
              <a:endParaRPr/>
            </a:p>
          </p:txBody>
        </p:sp>
        <p:sp>
          <p:nvSpPr>
            <p:cNvPr id="157" name="object 157"/>
            <p:cNvSpPr/>
            <p:nvPr/>
          </p:nvSpPr>
          <p:spPr>
            <a:xfrm>
              <a:off x="7928920" y="8515662"/>
              <a:ext cx="499745" cy="518159"/>
            </a:xfrm>
            <a:custGeom>
              <a:avLst/>
              <a:gdLst/>
              <a:ahLst/>
              <a:cxnLst/>
              <a:rect l="l" t="t" r="r" b="b"/>
              <a:pathLst>
                <a:path w="499745" h="518159">
                  <a:moveTo>
                    <a:pt x="311244" y="518081"/>
                  </a:moveTo>
                  <a:lnTo>
                    <a:pt x="258958" y="478786"/>
                  </a:lnTo>
                  <a:lnTo>
                    <a:pt x="209946" y="435477"/>
                  </a:lnTo>
                  <a:lnTo>
                    <a:pt x="164503" y="388435"/>
                  </a:lnTo>
                  <a:lnTo>
                    <a:pt x="122925" y="337945"/>
                  </a:lnTo>
                  <a:lnTo>
                    <a:pt x="85461" y="284333"/>
                  </a:lnTo>
                  <a:lnTo>
                    <a:pt x="52356" y="227924"/>
                  </a:lnTo>
                  <a:lnTo>
                    <a:pt x="23804" y="169078"/>
                  </a:lnTo>
                  <a:lnTo>
                    <a:pt x="0" y="108158"/>
                  </a:lnTo>
                  <a:lnTo>
                    <a:pt x="312676" y="0"/>
                  </a:lnTo>
                  <a:lnTo>
                    <a:pt x="326991" y="36674"/>
                  </a:lnTo>
                  <a:lnTo>
                    <a:pt x="344055" y="71877"/>
                  </a:lnTo>
                  <a:lnTo>
                    <a:pt x="363869" y="105610"/>
                  </a:lnTo>
                  <a:lnTo>
                    <a:pt x="386432" y="137872"/>
                  </a:lnTo>
                  <a:lnTo>
                    <a:pt x="411447" y="168272"/>
                  </a:lnTo>
                  <a:lnTo>
                    <a:pt x="438617" y="196419"/>
                  </a:lnTo>
                  <a:lnTo>
                    <a:pt x="467942" y="222313"/>
                  </a:lnTo>
                  <a:lnTo>
                    <a:pt x="499423" y="245953"/>
                  </a:lnTo>
                  <a:lnTo>
                    <a:pt x="311244" y="518081"/>
                  </a:lnTo>
                  <a:close/>
                </a:path>
              </a:pathLst>
            </a:custGeom>
            <a:solidFill>
              <a:srgbClr val="E66B37"/>
            </a:solidFill>
          </p:spPr>
          <p:txBody>
            <a:bodyPr wrap="square" lIns="0" tIns="0" rIns="0" bIns="0" rtlCol="0"/>
            <a:lstStyle/>
            <a:p>
              <a:endParaRPr/>
            </a:p>
          </p:txBody>
        </p:sp>
        <p:sp>
          <p:nvSpPr>
            <p:cNvPr id="158" name="object 158"/>
            <p:cNvSpPr/>
            <p:nvPr/>
          </p:nvSpPr>
          <p:spPr>
            <a:xfrm>
              <a:off x="7883622" y="8112788"/>
              <a:ext cx="358140" cy="511175"/>
            </a:xfrm>
            <a:custGeom>
              <a:avLst/>
              <a:gdLst/>
              <a:ahLst/>
              <a:cxnLst/>
              <a:rect l="l" t="t" r="r" b="b"/>
              <a:pathLst>
                <a:path w="358140" h="511175">
                  <a:moveTo>
                    <a:pt x="45297" y="511033"/>
                  </a:moveTo>
                  <a:lnTo>
                    <a:pt x="26491" y="448879"/>
                  </a:lnTo>
                  <a:lnTo>
                    <a:pt x="12625" y="385439"/>
                  </a:lnTo>
                  <a:lnTo>
                    <a:pt x="3772" y="321109"/>
                  </a:lnTo>
                  <a:lnTo>
                    <a:pt x="0" y="256282"/>
                  </a:lnTo>
                  <a:lnTo>
                    <a:pt x="21" y="223782"/>
                  </a:lnTo>
                  <a:lnTo>
                    <a:pt x="3887" y="159010"/>
                  </a:lnTo>
                  <a:lnTo>
                    <a:pt x="12835" y="94642"/>
                  </a:lnTo>
                  <a:lnTo>
                    <a:pt x="26784" y="31273"/>
                  </a:lnTo>
                  <a:lnTo>
                    <a:pt x="35629" y="0"/>
                  </a:lnTo>
                  <a:lnTo>
                    <a:pt x="352173" y="96254"/>
                  </a:lnTo>
                  <a:lnTo>
                    <a:pt x="342263" y="134061"/>
                  </a:lnTo>
                  <a:lnTo>
                    <a:pt x="335396" y="172292"/>
                  </a:lnTo>
                  <a:lnTo>
                    <a:pt x="331574" y="210946"/>
                  </a:lnTo>
                  <a:lnTo>
                    <a:pt x="330795" y="250023"/>
                  </a:lnTo>
                  <a:lnTo>
                    <a:pt x="333052" y="289043"/>
                  </a:lnTo>
                  <a:lnTo>
                    <a:pt x="338333" y="327524"/>
                  </a:lnTo>
                  <a:lnTo>
                    <a:pt x="346641" y="365468"/>
                  </a:lnTo>
                  <a:lnTo>
                    <a:pt x="357974" y="402874"/>
                  </a:lnTo>
                  <a:lnTo>
                    <a:pt x="45297" y="511033"/>
                  </a:lnTo>
                  <a:close/>
                </a:path>
              </a:pathLst>
            </a:custGeom>
            <a:solidFill>
              <a:srgbClr val="6A007B"/>
            </a:solidFill>
          </p:spPr>
          <p:txBody>
            <a:bodyPr wrap="square" lIns="0" tIns="0" rIns="0" bIns="0" rtlCol="0"/>
            <a:lstStyle/>
            <a:p>
              <a:endParaRPr/>
            </a:p>
          </p:txBody>
        </p:sp>
        <p:sp>
          <p:nvSpPr>
            <p:cNvPr id="159" name="object 159"/>
            <p:cNvSpPr/>
            <p:nvPr/>
          </p:nvSpPr>
          <p:spPr>
            <a:xfrm>
              <a:off x="7919251" y="7788753"/>
              <a:ext cx="429259" cy="420370"/>
            </a:xfrm>
            <a:custGeom>
              <a:avLst/>
              <a:gdLst/>
              <a:ahLst/>
              <a:cxnLst/>
              <a:rect l="l" t="t" r="r" b="b"/>
              <a:pathLst>
                <a:path w="429259" h="420370">
                  <a:moveTo>
                    <a:pt x="316544" y="420289"/>
                  </a:moveTo>
                  <a:lnTo>
                    <a:pt x="0" y="324034"/>
                  </a:lnTo>
                  <a:lnTo>
                    <a:pt x="15019" y="279244"/>
                  </a:lnTo>
                  <a:lnTo>
                    <a:pt x="32512" y="235526"/>
                  </a:lnTo>
                  <a:lnTo>
                    <a:pt x="52478" y="192881"/>
                  </a:lnTo>
                  <a:lnTo>
                    <a:pt x="74918" y="151308"/>
                  </a:lnTo>
                  <a:lnTo>
                    <a:pt x="99677" y="111075"/>
                  </a:lnTo>
                  <a:lnTo>
                    <a:pt x="126604" y="72445"/>
                  </a:lnTo>
                  <a:lnTo>
                    <a:pt x="155697" y="35420"/>
                  </a:lnTo>
                  <a:lnTo>
                    <a:pt x="186956" y="0"/>
                  </a:lnTo>
                  <a:lnTo>
                    <a:pt x="428718" y="225868"/>
                  </a:lnTo>
                  <a:lnTo>
                    <a:pt x="392211" y="269590"/>
                  </a:lnTo>
                  <a:lnTo>
                    <a:pt x="361347" y="316568"/>
                  </a:lnTo>
                  <a:lnTo>
                    <a:pt x="336124" y="366801"/>
                  </a:lnTo>
                  <a:lnTo>
                    <a:pt x="316544" y="420289"/>
                  </a:lnTo>
                  <a:close/>
                </a:path>
              </a:pathLst>
            </a:custGeom>
            <a:solidFill>
              <a:srgbClr val="DF44A6"/>
            </a:solidFill>
          </p:spPr>
          <p:txBody>
            <a:bodyPr wrap="square" lIns="0" tIns="0" rIns="0" bIns="0" rtlCol="0"/>
            <a:lstStyle/>
            <a:p>
              <a:endParaRPr/>
            </a:p>
          </p:txBody>
        </p:sp>
        <p:sp>
          <p:nvSpPr>
            <p:cNvPr id="160" name="object 160"/>
            <p:cNvSpPr/>
            <p:nvPr/>
          </p:nvSpPr>
          <p:spPr>
            <a:xfrm>
              <a:off x="8106208" y="7634055"/>
              <a:ext cx="360045" cy="381000"/>
            </a:xfrm>
            <a:custGeom>
              <a:avLst/>
              <a:gdLst/>
              <a:ahLst/>
              <a:cxnLst/>
              <a:rect l="l" t="t" r="r" b="b"/>
              <a:pathLst>
                <a:path w="360045" h="381000">
                  <a:moveTo>
                    <a:pt x="241761" y="380566"/>
                  </a:moveTo>
                  <a:lnTo>
                    <a:pt x="0" y="154698"/>
                  </a:lnTo>
                  <a:lnTo>
                    <a:pt x="35450" y="118964"/>
                  </a:lnTo>
                  <a:lnTo>
                    <a:pt x="72791" y="85627"/>
                  </a:lnTo>
                  <a:lnTo>
                    <a:pt x="112023" y="54687"/>
                  </a:lnTo>
                  <a:lnTo>
                    <a:pt x="153145" y="26145"/>
                  </a:lnTo>
                  <a:lnTo>
                    <a:pt x="196158" y="0"/>
                  </a:lnTo>
                  <a:lnTo>
                    <a:pt x="359456" y="287747"/>
                  </a:lnTo>
                  <a:lnTo>
                    <a:pt x="327373" y="307581"/>
                  </a:lnTo>
                  <a:lnTo>
                    <a:pt x="297063" y="329662"/>
                  </a:lnTo>
                  <a:lnTo>
                    <a:pt x="268526" y="353990"/>
                  </a:lnTo>
                  <a:lnTo>
                    <a:pt x="241761" y="380566"/>
                  </a:lnTo>
                  <a:close/>
                </a:path>
              </a:pathLst>
            </a:custGeom>
            <a:solidFill>
              <a:srgbClr val="734EC2"/>
            </a:solidFill>
          </p:spPr>
          <p:txBody>
            <a:bodyPr wrap="square" lIns="0" tIns="0" rIns="0" bIns="0" rtlCol="0"/>
            <a:lstStyle/>
            <a:p>
              <a:endParaRPr/>
            </a:p>
          </p:txBody>
        </p:sp>
        <p:sp>
          <p:nvSpPr>
            <p:cNvPr id="161" name="object 161"/>
            <p:cNvSpPr/>
            <p:nvPr/>
          </p:nvSpPr>
          <p:spPr>
            <a:xfrm>
              <a:off x="8302366" y="7552873"/>
              <a:ext cx="283845" cy="368935"/>
            </a:xfrm>
            <a:custGeom>
              <a:avLst/>
              <a:gdLst/>
              <a:ahLst/>
              <a:cxnLst/>
              <a:rect l="l" t="t" r="r" b="b"/>
              <a:pathLst>
                <a:path w="283845" h="368934">
                  <a:moveTo>
                    <a:pt x="163298" y="368929"/>
                  </a:moveTo>
                  <a:lnTo>
                    <a:pt x="0" y="81181"/>
                  </a:lnTo>
                  <a:lnTo>
                    <a:pt x="48049" y="55940"/>
                  </a:lnTo>
                  <a:lnTo>
                    <a:pt x="97436" y="33997"/>
                  </a:lnTo>
                  <a:lnTo>
                    <a:pt x="148159" y="15350"/>
                  </a:lnTo>
                  <a:lnTo>
                    <a:pt x="200219" y="0"/>
                  </a:lnTo>
                  <a:lnTo>
                    <a:pt x="283429" y="320220"/>
                  </a:lnTo>
                  <a:lnTo>
                    <a:pt x="252193" y="329430"/>
                  </a:lnTo>
                  <a:lnTo>
                    <a:pt x="221759" y="340618"/>
                  </a:lnTo>
                  <a:lnTo>
                    <a:pt x="192127" y="353784"/>
                  </a:lnTo>
                  <a:lnTo>
                    <a:pt x="163298" y="368929"/>
                  </a:lnTo>
                  <a:close/>
                </a:path>
              </a:pathLst>
            </a:custGeom>
            <a:solidFill>
              <a:srgbClr val="D9B300"/>
            </a:solidFill>
          </p:spPr>
          <p:txBody>
            <a:bodyPr wrap="square" lIns="0" tIns="0" rIns="0" bIns="0" rtlCol="0"/>
            <a:lstStyle/>
            <a:p>
              <a:endParaRPr/>
            </a:p>
          </p:txBody>
        </p:sp>
        <p:sp>
          <p:nvSpPr>
            <p:cNvPr id="162" name="object 162"/>
            <p:cNvSpPr/>
            <p:nvPr/>
          </p:nvSpPr>
          <p:spPr>
            <a:xfrm>
              <a:off x="8502585" y="7526286"/>
              <a:ext cx="208279" cy="347345"/>
            </a:xfrm>
            <a:custGeom>
              <a:avLst/>
              <a:gdLst/>
              <a:ahLst/>
              <a:cxnLst/>
              <a:rect l="l" t="t" r="r" b="b"/>
              <a:pathLst>
                <a:path w="208279" h="347345">
                  <a:moveTo>
                    <a:pt x="83210" y="346807"/>
                  </a:moveTo>
                  <a:lnTo>
                    <a:pt x="0" y="26586"/>
                  </a:lnTo>
                  <a:lnTo>
                    <a:pt x="51369" y="14955"/>
                  </a:lnTo>
                  <a:lnTo>
                    <a:pt x="103163" y="6646"/>
                  </a:lnTo>
                  <a:lnTo>
                    <a:pt x="155382" y="1661"/>
                  </a:lnTo>
                  <a:lnTo>
                    <a:pt x="208026" y="0"/>
                  </a:lnTo>
                  <a:lnTo>
                    <a:pt x="208026" y="330855"/>
                  </a:lnTo>
                  <a:lnTo>
                    <a:pt x="176440" y="331852"/>
                  </a:lnTo>
                  <a:lnTo>
                    <a:pt x="145108" y="334843"/>
                  </a:lnTo>
                  <a:lnTo>
                    <a:pt x="114032" y="339828"/>
                  </a:lnTo>
                  <a:lnTo>
                    <a:pt x="83210" y="346807"/>
                  </a:lnTo>
                  <a:close/>
                </a:path>
              </a:pathLst>
            </a:custGeom>
            <a:solidFill>
              <a:srgbClr val="D5454F"/>
            </a:solidFill>
          </p:spPr>
          <p:txBody>
            <a:bodyPr wrap="square" lIns="0" tIns="0" rIns="0" bIns="0" rtlCol="0"/>
            <a:lstStyle/>
            <a:p>
              <a:endParaRPr/>
            </a:p>
          </p:txBody>
        </p:sp>
        <p:sp>
          <p:nvSpPr>
            <p:cNvPr id="163" name="object 163"/>
            <p:cNvSpPr/>
            <p:nvPr/>
          </p:nvSpPr>
          <p:spPr>
            <a:xfrm>
              <a:off x="7680152" y="7491083"/>
              <a:ext cx="1774189" cy="1771650"/>
            </a:xfrm>
            <a:custGeom>
              <a:avLst/>
              <a:gdLst/>
              <a:ahLst/>
              <a:cxnLst/>
              <a:rect l="l" t="t" r="r" b="b"/>
              <a:pathLst>
                <a:path w="1774190" h="1771650">
                  <a:moveTo>
                    <a:pt x="1603702" y="237693"/>
                  </a:moveTo>
                  <a:lnTo>
                    <a:pt x="1659628" y="176752"/>
                  </a:lnTo>
                  <a:lnTo>
                    <a:pt x="1773928" y="176752"/>
                  </a:lnTo>
                </a:path>
                <a:path w="1774190" h="1771650">
                  <a:moveTo>
                    <a:pt x="848147" y="1690323"/>
                  </a:moveTo>
                  <a:lnTo>
                    <a:pt x="830360" y="1771101"/>
                  </a:lnTo>
                  <a:lnTo>
                    <a:pt x="716060" y="1771101"/>
                  </a:lnTo>
                </a:path>
                <a:path w="1774190" h="1771650">
                  <a:moveTo>
                    <a:pt x="444420" y="1474999"/>
                  </a:moveTo>
                  <a:lnTo>
                    <a:pt x="387245" y="1534770"/>
                  </a:lnTo>
                  <a:lnTo>
                    <a:pt x="272945" y="1534770"/>
                  </a:lnTo>
                </a:path>
                <a:path w="1774190" h="1771650">
                  <a:moveTo>
                    <a:pt x="195736" y="1010765"/>
                  </a:moveTo>
                  <a:lnTo>
                    <a:pt x="114299" y="1025245"/>
                  </a:lnTo>
                  <a:lnTo>
                    <a:pt x="0" y="1025245"/>
                  </a:lnTo>
                </a:path>
                <a:path w="1774190" h="1771650">
                  <a:moveTo>
                    <a:pt x="349098" y="357821"/>
                  </a:moveTo>
                  <a:lnTo>
                    <a:pt x="282624" y="308599"/>
                  </a:lnTo>
                  <a:lnTo>
                    <a:pt x="168324" y="308599"/>
                  </a:lnTo>
                </a:path>
                <a:path w="1774190" h="1771650">
                  <a:moveTo>
                    <a:pt x="711891" y="76652"/>
                  </a:moveTo>
                  <a:lnTo>
                    <a:pt x="680811" y="0"/>
                  </a:lnTo>
                  <a:lnTo>
                    <a:pt x="566511" y="0"/>
                  </a:lnTo>
                </a:path>
              </a:pathLst>
            </a:custGeom>
            <a:ln w="9524">
              <a:solidFill>
                <a:srgbClr val="605D5C"/>
              </a:solidFill>
            </a:ln>
          </p:spPr>
          <p:txBody>
            <a:bodyPr wrap="square" lIns="0" tIns="0" rIns="0" bIns="0" rtlCol="0"/>
            <a:lstStyle/>
            <a:p>
              <a:endParaRPr/>
            </a:p>
          </p:txBody>
        </p:sp>
      </p:grpSp>
      <p:sp>
        <p:nvSpPr>
          <p:cNvPr id="164" name="object 164"/>
          <p:cNvSpPr txBox="1"/>
          <p:nvPr/>
        </p:nvSpPr>
        <p:spPr>
          <a:xfrm>
            <a:off x="9848811" y="7725937"/>
            <a:ext cx="477652" cy="319049"/>
          </a:xfrm>
          <a:prstGeom prst="rect">
            <a:avLst/>
          </a:prstGeom>
        </p:spPr>
        <p:txBody>
          <a:bodyPr vert="horz" wrap="square" lIns="0" tIns="28943" rIns="0" bIns="0" rtlCol="0">
            <a:spAutoFit/>
          </a:bodyPr>
          <a:lstStyle/>
          <a:p>
            <a:pPr marL="13156">
              <a:spcBef>
                <a:spcPts val="228"/>
              </a:spcBef>
            </a:pPr>
            <a:r>
              <a:rPr sz="900" spc="-26" dirty="0">
                <a:solidFill>
                  <a:srgbClr val="605D5C"/>
                </a:solidFill>
                <a:latin typeface="Segoe UI"/>
                <a:cs typeface="Segoe UI"/>
              </a:rPr>
              <a:t>7bn</a:t>
            </a:r>
            <a:endParaRPr sz="900">
              <a:latin typeface="Segoe UI"/>
              <a:cs typeface="Segoe UI"/>
            </a:endParaRPr>
          </a:p>
          <a:p>
            <a:pPr marL="13156">
              <a:spcBef>
                <a:spcPts val="124"/>
              </a:spcBef>
            </a:pPr>
            <a:r>
              <a:rPr sz="900" spc="-10" dirty="0">
                <a:solidFill>
                  <a:srgbClr val="605D5C"/>
                </a:solidFill>
                <a:latin typeface="Segoe UI"/>
                <a:cs typeface="Segoe UI"/>
              </a:rPr>
              <a:t>(47.27%)</a:t>
            </a:r>
            <a:endParaRPr sz="900">
              <a:latin typeface="Segoe UI"/>
              <a:cs typeface="Segoe UI"/>
            </a:endParaRPr>
          </a:p>
        </p:txBody>
      </p:sp>
      <p:sp>
        <p:nvSpPr>
          <p:cNvPr id="165" name="object 165"/>
          <p:cNvSpPr txBox="1"/>
          <p:nvPr/>
        </p:nvSpPr>
        <p:spPr>
          <a:xfrm>
            <a:off x="7759443" y="9125422"/>
            <a:ext cx="938150" cy="484952"/>
          </a:xfrm>
          <a:prstGeom prst="rect">
            <a:avLst/>
          </a:prstGeom>
        </p:spPr>
        <p:txBody>
          <a:bodyPr vert="horz" wrap="square" lIns="0" tIns="13156" rIns="0" bIns="0" rtlCol="0">
            <a:spAutoFit/>
          </a:bodyPr>
          <a:lstStyle/>
          <a:p>
            <a:pPr marL="13156" marR="463747" indent="248646">
              <a:lnSpc>
                <a:spcPct val="111100"/>
              </a:lnSpc>
              <a:spcBef>
                <a:spcPts val="104"/>
              </a:spcBef>
            </a:pPr>
            <a:r>
              <a:rPr sz="900" spc="-26" dirty="0">
                <a:solidFill>
                  <a:srgbClr val="605D5C"/>
                </a:solidFill>
                <a:latin typeface="Segoe UI"/>
                <a:cs typeface="Segoe UI"/>
              </a:rPr>
              <a:t>1bn </a:t>
            </a:r>
            <a:r>
              <a:rPr sz="900" spc="-10" dirty="0">
                <a:solidFill>
                  <a:srgbClr val="605D5C"/>
                </a:solidFill>
                <a:latin typeface="Segoe UI"/>
                <a:cs typeface="Segoe UI"/>
              </a:rPr>
              <a:t>(10.07%)</a:t>
            </a:r>
            <a:endParaRPr sz="900">
              <a:latin typeface="Segoe UI"/>
              <a:cs typeface="Segoe UI"/>
            </a:endParaRPr>
          </a:p>
          <a:p>
            <a:pPr marL="238779">
              <a:spcBef>
                <a:spcPts val="186"/>
              </a:spcBef>
            </a:pPr>
            <a:r>
              <a:rPr sz="900" dirty="0">
                <a:solidFill>
                  <a:srgbClr val="605D5C"/>
                </a:solidFill>
                <a:latin typeface="Segoe UI"/>
                <a:cs typeface="Segoe UI"/>
              </a:rPr>
              <a:t>2bn</a:t>
            </a:r>
            <a:r>
              <a:rPr sz="900" spc="-21" dirty="0">
                <a:solidFill>
                  <a:srgbClr val="605D5C"/>
                </a:solidFill>
                <a:latin typeface="Segoe UI"/>
                <a:cs typeface="Segoe UI"/>
              </a:rPr>
              <a:t> </a:t>
            </a:r>
            <a:r>
              <a:rPr sz="900" spc="-10" dirty="0">
                <a:solidFill>
                  <a:srgbClr val="605D5C"/>
                </a:solidFill>
                <a:latin typeface="Segoe UI"/>
                <a:cs typeface="Segoe UI"/>
              </a:rPr>
              <a:t>(12.36%)</a:t>
            </a:r>
            <a:endParaRPr sz="900">
              <a:latin typeface="Segoe UI"/>
              <a:cs typeface="Segoe UI"/>
            </a:endParaRPr>
          </a:p>
        </p:txBody>
      </p:sp>
      <p:sp>
        <p:nvSpPr>
          <p:cNvPr id="166" name="object 166"/>
          <p:cNvSpPr txBox="1"/>
          <p:nvPr/>
        </p:nvSpPr>
        <p:spPr>
          <a:xfrm>
            <a:off x="7703783" y="8600338"/>
            <a:ext cx="249381" cy="320805"/>
          </a:xfrm>
          <a:prstGeom prst="rect">
            <a:avLst/>
          </a:prstGeom>
        </p:spPr>
        <p:txBody>
          <a:bodyPr vert="horz" wrap="square" lIns="0" tIns="13156" rIns="0" bIns="0" rtlCol="0">
            <a:spAutoFit/>
          </a:bodyPr>
          <a:lstStyle/>
          <a:p>
            <a:pPr marL="13156" marR="5262" indent="21049">
              <a:lnSpc>
                <a:spcPct val="111100"/>
              </a:lnSpc>
              <a:spcBef>
                <a:spcPts val="104"/>
              </a:spcBef>
            </a:pPr>
            <a:r>
              <a:rPr sz="900" spc="-26" dirty="0">
                <a:solidFill>
                  <a:srgbClr val="605D5C"/>
                </a:solidFill>
                <a:latin typeface="Segoe UI"/>
                <a:cs typeface="Segoe UI"/>
              </a:rPr>
              <a:t>1bn </a:t>
            </a:r>
            <a:r>
              <a:rPr sz="900" spc="-21" dirty="0">
                <a:solidFill>
                  <a:srgbClr val="605D5C"/>
                </a:solidFill>
                <a:latin typeface="Segoe UI"/>
                <a:cs typeface="Segoe UI"/>
              </a:rPr>
              <a:t>(1…)</a:t>
            </a:r>
            <a:endParaRPr sz="900">
              <a:latin typeface="Segoe UI"/>
              <a:cs typeface="Segoe UI"/>
            </a:endParaRPr>
          </a:p>
        </p:txBody>
      </p:sp>
      <p:sp>
        <p:nvSpPr>
          <p:cNvPr id="167" name="object 167"/>
          <p:cNvSpPr txBox="1"/>
          <p:nvPr/>
        </p:nvSpPr>
        <p:spPr>
          <a:xfrm>
            <a:off x="7714762" y="7638019"/>
            <a:ext cx="827314" cy="549072"/>
          </a:xfrm>
          <a:prstGeom prst="rect">
            <a:avLst/>
          </a:prstGeom>
        </p:spPr>
        <p:txBody>
          <a:bodyPr vert="horz" wrap="square" lIns="0" tIns="13156" rIns="0" bIns="0" rtlCol="0">
            <a:spAutoFit/>
          </a:bodyPr>
          <a:lstStyle/>
          <a:p>
            <a:pPr marL="192734">
              <a:spcBef>
                <a:spcPts val="104"/>
              </a:spcBef>
            </a:pPr>
            <a:r>
              <a:rPr sz="900" dirty="0">
                <a:solidFill>
                  <a:srgbClr val="605D5C"/>
                </a:solidFill>
                <a:latin typeface="Segoe UI"/>
                <a:cs typeface="Segoe UI"/>
              </a:rPr>
              <a:t>1bn</a:t>
            </a:r>
            <a:r>
              <a:rPr sz="900" spc="-21" dirty="0">
                <a:solidFill>
                  <a:srgbClr val="605D5C"/>
                </a:solidFill>
                <a:latin typeface="Segoe UI"/>
                <a:cs typeface="Segoe UI"/>
              </a:rPr>
              <a:t> </a:t>
            </a:r>
            <a:r>
              <a:rPr sz="900" spc="-10" dirty="0">
                <a:solidFill>
                  <a:srgbClr val="605D5C"/>
                </a:solidFill>
                <a:latin typeface="Segoe UI"/>
                <a:cs typeface="Segoe UI"/>
              </a:rPr>
              <a:t>(4.17%)</a:t>
            </a:r>
            <a:endParaRPr sz="900">
              <a:latin typeface="Segoe UI"/>
              <a:cs typeface="Segoe UI"/>
            </a:endParaRPr>
          </a:p>
          <a:p>
            <a:pPr marL="13156" marR="417701" indent="184841">
              <a:lnSpc>
                <a:spcPct val="111100"/>
              </a:lnSpc>
              <a:spcBef>
                <a:spcPts val="653"/>
              </a:spcBef>
            </a:pPr>
            <a:r>
              <a:rPr sz="900" spc="-26" dirty="0">
                <a:solidFill>
                  <a:srgbClr val="605D5C"/>
                </a:solidFill>
                <a:latin typeface="Segoe UI"/>
                <a:cs typeface="Segoe UI"/>
              </a:rPr>
              <a:t>1bn </a:t>
            </a:r>
            <a:r>
              <a:rPr sz="900" spc="-10" dirty="0">
                <a:solidFill>
                  <a:srgbClr val="605D5C"/>
                </a:solidFill>
                <a:latin typeface="Segoe UI"/>
                <a:cs typeface="Segoe UI"/>
              </a:rPr>
              <a:t>(7.26%)</a:t>
            </a:r>
            <a:endParaRPr sz="900">
              <a:latin typeface="Segoe UI"/>
              <a:cs typeface="Segoe UI"/>
            </a:endParaRPr>
          </a:p>
        </p:txBody>
      </p:sp>
      <p:grpSp>
        <p:nvGrpSpPr>
          <p:cNvPr id="233" name="object 168"/>
          <p:cNvGrpSpPr/>
          <p:nvPr/>
        </p:nvGrpSpPr>
        <p:grpSpPr>
          <a:xfrm>
            <a:off x="10431152" y="7775847"/>
            <a:ext cx="98961" cy="1835562"/>
            <a:chOff x="10039984" y="7545451"/>
            <a:chExt cx="95250" cy="1781175"/>
          </a:xfrm>
        </p:grpSpPr>
        <p:pic>
          <p:nvPicPr>
            <p:cNvPr id="169" name="object 169"/>
            <p:cNvPicPr/>
            <p:nvPr/>
          </p:nvPicPr>
          <p:blipFill>
            <a:blip r:embed="rId6" cstate="print"/>
            <a:stretch>
              <a:fillRect/>
            </a:stretch>
          </p:blipFill>
          <p:spPr>
            <a:xfrm>
              <a:off x="10039984" y="7545451"/>
              <a:ext cx="95249" cy="95249"/>
            </a:xfrm>
            <a:prstGeom prst="rect">
              <a:avLst/>
            </a:prstGeom>
          </p:spPr>
        </p:pic>
        <p:pic>
          <p:nvPicPr>
            <p:cNvPr id="170" name="object 170"/>
            <p:cNvPicPr/>
            <p:nvPr/>
          </p:nvPicPr>
          <p:blipFill>
            <a:blip r:embed="rId7" cstate="print"/>
            <a:stretch>
              <a:fillRect/>
            </a:stretch>
          </p:blipFill>
          <p:spPr>
            <a:xfrm>
              <a:off x="10039984" y="7793101"/>
              <a:ext cx="95249" cy="95249"/>
            </a:xfrm>
            <a:prstGeom prst="rect">
              <a:avLst/>
            </a:prstGeom>
          </p:spPr>
        </p:pic>
        <p:pic>
          <p:nvPicPr>
            <p:cNvPr id="171" name="object 171"/>
            <p:cNvPicPr/>
            <p:nvPr/>
          </p:nvPicPr>
          <p:blipFill>
            <a:blip r:embed="rId8" cstate="print"/>
            <a:stretch>
              <a:fillRect/>
            </a:stretch>
          </p:blipFill>
          <p:spPr>
            <a:xfrm>
              <a:off x="10039984" y="8031226"/>
              <a:ext cx="95249" cy="95249"/>
            </a:xfrm>
            <a:prstGeom prst="rect">
              <a:avLst/>
            </a:prstGeom>
          </p:spPr>
        </p:pic>
        <p:pic>
          <p:nvPicPr>
            <p:cNvPr id="172" name="object 172"/>
            <p:cNvPicPr/>
            <p:nvPr/>
          </p:nvPicPr>
          <p:blipFill>
            <a:blip r:embed="rId9" cstate="print"/>
            <a:stretch>
              <a:fillRect/>
            </a:stretch>
          </p:blipFill>
          <p:spPr>
            <a:xfrm>
              <a:off x="10039984" y="8269351"/>
              <a:ext cx="95249" cy="95249"/>
            </a:xfrm>
            <a:prstGeom prst="rect">
              <a:avLst/>
            </a:prstGeom>
          </p:spPr>
        </p:pic>
        <p:pic>
          <p:nvPicPr>
            <p:cNvPr id="173" name="object 173"/>
            <p:cNvPicPr/>
            <p:nvPr/>
          </p:nvPicPr>
          <p:blipFill>
            <a:blip r:embed="rId10" cstate="print"/>
            <a:stretch>
              <a:fillRect/>
            </a:stretch>
          </p:blipFill>
          <p:spPr>
            <a:xfrm>
              <a:off x="10039984" y="8517001"/>
              <a:ext cx="95249" cy="95249"/>
            </a:xfrm>
            <a:prstGeom prst="rect">
              <a:avLst/>
            </a:prstGeom>
          </p:spPr>
        </p:pic>
        <p:pic>
          <p:nvPicPr>
            <p:cNvPr id="174" name="object 174"/>
            <p:cNvPicPr/>
            <p:nvPr/>
          </p:nvPicPr>
          <p:blipFill>
            <a:blip r:embed="rId11" cstate="print"/>
            <a:stretch>
              <a:fillRect/>
            </a:stretch>
          </p:blipFill>
          <p:spPr>
            <a:xfrm>
              <a:off x="10039984" y="8755125"/>
              <a:ext cx="95249" cy="95249"/>
            </a:xfrm>
            <a:prstGeom prst="rect">
              <a:avLst/>
            </a:prstGeom>
          </p:spPr>
        </p:pic>
        <p:pic>
          <p:nvPicPr>
            <p:cNvPr id="175" name="object 175"/>
            <p:cNvPicPr/>
            <p:nvPr/>
          </p:nvPicPr>
          <p:blipFill>
            <a:blip r:embed="rId12" cstate="print"/>
            <a:stretch>
              <a:fillRect/>
            </a:stretch>
          </p:blipFill>
          <p:spPr>
            <a:xfrm>
              <a:off x="10039984" y="8993250"/>
              <a:ext cx="95249" cy="95249"/>
            </a:xfrm>
            <a:prstGeom prst="rect">
              <a:avLst/>
            </a:prstGeom>
          </p:spPr>
        </p:pic>
        <p:pic>
          <p:nvPicPr>
            <p:cNvPr id="176" name="object 176"/>
            <p:cNvPicPr/>
            <p:nvPr/>
          </p:nvPicPr>
          <p:blipFill>
            <a:blip r:embed="rId13" cstate="print"/>
            <a:stretch>
              <a:fillRect/>
            </a:stretch>
          </p:blipFill>
          <p:spPr>
            <a:xfrm>
              <a:off x="10039984" y="9231376"/>
              <a:ext cx="95249" cy="95249"/>
            </a:xfrm>
            <a:prstGeom prst="rect">
              <a:avLst/>
            </a:prstGeom>
          </p:spPr>
        </p:pic>
      </p:grpSp>
      <p:sp>
        <p:nvSpPr>
          <p:cNvPr id="177" name="object 177"/>
          <p:cNvSpPr txBox="1"/>
          <p:nvPr/>
        </p:nvSpPr>
        <p:spPr>
          <a:xfrm>
            <a:off x="10407401" y="7473119"/>
            <a:ext cx="1111003" cy="2185660"/>
          </a:xfrm>
          <a:prstGeom prst="rect">
            <a:avLst/>
          </a:prstGeom>
        </p:spPr>
        <p:txBody>
          <a:bodyPr vert="horz" wrap="square" lIns="0" tIns="62491" rIns="0" bIns="0" rtlCol="0">
            <a:spAutoFit/>
          </a:bodyPr>
          <a:lstStyle/>
          <a:p>
            <a:pPr marL="13156">
              <a:spcBef>
                <a:spcPts val="492"/>
              </a:spcBef>
            </a:pPr>
            <a:r>
              <a:rPr sz="1000" b="1" spc="-10" dirty="0">
                <a:solidFill>
                  <a:srgbClr val="605D5C"/>
                </a:solidFill>
                <a:latin typeface="Segoe UI"/>
                <a:cs typeface="Segoe UI"/>
              </a:rPr>
              <a:t>Country</a:t>
            </a:r>
            <a:endParaRPr sz="1000">
              <a:latin typeface="Segoe UI"/>
              <a:cs typeface="Segoe UI"/>
            </a:endParaRPr>
          </a:p>
          <a:p>
            <a:pPr marL="142084">
              <a:spcBef>
                <a:spcPts val="388"/>
              </a:spcBef>
            </a:pPr>
            <a:r>
              <a:rPr sz="1000" dirty="0">
                <a:solidFill>
                  <a:srgbClr val="605D5C"/>
                </a:solidFill>
                <a:latin typeface="Segoe UI"/>
                <a:cs typeface="Segoe UI"/>
              </a:rPr>
              <a:t>United</a:t>
            </a:r>
            <a:r>
              <a:rPr sz="1000" spc="-16" dirty="0">
                <a:solidFill>
                  <a:srgbClr val="605D5C"/>
                </a:solidFill>
                <a:latin typeface="Segoe UI"/>
                <a:cs typeface="Segoe UI"/>
              </a:rPr>
              <a:t> </a:t>
            </a:r>
            <a:r>
              <a:rPr sz="1000" spc="-10" dirty="0">
                <a:solidFill>
                  <a:srgbClr val="605D5C"/>
                </a:solidFill>
                <a:latin typeface="Segoe UI"/>
                <a:cs typeface="Segoe UI"/>
              </a:rPr>
              <a:t>States</a:t>
            </a:r>
            <a:endParaRPr sz="1000">
              <a:latin typeface="Segoe UI"/>
              <a:cs typeface="Segoe UI"/>
            </a:endParaRPr>
          </a:p>
          <a:p>
            <a:pPr marL="142084" marR="5262">
              <a:lnSpc>
                <a:spcPct val="157500"/>
              </a:lnSpc>
              <a:spcBef>
                <a:spcPts val="62"/>
              </a:spcBef>
            </a:pPr>
            <a:r>
              <a:rPr sz="1000" dirty="0">
                <a:solidFill>
                  <a:srgbClr val="605D5C"/>
                </a:solidFill>
                <a:latin typeface="Segoe UI"/>
                <a:cs typeface="Segoe UI"/>
              </a:rPr>
              <a:t>United</a:t>
            </a:r>
            <a:r>
              <a:rPr sz="1000" spc="-16" dirty="0">
                <a:solidFill>
                  <a:srgbClr val="605D5C"/>
                </a:solidFill>
                <a:latin typeface="Segoe UI"/>
                <a:cs typeface="Segoe UI"/>
              </a:rPr>
              <a:t> </a:t>
            </a:r>
            <a:r>
              <a:rPr sz="1000" spc="-10" dirty="0">
                <a:solidFill>
                  <a:srgbClr val="605D5C"/>
                </a:solidFill>
                <a:latin typeface="Segoe UI"/>
                <a:cs typeface="Segoe UI"/>
              </a:rPr>
              <a:t>Kingdom Canada</a:t>
            </a:r>
            <a:r>
              <a:rPr sz="1000" spc="518" dirty="0">
                <a:solidFill>
                  <a:srgbClr val="605D5C"/>
                </a:solidFill>
                <a:latin typeface="Segoe UI"/>
                <a:cs typeface="Segoe UI"/>
              </a:rPr>
              <a:t> </a:t>
            </a:r>
            <a:r>
              <a:rPr sz="1000" spc="-10" dirty="0">
                <a:solidFill>
                  <a:srgbClr val="605D5C"/>
                </a:solidFill>
                <a:latin typeface="Segoe UI"/>
                <a:cs typeface="Segoe UI"/>
              </a:rPr>
              <a:t>Germany Australia Netherlands</a:t>
            </a:r>
            <a:r>
              <a:rPr sz="1000" spc="518" dirty="0">
                <a:solidFill>
                  <a:srgbClr val="605D5C"/>
                </a:solidFill>
                <a:latin typeface="Segoe UI"/>
                <a:cs typeface="Segoe UI"/>
              </a:rPr>
              <a:t> </a:t>
            </a:r>
            <a:r>
              <a:rPr sz="1000" spc="-10" dirty="0">
                <a:solidFill>
                  <a:srgbClr val="605D5C"/>
                </a:solidFill>
                <a:latin typeface="Segoe UI"/>
                <a:cs typeface="Segoe UI"/>
              </a:rPr>
              <a:t>Italy</a:t>
            </a:r>
            <a:endParaRPr sz="1000">
              <a:latin typeface="Segoe UI"/>
              <a:cs typeface="Segoe UI"/>
            </a:endParaRPr>
          </a:p>
          <a:p>
            <a:pPr marL="142084">
              <a:spcBef>
                <a:spcPts val="777"/>
              </a:spcBef>
            </a:pPr>
            <a:r>
              <a:rPr sz="1000" spc="-10" dirty="0">
                <a:solidFill>
                  <a:srgbClr val="605D5C"/>
                </a:solidFill>
                <a:latin typeface="Segoe UI"/>
                <a:cs typeface="Segoe UI"/>
              </a:rPr>
              <a:t>France</a:t>
            </a:r>
            <a:endParaRPr sz="1000">
              <a:latin typeface="Segoe UI"/>
              <a:cs typeface="Segoe UI"/>
            </a:endParaRPr>
          </a:p>
        </p:txBody>
      </p:sp>
      <p:grpSp>
        <p:nvGrpSpPr>
          <p:cNvPr id="234" name="object 178"/>
          <p:cNvGrpSpPr/>
          <p:nvPr/>
        </p:nvGrpSpPr>
        <p:grpSpPr>
          <a:xfrm>
            <a:off x="13587348" y="4318969"/>
            <a:ext cx="1979221" cy="1246612"/>
            <a:chOff x="13077823" y="4190999"/>
            <a:chExt cx="1905000" cy="1209675"/>
          </a:xfrm>
        </p:grpSpPr>
        <p:sp>
          <p:nvSpPr>
            <p:cNvPr id="179" name="object 179"/>
            <p:cNvSpPr/>
            <p:nvPr/>
          </p:nvSpPr>
          <p:spPr>
            <a:xfrm>
              <a:off x="13077812" y="4190999"/>
              <a:ext cx="1905000" cy="9525"/>
            </a:xfrm>
            <a:custGeom>
              <a:avLst/>
              <a:gdLst/>
              <a:ahLst/>
              <a:cxnLst/>
              <a:rect l="l" t="t" r="r" b="b"/>
              <a:pathLst>
                <a:path w="1905000" h="9525">
                  <a:moveTo>
                    <a:pt x="1905000" y="0"/>
                  </a:moveTo>
                  <a:lnTo>
                    <a:pt x="933450" y="0"/>
                  </a:lnTo>
                  <a:lnTo>
                    <a:pt x="400050" y="0"/>
                  </a:lnTo>
                  <a:lnTo>
                    <a:pt x="0" y="0"/>
                  </a:lnTo>
                  <a:lnTo>
                    <a:pt x="0" y="9525"/>
                  </a:lnTo>
                  <a:lnTo>
                    <a:pt x="400050" y="9525"/>
                  </a:lnTo>
                  <a:lnTo>
                    <a:pt x="933450" y="9525"/>
                  </a:lnTo>
                  <a:lnTo>
                    <a:pt x="1905000" y="9525"/>
                  </a:lnTo>
                  <a:lnTo>
                    <a:pt x="1905000" y="0"/>
                  </a:lnTo>
                  <a:close/>
                </a:path>
              </a:pathLst>
            </a:custGeom>
            <a:solidFill>
              <a:srgbClr val="118CFF"/>
            </a:solidFill>
          </p:spPr>
          <p:txBody>
            <a:bodyPr wrap="square" lIns="0" tIns="0" rIns="0" bIns="0" rtlCol="0"/>
            <a:lstStyle/>
            <a:p>
              <a:endParaRPr/>
            </a:p>
          </p:txBody>
        </p:sp>
        <p:sp>
          <p:nvSpPr>
            <p:cNvPr id="180" name="object 180"/>
            <p:cNvSpPr/>
            <p:nvPr/>
          </p:nvSpPr>
          <p:spPr>
            <a:xfrm>
              <a:off x="13077812" y="4391024"/>
              <a:ext cx="1905000" cy="9525"/>
            </a:xfrm>
            <a:custGeom>
              <a:avLst/>
              <a:gdLst/>
              <a:ahLst/>
              <a:cxnLst/>
              <a:rect l="l" t="t" r="r" b="b"/>
              <a:pathLst>
                <a:path w="1905000" h="9525">
                  <a:moveTo>
                    <a:pt x="1905000" y="0"/>
                  </a:moveTo>
                  <a:lnTo>
                    <a:pt x="933450" y="0"/>
                  </a:lnTo>
                  <a:lnTo>
                    <a:pt x="400050" y="0"/>
                  </a:lnTo>
                  <a:lnTo>
                    <a:pt x="0" y="0"/>
                  </a:lnTo>
                  <a:lnTo>
                    <a:pt x="0" y="9525"/>
                  </a:lnTo>
                  <a:lnTo>
                    <a:pt x="400050" y="9525"/>
                  </a:lnTo>
                  <a:lnTo>
                    <a:pt x="933450" y="9525"/>
                  </a:lnTo>
                  <a:lnTo>
                    <a:pt x="1905000" y="9525"/>
                  </a:lnTo>
                  <a:lnTo>
                    <a:pt x="1905000" y="0"/>
                  </a:lnTo>
                  <a:close/>
                </a:path>
              </a:pathLst>
            </a:custGeom>
            <a:solidFill>
              <a:srgbClr val="E4E4E4"/>
            </a:solidFill>
          </p:spPr>
          <p:txBody>
            <a:bodyPr wrap="square" lIns="0" tIns="0" rIns="0" bIns="0" rtlCol="0"/>
            <a:lstStyle/>
            <a:p>
              <a:endParaRPr/>
            </a:p>
          </p:txBody>
        </p:sp>
        <p:sp>
          <p:nvSpPr>
            <p:cNvPr id="181" name="object 181"/>
            <p:cNvSpPr/>
            <p:nvPr/>
          </p:nvSpPr>
          <p:spPr>
            <a:xfrm>
              <a:off x="13077823" y="4400549"/>
              <a:ext cx="400050" cy="200025"/>
            </a:xfrm>
            <a:custGeom>
              <a:avLst/>
              <a:gdLst/>
              <a:ahLst/>
              <a:cxnLst/>
              <a:rect l="l" t="t" r="r" b="b"/>
              <a:pathLst>
                <a:path w="400050" h="200025">
                  <a:moveTo>
                    <a:pt x="400049" y="200024"/>
                  </a:moveTo>
                  <a:lnTo>
                    <a:pt x="0" y="200024"/>
                  </a:lnTo>
                  <a:lnTo>
                    <a:pt x="0" y="0"/>
                  </a:lnTo>
                  <a:lnTo>
                    <a:pt x="400049" y="0"/>
                  </a:lnTo>
                  <a:lnTo>
                    <a:pt x="400049" y="200024"/>
                  </a:lnTo>
                  <a:close/>
                </a:path>
              </a:pathLst>
            </a:custGeom>
            <a:solidFill>
              <a:srgbClr val="EDECEC"/>
            </a:solidFill>
          </p:spPr>
          <p:txBody>
            <a:bodyPr wrap="square" lIns="0" tIns="0" rIns="0" bIns="0" rtlCol="0"/>
            <a:lstStyle/>
            <a:p>
              <a:endParaRPr/>
            </a:p>
          </p:txBody>
        </p:sp>
        <p:sp>
          <p:nvSpPr>
            <p:cNvPr id="182" name="object 182"/>
            <p:cNvSpPr/>
            <p:nvPr/>
          </p:nvSpPr>
          <p:spPr>
            <a:xfrm>
              <a:off x="13077823" y="4591049"/>
              <a:ext cx="400050" cy="9525"/>
            </a:xfrm>
            <a:custGeom>
              <a:avLst/>
              <a:gdLst/>
              <a:ahLst/>
              <a:cxnLst/>
              <a:rect l="l" t="t" r="r" b="b"/>
              <a:pathLst>
                <a:path w="400050" h="9525">
                  <a:moveTo>
                    <a:pt x="400049" y="9525"/>
                  </a:moveTo>
                  <a:lnTo>
                    <a:pt x="0" y="9525"/>
                  </a:lnTo>
                  <a:lnTo>
                    <a:pt x="0" y="0"/>
                  </a:lnTo>
                  <a:lnTo>
                    <a:pt x="400049" y="0"/>
                  </a:lnTo>
                  <a:lnTo>
                    <a:pt x="400049" y="9525"/>
                  </a:lnTo>
                  <a:close/>
                </a:path>
              </a:pathLst>
            </a:custGeom>
            <a:solidFill>
              <a:srgbClr val="E4E4E4"/>
            </a:solidFill>
          </p:spPr>
          <p:txBody>
            <a:bodyPr wrap="square" lIns="0" tIns="0" rIns="0" bIns="0" rtlCol="0"/>
            <a:lstStyle/>
            <a:p>
              <a:endParaRPr/>
            </a:p>
          </p:txBody>
        </p:sp>
        <p:sp>
          <p:nvSpPr>
            <p:cNvPr id="183" name="object 183"/>
            <p:cNvSpPr/>
            <p:nvPr/>
          </p:nvSpPr>
          <p:spPr>
            <a:xfrm>
              <a:off x="13477873" y="4400549"/>
              <a:ext cx="533400" cy="200025"/>
            </a:xfrm>
            <a:custGeom>
              <a:avLst/>
              <a:gdLst/>
              <a:ahLst/>
              <a:cxnLst/>
              <a:rect l="l" t="t" r="r" b="b"/>
              <a:pathLst>
                <a:path w="533400" h="200025">
                  <a:moveTo>
                    <a:pt x="533399" y="200024"/>
                  </a:moveTo>
                  <a:lnTo>
                    <a:pt x="0" y="200024"/>
                  </a:lnTo>
                  <a:lnTo>
                    <a:pt x="0" y="0"/>
                  </a:lnTo>
                  <a:lnTo>
                    <a:pt x="533399" y="0"/>
                  </a:lnTo>
                  <a:lnTo>
                    <a:pt x="533399" y="200024"/>
                  </a:lnTo>
                  <a:close/>
                </a:path>
              </a:pathLst>
            </a:custGeom>
            <a:solidFill>
              <a:srgbClr val="EDECEC"/>
            </a:solidFill>
          </p:spPr>
          <p:txBody>
            <a:bodyPr wrap="square" lIns="0" tIns="0" rIns="0" bIns="0" rtlCol="0"/>
            <a:lstStyle/>
            <a:p>
              <a:endParaRPr/>
            </a:p>
          </p:txBody>
        </p:sp>
        <p:sp>
          <p:nvSpPr>
            <p:cNvPr id="184" name="object 184"/>
            <p:cNvSpPr/>
            <p:nvPr/>
          </p:nvSpPr>
          <p:spPr>
            <a:xfrm>
              <a:off x="13477873" y="4591049"/>
              <a:ext cx="533400" cy="9525"/>
            </a:xfrm>
            <a:custGeom>
              <a:avLst/>
              <a:gdLst/>
              <a:ahLst/>
              <a:cxnLst/>
              <a:rect l="l" t="t" r="r" b="b"/>
              <a:pathLst>
                <a:path w="533400" h="9525">
                  <a:moveTo>
                    <a:pt x="533399" y="9525"/>
                  </a:moveTo>
                  <a:lnTo>
                    <a:pt x="0" y="9525"/>
                  </a:lnTo>
                  <a:lnTo>
                    <a:pt x="0" y="0"/>
                  </a:lnTo>
                  <a:lnTo>
                    <a:pt x="533399" y="0"/>
                  </a:lnTo>
                  <a:lnTo>
                    <a:pt x="533399" y="9525"/>
                  </a:lnTo>
                  <a:close/>
                </a:path>
              </a:pathLst>
            </a:custGeom>
            <a:solidFill>
              <a:srgbClr val="E4E4E4"/>
            </a:solidFill>
          </p:spPr>
          <p:txBody>
            <a:bodyPr wrap="square" lIns="0" tIns="0" rIns="0" bIns="0" rtlCol="0"/>
            <a:lstStyle/>
            <a:p>
              <a:endParaRPr/>
            </a:p>
          </p:txBody>
        </p:sp>
        <p:sp>
          <p:nvSpPr>
            <p:cNvPr id="185" name="object 185"/>
            <p:cNvSpPr/>
            <p:nvPr/>
          </p:nvSpPr>
          <p:spPr>
            <a:xfrm>
              <a:off x="14011273" y="4400549"/>
              <a:ext cx="971550" cy="200025"/>
            </a:xfrm>
            <a:custGeom>
              <a:avLst/>
              <a:gdLst/>
              <a:ahLst/>
              <a:cxnLst/>
              <a:rect l="l" t="t" r="r" b="b"/>
              <a:pathLst>
                <a:path w="971550" h="200025">
                  <a:moveTo>
                    <a:pt x="971549" y="200024"/>
                  </a:moveTo>
                  <a:lnTo>
                    <a:pt x="0" y="200024"/>
                  </a:lnTo>
                  <a:lnTo>
                    <a:pt x="0" y="0"/>
                  </a:lnTo>
                  <a:lnTo>
                    <a:pt x="971549" y="0"/>
                  </a:lnTo>
                  <a:lnTo>
                    <a:pt x="971549" y="200024"/>
                  </a:lnTo>
                  <a:close/>
                </a:path>
              </a:pathLst>
            </a:custGeom>
            <a:solidFill>
              <a:srgbClr val="EDECEC"/>
            </a:solidFill>
          </p:spPr>
          <p:txBody>
            <a:bodyPr wrap="square" lIns="0" tIns="0" rIns="0" bIns="0" rtlCol="0"/>
            <a:lstStyle/>
            <a:p>
              <a:endParaRPr/>
            </a:p>
          </p:txBody>
        </p:sp>
        <p:sp>
          <p:nvSpPr>
            <p:cNvPr id="186" name="object 186"/>
            <p:cNvSpPr/>
            <p:nvPr/>
          </p:nvSpPr>
          <p:spPr>
            <a:xfrm>
              <a:off x="13077812" y="4591049"/>
              <a:ext cx="1905000" cy="209550"/>
            </a:xfrm>
            <a:custGeom>
              <a:avLst/>
              <a:gdLst/>
              <a:ahLst/>
              <a:cxnLst/>
              <a:rect l="l" t="t" r="r" b="b"/>
              <a:pathLst>
                <a:path w="1905000" h="209550">
                  <a:moveTo>
                    <a:pt x="1905000" y="200025"/>
                  </a:moveTo>
                  <a:lnTo>
                    <a:pt x="933450" y="200025"/>
                  </a:lnTo>
                  <a:lnTo>
                    <a:pt x="400050" y="200025"/>
                  </a:lnTo>
                  <a:lnTo>
                    <a:pt x="0" y="200025"/>
                  </a:lnTo>
                  <a:lnTo>
                    <a:pt x="0" y="209550"/>
                  </a:lnTo>
                  <a:lnTo>
                    <a:pt x="400050" y="209550"/>
                  </a:lnTo>
                  <a:lnTo>
                    <a:pt x="933450" y="209550"/>
                  </a:lnTo>
                  <a:lnTo>
                    <a:pt x="1905000" y="209550"/>
                  </a:lnTo>
                  <a:lnTo>
                    <a:pt x="1905000" y="200025"/>
                  </a:lnTo>
                  <a:close/>
                </a:path>
                <a:path w="1905000" h="209550">
                  <a:moveTo>
                    <a:pt x="1905000" y="0"/>
                  </a:moveTo>
                  <a:lnTo>
                    <a:pt x="933450" y="0"/>
                  </a:lnTo>
                  <a:lnTo>
                    <a:pt x="933450" y="9525"/>
                  </a:lnTo>
                  <a:lnTo>
                    <a:pt x="1905000" y="9525"/>
                  </a:lnTo>
                  <a:lnTo>
                    <a:pt x="1905000" y="0"/>
                  </a:lnTo>
                  <a:close/>
                </a:path>
              </a:pathLst>
            </a:custGeom>
            <a:solidFill>
              <a:srgbClr val="E4E4E4"/>
            </a:solidFill>
          </p:spPr>
          <p:txBody>
            <a:bodyPr wrap="square" lIns="0" tIns="0" rIns="0" bIns="0" rtlCol="0"/>
            <a:lstStyle/>
            <a:p>
              <a:endParaRPr/>
            </a:p>
          </p:txBody>
        </p:sp>
        <p:sp>
          <p:nvSpPr>
            <p:cNvPr id="187" name="object 187"/>
            <p:cNvSpPr/>
            <p:nvPr/>
          </p:nvSpPr>
          <p:spPr>
            <a:xfrm>
              <a:off x="13077823" y="4800599"/>
              <a:ext cx="400050" cy="200025"/>
            </a:xfrm>
            <a:custGeom>
              <a:avLst/>
              <a:gdLst/>
              <a:ahLst/>
              <a:cxnLst/>
              <a:rect l="l" t="t" r="r" b="b"/>
              <a:pathLst>
                <a:path w="400050" h="200025">
                  <a:moveTo>
                    <a:pt x="400049" y="200024"/>
                  </a:moveTo>
                  <a:lnTo>
                    <a:pt x="0" y="200024"/>
                  </a:lnTo>
                  <a:lnTo>
                    <a:pt x="0" y="0"/>
                  </a:lnTo>
                  <a:lnTo>
                    <a:pt x="400049" y="0"/>
                  </a:lnTo>
                  <a:lnTo>
                    <a:pt x="400049" y="200024"/>
                  </a:lnTo>
                  <a:close/>
                </a:path>
              </a:pathLst>
            </a:custGeom>
            <a:solidFill>
              <a:srgbClr val="EDECEC"/>
            </a:solidFill>
          </p:spPr>
          <p:txBody>
            <a:bodyPr wrap="square" lIns="0" tIns="0" rIns="0" bIns="0" rtlCol="0"/>
            <a:lstStyle/>
            <a:p>
              <a:endParaRPr/>
            </a:p>
          </p:txBody>
        </p:sp>
        <p:sp>
          <p:nvSpPr>
            <p:cNvPr id="188" name="object 188"/>
            <p:cNvSpPr/>
            <p:nvPr/>
          </p:nvSpPr>
          <p:spPr>
            <a:xfrm>
              <a:off x="13077823" y="4991099"/>
              <a:ext cx="400050" cy="9525"/>
            </a:xfrm>
            <a:custGeom>
              <a:avLst/>
              <a:gdLst/>
              <a:ahLst/>
              <a:cxnLst/>
              <a:rect l="l" t="t" r="r" b="b"/>
              <a:pathLst>
                <a:path w="400050" h="9525">
                  <a:moveTo>
                    <a:pt x="400049" y="9525"/>
                  </a:moveTo>
                  <a:lnTo>
                    <a:pt x="0" y="9525"/>
                  </a:lnTo>
                  <a:lnTo>
                    <a:pt x="0" y="0"/>
                  </a:lnTo>
                  <a:lnTo>
                    <a:pt x="400049" y="0"/>
                  </a:lnTo>
                  <a:lnTo>
                    <a:pt x="400049" y="9525"/>
                  </a:lnTo>
                  <a:close/>
                </a:path>
              </a:pathLst>
            </a:custGeom>
            <a:solidFill>
              <a:srgbClr val="E4E4E4"/>
            </a:solidFill>
          </p:spPr>
          <p:txBody>
            <a:bodyPr wrap="square" lIns="0" tIns="0" rIns="0" bIns="0" rtlCol="0"/>
            <a:lstStyle/>
            <a:p>
              <a:endParaRPr/>
            </a:p>
          </p:txBody>
        </p:sp>
        <p:sp>
          <p:nvSpPr>
            <p:cNvPr id="189" name="object 189"/>
            <p:cNvSpPr/>
            <p:nvPr/>
          </p:nvSpPr>
          <p:spPr>
            <a:xfrm>
              <a:off x="13477873" y="4800599"/>
              <a:ext cx="533400" cy="200025"/>
            </a:xfrm>
            <a:custGeom>
              <a:avLst/>
              <a:gdLst/>
              <a:ahLst/>
              <a:cxnLst/>
              <a:rect l="l" t="t" r="r" b="b"/>
              <a:pathLst>
                <a:path w="533400" h="200025">
                  <a:moveTo>
                    <a:pt x="533399" y="200024"/>
                  </a:moveTo>
                  <a:lnTo>
                    <a:pt x="0" y="200024"/>
                  </a:lnTo>
                  <a:lnTo>
                    <a:pt x="0" y="0"/>
                  </a:lnTo>
                  <a:lnTo>
                    <a:pt x="533399" y="0"/>
                  </a:lnTo>
                  <a:lnTo>
                    <a:pt x="533399" y="200024"/>
                  </a:lnTo>
                  <a:close/>
                </a:path>
              </a:pathLst>
            </a:custGeom>
            <a:solidFill>
              <a:srgbClr val="EDECEC"/>
            </a:solidFill>
          </p:spPr>
          <p:txBody>
            <a:bodyPr wrap="square" lIns="0" tIns="0" rIns="0" bIns="0" rtlCol="0"/>
            <a:lstStyle/>
            <a:p>
              <a:endParaRPr/>
            </a:p>
          </p:txBody>
        </p:sp>
        <p:sp>
          <p:nvSpPr>
            <p:cNvPr id="190" name="object 190"/>
            <p:cNvSpPr/>
            <p:nvPr/>
          </p:nvSpPr>
          <p:spPr>
            <a:xfrm>
              <a:off x="13477873" y="4991099"/>
              <a:ext cx="533400" cy="9525"/>
            </a:xfrm>
            <a:custGeom>
              <a:avLst/>
              <a:gdLst/>
              <a:ahLst/>
              <a:cxnLst/>
              <a:rect l="l" t="t" r="r" b="b"/>
              <a:pathLst>
                <a:path w="533400" h="9525">
                  <a:moveTo>
                    <a:pt x="533399" y="9525"/>
                  </a:moveTo>
                  <a:lnTo>
                    <a:pt x="0" y="9525"/>
                  </a:lnTo>
                  <a:lnTo>
                    <a:pt x="0" y="0"/>
                  </a:lnTo>
                  <a:lnTo>
                    <a:pt x="533399" y="0"/>
                  </a:lnTo>
                  <a:lnTo>
                    <a:pt x="533399" y="9525"/>
                  </a:lnTo>
                  <a:close/>
                </a:path>
              </a:pathLst>
            </a:custGeom>
            <a:solidFill>
              <a:srgbClr val="E4E4E4"/>
            </a:solidFill>
          </p:spPr>
          <p:txBody>
            <a:bodyPr wrap="square" lIns="0" tIns="0" rIns="0" bIns="0" rtlCol="0"/>
            <a:lstStyle/>
            <a:p>
              <a:endParaRPr/>
            </a:p>
          </p:txBody>
        </p:sp>
        <p:sp>
          <p:nvSpPr>
            <p:cNvPr id="191" name="object 191"/>
            <p:cNvSpPr/>
            <p:nvPr/>
          </p:nvSpPr>
          <p:spPr>
            <a:xfrm>
              <a:off x="14011273" y="4800599"/>
              <a:ext cx="971550" cy="200025"/>
            </a:xfrm>
            <a:custGeom>
              <a:avLst/>
              <a:gdLst/>
              <a:ahLst/>
              <a:cxnLst/>
              <a:rect l="l" t="t" r="r" b="b"/>
              <a:pathLst>
                <a:path w="971550" h="200025">
                  <a:moveTo>
                    <a:pt x="971549" y="200024"/>
                  </a:moveTo>
                  <a:lnTo>
                    <a:pt x="0" y="200024"/>
                  </a:lnTo>
                  <a:lnTo>
                    <a:pt x="0" y="0"/>
                  </a:lnTo>
                  <a:lnTo>
                    <a:pt x="971549" y="0"/>
                  </a:lnTo>
                  <a:lnTo>
                    <a:pt x="971549" y="200024"/>
                  </a:lnTo>
                  <a:close/>
                </a:path>
              </a:pathLst>
            </a:custGeom>
            <a:solidFill>
              <a:srgbClr val="EDECEC"/>
            </a:solidFill>
          </p:spPr>
          <p:txBody>
            <a:bodyPr wrap="square" lIns="0" tIns="0" rIns="0" bIns="0" rtlCol="0"/>
            <a:lstStyle/>
            <a:p>
              <a:endParaRPr/>
            </a:p>
          </p:txBody>
        </p:sp>
        <p:sp>
          <p:nvSpPr>
            <p:cNvPr id="192" name="object 192"/>
            <p:cNvSpPr/>
            <p:nvPr/>
          </p:nvSpPr>
          <p:spPr>
            <a:xfrm>
              <a:off x="13077812" y="4991099"/>
              <a:ext cx="1905000" cy="209550"/>
            </a:xfrm>
            <a:custGeom>
              <a:avLst/>
              <a:gdLst/>
              <a:ahLst/>
              <a:cxnLst/>
              <a:rect l="l" t="t" r="r" b="b"/>
              <a:pathLst>
                <a:path w="1905000" h="209550">
                  <a:moveTo>
                    <a:pt x="1905000" y="200025"/>
                  </a:moveTo>
                  <a:lnTo>
                    <a:pt x="933450" y="200025"/>
                  </a:lnTo>
                  <a:lnTo>
                    <a:pt x="400050" y="200025"/>
                  </a:lnTo>
                  <a:lnTo>
                    <a:pt x="0" y="200025"/>
                  </a:lnTo>
                  <a:lnTo>
                    <a:pt x="0" y="209550"/>
                  </a:lnTo>
                  <a:lnTo>
                    <a:pt x="400050" y="209550"/>
                  </a:lnTo>
                  <a:lnTo>
                    <a:pt x="933450" y="209550"/>
                  </a:lnTo>
                  <a:lnTo>
                    <a:pt x="1905000" y="209550"/>
                  </a:lnTo>
                  <a:lnTo>
                    <a:pt x="1905000" y="200025"/>
                  </a:lnTo>
                  <a:close/>
                </a:path>
                <a:path w="1905000" h="209550">
                  <a:moveTo>
                    <a:pt x="1905000" y="0"/>
                  </a:moveTo>
                  <a:lnTo>
                    <a:pt x="933450" y="0"/>
                  </a:lnTo>
                  <a:lnTo>
                    <a:pt x="933450" y="9525"/>
                  </a:lnTo>
                  <a:lnTo>
                    <a:pt x="1905000" y="9525"/>
                  </a:lnTo>
                  <a:lnTo>
                    <a:pt x="1905000" y="0"/>
                  </a:lnTo>
                  <a:close/>
                </a:path>
              </a:pathLst>
            </a:custGeom>
            <a:solidFill>
              <a:srgbClr val="E4E4E4"/>
            </a:solidFill>
          </p:spPr>
          <p:txBody>
            <a:bodyPr wrap="square" lIns="0" tIns="0" rIns="0" bIns="0" rtlCol="0"/>
            <a:lstStyle/>
            <a:p>
              <a:endParaRPr/>
            </a:p>
          </p:txBody>
        </p:sp>
        <p:sp>
          <p:nvSpPr>
            <p:cNvPr id="193" name="object 193"/>
            <p:cNvSpPr/>
            <p:nvPr/>
          </p:nvSpPr>
          <p:spPr>
            <a:xfrm>
              <a:off x="13077823" y="5200649"/>
              <a:ext cx="400050" cy="200025"/>
            </a:xfrm>
            <a:custGeom>
              <a:avLst/>
              <a:gdLst/>
              <a:ahLst/>
              <a:cxnLst/>
              <a:rect l="l" t="t" r="r" b="b"/>
              <a:pathLst>
                <a:path w="400050" h="200025">
                  <a:moveTo>
                    <a:pt x="400049" y="200024"/>
                  </a:moveTo>
                  <a:lnTo>
                    <a:pt x="0" y="200024"/>
                  </a:lnTo>
                  <a:lnTo>
                    <a:pt x="0" y="0"/>
                  </a:lnTo>
                  <a:lnTo>
                    <a:pt x="400049" y="0"/>
                  </a:lnTo>
                  <a:lnTo>
                    <a:pt x="400049" y="200024"/>
                  </a:lnTo>
                  <a:close/>
                </a:path>
              </a:pathLst>
            </a:custGeom>
            <a:solidFill>
              <a:srgbClr val="EDECEC"/>
            </a:solidFill>
          </p:spPr>
          <p:txBody>
            <a:bodyPr wrap="square" lIns="0" tIns="0" rIns="0" bIns="0" rtlCol="0"/>
            <a:lstStyle/>
            <a:p>
              <a:endParaRPr/>
            </a:p>
          </p:txBody>
        </p:sp>
        <p:sp>
          <p:nvSpPr>
            <p:cNvPr id="194" name="object 194"/>
            <p:cNvSpPr/>
            <p:nvPr/>
          </p:nvSpPr>
          <p:spPr>
            <a:xfrm>
              <a:off x="13077823" y="5391149"/>
              <a:ext cx="400050" cy="9525"/>
            </a:xfrm>
            <a:custGeom>
              <a:avLst/>
              <a:gdLst/>
              <a:ahLst/>
              <a:cxnLst/>
              <a:rect l="l" t="t" r="r" b="b"/>
              <a:pathLst>
                <a:path w="400050" h="9525">
                  <a:moveTo>
                    <a:pt x="400049" y="9525"/>
                  </a:moveTo>
                  <a:lnTo>
                    <a:pt x="0" y="9525"/>
                  </a:lnTo>
                  <a:lnTo>
                    <a:pt x="0" y="0"/>
                  </a:lnTo>
                  <a:lnTo>
                    <a:pt x="400049" y="0"/>
                  </a:lnTo>
                  <a:lnTo>
                    <a:pt x="400049" y="9525"/>
                  </a:lnTo>
                  <a:close/>
                </a:path>
              </a:pathLst>
            </a:custGeom>
            <a:solidFill>
              <a:srgbClr val="E4E4E4"/>
            </a:solidFill>
          </p:spPr>
          <p:txBody>
            <a:bodyPr wrap="square" lIns="0" tIns="0" rIns="0" bIns="0" rtlCol="0"/>
            <a:lstStyle/>
            <a:p>
              <a:endParaRPr/>
            </a:p>
          </p:txBody>
        </p:sp>
        <p:sp>
          <p:nvSpPr>
            <p:cNvPr id="195" name="object 195"/>
            <p:cNvSpPr/>
            <p:nvPr/>
          </p:nvSpPr>
          <p:spPr>
            <a:xfrm>
              <a:off x="13477873" y="5200649"/>
              <a:ext cx="533400" cy="200025"/>
            </a:xfrm>
            <a:custGeom>
              <a:avLst/>
              <a:gdLst/>
              <a:ahLst/>
              <a:cxnLst/>
              <a:rect l="l" t="t" r="r" b="b"/>
              <a:pathLst>
                <a:path w="533400" h="200025">
                  <a:moveTo>
                    <a:pt x="533399" y="200024"/>
                  </a:moveTo>
                  <a:lnTo>
                    <a:pt x="0" y="200024"/>
                  </a:lnTo>
                  <a:lnTo>
                    <a:pt x="0" y="0"/>
                  </a:lnTo>
                  <a:lnTo>
                    <a:pt x="533399" y="0"/>
                  </a:lnTo>
                  <a:lnTo>
                    <a:pt x="533399" y="200024"/>
                  </a:lnTo>
                  <a:close/>
                </a:path>
              </a:pathLst>
            </a:custGeom>
            <a:solidFill>
              <a:srgbClr val="EDECEC"/>
            </a:solidFill>
          </p:spPr>
          <p:txBody>
            <a:bodyPr wrap="square" lIns="0" tIns="0" rIns="0" bIns="0" rtlCol="0"/>
            <a:lstStyle/>
            <a:p>
              <a:endParaRPr/>
            </a:p>
          </p:txBody>
        </p:sp>
        <p:sp>
          <p:nvSpPr>
            <p:cNvPr id="196" name="object 196"/>
            <p:cNvSpPr/>
            <p:nvPr/>
          </p:nvSpPr>
          <p:spPr>
            <a:xfrm>
              <a:off x="13477873" y="5391149"/>
              <a:ext cx="533400" cy="9525"/>
            </a:xfrm>
            <a:custGeom>
              <a:avLst/>
              <a:gdLst/>
              <a:ahLst/>
              <a:cxnLst/>
              <a:rect l="l" t="t" r="r" b="b"/>
              <a:pathLst>
                <a:path w="533400" h="9525">
                  <a:moveTo>
                    <a:pt x="533399" y="9525"/>
                  </a:moveTo>
                  <a:lnTo>
                    <a:pt x="0" y="9525"/>
                  </a:lnTo>
                  <a:lnTo>
                    <a:pt x="0" y="0"/>
                  </a:lnTo>
                  <a:lnTo>
                    <a:pt x="533399" y="0"/>
                  </a:lnTo>
                  <a:lnTo>
                    <a:pt x="533399" y="9525"/>
                  </a:lnTo>
                  <a:close/>
                </a:path>
              </a:pathLst>
            </a:custGeom>
            <a:solidFill>
              <a:srgbClr val="E4E4E4"/>
            </a:solidFill>
          </p:spPr>
          <p:txBody>
            <a:bodyPr wrap="square" lIns="0" tIns="0" rIns="0" bIns="0" rtlCol="0"/>
            <a:lstStyle/>
            <a:p>
              <a:endParaRPr/>
            </a:p>
          </p:txBody>
        </p:sp>
        <p:sp>
          <p:nvSpPr>
            <p:cNvPr id="197" name="object 197"/>
            <p:cNvSpPr/>
            <p:nvPr/>
          </p:nvSpPr>
          <p:spPr>
            <a:xfrm>
              <a:off x="14011273" y="5200649"/>
              <a:ext cx="971550" cy="200025"/>
            </a:xfrm>
            <a:custGeom>
              <a:avLst/>
              <a:gdLst/>
              <a:ahLst/>
              <a:cxnLst/>
              <a:rect l="l" t="t" r="r" b="b"/>
              <a:pathLst>
                <a:path w="971550" h="200025">
                  <a:moveTo>
                    <a:pt x="971549" y="200024"/>
                  </a:moveTo>
                  <a:lnTo>
                    <a:pt x="0" y="200024"/>
                  </a:lnTo>
                  <a:lnTo>
                    <a:pt x="0" y="0"/>
                  </a:lnTo>
                  <a:lnTo>
                    <a:pt x="971549" y="0"/>
                  </a:lnTo>
                  <a:lnTo>
                    <a:pt x="971549" y="200024"/>
                  </a:lnTo>
                  <a:close/>
                </a:path>
              </a:pathLst>
            </a:custGeom>
            <a:solidFill>
              <a:srgbClr val="EDECEC"/>
            </a:solidFill>
          </p:spPr>
          <p:txBody>
            <a:bodyPr wrap="square" lIns="0" tIns="0" rIns="0" bIns="0" rtlCol="0"/>
            <a:lstStyle/>
            <a:p>
              <a:endParaRPr/>
            </a:p>
          </p:txBody>
        </p:sp>
        <p:sp>
          <p:nvSpPr>
            <p:cNvPr id="198" name="object 198"/>
            <p:cNvSpPr/>
            <p:nvPr/>
          </p:nvSpPr>
          <p:spPr>
            <a:xfrm>
              <a:off x="14011273" y="5391149"/>
              <a:ext cx="971550" cy="9525"/>
            </a:xfrm>
            <a:custGeom>
              <a:avLst/>
              <a:gdLst/>
              <a:ahLst/>
              <a:cxnLst/>
              <a:rect l="l" t="t" r="r" b="b"/>
              <a:pathLst>
                <a:path w="971550" h="9525">
                  <a:moveTo>
                    <a:pt x="971549" y="9525"/>
                  </a:moveTo>
                  <a:lnTo>
                    <a:pt x="0" y="9525"/>
                  </a:lnTo>
                  <a:lnTo>
                    <a:pt x="0" y="0"/>
                  </a:lnTo>
                  <a:lnTo>
                    <a:pt x="971549" y="0"/>
                  </a:lnTo>
                  <a:lnTo>
                    <a:pt x="971549" y="9525"/>
                  </a:lnTo>
                  <a:close/>
                </a:path>
              </a:pathLst>
            </a:custGeom>
            <a:solidFill>
              <a:srgbClr val="E4E4E4"/>
            </a:solidFill>
          </p:spPr>
          <p:txBody>
            <a:bodyPr wrap="square" lIns="0" tIns="0" rIns="0" bIns="0" rtlCol="0"/>
            <a:lstStyle/>
            <a:p>
              <a:endParaRPr/>
            </a:p>
          </p:txBody>
        </p:sp>
      </p:grpSp>
      <p:sp>
        <p:nvSpPr>
          <p:cNvPr id="199" name="object 199"/>
          <p:cNvSpPr txBox="1"/>
          <p:nvPr/>
        </p:nvSpPr>
        <p:spPr>
          <a:xfrm>
            <a:off x="13587351" y="3687755"/>
            <a:ext cx="1979221" cy="1858466"/>
          </a:xfrm>
          <a:prstGeom prst="rect">
            <a:avLst/>
          </a:prstGeom>
        </p:spPr>
        <p:txBody>
          <a:bodyPr vert="horz" wrap="square" lIns="0" tIns="94723" rIns="0" bIns="0" rtlCol="0">
            <a:spAutoFit/>
          </a:bodyPr>
          <a:lstStyle/>
          <a:p>
            <a:pPr marL="248646">
              <a:spcBef>
                <a:spcPts val="746"/>
              </a:spcBef>
            </a:pPr>
            <a:r>
              <a:rPr sz="1500" spc="-88" dirty="0">
                <a:solidFill>
                  <a:srgbClr val="252423"/>
                </a:solidFill>
                <a:latin typeface="Trebuchet MS"/>
                <a:cs typeface="Trebuchet MS"/>
              </a:rPr>
              <a:t>Quarterly</a:t>
            </a:r>
            <a:r>
              <a:rPr sz="1500" spc="-62" dirty="0">
                <a:solidFill>
                  <a:srgbClr val="252423"/>
                </a:solidFill>
                <a:latin typeface="Trebuchet MS"/>
                <a:cs typeface="Trebuchet MS"/>
              </a:rPr>
              <a:t> </a:t>
            </a:r>
            <a:r>
              <a:rPr sz="1500" spc="-26" dirty="0">
                <a:solidFill>
                  <a:srgbClr val="252423"/>
                </a:solidFill>
                <a:latin typeface="Trebuchet MS"/>
                <a:cs typeface="Trebuchet MS"/>
              </a:rPr>
              <a:t>Sales</a:t>
            </a:r>
            <a:r>
              <a:rPr sz="1500" spc="-62" dirty="0">
                <a:solidFill>
                  <a:srgbClr val="252423"/>
                </a:solidFill>
                <a:latin typeface="Trebuchet MS"/>
                <a:cs typeface="Trebuchet MS"/>
              </a:rPr>
              <a:t> </a:t>
            </a:r>
            <a:r>
              <a:rPr sz="1500" spc="-21" dirty="0">
                <a:solidFill>
                  <a:srgbClr val="252423"/>
                </a:solidFill>
                <a:latin typeface="Trebuchet MS"/>
                <a:cs typeface="Trebuchet MS"/>
              </a:rPr>
              <a:t>Value</a:t>
            </a:r>
            <a:endParaRPr sz="1500">
              <a:latin typeface="Trebuchet MS"/>
              <a:cs typeface="Trebuchet MS"/>
            </a:endParaRPr>
          </a:p>
          <a:p>
            <a:pPr marL="48677">
              <a:spcBef>
                <a:spcPts val="461"/>
              </a:spcBef>
              <a:tabLst>
                <a:tab pos="463089" algn="l"/>
              </a:tabLst>
            </a:pPr>
            <a:r>
              <a:rPr sz="1000" spc="-21" dirty="0">
                <a:solidFill>
                  <a:srgbClr val="252423"/>
                </a:solidFill>
                <a:latin typeface="Segoe UI"/>
                <a:cs typeface="Segoe UI"/>
              </a:rPr>
              <a:t>Year</a:t>
            </a:r>
            <a:r>
              <a:rPr sz="1000" dirty="0">
                <a:solidFill>
                  <a:srgbClr val="252423"/>
                </a:solidFill>
                <a:latin typeface="Segoe UI"/>
                <a:cs typeface="Segoe UI"/>
              </a:rPr>
              <a:t>	Quarter</a:t>
            </a:r>
            <a:r>
              <a:rPr sz="1000" spc="118" dirty="0">
                <a:solidFill>
                  <a:srgbClr val="252423"/>
                </a:solidFill>
                <a:latin typeface="Segoe UI"/>
                <a:cs typeface="Segoe UI"/>
              </a:rPr>
              <a:t>  </a:t>
            </a:r>
            <a:r>
              <a:rPr sz="1000" spc="-21" dirty="0">
                <a:solidFill>
                  <a:srgbClr val="252423"/>
                </a:solidFill>
                <a:latin typeface="Segoe UI"/>
                <a:cs typeface="Segoe UI"/>
              </a:rPr>
              <a:t>Total</a:t>
            </a:r>
            <a:r>
              <a:rPr sz="1000" spc="-5" dirty="0">
                <a:solidFill>
                  <a:srgbClr val="252423"/>
                </a:solidFill>
                <a:latin typeface="Segoe UI"/>
                <a:cs typeface="Segoe UI"/>
              </a:rPr>
              <a:t> </a:t>
            </a:r>
            <a:r>
              <a:rPr sz="1000" spc="-21" dirty="0">
                <a:solidFill>
                  <a:srgbClr val="252423"/>
                </a:solidFill>
                <a:latin typeface="Segoe UI"/>
                <a:cs typeface="Segoe UI"/>
              </a:rPr>
              <a:t>Sales</a:t>
            </a:r>
            <a:endParaRPr sz="1000">
              <a:latin typeface="Segoe UI"/>
              <a:cs typeface="Segoe UI"/>
            </a:endParaRPr>
          </a:p>
          <a:p>
            <a:pPr marL="80909">
              <a:spcBef>
                <a:spcPts val="1010"/>
              </a:spcBef>
              <a:tabLst>
                <a:tab pos="1199821" algn="l"/>
              </a:tabLst>
            </a:pPr>
            <a:r>
              <a:rPr sz="1000" dirty="0">
                <a:solidFill>
                  <a:srgbClr val="252423"/>
                </a:solidFill>
                <a:latin typeface="Segoe UI"/>
                <a:cs typeface="Segoe UI"/>
              </a:rPr>
              <a:t>2016</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1</a:t>
            </a:r>
            <a:r>
              <a:rPr sz="1000" dirty="0">
                <a:solidFill>
                  <a:srgbClr val="252423"/>
                </a:solidFill>
                <a:latin typeface="Segoe UI"/>
                <a:cs typeface="Segoe UI"/>
              </a:rPr>
              <a:t>	</a:t>
            </a:r>
            <a:r>
              <a:rPr sz="1000" spc="-10" dirty="0">
                <a:solidFill>
                  <a:srgbClr val="252423"/>
                </a:solidFill>
                <a:latin typeface="Segoe UI"/>
                <a:cs typeface="Segoe UI"/>
              </a:rPr>
              <a:t>18,79,424.44</a:t>
            </a:r>
            <a:endParaRPr sz="1000">
              <a:latin typeface="Segoe UI"/>
              <a:cs typeface="Segoe UI"/>
            </a:endParaRPr>
          </a:p>
          <a:p>
            <a:pPr marL="80909">
              <a:spcBef>
                <a:spcPts val="388"/>
              </a:spcBef>
              <a:tabLst>
                <a:tab pos="1199821" algn="l"/>
              </a:tabLst>
            </a:pPr>
            <a:r>
              <a:rPr sz="1000" dirty="0">
                <a:solidFill>
                  <a:srgbClr val="252423"/>
                </a:solidFill>
                <a:latin typeface="Segoe UI"/>
                <a:cs typeface="Segoe UI"/>
              </a:rPr>
              <a:t>2016</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2</a:t>
            </a:r>
            <a:r>
              <a:rPr sz="1000" dirty="0">
                <a:solidFill>
                  <a:srgbClr val="252423"/>
                </a:solidFill>
                <a:latin typeface="Segoe UI"/>
                <a:cs typeface="Segoe UI"/>
              </a:rPr>
              <a:t>	</a:t>
            </a:r>
            <a:r>
              <a:rPr sz="1000" spc="-10" dirty="0">
                <a:solidFill>
                  <a:srgbClr val="252423"/>
                </a:solidFill>
                <a:latin typeface="Segoe UI"/>
                <a:cs typeface="Segoe UI"/>
              </a:rPr>
              <a:t>12,25,163.09</a:t>
            </a:r>
            <a:endParaRPr sz="1000">
              <a:latin typeface="Segoe UI"/>
              <a:cs typeface="Segoe UI"/>
            </a:endParaRPr>
          </a:p>
          <a:p>
            <a:pPr marL="80909">
              <a:spcBef>
                <a:spcPts val="388"/>
              </a:spcBef>
              <a:tabLst>
                <a:tab pos="1199821" algn="l"/>
              </a:tabLst>
            </a:pPr>
            <a:r>
              <a:rPr sz="1000" dirty="0">
                <a:solidFill>
                  <a:srgbClr val="252423"/>
                </a:solidFill>
                <a:latin typeface="Segoe UI"/>
                <a:cs typeface="Segoe UI"/>
              </a:rPr>
              <a:t>2016</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3</a:t>
            </a:r>
            <a:r>
              <a:rPr sz="1000" dirty="0">
                <a:solidFill>
                  <a:srgbClr val="252423"/>
                </a:solidFill>
                <a:latin typeface="Segoe UI"/>
                <a:cs typeface="Segoe UI"/>
              </a:rPr>
              <a:t>	</a:t>
            </a:r>
            <a:r>
              <a:rPr sz="1000" spc="-10" dirty="0">
                <a:solidFill>
                  <a:srgbClr val="252423"/>
                </a:solidFill>
                <a:latin typeface="Segoe UI"/>
                <a:cs typeface="Segoe UI"/>
              </a:rPr>
              <a:t>15,69,893.64</a:t>
            </a:r>
            <a:endParaRPr sz="1000">
              <a:latin typeface="Segoe UI"/>
              <a:cs typeface="Segoe UI"/>
            </a:endParaRPr>
          </a:p>
          <a:p>
            <a:pPr marL="80909">
              <a:spcBef>
                <a:spcPts val="388"/>
              </a:spcBef>
              <a:tabLst>
                <a:tab pos="1199821" algn="l"/>
              </a:tabLst>
            </a:pPr>
            <a:r>
              <a:rPr sz="1000" dirty="0">
                <a:solidFill>
                  <a:srgbClr val="252423"/>
                </a:solidFill>
                <a:latin typeface="Segoe UI"/>
                <a:cs typeface="Segoe UI"/>
              </a:rPr>
              <a:t>2016</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4</a:t>
            </a:r>
            <a:r>
              <a:rPr sz="1000" dirty="0">
                <a:solidFill>
                  <a:srgbClr val="252423"/>
                </a:solidFill>
                <a:latin typeface="Segoe UI"/>
                <a:cs typeface="Segoe UI"/>
              </a:rPr>
              <a:t>	</a:t>
            </a:r>
            <a:r>
              <a:rPr sz="1000" spc="-10" dirty="0">
                <a:solidFill>
                  <a:srgbClr val="252423"/>
                </a:solidFill>
                <a:latin typeface="Segoe UI"/>
                <a:cs typeface="Segoe UI"/>
              </a:rPr>
              <a:t>22,72,312.38</a:t>
            </a:r>
            <a:endParaRPr sz="1000">
              <a:latin typeface="Segoe UI"/>
              <a:cs typeface="Segoe UI"/>
            </a:endParaRPr>
          </a:p>
          <a:p>
            <a:pPr marL="80909">
              <a:spcBef>
                <a:spcPts val="388"/>
              </a:spcBef>
              <a:tabLst>
                <a:tab pos="1199821" algn="l"/>
              </a:tabLst>
            </a:pPr>
            <a:r>
              <a:rPr sz="1000" dirty="0">
                <a:solidFill>
                  <a:srgbClr val="252423"/>
                </a:solidFill>
                <a:latin typeface="Segoe UI"/>
                <a:cs typeface="Segoe UI"/>
              </a:rPr>
              <a:t>2017</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1</a:t>
            </a:r>
            <a:r>
              <a:rPr sz="1000" dirty="0">
                <a:solidFill>
                  <a:srgbClr val="252423"/>
                </a:solidFill>
                <a:latin typeface="Segoe UI"/>
                <a:cs typeface="Segoe UI"/>
              </a:rPr>
              <a:t>	</a:t>
            </a:r>
            <a:r>
              <a:rPr sz="1000" spc="-10" dirty="0">
                <a:solidFill>
                  <a:srgbClr val="252423"/>
                </a:solidFill>
                <a:latin typeface="Segoe UI"/>
                <a:cs typeface="Segoe UI"/>
              </a:rPr>
              <a:t>17,51,889.58</a:t>
            </a:r>
            <a:endParaRPr sz="1000">
              <a:latin typeface="Segoe UI"/>
              <a:cs typeface="Segoe UI"/>
            </a:endParaRPr>
          </a:p>
          <a:p>
            <a:pPr marL="80909">
              <a:spcBef>
                <a:spcPts val="388"/>
              </a:spcBef>
              <a:tabLst>
                <a:tab pos="1199821" algn="l"/>
              </a:tabLst>
            </a:pPr>
            <a:r>
              <a:rPr sz="1000" dirty="0">
                <a:solidFill>
                  <a:srgbClr val="252423"/>
                </a:solidFill>
                <a:latin typeface="Segoe UI"/>
                <a:cs typeface="Segoe UI"/>
              </a:rPr>
              <a:t>2017</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2</a:t>
            </a:r>
            <a:r>
              <a:rPr sz="1000" dirty="0">
                <a:solidFill>
                  <a:srgbClr val="252423"/>
                </a:solidFill>
                <a:latin typeface="Segoe UI"/>
                <a:cs typeface="Segoe UI"/>
              </a:rPr>
              <a:t>	</a:t>
            </a:r>
            <a:r>
              <a:rPr sz="1000" spc="-10" dirty="0">
                <a:solidFill>
                  <a:srgbClr val="252423"/>
                </a:solidFill>
                <a:latin typeface="Segoe UI"/>
                <a:cs typeface="Segoe UI"/>
              </a:rPr>
              <a:t>13,06,570.33</a:t>
            </a:r>
            <a:endParaRPr sz="1000">
              <a:latin typeface="Segoe UI"/>
              <a:cs typeface="Segoe UI"/>
            </a:endParaRPr>
          </a:p>
        </p:txBody>
      </p:sp>
      <p:grpSp>
        <p:nvGrpSpPr>
          <p:cNvPr id="235" name="object 200"/>
          <p:cNvGrpSpPr/>
          <p:nvPr/>
        </p:nvGrpSpPr>
        <p:grpSpPr>
          <a:xfrm>
            <a:off x="13587348" y="5761898"/>
            <a:ext cx="1979221" cy="107974"/>
            <a:chOff x="13077823" y="5591174"/>
            <a:chExt cx="1905000" cy="104775"/>
          </a:xfrm>
        </p:grpSpPr>
        <p:sp>
          <p:nvSpPr>
            <p:cNvPr id="201" name="object 201"/>
            <p:cNvSpPr/>
            <p:nvPr/>
          </p:nvSpPr>
          <p:spPr>
            <a:xfrm>
              <a:off x="13077812" y="5591174"/>
              <a:ext cx="1905000" cy="9525"/>
            </a:xfrm>
            <a:custGeom>
              <a:avLst/>
              <a:gdLst/>
              <a:ahLst/>
              <a:cxnLst/>
              <a:rect l="l" t="t" r="r" b="b"/>
              <a:pathLst>
                <a:path w="1905000" h="9525">
                  <a:moveTo>
                    <a:pt x="1905000" y="0"/>
                  </a:moveTo>
                  <a:lnTo>
                    <a:pt x="933450" y="0"/>
                  </a:lnTo>
                  <a:lnTo>
                    <a:pt x="400050" y="0"/>
                  </a:lnTo>
                  <a:lnTo>
                    <a:pt x="0" y="0"/>
                  </a:lnTo>
                  <a:lnTo>
                    <a:pt x="0" y="9525"/>
                  </a:lnTo>
                  <a:lnTo>
                    <a:pt x="400050" y="9525"/>
                  </a:lnTo>
                  <a:lnTo>
                    <a:pt x="933450" y="9525"/>
                  </a:lnTo>
                  <a:lnTo>
                    <a:pt x="1905000" y="9525"/>
                  </a:lnTo>
                  <a:lnTo>
                    <a:pt x="1905000" y="0"/>
                  </a:lnTo>
                  <a:close/>
                </a:path>
              </a:pathLst>
            </a:custGeom>
            <a:solidFill>
              <a:srgbClr val="E4E4E4"/>
            </a:solidFill>
          </p:spPr>
          <p:txBody>
            <a:bodyPr wrap="square" lIns="0" tIns="0" rIns="0" bIns="0" rtlCol="0"/>
            <a:lstStyle/>
            <a:p>
              <a:endParaRPr/>
            </a:p>
          </p:txBody>
        </p:sp>
        <p:sp>
          <p:nvSpPr>
            <p:cNvPr id="202" name="object 202"/>
            <p:cNvSpPr/>
            <p:nvPr/>
          </p:nvSpPr>
          <p:spPr>
            <a:xfrm>
              <a:off x="13077812" y="5600699"/>
              <a:ext cx="1905000" cy="85725"/>
            </a:xfrm>
            <a:custGeom>
              <a:avLst/>
              <a:gdLst/>
              <a:ahLst/>
              <a:cxnLst/>
              <a:rect l="l" t="t" r="r" b="b"/>
              <a:pathLst>
                <a:path w="1905000" h="85725">
                  <a:moveTo>
                    <a:pt x="1905000" y="0"/>
                  </a:moveTo>
                  <a:lnTo>
                    <a:pt x="933450" y="0"/>
                  </a:lnTo>
                  <a:lnTo>
                    <a:pt x="400050" y="0"/>
                  </a:lnTo>
                  <a:lnTo>
                    <a:pt x="0" y="0"/>
                  </a:lnTo>
                  <a:lnTo>
                    <a:pt x="0" y="85725"/>
                  </a:lnTo>
                  <a:lnTo>
                    <a:pt x="400050" y="85725"/>
                  </a:lnTo>
                  <a:lnTo>
                    <a:pt x="933450" y="85725"/>
                  </a:lnTo>
                  <a:lnTo>
                    <a:pt x="1905000" y="85725"/>
                  </a:lnTo>
                  <a:lnTo>
                    <a:pt x="1905000" y="0"/>
                  </a:lnTo>
                  <a:close/>
                </a:path>
              </a:pathLst>
            </a:custGeom>
            <a:solidFill>
              <a:srgbClr val="EDECEC"/>
            </a:solidFill>
          </p:spPr>
          <p:txBody>
            <a:bodyPr wrap="square" lIns="0" tIns="0" rIns="0" bIns="0" rtlCol="0"/>
            <a:lstStyle/>
            <a:p>
              <a:endParaRPr/>
            </a:p>
          </p:txBody>
        </p:sp>
        <p:sp>
          <p:nvSpPr>
            <p:cNvPr id="203" name="object 203"/>
            <p:cNvSpPr/>
            <p:nvPr/>
          </p:nvSpPr>
          <p:spPr>
            <a:xfrm>
              <a:off x="13077812" y="5686424"/>
              <a:ext cx="1905000" cy="9525"/>
            </a:xfrm>
            <a:custGeom>
              <a:avLst/>
              <a:gdLst/>
              <a:ahLst/>
              <a:cxnLst/>
              <a:rect l="l" t="t" r="r" b="b"/>
              <a:pathLst>
                <a:path w="1905000" h="9525">
                  <a:moveTo>
                    <a:pt x="1905000" y="0"/>
                  </a:moveTo>
                  <a:lnTo>
                    <a:pt x="933450" y="0"/>
                  </a:lnTo>
                  <a:lnTo>
                    <a:pt x="400050" y="0"/>
                  </a:lnTo>
                  <a:lnTo>
                    <a:pt x="0" y="0"/>
                  </a:lnTo>
                  <a:lnTo>
                    <a:pt x="0" y="9525"/>
                  </a:lnTo>
                  <a:lnTo>
                    <a:pt x="400050" y="9525"/>
                  </a:lnTo>
                  <a:lnTo>
                    <a:pt x="933450" y="9525"/>
                  </a:lnTo>
                  <a:lnTo>
                    <a:pt x="1905000" y="9525"/>
                  </a:lnTo>
                  <a:lnTo>
                    <a:pt x="1905000" y="0"/>
                  </a:lnTo>
                  <a:close/>
                </a:path>
              </a:pathLst>
            </a:custGeom>
            <a:solidFill>
              <a:srgbClr val="118CFF"/>
            </a:solidFill>
          </p:spPr>
          <p:txBody>
            <a:bodyPr wrap="square" lIns="0" tIns="0" rIns="0" bIns="0" rtlCol="0"/>
            <a:lstStyle/>
            <a:p>
              <a:endParaRPr/>
            </a:p>
          </p:txBody>
        </p:sp>
      </p:grpSp>
      <p:sp>
        <p:nvSpPr>
          <p:cNvPr id="204" name="object 204"/>
          <p:cNvSpPr txBox="1"/>
          <p:nvPr/>
        </p:nvSpPr>
        <p:spPr>
          <a:xfrm>
            <a:off x="13634306" y="5568886"/>
            <a:ext cx="1896092" cy="474949"/>
          </a:xfrm>
          <a:prstGeom prst="rect">
            <a:avLst/>
          </a:prstGeom>
        </p:spPr>
        <p:txBody>
          <a:bodyPr vert="horz" wrap="square" lIns="0" tIns="13156" rIns="0" bIns="0" rtlCol="0">
            <a:spAutoFit/>
          </a:bodyPr>
          <a:lstStyle/>
          <a:p>
            <a:pPr marL="34205">
              <a:spcBef>
                <a:spcPts val="104"/>
              </a:spcBef>
              <a:tabLst>
                <a:tab pos="1153117" algn="l"/>
              </a:tabLst>
            </a:pPr>
            <a:r>
              <a:rPr sz="1000" dirty="0">
                <a:solidFill>
                  <a:srgbClr val="252423"/>
                </a:solidFill>
                <a:latin typeface="Segoe UI"/>
                <a:cs typeface="Segoe UI"/>
              </a:rPr>
              <a:t>2017</a:t>
            </a:r>
            <a:r>
              <a:rPr sz="1000" spc="487" dirty="0">
                <a:solidFill>
                  <a:srgbClr val="252423"/>
                </a:solidFill>
                <a:latin typeface="Segoe UI"/>
                <a:cs typeface="Segoe UI"/>
              </a:rPr>
              <a:t> </a:t>
            </a:r>
            <a:r>
              <a:rPr sz="1000" dirty="0">
                <a:solidFill>
                  <a:srgbClr val="252423"/>
                </a:solidFill>
                <a:latin typeface="Segoe UI"/>
                <a:cs typeface="Segoe UI"/>
              </a:rPr>
              <a:t>Qtr</a:t>
            </a:r>
            <a:r>
              <a:rPr sz="1000" spc="-5" dirty="0">
                <a:solidFill>
                  <a:srgbClr val="252423"/>
                </a:solidFill>
                <a:latin typeface="Segoe UI"/>
                <a:cs typeface="Segoe UI"/>
              </a:rPr>
              <a:t> </a:t>
            </a:r>
            <a:r>
              <a:rPr sz="1000" spc="-52" dirty="0">
                <a:solidFill>
                  <a:srgbClr val="252423"/>
                </a:solidFill>
                <a:latin typeface="Segoe UI"/>
                <a:cs typeface="Segoe UI"/>
              </a:rPr>
              <a:t>3</a:t>
            </a:r>
            <a:r>
              <a:rPr sz="1000" dirty="0">
                <a:solidFill>
                  <a:srgbClr val="252423"/>
                </a:solidFill>
                <a:latin typeface="Segoe UI"/>
                <a:cs typeface="Segoe UI"/>
              </a:rPr>
              <a:t>	</a:t>
            </a:r>
            <a:r>
              <a:rPr sz="1000" spc="-10" dirty="0">
                <a:solidFill>
                  <a:srgbClr val="252423"/>
                </a:solidFill>
                <a:latin typeface="Segoe UI"/>
                <a:cs typeface="Segoe UI"/>
              </a:rPr>
              <a:t>17,91,540.87</a:t>
            </a:r>
            <a:endParaRPr sz="1000">
              <a:latin typeface="Segoe UI"/>
              <a:cs typeface="Segoe UI"/>
            </a:endParaRPr>
          </a:p>
          <a:p>
            <a:pPr marL="13156">
              <a:spcBef>
                <a:spcPts val="1165"/>
              </a:spcBef>
              <a:tabLst>
                <a:tab pos="977486" algn="l"/>
              </a:tabLst>
            </a:pPr>
            <a:r>
              <a:rPr sz="1000" b="1" spc="-10" dirty="0">
                <a:solidFill>
                  <a:srgbClr val="252423"/>
                </a:solidFill>
                <a:latin typeface="Segoe UI"/>
                <a:cs typeface="Segoe UI"/>
              </a:rPr>
              <a:t>Total</a:t>
            </a:r>
            <a:r>
              <a:rPr sz="1000" b="1" dirty="0">
                <a:solidFill>
                  <a:srgbClr val="252423"/>
                </a:solidFill>
                <a:latin typeface="Segoe UI"/>
                <a:cs typeface="Segoe UI"/>
              </a:rPr>
              <a:t>	</a:t>
            </a:r>
            <a:r>
              <a:rPr sz="1000" b="1" spc="-10" dirty="0">
                <a:solidFill>
                  <a:srgbClr val="252423"/>
                </a:solidFill>
                <a:latin typeface="Segoe UI"/>
                <a:cs typeface="Segoe UI"/>
              </a:rPr>
              <a:t>5,57,55,479.52</a:t>
            </a:r>
            <a:endParaRPr sz="1000">
              <a:latin typeface="Segoe UI"/>
              <a:cs typeface="Segoe UI"/>
            </a:endParaRPr>
          </a:p>
        </p:txBody>
      </p:sp>
      <p:grpSp>
        <p:nvGrpSpPr>
          <p:cNvPr id="236" name="object 205"/>
          <p:cNvGrpSpPr/>
          <p:nvPr/>
        </p:nvGrpSpPr>
        <p:grpSpPr>
          <a:xfrm>
            <a:off x="11815938" y="4044126"/>
            <a:ext cx="4400426" cy="5958214"/>
            <a:chOff x="11372838" y="3924300"/>
            <a:chExt cx="4235410" cy="5781674"/>
          </a:xfrm>
        </p:grpSpPr>
        <p:sp>
          <p:nvSpPr>
            <p:cNvPr id="206" name="object 206"/>
            <p:cNvSpPr/>
            <p:nvPr/>
          </p:nvSpPr>
          <p:spPr>
            <a:xfrm>
              <a:off x="15020924" y="3924300"/>
              <a:ext cx="85725" cy="1962150"/>
            </a:xfrm>
            <a:custGeom>
              <a:avLst/>
              <a:gdLst/>
              <a:ahLst/>
              <a:cxnLst/>
              <a:rect l="l" t="t" r="r" b="b"/>
              <a:pathLst>
                <a:path w="85725" h="1962150">
                  <a:moveTo>
                    <a:pt x="48546" y="1962149"/>
                  </a:moveTo>
                  <a:lnTo>
                    <a:pt x="37178" y="1962149"/>
                  </a:lnTo>
                  <a:lnTo>
                    <a:pt x="31710" y="1961061"/>
                  </a:lnTo>
                  <a:lnTo>
                    <a:pt x="1087" y="1930438"/>
                  </a:lnTo>
                  <a:lnTo>
                    <a:pt x="0" y="1924971"/>
                  </a:lnTo>
                  <a:lnTo>
                    <a:pt x="0" y="1919287"/>
                  </a:lnTo>
                  <a:lnTo>
                    <a:pt x="0" y="37178"/>
                  </a:lnTo>
                  <a:lnTo>
                    <a:pt x="21208" y="5437"/>
                  </a:lnTo>
                  <a:lnTo>
                    <a:pt x="37178" y="0"/>
                  </a:lnTo>
                  <a:lnTo>
                    <a:pt x="48546" y="0"/>
                  </a:lnTo>
                  <a:lnTo>
                    <a:pt x="80286" y="21208"/>
                  </a:lnTo>
                  <a:lnTo>
                    <a:pt x="85724" y="37178"/>
                  </a:lnTo>
                  <a:lnTo>
                    <a:pt x="85724" y="1924971"/>
                  </a:lnTo>
                  <a:lnTo>
                    <a:pt x="64516" y="1956711"/>
                  </a:lnTo>
                  <a:lnTo>
                    <a:pt x="54014" y="1961061"/>
                  </a:lnTo>
                  <a:lnTo>
                    <a:pt x="48546" y="1962149"/>
                  </a:lnTo>
                  <a:close/>
                </a:path>
              </a:pathLst>
            </a:custGeom>
            <a:solidFill>
              <a:srgbClr val="FFFFFF">
                <a:alpha val="50000"/>
              </a:srgbClr>
            </a:solidFill>
          </p:spPr>
          <p:txBody>
            <a:bodyPr wrap="square" lIns="0" tIns="0" rIns="0" bIns="0" rtlCol="0"/>
            <a:lstStyle/>
            <a:p>
              <a:endParaRPr/>
            </a:p>
          </p:txBody>
        </p:sp>
        <p:sp>
          <p:nvSpPr>
            <p:cNvPr id="207" name="object 207"/>
            <p:cNvSpPr/>
            <p:nvPr/>
          </p:nvSpPr>
          <p:spPr>
            <a:xfrm>
              <a:off x="15025687" y="3929062"/>
              <a:ext cx="76200" cy="685800"/>
            </a:xfrm>
            <a:custGeom>
              <a:avLst/>
              <a:gdLst/>
              <a:ahLst/>
              <a:cxnLst/>
              <a:rect l="l" t="t" r="r" b="b"/>
              <a:pathLst>
                <a:path w="76200" h="685800">
                  <a:moveTo>
                    <a:pt x="43152" y="685799"/>
                  </a:moveTo>
                  <a:lnTo>
                    <a:pt x="33047" y="685799"/>
                  </a:lnTo>
                  <a:lnTo>
                    <a:pt x="28187" y="684833"/>
                  </a:lnTo>
                  <a:lnTo>
                    <a:pt x="966" y="657612"/>
                  </a:lnTo>
                  <a:lnTo>
                    <a:pt x="0" y="652752"/>
                  </a:lnTo>
                  <a:lnTo>
                    <a:pt x="0" y="647699"/>
                  </a:lnTo>
                  <a:lnTo>
                    <a:pt x="0" y="33047"/>
                  </a:lnTo>
                  <a:lnTo>
                    <a:pt x="28187" y="966"/>
                  </a:lnTo>
                  <a:lnTo>
                    <a:pt x="33047" y="0"/>
                  </a:lnTo>
                  <a:lnTo>
                    <a:pt x="43152" y="0"/>
                  </a:lnTo>
                  <a:lnTo>
                    <a:pt x="75233" y="28187"/>
                  </a:lnTo>
                  <a:lnTo>
                    <a:pt x="76199" y="33047"/>
                  </a:lnTo>
                  <a:lnTo>
                    <a:pt x="76199" y="652752"/>
                  </a:lnTo>
                  <a:lnTo>
                    <a:pt x="48012" y="684833"/>
                  </a:lnTo>
                  <a:lnTo>
                    <a:pt x="43152" y="685799"/>
                  </a:lnTo>
                  <a:close/>
                </a:path>
              </a:pathLst>
            </a:custGeom>
            <a:solidFill>
              <a:srgbClr val="605D5C">
                <a:alpha val="50000"/>
              </a:srgbClr>
            </a:solidFill>
          </p:spPr>
          <p:txBody>
            <a:bodyPr wrap="square" lIns="0" tIns="0" rIns="0" bIns="0" rtlCol="0"/>
            <a:lstStyle/>
            <a:p>
              <a:endParaRPr/>
            </a:p>
          </p:txBody>
        </p:sp>
        <p:sp>
          <p:nvSpPr>
            <p:cNvPr id="208" name="object 208"/>
            <p:cNvSpPr/>
            <p:nvPr/>
          </p:nvSpPr>
          <p:spPr>
            <a:xfrm>
              <a:off x="15025687" y="3929062"/>
              <a:ext cx="76200" cy="685800"/>
            </a:xfrm>
            <a:custGeom>
              <a:avLst/>
              <a:gdLst/>
              <a:ahLst/>
              <a:cxnLst/>
              <a:rect l="l" t="t" r="r" b="b"/>
              <a:pathLst>
                <a:path w="76200" h="685800">
                  <a:moveTo>
                    <a:pt x="0" y="647699"/>
                  </a:moveTo>
                  <a:lnTo>
                    <a:pt x="0" y="38099"/>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43152" y="0"/>
                  </a:lnTo>
                  <a:lnTo>
                    <a:pt x="73299" y="23519"/>
                  </a:lnTo>
                  <a:lnTo>
                    <a:pt x="76199" y="38099"/>
                  </a:lnTo>
                  <a:lnTo>
                    <a:pt x="76199" y="647699"/>
                  </a:lnTo>
                  <a:lnTo>
                    <a:pt x="57348" y="680966"/>
                  </a:lnTo>
                  <a:lnTo>
                    <a:pt x="38099" y="685799"/>
                  </a:lnTo>
                  <a:lnTo>
                    <a:pt x="33047" y="685799"/>
                  </a:lnTo>
                  <a:lnTo>
                    <a:pt x="2900" y="662280"/>
                  </a:lnTo>
                  <a:lnTo>
                    <a:pt x="0" y="652752"/>
                  </a:lnTo>
                  <a:lnTo>
                    <a:pt x="0" y="647699"/>
                  </a:lnTo>
                  <a:close/>
                </a:path>
              </a:pathLst>
            </a:custGeom>
            <a:ln w="9524">
              <a:solidFill>
                <a:srgbClr val="FFFFFF"/>
              </a:solidFill>
            </a:ln>
          </p:spPr>
          <p:txBody>
            <a:bodyPr wrap="square" lIns="0" tIns="0" rIns="0" bIns="0" rtlCol="0"/>
            <a:lstStyle/>
            <a:p>
              <a:endParaRPr/>
            </a:p>
          </p:txBody>
        </p:sp>
        <p:pic>
          <p:nvPicPr>
            <p:cNvPr id="209" name="object 209"/>
            <p:cNvPicPr/>
            <p:nvPr/>
          </p:nvPicPr>
          <p:blipFill>
            <a:blip r:embed="rId15" cstate="print"/>
            <a:stretch>
              <a:fillRect/>
            </a:stretch>
          </p:blipFill>
          <p:spPr>
            <a:xfrm>
              <a:off x="13124028" y="6893673"/>
              <a:ext cx="466772" cy="120371"/>
            </a:xfrm>
            <a:prstGeom prst="rect">
              <a:avLst/>
            </a:prstGeom>
          </p:spPr>
        </p:pic>
        <p:pic>
          <p:nvPicPr>
            <p:cNvPr id="210" name="object 210"/>
            <p:cNvPicPr/>
            <p:nvPr/>
          </p:nvPicPr>
          <p:blipFill>
            <a:blip r:embed="rId16" cstate="print"/>
            <a:stretch>
              <a:fillRect/>
            </a:stretch>
          </p:blipFill>
          <p:spPr>
            <a:xfrm>
              <a:off x="11372849" y="7086600"/>
              <a:ext cx="4235399" cy="2619374"/>
            </a:xfrm>
            <a:prstGeom prst="rect">
              <a:avLst/>
            </a:prstGeom>
          </p:spPr>
        </p:pic>
        <p:sp>
          <p:nvSpPr>
            <p:cNvPr id="211" name="object 211"/>
            <p:cNvSpPr/>
            <p:nvPr/>
          </p:nvSpPr>
          <p:spPr>
            <a:xfrm>
              <a:off x="11372838" y="7801978"/>
              <a:ext cx="1014094" cy="882015"/>
            </a:xfrm>
            <a:custGeom>
              <a:avLst/>
              <a:gdLst/>
              <a:ahLst/>
              <a:cxnLst/>
              <a:rect l="l" t="t" r="r" b="b"/>
              <a:pathLst>
                <a:path w="1014095" h="882015">
                  <a:moveTo>
                    <a:pt x="10998" y="2540"/>
                  </a:moveTo>
                  <a:lnTo>
                    <a:pt x="10401" y="1270"/>
                  </a:lnTo>
                  <a:lnTo>
                    <a:pt x="10426" y="1524"/>
                  </a:lnTo>
                  <a:lnTo>
                    <a:pt x="10998" y="2540"/>
                  </a:lnTo>
                  <a:close/>
                </a:path>
                <a:path w="1014095" h="882015">
                  <a:moveTo>
                    <a:pt x="26035" y="327037"/>
                  </a:moveTo>
                  <a:lnTo>
                    <a:pt x="25501" y="326390"/>
                  </a:lnTo>
                  <a:lnTo>
                    <a:pt x="25882" y="327660"/>
                  </a:lnTo>
                  <a:lnTo>
                    <a:pt x="26035" y="327037"/>
                  </a:lnTo>
                  <a:close/>
                </a:path>
                <a:path w="1014095" h="882015">
                  <a:moveTo>
                    <a:pt x="27330" y="337820"/>
                  </a:moveTo>
                  <a:lnTo>
                    <a:pt x="26987" y="337820"/>
                  </a:lnTo>
                  <a:lnTo>
                    <a:pt x="27038" y="339090"/>
                  </a:lnTo>
                  <a:lnTo>
                    <a:pt x="27178" y="339090"/>
                  </a:lnTo>
                  <a:lnTo>
                    <a:pt x="27330" y="337820"/>
                  </a:lnTo>
                  <a:close/>
                </a:path>
                <a:path w="1014095" h="882015">
                  <a:moveTo>
                    <a:pt x="35191" y="332740"/>
                  </a:moveTo>
                  <a:lnTo>
                    <a:pt x="35052" y="331470"/>
                  </a:lnTo>
                  <a:lnTo>
                    <a:pt x="35013" y="332740"/>
                  </a:lnTo>
                  <a:lnTo>
                    <a:pt x="35191" y="332740"/>
                  </a:lnTo>
                  <a:close/>
                </a:path>
                <a:path w="1014095" h="882015">
                  <a:moveTo>
                    <a:pt x="50380" y="6350"/>
                  </a:moveTo>
                  <a:lnTo>
                    <a:pt x="49745" y="5080"/>
                  </a:lnTo>
                  <a:lnTo>
                    <a:pt x="50355" y="6350"/>
                  </a:lnTo>
                  <a:close/>
                </a:path>
                <a:path w="1014095" h="882015">
                  <a:moveTo>
                    <a:pt x="52158" y="7607"/>
                  </a:moveTo>
                  <a:lnTo>
                    <a:pt x="51790" y="6350"/>
                  </a:lnTo>
                  <a:lnTo>
                    <a:pt x="51511" y="6350"/>
                  </a:lnTo>
                  <a:lnTo>
                    <a:pt x="52158" y="7607"/>
                  </a:lnTo>
                  <a:close/>
                </a:path>
                <a:path w="1014095" h="882015">
                  <a:moveTo>
                    <a:pt x="71056" y="21590"/>
                  </a:moveTo>
                  <a:lnTo>
                    <a:pt x="70878" y="20320"/>
                  </a:lnTo>
                  <a:lnTo>
                    <a:pt x="70472" y="20320"/>
                  </a:lnTo>
                  <a:lnTo>
                    <a:pt x="70853" y="21590"/>
                  </a:lnTo>
                  <a:lnTo>
                    <a:pt x="71056" y="21590"/>
                  </a:lnTo>
                  <a:close/>
                </a:path>
                <a:path w="1014095" h="882015">
                  <a:moveTo>
                    <a:pt x="225018" y="452120"/>
                  </a:moveTo>
                  <a:lnTo>
                    <a:pt x="224396" y="450850"/>
                  </a:lnTo>
                  <a:lnTo>
                    <a:pt x="224129" y="448310"/>
                  </a:lnTo>
                  <a:lnTo>
                    <a:pt x="223545" y="447040"/>
                  </a:lnTo>
                  <a:lnTo>
                    <a:pt x="223113" y="445770"/>
                  </a:lnTo>
                  <a:lnTo>
                    <a:pt x="223100" y="444500"/>
                  </a:lnTo>
                  <a:lnTo>
                    <a:pt x="223202" y="443230"/>
                  </a:lnTo>
                  <a:lnTo>
                    <a:pt x="222707" y="441960"/>
                  </a:lnTo>
                  <a:lnTo>
                    <a:pt x="222669" y="440690"/>
                  </a:lnTo>
                  <a:lnTo>
                    <a:pt x="223113" y="440690"/>
                  </a:lnTo>
                  <a:lnTo>
                    <a:pt x="223748" y="439420"/>
                  </a:lnTo>
                  <a:lnTo>
                    <a:pt x="224828" y="438150"/>
                  </a:lnTo>
                  <a:lnTo>
                    <a:pt x="224663" y="438150"/>
                  </a:lnTo>
                  <a:lnTo>
                    <a:pt x="224802" y="435610"/>
                  </a:lnTo>
                  <a:lnTo>
                    <a:pt x="224624" y="435610"/>
                  </a:lnTo>
                  <a:lnTo>
                    <a:pt x="223456" y="433070"/>
                  </a:lnTo>
                  <a:lnTo>
                    <a:pt x="220192" y="433070"/>
                  </a:lnTo>
                  <a:lnTo>
                    <a:pt x="219075" y="431800"/>
                  </a:lnTo>
                  <a:lnTo>
                    <a:pt x="218528" y="429260"/>
                  </a:lnTo>
                  <a:lnTo>
                    <a:pt x="216420" y="429260"/>
                  </a:lnTo>
                  <a:lnTo>
                    <a:pt x="214312" y="426720"/>
                  </a:lnTo>
                  <a:lnTo>
                    <a:pt x="210146" y="425450"/>
                  </a:lnTo>
                  <a:lnTo>
                    <a:pt x="209042" y="424180"/>
                  </a:lnTo>
                  <a:lnTo>
                    <a:pt x="205079" y="421640"/>
                  </a:lnTo>
                  <a:lnTo>
                    <a:pt x="203454" y="420370"/>
                  </a:lnTo>
                  <a:lnTo>
                    <a:pt x="200050" y="420370"/>
                  </a:lnTo>
                  <a:lnTo>
                    <a:pt x="199656" y="417830"/>
                  </a:lnTo>
                  <a:lnTo>
                    <a:pt x="199123" y="416560"/>
                  </a:lnTo>
                  <a:lnTo>
                    <a:pt x="199517" y="415290"/>
                  </a:lnTo>
                  <a:lnTo>
                    <a:pt x="196075" y="414020"/>
                  </a:lnTo>
                  <a:lnTo>
                    <a:pt x="197078" y="410210"/>
                  </a:lnTo>
                  <a:lnTo>
                    <a:pt x="192747" y="408940"/>
                  </a:lnTo>
                  <a:lnTo>
                    <a:pt x="193814" y="406400"/>
                  </a:lnTo>
                  <a:lnTo>
                    <a:pt x="194348" y="405130"/>
                  </a:lnTo>
                  <a:lnTo>
                    <a:pt x="192773" y="402590"/>
                  </a:lnTo>
                  <a:lnTo>
                    <a:pt x="190182" y="398780"/>
                  </a:lnTo>
                  <a:lnTo>
                    <a:pt x="188836" y="394970"/>
                  </a:lnTo>
                  <a:lnTo>
                    <a:pt x="187502" y="393700"/>
                  </a:lnTo>
                  <a:lnTo>
                    <a:pt x="185966" y="389890"/>
                  </a:lnTo>
                  <a:lnTo>
                    <a:pt x="183159" y="386080"/>
                  </a:lnTo>
                  <a:lnTo>
                    <a:pt x="181800" y="382270"/>
                  </a:lnTo>
                  <a:lnTo>
                    <a:pt x="180898" y="381000"/>
                  </a:lnTo>
                  <a:lnTo>
                    <a:pt x="179514" y="378460"/>
                  </a:lnTo>
                  <a:lnTo>
                    <a:pt x="177927" y="375920"/>
                  </a:lnTo>
                  <a:lnTo>
                    <a:pt x="179031" y="374650"/>
                  </a:lnTo>
                  <a:lnTo>
                    <a:pt x="176212" y="372110"/>
                  </a:lnTo>
                  <a:lnTo>
                    <a:pt x="174701" y="369570"/>
                  </a:lnTo>
                  <a:lnTo>
                    <a:pt x="172821" y="367030"/>
                  </a:lnTo>
                  <a:lnTo>
                    <a:pt x="169849" y="364490"/>
                  </a:lnTo>
                  <a:lnTo>
                    <a:pt x="167309" y="363220"/>
                  </a:lnTo>
                  <a:lnTo>
                    <a:pt x="166268" y="361950"/>
                  </a:lnTo>
                  <a:lnTo>
                    <a:pt x="166560" y="360680"/>
                  </a:lnTo>
                  <a:lnTo>
                    <a:pt x="165290" y="360680"/>
                  </a:lnTo>
                  <a:lnTo>
                    <a:pt x="165303" y="359410"/>
                  </a:lnTo>
                  <a:lnTo>
                    <a:pt x="165582" y="358140"/>
                  </a:lnTo>
                  <a:lnTo>
                    <a:pt x="164744" y="356870"/>
                  </a:lnTo>
                  <a:lnTo>
                    <a:pt x="163080" y="356870"/>
                  </a:lnTo>
                  <a:lnTo>
                    <a:pt x="161531" y="354330"/>
                  </a:lnTo>
                  <a:lnTo>
                    <a:pt x="161251" y="353060"/>
                  </a:lnTo>
                  <a:lnTo>
                    <a:pt x="157772" y="351790"/>
                  </a:lnTo>
                  <a:lnTo>
                    <a:pt x="156870" y="350520"/>
                  </a:lnTo>
                  <a:lnTo>
                    <a:pt x="157353" y="349250"/>
                  </a:lnTo>
                  <a:lnTo>
                    <a:pt x="157162" y="349250"/>
                  </a:lnTo>
                  <a:lnTo>
                    <a:pt x="155956" y="347980"/>
                  </a:lnTo>
                  <a:lnTo>
                    <a:pt x="156311" y="347980"/>
                  </a:lnTo>
                  <a:lnTo>
                    <a:pt x="156908" y="346710"/>
                  </a:lnTo>
                  <a:lnTo>
                    <a:pt x="156908" y="344170"/>
                  </a:lnTo>
                  <a:lnTo>
                    <a:pt x="155727" y="342900"/>
                  </a:lnTo>
                  <a:lnTo>
                    <a:pt x="155194" y="342900"/>
                  </a:lnTo>
                  <a:lnTo>
                    <a:pt x="154368" y="341630"/>
                  </a:lnTo>
                  <a:lnTo>
                    <a:pt x="153974" y="341630"/>
                  </a:lnTo>
                  <a:lnTo>
                    <a:pt x="150799" y="337820"/>
                  </a:lnTo>
                  <a:lnTo>
                    <a:pt x="150177" y="338264"/>
                  </a:lnTo>
                  <a:lnTo>
                    <a:pt x="150177" y="389890"/>
                  </a:lnTo>
                  <a:lnTo>
                    <a:pt x="149898" y="389890"/>
                  </a:lnTo>
                  <a:lnTo>
                    <a:pt x="149910" y="389445"/>
                  </a:lnTo>
                  <a:lnTo>
                    <a:pt x="150177" y="389890"/>
                  </a:lnTo>
                  <a:lnTo>
                    <a:pt x="150177" y="338264"/>
                  </a:lnTo>
                  <a:lnTo>
                    <a:pt x="149504" y="338734"/>
                  </a:lnTo>
                  <a:lnTo>
                    <a:pt x="149504" y="388797"/>
                  </a:lnTo>
                  <a:lnTo>
                    <a:pt x="148336" y="389890"/>
                  </a:lnTo>
                  <a:lnTo>
                    <a:pt x="148323" y="388620"/>
                  </a:lnTo>
                  <a:lnTo>
                    <a:pt x="149402" y="388620"/>
                  </a:lnTo>
                  <a:lnTo>
                    <a:pt x="149504" y="388797"/>
                  </a:lnTo>
                  <a:lnTo>
                    <a:pt x="149504" y="338734"/>
                  </a:lnTo>
                  <a:lnTo>
                    <a:pt x="147167" y="340360"/>
                  </a:lnTo>
                  <a:lnTo>
                    <a:pt x="144411" y="341630"/>
                  </a:lnTo>
                  <a:lnTo>
                    <a:pt x="141109" y="342900"/>
                  </a:lnTo>
                  <a:lnTo>
                    <a:pt x="138925" y="344170"/>
                  </a:lnTo>
                  <a:lnTo>
                    <a:pt x="140462" y="344170"/>
                  </a:lnTo>
                  <a:lnTo>
                    <a:pt x="140500" y="345440"/>
                  </a:lnTo>
                  <a:lnTo>
                    <a:pt x="139585" y="346710"/>
                  </a:lnTo>
                  <a:lnTo>
                    <a:pt x="139026" y="347980"/>
                  </a:lnTo>
                  <a:lnTo>
                    <a:pt x="138684" y="347980"/>
                  </a:lnTo>
                  <a:lnTo>
                    <a:pt x="137236" y="346710"/>
                  </a:lnTo>
                  <a:lnTo>
                    <a:pt x="137350" y="351790"/>
                  </a:lnTo>
                  <a:lnTo>
                    <a:pt x="136969" y="353060"/>
                  </a:lnTo>
                  <a:lnTo>
                    <a:pt x="135788" y="355600"/>
                  </a:lnTo>
                  <a:lnTo>
                    <a:pt x="131953" y="355600"/>
                  </a:lnTo>
                  <a:lnTo>
                    <a:pt x="126504" y="359410"/>
                  </a:lnTo>
                  <a:lnTo>
                    <a:pt x="124028" y="361950"/>
                  </a:lnTo>
                  <a:lnTo>
                    <a:pt x="122961" y="361950"/>
                  </a:lnTo>
                  <a:lnTo>
                    <a:pt x="123329" y="359410"/>
                  </a:lnTo>
                  <a:lnTo>
                    <a:pt x="121881" y="353060"/>
                  </a:lnTo>
                  <a:lnTo>
                    <a:pt x="117500" y="349250"/>
                  </a:lnTo>
                  <a:lnTo>
                    <a:pt x="114985" y="346392"/>
                  </a:lnTo>
                  <a:lnTo>
                    <a:pt x="114985" y="358140"/>
                  </a:lnTo>
                  <a:lnTo>
                    <a:pt x="114884" y="359410"/>
                  </a:lnTo>
                  <a:lnTo>
                    <a:pt x="114566" y="359410"/>
                  </a:lnTo>
                  <a:lnTo>
                    <a:pt x="114338" y="358140"/>
                  </a:lnTo>
                  <a:lnTo>
                    <a:pt x="114985" y="358140"/>
                  </a:lnTo>
                  <a:lnTo>
                    <a:pt x="114985" y="346392"/>
                  </a:lnTo>
                  <a:lnTo>
                    <a:pt x="111925" y="342900"/>
                  </a:lnTo>
                  <a:lnTo>
                    <a:pt x="107975" y="339090"/>
                  </a:lnTo>
                  <a:lnTo>
                    <a:pt x="107848" y="339090"/>
                  </a:lnTo>
                  <a:lnTo>
                    <a:pt x="107391" y="337820"/>
                  </a:lnTo>
                  <a:lnTo>
                    <a:pt x="106832" y="335280"/>
                  </a:lnTo>
                  <a:lnTo>
                    <a:pt x="105549" y="335280"/>
                  </a:lnTo>
                  <a:lnTo>
                    <a:pt x="102120" y="332740"/>
                  </a:lnTo>
                  <a:lnTo>
                    <a:pt x="101930" y="332740"/>
                  </a:lnTo>
                  <a:lnTo>
                    <a:pt x="100063" y="330200"/>
                  </a:lnTo>
                  <a:lnTo>
                    <a:pt x="101803" y="323850"/>
                  </a:lnTo>
                  <a:lnTo>
                    <a:pt x="93370" y="323850"/>
                  </a:lnTo>
                  <a:lnTo>
                    <a:pt x="89395" y="327660"/>
                  </a:lnTo>
                  <a:lnTo>
                    <a:pt x="82892" y="325120"/>
                  </a:lnTo>
                  <a:lnTo>
                    <a:pt x="82003" y="326390"/>
                  </a:lnTo>
                  <a:lnTo>
                    <a:pt x="75857" y="325120"/>
                  </a:lnTo>
                  <a:lnTo>
                    <a:pt x="75857" y="320040"/>
                  </a:lnTo>
                  <a:lnTo>
                    <a:pt x="75857" y="22860"/>
                  </a:lnTo>
                  <a:lnTo>
                    <a:pt x="75857" y="21590"/>
                  </a:lnTo>
                  <a:lnTo>
                    <a:pt x="73939" y="20320"/>
                  </a:lnTo>
                  <a:lnTo>
                    <a:pt x="73050" y="20320"/>
                  </a:lnTo>
                  <a:lnTo>
                    <a:pt x="73088" y="21590"/>
                  </a:lnTo>
                  <a:lnTo>
                    <a:pt x="72593" y="21590"/>
                  </a:lnTo>
                  <a:lnTo>
                    <a:pt x="72529" y="22860"/>
                  </a:lnTo>
                  <a:lnTo>
                    <a:pt x="70726" y="22860"/>
                  </a:lnTo>
                  <a:lnTo>
                    <a:pt x="70370" y="21590"/>
                  </a:lnTo>
                  <a:lnTo>
                    <a:pt x="70002" y="21590"/>
                  </a:lnTo>
                  <a:lnTo>
                    <a:pt x="70472" y="20320"/>
                  </a:lnTo>
                  <a:lnTo>
                    <a:pt x="69938" y="20320"/>
                  </a:lnTo>
                  <a:lnTo>
                    <a:pt x="68719" y="19050"/>
                  </a:lnTo>
                  <a:lnTo>
                    <a:pt x="67678" y="17780"/>
                  </a:lnTo>
                  <a:lnTo>
                    <a:pt x="65798" y="16510"/>
                  </a:lnTo>
                  <a:lnTo>
                    <a:pt x="65189" y="16510"/>
                  </a:lnTo>
                  <a:lnTo>
                    <a:pt x="64223" y="15240"/>
                  </a:lnTo>
                  <a:lnTo>
                    <a:pt x="63525" y="15240"/>
                  </a:lnTo>
                  <a:lnTo>
                    <a:pt x="63182" y="16510"/>
                  </a:lnTo>
                  <a:lnTo>
                    <a:pt x="62179" y="16510"/>
                  </a:lnTo>
                  <a:lnTo>
                    <a:pt x="61963" y="15240"/>
                  </a:lnTo>
                  <a:lnTo>
                    <a:pt x="61607" y="15240"/>
                  </a:lnTo>
                  <a:lnTo>
                    <a:pt x="61341" y="13970"/>
                  </a:lnTo>
                  <a:lnTo>
                    <a:pt x="58889" y="13970"/>
                  </a:lnTo>
                  <a:lnTo>
                    <a:pt x="58483" y="12700"/>
                  </a:lnTo>
                  <a:lnTo>
                    <a:pt x="57785" y="12700"/>
                  </a:lnTo>
                  <a:lnTo>
                    <a:pt x="57302" y="11430"/>
                  </a:lnTo>
                  <a:lnTo>
                    <a:pt x="56299" y="11430"/>
                  </a:lnTo>
                  <a:lnTo>
                    <a:pt x="55397" y="10160"/>
                  </a:lnTo>
                  <a:lnTo>
                    <a:pt x="54419" y="10160"/>
                  </a:lnTo>
                  <a:lnTo>
                    <a:pt x="54457" y="8890"/>
                  </a:lnTo>
                  <a:lnTo>
                    <a:pt x="54127" y="8890"/>
                  </a:lnTo>
                  <a:lnTo>
                    <a:pt x="52946" y="7620"/>
                  </a:lnTo>
                  <a:lnTo>
                    <a:pt x="52158" y="7620"/>
                  </a:lnTo>
                  <a:lnTo>
                    <a:pt x="50355" y="6350"/>
                  </a:lnTo>
                  <a:lnTo>
                    <a:pt x="48615" y="6350"/>
                  </a:lnTo>
                  <a:lnTo>
                    <a:pt x="48641" y="5080"/>
                  </a:lnTo>
                  <a:lnTo>
                    <a:pt x="46532" y="5080"/>
                  </a:lnTo>
                  <a:lnTo>
                    <a:pt x="46316" y="3810"/>
                  </a:lnTo>
                  <a:lnTo>
                    <a:pt x="43815" y="3810"/>
                  </a:lnTo>
                  <a:lnTo>
                    <a:pt x="43624" y="5080"/>
                  </a:lnTo>
                  <a:lnTo>
                    <a:pt x="43141" y="5080"/>
                  </a:lnTo>
                  <a:lnTo>
                    <a:pt x="43167" y="3810"/>
                  </a:lnTo>
                  <a:lnTo>
                    <a:pt x="42354" y="5080"/>
                  </a:lnTo>
                  <a:lnTo>
                    <a:pt x="41681" y="5080"/>
                  </a:lnTo>
                  <a:lnTo>
                    <a:pt x="41529" y="3810"/>
                  </a:lnTo>
                  <a:lnTo>
                    <a:pt x="41440" y="5080"/>
                  </a:lnTo>
                  <a:lnTo>
                    <a:pt x="39052" y="5080"/>
                  </a:lnTo>
                  <a:lnTo>
                    <a:pt x="39293" y="3810"/>
                  </a:lnTo>
                  <a:lnTo>
                    <a:pt x="38595" y="3810"/>
                  </a:lnTo>
                  <a:lnTo>
                    <a:pt x="38785" y="5080"/>
                  </a:lnTo>
                  <a:lnTo>
                    <a:pt x="36410" y="5080"/>
                  </a:lnTo>
                  <a:lnTo>
                    <a:pt x="36436" y="6350"/>
                  </a:lnTo>
                  <a:lnTo>
                    <a:pt x="36334" y="5080"/>
                  </a:lnTo>
                  <a:lnTo>
                    <a:pt x="35941" y="5080"/>
                  </a:lnTo>
                  <a:lnTo>
                    <a:pt x="35941" y="6350"/>
                  </a:lnTo>
                  <a:lnTo>
                    <a:pt x="35661" y="6350"/>
                  </a:lnTo>
                  <a:lnTo>
                    <a:pt x="35661" y="7620"/>
                  </a:lnTo>
                  <a:lnTo>
                    <a:pt x="35445" y="6350"/>
                  </a:lnTo>
                  <a:lnTo>
                    <a:pt x="35585" y="6350"/>
                  </a:lnTo>
                  <a:lnTo>
                    <a:pt x="35661" y="7620"/>
                  </a:lnTo>
                  <a:lnTo>
                    <a:pt x="35661" y="6350"/>
                  </a:lnTo>
                  <a:lnTo>
                    <a:pt x="35407" y="5080"/>
                  </a:lnTo>
                  <a:lnTo>
                    <a:pt x="35394" y="6350"/>
                  </a:lnTo>
                  <a:lnTo>
                    <a:pt x="35115" y="6350"/>
                  </a:lnTo>
                  <a:lnTo>
                    <a:pt x="35039" y="7620"/>
                  </a:lnTo>
                  <a:lnTo>
                    <a:pt x="34836" y="7620"/>
                  </a:lnTo>
                  <a:lnTo>
                    <a:pt x="34785" y="6350"/>
                  </a:lnTo>
                  <a:lnTo>
                    <a:pt x="34544" y="5080"/>
                  </a:lnTo>
                  <a:lnTo>
                    <a:pt x="34683" y="6350"/>
                  </a:lnTo>
                  <a:lnTo>
                    <a:pt x="31432" y="6350"/>
                  </a:lnTo>
                  <a:lnTo>
                    <a:pt x="30949" y="7620"/>
                  </a:lnTo>
                  <a:lnTo>
                    <a:pt x="30607" y="6350"/>
                  </a:lnTo>
                  <a:lnTo>
                    <a:pt x="29832" y="7620"/>
                  </a:lnTo>
                  <a:lnTo>
                    <a:pt x="29806" y="6350"/>
                  </a:lnTo>
                  <a:lnTo>
                    <a:pt x="29641" y="7620"/>
                  </a:lnTo>
                  <a:lnTo>
                    <a:pt x="29629" y="6350"/>
                  </a:lnTo>
                  <a:lnTo>
                    <a:pt x="29438" y="7620"/>
                  </a:lnTo>
                  <a:lnTo>
                    <a:pt x="27863" y="7620"/>
                  </a:lnTo>
                  <a:lnTo>
                    <a:pt x="27444" y="8890"/>
                  </a:lnTo>
                  <a:lnTo>
                    <a:pt x="22631" y="8890"/>
                  </a:lnTo>
                  <a:lnTo>
                    <a:pt x="19481" y="7620"/>
                  </a:lnTo>
                  <a:lnTo>
                    <a:pt x="19278" y="7620"/>
                  </a:lnTo>
                  <a:lnTo>
                    <a:pt x="19189" y="6350"/>
                  </a:lnTo>
                  <a:lnTo>
                    <a:pt x="18935" y="6350"/>
                  </a:lnTo>
                  <a:lnTo>
                    <a:pt x="18415" y="7620"/>
                  </a:lnTo>
                  <a:lnTo>
                    <a:pt x="16992" y="7620"/>
                  </a:lnTo>
                  <a:lnTo>
                    <a:pt x="16649" y="6350"/>
                  </a:lnTo>
                  <a:lnTo>
                    <a:pt x="15316" y="6350"/>
                  </a:lnTo>
                  <a:lnTo>
                    <a:pt x="15252" y="5080"/>
                  </a:lnTo>
                  <a:lnTo>
                    <a:pt x="13195" y="5080"/>
                  </a:lnTo>
                  <a:lnTo>
                    <a:pt x="12801" y="3810"/>
                  </a:lnTo>
                  <a:lnTo>
                    <a:pt x="11760" y="3810"/>
                  </a:lnTo>
                  <a:lnTo>
                    <a:pt x="11557" y="2540"/>
                  </a:lnTo>
                  <a:lnTo>
                    <a:pt x="10998" y="2540"/>
                  </a:lnTo>
                  <a:lnTo>
                    <a:pt x="10541" y="2540"/>
                  </a:lnTo>
                  <a:lnTo>
                    <a:pt x="10426" y="1524"/>
                  </a:lnTo>
                  <a:lnTo>
                    <a:pt x="10287" y="1270"/>
                  </a:lnTo>
                  <a:lnTo>
                    <a:pt x="8813" y="1270"/>
                  </a:lnTo>
                  <a:lnTo>
                    <a:pt x="7924" y="0"/>
                  </a:lnTo>
                  <a:lnTo>
                    <a:pt x="0" y="0"/>
                  </a:lnTo>
                  <a:lnTo>
                    <a:pt x="0" y="326390"/>
                  </a:lnTo>
                  <a:lnTo>
                    <a:pt x="1003" y="325120"/>
                  </a:lnTo>
                  <a:lnTo>
                    <a:pt x="1905" y="325120"/>
                  </a:lnTo>
                  <a:lnTo>
                    <a:pt x="2870" y="323850"/>
                  </a:lnTo>
                  <a:lnTo>
                    <a:pt x="5511" y="323850"/>
                  </a:lnTo>
                  <a:lnTo>
                    <a:pt x="5435" y="322580"/>
                  </a:lnTo>
                  <a:lnTo>
                    <a:pt x="6654" y="322580"/>
                  </a:lnTo>
                  <a:lnTo>
                    <a:pt x="11125" y="320040"/>
                  </a:lnTo>
                  <a:lnTo>
                    <a:pt x="13614" y="320040"/>
                  </a:lnTo>
                  <a:lnTo>
                    <a:pt x="13919" y="321310"/>
                  </a:lnTo>
                  <a:lnTo>
                    <a:pt x="14173" y="321310"/>
                  </a:lnTo>
                  <a:lnTo>
                    <a:pt x="14135" y="320040"/>
                  </a:lnTo>
                  <a:lnTo>
                    <a:pt x="14287" y="320446"/>
                  </a:lnTo>
                  <a:lnTo>
                    <a:pt x="14185" y="321221"/>
                  </a:lnTo>
                  <a:lnTo>
                    <a:pt x="14490" y="321310"/>
                  </a:lnTo>
                  <a:lnTo>
                    <a:pt x="14770" y="321310"/>
                  </a:lnTo>
                  <a:lnTo>
                    <a:pt x="14795" y="322580"/>
                  </a:lnTo>
                  <a:lnTo>
                    <a:pt x="16129" y="322580"/>
                  </a:lnTo>
                  <a:lnTo>
                    <a:pt x="16294" y="323850"/>
                  </a:lnTo>
                  <a:lnTo>
                    <a:pt x="17272" y="323850"/>
                  </a:lnTo>
                  <a:lnTo>
                    <a:pt x="18669" y="325120"/>
                  </a:lnTo>
                  <a:lnTo>
                    <a:pt x="23025" y="325120"/>
                  </a:lnTo>
                  <a:lnTo>
                    <a:pt x="23088" y="323850"/>
                  </a:lnTo>
                  <a:lnTo>
                    <a:pt x="23215" y="325120"/>
                  </a:lnTo>
                  <a:lnTo>
                    <a:pt x="23241" y="323850"/>
                  </a:lnTo>
                  <a:lnTo>
                    <a:pt x="23342" y="325120"/>
                  </a:lnTo>
                  <a:lnTo>
                    <a:pt x="23710" y="325120"/>
                  </a:lnTo>
                  <a:lnTo>
                    <a:pt x="23685" y="323850"/>
                  </a:lnTo>
                  <a:lnTo>
                    <a:pt x="23774" y="325120"/>
                  </a:lnTo>
                  <a:lnTo>
                    <a:pt x="23914" y="325120"/>
                  </a:lnTo>
                  <a:lnTo>
                    <a:pt x="23863" y="323850"/>
                  </a:lnTo>
                  <a:lnTo>
                    <a:pt x="23964" y="325120"/>
                  </a:lnTo>
                  <a:lnTo>
                    <a:pt x="25463" y="325120"/>
                  </a:lnTo>
                  <a:lnTo>
                    <a:pt x="26174" y="326390"/>
                  </a:lnTo>
                  <a:lnTo>
                    <a:pt x="26035" y="327037"/>
                  </a:lnTo>
                  <a:lnTo>
                    <a:pt x="26543" y="327660"/>
                  </a:lnTo>
                  <a:lnTo>
                    <a:pt x="28359" y="327660"/>
                  </a:lnTo>
                  <a:lnTo>
                    <a:pt x="29095" y="328930"/>
                  </a:lnTo>
                  <a:lnTo>
                    <a:pt x="29794" y="328930"/>
                  </a:lnTo>
                  <a:lnTo>
                    <a:pt x="30213" y="330200"/>
                  </a:lnTo>
                  <a:lnTo>
                    <a:pt x="29832" y="331470"/>
                  </a:lnTo>
                  <a:lnTo>
                    <a:pt x="29768" y="332740"/>
                  </a:lnTo>
                  <a:lnTo>
                    <a:pt x="29146" y="335280"/>
                  </a:lnTo>
                  <a:lnTo>
                    <a:pt x="28054" y="336550"/>
                  </a:lnTo>
                  <a:lnTo>
                    <a:pt x="27432" y="336550"/>
                  </a:lnTo>
                  <a:lnTo>
                    <a:pt x="27381" y="337820"/>
                  </a:lnTo>
                  <a:lnTo>
                    <a:pt x="27940" y="337820"/>
                  </a:lnTo>
                  <a:lnTo>
                    <a:pt x="29146" y="336550"/>
                  </a:lnTo>
                  <a:lnTo>
                    <a:pt x="29400" y="335280"/>
                  </a:lnTo>
                  <a:lnTo>
                    <a:pt x="30492" y="335280"/>
                  </a:lnTo>
                  <a:lnTo>
                    <a:pt x="32372" y="332740"/>
                  </a:lnTo>
                  <a:lnTo>
                    <a:pt x="32143" y="332740"/>
                  </a:lnTo>
                  <a:lnTo>
                    <a:pt x="32270" y="331470"/>
                  </a:lnTo>
                  <a:lnTo>
                    <a:pt x="31635" y="332740"/>
                  </a:lnTo>
                  <a:lnTo>
                    <a:pt x="30353" y="330200"/>
                  </a:lnTo>
                  <a:lnTo>
                    <a:pt x="30708" y="330200"/>
                  </a:lnTo>
                  <a:lnTo>
                    <a:pt x="30619" y="328930"/>
                  </a:lnTo>
                  <a:lnTo>
                    <a:pt x="30137" y="328930"/>
                  </a:lnTo>
                  <a:lnTo>
                    <a:pt x="29845" y="327660"/>
                  </a:lnTo>
                  <a:lnTo>
                    <a:pt x="31788" y="327660"/>
                  </a:lnTo>
                  <a:lnTo>
                    <a:pt x="31762" y="328930"/>
                  </a:lnTo>
                  <a:lnTo>
                    <a:pt x="32537" y="328930"/>
                  </a:lnTo>
                  <a:lnTo>
                    <a:pt x="32956" y="330200"/>
                  </a:lnTo>
                  <a:lnTo>
                    <a:pt x="34417" y="330200"/>
                  </a:lnTo>
                  <a:lnTo>
                    <a:pt x="34112" y="331470"/>
                  </a:lnTo>
                  <a:lnTo>
                    <a:pt x="35052" y="331470"/>
                  </a:lnTo>
                  <a:lnTo>
                    <a:pt x="35407" y="331470"/>
                  </a:lnTo>
                  <a:lnTo>
                    <a:pt x="35191" y="332740"/>
                  </a:lnTo>
                  <a:lnTo>
                    <a:pt x="40906" y="332740"/>
                  </a:lnTo>
                  <a:lnTo>
                    <a:pt x="42862" y="331470"/>
                  </a:lnTo>
                  <a:lnTo>
                    <a:pt x="47180" y="331470"/>
                  </a:lnTo>
                  <a:lnTo>
                    <a:pt x="50076" y="330200"/>
                  </a:lnTo>
                  <a:lnTo>
                    <a:pt x="55041" y="330200"/>
                  </a:lnTo>
                  <a:lnTo>
                    <a:pt x="56235" y="331470"/>
                  </a:lnTo>
                  <a:lnTo>
                    <a:pt x="59080" y="331470"/>
                  </a:lnTo>
                  <a:lnTo>
                    <a:pt x="60667" y="332740"/>
                  </a:lnTo>
                  <a:lnTo>
                    <a:pt x="64185" y="332740"/>
                  </a:lnTo>
                  <a:lnTo>
                    <a:pt x="65862" y="334010"/>
                  </a:lnTo>
                  <a:lnTo>
                    <a:pt x="66395" y="334010"/>
                  </a:lnTo>
                  <a:lnTo>
                    <a:pt x="70650" y="336550"/>
                  </a:lnTo>
                  <a:lnTo>
                    <a:pt x="73672" y="337820"/>
                  </a:lnTo>
                  <a:lnTo>
                    <a:pt x="74460" y="337820"/>
                  </a:lnTo>
                  <a:lnTo>
                    <a:pt x="74663" y="339090"/>
                  </a:lnTo>
                  <a:lnTo>
                    <a:pt x="76619" y="339090"/>
                  </a:lnTo>
                  <a:lnTo>
                    <a:pt x="77228" y="340360"/>
                  </a:lnTo>
                  <a:lnTo>
                    <a:pt x="81991" y="340360"/>
                  </a:lnTo>
                  <a:lnTo>
                    <a:pt x="83667" y="341630"/>
                  </a:lnTo>
                  <a:lnTo>
                    <a:pt x="85153" y="341630"/>
                  </a:lnTo>
                  <a:lnTo>
                    <a:pt x="90919" y="345440"/>
                  </a:lnTo>
                  <a:lnTo>
                    <a:pt x="91376" y="345440"/>
                  </a:lnTo>
                  <a:lnTo>
                    <a:pt x="94513" y="347980"/>
                  </a:lnTo>
                  <a:lnTo>
                    <a:pt x="96278" y="349250"/>
                  </a:lnTo>
                  <a:lnTo>
                    <a:pt x="97193" y="349250"/>
                  </a:lnTo>
                  <a:lnTo>
                    <a:pt x="100012" y="351790"/>
                  </a:lnTo>
                  <a:lnTo>
                    <a:pt x="101473" y="351790"/>
                  </a:lnTo>
                  <a:lnTo>
                    <a:pt x="104317" y="353060"/>
                  </a:lnTo>
                  <a:lnTo>
                    <a:pt x="105752" y="354330"/>
                  </a:lnTo>
                  <a:lnTo>
                    <a:pt x="107861" y="356870"/>
                  </a:lnTo>
                  <a:lnTo>
                    <a:pt x="110617" y="356870"/>
                  </a:lnTo>
                  <a:lnTo>
                    <a:pt x="111315" y="358140"/>
                  </a:lnTo>
                  <a:lnTo>
                    <a:pt x="113423" y="358140"/>
                  </a:lnTo>
                  <a:lnTo>
                    <a:pt x="113893" y="359410"/>
                  </a:lnTo>
                  <a:lnTo>
                    <a:pt x="114185" y="359410"/>
                  </a:lnTo>
                  <a:lnTo>
                    <a:pt x="115620" y="360680"/>
                  </a:lnTo>
                  <a:lnTo>
                    <a:pt x="117144" y="363220"/>
                  </a:lnTo>
                  <a:lnTo>
                    <a:pt x="117551" y="363220"/>
                  </a:lnTo>
                  <a:lnTo>
                    <a:pt x="117462" y="364490"/>
                  </a:lnTo>
                  <a:lnTo>
                    <a:pt x="117271" y="364490"/>
                  </a:lnTo>
                  <a:lnTo>
                    <a:pt x="117322" y="365760"/>
                  </a:lnTo>
                  <a:lnTo>
                    <a:pt x="118224" y="365760"/>
                  </a:lnTo>
                  <a:lnTo>
                    <a:pt x="119062" y="367030"/>
                  </a:lnTo>
                  <a:lnTo>
                    <a:pt x="120777" y="368300"/>
                  </a:lnTo>
                  <a:lnTo>
                    <a:pt x="120916" y="369570"/>
                  </a:lnTo>
                  <a:lnTo>
                    <a:pt x="121843" y="369570"/>
                  </a:lnTo>
                  <a:lnTo>
                    <a:pt x="123825" y="372110"/>
                  </a:lnTo>
                  <a:lnTo>
                    <a:pt x="124929" y="372110"/>
                  </a:lnTo>
                  <a:lnTo>
                    <a:pt x="125183" y="373380"/>
                  </a:lnTo>
                  <a:lnTo>
                    <a:pt x="126873" y="373380"/>
                  </a:lnTo>
                  <a:lnTo>
                    <a:pt x="127838" y="374650"/>
                  </a:lnTo>
                  <a:lnTo>
                    <a:pt x="128435" y="375920"/>
                  </a:lnTo>
                  <a:lnTo>
                    <a:pt x="129501" y="375920"/>
                  </a:lnTo>
                  <a:lnTo>
                    <a:pt x="130987" y="377190"/>
                  </a:lnTo>
                  <a:lnTo>
                    <a:pt x="132308" y="377190"/>
                  </a:lnTo>
                  <a:lnTo>
                    <a:pt x="132905" y="378460"/>
                  </a:lnTo>
                  <a:lnTo>
                    <a:pt x="133756" y="378460"/>
                  </a:lnTo>
                  <a:lnTo>
                    <a:pt x="133858" y="379730"/>
                  </a:lnTo>
                  <a:lnTo>
                    <a:pt x="134734" y="379730"/>
                  </a:lnTo>
                  <a:lnTo>
                    <a:pt x="135369" y="382270"/>
                  </a:lnTo>
                  <a:lnTo>
                    <a:pt x="136194" y="381000"/>
                  </a:lnTo>
                  <a:lnTo>
                    <a:pt x="136702" y="381000"/>
                  </a:lnTo>
                  <a:lnTo>
                    <a:pt x="136766" y="382270"/>
                  </a:lnTo>
                  <a:lnTo>
                    <a:pt x="135610" y="382270"/>
                  </a:lnTo>
                  <a:lnTo>
                    <a:pt x="136118" y="383540"/>
                  </a:lnTo>
                  <a:lnTo>
                    <a:pt x="135966" y="384810"/>
                  </a:lnTo>
                  <a:lnTo>
                    <a:pt x="136118" y="386080"/>
                  </a:lnTo>
                  <a:lnTo>
                    <a:pt x="135928" y="387350"/>
                  </a:lnTo>
                  <a:lnTo>
                    <a:pt x="136423" y="387350"/>
                  </a:lnTo>
                  <a:lnTo>
                    <a:pt x="136601" y="388620"/>
                  </a:lnTo>
                  <a:lnTo>
                    <a:pt x="137591" y="388620"/>
                  </a:lnTo>
                  <a:lnTo>
                    <a:pt x="137401" y="389890"/>
                  </a:lnTo>
                  <a:lnTo>
                    <a:pt x="138785" y="389890"/>
                  </a:lnTo>
                  <a:lnTo>
                    <a:pt x="138811" y="391160"/>
                  </a:lnTo>
                  <a:lnTo>
                    <a:pt x="139547" y="391160"/>
                  </a:lnTo>
                  <a:lnTo>
                    <a:pt x="139357" y="392430"/>
                  </a:lnTo>
                  <a:lnTo>
                    <a:pt x="139865" y="392430"/>
                  </a:lnTo>
                  <a:lnTo>
                    <a:pt x="140144" y="393700"/>
                  </a:lnTo>
                  <a:lnTo>
                    <a:pt x="140385" y="393700"/>
                  </a:lnTo>
                  <a:lnTo>
                    <a:pt x="140589" y="394970"/>
                  </a:lnTo>
                  <a:lnTo>
                    <a:pt x="142252" y="394970"/>
                  </a:lnTo>
                  <a:lnTo>
                    <a:pt x="142506" y="396240"/>
                  </a:lnTo>
                  <a:lnTo>
                    <a:pt x="142862" y="397510"/>
                  </a:lnTo>
                  <a:lnTo>
                    <a:pt x="143395" y="397510"/>
                  </a:lnTo>
                  <a:lnTo>
                    <a:pt x="143510" y="398780"/>
                  </a:lnTo>
                  <a:lnTo>
                    <a:pt x="144119" y="398780"/>
                  </a:lnTo>
                  <a:lnTo>
                    <a:pt x="144729" y="400050"/>
                  </a:lnTo>
                  <a:lnTo>
                    <a:pt x="145084" y="400050"/>
                  </a:lnTo>
                  <a:lnTo>
                    <a:pt x="144970" y="401320"/>
                  </a:lnTo>
                  <a:lnTo>
                    <a:pt x="145732" y="401320"/>
                  </a:lnTo>
                  <a:lnTo>
                    <a:pt x="145542" y="402590"/>
                  </a:lnTo>
                  <a:lnTo>
                    <a:pt x="145884" y="402590"/>
                  </a:lnTo>
                  <a:lnTo>
                    <a:pt x="146062" y="403860"/>
                  </a:lnTo>
                  <a:lnTo>
                    <a:pt x="145630" y="403860"/>
                  </a:lnTo>
                  <a:lnTo>
                    <a:pt x="145948" y="405130"/>
                  </a:lnTo>
                  <a:lnTo>
                    <a:pt x="145351" y="405130"/>
                  </a:lnTo>
                  <a:lnTo>
                    <a:pt x="146024" y="406400"/>
                  </a:lnTo>
                  <a:lnTo>
                    <a:pt x="145846" y="408940"/>
                  </a:lnTo>
                  <a:lnTo>
                    <a:pt x="145834" y="410210"/>
                  </a:lnTo>
                  <a:lnTo>
                    <a:pt x="145656" y="410210"/>
                  </a:lnTo>
                  <a:lnTo>
                    <a:pt x="145618" y="411480"/>
                  </a:lnTo>
                  <a:lnTo>
                    <a:pt x="147510" y="411480"/>
                  </a:lnTo>
                  <a:lnTo>
                    <a:pt x="148183" y="410210"/>
                  </a:lnTo>
                  <a:lnTo>
                    <a:pt x="149021" y="410210"/>
                  </a:lnTo>
                  <a:lnTo>
                    <a:pt x="149123" y="408940"/>
                  </a:lnTo>
                  <a:lnTo>
                    <a:pt x="149517" y="408940"/>
                  </a:lnTo>
                  <a:lnTo>
                    <a:pt x="149479" y="407670"/>
                  </a:lnTo>
                  <a:lnTo>
                    <a:pt x="150317" y="407670"/>
                  </a:lnTo>
                  <a:lnTo>
                    <a:pt x="150799" y="406400"/>
                  </a:lnTo>
                  <a:lnTo>
                    <a:pt x="151523" y="406400"/>
                  </a:lnTo>
                  <a:lnTo>
                    <a:pt x="151688" y="407670"/>
                  </a:lnTo>
                  <a:lnTo>
                    <a:pt x="150990" y="407670"/>
                  </a:lnTo>
                  <a:lnTo>
                    <a:pt x="150876" y="408940"/>
                  </a:lnTo>
                  <a:lnTo>
                    <a:pt x="151282" y="408940"/>
                  </a:lnTo>
                  <a:lnTo>
                    <a:pt x="151345" y="410210"/>
                  </a:lnTo>
                  <a:lnTo>
                    <a:pt x="151612" y="410210"/>
                  </a:lnTo>
                  <a:lnTo>
                    <a:pt x="152133" y="411480"/>
                  </a:lnTo>
                  <a:lnTo>
                    <a:pt x="152107" y="412750"/>
                  </a:lnTo>
                  <a:lnTo>
                    <a:pt x="152730" y="412750"/>
                  </a:lnTo>
                  <a:lnTo>
                    <a:pt x="152539" y="414020"/>
                  </a:lnTo>
                  <a:lnTo>
                    <a:pt x="151942" y="414020"/>
                  </a:lnTo>
                  <a:lnTo>
                    <a:pt x="152196" y="415290"/>
                  </a:lnTo>
                  <a:lnTo>
                    <a:pt x="151663" y="415290"/>
                  </a:lnTo>
                  <a:lnTo>
                    <a:pt x="151930" y="416560"/>
                  </a:lnTo>
                  <a:lnTo>
                    <a:pt x="153162" y="416560"/>
                  </a:lnTo>
                  <a:lnTo>
                    <a:pt x="152933" y="417830"/>
                  </a:lnTo>
                  <a:lnTo>
                    <a:pt x="153670" y="417830"/>
                  </a:lnTo>
                  <a:lnTo>
                    <a:pt x="153720" y="419100"/>
                  </a:lnTo>
                  <a:lnTo>
                    <a:pt x="155524" y="419100"/>
                  </a:lnTo>
                  <a:lnTo>
                    <a:pt x="155422" y="420370"/>
                  </a:lnTo>
                  <a:lnTo>
                    <a:pt x="155613" y="420370"/>
                  </a:lnTo>
                  <a:lnTo>
                    <a:pt x="156489" y="421640"/>
                  </a:lnTo>
                  <a:lnTo>
                    <a:pt x="156654" y="421640"/>
                  </a:lnTo>
                  <a:lnTo>
                    <a:pt x="156527" y="422910"/>
                  </a:lnTo>
                  <a:lnTo>
                    <a:pt x="156857" y="422910"/>
                  </a:lnTo>
                  <a:lnTo>
                    <a:pt x="156997" y="424180"/>
                  </a:lnTo>
                  <a:lnTo>
                    <a:pt x="157454" y="424180"/>
                  </a:lnTo>
                  <a:lnTo>
                    <a:pt x="157645" y="425450"/>
                  </a:lnTo>
                  <a:lnTo>
                    <a:pt x="158127" y="425450"/>
                  </a:lnTo>
                  <a:lnTo>
                    <a:pt x="157937" y="426720"/>
                  </a:lnTo>
                  <a:lnTo>
                    <a:pt x="158661" y="426720"/>
                  </a:lnTo>
                  <a:lnTo>
                    <a:pt x="158686" y="427990"/>
                  </a:lnTo>
                  <a:lnTo>
                    <a:pt x="159410" y="427990"/>
                  </a:lnTo>
                  <a:lnTo>
                    <a:pt x="159715" y="429260"/>
                  </a:lnTo>
                  <a:lnTo>
                    <a:pt x="160020" y="429260"/>
                  </a:lnTo>
                  <a:lnTo>
                    <a:pt x="160324" y="430530"/>
                  </a:lnTo>
                  <a:lnTo>
                    <a:pt x="161302" y="430530"/>
                  </a:lnTo>
                  <a:lnTo>
                    <a:pt x="161251" y="431800"/>
                  </a:lnTo>
                  <a:lnTo>
                    <a:pt x="161925" y="431800"/>
                  </a:lnTo>
                  <a:lnTo>
                    <a:pt x="167690" y="434340"/>
                  </a:lnTo>
                  <a:lnTo>
                    <a:pt x="166255" y="436880"/>
                  </a:lnTo>
                  <a:lnTo>
                    <a:pt x="165823" y="438150"/>
                  </a:lnTo>
                  <a:lnTo>
                    <a:pt x="166370" y="438150"/>
                  </a:lnTo>
                  <a:lnTo>
                    <a:pt x="166128" y="439420"/>
                  </a:lnTo>
                  <a:lnTo>
                    <a:pt x="167589" y="439420"/>
                  </a:lnTo>
                  <a:lnTo>
                    <a:pt x="167690" y="438150"/>
                  </a:lnTo>
                  <a:lnTo>
                    <a:pt x="170548" y="438150"/>
                  </a:lnTo>
                  <a:lnTo>
                    <a:pt x="170776" y="439420"/>
                  </a:lnTo>
                  <a:lnTo>
                    <a:pt x="170637" y="439420"/>
                  </a:lnTo>
                  <a:lnTo>
                    <a:pt x="170764" y="440690"/>
                  </a:lnTo>
                  <a:lnTo>
                    <a:pt x="172834" y="440690"/>
                  </a:lnTo>
                  <a:lnTo>
                    <a:pt x="172910" y="441960"/>
                  </a:lnTo>
                  <a:lnTo>
                    <a:pt x="174777" y="441960"/>
                  </a:lnTo>
                  <a:lnTo>
                    <a:pt x="174561" y="444500"/>
                  </a:lnTo>
                  <a:lnTo>
                    <a:pt x="174421" y="445770"/>
                  </a:lnTo>
                  <a:lnTo>
                    <a:pt x="174078" y="447040"/>
                  </a:lnTo>
                  <a:lnTo>
                    <a:pt x="173888" y="447040"/>
                  </a:lnTo>
                  <a:lnTo>
                    <a:pt x="174015" y="448310"/>
                  </a:lnTo>
                  <a:lnTo>
                    <a:pt x="175298" y="448310"/>
                  </a:lnTo>
                  <a:lnTo>
                    <a:pt x="175399" y="449580"/>
                  </a:lnTo>
                  <a:lnTo>
                    <a:pt x="175590" y="449580"/>
                  </a:lnTo>
                  <a:lnTo>
                    <a:pt x="175145" y="450850"/>
                  </a:lnTo>
                  <a:lnTo>
                    <a:pt x="175552" y="450850"/>
                  </a:lnTo>
                  <a:lnTo>
                    <a:pt x="175615" y="452120"/>
                  </a:lnTo>
                  <a:lnTo>
                    <a:pt x="175323" y="452120"/>
                  </a:lnTo>
                  <a:lnTo>
                    <a:pt x="175298" y="453390"/>
                  </a:lnTo>
                  <a:lnTo>
                    <a:pt x="178155" y="453390"/>
                  </a:lnTo>
                  <a:lnTo>
                    <a:pt x="178384" y="454660"/>
                  </a:lnTo>
                  <a:lnTo>
                    <a:pt x="178841" y="454660"/>
                  </a:lnTo>
                  <a:lnTo>
                    <a:pt x="179235" y="453390"/>
                  </a:lnTo>
                  <a:lnTo>
                    <a:pt x="179552" y="454660"/>
                  </a:lnTo>
                  <a:lnTo>
                    <a:pt x="180606" y="454660"/>
                  </a:lnTo>
                  <a:lnTo>
                    <a:pt x="180835" y="453390"/>
                  </a:lnTo>
                  <a:lnTo>
                    <a:pt x="181254" y="453390"/>
                  </a:lnTo>
                  <a:lnTo>
                    <a:pt x="181254" y="454660"/>
                  </a:lnTo>
                  <a:lnTo>
                    <a:pt x="181279" y="455930"/>
                  </a:lnTo>
                  <a:lnTo>
                    <a:pt x="181305" y="457200"/>
                  </a:lnTo>
                  <a:lnTo>
                    <a:pt x="181317" y="458470"/>
                  </a:lnTo>
                  <a:lnTo>
                    <a:pt x="181952" y="458470"/>
                  </a:lnTo>
                  <a:lnTo>
                    <a:pt x="182130" y="459740"/>
                  </a:lnTo>
                  <a:lnTo>
                    <a:pt x="182003" y="461010"/>
                  </a:lnTo>
                  <a:lnTo>
                    <a:pt x="183057" y="461010"/>
                  </a:lnTo>
                  <a:lnTo>
                    <a:pt x="183400" y="462280"/>
                  </a:lnTo>
                  <a:lnTo>
                    <a:pt x="184073" y="462280"/>
                  </a:lnTo>
                  <a:lnTo>
                    <a:pt x="184010" y="463550"/>
                  </a:lnTo>
                  <a:lnTo>
                    <a:pt x="184670" y="463550"/>
                  </a:lnTo>
                  <a:lnTo>
                    <a:pt x="184988" y="464820"/>
                  </a:lnTo>
                  <a:lnTo>
                    <a:pt x="185801" y="464820"/>
                  </a:lnTo>
                  <a:lnTo>
                    <a:pt x="185889" y="466090"/>
                  </a:lnTo>
                  <a:lnTo>
                    <a:pt x="187147" y="466090"/>
                  </a:lnTo>
                  <a:lnTo>
                    <a:pt x="187515" y="467360"/>
                  </a:lnTo>
                  <a:lnTo>
                    <a:pt x="189623" y="467360"/>
                  </a:lnTo>
                  <a:lnTo>
                    <a:pt x="197345" y="466090"/>
                  </a:lnTo>
                  <a:lnTo>
                    <a:pt x="216242" y="466090"/>
                  </a:lnTo>
                  <a:lnTo>
                    <a:pt x="216281" y="464820"/>
                  </a:lnTo>
                  <a:lnTo>
                    <a:pt x="216128" y="464820"/>
                  </a:lnTo>
                  <a:lnTo>
                    <a:pt x="217043" y="463550"/>
                  </a:lnTo>
                  <a:lnTo>
                    <a:pt x="218287" y="463550"/>
                  </a:lnTo>
                  <a:lnTo>
                    <a:pt x="220129" y="461010"/>
                  </a:lnTo>
                  <a:lnTo>
                    <a:pt x="221208" y="459740"/>
                  </a:lnTo>
                  <a:lnTo>
                    <a:pt x="221361" y="459740"/>
                  </a:lnTo>
                  <a:lnTo>
                    <a:pt x="222173" y="457200"/>
                  </a:lnTo>
                  <a:lnTo>
                    <a:pt x="222631" y="455930"/>
                  </a:lnTo>
                  <a:lnTo>
                    <a:pt x="223405" y="454660"/>
                  </a:lnTo>
                  <a:lnTo>
                    <a:pt x="225018" y="452120"/>
                  </a:lnTo>
                  <a:close/>
                </a:path>
                <a:path w="1014095" h="882015">
                  <a:moveTo>
                    <a:pt x="437261" y="639559"/>
                  </a:moveTo>
                  <a:lnTo>
                    <a:pt x="433158" y="639559"/>
                  </a:lnTo>
                  <a:lnTo>
                    <a:pt x="433158" y="638289"/>
                  </a:lnTo>
                  <a:lnTo>
                    <a:pt x="431266" y="638289"/>
                  </a:lnTo>
                  <a:lnTo>
                    <a:pt x="431266" y="637019"/>
                  </a:lnTo>
                  <a:lnTo>
                    <a:pt x="429514" y="637019"/>
                  </a:lnTo>
                  <a:lnTo>
                    <a:pt x="429514" y="635749"/>
                  </a:lnTo>
                  <a:lnTo>
                    <a:pt x="429031" y="635749"/>
                  </a:lnTo>
                  <a:lnTo>
                    <a:pt x="429031" y="634479"/>
                  </a:lnTo>
                  <a:lnTo>
                    <a:pt x="428409" y="634479"/>
                  </a:lnTo>
                  <a:lnTo>
                    <a:pt x="428409" y="633209"/>
                  </a:lnTo>
                  <a:lnTo>
                    <a:pt x="427151" y="633209"/>
                  </a:lnTo>
                  <a:lnTo>
                    <a:pt x="427151" y="631939"/>
                  </a:lnTo>
                  <a:lnTo>
                    <a:pt x="426339" y="631939"/>
                  </a:lnTo>
                  <a:lnTo>
                    <a:pt x="426339" y="630669"/>
                  </a:lnTo>
                  <a:lnTo>
                    <a:pt x="425437" y="630669"/>
                  </a:lnTo>
                  <a:lnTo>
                    <a:pt x="425437" y="629399"/>
                  </a:lnTo>
                  <a:lnTo>
                    <a:pt x="424065" y="629399"/>
                  </a:lnTo>
                  <a:lnTo>
                    <a:pt x="424065" y="628129"/>
                  </a:lnTo>
                  <a:lnTo>
                    <a:pt x="423100" y="628129"/>
                  </a:lnTo>
                  <a:lnTo>
                    <a:pt x="423100" y="626859"/>
                  </a:lnTo>
                  <a:lnTo>
                    <a:pt x="420776" y="626859"/>
                  </a:lnTo>
                  <a:lnTo>
                    <a:pt x="420776" y="625589"/>
                  </a:lnTo>
                  <a:lnTo>
                    <a:pt x="419303" y="625589"/>
                  </a:lnTo>
                  <a:lnTo>
                    <a:pt x="419303" y="624319"/>
                  </a:lnTo>
                  <a:lnTo>
                    <a:pt x="419150" y="624319"/>
                  </a:lnTo>
                  <a:lnTo>
                    <a:pt x="419150" y="623049"/>
                  </a:lnTo>
                  <a:lnTo>
                    <a:pt x="419100" y="624319"/>
                  </a:lnTo>
                  <a:lnTo>
                    <a:pt x="418985" y="623049"/>
                  </a:lnTo>
                  <a:lnTo>
                    <a:pt x="418934" y="624319"/>
                  </a:lnTo>
                  <a:lnTo>
                    <a:pt x="418592" y="624319"/>
                  </a:lnTo>
                  <a:lnTo>
                    <a:pt x="418592" y="623049"/>
                  </a:lnTo>
                  <a:lnTo>
                    <a:pt x="418465" y="623049"/>
                  </a:lnTo>
                  <a:lnTo>
                    <a:pt x="418465" y="621779"/>
                  </a:lnTo>
                  <a:lnTo>
                    <a:pt x="418553" y="620509"/>
                  </a:lnTo>
                  <a:lnTo>
                    <a:pt x="418198" y="620509"/>
                  </a:lnTo>
                  <a:lnTo>
                    <a:pt x="418198" y="619239"/>
                  </a:lnTo>
                  <a:lnTo>
                    <a:pt x="418147" y="617969"/>
                  </a:lnTo>
                  <a:lnTo>
                    <a:pt x="416788" y="617969"/>
                  </a:lnTo>
                  <a:lnTo>
                    <a:pt x="416788" y="616699"/>
                  </a:lnTo>
                  <a:lnTo>
                    <a:pt x="416407" y="616699"/>
                  </a:lnTo>
                  <a:lnTo>
                    <a:pt x="416407" y="615429"/>
                  </a:lnTo>
                  <a:lnTo>
                    <a:pt x="415137" y="615429"/>
                  </a:lnTo>
                  <a:lnTo>
                    <a:pt x="415137" y="614159"/>
                  </a:lnTo>
                  <a:lnTo>
                    <a:pt x="414337" y="614159"/>
                  </a:lnTo>
                  <a:lnTo>
                    <a:pt x="414337" y="612889"/>
                  </a:lnTo>
                  <a:lnTo>
                    <a:pt x="413893" y="612889"/>
                  </a:lnTo>
                  <a:lnTo>
                    <a:pt x="413893" y="611619"/>
                  </a:lnTo>
                  <a:lnTo>
                    <a:pt x="413893" y="609079"/>
                  </a:lnTo>
                  <a:lnTo>
                    <a:pt x="413880" y="607809"/>
                  </a:lnTo>
                  <a:lnTo>
                    <a:pt x="413880" y="606539"/>
                  </a:lnTo>
                  <a:lnTo>
                    <a:pt x="413893" y="605269"/>
                  </a:lnTo>
                  <a:lnTo>
                    <a:pt x="413880" y="603999"/>
                  </a:lnTo>
                  <a:lnTo>
                    <a:pt x="413880" y="602729"/>
                  </a:lnTo>
                  <a:lnTo>
                    <a:pt x="413893" y="600189"/>
                  </a:lnTo>
                  <a:lnTo>
                    <a:pt x="413893" y="595109"/>
                  </a:lnTo>
                  <a:lnTo>
                    <a:pt x="413893" y="592569"/>
                  </a:lnTo>
                  <a:lnTo>
                    <a:pt x="400570" y="592569"/>
                  </a:lnTo>
                  <a:lnTo>
                    <a:pt x="400570" y="595109"/>
                  </a:lnTo>
                  <a:lnTo>
                    <a:pt x="400558" y="600189"/>
                  </a:lnTo>
                  <a:lnTo>
                    <a:pt x="400532" y="602729"/>
                  </a:lnTo>
                  <a:lnTo>
                    <a:pt x="400532" y="603999"/>
                  </a:lnTo>
                  <a:lnTo>
                    <a:pt x="400532" y="605269"/>
                  </a:lnTo>
                  <a:lnTo>
                    <a:pt x="400519" y="606539"/>
                  </a:lnTo>
                  <a:lnTo>
                    <a:pt x="400494" y="607809"/>
                  </a:lnTo>
                  <a:lnTo>
                    <a:pt x="400481" y="609079"/>
                  </a:lnTo>
                  <a:lnTo>
                    <a:pt x="400456" y="611619"/>
                  </a:lnTo>
                  <a:lnTo>
                    <a:pt x="400443" y="612889"/>
                  </a:lnTo>
                  <a:lnTo>
                    <a:pt x="400443" y="614159"/>
                  </a:lnTo>
                  <a:lnTo>
                    <a:pt x="400443" y="620509"/>
                  </a:lnTo>
                  <a:lnTo>
                    <a:pt x="400456" y="621779"/>
                  </a:lnTo>
                  <a:lnTo>
                    <a:pt x="400456" y="623049"/>
                  </a:lnTo>
                  <a:lnTo>
                    <a:pt x="400469" y="623049"/>
                  </a:lnTo>
                  <a:lnTo>
                    <a:pt x="400469" y="631939"/>
                  </a:lnTo>
                  <a:lnTo>
                    <a:pt x="400456" y="633209"/>
                  </a:lnTo>
                  <a:lnTo>
                    <a:pt x="400469" y="634479"/>
                  </a:lnTo>
                  <a:lnTo>
                    <a:pt x="400469" y="642099"/>
                  </a:lnTo>
                  <a:lnTo>
                    <a:pt x="437019" y="642099"/>
                  </a:lnTo>
                  <a:lnTo>
                    <a:pt x="437019" y="640829"/>
                  </a:lnTo>
                  <a:lnTo>
                    <a:pt x="437261" y="640829"/>
                  </a:lnTo>
                  <a:lnTo>
                    <a:pt x="437261" y="639559"/>
                  </a:lnTo>
                  <a:close/>
                </a:path>
                <a:path w="1014095" h="882015">
                  <a:moveTo>
                    <a:pt x="771575" y="834085"/>
                  </a:moveTo>
                  <a:lnTo>
                    <a:pt x="771525" y="833945"/>
                  </a:lnTo>
                  <a:lnTo>
                    <a:pt x="771436" y="833742"/>
                  </a:lnTo>
                  <a:lnTo>
                    <a:pt x="771017" y="833374"/>
                  </a:lnTo>
                  <a:lnTo>
                    <a:pt x="770661" y="833132"/>
                  </a:lnTo>
                  <a:lnTo>
                    <a:pt x="770559" y="832916"/>
                  </a:lnTo>
                  <a:lnTo>
                    <a:pt x="770572" y="832726"/>
                  </a:lnTo>
                  <a:lnTo>
                    <a:pt x="770394" y="832497"/>
                  </a:lnTo>
                  <a:lnTo>
                    <a:pt x="769150" y="832485"/>
                  </a:lnTo>
                  <a:lnTo>
                    <a:pt x="767257" y="832510"/>
                  </a:lnTo>
                  <a:lnTo>
                    <a:pt x="766762" y="832497"/>
                  </a:lnTo>
                  <a:lnTo>
                    <a:pt x="762000" y="832561"/>
                  </a:lnTo>
                  <a:lnTo>
                    <a:pt x="761644" y="832561"/>
                  </a:lnTo>
                  <a:lnTo>
                    <a:pt x="761847" y="832243"/>
                  </a:lnTo>
                  <a:lnTo>
                    <a:pt x="762000" y="832053"/>
                  </a:lnTo>
                  <a:lnTo>
                    <a:pt x="762025" y="831926"/>
                  </a:lnTo>
                  <a:lnTo>
                    <a:pt x="762050" y="831786"/>
                  </a:lnTo>
                  <a:lnTo>
                    <a:pt x="762190" y="831697"/>
                  </a:lnTo>
                  <a:lnTo>
                    <a:pt x="762215" y="831570"/>
                  </a:lnTo>
                  <a:lnTo>
                    <a:pt x="762254" y="831354"/>
                  </a:lnTo>
                  <a:lnTo>
                    <a:pt x="762381" y="831291"/>
                  </a:lnTo>
                  <a:lnTo>
                    <a:pt x="762431" y="831113"/>
                  </a:lnTo>
                  <a:lnTo>
                    <a:pt x="762533" y="830897"/>
                  </a:lnTo>
                  <a:lnTo>
                    <a:pt x="762711" y="830846"/>
                  </a:lnTo>
                  <a:lnTo>
                    <a:pt x="762723" y="830694"/>
                  </a:lnTo>
                  <a:lnTo>
                    <a:pt x="762800" y="830567"/>
                  </a:lnTo>
                  <a:lnTo>
                    <a:pt x="763066" y="830529"/>
                  </a:lnTo>
                  <a:lnTo>
                    <a:pt x="763231" y="830351"/>
                  </a:lnTo>
                  <a:lnTo>
                    <a:pt x="763435" y="830262"/>
                  </a:lnTo>
                  <a:lnTo>
                    <a:pt x="763574" y="830148"/>
                  </a:lnTo>
                  <a:lnTo>
                    <a:pt x="763638" y="830021"/>
                  </a:lnTo>
                  <a:lnTo>
                    <a:pt x="763574" y="829818"/>
                  </a:lnTo>
                  <a:lnTo>
                    <a:pt x="763663" y="829576"/>
                  </a:lnTo>
                  <a:lnTo>
                    <a:pt x="763790" y="829386"/>
                  </a:lnTo>
                  <a:lnTo>
                    <a:pt x="763917" y="829398"/>
                  </a:lnTo>
                  <a:lnTo>
                    <a:pt x="764044" y="829259"/>
                  </a:lnTo>
                  <a:lnTo>
                    <a:pt x="764120" y="829132"/>
                  </a:lnTo>
                  <a:lnTo>
                    <a:pt x="764286" y="829043"/>
                  </a:lnTo>
                  <a:lnTo>
                    <a:pt x="764425" y="828954"/>
                  </a:lnTo>
                  <a:lnTo>
                    <a:pt x="764590" y="828865"/>
                  </a:lnTo>
                  <a:lnTo>
                    <a:pt x="764717" y="828814"/>
                  </a:lnTo>
                  <a:lnTo>
                    <a:pt x="764844" y="828675"/>
                  </a:lnTo>
                  <a:lnTo>
                    <a:pt x="764984" y="828687"/>
                  </a:lnTo>
                  <a:lnTo>
                    <a:pt x="765073" y="828560"/>
                  </a:lnTo>
                  <a:lnTo>
                    <a:pt x="764997" y="828408"/>
                  </a:lnTo>
                  <a:lnTo>
                    <a:pt x="765162" y="828230"/>
                  </a:lnTo>
                  <a:lnTo>
                    <a:pt x="765200" y="828090"/>
                  </a:lnTo>
                  <a:lnTo>
                    <a:pt x="765340" y="828027"/>
                  </a:lnTo>
                  <a:lnTo>
                    <a:pt x="765632" y="827925"/>
                  </a:lnTo>
                  <a:lnTo>
                    <a:pt x="765733" y="827760"/>
                  </a:lnTo>
                  <a:lnTo>
                    <a:pt x="765695" y="827620"/>
                  </a:lnTo>
                  <a:lnTo>
                    <a:pt x="765822" y="827532"/>
                  </a:lnTo>
                  <a:lnTo>
                    <a:pt x="765898" y="827405"/>
                  </a:lnTo>
                  <a:lnTo>
                    <a:pt x="765810" y="827214"/>
                  </a:lnTo>
                  <a:lnTo>
                    <a:pt x="765683" y="827138"/>
                  </a:lnTo>
                  <a:lnTo>
                    <a:pt x="765657" y="826998"/>
                  </a:lnTo>
                  <a:lnTo>
                    <a:pt x="765746" y="826871"/>
                  </a:lnTo>
                  <a:lnTo>
                    <a:pt x="765759" y="826731"/>
                  </a:lnTo>
                  <a:lnTo>
                    <a:pt x="765860" y="826465"/>
                  </a:lnTo>
                  <a:lnTo>
                    <a:pt x="765911" y="826325"/>
                  </a:lnTo>
                  <a:lnTo>
                    <a:pt x="765911" y="826147"/>
                  </a:lnTo>
                  <a:lnTo>
                    <a:pt x="765848" y="826020"/>
                  </a:lnTo>
                  <a:lnTo>
                    <a:pt x="765810" y="825881"/>
                  </a:lnTo>
                  <a:lnTo>
                    <a:pt x="765683" y="825766"/>
                  </a:lnTo>
                  <a:lnTo>
                    <a:pt x="765429" y="825703"/>
                  </a:lnTo>
                  <a:lnTo>
                    <a:pt x="765302" y="825703"/>
                  </a:lnTo>
                  <a:lnTo>
                    <a:pt x="765162" y="825601"/>
                  </a:lnTo>
                  <a:lnTo>
                    <a:pt x="765022" y="825563"/>
                  </a:lnTo>
                  <a:lnTo>
                    <a:pt x="764895" y="825525"/>
                  </a:lnTo>
                  <a:lnTo>
                    <a:pt x="764946" y="825385"/>
                  </a:lnTo>
                  <a:lnTo>
                    <a:pt x="764819" y="825347"/>
                  </a:lnTo>
                  <a:lnTo>
                    <a:pt x="764908" y="825220"/>
                  </a:lnTo>
                  <a:lnTo>
                    <a:pt x="764908" y="824915"/>
                  </a:lnTo>
                  <a:lnTo>
                    <a:pt x="764844" y="824763"/>
                  </a:lnTo>
                  <a:lnTo>
                    <a:pt x="764832" y="824623"/>
                  </a:lnTo>
                  <a:lnTo>
                    <a:pt x="764654" y="824699"/>
                  </a:lnTo>
                  <a:lnTo>
                    <a:pt x="764705" y="824572"/>
                  </a:lnTo>
                  <a:lnTo>
                    <a:pt x="764832" y="824598"/>
                  </a:lnTo>
                  <a:lnTo>
                    <a:pt x="764654" y="824445"/>
                  </a:lnTo>
                  <a:lnTo>
                    <a:pt x="764590" y="824306"/>
                  </a:lnTo>
                  <a:lnTo>
                    <a:pt x="764603" y="824179"/>
                  </a:lnTo>
                  <a:lnTo>
                    <a:pt x="763828" y="824128"/>
                  </a:lnTo>
                  <a:lnTo>
                    <a:pt x="762000" y="824115"/>
                  </a:lnTo>
                  <a:lnTo>
                    <a:pt x="757237" y="824115"/>
                  </a:lnTo>
                  <a:lnTo>
                    <a:pt x="752475" y="824128"/>
                  </a:lnTo>
                  <a:lnTo>
                    <a:pt x="747712" y="824141"/>
                  </a:lnTo>
                  <a:lnTo>
                    <a:pt x="745921" y="824103"/>
                  </a:lnTo>
                  <a:lnTo>
                    <a:pt x="742950" y="824103"/>
                  </a:lnTo>
                  <a:lnTo>
                    <a:pt x="739673" y="824115"/>
                  </a:lnTo>
                  <a:lnTo>
                    <a:pt x="738187" y="824103"/>
                  </a:lnTo>
                  <a:lnTo>
                    <a:pt x="734593" y="824141"/>
                  </a:lnTo>
                  <a:lnTo>
                    <a:pt x="733425" y="824115"/>
                  </a:lnTo>
                  <a:lnTo>
                    <a:pt x="729195" y="824128"/>
                  </a:lnTo>
                  <a:lnTo>
                    <a:pt x="728662" y="824128"/>
                  </a:lnTo>
                  <a:lnTo>
                    <a:pt x="728116" y="824128"/>
                  </a:lnTo>
                  <a:lnTo>
                    <a:pt x="723900" y="824128"/>
                  </a:lnTo>
                  <a:lnTo>
                    <a:pt x="721690" y="824128"/>
                  </a:lnTo>
                  <a:lnTo>
                    <a:pt x="719137" y="824103"/>
                  </a:lnTo>
                  <a:lnTo>
                    <a:pt x="713193" y="824115"/>
                  </a:lnTo>
                  <a:lnTo>
                    <a:pt x="709612" y="824103"/>
                  </a:lnTo>
                  <a:lnTo>
                    <a:pt x="705840" y="824103"/>
                  </a:lnTo>
                  <a:lnTo>
                    <a:pt x="704850" y="824090"/>
                  </a:lnTo>
                  <a:lnTo>
                    <a:pt x="704215" y="824103"/>
                  </a:lnTo>
                  <a:lnTo>
                    <a:pt x="704291" y="824712"/>
                  </a:lnTo>
                  <a:lnTo>
                    <a:pt x="704418" y="825652"/>
                  </a:lnTo>
                  <a:lnTo>
                    <a:pt x="704519" y="826477"/>
                  </a:lnTo>
                  <a:lnTo>
                    <a:pt x="704837" y="828954"/>
                  </a:lnTo>
                  <a:lnTo>
                    <a:pt x="704862" y="829144"/>
                  </a:lnTo>
                  <a:lnTo>
                    <a:pt x="705256" y="831900"/>
                  </a:lnTo>
                  <a:lnTo>
                    <a:pt x="705345" y="832535"/>
                  </a:lnTo>
                  <a:lnTo>
                    <a:pt x="705675" y="834834"/>
                  </a:lnTo>
                  <a:lnTo>
                    <a:pt x="705802" y="835812"/>
                  </a:lnTo>
                  <a:lnTo>
                    <a:pt x="705993" y="837234"/>
                  </a:lnTo>
                  <a:lnTo>
                    <a:pt x="706259" y="839152"/>
                  </a:lnTo>
                  <a:lnTo>
                    <a:pt x="706462" y="840701"/>
                  </a:lnTo>
                  <a:lnTo>
                    <a:pt x="706704" y="842454"/>
                  </a:lnTo>
                  <a:lnTo>
                    <a:pt x="706742" y="842632"/>
                  </a:lnTo>
                  <a:lnTo>
                    <a:pt x="706716" y="842924"/>
                  </a:lnTo>
                  <a:lnTo>
                    <a:pt x="706640" y="845832"/>
                  </a:lnTo>
                  <a:lnTo>
                    <a:pt x="706628" y="846543"/>
                  </a:lnTo>
                  <a:lnTo>
                    <a:pt x="706551" y="849122"/>
                  </a:lnTo>
                  <a:lnTo>
                    <a:pt x="706462" y="852347"/>
                  </a:lnTo>
                  <a:lnTo>
                    <a:pt x="706386" y="855256"/>
                  </a:lnTo>
                  <a:lnTo>
                    <a:pt x="706310" y="858139"/>
                  </a:lnTo>
                  <a:lnTo>
                    <a:pt x="706272" y="859586"/>
                  </a:lnTo>
                  <a:lnTo>
                    <a:pt x="706247" y="861021"/>
                  </a:lnTo>
                  <a:lnTo>
                    <a:pt x="706183" y="863904"/>
                  </a:lnTo>
                  <a:lnTo>
                    <a:pt x="706132" y="865568"/>
                  </a:lnTo>
                  <a:lnTo>
                    <a:pt x="706107" y="866775"/>
                  </a:lnTo>
                  <a:lnTo>
                    <a:pt x="706056" y="868781"/>
                  </a:lnTo>
                  <a:lnTo>
                    <a:pt x="706043" y="869645"/>
                  </a:lnTo>
                  <a:lnTo>
                    <a:pt x="706005" y="871474"/>
                  </a:lnTo>
                  <a:lnTo>
                    <a:pt x="706132" y="871448"/>
                  </a:lnTo>
                  <a:lnTo>
                    <a:pt x="706259" y="871486"/>
                  </a:lnTo>
                  <a:lnTo>
                    <a:pt x="706361" y="871347"/>
                  </a:lnTo>
                  <a:lnTo>
                    <a:pt x="706501" y="871385"/>
                  </a:lnTo>
                  <a:lnTo>
                    <a:pt x="706513" y="871524"/>
                  </a:lnTo>
                  <a:lnTo>
                    <a:pt x="706323" y="871588"/>
                  </a:lnTo>
                  <a:lnTo>
                    <a:pt x="706450" y="871715"/>
                  </a:lnTo>
                  <a:lnTo>
                    <a:pt x="706183" y="872020"/>
                  </a:lnTo>
                  <a:lnTo>
                    <a:pt x="706323" y="872109"/>
                  </a:lnTo>
                  <a:lnTo>
                    <a:pt x="706501" y="872236"/>
                  </a:lnTo>
                  <a:lnTo>
                    <a:pt x="706628" y="872185"/>
                  </a:lnTo>
                  <a:lnTo>
                    <a:pt x="706780" y="872248"/>
                  </a:lnTo>
                  <a:lnTo>
                    <a:pt x="706983" y="872578"/>
                  </a:lnTo>
                  <a:lnTo>
                    <a:pt x="707275" y="872553"/>
                  </a:lnTo>
                  <a:lnTo>
                    <a:pt x="707313" y="872388"/>
                  </a:lnTo>
                  <a:lnTo>
                    <a:pt x="707453" y="872299"/>
                  </a:lnTo>
                  <a:lnTo>
                    <a:pt x="707580" y="872324"/>
                  </a:lnTo>
                  <a:lnTo>
                    <a:pt x="707593" y="872451"/>
                  </a:lnTo>
                  <a:lnTo>
                    <a:pt x="707339" y="872693"/>
                  </a:lnTo>
                  <a:lnTo>
                    <a:pt x="707199" y="872820"/>
                  </a:lnTo>
                  <a:lnTo>
                    <a:pt x="707415" y="872998"/>
                  </a:lnTo>
                  <a:lnTo>
                    <a:pt x="707555" y="872972"/>
                  </a:lnTo>
                  <a:lnTo>
                    <a:pt x="707720" y="873010"/>
                  </a:lnTo>
                  <a:lnTo>
                    <a:pt x="707872" y="872858"/>
                  </a:lnTo>
                  <a:lnTo>
                    <a:pt x="707809" y="872731"/>
                  </a:lnTo>
                  <a:lnTo>
                    <a:pt x="707923" y="872604"/>
                  </a:lnTo>
                  <a:lnTo>
                    <a:pt x="708050" y="872693"/>
                  </a:lnTo>
                  <a:lnTo>
                    <a:pt x="708063" y="872820"/>
                  </a:lnTo>
                  <a:lnTo>
                    <a:pt x="708202" y="872896"/>
                  </a:lnTo>
                  <a:lnTo>
                    <a:pt x="708393" y="872871"/>
                  </a:lnTo>
                  <a:lnTo>
                    <a:pt x="708418" y="872744"/>
                  </a:lnTo>
                  <a:lnTo>
                    <a:pt x="708507" y="872528"/>
                  </a:lnTo>
                  <a:lnTo>
                    <a:pt x="708609" y="872401"/>
                  </a:lnTo>
                  <a:lnTo>
                    <a:pt x="708736" y="872375"/>
                  </a:lnTo>
                  <a:lnTo>
                    <a:pt x="708698" y="872566"/>
                  </a:lnTo>
                  <a:lnTo>
                    <a:pt x="708634" y="872705"/>
                  </a:lnTo>
                  <a:lnTo>
                    <a:pt x="708787" y="872782"/>
                  </a:lnTo>
                  <a:lnTo>
                    <a:pt x="708990" y="872502"/>
                  </a:lnTo>
                  <a:lnTo>
                    <a:pt x="709104" y="872363"/>
                  </a:lnTo>
                  <a:lnTo>
                    <a:pt x="709244" y="872261"/>
                  </a:lnTo>
                  <a:lnTo>
                    <a:pt x="709383" y="872312"/>
                  </a:lnTo>
                  <a:lnTo>
                    <a:pt x="709345" y="872464"/>
                  </a:lnTo>
                  <a:lnTo>
                    <a:pt x="709168" y="872705"/>
                  </a:lnTo>
                  <a:lnTo>
                    <a:pt x="709358" y="872858"/>
                  </a:lnTo>
                  <a:lnTo>
                    <a:pt x="709510" y="872845"/>
                  </a:lnTo>
                  <a:lnTo>
                    <a:pt x="709688" y="872693"/>
                  </a:lnTo>
                  <a:lnTo>
                    <a:pt x="709828" y="872629"/>
                  </a:lnTo>
                  <a:lnTo>
                    <a:pt x="709853" y="872769"/>
                  </a:lnTo>
                  <a:lnTo>
                    <a:pt x="709980" y="872782"/>
                  </a:lnTo>
                  <a:lnTo>
                    <a:pt x="709968" y="872566"/>
                  </a:lnTo>
                  <a:lnTo>
                    <a:pt x="709815" y="872464"/>
                  </a:lnTo>
                  <a:lnTo>
                    <a:pt x="709650" y="872464"/>
                  </a:lnTo>
                  <a:lnTo>
                    <a:pt x="709803" y="872413"/>
                  </a:lnTo>
                  <a:lnTo>
                    <a:pt x="709968" y="872324"/>
                  </a:lnTo>
                  <a:lnTo>
                    <a:pt x="710082" y="872172"/>
                  </a:lnTo>
                  <a:lnTo>
                    <a:pt x="710399" y="872286"/>
                  </a:lnTo>
                  <a:lnTo>
                    <a:pt x="710399" y="872426"/>
                  </a:lnTo>
                  <a:lnTo>
                    <a:pt x="710552" y="872439"/>
                  </a:lnTo>
                  <a:lnTo>
                    <a:pt x="710539" y="872617"/>
                  </a:lnTo>
                  <a:lnTo>
                    <a:pt x="710742" y="872553"/>
                  </a:lnTo>
                  <a:lnTo>
                    <a:pt x="710768" y="872680"/>
                  </a:lnTo>
                  <a:lnTo>
                    <a:pt x="710806" y="872858"/>
                  </a:lnTo>
                  <a:lnTo>
                    <a:pt x="710946" y="872642"/>
                  </a:lnTo>
                  <a:lnTo>
                    <a:pt x="711174" y="872566"/>
                  </a:lnTo>
                  <a:lnTo>
                    <a:pt x="711301" y="872502"/>
                  </a:lnTo>
                  <a:lnTo>
                    <a:pt x="711466" y="872490"/>
                  </a:lnTo>
                  <a:lnTo>
                    <a:pt x="711606" y="872528"/>
                  </a:lnTo>
                  <a:lnTo>
                    <a:pt x="711568" y="872350"/>
                  </a:lnTo>
                  <a:lnTo>
                    <a:pt x="711669" y="872591"/>
                  </a:lnTo>
                  <a:lnTo>
                    <a:pt x="711822" y="872617"/>
                  </a:lnTo>
                  <a:lnTo>
                    <a:pt x="711771" y="872744"/>
                  </a:lnTo>
                  <a:lnTo>
                    <a:pt x="711606" y="872744"/>
                  </a:lnTo>
                  <a:lnTo>
                    <a:pt x="711682" y="872883"/>
                  </a:lnTo>
                  <a:lnTo>
                    <a:pt x="711809" y="872883"/>
                  </a:lnTo>
                  <a:lnTo>
                    <a:pt x="712000" y="872871"/>
                  </a:lnTo>
                  <a:lnTo>
                    <a:pt x="712000" y="875004"/>
                  </a:lnTo>
                  <a:lnTo>
                    <a:pt x="712000" y="881507"/>
                  </a:lnTo>
                  <a:lnTo>
                    <a:pt x="714375" y="881494"/>
                  </a:lnTo>
                  <a:lnTo>
                    <a:pt x="719137" y="881507"/>
                  </a:lnTo>
                  <a:lnTo>
                    <a:pt x="723760" y="881519"/>
                  </a:lnTo>
                  <a:lnTo>
                    <a:pt x="723900" y="881519"/>
                  </a:lnTo>
                  <a:lnTo>
                    <a:pt x="725093" y="881519"/>
                  </a:lnTo>
                  <a:lnTo>
                    <a:pt x="728662" y="881557"/>
                  </a:lnTo>
                  <a:lnTo>
                    <a:pt x="733425" y="881621"/>
                  </a:lnTo>
                  <a:lnTo>
                    <a:pt x="738187" y="881672"/>
                  </a:lnTo>
                  <a:lnTo>
                    <a:pt x="742950" y="881697"/>
                  </a:lnTo>
                  <a:lnTo>
                    <a:pt x="743254" y="881684"/>
                  </a:lnTo>
                  <a:lnTo>
                    <a:pt x="744143" y="881697"/>
                  </a:lnTo>
                  <a:lnTo>
                    <a:pt x="747077" y="881722"/>
                  </a:lnTo>
                  <a:lnTo>
                    <a:pt x="747712" y="881710"/>
                  </a:lnTo>
                  <a:lnTo>
                    <a:pt x="750976" y="881748"/>
                  </a:lnTo>
                  <a:lnTo>
                    <a:pt x="750976" y="881621"/>
                  </a:lnTo>
                  <a:lnTo>
                    <a:pt x="751027" y="881494"/>
                  </a:lnTo>
                  <a:lnTo>
                    <a:pt x="751192" y="881380"/>
                  </a:lnTo>
                  <a:lnTo>
                    <a:pt x="751370" y="881341"/>
                  </a:lnTo>
                  <a:lnTo>
                    <a:pt x="751522" y="881176"/>
                  </a:lnTo>
                  <a:lnTo>
                    <a:pt x="751547" y="881049"/>
                  </a:lnTo>
                  <a:lnTo>
                    <a:pt x="751586" y="880859"/>
                  </a:lnTo>
                  <a:lnTo>
                    <a:pt x="751471" y="880719"/>
                  </a:lnTo>
                  <a:lnTo>
                    <a:pt x="751192" y="880491"/>
                  </a:lnTo>
                  <a:lnTo>
                    <a:pt x="750900" y="880389"/>
                  </a:lnTo>
                  <a:lnTo>
                    <a:pt x="750773" y="880224"/>
                  </a:lnTo>
                  <a:lnTo>
                    <a:pt x="750570" y="880122"/>
                  </a:lnTo>
                  <a:lnTo>
                    <a:pt x="750493" y="879792"/>
                  </a:lnTo>
                  <a:lnTo>
                    <a:pt x="750633" y="879576"/>
                  </a:lnTo>
                  <a:lnTo>
                    <a:pt x="750925" y="879500"/>
                  </a:lnTo>
                  <a:lnTo>
                    <a:pt x="751052" y="879525"/>
                  </a:lnTo>
                  <a:lnTo>
                    <a:pt x="751179" y="879703"/>
                  </a:lnTo>
                  <a:lnTo>
                    <a:pt x="752081" y="879043"/>
                  </a:lnTo>
                  <a:lnTo>
                    <a:pt x="752043" y="878598"/>
                  </a:lnTo>
                  <a:lnTo>
                    <a:pt x="752017" y="878459"/>
                  </a:lnTo>
                  <a:lnTo>
                    <a:pt x="751979" y="878243"/>
                  </a:lnTo>
                  <a:lnTo>
                    <a:pt x="752144" y="878179"/>
                  </a:lnTo>
                  <a:lnTo>
                    <a:pt x="752271" y="878128"/>
                  </a:lnTo>
                  <a:lnTo>
                    <a:pt x="752360" y="877963"/>
                  </a:lnTo>
                  <a:lnTo>
                    <a:pt x="752475" y="877836"/>
                  </a:lnTo>
                  <a:lnTo>
                    <a:pt x="752614" y="877506"/>
                  </a:lnTo>
                  <a:lnTo>
                    <a:pt x="752627" y="877366"/>
                  </a:lnTo>
                  <a:lnTo>
                    <a:pt x="752563" y="877239"/>
                  </a:lnTo>
                  <a:lnTo>
                    <a:pt x="752309" y="877163"/>
                  </a:lnTo>
                  <a:lnTo>
                    <a:pt x="752157" y="877227"/>
                  </a:lnTo>
                  <a:lnTo>
                    <a:pt x="752055" y="877392"/>
                  </a:lnTo>
                  <a:lnTo>
                    <a:pt x="751992" y="877658"/>
                  </a:lnTo>
                  <a:lnTo>
                    <a:pt x="751916" y="877874"/>
                  </a:lnTo>
                  <a:lnTo>
                    <a:pt x="751725" y="877836"/>
                  </a:lnTo>
                  <a:lnTo>
                    <a:pt x="751636" y="877595"/>
                  </a:lnTo>
                  <a:lnTo>
                    <a:pt x="751484" y="877468"/>
                  </a:lnTo>
                  <a:lnTo>
                    <a:pt x="751522" y="877277"/>
                  </a:lnTo>
                  <a:lnTo>
                    <a:pt x="751306" y="876985"/>
                  </a:lnTo>
                  <a:lnTo>
                    <a:pt x="751281" y="876465"/>
                  </a:lnTo>
                  <a:lnTo>
                    <a:pt x="751306" y="876223"/>
                  </a:lnTo>
                  <a:lnTo>
                    <a:pt x="751509" y="875995"/>
                  </a:lnTo>
                  <a:lnTo>
                    <a:pt x="751789" y="875614"/>
                  </a:lnTo>
                  <a:lnTo>
                    <a:pt x="752043" y="875360"/>
                  </a:lnTo>
                  <a:lnTo>
                    <a:pt x="752195" y="875233"/>
                  </a:lnTo>
                  <a:lnTo>
                    <a:pt x="752373" y="874991"/>
                  </a:lnTo>
                  <a:lnTo>
                    <a:pt x="752436" y="874864"/>
                  </a:lnTo>
                  <a:lnTo>
                    <a:pt x="752436" y="874598"/>
                  </a:lnTo>
                  <a:lnTo>
                    <a:pt x="752309" y="874445"/>
                  </a:lnTo>
                  <a:lnTo>
                    <a:pt x="752106" y="874458"/>
                  </a:lnTo>
                  <a:lnTo>
                    <a:pt x="751916" y="874725"/>
                  </a:lnTo>
                  <a:lnTo>
                    <a:pt x="751941" y="875030"/>
                  </a:lnTo>
                  <a:lnTo>
                    <a:pt x="751903" y="875157"/>
                  </a:lnTo>
                  <a:lnTo>
                    <a:pt x="751763" y="875360"/>
                  </a:lnTo>
                  <a:lnTo>
                    <a:pt x="751624" y="875487"/>
                  </a:lnTo>
                  <a:lnTo>
                    <a:pt x="751293" y="875665"/>
                  </a:lnTo>
                  <a:lnTo>
                    <a:pt x="750963" y="875665"/>
                  </a:lnTo>
                  <a:lnTo>
                    <a:pt x="750824" y="875614"/>
                  </a:lnTo>
                  <a:lnTo>
                    <a:pt x="750633" y="875499"/>
                  </a:lnTo>
                  <a:lnTo>
                    <a:pt x="750455" y="875360"/>
                  </a:lnTo>
                  <a:lnTo>
                    <a:pt x="750392" y="875195"/>
                  </a:lnTo>
                  <a:lnTo>
                    <a:pt x="750481" y="875068"/>
                  </a:lnTo>
                  <a:lnTo>
                    <a:pt x="750620" y="875042"/>
                  </a:lnTo>
                  <a:lnTo>
                    <a:pt x="750760" y="875042"/>
                  </a:lnTo>
                  <a:lnTo>
                    <a:pt x="750938" y="875004"/>
                  </a:lnTo>
                  <a:lnTo>
                    <a:pt x="751141" y="874915"/>
                  </a:lnTo>
                  <a:lnTo>
                    <a:pt x="751332" y="874903"/>
                  </a:lnTo>
                  <a:lnTo>
                    <a:pt x="751636" y="874534"/>
                  </a:lnTo>
                  <a:lnTo>
                    <a:pt x="751522" y="874153"/>
                  </a:lnTo>
                  <a:lnTo>
                    <a:pt x="750989" y="873747"/>
                  </a:lnTo>
                  <a:lnTo>
                    <a:pt x="750824" y="873899"/>
                  </a:lnTo>
                  <a:lnTo>
                    <a:pt x="750925" y="874483"/>
                  </a:lnTo>
                  <a:lnTo>
                    <a:pt x="750824" y="874623"/>
                  </a:lnTo>
                  <a:lnTo>
                    <a:pt x="750633" y="874725"/>
                  </a:lnTo>
                  <a:lnTo>
                    <a:pt x="750366" y="874788"/>
                  </a:lnTo>
                  <a:lnTo>
                    <a:pt x="750214" y="874750"/>
                  </a:lnTo>
                  <a:lnTo>
                    <a:pt x="750036" y="874699"/>
                  </a:lnTo>
                  <a:lnTo>
                    <a:pt x="750074" y="874509"/>
                  </a:lnTo>
                  <a:lnTo>
                    <a:pt x="750201" y="874306"/>
                  </a:lnTo>
                  <a:lnTo>
                    <a:pt x="750392" y="874217"/>
                  </a:lnTo>
                  <a:lnTo>
                    <a:pt x="750570" y="873899"/>
                  </a:lnTo>
                  <a:lnTo>
                    <a:pt x="750735" y="873747"/>
                  </a:lnTo>
                  <a:lnTo>
                    <a:pt x="750735" y="873620"/>
                  </a:lnTo>
                  <a:lnTo>
                    <a:pt x="750252" y="873188"/>
                  </a:lnTo>
                  <a:lnTo>
                    <a:pt x="750150" y="873036"/>
                  </a:lnTo>
                  <a:lnTo>
                    <a:pt x="750074" y="872858"/>
                  </a:lnTo>
                  <a:lnTo>
                    <a:pt x="750125" y="872655"/>
                  </a:lnTo>
                  <a:lnTo>
                    <a:pt x="750620" y="872515"/>
                  </a:lnTo>
                  <a:lnTo>
                    <a:pt x="750824" y="872528"/>
                  </a:lnTo>
                  <a:lnTo>
                    <a:pt x="751039" y="872464"/>
                  </a:lnTo>
                  <a:lnTo>
                    <a:pt x="751382" y="872210"/>
                  </a:lnTo>
                  <a:lnTo>
                    <a:pt x="751446" y="872058"/>
                  </a:lnTo>
                  <a:lnTo>
                    <a:pt x="751446" y="871905"/>
                  </a:lnTo>
                  <a:lnTo>
                    <a:pt x="751395" y="871766"/>
                  </a:lnTo>
                  <a:lnTo>
                    <a:pt x="750862" y="871283"/>
                  </a:lnTo>
                  <a:lnTo>
                    <a:pt x="750722" y="871220"/>
                  </a:lnTo>
                  <a:lnTo>
                    <a:pt x="750303" y="871118"/>
                  </a:lnTo>
                  <a:lnTo>
                    <a:pt x="750150" y="870966"/>
                  </a:lnTo>
                  <a:lnTo>
                    <a:pt x="750125" y="870826"/>
                  </a:lnTo>
                  <a:lnTo>
                    <a:pt x="750239" y="870572"/>
                  </a:lnTo>
                  <a:lnTo>
                    <a:pt x="750404" y="870458"/>
                  </a:lnTo>
                  <a:lnTo>
                    <a:pt x="750646" y="870432"/>
                  </a:lnTo>
                  <a:lnTo>
                    <a:pt x="750836" y="870407"/>
                  </a:lnTo>
                  <a:lnTo>
                    <a:pt x="751014" y="870356"/>
                  </a:lnTo>
                  <a:lnTo>
                    <a:pt x="751408" y="870839"/>
                  </a:lnTo>
                  <a:lnTo>
                    <a:pt x="751814" y="871080"/>
                  </a:lnTo>
                  <a:lnTo>
                    <a:pt x="751992" y="871143"/>
                  </a:lnTo>
                  <a:lnTo>
                    <a:pt x="752157" y="871143"/>
                  </a:lnTo>
                  <a:lnTo>
                    <a:pt x="752335" y="871054"/>
                  </a:lnTo>
                  <a:lnTo>
                    <a:pt x="752475" y="870991"/>
                  </a:lnTo>
                  <a:lnTo>
                    <a:pt x="752614" y="870966"/>
                  </a:lnTo>
                  <a:lnTo>
                    <a:pt x="752754" y="870902"/>
                  </a:lnTo>
                  <a:lnTo>
                    <a:pt x="752805" y="870762"/>
                  </a:lnTo>
                  <a:lnTo>
                    <a:pt x="752754" y="870635"/>
                  </a:lnTo>
                  <a:lnTo>
                    <a:pt x="752665" y="870458"/>
                  </a:lnTo>
                  <a:lnTo>
                    <a:pt x="752475" y="870267"/>
                  </a:lnTo>
                  <a:lnTo>
                    <a:pt x="752297" y="870191"/>
                  </a:lnTo>
                  <a:lnTo>
                    <a:pt x="752030" y="870331"/>
                  </a:lnTo>
                  <a:lnTo>
                    <a:pt x="751878" y="870369"/>
                  </a:lnTo>
                  <a:lnTo>
                    <a:pt x="751230" y="869962"/>
                  </a:lnTo>
                  <a:lnTo>
                    <a:pt x="751268" y="869645"/>
                  </a:lnTo>
                  <a:lnTo>
                    <a:pt x="751319" y="869480"/>
                  </a:lnTo>
                  <a:lnTo>
                    <a:pt x="751332" y="869200"/>
                  </a:lnTo>
                  <a:lnTo>
                    <a:pt x="751484" y="869099"/>
                  </a:lnTo>
                  <a:lnTo>
                    <a:pt x="751674" y="869213"/>
                  </a:lnTo>
                  <a:lnTo>
                    <a:pt x="751916" y="869264"/>
                  </a:lnTo>
                  <a:lnTo>
                    <a:pt x="752106" y="869213"/>
                  </a:lnTo>
                  <a:lnTo>
                    <a:pt x="752475" y="869188"/>
                  </a:lnTo>
                  <a:lnTo>
                    <a:pt x="752906" y="869429"/>
                  </a:lnTo>
                  <a:lnTo>
                    <a:pt x="753046" y="869403"/>
                  </a:lnTo>
                  <a:lnTo>
                    <a:pt x="753211" y="869340"/>
                  </a:lnTo>
                  <a:lnTo>
                    <a:pt x="753376" y="869086"/>
                  </a:lnTo>
                  <a:lnTo>
                    <a:pt x="753338" y="868946"/>
                  </a:lnTo>
                  <a:lnTo>
                    <a:pt x="753198" y="868832"/>
                  </a:lnTo>
                  <a:lnTo>
                    <a:pt x="753021" y="868768"/>
                  </a:lnTo>
                  <a:lnTo>
                    <a:pt x="752881" y="868730"/>
                  </a:lnTo>
                  <a:lnTo>
                    <a:pt x="752614" y="868603"/>
                  </a:lnTo>
                  <a:lnTo>
                    <a:pt x="752475" y="868400"/>
                  </a:lnTo>
                  <a:lnTo>
                    <a:pt x="752309" y="868172"/>
                  </a:lnTo>
                  <a:lnTo>
                    <a:pt x="752233" y="867892"/>
                  </a:lnTo>
                  <a:lnTo>
                    <a:pt x="752259" y="867740"/>
                  </a:lnTo>
                  <a:lnTo>
                    <a:pt x="752475" y="867460"/>
                  </a:lnTo>
                  <a:lnTo>
                    <a:pt x="752868" y="867067"/>
                  </a:lnTo>
                  <a:lnTo>
                    <a:pt x="752983" y="866889"/>
                  </a:lnTo>
                  <a:lnTo>
                    <a:pt x="753084" y="866762"/>
                  </a:lnTo>
                  <a:lnTo>
                    <a:pt x="752983" y="866622"/>
                  </a:lnTo>
                  <a:lnTo>
                    <a:pt x="752589" y="866419"/>
                  </a:lnTo>
                  <a:lnTo>
                    <a:pt x="752284" y="866343"/>
                  </a:lnTo>
                  <a:lnTo>
                    <a:pt x="752081" y="866279"/>
                  </a:lnTo>
                  <a:lnTo>
                    <a:pt x="752005" y="866101"/>
                  </a:lnTo>
                  <a:lnTo>
                    <a:pt x="752030" y="865962"/>
                  </a:lnTo>
                  <a:lnTo>
                    <a:pt x="752259" y="865822"/>
                  </a:lnTo>
                  <a:lnTo>
                    <a:pt x="752411" y="865809"/>
                  </a:lnTo>
                  <a:lnTo>
                    <a:pt x="752640" y="865784"/>
                  </a:lnTo>
                  <a:lnTo>
                    <a:pt x="752767" y="865644"/>
                  </a:lnTo>
                  <a:lnTo>
                    <a:pt x="752970" y="865517"/>
                  </a:lnTo>
                  <a:lnTo>
                    <a:pt x="753198" y="866076"/>
                  </a:lnTo>
                  <a:lnTo>
                    <a:pt x="753452" y="866216"/>
                  </a:lnTo>
                  <a:lnTo>
                    <a:pt x="753618" y="866190"/>
                  </a:lnTo>
                  <a:lnTo>
                    <a:pt x="753745" y="865949"/>
                  </a:lnTo>
                  <a:lnTo>
                    <a:pt x="753618" y="865695"/>
                  </a:lnTo>
                  <a:lnTo>
                    <a:pt x="753491" y="865606"/>
                  </a:lnTo>
                  <a:lnTo>
                    <a:pt x="753414" y="865339"/>
                  </a:lnTo>
                  <a:lnTo>
                    <a:pt x="753618" y="865212"/>
                  </a:lnTo>
                  <a:lnTo>
                    <a:pt x="753897" y="865276"/>
                  </a:lnTo>
                  <a:lnTo>
                    <a:pt x="754113" y="865251"/>
                  </a:lnTo>
                  <a:lnTo>
                    <a:pt x="754240" y="865200"/>
                  </a:lnTo>
                  <a:lnTo>
                    <a:pt x="754418" y="865200"/>
                  </a:lnTo>
                  <a:lnTo>
                    <a:pt x="754621" y="865162"/>
                  </a:lnTo>
                  <a:lnTo>
                    <a:pt x="754748" y="865022"/>
                  </a:lnTo>
                  <a:lnTo>
                    <a:pt x="754722" y="864768"/>
                  </a:lnTo>
                  <a:lnTo>
                    <a:pt x="754799" y="864552"/>
                  </a:lnTo>
                  <a:lnTo>
                    <a:pt x="754926" y="864387"/>
                  </a:lnTo>
                  <a:lnTo>
                    <a:pt x="754976" y="864247"/>
                  </a:lnTo>
                  <a:lnTo>
                    <a:pt x="754888" y="864044"/>
                  </a:lnTo>
                  <a:lnTo>
                    <a:pt x="754659" y="863968"/>
                  </a:lnTo>
                  <a:lnTo>
                    <a:pt x="754380" y="864044"/>
                  </a:lnTo>
                  <a:lnTo>
                    <a:pt x="754138" y="863904"/>
                  </a:lnTo>
                  <a:lnTo>
                    <a:pt x="753922" y="863752"/>
                  </a:lnTo>
                  <a:lnTo>
                    <a:pt x="753833" y="863625"/>
                  </a:lnTo>
                  <a:lnTo>
                    <a:pt x="753783" y="863422"/>
                  </a:lnTo>
                  <a:lnTo>
                    <a:pt x="753846" y="863295"/>
                  </a:lnTo>
                  <a:lnTo>
                    <a:pt x="754430" y="862863"/>
                  </a:lnTo>
                  <a:lnTo>
                    <a:pt x="754557" y="862876"/>
                  </a:lnTo>
                  <a:lnTo>
                    <a:pt x="754811" y="863092"/>
                  </a:lnTo>
                  <a:lnTo>
                    <a:pt x="755015" y="863244"/>
                  </a:lnTo>
                  <a:lnTo>
                    <a:pt x="755205" y="863320"/>
                  </a:lnTo>
                  <a:lnTo>
                    <a:pt x="755446" y="863307"/>
                  </a:lnTo>
                  <a:lnTo>
                    <a:pt x="755624" y="863206"/>
                  </a:lnTo>
                  <a:lnTo>
                    <a:pt x="755789" y="863015"/>
                  </a:lnTo>
                  <a:lnTo>
                    <a:pt x="755827" y="862825"/>
                  </a:lnTo>
                  <a:lnTo>
                    <a:pt x="755815" y="862685"/>
                  </a:lnTo>
                  <a:lnTo>
                    <a:pt x="755675" y="862558"/>
                  </a:lnTo>
                  <a:lnTo>
                    <a:pt x="755408" y="862558"/>
                  </a:lnTo>
                  <a:lnTo>
                    <a:pt x="755180" y="862507"/>
                  </a:lnTo>
                  <a:lnTo>
                    <a:pt x="755015" y="862571"/>
                  </a:lnTo>
                  <a:lnTo>
                    <a:pt x="754075" y="861822"/>
                  </a:lnTo>
                  <a:lnTo>
                    <a:pt x="754126" y="861631"/>
                  </a:lnTo>
                  <a:lnTo>
                    <a:pt x="754265" y="861529"/>
                  </a:lnTo>
                  <a:lnTo>
                    <a:pt x="754481" y="861568"/>
                  </a:lnTo>
                  <a:lnTo>
                    <a:pt x="754545" y="861720"/>
                  </a:lnTo>
                  <a:lnTo>
                    <a:pt x="754634" y="861885"/>
                  </a:lnTo>
                  <a:lnTo>
                    <a:pt x="754862" y="862037"/>
                  </a:lnTo>
                  <a:lnTo>
                    <a:pt x="755180" y="862114"/>
                  </a:lnTo>
                  <a:lnTo>
                    <a:pt x="755370" y="861999"/>
                  </a:lnTo>
                  <a:lnTo>
                    <a:pt x="755396" y="861860"/>
                  </a:lnTo>
                  <a:lnTo>
                    <a:pt x="755383" y="861707"/>
                  </a:lnTo>
                  <a:lnTo>
                    <a:pt x="755484" y="861212"/>
                  </a:lnTo>
                  <a:lnTo>
                    <a:pt x="755624" y="861021"/>
                  </a:lnTo>
                  <a:lnTo>
                    <a:pt x="755916" y="860945"/>
                  </a:lnTo>
                  <a:lnTo>
                    <a:pt x="756246" y="860971"/>
                  </a:lnTo>
                  <a:lnTo>
                    <a:pt x="756399" y="860971"/>
                  </a:lnTo>
                  <a:lnTo>
                    <a:pt x="756526" y="860882"/>
                  </a:lnTo>
                  <a:lnTo>
                    <a:pt x="756729" y="860552"/>
                  </a:lnTo>
                  <a:lnTo>
                    <a:pt x="756666" y="860209"/>
                  </a:lnTo>
                  <a:lnTo>
                    <a:pt x="756399" y="859955"/>
                  </a:lnTo>
                  <a:lnTo>
                    <a:pt x="756361" y="859777"/>
                  </a:lnTo>
                  <a:lnTo>
                    <a:pt x="756412" y="859612"/>
                  </a:lnTo>
                  <a:lnTo>
                    <a:pt x="756716" y="859548"/>
                  </a:lnTo>
                  <a:lnTo>
                    <a:pt x="756894" y="859599"/>
                  </a:lnTo>
                  <a:lnTo>
                    <a:pt x="757237" y="859586"/>
                  </a:lnTo>
                  <a:lnTo>
                    <a:pt x="757580" y="859485"/>
                  </a:lnTo>
                  <a:lnTo>
                    <a:pt x="757542" y="859777"/>
                  </a:lnTo>
                  <a:lnTo>
                    <a:pt x="757402" y="860018"/>
                  </a:lnTo>
                  <a:lnTo>
                    <a:pt x="757377" y="860171"/>
                  </a:lnTo>
                  <a:lnTo>
                    <a:pt x="757478" y="860399"/>
                  </a:lnTo>
                  <a:lnTo>
                    <a:pt x="757618" y="860437"/>
                  </a:lnTo>
                  <a:lnTo>
                    <a:pt x="757809" y="860399"/>
                  </a:lnTo>
                  <a:lnTo>
                    <a:pt x="757859" y="860209"/>
                  </a:lnTo>
                  <a:lnTo>
                    <a:pt x="757796" y="860018"/>
                  </a:lnTo>
                  <a:lnTo>
                    <a:pt x="757732" y="859853"/>
                  </a:lnTo>
                  <a:lnTo>
                    <a:pt x="757859" y="859536"/>
                  </a:lnTo>
                  <a:lnTo>
                    <a:pt x="757885" y="859396"/>
                  </a:lnTo>
                  <a:lnTo>
                    <a:pt x="758215" y="859218"/>
                  </a:lnTo>
                  <a:lnTo>
                    <a:pt x="759104" y="858431"/>
                  </a:lnTo>
                  <a:lnTo>
                    <a:pt x="758977" y="858139"/>
                  </a:lnTo>
                  <a:lnTo>
                    <a:pt x="758825" y="857986"/>
                  </a:lnTo>
                  <a:lnTo>
                    <a:pt x="758774" y="857618"/>
                  </a:lnTo>
                  <a:lnTo>
                    <a:pt x="758825" y="857364"/>
                  </a:lnTo>
                  <a:lnTo>
                    <a:pt x="758913" y="857135"/>
                  </a:lnTo>
                  <a:lnTo>
                    <a:pt x="759053" y="856957"/>
                  </a:lnTo>
                  <a:lnTo>
                    <a:pt x="759371" y="856754"/>
                  </a:lnTo>
                  <a:lnTo>
                    <a:pt x="759434" y="856627"/>
                  </a:lnTo>
                  <a:lnTo>
                    <a:pt x="759371" y="856335"/>
                  </a:lnTo>
                  <a:lnTo>
                    <a:pt x="759218" y="856107"/>
                  </a:lnTo>
                  <a:lnTo>
                    <a:pt x="759066" y="855967"/>
                  </a:lnTo>
                  <a:lnTo>
                    <a:pt x="758964" y="855776"/>
                  </a:lnTo>
                  <a:lnTo>
                    <a:pt x="758812" y="855472"/>
                  </a:lnTo>
                  <a:lnTo>
                    <a:pt x="758799" y="855294"/>
                  </a:lnTo>
                  <a:lnTo>
                    <a:pt x="758863" y="855014"/>
                  </a:lnTo>
                  <a:lnTo>
                    <a:pt x="758825" y="854875"/>
                  </a:lnTo>
                  <a:lnTo>
                    <a:pt x="758799" y="854557"/>
                  </a:lnTo>
                  <a:lnTo>
                    <a:pt x="758926" y="854341"/>
                  </a:lnTo>
                  <a:lnTo>
                    <a:pt x="759167" y="854138"/>
                  </a:lnTo>
                  <a:lnTo>
                    <a:pt x="759320" y="854151"/>
                  </a:lnTo>
                  <a:lnTo>
                    <a:pt x="759472" y="854367"/>
                  </a:lnTo>
                  <a:lnTo>
                    <a:pt x="759485" y="854506"/>
                  </a:lnTo>
                  <a:lnTo>
                    <a:pt x="759383" y="854633"/>
                  </a:lnTo>
                  <a:lnTo>
                    <a:pt x="759256" y="854925"/>
                  </a:lnTo>
                  <a:lnTo>
                    <a:pt x="759269" y="855091"/>
                  </a:lnTo>
                  <a:lnTo>
                    <a:pt x="759358" y="855218"/>
                  </a:lnTo>
                  <a:lnTo>
                    <a:pt x="759625" y="855268"/>
                  </a:lnTo>
                  <a:lnTo>
                    <a:pt x="759764" y="855218"/>
                  </a:lnTo>
                  <a:lnTo>
                    <a:pt x="759955" y="855052"/>
                  </a:lnTo>
                  <a:lnTo>
                    <a:pt x="760171" y="854824"/>
                  </a:lnTo>
                  <a:lnTo>
                    <a:pt x="760399" y="854583"/>
                  </a:lnTo>
                  <a:lnTo>
                    <a:pt x="760476" y="854417"/>
                  </a:lnTo>
                  <a:lnTo>
                    <a:pt x="760488" y="854227"/>
                  </a:lnTo>
                  <a:lnTo>
                    <a:pt x="760374" y="854087"/>
                  </a:lnTo>
                  <a:lnTo>
                    <a:pt x="760234" y="854049"/>
                  </a:lnTo>
                  <a:lnTo>
                    <a:pt x="760056" y="854062"/>
                  </a:lnTo>
                  <a:lnTo>
                    <a:pt x="759625" y="854138"/>
                  </a:lnTo>
                  <a:lnTo>
                    <a:pt x="759472" y="854100"/>
                  </a:lnTo>
                  <a:lnTo>
                    <a:pt x="759333" y="853998"/>
                  </a:lnTo>
                  <a:lnTo>
                    <a:pt x="759104" y="853719"/>
                  </a:lnTo>
                  <a:lnTo>
                    <a:pt x="759079" y="853528"/>
                  </a:lnTo>
                  <a:lnTo>
                    <a:pt x="759180" y="853401"/>
                  </a:lnTo>
                  <a:lnTo>
                    <a:pt x="759447" y="853338"/>
                  </a:lnTo>
                  <a:lnTo>
                    <a:pt x="759472" y="853109"/>
                  </a:lnTo>
                  <a:lnTo>
                    <a:pt x="759345" y="852728"/>
                  </a:lnTo>
                  <a:lnTo>
                    <a:pt x="759421" y="852538"/>
                  </a:lnTo>
                  <a:lnTo>
                    <a:pt x="759574" y="852424"/>
                  </a:lnTo>
                  <a:lnTo>
                    <a:pt x="759790" y="852398"/>
                  </a:lnTo>
                  <a:lnTo>
                    <a:pt x="759968" y="852843"/>
                  </a:lnTo>
                  <a:lnTo>
                    <a:pt x="759917" y="853020"/>
                  </a:lnTo>
                  <a:lnTo>
                    <a:pt x="759701" y="853173"/>
                  </a:lnTo>
                  <a:lnTo>
                    <a:pt x="759663" y="853300"/>
                  </a:lnTo>
                  <a:lnTo>
                    <a:pt x="759663" y="853427"/>
                  </a:lnTo>
                  <a:lnTo>
                    <a:pt x="759726" y="853554"/>
                  </a:lnTo>
                  <a:lnTo>
                    <a:pt x="759968" y="853681"/>
                  </a:lnTo>
                  <a:lnTo>
                    <a:pt x="760107" y="853694"/>
                  </a:lnTo>
                  <a:lnTo>
                    <a:pt x="760361" y="853655"/>
                  </a:lnTo>
                  <a:lnTo>
                    <a:pt x="760564" y="853541"/>
                  </a:lnTo>
                  <a:lnTo>
                    <a:pt x="760653" y="853389"/>
                  </a:lnTo>
                  <a:lnTo>
                    <a:pt x="760653" y="853262"/>
                  </a:lnTo>
                  <a:lnTo>
                    <a:pt x="760577" y="853084"/>
                  </a:lnTo>
                  <a:lnTo>
                    <a:pt x="760399" y="852741"/>
                  </a:lnTo>
                  <a:lnTo>
                    <a:pt x="760336" y="852563"/>
                  </a:lnTo>
                  <a:lnTo>
                    <a:pt x="760374" y="852385"/>
                  </a:lnTo>
                  <a:lnTo>
                    <a:pt x="760552" y="852182"/>
                  </a:lnTo>
                  <a:lnTo>
                    <a:pt x="760577" y="852043"/>
                  </a:lnTo>
                  <a:lnTo>
                    <a:pt x="760501" y="851890"/>
                  </a:lnTo>
                  <a:lnTo>
                    <a:pt x="760209" y="851420"/>
                  </a:lnTo>
                  <a:lnTo>
                    <a:pt x="760196" y="851255"/>
                  </a:lnTo>
                  <a:lnTo>
                    <a:pt x="760260" y="851065"/>
                  </a:lnTo>
                  <a:lnTo>
                    <a:pt x="760514" y="850912"/>
                  </a:lnTo>
                  <a:lnTo>
                    <a:pt x="760704" y="850963"/>
                  </a:lnTo>
                  <a:lnTo>
                    <a:pt x="760857" y="851065"/>
                  </a:lnTo>
                  <a:lnTo>
                    <a:pt x="760945" y="851255"/>
                  </a:lnTo>
                  <a:lnTo>
                    <a:pt x="760920" y="851458"/>
                  </a:lnTo>
                  <a:lnTo>
                    <a:pt x="760958" y="851750"/>
                  </a:lnTo>
                  <a:lnTo>
                    <a:pt x="761149" y="851903"/>
                  </a:lnTo>
                  <a:lnTo>
                    <a:pt x="761593" y="851687"/>
                  </a:lnTo>
                  <a:lnTo>
                    <a:pt x="762000" y="851547"/>
                  </a:lnTo>
                  <a:lnTo>
                    <a:pt x="762127" y="851458"/>
                  </a:lnTo>
                  <a:lnTo>
                    <a:pt x="762393" y="851662"/>
                  </a:lnTo>
                  <a:lnTo>
                    <a:pt x="762533" y="851700"/>
                  </a:lnTo>
                  <a:lnTo>
                    <a:pt x="762660" y="851585"/>
                  </a:lnTo>
                  <a:lnTo>
                    <a:pt x="762660" y="851458"/>
                  </a:lnTo>
                  <a:lnTo>
                    <a:pt x="762520" y="851242"/>
                  </a:lnTo>
                  <a:lnTo>
                    <a:pt x="762673" y="851115"/>
                  </a:lnTo>
                  <a:lnTo>
                    <a:pt x="762977" y="850938"/>
                  </a:lnTo>
                  <a:lnTo>
                    <a:pt x="763384" y="850658"/>
                  </a:lnTo>
                  <a:lnTo>
                    <a:pt x="763447" y="850493"/>
                  </a:lnTo>
                  <a:lnTo>
                    <a:pt x="763460" y="850252"/>
                  </a:lnTo>
                  <a:lnTo>
                    <a:pt x="763435" y="850036"/>
                  </a:lnTo>
                  <a:lnTo>
                    <a:pt x="762825" y="849553"/>
                  </a:lnTo>
                  <a:lnTo>
                    <a:pt x="762698" y="849452"/>
                  </a:lnTo>
                  <a:lnTo>
                    <a:pt x="762584" y="849198"/>
                  </a:lnTo>
                  <a:lnTo>
                    <a:pt x="762571" y="848969"/>
                  </a:lnTo>
                  <a:lnTo>
                    <a:pt x="762762" y="848461"/>
                  </a:lnTo>
                  <a:lnTo>
                    <a:pt x="763168" y="848461"/>
                  </a:lnTo>
                  <a:lnTo>
                    <a:pt x="763422" y="848563"/>
                  </a:lnTo>
                  <a:lnTo>
                    <a:pt x="763625" y="848601"/>
                  </a:lnTo>
                  <a:lnTo>
                    <a:pt x="763854" y="848702"/>
                  </a:lnTo>
                  <a:lnTo>
                    <a:pt x="764044" y="848588"/>
                  </a:lnTo>
                  <a:lnTo>
                    <a:pt x="764159" y="848448"/>
                  </a:lnTo>
                  <a:lnTo>
                    <a:pt x="764120" y="848220"/>
                  </a:lnTo>
                  <a:lnTo>
                    <a:pt x="764184" y="847991"/>
                  </a:lnTo>
                  <a:lnTo>
                    <a:pt x="764298" y="847636"/>
                  </a:lnTo>
                  <a:lnTo>
                    <a:pt x="764413" y="847242"/>
                  </a:lnTo>
                  <a:lnTo>
                    <a:pt x="764603" y="847001"/>
                  </a:lnTo>
                  <a:lnTo>
                    <a:pt x="764832" y="846886"/>
                  </a:lnTo>
                  <a:lnTo>
                    <a:pt x="764971" y="846975"/>
                  </a:lnTo>
                  <a:lnTo>
                    <a:pt x="765302" y="847128"/>
                  </a:lnTo>
                  <a:lnTo>
                    <a:pt x="765479" y="847153"/>
                  </a:lnTo>
                  <a:lnTo>
                    <a:pt x="765708" y="847026"/>
                  </a:lnTo>
                  <a:lnTo>
                    <a:pt x="765886" y="846823"/>
                  </a:lnTo>
                  <a:lnTo>
                    <a:pt x="765873" y="846658"/>
                  </a:lnTo>
                  <a:lnTo>
                    <a:pt x="765594" y="846543"/>
                  </a:lnTo>
                  <a:lnTo>
                    <a:pt x="765429" y="846480"/>
                  </a:lnTo>
                  <a:lnTo>
                    <a:pt x="765289" y="846315"/>
                  </a:lnTo>
                  <a:lnTo>
                    <a:pt x="765289" y="846175"/>
                  </a:lnTo>
                  <a:lnTo>
                    <a:pt x="765175" y="846010"/>
                  </a:lnTo>
                  <a:lnTo>
                    <a:pt x="765187" y="845858"/>
                  </a:lnTo>
                  <a:lnTo>
                    <a:pt x="765314" y="845832"/>
                  </a:lnTo>
                  <a:lnTo>
                    <a:pt x="765454" y="845896"/>
                  </a:lnTo>
                  <a:lnTo>
                    <a:pt x="765556" y="845642"/>
                  </a:lnTo>
                  <a:lnTo>
                    <a:pt x="765683" y="845769"/>
                  </a:lnTo>
                  <a:lnTo>
                    <a:pt x="765759" y="845629"/>
                  </a:lnTo>
                  <a:lnTo>
                    <a:pt x="765746" y="845464"/>
                  </a:lnTo>
                  <a:lnTo>
                    <a:pt x="765187" y="844892"/>
                  </a:lnTo>
                  <a:lnTo>
                    <a:pt x="764870" y="844943"/>
                  </a:lnTo>
                  <a:lnTo>
                    <a:pt x="764705" y="844880"/>
                  </a:lnTo>
                  <a:lnTo>
                    <a:pt x="764565" y="844689"/>
                  </a:lnTo>
                  <a:lnTo>
                    <a:pt x="764489" y="844524"/>
                  </a:lnTo>
                  <a:lnTo>
                    <a:pt x="764552" y="844232"/>
                  </a:lnTo>
                  <a:lnTo>
                    <a:pt x="764717" y="844105"/>
                  </a:lnTo>
                  <a:lnTo>
                    <a:pt x="764857" y="844169"/>
                  </a:lnTo>
                  <a:lnTo>
                    <a:pt x="765187" y="844054"/>
                  </a:lnTo>
                  <a:lnTo>
                    <a:pt x="765340" y="844042"/>
                  </a:lnTo>
                  <a:lnTo>
                    <a:pt x="765454" y="843394"/>
                  </a:lnTo>
                  <a:lnTo>
                    <a:pt x="765543" y="843140"/>
                  </a:lnTo>
                  <a:lnTo>
                    <a:pt x="765632" y="843013"/>
                  </a:lnTo>
                  <a:lnTo>
                    <a:pt x="765746" y="842759"/>
                  </a:lnTo>
                  <a:lnTo>
                    <a:pt x="765479" y="842594"/>
                  </a:lnTo>
                  <a:lnTo>
                    <a:pt x="765352" y="842467"/>
                  </a:lnTo>
                  <a:lnTo>
                    <a:pt x="765263" y="842340"/>
                  </a:lnTo>
                  <a:lnTo>
                    <a:pt x="765035" y="842264"/>
                  </a:lnTo>
                  <a:lnTo>
                    <a:pt x="764832" y="842365"/>
                  </a:lnTo>
                  <a:lnTo>
                    <a:pt x="764794" y="842492"/>
                  </a:lnTo>
                  <a:lnTo>
                    <a:pt x="764819" y="842683"/>
                  </a:lnTo>
                  <a:lnTo>
                    <a:pt x="764921" y="842886"/>
                  </a:lnTo>
                  <a:lnTo>
                    <a:pt x="764540" y="842911"/>
                  </a:lnTo>
                  <a:lnTo>
                    <a:pt x="764349" y="842797"/>
                  </a:lnTo>
                  <a:lnTo>
                    <a:pt x="764387" y="842568"/>
                  </a:lnTo>
                  <a:lnTo>
                    <a:pt x="764451" y="842327"/>
                  </a:lnTo>
                  <a:lnTo>
                    <a:pt x="764476" y="842137"/>
                  </a:lnTo>
                  <a:lnTo>
                    <a:pt x="764628" y="842035"/>
                  </a:lnTo>
                  <a:lnTo>
                    <a:pt x="765009" y="841806"/>
                  </a:lnTo>
                  <a:lnTo>
                    <a:pt x="765136" y="841387"/>
                  </a:lnTo>
                  <a:lnTo>
                    <a:pt x="765251" y="841248"/>
                  </a:lnTo>
                  <a:lnTo>
                    <a:pt x="765441" y="841184"/>
                  </a:lnTo>
                  <a:lnTo>
                    <a:pt x="765619" y="841184"/>
                  </a:lnTo>
                  <a:lnTo>
                    <a:pt x="765860" y="841400"/>
                  </a:lnTo>
                  <a:lnTo>
                    <a:pt x="765759" y="841832"/>
                  </a:lnTo>
                  <a:lnTo>
                    <a:pt x="765810" y="842111"/>
                  </a:lnTo>
                  <a:lnTo>
                    <a:pt x="765924" y="842238"/>
                  </a:lnTo>
                  <a:lnTo>
                    <a:pt x="765822" y="842365"/>
                  </a:lnTo>
                  <a:lnTo>
                    <a:pt x="766038" y="842683"/>
                  </a:lnTo>
                  <a:lnTo>
                    <a:pt x="766191" y="842606"/>
                  </a:lnTo>
                  <a:lnTo>
                    <a:pt x="766000" y="842429"/>
                  </a:lnTo>
                  <a:lnTo>
                    <a:pt x="766140" y="842276"/>
                  </a:lnTo>
                  <a:lnTo>
                    <a:pt x="766343" y="842035"/>
                  </a:lnTo>
                  <a:lnTo>
                    <a:pt x="766406" y="841832"/>
                  </a:lnTo>
                  <a:lnTo>
                    <a:pt x="766406" y="841705"/>
                  </a:lnTo>
                  <a:lnTo>
                    <a:pt x="766508" y="841375"/>
                  </a:lnTo>
                  <a:lnTo>
                    <a:pt x="766267" y="841121"/>
                  </a:lnTo>
                  <a:lnTo>
                    <a:pt x="766140" y="840879"/>
                  </a:lnTo>
                  <a:lnTo>
                    <a:pt x="766102" y="840701"/>
                  </a:lnTo>
                  <a:lnTo>
                    <a:pt x="766089" y="840498"/>
                  </a:lnTo>
                  <a:lnTo>
                    <a:pt x="766140" y="840333"/>
                  </a:lnTo>
                  <a:lnTo>
                    <a:pt x="766203" y="840168"/>
                  </a:lnTo>
                  <a:lnTo>
                    <a:pt x="766216" y="840041"/>
                  </a:lnTo>
                  <a:lnTo>
                    <a:pt x="766381" y="839901"/>
                  </a:lnTo>
                  <a:lnTo>
                    <a:pt x="766533" y="839876"/>
                  </a:lnTo>
                  <a:lnTo>
                    <a:pt x="766762" y="839812"/>
                  </a:lnTo>
                  <a:lnTo>
                    <a:pt x="766902" y="839825"/>
                  </a:lnTo>
                  <a:lnTo>
                    <a:pt x="767194" y="840028"/>
                  </a:lnTo>
                  <a:lnTo>
                    <a:pt x="767359" y="840181"/>
                  </a:lnTo>
                  <a:lnTo>
                    <a:pt x="767346" y="840320"/>
                  </a:lnTo>
                  <a:lnTo>
                    <a:pt x="767384" y="840460"/>
                  </a:lnTo>
                  <a:lnTo>
                    <a:pt x="767511" y="840511"/>
                  </a:lnTo>
                  <a:lnTo>
                    <a:pt x="767676" y="840524"/>
                  </a:lnTo>
                  <a:lnTo>
                    <a:pt x="767842" y="840600"/>
                  </a:lnTo>
                  <a:lnTo>
                    <a:pt x="768007" y="840486"/>
                  </a:lnTo>
                  <a:lnTo>
                    <a:pt x="768070" y="840257"/>
                  </a:lnTo>
                  <a:lnTo>
                    <a:pt x="767930" y="840232"/>
                  </a:lnTo>
                  <a:lnTo>
                    <a:pt x="767956" y="840028"/>
                  </a:lnTo>
                  <a:lnTo>
                    <a:pt x="767727" y="839978"/>
                  </a:lnTo>
                  <a:lnTo>
                    <a:pt x="767562" y="839889"/>
                  </a:lnTo>
                  <a:lnTo>
                    <a:pt x="767448" y="839685"/>
                  </a:lnTo>
                  <a:lnTo>
                    <a:pt x="767334" y="839406"/>
                  </a:lnTo>
                  <a:lnTo>
                    <a:pt x="767473" y="839165"/>
                  </a:lnTo>
                  <a:lnTo>
                    <a:pt x="767867" y="838949"/>
                  </a:lnTo>
                  <a:lnTo>
                    <a:pt x="768083" y="838911"/>
                  </a:lnTo>
                  <a:lnTo>
                    <a:pt x="768286" y="838847"/>
                  </a:lnTo>
                  <a:lnTo>
                    <a:pt x="768464" y="838720"/>
                  </a:lnTo>
                  <a:lnTo>
                    <a:pt x="768705" y="838593"/>
                  </a:lnTo>
                  <a:lnTo>
                    <a:pt x="768794" y="838276"/>
                  </a:lnTo>
                  <a:lnTo>
                    <a:pt x="768692" y="838034"/>
                  </a:lnTo>
                  <a:lnTo>
                    <a:pt x="768413" y="838085"/>
                  </a:lnTo>
                  <a:lnTo>
                    <a:pt x="768299" y="838276"/>
                  </a:lnTo>
                  <a:lnTo>
                    <a:pt x="768134" y="838314"/>
                  </a:lnTo>
                  <a:lnTo>
                    <a:pt x="767918" y="838288"/>
                  </a:lnTo>
                  <a:lnTo>
                    <a:pt x="767727" y="838187"/>
                  </a:lnTo>
                  <a:lnTo>
                    <a:pt x="767499" y="837857"/>
                  </a:lnTo>
                  <a:lnTo>
                    <a:pt x="767372" y="837653"/>
                  </a:lnTo>
                  <a:lnTo>
                    <a:pt x="767346" y="837260"/>
                  </a:lnTo>
                  <a:lnTo>
                    <a:pt x="767334" y="837044"/>
                  </a:lnTo>
                  <a:lnTo>
                    <a:pt x="767397" y="836891"/>
                  </a:lnTo>
                  <a:lnTo>
                    <a:pt x="767626" y="836752"/>
                  </a:lnTo>
                  <a:lnTo>
                    <a:pt x="767829" y="836625"/>
                  </a:lnTo>
                  <a:lnTo>
                    <a:pt x="768019" y="836498"/>
                  </a:lnTo>
                  <a:lnTo>
                    <a:pt x="768286" y="836663"/>
                  </a:lnTo>
                  <a:lnTo>
                    <a:pt x="768426" y="836815"/>
                  </a:lnTo>
                  <a:lnTo>
                    <a:pt x="768845" y="836574"/>
                  </a:lnTo>
                  <a:lnTo>
                    <a:pt x="769416" y="836307"/>
                  </a:lnTo>
                  <a:lnTo>
                    <a:pt x="769518" y="836168"/>
                  </a:lnTo>
                  <a:lnTo>
                    <a:pt x="769493" y="836028"/>
                  </a:lnTo>
                  <a:lnTo>
                    <a:pt x="769721" y="835748"/>
                  </a:lnTo>
                  <a:lnTo>
                    <a:pt x="769950" y="835672"/>
                  </a:lnTo>
                  <a:lnTo>
                    <a:pt x="770255" y="835736"/>
                  </a:lnTo>
                  <a:lnTo>
                    <a:pt x="770382" y="835723"/>
                  </a:lnTo>
                  <a:lnTo>
                    <a:pt x="770509" y="835672"/>
                  </a:lnTo>
                  <a:lnTo>
                    <a:pt x="770775" y="835507"/>
                  </a:lnTo>
                  <a:lnTo>
                    <a:pt x="770801" y="835291"/>
                  </a:lnTo>
                  <a:lnTo>
                    <a:pt x="770407" y="835025"/>
                  </a:lnTo>
                  <a:lnTo>
                    <a:pt x="770001" y="834872"/>
                  </a:lnTo>
                  <a:lnTo>
                    <a:pt x="769874" y="834783"/>
                  </a:lnTo>
                  <a:lnTo>
                    <a:pt x="769848" y="834555"/>
                  </a:lnTo>
                  <a:lnTo>
                    <a:pt x="769937" y="834301"/>
                  </a:lnTo>
                  <a:lnTo>
                    <a:pt x="770102" y="834199"/>
                  </a:lnTo>
                  <a:lnTo>
                    <a:pt x="770382" y="834085"/>
                  </a:lnTo>
                  <a:lnTo>
                    <a:pt x="770648" y="834059"/>
                  </a:lnTo>
                  <a:lnTo>
                    <a:pt x="770991" y="834212"/>
                  </a:lnTo>
                  <a:lnTo>
                    <a:pt x="771144" y="834402"/>
                  </a:lnTo>
                  <a:lnTo>
                    <a:pt x="771296" y="834440"/>
                  </a:lnTo>
                  <a:lnTo>
                    <a:pt x="771448" y="834364"/>
                  </a:lnTo>
                  <a:lnTo>
                    <a:pt x="771563" y="834110"/>
                  </a:lnTo>
                  <a:close/>
                </a:path>
                <a:path w="1014095" h="882015">
                  <a:moveTo>
                    <a:pt x="969302" y="783894"/>
                  </a:moveTo>
                  <a:lnTo>
                    <a:pt x="969175" y="783602"/>
                  </a:lnTo>
                  <a:lnTo>
                    <a:pt x="968629" y="782370"/>
                  </a:lnTo>
                  <a:lnTo>
                    <a:pt x="968298" y="781634"/>
                  </a:lnTo>
                  <a:lnTo>
                    <a:pt x="968159" y="781316"/>
                  </a:lnTo>
                  <a:lnTo>
                    <a:pt x="968082" y="781177"/>
                  </a:lnTo>
                  <a:lnTo>
                    <a:pt x="967981" y="780948"/>
                  </a:lnTo>
                  <a:lnTo>
                    <a:pt x="967689" y="780275"/>
                  </a:lnTo>
                  <a:lnTo>
                    <a:pt x="967092" y="779310"/>
                  </a:lnTo>
                  <a:lnTo>
                    <a:pt x="966787" y="778814"/>
                  </a:lnTo>
                  <a:lnTo>
                    <a:pt x="966152" y="777773"/>
                  </a:lnTo>
                  <a:lnTo>
                    <a:pt x="965606" y="776871"/>
                  </a:lnTo>
                  <a:lnTo>
                    <a:pt x="965022" y="776236"/>
                  </a:lnTo>
                  <a:lnTo>
                    <a:pt x="964793" y="775970"/>
                  </a:lnTo>
                  <a:lnTo>
                    <a:pt x="964412" y="775550"/>
                  </a:lnTo>
                  <a:lnTo>
                    <a:pt x="963637" y="774700"/>
                  </a:lnTo>
                  <a:lnTo>
                    <a:pt x="963218" y="774230"/>
                  </a:lnTo>
                  <a:lnTo>
                    <a:pt x="962380" y="773277"/>
                  </a:lnTo>
                  <a:lnTo>
                    <a:pt x="962367" y="773150"/>
                  </a:lnTo>
                  <a:lnTo>
                    <a:pt x="962329" y="772795"/>
                  </a:lnTo>
                  <a:lnTo>
                    <a:pt x="962393" y="772579"/>
                  </a:lnTo>
                  <a:lnTo>
                    <a:pt x="962571" y="772566"/>
                  </a:lnTo>
                  <a:lnTo>
                    <a:pt x="962787" y="772541"/>
                  </a:lnTo>
                  <a:lnTo>
                    <a:pt x="962787" y="772414"/>
                  </a:lnTo>
                  <a:lnTo>
                    <a:pt x="962787" y="772287"/>
                  </a:lnTo>
                  <a:lnTo>
                    <a:pt x="962812" y="772121"/>
                  </a:lnTo>
                  <a:lnTo>
                    <a:pt x="962825" y="771944"/>
                  </a:lnTo>
                  <a:lnTo>
                    <a:pt x="962736" y="771791"/>
                  </a:lnTo>
                  <a:lnTo>
                    <a:pt x="962875" y="771613"/>
                  </a:lnTo>
                  <a:lnTo>
                    <a:pt x="963028" y="771309"/>
                  </a:lnTo>
                  <a:lnTo>
                    <a:pt x="963028" y="771131"/>
                  </a:lnTo>
                  <a:lnTo>
                    <a:pt x="962901" y="771042"/>
                  </a:lnTo>
                  <a:lnTo>
                    <a:pt x="962774" y="770940"/>
                  </a:lnTo>
                  <a:lnTo>
                    <a:pt x="962621" y="770839"/>
                  </a:lnTo>
                  <a:lnTo>
                    <a:pt x="962469" y="770712"/>
                  </a:lnTo>
                  <a:lnTo>
                    <a:pt x="962418" y="770572"/>
                  </a:lnTo>
                  <a:lnTo>
                    <a:pt x="962393" y="770394"/>
                  </a:lnTo>
                  <a:lnTo>
                    <a:pt x="962393" y="770229"/>
                  </a:lnTo>
                  <a:lnTo>
                    <a:pt x="962545" y="770077"/>
                  </a:lnTo>
                  <a:lnTo>
                    <a:pt x="962621" y="769950"/>
                  </a:lnTo>
                  <a:lnTo>
                    <a:pt x="962799" y="769823"/>
                  </a:lnTo>
                  <a:lnTo>
                    <a:pt x="962901" y="769670"/>
                  </a:lnTo>
                  <a:lnTo>
                    <a:pt x="963015" y="769505"/>
                  </a:lnTo>
                  <a:lnTo>
                    <a:pt x="963053" y="769340"/>
                  </a:lnTo>
                  <a:lnTo>
                    <a:pt x="963079" y="769086"/>
                  </a:lnTo>
                  <a:lnTo>
                    <a:pt x="963218" y="768985"/>
                  </a:lnTo>
                  <a:lnTo>
                    <a:pt x="963307" y="768819"/>
                  </a:lnTo>
                  <a:lnTo>
                    <a:pt x="963434" y="768743"/>
                  </a:lnTo>
                  <a:lnTo>
                    <a:pt x="963510" y="768578"/>
                  </a:lnTo>
                  <a:lnTo>
                    <a:pt x="963523" y="768388"/>
                  </a:lnTo>
                  <a:lnTo>
                    <a:pt x="963599" y="768248"/>
                  </a:lnTo>
                  <a:lnTo>
                    <a:pt x="963701" y="767956"/>
                  </a:lnTo>
                  <a:lnTo>
                    <a:pt x="963739" y="767829"/>
                  </a:lnTo>
                  <a:lnTo>
                    <a:pt x="963904" y="767689"/>
                  </a:lnTo>
                  <a:lnTo>
                    <a:pt x="964031" y="767511"/>
                  </a:lnTo>
                  <a:lnTo>
                    <a:pt x="964463" y="767295"/>
                  </a:lnTo>
                  <a:lnTo>
                    <a:pt x="964285" y="767143"/>
                  </a:lnTo>
                  <a:lnTo>
                    <a:pt x="964145" y="767041"/>
                  </a:lnTo>
                  <a:lnTo>
                    <a:pt x="964018" y="766965"/>
                  </a:lnTo>
                  <a:lnTo>
                    <a:pt x="963866" y="766889"/>
                  </a:lnTo>
                  <a:lnTo>
                    <a:pt x="963688" y="766800"/>
                  </a:lnTo>
                  <a:lnTo>
                    <a:pt x="963561" y="766749"/>
                  </a:lnTo>
                  <a:lnTo>
                    <a:pt x="963218" y="766635"/>
                  </a:lnTo>
                  <a:lnTo>
                    <a:pt x="963041" y="766597"/>
                  </a:lnTo>
                  <a:lnTo>
                    <a:pt x="962825" y="766559"/>
                  </a:lnTo>
                  <a:lnTo>
                    <a:pt x="962634" y="766533"/>
                  </a:lnTo>
                  <a:lnTo>
                    <a:pt x="962367" y="766521"/>
                  </a:lnTo>
                  <a:lnTo>
                    <a:pt x="962025" y="766546"/>
                  </a:lnTo>
                  <a:lnTo>
                    <a:pt x="961771" y="766584"/>
                  </a:lnTo>
                  <a:lnTo>
                    <a:pt x="961402" y="766686"/>
                  </a:lnTo>
                  <a:lnTo>
                    <a:pt x="959827" y="767880"/>
                  </a:lnTo>
                  <a:lnTo>
                    <a:pt x="959650" y="768197"/>
                  </a:lnTo>
                  <a:lnTo>
                    <a:pt x="959548" y="768413"/>
                  </a:lnTo>
                  <a:lnTo>
                    <a:pt x="959485" y="768604"/>
                  </a:lnTo>
                  <a:lnTo>
                    <a:pt x="959281" y="768604"/>
                  </a:lnTo>
                  <a:lnTo>
                    <a:pt x="959281" y="769823"/>
                  </a:lnTo>
                  <a:lnTo>
                    <a:pt x="959294" y="770064"/>
                  </a:lnTo>
                  <a:lnTo>
                    <a:pt x="959332" y="770661"/>
                  </a:lnTo>
                  <a:lnTo>
                    <a:pt x="959396" y="771613"/>
                  </a:lnTo>
                  <a:lnTo>
                    <a:pt x="959485" y="773150"/>
                  </a:lnTo>
                  <a:lnTo>
                    <a:pt x="959789" y="778129"/>
                  </a:lnTo>
                  <a:lnTo>
                    <a:pt x="959815" y="778370"/>
                  </a:lnTo>
                  <a:lnTo>
                    <a:pt x="959866" y="779310"/>
                  </a:lnTo>
                  <a:lnTo>
                    <a:pt x="959904" y="779881"/>
                  </a:lnTo>
                  <a:lnTo>
                    <a:pt x="959967" y="780770"/>
                  </a:lnTo>
                  <a:lnTo>
                    <a:pt x="959980" y="781050"/>
                  </a:lnTo>
                  <a:lnTo>
                    <a:pt x="959993" y="781227"/>
                  </a:lnTo>
                  <a:lnTo>
                    <a:pt x="960069" y="782370"/>
                  </a:lnTo>
                  <a:lnTo>
                    <a:pt x="960132" y="783488"/>
                  </a:lnTo>
                  <a:lnTo>
                    <a:pt x="960158" y="783907"/>
                  </a:lnTo>
                  <a:lnTo>
                    <a:pt x="960170" y="784148"/>
                  </a:lnTo>
                  <a:lnTo>
                    <a:pt x="960208" y="784694"/>
                  </a:lnTo>
                  <a:lnTo>
                    <a:pt x="960259" y="785431"/>
                  </a:lnTo>
                  <a:lnTo>
                    <a:pt x="960348" y="787019"/>
                  </a:lnTo>
                  <a:lnTo>
                    <a:pt x="960424" y="788200"/>
                  </a:lnTo>
                  <a:lnTo>
                    <a:pt x="960437" y="788479"/>
                  </a:lnTo>
                  <a:lnTo>
                    <a:pt x="960450" y="788708"/>
                  </a:lnTo>
                  <a:lnTo>
                    <a:pt x="960539" y="790003"/>
                  </a:lnTo>
                  <a:lnTo>
                    <a:pt x="960577" y="790625"/>
                  </a:lnTo>
                  <a:lnTo>
                    <a:pt x="960843" y="790638"/>
                  </a:lnTo>
                  <a:lnTo>
                    <a:pt x="962025" y="790689"/>
                  </a:lnTo>
                  <a:lnTo>
                    <a:pt x="963218" y="790727"/>
                  </a:lnTo>
                  <a:lnTo>
                    <a:pt x="964399" y="790765"/>
                  </a:lnTo>
                  <a:lnTo>
                    <a:pt x="965606" y="790765"/>
                  </a:lnTo>
                  <a:lnTo>
                    <a:pt x="966787" y="790778"/>
                  </a:lnTo>
                  <a:lnTo>
                    <a:pt x="967384" y="790778"/>
                  </a:lnTo>
                  <a:lnTo>
                    <a:pt x="967981" y="790778"/>
                  </a:lnTo>
                  <a:lnTo>
                    <a:pt x="969175" y="790778"/>
                  </a:lnTo>
                  <a:lnTo>
                    <a:pt x="969302" y="790778"/>
                  </a:lnTo>
                  <a:lnTo>
                    <a:pt x="969302" y="790524"/>
                  </a:lnTo>
                  <a:lnTo>
                    <a:pt x="969276" y="790003"/>
                  </a:lnTo>
                  <a:lnTo>
                    <a:pt x="969264" y="789851"/>
                  </a:lnTo>
                  <a:lnTo>
                    <a:pt x="969264" y="789686"/>
                  </a:lnTo>
                  <a:lnTo>
                    <a:pt x="969251" y="789482"/>
                  </a:lnTo>
                  <a:lnTo>
                    <a:pt x="969238" y="789216"/>
                  </a:lnTo>
                  <a:lnTo>
                    <a:pt x="969200" y="788924"/>
                  </a:lnTo>
                  <a:lnTo>
                    <a:pt x="969200" y="788682"/>
                  </a:lnTo>
                  <a:lnTo>
                    <a:pt x="969187" y="788479"/>
                  </a:lnTo>
                  <a:lnTo>
                    <a:pt x="969175" y="788276"/>
                  </a:lnTo>
                  <a:lnTo>
                    <a:pt x="969162" y="788149"/>
                  </a:lnTo>
                  <a:lnTo>
                    <a:pt x="969124" y="788022"/>
                  </a:lnTo>
                  <a:lnTo>
                    <a:pt x="969086" y="787666"/>
                  </a:lnTo>
                  <a:lnTo>
                    <a:pt x="969086" y="787488"/>
                  </a:lnTo>
                  <a:lnTo>
                    <a:pt x="969086" y="787298"/>
                  </a:lnTo>
                  <a:lnTo>
                    <a:pt x="969060" y="786955"/>
                  </a:lnTo>
                  <a:lnTo>
                    <a:pt x="969035" y="786777"/>
                  </a:lnTo>
                  <a:lnTo>
                    <a:pt x="968984" y="786460"/>
                  </a:lnTo>
                  <a:lnTo>
                    <a:pt x="968946" y="786142"/>
                  </a:lnTo>
                  <a:lnTo>
                    <a:pt x="968883" y="785672"/>
                  </a:lnTo>
                  <a:lnTo>
                    <a:pt x="968870" y="785482"/>
                  </a:lnTo>
                  <a:lnTo>
                    <a:pt x="968870" y="785329"/>
                  </a:lnTo>
                  <a:lnTo>
                    <a:pt x="968844" y="785190"/>
                  </a:lnTo>
                  <a:lnTo>
                    <a:pt x="968806" y="785012"/>
                  </a:lnTo>
                  <a:lnTo>
                    <a:pt x="968781" y="784847"/>
                  </a:lnTo>
                  <a:lnTo>
                    <a:pt x="968743" y="784682"/>
                  </a:lnTo>
                  <a:lnTo>
                    <a:pt x="968819" y="784504"/>
                  </a:lnTo>
                  <a:lnTo>
                    <a:pt x="969175" y="784059"/>
                  </a:lnTo>
                  <a:lnTo>
                    <a:pt x="969302" y="783907"/>
                  </a:lnTo>
                  <a:close/>
                </a:path>
                <a:path w="1014095" h="882015">
                  <a:moveTo>
                    <a:pt x="1013498" y="734047"/>
                  </a:moveTo>
                  <a:lnTo>
                    <a:pt x="1013460" y="733196"/>
                  </a:lnTo>
                  <a:lnTo>
                    <a:pt x="1013447" y="732370"/>
                  </a:lnTo>
                  <a:lnTo>
                    <a:pt x="1013421" y="731520"/>
                  </a:lnTo>
                  <a:lnTo>
                    <a:pt x="1013409" y="731278"/>
                  </a:lnTo>
                  <a:lnTo>
                    <a:pt x="1013396" y="730770"/>
                  </a:lnTo>
                  <a:lnTo>
                    <a:pt x="1013396" y="730643"/>
                  </a:lnTo>
                  <a:lnTo>
                    <a:pt x="1013371" y="730008"/>
                  </a:lnTo>
                  <a:lnTo>
                    <a:pt x="1013345" y="729170"/>
                  </a:lnTo>
                  <a:lnTo>
                    <a:pt x="1013333" y="727862"/>
                  </a:lnTo>
                  <a:lnTo>
                    <a:pt x="1013333" y="727646"/>
                  </a:lnTo>
                  <a:lnTo>
                    <a:pt x="1013307" y="727354"/>
                  </a:lnTo>
                  <a:lnTo>
                    <a:pt x="1012037" y="727341"/>
                  </a:lnTo>
                  <a:lnTo>
                    <a:pt x="1010843" y="727303"/>
                  </a:lnTo>
                  <a:lnTo>
                    <a:pt x="1009650" y="727290"/>
                  </a:lnTo>
                  <a:lnTo>
                    <a:pt x="1008951" y="727252"/>
                  </a:lnTo>
                  <a:lnTo>
                    <a:pt x="1008646" y="727227"/>
                  </a:lnTo>
                  <a:lnTo>
                    <a:pt x="1008113" y="727227"/>
                  </a:lnTo>
                  <a:lnTo>
                    <a:pt x="1007275" y="727214"/>
                  </a:lnTo>
                  <a:lnTo>
                    <a:pt x="1007122" y="727214"/>
                  </a:lnTo>
                  <a:lnTo>
                    <a:pt x="1006081" y="727202"/>
                  </a:lnTo>
                  <a:lnTo>
                    <a:pt x="1004887" y="727176"/>
                  </a:lnTo>
                  <a:lnTo>
                    <a:pt x="1004404" y="727163"/>
                  </a:lnTo>
                  <a:lnTo>
                    <a:pt x="1003706" y="727163"/>
                  </a:lnTo>
                  <a:lnTo>
                    <a:pt x="1003452" y="727163"/>
                  </a:lnTo>
                  <a:lnTo>
                    <a:pt x="1003261" y="727189"/>
                  </a:lnTo>
                  <a:lnTo>
                    <a:pt x="1002855" y="727227"/>
                  </a:lnTo>
                  <a:lnTo>
                    <a:pt x="1002715" y="727341"/>
                  </a:lnTo>
                  <a:lnTo>
                    <a:pt x="1002512" y="727329"/>
                  </a:lnTo>
                  <a:lnTo>
                    <a:pt x="1002385" y="727329"/>
                  </a:lnTo>
                  <a:lnTo>
                    <a:pt x="1001890" y="727202"/>
                  </a:lnTo>
                  <a:lnTo>
                    <a:pt x="1001318" y="727125"/>
                  </a:lnTo>
                  <a:lnTo>
                    <a:pt x="1001179" y="727113"/>
                  </a:lnTo>
                  <a:lnTo>
                    <a:pt x="1000937" y="727113"/>
                  </a:lnTo>
                  <a:lnTo>
                    <a:pt x="1000429" y="727125"/>
                  </a:lnTo>
                  <a:lnTo>
                    <a:pt x="1000417" y="727265"/>
                  </a:lnTo>
                  <a:lnTo>
                    <a:pt x="1000366" y="727392"/>
                  </a:lnTo>
                  <a:lnTo>
                    <a:pt x="1000239" y="727417"/>
                  </a:lnTo>
                  <a:lnTo>
                    <a:pt x="1000277" y="727544"/>
                  </a:lnTo>
                  <a:lnTo>
                    <a:pt x="1000213" y="727735"/>
                  </a:lnTo>
                  <a:lnTo>
                    <a:pt x="999858" y="727786"/>
                  </a:lnTo>
                  <a:lnTo>
                    <a:pt x="999540" y="727837"/>
                  </a:lnTo>
                  <a:lnTo>
                    <a:pt x="999591" y="727125"/>
                  </a:lnTo>
                  <a:lnTo>
                    <a:pt x="999134" y="727113"/>
                  </a:lnTo>
                  <a:lnTo>
                    <a:pt x="998943" y="727100"/>
                  </a:lnTo>
                  <a:lnTo>
                    <a:pt x="998753" y="727100"/>
                  </a:lnTo>
                  <a:lnTo>
                    <a:pt x="997750" y="727087"/>
                  </a:lnTo>
                  <a:lnTo>
                    <a:pt x="996556" y="727075"/>
                  </a:lnTo>
                  <a:lnTo>
                    <a:pt x="995362" y="727024"/>
                  </a:lnTo>
                  <a:lnTo>
                    <a:pt x="994181" y="726973"/>
                  </a:lnTo>
                  <a:lnTo>
                    <a:pt x="992987" y="726935"/>
                  </a:lnTo>
                  <a:lnTo>
                    <a:pt x="991793" y="726884"/>
                  </a:lnTo>
                  <a:lnTo>
                    <a:pt x="991196" y="726871"/>
                  </a:lnTo>
                  <a:lnTo>
                    <a:pt x="990600" y="726884"/>
                  </a:lnTo>
                  <a:lnTo>
                    <a:pt x="990460" y="726884"/>
                  </a:lnTo>
                  <a:lnTo>
                    <a:pt x="990434" y="727570"/>
                  </a:lnTo>
                  <a:lnTo>
                    <a:pt x="990434" y="727786"/>
                  </a:lnTo>
                  <a:lnTo>
                    <a:pt x="990422" y="727976"/>
                  </a:lnTo>
                  <a:lnTo>
                    <a:pt x="990358" y="728865"/>
                  </a:lnTo>
                  <a:lnTo>
                    <a:pt x="990333" y="729170"/>
                  </a:lnTo>
                  <a:lnTo>
                    <a:pt x="990307" y="729742"/>
                  </a:lnTo>
                  <a:lnTo>
                    <a:pt x="990257" y="730364"/>
                  </a:lnTo>
                  <a:lnTo>
                    <a:pt x="990231" y="730770"/>
                  </a:lnTo>
                  <a:lnTo>
                    <a:pt x="990193" y="731418"/>
                  </a:lnTo>
                  <a:lnTo>
                    <a:pt x="990142" y="732180"/>
                  </a:lnTo>
                  <a:lnTo>
                    <a:pt x="990130" y="732370"/>
                  </a:lnTo>
                  <a:lnTo>
                    <a:pt x="990066" y="733475"/>
                  </a:lnTo>
                  <a:lnTo>
                    <a:pt x="990041" y="733971"/>
                  </a:lnTo>
                  <a:lnTo>
                    <a:pt x="990003" y="734695"/>
                  </a:lnTo>
                  <a:lnTo>
                    <a:pt x="989977" y="734974"/>
                  </a:lnTo>
                  <a:lnTo>
                    <a:pt x="989939" y="735558"/>
                  </a:lnTo>
                  <a:lnTo>
                    <a:pt x="989914" y="735965"/>
                  </a:lnTo>
                  <a:lnTo>
                    <a:pt x="989888" y="736219"/>
                  </a:lnTo>
                  <a:lnTo>
                    <a:pt x="989838" y="737146"/>
                  </a:lnTo>
                  <a:lnTo>
                    <a:pt x="989812" y="737590"/>
                  </a:lnTo>
                  <a:lnTo>
                    <a:pt x="989799" y="737819"/>
                  </a:lnTo>
                  <a:lnTo>
                    <a:pt x="989723" y="738593"/>
                  </a:lnTo>
                  <a:lnTo>
                    <a:pt x="989723" y="738733"/>
                  </a:lnTo>
                  <a:lnTo>
                    <a:pt x="989698" y="739101"/>
                  </a:lnTo>
                  <a:lnTo>
                    <a:pt x="989609" y="740143"/>
                  </a:lnTo>
                  <a:lnTo>
                    <a:pt x="989622" y="740321"/>
                  </a:lnTo>
                  <a:lnTo>
                    <a:pt x="989596" y="740562"/>
                  </a:lnTo>
                  <a:lnTo>
                    <a:pt x="990117" y="741375"/>
                  </a:lnTo>
                  <a:lnTo>
                    <a:pt x="990434" y="741908"/>
                  </a:lnTo>
                  <a:lnTo>
                    <a:pt x="990523" y="742048"/>
                  </a:lnTo>
                  <a:lnTo>
                    <a:pt x="990130" y="742289"/>
                  </a:lnTo>
                  <a:lnTo>
                    <a:pt x="989418" y="742721"/>
                  </a:lnTo>
                  <a:lnTo>
                    <a:pt x="988390" y="743331"/>
                  </a:lnTo>
                  <a:lnTo>
                    <a:pt x="988263" y="743381"/>
                  </a:lnTo>
                  <a:lnTo>
                    <a:pt x="988136" y="743496"/>
                  </a:lnTo>
                  <a:lnTo>
                    <a:pt x="987539" y="743864"/>
                  </a:lnTo>
                  <a:lnTo>
                    <a:pt x="987348" y="743978"/>
                  </a:lnTo>
                  <a:lnTo>
                    <a:pt x="987196" y="744067"/>
                  </a:lnTo>
                  <a:lnTo>
                    <a:pt x="987285" y="744207"/>
                  </a:lnTo>
                  <a:lnTo>
                    <a:pt x="987818" y="745070"/>
                  </a:lnTo>
                  <a:lnTo>
                    <a:pt x="987971" y="745312"/>
                  </a:lnTo>
                  <a:lnTo>
                    <a:pt x="988085" y="745502"/>
                  </a:lnTo>
                  <a:lnTo>
                    <a:pt x="988187" y="745655"/>
                  </a:lnTo>
                  <a:lnTo>
                    <a:pt x="988136" y="745820"/>
                  </a:lnTo>
                  <a:lnTo>
                    <a:pt x="988123" y="745985"/>
                  </a:lnTo>
                  <a:lnTo>
                    <a:pt x="988148" y="746137"/>
                  </a:lnTo>
                  <a:lnTo>
                    <a:pt x="988758" y="746760"/>
                  </a:lnTo>
                  <a:lnTo>
                    <a:pt x="993686" y="745413"/>
                  </a:lnTo>
                  <a:lnTo>
                    <a:pt x="994181" y="745248"/>
                  </a:lnTo>
                  <a:lnTo>
                    <a:pt x="994740" y="745070"/>
                  </a:lnTo>
                  <a:lnTo>
                    <a:pt x="996556" y="744474"/>
                  </a:lnTo>
                  <a:lnTo>
                    <a:pt x="997153" y="744296"/>
                  </a:lnTo>
                  <a:lnTo>
                    <a:pt x="998943" y="743826"/>
                  </a:lnTo>
                  <a:lnTo>
                    <a:pt x="1000125" y="743521"/>
                  </a:lnTo>
                  <a:lnTo>
                    <a:pt x="1000277" y="743496"/>
                  </a:lnTo>
                  <a:lnTo>
                    <a:pt x="1001318" y="743229"/>
                  </a:lnTo>
                  <a:lnTo>
                    <a:pt x="1002512" y="742924"/>
                  </a:lnTo>
                  <a:lnTo>
                    <a:pt x="1003706" y="742619"/>
                  </a:lnTo>
                  <a:lnTo>
                    <a:pt x="1006525" y="741908"/>
                  </a:lnTo>
                  <a:lnTo>
                    <a:pt x="1007275" y="741718"/>
                  </a:lnTo>
                  <a:lnTo>
                    <a:pt x="1008468" y="741438"/>
                  </a:lnTo>
                  <a:lnTo>
                    <a:pt x="1009497" y="741159"/>
                  </a:lnTo>
                  <a:lnTo>
                    <a:pt x="1011567" y="740295"/>
                  </a:lnTo>
                  <a:lnTo>
                    <a:pt x="1011859" y="740410"/>
                  </a:lnTo>
                  <a:lnTo>
                    <a:pt x="1011936" y="740244"/>
                  </a:lnTo>
                  <a:lnTo>
                    <a:pt x="1012037" y="739927"/>
                  </a:lnTo>
                  <a:lnTo>
                    <a:pt x="1012202" y="740016"/>
                  </a:lnTo>
                  <a:lnTo>
                    <a:pt x="1012418" y="740130"/>
                  </a:lnTo>
                  <a:lnTo>
                    <a:pt x="1012609" y="740041"/>
                  </a:lnTo>
                  <a:lnTo>
                    <a:pt x="1012723" y="739914"/>
                  </a:lnTo>
                  <a:lnTo>
                    <a:pt x="1012926" y="739724"/>
                  </a:lnTo>
                  <a:lnTo>
                    <a:pt x="1012901" y="739546"/>
                  </a:lnTo>
                  <a:lnTo>
                    <a:pt x="1012799" y="739419"/>
                  </a:lnTo>
                  <a:lnTo>
                    <a:pt x="1012812" y="739292"/>
                  </a:lnTo>
                  <a:lnTo>
                    <a:pt x="1012875" y="739114"/>
                  </a:lnTo>
                  <a:lnTo>
                    <a:pt x="1012863" y="738987"/>
                  </a:lnTo>
                  <a:lnTo>
                    <a:pt x="1012837" y="738860"/>
                  </a:lnTo>
                  <a:lnTo>
                    <a:pt x="1012748" y="738733"/>
                  </a:lnTo>
                  <a:lnTo>
                    <a:pt x="1012736" y="738606"/>
                  </a:lnTo>
                  <a:lnTo>
                    <a:pt x="1012786" y="738454"/>
                  </a:lnTo>
                  <a:lnTo>
                    <a:pt x="1012977" y="738390"/>
                  </a:lnTo>
                  <a:lnTo>
                    <a:pt x="1013129" y="738327"/>
                  </a:lnTo>
                  <a:lnTo>
                    <a:pt x="1013269" y="738365"/>
                  </a:lnTo>
                  <a:lnTo>
                    <a:pt x="1013371" y="737692"/>
                  </a:lnTo>
                  <a:lnTo>
                    <a:pt x="1013396" y="737146"/>
                  </a:lnTo>
                  <a:lnTo>
                    <a:pt x="1013447" y="735558"/>
                  </a:lnTo>
                  <a:lnTo>
                    <a:pt x="1013460" y="734987"/>
                  </a:lnTo>
                  <a:lnTo>
                    <a:pt x="1013498" y="734047"/>
                  </a:lnTo>
                  <a:close/>
                </a:path>
              </a:pathLst>
            </a:custGeom>
            <a:solidFill>
              <a:srgbClr val="AB42DF">
                <a:alpha val="59999"/>
              </a:srgbClr>
            </a:solidFill>
          </p:spPr>
          <p:txBody>
            <a:bodyPr wrap="square" lIns="0" tIns="0" rIns="0" bIns="0" rtlCol="0"/>
            <a:lstStyle/>
            <a:p>
              <a:endParaRPr/>
            </a:p>
          </p:txBody>
        </p:sp>
        <p:pic>
          <p:nvPicPr>
            <p:cNvPr id="212" name="object 212"/>
            <p:cNvPicPr/>
            <p:nvPr/>
          </p:nvPicPr>
          <p:blipFill>
            <a:blip r:embed="rId17" cstate="print"/>
            <a:stretch>
              <a:fillRect/>
            </a:stretch>
          </p:blipFill>
          <p:spPr>
            <a:xfrm>
              <a:off x="13248034" y="8115506"/>
              <a:ext cx="311577" cy="502075"/>
            </a:xfrm>
            <a:prstGeom prst="rect">
              <a:avLst/>
            </a:prstGeom>
          </p:spPr>
        </p:pic>
        <p:sp>
          <p:nvSpPr>
            <p:cNvPr id="213" name="object 213"/>
            <p:cNvSpPr/>
            <p:nvPr/>
          </p:nvSpPr>
          <p:spPr>
            <a:xfrm>
              <a:off x="11770563" y="8444077"/>
              <a:ext cx="84455" cy="81280"/>
            </a:xfrm>
            <a:custGeom>
              <a:avLst/>
              <a:gdLst/>
              <a:ahLst/>
              <a:cxnLst/>
              <a:rect l="l" t="t" r="r" b="b"/>
              <a:pathLst>
                <a:path w="84454" h="81279">
                  <a:moveTo>
                    <a:pt x="83972" y="63500"/>
                  </a:moveTo>
                  <a:lnTo>
                    <a:pt x="83959" y="62230"/>
                  </a:lnTo>
                  <a:lnTo>
                    <a:pt x="83959" y="59690"/>
                  </a:lnTo>
                  <a:lnTo>
                    <a:pt x="83947" y="55880"/>
                  </a:lnTo>
                  <a:lnTo>
                    <a:pt x="83934" y="52070"/>
                  </a:lnTo>
                  <a:lnTo>
                    <a:pt x="83934" y="50800"/>
                  </a:lnTo>
                  <a:lnTo>
                    <a:pt x="83934" y="49530"/>
                  </a:lnTo>
                  <a:lnTo>
                    <a:pt x="83921" y="48260"/>
                  </a:lnTo>
                  <a:lnTo>
                    <a:pt x="83896" y="46990"/>
                  </a:lnTo>
                  <a:lnTo>
                    <a:pt x="83896" y="39370"/>
                  </a:lnTo>
                  <a:lnTo>
                    <a:pt x="82715" y="39370"/>
                  </a:lnTo>
                  <a:lnTo>
                    <a:pt x="82715" y="38100"/>
                  </a:lnTo>
                  <a:lnTo>
                    <a:pt x="81394" y="38100"/>
                  </a:lnTo>
                  <a:lnTo>
                    <a:pt x="81394" y="36830"/>
                  </a:lnTo>
                  <a:lnTo>
                    <a:pt x="80822" y="36830"/>
                  </a:lnTo>
                  <a:lnTo>
                    <a:pt x="80822" y="35560"/>
                  </a:lnTo>
                  <a:lnTo>
                    <a:pt x="80187" y="35560"/>
                  </a:lnTo>
                  <a:lnTo>
                    <a:pt x="80187" y="34290"/>
                  </a:lnTo>
                  <a:lnTo>
                    <a:pt x="79159" y="34290"/>
                  </a:lnTo>
                  <a:lnTo>
                    <a:pt x="79159" y="35560"/>
                  </a:lnTo>
                  <a:lnTo>
                    <a:pt x="78041" y="35560"/>
                  </a:lnTo>
                  <a:lnTo>
                    <a:pt x="78041" y="36830"/>
                  </a:lnTo>
                  <a:lnTo>
                    <a:pt x="77508" y="36830"/>
                  </a:lnTo>
                  <a:lnTo>
                    <a:pt x="77508" y="38100"/>
                  </a:lnTo>
                  <a:lnTo>
                    <a:pt x="73660" y="38100"/>
                  </a:lnTo>
                  <a:lnTo>
                    <a:pt x="73660" y="39370"/>
                  </a:lnTo>
                  <a:lnTo>
                    <a:pt x="73202" y="39370"/>
                  </a:lnTo>
                  <a:lnTo>
                    <a:pt x="73202" y="38100"/>
                  </a:lnTo>
                  <a:lnTo>
                    <a:pt x="69710" y="38100"/>
                  </a:lnTo>
                  <a:lnTo>
                    <a:pt x="69710" y="39370"/>
                  </a:lnTo>
                  <a:lnTo>
                    <a:pt x="69532" y="39370"/>
                  </a:lnTo>
                  <a:lnTo>
                    <a:pt x="69532" y="38100"/>
                  </a:lnTo>
                  <a:lnTo>
                    <a:pt x="66179" y="38100"/>
                  </a:lnTo>
                  <a:lnTo>
                    <a:pt x="66179" y="39370"/>
                  </a:lnTo>
                  <a:lnTo>
                    <a:pt x="65887" y="39370"/>
                  </a:lnTo>
                  <a:lnTo>
                    <a:pt x="65887" y="40640"/>
                  </a:lnTo>
                  <a:lnTo>
                    <a:pt x="65519" y="40640"/>
                  </a:lnTo>
                  <a:lnTo>
                    <a:pt x="65519" y="39370"/>
                  </a:lnTo>
                  <a:lnTo>
                    <a:pt x="65481" y="40640"/>
                  </a:lnTo>
                  <a:lnTo>
                    <a:pt x="65138" y="40640"/>
                  </a:lnTo>
                  <a:lnTo>
                    <a:pt x="65138" y="39370"/>
                  </a:lnTo>
                  <a:lnTo>
                    <a:pt x="60121" y="39370"/>
                  </a:lnTo>
                  <a:lnTo>
                    <a:pt x="60121" y="40640"/>
                  </a:lnTo>
                  <a:lnTo>
                    <a:pt x="60007" y="41910"/>
                  </a:lnTo>
                  <a:lnTo>
                    <a:pt x="59042" y="41910"/>
                  </a:lnTo>
                  <a:lnTo>
                    <a:pt x="59042" y="40640"/>
                  </a:lnTo>
                  <a:lnTo>
                    <a:pt x="57378" y="40640"/>
                  </a:lnTo>
                  <a:lnTo>
                    <a:pt x="57378" y="39370"/>
                  </a:lnTo>
                  <a:lnTo>
                    <a:pt x="57378" y="38100"/>
                  </a:lnTo>
                  <a:lnTo>
                    <a:pt x="56527" y="38100"/>
                  </a:lnTo>
                  <a:lnTo>
                    <a:pt x="56527" y="36830"/>
                  </a:lnTo>
                  <a:lnTo>
                    <a:pt x="56553" y="35560"/>
                  </a:lnTo>
                  <a:lnTo>
                    <a:pt x="56083" y="35560"/>
                  </a:lnTo>
                  <a:lnTo>
                    <a:pt x="56083" y="34290"/>
                  </a:lnTo>
                  <a:lnTo>
                    <a:pt x="55003" y="34290"/>
                  </a:lnTo>
                  <a:lnTo>
                    <a:pt x="55003" y="33020"/>
                  </a:lnTo>
                  <a:lnTo>
                    <a:pt x="53060" y="33020"/>
                  </a:lnTo>
                  <a:lnTo>
                    <a:pt x="53060" y="34290"/>
                  </a:lnTo>
                  <a:lnTo>
                    <a:pt x="52705" y="34290"/>
                  </a:lnTo>
                  <a:lnTo>
                    <a:pt x="52705" y="33020"/>
                  </a:lnTo>
                  <a:lnTo>
                    <a:pt x="51498" y="33020"/>
                  </a:lnTo>
                  <a:lnTo>
                    <a:pt x="51498" y="31750"/>
                  </a:lnTo>
                  <a:lnTo>
                    <a:pt x="50812" y="31750"/>
                  </a:lnTo>
                  <a:lnTo>
                    <a:pt x="50812" y="30480"/>
                  </a:lnTo>
                  <a:lnTo>
                    <a:pt x="51435" y="30480"/>
                  </a:lnTo>
                  <a:lnTo>
                    <a:pt x="51435" y="29210"/>
                  </a:lnTo>
                  <a:lnTo>
                    <a:pt x="51358" y="27940"/>
                  </a:lnTo>
                  <a:lnTo>
                    <a:pt x="49796" y="27940"/>
                  </a:lnTo>
                  <a:lnTo>
                    <a:pt x="49796" y="26670"/>
                  </a:lnTo>
                  <a:lnTo>
                    <a:pt x="49364" y="26670"/>
                  </a:lnTo>
                  <a:lnTo>
                    <a:pt x="49364" y="25400"/>
                  </a:lnTo>
                  <a:lnTo>
                    <a:pt x="48183" y="25400"/>
                  </a:lnTo>
                  <a:lnTo>
                    <a:pt x="48183" y="24130"/>
                  </a:lnTo>
                  <a:lnTo>
                    <a:pt x="47599" y="24130"/>
                  </a:lnTo>
                  <a:lnTo>
                    <a:pt x="47599" y="22860"/>
                  </a:lnTo>
                  <a:lnTo>
                    <a:pt x="47536" y="21590"/>
                  </a:lnTo>
                  <a:lnTo>
                    <a:pt x="46863" y="21590"/>
                  </a:lnTo>
                  <a:lnTo>
                    <a:pt x="46863" y="20320"/>
                  </a:lnTo>
                  <a:lnTo>
                    <a:pt x="47053" y="20320"/>
                  </a:lnTo>
                  <a:lnTo>
                    <a:pt x="47053" y="19050"/>
                  </a:lnTo>
                  <a:lnTo>
                    <a:pt x="46672" y="19050"/>
                  </a:lnTo>
                  <a:lnTo>
                    <a:pt x="46672" y="17780"/>
                  </a:lnTo>
                  <a:lnTo>
                    <a:pt x="45262" y="17780"/>
                  </a:lnTo>
                  <a:lnTo>
                    <a:pt x="45262" y="16510"/>
                  </a:lnTo>
                  <a:lnTo>
                    <a:pt x="43675" y="16510"/>
                  </a:lnTo>
                  <a:lnTo>
                    <a:pt x="43675" y="17780"/>
                  </a:lnTo>
                  <a:lnTo>
                    <a:pt x="42265" y="17780"/>
                  </a:lnTo>
                  <a:lnTo>
                    <a:pt x="42265" y="19050"/>
                  </a:lnTo>
                  <a:lnTo>
                    <a:pt x="40513" y="19050"/>
                  </a:lnTo>
                  <a:lnTo>
                    <a:pt x="40513" y="20320"/>
                  </a:lnTo>
                  <a:lnTo>
                    <a:pt x="38112" y="20320"/>
                  </a:lnTo>
                  <a:lnTo>
                    <a:pt x="38112" y="19050"/>
                  </a:lnTo>
                  <a:lnTo>
                    <a:pt x="36372" y="19050"/>
                  </a:lnTo>
                  <a:lnTo>
                    <a:pt x="36372" y="17780"/>
                  </a:lnTo>
                  <a:lnTo>
                    <a:pt x="36601" y="17780"/>
                  </a:lnTo>
                  <a:lnTo>
                    <a:pt x="36601" y="16510"/>
                  </a:lnTo>
                  <a:lnTo>
                    <a:pt x="37134" y="16510"/>
                  </a:lnTo>
                  <a:lnTo>
                    <a:pt x="37134" y="15240"/>
                  </a:lnTo>
                  <a:lnTo>
                    <a:pt x="36309" y="15240"/>
                  </a:lnTo>
                  <a:lnTo>
                    <a:pt x="36309" y="13970"/>
                  </a:lnTo>
                  <a:lnTo>
                    <a:pt x="37020" y="13970"/>
                  </a:lnTo>
                  <a:lnTo>
                    <a:pt x="37020" y="12700"/>
                  </a:lnTo>
                  <a:lnTo>
                    <a:pt x="38341" y="12700"/>
                  </a:lnTo>
                  <a:lnTo>
                    <a:pt x="38341" y="11430"/>
                  </a:lnTo>
                  <a:lnTo>
                    <a:pt x="38354" y="10160"/>
                  </a:lnTo>
                  <a:lnTo>
                    <a:pt x="37084" y="10160"/>
                  </a:lnTo>
                  <a:lnTo>
                    <a:pt x="37084" y="8890"/>
                  </a:lnTo>
                  <a:lnTo>
                    <a:pt x="37541" y="8890"/>
                  </a:lnTo>
                  <a:lnTo>
                    <a:pt x="37541" y="7620"/>
                  </a:lnTo>
                  <a:lnTo>
                    <a:pt x="37896" y="7620"/>
                  </a:lnTo>
                  <a:lnTo>
                    <a:pt x="37896" y="6350"/>
                  </a:lnTo>
                  <a:lnTo>
                    <a:pt x="37833" y="5080"/>
                  </a:lnTo>
                  <a:lnTo>
                    <a:pt x="38087" y="5080"/>
                  </a:lnTo>
                  <a:lnTo>
                    <a:pt x="38087" y="3810"/>
                  </a:lnTo>
                  <a:lnTo>
                    <a:pt x="38366" y="3810"/>
                  </a:lnTo>
                  <a:lnTo>
                    <a:pt x="38366" y="2540"/>
                  </a:lnTo>
                  <a:lnTo>
                    <a:pt x="38722" y="2540"/>
                  </a:lnTo>
                  <a:lnTo>
                    <a:pt x="38722" y="1270"/>
                  </a:lnTo>
                  <a:lnTo>
                    <a:pt x="38455" y="1270"/>
                  </a:lnTo>
                  <a:lnTo>
                    <a:pt x="38455" y="0"/>
                  </a:lnTo>
                  <a:lnTo>
                    <a:pt x="2743" y="0"/>
                  </a:lnTo>
                  <a:lnTo>
                    <a:pt x="2743" y="1270"/>
                  </a:lnTo>
                  <a:lnTo>
                    <a:pt x="2743" y="2540"/>
                  </a:lnTo>
                  <a:lnTo>
                    <a:pt x="2438" y="2540"/>
                  </a:lnTo>
                  <a:lnTo>
                    <a:pt x="2438" y="3810"/>
                  </a:lnTo>
                  <a:lnTo>
                    <a:pt x="3378" y="3810"/>
                  </a:lnTo>
                  <a:lnTo>
                    <a:pt x="3378" y="5080"/>
                  </a:lnTo>
                  <a:lnTo>
                    <a:pt x="3860" y="5080"/>
                  </a:lnTo>
                  <a:lnTo>
                    <a:pt x="3860" y="6350"/>
                  </a:lnTo>
                  <a:lnTo>
                    <a:pt x="4318" y="6350"/>
                  </a:lnTo>
                  <a:lnTo>
                    <a:pt x="4318" y="7620"/>
                  </a:lnTo>
                  <a:lnTo>
                    <a:pt x="3898" y="7620"/>
                  </a:lnTo>
                  <a:lnTo>
                    <a:pt x="3898" y="8890"/>
                  </a:lnTo>
                  <a:lnTo>
                    <a:pt x="4191" y="8890"/>
                  </a:lnTo>
                  <a:lnTo>
                    <a:pt x="4191" y="10160"/>
                  </a:lnTo>
                  <a:lnTo>
                    <a:pt x="4737" y="10160"/>
                  </a:lnTo>
                  <a:lnTo>
                    <a:pt x="4737" y="11430"/>
                  </a:lnTo>
                  <a:lnTo>
                    <a:pt x="5156" y="11430"/>
                  </a:lnTo>
                  <a:lnTo>
                    <a:pt x="5156" y="12700"/>
                  </a:lnTo>
                  <a:lnTo>
                    <a:pt x="6146" y="12700"/>
                  </a:lnTo>
                  <a:lnTo>
                    <a:pt x="6146" y="13970"/>
                  </a:lnTo>
                  <a:lnTo>
                    <a:pt x="7899" y="13970"/>
                  </a:lnTo>
                  <a:lnTo>
                    <a:pt x="7899" y="15240"/>
                  </a:lnTo>
                  <a:lnTo>
                    <a:pt x="8077" y="15240"/>
                  </a:lnTo>
                  <a:lnTo>
                    <a:pt x="8077" y="13970"/>
                  </a:lnTo>
                  <a:lnTo>
                    <a:pt x="8648" y="13970"/>
                  </a:lnTo>
                  <a:lnTo>
                    <a:pt x="8648" y="15240"/>
                  </a:lnTo>
                  <a:lnTo>
                    <a:pt x="9537" y="15240"/>
                  </a:lnTo>
                  <a:lnTo>
                    <a:pt x="9537" y="16510"/>
                  </a:lnTo>
                  <a:lnTo>
                    <a:pt x="10223" y="16510"/>
                  </a:lnTo>
                  <a:lnTo>
                    <a:pt x="10223" y="17780"/>
                  </a:lnTo>
                  <a:lnTo>
                    <a:pt x="10287" y="19050"/>
                  </a:lnTo>
                  <a:lnTo>
                    <a:pt x="9486" y="19050"/>
                  </a:lnTo>
                  <a:lnTo>
                    <a:pt x="9486" y="20320"/>
                  </a:lnTo>
                  <a:lnTo>
                    <a:pt x="9042" y="20320"/>
                  </a:lnTo>
                  <a:lnTo>
                    <a:pt x="9042" y="21590"/>
                  </a:lnTo>
                  <a:lnTo>
                    <a:pt x="8331" y="21590"/>
                  </a:lnTo>
                  <a:lnTo>
                    <a:pt x="8331" y="22860"/>
                  </a:lnTo>
                  <a:lnTo>
                    <a:pt x="7696" y="22860"/>
                  </a:lnTo>
                  <a:lnTo>
                    <a:pt x="7696" y="24130"/>
                  </a:lnTo>
                  <a:lnTo>
                    <a:pt x="7416" y="24130"/>
                  </a:lnTo>
                  <a:lnTo>
                    <a:pt x="7416" y="25400"/>
                  </a:lnTo>
                  <a:lnTo>
                    <a:pt x="7124" y="25400"/>
                  </a:lnTo>
                  <a:lnTo>
                    <a:pt x="7124" y="26670"/>
                  </a:lnTo>
                  <a:lnTo>
                    <a:pt x="6654" y="26670"/>
                  </a:lnTo>
                  <a:lnTo>
                    <a:pt x="6654" y="27940"/>
                  </a:lnTo>
                  <a:lnTo>
                    <a:pt x="5969" y="27940"/>
                  </a:lnTo>
                  <a:lnTo>
                    <a:pt x="5969" y="29210"/>
                  </a:lnTo>
                  <a:lnTo>
                    <a:pt x="5283" y="29210"/>
                  </a:lnTo>
                  <a:lnTo>
                    <a:pt x="5283" y="30480"/>
                  </a:lnTo>
                  <a:lnTo>
                    <a:pt x="5473" y="30480"/>
                  </a:lnTo>
                  <a:lnTo>
                    <a:pt x="5473" y="31750"/>
                  </a:lnTo>
                  <a:lnTo>
                    <a:pt x="4813" y="31750"/>
                  </a:lnTo>
                  <a:lnTo>
                    <a:pt x="4813" y="33020"/>
                  </a:lnTo>
                  <a:lnTo>
                    <a:pt x="4216" y="33020"/>
                  </a:lnTo>
                  <a:lnTo>
                    <a:pt x="4216" y="34290"/>
                  </a:lnTo>
                  <a:lnTo>
                    <a:pt x="2451" y="34290"/>
                  </a:lnTo>
                  <a:lnTo>
                    <a:pt x="2451" y="35560"/>
                  </a:lnTo>
                  <a:lnTo>
                    <a:pt x="1968" y="35560"/>
                  </a:lnTo>
                  <a:lnTo>
                    <a:pt x="1968" y="36830"/>
                  </a:lnTo>
                  <a:lnTo>
                    <a:pt x="1587" y="36830"/>
                  </a:lnTo>
                  <a:lnTo>
                    <a:pt x="1587" y="38100"/>
                  </a:lnTo>
                  <a:lnTo>
                    <a:pt x="1041" y="38100"/>
                  </a:lnTo>
                  <a:lnTo>
                    <a:pt x="1041" y="39370"/>
                  </a:lnTo>
                  <a:lnTo>
                    <a:pt x="342" y="39370"/>
                  </a:lnTo>
                  <a:lnTo>
                    <a:pt x="342" y="40640"/>
                  </a:lnTo>
                  <a:lnTo>
                    <a:pt x="0" y="40640"/>
                  </a:lnTo>
                  <a:lnTo>
                    <a:pt x="0" y="41910"/>
                  </a:lnTo>
                  <a:lnTo>
                    <a:pt x="596" y="41910"/>
                  </a:lnTo>
                  <a:lnTo>
                    <a:pt x="596" y="43180"/>
                  </a:lnTo>
                  <a:lnTo>
                    <a:pt x="2120" y="43180"/>
                  </a:lnTo>
                  <a:lnTo>
                    <a:pt x="2120" y="44450"/>
                  </a:lnTo>
                  <a:lnTo>
                    <a:pt x="4305" y="44450"/>
                  </a:lnTo>
                  <a:lnTo>
                    <a:pt x="4305" y="45720"/>
                  </a:lnTo>
                  <a:lnTo>
                    <a:pt x="4343" y="46990"/>
                  </a:lnTo>
                  <a:lnTo>
                    <a:pt x="3644" y="46990"/>
                  </a:lnTo>
                  <a:lnTo>
                    <a:pt x="3644" y="48260"/>
                  </a:lnTo>
                  <a:lnTo>
                    <a:pt x="4140" y="48260"/>
                  </a:lnTo>
                  <a:lnTo>
                    <a:pt x="4140" y="49530"/>
                  </a:lnTo>
                  <a:lnTo>
                    <a:pt x="3810" y="49530"/>
                  </a:lnTo>
                  <a:lnTo>
                    <a:pt x="3810" y="50800"/>
                  </a:lnTo>
                  <a:lnTo>
                    <a:pt x="3086" y="50800"/>
                  </a:lnTo>
                  <a:lnTo>
                    <a:pt x="3086" y="52070"/>
                  </a:lnTo>
                  <a:lnTo>
                    <a:pt x="2921" y="52070"/>
                  </a:lnTo>
                  <a:lnTo>
                    <a:pt x="2921" y="55880"/>
                  </a:lnTo>
                  <a:lnTo>
                    <a:pt x="2921" y="81280"/>
                  </a:lnTo>
                  <a:lnTo>
                    <a:pt x="83921" y="81280"/>
                  </a:lnTo>
                  <a:lnTo>
                    <a:pt x="83921" y="80010"/>
                  </a:lnTo>
                  <a:lnTo>
                    <a:pt x="83921" y="78740"/>
                  </a:lnTo>
                  <a:lnTo>
                    <a:pt x="83921" y="76200"/>
                  </a:lnTo>
                  <a:lnTo>
                    <a:pt x="83934" y="74930"/>
                  </a:lnTo>
                  <a:lnTo>
                    <a:pt x="83959" y="72390"/>
                  </a:lnTo>
                  <a:lnTo>
                    <a:pt x="83972" y="71120"/>
                  </a:lnTo>
                  <a:lnTo>
                    <a:pt x="83972" y="69850"/>
                  </a:lnTo>
                  <a:lnTo>
                    <a:pt x="83972" y="67310"/>
                  </a:lnTo>
                  <a:lnTo>
                    <a:pt x="83959" y="66040"/>
                  </a:lnTo>
                  <a:lnTo>
                    <a:pt x="83959" y="64770"/>
                  </a:lnTo>
                  <a:lnTo>
                    <a:pt x="83972" y="63500"/>
                  </a:lnTo>
                  <a:close/>
                </a:path>
              </a:pathLst>
            </a:custGeom>
            <a:solidFill>
              <a:srgbClr val="AB42DF">
                <a:alpha val="59999"/>
              </a:srgbClr>
            </a:solidFill>
          </p:spPr>
          <p:txBody>
            <a:bodyPr wrap="square" lIns="0" tIns="0" rIns="0" bIns="0" rtlCol="0"/>
            <a:lstStyle/>
            <a:p>
              <a:endParaRPr/>
            </a:p>
          </p:txBody>
        </p:sp>
        <p:sp>
          <p:nvSpPr>
            <p:cNvPr id="214" name="object 214"/>
            <p:cNvSpPr/>
            <p:nvPr/>
          </p:nvSpPr>
          <p:spPr>
            <a:xfrm>
              <a:off x="11733124" y="8394192"/>
              <a:ext cx="763270" cy="354330"/>
            </a:xfrm>
            <a:custGeom>
              <a:avLst/>
              <a:gdLst/>
              <a:ahLst/>
              <a:cxnLst/>
              <a:rect l="l" t="t" r="r" b="b"/>
              <a:pathLst>
                <a:path w="763270" h="354329">
                  <a:moveTo>
                    <a:pt x="121361" y="129895"/>
                  </a:moveTo>
                  <a:lnTo>
                    <a:pt x="71653" y="129895"/>
                  </a:lnTo>
                  <a:lnTo>
                    <a:pt x="71653" y="134975"/>
                  </a:lnTo>
                  <a:lnTo>
                    <a:pt x="71653" y="135585"/>
                  </a:lnTo>
                  <a:lnTo>
                    <a:pt x="71018" y="135572"/>
                  </a:lnTo>
                  <a:lnTo>
                    <a:pt x="70726" y="135559"/>
                  </a:lnTo>
                  <a:lnTo>
                    <a:pt x="69532" y="135547"/>
                  </a:lnTo>
                  <a:lnTo>
                    <a:pt x="69176" y="135572"/>
                  </a:lnTo>
                  <a:lnTo>
                    <a:pt x="68389" y="135585"/>
                  </a:lnTo>
                  <a:lnTo>
                    <a:pt x="68389" y="134975"/>
                  </a:lnTo>
                  <a:lnTo>
                    <a:pt x="71653" y="134975"/>
                  </a:lnTo>
                  <a:lnTo>
                    <a:pt x="71653" y="129895"/>
                  </a:lnTo>
                  <a:lnTo>
                    <a:pt x="40360" y="129895"/>
                  </a:lnTo>
                  <a:lnTo>
                    <a:pt x="40360" y="131165"/>
                  </a:lnTo>
                  <a:lnTo>
                    <a:pt x="40373" y="132435"/>
                  </a:lnTo>
                  <a:lnTo>
                    <a:pt x="40360" y="133705"/>
                  </a:lnTo>
                  <a:lnTo>
                    <a:pt x="40360" y="134975"/>
                  </a:lnTo>
                  <a:lnTo>
                    <a:pt x="42481" y="134975"/>
                  </a:lnTo>
                  <a:lnTo>
                    <a:pt x="42481" y="135597"/>
                  </a:lnTo>
                  <a:lnTo>
                    <a:pt x="40373" y="135572"/>
                  </a:lnTo>
                  <a:lnTo>
                    <a:pt x="37782" y="135572"/>
                  </a:lnTo>
                  <a:lnTo>
                    <a:pt x="25476" y="135623"/>
                  </a:lnTo>
                  <a:lnTo>
                    <a:pt x="17741" y="135724"/>
                  </a:lnTo>
                  <a:lnTo>
                    <a:pt x="6426" y="135648"/>
                  </a:lnTo>
                  <a:lnTo>
                    <a:pt x="139" y="135661"/>
                  </a:lnTo>
                  <a:lnTo>
                    <a:pt x="101" y="138557"/>
                  </a:lnTo>
                  <a:lnTo>
                    <a:pt x="101" y="140157"/>
                  </a:lnTo>
                  <a:lnTo>
                    <a:pt x="101" y="142506"/>
                  </a:lnTo>
                  <a:lnTo>
                    <a:pt x="88" y="144932"/>
                  </a:lnTo>
                  <a:lnTo>
                    <a:pt x="88" y="153670"/>
                  </a:lnTo>
                  <a:lnTo>
                    <a:pt x="101" y="157581"/>
                  </a:lnTo>
                  <a:lnTo>
                    <a:pt x="139" y="162293"/>
                  </a:lnTo>
                  <a:lnTo>
                    <a:pt x="139" y="165417"/>
                  </a:lnTo>
                  <a:lnTo>
                    <a:pt x="114" y="171475"/>
                  </a:lnTo>
                  <a:lnTo>
                    <a:pt x="63" y="176301"/>
                  </a:lnTo>
                  <a:lnTo>
                    <a:pt x="63" y="178473"/>
                  </a:lnTo>
                  <a:lnTo>
                    <a:pt x="38" y="180936"/>
                  </a:lnTo>
                  <a:lnTo>
                    <a:pt x="25" y="182486"/>
                  </a:lnTo>
                  <a:lnTo>
                    <a:pt x="0" y="185153"/>
                  </a:lnTo>
                  <a:lnTo>
                    <a:pt x="63" y="189039"/>
                  </a:lnTo>
                  <a:lnTo>
                    <a:pt x="6426" y="194678"/>
                  </a:lnTo>
                  <a:lnTo>
                    <a:pt x="7835" y="195922"/>
                  </a:lnTo>
                  <a:lnTo>
                    <a:pt x="8204" y="196265"/>
                  </a:lnTo>
                  <a:lnTo>
                    <a:pt x="30238" y="216268"/>
                  </a:lnTo>
                  <a:lnTo>
                    <a:pt x="31076" y="217043"/>
                  </a:lnTo>
                  <a:lnTo>
                    <a:pt x="33972" y="219697"/>
                  </a:lnTo>
                  <a:lnTo>
                    <a:pt x="36614" y="222186"/>
                  </a:lnTo>
                  <a:lnTo>
                    <a:pt x="37909" y="223393"/>
                  </a:lnTo>
                  <a:lnTo>
                    <a:pt x="39497" y="224878"/>
                  </a:lnTo>
                  <a:lnTo>
                    <a:pt x="41097" y="226364"/>
                  </a:lnTo>
                  <a:lnTo>
                    <a:pt x="44526" y="229616"/>
                  </a:lnTo>
                  <a:lnTo>
                    <a:pt x="45808" y="230822"/>
                  </a:lnTo>
                  <a:lnTo>
                    <a:pt x="48107" y="232994"/>
                  </a:lnTo>
                  <a:lnTo>
                    <a:pt x="48907" y="233781"/>
                  </a:lnTo>
                  <a:lnTo>
                    <a:pt x="49288" y="234137"/>
                  </a:lnTo>
                  <a:lnTo>
                    <a:pt x="51676" y="236397"/>
                  </a:lnTo>
                  <a:lnTo>
                    <a:pt x="54051" y="238671"/>
                  </a:lnTo>
                  <a:lnTo>
                    <a:pt x="55245" y="239826"/>
                  </a:lnTo>
                  <a:lnTo>
                    <a:pt x="59321" y="243725"/>
                  </a:lnTo>
                  <a:lnTo>
                    <a:pt x="62547" y="246875"/>
                  </a:lnTo>
                  <a:lnTo>
                    <a:pt x="62687" y="247002"/>
                  </a:lnTo>
                  <a:lnTo>
                    <a:pt x="63576" y="247865"/>
                  </a:lnTo>
                  <a:lnTo>
                    <a:pt x="66027" y="250240"/>
                  </a:lnTo>
                  <a:lnTo>
                    <a:pt x="70192" y="254330"/>
                  </a:lnTo>
                  <a:lnTo>
                    <a:pt x="72783" y="256882"/>
                  </a:lnTo>
                  <a:lnTo>
                    <a:pt x="72732" y="256743"/>
                  </a:lnTo>
                  <a:lnTo>
                    <a:pt x="72720" y="256489"/>
                  </a:lnTo>
                  <a:lnTo>
                    <a:pt x="72758" y="256362"/>
                  </a:lnTo>
                  <a:lnTo>
                    <a:pt x="72872" y="256171"/>
                  </a:lnTo>
                  <a:lnTo>
                    <a:pt x="73101" y="255981"/>
                  </a:lnTo>
                  <a:lnTo>
                    <a:pt x="73164" y="255676"/>
                  </a:lnTo>
                  <a:lnTo>
                    <a:pt x="72605" y="255231"/>
                  </a:lnTo>
                  <a:lnTo>
                    <a:pt x="72796" y="254977"/>
                  </a:lnTo>
                  <a:lnTo>
                    <a:pt x="72936" y="254914"/>
                  </a:lnTo>
                  <a:lnTo>
                    <a:pt x="73418" y="254863"/>
                  </a:lnTo>
                  <a:lnTo>
                    <a:pt x="73545" y="254736"/>
                  </a:lnTo>
                  <a:lnTo>
                    <a:pt x="73596" y="254571"/>
                  </a:lnTo>
                  <a:lnTo>
                    <a:pt x="73634" y="254330"/>
                  </a:lnTo>
                  <a:lnTo>
                    <a:pt x="73647" y="253873"/>
                  </a:lnTo>
                  <a:lnTo>
                    <a:pt x="73609" y="253593"/>
                  </a:lnTo>
                  <a:lnTo>
                    <a:pt x="73507" y="253466"/>
                  </a:lnTo>
                  <a:lnTo>
                    <a:pt x="73266" y="251917"/>
                  </a:lnTo>
                  <a:lnTo>
                    <a:pt x="73291" y="251561"/>
                  </a:lnTo>
                  <a:lnTo>
                    <a:pt x="73088" y="250837"/>
                  </a:lnTo>
                  <a:lnTo>
                    <a:pt x="72974" y="250545"/>
                  </a:lnTo>
                  <a:lnTo>
                    <a:pt x="72936" y="250317"/>
                  </a:lnTo>
                  <a:lnTo>
                    <a:pt x="72885" y="250164"/>
                  </a:lnTo>
                  <a:lnTo>
                    <a:pt x="72720" y="249986"/>
                  </a:lnTo>
                  <a:lnTo>
                    <a:pt x="72504" y="249770"/>
                  </a:lnTo>
                  <a:lnTo>
                    <a:pt x="72224" y="248869"/>
                  </a:lnTo>
                  <a:lnTo>
                    <a:pt x="72186" y="248399"/>
                  </a:lnTo>
                  <a:lnTo>
                    <a:pt x="72351" y="248259"/>
                  </a:lnTo>
                  <a:lnTo>
                    <a:pt x="72466" y="248043"/>
                  </a:lnTo>
                  <a:lnTo>
                    <a:pt x="72377" y="247561"/>
                  </a:lnTo>
                  <a:lnTo>
                    <a:pt x="72212" y="247294"/>
                  </a:lnTo>
                  <a:lnTo>
                    <a:pt x="72428" y="247167"/>
                  </a:lnTo>
                  <a:lnTo>
                    <a:pt x="72504" y="246964"/>
                  </a:lnTo>
                  <a:lnTo>
                    <a:pt x="72440" y="246634"/>
                  </a:lnTo>
                  <a:lnTo>
                    <a:pt x="72034" y="246126"/>
                  </a:lnTo>
                  <a:lnTo>
                    <a:pt x="72009" y="245910"/>
                  </a:lnTo>
                  <a:lnTo>
                    <a:pt x="72148" y="245567"/>
                  </a:lnTo>
                  <a:lnTo>
                    <a:pt x="71805" y="245148"/>
                  </a:lnTo>
                  <a:lnTo>
                    <a:pt x="71958" y="244348"/>
                  </a:lnTo>
                  <a:lnTo>
                    <a:pt x="71856" y="244132"/>
                  </a:lnTo>
                  <a:lnTo>
                    <a:pt x="71894" y="243776"/>
                  </a:lnTo>
                  <a:lnTo>
                    <a:pt x="71793" y="243636"/>
                  </a:lnTo>
                  <a:lnTo>
                    <a:pt x="71932" y="243141"/>
                  </a:lnTo>
                  <a:lnTo>
                    <a:pt x="71818" y="242760"/>
                  </a:lnTo>
                  <a:lnTo>
                    <a:pt x="72390" y="242417"/>
                  </a:lnTo>
                  <a:lnTo>
                    <a:pt x="72263" y="242328"/>
                  </a:lnTo>
                  <a:lnTo>
                    <a:pt x="72085" y="242112"/>
                  </a:lnTo>
                  <a:lnTo>
                    <a:pt x="71767" y="241744"/>
                  </a:lnTo>
                  <a:lnTo>
                    <a:pt x="71780" y="241477"/>
                  </a:lnTo>
                  <a:lnTo>
                    <a:pt x="71666" y="241325"/>
                  </a:lnTo>
                  <a:lnTo>
                    <a:pt x="71513" y="241020"/>
                  </a:lnTo>
                  <a:lnTo>
                    <a:pt x="71297" y="240487"/>
                  </a:lnTo>
                  <a:lnTo>
                    <a:pt x="71310" y="240233"/>
                  </a:lnTo>
                  <a:lnTo>
                    <a:pt x="71310" y="240068"/>
                  </a:lnTo>
                  <a:lnTo>
                    <a:pt x="71577" y="239737"/>
                  </a:lnTo>
                  <a:lnTo>
                    <a:pt x="71310" y="239623"/>
                  </a:lnTo>
                  <a:lnTo>
                    <a:pt x="71399" y="239356"/>
                  </a:lnTo>
                  <a:lnTo>
                    <a:pt x="71120" y="238810"/>
                  </a:lnTo>
                  <a:lnTo>
                    <a:pt x="71386" y="238518"/>
                  </a:lnTo>
                  <a:lnTo>
                    <a:pt x="71958" y="238379"/>
                  </a:lnTo>
                  <a:lnTo>
                    <a:pt x="72097" y="238442"/>
                  </a:lnTo>
                  <a:lnTo>
                    <a:pt x="72809" y="237883"/>
                  </a:lnTo>
                  <a:lnTo>
                    <a:pt x="73012" y="238099"/>
                  </a:lnTo>
                  <a:lnTo>
                    <a:pt x="73266" y="237896"/>
                  </a:lnTo>
                  <a:lnTo>
                    <a:pt x="73482" y="237820"/>
                  </a:lnTo>
                  <a:lnTo>
                    <a:pt x="73609" y="237731"/>
                  </a:lnTo>
                  <a:lnTo>
                    <a:pt x="73774" y="237731"/>
                  </a:lnTo>
                  <a:lnTo>
                    <a:pt x="73901" y="237744"/>
                  </a:lnTo>
                  <a:lnTo>
                    <a:pt x="74053" y="237718"/>
                  </a:lnTo>
                  <a:lnTo>
                    <a:pt x="74434" y="237744"/>
                  </a:lnTo>
                  <a:lnTo>
                    <a:pt x="74561" y="237909"/>
                  </a:lnTo>
                  <a:lnTo>
                    <a:pt x="74447" y="238048"/>
                  </a:lnTo>
                  <a:lnTo>
                    <a:pt x="74764" y="238099"/>
                  </a:lnTo>
                  <a:lnTo>
                    <a:pt x="75031" y="237934"/>
                  </a:lnTo>
                  <a:lnTo>
                    <a:pt x="75298" y="238163"/>
                  </a:lnTo>
                  <a:lnTo>
                    <a:pt x="75717" y="237832"/>
                  </a:lnTo>
                  <a:lnTo>
                    <a:pt x="76327" y="237871"/>
                  </a:lnTo>
                  <a:lnTo>
                    <a:pt x="76809" y="238480"/>
                  </a:lnTo>
                  <a:lnTo>
                    <a:pt x="77216" y="239014"/>
                  </a:lnTo>
                  <a:lnTo>
                    <a:pt x="77076" y="239255"/>
                  </a:lnTo>
                  <a:lnTo>
                    <a:pt x="77685" y="239522"/>
                  </a:lnTo>
                  <a:lnTo>
                    <a:pt x="77749" y="239788"/>
                  </a:lnTo>
                  <a:lnTo>
                    <a:pt x="78041" y="239991"/>
                  </a:lnTo>
                  <a:lnTo>
                    <a:pt x="78206" y="240030"/>
                  </a:lnTo>
                  <a:lnTo>
                    <a:pt x="78346" y="240017"/>
                  </a:lnTo>
                  <a:lnTo>
                    <a:pt x="78930" y="239839"/>
                  </a:lnTo>
                  <a:lnTo>
                    <a:pt x="79273" y="239877"/>
                  </a:lnTo>
                  <a:lnTo>
                    <a:pt x="79438" y="239649"/>
                  </a:lnTo>
                  <a:lnTo>
                    <a:pt x="79502" y="239280"/>
                  </a:lnTo>
                  <a:lnTo>
                    <a:pt x="79819" y="238645"/>
                  </a:lnTo>
                  <a:lnTo>
                    <a:pt x="79679" y="238493"/>
                  </a:lnTo>
                  <a:lnTo>
                    <a:pt x="79730" y="238353"/>
                  </a:lnTo>
                  <a:lnTo>
                    <a:pt x="79997" y="238239"/>
                  </a:lnTo>
                  <a:lnTo>
                    <a:pt x="80124" y="237896"/>
                  </a:lnTo>
                  <a:lnTo>
                    <a:pt x="80225" y="237731"/>
                  </a:lnTo>
                  <a:lnTo>
                    <a:pt x="80606" y="237070"/>
                  </a:lnTo>
                  <a:lnTo>
                    <a:pt x="80733" y="237020"/>
                  </a:lnTo>
                  <a:lnTo>
                    <a:pt x="80746" y="233578"/>
                  </a:lnTo>
                  <a:lnTo>
                    <a:pt x="80733" y="232524"/>
                  </a:lnTo>
                  <a:lnTo>
                    <a:pt x="80695" y="231648"/>
                  </a:lnTo>
                  <a:lnTo>
                    <a:pt x="80695" y="230822"/>
                  </a:lnTo>
                  <a:lnTo>
                    <a:pt x="80683" y="229831"/>
                  </a:lnTo>
                  <a:lnTo>
                    <a:pt x="80683" y="226542"/>
                  </a:lnTo>
                  <a:lnTo>
                    <a:pt x="80683" y="224142"/>
                  </a:lnTo>
                  <a:lnTo>
                    <a:pt x="80645" y="221653"/>
                  </a:lnTo>
                  <a:lnTo>
                    <a:pt x="80657" y="220027"/>
                  </a:lnTo>
                  <a:lnTo>
                    <a:pt x="80657" y="218909"/>
                  </a:lnTo>
                  <a:lnTo>
                    <a:pt x="80657" y="216560"/>
                  </a:lnTo>
                  <a:lnTo>
                    <a:pt x="80645" y="213283"/>
                  </a:lnTo>
                  <a:lnTo>
                    <a:pt x="80657" y="210642"/>
                  </a:lnTo>
                  <a:lnTo>
                    <a:pt x="80708" y="209613"/>
                  </a:lnTo>
                  <a:lnTo>
                    <a:pt x="80683" y="206883"/>
                  </a:lnTo>
                  <a:lnTo>
                    <a:pt x="80695" y="200825"/>
                  </a:lnTo>
                  <a:lnTo>
                    <a:pt x="80683" y="199377"/>
                  </a:lnTo>
                  <a:lnTo>
                    <a:pt x="80683" y="196265"/>
                  </a:lnTo>
                  <a:lnTo>
                    <a:pt x="80695" y="193217"/>
                  </a:lnTo>
                  <a:lnTo>
                    <a:pt x="80695" y="188620"/>
                  </a:lnTo>
                  <a:lnTo>
                    <a:pt x="80721" y="182486"/>
                  </a:lnTo>
                  <a:lnTo>
                    <a:pt x="80721" y="180936"/>
                  </a:lnTo>
                  <a:lnTo>
                    <a:pt x="80721" y="179400"/>
                  </a:lnTo>
                  <a:lnTo>
                    <a:pt x="80721" y="176301"/>
                  </a:lnTo>
                  <a:lnTo>
                    <a:pt x="80721" y="175069"/>
                  </a:lnTo>
                  <a:lnTo>
                    <a:pt x="80733" y="171475"/>
                  </a:lnTo>
                  <a:lnTo>
                    <a:pt x="80733" y="164401"/>
                  </a:lnTo>
                  <a:lnTo>
                    <a:pt x="80772" y="157581"/>
                  </a:lnTo>
                  <a:lnTo>
                    <a:pt x="80822" y="144932"/>
                  </a:lnTo>
                  <a:lnTo>
                    <a:pt x="80810" y="143344"/>
                  </a:lnTo>
                  <a:lnTo>
                    <a:pt x="80810" y="139357"/>
                  </a:lnTo>
                  <a:lnTo>
                    <a:pt x="80810" y="138557"/>
                  </a:lnTo>
                  <a:lnTo>
                    <a:pt x="80797" y="136245"/>
                  </a:lnTo>
                  <a:lnTo>
                    <a:pt x="95516" y="136245"/>
                  </a:lnTo>
                  <a:lnTo>
                    <a:pt x="95516" y="134975"/>
                  </a:lnTo>
                  <a:lnTo>
                    <a:pt x="106006" y="134975"/>
                  </a:lnTo>
                  <a:lnTo>
                    <a:pt x="106006" y="136245"/>
                  </a:lnTo>
                  <a:lnTo>
                    <a:pt x="109855" y="136245"/>
                  </a:lnTo>
                  <a:lnTo>
                    <a:pt x="109855" y="134975"/>
                  </a:lnTo>
                  <a:lnTo>
                    <a:pt x="121361" y="134975"/>
                  </a:lnTo>
                  <a:lnTo>
                    <a:pt x="121361" y="133705"/>
                  </a:lnTo>
                  <a:lnTo>
                    <a:pt x="121361" y="132435"/>
                  </a:lnTo>
                  <a:lnTo>
                    <a:pt x="121361" y="131165"/>
                  </a:lnTo>
                  <a:lnTo>
                    <a:pt x="121361" y="129895"/>
                  </a:lnTo>
                  <a:close/>
                </a:path>
                <a:path w="763270" h="354329">
                  <a:moveTo>
                    <a:pt x="216293" y="75438"/>
                  </a:moveTo>
                  <a:lnTo>
                    <a:pt x="216281" y="71081"/>
                  </a:lnTo>
                  <a:lnTo>
                    <a:pt x="216255" y="68021"/>
                  </a:lnTo>
                  <a:lnTo>
                    <a:pt x="216242" y="64274"/>
                  </a:lnTo>
                  <a:lnTo>
                    <a:pt x="216230" y="62560"/>
                  </a:lnTo>
                  <a:lnTo>
                    <a:pt x="216192" y="60198"/>
                  </a:lnTo>
                  <a:lnTo>
                    <a:pt x="216217" y="57416"/>
                  </a:lnTo>
                  <a:lnTo>
                    <a:pt x="216204" y="52692"/>
                  </a:lnTo>
                  <a:lnTo>
                    <a:pt x="216204" y="52247"/>
                  </a:lnTo>
                  <a:lnTo>
                    <a:pt x="216217" y="48793"/>
                  </a:lnTo>
                  <a:lnTo>
                    <a:pt x="216204" y="43840"/>
                  </a:lnTo>
                  <a:lnTo>
                    <a:pt x="216217" y="38341"/>
                  </a:lnTo>
                  <a:lnTo>
                    <a:pt x="216217" y="36499"/>
                  </a:lnTo>
                  <a:lnTo>
                    <a:pt x="216217" y="32461"/>
                  </a:lnTo>
                  <a:lnTo>
                    <a:pt x="216255" y="24257"/>
                  </a:lnTo>
                  <a:lnTo>
                    <a:pt x="216230" y="19418"/>
                  </a:lnTo>
                  <a:lnTo>
                    <a:pt x="216179" y="9982"/>
                  </a:lnTo>
                  <a:lnTo>
                    <a:pt x="216166" y="2768"/>
                  </a:lnTo>
                  <a:lnTo>
                    <a:pt x="216166" y="25"/>
                  </a:lnTo>
                  <a:lnTo>
                    <a:pt x="215976" y="25"/>
                  </a:lnTo>
                  <a:lnTo>
                    <a:pt x="211213" y="38"/>
                  </a:lnTo>
                  <a:lnTo>
                    <a:pt x="209080" y="38"/>
                  </a:lnTo>
                  <a:lnTo>
                    <a:pt x="206667" y="50"/>
                  </a:lnTo>
                  <a:lnTo>
                    <a:pt x="202501" y="38"/>
                  </a:lnTo>
                  <a:lnTo>
                    <a:pt x="201777" y="38"/>
                  </a:lnTo>
                  <a:lnTo>
                    <a:pt x="189788" y="38"/>
                  </a:lnTo>
                  <a:lnTo>
                    <a:pt x="188214" y="50"/>
                  </a:lnTo>
                  <a:lnTo>
                    <a:pt x="187401" y="38"/>
                  </a:lnTo>
                  <a:lnTo>
                    <a:pt x="186220" y="38"/>
                  </a:lnTo>
                  <a:lnTo>
                    <a:pt x="186029" y="38"/>
                  </a:lnTo>
                  <a:lnTo>
                    <a:pt x="185140" y="38"/>
                  </a:lnTo>
                  <a:lnTo>
                    <a:pt x="183235" y="38"/>
                  </a:lnTo>
                  <a:lnTo>
                    <a:pt x="177876" y="25"/>
                  </a:lnTo>
                  <a:lnTo>
                    <a:pt x="171361" y="25"/>
                  </a:lnTo>
                  <a:lnTo>
                    <a:pt x="170218" y="38"/>
                  </a:lnTo>
                  <a:lnTo>
                    <a:pt x="166636" y="25"/>
                  </a:lnTo>
                  <a:lnTo>
                    <a:pt x="162864" y="25"/>
                  </a:lnTo>
                  <a:lnTo>
                    <a:pt x="162001" y="38"/>
                  </a:lnTo>
                  <a:lnTo>
                    <a:pt x="159600" y="38"/>
                  </a:lnTo>
                  <a:lnTo>
                    <a:pt x="158826" y="38"/>
                  </a:lnTo>
                  <a:lnTo>
                    <a:pt x="150329" y="38"/>
                  </a:lnTo>
                  <a:lnTo>
                    <a:pt x="142468" y="12"/>
                  </a:lnTo>
                  <a:lnTo>
                    <a:pt x="139776" y="25"/>
                  </a:lnTo>
                  <a:lnTo>
                    <a:pt x="135483" y="25"/>
                  </a:lnTo>
                  <a:lnTo>
                    <a:pt x="128714" y="50"/>
                  </a:lnTo>
                  <a:lnTo>
                    <a:pt x="128333" y="63"/>
                  </a:lnTo>
                  <a:lnTo>
                    <a:pt x="127876" y="50"/>
                  </a:lnTo>
                  <a:lnTo>
                    <a:pt x="125374" y="50"/>
                  </a:lnTo>
                  <a:lnTo>
                    <a:pt x="121500" y="76"/>
                  </a:lnTo>
                  <a:lnTo>
                    <a:pt x="121094" y="76"/>
                  </a:lnTo>
                  <a:lnTo>
                    <a:pt x="120726" y="76"/>
                  </a:lnTo>
                  <a:lnTo>
                    <a:pt x="115214" y="88"/>
                  </a:lnTo>
                  <a:lnTo>
                    <a:pt x="101676" y="50"/>
                  </a:lnTo>
                  <a:lnTo>
                    <a:pt x="93205" y="50"/>
                  </a:lnTo>
                  <a:lnTo>
                    <a:pt x="92964" y="63"/>
                  </a:lnTo>
                  <a:lnTo>
                    <a:pt x="92151" y="50"/>
                  </a:lnTo>
                  <a:lnTo>
                    <a:pt x="85521" y="76"/>
                  </a:lnTo>
                  <a:lnTo>
                    <a:pt x="82626" y="50"/>
                  </a:lnTo>
                  <a:lnTo>
                    <a:pt x="80441" y="50"/>
                  </a:lnTo>
                  <a:lnTo>
                    <a:pt x="79057" y="38"/>
                  </a:lnTo>
                  <a:lnTo>
                    <a:pt x="78638" y="38"/>
                  </a:lnTo>
                  <a:lnTo>
                    <a:pt x="78295" y="38"/>
                  </a:lnTo>
                  <a:lnTo>
                    <a:pt x="71513" y="12"/>
                  </a:lnTo>
                  <a:lnTo>
                    <a:pt x="65316" y="38"/>
                  </a:lnTo>
                  <a:lnTo>
                    <a:pt x="63576" y="25"/>
                  </a:lnTo>
                  <a:lnTo>
                    <a:pt x="54051" y="0"/>
                  </a:lnTo>
                  <a:lnTo>
                    <a:pt x="53606" y="0"/>
                  </a:lnTo>
                  <a:lnTo>
                    <a:pt x="53606" y="9982"/>
                  </a:lnTo>
                  <a:lnTo>
                    <a:pt x="53594" y="12255"/>
                  </a:lnTo>
                  <a:lnTo>
                    <a:pt x="53594" y="15646"/>
                  </a:lnTo>
                  <a:lnTo>
                    <a:pt x="53606" y="17145"/>
                  </a:lnTo>
                  <a:lnTo>
                    <a:pt x="53606" y="20332"/>
                  </a:lnTo>
                  <a:lnTo>
                    <a:pt x="53606" y="20472"/>
                  </a:lnTo>
                  <a:lnTo>
                    <a:pt x="53606" y="20942"/>
                  </a:lnTo>
                  <a:lnTo>
                    <a:pt x="53848" y="21005"/>
                  </a:lnTo>
                  <a:lnTo>
                    <a:pt x="54165" y="21475"/>
                  </a:lnTo>
                  <a:lnTo>
                    <a:pt x="54495" y="22161"/>
                  </a:lnTo>
                  <a:lnTo>
                    <a:pt x="54737" y="22275"/>
                  </a:lnTo>
                  <a:lnTo>
                    <a:pt x="54698" y="22479"/>
                  </a:lnTo>
                  <a:lnTo>
                    <a:pt x="55130" y="22910"/>
                  </a:lnTo>
                  <a:lnTo>
                    <a:pt x="55372" y="23431"/>
                  </a:lnTo>
                  <a:lnTo>
                    <a:pt x="55537" y="23495"/>
                  </a:lnTo>
                  <a:lnTo>
                    <a:pt x="55600" y="23647"/>
                  </a:lnTo>
                  <a:lnTo>
                    <a:pt x="55867" y="23507"/>
                  </a:lnTo>
                  <a:lnTo>
                    <a:pt x="56019" y="23812"/>
                  </a:lnTo>
                  <a:lnTo>
                    <a:pt x="56273" y="23952"/>
                  </a:lnTo>
                  <a:lnTo>
                    <a:pt x="56337" y="24257"/>
                  </a:lnTo>
                  <a:lnTo>
                    <a:pt x="56311" y="24511"/>
                  </a:lnTo>
                  <a:lnTo>
                    <a:pt x="56337" y="24803"/>
                  </a:lnTo>
                  <a:lnTo>
                    <a:pt x="56502" y="25120"/>
                  </a:lnTo>
                  <a:lnTo>
                    <a:pt x="56502" y="25298"/>
                  </a:lnTo>
                  <a:lnTo>
                    <a:pt x="56642" y="25476"/>
                  </a:lnTo>
                  <a:lnTo>
                    <a:pt x="56921" y="25349"/>
                  </a:lnTo>
                  <a:lnTo>
                    <a:pt x="57238" y="25654"/>
                  </a:lnTo>
                  <a:lnTo>
                    <a:pt x="57200" y="25933"/>
                  </a:lnTo>
                  <a:lnTo>
                    <a:pt x="57365" y="26174"/>
                  </a:lnTo>
                  <a:lnTo>
                    <a:pt x="57543" y="26136"/>
                  </a:lnTo>
                  <a:lnTo>
                    <a:pt x="58026" y="26619"/>
                  </a:lnTo>
                  <a:lnTo>
                    <a:pt x="57962" y="26924"/>
                  </a:lnTo>
                  <a:lnTo>
                    <a:pt x="57975" y="27089"/>
                  </a:lnTo>
                  <a:lnTo>
                    <a:pt x="57912" y="27292"/>
                  </a:lnTo>
                  <a:lnTo>
                    <a:pt x="57835" y="27432"/>
                  </a:lnTo>
                  <a:lnTo>
                    <a:pt x="57912" y="27647"/>
                  </a:lnTo>
                  <a:lnTo>
                    <a:pt x="58216" y="27825"/>
                  </a:lnTo>
                  <a:lnTo>
                    <a:pt x="58432" y="28194"/>
                  </a:lnTo>
                  <a:lnTo>
                    <a:pt x="58369" y="28359"/>
                  </a:lnTo>
                  <a:lnTo>
                    <a:pt x="58432" y="28524"/>
                  </a:lnTo>
                  <a:lnTo>
                    <a:pt x="58381" y="28727"/>
                  </a:lnTo>
                  <a:lnTo>
                    <a:pt x="58254" y="28867"/>
                  </a:lnTo>
                  <a:lnTo>
                    <a:pt x="58242" y="28994"/>
                  </a:lnTo>
                  <a:lnTo>
                    <a:pt x="57835" y="29222"/>
                  </a:lnTo>
                  <a:lnTo>
                    <a:pt x="57594" y="29489"/>
                  </a:lnTo>
                  <a:lnTo>
                    <a:pt x="57632" y="29692"/>
                  </a:lnTo>
                  <a:lnTo>
                    <a:pt x="58242" y="29845"/>
                  </a:lnTo>
                  <a:lnTo>
                    <a:pt x="58369" y="29984"/>
                  </a:lnTo>
                  <a:lnTo>
                    <a:pt x="58191" y="30086"/>
                  </a:lnTo>
                  <a:lnTo>
                    <a:pt x="58331" y="30467"/>
                  </a:lnTo>
                  <a:lnTo>
                    <a:pt x="58547" y="30861"/>
                  </a:lnTo>
                  <a:lnTo>
                    <a:pt x="58762" y="30772"/>
                  </a:lnTo>
                  <a:lnTo>
                    <a:pt x="58864" y="30975"/>
                  </a:lnTo>
                  <a:lnTo>
                    <a:pt x="59296" y="30949"/>
                  </a:lnTo>
                  <a:lnTo>
                    <a:pt x="59055" y="31407"/>
                  </a:lnTo>
                  <a:lnTo>
                    <a:pt x="58813" y="31470"/>
                  </a:lnTo>
                  <a:lnTo>
                    <a:pt x="58585" y="31394"/>
                  </a:lnTo>
                  <a:lnTo>
                    <a:pt x="58267" y="31483"/>
                  </a:lnTo>
                  <a:lnTo>
                    <a:pt x="57658" y="31737"/>
                  </a:lnTo>
                  <a:lnTo>
                    <a:pt x="57619" y="31889"/>
                  </a:lnTo>
                  <a:lnTo>
                    <a:pt x="57531" y="32092"/>
                  </a:lnTo>
                  <a:lnTo>
                    <a:pt x="58051" y="32042"/>
                  </a:lnTo>
                  <a:lnTo>
                    <a:pt x="58166" y="32232"/>
                  </a:lnTo>
                  <a:lnTo>
                    <a:pt x="58331" y="32207"/>
                  </a:lnTo>
                  <a:lnTo>
                    <a:pt x="58699" y="32512"/>
                  </a:lnTo>
                  <a:lnTo>
                    <a:pt x="58902" y="32537"/>
                  </a:lnTo>
                  <a:lnTo>
                    <a:pt x="58940" y="32677"/>
                  </a:lnTo>
                  <a:lnTo>
                    <a:pt x="59042" y="32905"/>
                  </a:lnTo>
                  <a:lnTo>
                    <a:pt x="59448" y="32893"/>
                  </a:lnTo>
                  <a:lnTo>
                    <a:pt x="59994" y="33210"/>
                  </a:lnTo>
                  <a:lnTo>
                    <a:pt x="60020" y="33439"/>
                  </a:lnTo>
                  <a:lnTo>
                    <a:pt x="60350" y="33553"/>
                  </a:lnTo>
                  <a:lnTo>
                    <a:pt x="60363" y="33832"/>
                  </a:lnTo>
                  <a:lnTo>
                    <a:pt x="60502" y="33959"/>
                  </a:lnTo>
                  <a:lnTo>
                    <a:pt x="60667" y="34366"/>
                  </a:lnTo>
                  <a:lnTo>
                    <a:pt x="60642" y="34556"/>
                  </a:lnTo>
                  <a:lnTo>
                    <a:pt x="61163" y="34759"/>
                  </a:lnTo>
                  <a:lnTo>
                    <a:pt x="61277" y="34912"/>
                  </a:lnTo>
                  <a:lnTo>
                    <a:pt x="61493" y="34785"/>
                  </a:lnTo>
                  <a:lnTo>
                    <a:pt x="61620" y="34988"/>
                  </a:lnTo>
                  <a:lnTo>
                    <a:pt x="61899" y="34937"/>
                  </a:lnTo>
                  <a:lnTo>
                    <a:pt x="62052" y="34963"/>
                  </a:lnTo>
                  <a:lnTo>
                    <a:pt x="62103" y="35115"/>
                  </a:lnTo>
                  <a:lnTo>
                    <a:pt x="62230" y="35255"/>
                  </a:lnTo>
                  <a:lnTo>
                    <a:pt x="62611" y="35204"/>
                  </a:lnTo>
                  <a:lnTo>
                    <a:pt x="62953" y="35356"/>
                  </a:lnTo>
                  <a:lnTo>
                    <a:pt x="63195" y="35293"/>
                  </a:lnTo>
                  <a:lnTo>
                    <a:pt x="63487" y="35407"/>
                  </a:lnTo>
                  <a:lnTo>
                    <a:pt x="63461" y="35572"/>
                  </a:lnTo>
                  <a:lnTo>
                    <a:pt x="63576" y="35941"/>
                  </a:lnTo>
                  <a:lnTo>
                    <a:pt x="63817" y="36131"/>
                  </a:lnTo>
                  <a:lnTo>
                    <a:pt x="63855" y="36347"/>
                  </a:lnTo>
                  <a:lnTo>
                    <a:pt x="63779" y="36537"/>
                  </a:lnTo>
                  <a:lnTo>
                    <a:pt x="63741" y="36779"/>
                  </a:lnTo>
                  <a:lnTo>
                    <a:pt x="64262" y="36906"/>
                  </a:lnTo>
                  <a:lnTo>
                    <a:pt x="64350" y="37045"/>
                  </a:lnTo>
                  <a:lnTo>
                    <a:pt x="64363" y="37287"/>
                  </a:lnTo>
                  <a:lnTo>
                    <a:pt x="64516" y="37528"/>
                  </a:lnTo>
                  <a:lnTo>
                    <a:pt x="64681" y="37541"/>
                  </a:lnTo>
                  <a:lnTo>
                    <a:pt x="64897" y="37668"/>
                  </a:lnTo>
                  <a:lnTo>
                    <a:pt x="65100" y="37757"/>
                  </a:lnTo>
                  <a:lnTo>
                    <a:pt x="65265" y="37922"/>
                  </a:lnTo>
                  <a:lnTo>
                    <a:pt x="65379" y="38112"/>
                  </a:lnTo>
                  <a:lnTo>
                    <a:pt x="65506" y="38404"/>
                  </a:lnTo>
                  <a:lnTo>
                    <a:pt x="65659" y="38493"/>
                  </a:lnTo>
                  <a:lnTo>
                    <a:pt x="65836" y="38481"/>
                  </a:lnTo>
                  <a:lnTo>
                    <a:pt x="65951" y="38608"/>
                  </a:lnTo>
                  <a:lnTo>
                    <a:pt x="65925" y="38836"/>
                  </a:lnTo>
                  <a:lnTo>
                    <a:pt x="66281" y="39446"/>
                  </a:lnTo>
                  <a:lnTo>
                    <a:pt x="66421" y="39585"/>
                  </a:lnTo>
                  <a:lnTo>
                    <a:pt x="66624" y="39624"/>
                  </a:lnTo>
                  <a:lnTo>
                    <a:pt x="66713" y="39941"/>
                  </a:lnTo>
                  <a:lnTo>
                    <a:pt x="66852" y="40005"/>
                  </a:lnTo>
                  <a:lnTo>
                    <a:pt x="66827" y="40246"/>
                  </a:lnTo>
                  <a:lnTo>
                    <a:pt x="66890" y="40436"/>
                  </a:lnTo>
                  <a:lnTo>
                    <a:pt x="66903" y="40614"/>
                  </a:lnTo>
                  <a:lnTo>
                    <a:pt x="67144" y="40906"/>
                  </a:lnTo>
                  <a:lnTo>
                    <a:pt x="67132" y="41046"/>
                  </a:lnTo>
                  <a:lnTo>
                    <a:pt x="67386" y="41084"/>
                  </a:lnTo>
                  <a:lnTo>
                    <a:pt x="67792" y="41084"/>
                  </a:lnTo>
                  <a:lnTo>
                    <a:pt x="67894" y="41275"/>
                  </a:lnTo>
                  <a:lnTo>
                    <a:pt x="68008" y="41440"/>
                  </a:lnTo>
                  <a:lnTo>
                    <a:pt x="68084" y="41567"/>
                  </a:lnTo>
                  <a:lnTo>
                    <a:pt x="68199" y="41732"/>
                  </a:lnTo>
                  <a:lnTo>
                    <a:pt x="68376" y="41846"/>
                  </a:lnTo>
                  <a:lnTo>
                    <a:pt x="68605" y="42024"/>
                  </a:lnTo>
                  <a:lnTo>
                    <a:pt x="68872" y="42252"/>
                  </a:lnTo>
                  <a:lnTo>
                    <a:pt x="68668" y="42557"/>
                  </a:lnTo>
                  <a:lnTo>
                    <a:pt x="68732" y="42748"/>
                  </a:lnTo>
                  <a:lnTo>
                    <a:pt x="68745" y="42964"/>
                  </a:lnTo>
                  <a:lnTo>
                    <a:pt x="68643" y="43116"/>
                  </a:lnTo>
                  <a:lnTo>
                    <a:pt x="68529" y="43307"/>
                  </a:lnTo>
                  <a:lnTo>
                    <a:pt x="68707" y="43383"/>
                  </a:lnTo>
                  <a:lnTo>
                    <a:pt x="68846" y="43548"/>
                  </a:lnTo>
                  <a:lnTo>
                    <a:pt x="68821" y="43700"/>
                  </a:lnTo>
                  <a:lnTo>
                    <a:pt x="68897" y="43942"/>
                  </a:lnTo>
                  <a:lnTo>
                    <a:pt x="69189" y="44030"/>
                  </a:lnTo>
                  <a:lnTo>
                    <a:pt x="69176" y="44310"/>
                  </a:lnTo>
                  <a:lnTo>
                    <a:pt x="69253" y="44437"/>
                  </a:lnTo>
                  <a:lnTo>
                    <a:pt x="69634" y="44208"/>
                  </a:lnTo>
                  <a:lnTo>
                    <a:pt x="69710" y="44386"/>
                  </a:lnTo>
                  <a:lnTo>
                    <a:pt x="69850" y="44513"/>
                  </a:lnTo>
                  <a:lnTo>
                    <a:pt x="70104" y="44805"/>
                  </a:lnTo>
                  <a:lnTo>
                    <a:pt x="70408" y="44843"/>
                  </a:lnTo>
                  <a:lnTo>
                    <a:pt x="70548" y="44970"/>
                  </a:lnTo>
                  <a:lnTo>
                    <a:pt x="70688" y="44818"/>
                  </a:lnTo>
                  <a:lnTo>
                    <a:pt x="70739" y="45072"/>
                  </a:lnTo>
                  <a:lnTo>
                    <a:pt x="70993" y="45326"/>
                  </a:lnTo>
                  <a:lnTo>
                    <a:pt x="70954" y="45529"/>
                  </a:lnTo>
                  <a:lnTo>
                    <a:pt x="70967" y="45694"/>
                  </a:lnTo>
                  <a:lnTo>
                    <a:pt x="70827" y="45847"/>
                  </a:lnTo>
                  <a:lnTo>
                    <a:pt x="70751" y="45986"/>
                  </a:lnTo>
                  <a:lnTo>
                    <a:pt x="70675" y="46189"/>
                  </a:lnTo>
                  <a:lnTo>
                    <a:pt x="70764" y="46329"/>
                  </a:lnTo>
                  <a:lnTo>
                    <a:pt x="70929" y="46355"/>
                  </a:lnTo>
                  <a:lnTo>
                    <a:pt x="71018" y="46507"/>
                  </a:lnTo>
                  <a:lnTo>
                    <a:pt x="71234" y="46418"/>
                  </a:lnTo>
                  <a:lnTo>
                    <a:pt x="71310" y="46253"/>
                  </a:lnTo>
                  <a:lnTo>
                    <a:pt x="71501" y="46177"/>
                  </a:lnTo>
                  <a:lnTo>
                    <a:pt x="71653" y="46189"/>
                  </a:lnTo>
                  <a:lnTo>
                    <a:pt x="71920" y="45656"/>
                  </a:lnTo>
                  <a:lnTo>
                    <a:pt x="72186" y="45720"/>
                  </a:lnTo>
                  <a:lnTo>
                    <a:pt x="72605" y="45859"/>
                  </a:lnTo>
                  <a:lnTo>
                    <a:pt x="72631" y="46012"/>
                  </a:lnTo>
                  <a:lnTo>
                    <a:pt x="72771" y="46151"/>
                  </a:lnTo>
                  <a:lnTo>
                    <a:pt x="72948" y="46316"/>
                  </a:lnTo>
                  <a:lnTo>
                    <a:pt x="72923" y="46469"/>
                  </a:lnTo>
                  <a:lnTo>
                    <a:pt x="72859" y="46723"/>
                  </a:lnTo>
                  <a:lnTo>
                    <a:pt x="72669" y="46901"/>
                  </a:lnTo>
                  <a:lnTo>
                    <a:pt x="72783" y="47053"/>
                  </a:lnTo>
                  <a:lnTo>
                    <a:pt x="72720" y="47193"/>
                  </a:lnTo>
                  <a:lnTo>
                    <a:pt x="73037" y="47358"/>
                  </a:lnTo>
                  <a:lnTo>
                    <a:pt x="73075" y="47498"/>
                  </a:lnTo>
                  <a:lnTo>
                    <a:pt x="73050" y="47675"/>
                  </a:lnTo>
                  <a:lnTo>
                    <a:pt x="73215" y="47726"/>
                  </a:lnTo>
                  <a:lnTo>
                    <a:pt x="73609" y="47625"/>
                  </a:lnTo>
                  <a:lnTo>
                    <a:pt x="73812" y="47574"/>
                  </a:lnTo>
                  <a:lnTo>
                    <a:pt x="73964" y="47548"/>
                  </a:lnTo>
                  <a:lnTo>
                    <a:pt x="74091" y="47510"/>
                  </a:lnTo>
                  <a:lnTo>
                    <a:pt x="74231" y="47625"/>
                  </a:lnTo>
                  <a:lnTo>
                    <a:pt x="74510" y="47650"/>
                  </a:lnTo>
                  <a:lnTo>
                    <a:pt x="75006" y="47802"/>
                  </a:lnTo>
                  <a:lnTo>
                    <a:pt x="75234" y="47612"/>
                  </a:lnTo>
                  <a:lnTo>
                    <a:pt x="75222" y="47472"/>
                  </a:lnTo>
                  <a:lnTo>
                    <a:pt x="75615" y="47244"/>
                  </a:lnTo>
                  <a:lnTo>
                    <a:pt x="75768" y="47320"/>
                  </a:lnTo>
                  <a:lnTo>
                    <a:pt x="75895" y="47269"/>
                  </a:lnTo>
                  <a:lnTo>
                    <a:pt x="76022" y="47155"/>
                  </a:lnTo>
                  <a:lnTo>
                    <a:pt x="76200" y="47155"/>
                  </a:lnTo>
                  <a:lnTo>
                    <a:pt x="76327" y="47091"/>
                  </a:lnTo>
                  <a:lnTo>
                    <a:pt x="76466" y="47078"/>
                  </a:lnTo>
                  <a:lnTo>
                    <a:pt x="76796" y="47205"/>
                  </a:lnTo>
                  <a:lnTo>
                    <a:pt x="77012" y="47510"/>
                  </a:lnTo>
                  <a:lnTo>
                    <a:pt x="76936" y="48031"/>
                  </a:lnTo>
                  <a:lnTo>
                    <a:pt x="76987" y="48221"/>
                  </a:lnTo>
                  <a:lnTo>
                    <a:pt x="76885" y="48437"/>
                  </a:lnTo>
                  <a:lnTo>
                    <a:pt x="76695" y="48628"/>
                  </a:lnTo>
                  <a:lnTo>
                    <a:pt x="76885" y="48882"/>
                  </a:lnTo>
                  <a:lnTo>
                    <a:pt x="76682" y="49364"/>
                  </a:lnTo>
                  <a:lnTo>
                    <a:pt x="76631" y="49822"/>
                  </a:lnTo>
                  <a:lnTo>
                    <a:pt x="76733" y="50025"/>
                  </a:lnTo>
                  <a:lnTo>
                    <a:pt x="76492" y="50304"/>
                  </a:lnTo>
                  <a:lnTo>
                    <a:pt x="76288" y="50368"/>
                  </a:lnTo>
                  <a:lnTo>
                    <a:pt x="76161" y="50304"/>
                  </a:lnTo>
                  <a:lnTo>
                    <a:pt x="75996" y="50368"/>
                  </a:lnTo>
                  <a:lnTo>
                    <a:pt x="75895" y="50520"/>
                  </a:lnTo>
                  <a:lnTo>
                    <a:pt x="76022" y="51003"/>
                  </a:lnTo>
                  <a:lnTo>
                    <a:pt x="76174" y="51066"/>
                  </a:lnTo>
                  <a:lnTo>
                    <a:pt x="76225" y="51193"/>
                  </a:lnTo>
                  <a:lnTo>
                    <a:pt x="76149" y="51435"/>
                  </a:lnTo>
                  <a:lnTo>
                    <a:pt x="76365" y="51650"/>
                  </a:lnTo>
                  <a:lnTo>
                    <a:pt x="76187" y="51714"/>
                  </a:lnTo>
                  <a:lnTo>
                    <a:pt x="76149" y="52146"/>
                  </a:lnTo>
                  <a:lnTo>
                    <a:pt x="75984" y="52247"/>
                  </a:lnTo>
                  <a:lnTo>
                    <a:pt x="75819" y="52362"/>
                  </a:lnTo>
                  <a:lnTo>
                    <a:pt x="75641" y="52641"/>
                  </a:lnTo>
                  <a:lnTo>
                    <a:pt x="75806" y="53047"/>
                  </a:lnTo>
                  <a:lnTo>
                    <a:pt x="75755" y="53632"/>
                  </a:lnTo>
                  <a:lnTo>
                    <a:pt x="75653" y="53759"/>
                  </a:lnTo>
                  <a:lnTo>
                    <a:pt x="75488" y="54229"/>
                  </a:lnTo>
                  <a:lnTo>
                    <a:pt x="75603" y="54571"/>
                  </a:lnTo>
                  <a:lnTo>
                    <a:pt x="75450" y="54800"/>
                  </a:lnTo>
                  <a:lnTo>
                    <a:pt x="75057" y="54864"/>
                  </a:lnTo>
                  <a:lnTo>
                    <a:pt x="75018" y="55333"/>
                  </a:lnTo>
                  <a:lnTo>
                    <a:pt x="75209" y="55473"/>
                  </a:lnTo>
                  <a:lnTo>
                    <a:pt x="75323" y="55905"/>
                  </a:lnTo>
                  <a:lnTo>
                    <a:pt x="75349" y="56286"/>
                  </a:lnTo>
                  <a:lnTo>
                    <a:pt x="75336" y="56540"/>
                  </a:lnTo>
                  <a:lnTo>
                    <a:pt x="75349" y="56896"/>
                  </a:lnTo>
                  <a:lnTo>
                    <a:pt x="75184" y="56870"/>
                  </a:lnTo>
                  <a:lnTo>
                    <a:pt x="75018" y="56972"/>
                  </a:lnTo>
                  <a:lnTo>
                    <a:pt x="74752" y="56946"/>
                  </a:lnTo>
                  <a:lnTo>
                    <a:pt x="74625" y="56921"/>
                  </a:lnTo>
                  <a:lnTo>
                    <a:pt x="74485" y="56984"/>
                  </a:lnTo>
                  <a:lnTo>
                    <a:pt x="74396" y="57188"/>
                  </a:lnTo>
                  <a:lnTo>
                    <a:pt x="74269" y="57289"/>
                  </a:lnTo>
                  <a:lnTo>
                    <a:pt x="74295" y="57505"/>
                  </a:lnTo>
                  <a:lnTo>
                    <a:pt x="74307" y="57721"/>
                  </a:lnTo>
                  <a:lnTo>
                    <a:pt x="74828" y="57988"/>
                  </a:lnTo>
                  <a:lnTo>
                    <a:pt x="74955" y="58089"/>
                  </a:lnTo>
                  <a:lnTo>
                    <a:pt x="75133" y="58305"/>
                  </a:lnTo>
                  <a:lnTo>
                    <a:pt x="75107" y="58674"/>
                  </a:lnTo>
                  <a:lnTo>
                    <a:pt x="74980" y="58699"/>
                  </a:lnTo>
                  <a:lnTo>
                    <a:pt x="75031" y="58915"/>
                  </a:lnTo>
                  <a:lnTo>
                    <a:pt x="74930" y="59067"/>
                  </a:lnTo>
                  <a:lnTo>
                    <a:pt x="74676" y="59182"/>
                  </a:lnTo>
                  <a:lnTo>
                    <a:pt x="74625" y="59372"/>
                  </a:lnTo>
                  <a:lnTo>
                    <a:pt x="74485" y="59588"/>
                  </a:lnTo>
                  <a:lnTo>
                    <a:pt x="74739" y="59664"/>
                  </a:lnTo>
                  <a:lnTo>
                    <a:pt x="74955" y="59918"/>
                  </a:lnTo>
                  <a:lnTo>
                    <a:pt x="74752" y="60121"/>
                  </a:lnTo>
                  <a:lnTo>
                    <a:pt x="74853" y="60337"/>
                  </a:lnTo>
                  <a:lnTo>
                    <a:pt x="75133" y="60261"/>
                  </a:lnTo>
                  <a:lnTo>
                    <a:pt x="75285" y="60452"/>
                  </a:lnTo>
                  <a:lnTo>
                    <a:pt x="75679" y="60566"/>
                  </a:lnTo>
                  <a:lnTo>
                    <a:pt x="75793" y="60718"/>
                  </a:lnTo>
                  <a:lnTo>
                    <a:pt x="75907" y="61023"/>
                  </a:lnTo>
                  <a:lnTo>
                    <a:pt x="75514" y="61417"/>
                  </a:lnTo>
                  <a:lnTo>
                    <a:pt x="75742" y="61734"/>
                  </a:lnTo>
                  <a:lnTo>
                    <a:pt x="75742" y="61861"/>
                  </a:lnTo>
                  <a:lnTo>
                    <a:pt x="75958" y="62103"/>
                  </a:lnTo>
                  <a:lnTo>
                    <a:pt x="76047" y="62306"/>
                  </a:lnTo>
                  <a:lnTo>
                    <a:pt x="75996" y="62712"/>
                  </a:lnTo>
                  <a:lnTo>
                    <a:pt x="75857" y="62750"/>
                  </a:lnTo>
                  <a:lnTo>
                    <a:pt x="75819" y="63093"/>
                  </a:lnTo>
                  <a:lnTo>
                    <a:pt x="75438" y="62877"/>
                  </a:lnTo>
                  <a:lnTo>
                    <a:pt x="74917" y="63195"/>
                  </a:lnTo>
                  <a:lnTo>
                    <a:pt x="74599" y="63106"/>
                  </a:lnTo>
                  <a:lnTo>
                    <a:pt x="74371" y="63360"/>
                  </a:lnTo>
                  <a:lnTo>
                    <a:pt x="74434" y="63525"/>
                  </a:lnTo>
                  <a:lnTo>
                    <a:pt x="74142" y="63792"/>
                  </a:lnTo>
                  <a:lnTo>
                    <a:pt x="74079" y="64046"/>
                  </a:lnTo>
                  <a:lnTo>
                    <a:pt x="73990" y="64287"/>
                  </a:lnTo>
                  <a:lnTo>
                    <a:pt x="73837" y="64350"/>
                  </a:lnTo>
                  <a:lnTo>
                    <a:pt x="73698" y="64617"/>
                  </a:lnTo>
                  <a:lnTo>
                    <a:pt x="73939" y="64846"/>
                  </a:lnTo>
                  <a:lnTo>
                    <a:pt x="73939" y="65201"/>
                  </a:lnTo>
                  <a:lnTo>
                    <a:pt x="74231" y="65506"/>
                  </a:lnTo>
                  <a:lnTo>
                    <a:pt x="74536" y="65620"/>
                  </a:lnTo>
                  <a:lnTo>
                    <a:pt x="74625" y="65874"/>
                  </a:lnTo>
                  <a:lnTo>
                    <a:pt x="74460" y="66255"/>
                  </a:lnTo>
                  <a:lnTo>
                    <a:pt x="74561" y="66382"/>
                  </a:lnTo>
                  <a:lnTo>
                    <a:pt x="74599" y="66636"/>
                  </a:lnTo>
                  <a:lnTo>
                    <a:pt x="74295" y="67017"/>
                  </a:lnTo>
                  <a:lnTo>
                    <a:pt x="74041" y="67005"/>
                  </a:lnTo>
                  <a:lnTo>
                    <a:pt x="74028" y="67170"/>
                  </a:lnTo>
                  <a:lnTo>
                    <a:pt x="73723" y="67246"/>
                  </a:lnTo>
                  <a:lnTo>
                    <a:pt x="73799" y="67475"/>
                  </a:lnTo>
                  <a:lnTo>
                    <a:pt x="74015" y="67729"/>
                  </a:lnTo>
                  <a:lnTo>
                    <a:pt x="73952" y="67983"/>
                  </a:lnTo>
                  <a:lnTo>
                    <a:pt x="73799" y="68275"/>
                  </a:lnTo>
                  <a:lnTo>
                    <a:pt x="73875" y="68427"/>
                  </a:lnTo>
                  <a:lnTo>
                    <a:pt x="73723" y="68668"/>
                  </a:lnTo>
                  <a:lnTo>
                    <a:pt x="73710" y="68795"/>
                  </a:lnTo>
                  <a:lnTo>
                    <a:pt x="73875" y="68808"/>
                  </a:lnTo>
                  <a:lnTo>
                    <a:pt x="74231" y="68541"/>
                  </a:lnTo>
                  <a:lnTo>
                    <a:pt x="74498" y="68757"/>
                  </a:lnTo>
                  <a:lnTo>
                    <a:pt x="74968" y="68656"/>
                  </a:lnTo>
                  <a:lnTo>
                    <a:pt x="75184" y="68707"/>
                  </a:lnTo>
                  <a:lnTo>
                    <a:pt x="75069" y="68999"/>
                  </a:lnTo>
                  <a:lnTo>
                    <a:pt x="75463" y="69316"/>
                  </a:lnTo>
                  <a:lnTo>
                    <a:pt x="75615" y="69723"/>
                  </a:lnTo>
                  <a:lnTo>
                    <a:pt x="75844" y="69773"/>
                  </a:lnTo>
                  <a:lnTo>
                    <a:pt x="75996" y="69837"/>
                  </a:lnTo>
                  <a:lnTo>
                    <a:pt x="76123" y="69888"/>
                  </a:lnTo>
                  <a:lnTo>
                    <a:pt x="76314" y="70040"/>
                  </a:lnTo>
                  <a:lnTo>
                    <a:pt x="76479" y="70408"/>
                  </a:lnTo>
                  <a:lnTo>
                    <a:pt x="76606" y="70472"/>
                  </a:lnTo>
                  <a:lnTo>
                    <a:pt x="76682" y="70688"/>
                  </a:lnTo>
                  <a:lnTo>
                    <a:pt x="76847" y="70700"/>
                  </a:lnTo>
                  <a:lnTo>
                    <a:pt x="76962" y="70573"/>
                  </a:lnTo>
                  <a:lnTo>
                    <a:pt x="77698" y="70192"/>
                  </a:lnTo>
                  <a:lnTo>
                    <a:pt x="77812" y="69989"/>
                  </a:lnTo>
                  <a:lnTo>
                    <a:pt x="77863" y="69684"/>
                  </a:lnTo>
                  <a:lnTo>
                    <a:pt x="77990" y="69507"/>
                  </a:lnTo>
                  <a:lnTo>
                    <a:pt x="78003" y="69024"/>
                  </a:lnTo>
                  <a:lnTo>
                    <a:pt x="78270" y="69011"/>
                  </a:lnTo>
                  <a:lnTo>
                    <a:pt x="78498" y="69151"/>
                  </a:lnTo>
                  <a:lnTo>
                    <a:pt x="78752" y="69202"/>
                  </a:lnTo>
                  <a:lnTo>
                    <a:pt x="78917" y="68910"/>
                  </a:lnTo>
                  <a:lnTo>
                    <a:pt x="79527" y="68795"/>
                  </a:lnTo>
                  <a:lnTo>
                    <a:pt x="79616" y="68580"/>
                  </a:lnTo>
                  <a:lnTo>
                    <a:pt x="79730" y="68262"/>
                  </a:lnTo>
                  <a:lnTo>
                    <a:pt x="80187" y="68148"/>
                  </a:lnTo>
                  <a:lnTo>
                    <a:pt x="80238" y="67983"/>
                  </a:lnTo>
                  <a:lnTo>
                    <a:pt x="80251" y="67767"/>
                  </a:lnTo>
                  <a:lnTo>
                    <a:pt x="80441" y="67437"/>
                  </a:lnTo>
                  <a:lnTo>
                    <a:pt x="80924" y="67030"/>
                  </a:lnTo>
                  <a:lnTo>
                    <a:pt x="81102" y="67030"/>
                  </a:lnTo>
                  <a:lnTo>
                    <a:pt x="81140" y="66725"/>
                  </a:lnTo>
                  <a:lnTo>
                    <a:pt x="80975" y="66509"/>
                  </a:lnTo>
                  <a:lnTo>
                    <a:pt x="81102" y="66382"/>
                  </a:lnTo>
                  <a:lnTo>
                    <a:pt x="81102" y="66179"/>
                  </a:lnTo>
                  <a:lnTo>
                    <a:pt x="81419" y="66090"/>
                  </a:lnTo>
                  <a:lnTo>
                    <a:pt x="81521" y="65925"/>
                  </a:lnTo>
                  <a:lnTo>
                    <a:pt x="81762" y="65976"/>
                  </a:lnTo>
                  <a:lnTo>
                    <a:pt x="81800" y="66205"/>
                  </a:lnTo>
                  <a:lnTo>
                    <a:pt x="82207" y="66116"/>
                  </a:lnTo>
                  <a:lnTo>
                    <a:pt x="82296" y="66586"/>
                  </a:lnTo>
                  <a:lnTo>
                    <a:pt x="82435" y="66738"/>
                  </a:lnTo>
                  <a:lnTo>
                    <a:pt x="82626" y="66954"/>
                  </a:lnTo>
                  <a:lnTo>
                    <a:pt x="82778" y="67119"/>
                  </a:lnTo>
                  <a:lnTo>
                    <a:pt x="82677" y="67259"/>
                  </a:lnTo>
                  <a:lnTo>
                    <a:pt x="82727" y="67424"/>
                  </a:lnTo>
                  <a:lnTo>
                    <a:pt x="82664" y="67551"/>
                  </a:lnTo>
                  <a:lnTo>
                    <a:pt x="82816" y="67576"/>
                  </a:lnTo>
                  <a:lnTo>
                    <a:pt x="83223" y="67513"/>
                  </a:lnTo>
                  <a:lnTo>
                    <a:pt x="83477" y="67729"/>
                  </a:lnTo>
                  <a:lnTo>
                    <a:pt x="83718" y="67716"/>
                  </a:lnTo>
                  <a:lnTo>
                    <a:pt x="83858" y="67830"/>
                  </a:lnTo>
                  <a:lnTo>
                    <a:pt x="83985" y="67932"/>
                  </a:lnTo>
                  <a:lnTo>
                    <a:pt x="83997" y="68059"/>
                  </a:lnTo>
                  <a:lnTo>
                    <a:pt x="84112" y="68326"/>
                  </a:lnTo>
                  <a:lnTo>
                    <a:pt x="83781" y="68630"/>
                  </a:lnTo>
                  <a:lnTo>
                    <a:pt x="83832" y="68808"/>
                  </a:lnTo>
                  <a:lnTo>
                    <a:pt x="83642" y="69418"/>
                  </a:lnTo>
                  <a:lnTo>
                    <a:pt x="83769" y="69481"/>
                  </a:lnTo>
                  <a:lnTo>
                    <a:pt x="84442" y="69481"/>
                  </a:lnTo>
                  <a:lnTo>
                    <a:pt x="84442" y="69634"/>
                  </a:lnTo>
                  <a:lnTo>
                    <a:pt x="84467" y="69761"/>
                  </a:lnTo>
                  <a:lnTo>
                    <a:pt x="84620" y="70294"/>
                  </a:lnTo>
                  <a:lnTo>
                    <a:pt x="84391" y="70472"/>
                  </a:lnTo>
                  <a:lnTo>
                    <a:pt x="84416" y="70612"/>
                  </a:lnTo>
                  <a:lnTo>
                    <a:pt x="84289" y="70802"/>
                  </a:lnTo>
                  <a:lnTo>
                    <a:pt x="84416" y="70942"/>
                  </a:lnTo>
                  <a:lnTo>
                    <a:pt x="84391" y="71183"/>
                  </a:lnTo>
                  <a:lnTo>
                    <a:pt x="84518" y="71234"/>
                  </a:lnTo>
                  <a:lnTo>
                    <a:pt x="84378" y="71526"/>
                  </a:lnTo>
                  <a:lnTo>
                    <a:pt x="84404" y="71653"/>
                  </a:lnTo>
                  <a:lnTo>
                    <a:pt x="84721" y="71793"/>
                  </a:lnTo>
                  <a:lnTo>
                    <a:pt x="84963" y="71983"/>
                  </a:lnTo>
                  <a:lnTo>
                    <a:pt x="84937" y="72415"/>
                  </a:lnTo>
                  <a:lnTo>
                    <a:pt x="85039" y="72682"/>
                  </a:lnTo>
                  <a:lnTo>
                    <a:pt x="84886" y="72885"/>
                  </a:lnTo>
                  <a:lnTo>
                    <a:pt x="84899" y="73190"/>
                  </a:lnTo>
                  <a:lnTo>
                    <a:pt x="85178" y="73444"/>
                  </a:lnTo>
                  <a:lnTo>
                    <a:pt x="85242" y="73647"/>
                  </a:lnTo>
                  <a:lnTo>
                    <a:pt x="85369" y="73787"/>
                  </a:lnTo>
                  <a:lnTo>
                    <a:pt x="85509" y="73977"/>
                  </a:lnTo>
                  <a:lnTo>
                    <a:pt x="85712" y="74231"/>
                  </a:lnTo>
                  <a:lnTo>
                    <a:pt x="85534" y="74295"/>
                  </a:lnTo>
                  <a:lnTo>
                    <a:pt x="85521" y="74460"/>
                  </a:lnTo>
                  <a:lnTo>
                    <a:pt x="85623" y="74612"/>
                  </a:lnTo>
                  <a:lnTo>
                    <a:pt x="85712" y="74739"/>
                  </a:lnTo>
                  <a:lnTo>
                    <a:pt x="85877" y="74790"/>
                  </a:lnTo>
                  <a:lnTo>
                    <a:pt x="86106" y="75031"/>
                  </a:lnTo>
                  <a:lnTo>
                    <a:pt x="86144" y="75158"/>
                  </a:lnTo>
                  <a:lnTo>
                    <a:pt x="86220" y="75311"/>
                  </a:lnTo>
                  <a:lnTo>
                    <a:pt x="86283" y="75438"/>
                  </a:lnTo>
                  <a:lnTo>
                    <a:pt x="86550" y="75692"/>
                  </a:lnTo>
                  <a:lnTo>
                    <a:pt x="86880" y="75984"/>
                  </a:lnTo>
                  <a:lnTo>
                    <a:pt x="86918" y="76136"/>
                  </a:lnTo>
                  <a:lnTo>
                    <a:pt x="86855" y="76339"/>
                  </a:lnTo>
                  <a:lnTo>
                    <a:pt x="87020" y="76657"/>
                  </a:lnTo>
                  <a:lnTo>
                    <a:pt x="87198" y="76682"/>
                  </a:lnTo>
                  <a:lnTo>
                    <a:pt x="87109" y="76962"/>
                  </a:lnTo>
                  <a:lnTo>
                    <a:pt x="87490" y="77381"/>
                  </a:lnTo>
                  <a:lnTo>
                    <a:pt x="87630" y="77330"/>
                  </a:lnTo>
                  <a:lnTo>
                    <a:pt x="87985" y="77368"/>
                  </a:lnTo>
                  <a:lnTo>
                    <a:pt x="87858" y="77749"/>
                  </a:lnTo>
                  <a:lnTo>
                    <a:pt x="88112" y="77965"/>
                  </a:lnTo>
                  <a:lnTo>
                    <a:pt x="88315" y="78117"/>
                  </a:lnTo>
                  <a:lnTo>
                    <a:pt x="88328" y="78244"/>
                  </a:lnTo>
                  <a:lnTo>
                    <a:pt x="88633" y="78308"/>
                  </a:lnTo>
                  <a:lnTo>
                    <a:pt x="88785" y="78397"/>
                  </a:lnTo>
                  <a:lnTo>
                    <a:pt x="88823" y="78638"/>
                  </a:lnTo>
                  <a:lnTo>
                    <a:pt x="88747" y="78790"/>
                  </a:lnTo>
                  <a:lnTo>
                    <a:pt x="88836" y="79146"/>
                  </a:lnTo>
                  <a:lnTo>
                    <a:pt x="88925" y="79286"/>
                  </a:lnTo>
                  <a:lnTo>
                    <a:pt x="88887" y="79527"/>
                  </a:lnTo>
                  <a:lnTo>
                    <a:pt x="88874" y="80060"/>
                  </a:lnTo>
                  <a:lnTo>
                    <a:pt x="88874" y="80213"/>
                  </a:lnTo>
                  <a:lnTo>
                    <a:pt x="88595" y="80530"/>
                  </a:lnTo>
                  <a:lnTo>
                    <a:pt x="88392" y="80479"/>
                  </a:lnTo>
                  <a:lnTo>
                    <a:pt x="88163" y="80581"/>
                  </a:lnTo>
                  <a:lnTo>
                    <a:pt x="88252" y="81000"/>
                  </a:lnTo>
                  <a:lnTo>
                    <a:pt x="88519" y="81254"/>
                  </a:lnTo>
                  <a:lnTo>
                    <a:pt x="88430" y="81534"/>
                  </a:lnTo>
                  <a:lnTo>
                    <a:pt x="88658" y="81699"/>
                  </a:lnTo>
                  <a:lnTo>
                    <a:pt x="88747" y="82105"/>
                  </a:lnTo>
                  <a:lnTo>
                    <a:pt x="89103" y="82308"/>
                  </a:lnTo>
                  <a:lnTo>
                    <a:pt x="89192" y="82638"/>
                  </a:lnTo>
                  <a:lnTo>
                    <a:pt x="89763" y="82664"/>
                  </a:lnTo>
                  <a:lnTo>
                    <a:pt x="90081" y="82981"/>
                  </a:lnTo>
                  <a:lnTo>
                    <a:pt x="90182" y="83248"/>
                  </a:lnTo>
                  <a:lnTo>
                    <a:pt x="90220" y="83375"/>
                  </a:lnTo>
                  <a:lnTo>
                    <a:pt x="90284" y="83654"/>
                  </a:lnTo>
                  <a:lnTo>
                    <a:pt x="90830" y="83362"/>
                  </a:lnTo>
                  <a:lnTo>
                    <a:pt x="91567" y="82918"/>
                  </a:lnTo>
                  <a:lnTo>
                    <a:pt x="91668" y="83070"/>
                  </a:lnTo>
                  <a:lnTo>
                    <a:pt x="92316" y="83337"/>
                  </a:lnTo>
                  <a:lnTo>
                    <a:pt x="92430" y="83477"/>
                  </a:lnTo>
                  <a:lnTo>
                    <a:pt x="92697" y="83756"/>
                  </a:lnTo>
                  <a:lnTo>
                    <a:pt x="93040" y="83820"/>
                  </a:lnTo>
                  <a:lnTo>
                    <a:pt x="93078" y="84061"/>
                  </a:lnTo>
                  <a:lnTo>
                    <a:pt x="93078" y="84251"/>
                  </a:lnTo>
                  <a:lnTo>
                    <a:pt x="93268" y="84378"/>
                  </a:lnTo>
                  <a:lnTo>
                    <a:pt x="93332" y="84658"/>
                  </a:lnTo>
                  <a:lnTo>
                    <a:pt x="93497" y="84696"/>
                  </a:lnTo>
                  <a:lnTo>
                    <a:pt x="93548" y="85090"/>
                  </a:lnTo>
                  <a:lnTo>
                    <a:pt x="93586" y="85305"/>
                  </a:lnTo>
                  <a:lnTo>
                    <a:pt x="93827" y="85483"/>
                  </a:lnTo>
                  <a:lnTo>
                    <a:pt x="93954" y="85636"/>
                  </a:lnTo>
                  <a:lnTo>
                    <a:pt x="93980" y="86029"/>
                  </a:lnTo>
                  <a:lnTo>
                    <a:pt x="94018" y="86220"/>
                  </a:lnTo>
                  <a:lnTo>
                    <a:pt x="94208" y="86448"/>
                  </a:lnTo>
                  <a:lnTo>
                    <a:pt x="94246" y="86614"/>
                  </a:lnTo>
                  <a:lnTo>
                    <a:pt x="93853" y="87020"/>
                  </a:lnTo>
                  <a:lnTo>
                    <a:pt x="93713" y="87185"/>
                  </a:lnTo>
                  <a:lnTo>
                    <a:pt x="94005" y="87376"/>
                  </a:lnTo>
                  <a:lnTo>
                    <a:pt x="93992" y="87566"/>
                  </a:lnTo>
                  <a:lnTo>
                    <a:pt x="94297" y="87757"/>
                  </a:lnTo>
                  <a:lnTo>
                    <a:pt x="94424" y="87909"/>
                  </a:lnTo>
                  <a:lnTo>
                    <a:pt x="94284" y="88099"/>
                  </a:lnTo>
                  <a:lnTo>
                    <a:pt x="94754" y="88544"/>
                  </a:lnTo>
                  <a:lnTo>
                    <a:pt x="94830" y="88696"/>
                  </a:lnTo>
                  <a:lnTo>
                    <a:pt x="94691" y="88773"/>
                  </a:lnTo>
                  <a:lnTo>
                    <a:pt x="94716" y="88925"/>
                  </a:lnTo>
                  <a:lnTo>
                    <a:pt x="94564" y="89192"/>
                  </a:lnTo>
                  <a:lnTo>
                    <a:pt x="94653" y="89408"/>
                  </a:lnTo>
                  <a:lnTo>
                    <a:pt x="94818" y="89611"/>
                  </a:lnTo>
                  <a:lnTo>
                    <a:pt x="94856" y="90004"/>
                  </a:lnTo>
                  <a:lnTo>
                    <a:pt x="95402" y="90512"/>
                  </a:lnTo>
                  <a:lnTo>
                    <a:pt x="95542" y="90512"/>
                  </a:lnTo>
                  <a:lnTo>
                    <a:pt x="95567" y="90652"/>
                  </a:lnTo>
                  <a:lnTo>
                    <a:pt x="95999" y="90779"/>
                  </a:lnTo>
                  <a:lnTo>
                    <a:pt x="96177" y="90957"/>
                  </a:lnTo>
                  <a:lnTo>
                    <a:pt x="96354" y="90881"/>
                  </a:lnTo>
                  <a:lnTo>
                    <a:pt x="96481" y="90957"/>
                  </a:lnTo>
                  <a:lnTo>
                    <a:pt x="96481" y="91147"/>
                  </a:lnTo>
                  <a:lnTo>
                    <a:pt x="96507" y="91338"/>
                  </a:lnTo>
                  <a:lnTo>
                    <a:pt x="97002" y="91757"/>
                  </a:lnTo>
                  <a:lnTo>
                    <a:pt x="97447" y="91401"/>
                  </a:lnTo>
                  <a:lnTo>
                    <a:pt x="97409" y="90970"/>
                  </a:lnTo>
                  <a:lnTo>
                    <a:pt x="97066" y="90487"/>
                  </a:lnTo>
                  <a:lnTo>
                    <a:pt x="97256" y="90347"/>
                  </a:lnTo>
                  <a:lnTo>
                    <a:pt x="97231" y="90157"/>
                  </a:lnTo>
                  <a:lnTo>
                    <a:pt x="97497" y="89954"/>
                  </a:lnTo>
                  <a:lnTo>
                    <a:pt x="97866" y="89357"/>
                  </a:lnTo>
                  <a:lnTo>
                    <a:pt x="98399" y="89293"/>
                  </a:lnTo>
                  <a:lnTo>
                    <a:pt x="98501" y="89090"/>
                  </a:lnTo>
                  <a:lnTo>
                    <a:pt x="98704" y="88988"/>
                  </a:lnTo>
                  <a:lnTo>
                    <a:pt x="99148" y="89103"/>
                  </a:lnTo>
                  <a:lnTo>
                    <a:pt x="99453" y="89331"/>
                  </a:lnTo>
                  <a:lnTo>
                    <a:pt x="99885" y="89230"/>
                  </a:lnTo>
                  <a:lnTo>
                    <a:pt x="99936" y="89395"/>
                  </a:lnTo>
                  <a:lnTo>
                    <a:pt x="100304" y="89242"/>
                  </a:lnTo>
                  <a:lnTo>
                    <a:pt x="100634" y="89446"/>
                  </a:lnTo>
                  <a:lnTo>
                    <a:pt x="101117" y="89369"/>
                  </a:lnTo>
                  <a:lnTo>
                    <a:pt x="101485" y="89535"/>
                  </a:lnTo>
                  <a:lnTo>
                    <a:pt x="101523" y="89700"/>
                  </a:lnTo>
                  <a:lnTo>
                    <a:pt x="101676" y="89763"/>
                  </a:lnTo>
                  <a:lnTo>
                    <a:pt x="102044" y="89446"/>
                  </a:lnTo>
                  <a:lnTo>
                    <a:pt x="102285" y="89598"/>
                  </a:lnTo>
                  <a:lnTo>
                    <a:pt x="102463" y="89700"/>
                  </a:lnTo>
                  <a:lnTo>
                    <a:pt x="102577" y="89928"/>
                  </a:lnTo>
                  <a:lnTo>
                    <a:pt x="102933" y="89877"/>
                  </a:lnTo>
                  <a:lnTo>
                    <a:pt x="103212" y="90068"/>
                  </a:lnTo>
                  <a:lnTo>
                    <a:pt x="103492" y="89687"/>
                  </a:lnTo>
                  <a:lnTo>
                    <a:pt x="103619" y="89204"/>
                  </a:lnTo>
                  <a:lnTo>
                    <a:pt x="103593" y="88519"/>
                  </a:lnTo>
                  <a:lnTo>
                    <a:pt x="103682" y="88341"/>
                  </a:lnTo>
                  <a:lnTo>
                    <a:pt x="104178" y="88290"/>
                  </a:lnTo>
                  <a:lnTo>
                    <a:pt x="104292" y="87972"/>
                  </a:lnTo>
                  <a:lnTo>
                    <a:pt x="104495" y="87896"/>
                  </a:lnTo>
                  <a:lnTo>
                    <a:pt x="104825" y="87820"/>
                  </a:lnTo>
                  <a:lnTo>
                    <a:pt x="104978" y="87706"/>
                  </a:lnTo>
                  <a:lnTo>
                    <a:pt x="105359" y="87845"/>
                  </a:lnTo>
                  <a:lnTo>
                    <a:pt x="105346" y="88125"/>
                  </a:lnTo>
                  <a:lnTo>
                    <a:pt x="106019" y="88442"/>
                  </a:lnTo>
                  <a:lnTo>
                    <a:pt x="106222" y="88277"/>
                  </a:lnTo>
                  <a:lnTo>
                    <a:pt x="106603" y="88315"/>
                  </a:lnTo>
                  <a:lnTo>
                    <a:pt x="106730" y="88519"/>
                  </a:lnTo>
                  <a:lnTo>
                    <a:pt x="107010" y="88671"/>
                  </a:lnTo>
                  <a:lnTo>
                    <a:pt x="107149" y="88633"/>
                  </a:lnTo>
                  <a:lnTo>
                    <a:pt x="107188" y="88493"/>
                  </a:lnTo>
                  <a:lnTo>
                    <a:pt x="107518" y="88366"/>
                  </a:lnTo>
                  <a:lnTo>
                    <a:pt x="108013" y="88531"/>
                  </a:lnTo>
                  <a:lnTo>
                    <a:pt x="108013" y="88176"/>
                  </a:lnTo>
                  <a:lnTo>
                    <a:pt x="108737" y="88392"/>
                  </a:lnTo>
                  <a:lnTo>
                    <a:pt x="108978" y="88125"/>
                  </a:lnTo>
                  <a:lnTo>
                    <a:pt x="109131" y="88099"/>
                  </a:lnTo>
                  <a:lnTo>
                    <a:pt x="109867" y="87934"/>
                  </a:lnTo>
                  <a:lnTo>
                    <a:pt x="110070" y="87909"/>
                  </a:lnTo>
                  <a:lnTo>
                    <a:pt x="110223" y="87833"/>
                  </a:lnTo>
                  <a:lnTo>
                    <a:pt x="110591" y="88569"/>
                  </a:lnTo>
                  <a:lnTo>
                    <a:pt x="110782" y="88836"/>
                  </a:lnTo>
                  <a:lnTo>
                    <a:pt x="111061" y="88849"/>
                  </a:lnTo>
                  <a:lnTo>
                    <a:pt x="111112" y="88595"/>
                  </a:lnTo>
                  <a:lnTo>
                    <a:pt x="111379" y="88607"/>
                  </a:lnTo>
                  <a:lnTo>
                    <a:pt x="111531" y="88506"/>
                  </a:lnTo>
                  <a:lnTo>
                    <a:pt x="111683" y="88557"/>
                  </a:lnTo>
                  <a:lnTo>
                    <a:pt x="111887" y="88290"/>
                  </a:lnTo>
                  <a:lnTo>
                    <a:pt x="112306" y="88239"/>
                  </a:lnTo>
                  <a:lnTo>
                    <a:pt x="112458" y="87922"/>
                  </a:lnTo>
                  <a:lnTo>
                    <a:pt x="112649" y="87998"/>
                  </a:lnTo>
                  <a:lnTo>
                    <a:pt x="113080" y="88061"/>
                  </a:lnTo>
                  <a:lnTo>
                    <a:pt x="113677" y="88138"/>
                  </a:lnTo>
                  <a:lnTo>
                    <a:pt x="114020" y="87871"/>
                  </a:lnTo>
                  <a:lnTo>
                    <a:pt x="114376" y="88023"/>
                  </a:lnTo>
                  <a:lnTo>
                    <a:pt x="114579" y="87972"/>
                  </a:lnTo>
                  <a:lnTo>
                    <a:pt x="114985" y="88226"/>
                  </a:lnTo>
                  <a:lnTo>
                    <a:pt x="115023" y="88366"/>
                  </a:lnTo>
                  <a:lnTo>
                    <a:pt x="115722" y="88277"/>
                  </a:lnTo>
                  <a:lnTo>
                    <a:pt x="115646" y="88074"/>
                  </a:lnTo>
                  <a:lnTo>
                    <a:pt x="115519" y="88049"/>
                  </a:lnTo>
                  <a:lnTo>
                    <a:pt x="115087" y="87807"/>
                  </a:lnTo>
                  <a:lnTo>
                    <a:pt x="115189" y="87655"/>
                  </a:lnTo>
                  <a:lnTo>
                    <a:pt x="114973" y="87490"/>
                  </a:lnTo>
                  <a:lnTo>
                    <a:pt x="114909" y="87299"/>
                  </a:lnTo>
                  <a:lnTo>
                    <a:pt x="114922" y="87172"/>
                  </a:lnTo>
                  <a:lnTo>
                    <a:pt x="114896" y="87020"/>
                  </a:lnTo>
                  <a:lnTo>
                    <a:pt x="115176" y="86601"/>
                  </a:lnTo>
                  <a:lnTo>
                    <a:pt x="115074" y="86448"/>
                  </a:lnTo>
                  <a:lnTo>
                    <a:pt x="115112" y="86309"/>
                  </a:lnTo>
                  <a:lnTo>
                    <a:pt x="115303" y="86334"/>
                  </a:lnTo>
                  <a:lnTo>
                    <a:pt x="115595" y="85890"/>
                  </a:lnTo>
                  <a:lnTo>
                    <a:pt x="115544" y="85763"/>
                  </a:lnTo>
                  <a:lnTo>
                    <a:pt x="115570" y="85623"/>
                  </a:lnTo>
                  <a:lnTo>
                    <a:pt x="115430" y="85496"/>
                  </a:lnTo>
                  <a:lnTo>
                    <a:pt x="115443" y="85369"/>
                  </a:lnTo>
                  <a:lnTo>
                    <a:pt x="115379" y="85153"/>
                  </a:lnTo>
                  <a:lnTo>
                    <a:pt x="116154" y="84874"/>
                  </a:lnTo>
                  <a:lnTo>
                    <a:pt x="116382" y="85064"/>
                  </a:lnTo>
                  <a:lnTo>
                    <a:pt x="116611" y="84785"/>
                  </a:lnTo>
                  <a:lnTo>
                    <a:pt x="116611" y="84366"/>
                  </a:lnTo>
                  <a:lnTo>
                    <a:pt x="116789" y="84213"/>
                  </a:lnTo>
                  <a:lnTo>
                    <a:pt x="117284" y="84772"/>
                  </a:lnTo>
                  <a:lnTo>
                    <a:pt x="117436" y="84632"/>
                  </a:lnTo>
                  <a:lnTo>
                    <a:pt x="117614" y="84709"/>
                  </a:lnTo>
                  <a:lnTo>
                    <a:pt x="117627" y="84912"/>
                  </a:lnTo>
                  <a:lnTo>
                    <a:pt x="117919" y="85153"/>
                  </a:lnTo>
                  <a:lnTo>
                    <a:pt x="118008" y="85280"/>
                  </a:lnTo>
                  <a:lnTo>
                    <a:pt x="117983" y="85420"/>
                  </a:lnTo>
                  <a:lnTo>
                    <a:pt x="118262" y="85674"/>
                  </a:lnTo>
                  <a:lnTo>
                    <a:pt x="118389" y="85902"/>
                  </a:lnTo>
                  <a:lnTo>
                    <a:pt x="118262" y="86093"/>
                  </a:lnTo>
                  <a:lnTo>
                    <a:pt x="118338" y="86271"/>
                  </a:lnTo>
                  <a:lnTo>
                    <a:pt x="118579" y="86194"/>
                  </a:lnTo>
                  <a:lnTo>
                    <a:pt x="118706" y="86334"/>
                  </a:lnTo>
                  <a:lnTo>
                    <a:pt x="118935" y="86626"/>
                  </a:lnTo>
                  <a:lnTo>
                    <a:pt x="118935" y="86817"/>
                  </a:lnTo>
                  <a:lnTo>
                    <a:pt x="118732" y="86893"/>
                  </a:lnTo>
                  <a:lnTo>
                    <a:pt x="118821" y="87083"/>
                  </a:lnTo>
                  <a:lnTo>
                    <a:pt x="118859" y="87210"/>
                  </a:lnTo>
                  <a:lnTo>
                    <a:pt x="118910" y="87617"/>
                  </a:lnTo>
                  <a:lnTo>
                    <a:pt x="119519" y="87744"/>
                  </a:lnTo>
                  <a:lnTo>
                    <a:pt x="119545" y="88023"/>
                  </a:lnTo>
                  <a:lnTo>
                    <a:pt x="119773" y="88188"/>
                  </a:lnTo>
                  <a:lnTo>
                    <a:pt x="119951" y="88404"/>
                  </a:lnTo>
                  <a:lnTo>
                    <a:pt x="120129" y="88417"/>
                  </a:lnTo>
                  <a:lnTo>
                    <a:pt x="120116" y="88747"/>
                  </a:lnTo>
                  <a:lnTo>
                    <a:pt x="120218" y="89065"/>
                  </a:lnTo>
                  <a:lnTo>
                    <a:pt x="120726" y="89344"/>
                  </a:lnTo>
                  <a:lnTo>
                    <a:pt x="121335" y="89560"/>
                  </a:lnTo>
                  <a:lnTo>
                    <a:pt x="121272" y="87134"/>
                  </a:lnTo>
                  <a:lnTo>
                    <a:pt x="121246" y="86245"/>
                  </a:lnTo>
                  <a:lnTo>
                    <a:pt x="121234" y="84315"/>
                  </a:lnTo>
                  <a:lnTo>
                    <a:pt x="121234" y="82892"/>
                  </a:lnTo>
                  <a:lnTo>
                    <a:pt x="121246" y="79527"/>
                  </a:lnTo>
                  <a:lnTo>
                    <a:pt x="125222" y="79527"/>
                  </a:lnTo>
                  <a:lnTo>
                    <a:pt x="125387" y="79578"/>
                  </a:lnTo>
                  <a:lnTo>
                    <a:pt x="125996" y="79679"/>
                  </a:lnTo>
                  <a:lnTo>
                    <a:pt x="127076" y="79679"/>
                  </a:lnTo>
                  <a:lnTo>
                    <a:pt x="130086" y="79654"/>
                  </a:lnTo>
                  <a:lnTo>
                    <a:pt x="130594" y="79527"/>
                  </a:lnTo>
                  <a:lnTo>
                    <a:pt x="130733" y="79527"/>
                  </a:lnTo>
                  <a:lnTo>
                    <a:pt x="131165" y="79552"/>
                  </a:lnTo>
                  <a:lnTo>
                    <a:pt x="131635" y="79590"/>
                  </a:lnTo>
                  <a:lnTo>
                    <a:pt x="132549" y="79603"/>
                  </a:lnTo>
                  <a:lnTo>
                    <a:pt x="133464" y="79527"/>
                  </a:lnTo>
                  <a:lnTo>
                    <a:pt x="133654" y="79502"/>
                  </a:lnTo>
                  <a:lnTo>
                    <a:pt x="139776" y="79489"/>
                  </a:lnTo>
                  <a:lnTo>
                    <a:pt x="147688" y="79413"/>
                  </a:lnTo>
                  <a:lnTo>
                    <a:pt x="147993" y="79540"/>
                  </a:lnTo>
                  <a:lnTo>
                    <a:pt x="151282" y="79527"/>
                  </a:lnTo>
                  <a:lnTo>
                    <a:pt x="154063" y="79527"/>
                  </a:lnTo>
                  <a:lnTo>
                    <a:pt x="155473" y="79527"/>
                  </a:lnTo>
                  <a:lnTo>
                    <a:pt x="155854" y="79540"/>
                  </a:lnTo>
                  <a:lnTo>
                    <a:pt x="158826" y="79527"/>
                  </a:lnTo>
                  <a:lnTo>
                    <a:pt x="159131" y="79527"/>
                  </a:lnTo>
                  <a:lnTo>
                    <a:pt x="159258" y="79540"/>
                  </a:lnTo>
                  <a:lnTo>
                    <a:pt x="163588" y="79502"/>
                  </a:lnTo>
                  <a:lnTo>
                    <a:pt x="174129" y="79527"/>
                  </a:lnTo>
                  <a:lnTo>
                    <a:pt x="175044" y="79590"/>
                  </a:lnTo>
                  <a:lnTo>
                    <a:pt x="177647" y="79616"/>
                  </a:lnTo>
                  <a:lnTo>
                    <a:pt x="177876" y="79603"/>
                  </a:lnTo>
                  <a:lnTo>
                    <a:pt x="189725" y="79654"/>
                  </a:lnTo>
                  <a:lnTo>
                    <a:pt x="190703" y="79654"/>
                  </a:lnTo>
                  <a:lnTo>
                    <a:pt x="190893" y="79527"/>
                  </a:lnTo>
                  <a:lnTo>
                    <a:pt x="196926" y="79527"/>
                  </a:lnTo>
                  <a:lnTo>
                    <a:pt x="203530" y="79527"/>
                  </a:lnTo>
                  <a:lnTo>
                    <a:pt x="215976" y="79578"/>
                  </a:lnTo>
                  <a:lnTo>
                    <a:pt x="216281" y="79578"/>
                  </a:lnTo>
                  <a:lnTo>
                    <a:pt x="216293" y="75438"/>
                  </a:lnTo>
                  <a:close/>
                </a:path>
                <a:path w="763270" h="354329">
                  <a:moveTo>
                    <a:pt x="230339" y="223875"/>
                  </a:moveTo>
                  <a:lnTo>
                    <a:pt x="148475" y="223875"/>
                  </a:lnTo>
                  <a:lnTo>
                    <a:pt x="148475" y="228955"/>
                  </a:lnTo>
                  <a:lnTo>
                    <a:pt x="148475" y="230225"/>
                  </a:lnTo>
                  <a:lnTo>
                    <a:pt x="148475" y="231495"/>
                  </a:lnTo>
                  <a:lnTo>
                    <a:pt x="148475" y="240385"/>
                  </a:lnTo>
                  <a:lnTo>
                    <a:pt x="148475" y="242925"/>
                  </a:lnTo>
                  <a:lnTo>
                    <a:pt x="148463" y="244195"/>
                  </a:lnTo>
                  <a:lnTo>
                    <a:pt x="148463" y="246735"/>
                  </a:lnTo>
                  <a:lnTo>
                    <a:pt x="148463" y="250545"/>
                  </a:lnTo>
                  <a:lnTo>
                    <a:pt x="148463" y="254355"/>
                  </a:lnTo>
                  <a:lnTo>
                    <a:pt x="148475" y="260705"/>
                  </a:lnTo>
                  <a:lnTo>
                    <a:pt x="148463" y="273405"/>
                  </a:lnTo>
                  <a:lnTo>
                    <a:pt x="148463" y="274675"/>
                  </a:lnTo>
                  <a:lnTo>
                    <a:pt x="148463" y="277215"/>
                  </a:lnTo>
                  <a:lnTo>
                    <a:pt x="148450" y="289915"/>
                  </a:lnTo>
                  <a:lnTo>
                    <a:pt x="148450" y="293725"/>
                  </a:lnTo>
                  <a:lnTo>
                    <a:pt x="148450" y="294995"/>
                  </a:lnTo>
                  <a:lnTo>
                    <a:pt x="229501" y="294995"/>
                  </a:lnTo>
                  <a:lnTo>
                    <a:pt x="229501" y="293725"/>
                  </a:lnTo>
                  <a:lnTo>
                    <a:pt x="229501" y="289915"/>
                  </a:lnTo>
                  <a:lnTo>
                    <a:pt x="229603" y="277215"/>
                  </a:lnTo>
                  <a:lnTo>
                    <a:pt x="229743" y="277215"/>
                  </a:lnTo>
                  <a:lnTo>
                    <a:pt x="229743" y="274675"/>
                  </a:lnTo>
                  <a:lnTo>
                    <a:pt x="229768" y="273405"/>
                  </a:lnTo>
                  <a:lnTo>
                    <a:pt x="229793" y="260705"/>
                  </a:lnTo>
                  <a:lnTo>
                    <a:pt x="229793" y="254355"/>
                  </a:lnTo>
                  <a:lnTo>
                    <a:pt x="229806" y="250545"/>
                  </a:lnTo>
                  <a:lnTo>
                    <a:pt x="229806" y="246735"/>
                  </a:lnTo>
                  <a:lnTo>
                    <a:pt x="229806" y="244195"/>
                  </a:lnTo>
                  <a:lnTo>
                    <a:pt x="229806" y="242925"/>
                  </a:lnTo>
                  <a:lnTo>
                    <a:pt x="229819" y="240385"/>
                  </a:lnTo>
                  <a:lnTo>
                    <a:pt x="229819" y="231495"/>
                  </a:lnTo>
                  <a:lnTo>
                    <a:pt x="230339" y="231495"/>
                  </a:lnTo>
                  <a:lnTo>
                    <a:pt x="230339" y="230225"/>
                  </a:lnTo>
                  <a:lnTo>
                    <a:pt x="230339" y="228955"/>
                  </a:lnTo>
                  <a:lnTo>
                    <a:pt x="230339" y="223875"/>
                  </a:lnTo>
                  <a:close/>
                </a:path>
                <a:path w="763270" h="354329">
                  <a:moveTo>
                    <a:pt x="344322" y="185775"/>
                  </a:moveTo>
                  <a:lnTo>
                    <a:pt x="340982" y="185775"/>
                  </a:lnTo>
                  <a:lnTo>
                    <a:pt x="340982" y="184505"/>
                  </a:lnTo>
                  <a:lnTo>
                    <a:pt x="340144" y="184505"/>
                  </a:lnTo>
                  <a:lnTo>
                    <a:pt x="340144" y="183235"/>
                  </a:lnTo>
                  <a:lnTo>
                    <a:pt x="340321" y="183235"/>
                  </a:lnTo>
                  <a:lnTo>
                    <a:pt x="340321" y="181965"/>
                  </a:lnTo>
                  <a:lnTo>
                    <a:pt x="338963" y="181965"/>
                  </a:lnTo>
                  <a:lnTo>
                    <a:pt x="338963" y="180695"/>
                  </a:lnTo>
                  <a:lnTo>
                    <a:pt x="337705" y="180695"/>
                  </a:lnTo>
                  <a:lnTo>
                    <a:pt x="337705" y="179425"/>
                  </a:lnTo>
                  <a:lnTo>
                    <a:pt x="338023" y="179425"/>
                  </a:lnTo>
                  <a:lnTo>
                    <a:pt x="338023" y="178155"/>
                  </a:lnTo>
                  <a:lnTo>
                    <a:pt x="338289" y="178155"/>
                  </a:lnTo>
                  <a:lnTo>
                    <a:pt x="338289" y="176885"/>
                  </a:lnTo>
                  <a:lnTo>
                    <a:pt x="339140" y="176885"/>
                  </a:lnTo>
                  <a:lnTo>
                    <a:pt x="339140" y="175615"/>
                  </a:lnTo>
                  <a:lnTo>
                    <a:pt x="339826" y="175615"/>
                  </a:lnTo>
                  <a:lnTo>
                    <a:pt x="339826" y="176885"/>
                  </a:lnTo>
                  <a:lnTo>
                    <a:pt x="340410" y="176885"/>
                  </a:lnTo>
                  <a:lnTo>
                    <a:pt x="340410" y="175615"/>
                  </a:lnTo>
                  <a:lnTo>
                    <a:pt x="340398" y="174345"/>
                  </a:lnTo>
                  <a:lnTo>
                    <a:pt x="339699" y="174345"/>
                  </a:lnTo>
                  <a:lnTo>
                    <a:pt x="339699" y="173075"/>
                  </a:lnTo>
                  <a:lnTo>
                    <a:pt x="338391" y="173075"/>
                  </a:lnTo>
                  <a:lnTo>
                    <a:pt x="338391" y="174345"/>
                  </a:lnTo>
                  <a:lnTo>
                    <a:pt x="337070" y="174345"/>
                  </a:lnTo>
                  <a:lnTo>
                    <a:pt x="337070" y="173075"/>
                  </a:lnTo>
                  <a:lnTo>
                    <a:pt x="335457" y="173075"/>
                  </a:lnTo>
                  <a:lnTo>
                    <a:pt x="335457" y="171805"/>
                  </a:lnTo>
                  <a:lnTo>
                    <a:pt x="243217" y="171805"/>
                  </a:lnTo>
                  <a:lnTo>
                    <a:pt x="243217" y="173075"/>
                  </a:lnTo>
                  <a:lnTo>
                    <a:pt x="243230" y="174345"/>
                  </a:lnTo>
                  <a:lnTo>
                    <a:pt x="243230" y="175615"/>
                  </a:lnTo>
                  <a:lnTo>
                    <a:pt x="243230" y="176885"/>
                  </a:lnTo>
                  <a:lnTo>
                    <a:pt x="243243" y="178155"/>
                  </a:lnTo>
                  <a:lnTo>
                    <a:pt x="243243" y="179425"/>
                  </a:lnTo>
                  <a:lnTo>
                    <a:pt x="243255" y="180695"/>
                  </a:lnTo>
                  <a:lnTo>
                    <a:pt x="243243" y="181965"/>
                  </a:lnTo>
                  <a:lnTo>
                    <a:pt x="243255" y="183235"/>
                  </a:lnTo>
                  <a:lnTo>
                    <a:pt x="243268" y="184505"/>
                  </a:lnTo>
                  <a:lnTo>
                    <a:pt x="243268" y="185775"/>
                  </a:lnTo>
                  <a:lnTo>
                    <a:pt x="243281" y="187045"/>
                  </a:lnTo>
                  <a:lnTo>
                    <a:pt x="243293" y="188315"/>
                  </a:lnTo>
                  <a:lnTo>
                    <a:pt x="243293" y="189585"/>
                  </a:lnTo>
                  <a:lnTo>
                    <a:pt x="243306" y="192125"/>
                  </a:lnTo>
                  <a:lnTo>
                    <a:pt x="243306" y="198475"/>
                  </a:lnTo>
                  <a:lnTo>
                    <a:pt x="243319" y="198475"/>
                  </a:lnTo>
                  <a:lnTo>
                    <a:pt x="243319" y="207365"/>
                  </a:lnTo>
                  <a:lnTo>
                    <a:pt x="243332" y="209905"/>
                  </a:lnTo>
                  <a:lnTo>
                    <a:pt x="243344" y="212445"/>
                  </a:lnTo>
                  <a:lnTo>
                    <a:pt x="243357" y="213715"/>
                  </a:lnTo>
                  <a:lnTo>
                    <a:pt x="243357" y="214985"/>
                  </a:lnTo>
                  <a:lnTo>
                    <a:pt x="243357" y="221335"/>
                  </a:lnTo>
                  <a:lnTo>
                    <a:pt x="243344" y="223875"/>
                  </a:lnTo>
                  <a:lnTo>
                    <a:pt x="343928" y="223875"/>
                  </a:lnTo>
                  <a:lnTo>
                    <a:pt x="343928" y="221335"/>
                  </a:lnTo>
                  <a:lnTo>
                    <a:pt x="343916" y="220065"/>
                  </a:lnTo>
                  <a:lnTo>
                    <a:pt x="343916" y="218795"/>
                  </a:lnTo>
                  <a:lnTo>
                    <a:pt x="343928" y="217525"/>
                  </a:lnTo>
                  <a:lnTo>
                    <a:pt x="343928" y="209905"/>
                  </a:lnTo>
                  <a:lnTo>
                    <a:pt x="343954" y="207365"/>
                  </a:lnTo>
                  <a:lnTo>
                    <a:pt x="343979" y="206095"/>
                  </a:lnTo>
                  <a:lnTo>
                    <a:pt x="343979" y="204825"/>
                  </a:lnTo>
                  <a:lnTo>
                    <a:pt x="343979" y="203555"/>
                  </a:lnTo>
                  <a:lnTo>
                    <a:pt x="343992" y="202285"/>
                  </a:lnTo>
                  <a:lnTo>
                    <a:pt x="343992" y="201015"/>
                  </a:lnTo>
                  <a:lnTo>
                    <a:pt x="343992" y="199745"/>
                  </a:lnTo>
                  <a:lnTo>
                    <a:pt x="343979" y="198475"/>
                  </a:lnTo>
                  <a:lnTo>
                    <a:pt x="343992" y="197205"/>
                  </a:lnTo>
                  <a:lnTo>
                    <a:pt x="344004" y="195935"/>
                  </a:lnTo>
                  <a:lnTo>
                    <a:pt x="344017" y="194665"/>
                  </a:lnTo>
                  <a:lnTo>
                    <a:pt x="344030" y="193395"/>
                  </a:lnTo>
                  <a:lnTo>
                    <a:pt x="344055" y="192125"/>
                  </a:lnTo>
                  <a:lnTo>
                    <a:pt x="344055" y="189585"/>
                  </a:lnTo>
                  <a:lnTo>
                    <a:pt x="344055" y="188315"/>
                  </a:lnTo>
                  <a:lnTo>
                    <a:pt x="344068" y="187045"/>
                  </a:lnTo>
                  <a:lnTo>
                    <a:pt x="344322" y="187045"/>
                  </a:lnTo>
                  <a:lnTo>
                    <a:pt x="344322" y="185775"/>
                  </a:lnTo>
                  <a:close/>
                </a:path>
                <a:path w="763270" h="354329">
                  <a:moveTo>
                    <a:pt x="355574" y="331965"/>
                  </a:moveTo>
                  <a:lnTo>
                    <a:pt x="355511" y="332092"/>
                  </a:lnTo>
                  <a:lnTo>
                    <a:pt x="355574" y="331965"/>
                  </a:lnTo>
                  <a:close/>
                </a:path>
                <a:path w="763270" h="354329">
                  <a:moveTo>
                    <a:pt x="355727" y="313804"/>
                  </a:moveTo>
                  <a:lnTo>
                    <a:pt x="355676" y="313931"/>
                  </a:lnTo>
                  <a:lnTo>
                    <a:pt x="355727" y="313804"/>
                  </a:lnTo>
                  <a:close/>
                </a:path>
                <a:path w="763270" h="354329">
                  <a:moveTo>
                    <a:pt x="358381" y="320027"/>
                  </a:moveTo>
                  <a:lnTo>
                    <a:pt x="358267" y="319900"/>
                  </a:lnTo>
                  <a:lnTo>
                    <a:pt x="358216" y="320027"/>
                  </a:lnTo>
                  <a:lnTo>
                    <a:pt x="358330" y="320154"/>
                  </a:lnTo>
                  <a:lnTo>
                    <a:pt x="358381" y="320027"/>
                  </a:lnTo>
                  <a:close/>
                </a:path>
                <a:path w="763270" h="354329">
                  <a:moveTo>
                    <a:pt x="393738" y="351942"/>
                  </a:moveTo>
                  <a:lnTo>
                    <a:pt x="393598" y="351904"/>
                  </a:lnTo>
                  <a:lnTo>
                    <a:pt x="393738" y="351942"/>
                  </a:lnTo>
                  <a:close/>
                </a:path>
                <a:path w="763270" h="354329">
                  <a:moveTo>
                    <a:pt x="393839" y="352031"/>
                  </a:moveTo>
                  <a:close/>
                </a:path>
                <a:path w="763270" h="354329">
                  <a:moveTo>
                    <a:pt x="393966" y="352031"/>
                  </a:moveTo>
                  <a:lnTo>
                    <a:pt x="393890" y="351904"/>
                  </a:lnTo>
                  <a:lnTo>
                    <a:pt x="393966" y="352031"/>
                  </a:lnTo>
                  <a:close/>
                </a:path>
                <a:path w="763270" h="354329">
                  <a:moveTo>
                    <a:pt x="394169" y="352031"/>
                  </a:moveTo>
                  <a:lnTo>
                    <a:pt x="393979" y="352031"/>
                  </a:lnTo>
                  <a:lnTo>
                    <a:pt x="394093" y="352158"/>
                  </a:lnTo>
                  <a:lnTo>
                    <a:pt x="394169" y="352031"/>
                  </a:lnTo>
                  <a:close/>
                </a:path>
                <a:path w="763270" h="354329">
                  <a:moveTo>
                    <a:pt x="394868" y="351396"/>
                  </a:moveTo>
                  <a:lnTo>
                    <a:pt x="394792" y="351269"/>
                  </a:lnTo>
                  <a:lnTo>
                    <a:pt x="394817" y="351396"/>
                  </a:lnTo>
                  <a:close/>
                </a:path>
                <a:path w="763270" h="354329">
                  <a:moveTo>
                    <a:pt x="404583" y="135572"/>
                  </a:moveTo>
                  <a:lnTo>
                    <a:pt x="404571" y="135407"/>
                  </a:lnTo>
                  <a:lnTo>
                    <a:pt x="404482" y="135242"/>
                  </a:lnTo>
                  <a:lnTo>
                    <a:pt x="404431" y="135013"/>
                  </a:lnTo>
                  <a:lnTo>
                    <a:pt x="404253" y="134823"/>
                  </a:lnTo>
                  <a:lnTo>
                    <a:pt x="404215" y="134569"/>
                  </a:lnTo>
                  <a:lnTo>
                    <a:pt x="404202" y="134188"/>
                  </a:lnTo>
                  <a:lnTo>
                    <a:pt x="404266" y="133972"/>
                  </a:lnTo>
                  <a:lnTo>
                    <a:pt x="404304" y="133667"/>
                  </a:lnTo>
                  <a:lnTo>
                    <a:pt x="404279" y="133451"/>
                  </a:lnTo>
                  <a:lnTo>
                    <a:pt x="404177" y="133299"/>
                  </a:lnTo>
                  <a:lnTo>
                    <a:pt x="403898" y="133273"/>
                  </a:lnTo>
                  <a:lnTo>
                    <a:pt x="403758" y="133184"/>
                  </a:lnTo>
                  <a:lnTo>
                    <a:pt x="403644" y="132791"/>
                  </a:lnTo>
                  <a:lnTo>
                    <a:pt x="403098" y="132448"/>
                  </a:lnTo>
                  <a:lnTo>
                    <a:pt x="402831" y="132384"/>
                  </a:lnTo>
                  <a:lnTo>
                    <a:pt x="402653" y="132308"/>
                  </a:lnTo>
                  <a:lnTo>
                    <a:pt x="402437" y="132156"/>
                  </a:lnTo>
                  <a:lnTo>
                    <a:pt x="402183" y="132041"/>
                  </a:lnTo>
                  <a:lnTo>
                    <a:pt x="402031" y="131902"/>
                  </a:lnTo>
                  <a:lnTo>
                    <a:pt x="401713" y="131838"/>
                  </a:lnTo>
                  <a:lnTo>
                    <a:pt x="401408" y="131660"/>
                  </a:lnTo>
                  <a:lnTo>
                    <a:pt x="401129" y="131394"/>
                  </a:lnTo>
                  <a:lnTo>
                    <a:pt x="401053" y="131203"/>
                  </a:lnTo>
                  <a:lnTo>
                    <a:pt x="400824" y="130962"/>
                  </a:lnTo>
                  <a:lnTo>
                    <a:pt x="400761" y="130822"/>
                  </a:lnTo>
                  <a:lnTo>
                    <a:pt x="400646" y="130492"/>
                  </a:lnTo>
                  <a:lnTo>
                    <a:pt x="400735" y="130213"/>
                  </a:lnTo>
                  <a:lnTo>
                    <a:pt x="400812" y="129946"/>
                  </a:lnTo>
                  <a:lnTo>
                    <a:pt x="400773" y="129819"/>
                  </a:lnTo>
                  <a:lnTo>
                    <a:pt x="400850" y="129679"/>
                  </a:lnTo>
                  <a:lnTo>
                    <a:pt x="400646" y="129413"/>
                  </a:lnTo>
                  <a:lnTo>
                    <a:pt x="400456" y="129057"/>
                  </a:lnTo>
                  <a:lnTo>
                    <a:pt x="400189" y="128816"/>
                  </a:lnTo>
                  <a:lnTo>
                    <a:pt x="400113" y="128663"/>
                  </a:lnTo>
                  <a:lnTo>
                    <a:pt x="399884" y="128536"/>
                  </a:lnTo>
                  <a:lnTo>
                    <a:pt x="399618" y="128282"/>
                  </a:lnTo>
                  <a:lnTo>
                    <a:pt x="399211" y="128092"/>
                  </a:lnTo>
                  <a:lnTo>
                    <a:pt x="398957" y="127965"/>
                  </a:lnTo>
                  <a:lnTo>
                    <a:pt x="398894" y="127660"/>
                  </a:lnTo>
                  <a:lnTo>
                    <a:pt x="398754" y="127495"/>
                  </a:lnTo>
                  <a:lnTo>
                    <a:pt x="398373" y="127355"/>
                  </a:lnTo>
                  <a:lnTo>
                    <a:pt x="398030" y="127177"/>
                  </a:lnTo>
                  <a:lnTo>
                    <a:pt x="397725" y="126936"/>
                  </a:lnTo>
                  <a:lnTo>
                    <a:pt x="397586" y="126720"/>
                  </a:lnTo>
                  <a:lnTo>
                    <a:pt x="397598" y="126580"/>
                  </a:lnTo>
                  <a:lnTo>
                    <a:pt x="397700" y="126453"/>
                  </a:lnTo>
                  <a:lnTo>
                    <a:pt x="397802" y="126276"/>
                  </a:lnTo>
                  <a:lnTo>
                    <a:pt x="397852" y="126085"/>
                  </a:lnTo>
                  <a:lnTo>
                    <a:pt x="397764" y="125704"/>
                  </a:lnTo>
                  <a:lnTo>
                    <a:pt x="397624" y="125501"/>
                  </a:lnTo>
                  <a:lnTo>
                    <a:pt x="397548" y="125349"/>
                  </a:lnTo>
                  <a:lnTo>
                    <a:pt x="397522" y="125171"/>
                  </a:lnTo>
                  <a:lnTo>
                    <a:pt x="397306" y="124968"/>
                  </a:lnTo>
                  <a:lnTo>
                    <a:pt x="397179" y="124739"/>
                  </a:lnTo>
                  <a:lnTo>
                    <a:pt x="397167" y="124599"/>
                  </a:lnTo>
                  <a:lnTo>
                    <a:pt x="397078" y="124320"/>
                  </a:lnTo>
                  <a:lnTo>
                    <a:pt x="397002" y="124167"/>
                  </a:lnTo>
                  <a:lnTo>
                    <a:pt x="396951" y="124015"/>
                  </a:lnTo>
                  <a:lnTo>
                    <a:pt x="396722" y="123837"/>
                  </a:lnTo>
                  <a:lnTo>
                    <a:pt x="396100" y="123647"/>
                  </a:lnTo>
                  <a:lnTo>
                    <a:pt x="395808" y="123596"/>
                  </a:lnTo>
                  <a:lnTo>
                    <a:pt x="395046" y="123418"/>
                  </a:lnTo>
                  <a:lnTo>
                    <a:pt x="394284" y="123177"/>
                  </a:lnTo>
                  <a:lnTo>
                    <a:pt x="394004" y="123012"/>
                  </a:lnTo>
                  <a:lnTo>
                    <a:pt x="393814" y="123050"/>
                  </a:lnTo>
                  <a:lnTo>
                    <a:pt x="393585" y="122986"/>
                  </a:lnTo>
                  <a:lnTo>
                    <a:pt x="393382" y="122859"/>
                  </a:lnTo>
                  <a:lnTo>
                    <a:pt x="393255" y="122821"/>
                  </a:lnTo>
                  <a:lnTo>
                    <a:pt x="393090" y="122580"/>
                  </a:lnTo>
                  <a:lnTo>
                    <a:pt x="392963" y="122466"/>
                  </a:lnTo>
                  <a:lnTo>
                    <a:pt x="392811" y="122377"/>
                  </a:lnTo>
                  <a:lnTo>
                    <a:pt x="392531" y="122250"/>
                  </a:lnTo>
                  <a:lnTo>
                    <a:pt x="392493" y="122097"/>
                  </a:lnTo>
                  <a:lnTo>
                    <a:pt x="392328" y="122034"/>
                  </a:lnTo>
                  <a:lnTo>
                    <a:pt x="392188" y="122008"/>
                  </a:lnTo>
                  <a:lnTo>
                    <a:pt x="392150" y="121831"/>
                  </a:lnTo>
                  <a:lnTo>
                    <a:pt x="392049" y="121691"/>
                  </a:lnTo>
                  <a:lnTo>
                    <a:pt x="391998" y="121462"/>
                  </a:lnTo>
                  <a:lnTo>
                    <a:pt x="391972" y="121221"/>
                  </a:lnTo>
                  <a:lnTo>
                    <a:pt x="391909" y="120942"/>
                  </a:lnTo>
                  <a:lnTo>
                    <a:pt x="391871" y="120726"/>
                  </a:lnTo>
                  <a:lnTo>
                    <a:pt x="391871" y="120383"/>
                  </a:lnTo>
                  <a:lnTo>
                    <a:pt x="391655" y="120319"/>
                  </a:lnTo>
                  <a:lnTo>
                    <a:pt x="391680" y="120091"/>
                  </a:lnTo>
                  <a:lnTo>
                    <a:pt x="391591" y="119634"/>
                  </a:lnTo>
                  <a:lnTo>
                    <a:pt x="391604" y="119494"/>
                  </a:lnTo>
                  <a:lnTo>
                    <a:pt x="391579" y="119367"/>
                  </a:lnTo>
                  <a:lnTo>
                    <a:pt x="391426" y="119227"/>
                  </a:lnTo>
                  <a:lnTo>
                    <a:pt x="391160" y="119037"/>
                  </a:lnTo>
                  <a:lnTo>
                    <a:pt x="390994" y="118960"/>
                  </a:lnTo>
                  <a:lnTo>
                    <a:pt x="390982" y="118668"/>
                  </a:lnTo>
                  <a:lnTo>
                    <a:pt x="390906" y="118313"/>
                  </a:lnTo>
                  <a:lnTo>
                    <a:pt x="390969" y="118008"/>
                  </a:lnTo>
                  <a:lnTo>
                    <a:pt x="390944" y="117881"/>
                  </a:lnTo>
                  <a:lnTo>
                    <a:pt x="390817" y="117602"/>
                  </a:lnTo>
                  <a:lnTo>
                    <a:pt x="390817" y="117424"/>
                  </a:lnTo>
                  <a:lnTo>
                    <a:pt x="390753" y="117195"/>
                  </a:lnTo>
                  <a:lnTo>
                    <a:pt x="390677" y="116890"/>
                  </a:lnTo>
                  <a:lnTo>
                    <a:pt x="390563" y="116484"/>
                  </a:lnTo>
                  <a:lnTo>
                    <a:pt x="390525" y="116052"/>
                  </a:lnTo>
                  <a:lnTo>
                    <a:pt x="390563" y="115277"/>
                  </a:lnTo>
                  <a:lnTo>
                    <a:pt x="390525" y="114808"/>
                  </a:lnTo>
                  <a:lnTo>
                    <a:pt x="390817" y="114554"/>
                  </a:lnTo>
                  <a:lnTo>
                    <a:pt x="390994" y="114300"/>
                  </a:lnTo>
                  <a:lnTo>
                    <a:pt x="391033" y="114096"/>
                  </a:lnTo>
                  <a:lnTo>
                    <a:pt x="391248" y="113715"/>
                  </a:lnTo>
                  <a:lnTo>
                    <a:pt x="391274" y="113538"/>
                  </a:lnTo>
                  <a:lnTo>
                    <a:pt x="391477" y="113372"/>
                  </a:lnTo>
                  <a:lnTo>
                    <a:pt x="391858" y="112966"/>
                  </a:lnTo>
                  <a:lnTo>
                    <a:pt x="392074" y="112699"/>
                  </a:lnTo>
                  <a:lnTo>
                    <a:pt x="392150" y="112483"/>
                  </a:lnTo>
                  <a:lnTo>
                    <a:pt x="392010" y="112369"/>
                  </a:lnTo>
                  <a:lnTo>
                    <a:pt x="391960" y="112166"/>
                  </a:lnTo>
                  <a:lnTo>
                    <a:pt x="391769" y="111785"/>
                  </a:lnTo>
                  <a:lnTo>
                    <a:pt x="391668" y="111645"/>
                  </a:lnTo>
                  <a:lnTo>
                    <a:pt x="391477" y="111379"/>
                  </a:lnTo>
                  <a:lnTo>
                    <a:pt x="391185" y="111137"/>
                  </a:lnTo>
                  <a:lnTo>
                    <a:pt x="390423" y="110756"/>
                  </a:lnTo>
                  <a:lnTo>
                    <a:pt x="390169" y="110705"/>
                  </a:lnTo>
                  <a:lnTo>
                    <a:pt x="390029" y="110401"/>
                  </a:lnTo>
                  <a:lnTo>
                    <a:pt x="390144" y="110236"/>
                  </a:lnTo>
                  <a:lnTo>
                    <a:pt x="390245" y="109956"/>
                  </a:lnTo>
                  <a:lnTo>
                    <a:pt x="390258" y="109778"/>
                  </a:lnTo>
                  <a:lnTo>
                    <a:pt x="390220" y="109550"/>
                  </a:lnTo>
                  <a:lnTo>
                    <a:pt x="390131" y="109296"/>
                  </a:lnTo>
                  <a:lnTo>
                    <a:pt x="389978" y="109118"/>
                  </a:lnTo>
                  <a:lnTo>
                    <a:pt x="389839" y="108915"/>
                  </a:lnTo>
                  <a:lnTo>
                    <a:pt x="389775" y="108737"/>
                  </a:lnTo>
                  <a:lnTo>
                    <a:pt x="389890" y="108546"/>
                  </a:lnTo>
                  <a:lnTo>
                    <a:pt x="390017" y="108191"/>
                  </a:lnTo>
                  <a:lnTo>
                    <a:pt x="389991" y="108064"/>
                  </a:lnTo>
                  <a:lnTo>
                    <a:pt x="389991" y="107886"/>
                  </a:lnTo>
                  <a:lnTo>
                    <a:pt x="377901" y="107886"/>
                  </a:lnTo>
                  <a:lnTo>
                    <a:pt x="373138" y="107899"/>
                  </a:lnTo>
                  <a:lnTo>
                    <a:pt x="370763" y="107899"/>
                  </a:lnTo>
                  <a:lnTo>
                    <a:pt x="368376" y="107899"/>
                  </a:lnTo>
                  <a:lnTo>
                    <a:pt x="363613" y="107911"/>
                  </a:lnTo>
                  <a:lnTo>
                    <a:pt x="362229" y="107911"/>
                  </a:lnTo>
                  <a:lnTo>
                    <a:pt x="361238" y="107911"/>
                  </a:lnTo>
                  <a:lnTo>
                    <a:pt x="358851" y="107911"/>
                  </a:lnTo>
                  <a:lnTo>
                    <a:pt x="354088" y="107911"/>
                  </a:lnTo>
                  <a:lnTo>
                    <a:pt x="349326" y="107899"/>
                  </a:lnTo>
                  <a:lnTo>
                    <a:pt x="344563" y="107886"/>
                  </a:lnTo>
                  <a:lnTo>
                    <a:pt x="340868" y="107886"/>
                  </a:lnTo>
                  <a:lnTo>
                    <a:pt x="339801" y="107886"/>
                  </a:lnTo>
                  <a:lnTo>
                    <a:pt x="335356" y="107899"/>
                  </a:lnTo>
                  <a:lnTo>
                    <a:pt x="335038" y="107886"/>
                  </a:lnTo>
                  <a:lnTo>
                    <a:pt x="332079" y="107899"/>
                  </a:lnTo>
                  <a:lnTo>
                    <a:pt x="330276" y="107899"/>
                  </a:lnTo>
                  <a:lnTo>
                    <a:pt x="329768" y="107899"/>
                  </a:lnTo>
                  <a:lnTo>
                    <a:pt x="325513" y="107899"/>
                  </a:lnTo>
                  <a:lnTo>
                    <a:pt x="322249" y="107899"/>
                  </a:lnTo>
                  <a:lnTo>
                    <a:pt x="322249" y="135509"/>
                  </a:lnTo>
                  <a:lnTo>
                    <a:pt x="322249" y="107899"/>
                  </a:lnTo>
                  <a:lnTo>
                    <a:pt x="320751" y="107899"/>
                  </a:lnTo>
                  <a:lnTo>
                    <a:pt x="320598" y="107899"/>
                  </a:lnTo>
                  <a:lnTo>
                    <a:pt x="320446" y="107899"/>
                  </a:lnTo>
                  <a:lnTo>
                    <a:pt x="320446" y="131914"/>
                  </a:lnTo>
                  <a:lnTo>
                    <a:pt x="320332" y="131775"/>
                  </a:lnTo>
                  <a:lnTo>
                    <a:pt x="320446" y="131914"/>
                  </a:lnTo>
                  <a:lnTo>
                    <a:pt x="320446" y="107899"/>
                  </a:lnTo>
                  <a:lnTo>
                    <a:pt x="319900" y="107899"/>
                  </a:lnTo>
                  <a:lnTo>
                    <a:pt x="319900" y="126771"/>
                  </a:lnTo>
                  <a:lnTo>
                    <a:pt x="319760" y="126669"/>
                  </a:lnTo>
                  <a:lnTo>
                    <a:pt x="319900" y="126771"/>
                  </a:lnTo>
                  <a:lnTo>
                    <a:pt x="319900" y="107899"/>
                  </a:lnTo>
                  <a:lnTo>
                    <a:pt x="319062" y="107899"/>
                  </a:lnTo>
                  <a:lnTo>
                    <a:pt x="317080" y="107886"/>
                  </a:lnTo>
                  <a:lnTo>
                    <a:pt x="317144" y="108026"/>
                  </a:lnTo>
                  <a:lnTo>
                    <a:pt x="317284" y="108102"/>
                  </a:lnTo>
                  <a:lnTo>
                    <a:pt x="317334" y="108254"/>
                  </a:lnTo>
                  <a:lnTo>
                    <a:pt x="317271" y="108445"/>
                  </a:lnTo>
                  <a:lnTo>
                    <a:pt x="317207" y="108597"/>
                  </a:lnTo>
                  <a:lnTo>
                    <a:pt x="317080" y="108712"/>
                  </a:lnTo>
                  <a:lnTo>
                    <a:pt x="317042" y="108851"/>
                  </a:lnTo>
                  <a:lnTo>
                    <a:pt x="317119" y="108978"/>
                  </a:lnTo>
                  <a:lnTo>
                    <a:pt x="317157" y="109131"/>
                  </a:lnTo>
                  <a:lnTo>
                    <a:pt x="317398" y="109169"/>
                  </a:lnTo>
                  <a:lnTo>
                    <a:pt x="317436" y="109410"/>
                  </a:lnTo>
                  <a:lnTo>
                    <a:pt x="317563" y="109524"/>
                  </a:lnTo>
                  <a:lnTo>
                    <a:pt x="317665" y="109664"/>
                  </a:lnTo>
                  <a:lnTo>
                    <a:pt x="317804" y="109753"/>
                  </a:lnTo>
                  <a:lnTo>
                    <a:pt x="317931" y="109867"/>
                  </a:lnTo>
                  <a:lnTo>
                    <a:pt x="318096" y="109842"/>
                  </a:lnTo>
                  <a:lnTo>
                    <a:pt x="318122" y="109982"/>
                  </a:lnTo>
                  <a:lnTo>
                    <a:pt x="318096" y="110109"/>
                  </a:lnTo>
                  <a:lnTo>
                    <a:pt x="318122" y="110299"/>
                  </a:lnTo>
                  <a:lnTo>
                    <a:pt x="318033" y="110464"/>
                  </a:lnTo>
                  <a:lnTo>
                    <a:pt x="318084" y="110629"/>
                  </a:lnTo>
                  <a:lnTo>
                    <a:pt x="318058" y="110832"/>
                  </a:lnTo>
                  <a:lnTo>
                    <a:pt x="317957" y="110959"/>
                  </a:lnTo>
                  <a:lnTo>
                    <a:pt x="317982" y="111086"/>
                  </a:lnTo>
                  <a:lnTo>
                    <a:pt x="318020" y="111252"/>
                  </a:lnTo>
                  <a:lnTo>
                    <a:pt x="318046" y="111379"/>
                  </a:lnTo>
                  <a:lnTo>
                    <a:pt x="318071" y="111518"/>
                  </a:lnTo>
                  <a:lnTo>
                    <a:pt x="317906" y="111671"/>
                  </a:lnTo>
                  <a:lnTo>
                    <a:pt x="317715" y="111772"/>
                  </a:lnTo>
                  <a:lnTo>
                    <a:pt x="317588" y="111709"/>
                  </a:lnTo>
                  <a:lnTo>
                    <a:pt x="317436" y="111645"/>
                  </a:lnTo>
                  <a:lnTo>
                    <a:pt x="317296" y="111671"/>
                  </a:lnTo>
                  <a:lnTo>
                    <a:pt x="317322" y="111848"/>
                  </a:lnTo>
                  <a:lnTo>
                    <a:pt x="317373" y="112026"/>
                  </a:lnTo>
                  <a:lnTo>
                    <a:pt x="317271" y="112153"/>
                  </a:lnTo>
                  <a:lnTo>
                    <a:pt x="317398" y="112229"/>
                  </a:lnTo>
                  <a:lnTo>
                    <a:pt x="317563" y="112369"/>
                  </a:lnTo>
                  <a:lnTo>
                    <a:pt x="317690" y="112382"/>
                  </a:lnTo>
                  <a:lnTo>
                    <a:pt x="317715" y="112522"/>
                  </a:lnTo>
                  <a:lnTo>
                    <a:pt x="317614" y="112674"/>
                  </a:lnTo>
                  <a:lnTo>
                    <a:pt x="317461" y="112776"/>
                  </a:lnTo>
                  <a:lnTo>
                    <a:pt x="317563" y="112979"/>
                  </a:lnTo>
                  <a:lnTo>
                    <a:pt x="317690" y="112991"/>
                  </a:lnTo>
                  <a:lnTo>
                    <a:pt x="317881" y="113004"/>
                  </a:lnTo>
                  <a:lnTo>
                    <a:pt x="318071" y="113042"/>
                  </a:lnTo>
                  <a:lnTo>
                    <a:pt x="318236" y="113144"/>
                  </a:lnTo>
                  <a:lnTo>
                    <a:pt x="318414" y="113106"/>
                  </a:lnTo>
                  <a:lnTo>
                    <a:pt x="318643" y="113042"/>
                  </a:lnTo>
                  <a:lnTo>
                    <a:pt x="318770" y="113169"/>
                  </a:lnTo>
                  <a:lnTo>
                    <a:pt x="318820" y="113360"/>
                  </a:lnTo>
                  <a:lnTo>
                    <a:pt x="318782" y="113487"/>
                  </a:lnTo>
                  <a:lnTo>
                    <a:pt x="318782" y="113677"/>
                  </a:lnTo>
                  <a:lnTo>
                    <a:pt x="318897" y="113804"/>
                  </a:lnTo>
                  <a:lnTo>
                    <a:pt x="318884" y="113982"/>
                  </a:lnTo>
                  <a:lnTo>
                    <a:pt x="318871" y="114173"/>
                  </a:lnTo>
                  <a:lnTo>
                    <a:pt x="318922" y="114312"/>
                  </a:lnTo>
                  <a:lnTo>
                    <a:pt x="318922" y="114477"/>
                  </a:lnTo>
                  <a:lnTo>
                    <a:pt x="319100" y="114554"/>
                  </a:lnTo>
                  <a:lnTo>
                    <a:pt x="319125" y="114693"/>
                  </a:lnTo>
                  <a:lnTo>
                    <a:pt x="319239" y="114833"/>
                  </a:lnTo>
                  <a:lnTo>
                    <a:pt x="319290" y="114973"/>
                  </a:lnTo>
                  <a:lnTo>
                    <a:pt x="319151" y="115176"/>
                  </a:lnTo>
                  <a:lnTo>
                    <a:pt x="319112" y="115328"/>
                  </a:lnTo>
                  <a:lnTo>
                    <a:pt x="318960" y="115443"/>
                  </a:lnTo>
                  <a:lnTo>
                    <a:pt x="319036" y="115570"/>
                  </a:lnTo>
                  <a:lnTo>
                    <a:pt x="319036" y="115697"/>
                  </a:lnTo>
                  <a:lnTo>
                    <a:pt x="319036" y="115824"/>
                  </a:lnTo>
                  <a:lnTo>
                    <a:pt x="318998" y="115951"/>
                  </a:lnTo>
                  <a:lnTo>
                    <a:pt x="318858" y="116052"/>
                  </a:lnTo>
                  <a:lnTo>
                    <a:pt x="318731" y="116039"/>
                  </a:lnTo>
                  <a:lnTo>
                    <a:pt x="318579" y="116192"/>
                  </a:lnTo>
                  <a:lnTo>
                    <a:pt x="318414" y="116293"/>
                  </a:lnTo>
                  <a:lnTo>
                    <a:pt x="318287" y="116281"/>
                  </a:lnTo>
                  <a:lnTo>
                    <a:pt x="318249" y="116446"/>
                  </a:lnTo>
                  <a:lnTo>
                    <a:pt x="318287" y="116611"/>
                  </a:lnTo>
                  <a:lnTo>
                    <a:pt x="318274" y="116738"/>
                  </a:lnTo>
                  <a:lnTo>
                    <a:pt x="318439" y="116852"/>
                  </a:lnTo>
                  <a:lnTo>
                    <a:pt x="318541" y="117005"/>
                  </a:lnTo>
                  <a:lnTo>
                    <a:pt x="318490" y="117182"/>
                  </a:lnTo>
                  <a:lnTo>
                    <a:pt x="318287" y="117284"/>
                  </a:lnTo>
                  <a:lnTo>
                    <a:pt x="318262" y="117462"/>
                  </a:lnTo>
                  <a:lnTo>
                    <a:pt x="318160" y="117614"/>
                  </a:lnTo>
                  <a:lnTo>
                    <a:pt x="318363" y="117741"/>
                  </a:lnTo>
                  <a:lnTo>
                    <a:pt x="318401" y="117932"/>
                  </a:lnTo>
                  <a:lnTo>
                    <a:pt x="318300" y="118059"/>
                  </a:lnTo>
                  <a:lnTo>
                    <a:pt x="318287" y="118224"/>
                  </a:lnTo>
                  <a:lnTo>
                    <a:pt x="318160" y="118351"/>
                  </a:lnTo>
                  <a:lnTo>
                    <a:pt x="317957" y="118554"/>
                  </a:lnTo>
                  <a:lnTo>
                    <a:pt x="317919" y="118719"/>
                  </a:lnTo>
                  <a:lnTo>
                    <a:pt x="317944" y="118948"/>
                  </a:lnTo>
                  <a:lnTo>
                    <a:pt x="317919" y="119075"/>
                  </a:lnTo>
                  <a:lnTo>
                    <a:pt x="318046" y="119113"/>
                  </a:lnTo>
                  <a:lnTo>
                    <a:pt x="317919" y="119278"/>
                  </a:lnTo>
                  <a:lnTo>
                    <a:pt x="317919" y="119443"/>
                  </a:lnTo>
                  <a:lnTo>
                    <a:pt x="317792" y="119519"/>
                  </a:lnTo>
                  <a:lnTo>
                    <a:pt x="317804" y="119659"/>
                  </a:lnTo>
                  <a:lnTo>
                    <a:pt x="317792" y="119824"/>
                  </a:lnTo>
                  <a:lnTo>
                    <a:pt x="317817" y="119976"/>
                  </a:lnTo>
                  <a:lnTo>
                    <a:pt x="317665" y="119989"/>
                  </a:lnTo>
                  <a:lnTo>
                    <a:pt x="317766" y="120142"/>
                  </a:lnTo>
                  <a:lnTo>
                    <a:pt x="317639" y="120167"/>
                  </a:lnTo>
                  <a:lnTo>
                    <a:pt x="317576" y="120319"/>
                  </a:lnTo>
                  <a:lnTo>
                    <a:pt x="317423" y="120192"/>
                  </a:lnTo>
                  <a:lnTo>
                    <a:pt x="317360" y="120345"/>
                  </a:lnTo>
                  <a:lnTo>
                    <a:pt x="317258" y="120472"/>
                  </a:lnTo>
                  <a:lnTo>
                    <a:pt x="317195" y="120611"/>
                  </a:lnTo>
                  <a:lnTo>
                    <a:pt x="317195" y="120738"/>
                  </a:lnTo>
                  <a:lnTo>
                    <a:pt x="317169" y="120878"/>
                  </a:lnTo>
                  <a:lnTo>
                    <a:pt x="317144" y="121018"/>
                  </a:lnTo>
                  <a:lnTo>
                    <a:pt x="317004" y="121056"/>
                  </a:lnTo>
                  <a:lnTo>
                    <a:pt x="317017" y="121208"/>
                  </a:lnTo>
                  <a:lnTo>
                    <a:pt x="316877" y="121221"/>
                  </a:lnTo>
                  <a:lnTo>
                    <a:pt x="316712" y="121361"/>
                  </a:lnTo>
                  <a:lnTo>
                    <a:pt x="316585" y="121462"/>
                  </a:lnTo>
                  <a:lnTo>
                    <a:pt x="316712" y="121742"/>
                  </a:lnTo>
                  <a:lnTo>
                    <a:pt x="316636" y="121907"/>
                  </a:lnTo>
                  <a:lnTo>
                    <a:pt x="316661" y="122085"/>
                  </a:lnTo>
                  <a:lnTo>
                    <a:pt x="316534" y="122072"/>
                  </a:lnTo>
                  <a:lnTo>
                    <a:pt x="316661" y="122199"/>
                  </a:lnTo>
                  <a:lnTo>
                    <a:pt x="316738" y="122339"/>
                  </a:lnTo>
                  <a:lnTo>
                    <a:pt x="316750" y="122478"/>
                  </a:lnTo>
                  <a:lnTo>
                    <a:pt x="316661" y="122605"/>
                  </a:lnTo>
                  <a:lnTo>
                    <a:pt x="316801" y="122707"/>
                  </a:lnTo>
                  <a:lnTo>
                    <a:pt x="316941" y="122694"/>
                  </a:lnTo>
                  <a:lnTo>
                    <a:pt x="316941" y="122847"/>
                  </a:lnTo>
                  <a:lnTo>
                    <a:pt x="317080" y="122770"/>
                  </a:lnTo>
                  <a:lnTo>
                    <a:pt x="317119" y="122897"/>
                  </a:lnTo>
                  <a:lnTo>
                    <a:pt x="317258" y="122936"/>
                  </a:lnTo>
                  <a:lnTo>
                    <a:pt x="317296" y="123063"/>
                  </a:lnTo>
                  <a:lnTo>
                    <a:pt x="317436" y="123139"/>
                  </a:lnTo>
                  <a:lnTo>
                    <a:pt x="317449" y="123278"/>
                  </a:lnTo>
                  <a:lnTo>
                    <a:pt x="317665" y="123405"/>
                  </a:lnTo>
                  <a:lnTo>
                    <a:pt x="317817" y="123456"/>
                  </a:lnTo>
                  <a:lnTo>
                    <a:pt x="317919" y="123583"/>
                  </a:lnTo>
                  <a:lnTo>
                    <a:pt x="317919" y="123748"/>
                  </a:lnTo>
                  <a:lnTo>
                    <a:pt x="318058" y="123825"/>
                  </a:lnTo>
                  <a:lnTo>
                    <a:pt x="318223" y="124066"/>
                  </a:lnTo>
                  <a:lnTo>
                    <a:pt x="318185" y="124218"/>
                  </a:lnTo>
                  <a:lnTo>
                    <a:pt x="318046" y="124244"/>
                  </a:lnTo>
                  <a:lnTo>
                    <a:pt x="318033" y="124409"/>
                  </a:lnTo>
                  <a:lnTo>
                    <a:pt x="318173" y="124282"/>
                  </a:lnTo>
                  <a:lnTo>
                    <a:pt x="318427" y="124688"/>
                  </a:lnTo>
                  <a:lnTo>
                    <a:pt x="318541" y="124828"/>
                  </a:lnTo>
                  <a:lnTo>
                    <a:pt x="318617" y="125044"/>
                  </a:lnTo>
                  <a:lnTo>
                    <a:pt x="318452" y="125107"/>
                  </a:lnTo>
                  <a:lnTo>
                    <a:pt x="318452" y="125285"/>
                  </a:lnTo>
                  <a:lnTo>
                    <a:pt x="318592" y="125374"/>
                  </a:lnTo>
                  <a:lnTo>
                    <a:pt x="318744" y="125399"/>
                  </a:lnTo>
                  <a:lnTo>
                    <a:pt x="318731" y="125704"/>
                  </a:lnTo>
                  <a:lnTo>
                    <a:pt x="318693" y="125971"/>
                  </a:lnTo>
                  <a:lnTo>
                    <a:pt x="318528" y="126072"/>
                  </a:lnTo>
                  <a:lnTo>
                    <a:pt x="318592" y="126225"/>
                  </a:lnTo>
                  <a:lnTo>
                    <a:pt x="318731" y="126238"/>
                  </a:lnTo>
                  <a:lnTo>
                    <a:pt x="318744" y="126466"/>
                  </a:lnTo>
                  <a:lnTo>
                    <a:pt x="318795" y="126606"/>
                  </a:lnTo>
                  <a:lnTo>
                    <a:pt x="318935" y="126593"/>
                  </a:lnTo>
                  <a:lnTo>
                    <a:pt x="319189" y="126619"/>
                  </a:lnTo>
                  <a:lnTo>
                    <a:pt x="318973" y="126682"/>
                  </a:lnTo>
                  <a:lnTo>
                    <a:pt x="318719" y="126796"/>
                  </a:lnTo>
                  <a:lnTo>
                    <a:pt x="318147" y="126339"/>
                  </a:lnTo>
                  <a:lnTo>
                    <a:pt x="317995" y="126149"/>
                  </a:lnTo>
                  <a:lnTo>
                    <a:pt x="317754" y="126047"/>
                  </a:lnTo>
                  <a:lnTo>
                    <a:pt x="317461" y="126123"/>
                  </a:lnTo>
                  <a:lnTo>
                    <a:pt x="317309" y="126263"/>
                  </a:lnTo>
                  <a:lnTo>
                    <a:pt x="317182" y="126326"/>
                  </a:lnTo>
                  <a:lnTo>
                    <a:pt x="316953" y="126326"/>
                  </a:lnTo>
                  <a:lnTo>
                    <a:pt x="316776" y="126212"/>
                  </a:lnTo>
                  <a:lnTo>
                    <a:pt x="316649" y="125971"/>
                  </a:lnTo>
                  <a:lnTo>
                    <a:pt x="316623" y="125704"/>
                  </a:lnTo>
                  <a:lnTo>
                    <a:pt x="316585" y="125514"/>
                  </a:lnTo>
                  <a:lnTo>
                    <a:pt x="316407" y="125298"/>
                  </a:lnTo>
                  <a:lnTo>
                    <a:pt x="316280" y="125209"/>
                  </a:lnTo>
                  <a:lnTo>
                    <a:pt x="315988" y="125069"/>
                  </a:lnTo>
                  <a:lnTo>
                    <a:pt x="315747" y="124739"/>
                  </a:lnTo>
                  <a:lnTo>
                    <a:pt x="315633" y="124599"/>
                  </a:lnTo>
                  <a:lnTo>
                    <a:pt x="315569" y="124460"/>
                  </a:lnTo>
                  <a:lnTo>
                    <a:pt x="315569" y="124269"/>
                  </a:lnTo>
                  <a:lnTo>
                    <a:pt x="315620" y="124117"/>
                  </a:lnTo>
                  <a:lnTo>
                    <a:pt x="315887" y="123736"/>
                  </a:lnTo>
                  <a:lnTo>
                    <a:pt x="315836" y="123545"/>
                  </a:lnTo>
                  <a:lnTo>
                    <a:pt x="315671" y="123469"/>
                  </a:lnTo>
                  <a:lnTo>
                    <a:pt x="315341" y="123355"/>
                  </a:lnTo>
                  <a:lnTo>
                    <a:pt x="315112" y="123367"/>
                  </a:lnTo>
                  <a:lnTo>
                    <a:pt x="314947" y="123418"/>
                  </a:lnTo>
                  <a:lnTo>
                    <a:pt x="314731" y="123444"/>
                  </a:lnTo>
                  <a:lnTo>
                    <a:pt x="314452" y="123367"/>
                  </a:lnTo>
                  <a:lnTo>
                    <a:pt x="314363" y="123012"/>
                  </a:lnTo>
                  <a:lnTo>
                    <a:pt x="314337" y="122770"/>
                  </a:lnTo>
                  <a:lnTo>
                    <a:pt x="313778" y="122516"/>
                  </a:lnTo>
                  <a:lnTo>
                    <a:pt x="313550" y="122364"/>
                  </a:lnTo>
                  <a:lnTo>
                    <a:pt x="313372" y="122301"/>
                  </a:lnTo>
                  <a:lnTo>
                    <a:pt x="313245" y="122288"/>
                  </a:lnTo>
                  <a:lnTo>
                    <a:pt x="312915" y="122123"/>
                  </a:lnTo>
                  <a:lnTo>
                    <a:pt x="312661" y="122199"/>
                  </a:lnTo>
                  <a:lnTo>
                    <a:pt x="312420" y="122351"/>
                  </a:lnTo>
                  <a:lnTo>
                    <a:pt x="312242" y="122389"/>
                  </a:lnTo>
                  <a:lnTo>
                    <a:pt x="312115" y="122275"/>
                  </a:lnTo>
                  <a:lnTo>
                    <a:pt x="312178" y="122072"/>
                  </a:lnTo>
                  <a:lnTo>
                    <a:pt x="312077" y="121742"/>
                  </a:lnTo>
                  <a:lnTo>
                    <a:pt x="311937" y="121640"/>
                  </a:lnTo>
                  <a:lnTo>
                    <a:pt x="311569" y="121627"/>
                  </a:lnTo>
                  <a:lnTo>
                    <a:pt x="311277" y="121577"/>
                  </a:lnTo>
                  <a:lnTo>
                    <a:pt x="310946" y="121450"/>
                  </a:lnTo>
                  <a:lnTo>
                    <a:pt x="310680" y="121412"/>
                  </a:lnTo>
                  <a:lnTo>
                    <a:pt x="310502" y="121450"/>
                  </a:lnTo>
                  <a:lnTo>
                    <a:pt x="310134" y="121475"/>
                  </a:lnTo>
                  <a:lnTo>
                    <a:pt x="309956" y="121437"/>
                  </a:lnTo>
                  <a:lnTo>
                    <a:pt x="309765" y="121183"/>
                  </a:lnTo>
                  <a:lnTo>
                    <a:pt x="309613" y="120980"/>
                  </a:lnTo>
                  <a:lnTo>
                    <a:pt x="309473" y="120891"/>
                  </a:lnTo>
                  <a:lnTo>
                    <a:pt x="309118" y="120815"/>
                  </a:lnTo>
                  <a:lnTo>
                    <a:pt x="308876" y="120777"/>
                  </a:lnTo>
                  <a:lnTo>
                    <a:pt x="308762" y="120611"/>
                  </a:lnTo>
                  <a:lnTo>
                    <a:pt x="308698" y="120357"/>
                  </a:lnTo>
                  <a:lnTo>
                    <a:pt x="308711" y="120091"/>
                  </a:lnTo>
                  <a:lnTo>
                    <a:pt x="308432" y="119913"/>
                  </a:lnTo>
                  <a:lnTo>
                    <a:pt x="308267" y="119875"/>
                  </a:lnTo>
                  <a:lnTo>
                    <a:pt x="308013" y="119926"/>
                  </a:lnTo>
                  <a:lnTo>
                    <a:pt x="307733" y="119875"/>
                  </a:lnTo>
                  <a:lnTo>
                    <a:pt x="307568" y="119697"/>
                  </a:lnTo>
                  <a:lnTo>
                    <a:pt x="307365" y="119735"/>
                  </a:lnTo>
                  <a:lnTo>
                    <a:pt x="307238" y="119761"/>
                  </a:lnTo>
                  <a:lnTo>
                    <a:pt x="307035" y="119862"/>
                  </a:lnTo>
                  <a:lnTo>
                    <a:pt x="306755" y="119875"/>
                  </a:lnTo>
                  <a:lnTo>
                    <a:pt x="306603" y="119761"/>
                  </a:lnTo>
                  <a:lnTo>
                    <a:pt x="306463" y="119710"/>
                  </a:lnTo>
                  <a:lnTo>
                    <a:pt x="306247" y="119697"/>
                  </a:lnTo>
                  <a:lnTo>
                    <a:pt x="306019" y="119672"/>
                  </a:lnTo>
                  <a:lnTo>
                    <a:pt x="305892" y="119849"/>
                  </a:lnTo>
                  <a:lnTo>
                    <a:pt x="305701" y="120027"/>
                  </a:lnTo>
                  <a:lnTo>
                    <a:pt x="305562" y="120053"/>
                  </a:lnTo>
                  <a:lnTo>
                    <a:pt x="305282" y="119964"/>
                  </a:lnTo>
                  <a:lnTo>
                    <a:pt x="305054" y="119964"/>
                  </a:lnTo>
                  <a:lnTo>
                    <a:pt x="304927" y="119913"/>
                  </a:lnTo>
                  <a:lnTo>
                    <a:pt x="304584" y="119938"/>
                  </a:lnTo>
                  <a:lnTo>
                    <a:pt x="304279" y="120002"/>
                  </a:lnTo>
                  <a:lnTo>
                    <a:pt x="303974" y="120015"/>
                  </a:lnTo>
                  <a:lnTo>
                    <a:pt x="303580" y="119875"/>
                  </a:lnTo>
                  <a:lnTo>
                    <a:pt x="303364" y="119824"/>
                  </a:lnTo>
                  <a:lnTo>
                    <a:pt x="303212" y="119875"/>
                  </a:lnTo>
                  <a:lnTo>
                    <a:pt x="302742" y="120078"/>
                  </a:lnTo>
                  <a:lnTo>
                    <a:pt x="302361" y="120116"/>
                  </a:lnTo>
                  <a:lnTo>
                    <a:pt x="301701" y="120002"/>
                  </a:lnTo>
                  <a:lnTo>
                    <a:pt x="301167" y="119976"/>
                  </a:lnTo>
                  <a:lnTo>
                    <a:pt x="300558" y="119735"/>
                  </a:lnTo>
                  <a:lnTo>
                    <a:pt x="300431" y="119634"/>
                  </a:lnTo>
                  <a:lnTo>
                    <a:pt x="300202" y="119646"/>
                  </a:lnTo>
                  <a:lnTo>
                    <a:pt x="299923" y="119735"/>
                  </a:lnTo>
                  <a:lnTo>
                    <a:pt x="299796" y="119811"/>
                  </a:lnTo>
                  <a:lnTo>
                    <a:pt x="299796" y="120015"/>
                  </a:lnTo>
                  <a:lnTo>
                    <a:pt x="299745" y="120230"/>
                  </a:lnTo>
                  <a:lnTo>
                    <a:pt x="299618" y="120586"/>
                  </a:lnTo>
                  <a:lnTo>
                    <a:pt x="299427" y="120878"/>
                  </a:lnTo>
                  <a:lnTo>
                    <a:pt x="299237" y="121094"/>
                  </a:lnTo>
                  <a:lnTo>
                    <a:pt x="298970" y="121348"/>
                  </a:lnTo>
                  <a:lnTo>
                    <a:pt x="298780" y="121462"/>
                  </a:lnTo>
                  <a:lnTo>
                    <a:pt x="298627" y="121475"/>
                  </a:lnTo>
                  <a:lnTo>
                    <a:pt x="298424" y="121450"/>
                  </a:lnTo>
                  <a:lnTo>
                    <a:pt x="298107" y="121577"/>
                  </a:lnTo>
                  <a:lnTo>
                    <a:pt x="297929" y="121589"/>
                  </a:lnTo>
                  <a:lnTo>
                    <a:pt x="297637" y="121564"/>
                  </a:lnTo>
                  <a:lnTo>
                    <a:pt x="297497" y="121488"/>
                  </a:lnTo>
                  <a:lnTo>
                    <a:pt x="297294" y="121399"/>
                  </a:lnTo>
                  <a:lnTo>
                    <a:pt x="296938" y="120992"/>
                  </a:lnTo>
                  <a:lnTo>
                    <a:pt x="296811" y="120891"/>
                  </a:lnTo>
                  <a:lnTo>
                    <a:pt x="296697" y="120751"/>
                  </a:lnTo>
                  <a:lnTo>
                    <a:pt x="296418" y="120535"/>
                  </a:lnTo>
                  <a:lnTo>
                    <a:pt x="296240" y="120294"/>
                  </a:lnTo>
                  <a:lnTo>
                    <a:pt x="296113" y="120167"/>
                  </a:lnTo>
                  <a:lnTo>
                    <a:pt x="295795" y="120218"/>
                  </a:lnTo>
                  <a:lnTo>
                    <a:pt x="295541" y="120129"/>
                  </a:lnTo>
                  <a:lnTo>
                    <a:pt x="295059" y="119862"/>
                  </a:lnTo>
                  <a:lnTo>
                    <a:pt x="294767" y="119634"/>
                  </a:lnTo>
                  <a:lnTo>
                    <a:pt x="294640" y="119532"/>
                  </a:lnTo>
                  <a:lnTo>
                    <a:pt x="294347" y="119519"/>
                  </a:lnTo>
                  <a:lnTo>
                    <a:pt x="294182" y="119456"/>
                  </a:lnTo>
                  <a:lnTo>
                    <a:pt x="293700" y="119303"/>
                  </a:lnTo>
                  <a:lnTo>
                    <a:pt x="293471" y="119037"/>
                  </a:lnTo>
                  <a:lnTo>
                    <a:pt x="292658" y="118618"/>
                  </a:lnTo>
                  <a:lnTo>
                    <a:pt x="292404" y="118465"/>
                  </a:lnTo>
                  <a:lnTo>
                    <a:pt x="292252" y="118478"/>
                  </a:lnTo>
                  <a:lnTo>
                    <a:pt x="292074" y="118491"/>
                  </a:lnTo>
                  <a:lnTo>
                    <a:pt x="291896" y="118249"/>
                  </a:lnTo>
                  <a:lnTo>
                    <a:pt x="291465" y="117602"/>
                  </a:lnTo>
                  <a:lnTo>
                    <a:pt x="291388" y="117424"/>
                  </a:lnTo>
                  <a:lnTo>
                    <a:pt x="291350" y="117221"/>
                  </a:lnTo>
                  <a:lnTo>
                    <a:pt x="287413" y="117233"/>
                  </a:lnTo>
                  <a:lnTo>
                    <a:pt x="283692" y="117233"/>
                  </a:lnTo>
                  <a:lnTo>
                    <a:pt x="282651" y="117233"/>
                  </a:lnTo>
                  <a:lnTo>
                    <a:pt x="278434" y="117233"/>
                  </a:lnTo>
                  <a:lnTo>
                    <a:pt x="277888" y="117233"/>
                  </a:lnTo>
                  <a:lnTo>
                    <a:pt x="275399" y="117246"/>
                  </a:lnTo>
                  <a:lnTo>
                    <a:pt x="273126" y="117233"/>
                  </a:lnTo>
                  <a:lnTo>
                    <a:pt x="272910" y="117233"/>
                  </a:lnTo>
                  <a:lnTo>
                    <a:pt x="268363" y="117233"/>
                  </a:lnTo>
                  <a:lnTo>
                    <a:pt x="267182" y="117221"/>
                  </a:lnTo>
                  <a:lnTo>
                    <a:pt x="266192" y="117233"/>
                  </a:lnTo>
                  <a:lnTo>
                    <a:pt x="263601" y="117221"/>
                  </a:lnTo>
                  <a:lnTo>
                    <a:pt x="258991" y="117233"/>
                  </a:lnTo>
                  <a:lnTo>
                    <a:pt x="258838" y="117233"/>
                  </a:lnTo>
                  <a:lnTo>
                    <a:pt x="257467" y="117246"/>
                  </a:lnTo>
                  <a:lnTo>
                    <a:pt x="254241" y="117246"/>
                  </a:lnTo>
                  <a:lnTo>
                    <a:pt x="254114" y="117246"/>
                  </a:lnTo>
                  <a:lnTo>
                    <a:pt x="249313" y="117271"/>
                  </a:lnTo>
                  <a:lnTo>
                    <a:pt x="248996" y="117271"/>
                  </a:lnTo>
                  <a:lnTo>
                    <a:pt x="246595" y="117233"/>
                  </a:lnTo>
                  <a:lnTo>
                    <a:pt x="244551" y="117208"/>
                  </a:lnTo>
                  <a:lnTo>
                    <a:pt x="242176" y="117221"/>
                  </a:lnTo>
                  <a:lnTo>
                    <a:pt x="240982" y="117208"/>
                  </a:lnTo>
                  <a:lnTo>
                    <a:pt x="239788" y="117208"/>
                  </a:lnTo>
                  <a:lnTo>
                    <a:pt x="239395" y="117208"/>
                  </a:lnTo>
                  <a:lnTo>
                    <a:pt x="235026" y="117195"/>
                  </a:lnTo>
                  <a:lnTo>
                    <a:pt x="232168" y="117195"/>
                  </a:lnTo>
                  <a:lnTo>
                    <a:pt x="230263" y="117182"/>
                  </a:lnTo>
                  <a:lnTo>
                    <a:pt x="225501" y="117182"/>
                  </a:lnTo>
                  <a:lnTo>
                    <a:pt x="223926" y="117195"/>
                  </a:lnTo>
                  <a:lnTo>
                    <a:pt x="220738" y="117182"/>
                  </a:lnTo>
                  <a:lnTo>
                    <a:pt x="216941" y="117170"/>
                  </a:lnTo>
                  <a:lnTo>
                    <a:pt x="216103" y="117195"/>
                  </a:lnTo>
                  <a:lnTo>
                    <a:pt x="216115" y="119227"/>
                  </a:lnTo>
                  <a:lnTo>
                    <a:pt x="216115" y="122466"/>
                  </a:lnTo>
                  <a:lnTo>
                    <a:pt x="216115" y="146494"/>
                  </a:lnTo>
                  <a:lnTo>
                    <a:pt x="216103" y="150063"/>
                  </a:lnTo>
                  <a:lnTo>
                    <a:pt x="216103" y="151282"/>
                  </a:lnTo>
                  <a:lnTo>
                    <a:pt x="216103" y="153631"/>
                  </a:lnTo>
                  <a:lnTo>
                    <a:pt x="220738" y="153631"/>
                  </a:lnTo>
                  <a:lnTo>
                    <a:pt x="223126" y="153631"/>
                  </a:lnTo>
                  <a:lnTo>
                    <a:pt x="223786" y="153631"/>
                  </a:lnTo>
                  <a:lnTo>
                    <a:pt x="225983" y="153631"/>
                  </a:lnTo>
                  <a:lnTo>
                    <a:pt x="230263" y="153619"/>
                  </a:lnTo>
                  <a:lnTo>
                    <a:pt x="232194" y="153631"/>
                  </a:lnTo>
                  <a:lnTo>
                    <a:pt x="235026" y="153619"/>
                  </a:lnTo>
                  <a:lnTo>
                    <a:pt x="238988" y="153619"/>
                  </a:lnTo>
                  <a:lnTo>
                    <a:pt x="239788" y="153619"/>
                  </a:lnTo>
                  <a:lnTo>
                    <a:pt x="241896" y="153619"/>
                  </a:lnTo>
                  <a:lnTo>
                    <a:pt x="243217" y="153619"/>
                  </a:lnTo>
                  <a:lnTo>
                    <a:pt x="243230" y="157581"/>
                  </a:lnTo>
                  <a:lnTo>
                    <a:pt x="243230" y="163855"/>
                  </a:lnTo>
                  <a:lnTo>
                    <a:pt x="243217" y="164249"/>
                  </a:lnTo>
                  <a:lnTo>
                    <a:pt x="243230" y="164439"/>
                  </a:lnTo>
                  <a:lnTo>
                    <a:pt x="243217" y="167919"/>
                  </a:lnTo>
                  <a:lnTo>
                    <a:pt x="243217" y="168084"/>
                  </a:lnTo>
                  <a:lnTo>
                    <a:pt x="243217" y="170091"/>
                  </a:lnTo>
                  <a:lnTo>
                    <a:pt x="243217" y="171424"/>
                  </a:lnTo>
                  <a:lnTo>
                    <a:pt x="244551" y="171424"/>
                  </a:lnTo>
                  <a:lnTo>
                    <a:pt x="249148" y="171437"/>
                  </a:lnTo>
                  <a:lnTo>
                    <a:pt x="258838" y="171437"/>
                  </a:lnTo>
                  <a:lnTo>
                    <a:pt x="262813" y="171450"/>
                  </a:lnTo>
                  <a:lnTo>
                    <a:pt x="279971" y="171450"/>
                  </a:lnTo>
                  <a:lnTo>
                    <a:pt x="281470" y="171437"/>
                  </a:lnTo>
                  <a:lnTo>
                    <a:pt x="301701" y="171437"/>
                  </a:lnTo>
                  <a:lnTo>
                    <a:pt x="305041" y="171450"/>
                  </a:lnTo>
                  <a:lnTo>
                    <a:pt x="306463" y="171437"/>
                  </a:lnTo>
                  <a:lnTo>
                    <a:pt x="308660" y="171462"/>
                  </a:lnTo>
                  <a:lnTo>
                    <a:pt x="311226" y="171450"/>
                  </a:lnTo>
                  <a:lnTo>
                    <a:pt x="313613" y="171450"/>
                  </a:lnTo>
                  <a:lnTo>
                    <a:pt x="315849" y="171450"/>
                  </a:lnTo>
                  <a:lnTo>
                    <a:pt x="315988" y="171450"/>
                  </a:lnTo>
                  <a:lnTo>
                    <a:pt x="317055" y="171462"/>
                  </a:lnTo>
                  <a:lnTo>
                    <a:pt x="320751" y="171462"/>
                  </a:lnTo>
                  <a:lnTo>
                    <a:pt x="323354" y="171475"/>
                  </a:lnTo>
                  <a:lnTo>
                    <a:pt x="324332" y="171462"/>
                  </a:lnTo>
                  <a:lnTo>
                    <a:pt x="330022" y="171475"/>
                  </a:lnTo>
                  <a:lnTo>
                    <a:pt x="330276" y="171475"/>
                  </a:lnTo>
                  <a:lnTo>
                    <a:pt x="332486" y="171475"/>
                  </a:lnTo>
                  <a:lnTo>
                    <a:pt x="333552" y="171475"/>
                  </a:lnTo>
                  <a:lnTo>
                    <a:pt x="333857" y="171475"/>
                  </a:lnTo>
                  <a:lnTo>
                    <a:pt x="334048" y="171475"/>
                  </a:lnTo>
                  <a:lnTo>
                    <a:pt x="334568" y="171475"/>
                  </a:lnTo>
                  <a:lnTo>
                    <a:pt x="334479" y="171259"/>
                  </a:lnTo>
                  <a:lnTo>
                    <a:pt x="334187" y="171145"/>
                  </a:lnTo>
                  <a:lnTo>
                    <a:pt x="334048" y="170980"/>
                  </a:lnTo>
                  <a:lnTo>
                    <a:pt x="333908" y="170916"/>
                  </a:lnTo>
                  <a:lnTo>
                    <a:pt x="333717" y="170954"/>
                  </a:lnTo>
                  <a:lnTo>
                    <a:pt x="333565" y="170992"/>
                  </a:lnTo>
                  <a:lnTo>
                    <a:pt x="333438" y="171005"/>
                  </a:lnTo>
                  <a:lnTo>
                    <a:pt x="333286" y="170942"/>
                  </a:lnTo>
                  <a:lnTo>
                    <a:pt x="333159" y="170815"/>
                  </a:lnTo>
                  <a:lnTo>
                    <a:pt x="333057" y="170586"/>
                  </a:lnTo>
                  <a:lnTo>
                    <a:pt x="333032" y="170434"/>
                  </a:lnTo>
                  <a:lnTo>
                    <a:pt x="333159" y="170307"/>
                  </a:lnTo>
                  <a:lnTo>
                    <a:pt x="333311" y="170281"/>
                  </a:lnTo>
                  <a:lnTo>
                    <a:pt x="333375" y="170154"/>
                  </a:lnTo>
                  <a:lnTo>
                    <a:pt x="333387" y="170027"/>
                  </a:lnTo>
                  <a:lnTo>
                    <a:pt x="333336" y="169875"/>
                  </a:lnTo>
                  <a:lnTo>
                    <a:pt x="333324" y="169646"/>
                  </a:lnTo>
                  <a:lnTo>
                    <a:pt x="333425" y="169367"/>
                  </a:lnTo>
                  <a:lnTo>
                    <a:pt x="333349" y="169240"/>
                  </a:lnTo>
                  <a:lnTo>
                    <a:pt x="333184" y="169176"/>
                  </a:lnTo>
                  <a:lnTo>
                    <a:pt x="332994" y="169125"/>
                  </a:lnTo>
                  <a:lnTo>
                    <a:pt x="332841" y="168668"/>
                  </a:lnTo>
                  <a:lnTo>
                    <a:pt x="332206" y="168071"/>
                  </a:lnTo>
                  <a:lnTo>
                    <a:pt x="332206" y="167944"/>
                  </a:lnTo>
                  <a:lnTo>
                    <a:pt x="332270" y="167779"/>
                  </a:lnTo>
                  <a:lnTo>
                    <a:pt x="332384" y="167551"/>
                  </a:lnTo>
                  <a:lnTo>
                    <a:pt x="331978" y="167055"/>
                  </a:lnTo>
                  <a:lnTo>
                    <a:pt x="331762" y="167081"/>
                  </a:lnTo>
                  <a:lnTo>
                    <a:pt x="331279" y="166852"/>
                  </a:lnTo>
                  <a:lnTo>
                    <a:pt x="331216" y="166674"/>
                  </a:lnTo>
                  <a:lnTo>
                    <a:pt x="331279" y="166497"/>
                  </a:lnTo>
                  <a:lnTo>
                    <a:pt x="331254" y="166319"/>
                  </a:lnTo>
                  <a:lnTo>
                    <a:pt x="331050" y="166179"/>
                  </a:lnTo>
                  <a:lnTo>
                    <a:pt x="330873" y="166166"/>
                  </a:lnTo>
                  <a:lnTo>
                    <a:pt x="330644" y="165989"/>
                  </a:lnTo>
                  <a:lnTo>
                    <a:pt x="330517" y="165925"/>
                  </a:lnTo>
                  <a:lnTo>
                    <a:pt x="330276" y="165950"/>
                  </a:lnTo>
                  <a:lnTo>
                    <a:pt x="330009" y="166065"/>
                  </a:lnTo>
                  <a:lnTo>
                    <a:pt x="329882" y="166027"/>
                  </a:lnTo>
                  <a:lnTo>
                    <a:pt x="329857" y="165811"/>
                  </a:lnTo>
                  <a:lnTo>
                    <a:pt x="330174" y="165633"/>
                  </a:lnTo>
                  <a:lnTo>
                    <a:pt x="330314" y="165417"/>
                  </a:lnTo>
                  <a:lnTo>
                    <a:pt x="330276" y="165277"/>
                  </a:lnTo>
                  <a:lnTo>
                    <a:pt x="330123" y="165074"/>
                  </a:lnTo>
                  <a:lnTo>
                    <a:pt x="330047" y="164922"/>
                  </a:lnTo>
                  <a:lnTo>
                    <a:pt x="330022" y="164617"/>
                  </a:lnTo>
                  <a:lnTo>
                    <a:pt x="329946" y="164452"/>
                  </a:lnTo>
                  <a:lnTo>
                    <a:pt x="329819" y="164236"/>
                  </a:lnTo>
                  <a:lnTo>
                    <a:pt x="329793" y="164096"/>
                  </a:lnTo>
                  <a:lnTo>
                    <a:pt x="329857" y="163855"/>
                  </a:lnTo>
                  <a:lnTo>
                    <a:pt x="329857" y="163703"/>
                  </a:lnTo>
                  <a:lnTo>
                    <a:pt x="329793" y="163563"/>
                  </a:lnTo>
                  <a:lnTo>
                    <a:pt x="329653" y="163372"/>
                  </a:lnTo>
                  <a:lnTo>
                    <a:pt x="329361" y="163144"/>
                  </a:lnTo>
                  <a:lnTo>
                    <a:pt x="329336" y="162750"/>
                  </a:lnTo>
                  <a:lnTo>
                    <a:pt x="329298" y="162560"/>
                  </a:lnTo>
                  <a:lnTo>
                    <a:pt x="329425" y="162433"/>
                  </a:lnTo>
                  <a:lnTo>
                    <a:pt x="329793" y="162293"/>
                  </a:lnTo>
                  <a:lnTo>
                    <a:pt x="329907" y="161925"/>
                  </a:lnTo>
                  <a:lnTo>
                    <a:pt x="329869" y="161772"/>
                  </a:lnTo>
                  <a:lnTo>
                    <a:pt x="329717" y="161569"/>
                  </a:lnTo>
                  <a:lnTo>
                    <a:pt x="329438" y="161518"/>
                  </a:lnTo>
                  <a:lnTo>
                    <a:pt x="329336" y="161645"/>
                  </a:lnTo>
                  <a:lnTo>
                    <a:pt x="329298" y="161861"/>
                  </a:lnTo>
                  <a:lnTo>
                    <a:pt x="329336" y="162013"/>
                  </a:lnTo>
                  <a:lnTo>
                    <a:pt x="329145" y="162217"/>
                  </a:lnTo>
                  <a:lnTo>
                    <a:pt x="328891" y="162115"/>
                  </a:lnTo>
                  <a:lnTo>
                    <a:pt x="328498" y="162140"/>
                  </a:lnTo>
                  <a:lnTo>
                    <a:pt x="328358" y="162039"/>
                  </a:lnTo>
                  <a:lnTo>
                    <a:pt x="328409" y="161747"/>
                  </a:lnTo>
                  <a:lnTo>
                    <a:pt x="328295" y="161429"/>
                  </a:lnTo>
                  <a:lnTo>
                    <a:pt x="328256" y="161290"/>
                  </a:lnTo>
                  <a:lnTo>
                    <a:pt x="328333" y="161124"/>
                  </a:lnTo>
                  <a:lnTo>
                    <a:pt x="330276" y="161112"/>
                  </a:lnTo>
                  <a:lnTo>
                    <a:pt x="335038" y="161188"/>
                  </a:lnTo>
                  <a:lnTo>
                    <a:pt x="339801" y="161264"/>
                  </a:lnTo>
                  <a:lnTo>
                    <a:pt x="344563" y="161340"/>
                  </a:lnTo>
                  <a:lnTo>
                    <a:pt x="345757" y="161340"/>
                  </a:lnTo>
                  <a:lnTo>
                    <a:pt x="349326" y="161315"/>
                  </a:lnTo>
                  <a:lnTo>
                    <a:pt x="354088" y="161239"/>
                  </a:lnTo>
                  <a:lnTo>
                    <a:pt x="358851" y="161175"/>
                  </a:lnTo>
                  <a:lnTo>
                    <a:pt x="359854" y="161175"/>
                  </a:lnTo>
                  <a:lnTo>
                    <a:pt x="363613" y="161137"/>
                  </a:lnTo>
                  <a:lnTo>
                    <a:pt x="366001" y="161061"/>
                  </a:lnTo>
                  <a:lnTo>
                    <a:pt x="368376" y="161023"/>
                  </a:lnTo>
                  <a:lnTo>
                    <a:pt x="370065" y="160997"/>
                  </a:lnTo>
                  <a:lnTo>
                    <a:pt x="373138" y="160909"/>
                  </a:lnTo>
                  <a:lnTo>
                    <a:pt x="377901" y="160794"/>
                  </a:lnTo>
                  <a:lnTo>
                    <a:pt x="380098" y="160718"/>
                  </a:lnTo>
                  <a:lnTo>
                    <a:pt x="382663" y="160604"/>
                  </a:lnTo>
                  <a:lnTo>
                    <a:pt x="383057" y="160578"/>
                  </a:lnTo>
                  <a:lnTo>
                    <a:pt x="383184" y="160794"/>
                  </a:lnTo>
                  <a:lnTo>
                    <a:pt x="383603" y="161112"/>
                  </a:lnTo>
                  <a:lnTo>
                    <a:pt x="383628" y="161277"/>
                  </a:lnTo>
                  <a:lnTo>
                    <a:pt x="383565" y="161442"/>
                  </a:lnTo>
                  <a:lnTo>
                    <a:pt x="383717" y="161658"/>
                  </a:lnTo>
                  <a:lnTo>
                    <a:pt x="384073" y="161721"/>
                  </a:lnTo>
                  <a:lnTo>
                    <a:pt x="384505" y="161848"/>
                  </a:lnTo>
                  <a:lnTo>
                    <a:pt x="384556" y="162052"/>
                  </a:lnTo>
                  <a:lnTo>
                    <a:pt x="384505" y="162344"/>
                  </a:lnTo>
                  <a:lnTo>
                    <a:pt x="384581" y="162521"/>
                  </a:lnTo>
                  <a:lnTo>
                    <a:pt x="384911" y="162725"/>
                  </a:lnTo>
                  <a:lnTo>
                    <a:pt x="385076" y="163118"/>
                  </a:lnTo>
                  <a:lnTo>
                    <a:pt x="385267" y="163283"/>
                  </a:lnTo>
                  <a:lnTo>
                    <a:pt x="385508" y="163347"/>
                  </a:lnTo>
                  <a:lnTo>
                    <a:pt x="385813" y="163347"/>
                  </a:lnTo>
                  <a:lnTo>
                    <a:pt x="385838" y="163525"/>
                  </a:lnTo>
                  <a:lnTo>
                    <a:pt x="385711" y="163652"/>
                  </a:lnTo>
                  <a:lnTo>
                    <a:pt x="385762" y="163779"/>
                  </a:lnTo>
                  <a:lnTo>
                    <a:pt x="385889" y="163779"/>
                  </a:lnTo>
                  <a:lnTo>
                    <a:pt x="385800" y="164058"/>
                  </a:lnTo>
                  <a:lnTo>
                    <a:pt x="385826" y="164198"/>
                  </a:lnTo>
                  <a:lnTo>
                    <a:pt x="385965" y="164236"/>
                  </a:lnTo>
                  <a:lnTo>
                    <a:pt x="386092" y="164325"/>
                  </a:lnTo>
                  <a:lnTo>
                    <a:pt x="386321" y="164312"/>
                  </a:lnTo>
                  <a:lnTo>
                    <a:pt x="386283" y="164490"/>
                  </a:lnTo>
                  <a:lnTo>
                    <a:pt x="386384" y="164693"/>
                  </a:lnTo>
                  <a:lnTo>
                    <a:pt x="386651" y="164642"/>
                  </a:lnTo>
                  <a:lnTo>
                    <a:pt x="386638" y="164807"/>
                  </a:lnTo>
                  <a:lnTo>
                    <a:pt x="386791" y="164820"/>
                  </a:lnTo>
                  <a:lnTo>
                    <a:pt x="386956" y="164630"/>
                  </a:lnTo>
                  <a:lnTo>
                    <a:pt x="387197" y="164706"/>
                  </a:lnTo>
                  <a:lnTo>
                    <a:pt x="387426" y="164693"/>
                  </a:lnTo>
                  <a:lnTo>
                    <a:pt x="387731" y="164642"/>
                  </a:lnTo>
                  <a:lnTo>
                    <a:pt x="387883" y="164401"/>
                  </a:lnTo>
                  <a:lnTo>
                    <a:pt x="387883" y="164122"/>
                  </a:lnTo>
                  <a:lnTo>
                    <a:pt x="387807" y="163855"/>
                  </a:lnTo>
                  <a:lnTo>
                    <a:pt x="387769" y="163715"/>
                  </a:lnTo>
                  <a:lnTo>
                    <a:pt x="387769" y="163525"/>
                  </a:lnTo>
                  <a:lnTo>
                    <a:pt x="387997" y="162890"/>
                  </a:lnTo>
                  <a:lnTo>
                    <a:pt x="387997" y="162598"/>
                  </a:lnTo>
                  <a:lnTo>
                    <a:pt x="387934" y="162382"/>
                  </a:lnTo>
                  <a:lnTo>
                    <a:pt x="387731" y="162052"/>
                  </a:lnTo>
                  <a:lnTo>
                    <a:pt x="387464" y="161912"/>
                  </a:lnTo>
                  <a:lnTo>
                    <a:pt x="387426" y="161759"/>
                  </a:lnTo>
                  <a:lnTo>
                    <a:pt x="387502" y="161544"/>
                  </a:lnTo>
                  <a:lnTo>
                    <a:pt x="387794" y="161277"/>
                  </a:lnTo>
                  <a:lnTo>
                    <a:pt x="388023" y="160845"/>
                  </a:lnTo>
                  <a:lnTo>
                    <a:pt x="388213" y="160642"/>
                  </a:lnTo>
                  <a:lnTo>
                    <a:pt x="388810" y="160350"/>
                  </a:lnTo>
                  <a:lnTo>
                    <a:pt x="389343" y="160210"/>
                  </a:lnTo>
                  <a:lnTo>
                    <a:pt x="389509" y="160147"/>
                  </a:lnTo>
                  <a:lnTo>
                    <a:pt x="389978" y="160134"/>
                  </a:lnTo>
                  <a:lnTo>
                    <a:pt x="390258" y="160172"/>
                  </a:lnTo>
                  <a:lnTo>
                    <a:pt x="390423" y="160147"/>
                  </a:lnTo>
                  <a:lnTo>
                    <a:pt x="391261" y="159588"/>
                  </a:lnTo>
                  <a:lnTo>
                    <a:pt x="391375" y="159181"/>
                  </a:lnTo>
                  <a:lnTo>
                    <a:pt x="391426" y="158889"/>
                  </a:lnTo>
                  <a:lnTo>
                    <a:pt x="391363" y="158584"/>
                  </a:lnTo>
                  <a:lnTo>
                    <a:pt x="391464" y="158127"/>
                  </a:lnTo>
                  <a:lnTo>
                    <a:pt x="391604" y="157911"/>
                  </a:lnTo>
                  <a:lnTo>
                    <a:pt x="391693" y="157581"/>
                  </a:lnTo>
                  <a:lnTo>
                    <a:pt x="391680" y="157378"/>
                  </a:lnTo>
                  <a:lnTo>
                    <a:pt x="391617" y="157200"/>
                  </a:lnTo>
                  <a:lnTo>
                    <a:pt x="391680" y="156870"/>
                  </a:lnTo>
                  <a:lnTo>
                    <a:pt x="392023" y="156489"/>
                  </a:lnTo>
                  <a:lnTo>
                    <a:pt x="392188" y="156337"/>
                  </a:lnTo>
                  <a:lnTo>
                    <a:pt x="392290" y="156095"/>
                  </a:lnTo>
                  <a:lnTo>
                    <a:pt x="392404" y="155930"/>
                  </a:lnTo>
                  <a:lnTo>
                    <a:pt x="392557" y="155829"/>
                  </a:lnTo>
                  <a:lnTo>
                    <a:pt x="392772" y="155486"/>
                  </a:lnTo>
                  <a:lnTo>
                    <a:pt x="392938" y="155321"/>
                  </a:lnTo>
                  <a:lnTo>
                    <a:pt x="393357" y="155117"/>
                  </a:lnTo>
                  <a:lnTo>
                    <a:pt x="393484" y="154774"/>
                  </a:lnTo>
                  <a:lnTo>
                    <a:pt x="393585" y="154482"/>
                  </a:lnTo>
                  <a:lnTo>
                    <a:pt x="393573" y="154343"/>
                  </a:lnTo>
                  <a:lnTo>
                    <a:pt x="393496" y="154025"/>
                  </a:lnTo>
                  <a:lnTo>
                    <a:pt x="393623" y="153746"/>
                  </a:lnTo>
                  <a:lnTo>
                    <a:pt x="393661" y="153543"/>
                  </a:lnTo>
                  <a:lnTo>
                    <a:pt x="393674" y="153314"/>
                  </a:lnTo>
                  <a:lnTo>
                    <a:pt x="393712" y="153035"/>
                  </a:lnTo>
                  <a:lnTo>
                    <a:pt x="393661" y="152654"/>
                  </a:lnTo>
                  <a:lnTo>
                    <a:pt x="393623" y="152400"/>
                  </a:lnTo>
                  <a:lnTo>
                    <a:pt x="393661" y="151930"/>
                  </a:lnTo>
                  <a:lnTo>
                    <a:pt x="393509" y="151663"/>
                  </a:lnTo>
                  <a:lnTo>
                    <a:pt x="393395" y="151511"/>
                  </a:lnTo>
                  <a:lnTo>
                    <a:pt x="393357" y="151371"/>
                  </a:lnTo>
                  <a:lnTo>
                    <a:pt x="393230" y="151168"/>
                  </a:lnTo>
                  <a:lnTo>
                    <a:pt x="392836" y="150672"/>
                  </a:lnTo>
                  <a:lnTo>
                    <a:pt x="392531" y="150723"/>
                  </a:lnTo>
                  <a:lnTo>
                    <a:pt x="392366" y="150672"/>
                  </a:lnTo>
                  <a:lnTo>
                    <a:pt x="391706" y="149694"/>
                  </a:lnTo>
                  <a:lnTo>
                    <a:pt x="391579" y="149517"/>
                  </a:lnTo>
                  <a:lnTo>
                    <a:pt x="391414" y="149364"/>
                  </a:lnTo>
                  <a:lnTo>
                    <a:pt x="391388" y="149161"/>
                  </a:lnTo>
                  <a:lnTo>
                    <a:pt x="391515" y="148945"/>
                  </a:lnTo>
                  <a:lnTo>
                    <a:pt x="391756" y="148361"/>
                  </a:lnTo>
                  <a:lnTo>
                    <a:pt x="391922" y="148170"/>
                  </a:lnTo>
                  <a:lnTo>
                    <a:pt x="391960" y="147574"/>
                  </a:lnTo>
                  <a:lnTo>
                    <a:pt x="392049" y="147015"/>
                  </a:lnTo>
                  <a:lnTo>
                    <a:pt x="392188" y="146799"/>
                  </a:lnTo>
                  <a:lnTo>
                    <a:pt x="392252" y="146507"/>
                  </a:lnTo>
                  <a:lnTo>
                    <a:pt x="392277" y="146291"/>
                  </a:lnTo>
                  <a:lnTo>
                    <a:pt x="392442" y="146100"/>
                  </a:lnTo>
                  <a:lnTo>
                    <a:pt x="392582" y="146024"/>
                  </a:lnTo>
                  <a:lnTo>
                    <a:pt x="392938" y="145948"/>
                  </a:lnTo>
                  <a:lnTo>
                    <a:pt x="393115" y="145872"/>
                  </a:lnTo>
                  <a:lnTo>
                    <a:pt x="393255" y="145859"/>
                  </a:lnTo>
                  <a:lnTo>
                    <a:pt x="393522" y="145961"/>
                  </a:lnTo>
                  <a:lnTo>
                    <a:pt x="393763" y="146037"/>
                  </a:lnTo>
                  <a:lnTo>
                    <a:pt x="393903" y="146037"/>
                  </a:lnTo>
                  <a:lnTo>
                    <a:pt x="394258" y="145910"/>
                  </a:lnTo>
                  <a:lnTo>
                    <a:pt x="394868" y="145503"/>
                  </a:lnTo>
                  <a:lnTo>
                    <a:pt x="395008" y="145465"/>
                  </a:lnTo>
                  <a:lnTo>
                    <a:pt x="395185" y="145453"/>
                  </a:lnTo>
                  <a:lnTo>
                    <a:pt x="395363" y="145478"/>
                  </a:lnTo>
                  <a:lnTo>
                    <a:pt x="396316" y="145567"/>
                  </a:lnTo>
                  <a:lnTo>
                    <a:pt x="396494" y="145554"/>
                  </a:lnTo>
                  <a:lnTo>
                    <a:pt x="396633" y="145529"/>
                  </a:lnTo>
                  <a:lnTo>
                    <a:pt x="396951" y="145478"/>
                  </a:lnTo>
                  <a:lnTo>
                    <a:pt x="397319" y="145364"/>
                  </a:lnTo>
                  <a:lnTo>
                    <a:pt x="397522" y="145351"/>
                  </a:lnTo>
                  <a:lnTo>
                    <a:pt x="397878" y="145072"/>
                  </a:lnTo>
                  <a:lnTo>
                    <a:pt x="398081" y="144932"/>
                  </a:lnTo>
                  <a:lnTo>
                    <a:pt x="398272" y="144754"/>
                  </a:lnTo>
                  <a:lnTo>
                    <a:pt x="398322" y="144538"/>
                  </a:lnTo>
                  <a:lnTo>
                    <a:pt x="398538" y="144399"/>
                  </a:lnTo>
                  <a:lnTo>
                    <a:pt x="398792" y="144335"/>
                  </a:lnTo>
                  <a:lnTo>
                    <a:pt x="398945" y="144221"/>
                  </a:lnTo>
                  <a:lnTo>
                    <a:pt x="399148" y="144183"/>
                  </a:lnTo>
                  <a:lnTo>
                    <a:pt x="399529" y="144297"/>
                  </a:lnTo>
                  <a:lnTo>
                    <a:pt x="399694" y="144322"/>
                  </a:lnTo>
                  <a:lnTo>
                    <a:pt x="400062" y="144297"/>
                  </a:lnTo>
                  <a:lnTo>
                    <a:pt x="400227" y="144233"/>
                  </a:lnTo>
                  <a:lnTo>
                    <a:pt x="400456" y="144005"/>
                  </a:lnTo>
                  <a:lnTo>
                    <a:pt x="400621" y="143764"/>
                  </a:lnTo>
                  <a:lnTo>
                    <a:pt x="400761" y="143675"/>
                  </a:lnTo>
                  <a:lnTo>
                    <a:pt x="400888" y="143471"/>
                  </a:lnTo>
                  <a:lnTo>
                    <a:pt x="401091" y="143344"/>
                  </a:lnTo>
                  <a:lnTo>
                    <a:pt x="401320" y="143268"/>
                  </a:lnTo>
                  <a:lnTo>
                    <a:pt x="401535" y="143217"/>
                  </a:lnTo>
                  <a:lnTo>
                    <a:pt x="401713" y="143129"/>
                  </a:lnTo>
                  <a:lnTo>
                    <a:pt x="401878" y="142913"/>
                  </a:lnTo>
                  <a:lnTo>
                    <a:pt x="401828" y="141998"/>
                  </a:lnTo>
                  <a:lnTo>
                    <a:pt x="401916" y="141668"/>
                  </a:lnTo>
                  <a:lnTo>
                    <a:pt x="401955" y="141401"/>
                  </a:lnTo>
                  <a:lnTo>
                    <a:pt x="402145" y="141211"/>
                  </a:lnTo>
                  <a:lnTo>
                    <a:pt x="402247" y="141033"/>
                  </a:lnTo>
                  <a:lnTo>
                    <a:pt x="402234" y="140855"/>
                  </a:lnTo>
                  <a:lnTo>
                    <a:pt x="402183" y="140703"/>
                  </a:lnTo>
                  <a:lnTo>
                    <a:pt x="402209" y="140411"/>
                  </a:lnTo>
                  <a:lnTo>
                    <a:pt x="402844" y="139750"/>
                  </a:lnTo>
                  <a:lnTo>
                    <a:pt x="403542" y="139293"/>
                  </a:lnTo>
                  <a:lnTo>
                    <a:pt x="403745" y="139230"/>
                  </a:lnTo>
                  <a:lnTo>
                    <a:pt x="403936" y="139153"/>
                  </a:lnTo>
                  <a:lnTo>
                    <a:pt x="404037" y="139001"/>
                  </a:lnTo>
                  <a:lnTo>
                    <a:pt x="403987" y="138569"/>
                  </a:lnTo>
                  <a:lnTo>
                    <a:pt x="404025" y="138404"/>
                  </a:lnTo>
                  <a:lnTo>
                    <a:pt x="404139" y="138176"/>
                  </a:lnTo>
                  <a:lnTo>
                    <a:pt x="404139" y="138049"/>
                  </a:lnTo>
                  <a:lnTo>
                    <a:pt x="404177" y="137820"/>
                  </a:lnTo>
                  <a:lnTo>
                    <a:pt x="404355" y="137426"/>
                  </a:lnTo>
                  <a:lnTo>
                    <a:pt x="404406" y="137274"/>
                  </a:lnTo>
                  <a:lnTo>
                    <a:pt x="404431" y="136829"/>
                  </a:lnTo>
                  <a:lnTo>
                    <a:pt x="404266" y="136575"/>
                  </a:lnTo>
                  <a:lnTo>
                    <a:pt x="404253" y="136372"/>
                  </a:lnTo>
                  <a:lnTo>
                    <a:pt x="404393" y="136042"/>
                  </a:lnTo>
                  <a:lnTo>
                    <a:pt x="404495" y="135915"/>
                  </a:lnTo>
                  <a:lnTo>
                    <a:pt x="404507" y="135788"/>
                  </a:lnTo>
                  <a:lnTo>
                    <a:pt x="404571" y="135648"/>
                  </a:lnTo>
                  <a:close/>
                </a:path>
                <a:path w="763270" h="354329">
                  <a:moveTo>
                    <a:pt x="409232" y="328536"/>
                  </a:moveTo>
                  <a:close/>
                </a:path>
                <a:path w="763270" h="354329">
                  <a:moveTo>
                    <a:pt x="411594" y="345046"/>
                  </a:moveTo>
                  <a:lnTo>
                    <a:pt x="411505" y="344919"/>
                  </a:lnTo>
                  <a:lnTo>
                    <a:pt x="411467" y="345046"/>
                  </a:lnTo>
                  <a:lnTo>
                    <a:pt x="411353" y="344919"/>
                  </a:lnTo>
                  <a:lnTo>
                    <a:pt x="411340" y="345046"/>
                  </a:lnTo>
                  <a:lnTo>
                    <a:pt x="411391" y="345173"/>
                  </a:lnTo>
                  <a:lnTo>
                    <a:pt x="411492" y="345300"/>
                  </a:lnTo>
                  <a:lnTo>
                    <a:pt x="411530" y="345173"/>
                  </a:lnTo>
                  <a:lnTo>
                    <a:pt x="411518" y="345046"/>
                  </a:lnTo>
                  <a:close/>
                </a:path>
                <a:path w="763270" h="354329">
                  <a:moveTo>
                    <a:pt x="411619" y="345173"/>
                  </a:moveTo>
                  <a:lnTo>
                    <a:pt x="411543" y="345300"/>
                  </a:lnTo>
                  <a:lnTo>
                    <a:pt x="411619" y="345173"/>
                  </a:lnTo>
                  <a:close/>
                </a:path>
                <a:path w="763270" h="354329">
                  <a:moveTo>
                    <a:pt x="412178" y="345173"/>
                  </a:moveTo>
                  <a:lnTo>
                    <a:pt x="412115" y="345046"/>
                  </a:lnTo>
                  <a:lnTo>
                    <a:pt x="412102" y="345173"/>
                  </a:lnTo>
                  <a:close/>
                </a:path>
                <a:path w="763270" h="354329">
                  <a:moveTo>
                    <a:pt x="412318" y="345554"/>
                  </a:moveTo>
                  <a:lnTo>
                    <a:pt x="412191" y="345516"/>
                  </a:lnTo>
                  <a:lnTo>
                    <a:pt x="412191" y="345681"/>
                  </a:lnTo>
                  <a:lnTo>
                    <a:pt x="412127" y="345554"/>
                  </a:lnTo>
                  <a:lnTo>
                    <a:pt x="412191" y="345681"/>
                  </a:lnTo>
                  <a:lnTo>
                    <a:pt x="412191" y="345516"/>
                  </a:lnTo>
                  <a:lnTo>
                    <a:pt x="412038" y="345427"/>
                  </a:lnTo>
                  <a:lnTo>
                    <a:pt x="411988" y="345554"/>
                  </a:lnTo>
                  <a:lnTo>
                    <a:pt x="411988" y="345427"/>
                  </a:lnTo>
                  <a:lnTo>
                    <a:pt x="411835" y="345554"/>
                  </a:lnTo>
                  <a:lnTo>
                    <a:pt x="412000" y="345681"/>
                  </a:lnTo>
                  <a:lnTo>
                    <a:pt x="412000" y="345554"/>
                  </a:lnTo>
                  <a:lnTo>
                    <a:pt x="412013" y="345681"/>
                  </a:lnTo>
                  <a:lnTo>
                    <a:pt x="412165" y="345808"/>
                  </a:lnTo>
                  <a:lnTo>
                    <a:pt x="412267" y="345681"/>
                  </a:lnTo>
                  <a:lnTo>
                    <a:pt x="412318" y="345554"/>
                  </a:lnTo>
                  <a:close/>
                </a:path>
                <a:path w="763270" h="354329">
                  <a:moveTo>
                    <a:pt x="412318" y="345173"/>
                  </a:moveTo>
                  <a:lnTo>
                    <a:pt x="412280" y="345046"/>
                  </a:lnTo>
                  <a:lnTo>
                    <a:pt x="412254" y="345173"/>
                  </a:lnTo>
                  <a:close/>
                </a:path>
                <a:path w="763270" h="354329">
                  <a:moveTo>
                    <a:pt x="414845" y="353517"/>
                  </a:moveTo>
                  <a:lnTo>
                    <a:pt x="414705" y="353682"/>
                  </a:lnTo>
                  <a:lnTo>
                    <a:pt x="414845" y="353517"/>
                  </a:lnTo>
                  <a:close/>
                </a:path>
                <a:path w="763270" h="354329">
                  <a:moveTo>
                    <a:pt x="418109" y="352666"/>
                  </a:moveTo>
                  <a:lnTo>
                    <a:pt x="418020" y="352793"/>
                  </a:lnTo>
                  <a:lnTo>
                    <a:pt x="418109" y="352666"/>
                  </a:lnTo>
                  <a:close/>
                </a:path>
                <a:path w="763270" h="354329">
                  <a:moveTo>
                    <a:pt x="419989" y="350253"/>
                  </a:moveTo>
                  <a:lnTo>
                    <a:pt x="419976" y="349872"/>
                  </a:lnTo>
                  <a:lnTo>
                    <a:pt x="419862" y="349618"/>
                  </a:lnTo>
                  <a:lnTo>
                    <a:pt x="419823" y="349491"/>
                  </a:lnTo>
                  <a:lnTo>
                    <a:pt x="419735" y="349364"/>
                  </a:lnTo>
                  <a:lnTo>
                    <a:pt x="419595" y="349364"/>
                  </a:lnTo>
                  <a:lnTo>
                    <a:pt x="419506" y="349491"/>
                  </a:lnTo>
                  <a:lnTo>
                    <a:pt x="419315" y="349491"/>
                  </a:lnTo>
                  <a:lnTo>
                    <a:pt x="419277" y="349364"/>
                  </a:lnTo>
                  <a:lnTo>
                    <a:pt x="419265" y="349491"/>
                  </a:lnTo>
                  <a:lnTo>
                    <a:pt x="419100" y="349491"/>
                  </a:lnTo>
                  <a:lnTo>
                    <a:pt x="419112" y="349618"/>
                  </a:lnTo>
                  <a:lnTo>
                    <a:pt x="418668" y="349618"/>
                  </a:lnTo>
                  <a:lnTo>
                    <a:pt x="418693" y="349110"/>
                  </a:lnTo>
                  <a:lnTo>
                    <a:pt x="418668" y="348856"/>
                  </a:lnTo>
                  <a:lnTo>
                    <a:pt x="418312" y="348729"/>
                  </a:lnTo>
                  <a:lnTo>
                    <a:pt x="418185" y="348602"/>
                  </a:lnTo>
                  <a:lnTo>
                    <a:pt x="418134" y="348221"/>
                  </a:lnTo>
                  <a:lnTo>
                    <a:pt x="417893" y="348221"/>
                  </a:lnTo>
                  <a:lnTo>
                    <a:pt x="417791" y="348094"/>
                  </a:lnTo>
                  <a:lnTo>
                    <a:pt x="417728" y="347967"/>
                  </a:lnTo>
                  <a:lnTo>
                    <a:pt x="417703" y="347840"/>
                  </a:lnTo>
                  <a:lnTo>
                    <a:pt x="417664" y="347713"/>
                  </a:lnTo>
                  <a:lnTo>
                    <a:pt x="388188" y="347713"/>
                  </a:lnTo>
                  <a:lnTo>
                    <a:pt x="388226" y="347840"/>
                  </a:lnTo>
                  <a:lnTo>
                    <a:pt x="388366" y="348094"/>
                  </a:lnTo>
                  <a:lnTo>
                    <a:pt x="389178" y="348983"/>
                  </a:lnTo>
                  <a:lnTo>
                    <a:pt x="389966" y="349237"/>
                  </a:lnTo>
                  <a:lnTo>
                    <a:pt x="390258" y="349364"/>
                  </a:lnTo>
                  <a:lnTo>
                    <a:pt x="390817" y="349364"/>
                  </a:lnTo>
                  <a:lnTo>
                    <a:pt x="391096" y="349491"/>
                  </a:lnTo>
                  <a:lnTo>
                    <a:pt x="391312" y="349491"/>
                  </a:lnTo>
                  <a:lnTo>
                    <a:pt x="391502" y="349618"/>
                  </a:lnTo>
                  <a:lnTo>
                    <a:pt x="391668" y="349872"/>
                  </a:lnTo>
                  <a:lnTo>
                    <a:pt x="391998" y="349872"/>
                  </a:lnTo>
                  <a:lnTo>
                    <a:pt x="392036" y="349999"/>
                  </a:lnTo>
                  <a:lnTo>
                    <a:pt x="392506" y="349999"/>
                  </a:lnTo>
                  <a:lnTo>
                    <a:pt x="392607" y="350126"/>
                  </a:lnTo>
                  <a:lnTo>
                    <a:pt x="392747" y="349999"/>
                  </a:lnTo>
                  <a:lnTo>
                    <a:pt x="392798" y="350126"/>
                  </a:lnTo>
                  <a:lnTo>
                    <a:pt x="393141" y="350126"/>
                  </a:lnTo>
                  <a:lnTo>
                    <a:pt x="393458" y="349999"/>
                  </a:lnTo>
                  <a:lnTo>
                    <a:pt x="393636" y="350126"/>
                  </a:lnTo>
                  <a:lnTo>
                    <a:pt x="393928" y="350380"/>
                  </a:lnTo>
                  <a:lnTo>
                    <a:pt x="393954" y="350507"/>
                  </a:lnTo>
                  <a:lnTo>
                    <a:pt x="394093" y="350507"/>
                  </a:lnTo>
                  <a:lnTo>
                    <a:pt x="394131" y="350634"/>
                  </a:lnTo>
                  <a:lnTo>
                    <a:pt x="394258" y="350761"/>
                  </a:lnTo>
                  <a:lnTo>
                    <a:pt x="394462" y="350888"/>
                  </a:lnTo>
                  <a:lnTo>
                    <a:pt x="394589" y="351142"/>
                  </a:lnTo>
                  <a:lnTo>
                    <a:pt x="394779" y="351142"/>
                  </a:lnTo>
                  <a:lnTo>
                    <a:pt x="394741" y="351269"/>
                  </a:lnTo>
                  <a:lnTo>
                    <a:pt x="394804" y="351142"/>
                  </a:lnTo>
                  <a:lnTo>
                    <a:pt x="394817" y="351269"/>
                  </a:lnTo>
                  <a:lnTo>
                    <a:pt x="394868" y="351396"/>
                  </a:lnTo>
                  <a:lnTo>
                    <a:pt x="394931" y="351650"/>
                  </a:lnTo>
                  <a:lnTo>
                    <a:pt x="395058" y="352031"/>
                  </a:lnTo>
                  <a:lnTo>
                    <a:pt x="395109" y="352158"/>
                  </a:lnTo>
                  <a:lnTo>
                    <a:pt x="396582" y="352158"/>
                  </a:lnTo>
                  <a:lnTo>
                    <a:pt x="397573" y="351904"/>
                  </a:lnTo>
                  <a:lnTo>
                    <a:pt x="397827" y="351777"/>
                  </a:lnTo>
                  <a:lnTo>
                    <a:pt x="399084" y="351396"/>
                  </a:lnTo>
                  <a:lnTo>
                    <a:pt x="399199" y="351523"/>
                  </a:lnTo>
                  <a:lnTo>
                    <a:pt x="400227" y="351904"/>
                  </a:lnTo>
                  <a:lnTo>
                    <a:pt x="400812" y="352031"/>
                  </a:lnTo>
                  <a:lnTo>
                    <a:pt x="401510" y="351904"/>
                  </a:lnTo>
                  <a:lnTo>
                    <a:pt x="401891" y="351904"/>
                  </a:lnTo>
                  <a:lnTo>
                    <a:pt x="402056" y="351777"/>
                  </a:lnTo>
                  <a:lnTo>
                    <a:pt x="402729" y="351523"/>
                  </a:lnTo>
                  <a:lnTo>
                    <a:pt x="402882" y="351523"/>
                  </a:lnTo>
                  <a:lnTo>
                    <a:pt x="402844" y="351396"/>
                  </a:lnTo>
                  <a:lnTo>
                    <a:pt x="403415" y="351396"/>
                  </a:lnTo>
                  <a:lnTo>
                    <a:pt x="403453" y="351523"/>
                  </a:lnTo>
                  <a:lnTo>
                    <a:pt x="403898" y="351269"/>
                  </a:lnTo>
                  <a:lnTo>
                    <a:pt x="405853" y="349745"/>
                  </a:lnTo>
                  <a:lnTo>
                    <a:pt x="406082" y="349491"/>
                  </a:lnTo>
                  <a:lnTo>
                    <a:pt x="407035" y="348856"/>
                  </a:lnTo>
                  <a:lnTo>
                    <a:pt x="407225" y="348602"/>
                  </a:lnTo>
                  <a:lnTo>
                    <a:pt x="407720" y="348348"/>
                  </a:lnTo>
                  <a:lnTo>
                    <a:pt x="407860" y="348094"/>
                  </a:lnTo>
                  <a:lnTo>
                    <a:pt x="408063" y="348094"/>
                  </a:lnTo>
                  <a:lnTo>
                    <a:pt x="408419" y="347967"/>
                  </a:lnTo>
                  <a:lnTo>
                    <a:pt x="408571" y="347840"/>
                  </a:lnTo>
                  <a:lnTo>
                    <a:pt x="408774" y="347840"/>
                  </a:lnTo>
                  <a:lnTo>
                    <a:pt x="408825" y="347967"/>
                  </a:lnTo>
                  <a:lnTo>
                    <a:pt x="410083" y="347967"/>
                  </a:lnTo>
                  <a:lnTo>
                    <a:pt x="410768" y="348221"/>
                  </a:lnTo>
                  <a:lnTo>
                    <a:pt x="410933" y="348221"/>
                  </a:lnTo>
                  <a:lnTo>
                    <a:pt x="410933" y="348348"/>
                  </a:lnTo>
                  <a:lnTo>
                    <a:pt x="411810" y="348856"/>
                  </a:lnTo>
                  <a:lnTo>
                    <a:pt x="412356" y="348983"/>
                  </a:lnTo>
                  <a:lnTo>
                    <a:pt x="412496" y="348983"/>
                  </a:lnTo>
                  <a:lnTo>
                    <a:pt x="412813" y="349110"/>
                  </a:lnTo>
                  <a:lnTo>
                    <a:pt x="412889" y="349237"/>
                  </a:lnTo>
                  <a:lnTo>
                    <a:pt x="413270" y="349364"/>
                  </a:lnTo>
                  <a:lnTo>
                    <a:pt x="413486" y="349491"/>
                  </a:lnTo>
                  <a:lnTo>
                    <a:pt x="413613" y="349491"/>
                  </a:lnTo>
                  <a:lnTo>
                    <a:pt x="413626" y="349618"/>
                  </a:lnTo>
                  <a:lnTo>
                    <a:pt x="413956" y="349999"/>
                  </a:lnTo>
                  <a:lnTo>
                    <a:pt x="414147" y="350507"/>
                  </a:lnTo>
                  <a:lnTo>
                    <a:pt x="414312" y="350634"/>
                  </a:lnTo>
                  <a:lnTo>
                    <a:pt x="414312" y="353936"/>
                  </a:lnTo>
                  <a:lnTo>
                    <a:pt x="414451" y="353936"/>
                  </a:lnTo>
                  <a:lnTo>
                    <a:pt x="414769" y="353555"/>
                  </a:lnTo>
                  <a:lnTo>
                    <a:pt x="414832" y="353428"/>
                  </a:lnTo>
                  <a:lnTo>
                    <a:pt x="414921" y="353301"/>
                  </a:lnTo>
                  <a:lnTo>
                    <a:pt x="414845" y="353428"/>
                  </a:lnTo>
                  <a:lnTo>
                    <a:pt x="414947" y="353301"/>
                  </a:lnTo>
                  <a:lnTo>
                    <a:pt x="415112" y="353047"/>
                  </a:lnTo>
                  <a:lnTo>
                    <a:pt x="415290" y="352793"/>
                  </a:lnTo>
                  <a:lnTo>
                    <a:pt x="415505" y="352412"/>
                  </a:lnTo>
                  <a:lnTo>
                    <a:pt x="415734" y="352158"/>
                  </a:lnTo>
                  <a:lnTo>
                    <a:pt x="415696" y="352285"/>
                  </a:lnTo>
                  <a:lnTo>
                    <a:pt x="415810" y="352158"/>
                  </a:lnTo>
                  <a:lnTo>
                    <a:pt x="415899" y="352031"/>
                  </a:lnTo>
                  <a:lnTo>
                    <a:pt x="416191" y="351904"/>
                  </a:lnTo>
                  <a:lnTo>
                    <a:pt x="416509" y="351904"/>
                  </a:lnTo>
                  <a:lnTo>
                    <a:pt x="416560" y="351650"/>
                  </a:lnTo>
                  <a:lnTo>
                    <a:pt x="416534" y="351523"/>
                  </a:lnTo>
                  <a:lnTo>
                    <a:pt x="416839" y="351523"/>
                  </a:lnTo>
                  <a:lnTo>
                    <a:pt x="416902" y="351396"/>
                  </a:lnTo>
                  <a:lnTo>
                    <a:pt x="416890" y="351523"/>
                  </a:lnTo>
                  <a:lnTo>
                    <a:pt x="417080" y="351777"/>
                  </a:lnTo>
                  <a:lnTo>
                    <a:pt x="417093" y="351904"/>
                  </a:lnTo>
                  <a:lnTo>
                    <a:pt x="417169" y="352158"/>
                  </a:lnTo>
                  <a:lnTo>
                    <a:pt x="417283" y="352285"/>
                  </a:lnTo>
                  <a:lnTo>
                    <a:pt x="417449" y="352285"/>
                  </a:lnTo>
                  <a:lnTo>
                    <a:pt x="417576" y="352539"/>
                  </a:lnTo>
                  <a:lnTo>
                    <a:pt x="417804" y="352539"/>
                  </a:lnTo>
                  <a:lnTo>
                    <a:pt x="417817" y="352666"/>
                  </a:lnTo>
                  <a:lnTo>
                    <a:pt x="417969" y="352793"/>
                  </a:lnTo>
                  <a:lnTo>
                    <a:pt x="417969" y="352539"/>
                  </a:lnTo>
                  <a:lnTo>
                    <a:pt x="417842" y="352539"/>
                  </a:lnTo>
                  <a:lnTo>
                    <a:pt x="417906" y="352285"/>
                  </a:lnTo>
                  <a:lnTo>
                    <a:pt x="418096" y="352158"/>
                  </a:lnTo>
                  <a:lnTo>
                    <a:pt x="418185" y="351904"/>
                  </a:lnTo>
                  <a:lnTo>
                    <a:pt x="418388" y="351650"/>
                  </a:lnTo>
                  <a:lnTo>
                    <a:pt x="418693" y="351650"/>
                  </a:lnTo>
                  <a:lnTo>
                    <a:pt x="418693" y="351777"/>
                  </a:lnTo>
                  <a:lnTo>
                    <a:pt x="418871" y="351650"/>
                  </a:lnTo>
                  <a:lnTo>
                    <a:pt x="419188" y="351650"/>
                  </a:lnTo>
                  <a:lnTo>
                    <a:pt x="419277" y="351396"/>
                  </a:lnTo>
                  <a:lnTo>
                    <a:pt x="419315" y="351142"/>
                  </a:lnTo>
                  <a:lnTo>
                    <a:pt x="419582" y="350888"/>
                  </a:lnTo>
                  <a:lnTo>
                    <a:pt x="419709" y="350634"/>
                  </a:lnTo>
                  <a:lnTo>
                    <a:pt x="419722" y="350507"/>
                  </a:lnTo>
                  <a:lnTo>
                    <a:pt x="419849" y="350253"/>
                  </a:lnTo>
                  <a:lnTo>
                    <a:pt x="419989" y="350253"/>
                  </a:lnTo>
                  <a:close/>
                </a:path>
                <a:path w="763270" h="354329">
                  <a:moveTo>
                    <a:pt x="422490" y="337680"/>
                  </a:moveTo>
                  <a:lnTo>
                    <a:pt x="422363" y="337299"/>
                  </a:lnTo>
                  <a:lnTo>
                    <a:pt x="422249" y="337045"/>
                  </a:lnTo>
                  <a:lnTo>
                    <a:pt x="421894" y="336410"/>
                  </a:lnTo>
                  <a:lnTo>
                    <a:pt x="421716" y="336283"/>
                  </a:lnTo>
                  <a:lnTo>
                    <a:pt x="421716" y="335648"/>
                  </a:lnTo>
                  <a:lnTo>
                    <a:pt x="421259" y="335648"/>
                  </a:lnTo>
                  <a:lnTo>
                    <a:pt x="420903" y="336029"/>
                  </a:lnTo>
                  <a:lnTo>
                    <a:pt x="421005" y="336791"/>
                  </a:lnTo>
                  <a:lnTo>
                    <a:pt x="421208" y="337045"/>
                  </a:lnTo>
                  <a:lnTo>
                    <a:pt x="421322" y="337299"/>
                  </a:lnTo>
                  <a:lnTo>
                    <a:pt x="421360" y="338061"/>
                  </a:lnTo>
                  <a:lnTo>
                    <a:pt x="421081" y="338188"/>
                  </a:lnTo>
                  <a:lnTo>
                    <a:pt x="420903" y="338442"/>
                  </a:lnTo>
                  <a:lnTo>
                    <a:pt x="420484" y="338823"/>
                  </a:lnTo>
                  <a:lnTo>
                    <a:pt x="420319" y="339077"/>
                  </a:lnTo>
                  <a:lnTo>
                    <a:pt x="420154" y="339077"/>
                  </a:lnTo>
                  <a:lnTo>
                    <a:pt x="420027" y="339204"/>
                  </a:lnTo>
                  <a:lnTo>
                    <a:pt x="419760" y="339331"/>
                  </a:lnTo>
                  <a:lnTo>
                    <a:pt x="419620" y="339585"/>
                  </a:lnTo>
                  <a:lnTo>
                    <a:pt x="419506" y="340220"/>
                  </a:lnTo>
                  <a:lnTo>
                    <a:pt x="419315" y="340347"/>
                  </a:lnTo>
                  <a:lnTo>
                    <a:pt x="419150" y="340601"/>
                  </a:lnTo>
                  <a:lnTo>
                    <a:pt x="419265" y="341490"/>
                  </a:lnTo>
                  <a:lnTo>
                    <a:pt x="419519" y="341744"/>
                  </a:lnTo>
                  <a:lnTo>
                    <a:pt x="419823" y="341871"/>
                  </a:lnTo>
                  <a:lnTo>
                    <a:pt x="420179" y="341871"/>
                  </a:lnTo>
                  <a:lnTo>
                    <a:pt x="420077" y="341998"/>
                  </a:lnTo>
                  <a:lnTo>
                    <a:pt x="419963" y="342252"/>
                  </a:lnTo>
                  <a:lnTo>
                    <a:pt x="419811" y="342252"/>
                  </a:lnTo>
                  <a:lnTo>
                    <a:pt x="419544" y="342506"/>
                  </a:lnTo>
                  <a:lnTo>
                    <a:pt x="419379" y="342760"/>
                  </a:lnTo>
                  <a:lnTo>
                    <a:pt x="420738" y="342760"/>
                  </a:lnTo>
                  <a:lnTo>
                    <a:pt x="420814" y="342633"/>
                  </a:lnTo>
                  <a:lnTo>
                    <a:pt x="421106" y="342252"/>
                  </a:lnTo>
                  <a:lnTo>
                    <a:pt x="422148" y="340855"/>
                  </a:lnTo>
                  <a:lnTo>
                    <a:pt x="422414" y="339839"/>
                  </a:lnTo>
                  <a:lnTo>
                    <a:pt x="422490" y="337680"/>
                  </a:lnTo>
                  <a:close/>
                </a:path>
                <a:path w="763270" h="354329">
                  <a:moveTo>
                    <a:pt x="432244" y="258686"/>
                  </a:moveTo>
                  <a:lnTo>
                    <a:pt x="431723" y="258445"/>
                  </a:lnTo>
                  <a:lnTo>
                    <a:pt x="431482" y="258203"/>
                  </a:lnTo>
                  <a:lnTo>
                    <a:pt x="431253" y="257695"/>
                  </a:lnTo>
                  <a:lnTo>
                    <a:pt x="431139" y="257467"/>
                  </a:lnTo>
                  <a:lnTo>
                    <a:pt x="430885" y="257060"/>
                  </a:lnTo>
                  <a:lnTo>
                    <a:pt x="430288" y="256984"/>
                  </a:lnTo>
                  <a:lnTo>
                    <a:pt x="430072" y="256984"/>
                  </a:lnTo>
                  <a:lnTo>
                    <a:pt x="425526" y="256984"/>
                  </a:lnTo>
                  <a:lnTo>
                    <a:pt x="420992" y="256997"/>
                  </a:lnTo>
                  <a:lnTo>
                    <a:pt x="420763" y="256997"/>
                  </a:lnTo>
                  <a:lnTo>
                    <a:pt x="417906" y="257009"/>
                  </a:lnTo>
                  <a:lnTo>
                    <a:pt x="416001" y="257009"/>
                  </a:lnTo>
                  <a:lnTo>
                    <a:pt x="414134" y="257022"/>
                  </a:lnTo>
                  <a:lnTo>
                    <a:pt x="412889" y="257022"/>
                  </a:lnTo>
                  <a:lnTo>
                    <a:pt x="412889" y="345427"/>
                  </a:lnTo>
                  <a:lnTo>
                    <a:pt x="412800" y="345681"/>
                  </a:lnTo>
                  <a:lnTo>
                    <a:pt x="412724" y="345808"/>
                  </a:lnTo>
                  <a:lnTo>
                    <a:pt x="412546" y="345808"/>
                  </a:lnTo>
                  <a:lnTo>
                    <a:pt x="412534" y="345554"/>
                  </a:lnTo>
                  <a:lnTo>
                    <a:pt x="412483" y="345681"/>
                  </a:lnTo>
                  <a:lnTo>
                    <a:pt x="412457" y="345554"/>
                  </a:lnTo>
                  <a:lnTo>
                    <a:pt x="412432" y="345681"/>
                  </a:lnTo>
                  <a:lnTo>
                    <a:pt x="412381" y="345554"/>
                  </a:lnTo>
                  <a:lnTo>
                    <a:pt x="412369" y="345681"/>
                  </a:lnTo>
                  <a:lnTo>
                    <a:pt x="412369" y="345808"/>
                  </a:lnTo>
                  <a:lnTo>
                    <a:pt x="412242" y="345935"/>
                  </a:lnTo>
                  <a:lnTo>
                    <a:pt x="411949" y="345681"/>
                  </a:lnTo>
                  <a:lnTo>
                    <a:pt x="412038" y="345935"/>
                  </a:lnTo>
                  <a:lnTo>
                    <a:pt x="411937" y="345681"/>
                  </a:lnTo>
                  <a:lnTo>
                    <a:pt x="411657" y="345554"/>
                  </a:lnTo>
                  <a:lnTo>
                    <a:pt x="411594" y="345427"/>
                  </a:lnTo>
                  <a:lnTo>
                    <a:pt x="411568" y="345554"/>
                  </a:lnTo>
                  <a:lnTo>
                    <a:pt x="411518" y="345427"/>
                  </a:lnTo>
                  <a:lnTo>
                    <a:pt x="411403" y="345300"/>
                  </a:lnTo>
                  <a:lnTo>
                    <a:pt x="411391" y="345173"/>
                  </a:lnTo>
                  <a:lnTo>
                    <a:pt x="411391" y="345427"/>
                  </a:lnTo>
                  <a:lnTo>
                    <a:pt x="411391" y="345554"/>
                  </a:lnTo>
                  <a:lnTo>
                    <a:pt x="411340" y="345427"/>
                  </a:lnTo>
                  <a:lnTo>
                    <a:pt x="411276" y="345554"/>
                  </a:lnTo>
                  <a:lnTo>
                    <a:pt x="411327" y="345427"/>
                  </a:lnTo>
                  <a:lnTo>
                    <a:pt x="410819" y="345173"/>
                  </a:lnTo>
                  <a:lnTo>
                    <a:pt x="411238" y="345300"/>
                  </a:lnTo>
                  <a:lnTo>
                    <a:pt x="411365" y="345427"/>
                  </a:lnTo>
                  <a:lnTo>
                    <a:pt x="411391" y="345173"/>
                  </a:lnTo>
                  <a:lnTo>
                    <a:pt x="411340" y="345046"/>
                  </a:lnTo>
                  <a:lnTo>
                    <a:pt x="411289" y="345300"/>
                  </a:lnTo>
                  <a:lnTo>
                    <a:pt x="411149" y="345173"/>
                  </a:lnTo>
                  <a:lnTo>
                    <a:pt x="411289" y="345300"/>
                  </a:lnTo>
                  <a:lnTo>
                    <a:pt x="411289" y="344995"/>
                  </a:lnTo>
                  <a:lnTo>
                    <a:pt x="411111" y="345046"/>
                  </a:lnTo>
                  <a:lnTo>
                    <a:pt x="410984" y="344919"/>
                  </a:lnTo>
                  <a:lnTo>
                    <a:pt x="410972" y="345046"/>
                  </a:lnTo>
                  <a:lnTo>
                    <a:pt x="410908" y="344919"/>
                  </a:lnTo>
                  <a:lnTo>
                    <a:pt x="411213" y="344919"/>
                  </a:lnTo>
                  <a:lnTo>
                    <a:pt x="411175" y="344792"/>
                  </a:lnTo>
                  <a:lnTo>
                    <a:pt x="411543" y="344792"/>
                  </a:lnTo>
                  <a:lnTo>
                    <a:pt x="411543" y="344538"/>
                  </a:lnTo>
                  <a:lnTo>
                    <a:pt x="411645" y="344665"/>
                  </a:lnTo>
                  <a:lnTo>
                    <a:pt x="411695" y="344792"/>
                  </a:lnTo>
                  <a:lnTo>
                    <a:pt x="411911" y="344919"/>
                  </a:lnTo>
                  <a:lnTo>
                    <a:pt x="411975" y="344792"/>
                  </a:lnTo>
                  <a:lnTo>
                    <a:pt x="412000" y="344665"/>
                  </a:lnTo>
                  <a:lnTo>
                    <a:pt x="412000" y="344792"/>
                  </a:lnTo>
                  <a:lnTo>
                    <a:pt x="412140" y="344665"/>
                  </a:lnTo>
                  <a:lnTo>
                    <a:pt x="412330" y="344665"/>
                  </a:lnTo>
                  <a:lnTo>
                    <a:pt x="412356" y="345046"/>
                  </a:lnTo>
                  <a:lnTo>
                    <a:pt x="412762" y="345046"/>
                  </a:lnTo>
                  <a:lnTo>
                    <a:pt x="412889" y="345427"/>
                  </a:lnTo>
                  <a:lnTo>
                    <a:pt x="412889" y="257022"/>
                  </a:lnTo>
                  <a:lnTo>
                    <a:pt x="411708" y="257009"/>
                  </a:lnTo>
                  <a:lnTo>
                    <a:pt x="411708" y="333463"/>
                  </a:lnTo>
                  <a:lnTo>
                    <a:pt x="411683" y="333590"/>
                  </a:lnTo>
                  <a:lnTo>
                    <a:pt x="411695" y="333451"/>
                  </a:lnTo>
                  <a:lnTo>
                    <a:pt x="411708" y="257009"/>
                  </a:lnTo>
                  <a:lnTo>
                    <a:pt x="411543" y="257009"/>
                  </a:lnTo>
                  <a:lnTo>
                    <a:pt x="411543" y="332346"/>
                  </a:lnTo>
                  <a:lnTo>
                    <a:pt x="411543" y="333108"/>
                  </a:lnTo>
                  <a:lnTo>
                    <a:pt x="411467" y="333235"/>
                  </a:lnTo>
                  <a:lnTo>
                    <a:pt x="411480" y="333108"/>
                  </a:lnTo>
                  <a:lnTo>
                    <a:pt x="411543" y="332346"/>
                  </a:lnTo>
                  <a:lnTo>
                    <a:pt x="411480" y="332892"/>
                  </a:lnTo>
                  <a:lnTo>
                    <a:pt x="411480" y="332409"/>
                  </a:lnTo>
                  <a:lnTo>
                    <a:pt x="411353" y="332460"/>
                  </a:lnTo>
                  <a:lnTo>
                    <a:pt x="411353" y="332600"/>
                  </a:lnTo>
                  <a:lnTo>
                    <a:pt x="411353" y="332460"/>
                  </a:lnTo>
                  <a:lnTo>
                    <a:pt x="411543" y="332346"/>
                  </a:lnTo>
                  <a:lnTo>
                    <a:pt x="411543" y="257009"/>
                  </a:lnTo>
                  <a:lnTo>
                    <a:pt x="411505" y="332168"/>
                  </a:lnTo>
                  <a:lnTo>
                    <a:pt x="411505" y="257009"/>
                  </a:lnTo>
                  <a:lnTo>
                    <a:pt x="411492" y="331952"/>
                  </a:lnTo>
                  <a:lnTo>
                    <a:pt x="411467" y="332092"/>
                  </a:lnTo>
                  <a:lnTo>
                    <a:pt x="411480" y="331952"/>
                  </a:lnTo>
                  <a:lnTo>
                    <a:pt x="411492" y="257009"/>
                  </a:lnTo>
                  <a:lnTo>
                    <a:pt x="411340" y="257009"/>
                  </a:lnTo>
                  <a:lnTo>
                    <a:pt x="411340" y="331800"/>
                  </a:lnTo>
                  <a:lnTo>
                    <a:pt x="411340" y="257009"/>
                  </a:lnTo>
                  <a:lnTo>
                    <a:pt x="411111" y="257009"/>
                  </a:lnTo>
                  <a:lnTo>
                    <a:pt x="411111" y="331520"/>
                  </a:lnTo>
                  <a:lnTo>
                    <a:pt x="411111" y="257009"/>
                  </a:lnTo>
                  <a:lnTo>
                    <a:pt x="411086" y="331431"/>
                  </a:lnTo>
                  <a:lnTo>
                    <a:pt x="411086" y="257009"/>
                  </a:lnTo>
                  <a:lnTo>
                    <a:pt x="410845" y="257009"/>
                  </a:lnTo>
                  <a:lnTo>
                    <a:pt x="410845" y="330708"/>
                  </a:lnTo>
                  <a:lnTo>
                    <a:pt x="410781" y="330835"/>
                  </a:lnTo>
                  <a:lnTo>
                    <a:pt x="410756" y="330695"/>
                  </a:lnTo>
                  <a:lnTo>
                    <a:pt x="410806" y="330822"/>
                  </a:lnTo>
                  <a:lnTo>
                    <a:pt x="410845" y="257009"/>
                  </a:lnTo>
                  <a:lnTo>
                    <a:pt x="410832" y="330581"/>
                  </a:lnTo>
                  <a:lnTo>
                    <a:pt x="410832" y="257009"/>
                  </a:lnTo>
                  <a:lnTo>
                    <a:pt x="410781" y="330288"/>
                  </a:lnTo>
                  <a:lnTo>
                    <a:pt x="410781" y="257009"/>
                  </a:lnTo>
                  <a:lnTo>
                    <a:pt x="410260" y="257009"/>
                  </a:lnTo>
                  <a:lnTo>
                    <a:pt x="410260" y="329603"/>
                  </a:lnTo>
                  <a:lnTo>
                    <a:pt x="410260" y="257009"/>
                  </a:lnTo>
                  <a:lnTo>
                    <a:pt x="410184" y="322021"/>
                  </a:lnTo>
                  <a:lnTo>
                    <a:pt x="410057" y="322072"/>
                  </a:lnTo>
                  <a:lnTo>
                    <a:pt x="409968" y="329450"/>
                  </a:lnTo>
                  <a:lnTo>
                    <a:pt x="409968" y="322186"/>
                  </a:lnTo>
                  <a:lnTo>
                    <a:pt x="409943" y="322808"/>
                  </a:lnTo>
                  <a:lnTo>
                    <a:pt x="409841" y="329311"/>
                  </a:lnTo>
                  <a:lnTo>
                    <a:pt x="409841" y="322922"/>
                  </a:lnTo>
                  <a:lnTo>
                    <a:pt x="409778" y="323126"/>
                  </a:lnTo>
                  <a:lnTo>
                    <a:pt x="409600" y="323138"/>
                  </a:lnTo>
                  <a:lnTo>
                    <a:pt x="409600" y="323418"/>
                  </a:lnTo>
                  <a:lnTo>
                    <a:pt x="409600" y="323138"/>
                  </a:lnTo>
                  <a:lnTo>
                    <a:pt x="409549" y="323329"/>
                  </a:lnTo>
                  <a:lnTo>
                    <a:pt x="409562" y="323456"/>
                  </a:lnTo>
                  <a:lnTo>
                    <a:pt x="409625" y="323659"/>
                  </a:lnTo>
                  <a:lnTo>
                    <a:pt x="409613" y="328968"/>
                  </a:lnTo>
                  <a:lnTo>
                    <a:pt x="409613" y="323710"/>
                  </a:lnTo>
                  <a:lnTo>
                    <a:pt x="409435" y="323710"/>
                  </a:lnTo>
                  <a:lnTo>
                    <a:pt x="409536" y="323837"/>
                  </a:lnTo>
                  <a:lnTo>
                    <a:pt x="409549" y="328841"/>
                  </a:lnTo>
                  <a:lnTo>
                    <a:pt x="409549" y="323862"/>
                  </a:lnTo>
                  <a:lnTo>
                    <a:pt x="409448" y="323989"/>
                  </a:lnTo>
                  <a:lnTo>
                    <a:pt x="409448" y="324383"/>
                  </a:lnTo>
                  <a:lnTo>
                    <a:pt x="409359" y="328320"/>
                  </a:lnTo>
                  <a:lnTo>
                    <a:pt x="409308" y="328447"/>
                  </a:lnTo>
                  <a:lnTo>
                    <a:pt x="409308" y="328612"/>
                  </a:lnTo>
                  <a:lnTo>
                    <a:pt x="409130" y="328536"/>
                  </a:lnTo>
                  <a:lnTo>
                    <a:pt x="409282" y="328663"/>
                  </a:lnTo>
                  <a:lnTo>
                    <a:pt x="409308" y="328447"/>
                  </a:lnTo>
                  <a:lnTo>
                    <a:pt x="409155" y="328434"/>
                  </a:lnTo>
                  <a:lnTo>
                    <a:pt x="409295" y="328422"/>
                  </a:lnTo>
                  <a:lnTo>
                    <a:pt x="409359" y="324434"/>
                  </a:lnTo>
                  <a:lnTo>
                    <a:pt x="409282" y="328371"/>
                  </a:lnTo>
                  <a:lnTo>
                    <a:pt x="409282" y="324408"/>
                  </a:lnTo>
                  <a:lnTo>
                    <a:pt x="409130" y="324586"/>
                  </a:lnTo>
                  <a:lnTo>
                    <a:pt x="409130" y="324853"/>
                  </a:lnTo>
                  <a:lnTo>
                    <a:pt x="409092" y="328053"/>
                  </a:lnTo>
                  <a:lnTo>
                    <a:pt x="409092" y="324891"/>
                  </a:lnTo>
                  <a:lnTo>
                    <a:pt x="409130" y="324650"/>
                  </a:lnTo>
                  <a:lnTo>
                    <a:pt x="409028" y="324815"/>
                  </a:lnTo>
                  <a:lnTo>
                    <a:pt x="409003" y="327266"/>
                  </a:lnTo>
                  <a:lnTo>
                    <a:pt x="409003" y="327736"/>
                  </a:lnTo>
                  <a:lnTo>
                    <a:pt x="409003" y="327266"/>
                  </a:lnTo>
                  <a:lnTo>
                    <a:pt x="408876" y="327494"/>
                  </a:lnTo>
                  <a:lnTo>
                    <a:pt x="408914" y="327266"/>
                  </a:lnTo>
                  <a:lnTo>
                    <a:pt x="409003" y="324802"/>
                  </a:lnTo>
                  <a:lnTo>
                    <a:pt x="408965" y="325653"/>
                  </a:lnTo>
                  <a:lnTo>
                    <a:pt x="408863" y="327088"/>
                  </a:lnTo>
                  <a:lnTo>
                    <a:pt x="408863" y="325691"/>
                  </a:lnTo>
                  <a:lnTo>
                    <a:pt x="408838" y="325856"/>
                  </a:lnTo>
                  <a:lnTo>
                    <a:pt x="408787" y="326021"/>
                  </a:lnTo>
                  <a:lnTo>
                    <a:pt x="408711" y="326415"/>
                  </a:lnTo>
                  <a:lnTo>
                    <a:pt x="408686" y="326720"/>
                  </a:lnTo>
                  <a:lnTo>
                    <a:pt x="408686" y="326986"/>
                  </a:lnTo>
                  <a:lnTo>
                    <a:pt x="408686" y="326720"/>
                  </a:lnTo>
                  <a:lnTo>
                    <a:pt x="408597" y="326859"/>
                  </a:lnTo>
                  <a:lnTo>
                    <a:pt x="408647" y="326694"/>
                  </a:lnTo>
                  <a:lnTo>
                    <a:pt x="408686" y="326415"/>
                  </a:lnTo>
                  <a:lnTo>
                    <a:pt x="408711" y="326021"/>
                  </a:lnTo>
                  <a:lnTo>
                    <a:pt x="408698" y="326313"/>
                  </a:lnTo>
                  <a:lnTo>
                    <a:pt x="408698" y="326021"/>
                  </a:lnTo>
                  <a:lnTo>
                    <a:pt x="408647" y="326631"/>
                  </a:lnTo>
                  <a:lnTo>
                    <a:pt x="408647" y="325958"/>
                  </a:lnTo>
                  <a:lnTo>
                    <a:pt x="408774" y="325996"/>
                  </a:lnTo>
                  <a:lnTo>
                    <a:pt x="408774" y="325869"/>
                  </a:lnTo>
                  <a:lnTo>
                    <a:pt x="408838" y="325691"/>
                  </a:lnTo>
                  <a:lnTo>
                    <a:pt x="408686" y="325742"/>
                  </a:lnTo>
                  <a:lnTo>
                    <a:pt x="408749" y="325615"/>
                  </a:lnTo>
                  <a:lnTo>
                    <a:pt x="408876" y="325653"/>
                  </a:lnTo>
                  <a:lnTo>
                    <a:pt x="408965" y="324764"/>
                  </a:lnTo>
                  <a:lnTo>
                    <a:pt x="408940" y="324954"/>
                  </a:lnTo>
                  <a:lnTo>
                    <a:pt x="408813" y="324980"/>
                  </a:lnTo>
                  <a:lnTo>
                    <a:pt x="408813" y="325107"/>
                  </a:lnTo>
                  <a:lnTo>
                    <a:pt x="408813" y="324980"/>
                  </a:lnTo>
                  <a:lnTo>
                    <a:pt x="408825" y="324853"/>
                  </a:lnTo>
                  <a:lnTo>
                    <a:pt x="408863" y="324980"/>
                  </a:lnTo>
                  <a:lnTo>
                    <a:pt x="408940" y="324789"/>
                  </a:lnTo>
                  <a:lnTo>
                    <a:pt x="408990" y="324637"/>
                  </a:lnTo>
                  <a:lnTo>
                    <a:pt x="409130" y="324599"/>
                  </a:lnTo>
                  <a:lnTo>
                    <a:pt x="409130" y="324472"/>
                  </a:lnTo>
                  <a:lnTo>
                    <a:pt x="409194" y="324345"/>
                  </a:lnTo>
                  <a:lnTo>
                    <a:pt x="409359" y="324345"/>
                  </a:lnTo>
                  <a:lnTo>
                    <a:pt x="409448" y="323989"/>
                  </a:lnTo>
                  <a:lnTo>
                    <a:pt x="409435" y="324192"/>
                  </a:lnTo>
                  <a:lnTo>
                    <a:pt x="409359" y="324319"/>
                  </a:lnTo>
                  <a:lnTo>
                    <a:pt x="409422" y="324192"/>
                  </a:lnTo>
                  <a:lnTo>
                    <a:pt x="409435" y="323989"/>
                  </a:lnTo>
                  <a:lnTo>
                    <a:pt x="409448" y="323824"/>
                  </a:lnTo>
                  <a:lnTo>
                    <a:pt x="409498" y="323329"/>
                  </a:lnTo>
                  <a:lnTo>
                    <a:pt x="409549" y="323075"/>
                  </a:lnTo>
                  <a:lnTo>
                    <a:pt x="409752" y="323075"/>
                  </a:lnTo>
                  <a:lnTo>
                    <a:pt x="409778" y="322897"/>
                  </a:lnTo>
                  <a:lnTo>
                    <a:pt x="409892" y="322770"/>
                  </a:lnTo>
                  <a:lnTo>
                    <a:pt x="409943" y="322275"/>
                  </a:lnTo>
                  <a:lnTo>
                    <a:pt x="409879" y="322580"/>
                  </a:lnTo>
                  <a:lnTo>
                    <a:pt x="409879" y="322300"/>
                  </a:lnTo>
                  <a:lnTo>
                    <a:pt x="410006" y="322059"/>
                  </a:lnTo>
                  <a:lnTo>
                    <a:pt x="410171" y="322059"/>
                  </a:lnTo>
                  <a:lnTo>
                    <a:pt x="410184" y="257009"/>
                  </a:lnTo>
                  <a:lnTo>
                    <a:pt x="410171" y="321640"/>
                  </a:lnTo>
                  <a:lnTo>
                    <a:pt x="410133" y="321767"/>
                  </a:lnTo>
                  <a:lnTo>
                    <a:pt x="410057" y="321894"/>
                  </a:lnTo>
                  <a:lnTo>
                    <a:pt x="410121" y="321640"/>
                  </a:lnTo>
                  <a:lnTo>
                    <a:pt x="410171" y="257009"/>
                  </a:lnTo>
                  <a:lnTo>
                    <a:pt x="410159" y="321538"/>
                  </a:lnTo>
                  <a:lnTo>
                    <a:pt x="410159" y="257009"/>
                  </a:lnTo>
                  <a:lnTo>
                    <a:pt x="409371" y="257009"/>
                  </a:lnTo>
                  <a:lnTo>
                    <a:pt x="409371" y="323926"/>
                  </a:lnTo>
                  <a:lnTo>
                    <a:pt x="409321" y="324104"/>
                  </a:lnTo>
                  <a:lnTo>
                    <a:pt x="409295" y="323951"/>
                  </a:lnTo>
                  <a:lnTo>
                    <a:pt x="409371" y="257009"/>
                  </a:lnTo>
                  <a:lnTo>
                    <a:pt x="407885" y="257009"/>
                  </a:lnTo>
                  <a:lnTo>
                    <a:pt x="406476" y="256997"/>
                  </a:lnTo>
                  <a:lnTo>
                    <a:pt x="402297" y="256984"/>
                  </a:lnTo>
                  <a:lnTo>
                    <a:pt x="402361" y="257162"/>
                  </a:lnTo>
                  <a:lnTo>
                    <a:pt x="402475" y="257314"/>
                  </a:lnTo>
                  <a:lnTo>
                    <a:pt x="403072" y="257721"/>
                  </a:lnTo>
                  <a:lnTo>
                    <a:pt x="403174" y="258038"/>
                  </a:lnTo>
                  <a:lnTo>
                    <a:pt x="403161" y="258279"/>
                  </a:lnTo>
                  <a:lnTo>
                    <a:pt x="403098" y="258445"/>
                  </a:lnTo>
                  <a:lnTo>
                    <a:pt x="402691" y="258724"/>
                  </a:lnTo>
                  <a:lnTo>
                    <a:pt x="402386" y="258902"/>
                  </a:lnTo>
                  <a:lnTo>
                    <a:pt x="402234" y="259029"/>
                  </a:lnTo>
                  <a:lnTo>
                    <a:pt x="402374" y="259245"/>
                  </a:lnTo>
                  <a:lnTo>
                    <a:pt x="402374" y="259372"/>
                  </a:lnTo>
                  <a:lnTo>
                    <a:pt x="402247" y="259486"/>
                  </a:lnTo>
                  <a:lnTo>
                    <a:pt x="402107" y="259448"/>
                  </a:lnTo>
                  <a:lnTo>
                    <a:pt x="401878" y="259219"/>
                  </a:lnTo>
                  <a:lnTo>
                    <a:pt x="401713" y="259334"/>
                  </a:lnTo>
                  <a:lnTo>
                    <a:pt x="401307" y="259473"/>
                  </a:lnTo>
                  <a:lnTo>
                    <a:pt x="400964" y="259664"/>
                  </a:lnTo>
                  <a:lnTo>
                    <a:pt x="400735" y="259651"/>
                  </a:lnTo>
                  <a:lnTo>
                    <a:pt x="400634" y="259257"/>
                  </a:lnTo>
                  <a:lnTo>
                    <a:pt x="400672" y="259105"/>
                  </a:lnTo>
                  <a:lnTo>
                    <a:pt x="400570" y="258851"/>
                  </a:lnTo>
                  <a:lnTo>
                    <a:pt x="400443" y="258762"/>
                  </a:lnTo>
                  <a:lnTo>
                    <a:pt x="400227" y="258699"/>
                  </a:lnTo>
                  <a:lnTo>
                    <a:pt x="399999" y="258826"/>
                  </a:lnTo>
                  <a:lnTo>
                    <a:pt x="399910" y="259041"/>
                  </a:lnTo>
                  <a:lnTo>
                    <a:pt x="399923" y="259207"/>
                  </a:lnTo>
                  <a:lnTo>
                    <a:pt x="400215" y="259676"/>
                  </a:lnTo>
                  <a:lnTo>
                    <a:pt x="400291" y="259829"/>
                  </a:lnTo>
                  <a:lnTo>
                    <a:pt x="400265" y="259969"/>
                  </a:lnTo>
                  <a:lnTo>
                    <a:pt x="400100" y="260134"/>
                  </a:lnTo>
                  <a:lnTo>
                    <a:pt x="400050" y="260350"/>
                  </a:lnTo>
                  <a:lnTo>
                    <a:pt x="400113" y="260527"/>
                  </a:lnTo>
                  <a:lnTo>
                    <a:pt x="400291" y="260870"/>
                  </a:lnTo>
                  <a:lnTo>
                    <a:pt x="400367" y="261048"/>
                  </a:lnTo>
                  <a:lnTo>
                    <a:pt x="400367" y="261175"/>
                  </a:lnTo>
                  <a:lnTo>
                    <a:pt x="400278" y="261327"/>
                  </a:lnTo>
                  <a:lnTo>
                    <a:pt x="400075" y="261442"/>
                  </a:lnTo>
                  <a:lnTo>
                    <a:pt x="399821" y="261480"/>
                  </a:lnTo>
                  <a:lnTo>
                    <a:pt x="399681" y="261467"/>
                  </a:lnTo>
                  <a:lnTo>
                    <a:pt x="399440" y="261340"/>
                  </a:lnTo>
                  <a:lnTo>
                    <a:pt x="399376" y="261213"/>
                  </a:lnTo>
                  <a:lnTo>
                    <a:pt x="399376" y="261086"/>
                  </a:lnTo>
                  <a:lnTo>
                    <a:pt x="399415" y="260959"/>
                  </a:lnTo>
                  <a:lnTo>
                    <a:pt x="399630" y="260807"/>
                  </a:lnTo>
                  <a:lnTo>
                    <a:pt x="399681" y="260629"/>
                  </a:lnTo>
                  <a:lnTo>
                    <a:pt x="399542" y="260273"/>
                  </a:lnTo>
                  <a:lnTo>
                    <a:pt x="399288" y="260210"/>
                  </a:lnTo>
                  <a:lnTo>
                    <a:pt x="399161" y="260299"/>
                  </a:lnTo>
                  <a:lnTo>
                    <a:pt x="399059" y="260515"/>
                  </a:lnTo>
                  <a:lnTo>
                    <a:pt x="399148" y="260858"/>
                  </a:lnTo>
                  <a:lnTo>
                    <a:pt x="399224" y="261035"/>
                  </a:lnTo>
                  <a:lnTo>
                    <a:pt x="398894" y="261188"/>
                  </a:lnTo>
                  <a:lnTo>
                    <a:pt x="398792" y="261315"/>
                  </a:lnTo>
                  <a:lnTo>
                    <a:pt x="399338" y="261924"/>
                  </a:lnTo>
                  <a:lnTo>
                    <a:pt x="399656" y="261874"/>
                  </a:lnTo>
                  <a:lnTo>
                    <a:pt x="399859" y="261861"/>
                  </a:lnTo>
                  <a:lnTo>
                    <a:pt x="400024" y="261848"/>
                  </a:lnTo>
                  <a:lnTo>
                    <a:pt x="400177" y="261962"/>
                  </a:lnTo>
                  <a:lnTo>
                    <a:pt x="400215" y="262102"/>
                  </a:lnTo>
                  <a:lnTo>
                    <a:pt x="400113" y="262369"/>
                  </a:lnTo>
                  <a:lnTo>
                    <a:pt x="399986" y="262521"/>
                  </a:lnTo>
                  <a:lnTo>
                    <a:pt x="399757" y="262724"/>
                  </a:lnTo>
                  <a:lnTo>
                    <a:pt x="399478" y="263004"/>
                  </a:lnTo>
                  <a:lnTo>
                    <a:pt x="399338" y="263055"/>
                  </a:lnTo>
                  <a:lnTo>
                    <a:pt x="399122" y="263029"/>
                  </a:lnTo>
                  <a:lnTo>
                    <a:pt x="398983" y="262877"/>
                  </a:lnTo>
                  <a:lnTo>
                    <a:pt x="398970" y="262712"/>
                  </a:lnTo>
                  <a:lnTo>
                    <a:pt x="398995" y="262534"/>
                  </a:lnTo>
                  <a:lnTo>
                    <a:pt x="399173" y="262331"/>
                  </a:lnTo>
                  <a:lnTo>
                    <a:pt x="399186" y="262178"/>
                  </a:lnTo>
                  <a:lnTo>
                    <a:pt x="399122" y="262039"/>
                  </a:lnTo>
                  <a:lnTo>
                    <a:pt x="398995" y="261912"/>
                  </a:lnTo>
                  <a:lnTo>
                    <a:pt x="398640" y="262128"/>
                  </a:lnTo>
                  <a:lnTo>
                    <a:pt x="398513" y="262343"/>
                  </a:lnTo>
                  <a:lnTo>
                    <a:pt x="398538" y="262661"/>
                  </a:lnTo>
                  <a:lnTo>
                    <a:pt x="398576" y="262801"/>
                  </a:lnTo>
                  <a:lnTo>
                    <a:pt x="398513" y="263080"/>
                  </a:lnTo>
                  <a:lnTo>
                    <a:pt x="398526" y="263258"/>
                  </a:lnTo>
                  <a:lnTo>
                    <a:pt x="398602" y="263448"/>
                  </a:lnTo>
                  <a:lnTo>
                    <a:pt x="398780" y="263753"/>
                  </a:lnTo>
                  <a:lnTo>
                    <a:pt x="398932" y="263893"/>
                  </a:lnTo>
                  <a:lnTo>
                    <a:pt x="399084" y="264121"/>
                  </a:lnTo>
                  <a:lnTo>
                    <a:pt x="399148" y="264325"/>
                  </a:lnTo>
                  <a:lnTo>
                    <a:pt x="399084" y="264541"/>
                  </a:lnTo>
                  <a:lnTo>
                    <a:pt x="398868" y="264693"/>
                  </a:lnTo>
                  <a:lnTo>
                    <a:pt x="398627" y="264922"/>
                  </a:lnTo>
                  <a:lnTo>
                    <a:pt x="398589" y="265049"/>
                  </a:lnTo>
                  <a:lnTo>
                    <a:pt x="398487" y="265404"/>
                  </a:lnTo>
                  <a:lnTo>
                    <a:pt x="398538" y="265772"/>
                  </a:lnTo>
                  <a:lnTo>
                    <a:pt x="398691" y="265925"/>
                  </a:lnTo>
                  <a:lnTo>
                    <a:pt x="398792" y="266115"/>
                  </a:lnTo>
                  <a:lnTo>
                    <a:pt x="397929" y="267004"/>
                  </a:lnTo>
                  <a:lnTo>
                    <a:pt x="397598" y="267182"/>
                  </a:lnTo>
                  <a:lnTo>
                    <a:pt x="397573" y="267322"/>
                  </a:lnTo>
                  <a:lnTo>
                    <a:pt x="397446" y="267525"/>
                  </a:lnTo>
                  <a:lnTo>
                    <a:pt x="397510" y="267804"/>
                  </a:lnTo>
                  <a:lnTo>
                    <a:pt x="397573" y="267995"/>
                  </a:lnTo>
                  <a:lnTo>
                    <a:pt x="397522" y="268185"/>
                  </a:lnTo>
                  <a:lnTo>
                    <a:pt x="397332" y="268224"/>
                  </a:lnTo>
                  <a:lnTo>
                    <a:pt x="397192" y="268185"/>
                  </a:lnTo>
                  <a:lnTo>
                    <a:pt x="397090" y="267957"/>
                  </a:lnTo>
                  <a:lnTo>
                    <a:pt x="397116" y="267804"/>
                  </a:lnTo>
                  <a:lnTo>
                    <a:pt x="397256" y="267563"/>
                  </a:lnTo>
                  <a:lnTo>
                    <a:pt x="397306" y="267347"/>
                  </a:lnTo>
                  <a:lnTo>
                    <a:pt x="396951" y="267373"/>
                  </a:lnTo>
                  <a:lnTo>
                    <a:pt x="396608" y="267385"/>
                  </a:lnTo>
                  <a:lnTo>
                    <a:pt x="396430" y="267335"/>
                  </a:lnTo>
                  <a:lnTo>
                    <a:pt x="396240" y="267335"/>
                  </a:lnTo>
                  <a:lnTo>
                    <a:pt x="396113" y="267423"/>
                  </a:lnTo>
                  <a:lnTo>
                    <a:pt x="396074" y="267563"/>
                  </a:lnTo>
                  <a:lnTo>
                    <a:pt x="396087" y="267703"/>
                  </a:lnTo>
                  <a:lnTo>
                    <a:pt x="396303" y="267919"/>
                  </a:lnTo>
                  <a:lnTo>
                    <a:pt x="396443" y="268224"/>
                  </a:lnTo>
                  <a:lnTo>
                    <a:pt x="396290" y="268617"/>
                  </a:lnTo>
                  <a:lnTo>
                    <a:pt x="396113" y="268757"/>
                  </a:lnTo>
                  <a:lnTo>
                    <a:pt x="395630" y="268732"/>
                  </a:lnTo>
                  <a:lnTo>
                    <a:pt x="395338" y="268808"/>
                  </a:lnTo>
                  <a:lnTo>
                    <a:pt x="395198" y="268998"/>
                  </a:lnTo>
                  <a:lnTo>
                    <a:pt x="395097" y="269494"/>
                  </a:lnTo>
                  <a:lnTo>
                    <a:pt x="395109" y="269646"/>
                  </a:lnTo>
                  <a:lnTo>
                    <a:pt x="395084" y="269786"/>
                  </a:lnTo>
                  <a:lnTo>
                    <a:pt x="394995" y="269976"/>
                  </a:lnTo>
                  <a:lnTo>
                    <a:pt x="394576" y="269824"/>
                  </a:lnTo>
                  <a:lnTo>
                    <a:pt x="394347" y="269671"/>
                  </a:lnTo>
                  <a:lnTo>
                    <a:pt x="394258" y="269506"/>
                  </a:lnTo>
                  <a:lnTo>
                    <a:pt x="394195" y="269354"/>
                  </a:lnTo>
                  <a:lnTo>
                    <a:pt x="393979" y="269316"/>
                  </a:lnTo>
                  <a:lnTo>
                    <a:pt x="393839" y="269417"/>
                  </a:lnTo>
                  <a:lnTo>
                    <a:pt x="393788" y="269608"/>
                  </a:lnTo>
                  <a:lnTo>
                    <a:pt x="394639" y="270344"/>
                  </a:lnTo>
                  <a:lnTo>
                    <a:pt x="394830" y="270306"/>
                  </a:lnTo>
                  <a:lnTo>
                    <a:pt x="395008" y="270306"/>
                  </a:lnTo>
                  <a:lnTo>
                    <a:pt x="395389" y="270344"/>
                  </a:lnTo>
                  <a:lnTo>
                    <a:pt x="395528" y="270471"/>
                  </a:lnTo>
                  <a:lnTo>
                    <a:pt x="395541" y="270611"/>
                  </a:lnTo>
                  <a:lnTo>
                    <a:pt x="395528" y="270738"/>
                  </a:lnTo>
                  <a:lnTo>
                    <a:pt x="395427" y="270903"/>
                  </a:lnTo>
                  <a:lnTo>
                    <a:pt x="395160" y="271094"/>
                  </a:lnTo>
                  <a:lnTo>
                    <a:pt x="394919" y="271106"/>
                  </a:lnTo>
                  <a:lnTo>
                    <a:pt x="394728" y="271030"/>
                  </a:lnTo>
                  <a:lnTo>
                    <a:pt x="394525" y="270878"/>
                  </a:lnTo>
                  <a:lnTo>
                    <a:pt x="394360" y="270713"/>
                  </a:lnTo>
                  <a:lnTo>
                    <a:pt x="394144" y="270649"/>
                  </a:lnTo>
                  <a:lnTo>
                    <a:pt x="393560" y="271081"/>
                  </a:lnTo>
                  <a:lnTo>
                    <a:pt x="393496" y="271208"/>
                  </a:lnTo>
                  <a:lnTo>
                    <a:pt x="393547" y="271411"/>
                  </a:lnTo>
                  <a:lnTo>
                    <a:pt x="393636" y="271538"/>
                  </a:lnTo>
                  <a:lnTo>
                    <a:pt x="393801" y="271653"/>
                  </a:lnTo>
                  <a:lnTo>
                    <a:pt x="394004" y="271818"/>
                  </a:lnTo>
                  <a:lnTo>
                    <a:pt x="394271" y="271805"/>
                  </a:lnTo>
                  <a:lnTo>
                    <a:pt x="394525" y="271767"/>
                  </a:lnTo>
                  <a:lnTo>
                    <a:pt x="394690" y="271970"/>
                  </a:lnTo>
                  <a:lnTo>
                    <a:pt x="394639" y="272173"/>
                  </a:lnTo>
                  <a:lnTo>
                    <a:pt x="394614" y="299681"/>
                  </a:lnTo>
                  <a:lnTo>
                    <a:pt x="394576" y="299847"/>
                  </a:lnTo>
                  <a:lnTo>
                    <a:pt x="394487" y="300037"/>
                  </a:lnTo>
                  <a:lnTo>
                    <a:pt x="394411" y="300164"/>
                  </a:lnTo>
                  <a:lnTo>
                    <a:pt x="394309" y="300316"/>
                  </a:lnTo>
                  <a:lnTo>
                    <a:pt x="394423" y="300088"/>
                  </a:lnTo>
                  <a:lnTo>
                    <a:pt x="394576" y="299681"/>
                  </a:lnTo>
                  <a:lnTo>
                    <a:pt x="394614" y="272211"/>
                  </a:lnTo>
                  <a:lnTo>
                    <a:pt x="394512" y="272338"/>
                  </a:lnTo>
                  <a:lnTo>
                    <a:pt x="394449" y="272630"/>
                  </a:lnTo>
                  <a:lnTo>
                    <a:pt x="394462" y="272808"/>
                  </a:lnTo>
                  <a:lnTo>
                    <a:pt x="394335" y="272948"/>
                  </a:lnTo>
                  <a:lnTo>
                    <a:pt x="394271" y="300469"/>
                  </a:lnTo>
                  <a:lnTo>
                    <a:pt x="394119" y="300748"/>
                  </a:lnTo>
                  <a:lnTo>
                    <a:pt x="393966" y="300901"/>
                  </a:lnTo>
                  <a:lnTo>
                    <a:pt x="393827" y="301015"/>
                  </a:lnTo>
                  <a:lnTo>
                    <a:pt x="393636" y="301129"/>
                  </a:lnTo>
                  <a:lnTo>
                    <a:pt x="393458" y="300951"/>
                  </a:lnTo>
                  <a:lnTo>
                    <a:pt x="393344" y="301625"/>
                  </a:lnTo>
                  <a:lnTo>
                    <a:pt x="393217" y="301752"/>
                  </a:lnTo>
                  <a:lnTo>
                    <a:pt x="393331" y="301625"/>
                  </a:lnTo>
                  <a:lnTo>
                    <a:pt x="393344" y="300913"/>
                  </a:lnTo>
                  <a:lnTo>
                    <a:pt x="393217" y="300964"/>
                  </a:lnTo>
                  <a:lnTo>
                    <a:pt x="393433" y="300850"/>
                  </a:lnTo>
                  <a:lnTo>
                    <a:pt x="393573" y="301104"/>
                  </a:lnTo>
                  <a:lnTo>
                    <a:pt x="393827" y="300977"/>
                  </a:lnTo>
                  <a:lnTo>
                    <a:pt x="393979" y="300850"/>
                  </a:lnTo>
                  <a:lnTo>
                    <a:pt x="394119" y="300723"/>
                  </a:lnTo>
                  <a:lnTo>
                    <a:pt x="394271" y="300469"/>
                  </a:lnTo>
                  <a:lnTo>
                    <a:pt x="394271" y="272961"/>
                  </a:lnTo>
                  <a:lnTo>
                    <a:pt x="394131" y="272986"/>
                  </a:lnTo>
                  <a:lnTo>
                    <a:pt x="393954" y="272986"/>
                  </a:lnTo>
                  <a:lnTo>
                    <a:pt x="393827" y="273037"/>
                  </a:lnTo>
                  <a:lnTo>
                    <a:pt x="393611" y="273062"/>
                  </a:lnTo>
                  <a:lnTo>
                    <a:pt x="393331" y="272999"/>
                  </a:lnTo>
                  <a:lnTo>
                    <a:pt x="393103" y="273037"/>
                  </a:lnTo>
                  <a:lnTo>
                    <a:pt x="393204" y="273354"/>
                  </a:lnTo>
                  <a:lnTo>
                    <a:pt x="393331" y="273481"/>
                  </a:lnTo>
                  <a:lnTo>
                    <a:pt x="393458" y="273685"/>
                  </a:lnTo>
                  <a:lnTo>
                    <a:pt x="393407" y="273913"/>
                  </a:lnTo>
                  <a:lnTo>
                    <a:pt x="393395" y="298881"/>
                  </a:lnTo>
                  <a:lnTo>
                    <a:pt x="393255" y="299072"/>
                  </a:lnTo>
                  <a:lnTo>
                    <a:pt x="393166" y="302247"/>
                  </a:lnTo>
                  <a:lnTo>
                    <a:pt x="393001" y="302577"/>
                  </a:lnTo>
                  <a:lnTo>
                    <a:pt x="392861" y="302260"/>
                  </a:lnTo>
                  <a:lnTo>
                    <a:pt x="392861" y="303263"/>
                  </a:lnTo>
                  <a:lnTo>
                    <a:pt x="392849" y="303428"/>
                  </a:lnTo>
                  <a:lnTo>
                    <a:pt x="392760" y="303580"/>
                  </a:lnTo>
                  <a:lnTo>
                    <a:pt x="392569" y="303720"/>
                  </a:lnTo>
                  <a:lnTo>
                    <a:pt x="392518" y="303936"/>
                  </a:lnTo>
                  <a:lnTo>
                    <a:pt x="392188" y="304203"/>
                  </a:lnTo>
                  <a:lnTo>
                    <a:pt x="391909" y="304368"/>
                  </a:lnTo>
                  <a:lnTo>
                    <a:pt x="391909" y="305396"/>
                  </a:lnTo>
                  <a:lnTo>
                    <a:pt x="391718" y="305663"/>
                  </a:lnTo>
                  <a:lnTo>
                    <a:pt x="391579" y="305790"/>
                  </a:lnTo>
                  <a:lnTo>
                    <a:pt x="391350" y="305866"/>
                  </a:lnTo>
                  <a:lnTo>
                    <a:pt x="390702" y="305943"/>
                  </a:lnTo>
                  <a:lnTo>
                    <a:pt x="390525" y="306095"/>
                  </a:lnTo>
                  <a:lnTo>
                    <a:pt x="390486" y="306971"/>
                  </a:lnTo>
                  <a:lnTo>
                    <a:pt x="390321" y="307098"/>
                  </a:lnTo>
                  <a:lnTo>
                    <a:pt x="389750" y="307619"/>
                  </a:lnTo>
                  <a:lnTo>
                    <a:pt x="389610" y="307721"/>
                  </a:lnTo>
                  <a:lnTo>
                    <a:pt x="389610" y="308343"/>
                  </a:lnTo>
                  <a:lnTo>
                    <a:pt x="389597" y="308483"/>
                  </a:lnTo>
                  <a:lnTo>
                    <a:pt x="389509" y="308622"/>
                  </a:lnTo>
                  <a:lnTo>
                    <a:pt x="389420" y="309486"/>
                  </a:lnTo>
                  <a:lnTo>
                    <a:pt x="389178" y="309727"/>
                  </a:lnTo>
                  <a:lnTo>
                    <a:pt x="388937" y="309727"/>
                  </a:lnTo>
                  <a:lnTo>
                    <a:pt x="388772" y="309664"/>
                  </a:lnTo>
                  <a:lnTo>
                    <a:pt x="388162" y="309651"/>
                  </a:lnTo>
                  <a:lnTo>
                    <a:pt x="387934" y="309702"/>
                  </a:lnTo>
                  <a:lnTo>
                    <a:pt x="387616" y="310159"/>
                  </a:lnTo>
                  <a:lnTo>
                    <a:pt x="387934" y="309613"/>
                  </a:lnTo>
                  <a:lnTo>
                    <a:pt x="389178" y="309613"/>
                  </a:lnTo>
                  <a:lnTo>
                    <a:pt x="389356" y="309486"/>
                  </a:lnTo>
                  <a:lnTo>
                    <a:pt x="389420" y="308686"/>
                  </a:lnTo>
                  <a:lnTo>
                    <a:pt x="389293" y="308711"/>
                  </a:lnTo>
                  <a:lnTo>
                    <a:pt x="389140" y="308635"/>
                  </a:lnTo>
                  <a:lnTo>
                    <a:pt x="389013" y="308406"/>
                  </a:lnTo>
                  <a:lnTo>
                    <a:pt x="389140" y="308597"/>
                  </a:lnTo>
                  <a:lnTo>
                    <a:pt x="389509" y="308597"/>
                  </a:lnTo>
                  <a:lnTo>
                    <a:pt x="389509" y="308241"/>
                  </a:lnTo>
                  <a:lnTo>
                    <a:pt x="389610" y="307721"/>
                  </a:lnTo>
                  <a:lnTo>
                    <a:pt x="389331" y="307822"/>
                  </a:lnTo>
                  <a:lnTo>
                    <a:pt x="389572" y="307708"/>
                  </a:lnTo>
                  <a:lnTo>
                    <a:pt x="389750" y="307581"/>
                  </a:lnTo>
                  <a:lnTo>
                    <a:pt x="390093" y="307200"/>
                  </a:lnTo>
                  <a:lnTo>
                    <a:pt x="390207" y="307073"/>
                  </a:lnTo>
                  <a:lnTo>
                    <a:pt x="390372" y="306946"/>
                  </a:lnTo>
                  <a:lnTo>
                    <a:pt x="390486" y="306146"/>
                  </a:lnTo>
                  <a:lnTo>
                    <a:pt x="390385" y="306273"/>
                  </a:lnTo>
                  <a:lnTo>
                    <a:pt x="390525" y="306057"/>
                  </a:lnTo>
                  <a:lnTo>
                    <a:pt x="390702" y="305930"/>
                  </a:lnTo>
                  <a:lnTo>
                    <a:pt x="391350" y="305803"/>
                  </a:lnTo>
                  <a:lnTo>
                    <a:pt x="391579" y="305676"/>
                  </a:lnTo>
                  <a:lnTo>
                    <a:pt x="391718" y="305549"/>
                  </a:lnTo>
                  <a:lnTo>
                    <a:pt x="391845" y="305371"/>
                  </a:lnTo>
                  <a:lnTo>
                    <a:pt x="391909" y="304368"/>
                  </a:lnTo>
                  <a:lnTo>
                    <a:pt x="391858" y="304863"/>
                  </a:lnTo>
                  <a:lnTo>
                    <a:pt x="391541" y="304863"/>
                  </a:lnTo>
                  <a:lnTo>
                    <a:pt x="391363" y="304698"/>
                  </a:lnTo>
                  <a:lnTo>
                    <a:pt x="391210" y="304495"/>
                  </a:lnTo>
                  <a:lnTo>
                    <a:pt x="391363" y="304660"/>
                  </a:lnTo>
                  <a:lnTo>
                    <a:pt x="391541" y="304787"/>
                  </a:lnTo>
                  <a:lnTo>
                    <a:pt x="391845" y="304787"/>
                  </a:lnTo>
                  <a:lnTo>
                    <a:pt x="391858" y="304393"/>
                  </a:lnTo>
                  <a:lnTo>
                    <a:pt x="392036" y="304279"/>
                  </a:lnTo>
                  <a:lnTo>
                    <a:pt x="392455" y="304025"/>
                  </a:lnTo>
                  <a:lnTo>
                    <a:pt x="392518" y="303644"/>
                  </a:lnTo>
                  <a:lnTo>
                    <a:pt x="392696" y="303644"/>
                  </a:lnTo>
                  <a:lnTo>
                    <a:pt x="392861" y="303263"/>
                  </a:lnTo>
                  <a:lnTo>
                    <a:pt x="392861" y="302260"/>
                  </a:lnTo>
                  <a:lnTo>
                    <a:pt x="392899" y="302094"/>
                  </a:lnTo>
                  <a:lnTo>
                    <a:pt x="392709" y="301942"/>
                  </a:lnTo>
                  <a:lnTo>
                    <a:pt x="392455" y="301790"/>
                  </a:lnTo>
                  <a:lnTo>
                    <a:pt x="392303" y="301802"/>
                  </a:lnTo>
                  <a:lnTo>
                    <a:pt x="392264" y="303136"/>
                  </a:lnTo>
                  <a:lnTo>
                    <a:pt x="392150" y="302971"/>
                  </a:lnTo>
                  <a:lnTo>
                    <a:pt x="392150" y="302768"/>
                  </a:lnTo>
                  <a:lnTo>
                    <a:pt x="392264" y="303136"/>
                  </a:lnTo>
                  <a:lnTo>
                    <a:pt x="392264" y="301853"/>
                  </a:lnTo>
                  <a:lnTo>
                    <a:pt x="392226" y="301980"/>
                  </a:lnTo>
                  <a:lnTo>
                    <a:pt x="392150" y="302120"/>
                  </a:lnTo>
                  <a:lnTo>
                    <a:pt x="391972" y="302044"/>
                  </a:lnTo>
                  <a:lnTo>
                    <a:pt x="391807" y="302044"/>
                  </a:lnTo>
                  <a:lnTo>
                    <a:pt x="391579" y="302171"/>
                  </a:lnTo>
                  <a:lnTo>
                    <a:pt x="391464" y="302336"/>
                  </a:lnTo>
                  <a:lnTo>
                    <a:pt x="391337" y="302348"/>
                  </a:lnTo>
                  <a:lnTo>
                    <a:pt x="391172" y="302247"/>
                  </a:lnTo>
                  <a:lnTo>
                    <a:pt x="391147" y="304419"/>
                  </a:lnTo>
                  <a:lnTo>
                    <a:pt x="390918" y="304380"/>
                  </a:lnTo>
                  <a:lnTo>
                    <a:pt x="391045" y="304279"/>
                  </a:lnTo>
                  <a:lnTo>
                    <a:pt x="391147" y="304419"/>
                  </a:lnTo>
                  <a:lnTo>
                    <a:pt x="391147" y="302260"/>
                  </a:lnTo>
                  <a:lnTo>
                    <a:pt x="390791" y="302425"/>
                  </a:lnTo>
                  <a:lnTo>
                    <a:pt x="390652" y="302729"/>
                  </a:lnTo>
                  <a:lnTo>
                    <a:pt x="390702" y="302501"/>
                  </a:lnTo>
                  <a:lnTo>
                    <a:pt x="390791" y="302374"/>
                  </a:lnTo>
                  <a:lnTo>
                    <a:pt x="391172" y="302247"/>
                  </a:lnTo>
                  <a:lnTo>
                    <a:pt x="391464" y="302247"/>
                  </a:lnTo>
                  <a:lnTo>
                    <a:pt x="391693" y="301993"/>
                  </a:lnTo>
                  <a:lnTo>
                    <a:pt x="391972" y="301993"/>
                  </a:lnTo>
                  <a:lnTo>
                    <a:pt x="392099" y="302120"/>
                  </a:lnTo>
                  <a:lnTo>
                    <a:pt x="392188" y="301993"/>
                  </a:lnTo>
                  <a:lnTo>
                    <a:pt x="392264" y="301739"/>
                  </a:lnTo>
                  <a:lnTo>
                    <a:pt x="392404" y="301739"/>
                  </a:lnTo>
                  <a:lnTo>
                    <a:pt x="392645" y="301879"/>
                  </a:lnTo>
                  <a:lnTo>
                    <a:pt x="392899" y="301993"/>
                  </a:lnTo>
                  <a:lnTo>
                    <a:pt x="392938" y="302501"/>
                  </a:lnTo>
                  <a:lnTo>
                    <a:pt x="393166" y="302247"/>
                  </a:lnTo>
                  <a:lnTo>
                    <a:pt x="393166" y="299135"/>
                  </a:lnTo>
                  <a:lnTo>
                    <a:pt x="393014" y="299199"/>
                  </a:lnTo>
                  <a:lnTo>
                    <a:pt x="393014" y="299326"/>
                  </a:lnTo>
                  <a:lnTo>
                    <a:pt x="392988" y="299453"/>
                  </a:lnTo>
                  <a:lnTo>
                    <a:pt x="393014" y="299199"/>
                  </a:lnTo>
                  <a:lnTo>
                    <a:pt x="393255" y="299072"/>
                  </a:lnTo>
                  <a:lnTo>
                    <a:pt x="393382" y="298831"/>
                  </a:lnTo>
                  <a:lnTo>
                    <a:pt x="393395" y="273926"/>
                  </a:lnTo>
                  <a:lnTo>
                    <a:pt x="393166" y="274002"/>
                  </a:lnTo>
                  <a:lnTo>
                    <a:pt x="392963" y="273926"/>
                  </a:lnTo>
                  <a:lnTo>
                    <a:pt x="392734" y="273405"/>
                  </a:lnTo>
                  <a:lnTo>
                    <a:pt x="392480" y="273431"/>
                  </a:lnTo>
                  <a:lnTo>
                    <a:pt x="392353" y="273570"/>
                  </a:lnTo>
                  <a:lnTo>
                    <a:pt x="392188" y="273596"/>
                  </a:lnTo>
                  <a:lnTo>
                    <a:pt x="391972" y="273608"/>
                  </a:lnTo>
                  <a:lnTo>
                    <a:pt x="391782" y="273710"/>
                  </a:lnTo>
                  <a:lnTo>
                    <a:pt x="391718" y="273888"/>
                  </a:lnTo>
                  <a:lnTo>
                    <a:pt x="391795" y="274066"/>
                  </a:lnTo>
                  <a:lnTo>
                    <a:pt x="391998" y="274129"/>
                  </a:lnTo>
                  <a:lnTo>
                    <a:pt x="392188" y="274180"/>
                  </a:lnTo>
                  <a:lnTo>
                    <a:pt x="392696" y="274408"/>
                  </a:lnTo>
                  <a:lnTo>
                    <a:pt x="392798" y="274548"/>
                  </a:lnTo>
                  <a:lnTo>
                    <a:pt x="392658" y="274739"/>
                  </a:lnTo>
                  <a:lnTo>
                    <a:pt x="392188" y="275247"/>
                  </a:lnTo>
                  <a:lnTo>
                    <a:pt x="391972" y="275526"/>
                  </a:lnTo>
                  <a:lnTo>
                    <a:pt x="391947" y="275678"/>
                  </a:lnTo>
                  <a:lnTo>
                    <a:pt x="392023" y="275958"/>
                  </a:lnTo>
                  <a:lnTo>
                    <a:pt x="392188" y="276186"/>
                  </a:lnTo>
                  <a:lnTo>
                    <a:pt x="392328" y="276390"/>
                  </a:lnTo>
                  <a:lnTo>
                    <a:pt x="392595" y="276517"/>
                  </a:lnTo>
                  <a:lnTo>
                    <a:pt x="392734" y="276555"/>
                  </a:lnTo>
                  <a:lnTo>
                    <a:pt x="392912" y="276618"/>
                  </a:lnTo>
                  <a:lnTo>
                    <a:pt x="393052" y="276733"/>
                  </a:lnTo>
                  <a:lnTo>
                    <a:pt x="393090" y="276872"/>
                  </a:lnTo>
                  <a:lnTo>
                    <a:pt x="393090" y="297789"/>
                  </a:lnTo>
                  <a:lnTo>
                    <a:pt x="392938" y="297929"/>
                  </a:lnTo>
                  <a:lnTo>
                    <a:pt x="392760" y="297916"/>
                  </a:lnTo>
                  <a:lnTo>
                    <a:pt x="392417" y="297802"/>
                  </a:lnTo>
                  <a:lnTo>
                    <a:pt x="392760" y="297802"/>
                  </a:lnTo>
                  <a:lnTo>
                    <a:pt x="392938" y="297929"/>
                  </a:lnTo>
                  <a:lnTo>
                    <a:pt x="393065" y="297802"/>
                  </a:lnTo>
                  <a:lnTo>
                    <a:pt x="393065" y="297662"/>
                  </a:lnTo>
                  <a:lnTo>
                    <a:pt x="393090" y="297789"/>
                  </a:lnTo>
                  <a:lnTo>
                    <a:pt x="393090" y="276872"/>
                  </a:lnTo>
                  <a:lnTo>
                    <a:pt x="393052" y="276999"/>
                  </a:lnTo>
                  <a:lnTo>
                    <a:pt x="392925" y="277126"/>
                  </a:lnTo>
                  <a:lnTo>
                    <a:pt x="392887" y="295643"/>
                  </a:lnTo>
                  <a:lnTo>
                    <a:pt x="392887" y="295846"/>
                  </a:lnTo>
                  <a:lnTo>
                    <a:pt x="392785" y="296024"/>
                  </a:lnTo>
                  <a:lnTo>
                    <a:pt x="392658" y="296138"/>
                  </a:lnTo>
                  <a:lnTo>
                    <a:pt x="392442" y="296367"/>
                  </a:lnTo>
                  <a:lnTo>
                    <a:pt x="392315" y="296430"/>
                  </a:lnTo>
                  <a:lnTo>
                    <a:pt x="392188" y="296519"/>
                  </a:lnTo>
                  <a:lnTo>
                    <a:pt x="391998" y="296633"/>
                  </a:lnTo>
                  <a:lnTo>
                    <a:pt x="391985" y="297192"/>
                  </a:lnTo>
                  <a:lnTo>
                    <a:pt x="391668" y="296862"/>
                  </a:lnTo>
                  <a:lnTo>
                    <a:pt x="391922" y="297040"/>
                  </a:lnTo>
                  <a:lnTo>
                    <a:pt x="391985" y="297192"/>
                  </a:lnTo>
                  <a:lnTo>
                    <a:pt x="391985" y="296646"/>
                  </a:lnTo>
                  <a:lnTo>
                    <a:pt x="391845" y="296659"/>
                  </a:lnTo>
                  <a:lnTo>
                    <a:pt x="392442" y="296278"/>
                  </a:lnTo>
                  <a:lnTo>
                    <a:pt x="392785" y="296024"/>
                  </a:lnTo>
                  <a:lnTo>
                    <a:pt x="392811" y="295516"/>
                  </a:lnTo>
                  <a:lnTo>
                    <a:pt x="392887" y="295643"/>
                  </a:lnTo>
                  <a:lnTo>
                    <a:pt x="392887" y="277152"/>
                  </a:lnTo>
                  <a:lnTo>
                    <a:pt x="392747" y="277190"/>
                  </a:lnTo>
                  <a:lnTo>
                    <a:pt x="392569" y="277202"/>
                  </a:lnTo>
                  <a:lnTo>
                    <a:pt x="392188" y="276974"/>
                  </a:lnTo>
                  <a:lnTo>
                    <a:pt x="391731" y="277012"/>
                  </a:lnTo>
                  <a:lnTo>
                    <a:pt x="391477" y="277088"/>
                  </a:lnTo>
                  <a:lnTo>
                    <a:pt x="391274" y="276910"/>
                  </a:lnTo>
                  <a:lnTo>
                    <a:pt x="391109" y="276910"/>
                  </a:lnTo>
                  <a:lnTo>
                    <a:pt x="390969" y="277152"/>
                  </a:lnTo>
                  <a:lnTo>
                    <a:pt x="390982" y="277406"/>
                  </a:lnTo>
                  <a:lnTo>
                    <a:pt x="390944" y="277749"/>
                  </a:lnTo>
                  <a:lnTo>
                    <a:pt x="391477" y="278168"/>
                  </a:lnTo>
                  <a:lnTo>
                    <a:pt x="391744" y="278117"/>
                  </a:lnTo>
                  <a:lnTo>
                    <a:pt x="391909" y="278015"/>
                  </a:lnTo>
                  <a:lnTo>
                    <a:pt x="392099" y="277990"/>
                  </a:lnTo>
                  <a:lnTo>
                    <a:pt x="392379" y="278244"/>
                  </a:lnTo>
                  <a:lnTo>
                    <a:pt x="392442" y="278422"/>
                  </a:lnTo>
                  <a:lnTo>
                    <a:pt x="392518" y="278549"/>
                  </a:lnTo>
                  <a:lnTo>
                    <a:pt x="392468" y="278688"/>
                  </a:lnTo>
                  <a:lnTo>
                    <a:pt x="392328" y="278752"/>
                  </a:lnTo>
                  <a:lnTo>
                    <a:pt x="392188" y="278777"/>
                  </a:lnTo>
                  <a:lnTo>
                    <a:pt x="392049" y="278841"/>
                  </a:lnTo>
                  <a:lnTo>
                    <a:pt x="391871" y="278930"/>
                  </a:lnTo>
                  <a:lnTo>
                    <a:pt x="391706" y="278930"/>
                  </a:lnTo>
                  <a:lnTo>
                    <a:pt x="391566" y="278892"/>
                  </a:lnTo>
                  <a:lnTo>
                    <a:pt x="391121" y="278625"/>
                  </a:lnTo>
                  <a:lnTo>
                    <a:pt x="390753" y="278130"/>
                  </a:lnTo>
                  <a:lnTo>
                    <a:pt x="390512" y="278193"/>
                  </a:lnTo>
                  <a:lnTo>
                    <a:pt x="389839" y="278612"/>
                  </a:lnTo>
                  <a:lnTo>
                    <a:pt x="389864" y="278752"/>
                  </a:lnTo>
                  <a:lnTo>
                    <a:pt x="390017" y="278892"/>
                  </a:lnTo>
                  <a:lnTo>
                    <a:pt x="390436" y="279006"/>
                  </a:lnTo>
                  <a:lnTo>
                    <a:pt x="391172" y="279768"/>
                  </a:lnTo>
                  <a:lnTo>
                    <a:pt x="391147" y="279920"/>
                  </a:lnTo>
                  <a:lnTo>
                    <a:pt x="390753" y="280250"/>
                  </a:lnTo>
                  <a:lnTo>
                    <a:pt x="390537" y="280314"/>
                  </a:lnTo>
                  <a:lnTo>
                    <a:pt x="390334" y="280301"/>
                  </a:lnTo>
                  <a:lnTo>
                    <a:pt x="389953" y="280390"/>
                  </a:lnTo>
                  <a:lnTo>
                    <a:pt x="389788" y="280568"/>
                  </a:lnTo>
                  <a:lnTo>
                    <a:pt x="389864" y="280822"/>
                  </a:lnTo>
                  <a:lnTo>
                    <a:pt x="389966" y="280974"/>
                  </a:lnTo>
                  <a:lnTo>
                    <a:pt x="390423" y="281355"/>
                  </a:lnTo>
                  <a:lnTo>
                    <a:pt x="390461" y="281482"/>
                  </a:lnTo>
                  <a:lnTo>
                    <a:pt x="390283" y="281686"/>
                  </a:lnTo>
                  <a:lnTo>
                    <a:pt x="390105" y="282003"/>
                  </a:lnTo>
                  <a:lnTo>
                    <a:pt x="389915" y="282092"/>
                  </a:lnTo>
                  <a:lnTo>
                    <a:pt x="389788" y="282244"/>
                  </a:lnTo>
                  <a:lnTo>
                    <a:pt x="389763" y="282422"/>
                  </a:lnTo>
                  <a:lnTo>
                    <a:pt x="389928" y="282536"/>
                  </a:lnTo>
                  <a:lnTo>
                    <a:pt x="390080" y="282575"/>
                  </a:lnTo>
                  <a:lnTo>
                    <a:pt x="390271" y="282536"/>
                  </a:lnTo>
                  <a:lnTo>
                    <a:pt x="390537" y="282409"/>
                  </a:lnTo>
                  <a:lnTo>
                    <a:pt x="390639" y="282270"/>
                  </a:lnTo>
                  <a:lnTo>
                    <a:pt x="390537" y="281787"/>
                  </a:lnTo>
                  <a:lnTo>
                    <a:pt x="390601" y="281559"/>
                  </a:lnTo>
                  <a:lnTo>
                    <a:pt x="391236" y="281940"/>
                  </a:lnTo>
                  <a:lnTo>
                    <a:pt x="391350" y="282321"/>
                  </a:lnTo>
                  <a:lnTo>
                    <a:pt x="391160" y="282587"/>
                  </a:lnTo>
                  <a:lnTo>
                    <a:pt x="390969" y="282676"/>
                  </a:lnTo>
                  <a:lnTo>
                    <a:pt x="390652" y="282790"/>
                  </a:lnTo>
                  <a:lnTo>
                    <a:pt x="390474" y="282829"/>
                  </a:lnTo>
                  <a:lnTo>
                    <a:pt x="390334" y="282829"/>
                  </a:lnTo>
                  <a:lnTo>
                    <a:pt x="390194" y="282854"/>
                  </a:lnTo>
                  <a:lnTo>
                    <a:pt x="390105" y="282981"/>
                  </a:lnTo>
                  <a:lnTo>
                    <a:pt x="390144" y="283121"/>
                  </a:lnTo>
                  <a:lnTo>
                    <a:pt x="390283" y="283235"/>
                  </a:lnTo>
                  <a:lnTo>
                    <a:pt x="390537" y="283400"/>
                  </a:lnTo>
                  <a:lnTo>
                    <a:pt x="390677" y="283451"/>
                  </a:lnTo>
                  <a:lnTo>
                    <a:pt x="390893" y="283464"/>
                  </a:lnTo>
                  <a:lnTo>
                    <a:pt x="391337" y="283273"/>
                  </a:lnTo>
                  <a:lnTo>
                    <a:pt x="391477" y="283146"/>
                  </a:lnTo>
                  <a:lnTo>
                    <a:pt x="391617" y="282943"/>
                  </a:lnTo>
                  <a:lnTo>
                    <a:pt x="391655" y="282816"/>
                  </a:lnTo>
                  <a:lnTo>
                    <a:pt x="391617" y="282613"/>
                  </a:lnTo>
                  <a:lnTo>
                    <a:pt x="391947" y="282219"/>
                  </a:lnTo>
                  <a:lnTo>
                    <a:pt x="392125" y="282308"/>
                  </a:lnTo>
                  <a:lnTo>
                    <a:pt x="392150" y="282651"/>
                  </a:lnTo>
                  <a:lnTo>
                    <a:pt x="392087" y="282778"/>
                  </a:lnTo>
                  <a:lnTo>
                    <a:pt x="391909" y="283019"/>
                  </a:lnTo>
                  <a:lnTo>
                    <a:pt x="391756" y="283146"/>
                  </a:lnTo>
                  <a:lnTo>
                    <a:pt x="391502" y="283400"/>
                  </a:lnTo>
                  <a:lnTo>
                    <a:pt x="391325" y="283692"/>
                  </a:lnTo>
                  <a:lnTo>
                    <a:pt x="391020" y="283921"/>
                  </a:lnTo>
                  <a:lnTo>
                    <a:pt x="391020" y="284187"/>
                  </a:lnTo>
                  <a:lnTo>
                    <a:pt x="391020" y="284708"/>
                  </a:lnTo>
                  <a:lnTo>
                    <a:pt x="391236" y="285064"/>
                  </a:lnTo>
                  <a:lnTo>
                    <a:pt x="391198" y="285254"/>
                  </a:lnTo>
                  <a:lnTo>
                    <a:pt x="391337" y="285356"/>
                  </a:lnTo>
                  <a:lnTo>
                    <a:pt x="391439" y="285623"/>
                  </a:lnTo>
                  <a:lnTo>
                    <a:pt x="391579" y="285750"/>
                  </a:lnTo>
                  <a:lnTo>
                    <a:pt x="391668" y="285521"/>
                  </a:lnTo>
                  <a:lnTo>
                    <a:pt x="391769" y="285178"/>
                  </a:lnTo>
                  <a:lnTo>
                    <a:pt x="391871" y="285013"/>
                  </a:lnTo>
                  <a:lnTo>
                    <a:pt x="392023" y="284949"/>
                  </a:lnTo>
                  <a:lnTo>
                    <a:pt x="392188" y="284962"/>
                  </a:lnTo>
                  <a:lnTo>
                    <a:pt x="392341" y="285153"/>
                  </a:lnTo>
                  <a:lnTo>
                    <a:pt x="392328" y="285292"/>
                  </a:lnTo>
                  <a:lnTo>
                    <a:pt x="392252" y="285546"/>
                  </a:lnTo>
                  <a:lnTo>
                    <a:pt x="392201" y="294081"/>
                  </a:lnTo>
                  <a:lnTo>
                    <a:pt x="392163" y="294233"/>
                  </a:lnTo>
                  <a:lnTo>
                    <a:pt x="392074" y="294373"/>
                  </a:lnTo>
                  <a:lnTo>
                    <a:pt x="391922" y="294513"/>
                  </a:lnTo>
                  <a:lnTo>
                    <a:pt x="391604" y="294678"/>
                  </a:lnTo>
                  <a:lnTo>
                    <a:pt x="391604" y="297027"/>
                  </a:lnTo>
                  <a:lnTo>
                    <a:pt x="391566" y="297243"/>
                  </a:lnTo>
                  <a:lnTo>
                    <a:pt x="391426" y="297522"/>
                  </a:lnTo>
                  <a:lnTo>
                    <a:pt x="391566" y="297167"/>
                  </a:lnTo>
                  <a:lnTo>
                    <a:pt x="391604" y="297027"/>
                  </a:lnTo>
                  <a:lnTo>
                    <a:pt x="391604" y="294678"/>
                  </a:lnTo>
                  <a:lnTo>
                    <a:pt x="391325" y="294868"/>
                  </a:lnTo>
                  <a:lnTo>
                    <a:pt x="391198" y="295021"/>
                  </a:lnTo>
                  <a:lnTo>
                    <a:pt x="391058" y="295211"/>
                  </a:lnTo>
                  <a:lnTo>
                    <a:pt x="391325" y="294754"/>
                  </a:lnTo>
                  <a:lnTo>
                    <a:pt x="392074" y="294373"/>
                  </a:lnTo>
                  <a:lnTo>
                    <a:pt x="392163" y="294055"/>
                  </a:lnTo>
                  <a:lnTo>
                    <a:pt x="392201" y="285610"/>
                  </a:lnTo>
                  <a:lnTo>
                    <a:pt x="392074" y="285750"/>
                  </a:lnTo>
                  <a:lnTo>
                    <a:pt x="392074" y="291109"/>
                  </a:lnTo>
                  <a:lnTo>
                    <a:pt x="392010" y="291325"/>
                  </a:lnTo>
                  <a:lnTo>
                    <a:pt x="391883" y="291503"/>
                  </a:lnTo>
                  <a:lnTo>
                    <a:pt x="391502" y="291884"/>
                  </a:lnTo>
                  <a:lnTo>
                    <a:pt x="391363" y="291922"/>
                  </a:lnTo>
                  <a:lnTo>
                    <a:pt x="391198" y="291934"/>
                  </a:lnTo>
                  <a:lnTo>
                    <a:pt x="390969" y="292138"/>
                  </a:lnTo>
                  <a:lnTo>
                    <a:pt x="390880" y="292392"/>
                  </a:lnTo>
                  <a:lnTo>
                    <a:pt x="390829" y="293154"/>
                  </a:lnTo>
                  <a:lnTo>
                    <a:pt x="390702" y="293420"/>
                  </a:lnTo>
                  <a:lnTo>
                    <a:pt x="390804" y="293141"/>
                  </a:lnTo>
                  <a:lnTo>
                    <a:pt x="390829" y="292430"/>
                  </a:lnTo>
                  <a:lnTo>
                    <a:pt x="390969" y="292087"/>
                  </a:lnTo>
                  <a:lnTo>
                    <a:pt x="391198" y="291833"/>
                  </a:lnTo>
                  <a:lnTo>
                    <a:pt x="391502" y="291833"/>
                  </a:lnTo>
                  <a:lnTo>
                    <a:pt x="392010" y="291325"/>
                  </a:lnTo>
                  <a:lnTo>
                    <a:pt x="392010" y="291007"/>
                  </a:lnTo>
                  <a:lnTo>
                    <a:pt x="391960" y="290614"/>
                  </a:lnTo>
                  <a:lnTo>
                    <a:pt x="392061" y="290779"/>
                  </a:lnTo>
                  <a:lnTo>
                    <a:pt x="392074" y="291109"/>
                  </a:lnTo>
                  <a:lnTo>
                    <a:pt x="392074" y="285750"/>
                  </a:lnTo>
                  <a:lnTo>
                    <a:pt x="391972" y="285915"/>
                  </a:lnTo>
                  <a:lnTo>
                    <a:pt x="391871" y="290372"/>
                  </a:lnTo>
                  <a:lnTo>
                    <a:pt x="391769" y="290042"/>
                  </a:lnTo>
                  <a:lnTo>
                    <a:pt x="391845" y="290195"/>
                  </a:lnTo>
                  <a:lnTo>
                    <a:pt x="391871" y="290372"/>
                  </a:lnTo>
                  <a:lnTo>
                    <a:pt x="391871" y="285927"/>
                  </a:lnTo>
                  <a:lnTo>
                    <a:pt x="391693" y="286029"/>
                  </a:lnTo>
                  <a:lnTo>
                    <a:pt x="391731" y="286245"/>
                  </a:lnTo>
                  <a:lnTo>
                    <a:pt x="391756" y="286385"/>
                  </a:lnTo>
                  <a:lnTo>
                    <a:pt x="391795" y="286677"/>
                  </a:lnTo>
                  <a:lnTo>
                    <a:pt x="391795" y="286829"/>
                  </a:lnTo>
                  <a:lnTo>
                    <a:pt x="391782" y="287020"/>
                  </a:lnTo>
                  <a:lnTo>
                    <a:pt x="391718" y="287337"/>
                  </a:lnTo>
                  <a:lnTo>
                    <a:pt x="391528" y="287464"/>
                  </a:lnTo>
                  <a:lnTo>
                    <a:pt x="391223" y="287515"/>
                  </a:lnTo>
                  <a:lnTo>
                    <a:pt x="390944" y="287489"/>
                  </a:lnTo>
                  <a:lnTo>
                    <a:pt x="390766" y="287312"/>
                  </a:lnTo>
                  <a:lnTo>
                    <a:pt x="390639" y="287286"/>
                  </a:lnTo>
                  <a:lnTo>
                    <a:pt x="390448" y="287312"/>
                  </a:lnTo>
                  <a:lnTo>
                    <a:pt x="390207" y="287578"/>
                  </a:lnTo>
                  <a:lnTo>
                    <a:pt x="390207" y="287845"/>
                  </a:lnTo>
                  <a:lnTo>
                    <a:pt x="390486" y="288010"/>
                  </a:lnTo>
                  <a:lnTo>
                    <a:pt x="390613" y="288175"/>
                  </a:lnTo>
                  <a:lnTo>
                    <a:pt x="390906" y="288277"/>
                  </a:lnTo>
                  <a:lnTo>
                    <a:pt x="391185" y="288505"/>
                  </a:lnTo>
                  <a:lnTo>
                    <a:pt x="391299" y="288645"/>
                  </a:lnTo>
                  <a:lnTo>
                    <a:pt x="391261" y="288836"/>
                  </a:lnTo>
                  <a:lnTo>
                    <a:pt x="391236" y="288963"/>
                  </a:lnTo>
                  <a:lnTo>
                    <a:pt x="391109" y="289102"/>
                  </a:lnTo>
                  <a:lnTo>
                    <a:pt x="391096" y="290004"/>
                  </a:lnTo>
                  <a:lnTo>
                    <a:pt x="391096" y="289115"/>
                  </a:lnTo>
                  <a:lnTo>
                    <a:pt x="390906" y="289166"/>
                  </a:lnTo>
                  <a:lnTo>
                    <a:pt x="390740" y="289280"/>
                  </a:lnTo>
                  <a:lnTo>
                    <a:pt x="390690" y="289420"/>
                  </a:lnTo>
                  <a:lnTo>
                    <a:pt x="390677" y="289598"/>
                  </a:lnTo>
                  <a:lnTo>
                    <a:pt x="390588" y="289801"/>
                  </a:lnTo>
                  <a:lnTo>
                    <a:pt x="390461" y="289941"/>
                  </a:lnTo>
                  <a:lnTo>
                    <a:pt x="390588" y="289801"/>
                  </a:lnTo>
                  <a:lnTo>
                    <a:pt x="390677" y="289471"/>
                  </a:lnTo>
                  <a:lnTo>
                    <a:pt x="390385" y="289420"/>
                  </a:lnTo>
                  <a:lnTo>
                    <a:pt x="390385" y="290004"/>
                  </a:lnTo>
                  <a:lnTo>
                    <a:pt x="390258" y="290169"/>
                  </a:lnTo>
                  <a:lnTo>
                    <a:pt x="390245" y="290398"/>
                  </a:lnTo>
                  <a:lnTo>
                    <a:pt x="390118" y="290537"/>
                  </a:lnTo>
                  <a:lnTo>
                    <a:pt x="390194" y="290309"/>
                  </a:lnTo>
                  <a:lnTo>
                    <a:pt x="390245" y="290182"/>
                  </a:lnTo>
                  <a:lnTo>
                    <a:pt x="390385" y="290004"/>
                  </a:lnTo>
                  <a:lnTo>
                    <a:pt x="390385" y="289420"/>
                  </a:lnTo>
                  <a:lnTo>
                    <a:pt x="388950" y="289420"/>
                  </a:lnTo>
                  <a:lnTo>
                    <a:pt x="388950" y="307835"/>
                  </a:lnTo>
                  <a:lnTo>
                    <a:pt x="388759" y="307949"/>
                  </a:lnTo>
                  <a:lnTo>
                    <a:pt x="388518" y="307975"/>
                  </a:lnTo>
                  <a:lnTo>
                    <a:pt x="388378" y="308013"/>
                  </a:lnTo>
                  <a:lnTo>
                    <a:pt x="388251" y="308165"/>
                  </a:lnTo>
                  <a:lnTo>
                    <a:pt x="388112" y="308711"/>
                  </a:lnTo>
                  <a:lnTo>
                    <a:pt x="388251" y="308089"/>
                  </a:lnTo>
                  <a:lnTo>
                    <a:pt x="388378" y="307962"/>
                  </a:lnTo>
                  <a:lnTo>
                    <a:pt x="388518" y="307962"/>
                  </a:lnTo>
                  <a:lnTo>
                    <a:pt x="388759" y="307835"/>
                  </a:lnTo>
                  <a:lnTo>
                    <a:pt x="388950" y="307835"/>
                  </a:lnTo>
                  <a:lnTo>
                    <a:pt x="388950" y="289420"/>
                  </a:lnTo>
                  <a:lnTo>
                    <a:pt x="387565" y="289407"/>
                  </a:lnTo>
                  <a:lnTo>
                    <a:pt x="387565" y="311391"/>
                  </a:lnTo>
                  <a:lnTo>
                    <a:pt x="387540" y="311581"/>
                  </a:lnTo>
                  <a:lnTo>
                    <a:pt x="387502" y="311708"/>
                  </a:lnTo>
                  <a:lnTo>
                    <a:pt x="387464" y="312204"/>
                  </a:lnTo>
                  <a:lnTo>
                    <a:pt x="387451" y="312331"/>
                  </a:lnTo>
                  <a:lnTo>
                    <a:pt x="387426" y="312458"/>
                  </a:lnTo>
                  <a:lnTo>
                    <a:pt x="387311" y="312635"/>
                  </a:lnTo>
                  <a:lnTo>
                    <a:pt x="387032" y="312877"/>
                  </a:lnTo>
                  <a:lnTo>
                    <a:pt x="386753" y="313016"/>
                  </a:lnTo>
                  <a:lnTo>
                    <a:pt x="386549" y="313105"/>
                  </a:lnTo>
                  <a:lnTo>
                    <a:pt x="386549" y="315582"/>
                  </a:lnTo>
                  <a:lnTo>
                    <a:pt x="386448" y="315772"/>
                  </a:lnTo>
                  <a:lnTo>
                    <a:pt x="386245" y="315772"/>
                  </a:lnTo>
                  <a:lnTo>
                    <a:pt x="386092" y="315772"/>
                  </a:lnTo>
                  <a:lnTo>
                    <a:pt x="386054" y="316598"/>
                  </a:lnTo>
                  <a:lnTo>
                    <a:pt x="386041" y="316750"/>
                  </a:lnTo>
                  <a:lnTo>
                    <a:pt x="386041" y="316928"/>
                  </a:lnTo>
                  <a:lnTo>
                    <a:pt x="385953" y="317144"/>
                  </a:lnTo>
                  <a:lnTo>
                    <a:pt x="385826" y="317233"/>
                  </a:lnTo>
                  <a:lnTo>
                    <a:pt x="385508" y="317373"/>
                  </a:lnTo>
                  <a:lnTo>
                    <a:pt x="385356" y="317398"/>
                  </a:lnTo>
                  <a:lnTo>
                    <a:pt x="385356" y="320687"/>
                  </a:lnTo>
                  <a:lnTo>
                    <a:pt x="385305" y="320903"/>
                  </a:lnTo>
                  <a:lnTo>
                    <a:pt x="385191" y="321081"/>
                  </a:lnTo>
                  <a:lnTo>
                    <a:pt x="385038" y="321208"/>
                  </a:lnTo>
                  <a:lnTo>
                    <a:pt x="384721" y="321373"/>
                  </a:lnTo>
                  <a:lnTo>
                    <a:pt x="384543" y="321437"/>
                  </a:lnTo>
                  <a:lnTo>
                    <a:pt x="385038" y="321170"/>
                  </a:lnTo>
                  <a:lnTo>
                    <a:pt x="385191" y="321043"/>
                  </a:lnTo>
                  <a:lnTo>
                    <a:pt x="385279" y="320497"/>
                  </a:lnTo>
                  <a:lnTo>
                    <a:pt x="385356" y="320687"/>
                  </a:lnTo>
                  <a:lnTo>
                    <a:pt x="385356" y="317398"/>
                  </a:lnTo>
                  <a:lnTo>
                    <a:pt x="385216" y="317411"/>
                  </a:lnTo>
                  <a:lnTo>
                    <a:pt x="384962" y="317385"/>
                  </a:lnTo>
                  <a:lnTo>
                    <a:pt x="384962" y="318681"/>
                  </a:lnTo>
                  <a:lnTo>
                    <a:pt x="384860" y="318884"/>
                  </a:lnTo>
                  <a:lnTo>
                    <a:pt x="384937" y="318541"/>
                  </a:lnTo>
                  <a:lnTo>
                    <a:pt x="384962" y="318681"/>
                  </a:lnTo>
                  <a:lnTo>
                    <a:pt x="384962" y="317385"/>
                  </a:lnTo>
                  <a:lnTo>
                    <a:pt x="384810" y="317360"/>
                  </a:lnTo>
                  <a:lnTo>
                    <a:pt x="384810" y="319011"/>
                  </a:lnTo>
                  <a:lnTo>
                    <a:pt x="384479" y="319443"/>
                  </a:lnTo>
                  <a:lnTo>
                    <a:pt x="384810" y="319011"/>
                  </a:lnTo>
                  <a:lnTo>
                    <a:pt x="384810" y="317360"/>
                  </a:lnTo>
                  <a:lnTo>
                    <a:pt x="384581" y="317322"/>
                  </a:lnTo>
                  <a:lnTo>
                    <a:pt x="384251" y="317322"/>
                  </a:lnTo>
                  <a:lnTo>
                    <a:pt x="384581" y="317233"/>
                  </a:lnTo>
                  <a:lnTo>
                    <a:pt x="385216" y="317360"/>
                  </a:lnTo>
                  <a:lnTo>
                    <a:pt x="385508" y="317360"/>
                  </a:lnTo>
                  <a:lnTo>
                    <a:pt x="385914" y="317106"/>
                  </a:lnTo>
                  <a:lnTo>
                    <a:pt x="386016" y="316534"/>
                  </a:lnTo>
                  <a:lnTo>
                    <a:pt x="386054" y="315747"/>
                  </a:lnTo>
                  <a:lnTo>
                    <a:pt x="385914" y="315658"/>
                  </a:lnTo>
                  <a:lnTo>
                    <a:pt x="385800" y="315518"/>
                  </a:lnTo>
                  <a:lnTo>
                    <a:pt x="385724" y="315366"/>
                  </a:lnTo>
                  <a:lnTo>
                    <a:pt x="385686" y="315226"/>
                  </a:lnTo>
                  <a:lnTo>
                    <a:pt x="385800" y="315455"/>
                  </a:lnTo>
                  <a:lnTo>
                    <a:pt x="385914" y="315582"/>
                  </a:lnTo>
                  <a:lnTo>
                    <a:pt x="386105" y="315709"/>
                  </a:lnTo>
                  <a:lnTo>
                    <a:pt x="386448" y="315709"/>
                  </a:lnTo>
                  <a:lnTo>
                    <a:pt x="386537" y="315582"/>
                  </a:lnTo>
                  <a:lnTo>
                    <a:pt x="386549" y="313105"/>
                  </a:lnTo>
                  <a:lnTo>
                    <a:pt x="386422" y="313143"/>
                  </a:lnTo>
                  <a:lnTo>
                    <a:pt x="386295" y="313080"/>
                  </a:lnTo>
                  <a:lnTo>
                    <a:pt x="385978" y="313118"/>
                  </a:lnTo>
                  <a:lnTo>
                    <a:pt x="385965" y="313461"/>
                  </a:lnTo>
                  <a:lnTo>
                    <a:pt x="385927" y="313651"/>
                  </a:lnTo>
                  <a:lnTo>
                    <a:pt x="385889" y="313423"/>
                  </a:lnTo>
                  <a:lnTo>
                    <a:pt x="385965" y="313143"/>
                  </a:lnTo>
                  <a:lnTo>
                    <a:pt x="386422" y="313042"/>
                  </a:lnTo>
                  <a:lnTo>
                    <a:pt x="387032" y="312788"/>
                  </a:lnTo>
                  <a:lnTo>
                    <a:pt x="387426" y="312407"/>
                  </a:lnTo>
                  <a:lnTo>
                    <a:pt x="387451" y="312204"/>
                  </a:lnTo>
                  <a:lnTo>
                    <a:pt x="387464" y="311734"/>
                  </a:lnTo>
                  <a:lnTo>
                    <a:pt x="387235" y="311848"/>
                  </a:lnTo>
                  <a:lnTo>
                    <a:pt x="386651" y="311708"/>
                  </a:lnTo>
                  <a:lnTo>
                    <a:pt x="386410" y="311543"/>
                  </a:lnTo>
                  <a:lnTo>
                    <a:pt x="386295" y="311391"/>
                  </a:lnTo>
                  <a:lnTo>
                    <a:pt x="386092" y="311391"/>
                  </a:lnTo>
                  <a:lnTo>
                    <a:pt x="386194" y="311264"/>
                  </a:lnTo>
                  <a:lnTo>
                    <a:pt x="386410" y="311518"/>
                  </a:lnTo>
                  <a:lnTo>
                    <a:pt x="386651" y="311645"/>
                  </a:lnTo>
                  <a:lnTo>
                    <a:pt x="387146" y="311772"/>
                  </a:lnTo>
                  <a:lnTo>
                    <a:pt x="387502" y="311645"/>
                  </a:lnTo>
                  <a:lnTo>
                    <a:pt x="387527" y="310921"/>
                  </a:lnTo>
                  <a:lnTo>
                    <a:pt x="387565" y="311391"/>
                  </a:lnTo>
                  <a:lnTo>
                    <a:pt x="387565" y="289407"/>
                  </a:lnTo>
                  <a:lnTo>
                    <a:pt x="385978" y="289407"/>
                  </a:lnTo>
                  <a:lnTo>
                    <a:pt x="385978" y="311492"/>
                  </a:lnTo>
                  <a:lnTo>
                    <a:pt x="385978" y="289407"/>
                  </a:lnTo>
                  <a:lnTo>
                    <a:pt x="385673" y="289407"/>
                  </a:lnTo>
                  <a:lnTo>
                    <a:pt x="385673" y="315150"/>
                  </a:lnTo>
                  <a:lnTo>
                    <a:pt x="385622" y="314934"/>
                  </a:lnTo>
                  <a:lnTo>
                    <a:pt x="385673" y="315150"/>
                  </a:lnTo>
                  <a:lnTo>
                    <a:pt x="385673" y="289407"/>
                  </a:lnTo>
                  <a:lnTo>
                    <a:pt x="385597" y="314693"/>
                  </a:lnTo>
                  <a:lnTo>
                    <a:pt x="385533" y="315493"/>
                  </a:lnTo>
                  <a:lnTo>
                    <a:pt x="385533" y="314706"/>
                  </a:lnTo>
                  <a:lnTo>
                    <a:pt x="385216" y="314909"/>
                  </a:lnTo>
                  <a:lnTo>
                    <a:pt x="385445" y="314693"/>
                  </a:lnTo>
                  <a:lnTo>
                    <a:pt x="385597" y="314693"/>
                  </a:lnTo>
                  <a:lnTo>
                    <a:pt x="385597" y="289407"/>
                  </a:lnTo>
                  <a:lnTo>
                    <a:pt x="364807" y="289293"/>
                  </a:lnTo>
                  <a:lnTo>
                    <a:pt x="351713" y="289293"/>
                  </a:lnTo>
                  <a:lnTo>
                    <a:pt x="351726" y="305676"/>
                  </a:lnTo>
                  <a:lnTo>
                    <a:pt x="351917" y="305676"/>
                  </a:lnTo>
                  <a:lnTo>
                    <a:pt x="351993" y="305803"/>
                  </a:lnTo>
                  <a:lnTo>
                    <a:pt x="352044" y="305676"/>
                  </a:lnTo>
                  <a:lnTo>
                    <a:pt x="352069" y="305930"/>
                  </a:lnTo>
                  <a:lnTo>
                    <a:pt x="352209" y="306057"/>
                  </a:lnTo>
                  <a:lnTo>
                    <a:pt x="352437" y="306438"/>
                  </a:lnTo>
                  <a:lnTo>
                    <a:pt x="352590" y="306692"/>
                  </a:lnTo>
                  <a:lnTo>
                    <a:pt x="352691" y="306819"/>
                  </a:lnTo>
                  <a:lnTo>
                    <a:pt x="352844" y="306819"/>
                  </a:lnTo>
                  <a:lnTo>
                    <a:pt x="352920" y="307073"/>
                  </a:lnTo>
                  <a:lnTo>
                    <a:pt x="353136" y="307073"/>
                  </a:lnTo>
                  <a:lnTo>
                    <a:pt x="353250" y="306946"/>
                  </a:lnTo>
                  <a:lnTo>
                    <a:pt x="353212" y="307327"/>
                  </a:lnTo>
                  <a:lnTo>
                    <a:pt x="353377" y="307454"/>
                  </a:lnTo>
                  <a:lnTo>
                    <a:pt x="353377" y="307327"/>
                  </a:lnTo>
                  <a:lnTo>
                    <a:pt x="353593" y="307327"/>
                  </a:lnTo>
                  <a:lnTo>
                    <a:pt x="353644" y="307200"/>
                  </a:lnTo>
                  <a:lnTo>
                    <a:pt x="353631" y="307581"/>
                  </a:lnTo>
                  <a:lnTo>
                    <a:pt x="353758" y="307581"/>
                  </a:lnTo>
                  <a:lnTo>
                    <a:pt x="353733" y="307708"/>
                  </a:lnTo>
                  <a:lnTo>
                    <a:pt x="353898" y="307708"/>
                  </a:lnTo>
                  <a:lnTo>
                    <a:pt x="353796" y="307962"/>
                  </a:lnTo>
                  <a:lnTo>
                    <a:pt x="353936" y="308089"/>
                  </a:lnTo>
                  <a:lnTo>
                    <a:pt x="353999" y="308343"/>
                  </a:lnTo>
                  <a:lnTo>
                    <a:pt x="354088" y="308597"/>
                  </a:lnTo>
                  <a:lnTo>
                    <a:pt x="354279" y="308724"/>
                  </a:lnTo>
                  <a:lnTo>
                    <a:pt x="354304" y="308851"/>
                  </a:lnTo>
                  <a:lnTo>
                    <a:pt x="354368" y="308724"/>
                  </a:lnTo>
                  <a:lnTo>
                    <a:pt x="354469" y="308851"/>
                  </a:lnTo>
                  <a:lnTo>
                    <a:pt x="354520" y="308978"/>
                  </a:lnTo>
                  <a:lnTo>
                    <a:pt x="354634" y="309105"/>
                  </a:lnTo>
                  <a:lnTo>
                    <a:pt x="354647" y="309486"/>
                  </a:lnTo>
                  <a:lnTo>
                    <a:pt x="354596" y="309359"/>
                  </a:lnTo>
                  <a:lnTo>
                    <a:pt x="354507" y="309613"/>
                  </a:lnTo>
                  <a:lnTo>
                    <a:pt x="354672" y="309867"/>
                  </a:lnTo>
                  <a:lnTo>
                    <a:pt x="354799" y="309867"/>
                  </a:lnTo>
                  <a:lnTo>
                    <a:pt x="354774" y="310248"/>
                  </a:lnTo>
                  <a:lnTo>
                    <a:pt x="354863" y="310375"/>
                  </a:lnTo>
                  <a:lnTo>
                    <a:pt x="355066" y="310248"/>
                  </a:lnTo>
                  <a:lnTo>
                    <a:pt x="355079" y="310375"/>
                  </a:lnTo>
                  <a:lnTo>
                    <a:pt x="354939" y="310629"/>
                  </a:lnTo>
                  <a:lnTo>
                    <a:pt x="354787" y="310756"/>
                  </a:lnTo>
                  <a:lnTo>
                    <a:pt x="354838" y="310883"/>
                  </a:lnTo>
                  <a:lnTo>
                    <a:pt x="354711" y="310756"/>
                  </a:lnTo>
                  <a:lnTo>
                    <a:pt x="354850" y="311264"/>
                  </a:lnTo>
                  <a:lnTo>
                    <a:pt x="354774" y="311137"/>
                  </a:lnTo>
                  <a:lnTo>
                    <a:pt x="354774" y="311645"/>
                  </a:lnTo>
                  <a:lnTo>
                    <a:pt x="354634" y="311645"/>
                  </a:lnTo>
                  <a:lnTo>
                    <a:pt x="354495" y="311899"/>
                  </a:lnTo>
                  <a:lnTo>
                    <a:pt x="354596" y="312280"/>
                  </a:lnTo>
                  <a:lnTo>
                    <a:pt x="354749" y="312407"/>
                  </a:lnTo>
                  <a:lnTo>
                    <a:pt x="354774" y="312534"/>
                  </a:lnTo>
                  <a:lnTo>
                    <a:pt x="354749" y="312661"/>
                  </a:lnTo>
                  <a:lnTo>
                    <a:pt x="354812" y="312788"/>
                  </a:lnTo>
                  <a:lnTo>
                    <a:pt x="355015" y="312915"/>
                  </a:lnTo>
                  <a:lnTo>
                    <a:pt x="355015" y="313042"/>
                  </a:lnTo>
                  <a:lnTo>
                    <a:pt x="355168" y="313169"/>
                  </a:lnTo>
                  <a:lnTo>
                    <a:pt x="355574" y="313169"/>
                  </a:lnTo>
                  <a:lnTo>
                    <a:pt x="355574" y="313042"/>
                  </a:lnTo>
                  <a:lnTo>
                    <a:pt x="355650" y="313169"/>
                  </a:lnTo>
                  <a:lnTo>
                    <a:pt x="355714" y="313042"/>
                  </a:lnTo>
                  <a:lnTo>
                    <a:pt x="355815" y="313296"/>
                  </a:lnTo>
                  <a:lnTo>
                    <a:pt x="356158" y="313296"/>
                  </a:lnTo>
                  <a:lnTo>
                    <a:pt x="356057" y="313550"/>
                  </a:lnTo>
                  <a:lnTo>
                    <a:pt x="356057" y="313677"/>
                  </a:lnTo>
                  <a:lnTo>
                    <a:pt x="355930" y="313804"/>
                  </a:lnTo>
                  <a:lnTo>
                    <a:pt x="355727" y="313804"/>
                  </a:lnTo>
                  <a:lnTo>
                    <a:pt x="355701" y="313931"/>
                  </a:lnTo>
                  <a:lnTo>
                    <a:pt x="355790" y="314058"/>
                  </a:lnTo>
                  <a:lnTo>
                    <a:pt x="356057" y="314312"/>
                  </a:lnTo>
                  <a:lnTo>
                    <a:pt x="356133" y="314185"/>
                  </a:lnTo>
                  <a:lnTo>
                    <a:pt x="356196" y="314312"/>
                  </a:lnTo>
                  <a:lnTo>
                    <a:pt x="356235" y="314439"/>
                  </a:lnTo>
                  <a:lnTo>
                    <a:pt x="356463" y="314566"/>
                  </a:lnTo>
                  <a:lnTo>
                    <a:pt x="356374" y="314693"/>
                  </a:lnTo>
                  <a:lnTo>
                    <a:pt x="356450" y="315074"/>
                  </a:lnTo>
                  <a:lnTo>
                    <a:pt x="356590" y="315201"/>
                  </a:lnTo>
                  <a:lnTo>
                    <a:pt x="356768" y="315582"/>
                  </a:lnTo>
                  <a:lnTo>
                    <a:pt x="356781" y="315709"/>
                  </a:lnTo>
                  <a:lnTo>
                    <a:pt x="357187" y="315582"/>
                  </a:lnTo>
                  <a:lnTo>
                    <a:pt x="357098" y="315836"/>
                  </a:lnTo>
                  <a:lnTo>
                    <a:pt x="356781" y="315963"/>
                  </a:lnTo>
                  <a:lnTo>
                    <a:pt x="356679" y="316344"/>
                  </a:lnTo>
                  <a:lnTo>
                    <a:pt x="356603" y="316471"/>
                  </a:lnTo>
                  <a:lnTo>
                    <a:pt x="356539" y="316725"/>
                  </a:lnTo>
                  <a:lnTo>
                    <a:pt x="356781" y="316725"/>
                  </a:lnTo>
                  <a:lnTo>
                    <a:pt x="356920" y="316979"/>
                  </a:lnTo>
                  <a:lnTo>
                    <a:pt x="357060" y="316979"/>
                  </a:lnTo>
                  <a:lnTo>
                    <a:pt x="357136" y="317233"/>
                  </a:lnTo>
                  <a:lnTo>
                    <a:pt x="357441" y="317233"/>
                  </a:lnTo>
                  <a:lnTo>
                    <a:pt x="357517" y="317487"/>
                  </a:lnTo>
                  <a:lnTo>
                    <a:pt x="357466" y="317741"/>
                  </a:lnTo>
                  <a:lnTo>
                    <a:pt x="357568" y="317868"/>
                  </a:lnTo>
                  <a:lnTo>
                    <a:pt x="357720" y="317868"/>
                  </a:lnTo>
                  <a:lnTo>
                    <a:pt x="357708" y="318757"/>
                  </a:lnTo>
                  <a:lnTo>
                    <a:pt x="357873" y="318884"/>
                  </a:lnTo>
                  <a:lnTo>
                    <a:pt x="358025" y="318884"/>
                  </a:lnTo>
                  <a:lnTo>
                    <a:pt x="358127" y="318630"/>
                  </a:lnTo>
                  <a:lnTo>
                    <a:pt x="358406" y="318503"/>
                  </a:lnTo>
                  <a:lnTo>
                    <a:pt x="358508" y="318630"/>
                  </a:lnTo>
                  <a:lnTo>
                    <a:pt x="358597" y="318503"/>
                  </a:lnTo>
                  <a:lnTo>
                    <a:pt x="358482" y="318757"/>
                  </a:lnTo>
                  <a:lnTo>
                    <a:pt x="358406" y="319011"/>
                  </a:lnTo>
                  <a:lnTo>
                    <a:pt x="358457" y="319392"/>
                  </a:lnTo>
                  <a:lnTo>
                    <a:pt x="358406" y="319900"/>
                  </a:lnTo>
                  <a:lnTo>
                    <a:pt x="358279" y="319900"/>
                  </a:lnTo>
                  <a:lnTo>
                    <a:pt x="358406" y="320027"/>
                  </a:lnTo>
                  <a:lnTo>
                    <a:pt x="358368" y="320281"/>
                  </a:lnTo>
                  <a:lnTo>
                    <a:pt x="358698" y="320281"/>
                  </a:lnTo>
                  <a:lnTo>
                    <a:pt x="358787" y="320408"/>
                  </a:lnTo>
                  <a:lnTo>
                    <a:pt x="358787" y="320535"/>
                  </a:lnTo>
                  <a:lnTo>
                    <a:pt x="358648" y="320662"/>
                  </a:lnTo>
                  <a:lnTo>
                    <a:pt x="358749" y="320789"/>
                  </a:lnTo>
                  <a:lnTo>
                    <a:pt x="358749" y="320916"/>
                  </a:lnTo>
                  <a:lnTo>
                    <a:pt x="358952" y="321043"/>
                  </a:lnTo>
                  <a:lnTo>
                    <a:pt x="358762" y="321170"/>
                  </a:lnTo>
                  <a:lnTo>
                    <a:pt x="358609" y="321170"/>
                  </a:lnTo>
                  <a:lnTo>
                    <a:pt x="358521" y="321424"/>
                  </a:lnTo>
                  <a:lnTo>
                    <a:pt x="358419" y="321297"/>
                  </a:lnTo>
                  <a:lnTo>
                    <a:pt x="358330" y="321424"/>
                  </a:lnTo>
                  <a:lnTo>
                    <a:pt x="358216" y="321297"/>
                  </a:lnTo>
                  <a:lnTo>
                    <a:pt x="358013" y="321551"/>
                  </a:lnTo>
                  <a:lnTo>
                    <a:pt x="358089" y="321678"/>
                  </a:lnTo>
                  <a:lnTo>
                    <a:pt x="358063" y="321932"/>
                  </a:lnTo>
                  <a:lnTo>
                    <a:pt x="358254" y="321932"/>
                  </a:lnTo>
                  <a:lnTo>
                    <a:pt x="358394" y="322059"/>
                  </a:lnTo>
                  <a:lnTo>
                    <a:pt x="358444" y="322186"/>
                  </a:lnTo>
                  <a:lnTo>
                    <a:pt x="358648" y="322186"/>
                  </a:lnTo>
                  <a:lnTo>
                    <a:pt x="358660" y="322440"/>
                  </a:lnTo>
                  <a:lnTo>
                    <a:pt x="358686" y="322567"/>
                  </a:lnTo>
                  <a:lnTo>
                    <a:pt x="358648" y="322694"/>
                  </a:lnTo>
                  <a:lnTo>
                    <a:pt x="358444" y="322694"/>
                  </a:lnTo>
                  <a:lnTo>
                    <a:pt x="358355" y="322821"/>
                  </a:lnTo>
                  <a:lnTo>
                    <a:pt x="358279" y="322948"/>
                  </a:lnTo>
                  <a:lnTo>
                    <a:pt x="358343" y="323075"/>
                  </a:lnTo>
                  <a:lnTo>
                    <a:pt x="358165" y="323202"/>
                  </a:lnTo>
                  <a:lnTo>
                    <a:pt x="358190" y="323456"/>
                  </a:lnTo>
                  <a:lnTo>
                    <a:pt x="358279" y="323583"/>
                  </a:lnTo>
                  <a:lnTo>
                    <a:pt x="358292" y="323837"/>
                  </a:lnTo>
                  <a:lnTo>
                    <a:pt x="358140" y="323964"/>
                  </a:lnTo>
                  <a:lnTo>
                    <a:pt x="358292" y="324218"/>
                  </a:lnTo>
                  <a:lnTo>
                    <a:pt x="358190" y="324345"/>
                  </a:lnTo>
                  <a:lnTo>
                    <a:pt x="358178" y="324599"/>
                  </a:lnTo>
                  <a:lnTo>
                    <a:pt x="357924" y="324599"/>
                  </a:lnTo>
                  <a:lnTo>
                    <a:pt x="357962" y="324853"/>
                  </a:lnTo>
                  <a:lnTo>
                    <a:pt x="357847" y="324980"/>
                  </a:lnTo>
                  <a:lnTo>
                    <a:pt x="357797" y="325107"/>
                  </a:lnTo>
                  <a:lnTo>
                    <a:pt x="357809" y="325234"/>
                  </a:lnTo>
                  <a:lnTo>
                    <a:pt x="357632" y="325234"/>
                  </a:lnTo>
                  <a:lnTo>
                    <a:pt x="357619" y="325361"/>
                  </a:lnTo>
                  <a:lnTo>
                    <a:pt x="357543" y="325234"/>
                  </a:lnTo>
                  <a:lnTo>
                    <a:pt x="357568" y="325488"/>
                  </a:lnTo>
                  <a:lnTo>
                    <a:pt x="357454" y="325615"/>
                  </a:lnTo>
                  <a:lnTo>
                    <a:pt x="357581" y="325742"/>
                  </a:lnTo>
                  <a:lnTo>
                    <a:pt x="357593" y="325869"/>
                  </a:lnTo>
                  <a:lnTo>
                    <a:pt x="357644" y="325996"/>
                  </a:lnTo>
                  <a:lnTo>
                    <a:pt x="357517" y="325869"/>
                  </a:lnTo>
                  <a:lnTo>
                    <a:pt x="357378" y="326250"/>
                  </a:lnTo>
                  <a:lnTo>
                    <a:pt x="357289" y="326631"/>
                  </a:lnTo>
                  <a:lnTo>
                    <a:pt x="357098" y="326631"/>
                  </a:lnTo>
                  <a:lnTo>
                    <a:pt x="357073" y="326758"/>
                  </a:lnTo>
                  <a:lnTo>
                    <a:pt x="356971" y="326631"/>
                  </a:lnTo>
                  <a:lnTo>
                    <a:pt x="356895" y="326885"/>
                  </a:lnTo>
                  <a:lnTo>
                    <a:pt x="356768" y="326885"/>
                  </a:lnTo>
                  <a:lnTo>
                    <a:pt x="356628" y="327266"/>
                  </a:lnTo>
                  <a:lnTo>
                    <a:pt x="356501" y="327647"/>
                  </a:lnTo>
                  <a:lnTo>
                    <a:pt x="356654" y="327901"/>
                  </a:lnTo>
                  <a:lnTo>
                    <a:pt x="356552" y="328028"/>
                  </a:lnTo>
                  <a:lnTo>
                    <a:pt x="356514" y="327901"/>
                  </a:lnTo>
                  <a:lnTo>
                    <a:pt x="356349" y="327901"/>
                  </a:lnTo>
                  <a:lnTo>
                    <a:pt x="356311" y="328028"/>
                  </a:lnTo>
                  <a:lnTo>
                    <a:pt x="356171" y="328028"/>
                  </a:lnTo>
                  <a:lnTo>
                    <a:pt x="356158" y="328155"/>
                  </a:lnTo>
                  <a:lnTo>
                    <a:pt x="355981" y="328282"/>
                  </a:lnTo>
                  <a:lnTo>
                    <a:pt x="355968" y="328663"/>
                  </a:lnTo>
                  <a:lnTo>
                    <a:pt x="355815" y="328790"/>
                  </a:lnTo>
                  <a:lnTo>
                    <a:pt x="355904" y="328917"/>
                  </a:lnTo>
                  <a:lnTo>
                    <a:pt x="356082" y="329044"/>
                  </a:lnTo>
                  <a:lnTo>
                    <a:pt x="356222" y="329044"/>
                  </a:lnTo>
                  <a:lnTo>
                    <a:pt x="356222" y="329171"/>
                  </a:lnTo>
                  <a:lnTo>
                    <a:pt x="356273" y="329298"/>
                  </a:lnTo>
                  <a:lnTo>
                    <a:pt x="356247" y="329425"/>
                  </a:lnTo>
                  <a:lnTo>
                    <a:pt x="356235" y="329679"/>
                  </a:lnTo>
                  <a:lnTo>
                    <a:pt x="356146" y="329552"/>
                  </a:lnTo>
                  <a:lnTo>
                    <a:pt x="356196" y="329806"/>
                  </a:lnTo>
                  <a:lnTo>
                    <a:pt x="356374" y="330060"/>
                  </a:lnTo>
                  <a:lnTo>
                    <a:pt x="356323" y="330187"/>
                  </a:lnTo>
                  <a:lnTo>
                    <a:pt x="356273" y="330314"/>
                  </a:lnTo>
                  <a:lnTo>
                    <a:pt x="356349" y="330187"/>
                  </a:lnTo>
                  <a:lnTo>
                    <a:pt x="356298" y="330441"/>
                  </a:lnTo>
                  <a:lnTo>
                    <a:pt x="356133" y="330441"/>
                  </a:lnTo>
                  <a:lnTo>
                    <a:pt x="355993" y="330441"/>
                  </a:lnTo>
                  <a:lnTo>
                    <a:pt x="355993" y="330568"/>
                  </a:lnTo>
                  <a:lnTo>
                    <a:pt x="356044" y="330695"/>
                  </a:lnTo>
                  <a:lnTo>
                    <a:pt x="355917" y="330695"/>
                  </a:lnTo>
                  <a:lnTo>
                    <a:pt x="355892" y="330822"/>
                  </a:lnTo>
                  <a:lnTo>
                    <a:pt x="355777" y="330949"/>
                  </a:lnTo>
                  <a:lnTo>
                    <a:pt x="355650" y="330949"/>
                  </a:lnTo>
                  <a:lnTo>
                    <a:pt x="355650" y="331076"/>
                  </a:lnTo>
                  <a:lnTo>
                    <a:pt x="355561" y="331203"/>
                  </a:lnTo>
                  <a:lnTo>
                    <a:pt x="355600" y="331457"/>
                  </a:lnTo>
                  <a:lnTo>
                    <a:pt x="355663" y="331584"/>
                  </a:lnTo>
                  <a:lnTo>
                    <a:pt x="355536" y="331584"/>
                  </a:lnTo>
                  <a:lnTo>
                    <a:pt x="355574" y="331711"/>
                  </a:lnTo>
                  <a:lnTo>
                    <a:pt x="355498" y="331838"/>
                  </a:lnTo>
                  <a:lnTo>
                    <a:pt x="355600" y="331965"/>
                  </a:lnTo>
                  <a:lnTo>
                    <a:pt x="355600" y="332092"/>
                  </a:lnTo>
                  <a:lnTo>
                    <a:pt x="355676" y="332219"/>
                  </a:lnTo>
                  <a:lnTo>
                    <a:pt x="355701" y="332346"/>
                  </a:lnTo>
                  <a:lnTo>
                    <a:pt x="355803" y="332473"/>
                  </a:lnTo>
                  <a:lnTo>
                    <a:pt x="355968" y="332600"/>
                  </a:lnTo>
                  <a:lnTo>
                    <a:pt x="356196" y="332600"/>
                  </a:lnTo>
                  <a:lnTo>
                    <a:pt x="356184" y="332727"/>
                  </a:lnTo>
                  <a:lnTo>
                    <a:pt x="356235" y="332600"/>
                  </a:lnTo>
                  <a:lnTo>
                    <a:pt x="356298" y="332727"/>
                  </a:lnTo>
                  <a:lnTo>
                    <a:pt x="356298" y="332854"/>
                  </a:lnTo>
                  <a:lnTo>
                    <a:pt x="356260" y="333108"/>
                  </a:lnTo>
                  <a:lnTo>
                    <a:pt x="356285" y="333235"/>
                  </a:lnTo>
                  <a:lnTo>
                    <a:pt x="356260" y="333362"/>
                  </a:lnTo>
                  <a:lnTo>
                    <a:pt x="356222" y="333489"/>
                  </a:lnTo>
                  <a:lnTo>
                    <a:pt x="356184" y="333616"/>
                  </a:lnTo>
                  <a:lnTo>
                    <a:pt x="356184" y="333743"/>
                  </a:lnTo>
                  <a:lnTo>
                    <a:pt x="356108" y="333870"/>
                  </a:lnTo>
                  <a:lnTo>
                    <a:pt x="356171" y="333997"/>
                  </a:lnTo>
                  <a:lnTo>
                    <a:pt x="356120" y="334124"/>
                  </a:lnTo>
                  <a:lnTo>
                    <a:pt x="356247" y="334124"/>
                  </a:lnTo>
                  <a:lnTo>
                    <a:pt x="356222" y="334378"/>
                  </a:lnTo>
                  <a:lnTo>
                    <a:pt x="356323" y="334505"/>
                  </a:lnTo>
                  <a:lnTo>
                    <a:pt x="356260" y="334759"/>
                  </a:lnTo>
                  <a:lnTo>
                    <a:pt x="356273" y="334886"/>
                  </a:lnTo>
                  <a:lnTo>
                    <a:pt x="356387" y="334759"/>
                  </a:lnTo>
                  <a:lnTo>
                    <a:pt x="356450" y="335013"/>
                  </a:lnTo>
                  <a:lnTo>
                    <a:pt x="356450" y="335140"/>
                  </a:lnTo>
                  <a:lnTo>
                    <a:pt x="356387" y="335013"/>
                  </a:lnTo>
                  <a:lnTo>
                    <a:pt x="356323" y="335394"/>
                  </a:lnTo>
                  <a:lnTo>
                    <a:pt x="356323" y="336156"/>
                  </a:lnTo>
                  <a:lnTo>
                    <a:pt x="356260" y="336410"/>
                  </a:lnTo>
                  <a:lnTo>
                    <a:pt x="356171" y="336156"/>
                  </a:lnTo>
                  <a:lnTo>
                    <a:pt x="356323" y="336156"/>
                  </a:lnTo>
                  <a:lnTo>
                    <a:pt x="356323" y="335394"/>
                  </a:lnTo>
                  <a:lnTo>
                    <a:pt x="356298" y="335521"/>
                  </a:lnTo>
                  <a:lnTo>
                    <a:pt x="356158" y="335648"/>
                  </a:lnTo>
                  <a:lnTo>
                    <a:pt x="356044" y="335902"/>
                  </a:lnTo>
                  <a:lnTo>
                    <a:pt x="355955" y="335775"/>
                  </a:lnTo>
                  <a:lnTo>
                    <a:pt x="355892" y="335902"/>
                  </a:lnTo>
                  <a:lnTo>
                    <a:pt x="356120" y="336156"/>
                  </a:lnTo>
                  <a:lnTo>
                    <a:pt x="356057" y="336410"/>
                  </a:lnTo>
                  <a:lnTo>
                    <a:pt x="355854" y="336664"/>
                  </a:lnTo>
                  <a:lnTo>
                    <a:pt x="355815" y="336791"/>
                  </a:lnTo>
                  <a:lnTo>
                    <a:pt x="355727" y="336918"/>
                  </a:lnTo>
                  <a:lnTo>
                    <a:pt x="355523" y="337045"/>
                  </a:lnTo>
                  <a:lnTo>
                    <a:pt x="355384" y="337299"/>
                  </a:lnTo>
                  <a:lnTo>
                    <a:pt x="355257" y="337299"/>
                  </a:lnTo>
                  <a:lnTo>
                    <a:pt x="355142" y="337426"/>
                  </a:lnTo>
                  <a:lnTo>
                    <a:pt x="354914" y="337934"/>
                  </a:lnTo>
                  <a:lnTo>
                    <a:pt x="354774" y="338442"/>
                  </a:lnTo>
                  <a:lnTo>
                    <a:pt x="354482" y="339077"/>
                  </a:lnTo>
                  <a:lnTo>
                    <a:pt x="354253" y="339331"/>
                  </a:lnTo>
                  <a:lnTo>
                    <a:pt x="354088" y="339458"/>
                  </a:lnTo>
                  <a:lnTo>
                    <a:pt x="353834" y="339585"/>
                  </a:lnTo>
                  <a:lnTo>
                    <a:pt x="353301" y="340093"/>
                  </a:lnTo>
                  <a:lnTo>
                    <a:pt x="353352" y="340601"/>
                  </a:lnTo>
                  <a:lnTo>
                    <a:pt x="353669" y="340728"/>
                  </a:lnTo>
                  <a:lnTo>
                    <a:pt x="353745" y="341236"/>
                  </a:lnTo>
                  <a:lnTo>
                    <a:pt x="354025" y="341363"/>
                  </a:lnTo>
                  <a:lnTo>
                    <a:pt x="354495" y="341998"/>
                  </a:lnTo>
                  <a:lnTo>
                    <a:pt x="354952" y="341744"/>
                  </a:lnTo>
                  <a:lnTo>
                    <a:pt x="355041" y="341617"/>
                  </a:lnTo>
                  <a:lnTo>
                    <a:pt x="355180" y="341617"/>
                  </a:lnTo>
                  <a:lnTo>
                    <a:pt x="355714" y="341363"/>
                  </a:lnTo>
                  <a:lnTo>
                    <a:pt x="356641" y="341109"/>
                  </a:lnTo>
                  <a:lnTo>
                    <a:pt x="358851" y="340855"/>
                  </a:lnTo>
                  <a:lnTo>
                    <a:pt x="360362" y="340855"/>
                  </a:lnTo>
                  <a:lnTo>
                    <a:pt x="361162" y="340982"/>
                  </a:lnTo>
                  <a:lnTo>
                    <a:pt x="361200" y="340855"/>
                  </a:lnTo>
                  <a:lnTo>
                    <a:pt x="361200" y="340982"/>
                  </a:lnTo>
                  <a:lnTo>
                    <a:pt x="361543" y="340855"/>
                  </a:lnTo>
                  <a:lnTo>
                    <a:pt x="361619" y="340728"/>
                  </a:lnTo>
                  <a:lnTo>
                    <a:pt x="363220" y="340728"/>
                  </a:lnTo>
                  <a:lnTo>
                    <a:pt x="365023" y="341236"/>
                  </a:lnTo>
                  <a:lnTo>
                    <a:pt x="366737" y="341871"/>
                  </a:lnTo>
                  <a:lnTo>
                    <a:pt x="368935" y="342887"/>
                  </a:lnTo>
                  <a:lnTo>
                    <a:pt x="369112" y="343014"/>
                  </a:lnTo>
                  <a:lnTo>
                    <a:pt x="369379" y="343141"/>
                  </a:lnTo>
                  <a:lnTo>
                    <a:pt x="370039" y="343395"/>
                  </a:lnTo>
                  <a:lnTo>
                    <a:pt x="370230" y="343395"/>
                  </a:lnTo>
                  <a:lnTo>
                    <a:pt x="370700" y="343649"/>
                  </a:lnTo>
                  <a:lnTo>
                    <a:pt x="370700" y="343522"/>
                  </a:lnTo>
                  <a:lnTo>
                    <a:pt x="370903" y="343522"/>
                  </a:lnTo>
                  <a:lnTo>
                    <a:pt x="370928" y="343649"/>
                  </a:lnTo>
                  <a:lnTo>
                    <a:pt x="371106" y="343776"/>
                  </a:lnTo>
                  <a:lnTo>
                    <a:pt x="371348" y="343776"/>
                  </a:lnTo>
                  <a:lnTo>
                    <a:pt x="371424" y="343903"/>
                  </a:lnTo>
                  <a:lnTo>
                    <a:pt x="372110" y="343903"/>
                  </a:lnTo>
                  <a:lnTo>
                    <a:pt x="372122" y="344030"/>
                  </a:lnTo>
                  <a:lnTo>
                    <a:pt x="373138" y="344030"/>
                  </a:lnTo>
                  <a:lnTo>
                    <a:pt x="373748" y="344157"/>
                  </a:lnTo>
                  <a:lnTo>
                    <a:pt x="374002" y="344284"/>
                  </a:lnTo>
                  <a:lnTo>
                    <a:pt x="374827" y="344411"/>
                  </a:lnTo>
                  <a:lnTo>
                    <a:pt x="375323" y="344538"/>
                  </a:lnTo>
                  <a:lnTo>
                    <a:pt x="375869" y="344411"/>
                  </a:lnTo>
                  <a:lnTo>
                    <a:pt x="376504" y="344030"/>
                  </a:lnTo>
                  <a:lnTo>
                    <a:pt x="377240" y="343776"/>
                  </a:lnTo>
                  <a:lnTo>
                    <a:pt x="377901" y="343649"/>
                  </a:lnTo>
                  <a:lnTo>
                    <a:pt x="378307" y="343776"/>
                  </a:lnTo>
                  <a:lnTo>
                    <a:pt x="378460" y="343649"/>
                  </a:lnTo>
                  <a:lnTo>
                    <a:pt x="378599" y="343776"/>
                  </a:lnTo>
                  <a:lnTo>
                    <a:pt x="378764" y="343649"/>
                  </a:lnTo>
                  <a:lnTo>
                    <a:pt x="378955" y="343776"/>
                  </a:lnTo>
                  <a:lnTo>
                    <a:pt x="379044" y="344030"/>
                  </a:lnTo>
                  <a:lnTo>
                    <a:pt x="379336" y="344157"/>
                  </a:lnTo>
                  <a:lnTo>
                    <a:pt x="379780" y="344411"/>
                  </a:lnTo>
                  <a:lnTo>
                    <a:pt x="379857" y="344538"/>
                  </a:lnTo>
                  <a:lnTo>
                    <a:pt x="379958" y="344411"/>
                  </a:lnTo>
                  <a:lnTo>
                    <a:pt x="380276" y="344538"/>
                  </a:lnTo>
                  <a:lnTo>
                    <a:pt x="380352" y="344665"/>
                  </a:lnTo>
                  <a:lnTo>
                    <a:pt x="380657" y="344665"/>
                  </a:lnTo>
                  <a:lnTo>
                    <a:pt x="380758" y="344792"/>
                  </a:lnTo>
                  <a:lnTo>
                    <a:pt x="380974" y="345046"/>
                  </a:lnTo>
                  <a:lnTo>
                    <a:pt x="381038" y="344919"/>
                  </a:lnTo>
                  <a:lnTo>
                    <a:pt x="381266" y="344919"/>
                  </a:lnTo>
                  <a:lnTo>
                    <a:pt x="381381" y="345046"/>
                  </a:lnTo>
                  <a:lnTo>
                    <a:pt x="381469" y="345300"/>
                  </a:lnTo>
                  <a:lnTo>
                    <a:pt x="381685" y="345300"/>
                  </a:lnTo>
                  <a:lnTo>
                    <a:pt x="381812" y="345427"/>
                  </a:lnTo>
                  <a:lnTo>
                    <a:pt x="381889" y="345300"/>
                  </a:lnTo>
                  <a:lnTo>
                    <a:pt x="382066" y="345173"/>
                  </a:lnTo>
                  <a:lnTo>
                    <a:pt x="382257" y="345300"/>
                  </a:lnTo>
                  <a:lnTo>
                    <a:pt x="382549" y="345173"/>
                  </a:lnTo>
                  <a:lnTo>
                    <a:pt x="387680" y="347459"/>
                  </a:lnTo>
                  <a:lnTo>
                    <a:pt x="387794" y="347586"/>
                  </a:lnTo>
                  <a:lnTo>
                    <a:pt x="388023" y="347586"/>
                  </a:lnTo>
                  <a:lnTo>
                    <a:pt x="388150" y="347586"/>
                  </a:lnTo>
                  <a:lnTo>
                    <a:pt x="417639" y="347586"/>
                  </a:lnTo>
                  <a:lnTo>
                    <a:pt x="417601" y="347459"/>
                  </a:lnTo>
                  <a:lnTo>
                    <a:pt x="417474" y="347459"/>
                  </a:lnTo>
                  <a:lnTo>
                    <a:pt x="417347" y="347332"/>
                  </a:lnTo>
                  <a:lnTo>
                    <a:pt x="417385" y="345935"/>
                  </a:lnTo>
                  <a:lnTo>
                    <a:pt x="417385" y="345046"/>
                  </a:lnTo>
                  <a:lnTo>
                    <a:pt x="418338" y="345046"/>
                  </a:lnTo>
                  <a:lnTo>
                    <a:pt x="418338" y="344538"/>
                  </a:lnTo>
                  <a:lnTo>
                    <a:pt x="418338" y="344284"/>
                  </a:lnTo>
                  <a:lnTo>
                    <a:pt x="418338" y="343903"/>
                  </a:lnTo>
                  <a:lnTo>
                    <a:pt x="418274" y="344030"/>
                  </a:lnTo>
                  <a:lnTo>
                    <a:pt x="418058" y="344284"/>
                  </a:lnTo>
                  <a:lnTo>
                    <a:pt x="417817" y="343522"/>
                  </a:lnTo>
                  <a:lnTo>
                    <a:pt x="417537" y="342506"/>
                  </a:lnTo>
                  <a:lnTo>
                    <a:pt x="417220" y="341109"/>
                  </a:lnTo>
                  <a:lnTo>
                    <a:pt x="417106" y="340728"/>
                  </a:lnTo>
                  <a:lnTo>
                    <a:pt x="417423" y="340474"/>
                  </a:lnTo>
                  <a:lnTo>
                    <a:pt x="417537" y="339458"/>
                  </a:lnTo>
                  <a:lnTo>
                    <a:pt x="418731" y="339458"/>
                  </a:lnTo>
                  <a:lnTo>
                    <a:pt x="418884" y="339331"/>
                  </a:lnTo>
                  <a:lnTo>
                    <a:pt x="418960" y="339204"/>
                  </a:lnTo>
                  <a:lnTo>
                    <a:pt x="419049" y="338442"/>
                  </a:lnTo>
                  <a:lnTo>
                    <a:pt x="418985" y="338315"/>
                  </a:lnTo>
                  <a:lnTo>
                    <a:pt x="418744" y="338061"/>
                  </a:lnTo>
                  <a:lnTo>
                    <a:pt x="418515" y="337934"/>
                  </a:lnTo>
                  <a:lnTo>
                    <a:pt x="418426" y="337553"/>
                  </a:lnTo>
                  <a:lnTo>
                    <a:pt x="418350" y="337426"/>
                  </a:lnTo>
                  <a:lnTo>
                    <a:pt x="418287" y="337045"/>
                  </a:lnTo>
                  <a:lnTo>
                    <a:pt x="418414" y="336918"/>
                  </a:lnTo>
                  <a:lnTo>
                    <a:pt x="418503" y="336410"/>
                  </a:lnTo>
                  <a:lnTo>
                    <a:pt x="418414" y="335902"/>
                  </a:lnTo>
                  <a:lnTo>
                    <a:pt x="418198" y="335648"/>
                  </a:lnTo>
                  <a:lnTo>
                    <a:pt x="418134" y="335267"/>
                  </a:lnTo>
                  <a:lnTo>
                    <a:pt x="418338" y="335140"/>
                  </a:lnTo>
                  <a:lnTo>
                    <a:pt x="418338" y="334378"/>
                  </a:lnTo>
                  <a:lnTo>
                    <a:pt x="418693" y="334137"/>
                  </a:lnTo>
                  <a:lnTo>
                    <a:pt x="420217" y="333971"/>
                  </a:lnTo>
                  <a:lnTo>
                    <a:pt x="420408" y="334022"/>
                  </a:lnTo>
                  <a:lnTo>
                    <a:pt x="420662" y="333984"/>
                  </a:lnTo>
                  <a:lnTo>
                    <a:pt x="421157" y="333844"/>
                  </a:lnTo>
                  <a:lnTo>
                    <a:pt x="421589" y="333603"/>
                  </a:lnTo>
                  <a:lnTo>
                    <a:pt x="421665" y="333476"/>
                  </a:lnTo>
                  <a:lnTo>
                    <a:pt x="421792" y="333425"/>
                  </a:lnTo>
                  <a:lnTo>
                    <a:pt x="423113" y="333425"/>
                  </a:lnTo>
                  <a:lnTo>
                    <a:pt x="423430" y="333540"/>
                  </a:lnTo>
                  <a:lnTo>
                    <a:pt x="423938" y="333463"/>
                  </a:lnTo>
                  <a:lnTo>
                    <a:pt x="424167" y="333540"/>
                  </a:lnTo>
                  <a:lnTo>
                    <a:pt x="424561" y="333692"/>
                  </a:lnTo>
                  <a:lnTo>
                    <a:pt x="425170" y="333756"/>
                  </a:lnTo>
                  <a:lnTo>
                    <a:pt x="425526" y="333819"/>
                  </a:lnTo>
                  <a:lnTo>
                    <a:pt x="425792" y="333832"/>
                  </a:lnTo>
                  <a:lnTo>
                    <a:pt x="425919" y="333781"/>
                  </a:lnTo>
                  <a:lnTo>
                    <a:pt x="426440" y="333857"/>
                  </a:lnTo>
                  <a:lnTo>
                    <a:pt x="426707" y="333908"/>
                  </a:lnTo>
                  <a:lnTo>
                    <a:pt x="426885" y="334048"/>
                  </a:lnTo>
                  <a:lnTo>
                    <a:pt x="427240" y="334137"/>
                  </a:lnTo>
                  <a:lnTo>
                    <a:pt x="427431" y="334187"/>
                  </a:lnTo>
                  <a:lnTo>
                    <a:pt x="427799" y="334149"/>
                  </a:lnTo>
                  <a:lnTo>
                    <a:pt x="428091" y="334048"/>
                  </a:lnTo>
                  <a:lnTo>
                    <a:pt x="428332" y="333971"/>
                  </a:lnTo>
                  <a:lnTo>
                    <a:pt x="428320" y="333603"/>
                  </a:lnTo>
                  <a:lnTo>
                    <a:pt x="428193" y="330847"/>
                  </a:lnTo>
                  <a:lnTo>
                    <a:pt x="428078" y="328079"/>
                  </a:lnTo>
                  <a:lnTo>
                    <a:pt x="428066" y="327825"/>
                  </a:lnTo>
                  <a:lnTo>
                    <a:pt x="427951" y="324751"/>
                  </a:lnTo>
                  <a:lnTo>
                    <a:pt x="427850" y="322529"/>
                  </a:lnTo>
                  <a:lnTo>
                    <a:pt x="427812" y="321576"/>
                  </a:lnTo>
                  <a:lnTo>
                    <a:pt x="427659" y="318363"/>
                  </a:lnTo>
                  <a:lnTo>
                    <a:pt x="427596" y="316966"/>
                  </a:lnTo>
                  <a:lnTo>
                    <a:pt x="427507" y="315226"/>
                  </a:lnTo>
                  <a:lnTo>
                    <a:pt x="427469" y="314426"/>
                  </a:lnTo>
                  <a:lnTo>
                    <a:pt x="427469" y="314274"/>
                  </a:lnTo>
                  <a:lnTo>
                    <a:pt x="427469" y="313969"/>
                  </a:lnTo>
                  <a:lnTo>
                    <a:pt x="427443" y="313753"/>
                  </a:lnTo>
                  <a:lnTo>
                    <a:pt x="427367" y="311988"/>
                  </a:lnTo>
                  <a:lnTo>
                    <a:pt x="427329" y="311391"/>
                  </a:lnTo>
                  <a:lnTo>
                    <a:pt x="427228" y="308940"/>
                  </a:lnTo>
                  <a:lnTo>
                    <a:pt x="427215" y="308584"/>
                  </a:lnTo>
                  <a:lnTo>
                    <a:pt x="427164" y="307352"/>
                  </a:lnTo>
                  <a:lnTo>
                    <a:pt x="427329" y="305790"/>
                  </a:lnTo>
                  <a:lnTo>
                    <a:pt x="427380" y="305282"/>
                  </a:lnTo>
                  <a:lnTo>
                    <a:pt x="427634" y="302971"/>
                  </a:lnTo>
                  <a:lnTo>
                    <a:pt x="427786" y="301561"/>
                  </a:lnTo>
                  <a:lnTo>
                    <a:pt x="427926" y="300164"/>
                  </a:lnTo>
                  <a:lnTo>
                    <a:pt x="428028" y="299212"/>
                  </a:lnTo>
                  <a:lnTo>
                    <a:pt x="428218" y="297332"/>
                  </a:lnTo>
                  <a:lnTo>
                    <a:pt x="428358" y="295922"/>
                  </a:lnTo>
                  <a:lnTo>
                    <a:pt x="428498" y="294513"/>
                  </a:lnTo>
                  <a:lnTo>
                    <a:pt x="428663" y="292798"/>
                  </a:lnTo>
                  <a:lnTo>
                    <a:pt x="428967" y="289737"/>
                  </a:lnTo>
                  <a:lnTo>
                    <a:pt x="428980" y="289598"/>
                  </a:lnTo>
                  <a:lnTo>
                    <a:pt x="429044" y="288836"/>
                  </a:lnTo>
                  <a:lnTo>
                    <a:pt x="429285" y="286613"/>
                  </a:lnTo>
                  <a:lnTo>
                    <a:pt x="429298" y="286346"/>
                  </a:lnTo>
                  <a:lnTo>
                    <a:pt x="429628" y="283146"/>
                  </a:lnTo>
                  <a:lnTo>
                    <a:pt x="429780" y="281724"/>
                  </a:lnTo>
                  <a:lnTo>
                    <a:pt x="429971" y="279831"/>
                  </a:lnTo>
                  <a:lnTo>
                    <a:pt x="430212" y="277431"/>
                  </a:lnTo>
                  <a:lnTo>
                    <a:pt x="430288" y="276618"/>
                  </a:lnTo>
                  <a:lnTo>
                    <a:pt x="430326" y="276440"/>
                  </a:lnTo>
                  <a:lnTo>
                    <a:pt x="430657" y="273481"/>
                  </a:lnTo>
                  <a:lnTo>
                    <a:pt x="430834" y="271691"/>
                  </a:lnTo>
                  <a:lnTo>
                    <a:pt x="430987" y="270243"/>
                  </a:lnTo>
                  <a:lnTo>
                    <a:pt x="431038" y="270002"/>
                  </a:lnTo>
                  <a:lnTo>
                    <a:pt x="431355" y="266776"/>
                  </a:lnTo>
                  <a:lnTo>
                    <a:pt x="431444" y="265925"/>
                  </a:lnTo>
                  <a:lnTo>
                    <a:pt x="431596" y="264477"/>
                  </a:lnTo>
                  <a:lnTo>
                    <a:pt x="431723" y="263474"/>
                  </a:lnTo>
                  <a:lnTo>
                    <a:pt x="431952" y="261683"/>
                  </a:lnTo>
                  <a:lnTo>
                    <a:pt x="432104" y="260134"/>
                  </a:lnTo>
                  <a:lnTo>
                    <a:pt x="432244" y="258686"/>
                  </a:lnTo>
                  <a:close/>
                </a:path>
                <a:path w="763270" h="354329">
                  <a:moveTo>
                    <a:pt x="655396" y="89293"/>
                  </a:moveTo>
                  <a:close/>
                </a:path>
                <a:path w="763270" h="354329">
                  <a:moveTo>
                    <a:pt x="655497" y="84594"/>
                  </a:moveTo>
                  <a:lnTo>
                    <a:pt x="655408" y="84721"/>
                  </a:lnTo>
                  <a:lnTo>
                    <a:pt x="655497" y="84594"/>
                  </a:lnTo>
                  <a:close/>
                </a:path>
                <a:path w="763270" h="354329">
                  <a:moveTo>
                    <a:pt x="657059" y="78498"/>
                  </a:moveTo>
                  <a:lnTo>
                    <a:pt x="657009" y="78625"/>
                  </a:lnTo>
                  <a:lnTo>
                    <a:pt x="657059" y="78498"/>
                  </a:lnTo>
                  <a:close/>
                </a:path>
                <a:path w="763270" h="354329">
                  <a:moveTo>
                    <a:pt x="666673" y="119011"/>
                  </a:moveTo>
                  <a:lnTo>
                    <a:pt x="666584" y="119138"/>
                  </a:lnTo>
                  <a:lnTo>
                    <a:pt x="666673" y="119011"/>
                  </a:lnTo>
                  <a:close/>
                </a:path>
                <a:path w="763270" h="354329">
                  <a:moveTo>
                    <a:pt x="668972" y="117792"/>
                  </a:moveTo>
                  <a:close/>
                </a:path>
                <a:path w="763270" h="354329">
                  <a:moveTo>
                    <a:pt x="671512" y="110223"/>
                  </a:moveTo>
                  <a:lnTo>
                    <a:pt x="671487" y="110350"/>
                  </a:lnTo>
                  <a:lnTo>
                    <a:pt x="671512" y="110223"/>
                  </a:lnTo>
                  <a:close/>
                </a:path>
                <a:path w="763270" h="354329">
                  <a:moveTo>
                    <a:pt x="671601" y="110223"/>
                  </a:moveTo>
                  <a:lnTo>
                    <a:pt x="671537" y="110350"/>
                  </a:lnTo>
                  <a:lnTo>
                    <a:pt x="671601" y="110223"/>
                  </a:lnTo>
                  <a:close/>
                </a:path>
                <a:path w="763270" h="354329">
                  <a:moveTo>
                    <a:pt x="679665" y="104127"/>
                  </a:moveTo>
                  <a:lnTo>
                    <a:pt x="679602" y="104000"/>
                  </a:lnTo>
                  <a:lnTo>
                    <a:pt x="679627" y="104127"/>
                  </a:lnTo>
                  <a:close/>
                </a:path>
                <a:path w="763270" h="354329">
                  <a:moveTo>
                    <a:pt x="683475" y="101206"/>
                  </a:moveTo>
                  <a:lnTo>
                    <a:pt x="683298" y="101206"/>
                  </a:lnTo>
                  <a:lnTo>
                    <a:pt x="683285" y="101333"/>
                  </a:lnTo>
                  <a:lnTo>
                    <a:pt x="683323" y="101460"/>
                  </a:lnTo>
                  <a:lnTo>
                    <a:pt x="683425" y="101333"/>
                  </a:lnTo>
                  <a:lnTo>
                    <a:pt x="683475" y="101206"/>
                  </a:lnTo>
                  <a:close/>
                </a:path>
                <a:path w="763270" h="354329">
                  <a:moveTo>
                    <a:pt x="690422" y="32753"/>
                  </a:moveTo>
                  <a:lnTo>
                    <a:pt x="690410" y="32880"/>
                  </a:lnTo>
                  <a:lnTo>
                    <a:pt x="690422" y="32753"/>
                  </a:lnTo>
                  <a:close/>
                </a:path>
                <a:path w="763270" h="354329">
                  <a:moveTo>
                    <a:pt x="690448" y="32499"/>
                  </a:moveTo>
                  <a:lnTo>
                    <a:pt x="690435" y="32626"/>
                  </a:lnTo>
                  <a:lnTo>
                    <a:pt x="690448" y="32499"/>
                  </a:lnTo>
                  <a:close/>
                </a:path>
                <a:path w="763270" h="354329">
                  <a:moveTo>
                    <a:pt x="691934" y="96126"/>
                  </a:moveTo>
                  <a:lnTo>
                    <a:pt x="691756" y="96253"/>
                  </a:lnTo>
                  <a:lnTo>
                    <a:pt x="691718" y="96380"/>
                  </a:lnTo>
                  <a:lnTo>
                    <a:pt x="691819" y="96253"/>
                  </a:lnTo>
                  <a:lnTo>
                    <a:pt x="691934" y="96126"/>
                  </a:lnTo>
                  <a:close/>
                </a:path>
                <a:path w="763270" h="354329">
                  <a:moveTo>
                    <a:pt x="692429" y="95491"/>
                  </a:moveTo>
                  <a:close/>
                </a:path>
                <a:path w="763270" h="354329">
                  <a:moveTo>
                    <a:pt x="692569" y="95872"/>
                  </a:moveTo>
                  <a:lnTo>
                    <a:pt x="692442" y="95999"/>
                  </a:lnTo>
                  <a:lnTo>
                    <a:pt x="692569" y="95999"/>
                  </a:lnTo>
                  <a:lnTo>
                    <a:pt x="692569" y="95872"/>
                  </a:lnTo>
                  <a:close/>
                </a:path>
                <a:path w="763270" h="354329">
                  <a:moveTo>
                    <a:pt x="692632" y="97142"/>
                  </a:moveTo>
                  <a:lnTo>
                    <a:pt x="692569" y="97269"/>
                  </a:lnTo>
                  <a:lnTo>
                    <a:pt x="692632" y="97142"/>
                  </a:lnTo>
                  <a:close/>
                </a:path>
                <a:path w="763270" h="354329">
                  <a:moveTo>
                    <a:pt x="692772" y="97396"/>
                  </a:moveTo>
                  <a:lnTo>
                    <a:pt x="692746" y="97269"/>
                  </a:lnTo>
                  <a:lnTo>
                    <a:pt x="692670" y="97142"/>
                  </a:lnTo>
                  <a:lnTo>
                    <a:pt x="692645" y="97269"/>
                  </a:lnTo>
                  <a:lnTo>
                    <a:pt x="692721" y="97396"/>
                  </a:lnTo>
                  <a:lnTo>
                    <a:pt x="692683" y="97523"/>
                  </a:lnTo>
                  <a:lnTo>
                    <a:pt x="692772" y="97396"/>
                  </a:lnTo>
                  <a:close/>
                </a:path>
                <a:path w="763270" h="354329">
                  <a:moveTo>
                    <a:pt x="693572" y="95491"/>
                  </a:moveTo>
                  <a:lnTo>
                    <a:pt x="693420" y="95491"/>
                  </a:lnTo>
                  <a:lnTo>
                    <a:pt x="693407" y="95364"/>
                  </a:lnTo>
                  <a:lnTo>
                    <a:pt x="693394" y="95237"/>
                  </a:lnTo>
                  <a:lnTo>
                    <a:pt x="693318" y="95110"/>
                  </a:lnTo>
                  <a:lnTo>
                    <a:pt x="693331" y="94983"/>
                  </a:lnTo>
                  <a:lnTo>
                    <a:pt x="693077" y="94983"/>
                  </a:lnTo>
                  <a:lnTo>
                    <a:pt x="692899" y="95059"/>
                  </a:lnTo>
                  <a:lnTo>
                    <a:pt x="692810" y="95237"/>
                  </a:lnTo>
                  <a:lnTo>
                    <a:pt x="692658" y="95237"/>
                  </a:lnTo>
                  <a:lnTo>
                    <a:pt x="692480" y="95491"/>
                  </a:lnTo>
                  <a:lnTo>
                    <a:pt x="692708" y="95491"/>
                  </a:lnTo>
                  <a:lnTo>
                    <a:pt x="692480" y="95618"/>
                  </a:lnTo>
                  <a:lnTo>
                    <a:pt x="692454" y="95491"/>
                  </a:lnTo>
                  <a:lnTo>
                    <a:pt x="692365" y="95656"/>
                  </a:lnTo>
                  <a:lnTo>
                    <a:pt x="692099" y="95618"/>
                  </a:lnTo>
                  <a:lnTo>
                    <a:pt x="691997" y="95872"/>
                  </a:lnTo>
                  <a:lnTo>
                    <a:pt x="691832" y="95999"/>
                  </a:lnTo>
                  <a:lnTo>
                    <a:pt x="691857" y="96126"/>
                  </a:lnTo>
                  <a:lnTo>
                    <a:pt x="691883" y="95999"/>
                  </a:lnTo>
                  <a:lnTo>
                    <a:pt x="691934" y="96126"/>
                  </a:lnTo>
                  <a:lnTo>
                    <a:pt x="691997" y="95999"/>
                  </a:lnTo>
                  <a:lnTo>
                    <a:pt x="692365" y="95745"/>
                  </a:lnTo>
                  <a:lnTo>
                    <a:pt x="692188" y="95999"/>
                  </a:lnTo>
                  <a:lnTo>
                    <a:pt x="692492" y="95745"/>
                  </a:lnTo>
                  <a:lnTo>
                    <a:pt x="692645" y="95745"/>
                  </a:lnTo>
                  <a:lnTo>
                    <a:pt x="692607" y="95872"/>
                  </a:lnTo>
                  <a:lnTo>
                    <a:pt x="692607" y="95999"/>
                  </a:lnTo>
                  <a:lnTo>
                    <a:pt x="692632" y="96126"/>
                  </a:lnTo>
                  <a:lnTo>
                    <a:pt x="692759" y="96126"/>
                  </a:lnTo>
                  <a:lnTo>
                    <a:pt x="692797" y="95999"/>
                  </a:lnTo>
                  <a:lnTo>
                    <a:pt x="692899" y="96126"/>
                  </a:lnTo>
                  <a:lnTo>
                    <a:pt x="692886" y="95999"/>
                  </a:lnTo>
                  <a:lnTo>
                    <a:pt x="692810" y="95872"/>
                  </a:lnTo>
                  <a:lnTo>
                    <a:pt x="692861" y="95745"/>
                  </a:lnTo>
                  <a:lnTo>
                    <a:pt x="692950" y="95618"/>
                  </a:lnTo>
                  <a:lnTo>
                    <a:pt x="692950" y="95745"/>
                  </a:lnTo>
                  <a:lnTo>
                    <a:pt x="692962" y="95872"/>
                  </a:lnTo>
                  <a:lnTo>
                    <a:pt x="693089" y="95745"/>
                  </a:lnTo>
                  <a:lnTo>
                    <a:pt x="693051" y="95618"/>
                  </a:lnTo>
                  <a:lnTo>
                    <a:pt x="693381" y="95618"/>
                  </a:lnTo>
                  <a:lnTo>
                    <a:pt x="693293" y="95745"/>
                  </a:lnTo>
                  <a:lnTo>
                    <a:pt x="693470" y="95618"/>
                  </a:lnTo>
                  <a:lnTo>
                    <a:pt x="693572" y="95491"/>
                  </a:lnTo>
                  <a:close/>
                </a:path>
                <a:path w="763270" h="354329">
                  <a:moveTo>
                    <a:pt x="693585" y="96380"/>
                  </a:moveTo>
                  <a:lnTo>
                    <a:pt x="693572" y="96253"/>
                  </a:lnTo>
                  <a:lnTo>
                    <a:pt x="693407" y="96126"/>
                  </a:lnTo>
                  <a:lnTo>
                    <a:pt x="693242" y="96253"/>
                  </a:lnTo>
                  <a:lnTo>
                    <a:pt x="693115" y="96126"/>
                  </a:lnTo>
                  <a:lnTo>
                    <a:pt x="693089" y="95999"/>
                  </a:lnTo>
                  <a:lnTo>
                    <a:pt x="692950" y="96126"/>
                  </a:lnTo>
                  <a:lnTo>
                    <a:pt x="693064" y="96253"/>
                  </a:lnTo>
                  <a:lnTo>
                    <a:pt x="693026" y="96380"/>
                  </a:lnTo>
                  <a:lnTo>
                    <a:pt x="693077" y="96507"/>
                  </a:lnTo>
                  <a:lnTo>
                    <a:pt x="693153" y="96634"/>
                  </a:lnTo>
                  <a:lnTo>
                    <a:pt x="693166" y="96507"/>
                  </a:lnTo>
                  <a:lnTo>
                    <a:pt x="693242" y="96761"/>
                  </a:lnTo>
                  <a:lnTo>
                    <a:pt x="693356" y="96507"/>
                  </a:lnTo>
                  <a:lnTo>
                    <a:pt x="693356" y="96634"/>
                  </a:lnTo>
                  <a:lnTo>
                    <a:pt x="693331" y="96761"/>
                  </a:lnTo>
                  <a:lnTo>
                    <a:pt x="693420" y="96634"/>
                  </a:lnTo>
                  <a:lnTo>
                    <a:pt x="693445" y="96507"/>
                  </a:lnTo>
                  <a:lnTo>
                    <a:pt x="693559" y="96380"/>
                  </a:lnTo>
                  <a:close/>
                </a:path>
                <a:path w="763270" h="354329">
                  <a:moveTo>
                    <a:pt x="693940" y="97015"/>
                  </a:moveTo>
                  <a:lnTo>
                    <a:pt x="693902" y="96888"/>
                  </a:lnTo>
                  <a:lnTo>
                    <a:pt x="693826" y="96761"/>
                  </a:lnTo>
                  <a:lnTo>
                    <a:pt x="693826" y="96634"/>
                  </a:lnTo>
                  <a:lnTo>
                    <a:pt x="693775" y="96761"/>
                  </a:lnTo>
                  <a:lnTo>
                    <a:pt x="693801" y="96888"/>
                  </a:lnTo>
                  <a:lnTo>
                    <a:pt x="693813" y="97015"/>
                  </a:lnTo>
                  <a:lnTo>
                    <a:pt x="693801" y="96888"/>
                  </a:lnTo>
                  <a:lnTo>
                    <a:pt x="693674" y="97015"/>
                  </a:lnTo>
                  <a:lnTo>
                    <a:pt x="693648" y="96888"/>
                  </a:lnTo>
                  <a:lnTo>
                    <a:pt x="693420" y="96888"/>
                  </a:lnTo>
                  <a:lnTo>
                    <a:pt x="693369" y="97015"/>
                  </a:lnTo>
                  <a:lnTo>
                    <a:pt x="693356" y="96888"/>
                  </a:lnTo>
                  <a:lnTo>
                    <a:pt x="693191" y="96888"/>
                  </a:lnTo>
                  <a:lnTo>
                    <a:pt x="693178" y="96761"/>
                  </a:lnTo>
                  <a:lnTo>
                    <a:pt x="693178" y="97015"/>
                  </a:lnTo>
                  <a:lnTo>
                    <a:pt x="693064" y="96888"/>
                  </a:lnTo>
                  <a:lnTo>
                    <a:pt x="693178" y="97015"/>
                  </a:lnTo>
                  <a:lnTo>
                    <a:pt x="693178" y="96761"/>
                  </a:lnTo>
                  <a:lnTo>
                    <a:pt x="693115" y="96634"/>
                  </a:lnTo>
                  <a:lnTo>
                    <a:pt x="693089" y="96761"/>
                  </a:lnTo>
                  <a:lnTo>
                    <a:pt x="693102" y="96634"/>
                  </a:lnTo>
                  <a:lnTo>
                    <a:pt x="692975" y="96634"/>
                  </a:lnTo>
                  <a:lnTo>
                    <a:pt x="692975" y="96761"/>
                  </a:lnTo>
                  <a:lnTo>
                    <a:pt x="692950" y="96634"/>
                  </a:lnTo>
                  <a:lnTo>
                    <a:pt x="692975" y="96507"/>
                  </a:lnTo>
                  <a:lnTo>
                    <a:pt x="692924" y="96634"/>
                  </a:lnTo>
                  <a:lnTo>
                    <a:pt x="692861" y="96507"/>
                  </a:lnTo>
                  <a:lnTo>
                    <a:pt x="692772" y="96634"/>
                  </a:lnTo>
                  <a:lnTo>
                    <a:pt x="692734" y="96507"/>
                  </a:lnTo>
                  <a:lnTo>
                    <a:pt x="692835" y="96380"/>
                  </a:lnTo>
                  <a:lnTo>
                    <a:pt x="692785" y="96253"/>
                  </a:lnTo>
                  <a:lnTo>
                    <a:pt x="692594" y="96380"/>
                  </a:lnTo>
                  <a:lnTo>
                    <a:pt x="692696" y="96253"/>
                  </a:lnTo>
                  <a:lnTo>
                    <a:pt x="692543" y="96126"/>
                  </a:lnTo>
                  <a:lnTo>
                    <a:pt x="692353" y="96126"/>
                  </a:lnTo>
                  <a:lnTo>
                    <a:pt x="692353" y="96253"/>
                  </a:lnTo>
                  <a:lnTo>
                    <a:pt x="692302" y="96456"/>
                  </a:lnTo>
                  <a:lnTo>
                    <a:pt x="692340" y="96253"/>
                  </a:lnTo>
                  <a:lnTo>
                    <a:pt x="692353" y="96126"/>
                  </a:lnTo>
                  <a:lnTo>
                    <a:pt x="692251" y="96253"/>
                  </a:lnTo>
                  <a:lnTo>
                    <a:pt x="692175" y="96380"/>
                  </a:lnTo>
                  <a:lnTo>
                    <a:pt x="692226" y="96507"/>
                  </a:lnTo>
                  <a:lnTo>
                    <a:pt x="692277" y="96634"/>
                  </a:lnTo>
                  <a:lnTo>
                    <a:pt x="692315" y="96761"/>
                  </a:lnTo>
                  <a:lnTo>
                    <a:pt x="692327" y="96888"/>
                  </a:lnTo>
                  <a:lnTo>
                    <a:pt x="692378" y="96761"/>
                  </a:lnTo>
                  <a:lnTo>
                    <a:pt x="692543" y="96761"/>
                  </a:lnTo>
                  <a:lnTo>
                    <a:pt x="692581" y="96507"/>
                  </a:lnTo>
                  <a:lnTo>
                    <a:pt x="692556" y="96761"/>
                  </a:lnTo>
                  <a:lnTo>
                    <a:pt x="692569" y="96888"/>
                  </a:lnTo>
                  <a:lnTo>
                    <a:pt x="692543" y="97015"/>
                  </a:lnTo>
                  <a:lnTo>
                    <a:pt x="692632" y="97142"/>
                  </a:lnTo>
                  <a:lnTo>
                    <a:pt x="692658" y="97015"/>
                  </a:lnTo>
                  <a:lnTo>
                    <a:pt x="692658" y="96888"/>
                  </a:lnTo>
                  <a:lnTo>
                    <a:pt x="692683" y="97015"/>
                  </a:lnTo>
                  <a:lnTo>
                    <a:pt x="692861" y="97142"/>
                  </a:lnTo>
                  <a:lnTo>
                    <a:pt x="692785" y="97396"/>
                  </a:lnTo>
                  <a:lnTo>
                    <a:pt x="692823" y="97523"/>
                  </a:lnTo>
                  <a:lnTo>
                    <a:pt x="692886" y="97650"/>
                  </a:lnTo>
                  <a:lnTo>
                    <a:pt x="693000" y="97777"/>
                  </a:lnTo>
                  <a:lnTo>
                    <a:pt x="693102" y="97650"/>
                  </a:lnTo>
                  <a:lnTo>
                    <a:pt x="693216" y="97523"/>
                  </a:lnTo>
                  <a:lnTo>
                    <a:pt x="693229" y="97650"/>
                  </a:lnTo>
                  <a:lnTo>
                    <a:pt x="693280" y="97523"/>
                  </a:lnTo>
                  <a:lnTo>
                    <a:pt x="693331" y="97650"/>
                  </a:lnTo>
                  <a:lnTo>
                    <a:pt x="693293" y="97777"/>
                  </a:lnTo>
                  <a:lnTo>
                    <a:pt x="693293" y="97904"/>
                  </a:lnTo>
                  <a:lnTo>
                    <a:pt x="693420" y="97904"/>
                  </a:lnTo>
                  <a:lnTo>
                    <a:pt x="693508" y="97777"/>
                  </a:lnTo>
                  <a:lnTo>
                    <a:pt x="693534" y="97650"/>
                  </a:lnTo>
                  <a:lnTo>
                    <a:pt x="693547" y="97523"/>
                  </a:lnTo>
                  <a:lnTo>
                    <a:pt x="693572" y="97650"/>
                  </a:lnTo>
                  <a:lnTo>
                    <a:pt x="693661" y="97523"/>
                  </a:lnTo>
                  <a:lnTo>
                    <a:pt x="693724" y="97396"/>
                  </a:lnTo>
                  <a:lnTo>
                    <a:pt x="693889" y="97396"/>
                  </a:lnTo>
                  <a:lnTo>
                    <a:pt x="693839" y="97015"/>
                  </a:lnTo>
                  <a:close/>
                </a:path>
                <a:path w="763270" h="354329">
                  <a:moveTo>
                    <a:pt x="695401" y="94462"/>
                  </a:moveTo>
                  <a:close/>
                </a:path>
                <a:path w="763270" h="354329">
                  <a:moveTo>
                    <a:pt x="695921" y="94729"/>
                  </a:moveTo>
                  <a:lnTo>
                    <a:pt x="695794" y="94729"/>
                  </a:lnTo>
                  <a:lnTo>
                    <a:pt x="695921" y="94729"/>
                  </a:lnTo>
                  <a:close/>
                </a:path>
                <a:path w="763270" h="354329">
                  <a:moveTo>
                    <a:pt x="696379" y="97142"/>
                  </a:moveTo>
                  <a:lnTo>
                    <a:pt x="696366" y="96888"/>
                  </a:lnTo>
                  <a:lnTo>
                    <a:pt x="696328" y="96761"/>
                  </a:lnTo>
                  <a:lnTo>
                    <a:pt x="696315" y="96888"/>
                  </a:lnTo>
                  <a:lnTo>
                    <a:pt x="696226" y="96761"/>
                  </a:lnTo>
                  <a:lnTo>
                    <a:pt x="696125" y="96888"/>
                  </a:lnTo>
                  <a:lnTo>
                    <a:pt x="696150" y="96761"/>
                  </a:lnTo>
                  <a:lnTo>
                    <a:pt x="696023" y="96888"/>
                  </a:lnTo>
                  <a:lnTo>
                    <a:pt x="695985" y="97015"/>
                  </a:lnTo>
                  <a:lnTo>
                    <a:pt x="695820" y="97142"/>
                  </a:lnTo>
                  <a:lnTo>
                    <a:pt x="695667" y="97269"/>
                  </a:lnTo>
                  <a:lnTo>
                    <a:pt x="695553" y="97523"/>
                  </a:lnTo>
                  <a:lnTo>
                    <a:pt x="695629" y="97650"/>
                  </a:lnTo>
                  <a:lnTo>
                    <a:pt x="695706" y="97523"/>
                  </a:lnTo>
                  <a:lnTo>
                    <a:pt x="695769" y="97396"/>
                  </a:lnTo>
                  <a:lnTo>
                    <a:pt x="695845" y="97650"/>
                  </a:lnTo>
                  <a:lnTo>
                    <a:pt x="695706" y="97650"/>
                  </a:lnTo>
                  <a:lnTo>
                    <a:pt x="695579" y="98031"/>
                  </a:lnTo>
                  <a:lnTo>
                    <a:pt x="695617" y="98285"/>
                  </a:lnTo>
                  <a:lnTo>
                    <a:pt x="695744" y="98285"/>
                  </a:lnTo>
                  <a:lnTo>
                    <a:pt x="695718" y="98158"/>
                  </a:lnTo>
                  <a:lnTo>
                    <a:pt x="695985" y="98158"/>
                  </a:lnTo>
                  <a:lnTo>
                    <a:pt x="695960" y="98031"/>
                  </a:lnTo>
                  <a:lnTo>
                    <a:pt x="696150" y="98031"/>
                  </a:lnTo>
                  <a:lnTo>
                    <a:pt x="696112" y="98158"/>
                  </a:lnTo>
                  <a:lnTo>
                    <a:pt x="696125" y="98285"/>
                  </a:lnTo>
                  <a:lnTo>
                    <a:pt x="696201" y="98158"/>
                  </a:lnTo>
                  <a:lnTo>
                    <a:pt x="696226" y="98031"/>
                  </a:lnTo>
                  <a:lnTo>
                    <a:pt x="696328" y="97650"/>
                  </a:lnTo>
                  <a:lnTo>
                    <a:pt x="696341" y="97396"/>
                  </a:lnTo>
                  <a:lnTo>
                    <a:pt x="696379" y="97142"/>
                  </a:lnTo>
                  <a:close/>
                </a:path>
                <a:path w="763270" h="354329">
                  <a:moveTo>
                    <a:pt x="698461" y="95999"/>
                  </a:moveTo>
                  <a:lnTo>
                    <a:pt x="698449" y="95872"/>
                  </a:lnTo>
                  <a:lnTo>
                    <a:pt x="698461" y="95999"/>
                  </a:lnTo>
                  <a:close/>
                </a:path>
                <a:path w="763270" h="354329">
                  <a:moveTo>
                    <a:pt x="699300" y="95491"/>
                  </a:moveTo>
                  <a:lnTo>
                    <a:pt x="699223" y="95364"/>
                  </a:lnTo>
                  <a:lnTo>
                    <a:pt x="699135" y="95237"/>
                  </a:lnTo>
                  <a:lnTo>
                    <a:pt x="698995" y="95110"/>
                  </a:lnTo>
                  <a:lnTo>
                    <a:pt x="698906" y="94856"/>
                  </a:lnTo>
                  <a:lnTo>
                    <a:pt x="698830" y="94983"/>
                  </a:lnTo>
                  <a:lnTo>
                    <a:pt x="698754" y="94856"/>
                  </a:lnTo>
                  <a:lnTo>
                    <a:pt x="698766" y="94983"/>
                  </a:lnTo>
                  <a:lnTo>
                    <a:pt x="698792" y="95237"/>
                  </a:lnTo>
                  <a:lnTo>
                    <a:pt x="698639" y="95237"/>
                  </a:lnTo>
                  <a:lnTo>
                    <a:pt x="698601" y="95364"/>
                  </a:lnTo>
                  <a:lnTo>
                    <a:pt x="698398" y="95364"/>
                  </a:lnTo>
                  <a:lnTo>
                    <a:pt x="698373" y="95491"/>
                  </a:lnTo>
                  <a:lnTo>
                    <a:pt x="698334" y="95364"/>
                  </a:lnTo>
                  <a:lnTo>
                    <a:pt x="698474" y="95237"/>
                  </a:lnTo>
                  <a:lnTo>
                    <a:pt x="698398" y="95059"/>
                  </a:lnTo>
                  <a:lnTo>
                    <a:pt x="698258" y="95110"/>
                  </a:lnTo>
                  <a:lnTo>
                    <a:pt x="698246" y="94983"/>
                  </a:lnTo>
                  <a:lnTo>
                    <a:pt x="698220" y="95110"/>
                  </a:lnTo>
                  <a:lnTo>
                    <a:pt x="698207" y="94983"/>
                  </a:lnTo>
                  <a:lnTo>
                    <a:pt x="698131" y="95110"/>
                  </a:lnTo>
                  <a:lnTo>
                    <a:pt x="698169" y="95237"/>
                  </a:lnTo>
                  <a:lnTo>
                    <a:pt x="698042" y="95364"/>
                  </a:lnTo>
                  <a:lnTo>
                    <a:pt x="698042" y="95491"/>
                  </a:lnTo>
                  <a:lnTo>
                    <a:pt x="697890" y="95491"/>
                  </a:lnTo>
                  <a:lnTo>
                    <a:pt x="697928" y="95364"/>
                  </a:lnTo>
                  <a:lnTo>
                    <a:pt x="697915" y="95237"/>
                  </a:lnTo>
                  <a:lnTo>
                    <a:pt x="697801" y="95364"/>
                  </a:lnTo>
                  <a:lnTo>
                    <a:pt x="697712" y="95618"/>
                  </a:lnTo>
                  <a:lnTo>
                    <a:pt x="697788" y="95745"/>
                  </a:lnTo>
                  <a:lnTo>
                    <a:pt x="697852" y="95618"/>
                  </a:lnTo>
                  <a:lnTo>
                    <a:pt x="697903" y="95745"/>
                  </a:lnTo>
                  <a:lnTo>
                    <a:pt x="698017" y="95618"/>
                  </a:lnTo>
                  <a:lnTo>
                    <a:pt x="698055" y="95491"/>
                  </a:lnTo>
                  <a:lnTo>
                    <a:pt x="698246" y="95491"/>
                  </a:lnTo>
                  <a:lnTo>
                    <a:pt x="698220" y="95364"/>
                  </a:lnTo>
                  <a:lnTo>
                    <a:pt x="698347" y="95491"/>
                  </a:lnTo>
                  <a:lnTo>
                    <a:pt x="698309" y="95745"/>
                  </a:lnTo>
                  <a:lnTo>
                    <a:pt x="698296" y="95872"/>
                  </a:lnTo>
                  <a:lnTo>
                    <a:pt x="698398" y="95745"/>
                  </a:lnTo>
                  <a:lnTo>
                    <a:pt x="698500" y="95491"/>
                  </a:lnTo>
                  <a:lnTo>
                    <a:pt x="698500" y="95618"/>
                  </a:lnTo>
                  <a:lnTo>
                    <a:pt x="698487" y="95745"/>
                  </a:lnTo>
                  <a:lnTo>
                    <a:pt x="698550" y="95872"/>
                  </a:lnTo>
                  <a:lnTo>
                    <a:pt x="698677" y="95872"/>
                  </a:lnTo>
                  <a:lnTo>
                    <a:pt x="698639" y="95999"/>
                  </a:lnTo>
                  <a:lnTo>
                    <a:pt x="698906" y="95999"/>
                  </a:lnTo>
                  <a:lnTo>
                    <a:pt x="698931" y="95872"/>
                  </a:lnTo>
                  <a:lnTo>
                    <a:pt x="699122" y="95745"/>
                  </a:lnTo>
                  <a:lnTo>
                    <a:pt x="699160" y="95618"/>
                  </a:lnTo>
                  <a:lnTo>
                    <a:pt x="699300" y="95491"/>
                  </a:lnTo>
                  <a:close/>
                </a:path>
                <a:path w="763270" h="354329">
                  <a:moveTo>
                    <a:pt x="707478" y="89395"/>
                  </a:moveTo>
                  <a:lnTo>
                    <a:pt x="707326" y="89395"/>
                  </a:lnTo>
                  <a:lnTo>
                    <a:pt x="707377" y="89522"/>
                  </a:lnTo>
                  <a:lnTo>
                    <a:pt x="707478" y="89395"/>
                  </a:lnTo>
                  <a:close/>
                </a:path>
                <a:path w="763270" h="354329">
                  <a:moveTo>
                    <a:pt x="757593" y="59728"/>
                  </a:moveTo>
                  <a:close/>
                </a:path>
                <a:path w="763270" h="354329">
                  <a:moveTo>
                    <a:pt x="763016" y="57035"/>
                  </a:moveTo>
                  <a:lnTo>
                    <a:pt x="762114" y="56337"/>
                  </a:lnTo>
                  <a:lnTo>
                    <a:pt x="760018" y="55803"/>
                  </a:lnTo>
                  <a:lnTo>
                    <a:pt x="758901" y="55016"/>
                  </a:lnTo>
                  <a:lnTo>
                    <a:pt x="755027" y="52247"/>
                  </a:lnTo>
                  <a:lnTo>
                    <a:pt x="754138" y="51625"/>
                  </a:lnTo>
                  <a:lnTo>
                    <a:pt x="752703" y="50596"/>
                  </a:lnTo>
                  <a:lnTo>
                    <a:pt x="751586" y="45643"/>
                  </a:lnTo>
                  <a:lnTo>
                    <a:pt x="751649" y="39154"/>
                  </a:lnTo>
                  <a:lnTo>
                    <a:pt x="751890" y="38341"/>
                  </a:lnTo>
                  <a:lnTo>
                    <a:pt x="752856" y="35001"/>
                  </a:lnTo>
                  <a:lnTo>
                    <a:pt x="754138" y="31978"/>
                  </a:lnTo>
                  <a:lnTo>
                    <a:pt x="754430" y="31330"/>
                  </a:lnTo>
                  <a:lnTo>
                    <a:pt x="755967" y="27698"/>
                  </a:lnTo>
                  <a:lnTo>
                    <a:pt x="756462" y="24257"/>
                  </a:lnTo>
                  <a:lnTo>
                    <a:pt x="756754" y="22225"/>
                  </a:lnTo>
                  <a:lnTo>
                    <a:pt x="755040" y="17627"/>
                  </a:lnTo>
                  <a:lnTo>
                    <a:pt x="754138" y="16916"/>
                  </a:lnTo>
                  <a:lnTo>
                    <a:pt x="753211" y="16179"/>
                  </a:lnTo>
                  <a:lnTo>
                    <a:pt x="751395" y="17246"/>
                  </a:lnTo>
                  <a:lnTo>
                    <a:pt x="750430" y="17627"/>
                  </a:lnTo>
                  <a:lnTo>
                    <a:pt x="749452" y="19558"/>
                  </a:lnTo>
                  <a:lnTo>
                    <a:pt x="746531" y="20307"/>
                  </a:lnTo>
                  <a:lnTo>
                    <a:pt x="744613" y="21323"/>
                  </a:lnTo>
                  <a:lnTo>
                    <a:pt x="742848" y="22275"/>
                  </a:lnTo>
                  <a:lnTo>
                    <a:pt x="740029" y="23444"/>
                  </a:lnTo>
                  <a:lnTo>
                    <a:pt x="739851" y="23469"/>
                  </a:lnTo>
                  <a:lnTo>
                    <a:pt x="738339" y="23609"/>
                  </a:lnTo>
                  <a:lnTo>
                    <a:pt x="736942" y="22009"/>
                  </a:lnTo>
                  <a:lnTo>
                    <a:pt x="734872" y="20675"/>
                  </a:lnTo>
                  <a:lnTo>
                    <a:pt x="732764" y="19659"/>
                  </a:lnTo>
                  <a:lnTo>
                    <a:pt x="731024" y="20231"/>
                  </a:lnTo>
                  <a:lnTo>
                    <a:pt x="730326" y="19799"/>
                  </a:lnTo>
                  <a:lnTo>
                    <a:pt x="729881" y="19519"/>
                  </a:lnTo>
                  <a:lnTo>
                    <a:pt x="729119" y="19443"/>
                  </a:lnTo>
                  <a:lnTo>
                    <a:pt x="728586" y="19723"/>
                  </a:lnTo>
                  <a:lnTo>
                    <a:pt x="727773" y="19862"/>
                  </a:lnTo>
                  <a:lnTo>
                    <a:pt x="727329" y="19710"/>
                  </a:lnTo>
                  <a:lnTo>
                    <a:pt x="727011" y="19075"/>
                  </a:lnTo>
                  <a:lnTo>
                    <a:pt x="726605" y="18681"/>
                  </a:lnTo>
                  <a:lnTo>
                    <a:pt x="726071" y="18656"/>
                  </a:lnTo>
                  <a:lnTo>
                    <a:pt x="725487" y="18681"/>
                  </a:lnTo>
                  <a:lnTo>
                    <a:pt x="724928" y="18961"/>
                  </a:lnTo>
                  <a:lnTo>
                    <a:pt x="724408" y="19519"/>
                  </a:lnTo>
                  <a:lnTo>
                    <a:pt x="724166" y="19913"/>
                  </a:lnTo>
                  <a:lnTo>
                    <a:pt x="723874" y="19748"/>
                  </a:lnTo>
                  <a:lnTo>
                    <a:pt x="723582" y="19875"/>
                  </a:lnTo>
                  <a:lnTo>
                    <a:pt x="722896" y="20002"/>
                  </a:lnTo>
                  <a:lnTo>
                    <a:pt x="722757" y="20066"/>
                  </a:lnTo>
                  <a:lnTo>
                    <a:pt x="722579" y="20205"/>
                  </a:lnTo>
                  <a:lnTo>
                    <a:pt x="722376" y="20231"/>
                  </a:lnTo>
                  <a:lnTo>
                    <a:pt x="722033" y="20358"/>
                  </a:lnTo>
                  <a:lnTo>
                    <a:pt x="721804" y="20345"/>
                  </a:lnTo>
                  <a:lnTo>
                    <a:pt x="721525" y="20396"/>
                  </a:lnTo>
                  <a:lnTo>
                    <a:pt x="721296" y="20434"/>
                  </a:lnTo>
                  <a:lnTo>
                    <a:pt x="721055" y="20548"/>
                  </a:lnTo>
                  <a:lnTo>
                    <a:pt x="720801" y="20637"/>
                  </a:lnTo>
                  <a:lnTo>
                    <a:pt x="720661" y="20574"/>
                  </a:lnTo>
                  <a:lnTo>
                    <a:pt x="720483" y="20510"/>
                  </a:lnTo>
                  <a:lnTo>
                    <a:pt x="720331" y="20472"/>
                  </a:lnTo>
                  <a:lnTo>
                    <a:pt x="720064" y="20447"/>
                  </a:lnTo>
                  <a:lnTo>
                    <a:pt x="719721" y="20599"/>
                  </a:lnTo>
                  <a:lnTo>
                    <a:pt x="719543" y="20624"/>
                  </a:lnTo>
                  <a:lnTo>
                    <a:pt x="719112" y="20789"/>
                  </a:lnTo>
                  <a:lnTo>
                    <a:pt x="719023" y="20942"/>
                  </a:lnTo>
                  <a:lnTo>
                    <a:pt x="718845" y="21056"/>
                  </a:lnTo>
                  <a:lnTo>
                    <a:pt x="718820" y="21196"/>
                  </a:lnTo>
                  <a:lnTo>
                    <a:pt x="718794" y="21336"/>
                  </a:lnTo>
                  <a:lnTo>
                    <a:pt x="718705" y="21475"/>
                  </a:lnTo>
                  <a:lnTo>
                    <a:pt x="718566" y="21590"/>
                  </a:lnTo>
                  <a:lnTo>
                    <a:pt x="718502" y="22034"/>
                  </a:lnTo>
                  <a:lnTo>
                    <a:pt x="718464" y="22174"/>
                  </a:lnTo>
                  <a:lnTo>
                    <a:pt x="718731" y="22301"/>
                  </a:lnTo>
                  <a:lnTo>
                    <a:pt x="718807" y="22479"/>
                  </a:lnTo>
                  <a:lnTo>
                    <a:pt x="718680" y="22631"/>
                  </a:lnTo>
                  <a:lnTo>
                    <a:pt x="718477" y="22644"/>
                  </a:lnTo>
                  <a:lnTo>
                    <a:pt x="718477" y="81254"/>
                  </a:lnTo>
                  <a:lnTo>
                    <a:pt x="718426" y="81521"/>
                  </a:lnTo>
                  <a:lnTo>
                    <a:pt x="718451" y="81254"/>
                  </a:lnTo>
                  <a:lnTo>
                    <a:pt x="718477" y="22644"/>
                  </a:lnTo>
                  <a:lnTo>
                    <a:pt x="718083" y="22428"/>
                  </a:lnTo>
                  <a:lnTo>
                    <a:pt x="718032" y="80797"/>
                  </a:lnTo>
                  <a:lnTo>
                    <a:pt x="717829" y="80505"/>
                  </a:lnTo>
                  <a:lnTo>
                    <a:pt x="718032" y="80797"/>
                  </a:lnTo>
                  <a:lnTo>
                    <a:pt x="718032" y="22364"/>
                  </a:lnTo>
                  <a:lnTo>
                    <a:pt x="717804" y="22199"/>
                  </a:lnTo>
                  <a:lnTo>
                    <a:pt x="717473" y="21971"/>
                  </a:lnTo>
                  <a:lnTo>
                    <a:pt x="717397" y="21831"/>
                  </a:lnTo>
                  <a:lnTo>
                    <a:pt x="717207" y="21780"/>
                  </a:lnTo>
                  <a:lnTo>
                    <a:pt x="717118" y="22009"/>
                  </a:lnTo>
                  <a:lnTo>
                    <a:pt x="716876" y="22059"/>
                  </a:lnTo>
                  <a:lnTo>
                    <a:pt x="716610" y="22225"/>
                  </a:lnTo>
                  <a:lnTo>
                    <a:pt x="716419" y="22186"/>
                  </a:lnTo>
                  <a:lnTo>
                    <a:pt x="716254" y="22186"/>
                  </a:lnTo>
                  <a:lnTo>
                    <a:pt x="716229" y="22339"/>
                  </a:lnTo>
                  <a:lnTo>
                    <a:pt x="716241" y="22504"/>
                  </a:lnTo>
                  <a:lnTo>
                    <a:pt x="716038" y="22682"/>
                  </a:lnTo>
                  <a:lnTo>
                    <a:pt x="715911" y="22618"/>
                  </a:lnTo>
                  <a:lnTo>
                    <a:pt x="715911" y="76441"/>
                  </a:lnTo>
                  <a:lnTo>
                    <a:pt x="715911" y="22618"/>
                  </a:lnTo>
                  <a:lnTo>
                    <a:pt x="715772" y="22580"/>
                  </a:lnTo>
                  <a:lnTo>
                    <a:pt x="715721" y="22707"/>
                  </a:lnTo>
                  <a:lnTo>
                    <a:pt x="715683" y="22847"/>
                  </a:lnTo>
                  <a:lnTo>
                    <a:pt x="715454" y="22872"/>
                  </a:lnTo>
                  <a:lnTo>
                    <a:pt x="715302" y="22961"/>
                  </a:lnTo>
                  <a:lnTo>
                    <a:pt x="715162" y="22987"/>
                  </a:lnTo>
                  <a:lnTo>
                    <a:pt x="714959" y="22745"/>
                  </a:lnTo>
                  <a:lnTo>
                    <a:pt x="714806" y="22847"/>
                  </a:lnTo>
                  <a:lnTo>
                    <a:pt x="714756" y="76136"/>
                  </a:lnTo>
                  <a:lnTo>
                    <a:pt x="714756" y="22847"/>
                  </a:lnTo>
                  <a:lnTo>
                    <a:pt x="714552" y="22669"/>
                  </a:lnTo>
                  <a:lnTo>
                    <a:pt x="714413" y="22682"/>
                  </a:lnTo>
                  <a:lnTo>
                    <a:pt x="714273" y="22631"/>
                  </a:lnTo>
                  <a:lnTo>
                    <a:pt x="714019" y="22504"/>
                  </a:lnTo>
                  <a:lnTo>
                    <a:pt x="714070" y="22656"/>
                  </a:lnTo>
                  <a:lnTo>
                    <a:pt x="714044" y="76441"/>
                  </a:lnTo>
                  <a:lnTo>
                    <a:pt x="714044" y="76568"/>
                  </a:lnTo>
                  <a:lnTo>
                    <a:pt x="713955" y="76428"/>
                  </a:lnTo>
                  <a:lnTo>
                    <a:pt x="714006" y="76288"/>
                  </a:lnTo>
                  <a:lnTo>
                    <a:pt x="714044" y="76441"/>
                  </a:lnTo>
                  <a:lnTo>
                    <a:pt x="714044" y="22745"/>
                  </a:lnTo>
                  <a:lnTo>
                    <a:pt x="713778" y="22720"/>
                  </a:lnTo>
                  <a:lnTo>
                    <a:pt x="713498" y="22682"/>
                  </a:lnTo>
                  <a:lnTo>
                    <a:pt x="713333" y="22580"/>
                  </a:lnTo>
                  <a:lnTo>
                    <a:pt x="713473" y="22733"/>
                  </a:lnTo>
                  <a:lnTo>
                    <a:pt x="713473" y="22948"/>
                  </a:lnTo>
                  <a:lnTo>
                    <a:pt x="713460" y="23101"/>
                  </a:lnTo>
                  <a:lnTo>
                    <a:pt x="713282" y="23012"/>
                  </a:lnTo>
                  <a:lnTo>
                    <a:pt x="713295" y="23152"/>
                  </a:lnTo>
                  <a:lnTo>
                    <a:pt x="713143" y="23304"/>
                  </a:lnTo>
                  <a:lnTo>
                    <a:pt x="713181" y="23431"/>
                  </a:lnTo>
                  <a:lnTo>
                    <a:pt x="713168" y="23583"/>
                  </a:lnTo>
                  <a:lnTo>
                    <a:pt x="712965" y="23622"/>
                  </a:lnTo>
                  <a:lnTo>
                    <a:pt x="712812" y="23533"/>
                  </a:lnTo>
                  <a:lnTo>
                    <a:pt x="712901" y="23368"/>
                  </a:lnTo>
                  <a:lnTo>
                    <a:pt x="712724" y="23291"/>
                  </a:lnTo>
                  <a:lnTo>
                    <a:pt x="712736" y="23152"/>
                  </a:lnTo>
                  <a:lnTo>
                    <a:pt x="712647" y="76174"/>
                  </a:lnTo>
                  <a:lnTo>
                    <a:pt x="712622" y="76301"/>
                  </a:lnTo>
                  <a:lnTo>
                    <a:pt x="712622" y="76149"/>
                  </a:lnTo>
                  <a:lnTo>
                    <a:pt x="712647" y="23139"/>
                  </a:lnTo>
                  <a:lnTo>
                    <a:pt x="712470" y="23012"/>
                  </a:lnTo>
                  <a:lnTo>
                    <a:pt x="712419" y="69862"/>
                  </a:lnTo>
                  <a:lnTo>
                    <a:pt x="712381" y="72301"/>
                  </a:lnTo>
                  <a:lnTo>
                    <a:pt x="712279" y="72656"/>
                  </a:lnTo>
                  <a:lnTo>
                    <a:pt x="712254" y="75641"/>
                  </a:lnTo>
                  <a:lnTo>
                    <a:pt x="712241" y="75806"/>
                  </a:lnTo>
                  <a:lnTo>
                    <a:pt x="712127" y="75349"/>
                  </a:lnTo>
                  <a:lnTo>
                    <a:pt x="712254" y="75641"/>
                  </a:lnTo>
                  <a:lnTo>
                    <a:pt x="712254" y="72720"/>
                  </a:lnTo>
                  <a:lnTo>
                    <a:pt x="712241" y="72885"/>
                  </a:lnTo>
                  <a:lnTo>
                    <a:pt x="712139" y="73025"/>
                  </a:lnTo>
                  <a:lnTo>
                    <a:pt x="712139" y="75260"/>
                  </a:lnTo>
                  <a:lnTo>
                    <a:pt x="712139" y="73025"/>
                  </a:lnTo>
                  <a:lnTo>
                    <a:pt x="712216" y="72885"/>
                  </a:lnTo>
                  <a:lnTo>
                    <a:pt x="712177" y="72605"/>
                  </a:lnTo>
                  <a:lnTo>
                    <a:pt x="712279" y="72351"/>
                  </a:lnTo>
                  <a:lnTo>
                    <a:pt x="712304" y="72174"/>
                  </a:lnTo>
                  <a:lnTo>
                    <a:pt x="712381" y="72301"/>
                  </a:lnTo>
                  <a:lnTo>
                    <a:pt x="712381" y="69850"/>
                  </a:lnTo>
                  <a:lnTo>
                    <a:pt x="712266" y="72009"/>
                  </a:lnTo>
                  <a:lnTo>
                    <a:pt x="712266" y="69875"/>
                  </a:lnTo>
                  <a:lnTo>
                    <a:pt x="712127" y="69799"/>
                  </a:lnTo>
                  <a:lnTo>
                    <a:pt x="711987" y="69710"/>
                  </a:lnTo>
                  <a:lnTo>
                    <a:pt x="711974" y="69862"/>
                  </a:lnTo>
                  <a:lnTo>
                    <a:pt x="711936" y="73393"/>
                  </a:lnTo>
                  <a:lnTo>
                    <a:pt x="711835" y="73621"/>
                  </a:lnTo>
                  <a:lnTo>
                    <a:pt x="711809" y="73761"/>
                  </a:lnTo>
                  <a:lnTo>
                    <a:pt x="711746" y="73888"/>
                  </a:lnTo>
                  <a:lnTo>
                    <a:pt x="711593" y="73977"/>
                  </a:lnTo>
                  <a:lnTo>
                    <a:pt x="711466" y="73952"/>
                  </a:lnTo>
                  <a:lnTo>
                    <a:pt x="711631" y="73901"/>
                  </a:lnTo>
                  <a:lnTo>
                    <a:pt x="711746" y="73774"/>
                  </a:lnTo>
                  <a:lnTo>
                    <a:pt x="711809" y="73647"/>
                  </a:lnTo>
                  <a:lnTo>
                    <a:pt x="711923" y="73393"/>
                  </a:lnTo>
                  <a:lnTo>
                    <a:pt x="711936" y="69926"/>
                  </a:lnTo>
                  <a:lnTo>
                    <a:pt x="711822" y="69786"/>
                  </a:lnTo>
                  <a:lnTo>
                    <a:pt x="711771" y="69951"/>
                  </a:lnTo>
                  <a:lnTo>
                    <a:pt x="711593" y="69964"/>
                  </a:lnTo>
                  <a:lnTo>
                    <a:pt x="711593" y="70942"/>
                  </a:lnTo>
                  <a:lnTo>
                    <a:pt x="711593" y="69964"/>
                  </a:lnTo>
                  <a:lnTo>
                    <a:pt x="711530" y="70713"/>
                  </a:lnTo>
                  <a:lnTo>
                    <a:pt x="711403" y="70497"/>
                  </a:lnTo>
                  <a:lnTo>
                    <a:pt x="711517" y="70675"/>
                  </a:lnTo>
                  <a:lnTo>
                    <a:pt x="711530" y="70015"/>
                  </a:lnTo>
                  <a:lnTo>
                    <a:pt x="711339" y="70104"/>
                  </a:lnTo>
                  <a:lnTo>
                    <a:pt x="711276" y="69964"/>
                  </a:lnTo>
                  <a:lnTo>
                    <a:pt x="711365" y="70091"/>
                  </a:lnTo>
                  <a:lnTo>
                    <a:pt x="711428" y="69964"/>
                  </a:lnTo>
                  <a:lnTo>
                    <a:pt x="711593" y="69964"/>
                  </a:lnTo>
                  <a:lnTo>
                    <a:pt x="711733" y="69964"/>
                  </a:lnTo>
                  <a:lnTo>
                    <a:pt x="711771" y="69748"/>
                  </a:lnTo>
                  <a:lnTo>
                    <a:pt x="711923" y="69837"/>
                  </a:lnTo>
                  <a:lnTo>
                    <a:pt x="711974" y="69710"/>
                  </a:lnTo>
                  <a:lnTo>
                    <a:pt x="711962" y="69583"/>
                  </a:lnTo>
                  <a:lnTo>
                    <a:pt x="712216" y="69837"/>
                  </a:lnTo>
                  <a:lnTo>
                    <a:pt x="712317" y="69659"/>
                  </a:lnTo>
                  <a:lnTo>
                    <a:pt x="712381" y="69799"/>
                  </a:lnTo>
                  <a:lnTo>
                    <a:pt x="712419" y="23012"/>
                  </a:lnTo>
                  <a:lnTo>
                    <a:pt x="712355" y="68948"/>
                  </a:lnTo>
                  <a:lnTo>
                    <a:pt x="712292" y="69113"/>
                  </a:lnTo>
                  <a:lnTo>
                    <a:pt x="712317" y="68948"/>
                  </a:lnTo>
                  <a:lnTo>
                    <a:pt x="712266" y="68694"/>
                  </a:lnTo>
                  <a:lnTo>
                    <a:pt x="712355" y="68948"/>
                  </a:lnTo>
                  <a:lnTo>
                    <a:pt x="712355" y="22961"/>
                  </a:lnTo>
                  <a:lnTo>
                    <a:pt x="712317" y="68516"/>
                  </a:lnTo>
                  <a:lnTo>
                    <a:pt x="712203" y="68275"/>
                  </a:lnTo>
                  <a:lnTo>
                    <a:pt x="712317" y="68516"/>
                  </a:lnTo>
                  <a:lnTo>
                    <a:pt x="712317" y="22936"/>
                  </a:lnTo>
                  <a:lnTo>
                    <a:pt x="712127" y="22885"/>
                  </a:lnTo>
                  <a:lnTo>
                    <a:pt x="711923" y="22707"/>
                  </a:lnTo>
                  <a:lnTo>
                    <a:pt x="711758" y="22644"/>
                  </a:lnTo>
                  <a:lnTo>
                    <a:pt x="711619" y="22555"/>
                  </a:lnTo>
                  <a:lnTo>
                    <a:pt x="711428" y="22428"/>
                  </a:lnTo>
                  <a:lnTo>
                    <a:pt x="711428" y="67945"/>
                  </a:lnTo>
                  <a:lnTo>
                    <a:pt x="711428" y="22428"/>
                  </a:lnTo>
                  <a:lnTo>
                    <a:pt x="711276" y="22390"/>
                  </a:lnTo>
                  <a:lnTo>
                    <a:pt x="711098" y="22250"/>
                  </a:lnTo>
                  <a:lnTo>
                    <a:pt x="710920" y="22225"/>
                  </a:lnTo>
                  <a:lnTo>
                    <a:pt x="710755" y="22186"/>
                  </a:lnTo>
                  <a:lnTo>
                    <a:pt x="710552" y="22098"/>
                  </a:lnTo>
                  <a:lnTo>
                    <a:pt x="710349" y="22059"/>
                  </a:lnTo>
                  <a:lnTo>
                    <a:pt x="710171" y="21958"/>
                  </a:lnTo>
                  <a:lnTo>
                    <a:pt x="710018" y="22009"/>
                  </a:lnTo>
                  <a:lnTo>
                    <a:pt x="709968" y="21856"/>
                  </a:lnTo>
                  <a:lnTo>
                    <a:pt x="709828" y="21767"/>
                  </a:lnTo>
                  <a:lnTo>
                    <a:pt x="709803" y="21539"/>
                  </a:lnTo>
                  <a:lnTo>
                    <a:pt x="709815" y="21361"/>
                  </a:lnTo>
                  <a:lnTo>
                    <a:pt x="709904" y="21221"/>
                  </a:lnTo>
                  <a:lnTo>
                    <a:pt x="709879" y="20955"/>
                  </a:lnTo>
                  <a:lnTo>
                    <a:pt x="709739" y="20904"/>
                  </a:lnTo>
                  <a:lnTo>
                    <a:pt x="709777" y="20726"/>
                  </a:lnTo>
                  <a:lnTo>
                    <a:pt x="709891" y="20586"/>
                  </a:lnTo>
                  <a:lnTo>
                    <a:pt x="708685" y="20472"/>
                  </a:lnTo>
                  <a:lnTo>
                    <a:pt x="708685" y="66929"/>
                  </a:lnTo>
                  <a:lnTo>
                    <a:pt x="708685" y="20472"/>
                  </a:lnTo>
                  <a:lnTo>
                    <a:pt x="708571" y="66738"/>
                  </a:lnTo>
                  <a:lnTo>
                    <a:pt x="708533" y="66611"/>
                  </a:lnTo>
                  <a:lnTo>
                    <a:pt x="708571" y="66738"/>
                  </a:lnTo>
                  <a:lnTo>
                    <a:pt x="708571" y="20472"/>
                  </a:lnTo>
                  <a:lnTo>
                    <a:pt x="708329" y="20472"/>
                  </a:lnTo>
                  <a:lnTo>
                    <a:pt x="708329" y="66662"/>
                  </a:lnTo>
                  <a:lnTo>
                    <a:pt x="708152" y="66459"/>
                  </a:lnTo>
                  <a:lnTo>
                    <a:pt x="708113" y="66268"/>
                  </a:lnTo>
                  <a:lnTo>
                    <a:pt x="708152" y="66408"/>
                  </a:lnTo>
                  <a:lnTo>
                    <a:pt x="708253" y="66573"/>
                  </a:lnTo>
                  <a:lnTo>
                    <a:pt x="708329" y="20472"/>
                  </a:lnTo>
                  <a:lnTo>
                    <a:pt x="707885" y="20472"/>
                  </a:lnTo>
                  <a:lnTo>
                    <a:pt x="707885" y="61798"/>
                  </a:lnTo>
                  <a:lnTo>
                    <a:pt x="707821" y="61925"/>
                  </a:lnTo>
                  <a:lnTo>
                    <a:pt x="707821" y="63639"/>
                  </a:lnTo>
                  <a:lnTo>
                    <a:pt x="707682" y="63728"/>
                  </a:lnTo>
                  <a:lnTo>
                    <a:pt x="707504" y="63728"/>
                  </a:lnTo>
                  <a:lnTo>
                    <a:pt x="707453" y="65430"/>
                  </a:lnTo>
                  <a:lnTo>
                    <a:pt x="707313" y="65443"/>
                  </a:lnTo>
                  <a:lnTo>
                    <a:pt x="707085" y="65468"/>
                  </a:lnTo>
                  <a:lnTo>
                    <a:pt x="707428" y="65392"/>
                  </a:lnTo>
                  <a:lnTo>
                    <a:pt x="707453" y="63804"/>
                  </a:lnTo>
                  <a:lnTo>
                    <a:pt x="707186" y="64033"/>
                  </a:lnTo>
                  <a:lnTo>
                    <a:pt x="707174" y="64452"/>
                  </a:lnTo>
                  <a:lnTo>
                    <a:pt x="707136" y="64693"/>
                  </a:lnTo>
                  <a:lnTo>
                    <a:pt x="707136" y="64312"/>
                  </a:lnTo>
                  <a:lnTo>
                    <a:pt x="707174" y="64452"/>
                  </a:lnTo>
                  <a:lnTo>
                    <a:pt x="707174" y="64058"/>
                  </a:lnTo>
                  <a:lnTo>
                    <a:pt x="707478" y="63741"/>
                  </a:lnTo>
                  <a:lnTo>
                    <a:pt x="707504" y="63614"/>
                  </a:lnTo>
                  <a:lnTo>
                    <a:pt x="707796" y="63614"/>
                  </a:lnTo>
                  <a:lnTo>
                    <a:pt x="707821" y="61925"/>
                  </a:lnTo>
                  <a:lnTo>
                    <a:pt x="707694" y="61963"/>
                  </a:lnTo>
                  <a:lnTo>
                    <a:pt x="707656" y="62179"/>
                  </a:lnTo>
                  <a:lnTo>
                    <a:pt x="707529" y="62217"/>
                  </a:lnTo>
                  <a:lnTo>
                    <a:pt x="707402" y="62255"/>
                  </a:lnTo>
                  <a:lnTo>
                    <a:pt x="707275" y="62382"/>
                  </a:lnTo>
                  <a:lnTo>
                    <a:pt x="707326" y="62217"/>
                  </a:lnTo>
                  <a:lnTo>
                    <a:pt x="707491" y="62217"/>
                  </a:lnTo>
                  <a:lnTo>
                    <a:pt x="707517" y="62090"/>
                  </a:lnTo>
                  <a:lnTo>
                    <a:pt x="707555" y="62217"/>
                  </a:lnTo>
                  <a:lnTo>
                    <a:pt x="707656" y="62052"/>
                  </a:lnTo>
                  <a:lnTo>
                    <a:pt x="707771" y="61836"/>
                  </a:lnTo>
                  <a:lnTo>
                    <a:pt x="707783" y="61645"/>
                  </a:lnTo>
                  <a:lnTo>
                    <a:pt x="707872" y="61798"/>
                  </a:lnTo>
                  <a:lnTo>
                    <a:pt x="707885" y="20472"/>
                  </a:lnTo>
                  <a:lnTo>
                    <a:pt x="707517" y="20472"/>
                  </a:lnTo>
                  <a:lnTo>
                    <a:pt x="707517" y="61442"/>
                  </a:lnTo>
                  <a:lnTo>
                    <a:pt x="707517" y="20472"/>
                  </a:lnTo>
                  <a:lnTo>
                    <a:pt x="707478" y="59131"/>
                  </a:lnTo>
                  <a:lnTo>
                    <a:pt x="707478" y="60198"/>
                  </a:lnTo>
                  <a:lnTo>
                    <a:pt x="707440" y="53200"/>
                  </a:lnTo>
                  <a:lnTo>
                    <a:pt x="707428" y="51739"/>
                  </a:lnTo>
                  <a:lnTo>
                    <a:pt x="707440" y="52247"/>
                  </a:lnTo>
                  <a:lnTo>
                    <a:pt x="707440" y="53200"/>
                  </a:lnTo>
                  <a:lnTo>
                    <a:pt x="707466" y="55702"/>
                  </a:lnTo>
                  <a:lnTo>
                    <a:pt x="707466" y="56476"/>
                  </a:lnTo>
                  <a:lnTo>
                    <a:pt x="707478" y="59131"/>
                  </a:lnTo>
                  <a:lnTo>
                    <a:pt x="707478" y="20472"/>
                  </a:lnTo>
                  <a:lnTo>
                    <a:pt x="707364" y="39395"/>
                  </a:lnTo>
                  <a:lnTo>
                    <a:pt x="707364" y="40513"/>
                  </a:lnTo>
                  <a:lnTo>
                    <a:pt x="707364" y="40805"/>
                  </a:lnTo>
                  <a:lnTo>
                    <a:pt x="707351" y="41008"/>
                  </a:lnTo>
                  <a:lnTo>
                    <a:pt x="707351" y="40767"/>
                  </a:lnTo>
                  <a:lnTo>
                    <a:pt x="707364" y="40513"/>
                  </a:lnTo>
                  <a:lnTo>
                    <a:pt x="707351" y="40157"/>
                  </a:lnTo>
                  <a:lnTo>
                    <a:pt x="707364" y="40513"/>
                  </a:lnTo>
                  <a:lnTo>
                    <a:pt x="707364" y="39395"/>
                  </a:lnTo>
                  <a:lnTo>
                    <a:pt x="707351" y="39662"/>
                  </a:lnTo>
                  <a:lnTo>
                    <a:pt x="707351" y="39395"/>
                  </a:lnTo>
                  <a:lnTo>
                    <a:pt x="707364" y="20472"/>
                  </a:lnTo>
                  <a:lnTo>
                    <a:pt x="706005" y="20472"/>
                  </a:lnTo>
                  <a:lnTo>
                    <a:pt x="706005" y="38061"/>
                  </a:lnTo>
                  <a:lnTo>
                    <a:pt x="706005" y="20472"/>
                  </a:lnTo>
                  <a:lnTo>
                    <a:pt x="705510" y="20472"/>
                  </a:lnTo>
                  <a:lnTo>
                    <a:pt x="705510" y="37452"/>
                  </a:lnTo>
                  <a:lnTo>
                    <a:pt x="705408" y="37299"/>
                  </a:lnTo>
                  <a:lnTo>
                    <a:pt x="705510" y="37452"/>
                  </a:lnTo>
                  <a:lnTo>
                    <a:pt x="705510" y="20472"/>
                  </a:lnTo>
                  <a:lnTo>
                    <a:pt x="705345" y="20472"/>
                  </a:lnTo>
                  <a:lnTo>
                    <a:pt x="705345" y="37134"/>
                  </a:lnTo>
                  <a:lnTo>
                    <a:pt x="705345" y="20472"/>
                  </a:lnTo>
                  <a:lnTo>
                    <a:pt x="705180" y="20472"/>
                  </a:lnTo>
                  <a:lnTo>
                    <a:pt x="705180" y="36741"/>
                  </a:lnTo>
                  <a:lnTo>
                    <a:pt x="705091" y="36576"/>
                  </a:lnTo>
                  <a:lnTo>
                    <a:pt x="705180" y="36741"/>
                  </a:lnTo>
                  <a:lnTo>
                    <a:pt x="705180" y="20472"/>
                  </a:lnTo>
                  <a:lnTo>
                    <a:pt x="704545" y="20447"/>
                  </a:lnTo>
                  <a:lnTo>
                    <a:pt x="703859" y="20472"/>
                  </a:lnTo>
                  <a:lnTo>
                    <a:pt x="702856" y="20472"/>
                  </a:lnTo>
                  <a:lnTo>
                    <a:pt x="702856" y="20701"/>
                  </a:lnTo>
                  <a:lnTo>
                    <a:pt x="702856" y="22161"/>
                  </a:lnTo>
                  <a:lnTo>
                    <a:pt x="702437" y="22161"/>
                  </a:lnTo>
                  <a:lnTo>
                    <a:pt x="702437" y="34112"/>
                  </a:lnTo>
                  <a:lnTo>
                    <a:pt x="702424" y="34239"/>
                  </a:lnTo>
                  <a:lnTo>
                    <a:pt x="702360" y="34023"/>
                  </a:lnTo>
                  <a:lnTo>
                    <a:pt x="702437" y="22161"/>
                  </a:lnTo>
                  <a:lnTo>
                    <a:pt x="701751" y="22161"/>
                  </a:lnTo>
                  <a:lnTo>
                    <a:pt x="699363" y="22161"/>
                  </a:lnTo>
                  <a:lnTo>
                    <a:pt x="699363" y="34607"/>
                  </a:lnTo>
                  <a:lnTo>
                    <a:pt x="699300" y="34480"/>
                  </a:lnTo>
                  <a:lnTo>
                    <a:pt x="699338" y="34315"/>
                  </a:lnTo>
                  <a:lnTo>
                    <a:pt x="699300" y="34112"/>
                  </a:lnTo>
                  <a:lnTo>
                    <a:pt x="699338" y="33883"/>
                  </a:lnTo>
                  <a:lnTo>
                    <a:pt x="699350" y="33743"/>
                  </a:lnTo>
                  <a:lnTo>
                    <a:pt x="699363" y="34607"/>
                  </a:lnTo>
                  <a:lnTo>
                    <a:pt x="699363" y="22161"/>
                  </a:lnTo>
                  <a:lnTo>
                    <a:pt x="699325" y="22758"/>
                  </a:lnTo>
                  <a:lnTo>
                    <a:pt x="699325" y="22898"/>
                  </a:lnTo>
                  <a:lnTo>
                    <a:pt x="699300" y="23622"/>
                  </a:lnTo>
                  <a:lnTo>
                    <a:pt x="699325" y="24257"/>
                  </a:lnTo>
                  <a:lnTo>
                    <a:pt x="699325" y="24701"/>
                  </a:lnTo>
                  <a:lnTo>
                    <a:pt x="699325" y="25247"/>
                  </a:lnTo>
                  <a:lnTo>
                    <a:pt x="699312" y="29476"/>
                  </a:lnTo>
                  <a:lnTo>
                    <a:pt x="697471" y="31330"/>
                  </a:lnTo>
                  <a:lnTo>
                    <a:pt x="696798" y="32004"/>
                  </a:lnTo>
                  <a:lnTo>
                    <a:pt x="695350" y="32727"/>
                  </a:lnTo>
                  <a:lnTo>
                    <a:pt x="695350" y="35687"/>
                  </a:lnTo>
                  <a:lnTo>
                    <a:pt x="695350" y="32727"/>
                  </a:lnTo>
                  <a:lnTo>
                    <a:pt x="694639" y="33083"/>
                  </a:lnTo>
                  <a:lnTo>
                    <a:pt x="693674" y="33566"/>
                  </a:lnTo>
                  <a:lnTo>
                    <a:pt x="692226" y="33985"/>
                  </a:lnTo>
                  <a:lnTo>
                    <a:pt x="691934" y="34074"/>
                  </a:lnTo>
                  <a:lnTo>
                    <a:pt x="691934" y="36550"/>
                  </a:lnTo>
                  <a:lnTo>
                    <a:pt x="691934" y="34074"/>
                  </a:lnTo>
                  <a:lnTo>
                    <a:pt x="690321" y="34531"/>
                  </a:lnTo>
                  <a:lnTo>
                    <a:pt x="690321" y="35039"/>
                  </a:lnTo>
                  <a:lnTo>
                    <a:pt x="690321" y="35191"/>
                  </a:lnTo>
                  <a:lnTo>
                    <a:pt x="690295" y="35331"/>
                  </a:lnTo>
                  <a:lnTo>
                    <a:pt x="690270" y="34696"/>
                  </a:lnTo>
                  <a:lnTo>
                    <a:pt x="690295" y="34886"/>
                  </a:lnTo>
                  <a:lnTo>
                    <a:pt x="690321" y="35039"/>
                  </a:lnTo>
                  <a:lnTo>
                    <a:pt x="690321" y="34531"/>
                  </a:lnTo>
                  <a:lnTo>
                    <a:pt x="690245" y="32880"/>
                  </a:lnTo>
                  <a:lnTo>
                    <a:pt x="690321" y="32753"/>
                  </a:lnTo>
                  <a:lnTo>
                    <a:pt x="690372" y="32499"/>
                  </a:lnTo>
                  <a:lnTo>
                    <a:pt x="690448" y="32372"/>
                  </a:lnTo>
                  <a:lnTo>
                    <a:pt x="690397" y="32118"/>
                  </a:lnTo>
                  <a:lnTo>
                    <a:pt x="690435" y="31991"/>
                  </a:lnTo>
                  <a:lnTo>
                    <a:pt x="690308" y="31991"/>
                  </a:lnTo>
                  <a:lnTo>
                    <a:pt x="690257" y="31864"/>
                  </a:lnTo>
                  <a:lnTo>
                    <a:pt x="690092" y="31864"/>
                  </a:lnTo>
                  <a:lnTo>
                    <a:pt x="690041" y="31991"/>
                  </a:lnTo>
                  <a:lnTo>
                    <a:pt x="689648" y="31991"/>
                  </a:lnTo>
                  <a:lnTo>
                    <a:pt x="689622" y="31864"/>
                  </a:lnTo>
                  <a:lnTo>
                    <a:pt x="689533" y="31991"/>
                  </a:lnTo>
                  <a:lnTo>
                    <a:pt x="689508" y="31864"/>
                  </a:lnTo>
                  <a:lnTo>
                    <a:pt x="689495" y="31737"/>
                  </a:lnTo>
                  <a:lnTo>
                    <a:pt x="689368" y="31737"/>
                  </a:lnTo>
                  <a:lnTo>
                    <a:pt x="689317" y="31610"/>
                  </a:lnTo>
                  <a:lnTo>
                    <a:pt x="689063" y="31610"/>
                  </a:lnTo>
                  <a:lnTo>
                    <a:pt x="688987" y="31483"/>
                  </a:lnTo>
                  <a:lnTo>
                    <a:pt x="688746" y="31483"/>
                  </a:lnTo>
                  <a:lnTo>
                    <a:pt x="688632" y="31356"/>
                  </a:lnTo>
                  <a:lnTo>
                    <a:pt x="688314" y="31356"/>
                  </a:lnTo>
                  <a:lnTo>
                    <a:pt x="688200" y="31483"/>
                  </a:lnTo>
                  <a:lnTo>
                    <a:pt x="688047" y="31356"/>
                  </a:lnTo>
                  <a:lnTo>
                    <a:pt x="687920" y="31356"/>
                  </a:lnTo>
                  <a:lnTo>
                    <a:pt x="677456" y="46469"/>
                  </a:lnTo>
                  <a:lnTo>
                    <a:pt x="676643" y="52057"/>
                  </a:lnTo>
                  <a:lnTo>
                    <a:pt x="676516" y="52057"/>
                  </a:lnTo>
                  <a:lnTo>
                    <a:pt x="676363" y="52184"/>
                  </a:lnTo>
                  <a:lnTo>
                    <a:pt x="676351" y="52057"/>
                  </a:lnTo>
                  <a:lnTo>
                    <a:pt x="676249" y="52184"/>
                  </a:lnTo>
                  <a:lnTo>
                    <a:pt x="676198" y="52057"/>
                  </a:lnTo>
                  <a:lnTo>
                    <a:pt x="676160" y="52184"/>
                  </a:lnTo>
                  <a:lnTo>
                    <a:pt x="675932" y="52565"/>
                  </a:lnTo>
                  <a:lnTo>
                    <a:pt x="675690" y="52692"/>
                  </a:lnTo>
                  <a:lnTo>
                    <a:pt x="675703" y="52946"/>
                  </a:lnTo>
                  <a:lnTo>
                    <a:pt x="675538" y="52946"/>
                  </a:lnTo>
                  <a:lnTo>
                    <a:pt x="675500" y="53073"/>
                  </a:lnTo>
                  <a:lnTo>
                    <a:pt x="675233" y="53073"/>
                  </a:lnTo>
                  <a:lnTo>
                    <a:pt x="675157" y="53200"/>
                  </a:lnTo>
                  <a:lnTo>
                    <a:pt x="675068" y="53073"/>
                  </a:lnTo>
                  <a:lnTo>
                    <a:pt x="674839" y="53327"/>
                  </a:lnTo>
                  <a:lnTo>
                    <a:pt x="674585" y="53708"/>
                  </a:lnTo>
                  <a:lnTo>
                    <a:pt x="674636" y="54216"/>
                  </a:lnTo>
                  <a:lnTo>
                    <a:pt x="674509" y="54343"/>
                  </a:lnTo>
                  <a:lnTo>
                    <a:pt x="674281" y="54470"/>
                  </a:lnTo>
                  <a:lnTo>
                    <a:pt x="674154" y="54851"/>
                  </a:lnTo>
                  <a:lnTo>
                    <a:pt x="673989" y="55105"/>
                  </a:lnTo>
                  <a:lnTo>
                    <a:pt x="674001" y="55232"/>
                  </a:lnTo>
                  <a:lnTo>
                    <a:pt x="673938" y="55359"/>
                  </a:lnTo>
                  <a:lnTo>
                    <a:pt x="673798" y="55867"/>
                  </a:lnTo>
                  <a:lnTo>
                    <a:pt x="673735" y="55994"/>
                  </a:lnTo>
                  <a:lnTo>
                    <a:pt x="673633" y="56248"/>
                  </a:lnTo>
                  <a:lnTo>
                    <a:pt x="673455" y="56375"/>
                  </a:lnTo>
                  <a:lnTo>
                    <a:pt x="673544" y="56502"/>
                  </a:lnTo>
                  <a:lnTo>
                    <a:pt x="673544" y="56629"/>
                  </a:lnTo>
                  <a:lnTo>
                    <a:pt x="673709" y="56756"/>
                  </a:lnTo>
                  <a:lnTo>
                    <a:pt x="673811" y="56883"/>
                  </a:lnTo>
                  <a:lnTo>
                    <a:pt x="674052" y="57137"/>
                  </a:lnTo>
                  <a:lnTo>
                    <a:pt x="674128" y="57264"/>
                  </a:lnTo>
                  <a:lnTo>
                    <a:pt x="674116" y="57645"/>
                  </a:lnTo>
                  <a:lnTo>
                    <a:pt x="674001" y="58026"/>
                  </a:lnTo>
                  <a:lnTo>
                    <a:pt x="673989" y="58153"/>
                  </a:lnTo>
                  <a:lnTo>
                    <a:pt x="673544" y="58153"/>
                  </a:lnTo>
                  <a:lnTo>
                    <a:pt x="673493" y="58280"/>
                  </a:lnTo>
                  <a:lnTo>
                    <a:pt x="673468" y="58407"/>
                  </a:lnTo>
                  <a:lnTo>
                    <a:pt x="673341" y="58534"/>
                  </a:lnTo>
                  <a:lnTo>
                    <a:pt x="673303" y="58788"/>
                  </a:lnTo>
                  <a:lnTo>
                    <a:pt x="673214" y="58915"/>
                  </a:lnTo>
                  <a:lnTo>
                    <a:pt x="673608" y="58915"/>
                  </a:lnTo>
                  <a:lnTo>
                    <a:pt x="673506" y="59296"/>
                  </a:lnTo>
                  <a:lnTo>
                    <a:pt x="673366" y="59550"/>
                  </a:lnTo>
                  <a:lnTo>
                    <a:pt x="673290" y="59677"/>
                  </a:lnTo>
                  <a:lnTo>
                    <a:pt x="673214" y="59804"/>
                  </a:lnTo>
                  <a:lnTo>
                    <a:pt x="673315" y="60058"/>
                  </a:lnTo>
                  <a:lnTo>
                    <a:pt x="673303" y="60185"/>
                  </a:lnTo>
                  <a:lnTo>
                    <a:pt x="673506" y="60185"/>
                  </a:lnTo>
                  <a:lnTo>
                    <a:pt x="673506" y="60312"/>
                  </a:lnTo>
                  <a:lnTo>
                    <a:pt x="673430" y="60439"/>
                  </a:lnTo>
                  <a:lnTo>
                    <a:pt x="673252" y="60439"/>
                  </a:lnTo>
                  <a:lnTo>
                    <a:pt x="673252" y="60566"/>
                  </a:lnTo>
                  <a:lnTo>
                    <a:pt x="673188" y="60693"/>
                  </a:lnTo>
                  <a:lnTo>
                    <a:pt x="673176" y="60820"/>
                  </a:lnTo>
                  <a:lnTo>
                    <a:pt x="673696" y="60820"/>
                  </a:lnTo>
                  <a:lnTo>
                    <a:pt x="673696" y="60947"/>
                  </a:lnTo>
                  <a:lnTo>
                    <a:pt x="673811" y="60820"/>
                  </a:lnTo>
                  <a:lnTo>
                    <a:pt x="673900" y="60947"/>
                  </a:lnTo>
                  <a:lnTo>
                    <a:pt x="673912" y="61074"/>
                  </a:lnTo>
                  <a:lnTo>
                    <a:pt x="674065" y="61074"/>
                  </a:lnTo>
                  <a:lnTo>
                    <a:pt x="674154" y="61201"/>
                  </a:lnTo>
                  <a:lnTo>
                    <a:pt x="674166" y="61328"/>
                  </a:lnTo>
                  <a:lnTo>
                    <a:pt x="673989" y="61455"/>
                  </a:lnTo>
                  <a:lnTo>
                    <a:pt x="673950" y="61582"/>
                  </a:lnTo>
                  <a:lnTo>
                    <a:pt x="673925" y="61709"/>
                  </a:lnTo>
                  <a:lnTo>
                    <a:pt x="673900" y="61963"/>
                  </a:lnTo>
                  <a:lnTo>
                    <a:pt x="673823" y="62217"/>
                  </a:lnTo>
                  <a:lnTo>
                    <a:pt x="673696" y="62471"/>
                  </a:lnTo>
                  <a:lnTo>
                    <a:pt x="673620" y="62598"/>
                  </a:lnTo>
                  <a:lnTo>
                    <a:pt x="673392" y="62725"/>
                  </a:lnTo>
                  <a:lnTo>
                    <a:pt x="673265" y="62852"/>
                  </a:lnTo>
                  <a:lnTo>
                    <a:pt x="673074" y="62979"/>
                  </a:lnTo>
                  <a:lnTo>
                    <a:pt x="672782" y="62979"/>
                  </a:lnTo>
                  <a:lnTo>
                    <a:pt x="672680" y="63106"/>
                  </a:lnTo>
                  <a:lnTo>
                    <a:pt x="672642" y="63233"/>
                  </a:lnTo>
                  <a:lnTo>
                    <a:pt x="672541" y="63360"/>
                  </a:lnTo>
                  <a:lnTo>
                    <a:pt x="672376" y="63360"/>
                  </a:lnTo>
                  <a:lnTo>
                    <a:pt x="672299" y="63487"/>
                  </a:lnTo>
                  <a:lnTo>
                    <a:pt x="672160" y="63614"/>
                  </a:lnTo>
                  <a:lnTo>
                    <a:pt x="672045" y="63868"/>
                  </a:lnTo>
                  <a:lnTo>
                    <a:pt x="672058" y="63995"/>
                  </a:lnTo>
                  <a:lnTo>
                    <a:pt x="671982" y="64122"/>
                  </a:lnTo>
                  <a:lnTo>
                    <a:pt x="671753" y="64122"/>
                  </a:lnTo>
                  <a:lnTo>
                    <a:pt x="671855" y="64376"/>
                  </a:lnTo>
                  <a:lnTo>
                    <a:pt x="671995" y="64884"/>
                  </a:lnTo>
                  <a:lnTo>
                    <a:pt x="672096" y="65265"/>
                  </a:lnTo>
                  <a:lnTo>
                    <a:pt x="672134" y="65392"/>
                  </a:lnTo>
                  <a:lnTo>
                    <a:pt x="672007" y="65519"/>
                  </a:lnTo>
                  <a:lnTo>
                    <a:pt x="671893" y="65646"/>
                  </a:lnTo>
                  <a:lnTo>
                    <a:pt x="671601" y="65773"/>
                  </a:lnTo>
                  <a:lnTo>
                    <a:pt x="671537" y="65900"/>
                  </a:lnTo>
                  <a:lnTo>
                    <a:pt x="671055" y="65900"/>
                  </a:lnTo>
                  <a:lnTo>
                    <a:pt x="670915" y="66027"/>
                  </a:lnTo>
                  <a:lnTo>
                    <a:pt x="670852" y="66154"/>
                  </a:lnTo>
                  <a:lnTo>
                    <a:pt x="670687" y="66281"/>
                  </a:lnTo>
                  <a:lnTo>
                    <a:pt x="670280" y="66662"/>
                  </a:lnTo>
                  <a:lnTo>
                    <a:pt x="670179" y="66535"/>
                  </a:lnTo>
                  <a:lnTo>
                    <a:pt x="670064" y="66662"/>
                  </a:lnTo>
                  <a:lnTo>
                    <a:pt x="669785" y="66662"/>
                  </a:lnTo>
                  <a:lnTo>
                    <a:pt x="669759" y="66789"/>
                  </a:lnTo>
                  <a:lnTo>
                    <a:pt x="669658" y="66916"/>
                  </a:lnTo>
                  <a:lnTo>
                    <a:pt x="669620" y="67043"/>
                  </a:lnTo>
                  <a:lnTo>
                    <a:pt x="669417" y="67297"/>
                  </a:lnTo>
                  <a:lnTo>
                    <a:pt x="669188" y="67424"/>
                  </a:lnTo>
                  <a:lnTo>
                    <a:pt x="669074" y="67551"/>
                  </a:lnTo>
                  <a:lnTo>
                    <a:pt x="669036" y="67678"/>
                  </a:lnTo>
                  <a:lnTo>
                    <a:pt x="668820" y="67678"/>
                  </a:lnTo>
                  <a:lnTo>
                    <a:pt x="668680" y="67805"/>
                  </a:lnTo>
                  <a:lnTo>
                    <a:pt x="668604" y="67932"/>
                  </a:lnTo>
                  <a:lnTo>
                    <a:pt x="668553" y="68059"/>
                  </a:lnTo>
                  <a:lnTo>
                    <a:pt x="668489" y="68186"/>
                  </a:lnTo>
                  <a:lnTo>
                    <a:pt x="668235" y="68440"/>
                  </a:lnTo>
                  <a:lnTo>
                    <a:pt x="668096" y="68567"/>
                  </a:lnTo>
                  <a:lnTo>
                    <a:pt x="668147" y="68821"/>
                  </a:lnTo>
                  <a:lnTo>
                    <a:pt x="668058" y="68948"/>
                  </a:lnTo>
                  <a:lnTo>
                    <a:pt x="667956" y="69202"/>
                  </a:lnTo>
                  <a:lnTo>
                    <a:pt x="667778" y="69456"/>
                  </a:lnTo>
                  <a:lnTo>
                    <a:pt x="667639" y="69583"/>
                  </a:lnTo>
                  <a:lnTo>
                    <a:pt x="667626" y="69710"/>
                  </a:lnTo>
                  <a:lnTo>
                    <a:pt x="667715" y="70091"/>
                  </a:lnTo>
                  <a:lnTo>
                    <a:pt x="667867" y="70218"/>
                  </a:lnTo>
                  <a:lnTo>
                    <a:pt x="668045" y="70599"/>
                  </a:lnTo>
                  <a:lnTo>
                    <a:pt x="668172" y="70599"/>
                  </a:lnTo>
                  <a:lnTo>
                    <a:pt x="668274" y="70726"/>
                  </a:lnTo>
                  <a:lnTo>
                    <a:pt x="668413" y="70853"/>
                  </a:lnTo>
                  <a:lnTo>
                    <a:pt x="668604" y="70853"/>
                  </a:lnTo>
                  <a:lnTo>
                    <a:pt x="668705" y="71107"/>
                  </a:lnTo>
                  <a:lnTo>
                    <a:pt x="668794" y="71234"/>
                  </a:lnTo>
                  <a:lnTo>
                    <a:pt x="668807" y="71488"/>
                  </a:lnTo>
                  <a:lnTo>
                    <a:pt x="668807" y="71615"/>
                  </a:lnTo>
                  <a:lnTo>
                    <a:pt x="668959" y="71615"/>
                  </a:lnTo>
                  <a:lnTo>
                    <a:pt x="668997" y="71742"/>
                  </a:lnTo>
                  <a:lnTo>
                    <a:pt x="668820" y="71869"/>
                  </a:lnTo>
                  <a:lnTo>
                    <a:pt x="668820" y="72123"/>
                  </a:lnTo>
                  <a:lnTo>
                    <a:pt x="668591" y="72250"/>
                  </a:lnTo>
                  <a:lnTo>
                    <a:pt x="668464" y="72250"/>
                  </a:lnTo>
                  <a:lnTo>
                    <a:pt x="668464" y="71996"/>
                  </a:lnTo>
                  <a:lnTo>
                    <a:pt x="668223" y="71869"/>
                  </a:lnTo>
                  <a:lnTo>
                    <a:pt x="667943" y="71869"/>
                  </a:lnTo>
                  <a:lnTo>
                    <a:pt x="667766" y="71996"/>
                  </a:lnTo>
                  <a:lnTo>
                    <a:pt x="667524" y="71742"/>
                  </a:lnTo>
                  <a:lnTo>
                    <a:pt x="667499" y="115811"/>
                  </a:lnTo>
                  <a:lnTo>
                    <a:pt x="667359" y="115709"/>
                  </a:lnTo>
                  <a:lnTo>
                    <a:pt x="667169" y="115709"/>
                  </a:lnTo>
                  <a:lnTo>
                    <a:pt x="667080" y="115455"/>
                  </a:lnTo>
                  <a:lnTo>
                    <a:pt x="666864" y="115328"/>
                  </a:lnTo>
                  <a:lnTo>
                    <a:pt x="666216" y="114820"/>
                  </a:lnTo>
                  <a:lnTo>
                    <a:pt x="666178" y="114185"/>
                  </a:lnTo>
                  <a:lnTo>
                    <a:pt x="666216" y="114795"/>
                  </a:lnTo>
                  <a:lnTo>
                    <a:pt x="666800" y="115303"/>
                  </a:lnTo>
                  <a:lnTo>
                    <a:pt x="667016" y="115430"/>
                  </a:lnTo>
                  <a:lnTo>
                    <a:pt x="667169" y="115684"/>
                  </a:lnTo>
                  <a:lnTo>
                    <a:pt x="667359" y="115684"/>
                  </a:lnTo>
                  <a:lnTo>
                    <a:pt x="667423" y="115811"/>
                  </a:lnTo>
                  <a:lnTo>
                    <a:pt x="667499" y="71729"/>
                  </a:lnTo>
                  <a:lnTo>
                    <a:pt x="667346" y="71615"/>
                  </a:lnTo>
                  <a:lnTo>
                    <a:pt x="667334" y="71361"/>
                  </a:lnTo>
                  <a:lnTo>
                    <a:pt x="667194" y="71234"/>
                  </a:lnTo>
                  <a:lnTo>
                    <a:pt x="666597" y="71234"/>
                  </a:lnTo>
                  <a:lnTo>
                    <a:pt x="666546" y="71488"/>
                  </a:lnTo>
                  <a:lnTo>
                    <a:pt x="666419" y="71488"/>
                  </a:lnTo>
                  <a:lnTo>
                    <a:pt x="666381" y="71615"/>
                  </a:lnTo>
                  <a:lnTo>
                    <a:pt x="666229" y="71742"/>
                  </a:lnTo>
                  <a:lnTo>
                    <a:pt x="666267" y="71996"/>
                  </a:lnTo>
                  <a:lnTo>
                    <a:pt x="666394" y="71996"/>
                  </a:lnTo>
                  <a:lnTo>
                    <a:pt x="666483" y="72250"/>
                  </a:lnTo>
                  <a:lnTo>
                    <a:pt x="666534" y="72504"/>
                  </a:lnTo>
                  <a:lnTo>
                    <a:pt x="666394" y="72631"/>
                  </a:lnTo>
                  <a:lnTo>
                    <a:pt x="666445" y="72758"/>
                  </a:lnTo>
                  <a:lnTo>
                    <a:pt x="666343" y="72885"/>
                  </a:lnTo>
                  <a:lnTo>
                    <a:pt x="666330" y="73139"/>
                  </a:lnTo>
                  <a:lnTo>
                    <a:pt x="666470" y="73139"/>
                  </a:lnTo>
                  <a:lnTo>
                    <a:pt x="666470" y="73266"/>
                  </a:lnTo>
                  <a:lnTo>
                    <a:pt x="666381" y="73520"/>
                  </a:lnTo>
                  <a:lnTo>
                    <a:pt x="666419" y="73647"/>
                  </a:lnTo>
                  <a:lnTo>
                    <a:pt x="666369" y="112763"/>
                  </a:lnTo>
                  <a:lnTo>
                    <a:pt x="666191" y="112661"/>
                  </a:lnTo>
                  <a:lnTo>
                    <a:pt x="666051" y="112661"/>
                  </a:lnTo>
                  <a:lnTo>
                    <a:pt x="666203" y="112636"/>
                  </a:lnTo>
                  <a:lnTo>
                    <a:pt x="666343" y="112763"/>
                  </a:lnTo>
                  <a:lnTo>
                    <a:pt x="666369" y="73736"/>
                  </a:lnTo>
                  <a:lnTo>
                    <a:pt x="666089" y="73774"/>
                  </a:lnTo>
                  <a:lnTo>
                    <a:pt x="666140" y="74155"/>
                  </a:lnTo>
                  <a:lnTo>
                    <a:pt x="665911" y="74536"/>
                  </a:lnTo>
                  <a:lnTo>
                    <a:pt x="665924" y="74790"/>
                  </a:lnTo>
                  <a:lnTo>
                    <a:pt x="666076" y="74917"/>
                  </a:lnTo>
                  <a:lnTo>
                    <a:pt x="666000" y="112382"/>
                  </a:lnTo>
                  <a:lnTo>
                    <a:pt x="665784" y="112407"/>
                  </a:lnTo>
                  <a:lnTo>
                    <a:pt x="665721" y="112255"/>
                  </a:lnTo>
                  <a:lnTo>
                    <a:pt x="665784" y="112382"/>
                  </a:lnTo>
                  <a:lnTo>
                    <a:pt x="666000" y="112382"/>
                  </a:lnTo>
                  <a:lnTo>
                    <a:pt x="666000" y="74917"/>
                  </a:lnTo>
                  <a:lnTo>
                    <a:pt x="665797" y="75044"/>
                  </a:lnTo>
                  <a:lnTo>
                    <a:pt x="665581" y="74930"/>
                  </a:lnTo>
                  <a:lnTo>
                    <a:pt x="665581" y="112128"/>
                  </a:lnTo>
                  <a:lnTo>
                    <a:pt x="665581" y="74930"/>
                  </a:lnTo>
                  <a:lnTo>
                    <a:pt x="665441" y="74980"/>
                  </a:lnTo>
                  <a:lnTo>
                    <a:pt x="665441" y="111874"/>
                  </a:lnTo>
                  <a:lnTo>
                    <a:pt x="665441" y="112001"/>
                  </a:lnTo>
                  <a:lnTo>
                    <a:pt x="665276" y="111899"/>
                  </a:lnTo>
                  <a:lnTo>
                    <a:pt x="665238" y="111772"/>
                  </a:lnTo>
                  <a:lnTo>
                    <a:pt x="665441" y="111874"/>
                  </a:lnTo>
                  <a:lnTo>
                    <a:pt x="665441" y="74980"/>
                  </a:lnTo>
                  <a:lnTo>
                    <a:pt x="665264" y="74790"/>
                  </a:lnTo>
                  <a:lnTo>
                    <a:pt x="665251" y="74536"/>
                  </a:lnTo>
                  <a:lnTo>
                    <a:pt x="665200" y="111493"/>
                  </a:lnTo>
                  <a:lnTo>
                    <a:pt x="665149" y="111645"/>
                  </a:lnTo>
                  <a:lnTo>
                    <a:pt x="665149" y="111518"/>
                  </a:lnTo>
                  <a:lnTo>
                    <a:pt x="665048" y="111391"/>
                  </a:lnTo>
                  <a:lnTo>
                    <a:pt x="664997" y="111137"/>
                  </a:lnTo>
                  <a:lnTo>
                    <a:pt x="665048" y="111366"/>
                  </a:lnTo>
                  <a:lnTo>
                    <a:pt x="665137" y="111493"/>
                  </a:lnTo>
                  <a:lnTo>
                    <a:pt x="665200" y="74485"/>
                  </a:lnTo>
                  <a:lnTo>
                    <a:pt x="665111" y="74282"/>
                  </a:lnTo>
                  <a:lnTo>
                    <a:pt x="664997" y="74155"/>
                  </a:lnTo>
                  <a:lnTo>
                    <a:pt x="664972" y="73901"/>
                  </a:lnTo>
                  <a:lnTo>
                    <a:pt x="665035" y="73647"/>
                  </a:lnTo>
                  <a:lnTo>
                    <a:pt x="664959" y="73520"/>
                  </a:lnTo>
                  <a:lnTo>
                    <a:pt x="664857" y="73393"/>
                  </a:lnTo>
                  <a:lnTo>
                    <a:pt x="664819" y="110985"/>
                  </a:lnTo>
                  <a:lnTo>
                    <a:pt x="664641" y="110883"/>
                  </a:lnTo>
                  <a:lnTo>
                    <a:pt x="664768" y="110858"/>
                  </a:lnTo>
                  <a:lnTo>
                    <a:pt x="664819" y="110985"/>
                  </a:lnTo>
                  <a:lnTo>
                    <a:pt x="664819" y="73393"/>
                  </a:lnTo>
                  <a:lnTo>
                    <a:pt x="664603" y="73139"/>
                  </a:lnTo>
                  <a:lnTo>
                    <a:pt x="664514" y="106921"/>
                  </a:lnTo>
                  <a:lnTo>
                    <a:pt x="664502" y="110985"/>
                  </a:lnTo>
                  <a:lnTo>
                    <a:pt x="664502" y="106934"/>
                  </a:lnTo>
                  <a:lnTo>
                    <a:pt x="664489" y="107429"/>
                  </a:lnTo>
                  <a:lnTo>
                    <a:pt x="664438" y="107683"/>
                  </a:lnTo>
                  <a:lnTo>
                    <a:pt x="664438" y="107416"/>
                  </a:lnTo>
                  <a:lnTo>
                    <a:pt x="664489" y="106857"/>
                  </a:lnTo>
                  <a:lnTo>
                    <a:pt x="664464" y="106692"/>
                  </a:lnTo>
                  <a:lnTo>
                    <a:pt x="664413" y="107734"/>
                  </a:lnTo>
                  <a:lnTo>
                    <a:pt x="664400" y="108953"/>
                  </a:lnTo>
                  <a:lnTo>
                    <a:pt x="664324" y="109143"/>
                  </a:lnTo>
                  <a:lnTo>
                    <a:pt x="664324" y="110655"/>
                  </a:lnTo>
                  <a:lnTo>
                    <a:pt x="664248" y="110502"/>
                  </a:lnTo>
                  <a:lnTo>
                    <a:pt x="664222" y="110375"/>
                  </a:lnTo>
                  <a:lnTo>
                    <a:pt x="664057" y="110121"/>
                  </a:lnTo>
                  <a:lnTo>
                    <a:pt x="664032" y="109867"/>
                  </a:lnTo>
                  <a:lnTo>
                    <a:pt x="664121" y="110223"/>
                  </a:lnTo>
                  <a:lnTo>
                    <a:pt x="664184" y="110350"/>
                  </a:lnTo>
                  <a:lnTo>
                    <a:pt x="664324" y="110655"/>
                  </a:lnTo>
                  <a:lnTo>
                    <a:pt x="664324" y="109143"/>
                  </a:lnTo>
                  <a:lnTo>
                    <a:pt x="664197" y="109334"/>
                  </a:lnTo>
                  <a:lnTo>
                    <a:pt x="664298" y="109105"/>
                  </a:lnTo>
                  <a:lnTo>
                    <a:pt x="664375" y="108877"/>
                  </a:lnTo>
                  <a:lnTo>
                    <a:pt x="664400" y="107784"/>
                  </a:lnTo>
                  <a:lnTo>
                    <a:pt x="664349" y="107937"/>
                  </a:lnTo>
                  <a:lnTo>
                    <a:pt x="664349" y="108318"/>
                  </a:lnTo>
                  <a:lnTo>
                    <a:pt x="664349" y="107937"/>
                  </a:lnTo>
                  <a:lnTo>
                    <a:pt x="664311" y="108140"/>
                  </a:lnTo>
                  <a:lnTo>
                    <a:pt x="664349" y="107835"/>
                  </a:lnTo>
                  <a:lnTo>
                    <a:pt x="664413" y="106692"/>
                  </a:lnTo>
                  <a:lnTo>
                    <a:pt x="664311" y="106565"/>
                  </a:lnTo>
                  <a:lnTo>
                    <a:pt x="664032" y="102628"/>
                  </a:lnTo>
                  <a:lnTo>
                    <a:pt x="664235" y="106540"/>
                  </a:lnTo>
                  <a:lnTo>
                    <a:pt x="664375" y="106667"/>
                  </a:lnTo>
                  <a:lnTo>
                    <a:pt x="664514" y="106921"/>
                  </a:lnTo>
                  <a:lnTo>
                    <a:pt x="664514" y="73050"/>
                  </a:lnTo>
                  <a:lnTo>
                    <a:pt x="664375" y="73012"/>
                  </a:lnTo>
                  <a:lnTo>
                    <a:pt x="664311" y="73139"/>
                  </a:lnTo>
                  <a:lnTo>
                    <a:pt x="664184" y="73012"/>
                  </a:lnTo>
                  <a:lnTo>
                    <a:pt x="664070" y="73139"/>
                  </a:lnTo>
                  <a:lnTo>
                    <a:pt x="664006" y="73012"/>
                  </a:lnTo>
                  <a:lnTo>
                    <a:pt x="663879" y="72885"/>
                  </a:lnTo>
                  <a:lnTo>
                    <a:pt x="663727" y="72758"/>
                  </a:lnTo>
                  <a:lnTo>
                    <a:pt x="663702" y="73012"/>
                  </a:lnTo>
                  <a:lnTo>
                    <a:pt x="663803" y="73139"/>
                  </a:lnTo>
                  <a:lnTo>
                    <a:pt x="663752" y="73393"/>
                  </a:lnTo>
                  <a:lnTo>
                    <a:pt x="663549" y="73393"/>
                  </a:lnTo>
                  <a:lnTo>
                    <a:pt x="663422" y="73520"/>
                  </a:lnTo>
                  <a:lnTo>
                    <a:pt x="663409" y="85801"/>
                  </a:lnTo>
                  <a:lnTo>
                    <a:pt x="663346" y="84328"/>
                  </a:lnTo>
                  <a:lnTo>
                    <a:pt x="663384" y="84823"/>
                  </a:lnTo>
                  <a:lnTo>
                    <a:pt x="663409" y="85801"/>
                  </a:lnTo>
                  <a:lnTo>
                    <a:pt x="663409" y="73520"/>
                  </a:lnTo>
                  <a:lnTo>
                    <a:pt x="663143" y="73520"/>
                  </a:lnTo>
                  <a:lnTo>
                    <a:pt x="663067" y="73393"/>
                  </a:lnTo>
                  <a:lnTo>
                    <a:pt x="662851" y="73520"/>
                  </a:lnTo>
                  <a:lnTo>
                    <a:pt x="662724" y="73647"/>
                  </a:lnTo>
                  <a:lnTo>
                    <a:pt x="662533" y="73672"/>
                  </a:lnTo>
                  <a:lnTo>
                    <a:pt x="662457" y="73926"/>
                  </a:lnTo>
                  <a:lnTo>
                    <a:pt x="662432" y="74053"/>
                  </a:lnTo>
                  <a:lnTo>
                    <a:pt x="662381" y="74180"/>
                  </a:lnTo>
                  <a:lnTo>
                    <a:pt x="662139" y="74561"/>
                  </a:lnTo>
                  <a:lnTo>
                    <a:pt x="662076" y="74815"/>
                  </a:lnTo>
                  <a:lnTo>
                    <a:pt x="661860" y="74815"/>
                  </a:lnTo>
                  <a:lnTo>
                    <a:pt x="661670" y="74688"/>
                  </a:lnTo>
                  <a:lnTo>
                    <a:pt x="661466" y="74815"/>
                  </a:lnTo>
                  <a:lnTo>
                    <a:pt x="661327" y="74815"/>
                  </a:lnTo>
                  <a:lnTo>
                    <a:pt x="661327" y="74688"/>
                  </a:lnTo>
                  <a:lnTo>
                    <a:pt x="661162" y="74561"/>
                  </a:lnTo>
                  <a:lnTo>
                    <a:pt x="661085" y="74688"/>
                  </a:lnTo>
                  <a:lnTo>
                    <a:pt x="661060" y="74561"/>
                  </a:lnTo>
                  <a:lnTo>
                    <a:pt x="661047" y="74688"/>
                  </a:lnTo>
                  <a:lnTo>
                    <a:pt x="660882" y="74688"/>
                  </a:lnTo>
                  <a:lnTo>
                    <a:pt x="660857" y="74561"/>
                  </a:lnTo>
                  <a:lnTo>
                    <a:pt x="660755" y="74688"/>
                  </a:lnTo>
                  <a:lnTo>
                    <a:pt x="660679" y="74434"/>
                  </a:lnTo>
                  <a:lnTo>
                    <a:pt x="660539" y="74307"/>
                  </a:lnTo>
                  <a:lnTo>
                    <a:pt x="660400" y="74180"/>
                  </a:lnTo>
                  <a:lnTo>
                    <a:pt x="660349" y="74307"/>
                  </a:lnTo>
                  <a:lnTo>
                    <a:pt x="660349" y="74180"/>
                  </a:lnTo>
                  <a:lnTo>
                    <a:pt x="660285" y="73799"/>
                  </a:lnTo>
                  <a:lnTo>
                    <a:pt x="660069" y="73799"/>
                  </a:lnTo>
                  <a:lnTo>
                    <a:pt x="660019" y="73672"/>
                  </a:lnTo>
                  <a:lnTo>
                    <a:pt x="659853" y="73672"/>
                  </a:lnTo>
                  <a:lnTo>
                    <a:pt x="659803" y="73799"/>
                  </a:lnTo>
                  <a:lnTo>
                    <a:pt x="659701" y="73926"/>
                  </a:lnTo>
                  <a:lnTo>
                    <a:pt x="659523" y="74053"/>
                  </a:lnTo>
                  <a:lnTo>
                    <a:pt x="659384" y="74053"/>
                  </a:lnTo>
                  <a:lnTo>
                    <a:pt x="659333" y="74180"/>
                  </a:lnTo>
                  <a:lnTo>
                    <a:pt x="659231" y="74307"/>
                  </a:lnTo>
                  <a:lnTo>
                    <a:pt x="658952" y="74307"/>
                  </a:lnTo>
                  <a:lnTo>
                    <a:pt x="659003" y="74688"/>
                  </a:lnTo>
                  <a:lnTo>
                    <a:pt x="658736" y="74815"/>
                  </a:lnTo>
                  <a:lnTo>
                    <a:pt x="658647" y="74942"/>
                  </a:lnTo>
                  <a:lnTo>
                    <a:pt x="658495" y="74815"/>
                  </a:lnTo>
                  <a:lnTo>
                    <a:pt x="658355" y="74815"/>
                  </a:lnTo>
                  <a:lnTo>
                    <a:pt x="658329" y="74942"/>
                  </a:lnTo>
                  <a:lnTo>
                    <a:pt x="658164" y="75069"/>
                  </a:lnTo>
                  <a:lnTo>
                    <a:pt x="658050" y="74942"/>
                  </a:lnTo>
                  <a:lnTo>
                    <a:pt x="657898" y="74942"/>
                  </a:lnTo>
                  <a:lnTo>
                    <a:pt x="658215" y="75196"/>
                  </a:lnTo>
                  <a:lnTo>
                    <a:pt x="658228" y="75323"/>
                  </a:lnTo>
                  <a:lnTo>
                    <a:pt x="658406" y="75323"/>
                  </a:lnTo>
                  <a:lnTo>
                    <a:pt x="658393" y="75704"/>
                  </a:lnTo>
                  <a:lnTo>
                    <a:pt x="658355" y="75831"/>
                  </a:lnTo>
                  <a:lnTo>
                    <a:pt x="658241" y="75958"/>
                  </a:lnTo>
                  <a:lnTo>
                    <a:pt x="658088" y="76593"/>
                  </a:lnTo>
                  <a:lnTo>
                    <a:pt x="657936" y="76720"/>
                  </a:lnTo>
                  <a:lnTo>
                    <a:pt x="658088" y="76974"/>
                  </a:lnTo>
                  <a:lnTo>
                    <a:pt x="657999" y="77228"/>
                  </a:lnTo>
                  <a:lnTo>
                    <a:pt x="657796" y="77355"/>
                  </a:lnTo>
                  <a:lnTo>
                    <a:pt x="657783" y="77482"/>
                  </a:lnTo>
                  <a:lnTo>
                    <a:pt x="657656" y="77609"/>
                  </a:lnTo>
                  <a:lnTo>
                    <a:pt x="657567" y="77736"/>
                  </a:lnTo>
                  <a:lnTo>
                    <a:pt x="657529" y="77863"/>
                  </a:lnTo>
                  <a:lnTo>
                    <a:pt x="657364" y="77863"/>
                  </a:lnTo>
                  <a:lnTo>
                    <a:pt x="657123" y="78117"/>
                  </a:lnTo>
                  <a:lnTo>
                    <a:pt x="657136" y="78371"/>
                  </a:lnTo>
                  <a:lnTo>
                    <a:pt x="657059" y="78498"/>
                  </a:lnTo>
                  <a:lnTo>
                    <a:pt x="657034" y="78625"/>
                  </a:lnTo>
                  <a:lnTo>
                    <a:pt x="657212" y="78625"/>
                  </a:lnTo>
                  <a:lnTo>
                    <a:pt x="657110" y="78879"/>
                  </a:lnTo>
                  <a:lnTo>
                    <a:pt x="657085" y="79260"/>
                  </a:lnTo>
                  <a:lnTo>
                    <a:pt x="657453" y="79260"/>
                  </a:lnTo>
                  <a:lnTo>
                    <a:pt x="657390" y="79387"/>
                  </a:lnTo>
                  <a:lnTo>
                    <a:pt x="657263" y="79514"/>
                  </a:lnTo>
                  <a:lnTo>
                    <a:pt x="657148" y="79387"/>
                  </a:lnTo>
                  <a:lnTo>
                    <a:pt x="657034" y="79260"/>
                  </a:lnTo>
                  <a:lnTo>
                    <a:pt x="656971" y="79387"/>
                  </a:lnTo>
                  <a:lnTo>
                    <a:pt x="656844" y="79387"/>
                  </a:lnTo>
                  <a:lnTo>
                    <a:pt x="656691" y="79514"/>
                  </a:lnTo>
                  <a:lnTo>
                    <a:pt x="656590" y="79641"/>
                  </a:lnTo>
                  <a:lnTo>
                    <a:pt x="656590" y="79768"/>
                  </a:lnTo>
                  <a:lnTo>
                    <a:pt x="656793" y="80149"/>
                  </a:lnTo>
                  <a:lnTo>
                    <a:pt x="656869" y="80403"/>
                  </a:lnTo>
                  <a:lnTo>
                    <a:pt x="656882" y="80530"/>
                  </a:lnTo>
                  <a:lnTo>
                    <a:pt x="656869" y="80657"/>
                  </a:lnTo>
                  <a:lnTo>
                    <a:pt x="656958" y="80911"/>
                  </a:lnTo>
                  <a:lnTo>
                    <a:pt x="657085" y="81165"/>
                  </a:lnTo>
                  <a:lnTo>
                    <a:pt x="657085" y="81292"/>
                  </a:lnTo>
                  <a:lnTo>
                    <a:pt x="656894" y="81546"/>
                  </a:lnTo>
                  <a:lnTo>
                    <a:pt x="656844" y="81673"/>
                  </a:lnTo>
                  <a:lnTo>
                    <a:pt x="656793" y="81800"/>
                  </a:lnTo>
                  <a:lnTo>
                    <a:pt x="656640" y="81927"/>
                  </a:lnTo>
                  <a:lnTo>
                    <a:pt x="656475" y="82054"/>
                  </a:lnTo>
                  <a:lnTo>
                    <a:pt x="656386" y="82435"/>
                  </a:lnTo>
                  <a:lnTo>
                    <a:pt x="656399" y="82562"/>
                  </a:lnTo>
                  <a:lnTo>
                    <a:pt x="656259" y="82816"/>
                  </a:lnTo>
                  <a:lnTo>
                    <a:pt x="656094" y="82943"/>
                  </a:lnTo>
                  <a:lnTo>
                    <a:pt x="655967" y="83578"/>
                  </a:lnTo>
                  <a:lnTo>
                    <a:pt x="655802" y="83705"/>
                  </a:lnTo>
                  <a:lnTo>
                    <a:pt x="655713" y="83832"/>
                  </a:lnTo>
                  <a:lnTo>
                    <a:pt x="655586" y="83959"/>
                  </a:lnTo>
                  <a:lnTo>
                    <a:pt x="655510" y="84086"/>
                  </a:lnTo>
                  <a:lnTo>
                    <a:pt x="655307" y="84213"/>
                  </a:lnTo>
                  <a:lnTo>
                    <a:pt x="655396" y="84340"/>
                  </a:lnTo>
                  <a:lnTo>
                    <a:pt x="655497" y="84594"/>
                  </a:lnTo>
                  <a:lnTo>
                    <a:pt x="655497" y="84721"/>
                  </a:lnTo>
                  <a:lnTo>
                    <a:pt x="655675" y="85102"/>
                  </a:lnTo>
                  <a:lnTo>
                    <a:pt x="655815" y="85229"/>
                  </a:lnTo>
                  <a:lnTo>
                    <a:pt x="655916" y="85737"/>
                  </a:lnTo>
                  <a:lnTo>
                    <a:pt x="655904" y="85991"/>
                  </a:lnTo>
                  <a:lnTo>
                    <a:pt x="656069" y="85991"/>
                  </a:lnTo>
                  <a:lnTo>
                    <a:pt x="656082" y="86118"/>
                  </a:lnTo>
                  <a:lnTo>
                    <a:pt x="656221" y="86118"/>
                  </a:lnTo>
                  <a:lnTo>
                    <a:pt x="656247" y="86372"/>
                  </a:lnTo>
                  <a:lnTo>
                    <a:pt x="656374" y="86499"/>
                  </a:lnTo>
                  <a:lnTo>
                    <a:pt x="656310" y="86626"/>
                  </a:lnTo>
                  <a:lnTo>
                    <a:pt x="656259" y="87007"/>
                  </a:lnTo>
                  <a:lnTo>
                    <a:pt x="656285" y="87134"/>
                  </a:lnTo>
                  <a:lnTo>
                    <a:pt x="656323" y="87261"/>
                  </a:lnTo>
                  <a:lnTo>
                    <a:pt x="656450" y="87134"/>
                  </a:lnTo>
                  <a:lnTo>
                    <a:pt x="656539" y="87261"/>
                  </a:lnTo>
                  <a:lnTo>
                    <a:pt x="656602" y="87388"/>
                  </a:lnTo>
                  <a:lnTo>
                    <a:pt x="656450" y="87515"/>
                  </a:lnTo>
                  <a:lnTo>
                    <a:pt x="656399" y="87388"/>
                  </a:lnTo>
                  <a:lnTo>
                    <a:pt x="656361" y="87515"/>
                  </a:lnTo>
                  <a:lnTo>
                    <a:pt x="656297" y="87642"/>
                  </a:lnTo>
                  <a:lnTo>
                    <a:pt x="656297" y="87769"/>
                  </a:lnTo>
                  <a:lnTo>
                    <a:pt x="655802" y="87769"/>
                  </a:lnTo>
                  <a:lnTo>
                    <a:pt x="655789" y="88023"/>
                  </a:lnTo>
                  <a:lnTo>
                    <a:pt x="656082" y="88277"/>
                  </a:lnTo>
                  <a:lnTo>
                    <a:pt x="656005" y="88531"/>
                  </a:lnTo>
                  <a:lnTo>
                    <a:pt x="655840" y="88531"/>
                  </a:lnTo>
                  <a:lnTo>
                    <a:pt x="655828" y="88658"/>
                  </a:lnTo>
                  <a:lnTo>
                    <a:pt x="656056" y="88912"/>
                  </a:lnTo>
                  <a:lnTo>
                    <a:pt x="656005" y="89039"/>
                  </a:lnTo>
                  <a:lnTo>
                    <a:pt x="655955" y="88912"/>
                  </a:lnTo>
                  <a:lnTo>
                    <a:pt x="655929" y="89039"/>
                  </a:lnTo>
                  <a:lnTo>
                    <a:pt x="655764" y="89293"/>
                  </a:lnTo>
                  <a:lnTo>
                    <a:pt x="655472" y="89293"/>
                  </a:lnTo>
                  <a:lnTo>
                    <a:pt x="655345" y="89547"/>
                  </a:lnTo>
                  <a:lnTo>
                    <a:pt x="655281" y="89420"/>
                  </a:lnTo>
                  <a:lnTo>
                    <a:pt x="655154" y="89420"/>
                  </a:lnTo>
                  <a:lnTo>
                    <a:pt x="655116" y="89801"/>
                  </a:lnTo>
                  <a:lnTo>
                    <a:pt x="654875" y="90182"/>
                  </a:lnTo>
                  <a:lnTo>
                    <a:pt x="654659" y="90309"/>
                  </a:lnTo>
                  <a:lnTo>
                    <a:pt x="654342" y="90690"/>
                  </a:lnTo>
                  <a:lnTo>
                    <a:pt x="653897" y="90690"/>
                  </a:lnTo>
                  <a:lnTo>
                    <a:pt x="653796" y="90817"/>
                  </a:lnTo>
                  <a:lnTo>
                    <a:pt x="653465" y="90817"/>
                  </a:lnTo>
                  <a:lnTo>
                    <a:pt x="653326" y="90944"/>
                  </a:lnTo>
                  <a:lnTo>
                    <a:pt x="653135" y="90944"/>
                  </a:lnTo>
                  <a:lnTo>
                    <a:pt x="652983" y="91071"/>
                  </a:lnTo>
                  <a:lnTo>
                    <a:pt x="653034" y="91198"/>
                  </a:lnTo>
                  <a:lnTo>
                    <a:pt x="652830" y="91198"/>
                  </a:lnTo>
                  <a:lnTo>
                    <a:pt x="652818" y="91452"/>
                  </a:lnTo>
                  <a:lnTo>
                    <a:pt x="652868" y="91706"/>
                  </a:lnTo>
                  <a:lnTo>
                    <a:pt x="652576" y="91833"/>
                  </a:lnTo>
                  <a:lnTo>
                    <a:pt x="652322" y="92087"/>
                  </a:lnTo>
                  <a:lnTo>
                    <a:pt x="652043" y="92087"/>
                  </a:lnTo>
                  <a:lnTo>
                    <a:pt x="651573" y="91960"/>
                  </a:lnTo>
                  <a:lnTo>
                    <a:pt x="651446" y="91960"/>
                  </a:lnTo>
                  <a:lnTo>
                    <a:pt x="651281" y="92087"/>
                  </a:lnTo>
                  <a:lnTo>
                    <a:pt x="650532" y="92087"/>
                  </a:lnTo>
                  <a:lnTo>
                    <a:pt x="650506" y="92214"/>
                  </a:lnTo>
                  <a:lnTo>
                    <a:pt x="650176" y="92341"/>
                  </a:lnTo>
                  <a:lnTo>
                    <a:pt x="650062" y="92468"/>
                  </a:lnTo>
                  <a:lnTo>
                    <a:pt x="649922" y="92341"/>
                  </a:lnTo>
                  <a:lnTo>
                    <a:pt x="649871" y="92468"/>
                  </a:lnTo>
                  <a:lnTo>
                    <a:pt x="649808" y="92849"/>
                  </a:lnTo>
                  <a:lnTo>
                    <a:pt x="649693" y="92976"/>
                  </a:lnTo>
                  <a:lnTo>
                    <a:pt x="649401" y="93357"/>
                  </a:lnTo>
                  <a:lnTo>
                    <a:pt x="649528" y="93357"/>
                  </a:lnTo>
                  <a:lnTo>
                    <a:pt x="649503" y="93484"/>
                  </a:lnTo>
                  <a:lnTo>
                    <a:pt x="649592" y="93865"/>
                  </a:lnTo>
                  <a:lnTo>
                    <a:pt x="649566" y="94500"/>
                  </a:lnTo>
                  <a:lnTo>
                    <a:pt x="649427" y="94881"/>
                  </a:lnTo>
                  <a:lnTo>
                    <a:pt x="649655" y="95389"/>
                  </a:lnTo>
                  <a:lnTo>
                    <a:pt x="649795" y="95516"/>
                  </a:lnTo>
                  <a:lnTo>
                    <a:pt x="649808" y="96151"/>
                  </a:lnTo>
                  <a:lnTo>
                    <a:pt x="649605" y="96151"/>
                  </a:lnTo>
                  <a:lnTo>
                    <a:pt x="649719" y="96659"/>
                  </a:lnTo>
                  <a:lnTo>
                    <a:pt x="649770" y="96532"/>
                  </a:lnTo>
                  <a:lnTo>
                    <a:pt x="649897" y="96532"/>
                  </a:lnTo>
                  <a:lnTo>
                    <a:pt x="649859" y="96786"/>
                  </a:lnTo>
                  <a:lnTo>
                    <a:pt x="649706" y="96786"/>
                  </a:lnTo>
                  <a:lnTo>
                    <a:pt x="649884" y="96913"/>
                  </a:lnTo>
                  <a:lnTo>
                    <a:pt x="649871" y="97040"/>
                  </a:lnTo>
                  <a:lnTo>
                    <a:pt x="649732" y="96913"/>
                  </a:lnTo>
                  <a:lnTo>
                    <a:pt x="649668" y="97167"/>
                  </a:lnTo>
                  <a:lnTo>
                    <a:pt x="649541" y="97421"/>
                  </a:lnTo>
                  <a:lnTo>
                    <a:pt x="649478" y="97548"/>
                  </a:lnTo>
                  <a:lnTo>
                    <a:pt x="649287" y="97675"/>
                  </a:lnTo>
                  <a:lnTo>
                    <a:pt x="649198" y="98056"/>
                  </a:lnTo>
                  <a:lnTo>
                    <a:pt x="649020" y="98056"/>
                  </a:lnTo>
                  <a:lnTo>
                    <a:pt x="649097" y="98183"/>
                  </a:lnTo>
                  <a:lnTo>
                    <a:pt x="649109" y="98310"/>
                  </a:lnTo>
                  <a:lnTo>
                    <a:pt x="649046" y="98183"/>
                  </a:lnTo>
                  <a:lnTo>
                    <a:pt x="648893" y="98183"/>
                  </a:lnTo>
                  <a:lnTo>
                    <a:pt x="648919" y="98437"/>
                  </a:lnTo>
                  <a:lnTo>
                    <a:pt x="648741" y="98564"/>
                  </a:lnTo>
                  <a:lnTo>
                    <a:pt x="648779" y="99072"/>
                  </a:lnTo>
                  <a:lnTo>
                    <a:pt x="649097" y="99072"/>
                  </a:lnTo>
                  <a:lnTo>
                    <a:pt x="648970" y="99199"/>
                  </a:lnTo>
                  <a:lnTo>
                    <a:pt x="648906" y="99453"/>
                  </a:lnTo>
                  <a:lnTo>
                    <a:pt x="648716" y="99453"/>
                  </a:lnTo>
                  <a:lnTo>
                    <a:pt x="648677" y="99961"/>
                  </a:lnTo>
                  <a:lnTo>
                    <a:pt x="648525" y="100088"/>
                  </a:lnTo>
                  <a:lnTo>
                    <a:pt x="648487" y="100215"/>
                  </a:lnTo>
                  <a:lnTo>
                    <a:pt x="648271" y="100342"/>
                  </a:lnTo>
                  <a:lnTo>
                    <a:pt x="648144" y="100596"/>
                  </a:lnTo>
                  <a:lnTo>
                    <a:pt x="648004" y="100596"/>
                  </a:lnTo>
                  <a:lnTo>
                    <a:pt x="648055" y="100977"/>
                  </a:lnTo>
                  <a:lnTo>
                    <a:pt x="647839" y="100977"/>
                  </a:lnTo>
                  <a:lnTo>
                    <a:pt x="647738" y="102247"/>
                  </a:lnTo>
                  <a:lnTo>
                    <a:pt x="647649" y="102374"/>
                  </a:lnTo>
                  <a:lnTo>
                    <a:pt x="647547" y="102628"/>
                  </a:lnTo>
                  <a:lnTo>
                    <a:pt x="647471" y="102882"/>
                  </a:lnTo>
                  <a:lnTo>
                    <a:pt x="647141" y="103263"/>
                  </a:lnTo>
                  <a:lnTo>
                    <a:pt x="647179" y="103136"/>
                  </a:lnTo>
                  <a:lnTo>
                    <a:pt x="647065" y="103263"/>
                  </a:lnTo>
                  <a:lnTo>
                    <a:pt x="646747" y="103517"/>
                  </a:lnTo>
                  <a:lnTo>
                    <a:pt x="646595" y="103517"/>
                  </a:lnTo>
                  <a:lnTo>
                    <a:pt x="646468" y="103644"/>
                  </a:lnTo>
                  <a:lnTo>
                    <a:pt x="646366" y="103898"/>
                  </a:lnTo>
                  <a:lnTo>
                    <a:pt x="646252" y="104025"/>
                  </a:lnTo>
                  <a:lnTo>
                    <a:pt x="646188" y="104152"/>
                  </a:lnTo>
                  <a:lnTo>
                    <a:pt x="646226" y="104533"/>
                  </a:lnTo>
                  <a:lnTo>
                    <a:pt x="646176" y="104660"/>
                  </a:lnTo>
                  <a:lnTo>
                    <a:pt x="646074" y="105168"/>
                  </a:lnTo>
                  <a:lnTo>
                    <a:pt x="645858" y="105295"/>
                  </a:lnTo>
                  <a:lnTo>
                    <a:pt x="645871" y="105930"/>
                  </a:lnTo>
                  <a:lnTo>
                    <a:pt x="645579" y="106184"/>
                  </a:lnTo>
                  <a:lnTo>
                    <a:pt x="645236" y="106438"/>
                  </a:lnTo>
                  <a:lnTo>
                    <a:pt x="645172" y="106692"/>
                  </a:lnTo>
                  <a:lnTo>
                    <a:pt x="645033" y="107327"/>
                  </a:lnTo>
                  <a:lnTo>
                    <a:pt x="644944" y="107708"/>
                  </a:lnTo>
                  <a:lnTo>
                    <a:pt x="645109" y="107835"/>
                  </a:lnTo>
                  <a:lnTo>
                    <a:pt x="644842" y="109867"/>
                  </a:lnTo>
                  <a:lnTo>
                    <a:pt x="644728" y="109994"/>
                  </a:lnTo>
                  <a:lnTo>
                    <a:pt x="644855" y="110502"/>
                  </a:lnTo>
                  <a:lnTo>
                    <a:pt x="645033" y="110502"/>
                  </a:lnTo>
                  <a:lnTo>
                    <a:pt x="644829" y="110883"/>
                  </a:lnTo>
                  <a:lnTo>
                    <a:pt x="644931" y="111264"/>
                  </a:lnTo>
                  <a:lnTo>
                    <a:pt x="644829" y="111772"/>
                  </a:lnTo>
                  <a:lnTo>
                    <a:pt x="644740" y="112026"/>
                  </a:lnTo>
                  <a:lnTo>
                    <a:pt x="644601" y="112280"/>
                  </a:lnTo>
                  <a:lnTo>
                    <a:pt x="644410" y="112407"/>
                  </a:lnTo>
                  <a:lnTo>
                    <a:pt x="644372" y="113423"/>
                  </a:lnTo>
                  <a:lnTo>
                    <a:pt x="644220" y="113550"/>
                  </a:lnTo>
                  <a:lnTo>
                    <a:pt x="644309" y="113804"/>
                  </a:lnTo>
                  <a:lnTo>
                    <a:pt x="644194" y="114312"/>
                  </a:lnTo>
                  <a:lnTo>
                    <a:pt x="644194" y="114566"/>
                  </a:lnTo>
                  <a:lnTo>
                    <a:pt x="644359" y="114566"/>
                  </a:lnTo>
                  <a:lnTo>
                    <a:pt x="644436" y="115074"/>
                  </a:lnTo>
                  <a:lnTo>
                    <a:pt x="644321" y="115328"/>
                  </a:lnTo>
                  <a:lnTo>
                    <a:pt x="644296" y="115836"/>
                  </a:lnTo>
                  <a:lnTo>
                    <a:pt x="644144" y="115963"/>
                  </a:lnTo>
                  <a:lnTo>
                    <a:pt x="644055" y="116090"/>
                  </a:lnTo>
                  <a:lnTo>
                    <a:pt x="644131" y="116852"/>
                  </a:lnTo>
                  <a:lnTo>
                    <a:pt x="644309" y="116979"/>
                  </a:lnTo>
                  <a:lnTo>
                    <a:pt x="644245" y="117106"/>
                  </a:lnTo>
                  <a:lnTo>
                    <a:pt x="644080" y="117106"/>
                  </a:lnTo>
                  <a:lnTo>
                    <a:pt x="644067" y="117487"/>
                  </a:lnTo>
                  <a:lnTo>
                    <a:pt x="643902" y="117614"/>
                  </a:lnTo>
                  <a:lnTo>
                    <a:pt x="643661" y="117741"/>
                  </a:lnTo>
                  <a:lnTo>
                    <a:pt x="643305" y="117868"/>
                  </a:lnTo>
                  <a:lnTo>
                    <a:pt x="643115" y="117995"/>
                  </a:lnTo>
                  <a:lnTo>
                    <a:pt x="643166" y="118122"/>
                  </a:lnTo>
                  <a:lnTo>
                    <a:pt x="643140" y="118757"/>
                  </a:lnTo>
                  <a:lnTo>
                    <a:pt x="643013" y="119138"/>
                  </a:lnTo>
                  <a:lnTo>
                    <a:pt x="642835" y="119265"/>
                  </a:lnTo>
                  <a:lnTo>
                    <a:pt x="642962" y="120662"/>
                  </a:lnTo>
                  <a:lnTo>
                    <a:pt x="643115" y="120789"/>
                  </a:lnTo>
                  <a:lnTo>
                    <a:pt x="643331" y="121043"/>
                  </a:lnTo>
                  <a:lnTo>
                    <a:pt x="643343" y="121424"/>
                  </a:lnTo>
                  <a:lnTo>
                    <a:pt x="643382" y="121551"/>
                  </a:lnTo>
                  <a:lnTo>
                    <a:pt x="643559" y="121424"/>
                  </a:lnTo>
                  <a:lnTo>
                    <a:pt x="643572" y="121297"/>
                  </a:lnTo>
                  <a:lnTo>
                    <a:pt x="643763" y="121551"/>
                  </a:lnTo>
                  <a:lnTo>
                    <a:pt x="643915" y="121805"/>
                  </a:lnTo>
                  <a:lnTo>
                    <a:pt x="644105" y="122186"/>
                  </a:lnTo>
                  <a:lnTo>
                    <a:pt x="659879" y="122694"/>
                  </a:lnTo>
                  <a:lnTo>
                    <a:pt x="660082" y="122440"/>
                  </a:lnTo>
                  <a:lnTo>
                    <a:pt x="660234" y="122186"/>
                  </a:lnTo>
                  <a:lnTo>
                    <a:pt x="660349" y="122059"/>
                  </a:lnTo>
                  <a:lnTo>
                    <a:pt x="660539" y="121932"/>
                  </a:lnTo>
                  <a:lnTo>
                    <a:pt x="660831" y="121805"/>
                  </a:lnTo>
                  <a:lnTo>
                    <a:pt x="661403" y="121932"/>
                  </a:lnTo>
                  <a:lnTo>
                    <a:pt x="661403" y="121805"/>
                  </a:lnTo>
                  <a:lnTo>
                    <a:pt x="661365" y="121297"/>
                  </a:lnTo>
                  <a:lnTo>
                    <a:pt x="661339" y="121043"/>
                  </a:lnTo>
                  <a:lnTo>
                    <a:pt x="661606" y="120662"/>
                  </a:lnTo>
                  <a:lnTo>
                    <a:pt x="662076" y="120408"/>
                  </a:lnTo>
                  <a:lnTo>
                    <a:pt x="663003" y="120789"/>
                  </a:lnTo>
                  <a:lnTo>
                    <a:pt x="663117" y="120408"/>
                  </a:lnTo>
                  <a:lnTo>
                    <a:pt x="663270" y="119900"/>
                  </a:lnTo>
                  <a:lnTo>
                    <a:pt x="663448" y="119773"/>
                  </a:lnTo>
                  <a:lnTo>
                    <a:pt x="664324" y="119519"/>
                  </a:lnTo>
                  <a:lnTo>
                    <a:pt x="664806" y="119265"/>
                  </a:lnTo>
                  <a:lnTo>
                    <a:pt x="665403" y="119265"/>
                  </a:lnTo>
                  <a:lnTo>
                    <a:pt x="665911" y="119773"/>
                  </a:lnTo>
                  <a:lnTo>
                    <a:pt x="666165" y="119519"/>
                  </a:lnTo>
                  <a:lnTo>
                    <a:pt x="666369" y="119519"/>
                  </a:lnTo>
                  <a:lnTo>
                    <a:pt x="666407" y="119265"/>
                  </a:lnTo>
                  <a:lnTo>
                    <a:pt x="666496" y="118630"/>
                  </a:lnTo>
                  <a:lnTo>
                    <a:pt x="666648" y="118249"/>
                  </a:lnTo>
                  <a:lnTo>
                    <a:pt x="666864" y="117995"/>
                  </a:lnTo>
                  <a:lnTo>
                    <a:pt x="666991" y="117741"/>
                  </a:lnTo>
                  <a:lnTo>
                    <a:pt x="667067" y="117614"/>
                  </a:lnTo>
                  <a:lnTo>
                    <a:pt x="667169" y="117233"/>
                  </a:lnTo>
                  <a:lnTo>
                    <a:pt x="667346" y="117106"/>
                  </a:lnTo>
                  <a:lnTo>
                    <a:pt x="667334" y="116979"/>
                  </a:lnTo>
                  <a:lnTo>
                    <a:pt x="667499" y="116852"/>
                  </a:lnTo>
                  <a:lnTo>
                    <a:pt x="667562" y="116598"/>
                  </a:lnTo>
                  <a:lnTo>
                    <a:pt x="667740" y="116344"/>
                  </a:lnTo>
                  <a:lnTo>
                    <a:pt x="667753" y="116090"/>
                  </a:lnTo>
                  <a:lnTo>
                    <a:pt x="667867" y="115836"/>
                  </a:lnTo>
                  <a:lnTo>
                    <a:pt x="667880" y="116065"/>
                  </a:lnTo>
                  <a:lnTo>
                    <a:pt x="668108" y="115938"/>
                  </a:lnTo>
                  <a:lnTo>
                    <a:pt x="668210" y="115811"/>
                  </a:lnTo>
                  <a:lnTo>
                    <a:pt x="668223" y="115938"/>
                  </a:lnTo>
                  <a:lnTo>
                    <a:pt x="668312" y="115811"/>
                  </a:lnTo>
                  <a:lnTo>
                    <a:pt x="668451" y="115430"/>
                  </a:lnTo>
                  <a:lnTo>
                    <a:pt x="668629" y="115176"/>
                  </a:lnTo>
                  <a:lnTo>
                    <a:pt x="668782" y="114922"/>
                  </a:lnTo>
                  <a:lnTo>
                    <a:pt x="668870" y="114668"/>
                  </a:lnTo>
                  <a:lnTo>
                    <a:pt x="668985" y="114541"/>
                  </a:lnTo>
                  <a:lnTo>
                    <a:pt x="669036" y="114033"/>
                  </a:lnTo>
                  <a:lnTo>
                    <a:pt x="669378" y="114033"/>
                  </a:lnTo>
                  <a:lnTo>
                    <a:pt x="669315" y="113906"/>
                  </a:lnTo>
                  <a:lnTo>
                    <a:pt x="669175" y="113906"/>
                  </a:lnTo>
                  <a:lnTo>
                    <a:pt x="669353" y="113652"/>
                  </a:lnTo>
                  <a:lnTo>
                    <a:pt x="669429" y="113525"/>
                  </a:lnTo>
                  <a:lnTo>
                    <a:pt x="669455" y="113271"/>
                  </a:lnTo>
                  <a:lnTo>
                    <a:pt x="669582" y="113144"/>
                  </a:lnTo>
                  <a:lnTo>
                    <a:pt x="669531" y="112890"/>
                  </a:lnTo>
                  <a:lnTo>
                    <a:pt x="669467" y="112763"/>
                  </a:lnTo>
                  <a:lnTo>
                    <a:pt x="669442" y="112636"/>
                  </a:lnTo>
                  <a:lnTo>
                    <a:pt x="669353" y="112509"/>
                  </a:lnTo>
                  <a:lnTo>
                    <a:pt x="669620" y="111874"/>
                  </a:lnTo>
                  <a:lnTo>
                    <a:pt x="669683" y="111747"/>
                  </a:lnTo>
                  <a:lnTo>
                    <a:pt x="669836" y="111239"/>
                  </a:lnTo>
                  <a:lnTo>
                    <a:pt x="670102" y="110858"/>
                  </a:lnTo>
                  <a:lnTo>
                    <a:pt x="670280" y="110858"/>
                  </a:lnTo>
                  <a:lnTo>
                    <a:pt x="670394" y="110731"/>
                  </a:lnTo>
                  <a:lnTo>
                    <a:pt x="670636" y="110731"/>
                  </a:lnTo>
                  <a:lnTo>
                    <a:pt x="670623" y="110858"/>
                  </a:lnTo>
                  <a:lnTo>
                    <a:pt x="670661" y="110731"/>
                  </a:lnTo>
                  <a:lnTo>
                    <a:pt x="671042" y="110731"/>
                  </a:lnTo>
                  <a:lnTo>
                    <a:pt x="671093" y="110858"/>
                  </a:lnTo>
                  <a:lnTo>
                    <a:pt x="671182" y="110731"/>
                  </a:lnTo>
                  <a:lnTo>
                    <a:pt x="671398" y="110477"/>
                  </a:lnTo>
                  <a:lnTo>
                    <a:pt x="671461" y="110350"/>
                  </a:lnTo>
                  <a:lnTo>
                    <a:pt x="671436" y="110223"/>
                  </a:lnTo>
                  <a:lnTo>
                    <a:pt x="671512" y="110096"/>
                  </a:lnTo>
                  <a:lnTo>
                    <a:pt x="671652" y="110223"/>
                  </a:lnTo>
                  <a:lnTo>
                    <a:pt x="671664" y="110096"/>
                  </a:lnTo>
                  <a:lnTo>
                    <a:pt x="671639" y="109969"/>
                  </a:lnTo>
                  <a:lnTo>
                    <a:pt x="671703" y="109715"/>
                  </a:lnTo>
                  <a:lnTo>
                    <a:pt x="671842" y="109715"/>
                  </a:lnTo>
                  <a:lnTo>
                    <a:pt x="671944" y="109842"/>
                  </a:lnTo>
                  <a:lnTo>
                    <a:pt x="672045" y="109588"/>
                  </a:lnTo>
                  <a:lnTo>
                    <a:pt x="672185" y="109588"/>
                  </a:lnTo>
                  <a:lnTo>
                    <a:pt x="672147" y="109461"/>
                  </a:lnTo>
                  <a:lnTo>
                    <a:pt x="672249" y="109334"/>
                  </a:lnTo>
                  <a:lnTo>
                    <a:pt x="672426" y="109080"/>
                  </a:lnTo>
                  <a:lnTo>
                    <a:pt x="672668" y="108953"/>
                  </a:lnTo>
                  <a:lnTo>
                    <a:pt x="672820" y="108953"/>
                  </a:lnTo>
                  <a:lnTo>
                    <a:pt x="672807" y="108826"/>
                  </a:lnTo>
                  <a:lnTo>
                    <a:pt x="673671" y="107937"/>
                  </a:lnTo>
                  <a:lnTo>
                    <a:pt x="673696" y="107810"/>
                  </a:lnTo>
                  <a:lnTo>
                    <a:pt x="674725" y="106667"/>
                  </a:lnTo>
                  <a:lnTo>
                    <a:pt x="677938" y="104889"/>
                  </a:lnTo>
                  <a:lnTo>
                    <a:pt x="679399" y="104000"/>
                  </a:lnTo>
                  <a:lnTo>
                    <a:pt x="679602" y="104000"/>
                  </a:lnTo>
                  <a:lnTo>
                    <a:pt x="679665" y="103873"/>
                  </a:lnTo>
                  <a:lnTo>
                    <a:pt x="679665" y="103746"/>
                  </a:lnTo>
                  <a:lnTo>
                    <a:pt x="679665" y="103619"/>
                  </a:lnTo>
                  <a:lnTo>
                    <a:pt x="679665" y="103746"/>
                  </a:lnTo>
                  <a:lnTo>
                    <a:pt x="679831" y="103619"/>
                  </a:lnTo>
                  <a:lnTo>
                    <a:pt x="679996" y="103492"/>
                  </a:lnTo>
                  <a:lnTo>
                    <a:pt x="680199" y="103492"/>
                  </a:lnTo>
                  <a:lnTo>
                    <a:pt x="680212" y="103365"/>
                  </a:lnTo>
                  <a:lnTo>
                    <a:pt x="680415" y="103238"/>
                  </a:lnTo>
                  <a:lnTo>
                    <a:pt x="680770" y="103238"/>
                  </a:lnTo>
                  <a:lnTo>
                    <a:pt x="680783" y="103111"/>
                  </a:lnTo>
                  <a:lnTo>
                    <a:pt x="680770" y="102984"/>
                  </a:lnTo>
                  <a:lnTo>
                    <a:pt x="680935" y="102730"/>
                  </a:lnTo>
                  <a:lnTo>
                    <a:pt x="681164" y="102603"/>
                  </a:lnTo>
                  <a:lnTo>
                    <a:pt x="682053" y="102476"/>
                  </a:lnTo>
                  <a:lnTo>
                    <a:pt x="682117" y="102222"/>
                  </a:lnTo>
                  <a:lnTo>
                    <a:pt x="682472" y="102095"/>
                  </a:lnTo>
                  <a:lnTo>
                    <a:pt x="682637" y="102095"/>
                  </a:lnTo>
                  <a:lnTo>
                    <a:pt x="682637" y="101714"/>
                  </a:lnTo>
                  <a:lnTo>
                    <a:pt x="682752" y="101841"/>
                  </a:lnTo>
                  <a:lnTo>
                    <a:pt x="682752" y="101968"/>
                  </a:lnTo>
                  <a:lnTo>
                    <a:pt x="682955" y="101968"/>
                  </a:lnTo>
                  <a:lnTo>
                    <a:pt x="683018" y="101841"/>
                  </a:lnTo>
                  <a:lnTo>
                    <a:pt x="683044" y="101714"/>
                  </a:lnTo>
                  <a:lnTo>
                    <a:pt x="682967" y="101587"/>
                  </a:lnTo>
                  <a:lnTo>
                    <a:pt x="683031" y="101460"/>
                  </a:lnTo>
                  <a:lnTo>
                    <a:pt x="683056" y="101587"/>
                  </a:lnTo>
                  <a:lnTo>
                    <a:pt x="683044" y="101714"/>
                  </a:lnTo>
                  <a:lnTo>
                    <a:pt x="683107" y="101841"/>
                  </a:lnTo>
                  <a:lnTo>
                    <a:pt x="683120" y="101714"/>
                  </a:lnTo>
                  <a:lnTo>
                    <a:pt x="683133" y="101587"/>
                  </a:lnTo>
                  <a:lnTo>
                    <a:pt x="683145" y="101460"/>
                  </a:lnTo>
                  <a:lnTo>
                    <a:pt x="683183" y="101206"/>
                  </a:lnTo>
                  <a:lnTo>
                    <a:pt x="683196" y="101079"/>
                  </a:lnTo>
                  <a:lnTo>
                    <a:pt x="683145" y="100952"/>
                  </a:lnTo>
                  <a:lnTo>
                    <a:pt x="683247" y="100825"/>
                  </a:lnTo>
                  <a:lnTo>
                    <a:pt x="683361" y="101079"/>
                  </a:lnTo>
                  <a:lnTo>
                    <a:pt x="683475" y="101206"/>
                  </a:lnTo>
                  <a:lnTo>
                    <a:pt x="683488" y="101460"/>
                  </a:lnTo>
                  <a:lnTo>
                    <a:pt x="683425" y="101587"/>
                  </a:lnTo>
                  <a:lnTo>
                    <a:pt x="683323" y="101714"/>
                  </a:lnTo>
                  <a:lnTo>
                    <a:pt x="683323" y="101587"/>
                  </a:lnTo>
                  <a:lnTo>
                    <a:pt x="683285" y="101714"/>
                  </a:lnTo>
                  <a:lnTo>
                    <a:pt x="683260" y="101968"/>
                  </a:lnTo>
                  <a:lnTo>
                    <a:pt x="683514" y="101968"/>
                  </a:lnTo>
                  <a:lnTo>
                    <a:pt x="683768" y="101714"/>
                  </a:lnTo>
                  <a:lnTo>
                    <a:pt x="685888" y="100825"/>
                  </a:lnTo>
                  <a:lnTo>
                    <a:pt x="686079" y="100825"/>
                  </a:lnTo>
                  <a:lnTo>
                    <a:pt x="686765" y="100571"/>
                  </a:lnTo>
                  <a:lnTo>
                    <a:pt x="687247" y="100063"/>
                  </a:lnTo>
                  <a:lnTo>
                    <a:pt x="687438" y="100063"/>
                  </a:lnTo>
                  <a:lnTo>
                    <a:pt x="687666" y="99809"/>
                  </a:lnTo>
                  <a:lnTo>
                    <a:pt x="687844" y="99682"/>
                  </a:lnTo>
                  <a:lnTo>
                    <a:pt x="688022" y="99682"/>
                  </a:lnTo>
                  <a:lnTo>
                    <a:pt x="688035" y="99809"/>
                  </a:lnTo>
                  <a:lnTo>
                    <a:pt x="688111" y="99682"/>
                  </a:lnTo>
                  <a:lnTo>
                    <a:pt x="688124" y="99555"/>
                  </a:lnTo>
                  <a:lnTo>
                    <a:pt x="688327" y="99301"/>
                  </a:lnTo>
                  <a:lnTo>
                    <a:pt x="688251" y="98920"/>
                  </a:lnTo>
                  <a:lnTo>
                    <a:pt x="688479" y="98793"/>
                  </a:lnTo>
                  <a:lnTo>
                    <a:pt x="688505" y="98920"/>
                  </a:lnTo>
                  <a:lnTo>
                    <a:pt x="688530" y="98793"/>
                  </a:lnTo>
                  <a:lnTo>
                    <a:pt x="688644" y="98666"/>
                  </a:lnTo>
                  <a:lnTo>
                    <a:pt x="688962" y="98793"/>
                  </a:lnTo>
                  <a:lnTo>
                    <a:pt x="688975" y="98666"/>
                  </a:lnTo>
                  <a:lnTo>
                    <a:pt x="688987" y="98793"/>
                  </a:lnTo>
                  <a:lnTo>
                    <a:pt x="689190" y="98920"/>
                  </a:lnTo>
                  <a:lnTo>
                    <a:pt x="689368" y="98666"/>
                  </a:lnTo>
                  <a:lnTo>
                    <a:pt x="689406" y="98539"/>
                  </a:lnTo>
                  <a:lnTo>
                    <a:pt x="689470" y="98412"/>
                  </a:lnTo>
                  <a:lnTo>
                    <a:pt x="689279" y="98412"/>
                  </a:lnTo>
                  <a:lnTo>
                    <a:pt x="689292" y="98285"/>
                  </a:lnTo>
                  <a:lnTo>
                    <a:pt x="689279" y="98031"/>
                  </a:lnTo>
                  <a:lnTo>
                    <a:pt x="689394" y="97904"/>
                  </a:lnTo>
                  <a:lnTo>
                    <a:pt x="689406" y="97777"/>
                  </a:lnTo>
                  <a:lnTo>
                    <a:pt x="689635" y="97777"/>
                  </a:lnTo>
                  <a:lnTo>
                    <a:pt x="689698" y="97650"/>
                  </a:lnTo>
                  <a:lnTo>
                    <a:pt x="689927" y="97650"/>
                  </a:lnTo>
                  <a:lnTo>
                    <a:pt x="689864" y="97269"/>
                  </a:lnTo>
                  <a:lnTo>
                    <a:pt x="690016" y="97396"/>
                  </a:lnTo>
                  <a:lnTo>
                    <a:pt x="689991" y="97269"/>
                  </a:lnTo>
                  <a:lnTo>
                    <a:pt x="690079" y="97142"/>
                  </a:lnTo>
                  <a:lnTo>
                    <a:pt x="690232" y="96888"/>
                  </a:lnTo>
                  <a:lnTo>
                    <a:pt x="690308" y="96761"/>
                  </a:lnTo>
                  <a:lnTo>
                    <a:pt x="690308" y="96888"/>
                  </a:lnTo>
                  <a:lnTo>
                    <a:pt x="690333" y="96761"/>
                  </a:lnTo>
                  <a:lnTo>
                    <a:pt x="690270" y="96634"/>
                  </a:lnTo>
                  <a:lnTo>
                    <a:pt x="690232" y="96761"/>
                  </a:lnTo>
                  <a:lnTo>
                    <a:pt x="690219" y="96634"/>
                  </a:lnTo>
                  <a:lnTo>
                    <a:pt x="690079" y="96761"/>
                  </a:lnTo>
                  <a:lnTo>
                    <a:pt x="689927" y="96761"/>
                  </a:lnTo>
                  <a:lnTo>
                    <a:pt x="689813" y="96253"/>
                  </a:lnTo>
                  <a:lnTo>
                    <a:pt x="689876" y="96126"/>
                  </a:lnTo>
                  <a:lnTo>
                    <a:pt x="689927" y="95237"/>
                  </a:lnTo>
                  <a:lnTo>
                    <a:pt x="690245" y="95237"/>
                  </a:lnTo>
                  <a:lnTo>
                    <a:pt x="690206" y="94856"/>
                  </a:lnTo>
                  <a:lnTo>
                    <a:pt x="690219" y="94602"/>
                  </a:lnTo>
                  <a:lnTo>
                    <a:pt x="692302" y="94602"/>
                  </a:lnTo>
                  <a:lnTo>
                    <a:pt x="692365" y="94475"/>
                  </a:lnTo>
                  <a:lnTo>
                    <a:pt x="692683" y="94729"/>
                  </a:lnTo>
                  <a:lnTo>
                    <a:pt x="692823" y="94729"/>
                  </a:lnTo>
                  <a:lnTo>
                    <a:pt x="693229" y="94475"/>
                  </a:lnTo>
                  <a:lnTo>
                    <a:pt x="693369" y="94602"/>
                  </a:lnTo>
                  <a:lnTo>
                    <a:pt x="693762" y="94983"/>
                  </a:lnTo>
                  <a:lnTo>
                    <a:pt x="693991" y="95110"/>
                  </a:lnTo>
                  <a:lnTo>
                    <a:pt x="694486" y="94475"/>
                  </a:lnTo>
                  <a:lnTo>
                    <a:pt x="694588" y="94348"/>
                  </a:lnTo>
                  <a:lnTo>
                    <a:pt x="694753" y="94475"/>
                  </a:lnTo>
                  <a:lnTo>
                    <a:pt x="694893" y="94475"/>
                  </a:lnTo>
                  <a:lnTo>
                    <a:pt x="694791" y="94602"/>
                  </a:lnTo>
                  <a:lnTo>
                    <a:pt x="694867" y="94856"/>
                  </a:lnTo>
                  <a:lnTo>
                    <a:pt x="694804" y="94983"/>
                  </a:lnTo>
                  <a:lnTo>
                    <a:pt x="694778" y="95110"/>
                  </a:lnTo>
                  <a:lnTo>
                    <a:pt x="694753" y="95237"/>
                  </a:lnTo>
                  <a:lnTo>
                    <a:pt x="694753" y="95364"/>
                  </a:lnTo>
                  <a:lnTo>
                    <a:pt x="694905" y="95491"/>
                  </a:lnTo>
                  <a:lnTo>
                    <a:pt x="695147" y="95491"/>
                  </a:lnTo>
                  <a:lnTo>
                    <a:pt x="695147" y="95618"/>
                  </a:lnTo>
                  <a:lnTo>
                    <a:pt x="695413" y="95618"/>
                  </a:lnTo>
                  <a:lnTo>
                    <a:pt x="695490" y="95491"/>
                  </a:lnTo>
                  <a:lnTo>
                    <a:pt x="695540" y="95618"/>
                  </a:lnTo>
                  <a:lnTo>
                    <a:pt x="695540" y="95491"/>
                  </a:lnTo>
                  <a:lnTo>
                    <a:pt x="695566" y="95618"/>
                  </a:lnTo>
                  <a:lnTo>
                    <a:pt x="695629" y="95491"/>
                  </a:lnTo>
                  <a:lnTo>
                    <a:pt x="695833" y="95491"/>
                  </a:lnTo>
                  <a:lnTo>
                    <a:pt x="695858" y="95364"/>
                  </a:lnTo>
                  <a:lnTo>
                    <a:pt x="695731" y="95364"/>
                  </a:lnTo>
                  <a:lnTo>
                    <a:pt x="695756" y="95237"/>
                  </a:lnTo>
                  <a:lnTo>
                    <a:pt x="695693" y="95110"/>
                  </a:lnTo>
                  <a:lnTo>
                    <a:pt x="695706" y="94983"/>
                  </a:lnTo>
                  <a:lnTo>
                    <a:pt x="695566" y="94856"/>
                  </a:lnTo>
                  <a:lnTo>
                    <a:pt x="695706" y="94729"/>
                  </a:lnTo>
                  <a:lnTo>
                    <a:pt x="695502" y="94729"/>
                  </a:lnTo>
                  <a:lnTo>
                    <a:pt x="695540" y="94602"/>
                  </a:lnTo>
                  <a:lnTo>
                    <a:pt x="695579" y="94475"/>
                  </a:lnTo>
                  <a:lnTo>
                    <a:pt x="695502" y="94602"/>
                  </a:lnTo>
                  <a:lnTo>
                    <a:pt x="695477" y="94475"/>
                  </a:lnTo>
                  <a:lnTo>
                    <a:pt x="695363" y="94602"/>
                  </a:lnTo>
                  <a:lnTo>
                    <a:pt x="695350" y="94475"/>
                  </a:lnTo>
                  <a:lnTo>
                    <a:pt x="695375" y="94348"/>
                  </a:lnTo>
                  <a:lnTo>
                    <a:pt x="695553" y="94348"/>
                  </a:lnTo>
                  <a:lnTo>
                    <a:pt x="695744" y="94348"/>
                  </a:lnTo>
                  <a:lnTo>
                    <a:pt x="695655" y="94475"/>
                  </a:lnTo>
                  <a:lnTo>
                    <a:pt x="695642" y="94602"/>
                  </a:lnTo>
                  <a:lnTo>
                    <a:pt x="695706" y="94475"/>
                  </a:lnTo>
                  <a:lnTo>
                    <a:pt x="695718" y="94602"/>
                  </a:lnTo>
                  <a:lnTo>
                    <a:pt x="695972" y="94602"/>
                  </a:lnTo>
                  <a:lnTo>
                    <a:pt x="695960" y="94729"/>
                  </a:lnTo>
                  <a:lnTo>
                    <a:pt x="695947" y="94856"/>
                  </a:lnTo>
                  <a:lnTo>
                    <a:pt x="695744" y="94856"/>
                  </a:lnTo>
                  <a:lnTo>
                    <a:pt x="695782" y="94983"/>
                  </a:lnTo>
                  <a:lnTo>
                    <a:pt x="695794" y="95110"/>
                  </a:lnTo>
                  <a:lnTo>
                    <a:pt x="695807" y="95237"/>
                  </a:lnTo>
                  <a:lnTo>
                    <a:pt x="696023" y="95237"/>
                  </a:lnTo>
                  <a:lnTo>
                    <a:pt x="696061" y="95110"/>
                  </a:lnTo>
                  <a:lnTo>
                    <a:pt x="695896" y="95021"/>
                  </a:lnTo>
                  <a:lnTo>
                    <a:pt x="696125" y="95110"/>
                  </a:lnTo>
                  <a:lnTo>
                    <a:pt x="696188" y="94983"/>
                  </a:lnTo>
                  <a:lnTo>
                    <a:pt x="696125" y="94856"/>
                  </a:lnTo>
                  <a:lnTo>
                    <a:pt x="696036" y="94729"/>
                  </a:lnTo>
                  <a:lnTo>
                    <a:pt x="696087" y="94602"/>
                  </a:lnTo>
                  <a:lnTo>
                    <a:pt x="695985" y="94475"/>
                  </a:lnTo>
                  <a:lnTo>
                    <a:pt x="696468" y="94475"/>
                  </a:lnTo>
                  <a:lnTo>
                    <a:pt x="696556" y="94602"/>
                  </a:lnTo>
                  <a:lnTo>
                    <a:pt x="696556" y="94729"/>
                  </a:lnTo>
                  <a:lnTo>
                    <a:pt x="696429" y="94856"/>
                  </a:lnTo>
                  <a:lnTo>
                    <a:pt x="696671" y="94856"/>
                  </a:lnTo>
                  <a:lnTo>
                    <a:pt x="696620" y="94983"/>
                  </a:lnTo>
                  <a:lnTo>
                    <a:pt x="696810" y="94856"/>
                  </a:lnTo>
                  <a:lnTo>
                    <a:pt x="696874" y="94462"/>
                  </a:lnTo>
                  <a:lnTo>
                    <a:pt x="697103" y="94348"/>
                  </a:lnTo>
                  <a:lnTo>
                    <a:pt x="697204" y="94221"/>
                  </a:lnTo>
                  <a:lnTo>
                    <a:pt x="697331" y="94221"/>
                  </a:lnTo>
                  <a:lnTo>
                    <a:pt x="697407" y="94094"/>
                  </a:lnTo>
                  <a:lnTo>
                    <a:pt x="698474" y="93967"/>
                  </a:lnTo>
                  <a:lnTo>
                    <a:pt x="699084" y="93713"/>
                  </a:lnTo>
                  <a:lnTo>
                    <a:pt x="699223" y="93840"/>
                  </a:lnTo>
                  <a:lnTo>
                    <a:pt x="699503" y="93840"/>
                  </a:lnTo>
                  <a:lnTo>
                    <a:pt x="699566" y="94221"/>
                  </a:lnTo>
                  <a:lnTo>
                    <a:pt x="700201" y="94221"/>
                  </a:lnTo>
                  <a:lnTo>
                    <a:pt x="700227" y="94094"/>
                  </a:lnTo>
                  <a:lnTo>
                    <a:pt x="700341" y="93967"/>
                  </a:lnTo>
                  <a:lnTo>
                    <a:pt x="700468" y="93840"/>
                  </a:lnTo>
                  <a:lnTo>
                    <a:pt x="700532" y="93713"/>
                  </a:lnTo>
                  <a:lnTo>
                    <a:pt x="700570" y="93205"/>
                  </a:lnTo>
                  <a:lnTo>
                    <a:pt x="700722" y="93078"/>
                  </a:lnTo>
                  <a:lnTo>
                    <a:pt x="700735" y="92951"/>
                  </a:lnTo>
                  <a:lnTo>
                    <a:pt x="700874" y="93078"/>
                  </a:lnTo>
                  <a:lnTo>
                    <a:pt x="700913" y="92951"/>
                  </a:lnTo>
                  <a:lnTo>
                    <a:pt x="700989" y="93078"/>
                  </a:lnTo>
                  <a:lnTo>
                    <a:pt x="701192" y="92951"/>
                  </a:lnTo>
                  <a:lnTo>
                    <a:pt x="701205" y="93078"/>
                  </a:lnTo>
                  <a:lnTo>
                    <a:pt x="701370" y="93078"/>
                  </a:lnTo>
                  <a:lnTo>
                    <a:pt x="701459" y="92951"/>
                  </a:lnTo>
                  <a:lnTo>
                    <a:pt x="701560" y="92824"/>
                  </a:lnTo>
                  <a:lnTo>
                    <a:pt x="701890" y="92697"/>
                  </a:lnTo>
                  <a:lnTo>
                    <a:pt x="703668" y="92189"/>
                  </a:lnTo>
                  <a:lnTo>
                    <a:pt x="703745" y="92062"/>
                  </a:lnTo>
                  <a:lnTo>
                    <a:pt x="703910" y="92062"/>
                  </a:lnTo>
                  <a:lnTo>
                    <a:pt x="703986" y="91554"/>
                  </a:lnTo>
                  <a:lnTo>
                    <a:pt x="704126" y="91681"/>
                  </a:lnTo>
                  <a:lnTo>
                    <a:pt x="704138" y="91554"/>
                  </a:lnTo>
                  <a:lnTo>
                    <a:pt x="704151" y="91300"/>
                  </a:lnTo>
                  <a:lnTo>
                    <a:pt x="704316" y="91046"/>
                  </a:lnTo>
                  <a:lnTo>
                    <a:pt x="704684" y="91046"/>
                  </a:lnTo>
                  <a:lnTo>
                    <a:pt x="704723" y="91173"/>
                  </a:lnTo>
                  <a:lnTo>
                    <a:pt x="704799" y="91046"/>
                  </a:lnTo>
                  <a:lnTo>
                    <a:pt x="705015" y="90792"/>
                  </a:lnTo>
                  <a:lnTo>
                    <a:pt x="705307" y="90665"/>
                  </a:lnTo>
                  <a:lnTo>
                    <a:pt x="705751" y="90665"/>
                  </a:lnTo>
                  <a:lnTo>
                    <a:pt x="705878" y="91046"/>
                  </a:lnTo>
                  <a:lnTo>
                    <a:pt x="705954" y="90665"/>
                  </a:lnTo>
                  <a:lnTo>
                    <a:pt x="705980" y="90538"/>
                  </a:lnTo>
                  <a:lnTo>
                    <a:pt x="706475" y="90538"/>
                  </a:lnTo>
                  <a:lnTo>
                    <a:pt x="706475" y="90411"/>
                  </a:lnTo>
                  <a:lnTo>
                    <a:pt x="706450" y="90157"/>
                  </a:lnTo>
                  <a:lnTo>
                    <a:pt x="706666" y="90030"/>
                  </a:lnTo>
                  <a:lnTo>
                    <a:pt x="706716" y="89903"/>
                  </a:lnTo>
                  <a:lnTo>
                    <a:pt x="706805" y="89776"/>
                  </a:lnTo>
                  <a:lnTo>
                    <a:pt x="707186" y="89522"/>
                  </a:lnTo>
                  <a:lnTo>
                    <a:pt x="707301" y="89395"/>
                  </a:lnTo>
                  <a:lnTo>
                    <a:pt x="707224" y="89268"/>
                  </a:lnTo>
                  <a:lnTo>
                    <a:pt x="707174" y="89014"/>
                  </a:lnTo>
                  <a:lnTo>
                    <a:pt x="707771" y="89014"/>
                  </a:lnTo>
                  <a:lnTo>
                    <a:pt x="707796" y="89141"/>
                  </a:lnTo>
                  <a:lnTo>
                    <a:pt x="707859" y="89014"/>
                  </a:lnTo>
                  <a:lnTo>
                    <a:pt x="707999" y="89014"/>
                  </a:lnTo>
                  <a:lnTo>
                    <a:pt x="708113" y="89141"/>
                  </a:lnTo>
                  <a:lnTo>
                    <a:pt x="708304" y="89014"/>
                  </a:lnTo>
                  <a:lnTo>
                    <a:pt x="709841" y="89014"/>
                  </a:lnTo>
                  <a:lnTo>
                    <a:pt x="709866" y="89141"/>
                  </a:lnTo>
                  <a:lnTo>
                    <a:pt x="709955" y="89268"/>
                  </a:lnTo>
                  <a:lnTo>
                    <a:pt x="709917" y="89395"/>
                  </a:lnTo>
                  <a:lnTo>
                    <a:pt x="709942" y="89522"/>
                  </a:lnTo>
                  <a:lnTo>
                    <a:pt x="710031" y="89649"/>
                  </a:lnTo>
                  <a:lnTo>
                    <a:pt x="709993" y="89776"/>
                  </a:lnTo>
                  <a:lnTo>
                    <a:pt x="710095" y="90030"/>
                  </a:lnTo>
                  <a:lnTo>
                    <a:pt x="710120" y="89776"/>
                  </a:lnTo>
                  <a:lnTo>
                    <a:pt x="710234" y="89903"/>
                  </a:lnTo>
                  <a:lnTo>
                    <a:pt x="710349" y="89776"/>
                  </a:lnTo>
                  <a:lnTo>
                    <a:pt x="710336" y="89522"/>
                  </a:lnTo>
                  <a:lnTo>
                    <a:pt x="710285" y="89395"/>
                  </a:lnTo>
                  <a:lnTo>
                    <a:pt x="710095" y="89268"/>
                  </a:lnTo>
                  <a:lnTo>
                    <a:pt x="710234" y="89268"/>
                  </a:lnTo>
                  <a:lnTo>
                    <a:pt x="710171" y="89141"/>
                  </a:lnTo>
                  <a:lnTo>
                    <a:pt x="710069" y="89014"/>
                  </a:lnTo>
                  <a:lnTo>
                    <a:pt x="710095" y="88887"/>
                  </a:lnTo>
                  <a:lnTo>
                    <a:pt x="710095" y="88760"/>
                  </a:lnTo>
                  <a:lnTo>
                    <a:pt x="710184" y="88633"/>
                  </a:lnTo>
                  <a:lnTo>
                    <a:pt x="710361" y="88633"/>
                  </a:lnTo>
                  <a:lnTo>
                    <a:pt x="710361" y="88379"/>
                  </a:lnTo>
                  <a:lnTo>
                    <a:pt x="710463" y="88252"/>
                  </a:lnTo>
                  <a:lnTo>
                    <a:pt x="710336" y="87871"/>
                  </a:lnTo>
                  <a:lnTo>
                    <a:pt x="710895" y="87744"/>
                  </a:lnTo>
                  <a:lnTo>
                    <a:pt x="710857" y="87617"/>
                  </a:lnTo>
                  <a:lnTo>
                    <a:pt x="710920" y="87744"/>
                  </a:lnTo>
                  <a:lnTo>
                    <a:pt x="711022" y="87871"/>
                  </a:lnTo>
                  <a:lnTo>
                    <a:pt x="711073" y="87744"/>
                  </a:lnTo>
                  <a:lnTo>
                    <a:pt x="711034" y="87871"/>
                  </a:lnTo>
                  <a:lnTo>
                    <a:pt x="711250" y="87998"/>
                  </a:lnTo>
                  <a:lnTo>
                    <a:pt x="711390" y="87871"/>
                  </a:lnTo>
                  <a:lnTo>
                    <a:pt x="711276" y="87744"/>
                  </a:lnTo>
                  <a:lnTo>
                    <a:pt x="711149" y="87744"/>
                  </a:lnTo>
                  <a:lnTo>
                    <a:pt x="711225" y="87617"/>
                  </a:lnTo>
                  <a:lnTo>
                    <a:pt x="711352" y="87363"/>
                  </a:lnTo>
                  <a:lnTo>
                    <a:pt x="711466" y="87490"/>
                  </a:lnTo>
                  <a:lnTo>
                    <a:pt x="711631" y="87363"/>
                  </a:lnTo>
                  <a:lnTo>
                    <a:pt x="711860" y="87109"/>
                  </a:lnTo>
                  <a:lnTo>
                    <a:pt x="712241" y="87109"/>
                  </a:lnTo>
                  <a:lnTo>
                    <a:pt x="712266" y="87236"/>
                  </a:lnTo>
                  <a:lnTo>
                    <a:pt x="712279" y="87109"/>
                  </a:lnTo>
                  <a:lnTo>
                    <a:pt x="712470" y="87109"/>
                  </a:lnTo>
                  <a:lnTo>
                    <a:pt x="712558" y="87236"/>
                  </a:lnTo>
                  <a:lnTo>
                    <a:pt x="713257" y="87363"/>
                  </a:lnTo>
                  <a:lnTo>
                    <a:pt x="713181" y="87490"/>
                  </a:lnTo>
                  <a:lnTo>
                    <a:pt x="713206" y="87617"/>
                  </a:lnTo>
                  <a:lnTo>
                    <a:pt x="713270" y="87490"/>
                  </a:lnTo>
                  <a:lnTo>
                    <a:pt x="713308" y="87363"/>
                  </a:lnTo>
                  <a:lnTo>
                    <a:pt x="713536" y="87236"/>
                  </a:lnTo>
                  <a:lnTo>
                    <a:pt x="713409" y="88633"/>
                  </a:lnTo>
                  <a:lnTo>
                    <a:pt x="713752" y="88379"/>
                  </a:lnTo>
                  <a:lnTo>
                    <a:pt x="713943" y="88125"/>
                  </a:lnTo>
                  <a:lnTo>
                    <a:pt x="713981" y="87998"/>
                  </a:lnTo>
                  <a:lnTo>
                    <a:pt x="714717" y="87998"/>
                  </a:lnTo>
                  <a:lnTo>
                    <a:pt x="715035" y="87744"/>
                  </a:lnTo>
                  <a:lnTo>
                    <a:pt x="715505" y="87490"/>
                  </a:lnTo>
                  <a:lnTo>
                    <a:pt x="715695" y="87236"/>
                  </a:lnTo>
                  <a:lnTo>
                    <a:pt x="715911" y="87109"/>
                  </a:lnTo>
                  <a:lnTo>
                    <a:pt x="716038" y="86982"/>
                  </a:lnTo>
                  <a:lnTo>
                    <a:pt x="716241" y="86855"/>
                  </a:lnTo>
                  <a:lnTo>
                    <a:pt x="716330" y="86728"/>
                  </a:lnTo>
                  <a:lnTo>
                    <a:pt x="716559" y="86601"/>
                  </a:lnTo>
                  <a:lnTo>
                    <a:pt x="716762" y="86347"/>
                  </a:lnTo>
                  <a:lnTo>
                    <a:pt x="716864" y="86093"/>
                  </a:lnTo>
                  <a:lnTo>
                    <a:pt x="717321" y="85585"/>
                  </a:lnTo>
                  <a:lnTo>
                    <a:pt x="717461" y="85458"/>
                  </a:lnTo>
                  <a:lnTo>
                    <a:pt x="717550" y="85204"/>
                  </a:lnTo>
                  <a:lnTo>
                    <a:pt x="717689" y="85204"/>
                  </a:lnTo>
                  <a:lnTo>
                    <a:pt x="717892" y="84823"/>
                  </a:lnTo>
                  <a:lnTo>
                    <a:pt x="718362" y="84569"/>
                  </a:lnTo>
                  <a:lnTo>
                    <a:pt x="718540" y="84188"/>
                  </a:lnTo>
                  <a:lnTo>
                    <a:pt x="718845" y="83934"/>
                  </a:lnTo>
                  <a:lnTo>
                    <a:pt x="719378" y="83807"/>
                  </a:lnTo>
                  <a:lnTo>
                    <a:pt x="719582" y="83451"/>
                  </a:lnTo>
                  <a:lnTo>
                    <a:pt x="719378" y="83807"/>
                  </a:lnTo>
                  <a:lnTo>
                    <a:pt x="718845" y="84010"/>
                  </a:lnTo>
                  <a:lnTo>
                    <a:pt x="718705" y="84112"/>
                  </a:lnTo>
                  <a:lnTo>
                    <a:pt x="718540" y="84302"/>
                  </a:lnTo>
                  <a:lnTo>
                    <a:pt x="718362" y="84670"/>
                  </a:lnTo>
                  <a:lnTo>
                    <a:pt x="717892" y="84937"/>
                  </a:lnTo>
                  <a:lnTo>
                    <a:pt x="717689" y="85204"/>
                  </a:lnTo>
                  <a:lnTo>
                    <a:pt x="717804" y="85572"/>
                  </a:lnTo>
                  <a:lnTo>
                    <a:pt x="718146" y="86245"/>
                  </a:lnTo>
                  <a:lnTo>
                    <a:pt x="718908" y="87693"/>
                  </a:lnTo>
                  <a:lnTo>
                    <a:pt x="720801" y="90576"/>
                  </a:lnTo>
                  <a:lnTo>
                    <a:pt x="721093" y="91020"/>
                  </a:lnTo>
                  <a:lnTo>
                    <a:pt x="724382" y="87617"/>
                  </a:lnTo>
                  <a:lnTo>
                    <a:pt x="725703" y="86245"/>
                  </a:lnTo>
                  <a:lnTo>
                    <a:pt x="727951" y="83921"/>
                  </a:lnTo>
                  <a:lnTo>
                    <a:pt x="730326" y="81432"/>
                  </a:lnTo>
                  <a:lnTo>
                    <a:pt x="730973" y="80772"/>
                  </a:lnTo>
                  <a:lnTo>
                    <a:pt x="731596" y="79590"/>
                  </a:lnTo>
                  <a:lnTo>
                    <a:pt x="731939" y="79400"/>
                  </a:lnTo>
                  <a:lnTo>
                    <a:pt x="732332" y="79273"/>
                  </a:lnTo>
                  <a:lnTo>
                    <a:pt x="735088" y="78117"/>
                  </a:lnTo>
                  <a:lnTo>
                    <a:pt x="745045" y="70827"/>
                  </a:lnTo>
                  <a:lnTo>
                    <a:pt x="745197" y="70497"/>
                  </a:lnTo>
                  <a:lnTo>
                    <a:pt x="745312" y="70358"/>
                  </a:lnTo>
                  <a:lnTo>
                    <a:pt x="748385" y="68643"/>
                  </a:lnTo>
                  <a:lnTo>
                    <a:pt x="749376" y="67805"/>
                  </a:lnTo>
                  <a:lnTo>
                    <a:pt x="751293" y="66192"/>
                  </a:lnTo>
                  <a:lnTo>
                    <a:pt x="751382" y="65976"/>
                  </a:lnTo>
                  <a:lnTo>
                    <a:pt x="751522" y="65646"/>
                  </a:lnTo>
                  <a:lnTo>
                    <a:pt x="751700" y="65646"/>
                  </a:lnTo>
                  <a:lnTo>
                    <a:pt x="751890" y="65544"/>
                  </a:lnTo>
                  <a:lnTo>
                    <a:pt x="752055" y="65481"/>
                  </a:lnTo>
                  <a:lnTo>
                    <a:pt x="752055" y="65328"/>
                  </a:lnTo>
                  <a:lnTo>
                    <a:pt x="752182" y="65239"/>
                  </a:lnTo>
                  <a:lnTo>
                    <a:pt x="752043" y="65100"/>
                  </a:lnTo>
                  <a:lnTo>
                    <a:pt x="752106" y="64846"/>
                  </a:lnTo>
                  <a:lnTo>
                    <a:pt x="752259" y="64731"/>
                  </a:lnTo>
                  <a:lnTo>
                    <a:pt x="752589" y="64528"/>
                  </a:lnTo>
                  <a:lnTo>
                    <a:pt x="752944" y="64274"/>
                  </a:lnTo>
                  <a:lnTo>
                    <a:pt x="752995" y="64147"/>
                  </a:lnTo>
                  <a:lnTo>
                    <a:pt x="753211" y="63677"/>
                  </a:lnTo>
                  <a:lnTo>
                    <a:pt x="753618" y="63347"/>
                  </a:lnTo>
                  <a:lnTo>
                    <a:pt x="753732" y="63144"/>
                  </a:lnTo>
                  <a:lnTo>
                    <a:pt x="753808" y="62966"/>
                  </a:lnTo>
                  <a:lnTo>
                    <a:pt x="754037" y="62865"/>
                  </a:lnTo>
                  <a:lnTo>
                    <a:pt x="754430" y="62890"/>
                  </a:lnTo>
                  <a:lnTo>
                    <a:pt x="754659" y="63042"/>
                  </a:lnTo>
                  <a:lnTo>
                    <a:pt x="754900" y="63411"/>
                  </a:lnTo>
                  <a:lnTo>
                    <a:pt x="754964" y="63271"/>
                  </a:lnTo>
                  <a:lnTo>
                    <a:pt x="755002" y="63042"/>
                  </a:lnTo>
                  <a:lnTo>
                    <a:pt x="755142" y="62979"/>
                  </a:lnTo>
                  <a:lnTo>
                    <a:pt x="755129" y="62852"/>
                  </a:lnTo>
                  <a:lnTo>
                    <a:pt x="755167" y="62699"/>
                  </a:lnTo>
                  <a:lnTo>
                    <a:pt x="755243" y="62560"/>
                  </a:lnTo>
                  <a:lnTo>
                    <a:pt x="755357" y="62420"/>
                  </a:lnTo>
                  <a:lnTo>
                    <a:pt x="755459" y="62293"/>
                  </a:lnTo>
                  <a:lnTo>
                    <a:pt x="755611" y="62230"/>
                  </a:lnTo>
                  <a:lnTo>
                    <a:pt x="755726" y="62077"/>
                  </a:lnTo>
                  <a:lnTo>
                    <a:pt x="755764" y="61937"/>
                  </a:lnTo>
                  <a:lnTo>
                    <a:pt x="755904" y="61836"/>
                  </a:lnTo>
                  <a:lnTo>
                    <a:pt x="756462" y="60985"/>
                  </a:lnTo>
                  <a:lnTo>
                    <a:pt x="756539" y="60680"/>
                  </a:lnTo>
                  <a:lnTo>
                    <a:pt x="756666" y="60604"/>
                  </a:lnTo>
                  <a:lnTo>
                    <a:pt x="757999" y="60655"/>
                  </a:lnTo>
                  <a:lnTo>
                    <a:pt x="758050" y="60528"/>
                  </a:lnTo>
                  <a:lnTo>
                    <a:pt x="758063" y="60375"/>
                  </a:lnTo>
                  <a:lnTo>
                    <a:pt x="757885" y="60286"/>
                  </a:lnTo>
                  <a:lnTo>
                    <a:pt x="757745" y="60210"/>
                  </a:lnTo>
                  <a:lnTo>
                    <a:pt x="757682" y="60071"/>
                  </a:lnTo>
                  <a:lnTo>
                    <a:pt x="757555" y="60096"/>
                  </a:lnTo>
                  <a:lnTo>
                    <a:pt x="757682" y="59880"/>
                  </a:lnTo>
                  <a:lnTo>
                    <a:pt x="757542" y="59842"/>
                  </a:lnTo>
                  <a:lnTo>
                    <a:pt x="757402" y="59817"/>
                  </a:lnTo>
                  <a:lnTo>
                    <a:pt x="757440" y="59651"/>
                  </a:lnTo>
                  <a:lnTo>
                    <a:pt x="757656" y="59486"/>
                  </a:lnTo>
                  <a:lnTo>
                    <a:pt x="757745" y="59359"/>
                  </a:lnTo>
                  <a:lnTo>
                    <a:pt x="757720" y="59220"/>
                  </a:lnTo>
                  <a:lnTo>
                    <a:pt x="757923" y="59169"/>
                  </a:lnTo>
                  <a:lnTo>
                    <a:pt x="758024" y="59309"/>
                  </a:lnTo>
                  <a:lnTo>
                    <a:pt x="758215" y="59258"/>
                  </a:lnTo>
                  <a:lnTo>
                    <a:pt x="758456" y="59131"/>
                  </a:lnTo>
                  <a:lnTo>
                    <a:pt x="758748" y="59169"/>
                  </a:lnTo>
                  <a:lnTo>
                    <a:pt x="758901" y="59131"/>
                  </a:lnTo>
                  <a:lnTo>
                    <a:pt x="759040" y="59131"/>
                  </a:lnTo>
                  <a:lnTo>
                    <a:pt x="759167" y="59131"/>
                  </a:lnTo>
                  <a:lnTo>
                    <a:pt x="759383" y="59080"/>
                  </a:lnTo>
                  <a:lnTo>
                    <a:pt x="759536" y="59131"/>
                  </a:lnTo>
                  <a:lnTo>
                    <a:pt x="759675" y="59118"/>
                  </a:lnTo>
                  <a:lnTo>
                    <a:pt x="759917" y="58991"/>
                  </a:lnTo>
                  <a:lnTo>
                    <a:pt x="760082" y="59067"/>
                  </a:lnTo>
                  <a:lnTo>
                    <a:pt x="760209" y="58978"/>
                  </a:lnTo>
                  <a:lnTo>
                    <a:pt x="760298" y="58839"/>
                  </a:lnTo>
                  <a:lnTo>
                    <a:pt x="760437" y="58750"/>
                  </a:lnTo>
                  <a:lnTo>
                    <a:pt x="760590" y="58686"/>
                  </a:lnTo>
                  <a:lnTo>
                    <a:pt x="760793" y="58585"/>
                  </a:lnTo>
                  <a:lnTo>
                    <a:pt x="761009" y="58547"/>
                  </a:lnTo>
                  <a:lnTo>
                    <a:pt x="761161" y="58521"/>
                  </a:lnTo>
                  <a:lnTo>
                    <a:pt x="761339" y="58585"/>
                  </a:lnTo>
                  <a:lnTo>
                    <a:pt x="761453" y="58407"/>
                  </a:lnTo>
                  <a:lnTo>
                    <a:pt x="761669" y="58267"/>
                  </a:lnTo>
                  <a:lnTo>
                    <a:pt x="761923" y="58229"/>
                  </a:lnTo>
                  <a:lnTo>
                    <a:pt x="763016" y="57035"/>
                  </a:lnTo>
                  <a:close/>
                </a:path>
              </a:pathLst>
            </a:custGeom>
            <a:solidFill>
              <a:srgbClr val="AB42DF">
                <a:alpha val="59999"/>
              </a:srgbClr>
            </a:solidFill>
          </p:spPr>
          <p:txBody>
            <a:bodyPr wrap="square" lIns="0" tIns="0" rIns="0" bIns="0" rtlCol="0"/>
            <a:lstStyle/>
            <a:p>
              <a:endParaRPr/>
            </a:p>
          </p:txBody>
        </p:sp>
        <p:sp>
          <p:nvSpPr>
            <p:cNvPr id="215" name="object 215"/>
            <p:cNvSpPr/>
            <p:nvPr/>
          </p:nvSpPr>
          <p:spPr>
            <a:xfrm>
              <a:off x="11476050" y="7086600"/>
              <a:ext cx="1169670" cy="1624330"/>
            </a:xfrm>
            <a:custGeom>
              <a:avLst/>
              <a:gdLst/>
              <a:ahLst/>
              <a:cxnLst/>
              <a:rect l="l" t="t" r="r" b="b"/>
              <a:pathLst>
                <a:path w="1169670" h="1624329">
                  <a:moveTo>
                    <a:pt x="64706" y="737184"/>
                  </a:moveTo>
                  <a:lnTo>
                    <a:pt x="64312" y="737184"/>
                  </a:lnTo>
                  <a:lnTo>
                    <a:pt x="64465" y="738454"/>
                  </a:lnTo>
                  <a:lnTo>
                    <a:pt x="64706" y="737184"/>
                  </a:lnTo>
                  <a:close/>
                </a:path>
                <a:path w="1169670" h="1624329">
                  <a:moveTo>
                    <a:pt x="64909" y="738454"/>
                  </a:moveTo>
                  <a:lnTo>
                    <a:pt x="64465" y="738454"/>
                  </a:lnTo>
                  <a:lnTo>
                    <a:pt x="64541" y="739724"/>
                  </a:lnTo>
                  <a:lnTo>
                    <a:pt x="64909" y="738454"/>
                  </a:lnTo>
                  <a:close/>
                </a:path>
                <a:path w="1169670" h="1624329">
                  <a:moveTo>
                    <a:pt x="65074" y="737184"/>
                  </a:moveTo>
                  <a:lnTo>
                    <a:pt x="64731" y="737184"/>
                  </a:lnTo>
                  <a:lnTo>
                    <a:pt x="64846" y="738454"/>
                  </a:lnTo>
                  <a:lnTo>
                    <a:pt x="65074" y="737184"/>
                  </a:lnTo>
                  <a:close/>
                </a:path>
                <a:path w="1169670" h="1624329">
                  <a:moveTo>
                    <a:pt x="72123" y="747344"/>
                  </a:moveTo>
                  <a:lnTo>
                    <a:pt x="72059" y="747649"/>
                  </a:lnTo>
                  <a:lnTo>
                    <a:pt x="72123" y="747344"/>
                  </a:lnTo>
                  <a:close/>
                </a:path>
                <a:path w="1169670" h="1624329">
                  <a:moveTo>
                    <a:pt x="76022" y="768934"/>
                  </a:moveTo>
                  <a:lnTo>
                    <a:pt x="75869" y="767664"/>
                  </a:lnTo>
                  <a:lnTo>
                    <a:pt x="75488" y="768934"/>
                  </a:lnTo>
                  <a:lnTo>
                    <a:pt x="76022" y="768934"/>
                  </a:lnTo>
                  <a:close/>
                </a:path>
                <a:path w="1169670" h="1624329">
                  <a:moveTo>
                    <a:pt x="77457" y="766394"/>
                  </a:moveTo>
                  <a:close/>
                </a:path>
                <a:path w="1169670" h="1624329">
                  <a:moveTo>
                    <a:pt x="77711" y="766394"/>
                  </a:moveTo>
                  <a:lnTo>
                    <a:pt x="77546" y="765124"/>
                  </a:lnTo>
                  <a:lnTo>
                    <a:pt x="77457" y="766394"/>
                  </a:lnTo>
                  <a:lnTo>
                    <a:pt x="77711" y="766394"/>
                  </a:lnTo>
                  <a:close/>
                </a:path>
                <a:path w="1169670" h="1624329">
                  <a:moveTo>
                    <a:pt x="77762" y="765124"/>
                  </a:moveTo>
                  <a:close/>
                </a:path>
                <a:path w="1169670" h="1624329">
                  <a:moveTo>
                    <a:pt x="77914" y="766394"/>
                  </a:moveTo>
                  <a:lnTo>
                    <a:pt x="77762" y="765200"/>
                  </a:lnTo>
                  <a:lnTo>
                    <a:pt x="77711" y="766394"/>
                  </a:lnTo>
                  <a:lnTo>
                    <a:pt x="77914" y="766394"/>
                  </a:lnTo>
                  <a:close/>
                </a:path>
                <a:path w="1169670" h="1624329">
                  <a:moveTo>
                    <a:pt x="77952" y="763854"/>
                  </a:moveTo>
                  <a:lnTo>
                    <a:pt x="77838" y="762584"/>
                  </a:lnTo>
                  <a:lnTo>
                    <a:pt x="77711" y="763854"/>
                  </a:lnTo>
                  <a:lnTo>
                    <a:pt x="77952" y="763854"/>
                  </a:lnTo>
                  <a:close/>
                </a:path>
                <a:path w="1169670" h="1624329">
                  <a:moveTo>
                    <a:pt x="81153" y="743534"/>
                  </a:moveTo>
                  <a:lnTo>
                    <a:pt x="80962" y="742264"/>
                  </a:lnTo>
                  <a:lnTo>
                    <a:pt x="81153" y="743534"/>
                  </a:lnTo>
                  <a:close/>
                </a:path>
                <a:path w="1169670" h="1624329">
                  <a:moveTo>
                    <a:pt x="81470" y="767664"/>
                  </a:moveTo>
                  <a:lnTo>
                    <a:pt x="81343" y="768934"/>
                  </a:lnTo>
                  <a:lnTo>
                    <a:pt x="81470" y="767664"/>
                  </a:lnTo>
                  <a:close/>
                </a:path>
                <a:path w="1169670" h="1624329">
                  <a:moveTo>
                    <a:pt x="86880" y="751154"/>
                  </a:moveTo>
                  <a:lnTo>
                    <a:pt x="86525" y="752424"/>
                  </a:lnTo>
                  <a:lnTo>
                    <a:pt x="86791" y="752424"/>
                  </a:lnTo>
                  <a:lnTo>
                    <a:pt x="86880" y="751154"/>
                  </a:lnTo>
                  <a:close/>
                </a:path>
                <a:path w="1169670" h="1624329">
                  <a:moveTo>
                    <a:pt x="88747" y="733374"/>
                  </a:moveTo>
                  <a:lnTo>
                    <a:pt x="87985" y="733374"/>
                  </a:lnTo>
                  <a:lnTo>
                    <a:pt x="87947" y="734136"/>
                  </a:lnTo>
                  <a:lnTo>
                    <a:pt x="88747" y="733539"/>
                  </a:lnTo>
                  <a:lnTo>
                    <a:pt x="88747" y="733374"/>
                  </a:lnTo>
                  <a:close/>
                </a:path>
                <a:path w="1169670" h="1624329">
                  <a:moveTo>
                    <a:pt x="104940" y="742264"/>
                  </a:moveTo>
                  <a:lnTo>
                    <a:pt x="104698" y="740994"/>
                  </a:lnTo>
                  <a:lnTo>
                    <a:pt x="104571" y="740994"/>
                  </a:lnTo>
                  <a:lnTo>
                    <a:pt x="104597" y="742264"/>
                  </a:lnTo>
                  <a:lnTo>
                    <a:pt x="104940" y="742264"/>
                  </a:lnTo>
                  <a:close/>
                </a:path>
                <a:path w="1169670" h="1624329">
                  <a:moveTo>
                    <a:pt x="109169" y="719404"/>
                  </a:moveTo>
                  <a:lnTo>
                    <a:pt x="109016" y="719404"/>
                  </a:lnTo>
                  <a:lnTo>
                    <a:pt x="108381" y="720674"/>
                  </a:lnTo>
                  <a:lnTo>
                    <a:pt x="108280" y="721944"/>
                  </a:lnTo>
                  <a:lnTo>
                    <a:pt x="108419" y="720674"/>
                  </a:lnTo>
                  <a:lnTo>
                    <a:pt x="108610" y="720674"/>
                  </a:lnTo>
                  <a:lnTo>
                    <a:pt x="108559" y="721944"/>
                  </a:lnTo>
                  <a:lnTo>
                    <a:pt x="109004" y="721944"/>
                  </a:lnTo>
                  <a:lnTo>
                    <a:pt x="109169" y="720674"/>
                  </a:lnTo>
                  <a:lnTo>
                    <a:pt x="109042" y="720674"/>
                  </a:lnTo>
                  <a:lnTo>
                    <a:pt x="109169" y="719404"/>
                  </a:lnTo>
                  <a:close/>
                </a:path>
                <a:path w="1169670" h="1624329">
                  <a:moveTo>
                    <a:pt x="112280" y="739724"/>
                  </a:moveTo>
                  <a:lnTo>
                    <a:pt x="111836" y="739724"/>
                  </a:lnTo>
                  <a:lnTo>
                    <a:pt x="112039" y="738454"/>
                  </a:lnTo>
                  <a:lnTo>
                    <a:pt x="110985" y="738454"/>
                  </a:lnTo>
                  <a:lnTo>
                    <a:pt x="110934" y="739724"/>
                  </a:lnTo>
                  <a:lnTo>
                    <a:pt x="111061" y="740994"/>
                  </a:lnTo>
                  <a:lnTo>
                    <a:pt x="111429" y="742264"/>
                  </a:lnTo>
                  <a:lnTo>
                    <a:pt x="111594" y="740994"/>
                  </a:lnTo>
                  <a:lnTo>
                    <a:pt x="112204" y="740994"/>
                  </a:lnTo>
                  <a:lnTo>
                    <a:pt x="112280" y="739724"/>
                  </a:lnTo>
                  <a:close/>
                </a:path>
                <a:path w="1169670" h="1624329">
                  <a:moveTo>
                    <a:pt x="112598" y="739724"/>
                  </a:moveTo>
                  <a:lnTo>
                    <a:pt x="112280" y="739724"/>
                  </a:lnTo>
                  <a:lnTo>
                    <a:pt x="112522" y="740994"/>
                  </a:lnTo>
                  <a:lnTo>
                    <a:pt x="112598" y="739724"/>
                  </a:lnTo>
                  <a:close/>
                </a:path>
                <a:path w="1169670" h="1624329">
                  <a:moveTo>
                    <a:pt x="112661" y="719404"/>
                  </a:moveTo>
                  <a:lnTo>
                    <a:pt x="112636" y="718134"/>
                  </a:lnTo>
                  <a:lnTo>
                    <a:pt x="112255" y="719404"/>
                  </a:lnTo>
                  <a:lnTo>
                    <a:pt x="112661" y="719404"/>
                  </a:lnTo>
                  <a:close/>
                </a:path>
                <a:path w="1169670" h="1624329">
                  <a:moveTo>
                    <a:pt x="114896" y="719404"/>
                  </a:moveTo>
                  <a:lnTo>
                    <a:pt x="114769" y="718134"/>
                  </a:lnTo>
                  <a:lnTo>
                    <a:pt x="114592" y="718134"/>
                  </a:lnTo>
                  <a:lnTo>
                    <a:pt x="114668" y="719404"/>
                  </a:lnTo>
                  <a:lnTo>
                    <a:pt x="114896" y="719404"/>
                  </a:lnTo>
                  <a:close/>
                </a:path>
                <a:path w="1169670" h="1624329">
                  <a:moveTo>
                    <a:pt x="119583" y="720674"/>
                  </a:moveTo>
                  <a:lnTo>
                    <a:pt x="119151" y="720674"/>
                  </a:lnTo>
                  <a:lnTo>
                    <a:pt x="119583" y="721944"/>
                  </a:lnTo>
                  <a:lnTo>
                    <a:pt x="119583" y="720674"/>
                  </a:lnTo>
                  <a:close/>
                </a:path>
                <a:path w="1169670" h="1624329">
                  <a:moveTo>
                    <a:pt x="123748" y="718134"/>
                  </a:moveTo>
                  <a:lnTo>
                    <a:pt x="123659" y="718629"/>
                  </a:lnTo>
                  <a:lnTo>
                    <a:pt x="123748" y="718134"/>
                  </a:lnTo>
                  <a:close/>
                </a:path>
                <a:path w="1169670" h="1624329">
                  <a:moveTo>
                    <a:pt x="124079" y="715594"/>
                  </a:moveTo>
                  <a:lnTo>
                    <a:pt x="123596" y="715594"/>
                  </a:lnTo>
                  <a:lnTo>
                    <a:pt x="123545" y="716864"/>
                  </a:lnTo>
                  <a:lnTo>
                    <a:pt x="124079" y="716864"/>
                  </a:lnTo>
                  <a:lnTo>
                    <a:pt x="124079" y="715594"/>
                  </a:lnTo>
                  <a:close/>
                </a:path>
                <a:path w="1169670" h="1624329">
                  <a:moveTo>
                    <a:pt x="124942" y="714324"/>
                  </a:moveTo>
                  <a:lnTo>
                    <a:pt x="124561" y="715594"/>
                  </a:lnTo>
                  <a:lnTo>
                    <a:pt x="124358" y="715594"/>
                  </a:lnTo>
                  <a:lnTo>
                    <a:pt x="124409" y="716864"/>
                  </a:lnTo>
                  <a:lnTo>
                    <a:pt x="124396" y="717296"/>
                  </a:lnTo>
                  <a:lnTo>
                    <a:pt x="124561" y="716864"/>
                  </a:lnTo>
                  <a:lnTo>
                    <a:pt x="124612" y="715594"/>
                  </a:lnTo>
                  <a:lnTo>
                    <a:pt x="124879" y="715594"/>
                  </a:lnTo>
                  <a:lnTo>
                    <a:pt x="124942" y="714324"/>
                  </a:lnTo>
                  <a:close/>
                </a:path>
                <a:path w="1169670" h="1624329">
                  <a:moveTo>
                    <a:pt x="126123" y="713054"/>
                  </a:moveTo>
                  <a:lnTo>
                    <a:pt x="125831" y="713054"/>
                  </a:lnTo>
                  <a:lnTo>
                    <a:pt x="125742" y="714324"/>
                  </a:lnTo>
                  <a:lnTo>
                    <a:pt x="125907" y="714324"/>
                  </a:lnTo>
                  <a:lnTo>
                    <a:pt x="126123" y="713054"/>
                  </a:lnTo>
                  <a:close/>
                </a:path>
                <a:path w="1169670" h="1624329">
                  <a:moveTo>
                    <a:pt x="127279" y="716305"/>
                  </a:moveTo>
                  <a:lnTo>
                    <a:pt x="127241" y="716864"/>
                  </a:lnTo>
                  <a:lnTo>
                    <a:pt x="127000" y="716864"/>
                  </a:lnTo>
                  <a:lnTo>
                    <a:pt x="127152" y="718134"/>
                  </a:lnTo>
                  <a:lnTo>
                    <a:pt x="127266" y="716864"/>
                  </a:lnTo>
                  <a:lnTo>
                    <a:pt x="127279" y="716305"/>
                  </a:lnTo>
                  <a:close/>
                </a:path>
                <a:path w="1169670" h="1624329">
                  <a:moveTo>
                    <a:pt x="127342" y="715594"/>
                  </a:moveTo>
                  <a:lnTo>
                    <a:pt x="127279" y="716305"/>
                  </a:lnTo>
                  <a:lnTo>
                    <a:pt x="127342" y="715594"/>
                  </a:lnTo>
                  <a:close/>
                </a:path>
                <a:path w="1169670" h="1624329">
                  <a:moveTo>
                    <a:pt x="129273" y="718134"/>
                  </a:moveTo>
                  <a:lnTo>
                    <a:pt x="128943" y="718134"/>
                  </a:lnTo>
                  <a:lnTo>
                    <a:pt x="128701" y="719404"/>
                  </a:lnTo>
                  <a:lnTo>
                    <a:pt x="128905" y="719404"/>
                  </a:lnTo>
                  <a:lnTo>
                    <a:pt x="129273" y="718134"/>
                  </a:lnTo>
                  <a:close/>
                </a:path>
                <a:path w="1169670" h="1624329">
                  <a:moveTo>
                    <a:pt x="129755" y="720674"/>
                  </a:moveTo>
                  <a:lnTo>
                    <a:pt x="129743" y="720318"/>
                  </a:lnTo>
                  <a:lnTo>
                    <a:pt x="129667" y="720674"/>
                  </a:lnTo>
                  <a:close/>
                </a:path>
                <a:path w="1169670" h="1624329">
                  <a:moveTo>
                    <a:pt x="129933" y="719404"/>
                  </a:moveTo>
                  <a:lnTo>
                    <a:pt x="129692" y="719404"/>
                  </a:lnTo>
                  <a:lnTo>
                    <a:pt x="129743" y="720318"/>
                  </a:lnTo>
                  <a:lnTo>
                    <a:pt x="129933" y="719404"/>
                  </a:lnTo>
                  <a:close/>
                </a:path>
                <a:path w="1169670" h="1624329">
                  <a:moveTo>
                    <a:pt x="136499" y="727024"/>
                  </a:moveTo>
                  <a:lnTo>
                    <a:pt x="136321" y="725754"/>
                  </a:lnTo>
                  <a:lnTo>
                    <a:pt x="135305" y="725754"/>
                  </a:lnTo>
                  <a:lnTo>
                    <a:pt x="134950" y="727024"/>
                  </a:lnTo>
                  <a:lnTo>
                    <a:pt x="134670" y="728294"/>
                  </a:lnTo>
                  <a:lnTo>
                    <a:pt x="134289" y="729564"/>
                  </a:lnTo>
                  <a:lnTo>
                    <a:pt x="135089" y="729564"/>
                  </a:lnTo>
                  <a:lnTo>
                    <a:pt x="135839" y="730834"/>
                  </a:lnTo>
                  <a:lnTo>
                    <a:pt x="136182" y="729564"/>
                  </a:lnTo>
                  <a:lnTo>
                    <a:pt x="135610" y="729564"/>
                  </a:lnTo>
                  <a:lnTo>
                    <a:pt x="135509" y="728294"/>
                  </a:lnTo>
                  <a:lnTo>
                    <a:pt x="136410" y="728294"/>
                  </a:lnTo>
                  <a:lnTo>
                    <a:pt x="136499" y="727024"/>
                  </a:lnTo>
                  <a:close/>
                </a:path>
                <a:path w="1169670" h="1624329">
                  <a:moveTo>
                    <a:pt x="147281" y="700354"/>
                  </a:moveTo>
                  <a:lnTo>
                    <a:pt x="147002" y="699084"/>
                  </a:lnTo>
                  <a:lnTo>
                    <a:pt x="146659" y="699084"/>
                  </a:lnTo>
                  <a:lnTo>
                    <a:pt x="145630" y="697814"/>
                  </a:lnTo>
                  <a:lnTo>
                    <a:pt x="145097" y="697814"/>
                  </a:lnTo>
                  <a:lnTo>
                    <a:pt x="144932" y="699084"/>
                  </a:lnTo>
                  <a:lnTo>
                    <a:pt x="144500" y="700354"/>
                  </a:lnTo>
                  <a:lnTo>
                    <a:pt x="144551" y="701624"/>
                  </a:lnTo>
                  <a:lnTo>
                    <a:pt x="145288" y="701624"/>
                  </a:lnTo>
                  <a:lnTo>
                    <a:pt x="145199" y="700354"/>
                  </a:lnTo>
                  <a:lnTo>
                    <a:pt x="145300" y="699084"/>
                  </a:lnTo>
                  <a:lnTo>
                    <a:pt x="145427" y="699084"/>
                  </a:lnTo>
                  <a:lnTo>
                    <a:pt x="145427" y="700354"/>
                  </a:lnTo>
                  <a:lnTo>
                    <a:pt x="145554" y="700354"/>
                  </a:lnTo>
                  <a:lnTo>
                    <a:pt x="145694" y="701624"/>
                  </a:lnTo>
                  <a:lnTo>
                    <a:pt x="146862" y="701624"/>
                  </a:lnTo>
                  <a:lnTo>
                    <a:pt x="146951" y="700354"/>
                  </a:lnTo>
                  <a:lnTo>
                    <a:pt x="147281" y="700354"/>
                  </a:lnTo>
                  <a:close/>
                </a:path>
                <a:path w="1169670" h="1624329">
                  <a:moveTo>
                    <a:pt x="147548" y="701624"/>
                  </a:moveTo>
                  <a:lnTo>
                    <a:pt x="147434" y="702716"/>
                  </a:lnTo>
                  <a:lnTo>
                    <a:pt x="147548" y="701624"/>
                  </a:lnTo>
                  <a:close/>
                </a:path>
                <a:path w="1169670" h="1624329">
                  <a:moveTo>
                    <a:pt x="150596" y="715594"/>
                  </a:moveTo>
                  <a:lnTo>
                    <a:pt x="150418" y="715594"/>
                  </a:lnTo>
                  <a:lnTo>
                    <a:pt x="150253" y="715962"/>
                  </a:lnTo>
                  <a:lnTo>
                    <a:pt x="150571" y="715683"/>
                  </a:lnTo>
                  <a:close/>
                </a:path>
                <a:path w="1169670" h="1624329">
                  <a:moveTo>
                    <a:pt x="150672" y="715594"/>
                  </a:moveTo>
                  <a:close/>
                </a:path>
                <a:path w="1169670" h="1624329">
                  <a:moveTo>
                    <a:pt x="151028" y="714324"/>
                  </a:moveTo>
                  <a:lnTo>
                    <a:pt x="150825" y="713828"/>
                  </a:lnTo>
                  <a:lnTo>
                    <a:pt x="150812" y="714324"/>
                  </a:lnTo>
                  <a:lnTo>
                    <a:pt x="151028" y="714324"/>
                  </a:lnTo>
                  <a:close/>
                </a:path>
                <a:path w="1169670" h="1624329">
                  <a:moveTo>
                    <a:pt x="176187" y="640664"/>
                  </a:moveTo>
                  <a:lnTo>
                    <a:pt x="175933" y="640664"/>
                  </a:lnTo>
                  <a:lnTo>
                    <a:pt x="175996" y="641261"/>
                  </a:lnTo>
                  <a:lnTo>
                    <a:pt x="176187" y="640664"/>
                  </a:lnTo>
                  <a:close/>
                </a:path>
                <a:path w="1169670" h="1624329">
                  <a:moveTo>
                    <a:pt x="180454" y="631774"/>
                  </a:moveTo>
                  <a:lnTo>
                    <a:pt x="180428" y="631494"/>
                  </a:lnTo>
                  <a:lnTo>
                    <a:pt x="180428" y="631774"/>
                  </a:lnTo>
                  <a:close/>
                </a:path>
                <a:path w="1169670" h="1624329">
                  <a:moveTo>
                    <a:pt x="180454" y="631774"/>
                  </a:moveTo>
                  <a:lnTo>
                    <a:pt x="180035" y="633044"/>
                  </a:lnTo>
                  <a:lnTo>
                    <a:pt x="180454" y="631774"/>
                  </a:lnTo>
                  <a:close/>
                </a:path>
                <a:path w="1169670" h="1624329">
                  <a:moveTo>
                    <a:pt x="189407" y="610184"/>
                  </a:moveTo>
                  <a:lnTo>
                    <a:pt x="189052" y="610184"/>
                  </a:lnTo>
                  <a:lnTo>
                    <a:pt x="189039" y="611454"/>
                  </a:lnTo>
                  <a:lnTo>
                    <a:pt x="189407" y="610184"/>
                  </a:lnTo>
                  <a:close/>
                </a:path>
                <a:path w="1169670" h="1624329">
                  <a:moveTo>
                    <a:pt x="189953" y="606374"/>
                  </a:moveTo>
                  <a:lnTo>
                    <a:pt x="189865" y="606005"/>
                  </a:lnTo>
                  <a:lnTo>
                    <a:pt x="189852" y="606374"/>
                  </a:lnTo>
                  <a:close/>
                </a:path>
                <a:path w="1169670" h="1624329">
                  <a:moveTo>
                    <a:pt x="201625" y="568274"/>
                  </a:moveTo>
                  <a:lnTo>
                    <a:pt x="201498" y="567004"/>
                  </a:lnTo>
                  <a:lnTo>
                    <a:pt x="200228" y="567004"/>
                  </a:lnTo>
                  <a:lnTo>
                    <a:pt x="199745" y="565734"/>
                  </a:lnTo>
                  <a:lnTo>
                    <a:pt x="198513" y="565734"/>
                  </a:lnTo>
                  <a:lnTo>
                    <a:pt x="198526" y="564464"/>
                  </a:lnTo>
                  <a:lnTo>
                    <a:pt x="198488" y="565734"/>
                  </a:lnTo>
                  <a:lnTo>
                    <a:pt x="198158" y="565734"/>
                  </a:lnTo>
                  <a:lnTo>
                    <a:pt x="198310" y="567004"/>
                  </a:lnTo>
                  <a:lnTo>
                    <a:pt x="198259" y="568274"/>
                  </a:lnTo>
                  <a:lnTo>
                    <a:pt x="201625" y="568274"/>
                  </a:lnTo>
                  <a:close/>
                </a:path>
                <a:path w="1169670" h="1624329">
                  <a:moveTo>
                    <a:pt x="217424" y="432384"/>
                  </a:moveTo>
                  <a:lnTo>
                    <a:pt x="216979" y="431114"/>
                  </a:lnTo>
                  <a:lnTo>
                    <a:pt x="217233" y="432384"/>
                  </a:lnTo>
                  <a:lnTo>
                    <a:pt x="217424" y="432384"/>
                  </a:lnTo>
                  <a:close/>
                </a:path>
                <a:path w="1169670" h="1624329">
                  <a:moveTo>
                    <a:pt x="300050" y="361264"/>
                  </a:moveTo>
                  <a:lnTo>
                    <a:pt x="300037" y="359994"/>
                  </a:lnTo>
                  <a:lnTo>
                    <a:pt x="299847" y="361264"/>
                  </a:lnTo>
                  <a:lnTo>
                    <a:pt x="300050" y="361264"/>
                  </a:lnTo>
                  <a:close/>
                </a:path>
                <a:path w="1169670" h="1624329">
                  <a:moveTo>
                    <a:pt x="349516" y="295224"/>
                  </a:moveTo>
                  <a:lnTo>
                    <a:pt x="349389" y="293954"/>
                  </a:lnTo>
                  <a:lnTo>
                    <a:pt x="349351" y="295224"/>
                  </a:lnTo>
                  <a:lnTo>
                    <a:pt x="349516" y="295224"/>
                  </a:lnTo>
                  <a:close/>
                </a:path>
                <a:path w="1169670" h="1624329">
                  <a:moveTo>
                    <a:pt x="486575" y="1601317"/>
                  </a:moveTo>
                  <a:lnTo>
                    <a:pt x="405523" y="1601317"/>
                  </a:lnTo>
                  <a:lnTo>
                    <a:pt x="405523" y="1602587"/>
                  </a:lnTo>
                  <a:lnTo>
                    <a:pt x="405523" y="1607667"/>
                  </a:lnTo>
                  <a:lnTo>
                    <a:pt x="405511" y="1612747"/>
                  </a:lnTo>
                  <a:lnTo>
                    <a:pt x="405511" y="1614017"/>
                  </a:lnTo>
                  <a:lnTo>
                    <a:pt x="405511" y="1615287"/>
                  </a:lnTo>
                  <a:lnTo>
                    <a:pt x="405498" y="1616557"/>
                  </a:lnTo>
                  <a:lnTo>
                    <a:pt x="405498" y="1619097"/>
                  </a:lnTo>
                  <a:lnTo>
                    <a:pt x="405498" y="1621637"/>
                  </a:lnTo>
                  <a:lnTo>
                    <a:pt x="405485" y="1624177"/>
                  </a:lnTo>
                  <a:lnTo>
                    <a:pt x="416890" y="1624177"/>
                  </a:lnTo>
                  <a:lnTo>
                    <a:pt x="416890" y="1621637"/>
                  </a:lnTo>
                  <a:lnTo>
                    <a:pt x="416890" y="1619097"/>
                  </a:lnTo>
                  <a:lnTo>
                    <a:pt x="416890" y="1616557"/>
                  </a:lnTo>
                  <a:lnTo>
                    <a:pt x="438632" y="1616557"/>
                  </a:lnTo>
                  <a:lnTo>
                    <a:pt x="438632" y="1615287"/>
                  </a:lnTo>
                  <a:lnTo>
                    <a:pt x="438302" y="1615287"/>
                  </a:lnTo>
                  <a:lnTo>
                    <a:pt x="438302" y="1614017"/>
                  </a:lnTo>
                  <a:lnTo>
                    <a:pt x="438365" y="1612747"/>
                  </a:lnTo>
                  <a:lnTo>
                    <a:pt x="486575" y="1612747"/>
                  </a:lnTo>
                  <a:lnTo>
                    <a:pt x="486575" y="1607667"/>
                  </a:lnTo>
                  <a:lnTo>
                    <a:pt x="486575" y="1602587"/>
                  </a:lnTo>
                  <a:lnTo>
                    <a:pt x="486575" y="1601317"/>
                  </a:lnTo>
                  <a:close/>
                </a:path>
                <a:path w="1169670" h="1624329">
                  <a:moveTo>
                    <a:pt x="571868" y="1349857"/>
                  </a:moveTo>
                  <a:lnTo>
                    <a:pt x="571817" y="1351127"/>
                  </a:lnTo>
                  <a:lnTo>
                    <a:pt x="571868" y="1349857"/>
                  </a:lnTo>
                  <a:close/>
                </a:path>
                <a:path w="1169670" h="1624329">
                  <a:moveTo>
                    <a:pt x="574675" y="1365097"/>
                  </a:moveTo>
                  <a:lnTo>
                    <a:pt x="574421" y="1365097"/>
                  </a:lnTo>
                  <a:lnTo>
                    <a:pt x="574421" y="1363827"/>
                  </a:lnTo>
                  <a:lnTo>
                    <a:pt x="574167" y="1363827"/>
                  </a:lnTo>
                  <a:lnTo>
                    <a:pt x="574167" y="1362557"/>
                  </a:lnTo>
                  <a:lnTo>
                    <a:pt x="574128" y="1361287"/>
                  </a:lnTo>
                  <a:lnTo>
                    <a:pt x="573430" y="1361287"/>
                  </a:lnTo>
                  <a:lnTo>
                    <a:pt x="573430" y="1360017"/>
                  </a:lnTo>
                  <a:lnTo>
                    <a:pt x="572693" y="1360017"/>
                  </a:lnTo>
                  <a:lnTo>
                    <a:pt x="572693" y="1358747"/>
                  </a:lnTo>
                  <a:lnTo>
                    <a:pt x="572325" y="1358747"/>
                  </a:lnTo>
                  <a:lnTo>
                    <a:pt x="572325" y="1357477"/>
                  </a:lnTo>
                  <a:lnTo>
                    <a:pt x="572160" y="1357477"/>
                  </a:lnTo>
                  <a:lnTo>
                    <a:pt x="572160" y="1356207"/>
                  </a:lnTo>
                  <a:lnTo>
                    <a:pt x="571665" y="1356207"/>
                  </a:lnTo>
                  <a:lnTo>
                    <a:pt x="571665" y="1354937"/>
                  </a:lnTo>
                  <a:lnTo>
                    <a:pt x="571627" y="1353667"/>
                  </a:lnTo>
                  <a:lnTo>
                    <a:pt x="571588" y="1352397"/>
                  </a:lnTo>
                  <a:lnTo>
                    <a:pt x="571436" y="1352397"/>
                  </a:lnTo>
                  <a:lnTo>
                    <a:pt x="571436" y="1351127"/>
                  </a:lnTo>
                  <a:lnTo>
                    <a:pt x="571792" y="1351127"/>
                  </a:lnTo>
                  <a:lnTo>
                    <a:pt x="571792" y="1349857"/>
                  </a:lnTo>
                  <a:lnTo>
                    <a:pt x="571550" y="1349857"/>
                  </a:lnTo>
                  <a:lnTo>
                    <a:pt x="571550" y="1348587"/>
                  </a:lnTo>
                  <a:lnTo>
                    <a:pt x="571474" y="1349857"/>
                  </a:lnTo>
                  <a:lnTo>
                    <a:pt x="571461" y="1348587"/>
                  </a:lnTo>
                  <a:lnTo>
                    <a:pt x="570941" y="1348587"/>
                  </a:lnTo>
                  <a:lnTo>
                    <a:pt x="570941" y="1347317"/>
                  </a:lnTo>
                  <a:lnTo>
                    <a:pt x="571131" y="1347317"/>
                  </a:lnTo>
                  <a:lnTo>
                    <a:pt x="571131" y="1346047"/>
                  </a:lnTo>
                  <a:lnTo>
                    <a:pt x="571068" y="1344777"/>
                  </a:lnTo>
                  <a:lnTo>
                    <a:pt x="570928" y="1344777"/>
                  </a:lnTo>
                  <a:lnTo>
                    <a:pt x="570928" y="1343507"/>
                  </a:lnTo>
                  <a:lnTo>
                    <a:pt x="570814" y="1342237"/>
                  </a:lnTo>
                  <a:lnTo>
                    <a:pt x="570826" y="1340967"/>
                  </a:lnTo>
                  <a:lnTo>
                    <a:pt x="570903" y="1342237"/>
                  </a:lnTo>
                  <a:lnTo>
                    <a:pt x="571042" y="1342237"/>
                  </a:lnTo>
                  <a:lnTo>
                    <a:pt x="571042" y="1340967"/>
                  </a:lnTo>
                  <a:lnTo>
                    <a:pt x="570915" y="1340967"/>
                  </a:lnTo>
                  <a:lnTo>
                    <a:pt x="570915" y="1339697"/>
                  </a:lnTo>
                  <a:lnTo>
                    <a:pt x="570699" y="1339697"/>
                  </a:lnTo>
                  <a:lnTo>
                    <a:pt x="570699" y="1338427"/>
                  </a:lnTo>
                  <a:lnTo>
                    <a:pt x="570585" y="1337157"/>
                  </a:lnTo>
                  <a:lnTo>
                    <a:pt x="570725" y="1337157"/>
                  </a:lnTo>
                  <a:lnTo>
                    <a:pt x="570725" y="1335887"/>
                  </a:lnTo>
                  <a:lnTo>
                    <a:pt x="570318" y="1335887"/>
                  </a:lnTo>
                  <a:lnTo>
                    <a:pt x="570318" y="1334617"/>
                  </a:lnTo>
                  <a:lnTo>
                    <a:pt x="569912" y="1334617"/>
                  </a:lnTo>
                  <a:lnTo>
                    <a:pt x="569912" y="1333347"/>
                  </a:lnTo>
                  <a:lnTo>
                    <a:pt x="569531" y="1333347"/>
                  </a:lnTo>
                  <a:lnTo>
                    <a:pt x="569531" y="1332077"/>
                  </a:lnTo>
                  <a:lnTo>
                    <a:pt x="568947" y="1332077"/>
                  </a:lnTo>
                  <a:lnTo>
                    <a:pt x="568947" y="1330807"/>
                  </a:lnTo>
                  <a:lnTo>
                    <a:pt x="568401" y="1330807"/>
                  </a:lnTo>
                  <a:lnTo>
                    <a:pt x="568401" y="1329537"/>
                  </a:lnTo>
                  <a:lnTo>
                    <a:pt x="568007" y="1329537"/>
                  </a:lnTo>
                  <a:lnTo>
                    <a:pt x="568007" y="1328267"/>
                  </a:lnTo>
                  <a:lnTo>
                    <a:pt x="567753" y="1328267"/>
                  </a:lnTo>
                  <a:lnTo>
                    <a:pt x="567753" y="1326997"/>
                  </a:lnTo>
                  <a:lnTo>
                    <a:pt x="567372" y="1326997"/>
                  </a:lnTo>
                  <a:lnTo>
                    <a:pt x="567372" y="1325727"/>
                  </a:lnTo>
                  <a:lnTo>
                    <a:pt x="566775" y="1325727"/>
                  </a:lnTo>
                  <a:lnTo>
                    <a:pt x="566775" y="1324457"/>
                  </a:lnTo>
                  <a:lnTo>
                    <a:pt x="566978" y="1324457"/>
                  </a:lnTo>
                  <a:lnTo>
                    <a:pt x="566978" y="1323187"/>
                  </a:lnTo>
                  <a:lnTo>
                    <a:pt x="567029" y="1324457"/>
                  </a:lnTo>
                  <a:lnTo>
                    <a:pt x="567131" y="1323187"/>
                  </a:lnTo>
                  <a:lnTo>
                    <a:pt x="567042" y="1321917"/>
                  </a:lnTo>
                  <a:lnTo>
                    <a:pt x="566991" y="1320647"/>
                  </a:lnTo>
                  <a:lnTo>
                    <a:pt x="566585" y="1320647"/>
                  </a:lnTo>
                  <a:lnTo>
                    <a:pt x="566585" y="1319377"/>
                  </a:lnTo>
                  <a:lnTo>
                    <a:pt x="566978" y="1319377"/>
                  </a:lnTo>
                  <a:lnTo>
                    <a:pt x="566978" y="1318107"/>
                  </a:lnTo>
                  <a:lnTo>
                    <a:pt x="567004" y="1316837"/>
                  </a:lnTo>
                  <a:lnTo>
                    <a:pt x="566826" y="1316837"/>
                  </a:lnTo>
                  <a:lnTo>
                    <a:pt x="566826" y="1318107"/>
                  </a:lnTo>
                  <a:lnTo>
                    <a:pt x="566661" y="1318107"/>
                  </a:lnTo>
                  <a:lnTo>
                    <a:pt x="566661" y="1316837"/>
                  </a:lnTo>
                  <a:lnTo>
                    <a:pt x="566775" y="1315567"/>
                  </a:lnTo>
                  <a:lnTo>
                    <a:pt x="567156" y="1315567"/>
                  </a:lnTo>
                  <a:lnTo>
                    <a:pt x="567156" y="1314297"/>
                  </a:lnTo>
                  <a:lnTo>
                    <a:pt x="567232" y="1313027"/>
                  </a:lnTo>
                  <a:lnTo>
                    <a:pt x="566712" y="1313027"/>
                  </a:lnTo>
                  <a:lnTo>
                    <a:pt x="566712" y="1311757"/>
                  </a:lnTo>
                  <a:lnTo>
                    <a:pt x="566229" y="1311757"/>
                  </a:lnTo>
                  <a:lnTo>
                    <a:pt x="566229" y="1310487"/>
                  </a:lnTo>
                  <a:lnTo>
                    <a:pt x="566127" y="1309217"/>
                  </a:lnTo>
                  <a:lnTo>
                    <a:pt x="566115" y="1310487"/>
                  </a:lnTo>
                  <a:lnTo>
                    <a:pt x="566000" y="1309217"/>
                  </a:lnTo>
                  <a:lnTo>
                    <a:pt x="565581" y="1309217"/>
                  </a:lnTo>
                  <a:lnTo>
                    <a:pt x="565581" y="1307947"/>
                  </a:lnTo>
                  <a:lnTo>
                    <a:pt x="473240" y="1307947"/>
                  </a:lnTo>
                  <a:lnTo>
                    <a:pt x="473240" y="1309217"/>
                  </a:lnTo>
                  <a:lnTo>
                    <a:pt x="473240" y="1310487"/>
                  </a:lnTo>
                  <a:lnTo>
                    <a:pt x="473240" y="1311757"/>
                  </a:lnTo>
                  <a:lnTo>
                    <a:pt x="473240" y="1313027"/>
                  </a:lnTo>
                  <a:lnTo>
                    <a:pt x="473252" y="1314297"/>
                  </a:lnTo>
                  <a:lnTo>
                    <a:pt x="473252" y="1315567"/>
                  </a:lnTo>
                  <a:lnTo>
                    <a:pt x="473252" y="1316837"/>
                  </a:lnTo>
                  <a:lnTo>
                    <a:pt x="473252" y="1318107"/>
                  </a:lnTo>
                  <a:lnTo>
                    <a:pt x="473265" y="1319377"/>
                  </a:lnTo>
                  <a:lnTo>
                    <a:pt x="473265" y="1320647"/>
                  </a:lnTo>
                  <a:lnTo>
                    <a:pt x="473278" y="1321917"/>
                  </a:lnTo>
                  <a:lnTo>
                    <a:pt x="473278" y="1323187"/>
                  </a:lnTo>
                  <a:lnTo>
                    <a:pt x="473290" y="1324457"/>
                  </a:lnTo>
                  <a:lnTo>
                    <a:pt x="473290" y="1325727"/>
                  </a:lnTo>
                  <a:lnTo>
                    <a:pt x="473290" y="1326997"/>
                  </a:lnTo>
                  <a:lnTo>
                    <a:pt x="473303" y="1328267"/>
                  </a:lnTo>
                  <a:lnTo>
                    <a:pt x="473316" y="1329537"/>
                  </a:lnTo>
                  <a:lnTo>
                    <a:pt x="473329" y="1330807"/>
                  </a:lnTo>
                  <a:lnTo>
                    <a:pt x="473329" y="1332077"/>
                  </a:lnTo>
                  <a:lnTo>
                    <a:pt x="473329" y="1333347"/>
                  </a:lnTo>
                  <a:lnTo>
                    <a:pt x="473316" y="1334617"/>
                  </a:lnTo>
                  <a:lnTo>
                    <a:pt x="473316" y="1335887"/>
                  </a:lnTo>
                  <a:lnTo>
                    <a:pt x="473303" y="1337157"/>
                  </a:lnTo>
                  <a:lnTo>
                    <a:pt x="473303" y="1338427"/>
                  </a:lnTo>
                  <a:lnTo>
                    <a:pt x="473303" y="1339697"/>
                  </a:lnTo>
                  <a:lnTo>
                    <a:pt x="473290" y="1339697"/>
                  </a:lnTo>
                  <a:lnTo>
                    <a:pt x="473290" y="1349857"/>
                  </a:lnTo>
                  <a:lnTo>
                    <a:pt x="473278" y="1351127"/>
                  </a:lnTo>
                  <a:lnTo>
                    <a:pt x="473278" y="1352397"/>
                  </a:lnTo>
                  <a:lnTo>
                    <a:pt x="473290" y="1352397"/>
                  </a:lnTo>
                  <a:lnTo>
                    <a:pt x="473290" y="1358747"/>
                  </a:lnTo>
                  <a:lnTo>
                    <a:pt x="473278" y="1360017"/>
                  </a:lnTo>
                  <a:lnTo>
                    <a:pt x="473278" y="1361287"/>
                  </a:lnTo>
                  <a:lnTo>
                    <a:pt x="473278" y="1362557"/>
                  </a:lnTo>
                  <a:lnTo>
                    <a:pt x="473290" y="1363827"/>
                  </a:lnTo>
                  <a:lnTo>
                    <a:pt x="473290" y="1365097"/>
                  </a:lnTo>
                  <a:lnTo>
                    <a:pt x="473278" y="1366367"/>
                  </a:lnTo>
                  <a:lnTo>
                    <a:pt x="473278" y="1367637"/>
                  </a:lnTo>
                  <a:lnTo>
                    <a:pt x="473278" y="1368907"/>
                  </a:lnTo>
                  <a:lnTo>
                    <a:pt x="574522" y="1368907"/>
                  </a:lnTo>
                  <a:lnTo>
                    <a:pt x="574522" y="1367637"/>
                  </a:lnTo>
                  <a:lnTo>
                    <a:pt x="574522" y="1366367"/>
                  </a:lnTo>
                  <a:lnTo>
                    <a:pt x="574675" y="1366367"/>
                  </a:lnTo>
                  <a:lnTo>
                    <a:pt x="574675" y="1365097"/>
                  </a:lnTo>
                  <a:close/>
                </a:path>
                <a:path w="1169670" h="1624329">
                  <a:moveTo>
                    <a:pt x="806564" y="481330"/>
                  </a:moveTo>
                  <a:lnTo>
                    <a:pt x="806361" y="481330"/>
                  </a:lnTo>
                  <a:lnTo>
                    <a:pt x="806386" y="481457"/>
                  </a:lnTo>
                  <a:lnTo>
                    <a:pt x="806564" y="481330"/>
                  </a:lnTo>
                  <a:close/>
                </a:path>
                <a:path w="1169670" h="1624329">
                  <a:moveTo>
                    <a:pt x="812838" y="1206500"/>
                  </a:moveTo>
                  <a:lnTo>
                    <a:pt x="812507" y="1207770"/>
                  </a:lnTo>
                  <a:lnTo>
                    <a:pt x="812774" y="1207770"/>
                  </a:lnTo>
                  <a:lnTo>
                    <a:pt x="812838" y="1206500"/>
                  </a:lnTo>
                  <a:close/>
                </a:path>
                <a:path w="1169670" h="1624329">
                  <a:moveTo>
                    <a:pt x="813257" y="1216660"/>
                  </a:moveTo>
                  <a:lnTo>
                    <a:pt x="813168" y="1217930"/>
                  </a:lnTo>
                  <a:lnTo>
                    <a:pt x="813257" y="1216660"/>
                  </a:lnTo>
                  <a:close/>
                </a:path>
                <a:path w="1169670" h="1624329">
                  <a:moveTo>
                    <a:pt x="814044" y="1207770"/>
                  </a:moveTo>
                  <a:lnTo>
                    <a:pt x="812977" y="1207770"/>
                  </a:lnTo>
                  <a:lnTo>
                    <a:pt x="812850" y="1209040"/>
                  </a:lnTo>
                  <a:lnTo>
                    <a:pt x="813193" y="1209040"/>
                  </a:lnTo>
                  <a:lnTo>
                    <a:pt x="814044" y="1207770"/>
                  </a:lnTo>
                  <a:close/>
                </a:path>
                <a:path w="1169670" h="1624329">
                  <a:moveTo>
                    <a:pt x="815327" y="438150"/>
                  </a:moveTo>
                  <a:lnTo>
                    <a:pt x="815009" y="436880"/>
                  </a:lnTo>
                  <a:lnTo>
                    <a:pt x="814158" y="436880"/>
                  </a:lnTo>
                  <a:lnTo>
                    <a:pt x="813625" y="435610"/>
                  </a:lnTo>
                  <a:lnTo>
                    <a:pt x="811085" y="435610"/>
                  </a:lnTo>
                  <a:lnTo>
                    <a:pt x="811136" y="436880"/>
                  </a:lnTo>
                  <a:lnTo>
                    <a:pt x="810793" y="436880"/>
                  </a:lnTo>
                  <a:lnTo>
                    <a:pt x="810958" y="438150"/>
                  </a:lnTo>
                  <a:lnTo>
                    <a:pt x="810552" y="438150"/>
                  </a:lnTo>
                  <a:lnTo>
                    <a:pt x="810590" y="439420"/>
                  </a:lnTo>
                  <a:lnTo>
                    <a:pt x="809104" y="439420"/>
                  </a:lnTo>
                  <a:lnTo>
                    <a:pt x="808939" y="440690"/>
                  </a:lnTo>
                  <a:lnTo>
                    <a:pt x="809345" y="440690"/>
                  </a:lnTo>
                  <a:lnTo>
                    <a:pt x="808558" y="441960"/>
                  </a:lnTo>
                  <a:lnTo>
                    <a:pt x="807707" y="441960"/>
                  </a:lnTo>
                  <a:lnTo>
                    <a:pt x="807313" y="443230"/>
                  </a:lnTo>
                  <a:lnTo>
                    <a:pt x="806742" y="443230"/>
                  </a:lnTo>
                  <a:lnTo>
                    <a:pt x="806284" y="444500"/>
                  </a:lnTo>
                  <a:lnTo>
                    <a:pt x="805878" y="445770"/>
                  </a:lnTo>
                  <a:lnTo>
                    <a:pt x="804722" y="445770"/>
                  </a:lnTo>
                  <a:lnTo>
                    <a:pt x="804926" y="447040"/>
                  </a:lnTo>
                  <a:lnTo>
                    <a:pt x="804773" y="447040"/>
                  </a:lnTo>
                  <a:lnTo>
                    <a:pt x="804748" y="448310"/>
                  </a:lnTo>
                  <a:lnTo>
                    <a:pt x="803592" y="448310"/>
                  </a:lnTo>
                  <a:lnTo>
                    <a:pt x="802119" y="449580"/>
                  </a:lnTo>
                  <a:lnTo>
                    <a:pt x="802449" y="449580"/>
                  </a:lnTo>
                  <a:lnTo>
                    <a:pt x="803681" y="450850"/>
                  </a:lnTo>
                  <a:lnTo>
                    <a:pt x="804303" y="449580"/>
                  </a:lnTo>
                  <a:lnTo>
                    <a:pt x="804951" y="450850"/>
                  </a:lnTo>
                  <a:lnTo>
                    <a:pt x="805141" y="450850"/>
                  </a:lnTo>
                  <a:lnTo>
                    <a:pt x="804659" y="452120"/>
                  </a:lnTo>
                  <a:lnTo>
                    <a:pt x="806132" y="452120"/>
                  </a:lnTo>
                  <a:lnTo>
                    <a:pt x="806704" y="453390"/>
                  </a:lnTo>
                  <a:lnTo>
                    <a:pt x="807224" y="453390"/>
                  </a:lnTo>
                  <a:lnTo>
                    <a:pt x="807605" y="452120"/>
                  </a:lnTo>
                  <a:lnTo>
                    <a:pt x="807021" y="452120"/>
                  </a:lnTo>
                  <a:lnTo>
                    <a:pt x="807072" y="450850"/>
                  </a:lnTo>
                  <a:lnTo>
                    <a:pt x="807681" y="450850"/>
                  </a:lnTo>
                  <a:lnTo>
                    <a:pt x="808215" y="449580"/>
                  </a:lnTo>
                  <a:lnTo>
                    <a:pt x="812546" y="449580"/>
                  </a:lnTo>
                  <a:lnTo>
                    <a:pt x="812063" y="452120"/>
                  </a:lnTo>
                  <a:lnTo>
                    <a:pt x="812241" y="452120"/>
                  </a:lnTo>
                  <a:lnTo>
                    <a:pt x="812787" y="450850"/>
                  </a:lnTo>
                  <a:lnTo>
                    <a:pt x="813181" y="452120"/>
                  </a:lnTo>
                  <a:lnTo>
                    <a:pt x="814146" y="452120"/>
                  </a:lnTo>
                  <a:lnTo>
                    <a:pt x="814324" y="450850"/>
                  </a:lnTo>
                  <a:lnTo>
                    <a:pt x="813422" y="449580"/>
                  </a:lnTo>
                  <a:lnTo>
                    <a:pt x="812622" y="449580"/>
                  </a:lnTo>
                  <a:lnTo>
                    <a:pt x="811593" y="448310"/>
                  </a:lnTo>
                  <a:lnTo>
                    <a:pt x="810666" y="447040"/>
                  </a:lnTo>
                  <a:lnTo>
                    <a:pt x="810475" y="447040"/>
                  </a:lnTo>
                  <a:lnTo>
                    <a:pt x="810475" y="445770"/>
                  </a:lnTo>
                  <a:lnTo>
                    <a:pt x="810031" y="445770"/>
                  </a:lnTo>
                  <a:lnTo>
                    <a:pt x="810412" y="444500"/>
                  </a:lnTo>
                  <a:lnTo>
                    <a:pt x="810539" y="444500"/>
                  </a:lnTo>
                  <a:lnTo>
                    <a:pt x="811098" y="443230"/>
                  </a:lnTo>
                  <a:lnTo>
                    <a:pt x="811771" y="443230"/>
                  </a:lnTo>
                  <a:lnTo>
                    <a:pt x="812050" y="441960"/>
                  </a:lnTo>
                  <a:lnTo>
                    <a:pt x="812507" y="441960"/>
                  </a:lnTo>
                  <a:lnTo>
                    <a:pt x="814082" y="440690"/>
                  </a:lnTo>
                  <a:lnTo>
                    <a:pt x="814514" y="440690"/>
                  </a:lnTo>
                  <a:lnTo>
                    <a:pt x="815174" y="439420"/>
                  </a:lnTo>
                  <a:lnTo>
                    <a:pt x="815149" y="438150"/>
                  </a:lnTo>
                  <a:lnTo>
                    <a:pt x="815327" y="438150"/>
                  </a:lnTo>
                  <a:close/>
                </a:path>
                <a:path w="1169670" h="1624329">
                  <a:moveTo>
                    <a:pt x="820661" y="1085850"/>
                  </a:moveTo>
                  <a:lnTo>
                    <a:pt x="820331" y="1084592"/>
                  </a:lnTo>
                  <a:lnTo>
                    <a:pt x="820064" y="1084580"/>
                  </a:lnTo>
                  <a:lnTo>
                    <a:pt x="819950" y="1085850"/>
                  </a:lnTo>
                  <a:lnTo>
                    <a:pt x="820318" y="1087120"/>
                  </a:lnTo>
                  <a:lnTo>
                    <a:pt x="820534" y="1085850"/>
                  </a:lnTo>
                  <a:lnTo>
                    <a:pt x="820661" y="1085850"/>
                  </a:lnTo>
                  <a:close/>
                </a:path>
                <a:path w="1169670" h="1624329">
                  <a:moveTo>
                    <a:pt x="820991" y="1085367"/>
                  </a:moveTo>
                  <a:lnTo>
                    <a:pt x="820826" y="1084592"/>
                  </a:lnTo>
                  <a:lnTo>
                    <a:pt x="820661" y="1085850"/>
                  </a:lnTo>
                  <a:lnTo>
                    <a:pt x="820991" y="1085367"/>
                  </a:lnTo>
                  <a:close/>
                </a:path>
                <a:path w="1169670" h="1624329">
                  <a:moveTo>
                    <a:pt x="821334" y="1084580"/>
                  </a:moveTo>
                  <a:lnTo>
                    <a:pt x="821029" y="1085265"/>
                  </a:lnTo>
                  <a:lnTo>
                    <a:pt x="821093" y="1085850"/>
                  </a:lnTo>
                  <a:lnTo>
                    <a:pt x="821270" y="1085367"/>
                  </a:lnTo>
                  <a:lnTo>
                    <a:pt x="821334" y="1084580"/>
                  </a:lnTo>
                  <a:close/>
                </a:path>
                <a:path w="1169670" h="1624329">
                  <a:moveTo>
                    <a:pt x="821728" y="1084580"/>
                  </a:moveTo>
                  <a:lnTo>
                    <a:pt x="821563" y="1084580"/>
                  </a:lnTo>
                  <a:lnTo>
                    <a:pt x="821309" y="1085265"/>
                  </a:lnTo>
                  <a:lnTo>
                    <a:pt x="821283" y="1085850"/>
                  </a:lnTo>
                  <a:lnTo>
                    <a:pt x="821728" y="1084580"/>
                  </a:lnTo>
                  <a:close/>
                </a:path>
                <a:path w="1169670" h="1624329">
                  <a:moveTo>
                    <a:pt x="828382" y="1061720"/>
                  </a:moveTo>
                  <a:lnTo>
                    <a:pt x="828281" y="1061237"/>
                  </a:lnTo>
                  <a:lnTo>
                    <a:pt x="828205" y="1061720"/>
                  </a:lnTo>
                  <a:lnTo>
                    <a:pt x="828382" y="1061720"/>
                  </a:lnTo>
                  <a:close/>
                </a:path>
                <a:path w="1169670" h="1624329">
                  <a:moveTo>
                    <a:pt x="831596" y="1004570"/>
                  </a:moveTo>
                  <a:close/>
                </a:path>
                <a:path w="1169670" h="1624329">
                  <a:moveTo>
                    <a:pt x="832954" y="1005840"/>
                  </a:moveTo>
                  <a:lnTo>
                    <a:pt x="831596" y="1004633"/>
                  </a:lnTo>
                  <a:lnTo>
                    <a:pt x="831430" y="1005840"/>
                  </a:lnTo>
                  <a:lnTo>
                    <a:pt x="832954" y="1005840"/>
                  </a:lnTo>
                  <a:close/>
                </a:path>
                <a:path w="1169670" h="1624329">
                  <a:moveTo>
                    <a:pt x="833285" y="1055370"/>
                  </a:moveTo>
                  <a:lnTo>
                    <a:pt x="833120" y="1054100"/>
                  </a:lnTo>
                  <a:lnTo>
                    <a:pt x="832980" y="1055370"/>
                  </a:lnTo>
                  <a:lnTo>
                    <a:pt x="833285" y="1055370"/>
                  </a:lnTo>
                  <a:close/>
                </a:path>
                <a:path w="1169670" h="1624329">
                  <a:moveTo>
                    <a:pt x="833297" y="1045210"/>
                  </a:moveTo>
                  <a:lnTo>
                    <a:pt x="832650" y="1043940"/>
                  </a:lnTo>
                  <a:lnTo>
                    <a:pt x="833018" y="1045210"/>
                  </a:lnTo>
                  <a:lnTo>
                    <a:pt x="833297" y="1045210"/>
                  </a:lnTo>
                  <a:close/>
                </a:path>
                <a:path w="1169670" h="1624329">
                  <a:moveTo>
                    <a:pt x="837082" y="229870"/>
                  </a:moveTo>
                  <a:lnTo>
                    <a:pt x="834161" y="229870"/>
                  </a:lnTo>
                  <a:lnTo>
                    <a:pt x="836345" y="231140"/>
                  </a:lnTo>
                  <a:lnTo>
                    <a:pt x="837006" y="231140"/>
                  </a:lnTo>
                  <a:lnTo>
                    <a:pt x="837082" y="229870"/>
                  </a:lnTo>
                  <a:close/>
                </a:path>
                <a:path w="1169670" h="1624329">
                  <a:moveTo>
                    <a:pt x="838238" y="1157795"/>
                  </a:moveTo>
                  <a:lnTo>
                    <a:pt x="838034" y="1158240"/>
                  </a:lnTo>
                  <a:lnTo>
                    <a:pt x="838238" y="1158240"/>
                  </a:lnTo>
                  <a:lnTo>
                    <a:pt x="838238" y="1157795"/>
                  </a:lnTo>
                  <a:close/>
                </a:path>
                <a:path w="1169670" h="1624329">
                  <a:moveTo>
                    <a:pt x="846086" y="1127760"/>
                  </a:moveTo>
                  <a:lnTo>
                    <a:pt x="845794" y="1128814"/>
                  </a:lnTo>
                  <a:lnTo>
                    <a:pt x="845858" y="1129030"/>
                  </a:lnTo>
                  <a:lnTo>
                    <a:pt x="846086" y="1127760"/>
                  </a:lnTo>
                  <a:close/>
                </a:path>
                <a:path w="1169670" h="1624329">
                  <a:moveTo>
                    <a:pt x="855560" y="228600"/>
                  </a:moveTo>
                  <a:lnTo>
                    <a:pt x="854189" y="227330"/>
                  </a:lnTo>
                  <a:lnTo>
                    <a:pt x="853998" y="228600"/>
                  </a:lnTo>
                  <a:lnTo>
                    <a:pt x="855560" y="228600"/>
                  </a:lnTo>
                  <a:close/>
                </a:path>
                <a:path w="1169670" h="1624329">
                  <a:moveTo>
                    <a:pt x="911377" y="173990"/>
                  </a:moveTo>
                  <a:lnTo>
                    <a:pt x="911225" y="173990"/>
                  </a:lnTo>
                  <a:lnTo>
                    <a:pt x="911377" y="173990"/>
                  </a:lnTo>
                  <a:close/>
                </a:path>
                <a:path w="1169670" h="1624329">
                  <a:moveTo>
                    <a:pt x="923836" y="165100"/>
                  </a:moveTo>
                  <a:lnTo>
                    <a:pt x="906970" y="165100"/>
                  </a:lnTo>
                  <a:lnTo>
                    <a:pt x="908253" y="166370"/>
                  </a:lnTo>
                  <a:lnTo>
                    <a:pt x="908367" y="168910"/>
                  </a:lnTo>
                  <a:lnTo>
                    <a:pt x="908507" y="168910"/>
                  </a:lnTo>
                  <a:lnTo>
                    <a:pt x="909955" y="171450"/>
                  </a:lnTo>
                  <a:lnTo>
                    <a:pt x="910196" y="170180"/>
                  </a:lnTo>
                  <a:lnTo>
                    <a:pt x="910882" y="170180"/>
                  </a:lnTo>
                  <a:lnTo>
                    <a:pt x="911758" y="171450"/>
                  </a:lnTo>
                  <a:lnTo>
                    <a:pt x="914311" y="171450"/>
                  </a:lnTo>
                  <a:lnTo>
                    <a:pt x="915085" y="170180"/>
                  </a:lnTo>
                  <a:lnTo>
                    <a:pt x="915454" y="170180"/>
                  </a:lnTo>
                  <a:lnTo>
                    <a:pt x="915416" y="168910"/>
                  </a:lnTo>
                  <a:lnTo>
                    <a:pt x="916698" y="168910"/>
                  </a:lnTo>
                  <a:lnTo>
                    <a:pt x="918603" y="167640"/>
                  </a:lnTo>
                  <a:lnTo>
                    <a:pt x="919848" y="166370"/>
                  </a:lnTo>
                  <a:lnTo>
                    <a:pt x="921334" y="166370"/>
                  </a:lnTo>
                  <a:lnTo>
                    <a:pt x="923836" y="165100"/>
                  </a:lnTo>
                  <a:close/>
                </a:path>
                <a:path w="1169670" h="1624329">
                  <a:moveTo>
                    <a:pt x="937666" y="688340"/>
                  </a:moveTo>
                  <a:lnTo>
                    <a:pt x="935316" y="688340"/>
                  </a:lnTo>
                  <a:lnTo>
                    <a:pt x="934123" y="689610"/>
                  </a:lnTo>
                  <a:lnTo>
                    <a:pt x="933399" y="689610"/>
                  </a:lnTo>
                  <a:lnTo>
                    <a:pt x="931430" y="690880"/>
                  </a:lnTo>
                  <a:lnTo>
                    <a:pt x="929767" y="692150"/>
                  </a:lnTo>
                  <a:lnTo>
                    <a:pt x="928395" y="693420"/>
                  </a:lnTo>
                  <a:lnTo>
                    <a:pt x="927569" y="693420"/>
                  </a:lnTo>
                  <a:lnTo>
                    <a:pt x="926426" y="694690"/>
                  </a:lnTo>
                  <a:lnTo>
                    <a:pt x="924369" y="695960"/>
                  </a:lnTo>
                  <a:lnTo>
                    <a:pt x="923442" y="697230"/>
                  </a:lnTo>
                  <a:lnTo>
                    <a:pt x="922807" y="697230"/>
                  </a:lnTo>
                  <a:lnTo>
                    <a:pt x="920838" y="698500"/>
                  </a:lnTo>
                  <a:lnTo>
                    <a:pt x="920851" y="699770"/>
                  </a:lnTo>
                  <a:lnTo>
                    <a:pt x="920115" y="701040"/>
                  </a:lnTo>
                  <a:lnTo>
                    <a:pt x="920813" y="701040"/>
                  </a:lnTo>
                  <a:lnTo>
                    <a:pt x="928585" y="701040"/>
                  </a:lnTo>
                  <a:lnTo>
                    <a:pt x="928128" y="699770"/>
                  </a:lnTo>
                  <a:lnTo>
                    <a:pt x="927925" y="699770"/>
                  </a:lnTo>
                  <a:lnTo>
                    <a:pt x="928179" y="698500"/>
                  </a:lnTo>
                  <a:lnTo>
                    <a:pt x="928814" y="697230"/>
                  </a:lnTo>
                  <a:lnTo>
                    <a:pt x="932103" y="697230"/>
                  </a:lnTo>
                  <a:lnTo>
                    <a:pt x="934567" y="694690"/>
                  </a:lnTo>
                  <a:lnTo>
                    <a:pt x="936523" y="690880"/>
                  </a:lnTo>
                  <a:lnTo>
                    <a:pt x="937374" y="689610"/>
                  </a:lnTo>
                  <a:lnTo>
                    <a:pt x="937666" y="688340"/>
                  </a:lnTo>
                  <a:close/>
                </a:path>
                <a:path w="1169670" h="1624329">
                  <a:moveTo>
                    <a:pt x="956970" y="716280"/>
                  </a:moveTo>
                  <a:lnTo>
                    <a:pt x="956906" y="715010"/>
                  </a:lnTo>
                  <a:lnTo>
                    <a:pt x="956741" y="716280"/>
                  </a:lnTo>
                  <a:lnTo>
                    <a:pt x="956614" y="716280"/>
                  </a:lnTo>
                  <a:lnTo>
                    <a:pt x="956843" y="717550"/>
                  </a:lnTo>
                  <a:lnTo>
                    <a:pt x="956818" y="716280"/>
                  </a:lnTo>
                  <a:lnTo>
                    <a:pt x="956970" y="716280"/>
                  </a:lnTo>
                  <a:close/>
                </a:path>
                <a:path w="1169670" h="1624329">
                  <a:moveTo>
                    <a:pt x="964628" y="1195095"/>
                  </a:moveTo>
                  <a:lnTo>
                    <a:pt x="964374" y="1195095"/>
                  </a:lnTo>
                  <a:lnTo>
                    <a:pt x="964514" y="1196365"/>
                  </a:lnTo>
                  <a:lnTo>
                    <a:pt x="964628" y="1195095"/>
                  </a:lnTo>
                  <a:close/>
                </a:path>
                <a:path w="1169670" h="1624329">
                  <a:moveTo>
                    <a:pt x="974559" y="1087120"/>
                  </a:moveTo>
                  <a:lnTo>
                    <a:pt x="963129" y="1087120"/>
                  </a:lnTo>
                  <a:lnTo>
                    <a:pt x="964272" y="1088390"/>
                  </a:lnTo>
                  <a:lnTo>
                    <a:pt x="965314" y="1088390"/>
                  </a:lnTo>
                  <a:lnTo>
                    <a:pt x="966127" y="1089660"/>
                  </a:lnTo>
                  <a:lnTo>
                    <a:pt x="965682" y="1093470"/>
                  </a:lnTo>
                  <a:lnTo>
                    <a:pt x="966724" y="1094740"/>
                  </a:lnTo>
                  <a:lnTo>
                    <a:pt x="968349" y="1093470"/>
                  </a:lnTo>
                  <a:lnTo>
                    <a:pt x="971931" y="1090930"/>
                  </a:lnTo>
                  <a:lnTo>
                    <a:pt x="974267" y="1089660"/>
                  </a:lnTo>
                  <a:lnTo>
                    <a:pt x="974559" y="1087120"/>
                  </a:lnTo>
                  <a:close/>
                </a:path>
                <a:path w="1169670" h="1624329">
                  <a:moveTo>
                    <a:pt x="975169" y="1212875"/>
                  </a:moveTo>
                  <a:lnTo>
                    <a:pt x="974928" y="1212875"/>
                  </a:lnTo>
                  <a:lnTo>
                    <a:pt x="975080" y="1214145"/>
                  </a:lnTo>
                  <a:lnTo>
                    <a:pt x="975169" y="1212875"/>
                  </a:lnTo>
                  <a:close/>
                </a:path>
                <a:path w="1169670" h="1624329">
                  <a:moveTo>
                    <a:pt x="981329" y="792480"/>
                  </a:moveTo>
                  <a:lnTo>
                    <a:pt x="981075" y="791210"/>
                  </a:lnTo>
                  <a:lnTo>
                    <a:pt x="979728" y="791210"/>
                  </a:lnTo>
                  <a:lnTo>
                    <a:pt x="979728" y="792480"/>
                  </a:lnTo>
                  <a:lnTo>
                    <a:pt x="981329" y="792480"/>
                  </a:lnTo>
                  <a:close/>
                </a:path>
                <a:path w="1169670" h="1624329">
                  <a:moveTo>
                    <a:pt x="983627" y="1233195"/>
                  </a:moveTo>
                  <a:lnTo>
                    <a:pt x="983513" y="1231925"/>
                  </a:lnTo>
                  <a:lnTo>
                    <a:pt x="983335" y="1231925"/>
                  </a:lnTo>
                  <a:lnTo>
                    <a:pt x="983373" y="1233195"/>
                  </a:lnTo>
                  <a:lnTo>
                    <a:pt x="983627" y="1233195"/>
                  </a:lnTo>
                  <a:close/>
                </a:path>
                <a:path w="1169670" h="1624329">
                  <a:moveTo>
                    <a:pt x="985558" y="789940"/>
                  </a:moveTo>
                  <a:lnTo>
                    <a:pt x="984427" y="789940"/>
                  </a:lnTo>
                  <a:lnTo>
                    <a:pt x="983538" y="791210"/>
                  </a:lnTo>
                  <a:lnTo>
                    <a:pt x="983068" y="789940"/>
                  </a:lnTo>
                  <a:lnTo>
                    <a:pt x="982814" y="789940"/>
                  </a:lnTo>
                  <a:lnTo>
                    <a:pt x="982573" y="791210"/>
                  </a:lnTo>
                  <a:lnTo>
                    <a:pt x="981710" y="791210"/>
                  </a:lnTo>
                  <a:lnTo>
                    <a:pt x="981697" y="792480"/>
                  </a:lnTo>
                  <a:lnTo>
                    <a:pt x="981849" y="792480"/>
                  </a:lnTo>
                  <a:lnTo>
                    <a:pt x="982611" y="793750"/>
                  </a:lnTo>
                  <a:lnTo>
                    <a:pt x="985024" y="793750"/>
                  </a:lnTo>
                  <a:lnTo>
                    <a:pt x="985126" y="792480"/>
                  </a:lnTo>
                  <a:lnTo>
                    <a:pt x="984986" y="791210"/>
                  </a:lnTo>
                  <a:lnTo>
                    <a:pt x="985139" y="791210"/>
                  </a:lnTo>
                  <a:lnTo>
                    <a:pt x="985558" y="789940"/>
                  </a:lnTo>
                  <a:close/>
                </a:path>
                <a:path w="1169670" h="1624329">
                  <a:moveTo>
                    <a:pt x="989571" y="797560"/>
                  </a:moveTo>
                  <a:lnTo>
                    <a:pt x="989050" y="798830"/>
                  </a:lnTo>
                  <a:lnTo>
                    <a:pt x="989469" y="798830"/>
                  </a:lnTo>
                  <a:lnTo>
                    <a:pt x="989571" y="797560"/>
                  </a:lnTo>
                  <a:close/>
                </a:path>
                <a:path w="1169670" h="1624329">
                  <a:moveTo>
                    <a:pt x="990561" y="796290"/>
                  </a:moveTo>
                  <a:lnTo>
                    <a:pt x="990396" y="795020"/>
                  </a:lnTo>
                  <a:lnTo>
                    <a:pt x="989812" y="793750"/>
                  </a:lnTo>
                  <a:lnTo>
                    <a:pt x="989533" y="793750"/>
                  </a:lnTo>
                  <a:lnTo>
                    <a:pt x="989304" y="795020"/>
                  </a:lnTo>
                  <a:lnTo>
                    <a:pt x="989558" y="795020"/>
                  </a:lnTo>
                  <a:lnTo>
                    <a:pt x="989698" y="796290"/>
                  </a:lnTo>
                  <a:lnTo>
                    <a:pt x="989507" y="796290"/>
                  </a:lnTo>
                  <a:lnTo>
                    <a:pt x="989190" y="797560"/>
                  </a:lnTo>
                  <a:lnTo>
                    <a:pt x="989571" y="797560"/>
                  </a:lnTo>
                  <a:lnTo>
                    <a:pt x="990028" y="797560"/>
                  </a:lnTo>
                  <a:lnTo>
                    <a:pt x="989901" y="796290"/>
                  </a:lnTo>
                  <a:lnTo>
                    <a:pt x="990130" y="796290"/>
                  </a:lnTo>
                  <a:lnTo>
                    <a:pt x="990092" y="797560"/>
                  </a:lnTo>
                  <a:lnTo>
                    <a:pt x="990396" y="797560"/>
                  </a:lnTo>
                  <a:lnTo>
                    <a:pt x="990447" y="796290"/>
                  </a:lnTo>
                  <a:close/>
                </a:path>
                <a:path w="1169670" h="1624329">
                  <a:moveTo>
                    <a:pt x="1010018" y="1038885"/>
                  </a:moveTo>
                  <a:lnTo>
                    <a:pt x="1009827" y="1040155"/>
                  </a:lnTo>
                  <a:lnTo>
                    <a:pt x="1010018" y="1040155"/>
                  </a:lnTo>
                  <a:lnTo>
                    <a:pt x="1010018" y="1038885"/>
                  </a:lnTo>
                  <a:close/>
                </a:path>
                <a:path w="1169670" h="1624329">
                  <a:moveTo>
                    <a:pt x="1011682" y="1047775"/>
                  </a:moveTo>
                  <a:lnTo>
                    <a:pt x="1011567" y="1046505"/>
                  </a:lnTo>
                  <a:lnTo>
                    <a:pt x="1011440" y="1046505"/>
                  </a:lnTo>
                  <a:lnTo>
                    <a:pt x="1011351" y="1047775"/>
                  </a:lnTo>
                  <a:lnTo>
                    <a:pt x="1011682" y="1047775"/>
                  </a:lnTo>
                  <a:close/>
                </a:path>
                <a:path w="1169670" h="1624329">
                  <a:moveTo>
                    <a:pt x="1012444" y="1047775"/>
                  </a:moveTo>
                  <a:lnTo>
                    <a:pt x="1012202" y="1046505"/>
                  </a:lnTo>
                  <a:lnTo>
                    <a:pt x="1011682" y="1047775"/>
                  </a:lnTo>
                  <a:lnTo>
                    <a:pt x="1012444" y="1047775"/>
                  </a:lnTo>
                  <a:close/>
                </a:path>
                <a:path w="1169670" h="1624329">
                  <a:moveTo>
                    <a:pt x="1013625" y="1049045"/>
                  </a:moveTo>
                  <a:lnTo>
                    <a:pt x="1013599" y="1047775"/>
                  </a:lnTo>
                  <a:lnTo>
                    <a:pt x="1012571" y="1047775"/>
                  </a:lnTo>
                  <a:lnTo>
                    <a:pt x="1012558" y="1049045"/>
                  </a:lnTo>
                  <a:lnTo>
                    <a:pt x="1013625" y="1049045"/>
                  </a:lnTo>
                  <a:close/>
                </a:path>
                <a:path w="1169670" h="1624329">
                  <a:moveTo>
                    <a:pt x="1015365" y="1235735"/>
                  </a:moveTo>
                  <a:lnTo>
                    <a:pt x="1015263" y="1234465"/>
                  </a:lnTo>
                  <a:lnTo>
                    <a:pt x="1015238" y="1235735"/>
                  </a:lnTo>
                  <a:lnTo>
                    <a:pt x="1015365" y="1235735"/>
                  </a:lnTo>
                  <a:close/>
                </a:path>
                <a:path w="1169670" h="1624329">
                  <a:moveTo>
                    <a:pt x="1016952" y="1056665"/>
                  </a:moveTo>
                  <a:lnTo>
                    <a:pt x="1016419" y="1057935"/>
                  </a:lnTo>
                  <a:lnTo>
                    <a:pt x="1016952" y="1056665"/>
                  </a:lnTo>
                  <a:close/>
                </a:path>
                <a:path w="1169670" h="1624329">
                  <a:moveTo>
                    <a:pt x="1017460" y="1179855"/>
                  </a:moveTo>
                  <a:lnTo>
                    <a:pt x="1017270" y="1179855"/>
                  </a:lnTo>
                  <a:lnTo>
                    <a:pt x="1017295" y="1181125"/>
                  </a:lnTo>
                  <a:lnTo>
                    <a:pt x="1017460" y="1179855"/>
                  </a:lnTo>
                  <a:close/>
                </a:path>
                <a:path w="1169670" h="1624329">
                  <a:moveTo>
                    <a:pt x="1017993" y="1240815"/>
                  </a:moveTo>
                  <a:lnTo>
                    <a:pt x="1017854" y="1240815"/>
                  </a:lnTo>
                  <a:lnTo>
                    <a:pt x="1017993" y="1240904"/>
                  </a:lnTo>
                  <a:close/>
                </a:path>
                <a:path w="1169670" h="1624329">
                  <a:moveTo>
                    <a:pt x="1019086" y="1155725"/>
                  </a:moveTo>
                  <a:lnTo>
                    <a:pt x="1018933" y="1154455"/>
                  </a:lnTo>
                  <a:lnTo>
                    <a:pt x="1018768" y="1155725"/>
                  </a:lnTo>
                  <a:lnTo>
                    <a:pt x="1019086" y="1155725"/>
                  </a:lnTo>
                  <a:close/>
                </a:path>
                <a:path w="1169670" h="1624329">
                  <a:moveTo>
                    <a:pt x="1021486" y="883920"/>
                  </a:moveTo>
                  <a:lnTo>
                    <a:pt x="1021359" y="883920"/>
                  </a:lnTo>
                  <a:lnTo>
                    <a:pt x="1021486" y="883920"/>
                  </a:lnTo>
                  <a:close/>
                </a:path>
                <a:path w="1169670" h="1624329">
                  <a:moveTo>
                    <a:pt x="1022451" y="902970"/>
                  </a:moveTo>
                  <a:lnTo>
                    <a:pt x="1021905" y="901700"/>
                  </a:lnTo>
                  <a:lnTo>
                    <a:pt x="1021905" y="902220"/>
                  </a:lnTo>
                  <a:lnTo>
                    <a:pt x="1022451" y="902970"/>
                  </a:lnTo>
                  <a:close/>
                </a:path>
                <a:path w="1169670" h="1624329">
                  <a:moveTo>
                    <a:pt x="1024712" y="894080"/>
                  </a:moveTo>
                  <a:lnTo>
                    <a:pt x="1024458" y="892810"/>
                  </a:lnTo>
                  <a:lnTo>
                    <a:pt x="1023797" y="892810"/>
                  </a:lnTo>
                  <a:lnTo>
                    <a:pt x="1024712" y="894080"/>
                  </a:lnTo>
                  <a:close/>
                </a:path>
                <a:path w="1169670" h="1624329">
                  <a:moveTo>
                    <a:pt x="1024839" y="896620"/>
                  </a:moveTo>
                  <a:lnTo>
                    <a:pt x="1024077" y="896620"/>
                  </a:lnTo>
                  <a:lnTo>
                    <a:pt x="1024305" y="897890"/>
                  </a:lnTo>
                  <a:lnTo>
                    <a:pt x="1024839" y="896620"/>
                  </a:lnTo>
                  <a:close/>
                </a:path>
                <a:path w="1169670" h="1624329">
                  <a:moveTo>
                    <a:pt x="1030782" y="880110"/>
                  </a:moveTo>
                  <a:lnTo>
                    <a:pt x="1030579" y="880110"/>
                  </a:lnTo>
                  <a:lnTo>
                    <a:pt x="1030439" y="881380"/>
                  </a:lnTo>
                  <a:lnTo>
                    <a:pt x="1030744" y="881380"/>
                  </a:lnTo>
                  <a:lnTo>
                    <a:pt x="1030782" y="880110"/>
                  </a:lnTo>
                  <a:close/>
                </a:path>
                <a:path w="1169670" h="1624329">
                  <a:moveTo>
                    <a:pt x="1037094" y="836930"/>
                  </a:moveTo>
                  <a:lnTo>
                    <a:pt x="1037082" y="836777"/>
                  </a:lnTo>
                  <a:lnTo>
                    <a:pt x="1036574" y="835660"/>
                  </a:lnTo>
                  <a:lnTo>
                    <a:pt x="1037094" y="836930"/>
                  </a:lnTo>
                  <a:close/>
                </a:path>
                <a:path w="1169670" h="1624329">
                  <a:moveTo>
                    <a:pt x="1040155" y="881380"/>
                  </a:moveTo>
                  <a:lnTo>
                    <a:pt x="1039990" y="880110"/>
                  </a:lnTo>
                  <a:lnTo>
                    <a:pt x="1039749" y="880110"/>
                  </a:lnTo>
                  <a:lnTo>
                    <a:pt x="1039914" y="878840"/>
                  </a:lnTo>
                  <a:lnTo>
                    <a:pt x="1039037" y="878840"/>
                  </a:lnTo>
                  <a:lnTo>
                    <a:pt x="1039241" y="877570"/>
                  </a:lnTo>
                  <a:lnTo>
                    <a:pt x="1038047" y="877570"/>
                  </a:lnTo>
                  <a:lnTo>
                    <a:pt x="1037996" y="878840"/>
                  </a:lnTo>
                  <a:lnTo>
                    <a:pt x="1037920" y="878662"/>
                  </a:lnTo>
                  <a:lnTo>
                    <a:pt x="1037501" y="877570"/>
                  </a:lnTo>
                  <a:lnTo>
                    <a:pt x="1036586" y="877570"/>
                  </a:lnTo>
                  <a:lnTo>
                    <a:pt x="1036396" y="878840"/>
                  </a:lnTo>
                  <a:lnTo>
                    <a:pt x="1037107" y="878840"/>
                  </a:lnTo>
                  <a:lnTo>
                    <a:pt x="1036421" y="880110"/>
                  </a:lnTo>
                  <a:lnTo>
                    <a:pt x="1038529" y="880110"/>
                  </a:lnTo>
                  <a:lnTo>
                    <a:pt x="1038440" y="881380"/>
                  </a:lnTo>
                  <a:lnTo>
                    <a:pt x="1038618" y="881380"/>
                  </a:lnTo>
                  <a:lnTo>
                    <a:pt x="1039050" y="880110"/>
                  </a:lnTo>
                  <a:lnTo>
                    <a:pt x="1039317" y="880110"/>
                  </a:lnTo>
                  <a:lnTo>
                    <a:pt x="1039507" y="881380"/>
                  </a:lnTo>
                  <a:lnTo>
                    <a:pt x="1040155" y="881380"/>
                  </a:lnTo>
                  <a:close/>
                </a:path>
                <a:path w="1169670" h="1624329">
                  <a:moveTo>
                    <a:pt x="1041095" y="880110"/>
                  </a:moveTo>
                  <a:lnTo>
                    <a:pt x="1040803" y="878840"/>
                  </a:lnTo>
                  <a:lnTo>
                    <a:pt x="1040180" y="880110"/>
                  </a:lnTo>
                  <a:lnTo>
                    <a:pt x="1040434" y="880110"/>
                  </a:lnTo>
                  <a:lnTo>
                    <a:pt x="1040892" y="881380"/>
                  </a:lnTo>
                  <a:lnTo>
                    <a:pt x="1040701" y="880110"/>
                  </a:lnTo>
                  <a:lnTo>
                    <a:pt x="1041095" y="880110"/>
                  </a:lnTo>
                  <a:close/>
                </a:path>
                <a:path w="1169670" h="1624329">
                  <a:moveTo>
                    <a:pt x="1042670" y="0"/>
                  </a:moveTo>
                  <a:lnTo>
                    <a:pt x="793686" y="0"/>
                  </a:lnTo>
                  <a:lnTo>
                    <a:pt x="800862" y="2540"/>
                  </a:lnTo>
                  <a:lnTo>
                    <a:pt x="801255" y="3810"/>
                  </a:lnTo>
                  <a:lnTo>
                    <a:pt x="800976" y="5080"/>
                  </a:lnTo>
                  <a:lnTo>
                    <a:pt x="800341" y="6350"/>
                  </a:lnTo>
                  <a:lnTo>
                    <a:pt x="800061" y="6350"/>
                  </a:lnTo>
                  <a:lnTo>
                    <a:pt x="800785" y="7620"/>
                  </a:lnTo>
                  <a:lnTo>
                    <a:pt x="802322" y="8890"/>
                  </a:lnTo>
                  <a:lnTo>
                    <a:pt x="803033" y="8890"/>
                  </a:lnTo>
                  <a:lnTo>
                    <a:pt x="802932" y="10160"/>
                  </a:lnTo>
                  <a:lnTo>
                    <a:pt x="803338" y="11430"/>
                  </a:lnTo>
                  <a:lnTo>
                    <a:pt x="809447" y="22860"/>
                  </a:lnTo>
                  <a:lnTo>
                    <a:pt x="805395" y="22860"/>
                  </a:lnTo>
                  <a:lnTo>
                    <a:pt x="804862" y="21590"/>
                  </a:lnTo>
                  <a:lnTo>
                    <a:pt x="804240" y="19050"/>
                  </a:lnTo>
                  <a:lnTo>
                    <a:pt x="803541" y="17780"/>
                  </a:lnTo>
                  <a:lnTo>
                    <a:pt x="800798" y="12700"/>
                  </a:lnTo>
                  <a:lnTo>
                    <a:pt x="798728" y="8890"/>
                  </a:lnTo>
                  <a:lnTo>
                    <a:pt x="793051" y="5080"/>
                  </a:lnTo>
                  <a:lnTo>
                    <a:pt x="791997" y="6350"/>
                  </a:lnTo>
                  <a:lnTo>
                    <a:pt x="791324" y="6350"/>
                  </a:lnTo>
                  <a:lnTo>
                    <a:pt x="790778" y="5080"/>
                  </a:lnTo>
                  <a:lnTo>
                    <a:pt x="790689" y="3810"/>
                  </a:lnTo>
                  <a:lnTo>
                    <a:pt x="784428" y="0"/>
                  </a:lnTo>
                  <a:lnTo>
                    <a:pt x="773061" y="0"/>
                  </a:lnTo>
                  <a:lnTo>
                    <a:pt x="774420" y="2540"/>
                  </a:lnTo>
                  <a:lnTo>
                    <a:pt x="774788" y="3810"/>
                  </a:lnTo>
                  <a:lnTo>
                    <a:pt x="773214" y="2540"/>
                  </a:lnTo>
                  <a:lnTo>
                    <a:pt x="773010" y="1270"/>
                  </a:lnTo>
                  <a:lnTo>
                    <a:pt x="772591" y="1270"/>
                  </a:lnTo>
                  <a:lnTo>
                    <a:pt x="772045" y="0"/>
                  </a:lnTo>
                  <a:lnTo>
                    <a:pt x="771321" y="0"/>
                  </a:lnTo>
                  <a:lnTo>
                    <a:pt x="771156" y="1270"/>
                  </a:lnTo>
                  <a:lnTo>
                    <a:pt x="770394" y="0"/>
                  </a:lnTo>
                  <a:lnTo>
                    <a:pt x="759536" y="0"/>
                  </a:lnTo>
                  <a:lnTo>
                    <a:pt x="757682" y="1270"/>
                  </a:lnTo>
                  <a:lnTo>
                    <a:pt x="757605" y="0"/>
                  </a:lnTo>
                  <a:lnTo>
                    <a:pt x="757415" y="0"/>
                  </a:lnTo>
                  <a:lnTo>
                    <a:pt x="757313" y="1270"/>
                  </a:lnTo>
                  <a:lnTo>
                    <a:pt x="757377" y="0"/>
                  </a:lnTo>
                  <a:lnTo>
                    <a:pt x="721499" y="0"/>
                  </a:lnTo>
                  <a:lnTo>
                    <a:pt x="722045" y="1270"/>
                  </a:lnTo>
                  <a:lnTo>
                    <a:pt x="726414" y="1270"/>
                  </a:lnTo>
                  <a:lnTo>
                    <a:pt x="726655" y="2540"/>
                  </a:lnTo>
                  <a:lnTo>
                    <a:pt x="730745" y="2540"/>
                  </a:lnTo>
                  <a:lnTo>
                    <a:pt x="730465" y="3810"/>
                  </a:lnTo>
                  <a:lnTo>
                    <a:pt x="731215" y="2540"/>
                  </a:lnTo>
                  <a:lnTo>
                    <a:pt x="731215" y="3810"/>
                  </a:lnTo>
                  <a:lnTo>
                    <a:pt x="732205" y="3810"/>
                  </a:lnTo>
                  <a:lnTo>
                    <a:pt x="732409" y="5080"/>
                  </a:lnTo>
                  <a:lnTo>
                    <a:pt x="733132" y="5080"/>
                  </a:lnTo>
                  <a:lnTo>
                    <a:pt x="733336" y="3810"/>
                  </a:lnTo>
                  <a:lnTo>
                    <a:pt x="733983" y="3810"/>
                  </a:lnTo>
                  <a:lnTo>
                    <a:pt x="734555" y="5080"/>
                  </a:lnTo>
                  <a:lnTo>
                    <a:pt x="735444" y="6350"/>
                  </a:lnTo>
                  <a:lnTo>
                    <a:pt x="735596" y="6350"/>
                  </a:lnTo>
                  <a:lnTo>
                    <a:pt x="735723" y="7620"/>
                  </a:lnTo>
                  <a:lnTo>
                    <a:pt x="736333" y="7620"/>
                  </a:lnTo>
                  <a:lnTo>
                    <a:pt x="736561" y="8890"/>
                  </a:lnTo>
                  <a:lnTo>
                    <a:pt x="736498" y="10160"/>
                  </a:lnTo>
                  <a:lnTo>
                    <a:pt x="736371" y="11430"/>
                  </a:lnTo>
                  <a:lnTo>
                    <a:pt x="736092" y="12700"/>
                  </a:lnTo>
                  <a:lnTo>
                    <a:pt x="735901" y="13970"/>
                  </a:lnTo>
                  <a:lnTo>
                    <a:pt x="736269" y="12700"/>
                  </a:lnTo>
                  <a:lnTo>
                    <a:pt x="736460" y="13970"/>
                  </a:lnTo>
                  <a:lnTo>
                    <a:pt x="737260" y="15240"/>
                  </a:lnTo>
                  <a:lnTo>
                    <a:pt x="737349" y="16510"/>
                  </a:lnTo>
                  <a:lnTo>
                    <a:pt x="737666" y="16510"/>
                  </a:lnTo>
                  <a:lnTo>
                    <a:pt x="737222" y="17780"/>
                  </a:lnTo>
                  <a:lnTo>
                    <a:pt x="736409" y="16510"/>
                  </a:lnTo>
                  <a:lnTo>
                    <a:pt x="735926" y="16510"/>
                  </a:lnTo>
                  <a:lnTo>
                    <a:pt x="735330" y="15240"/>
                  </a:lnTo>
                  <a:lnTo>
                    <a:pt x="735139" y="15240"/>
                  </a:lnTo>
                  <a:lnTo>
                    <a:pt x="735152" y="13970"/>
                  </a:lnTo>
                  <a:lnTo>
                    <a:pt x="734949" y="12700"/>
                  </a:lnTo>
                  <a:lnTo>
                    <a:pt x="734974" y="11430"/>
                  </a:lnTo>
                  <a:lnTo>
                    <a:pt x="734949" y="10160"/>
                  </a:lnTo>
                  <a:lnTo>
                    <a:pt x="734783" y="8890"/>
                  </a:lnTo>
                  <a:lnTo>
                    <a:pt x="734352" y="7620"/>
                  </a:lnTo>
                  <a:lnTo>
                    <a:pt x="732980" y="6350"/>
                  </a:lnTo>
                  <a:lnTo>
                    <a:pt x="731177" y="6350"/>
                  </a:lnTo>
                  <a:lnTo>
                    <a:pt x="730999" y="7620"/>
                  </a:lnTo>
                  <a:lnTo>
                    <a:pt x="731583" y="8890"/>
                  </a:lnTo>
                  <a:lnTo>
                    <a:pt x="731964" y="10160"/>
                  </a:lnTo>
                  <a:lnTo>
                    <a:pt x="732002" y="11430"/>
                  </a:lnTo>
                  <a:lnTo>
                    <a:pt x="732231" y="11430"/>
                  </a:lnTo>
                  <a:lnTo>
                    <a:pt x="732980" y="12700"/>
                  </a:lnTo>
                  <a:lnTo>
                    <a:pt x="733221" y="13970"/>
                  </a:lnTo>
                  <a:lnTo>
                    <a:pt x="735330" y="17780"/>
                  </a:lnTo>
                  <a:lnTo>
                    <a:pt x="734555" y="17780"/>
                  </a:lnTo>
                  <a:lnTo>
                    <a:pt x="733488" y="16510"/>
                  </a:lnTo>
                  <a:lnTo>
                    <a:pt x="733590" y="15240"/>
                  </a:lnTo>
                  <a:lnTo>
                    <a:pt x="732701" y="15240"/>
                  </a:lnTo>
                  <a:lnTo>
                    <a:pt x="731774" y="12700"/>
                  </a:lnTo>
                  <a:lnTo>
                    <a:pt x="731139" y="12700"/>
                  </a:lnTo>
                  <a:lnTo>
                    <a:pt x="730542" y="10160"/>
                  </a:lnTo>
                  <a:lnTo>
                    <a:pt x="729805" y="8890"/>
                  </a:lnTo>
                  <a:lnTo>
                    <a:pt x="729805" y="7620"/>
                  </a:lnTo>
                  <a:lnTo>
                    <a:pt x="729361" y="6350"/>
                  </a:lnTo>
                  <a:lnTo>
                    <a:pt x="729145" y="6350"/>
                  </a:lnTo>
                  <a:lnTo>
                    <a:pt x="728548" y="5080"/>
                  </a:lnTo>
                  <a:lnTo>
                    <a:pt x="728230" y="5080"/>
                  </a:lnTo>
                  <a:lnTo>
                    <a:pt x="726655" y="6350"/>
                  </a:lnTo>
                  <a:lnTo>
                    <a:pt x="725665" y="5080"/>
                  </a:lnTo>
                  <a:lnTo>
                    <a:pt x="724281" y="5080"/>
                  </a:lnTo>
                  <a:lnTo>
                    <a:pt x="723963" y="6350"/>
                  </a:lnTo>
                  <a:lnTo>
                    <a:pt x="723315" y="5080"/>
                  </a:lnTo>
                  <a:lnTo>
                    <a:pt x="721880" y="5080"/>
                  </a:lnTo>
                  <a:lnTo>
                    <a:pt x="721804" y="6350"/>
                  </a:lnTo>
                  <a:lnTo>
                    <a:pt x="721664" y="7620"/>
                  </a:lnTo>
                  <a:lnTo>
                    <a:pt x="722426" y="8890"/>
                  </a:lnTo>
                  <a:lnTo>
                    <a:pt x="723811" y="11430"/>
                  </a:lnTo>
                  <a:lnTo>
                    <a:pt x="724560" y="13970"/>
                  </a:lnTo>
                  <a:lnTo>
                    <a:pt x="725182" y="15240"/>
                  </a:lnTo>
                  <a:lnTo>
                    <a:pt x="726655" y="16510"/>
                  </a:lnTo>
                  <a:lnTo>
                    <a:pt x="726528" y="17780"/>
                  </a:lnTo>
                  <a:lnTo>
                    <a:pt x="726427" y="20320"/>
                  </a:lnTo>
                  <a:lnTo>
                    <a:pt x="726122" y="20320"/>
                  </a:lnTo>
                  <a:lnTo>
                    <a:pt x="726071" y="19050"/>
                  </a:lnTo>
                  <a:lnTo>
                    <a:pt x="726097" y="17780"/>
                  </a:lnTo>
                  <a:lnTo>
                    <a:pt x="725754" y="17780"/>
                  </a:lnTo>
                  <a:lnTo>
                    <a:pt x="725043" y="16510"/>
                  </a:lnTo>
                  <a:lnTo>
                    <a:pt x="724344" y="15240"/>
                  </a:lnTo>
                  <a:lnTo>
                    <a:pt x="723607" y="13970"/>
                  </a:lnTo>
                  <a:lnTo>
                    <a:pt x="723163" y="12700"/>
                  </a:lnTo>
                  <a:lnTo>
                    <a:pt x="722998" y="12700"/>
                  </a:lnTo>
                  <a:lnTo>
                    <a:pt x="722083" y="11430"/>
                  </a:lnTo>
                  <a:lnTo>
                    <a:pt x="721487" y="10160"/>
                  </a:lnTo>
                  <a:lnTo>
                    <a:pt x="721067" y="8890"/>
                  </a:lnTo>
                  <a:lnTo>
                    <a:pt x="720598" y="8890"/>
                  </a:lnTo>
                  <a:lnTo>
                    <a:pt x="719531" y="7620"/>
                  </a:lnTo>
                  <a:lnTo>
                    <a:pt x="718769" y="5080"/>
                  </a:lnTo>
                  <a:lnTo>
                    <a:pt x="717664" y="5080"/>
                  </a:lnTo>
                  <a:lnTo>
                    <a:pt x="717473" y="3810"/>
                  </a:lnTo>
                  <a:lnTo>
                    <a:pt x="716470" y="2540"/>
                  </a:lnTo>
                  <a:lnTo>
                    <a:pt x="716318" y="3810"/>
                  </a:lnTo>
                  <a:lnTo>
                    <a:pt x="715797" y="2540"/>
                  </a:lnTo>
                  <a:lnTo>
                    <a:pt x="715632" y="2540"/>
                  </a:lnTo>
                  <a:lnTo>
                    <a:pt x="714717" y="1270"/>
                  </a:lnTo>
                  <a:lnTo>
                    <a:pt x="705764" y="1270"/>
                  </a:lnTo>
                  <a:lnTo>
                    <a:pt x="705612" y="2540"/>
                  </a:lnTo>
                  <a:lnTo>
                    <a:pt x="704684" y="2540"/>
                  </a:lnTo>
                  <a:lnTo>
                    <a:pt x="704291" y="3810"/>
                  </a:lnTo>
                  <a:lnTo>
                    <a:pt x="705408" y="5080"/>
                  </a:lnTo>
                  <a:lnTo>
                    <a:pt x="705726" y="5080"/>
                  </a:lnTo>
                  <a:lnTo>
                    <a:pt x="705840" y="6350"/>
                  </a:lnTo>
                  <a:lnTo>
                    <a:pt x="707047" y="6350"/>
                  </a:lnTo>
                  <a:lnTo>
                    <a:pt x="705815" y="7620"/>
                  </a:lnTo>
                  <a:lnTo>
                    <a:pt x="705154" y="6350"/>
                  </a:lnTo>
                  <a:lnTo>
                    <a:pt x="704900" y="6350"/>
                  </a:lnTo>
                  <a:lnTo>
                    <a:pt x="704075" y="7620"/>
                  </a:lnTo>
                  <a:lnTo>
                    <a:pt x="702576" y="8890"/>
                  </a:lnTo>
                  <a:lnTo>
                    <a:pt x="702005" y="10160"/>
                  </a:lnTo>
                  <a:lnTo>
                    <a:pt x="706005" y="11430"/>
                  </a:lnTo>
                  <a:lnTo>
                    <a:pt x="706704" y="12700"/>
                  </a:lnTo>
                  <a:lnTo>
                    <a:pt x="707821" y="13970"/>
                  </a:lnTo>
                  <a:lnTo>
                    <a:pt x="708228" y="15240"/>
                  </a:lnTo>
                  <a:lnTo>
                    <a:pt x="708253" y="16510"/>
                  </a:lnTo>
                  <a:lnTo>
                    <a:pt x="707326" y="16510"/>
                  </a:lnTo>
                  <a:lnTo>
                    <a:pt x="707085" y="15240"/>
                  </a:lnTo>
                  <a:lnTo>
                    <a:pt x="706678" y="15240"/>
                  </a:lnTo>
                  <a:lnTo>
                    <a:pt x="705002" y="12700"/>
                  </a:lnTo>
                  <a:lnTo>
                    <a:pt x="702259" y="11430"/>
                  </a:lnTo>
                  <a:lnTo>
                    <a:pt x="701255" y="10160"/>
                  </a:lnTo>
                  <a:lnTo>
                    <a:pt x="700798" y="8890"/>
                  </a:lnTo>
                  <a:lnTo>
                    <a:pt x="700633" y="8890"/>
                  </a:lnTo>
                  <a:lnTo>
                    <a:pt x="701281" y="7620"/>
                  </a:lnTo>
                  <a:lnTo>
                    <a:pt x="701268" y="6350"/>
                  </a:lnTo>
                  <a:lnTo>
                    <a:pt x="702703" y="5080"/>
                  </a:lnTo>
                  <a:lnTo>
                    <a:pt x="702233" y="5080"/>
                  </a:lnTo>
                  <a:lnTo>
                    <a:pt x="701776" y="3810"/>
                  </a:lnTo>
                  <a:lnTo>
                    <a:pt x="701103" y="2540"/>
                  </a:lnTo>
                  <a:lnTo>
                    <a:pt x="700951" y="2540"/>
                  </a:lnTo>
                  <a:lnTo>
                    <a:pt x="700836" y="1270"/>
                  </a:lnTo>
                  <a:lnTo>
                    <a:pt x="699846" y="0"/>
                  </a:lnTo>
                  <a:lnTo>
                    <a:pt x="683348" y="0"/>
                  </a:lnTo>
                  <a:lnTo>
                    <a:pt x="682599" y="1270"/>
                  </a:lnTo>
                  <a:lnTo>
                    <a:pt x="681532" y="1270"/>
                  </a:lnTo>
                  <a:lnTo>
                    <a:pt x="680224" y="2540"/>
                  </a:lnTo>
                  <a:lnTo>
                    <a:pt x="679399" y="2540"/>
                  </a:lnTo>
                  <a:lnTo>
                    <a:pt x="678002" y="5080"/>
                  </a:lnTo>
                  <a:lnTo>
                    <a:pt x="676605" y="7620"/>
                  </a:lnTo>
                  <a:lnTo>
                    <a:pt x="677392" y="7620"/>
                  </a:lnTo>
                  <a:lnTo>
                    <a:pt x="677367" y="8890"/>
                  </a:lnTo>
                  <a:lnTo>
                    <a:pt x="676922" y="10160"/>
                  </a:lnTo>
                  <a:lnTo>
                    <a:pt x="677087" y="10160"/>
                  </a:lnTo>
                  <a:lnTo>
                    <a:pt x="677887" y="12700"/>
                  </a:lnTo>
                  <a:lnTo>
                    <a:pt x="676986" y="12700"/>
                  </a:lnTo>
                  <a:lnTo>
                    <a:pt x="676617" y="13970"/>
                  </a:lnTo>
                  <a:lnTo>
                    <a:pt x="677278" y="15240"/>
                  </a:lnTo>
                  <a:lnTo>
                    <a:pt x="677608" y="16510"/>
                  </a:lnTo>
                  <a:lnTo>
                    <a:pt x="677887" y="17780"/>
                  </a:lnTo>
                  <a:lnTo>
                    <a:pt x="679132" y="19050"/>
                  </a:lnTo>
                  <a:lnTo>
                    <a:pt x="679310" y="17780"/>
                  </a:lnTo>
                  <a:lnTo>
                    <a:pt x="679894" y="19050"/>
                  </a:lnTo>
                  <a:lnTo>
                    <a:pt x="680046" y="19050"/>
                  </a:lnTo>
                  <a:lnTo>
                    <a:pt x="680008" y="20320"/>
                  </a:lnTo>
                  <a:lnTo>
                    <a:pt x="679564" y="20320"/>
                  </a:lnTo>
                  <a:lnTo>
                    <a:pt x="679043" y="21590"/>
                  </a:lnTo>
                  <a:lnTo>
                    <a:pt x="678776" y="22860"/>
                  </a:lnTo>
                  <a:lnTo>
                    <a:pt x="677506" y="22860"/>
                  </a:lnTo>
                  <a:lnTo>
                    <a:pt x="677862" y="19050"/>
                  </a:lnTo>
                  <a:lnTo>
                    <a:pt x="677354" y="17780"/>
                  </a:lnTo>
                  <a:lnTo>
                    <a:pt x="677138" y="16510"/>
                  </a:lnTo>
                  <a:lnTo>
                    <a:pt x="676719" y="17780"/>
                  </a:lnTo>
                  <a:lnTo>
                    <a:pt x="676554" y="15240"/>
                  </a:lnTo>
                  <a:lnTo>
                    <a:pt x="675830" y="15240"/>
                  </a:lnTo>
                  <a:lnTo>
                    <a:pt x="675297" y="13970"/>
                  </a:lnTo>
                  <a:lnTo>
                    <a:pt x="676198" y="13970"/>
                  </a:lnTo>
                  <a:lnTo>
                    <a:pt x="675652" y="12700"/>
                  </a:lnTo>
                  <a:lnTo>
                    <a:pt x="674814" y="11430"/>
                  </a:lnTo>
                  <a:lnTo>
                    <a:pt x="673709" y="11430"/>
                  </a:lnTo>
                  <a:lnTo>
                    <a:pt x="672490" y="12700"/>
                  </a:lnTo>
                  <a:lnTo>
                    <a:pt x="672236" y="12700"/>
                  </a:lnTo>
                  <a:lnTo>
                    <a:pt x="671957" y="13970"/>
                  </a:lnTo>
                  <a:lnTo>
                    <a:pt x="672338" y="13970"/>
                  </a:lnTo>
                  <a:lnTo>
                    <a:pt x="672147" y="15240"/>
                  </a:lnTo>
                  <a:lnTo>
                    <a:pt x="674001" y="16510"/>
                  </a:lnTo>
                  <a:lnTo>
                    <a:pt x="674585" y="16510"/>
                  </a:lnTo>
                  <a:lnTo>
                    <a:pt x="675665" y="15240"/>
                  </a:lnTo>
                  <a:lnTo>
                    <a:pt x="675119" y="16510"/>
                  </a:lnTo>
                  <a:lnTo>
                    <a:pt x="675055" y="17780"/>
                  </a:lnTo>
                  <a:lnTo>
                    <a:pt x="675093" y="19050"/>
                  </a:lnTo>
                  <a:lnTo>
                    <a:pt x="673976" y="20320"/>
                  </a:lnTo>
                  <a:lnTo>
                    <a:pt x="673874" y="21590"/>
                  </a:lnTo>
                  <a:lnTo>
                    <a:pt x="673557" y="22860"/>
                  </a:lnTo>
                  <a:lnTo>
                    <a:pt x="672820" y="22860"/>
                  </a:lnTo>
                  <a:lnTo>
                    <a:pt x="672515" y="21590"/>
                  </a:lnTo>
                  <a:lnTo>
                    <a:pt x="672325" y="22860"/>
                  </a:lnTo>
                  <a:lnTo>
                    <a:pt x="673188" y="25400"/>
                  </a:lnTo>
                  <a:lnTo>
                    <a:pt x="672541" y="25400"/>
                  </a:lnTo>
                  <a:lnTo>
                    <a:pt x="672350" y="24130"/>
                  </a:lnTo>
                  <a:lnTo>
                    <a:pt x="672045" y="24130"/>
                  </a:lnTo>
                  <a:lnTo>
                    <a:pt x="671931" y="22860"/>
                  </a:lnTo>
                  <a:lnTo>
                    <a:pt x="672109" y="21590"/>
                  </a:lnTo>
                  <a:lnTo>
                    <a:pt x="671525" y="21590"/>
                  </a:lnTo>
                  <a:lnTo>
                    <a:pt x="671385" y="22860"/>
                  </a:lnTo>
                  <a:lnTo>
                    <a:pt x="671487" y="21590"/>
                  </a:lnTo>
                  <a:lnTo>
                    <a:pt x="670661" y="21590"/>
                  </a:lnTo>
                  <a:lnTo>
                    <a:pt x="669315" y="19050"/>
                  </a:lnTo>
                  <a:lnTo>
                    <a:pt x="669099" y="17780"/>
                  </a:lnTo>
                  <a:lnTo>
                    <a:pt x="669251" y="17780"/>
                  </a:lnTo>
                  <a:lnTo>
                    <a:pt x="668477" y="16510"/>
                  </a:lnTo>
                  <a:lnTo>
                    <a:pt x="667448" y="16510"/>
                  </a:lnTo>
                  <a:lnTo>
                    <a:pt x="667194" y="15240"/>
                  </a:lnTo>
                  <a:lnTo>
                    <a:pt x="667054" y="16510"/>
                  </a:lnTo>
                  <a:lnTo>
                    <a:pt x="666648" y="15240"/>
                  </a:lnTo>
                  <a:lnTo>
                    <a:pt x="667194" y="15240"/>
                  </a:lnTo>
                  <a:lnTo>
                    <a:pt x="667321" y="15240"/>
                  </a:lnTo>
                  <a:lnTo>
                    <a:pt x="667321" y="13970"/>
                  </a:lnTo>
                  <a:lnTo>
                    <a:pt x="666076" y="13970"/>
                  </a:lnTo>
                  <a:lnTo>
                    <a:pt x="665822" y="15240"/>
                  </a:lnTo>
                  <a:lnTo>
                    <a:pt x="664972" y="16510"/>
                  </a:lnTo>
                  <a:lnTo>
                    <a:pt x="664591" y="15240"/>
                  </a:lnTo>
                  <a:lnTo>
                    <a:pt x="663359" y="15240"/>
                  </a:lnTo>
                  <a:lnTo>
                    <a:pt x="663549" y="16510"/>
                  </a:lnTo>
                  <a:lnTo>
                    <a:pt x="662368" y="16510"/>
                  </a:lnTo>
                  <a:lnTo>
                    <a:pt x="660996" y="15240"/>
                  </a:lnTo>
                  <a:lnTo>
                    <a:pt x="660209" y="16510"/>
                  </a:lnTo>
                  <a:lnTo>
                    <a:pt x="658368" y="17780"/>
                  </a:lnTo>
                  <a:lnTo>
                    <a:pt x="655853" y="17780"/>
                  </a:lnTo>
                  <a:lnTo>
                    <a:pt x="655815" y="19050"/>
                  </a:lnTo>
                  <a:lnTo>
                    <a:pt x="655256" y="20320"/>
                  </a:lnTo>
                  <a:lnTo>
                    <a:pt x="654900" y="20320"/>
                  </a:lnTo>
                  <a:lnTo>
                    <a:pt x="655167" y="21590"/>
                  </a:lnTo>
                  <a:lnTo>
                    <a:pt x="652018" y="21590"/>
                  </a:lnTo>
                  <a:lnTo>
                    <a:pt x="651713" y="22860"/>
                  </a:lnTo>
                  <a:lnTo>
                    <a:pt x="649363" y="22860"/>
                  </a:lnTo>
                  <a:lnTo>
                    <a:pt x="649084" y="24130"/>
                  </a:lnTo>
                  <a:lnTo>
                    <a:pt x="648373" y="25400"/>
                  </a:lnTo>
                  <a:lnTo>
                    <a:pt x="648817" y="26670"/>
                  </a:lnTo>
                  <a:lnTo>
                    <a:pt x="649071" y="26670"/>
                  </a:lnTo>
                  <a:lnTo>
                    <a:pt x="649046" y="27940"/>
                  </a:lnTo>
                  <a:lnTo>
                    <a:pt x="649681" y="27940"/>
                  </a:lnTo>
                  <a:lnTo>
                    <a:pt x="649173" y="29210"/>
                  </a:lnTo>
                  <a:lnTo>
                    <a:pt x="648639" y="27940"/>
                  </a:lnTo>
                  <a:lnTo>
                    <a:pt x="648195" y="29210"/>
                  </a:lnTo>
                  <a:lnTo>
                    <a:pt x="646607" y="29210"/>
                  </a:lnTo>
                  <a:lnTo>
                    <a:pt x="645744" y="27940"/>
                  </a:lnTo>
                  <a:lnTo>
                    <a:pt x="645134" y="27940"/>
                  </a:lnTo>
                  <a:lnTo>
                    <a:pt x="645515" y="29210"/>
                  </a:lnTo>
                  <a:lnTo>
                    <a:pt x="644880" y="29210"/>
                  </a:lnTo>
                  <a:lnTo>
                    <a:pt x="644944" y="27940"/>
                  </a:lnTo>
                  <a:lnTo>
                    <a:pt x="644017" y="27940"/>
                  </a:lnTo>
                  <a:lnTo>
                    <a:pt x="643940" y="29210"/>
                  </a:lnTo>
                  <a:lnTo>
                    <a:pt x="643102" y="30480"/>
                  </a:lnTo>
                  <a:lnTo>
                    <a:pt x="642937" y="30480"/>
                  </a:lnTo>
                  <a:lnTo>
                    <a:pt x="642975" y="31750"/>
                  </a:lnTo>
                  <a:lnTo>
                    <a:pt x="640918" y="31750"/>
                  </a:lnTo>
                  <a:lnTo>
                    <a:pt x="640816" y="33020"/>
                  </a:lnTo>
                  <a:lnTo>
                    <a:pt x="641146" y="33020"/>
                  </a:lnTo>
                  <a:lnTo>
                    <a:pt x="639927" y="34290"/>
                  </a:lnTo>
                  <a:lnTo>
                    <a:pt x="640588" y="34290"/>
                  </a:lnTo>
                  <a:lnTo>
                    <a:pt x="641070" y="35560"/>
                  </a:lnTo>
                  <a:lnTo>
                    <a:pt x="639978" y="35560"/>
                  </a:lnTo>
                  <a:lnTo>
                    <a:pt x="639876" y="36830"/>
                  </a:lnTo>
                  <a:lnTo>
                    <a:pt x="639610" y="36830"/>
                  </a:lnTo>
                  <a:lnTo>
                    <a:pt x="639749" y="38100"/>
                  </a:lnTo>
                  <a:lnTo>
                    <a:pt x="637921" y="38100"/>
                  </a:lnTo>
                  <a:lnTo>
                    <a:pt x="637870" y="39370"/>
                  </a:lnTo>
                  <a:lnTo>
                    <a:pt x="638302" y="39370"/>
                  </a:lnTo>
                  <a:lnTo>
                    <a:pt x="638098" y="40640"/>
                  </a:lnTo>
                  <a:lnTo>
                    <a:pt x="637806" y="40640"/>
                  </a:lnTo>
                  <a:lnTo>
                    <a:pt x="637311" y="41910"/>
                  </a:lnTo>
                  <a:lnTo>
                    <a:pt x="637374" y="43180"/>
                  </a:lnTo>
                  <a:lnTo>
                    <a:pt x="637527" y="43180"/>
                  </a:lnTo>
                  <a:lnTo>
                    <a:pt x="637946" y="44450"/>
                  </a:lnTo>
                  <a:lnTo>
                    <a:pt x="638073" y="45720"/>
                  </a:lnTo>
                  <a:lnTo>
                    <a:pt x="638848" y="46990"/>
                  </a:lnTo>
                  <a:lnTo>
                    <a:pt x="638797" y="48260"/>
                  </a:lnTo>
                  <a:lnTo>
                    <a:pt x="637514" y="50800"/>
                  </a:lnTo>
                  <a:lnTo>
                    <a:pt x="637019" y="52070"/>
                  </a:lnTo>
                  <a:lnTo>
                    <a:pt x="636168" y="53340"/>
                  </a:lnTo>
                  <a:lnTo>
                    <a:pt x="635127" y="55880"/>
                  </a:lnTo>
                  <a:lnTo>
                    <a:pt x="632002" y="62230"/>
                  </a:lnTo>
                  <a:lnTo>
                    <a:pt x="629754" y="66040"/>
                  </a:lnTo>
                  <a:lnTo>
                    <a:pt x="627430" y="68580"/>
                  </a:lnTo>
                  <a:lnTo>
                    <a:pt x="625830" y="71120"/>
                  </a:lnTo>
                  <a:lnTo>
                    <a:pt x="625690" y="69850"/>
                  </a:lnTo>
                  <a:lnTo>
                    <a:pt x="625182" y="69850"/>
                  </a:lnTo>
                  <a:lnTo>
                    <a:pt x="624522" y="68580"/>
                  </a:lnTo>
                  <a:lnTo>
                    <a:pt x="623404" y="67310"/>
                  </a:lnTo>
                  <a:lnTo>
                    <a:pt x="621880" y="66040"/>
                  </a:lnTo>
                  <a:lnTo>
                    <a:pt x="620318" y="66040"/>
                  </a:lnTo>
                  <a:lnTo>
                    <a:pt x="619772" y="64770"/>
                  </a:lnTo>
                  <a:lnTo>
                    <a:pt x="617296" y="64770"/>
                  </a:lnTo>
                  <a:lnTo>
                    <a:pt x="616242" y="63500"/>
                  </a:lnTo>
                  <a:lnTo>
                    <a:pt x="615772" y="63500"/>
                  </a:lnTo>
                  <a:lnTo>
                    <a:pt x="615607" y="64770"/>
                  </a:lnTo>
                  <a:lnTo>
                    <a:pt x="616000" y="66040"/>
                  </a:lnTo>
                  <a:lnTo>
                    <a:pt x="616394" y="67310"/>
                  </a:lnTo>
                  <a:lnTo>
                    <a:pt x="616521" y="67310"/>
                  </a:lnTo>
                  <a:lnTo>
                    <a:pt x="616800" y="68580"/>
                  </a:lnTo>
                  <a:lnTo>
                    <a:pt x="617004" y="69850"/>
                  </a:lnTo>
                  <a:lnTo>
                    <a:pt x="615924" y="69850"/>
                  </a:lnTo>
                  <a:lnTo>
                    <a:pt x="615048" y="68580"/>
                  </a:lnTo>
                  <a:lnTo>
                    <a:pt x="614730" y="67310"/>
                  </a:lnTo>
                  <a:lnTo>
                    <a:pt x="614553" y="67310"/>
                  </a:lnTo>
                  <a:lnTo>
                    <a:pt x="614794" y="68580"/>
                  </a:lnTo>
                  <a:lnTo>
                    <a:pt x="613841" y="67310"/>
                  </a:lnTo>
                  <a:lnTo>
                    <a:pt x="613575" y="68580"/>
                  </a:lnTo>
                  <a:lnTo>
                    <a:pt x="612990" y="68580"/>
                  </a:lnTo>
                  <a:lnTo>
                    <a:pt x="611162" y="66040"/>
                  </a:lnTo>
                  <a:lnTo>
                    <a:pt x="608660" y="64770"/>
                  </a:lnTo>
                  <a:lnTo>
                    <a:pt x="607441" y="66040"/>
                  </a:lnTo>
                  <a:lnTo>
                    <a:pt x="607517" y="69850"/>
                  </a:lnTo>
                  <a:lnTo>
                    <a:pt x="607275" y="69850"/>
                  </a:lnTo>
                  <a:lnTo>
                    <a:pt x="607085" y="68580"/>
                  </a:lnTo>
                  <a:lnTo>
                    <a:pt x="606679" y="69850"/>
                  </a:lnTo>
                  <a:lnTo>
                    <a:pt x="605663" y="69850"/>
                  </a:lnTo>
                  <a:lnTo>
                    <a:pt x="605688" y="71120"/>
                  </a:lnTo>
                  <a:lnTo>
                    <a:pt x="604824" y="71120"/>
                  </a:lnTo>
                  <a:lnTo>
                    <a:pt x="604494" y="73660"/>
                  </a:lnTo>
                  <a:lnTo>
                    <a:pt x="604596" y="74930"/>
                  </a:lnTo>
                  <a:lnTo>
                    <a:pt x="604456" y="74930"/>
                  </a:lnTo>
                  <a:lnTo>
                    <a:pt x="604520" y="76200"/>
                  </a:lnTo>
                  <a:lnTo>
                    <a:pt x="605637" y="76200"/>
                  </a:lnTo>
                  <a:lnTo>
                    <a:pt x="605637" y="77470"/>
                  </a:lnTo>
                  <a:lnTo>
                    <a:pt x="605967" y="77470"/>
                  </a:lnTo>
                  <a:lnTo>
                    <a:pt x="606780" y="78740"/>
                  </a:lnTo>
                  <a:lnTo>
                    <a:pt x="608977" y="78740"/>
                  </a:lnTo>
                  <a:lnTo>
                    <a:pt x="611009" y="80010"/>
                  </a:lnTo>
                  <a:lnTo>
                    <a:pt x="613537" y="80010"/>
                  </a:lnTo>
                  <a:lnTo>
                    <a:pt x="614438" y="78740"/>
                  </a:lnTo>
                  <a:lnTo>
                    <a:pt x="619798" y="78740"/>
                  </a:lnTo>
                  <a:lnTo>
                    <a:pt x="619950" y="80010"/>
                  </a:lnTo>
                  <a:lnTo>
                    <a:pt x="620242" y="80010"/>
                  </a:lnTo>
                  <a:lnTo>
                    <a:pt x="620280" y="81280"/>
                  </a:lnTo>
                  <a:lnTo>
                    <a:pt x="622071" y="81280"/>
                  </a:lnTo>
                  <a:lnTo>
                    <a:pt x="622058" y="82550"/>
                  </a:lnTo>
                  <a:lnTo>
                    <a:pt x="623049" y="83820"/>
                  </a:lnTo>
                  <a:lnTo>
                    <a:pt x="621766" y="85090"/>
                  </a:lnTo>
                  <a:lnTo>
                    <a:pt x="621614" y="86360"/>
                  </a:lnTo>
                  <a:lnTo>
                    <a:pt x="622249" y="86360"/>
                  </a:lnTo>
                  <a:lnTo>
                    <a:pt x="622719" y="87630"/>
                  </a:lnTo>
                  <a:lnTo>
                    <a:pt x="621550" y="87630"/>
                  </a:lnTo>
                  <a:lnTo>
                    <a:pt x="621411" y="88900"/>
                  </a:lnTo>
                  <a:lnTo>
                    <a:pt x="620903" y="88900"/>
                  </a:lnTo>
                  <a:lnTo>
                    <a:pt x="621423" y="90170"/>
                  </a:lnTo>
                  <a:lnTo>
                    <a:pt x="620293" y="90170"/>
                  </a:lnTo>
                  <a:lnTo>
                    <a:pt x="618629" y="91440"/>
                  </a:lnTo>
                  <a:lnTo>
                    <a:pt x="617461" y="90170"/>
                  </a:lnTo>
                  <a:lnTo>
                    <a:pt x="617410" y="91440"/>
                  </a:lnTo>
                  <a:lnTo>
                    <a:pt x="617143" y="91440"/>
                  </a:lnTo>
                  <a:lnTo>
                    <a:pt x="617143" y="92710"/>
                  </a:lnTo>
                  <a:lnTo>
                    <a:pt x="616953" y="92710"/>
                  </a:lnTo>
                  <a:lnTo>
                    <a:pt x="616902" y="92100"/>
                  </a:lnTo>
                  <a:lnTo>
                    <a:pt x="617143" y="92710"/>
                  </a:lnTo>
                  <a:lnTo>
                    <a:pt x="617143" y="91440"/>
                  </a:lnTo>
                  <a:lnTo>
                    <a:pt x="616839" y="91440"/>
                  </a:lnTo>
                  <a:lnTo>
                    <a:pt x="616648" y="91440"/>
                  </a:lnTo>
                  <a:lnTo>
                    <a:pt x="616178" y="91440"/>
                  </a:lnTo>
                  <a:lnTo>
                    <a:pt x="614502" y="90170"/>
                  </a:lnTo>
                  <a:lnTo>
                    <a:pt x="611847" y="88900"/>
                  </a:lnTo>
                  <a:lnTo>
                    <a:pt x="610857" y="88900"/>
                  </a:lnTo>
                  <a:lnTo>
                    <a:pt x="610184" y="90170"/>
                  </a:lnTo>
                  <a:lnTo>
                    <a:pt x="608952" y="90170"/>
                  </a:lnTo>
                  <a:lnTo>
                    <a:pt x="609079" y="88900"/>
                  </a:lnTo>
                  <a:lnTo>
                    <a:pt x="608571" y="88900"/>
                  </a:lnTo>
                  <a:lnTo>
                    <a:pt x="608126" y="90170"/>
                  </a:lnTo>
                  <a:lnTo>
                    <a:pt x="607644" y="88900"/>
                  </a:lnTo>
                  <a:lnTo>
                    <a:pt x="607377" y="88900"/>
                  </a:lnTo>
                  <a:lnTo>
                    <a:pt x="606640" y="87630"/>
                  </a:lnTo>
                  <a:lnTo>
                    <a:pt x="605497" y="87630"/>
                  </a:lnTo>
                  <a:lnTo>
                    <a:pt x="605472" y="88900"/>
                  </a:lnTo>
                  <a:lnTo>
                    <a:pt x="605282" y="88900"/>
                  </a:lnTo>
                  <a:lnTo>
                    <a:pt x="604964" y="90170"/>
                  </a:lnTo>
                  <a:lnTo>
                    <a:pt x="606793" y="90170"/>
                  </a:lnTo>
                  <a:lnTo>
                    <a:pt x="607568" y="91440"/>
                  </a:lnTo>
                  <a:lnTo>
                    <a:pt x="607822" y="92710"/>
                  </a:lnTo>
                  <a:lnTo>
                    <a:pt x="609777" y="92710"/>
                  </a:lnTo>
                  <a:lnTo>
                    <a:pt x="609892" y="93980"/>
                  </a:lnTo>
                  <a:lnTo>
                    <a:pt x="610171" y="93980"/>
                  </a:lnTo>
                  <a:lnTo>
                    <a:pt x="610336" y="92710"/>
                  </a:lnTo>
                  <a:lnTo>
                    <a:pt x="611162" y="93980"/>
                  </a:lnTo>
                  <a:lnTo>
                    <a:pt x="611390" y="93980"/>
                  </a:lnTo>
                  <a:lnTo>
                    <a:pt x="980440" y="93980"/>
                  </a:lnTo>
                  <a:lnTo>
                    <a:pt x="981202" y="92710"/>
                  </a:lnTo>
                  <a:lnTo>
                    <a:pt x="981202" y="88900"/>
                  </a:lnTo>
                  <a:lnTo>
                    <a:pt x="981608" y="90170"/>
                  </a:lnTo>
                  <a:lnTo>
                    <a:pt x="981938" y="88900"/>
                  </a:lnTo>
                  <a:lnTo>
                    <a:pt x="982535" y="88900"/>
                  </a:lnTo>
                  <a:lnTo>
                    <a:pt x="982129" y="87630"/>
                  </a:lnTo>
                  <a:lnTo>
                    <a:pt x="983081" y="86360"/>
                  </a:lnTo>
                  <a:lnTo>
                    <a:pt x="983691" y="85090"/>
                  </a:lnTo>
                  <a:lnTo>
                    <a:pt x="985050" y="85090"/>
                  </a:lnTo>
                  <a:lnTo>
                    <a:pt x="985024" y="83820"/>
                  </a:lnTo>
                  <a:lnTo>
                    <a:pt x="984542" y="83820"/>
                  </a:lnTo>
                  <a:lnTo>
                    <a:pt x="985393" y="82550"/>
                  </a:lnTo>
                  <a:lnTo>
                    <a:pt x="985672" y="82550"/>
                  </a:lnTo>
                  <a:lnTo>
                    <a:pt x="985774" y="81280"/>
                  </a:lnTo>
                  <a:lnTo>
                    <a:pt x="986180" y="81280"/>
                  </a:lnTo>
                  <a:lnTo>
                    <a:pt x="986917" y="80010"/>
                  </a:lnTo>
                  <a:lnTo>
                    <a:pt x="987336" y="80010"/>
                  </a:lnTo>
                  <a:lnTo>
                    <a:pt x="987513" y="78740"/>
                  </a:lnTo>
                  <a:lnTo>
                    <a:pt x="987920" y="78740"/>
                  </a:lnTo>
                  <a:lnTo>
                    <a:pt x="988796" y="77470"/>
                  </a:lnTo>
                  <a:lnTo>
                    <a:pt x="988974" y="77470"/>
                  </a:lnTo>
                  <a:lnTo>
                    <a:pt x="989101" y="78740"/>
                  </a:lnTo>
                  <a:lnTo>
                    <a:pt x="989291" y="77470"/>
                  </a:lnTo>
                  <a:lnTo>
                    <a:pt x="989596" y="77470"/>
                  </a:lnTo>
                  <a:lnTo>
                    <a:pt x="990587" y="78740"/>
                  </a:lnTo>
                  <a:lnTo>
                    <a:pt x="991387" y="77470"/>
                  </a:lnTo>
                  <a:lnTo>
                    <a:pt x="991958" y="77470"/>
                  </a:lnTo>
                  <a:lnTo>
                    <a:pt x="993990" y="76200"/>
                  </a:lnTo>
                  <a:lnTo>
                    <a:pt x="995743" y="74930"/>
                  </a:lnTo>
                  <a:lnTo>
                    <a:pt x="995870" y="74930"/>
                  </a:lnTo>
                  <a:lnTo>
                    <a:pt x="997737" y="73660"/>
                  </a:lnTo>
                  <a:lnTo>
                    <a:pt x="1002804" y="67310"/>
                  </a:lnTo>
                  <a:lnTo>
                    <a:pt x="1005547" y="64770"/>
                  </a:lnTo>
                  <a:lnTo>
                    <a:pt x="1006970" y="63500"/>
                  </a:lnTo>
                  <a:lnTo>
                    <a:pt x="1007808" y="60960"/>
                  </a:lnTo>
                  <a:lnTo>
                    <a:pt x="1008570" y="59690"/>
                  </a:lnTo>
                  <a:lnTo>
                    <a:pt x="1008900" y="58420"/>
                  </a:lnTo>
                  <a:lnTo>
                    <a:pt x="1009027" y="58420"/>
                  </a:lnTo>
                  <a:lnTo>
                    <a:pt x="1009154" y="57150"/>
                  </a:lnTo>
                  <a:lnTo>
                    <a:pt x="1009904" y="55880"/>
                  </a:lnTo>
                  <a:lnTo>
                    <a:pt x="1010031" y="54610"/>
                  </a:lnTo>
                  <a:lnTo>
                    <a:pt x="1010005" y="53340"/>
                  </a:lnTo>
                  <a:lnTo>
                    <a:pt x="1009307" y="52070"/>
                  </a:lnTo>
                  <a:lnTo>
                    <a:pt x="1009269" y="50800"/>
                  </a:lnTo>
                  <a:lnTo>
                    <a:pt x="1009548" y="50800"/>
                  </a:lnTo>
                  <a:lnTo>
                    <a:pt x="1009142" y="49530"/>
                  </a:lnTo>
                  <a:lnTo>
                    <a:pt x="1008875" y="48260"/>
                  </a:lnTo>
                  <a:lnTo>
                    <a:pt x="1008278" y="48260"/>
                  </a:lnTo>
                  <a:lnTo>
                    <a:pt x="1007719" y="49530"/>
                  </a:lnTo>
                  <a:lnTo>
                    <a:pt x="1002042" y="49530"/>
                  </a:lnTo>
                  <a:lnTo>
                    <a:pt x="995184" y="53340"/>
                  </a:lnTo>
                  <a:lnTo>
                    <a:pt x="994549" y="53340"/>
                  </a:lnTo>
                  <a:lnTo>
                    <a:pt x="992682" y="54610"/>
                  </a:lnTo>
                  <a:lnTo>
                    <a:pt x="988517" y="57150"/>
                  </a:lnTo>
                  <a:lnTo>
                    <a:pt x="985710" y="58420"/>
                  </a:lnTo>
                  <a:lnTo>
                    <a:pt x="984542" y="58420"/>
                  </a:lnTo>
                  <a:lnTo>
                    <a:pt x="982611" y="59690"/>
                  </a:lnTo>
                  <a:lnTo>
                    <a:pt x="981367" y="60960"/>
                  </a:lnTo>
                  <a:lnTo>
                    <a:pt x="980313" y="60960"/>
                  </a:lnTo>
                  <a:lnTo>
                    <a:pt x="979792" y="62230"/>
                  </a:lnTo>
                  <a:lnTo>
                    <a:pt x="979525" y="62230"/>
                  </a:lnTo>
                  <a:lnTo>
                    <a:pt x="977709" y="63500"/>
                  </a:lnTo>
                  <a:lnTo>
                    <a:pt x="976769" y="63500"/>
                  </a:lnTo>
                  <a:lnTo>
                    <a:pt x="975233" y="64770"/>
                  </a:lnTo>
                  <a:lnTo>
                    <a:pt x="974001" y="64770"/>
                  </a:lnTo>
                  <a:lnTo>
                    <a:pt x="971537" y="66040"/>
                  </a:lnTo>
                  <a:lnTo>
                    <a:pt x="970597" y="66040"/>
                  </a:lnTo>
                  <a:lnTo>
                    <a:pt x="968679" y="67310"/>
                  </a:lnTo>
                  <a:lnTo>
                    <a:pt x="967041" y="67310"/>
                  </a:lnTo>
                  <a:lnTo>
                    <a:pt x="965898" y="68580"/>
                  </a:lnTo>
                  <a:lnTo>
                    <a:pt x="965593" y="68580"/>
                  </a:lnTo>
                  <a:lnTo>
                    <a:pt x="965060" y="69850"/>
                  </a:lnTo>
                  <a:lnTo>
                    <a:pt x="963587" y="69850"/>
                  </a:lnTo>
                  <a:lnTo>
                    <a:pt x="961796" y="72390"/>
                  </a:lnTo>
                  <a:lnTo>
                    <a:pt x="960704" y="72390"/>
                  </a:lnTo>
                  <a:lnTo>
                    <a:pt x="956868" y="74930"/>
                  </a:lnTo>
                  <a:lnTo>
                    <a:pt x="955802" y="74930"/>
                  </a:lnTo>
                  <a:lnTo>
                    <a:pt x="951979" y="76200"/>
                  </a:lnTo>
                  <a:lnTo>
                    <a:pt x="950201" y="77470"/>
                  </a:lnTo>
                  <a:lnTo>
                    <a:pt x="949566" y="77470"/>
                  </a:lnTo>
                  <a:lnTo>
                    <a:pt x="949401" y="78740"/>
                  </a:lnTo>
                  <a:lnTo>
                    <a:pt x="946772" y="78740"/>
                  </a:lnTo>
                  <a:lnTo>
                    <a:pt x="944714" y="80010"/>
                  </a:lnTo>
                  <a:lnTo>
                    <a:pt x="944194" y="80010"/>
                  </a:lnTo>
                  <a:lnTo>
                    <a:pt x="943330" y="81280"/>
                  </a:lnTo>
                  <a:lnTo>
                    <a:pt x="943025" y="81280"/>
                  </a:lnTo>
                  <a:lnTo>
                    <a:pt x="941857" y="82550"/>
                  </a:lnTo>
                  <a:lnTo>
                    <a:pt x="940803" y="83820"/>
                  </a:lnTo>
                  <a:lnTo>
                    <a:pt x="940752" y="85090"/>
                  </a:lnTo>
                  <a:lnTo>
                    <a:pt x="939812" y="85090"/>
                  </a:lnTo>
                  <a:lnTo>
                    <a:pt x="938695" y="86360"/>
                  </a:lnTo>
                  <a:lnTo>
                    <a:pt x="938326" y="86360"/>
                  </a:lnTo>
                  <a:lnTo>
                    <a:pt x="937691" y="87630"/>
                  </a:lnTo>
                  <a:lnTo>
                    <a:pt x="936523" y="87630"/>
                  </a:lnTo>
                  <a:lnTo>
                    <a:pt x="936485" y="88900"/>
                  </a:lnTo>
                  <a:lnTo>
                    <a:pt x="935431" y="88900"/>
                  </a:lnTo>
                  <a:lnTo>
                    <a:pt x="934885" y="90170"/>
                  </a:lnTo>
                  <a:lnTo>
                    <a:pt x="934339" y="90170"/>
                  </a:lnTo>
                  <a:lnTo>
                    <a:pt x="934313" y="88900"/>
                  </a:lnTo>
                  <a:lnTo>
                    <a:pt x="934847" y="87630"/>
                  </a:lnTo>
                  <a:lnTo>
                    <a:pt x="935278" y="87630"/>
                  </a:lnTo>
                  <a:lnTo>
                    <a:pt x="936218" y="86360"/>
                  </a:lnTo>
                  <a:lnTo>
                    <a:pt x="937336" y="85090"/>
                  </a:lnTo>
                  <a:lnTo>
                    <a:pt x="937958" y="85090"/>
                  </a:lnTo>
                  <a:lnTo>
                    <a:pt x="938771" y="83820"/>
                  </a:lnTo>
                  <a:lnTo>
                    <a:pt x="939850" y="82550"/>
                  </a:lnTo>
                  <a:lnTo>
                    <a:pt x="940003" y="82550"/>
                  </a:lnTo>
                  <a:lnTo>
                    <a:pt x="940600" y="81280"/>
                  </a:lnTo>
                  <a:lnTo>
                    <a:pt x="939927" y="81280"/>
                  </a:lnTo>
                  <a:lnTo>
                    <a:pt x="935888" y="83820"/>
                  </a:lnTo>
                  <a:lnTo>
                    <a:pt x="934631" y="83820"/>
                  </a:lnTo>
                  <a:lnTo>
                    <a:pt x="933094" y="82550"/>
                  </a:lnTo>
                  <a:lnTo>
                    <a:pt x="931938" y="82550"/>
                  </a:lnTo>
                  <a:lnTo>
                    <a:pt x="932002" y="81280"/>
                  </a:lnTo>
                  <a:lnTo>
                    <a:pt x="933373" y="81280"/>
                  </a:lnTo>
                  <a:lnTo>
                    <a:pt x="934605" y="82550"/>
                  </a:lnTo>
                  <a:lnTo>
                    <a:pt x="935380" y="82550"/>
                  </a:lnTo>
                  <a:lnTo>
                    <a:pt x="937996" y="80010"/>
                  </a:lnTo>
                  <a:lnTo>
                    <a:pt x="939304" y="80010"/>
                  </a:lnTo>
                  <a:lnTo>
                    <a:pt x="941463" y="78740"/>
                  </a:lnTo>
                  <a:lnTo>
                    <a:pt x="941819" y="78740"/>
                  </a:lnTo>
                  <a:lnTo>
                    <a:pt x="943368" y="77470"/>
                  </a:lnTo>
                  <a:lnTo>
                    <a:pt x="944067" y="76200"/>
                  </a:lnTo>
                  <a:lnTo>
                    <a:pt x="942632" y="76200"/>
                  </a:lnTo>
                  <a:lnTo>
                    <a:pt x="942581" y="74930"/>
                  </a:lnTo>
                  <a:lnTo>
                    <a:pt x="942301" y="74930"/>
                  </a:lnTo>
                  <a:lnTo>
                    <a:pt x="943216" y="73660"/>
                  </a:lnTo>
                  <a:lnTo>
                    <a:pt x="943698" y="73660"/>
                  </a:lnTo>
                  <a:lnTo>
                    <a:pt x="943775" y="74930"/>
                  </a:lnTo>
                  <a:lnTo>
                    <a:pt x="948550" y="74930"/>
                  </a:lnTo>
                  <a:lnTo>
                    <a:pt x="950798" y="72390"/>
                  </a:lnTo>
                  <a:lnTo>
                    <a:pt x="953147" y="72390"/>
                  </a:lnTo>
                  <a:lnTo>
                    <a:pt x="956449" y="69850"/>
                  </a:lnTo>
                  <a:lnTo>
                    <a:pt x="961910" y="64770"/>
                  </a:lnTo>
                  <a:lnTo>
                    <a:pt x="964780" y="63500"/>
                  </a:lnTo>
                  <a:lnTo>
                    <a:pt x="965923" y="62230"/>
                  </a:lnTo>
                  <a:lnTo>
                    <a:pt x="966558" y="62230"/>
                  </a:lnTo>
                  <a:lnTo>
                    <a:pt x="968070" y="60960"/>
                  </a:lnTo>
                  <a:lnTo>
                    <a:pt x="968921" y="60960"/>
                  </a:lnTo>
                  <a:lnTo>
                    <a:pt x="970000" y="59690"/>
                  </a:lnTo>
                  <a:lnTo>
                    <a:pt x="970572" y="59690"/>
                  </a:lnTo>
                  <a:lnTo>
                    <a:pt x="974026" y="57150"/>
                  </a:lnTo>
                  <a:lnTo>
                    <a:pt x="974623" y="55880"/>
                  </a:lnTo>
                  <a:lnTo>
                    <a:pt x="978128" y="54610"/>
                  </a:lnTo>
                  <a:lnTo>
                    <a:pt x="979068" y="53340"/>
                  </a:lnTo>
                  <a:lnTo>
                    <a:pt x="979995" y="52070"/>
                  </a:lnTo>
                  <a:lnTo>
                    <a:pt x="979131" y="52070"/>
                  </a:lnTo>
                  <a:lnTo>
                    <a:pt x="979576" y="50800"/>
                  </a:lnTo>
                  <a:lnTo>
                    <a:pt x="979081" y="50800"/>
                  </a:lnTo>
                  <a:lnTo>
                    <a:pt x="978700" y="49530"/>
                  </a:lnTo>
                  <a:lnTo>
                    <a:pt x="978065" y="49530"/>
                  </a:lnTo>
                  <a:lnTo>
                    <a:pt x="976058" y="48260"/>
                  </a:lnTo>
                  <a:lnTo>
                    <a:pt x="974432" y="46990"/>
                  </a:lnTo>
                  <a:lnTo>
                    <a:pt x="973112" y="46990"/>
                  </a:lnTo>
                  <a:lnTo>
                    <a:pt x="968349" y="48260"/>
                  </a:lnTo>
                  <a:lnTo>
                    <a:pt x="965034" y="48260"/>
                  </a:lnTo>
                  <a:lnTo>
                    <a:pt x="960577" y="50800"/>
                  </a:lnTo>
                  <a:lnTo>
                    <a:pt x="958100" y="50800"/>
                  </a:lnTo>
                  <a:lnTo>
                    <a:pt x="956589" y="52070"/>
                  </a:lnTo>
                  <a:lnTo>
                    <a:pt x="953516" y="52070"/>
                  </a:lnTo>
                  <a:lnTo>
                    <a:pt x="953376" y="53340"/>
                  </a:lnTo>
                  <a:lnTo>
                    <a:pt x="952944" y="53340"/>
                  </a:lnTo>
                  <a:lnTo>
                    <a:pt x="952538" y="52070"/>
                  </a:lnTo>
                  <a:lnTo>
                    <a:pt x="952373" y="50800"/>
                  </a:lnTo>
                  <a:lnTo>
                    <a:pt x="954493" y="50800"/>
                  </a:lnTo>
                  <a:lnTo>
                    <a:pt x="954900" y="49530"/>
                  </a:lnTo>
                  <a:lnTo>
                    <a:pt x="955154" y="50800"/>
                  </a:lnTo>
                  <a:lnTo>
                    <a:pt x="955078" y="49530"/>
                  </a:lnTo>
                  <a:lnTo>
                    <a:pt x="955001" y="48260"/>
                  </a:lnTo>
                  <a:lnTo>
                    <a:pt x="951090" y="43180"/>
                  </a:lnTo>
                  <a:lnTo>
                    <a:pt x="950963" y="41910"/>
                  </a:lnTo>
                  <a:lnTo>
                    <a:pt x="950658" y="43180"/>
                  </a:lnTo>
                  <a:lnTo>
                    <a:pt x="948905" y="40640"/>
                  </a:lnTo>
                  <a:lnTo>
                    <a:pt x="948791" y="39370"/>
                  </a:lnTo>
                  <a:lnTo>
                    <a:pt x="948639" y="39370"/>
                  </a:lnTo>
                  <a:lnTo>
                    <a:pt x="948474" y="40640"/>
                  </a:lnTo>
                  <a:lnTo>
                    <a:pt x="946734" y="38100"/>
                  </a:lnTo>
                  <a:lnTo>
                    <a:pt x="943140" y="35560"/>
                  </a:lnTo>
                  <a:lnTo>
                    <a:pt x="942949" y="34290"/>
                  </a:lnTo>
                  <a:lnTo>
                    <a:pt x="946086" y="35560"/>
                  </a:lnTo>
                  <a:lnTo>
                    <a:pt x="951687" y="41910"/>
                  </a:lnTo>
                  <a:lnTo>
                    <a:pt x="955903" y="46990"/>
                  </a:lnTo>
                  <a:lnTo>
                    <a:pt x="956792" y="48260"/>
                  </a:lnTo>
                  <a:lnTo>
                    <a:pt x="956932" y="46990"/>
                  </a:lnTo>
                  <a:lnTo>
                    <a:pt x="962012" y="46990"/>
                  </a:lnTo>
                  <a:lnTo>
                    <a:pt x="964526" y="45720"/>
                  </a:lnTo>
                  <a:lnTo>
                    <a:pt x="964463" y="44450"/>
                  </a:lnTo>
                  <a:lnTo>
                    <a:pt x="969987" y="44450"/>
                  </a:lnTo>
                  <a:lnTo>
                    <a:pt x="970254" y="43180"/>
                  </a:lnTo>
                  <a:lnTo>
                    <a:pt x="971867" y="43180"/>
                  </a:lnTo>
                  <a:lnTo>
                    <a:pt x="981837" y="40640"/>
                  </a:lnTo>
                  <a:lnTo>
                    <a:pt x="983589" y="41910"/>
                  </a:lnTo>
                  <a:lnTo>
                    <a:pt x="986701" y="41910"/>
                  </a:lnTo>
                  <a:lnTo>
                    <a:pt x="986853" y="40640"/>
                  </a:lnTo>
                  <a:lnTo>
                    <a:pt x="987005" y="41910"/>
                  </a:lnTo>
                  <a:lnTo>
                    <a:pt x="987450" y="41910"/>
                  </a:lnTo>
                  <a:lnTo>
                    <a:pt x="987513" y="40640"/>
                  </a:lnTo>
                  <a:lnTo>
                    <a:pt x="987691" y="39370"/>
                  </a:lnTo>
                  <a:lnTo>
                    <a:pt x="989584" y="39370"/>
                  </a:lnTo>
                  <a:lnTo>
                    <a:pt x="989253" y="41910"/>
                  </a:lnTo>
                  <a:lnTo>
                    <a:pt x="989545" y="41910"/>
                  </a:lnTo>
                  <a:lnTo>
                    <a:pt x="989571" y="40640"/>
                  </a:lnTo>
                  <a:lnTo>
                    <a:pt x="991247" y="40640"/>
                  </a:lnTo>
                  <a:lnTo>
                    <a:pt x="992759" y="39370"/>
                  </a:lnTo>
                  <a:lnTo>
                    <a:pt x="996492" y="38100"/>
                  </a:lnTo>
                  <a:lnTo>
                    <a:pt x="996784" y="36830"/>
                  </a:lnTo>
                  <a:lnTo>
                    <a:pt x="996569" y="36830"/>
                  </a:lnTo>
                  <a:lnTo>
                    <a:pt x="996454" y="35560"/>
                  </a:lnTo>
                  <a:lnTo>
                    <a:pt x="993394" y="36830"/>
                  </a:lnTo>
                  <a:lnTo>
                    <a:pt x="991196" y="36830"/>
                  </a:lnTo>
                  <a:lnTo>
                    <a:pt x="991044" y="38100"/>
                  </a:lnTo>
                  <a:lnTo>
                    <a:pt x="988682" y="36830"/>
                  </a:lnTo>
                  <a:lnTo>
                    <a:pt x="988441" y="38100"/>
                  </a:lnTo>
                  <a:lnTo>
                    <a:pt x="988288" y="36830"/>
                  </a:lnTo>
                  <a:lnTo>
                    <a:pt x="988161" y="36830"/>
                  </a:lnTo>
                  <a:lnTo>
                    <a:pt x="988009" y="38100"/>
                  </a:lnTo>
                  <a:lnTo>
                    <a:pt x="987526" y="38100"/>
                  </a:lnTo>
                  <a:lnTo>
                    <a:pt x="986701" y="36830"/>
                  </a:lnTo>
                  <a:lnTo>
                    <a:pt x="991184" y="35560"/>
                  </a:lnTo>
                  <a:lnTo>
                    <a:pt x="991362" y="34290"/>
                  </a:lnTo>
                  <a:lnTo>
                    <a:pt x="993343" y="34290"/>
                  </a:lnTo>
                  <a:lnTo>
                    <a:pt x="995108" y="33020"/>
                  </a:lnTo>
                  <a:lnTo>
                    <a:pt x="997661" y="31750"/>
                  </a:lnTo>
                  <a:lnTo>
                    <a:pt x="998169" y="31750"/>
                  </a:lnTo>
                  <a:lnTo>
                    <a:pt x="998042" y="30480"/>
                  </a:lnTo>
                  <a:lnTo>
                    <a:pt x="997458" y="29210"/>
                  </a:lnTo>
                  <a:lnTo>
                    <a:pt x="998423" y="29210"/>
                  </a:lnTo>
                  <a:lnTo>
                    <a:pt x="999413" y="30480"/>
                  </a:lnTo>
                  <a:lnTo>
                    <a:pt x="999832" y="30480"/>
                  </a:lnTo>
                  <a:lnTo>
                    <a:pt x="1003338" y="29210"/>
                  </a:lnTo>
                  <a:lnTo>
                    <a:pt x="1004722" y="29210"/>
                  </a:lnTo>
                  <a:lnTo>
                    <a:pt x="1005014" y="30480"/>
                  </a:lnTo>
                  <a:lnTo>
                    <a:pt x="1005154" y="30480"/>
                  </a:lnTo>
                  <a:lnTo>
                    <a:pt x="1005243" y="31750"/>
                  </a:lnTo>
                  <a:lnTo>
                    <a:pt x="1008011" y="31750"/>
                  </a:lnTo>
                  <a:lnTo>
                    <a:pt x="1009180" y="33020"/>
                  </a:lnTo>
                  <a:lnTo>
                    <a:pt x="1010843" y="33020"/>
                  </a:lnTo>
                  <a:lnTo>
                    <a:pt x="1011047" y="31750"/>
                  </a:lnTo>
                  <a:lnTo>
                    <a:pt x="1011682" y="31750"/>
                  </a:lnTo>
                  <a:lnTo>
                    <a:pt x="1011567" y="30480"/>
                  </a:lnTo>
                  <a:lnTo>
                    <a:pt x="1013066" y="30480"/>
                  </a:lnTo>
                  <a:lnTo>
                    <a:pt x="1010158" y="25400"/>
                  </a:lnTo>
                  <a:lnTo>
                    <a:pt x="1011770" y="25400"/>
                  </a:lnTo>
                  <a:lnTo>
                    <a:pt x="1013904" y="27940"/>
                  </a:lnTo>
                  <a:lnTo>
                    <a:pt x="1014590" y="27940"/>
                  </a:lnTo>
                  <a:lnTo>
                    <a:pt x="1014730" y="26670"/>
                  </a:lnTo>
                  <a:lnTo>
                    <a:pt x="1015517" y="26670"/>
                  </a:lnTo>
                  <a:lnTo>
                    <a:pt x="1016787" y="25400"/>
                  </a:lnTo>
                  <a:lnTo>
                    <a:pt x="1018400" y="25400"/>
                  </a:lnTo>
                  <a:lnTo>
                    <a:pt x="1019276" y="24130"/>
                  </a:lnTo>
                  <a:lnTo>
                    <a:pt x="1019517" y="22860"/>
                  </a:lnTo>
                  <a:lnTo>
                    <a:pt x="1020305" y="22860"/>
                  </a:lnTo>
                  <a:lnTo>
                    <a:pt x="1020368" y="21590"/>
                  </a:lnTo>
                  <a:lnTo>
                    <a:pt x="1020610" y="20320"/>
                  </a:lnTo>
                  <a:lnTo>
                    <a:pt x="1022299" y="20320"/>
                  </a:lnTo>
                  <a:lnTo>
                    <a:pt x="1022261" y="19050"/>
                  </a:lnTo>
                  <a:lnTo>
                    <a:pt x="1023518" y="19050"/>
                  </a:lnTo>
                  <a:lnTo>
                    <a:pt x="1025715" y="16510"/>
                  </a:lnTo>
                  <a:lnTo>
                    <a:pt x="1027747" y="16510"/>
                  </a:lnTo>
                  <a:lnTo>
                    <a:pt x="1031646" y="12700"/>
                  </a:lnTo>
                  <a:lnTo>
                    <a:pt x="1034719" y="8890"/>
                  </a:lnTo>
                  <a:lnTo>
                    <a:pt x="1034935" y="8890"/>
                  </a:lnTo>
                  <a:lnTo>
                    <a:pt x="1034669" y="6350"/>
                  </a:lnTo>
                  <a:lnTo>
                    <a:pt x="1035913" y="6350"/>
                  </a:lnTo>
                  <a:lnTo>
                    <a:pt x="1036040" y="5080"/>
                  </a:lnTo>
                  <a:lnTo>
                    <a:pt x="1037056" y="5080"/>
                  </a:lnTo>
                  <a:lnTo>
                    <a:pt x="1038098" y="6350"/>
                  </a:lnTo>
                  <a:lnTo>
                    <a:pt x="1038999" y="5080"/>
                  </a:lnTo>
                  <a:lnTo>
                    <a:pt x="1039888" y="3810"/>
                  </a:lnTo>
                  <a:lnTo>
                    <a:pt x="1042670" y="0"/>
                  </a:lnTo>
                  <a:close/>
                </a:path>
                <a:path w="1169670" h="1624329">
                  <a:moveTo>
                    <a:pt x="1043724" y="868680"/>
                  </a:moveTo>
                  <a:lnTo>
                    <a:pt x="1043444" y="867410"/>
                  </a:lnTo>
                  <a:lnTo>
                    <a:pt x="1042606" y="867410"/>
                  </a:lnTo>
                  <a:lnTo>
                    <a:pt x="1042936" y="868680"/>
                  </a:lnTo>
                  <a:lnTo>
                    <a:pt x="1043724" y="868680"/>
                  </a:lnTo>
                  <a:close/>
                </a:path>
                <a:path w="1169670" h="1624329">
                  <a:moveTo>
                    <a:pt x="1046975" y="1134135"/>
                  </a:moveTo>
                  <a:lnTo>
                    <a:pt x="1046467" y="1134135"/>
                  </a:lnTo>
                  <a:lnTo>
                    <a:pt x="1046924" y="1132865"/>
                  </a:lnTo>
                  <a:lnTo>
                    <a:pt x="1045540" y="1132865"/>
                  </a:lnTo>
                  <a:lnTo>
                    <a:pt x="1046073" y="1134135"/>
                  </a:lnTo>
                  <a:lnTo>
                    <a:pt x="1046251" y="1135405"/>
                  </a:lnTo>
                  <a:lnTo>
                    <a:pt x="1046937" y="1135405"/>
                  </a:lnTo>
                  <a:lnTo>
                    <a:pt x="1046975" y="1134135"/>
                  </a:lnTo>
                  <a:close/>
                </a:path>
                <a:path w="1169670" h="1624329">
                  <a:moveTo>
                    <a:pt x="1047343" y="1139215"/>
                  </a:moveTo>
                  <a:lnTo>
                    <a:pt x="1046886" y="1138008"/>
                  </a:lnTo>
                  <a:lnTo>
                    <a:pt x="1046759" y="1139215"/>
                  </a:lnTo>
                  <a:lnTo>
                    <a:pt x="1047343" y="1139215"/>
                  </a:lnTo>
                  <a:close/>
                </a:path>
                <a:path w="1169670" h="1624329">
                  <a:moveTo>
                    <a:pt x="1047534" y="1120165"/>
                  </a:moveTo>
                  <a:lnTo>
                    <a:pt x="1047064" y="1121435"/>
                  </a:lnTo>
                  <a:lnTo>
                    <a:pt x="1047305" y="1121435"/>
                  </a:lnTo>
                  <a:lnTo>
                    <a:pt x="1047534" y="1120165"/>
                  </a:lnTo>
                  <a:close/>
                </a:path>
                <a:path w="1169670" h="1624329">
                  <a:moveTo>
                    <a:pt x="1047610" y="1131595"/>
                  </a:moveTo>
                  <a:lnTo>
                    <a:pt x="1047394" y="1131595"/>
                  </a:lnTo>
                  <a:lnTo>
                    <a:pt x="1047470" y="1132865"/>
                  </a:lnTo>
                  <a:lnTo>
                    <a:pt x="1047610" y="1131595"/>
                  </a:lnTo>
                  <a:close/>
                </a:path>
                <a:path w="1169670" h="1624329">
                  <a:moveTo>
                    <a:pt x="1047902" y="1121435"/>
                  </a:moveTo>
                  <a:lnTo>
                    <a:pt x="1047737" y="1120165"/>
                  </a:lnTo>
                  <a:lnTo>
                    <a:pt x="1047534" y="1120165"/>
                  </a:lnTo>
                  <a:lnTo>
                    <a:pt x="1047902" y="1121435"/>
                  </a:lnTo>
                  <a:close/>
                </a:path>
                <a:path w="1169670" h="1624329">
                  <a:moveTo>
                    <a:pt x="1048029" y="1144295"/>
                  </a:moveTo>
                  <a:lnTo>
                    <a:pt x="1047775" y="1143025"/>
                  </a:lnTo>
                  <a:lnTo>
                    <a:pt x="1045895" y="1143025"/>
                  </a:lnTo>
                  <a:lnTo>
                    <a:pt x="1044257" y="1143025"/>
                  </a:lnTo>
                  <a:lnTo>
                    <a:pt x="1044879" y="1144295"/>
                  </a:lnTo>
                  <a:lnTo>
                    <a:pt x="1045641" y="1144295"/>
                  </a:lnTo>
                  <a:lnTo>
                    <a:pt x="1045883" y="1143076"/>
                  </a:lnTo>
                  <a:lnTo>
                    <a:pt x="1046162" y="1144295"/>
                  </a:lnTo>
                  <a:lnTo>
                    <a:pt x="1048029" y="1144295"/>
                  </a:lnTo>
                  <a:close/>
                </a:path>
                <a:path w="1169670" h="1624329">
                  <a:moveTo>
                    <a:pt x="1048486" y="1144295"/>
                  </a:moveTo>
                  <a:lnTo>
                    <a:pt x="1048334" y="1143025"/>
                  </a:lnTo>
                  <a:lnTo>
                    <a:pt x="1048105" y="1143025"/>
                  </a:lnTo>
                  <a:lnTo>
                    <a:pt x="1048029" y="1144295"/>
                  </a:lnTo>
                  <a:lnTo>
                    <a:pt x="1048486" y="1144295"/>
                  </a:lnTo>
                  <a:close/>
                </a:path>
                <a:path w="1169670" h="1624329">
                  <a:moveTo>
                    <a:pt x="1051229" y="1135405"/>
                  </a:moveTo>
                  <a:lnTo>
                    <a:pt x="1050734" y="1135405"/>
                  </a:lnTo>
                  <a:lnTo>
                    <a:pt x="1051102" y="1136675"/>
                  </a:lnTo>
                  <a:lnTo>
                    <a:pt x="1051229" y="1135405"/>
                  </a:lnTo>
                  <a:close/>
                </a:path>
                <a:path w="1169670" h="1624329">
                  <a:moveTo>
                    <a:pt x="1064818" y="1165885"/>
                  </a:moveTo>
                  <a:lnTo>
                    <a:pt x="1064653" y="1167155"/>
                  </a:lnTo>
                  <a:lnTo>
                    <a:pt x="1064818" y="1165885"/>
                  </a:lnTo>
                  <a:close/>
                </a:path>
                <a:path w="1169670" h="1624329">
                  <a:moveTo>
                    <a:pt x="1065517" y="1155725"/>
                  </a:moveTo>
                  <a:lnTo>
                    <a:pt x="1065161" y="1155725"/>
                  </a:lnTo>
                  <a:lnTo>
                    <a:pt x="1065199" y="1156995"/>
                  </a:lnTo>
                  <a:lnTo>
                    <a:pt x="1065441" y="1156995"/>
                  </a:lnTo>
                  <a:lnTo>
                    <a:pt x="1065517" y="1155725"/>
                  </a:lnTo>
                  <a:close/>
                </a:path>
                <a:path w="1169670" h="1624329">
                  <a:moveTo>
                    <a:pt x="1065669" y="1163345"/>
                  </a:moveTo>
                  <a:close/>
                </a:path>
                <a:path w="1169670" h="1624329">
                  <a:moveTo>
                    <a:pt x="1066863" y="1163345"/>
                  </a:moveTo>
                  <a:lnTo>
                    <a:pt x="1066558" y="1163345"/>
                  </a:lnTo>
                  <a:lnTo>
                    <a:pt x="1066177" y="1162075"/>
                  </a:lnTo>
                  <a:lnTo>
                    <a:pt x="1065936" y="1163345"/>
                  </a:lnTo>
                  <a:lnTo>
                    <a:pt x="1065936" y="1164615"/>
                  </a:lnTo>
                  <a:lnTo>
                    <a:pt x="1066850" y="1164615"/>
                  </a:lnTo>
                  <a:lnTo>
                    <a:pt x="1066863" y="1163345"/>
                  </a:lnTo>
                  <a:close/>
                </a:path>
                <a:path w="1169670" h="1624329">
                  <a:moveTo>
                    <a:pt x="1073696" y="1168425"/>
                  </a:moveTo>
                  <a:lnTo>
                    <a:pt x="1073162" y="1168425"/>
                  </a:lnTo>
                  <a:lnTo>
                    <a:pt x="1073543" y="1169695"/>
                  </a:lnTo>
                  <a:lnTo>
                    <a:pt x="1073696" y="1168425"/>
                  </a:lnTo>
                  <a:close/>
                </a:path>
                <a:path w="1169670" h="1624329">
                  <a:moveTo>
                    <a:pt x="1084453" y="1336001"/>
                  </a:moveTo>
                  <a:close/>
                </a:path>
                <a:path w="1169670" h="1624329">
                  <a:moveTo>
                    <a:pt x="1087640" y="1334795"/>
                  </a:moveTo>
                  <a:lnTo>
                    <a:pt x="1087539" y="1336065"/>
                  </a:lnTo>
                  <a:lnTo>
                    <a:pt x="1087640" y="1334795"/>
                  </a:lnTo>
                  <a:close/>
                </a:path>
                <a:path w="1169670" h="1624329">
                  <a:moveTo>
                    <a:pt x="1098638" y="1179855"/>
                  </a:moveTo>
                  <a:lnTo>
                    <a:pt x="1098384" y="1178585"/>
                  </a:lnTo>
                  <a:lnTo>
                    <a:pt x="1097889" y="1178585"/>
                  </a:lnTo>
                  <a:lnTo>
                    <a:pt x="1097635" y="1179855"/>
                  </a:lnTo>
                  <a:lnTo>
                    <a:pt x="1098638" y="1179855"/>
                  </a:lnTo>
                  <a:close/>
                </a:path>
                <a:path w="1169670" h="1624329">
                  <a:moveTo>
                    <a:pt x="1099159" y="1178585"/>
                  </a:moveTo>
                  <a:lnTo>
                    <a:pt x="1098664" y="1178585"/>
                  </a:lnTo>
                  <a:lnTo>
                    <a:pt x="1098765" y="1179855"/>
                  </a:lnTo>
                  <a:lnTo>
                    <a:pt x="1099159" y="1178585"/>
                  </a:lnTo>
                  <a:close/>
                </a:path>
                <a:path w="1169670" h="1624329">
                  <a:moveTo>
                    <a:pt x="1117155" y="1334795"/>
                  </a:moveTo>
                  <a:lnTo>
                    <a:pt x="1117142" y="1334617"/>
                  </a:lnTo>
                  <a:lnTo>
                    <a:pt x="1117104" y="1334795"/>
                  </a:lnTo>
                  <a:close/>
                </a:path>
                <a:path w="1169670" h="1624329">
                  <a:moveTo>
                    <a:pt x="1117180" y="1205255"/>
                  </a:moveTo>
                  <a:lnTo>
                    <a:pt x="1117079" y="1203985"/>
                  </a:lnTo>
                  <a:lnTo>
                    <a:pt x="1115745" y="1203985"/>
                  </a:lnTo>
                  <a:lnTo>
                    <a:pt x="1116101" y="1205255"/>
                  </a:lnTo>
                  <a:lnTo>
                    <a:pt x="1117180" y="1205255"/>
                  </a:lnTo>
                  <a:close/>
                </a:path>
                <a:path w="1169670" h="1624329">
                  <a:moveTo>
                    <a:pt x="1118323" y="1203985"/>
                  </a:moveTo>
                  <a:lnTo>
                    <a:pt x="1117993" y="1202715"/>
                  </a:lnTo>
                  <a:lnTo>
                    <a:pt x="1117193" y="1202715"/>
                  </a:lnTo>
                  <a:lnTo>
                    <a:pt x="1117168" y="1203985"/>
                  </a:lnTo>
                  <a:lnTo>
                    <a:pt x="1118323" y="1203985"/>
                  </a:lnTo>
                  <a:close/>
                </a:path>
                <a:path w="1169670" h="1624329">
                  <a:moveTo>
                    <a:pt x="1124369" y="1225575"/>
                  </a:moveTo>
                  <a:lnTo>
                    <a:pt x="1124280" y="1224305"/>
                  </a:lnTo>
                  <a:lnTo>
                    <a:pt x="1124254" y="1225575"/>
                  </a:lnTo>
                  <a:close/>
                </a:path>
                <a:path w="1169670" h="1624329">
                  <a:moveTo>
                    <a:pt x="1126058" y="1220495"/>
                  </a:moveTo>
                  <a:lnTo>
                    <a:pt x="1125537" y="1220495"/>
                  </a:lnTo>
                  <a:lnTo>
                    <a:pt x="1125943" y="1221765"/>
                  </a:lnTo>
                  <a:lnTo>
                    <a:pt x="1126058" y="1220495"/>
                  </a:lnTo>
                  <a:close/>
                </a:path>
                <a:path w="1169670" h="1624329">
                  <a:moveTo>
                    <a:pt x="1126388" y="1294155"/>
                  </a:moveTo>
                  <a:lnTo>
                    <a:pt x="1125931" y="1294155"/>
                  </a:lnTo>
                  <a:lnTo>
                    <a:pt x="1125956" y="1292885"/>
                  </a:lnTo>
                  <a:lnTo>
                    <a:pt x="1125347" y="1292885"/>
                  </a:lnTo>
                  <a:lnTo>
                    <a:pt x="1125105" y="1294155"/>
                  </a:lnTo>
                  <a:lnTo>
                    <a:pt x="1125131" y="1295425"/>
                  </a:lnTo>
                  <a:lnTo>
                    <a:pt x="1125728" y="1294155"/>
                  </a:lnTo>
                  <a:lnTo>
                    <a:pt x="1125867" y="1294155"/>
                  </a:lnTo>
                  <a:lnTo>
                    <a:pt x="1125499" y="1295425"/>
                  </a:lnTo>
                  <a:lnTo>
                    <a:pt x="1126159" y="1295425"/>
                  </a:lnTo>
                  <a:lnTo>
                    <a:pt x="1126388" y="1294155"/>
                  </a:lnTo>
                  <a:close/>
                </a:path>
                <a:path w="1169670" h="1624329">
                  <a:moveTo>
                    <a:pt x="1127213" y="1216685"/>
                  </a:moveTo>
                  <a:lnTo>
                    <a:pt x="1126820" y="1217955"/>
                  </a:lnTo>
                  <a:lnTo>
                    <a:pt x="1127163" y="1217955"/>
                  </a:lnTo>
                  <a:lnTo>
                    <a:pt x="1127213" y="1216685"/>
                  </a:lnTo>
                  <a:close/>
                </a:path>
                <a:path w="1169670" h="1624329">
                  <a:moveTo>
                    <a:pt x="1127836" y="1216685"/>
                  </a:moveTo>
                  <a:lnTo>
                    <a:pt x="1127734" y="1215415"/>
                  </a:lnTo>
                  <a:lnTo>
                    <a:pt x="1127429" y="1215415"/>
                  </a:lnTo>
                  <a:lnTo>
                    <a:pt x="1127125" y="1214145"/>
                  </a:lnTo>
                  <a:lnTo>
                    <a:pt x="1126998" y="1215415"/>
                  </a:lnTo>
                  <a:lnTo>
                    <a:pt x="1127340" y="1215415"/>
                  </a:lnTo>
                  <a:lnTo>
                    <a:pt x="1127836" y="1216685"/>
                  </a:lnTo>
                  <a:close/>
                </a:path>
                <a:path w="1169670" h="1624329">
                  <a:moveTo>
                    <a:pt x="1127848" y="1231925"/>
                  </a:moveTo>
                  <a:lnTo>
                    <a:pt x="1127417" y="1231925"/>
                  </a:lnTo>
                  <a:lnTo>
                    <a:pt x="1127823" y="1232979"/>
                  </a:lnTo>
                  <a:lnTo>
                    <a:pt x="1127848" y="1231925"/>
                  </a:lnTo>
                  <a:close/>
                </a:path>
                <a:path w="1169670" h="1624329">
                  <a:moveTo>
                    <a:pt x="1131658" y="1252245"/>
                  </a:moveTo>
                  <a:close/>
                </a:path>
                <a:path w="1169670" h="1624329">
                  <a:moveTo>
                    <a:pt x="1131900" y="1252245"/>
                  </a:moveTo>
                  <a:lnTo>
                    <a:pt x="1131658" y="1252245"/>
                  </a:lnTo>
                  <a:lnTo>
                    <a:pt x="1131684" y="1253515"/>
                  </a:lnTo>
                  <a:lnTo>
                    <a:pt x="1131900" y="1252245"/>
                  </a:lnTo>
                  <a:close/>
                </a:path>
                <a:path w="1169670" h="1624329">
                  <a:moveTo>
                    <a:pt x="1133398" y="1299235"/>
                  </a:moveTo>
                  <a:lnTo>
                    <a:pt x="1133271" y="1297965"/>
                  </a:lnTo>
                  <a:lnTo>
                    <a:pt x="1133081" y="1299235"/>
                  </a:lnTo>
                  <a:lnTo>
                    <a:pt x="1133398" y="1299235"/>
                  </a:lnTo>
                  <a:close/>
                </a:path>
                <a:path w="1169670" h="1624329">
                  <a:moveTo>
                    <a:pt x="1133589" y="1296695"/>
                  </a:moveTo>
                  <a:lnTo>
                    <a:pt x="1133487" y="1295425"/>
                  </a:lnTo>
                  <a:lnTo>
                    <a:pt x="1133106" y="1295425"/>
                  </a:lnTo>
                  <a:lnTo>
                    <a:pt x="1133411" y="1296695"/>
                  </a:lnTo>
                  <a:lnTo>
                    <a:pt x="1133589" y="1296695"/>
                  </a:lnTo>
                  <a:close/>
                </a:path>
                <a:path w="1169670" h="1624329">
                  <a:moveTo>
                    <a:pt x="1133944" y="1296695"/>
                  </a:moveTo>
                  <a:lnTo>
                    <a:pt x="1133881" y="1295425"/>
                  </a:lnTo>
                  <a:lnTo>
                    <a:pt x="1133602" y="1295425"/>
                  </a:lnTo>
                  <a:lnTo>
                    <a:pt x="1133690" y="1296695"/>
                  </a:lnTo>
                  <a:lnTo>
                    <a:pt x="1133944" y="1296695"/>
                  </a:lnTo>
                  <a:close/>
                </a:path>
                <a:path w="1169670" h="1624329">
                  <a:moveTo>
                    <a:pt x="1135811" y="1296695"/>
                  </a:moveTo>
                  <a:lnTo>
                    <a:pt x="1135265" y="1296695"/>
                  </a:lnTo>
                  <a:lnTo>
                    <a:pt x="1135468" y="1295425"/>
                  </a:lnTo>
                  <a:lnTo>
                    <a:pt x="1134706" y="1295425"/>
                  </a:lnTo>
                  <a:lnTo>
                    <a:pt x="1134783" y="1296695"/>
                  </a:lnTo>
                  <a:lnTo>
                    <a:pt x="1134541" y="1295425"/>
                  </a:lnTo>
                  <a:lnTo>
                    <a:pt x="1134554" y="1296695"/>
                  </a:lnTo>
                  <a:lnTo>
                    <a:pt x="1134300" y="1296695"/>
                  </a:lnTo>
                  <a:lnTo>
                    <a:pt x="1134440" y="1295425"/>
                  </a:lnTo>
                  <a:lnTo>
                    <a:pt x="1133881" y="1295425"/>
                  </a:lnTo>
                  <a:lnTo>
                    <a:pt x="1134084" y="1296695"/>
                  </a:lnTo>
                  <a:lnTo>
                    <a:pt x="1133729" y="1297965"/>
                  </a:lnTo>
                  <a:lnTo>
                    <a:pt x="1134224" y="1297965"/>
                  </a:lnTo>
                  <a:lnTo>
                    <a:pt x="1134275" y="1299235"/>
                  </a:lnTo>
                  <a:lnTo>
                    <a:pt x="1134579" y="1299235"/>
                  </a:lnTo>
                  <a:lnTo>
                    <a:pt x="1134643" y="1297965"/>
                  </a:lnTo>
                  <a:lnTo>
                    <a:pt x="1134922" y="1297965"/>
                  </a:lnTo>
                  <a:lnTo>
                    <a:pt x="1134795" y="1299235"/>
                  </a:lnTo>
                  <a:lnTo>
                    <a:pt x="1135087" y="1299235"/>
                  </a:lnTo>
                  <a:lnTo>
                    <a:pt x="1135189" y="1297965"/>
                  </a:lnTo>
                  <a:lnTo>
                    <a:pt x="1135811" y="1297965"/>
                  </a:lnTo>
                  <a:lnTo>
                    <a:pt x="1135811" y="1296695"/>
                  </a:lnTo>
                  <a:close/>
                </a:path>
                <a:path w="1169670" h="1624329">
                  <a:moveTo>
                    <a:pt x="1139139" y="1299235"/>
                  </a:moveTo>
                  <a:lnTo>
                    <a:pt x="1138910" y="1299235"/>
                  </a:lnTo>
                  <a:lnTo>
                    <a:pt x="1139101" y="1300505"/>
                  </a:lnTo>
                  <a:lnTo>
                    <a:pt x="1139139" y="1299235"/>
                  </a:lnTo>
                  <a:close/>
                </a:path>
                <a:path w="1169670" h="1624329">
                  <a:moveTo>
                    <a:pt x="1139532" y="1294155"/>
                  </a:moveTo>
                  <a:lnTo>
                    <a:pt x="1138986" y="1294155"/>
                  </a:lnTo>
                  <a:lnTo>
                    <a:pt x="1138885" y="1295425"/>
                  </a:lnTo>
                  <a:lnTo>
                    <a:pt x="1139532" y="1295425"/>
                  </a:lnTo>
                  <a:lnTo>
                    <a:pt x="1139532" y="1294155"/>
                  </a:lnTo>
                  <a:close/>
                </a:path>
                <a:path w="1169670" h="1624329">
                  <a:moveTo>
                    <a:pt x="1141018" y="1295425"/>
                  </a:moveTo>
                  <a:lnTo>
                    <a:pt x="1140180" y="1295425"/>
                  </a:lnTo>
                  <a:lnTo>
                    <a:pt x="1140523" y="1294155"/>
                  </a:lnTo>
                  <a:lnTo>
                    <a:pt x="1139799" y="1294155"/>
                  </a:lnTo>
                  <a:lnTo>
                    <a:pt x="1139558" y="1295425"/>
                  </a:lnTo>
                  <a:lnTo>
                    <a:pt x="1139710" y="1296695"/>
                  </a:lnTo>
                  <a:lnTo>
                    <a:pt x="1140917" y="1296695"/>
                  </a:lnTo>
                  <a:lnTo>
                    <a:pt x="1141018" y="1295425"/>
                  </a:lnTo>
                  <a:close/>
                </a:path>
                <a:path w="1169670" h="1624329">
                  <a:moveTo>
                    <a:pt x="1143787" y="1292885"/>
                  </a:moveTo>
                  <a:lnTo>
                    <a:pt x="1143546" y="1294155"/>
                  </a:lnTo>
                  <a:lnTo>
                    <a:pt x="1143495" y="1292885"/>
                  </a:lnTo>
                  <a:lnTo>
                    <a:pt x="1143279" y="1292885"/>
                  </a:lnTo>
                  <a:lnTo>
                    <a:pt x="1143266" y="1294155"/>
                  </a:lnTo>
                  <a:lnTo>
                    <a:pt x="1141984" y="1294155"/>
                  </a:lnTo>
                  <a:lnTo>
                    <a:pt x="1141933" y="1295425"/>
                  </a:lnTo>
                  <a:lnTo>
                    <a:pt x="1143673" y="1295425"/>
                  </a:lnTo>
                  <a:lnTo>
                    <a:pt x="1143787" y="1294155"/>
                  </a:lnTo>
                  <a:lnTo>
                    <a:pt x="1143647" y="1294155"/>
                  </a:lnTo>
                  <a:lnTo>
                    <a:pt x="1143787" y="1292885"/>
                  </a:lnTo>
                  <a:close/>
                </a:path>
                <a:path w="1169670" h="1624329">
                  <a:moveTo>
                    <a:pt x="1150747" y="1292885"/>
                  </a:moveTo>
                  <a:lnTo>
                    <a:pt x="1150442" y="1291615"/>
                  </a:lnTo>
                  <a:lnTo>
                    <a:pt x="1150391" y="1292885"/>
                  </a:lnTo>
                  <a:lnTo>
                    <a:pt x="1150404" y="1291615"/>
                  </a:lnTo>
                  <a:lnTo>
                    <a:pt x="1150150" y="1292885"/>
                  </a:lnTo>
                  <a:lnTo>
                    <a:pt x="1150124" y="1291615"/>
                  </a:lnTo>
                  <a:lnTo>
                    <a:pt x="1148511" y="1291615"/>
                  </a:lnTo>
                  <a:lnTo>
                    <a:pt x="1148651" y="1292885"/>
                  </a:lnTo>
                  <a:lnTo>
                    <a:pt x="1148181" y="1292885"/>
                  </a:lnTo>
                  <a:lnTo>
                    <a:pt x="1148130" y="1291615"/>
                  </a:lnTo>
                  <a:lnTo>
                    <a:pt x="1147445" y="1291615"/>
                  </a:lnTo>
                  <a:lnTo>
                    <a:pt x="1147241" y="1292885"/>
                  </a:lnTo>
                  <a:lnTo>
                    <a:pt x="1146937" y="1292885"/>
                  </a:lnTo>
                  <a:lnTo>
                    <a:pt x="1147013" y="1294155"/>
                  </a:lnTo>
                  <a:lnTo>
                    <a:pt x="1147356" y="1294155"/>
                  </a:lnTo>
                  <a:lnTo>
                    <a:pt x="1146937" y="1295425"/>
                  </a:lnTo>
                  <a:lnTo>
                    <a:pt x="1147749" y="1295425"/>
                  </a:lnTo>
                  <a:lnTo>
                    <a:pt x="1148067" y="1294155"/>
                  </a:lnTo>
                  <a:lnTo>
                    <a:pt x="1150442" y="1294155"/>
                  </a:lnTo>
                  <a:lnTo>
                    <a:pt x="1150747" y="1292885"/>
                  </a:lnTo>
                  <a:close/>
                </a:path>
                <a:path w="1169670" h="1624329">
                  <a:moveTo>
                    <a:pt x="1150975" y="1292885"/>
                  </a:moveTo>
                  <a:lnTo>
                    <a:pt x="1150747" y="1292885"/>
                  </a:lnTo>
                  <a:lnTo>
                    <a:pt x="1150848" y="1294155"/>
                  </a:lnTo>
                  <a:lnTo>
                    <a:pt x="1150975" y="1292885"/>
                  </a:lnTo>
                  <a:close/>
                </a:path>
                <a:path w="1169670" h="1624329">
                  <a:moveTo>
                    <a:pt x="1151293" y="1292885"/>
                  </a:moveTo>
                  <a:lnTo>
                    <a:pt x="1150975" y="1292885"/>
                  </a:lnTo>
                  <a:lnTo>
                    <a:pt x="1151204" y="1294155"/>
                  </a:lnTo>
                  <a:lnTo>
                    <a:pt x="1151293" y="1292885"/>
                  </a:lnTo>
                  <a:close/>
                </a:path>
                <a:path w="1169670" h="1624329">
                  <a:moveTo>
                    <a:pt x="1152258" y="1310665"/>
                  </a:moveTo>
                  <a:close/>
                </a:path>
                <a:path w="1169670" h="1624329">
                  <a:moveTo>
                    <a:pt x="1152448" y="1311935"/>
                  </a:moveTo>
                  <a:lnTo>
                    <a:pt x="1152232" y="1311935"/>
                  </a:lnTo>
                  <a:lnTo>
                    <a:pt x="1152232" y="1310767"/>
                  </a:lnTo>
                  <a:lnTo>
                    <a:pt x="1151940" y="1311935"/>
                  </a:lnTo>
                  <a:lnTo>
                    <a:pt x="1152220" y="1311935"/>
                  </a:lnTo>
                  <a:lnTo>
                    <a:pt x="1152347" y="1313205"/>
                  </a:lnTo>
                  <a:lnTo>
                    <a:pt x="1152448" y="1311935"/>
                  </a:lnTo>
                  <a:close/>
                </a:path>
                <a:path w="1169670" h="1624329">
                  <a:moveTo>
                    <a:pt x="1153033" y="1310665"/>
                  </a:moveTo>
                  <a:lnTo>
                    <a:pt x="1152258" y="1310665"/>
                  </a:lnTo>
                  <a:lnTo>
                    <a:pt x="1152258" y="1310817"/>
                  </a:lnTo>
                  <a:lnTo>
                    <a:pt x="1152817" y="1311935"/>
                  </a:lnTo>
                  <a:lnTo>
                    <a:pt x="1153033" y="1310665"/>
                  </a:lnTo>
                  <a:close/>
                </a:path>
                <a:path w="1169670" h="1624329">
                  <a:moveTo>
                    <a:pt x="1153350" y="1311935"/>
                  </a:moveTo>
                  <a:lnTo>
                    <a:pt x="1153185" y="1311935"/>
                  </a:lnTo>
                  <a:lnTo>
                    <a:pt x="1152779" y="1313205"/>
                  </a:lnTo>
                  <a:lnTo>
                    <a:pt x="1152347" y="1313205"/>
                  </a:lnTo>
                  <a:lnTo>
                    <a:pt x="1151864" y="1313205"/>
                  </a:lnTo>
                  <a:lnTo>
                    <a:pt x="1152283" y="1314475"/>
                  </a:lnTo>
                  <a:lnTo>
                    <a:pt x="1153325" y="1313205"/>
                  </a:lnTo>
                  <a:lnTo>
                    <a:pt x="1152994" y="1313205"/>
                  </a:lnTo>
                  <a:lnTo>
                    <a:pt x="1153350" y="1311935"/>
                  </a:lnTo>
                  <a:close/>
                </a:path>
                <a:path w="1169670" h="1624329">
                  <a:moveTo>
                    <a:pt x="1154404" y="1315745"/>
                  </a:moveTo>
                  <a:lnTo>
                    <a:pt x="1153807" y="1316990"/>
                  </a:lnTo>
                  <a:lnTo>
                    <a:pt x="1154290" y="1317015"/>
                  </a:lnTo>
                  <a:lnTo>
                    <a:pt x="1154404" y="1315745"/>
                  </a:lnTo>
                  <a:close/>
                </a:path>
                <a:path w="1169670" h="1624329">
                  <a:moveTo>
                    <a:pt x="1156233" y="1313205"/>
                  </a:moveTo>
                  <a:lnTo>
                    <a:pt x="1155877" y="1313205"/>
                  </a:lnTo>
                  <a:lnTo>
                    <a:pt x="1155090" y="1314475"/>
                  </a:lnTo>
                  <a:lnTo>
                    <a:pt x="1155890" y="1314475"/>
                  </a:lnTo>
                  <a:lnTo>
                    <a:pt x="1156233" y="1313205"/>
                  </a:lnTo>
                  <a:close/>
                </a:path>
                <a:path w="1169670" h="1624329">
                  <a:moveTo>
                    <a:pt x="1160373" y="1315745"/>
                  </a:moveTo>
                  <a:lnTo>
                    <a:pt x="1160335" y="1315935"/>
                  </a:lnTo>
                  <a:lnTo>
                    <a:pt x="1160373" y="1315745"/>
                  </a:lnTo>
                  <a:close/>
                </a:path>
                <a:path w="1169670" h="1624329">
                  <a:moveTo>
                    <a:pt x="1169568" y="1337335"/>
                  </a:moveTo>
                  <a:lnTo>
                    <a:pt x="1169225" y="1337335"/>
                  </a:lnTo>
                  <a:lnTo>
                    <a:pt x="1169200" y="1336065"/>
                  </a:lnTo>
                  <a:lnTo>
                    <a:pt x="1168996" y="1337335"/>
                  </a:lnTo>
                  <a:lnTo>
                    <a:pt x="1169162" y="1336065"/>
                  </a:lnTo>
                  <a:lnTo>
                    <a:pt x="1169466" y="1336065"/>
                  </a:lnTo>
                  <a:lnTo>
                    <a:pt x="1169390" y="1334795"/>
                  </a:lnTo>
                  <a:lnTo>
                    <a:pt x="1168438" y="1334795"/>
                  </a:lnTo>
                  <a:lnTo>
                    <a:pt x="1168742" y="1333525"/>
                  </a:lnTo>
                  <a:lnTo>
                    <a:pt x="1168615" y="1332255"/>
                  </a:lnTo>
                  <a:lnTo>
                    <a:pt x="1167955" y="1332255"/>
                  </a:lnTo>
                  <a:lnTo>
                    <a:pt x="1167752" y="1330985"/>
                  </a:lnTo>
                  <a:lnTo>
                    <a:pt x="1167409" y="1330985"/>
                  </a:lnTo>
                  <a:lnTo>
                    <a:pt x="1167295" y="1332255"/>
                  </a:lnTo>
                  <a:lnTo>
                    <a:pt x="1166609" y="1332255"/>
                  </a:lnTo>
                  <a:lnTo>
                    <a:pt x="1166126" y="1330985"/>
                  </a:lnTo>
                  <a:lnTo>
                    <a:pt x="1165682" y="1330985"/>
                  </a:lnTo>
                  <a:lnTo>
                    <a:pt x="1165186" y="1329715"/>
                  </a:lnTo>
                  <a:lnTo>
                    <a:pt x="1164996" y="1327175"/>
                  </a:lnTo>
                  <a:lnTo>
                    <a:pt x="1165364" y="1325905"/>
                  </a:lnTo>
                  <a:lnTo>
                    <a:pt x="1166825" y="1325905"/>
                  </a:lnTo>
                  <a:lnTo>
                    <a:pt x="1166698" y="1324635"/>
                  </a:lnTo>
                  <a:lnTo>
                    <a:pt x="1165606" y="1324635"/>
                  </a:lnTo>
                  <a:lnTo>
                    <a:pt x="1165669" y="1323365"/>
                  </a:lnTo>
                  <a:lnTo>
                    <a:pt x="1165529" y="1323365"/>
                  </a:lnTo>
                  <a:lnTo>
                    <a:pt x="1165364" y="1324635"/>
                  </a:lnTo>
                  <a:lnTo>
                    <a:pt x="1164577" y="1324635"/>
                  </a:lnTo>
                  <a:lnTo>
                    <a:pt x="1163878" y="1323365"/>
                  </a:lnTo>
                  <a:lnTo>
                    <a:pt x="1163408" y="1323365"/>
                  </a:lnTo>
                  <a:lnTo>
                    <a:pt x="1163104" y="1322095"/>
                  </a:lnTo>
                  <a:lnTo>
                    <a:pt x="1162939" y="1320825"/>
                  </a:lnTo>
                  <a:lnTo>
                    <a:pt x="1163193" y="1319555"/>
                  </a:lnTo>
                  <a:lnTo>
                    <a:pt x="1163447" y="1319555"/>
                  </a:lnTo>
                  <a:lnTo>
                    <a:pt x="1163929" y="1318285"/>
                  </a:lnTo>
                  <a:lnTo>
                    <a:pt x="1163955" y="1317015"/>
                  </a:lnTo>
                  <a:lnTo>
                    <a:pt x="1164501" y="1317015"/>
                  </a:lnTo>
                  <a:lnTo>
                    <a:pt x="1164704" y="1315745"/>
                  </a:lnTo>
                  <a:lnTo>
                    <a:pt x="1164831" y="1315745"/>
                  </a:lnTo>
                  <a:lnTo>
                    <a:pt x="1164780" y="1314475"/>
                  </a:lnTo>
                  <a:lnTo>
                    <a:pt x="1164437" y="1314475"/>
                  </a:lnTo>
                  <a:lnTo>
                    <a:pt x="1164056" y="1313205"/>
                  </a:lnTo>
                  <a:lnTo>
                    <a:pt x="1163916" y="1313205"/>
                  </a:lnTo>
                  <a:lnTo>
                    <a:pt x="1163929" y="1314475"/>
                  </a:lnTo>
                  <a:lnTo>
                    <a:pt x="1163650" y="1314475"/>
                  </a:lnTo>
                  <a:lnTo>
                    <a:pt x="1163662" y="1313205"/>
                  </a:lnTo>
                  <a:lnTo>
                    <a:pt x="1163205" y="1313205"/>
                  </a:lnTo>
                  <a:lnTo>
                    <a:pt x="1163142" y="1314475"/>
                  </a:lnTo>
                  <a:lnTo>
                    <a:pt x="1162291" y="1314475"/>
                  </a:lnTo>
                  <a:lnTo>
                    <a:pt x="1162304" y="1315745"/>
                  </a:lnTo>
                  <a:lnTo>
                    <a:pt x="1161516" y="1315745"/>
                  </a:lnTo>
                  <a:lnTo>
                    <a:pt x="1161491" y="1317015"/>
                  </a:lnTo>
                  <a:lnTo>
                    <a:pt x="1160907" y="1317015"/>
                  </a:lnTo>
                  <a:lnTo>
                    <a:pt x="1160691" y="1315745"/>
                  </a:lnTo>
                  <a:lnTo>
                    <a:pt x="1160335" y="1317015"/>
                  </a:lnTo>
                  <a:lnTo>
                    <a:pt x="1160335" y="1315935"/>
                  </a:lnTo>
                  <a:lnTo>
                    <a:pt x="1160335" y="1315745"/>
                  </a:lnTo>
                  <a:lnTo>
                    <a:pt x="1159751" y="1315745"/>
                  </a:lnTo>
                  <a:lnTo>
                    <a:pt x="1159941" y="1314475"/>
                  </a:lnTo>
                  <a:lnTo>
                    <a:pt x="1159268" y="1314475"/>
                  </a:lnTo>
                  <a:lnTo>
                    <a:pt x="1159052" y="1315745"/>
                  </a:lnTo>
                  <a:lnTo>
                    <a:pt x="1158976" y="1314475"/>
                  </a:lnTo>
                  <a:lnTo>
                    <a:pt x="1158570" y="1314475"/>
                  </a:lnTo>
                  <a:lnTo>
                    <a:pt x="1158443" y="1315745"/>
                  </a:lnTo>
                  <a:lnTo>
                    <a:pt x="1158316" y="1315745"/>
                  </a:lnTo>
                  <a:lnTo>
                    <a:pt x="1158011" y="1317015"/>
                  </a:lnTo>
                  <a:lnTo>
                    <a:pt x="1156944" y="1317015"/>
                  </a:lnTo>
                  <a:lnTo>
                    <a:pt x="1156881" y="1318285"/>
                  </a:lnTo>
                  <a:lnTo>
                    <a:pt x="1156563" y="1318285"/>
                  </a:lnTo>
                  <a:lnTo>
                    <a:pt x="1156779" y="1317015"/>
                  </a:lnTo>
                  <a:lnTo>
                    <a:pt x="1156423" y="1317015"/>
                  </a:lnTo>
                  <a:lnTo>
                    <a:pt x="1156106" y="1318285"/>
                  </a:lnTo>
                  <a:lnTo>
                    <a:pt x="1155433" y="1318285"/>
                  </a:lnTo>
                  <a:lnTo>
                    <a:pt x="1156169" y="1317015"/>
                  </a:lnTo>
                  <a:lnTo>
                    <a:pt x="1154709" y="1317015"/>
                  </a:lnTo>
                  <a:lnTo>
                    <a:pt x="1154049" y="1318285"/>
                  </a:lnTo>
                  <a:lnTo>
                    <a:pt x="1153541" y="1318285"/>
                  </a:lnTo>
                  <a:lnTo>
                    <a:pt x="1153477" y="1319555"/>
                  </a:lnTo>
                  <a:lnTo>
                    <a:pt x="1152690" y="1319555"/>
                  </a:lnTo>
                  <a:lnTo>
                    <a:pt x="1153287" y="1318285"/>
                  </a:lnTo>
                  <a:lnTo>
                    <a:pt x="1152829" y="1318285"/>
                  </a:lnTo>
                  <a:lnTo>
                    <a:pt x="1151128" y="1319555"/>
                  </a:lnTo>
                  <a:lnTo>
                    <a:pt x="1150861" y="1319555"/>
                  </a:lnTo>
                  <a:lnTo>
                    <a:pt x="1150353" y="1319555"/>
                  </a:lnTo>
                  <a:lnTo>
                    <a:pt x="1150823" y="1318285"/>
                  </a:lnTo>
                  <a:lnTo>
                    <a:pt x="1150861" y="1319555"/>
                  </a:lnTo>
                  <a:lnTo>
                    <a:pt x="1151039" y="1318285"/>
                  </a:lnTo>
                  <a:lnTo>
                    <a:pt x="1152232" y="1318285"/>
                  </a:lnTo>
                  <a:lnTo>
                    <a:pt x="1152245" y="1317015"/>
                  </a:lnTo>
                  <a:lnTo>
                    <a:pt x="1152410" y="1318285"/>
                  </a:lnTo>
                  <a:lnTo>
                    <a:pt x="1152486" y="1317015"/>
                  </a:lnTo>
                  <a:lnTo>
                    <a:pt x="1153579" y="1317015"/>
                  </a:lnTo>
                  <a:lnTo>
                    <a:pt x="1153795" y="1317015"/>
                  </a:lnTo>
                  <a:lnTo>
                    <a:pt x="1153820" y="1315974"/>
                  </a:lnTo>
                  <a:lnTo>
                    <a:pt x="1153871" y="1315745"/>
                  </a:lnTo>
                  <a:lnTo>
                    <a:pt x="1153541" y="1315745"/>
                  </a:lnTo>
                  <a:lnTo>
                    <a:pt x="1153769" y="1314475"/>
                  </a:lnTo>
                  <a:lnTo>
                    <a:pt x="1154480" y="1314475"/>
                  </a:lnTo>
                  <a:lnTo>
                    <a:pt x="1155001" y="1313205"/>
                  </a:lnTo>
                  <a:lnTo>
                    <a:pt x="1153439" y="1313205"/>
                  </a:lnTo>
                  <a:lnTo>
                    <a:pt x="1153439" y="1314475"/>
                  </a:lnTo>
                  <a:lnTo>
                    <a:pt x="1152283" y="1314475"/>
                  </a:lnTo>
                  <a:lnTo>
                    <a:pt x="1151788" y="1314475"/>
                  </a:lnTo>
                  <a:lnTo>
                    <a:pt x="1151788" y="1317015"/>
                  </a:lnTo>
                  <a:lnTo>
                    <a:pt x="1151661" y="1317015"/>
                  </a:lnTo>
                  <a:lnTo>
                    <a:pt x="1151750" y="1315745"/>
                  </a:lnTo>
                  <a:lnTo>
                    <a:pt x="1151788" y="1317015"/>
                  </a:lnTo>
                  <a:lnTo>
                    <a:pt x="1151788" y="1314475"/>
                  </a:lnTo>
                  <a:lnTo>
                    <a:pt x="1151661" y="1313205"/>
                  </a:lnTo>
                  <a:lnTo>
                    <a:pt x="1151267" y="1313205"/>
                  </a:lnTo>
                  <a:lnTo>
                    <a:pt x="1151382" y="1311935"/>
                  </a:lnTo>
                  <a:lnTo>
                    <a:pt x="1151940" y="1311935"/>
                  </a:lnTo>
                  <a:lnTo>
                    <a:pt x="1152055" y="1310665"/>
                  </a:lnTo>
                  <a:lnTo>
                    <a:pt x="1151102" y="1310665"/>
                  </a:lnTo>
                  <a:lnTo>
                    <a:pt x="1151115" y="1309395"/>
                  </a:lnTo>
                  <a:lnTo>
                    <a:pt x="1152385" y="1309395"/>
                  </a:lnTo>
                  <a:lnTo>
                    <a:pt x="1152855" y="1308125"/>
                  </a:lnTo>
                  <a:lnTo>
                    <a:pt x="1152347" y="1308125"/>
                  </a:lnTo>
                  <a:lnTo>
                    <a:pt x="1152537" y="1306855"/>
                  </a:lnTo>
                  <a:lnTo>
                    <a:pt x="1152753" y="1308125"/>
                  </a:lnTo>
                  <a:lnTo>
                    <a:pt x="1152969" y="1306855"/>
                  </a:lnTo>
                  <a:lnTo>
                    <a:pt x="1153020" y="1305585"/>
                  </a:lnTo>
                  <a:lnTo>
                    <a:pt x="1153375" y="1306855"/>
                  </a:lnTo>
                  <a:lnTo>
                    <a:pt x="1153071" y="1306855"/>
                  </a:lnTo>
                  <a:lnTo>
                    <a:pt x="1153325" y="1308125"/>
                  </a:lnTo>
                  <a:lnTo>
                    <a:pt x="1153617" y="1306855"/>
                  </a:lnTo>
                  <a:lnTo>
                    <a:pt x="1156106" y="1306855"/>
                  </a:lnTo>
                  <a:lnTo>
                    <a:pt x="1156055" y="1305585"/>
                  </a:lnTo>
                  <a:lnTo>
                    <a:pt x="1156131" y="1306855"/>
                  </a:lnTo>
                  <a:lnTo>
                    <a:pt x="1156322" y="1306855"/>
                  </a:lnTo>
                  <a:lnTo>
                    <a:pt x="1156296" y="1305585"/>
                  </a:lnTo>
                  <a:lnTo>
                    <a:pt x="1156385" y="1306855"/>
                  </a:lnTo>
                  <a:lnTo>
                    <a:pt x="1156627" y="1305585"/>
                  </a:lnTo>
                  <a:lnTo>
                    <a:pt x="1156550" y="1304315"/>
                  </a:lnTo>
                  <a:lnTo>
                    <a:pt x="1157287" y="1304315"/>
                  </a:lnTo>
                  <a:lnTo>
                    <a:pt x="1157363" y="1303045"/>
                  </a:lnTo>
                  <a:lnTo>
                    <a:pt x="1157579" y="1303045"/>
                  </a:lnTo>
                  <a:lnTo>
                    <a:pt x="1157947" y="1301775"/>
                  </a:lnTo>
                  <a:lnTo>
                    <a:pt x="1157109" y="1301775"/>
                  </a:lnTo>
                  <a:lnTo>
                    <a:pt x="1157033" y="1300505"/>
                  </a:lnTo>
                  <a:lnTo>
                    <a:pt x="1155357" y="1300505"/>
                  </a:lnTo>
                  <a:lnTo>
                    <a:pt x="1155306" y="1299235"/>
                  </a:lnTo>
                  <a:lnTo>
                    <a:pt x="1154620" y="1299235"/>
                  </a:lnTo>
                  <a:lnTo>
                    <a:pt x="1152994" y="1297965"/>
                  </a:lnTo>
                  <a:lnTo>
                    <a:pt x="1150912" y="1297965"/>
                  </a:lnTo>
                  <a:lnTo>
                    <a:pt x="1151166" y="1296695"/>
                  </a:lnTo>
                  <a:lnTo>
                    <a:pt x="1150112" y="1296695"/>
                  </a:lnTo>
                  <a:lnTo>
                    <a:pt x="1150150" y="1297965"/>
                  </a:lnTo>
                  <a:lnTo>
                    <a:pt x="1150048" y="1319555"/>
                  </a:lnTo>
                  <a:lnTo>
                    <a:pt x="1149451" y="1319555"/>
                  </a:lnTo>
                  <a:lnTo>
                    <a:pt x="1149210" y="1320825"/>
                  </a:lnTo>
                  <a:lnTo>
                    <a:pt x="1149019" y="1319555"/>
                  </a:lnTo>
                  <a:lnTo>
                    <a:pt x="1149172" y="1319555"/>
                  </a:lnTo>
                  <a:lnTo>
                    <a:pt x="1149705" y="1318285"/>
                  </a:lnTo>
                  <a:lnTo>
                    <a:pt x="1150048" y="1319555"/>
                  </a:lnTo>
                  <a:lnTo>
                    <a:pt x="1150048" y="1297965"/>
                  </a:lnTo>
                  <a:lnTo>
                    <a:pt x="1148854" y="1297965"/>
                  </a:lnTo>
                  <a:lnTo>
                    <a:pt x="1148829" y="1299235"/>
                  </a:lnTo>
                  <a:lnTo>
                    <a:pt x="1148486" y="1299235"/>
                  </a:lnTo>
                  <a:lnTo>
                    <a:pt x="1148397" y="1297965"/>
                  </a:lnTo>
                  <a:lnTo>
                    <a:pt x="1148156" y="1299235"/>
                  </a:lnTo>
                  <a:lnTo>
                    <a:pt x="1147940" y="1299235"/>
                  </a:lnTo>
                  <a:lnTo>
                    <a:pt x="1147978" y="1297965"/>
                  </a:lnTo>
                  <a:lnTo>
                    <a:pt x="1147851" y="1297965"/>
                  </a:lnTo>
                  <a:lnTo>
                    <a:pt x="1147686" y="1299235"/>
                  </a:lnTo>
                  <a:lnTo>
                    <a:pt x="1147432" y="1299235"/>
                  </a:lnTo>
                  <a:lnTo>
                    <a:pt x="1147394" y="1297965"/>
                  </a:lnTo>
                  <a:lnTo>
                    <a:pt x="1146060" y="1297965"/>
                  </a:lnTo>
                  <a:lnTo>
                    <a:pt x="1145705" y="1299235"/>
                  </a:lnTo>
                  <a:lnTo>
                    <a:pt x="1144752" y="1299235"/>
                  </a:lnTo>
                  <a:lnTo>
                    <a:pt x="1144943" y="1297965"/>
                  </a:lnTo>
                  <a:lnTo>
                    <a:pt x="1145184" y="1296695"/>
                  </a:lnTo>
                  <a:lnTo>
                    <a:pt x="1144460" y="1296695"/>
                  </a:lnTo>
                  <a:lnTo>
                    <a:pt x="1144562" y="1295425"/>
                  </a:lnTo>
                  <a:lnTo>
                    <a:pt x="1144333" y="1295425"/>
                  </a:lnTo>
                  <a:lnTo>
                    <a:pt x="1144333" y="1296695"/>
                  </a:lnTo>
                  <a:lnTo>
                    <a:pt x="1144231" y="1296847"/>
                  </a:lnTo>
                  <a:lnTo>
                    <a:pt x="1144295" y="1296695"/>
                  </a:lnTo>
                  <a:lnTo>
                    <a:pt x="1144333" y="1295425"/>
                  </a:lnTo>
                  <a:lnTo>
                    <a:pt x="1143850" y="1295425"/>
                  </a:lnTo>
                  <a:lnTo>
                    <a:pt x="1143495" y="1296695"/>
                  </a:lnTo>
                  <a:lnTo>
                    <a:pt x="1142796" y="1296695"/>
                  </a:lnTo>
                  <a:lnTo>
                    <a:pt x="1142707" y="1297965"/>
                  </a:lnTo>
                  <a:lnTo>
                    <a:pt x="1142136" y="1297965"/>
                  </a:lnTo>
                  <a:lnTo>
                    <a:pt x="1142136" y="1299235"/>
                  </a:lnTo>
                  <a:lnTo>
                    <a:pt x="1141234" y="1299235"/>
                  </a:lnTo>
                  <a:lnTo>
                    <a:pt x="1140917" y="1300505"/>
                  </a:lnTo>
                  <a:lnTo>
                    <a:pt x="1140891" y="1299235"/>
                  </a:lnTo>
                  <a:lnTo>
                    <a:pt x="1140447" y="1299235"/>
                  </a:lnTo>
                  <a:lnTo>
                    <a:pt x="1140371" y="1300505"/>
                  </a:lnTo>
                  <a:lnTo>
                    <a:pt x="1140053" y="1300505"/>
                  </a:lnTo>
                  <a:lnTo>
                    <a:pt x="1139926" y="1301775"/>
                  </a:lnTo>
                  <a:lnTo>
                    <a:pt x="1139799" y="1301775"/>
                  </a:lnTo>
                  <a:lnTo>
                    <a:pt x="1139621" y="1300505"/>
                  </a:lnTo>
                  <a:lnTo>
                    <a:pt x="1139609" y="1299235"/>
                  </a:lnTo>
                  <a:lnTo>
                    <a:pt x="1139875" y="1299235"/>
                  </a:lnTo>
                  <a:lnTo>
                    <a:pt x="1139799" y="1297965"/>
                  </a:lnTo>
                  <a:lnTo>
                    <a:pt x="1139291" y="1297965"/>
                  </a:lnTo>
                  <a:lnTo>
                    <a:pt x="1139317" y="1299235"/>
                  </a:lnTo>
                  <a:lnTo>
                    <a:pt x="1139139" y="1299235"/>
                  </a:lnTo>
                  <a:lnTo>
                    <a:pt x="1139444" y="1300505"/>
                  </a:lnTo>
                  <a:lnTo>
                    <a:pt x="1139113" y="1300505"/>
                  </a:lnTo>
                  <a:lnTo>
                    <a:pt x="1138720" y="1301775"/>
                  </a:lnTo>
                  <a:lnTo>
                    <a:pt x="1138593" y="1301775"/>
                  </a:lnTo>
                  <a:lnTo>
                    <a:pt x="1138555" y="1300505"/>
                  </a:lnTo>
                  <a:lnTo>
                    <a:pt x="1137805" y="1300505"/>
                  </a:lnTo>
                  <a:lnTo>
                    <a:pt x="1137691" y="1301775"/>
                  </a:lnTo>
                  <a:lnTo>
                    <a:pt x="1137526" y="1301775"/>
                  </a:lnTo>
                  <a:lnTo>
                    <a:pt x="1137373" y="1300505"/>
                  </a:lnTo>
                  <a:lnTo>
                    <a:pt x="1137335" y="1299235"/>
                  </a:lnTo>
                  <a:lnTo>
                    <a:pt x="1137158" y="1300302"/>
                  </a:lnTo>
                  <a:lnTo>
                    <a:pt x="1137158" y="1301775"/>
                  </a:lnTo>
                  <a:lnTo>
                    <a:pt x="1137031" y="1303045"/>
                  </a:lnTo>
                  <a:lnTo>
                    <a:pt x="1136865" y="1301775"/>
                  </a:lnTo>
                  <a:lnTo>
                    <a:pt x="1137158" y="1301775"/>
                  </a:lnTo>
                  <a:lnTo>
                    <a:pt x="1137158" y="1300302"/>
                  </a:lnTo>
                  <a:lnTo>
                    <a:pt x="1137132" y="1300505"/>
                  </a:lnTo>
                  <a:lnTo>
                    <a:pt x="1136777" y="1300505"/>
                  </a:lnTo>
                  <a:lnTo>
                    <a:pt x="1136510" y="1299235"/>
                  </a:lnTo>
                  <a:lnTo>
                    <a:pt x="1136332" y="1299235"/>
                  </a:lnTo>
                  <a:lnTo>
                    <a:pt x="1136421" y="1300505"/>
                  </a:lnTo>
                  <a:lnTo>
                    <a:pt x="1136738" y="1300505"/>
                  </a:lnTo>
                  <a:lnTo>
                    <a:pt x="1136548" y="1301775"/>
                  </a:lnTo>
                  <a:lnTo>
                    <a:pt x="1136345" y="1300505"/>
                  </a:lnTo>
                  <a:lnTo>
                    <a:pt x="1136243" y="1301775"/>
                  </a:lnTo>
                  <a:lnTo>
                    <a:pt x="1134440" y="1301775"/>
                  </a:lnTo>
                  <a:lnTo>
                    <a:pt x="1134376" y="1300505"/>
                  </a:lnTo>
                  <a:lnTo>
                    <a:pt x="1134249" y="1299235"/>
                  </a:lnTo>
                  <a:lnTo>
                    <a:pt x="1133983" y="1299235"/>
                  </a:lnTo>
                  <a:lnTo>
                    <a:pt x="1133957" y="1300505"/>
                  </a:lnTo>
                  <a:lnTo>
                    <a:pt x="1133830" y="1299235"/>
                  </a:lnTo>
                  <a:lnTo>
                    <a:pt x="1133411" y="1299235"/>
                  </a:lnTo>
                  <a:lnTo>
                    <a:pt x="1133309" y="1300505"/>
                  </a:lnTo>
                  <a:lnTo>
                    <a:pt x="1132967" y="1300505"/>
                  </a:lnTo>
                  <a:lnTo>
                    <a:pt x="1132878" y="1299235"/>
                  </a:lnTo>
                  <a:lnTo>
                    <a:pt x="1132852" y="1300505"/>
                  </a:lnTo>
                  <a:lnTo>
                    <a:pt x="1132840" y="1299235"/>
                  </a:lnTo>
                  <a:lnTo>
                    <a:pt x="1133068" y="1299235"/>
                  </a:lnTo>
                  <a:lnTo>
                    <a:pt x="1133030" y="1297965"/>
                  </a:lnTo>
                  <a:lnTo>
                    <a:pt x="1133233" y="1296695"/>
                  </a:lnTo>
                  <a:lnTo>
                    <a:pt x="1132751" y="1296695"/>
                  </a:lnTo>
                  <a:lnTo>
                    <a:pt x="1132738" y="1297965"/>
                  </a:lnTo>
                  <a:lnTo>
                    <a:pt x="1132903" y="1297965"/>
                  </a:lnTo>
                  <a:lnTo>
                    <a:pt x="1132763" y="1299235"/>
                  </a:lnTo>
                  <a:lnTo>
                    <a:pt x="1132535" y="1299235"/>
                  </a:lnTo>
                  <a:lnTo>
                    <a:pt x="1132459" y="1300505"/>
                  </a:lnTo>
                  <a:lnTo>
                    <a:pt x="1132319" y="1300505"/>
                  </a:lnTo>
                  <a:lnTo>
                    <a:pt x="1132370" y="1299235"/>
                  </a:lnTo>
                  <a:lnTo>
                    <a:pt x="1132420" y="1297965"/>
                  </a:lnTo>
                  <a:lnTo>
                    <a:pt x="1132103" y="1297965"/>
                  </a:lnTo>
                  <a:lnTo>
                    <a:pt x="1132484" y="1296695"/>
                  </a:lnTo>
                  <a:lnTo>
                    <a:pt x="1131392" y="1296695"/>
                  </a:lnTo>
                  <a:lnTo>
                    <a:pt x="1131316" y="1297965"/>
                  </a:lnTo>
                  <a:lnTo>
                    <a:pt x="1131062" y="1297965"/>
                  </a:lnTo>
                  <a:lnTo>
                    <a:pt x="1131214" y="1296695"/>
                  </a:lnTo>
                  <a:lnTo>
                    <a:pt x="1130858" y="1297965"/>
                  </a:lnTo>
                  <a:lnTo>
                    <a:pt x="1130935" y="1296695"/>
                  </a:lnTo>
                  <a:lnTo>
                    <a:pt x="1130731" y="1296695"/>
                  </a:lnTo>
                  <a:lnTo>
                    <a:pt x="1130795" y="1297965"/>
                  </a:lnTo>
                  <a:lnTo>
                    <a:pt x="1130160" y="1297965"/>
                  </a:lnTo>
                  <a:lnTo>
                    <a:pt x="1130160" y="1299235"/>
                  </a:lnTo>
                  <a:lnTo>
                    <a:pt x="1129652" y="1299235"/>
                  </a:lnTo>
                  <a:lnTo>
                    <a:pt x="1129855" y="1297965"/>
                  </a:lnTo>
                  <a:lnTo>
                    <a:pt x="1129995" y="1297965"/>
                  </a:lnTo>
                  <a:lnTo>
                    <a:pt x="1130325" y="1296695"/>
                  </a:lnTo>
                  <a:lnTo>
                    <a:pt x="1129690" y="1296695"/>
                  </a:lnTo>
                  <a:lnTo>
                    <a:pt x="1129576" y="1297965"/>
                  </a:lnTo>
                  <a:lnTo>
                    <a:pt x="1129538" y="1296695"/>
                  </a:lnTo>
                  <a:lnTo>
                    <a:pt x="1129233" y="1297965"/>
                  </a:lnTo>
                  <a:lnTo>
                    <a:pt x="1128737" y="1297965"/>
                  </a:lnTo>
                  <a:lnTo>
                    <a:pt x="1128725" y="1299235"/>
                  </a:lnTo>
                  <a:lnTo>
                    <a:pt x="1128268" y="1299235"/>
                  </a:lnTo>
                  <a:lnTo>
                    <a:pt x="1128268" y="1297965"/>
                  </a:lnTo>
                  <a:lnTo>
                    <a:pt x="1127988" y="1297965"/>
                  </a:lnTo>
                  <a:lnTo>
                    <a:pt x="1128560" y="1296695"/>
                  </a:lnTo>
                  <a:lnTo>
                    <a:pt x="1128077" y="1296695"/>
                  </a:lnTo>
                  <a:lnTo>
                    <a:pt x="1127823" y="1297965"/>
                  </a:lnTo>
                  <a:lnTo>
                    <a:pt x="1127163" y="1297965"/>
                  </a:lnTo>
                  <a:lnTo>
                    <a:pt x="1127175" y="1296695"/>
                  </a:lnTo>
                  <a:lnTo>
                    <a:pt x="1126578" y="1296695"/>
                  </a:lnTo>
                  <a:lnTo>
                    <a:pt x="1126159" y="1295425"/>
                  </a:lnTo>
                  <a:lnTo>
                    <a:pt x="1126185" y="1296695"/>
                  </a:lnTo>
                  <a:lnTo>
                    <a:pt x="1124267" y="1296695"/>
                  </a:lnTo>
                  <a:lnTo>
                    <a:pt x="1124686" y="1295425"/>
                  </a:lnTo>
                  <a:lnTo>
                    <a:pt x="1124394" y="1295425"/>
                  </a:lnTo>
                  <a:lnTo>
                    <a:pt x="1124953" y="1294155"/>
                  </a:lnTo>
                  <a:lnTo>
                    <a:pt x="1124699" y="1294155"/>
                  </a:lnTo>
                  <a:lnTo>
                    <a:pt x="1125042" y="1292885"/>
                  </a:lnTo>
                  <a:lnTo>
                    <a:pt x="1125321" y="1292885"/>
                  </a:lnTo>
                  <a:lnTo>
                    <a:pt x="1125639" y="1291615"/>
                  </a:lnTo>
                  <a:lnTo>
                    <a:pt x="1124839" y="1292885"/>
                  </a:lnTo>
                  <a:lnTo>
                    <a:pt x="1123975" y="1292885"/>
                  </a:lnTo>
                  <a:lnTo>
                    <a:pt x="1123975" y="1296695"/>
                  </a:lnTo>
                  <a:lnTo>
                    <a:pt x="1123442" y="1297965"/>
                  </a:lnTo>
                  <a:lnTo>
                    <a:pt x="1122870" y="1297965"/>
                  </a:lnTo>
                  <a:lnTo>
                    <a:pt x="1123111" y="1296695"/>
                  </a:lnTo>
                  <a:lnTo>
                    <a:pt x="1123975" y="1296695"/>
                  </a:lnTo>
                  <a:lnTo>
                    <a:pt x="1123975" y="1292885"/>
                  </a:lnTo>
                  <a:lnTo>
                    <a:pt x="1123137" y="1292885"/>
                  </a:lnTo>
                  <a:lnTo>
                    <a:pt x="1122680" y="1294155"/>
                  </a:lnTo>
                  <a:lnTo>
                    <a:pt x="1122083" y="1294155"/>
                  </a:lnTo>
                  <a:lnTo>
                    <a:pt x="1122083" y="1295425"/>
                  </a:lnTo>
                  <a:lnTo>
                    <a:pt x="1121752" y="1295425"/>
                  </a:lnTo>
                  <a:lnTo>
                    <a:pt x="1121740" y="1294155"/>
                  </a:lnTo>
                  <a:lnTo>
                    <a:pt x="1121968" y="1294155"/>
                  </a:lnTo>
                  <a:lnTo>
                    <a:pt x="1122083" y="1295425"/>
                  </a:lnTo>
                  <a:lnTo>
                    <a:pt x="1122083" y="1294155"/>
                  </a:lnTo>
                  <a:lnTo>
                    <a:pt x="1122654" y="1292885"/>
                  </a:lnTo>
                  <a:lnTo>
                    <a:pt x="1123111" y="1292885"/>
                  </a:lnTo>
                  <a:lnTo>
                    <a:pt x="1123594" y="1291615"/>
                  </a:lnTo>
                  <a:lnTo>
                    <a:pt x="1125486" y="1291615"/>
                  </a:lnTo>
                  <a:lnTo>
                    <a:pt x="1125397" y="1290345"/>
                  </a:lnTo>
                  <a:lnTo>
                    <a:pt x="1125639" y="1291615"/>
                  </a:lnTo>
                  <a:lnTo>
                    <a:pt x="1125702" y="1290345"/>
                  </a:lnTo>
                  <a:lnTo>
                    <a:pt x="1127988" y="1290345"/>
                  </a:lnTo>
                  <a:lnTo>
                    <a:pt x="1127861" y="1289075"/>
                  </a:lnTo>
                  <a:lnTo>
                    <a:pt x="1129118" y="1289075"/>
                  </a:lnTo>
                  <a:lnTo>
                    <a:pt x="1129792" y="1287805"/>
                  </a:lnTo>
                  <a:lnTo>
                    <a:pt x="1131100" y="1287805"/>
                  </a:lnTo>
                  <a:lnTo>
                    <a:pt x="1131074" y="1286535"/>
                  </a:lnTo>
                  <a:lnTo>
                    <a:pt x="1130808" y="1286535"/>
                  </a:lnTo>
                  <a:lnTo>
                    <a:pt x="1130655" y="1285265"/>
                  </a:lnTo>
                  <a:lnTo>
                    <a:pt x="1130452" y="1286535"/>
                  </a:lnTo>
                  <a:lnTo>
                    <a:pt x="1128077" y="1286535"/>
                  </a:lnTo>
                  <a:lnTo>
                    <a:pt x="1128102" y="1287805"/>
                  </a:lnTo>
                  <a:lnTo>
                    <a:pt x="1127010" y="1287805"/>
                  </a:lnTo>
                  <a:lnTo>
                    <a:pt x="1127163" y="1286535"/>
                  </a:lnTo>
                  <a:lnTo>
                    <a:pt x="1126629" y="1286535"/>
                  </a:lnTo>
                  <a:lnTo>
                    <a:pt x="1126540" y="1287805"/>
                  </a:lnTo>
                  <a:lnTo>
                    <a:pt x="1126591" y="1286535"/>
                  </a:lnTo>
                  <a:lnTo>
                    <a:pt x="1125867" y="1286535"/>
                  </a:lnTo>
                  <a:lnTo>
                    <a:pt x="1125689" y="1285265"/>
                  </a:lnTo>
                  <a:lnTo>
                    <a:pt x="1124369" y="1285265"/>
                  </a:lnTo>
                  <a:lnTo>
                    <a:pt x="1124140" y="1286535"/>
                  </a:lnTo>
                  <a:lnTo>
                    <a:pt x="1123937" y="1286535"/>
                  </a:lnTo>
                  <a:lnTo>
                    <a:pt x="1123886" y="1285265"/>
                  </a:lnTo>
                  <a:lnTo>
                    <a:pt x="1123061" y="1285265"/>
                  </a:lnTo>
                  <a:lnTo>
                    <a:pt x="1122591" y="1286535"/>
                  </a:lnTo>
                  <a:lnTo>
                    <a:pt x="1122235" y="1286535"/>
                  </a:lnTo>
                  <a:lnTo>
                    <a:pt x="1122400" y="1285265"/>
                  </a:lnTo>
                  <a:lnTo>
                    <a:pt x="1122895" y="1285265"/>
                  </a:lnTo>
                  <a:lnTo>
                    <a:pt x="1123162" y="1283995"/>
                  </a:lnTo>
                  <a:lnTo>
                    <a:pt x="1122629" y="1283995"/>
                  </a:lnTo>
                  <a:lnTo>
                    <a:pt x="1122184" y="1282725"/>
                  </a:lnTo>
                  <a:lnTo>
                    <a:pt x="1122159" y="1286535"/>
                  </a:lnTo>
                  <a:lnTo>
                    <a:pt x="1121765" y="1287805"/>
                  </a:lnTo>
                  <a:lnTo>
                    <a:pt x="1122095" y="1286535"/>
                  </a:lnTo>
                  <a:lnTo>
                    <a:pt x="1122159" y="1282725"/>
                  </a:lnTo>
                  <a:lnTo>
                    <a:pt x="1121448" y="1282725"/>
                  </a:lnTo>
                  <a:lnTo>
                    <a:pt x="1121079" y="1283995"/>
                  </a:lnTo>
                  <a:lnTo>
                    <a:pt x="1120432" y="1283995"/>
                  </a:lnTo>
                  <a:lnTo>
                    <a:pt x="1120355" y="1285265"/>
                  </a:lnTo>
                  <a:lnTo>
                    <a:pt x="1119632" y="1285265"/>
                  </a:lnTo>
                  <a:lnTo>
                    <a:pt x="1119454" y="1286535"/>
                  </a:lnTo>
                  <a:lnTo>
                    <a:pt x="1118768" y="1286535"/>
                  </a:lnTo>
                  <a:lnTo>
                    <a:pt x="1118730" y="1287805"/>
                  </a:lnTo>
                  <a:lnTo>
                    <a:pt x="1118019" y="1287805"/>
                  </a:lnTo>
                  <a:lnTo>
                    <a:pt x="1118260" y="1289075"/>
                  </a:lnTo>
                  <a:lnTo>
                    <a:pt x="1117993" y="1289075"/>
                  </a:lnTo>
                  <a:lnTo>
                    <a:pt x="1117854" y="1287805"/>
                  </a:lnTo>
                  <a:lnTo>
                    <a:pt x="1117473" y="1287805"/>
                  </a:lnTo>
                  <a:lnTo>
                    <a:pt x="1117142" y="1289075"/>
                  </a:lnTo>
                  <a:lnTo>
                    <a:pt x="1116355" y="1289075"/>
                  </a:lnTo>
                  <a:lnTo>
                    <a:pt x="1117104" y="1290345"/>
                  </a:lnTo>
                  <a:lnTo>
                    <a:pt x="1116076" y="1290345"/>
                  </a:lnTo>
                  <a:lnTo>
                    <a:pt x="1116126" y="1289075"/>
                  </a:lnTo>
                  <a:lnTo>
                    <a:pt x="1115733" y="1290345"/>
                  </a:lnTo>
                  <a:lnTo>
                    <a:pt x="1115326" y="1290345"/>
                  </a:lnTo>
                  <a:lnTo>
                    <a:pt x="1115263" y="1291615"/>
                  </a:lnTo>
                  <a:lnTo>
                    <a:pt x="1114717" y="1291615"/>
                  </a:lnTo>
                  <a:lnTo>
                    <a:pt x="1114005" y="1292885"/>
                  </a:lnTo>
                  <a:lnTo>
                    <a:pt x="1113713" y="1294155"/>
                  </a:lnTo>
                  <a:lnTo>
                    <a:pt x="1112888" y="1295425"/>
                  </a:lnTo>
                  <a:lnTo>
                    <a:pt x="1112621" y="1295425"/>
                  </a:lnTo>
                  <a:lnTo>
                    <a:pt x="1112901" y="1294155"/>
                  </a:lnTo>
                  <a:lnTo>
                    <a:pt x="1113497" y="1292885"/>
                  </a:lnTo>
                  <a:lnTo>
                    <a:pt x="1113243" y="1292885"/>
                  </a:lnTo>
                  <a:lnTo>
                    <a:pt x="1113409" y="1291615"/>
                  </a:lnTo>
                  <a:lnTo>
                    <a:pt x="1112024" y="1291615"/>
                  </a:lnTo>
                  <a:lnTo>
                    <a:pt x="1112126" y="1290345"/>
                  </a:lnTo>
                  <a:lnTo>
                    <a:pt x="1113421" y="1290345"/>
                  </a:lnTo>
                  <a:lnTo>
                    <a:pt x="1113688" y="1289075"/>
                  </a:lnTo>
                  <a:lnTo>
                    <a:pt x="1113840" y="1289075"/>
                  </a:lnTo>
                  <a:lnTo>
                    <a:pt x="1113853" y="1287805"/>
                  </a:lnTo>
                  <a:lnTo>
                    <a:pt x="1114323" y="1287805"/>
                  </a:lnTo>
                  <a:lnTo>
                    <a:pt x="1114221" y="1286535"/>
                  </a:lnTo>
                  <a:lnTo>
                    <a:pt x="1113929" y="1286535"/>
                  </a:lnTo>
                  <a:lnTo>
                    <a:pt x="1113751" y="1287805"/>
                  </a:lnTo>
                  <a:lnTo>
                    <a:pt x="1113459" y="1287805"/>
                  </a:lnTo>
                  <a:lnTo>
                    <a:pt x="1113904" y="1286535"/>
                  </a:lnTo>
                  <a:lnTo>
                    <a:pt x="1113878" y="1285265"/>
                  </a:lnTo>
                  <a:lnTo>
                    <a:pt x="1114539" y="1285265"/>
                  </a:lnTo>
                  <a:lnTo>
                    <a:pt x="1115288" y="1283995"/>
                  </a:lnTo>
                  <a:lnTo>
                    <a:pt x="1114539" y="1283995"/>
                  </a:lnTo>
                  <a:lnTo>
                    <a:pt x="1114704" y="1282725"/>
                  </a:lnTo>
                  <a:lnTo>
                    <a:pt x="1115301" y="1282725"/>
                  </a:lnTo>
                  <a:lnTo>
                    <a:pt x="1115415" y="1283995"/>
                  </a:lnTo>
                  <a:lnTo>
                    <a:pt x="1115745" y="1283995"/>
                  </a:lnTo>
                  <a:lnTo>
                    <a:pt x="1116063" y="1282725"/>
                  </a:lnTo>
                  <a:lnTo>
                    <a:pt x="1116444" y="1282725"/>
                  </a:lnTo>
                  <a:lnTo>
                    <a:pt x="1116774" y="1281455"/>
                  </a:lnTo>
                  <a:lnTo>
                    <a:pt x="1117371" y="1281455"/>
                  </a:lnTo>
                  <a:lnTo>
                    <a:pt x="1117244" y="1280185"/>
                  </a:lnTo>
                  <a:lnTo>
                    <a:pt x="1117866" y="1280185"/>
                  </a:lnTo>
                  <a:lnTo>
                    <a:pt x="1118031" y="1278915"/>
                  </a:lnTo>
                  <a:lnTo>
                    <a:pt x="1117612" y="1277645"/>
                  </a:lnTo>
                  <a:lnTo>
                    <a:pt x="1119289" y="1277645"/>
                  </a:lnTo>
                  <a:lnTo>
                    <a:pt x="1119505" y="1276375"/>
                  </a:lnTo>
                  <a:lnTo>
                    <a:pt x="1120152" y="1276375"/>
                  </a:lnTo>
                  <a:lnTo>
                    <a:pt x="1120254" y="1275105"/>
                  </a:lnTo>
                  <a:lnTo>
                    <a:pt x="1120787" y="1275105"/>
                  </a:lnTo>
                  <a:lnTo>
                    <a:pt x="1120813" y="1273835"/>
                  </a:lnTo>
                  <a:lnTo>
                    <a:pt x="1120622" y="1272565"/>
                  </a:lnTo>
                  <a:lnTo>
                    <a:pt x="1121346" y="1272565"/>
                  </a:lnTo>
                  <a:lnTo>
                    <a:pt x="1121397" y="1273835"/>
                  </a:lnTo>
                  <a:lnTo>
                    <a:pt x="1121587" y="1273835"/>
                  </a:lnTo>
                  <a:lnTo>
                    <a:pt x="1121651" y="1272565"/>
                  </a:lnTo>
                  <a:lnTo>
                    <a:pt x="1122299" y="1272565"/>
                  </a:lnTo>
                  <a:lnTo>
                    <a:pt x="1122654" y="1271295"/>
                  </a:lnTo>
                  <a:lnTo>
                    <a:pt x="1122718" y="1270025"/>
                  </a:lnTo>
                  <a:lnTo>
                    <a:pt x="1122680" y="1271295"/>
                  </a:lnTo>
                  <a:lnTo>
                    <a:pt x="1123061" y="1270025"/>
                  </a:lnTo>
                  <a:lnTo>
                    <a:pt x="1123861" y="1270025"/>
                  </a:lnTo>
                  <a:lnTo>
                    <a:pt x="1124216" y="1268755"/>
                  </a:lnTo>
                  <a:lnTo>
                    <a:pt x="1124419" y="1268755"/>
                  </a:lnTo>
                  <a:lnTo>
                    <a:pt x="1124585" y="1267485"/>
                  </a:lnTo>
                  <a:lnTo>
                    <a:pt x="1125613" y="1267485"/>
                  </a:lnTo>
                  <a:lnTo>
                    <a:pt x="1125702" y="1266215"/>
                  </a:lnTo>
                  <a:lnTo>
                    <a:pt x="1125918" y="1266215"/>
                  </a:lnTo>
                  <a:lnTo>
                    <a:pt x="1125613" y="1267485"/>
                  </a:lnTo>
                  <a:lnTo>
                    <a:pt x="1125956" y="1267485"/>
                  </a:lnTo>
                  <a:lnTo>
                    <a:pt x="1126134" y="1266215"/>
                  </a:lnTo>
                  <a:lnTo>
                    <a:pt x="1126147" y="1264945"/>
                  </a:lnTo>
                  <a:lnTo>
                    <a:pt x="1126540" y="1264945"/>
                  </a:lnTo>
                  <a:lnTo>
                    <a:pt x="1126972" y="1263675"/>
                  </a:lnTo>
                  <a:lnTo>
                    <a:pt x="1127569" y="1263675"/>
                  </a:lnTo>
                  <a:lnTo>
                    <a:pt x="1127760" y="1262405"/>
                  </a:lnTo>
                  <a:lnTo>
                    <a:pt x="1127861" y="1261135"/>
                  </a:lnTo>
                  <a:lnTo>
                    <a:pt x="1127696" y="1261135"/>
                  </a:lnTo>
                  <a:lnTo>
                    <a:pt x="1127277" y="1259890"/>
                  </a:lnTo>
                  <a:lnTo>
                    <a:pt x="1127048" y="1261135"/>
                  </a:lnTo>
                  <a:lnTo>
                    <a:pt x="1126909" y="1259865"/>
                  </a:lnTo>
                  <a:lnTo>
                    <a:pt x="1125474" y="1259865"/>
                  </a:lnTo>
                  <a:lnTo>
                    <a:pt x="1125347" y="1261135"/>
                  </a:lnTo>
                  <a:lnTo>
                    <a:pt x="1123784" y="1261135"/>
                  </a:lnTo>
                  <a:lnTo>
                    <a:pt x="1123683" y="1259865"/>
                  </a:lnTo>
                  <a:lnTo>
                    <a:pt x="1123518" y="1259865"/>
                  </a:lnTo>
                  <a:lnTo>
                    <a:pt x="1123632" y="1258595"/>
                  </a:lnTo>
                  <a:lnTo>
                    <a:pt x="1122819" y="1258595"/>
                  </a:lnTo>
                  <a:lnTo>
                    <a:pt x="1122819" y="1268755"/>
                  </a:lnTo>
                  <a:lnTo>
                    <a:pt x="1122705" y="1270025"/>
                  </a:lnTo>
                  <a:lnTo>
                    <a:pt x="1122718" y="1268755"/>
                  </a:lnTo>
                  <a:lnTo>
                    <a:pt x="1122819" y="1258595"/>
                  </a:lnTo>
                  <a:lnTo>
                    <a:pt x="1122629" y="1258595"/>
                  </a:lnTo>
                  <a:lnTo>
                    <a:pt x="1122768" y="1257325"/>
                  </a:lnTo>
                  <a:lnTo>
                    <a:pt x="1123581" y="1257325"/>
                  </a:lnTo>
                  <a:lnTo>
                    <a:pt x="1123721" y="1256055"/>
                  </a:lnTo>
                  <a:lnTo>
                    <a:pt x="1123937" y="1257325"/>
                  </a:lnTo>
                  <a:lnTo>
                    <a:pt x="1128649" y="1257325"/>
                  </a:lnTo>
                  <a:lnTo>
                    <a:pt x="1128852" y="1258595"/>
                  </a:lnTo>
                  <a:lnTo>
                    <a:pt x="1129525" y="1258595"/>
                  </a:lnTo>
                  <a:lnTo>
                    <a:pt x="1129576" y="1257325"/>
                  </a:lnTo>
                  <a:lnTo>
                    <a:pt x="1130109" y="1257325"/>
                  </a:lnTo>
                  <a:lnTo>
                    <a:pt x="1129830" y="1256055"/>
                  </a:lnTo>
                  <a:lnTo>
                    <a:pt x="1130274" y="1256055"/>
                  </a:lnTo>
                  <a:lnTo>
                    <a:pt x="1130655" y="1257325"/>
                  </a:lnTo>
                  <a:lnTo>
                    <a:pt x="1130808" y="1257325"/>
                  </a:lnTo>
                  <a:lnTo>
                    <a:pt x="1131074" y="1256055"/>
                  </a:lnTo>
                  <a:lnTo>
                    <a:pt x="1131201" y="1256055"/>
                  </a:lnTo>
                  <a:lnTo>
                    <a:pt x="1131366" y="1254785"/>
                  </a:lnTo>
                  <a:lnTo>
                    <a:pt x="1130490" y="1254785"/>
                  </a:lnTo>
                  <a:lnTo>
                    <a:pt x="1130541" y="1253515"/>
                  </a:lnTo>
                  <a:lnTo>
                    <a:pt x="1131277" y="1253515"/>
                  </a:lnTo>
                  <a:lnTo>
                    <a:pt x="1131506" y="1254785"/>
                  </a:lnTo>
                  <a:lnTo>
                    <a:pt x="1131570" y="1253515"/>
                  </a:lnTo>
                  <a:lnTo>
                    <a:pt x="1131646" y="1252245"/>
                  </a:lnTo>
                  <a:lnTo>
                    <a:pt x="1131328" y="1252245"/>
                  </a:lnTo>
                  <a:lnTo>
                    <a:pt x="1131443" y="1253515"/>
                  </a:lnTo>
                  <a:lnTo>
                    <a:pt x="1131392" y="1253286"/>
                  </a:lnTo>
                  <a:lnTo>
                    <a:pt x="1131163" y="1252245"/>
                  </a:lnTo>
                  <a:lnTo>
                    <a:pt x="1132141" y="1245895"/>
                  </a:lnTo>
                  <a:lnTo>
                    <a:pt x="1132890" y="1245895"/>
                  </a:lnTo>
                  <a:lnTo>
                    <a:pt x="1133182" y="1244625"/>
                  </a:lnTo>
                  <a:lnTo>
                    <a:pt x="1133360" y="1244625"/>
                  </a:lnTo>
                  <a:lnTo>
                    <a:pt x="1133513" y="1243355"/>
                  </a:lnTo>
                  <a:lnTo>
                    <a:pt x="1132433" y="1243355"/>
                  </a:lnTo>
                  <a:lnTo>
                    <a:pt x="1130884" y="1242085"/>
                  </a:lnTo>
                  <a:lnTo>
                    <a:pt x="1127988" y="1239545"/>
                  </a:lnTo>
                  <a:lnTo>
                    <a:pt x="1127404" y="1239545"/>
                  </a:lnTo>
                  <a:lnTo>
                    <a:pt x="1127391" y="1238275"/>
                  </a:lnTo>
                  <a:lnTo>
                    <a:pt x="1128318" y="1238275"/>
                  </a:lnTo>
                  <a:lnTo>
                    <a:pt x="1127874" y="1237005"/>
                  </a:lnTo>
                  <a:lnTo>
                    <a:pt x="1127112" y="1238275"/>
                  </a:lnTo>
                  <a:lnTo>
                    <a:pt x="1126871" y="1238275"/>
                  </a:lnTo>
                  <a:lnTo>
                    <a:pt x="1127226" y="1237005"/>
                  </a:lnTo>
                  <a:lnTo>
                    <a:pt x="1126871" y="1237005"/>
                  </a:lnTo>
                  <a:lnTo>
                    <a:pt x="1126477" y="1235735"/>
                  </a:lnTo>
                  <a:lnTo>
                    <a:pt x="1126045" y="1235735"/>
                  </a:lnTo>
                  <a:lnTo>
                    <a:pt x="1125816" y="1234465"/>
                  </a:lnTo>
                  <a:lnTo>
                    <a:pt x="1126566" y="1234465"/>
                  </a:lnTo>
                  <a:lnTo>
                    <a:pt x="1126693" y="1235735"/>
                  </a:lnTo>
                  <a:lnTo>
                    <a:pt x="1127099" y="1235735"/>
                  </a:lnTo>
                  <a:lnTo>
                    <a:pt x="1127137" y="1234465"/>
                  </a:lnTo>
                  <a:lnTo>
                    <a:pt x="1128496" y="1234465"/>
                  </a:lnTo>
                  <a:lnTo>
                    <a:pt x="1128293" y="1235735"/>
                  </a:lnTo>
                  <a:lnTo>
                    <a:pt x="1128915" y="1235735"/>
                  </a:lnTo>
                  <a:lnTo>
                    <a:pt x="1129169" y="1234465"/>
                  </a:lnTo>
                  <a:lnTo>
                    <a:pt x="1128941" y="1234465"/>
                  </a:lnTo>
                  <a:lnTo>
                    <a:pt x="1129004" y="1233195"/>
                  </a:lnTo>
                  <a:lnTo>
                    <a:pt x="1127912" y="1233195"/>
                  </a:lnTo>
                  <a:lnTo>
                    <a:pt x="1127823" y="1232979"/>
                  </a:lnTo>
                  <a:lnTo>
                    <a:pt x="1127823" y="1233195"/>
                  </a:lnTo>
                  <a:lnTo>
                    <a:pt x="1127366" y="1233195"/>
                  </a:lnTo>
                  <a:lnTo>
                    <a:pt x="1127417" y="1231925"/>
                  </a:lnTo>
                  <a:lnTo>
                    <a:pt x="1125397" y="1231925"/>
                  </a:lnTo>
                  <a:lnTo>
                    <a:pt x="1125397" y="1235735"/>
                  </a:lnTo>
                  <a:lnTo>
                    <a:pt x="1124750" y="1235735"/>
                  </a:lnTo>
                  <a:lnTo>
                    <a:pt x="1124572" y="1234465"/>
                  </a:lnTo>
                  <a:lnTo>
                    <a:pt x="1124991" y="1234465"/>
                  </a:lnTo>
                  <a:lnTo>
                    <a:pt x="1125397" y="1235735"/>
                  </a:lnTo>
                  <a:lnTo>
                    <a:pt x="1125397" y="1231925"/>
                  </a:lnTo>
                  <a:lnTo>
                    <a:pt x="1123772" y="1231925"/>
                  </a:lnTo>
                  <a:lnTo>
                    <a:pt x="1123670" y="1230655"/>
                  </a:lnTo>
                  <a:lnTo>
                    <a:pt x="1123442" y="1230655"/>
                  </a:lnTo>
                  <a:lnTo>
                    <a:pt x="1123416" y="1229385"/>
                  </a:lnTo>
                  <a:lnTo>
                    <a:pt x="1123632" y="1229385"/>
                  </a:lnTo>
                  <a:lnTo>
                    <a:pt x="1123276" y="1228839"/>
                  </a:lnTo>
                  <a:lnTo>
                    <a:pt x="1123276" y="1234465"/>
                  </a:lnTo>
                  <a:lnTo>
                    <a:pt x="1122591" y="1234465"/>
                  </a:lnTo>
                  <a:lnTo>
                    <a:pt x="1122591" y="1270025"/>
                  </a:lnTo>
                  <a:lnTo>
                    <a:pt x="1122591" y="1271295"/>
                  </a:lnTo>
                  <a:lnTo>
                    <a:pt x="1121791" y="1271295"/>
                  </a:lnTo>
                  <a:lnTo>
                    <a:pt x="1121676" y="1270025"/>
                  </a:lnTo>
                  <a:lnTo>
                    <a:pt x="1122591" y="1270025"/>
                  </a:lnTo>
                  <a:lnTo>
                    <a:pt x="1122591" y="1234465"/>
                  </a:lnTo>
                  <a:lnTo>
                    <a:pt x="1122235" y="1234465"/>
                  </a:lnTo>
                  <a:lnTo>
                    <a:pt x="1121702" y="1233195"/>
                  </a:lnTo>
                  <a:lnTo>
                    <a:pt x="1122184" y="1233195"/>
                  </a:lnTo>
                  <a:lnTo>
                    <a:pt x="1123276" y="1234465"/>
                  </a:lnTo>
                  <a:lnTo>
                    <a:pt x="1123276" y="1228839"/>
                  </a:lnTo>
                  <a:lnTo>
                    <a:pt x="1122807" y="1228115"/>
                  </a:lnTo>
                  <a:lnTo>
                    <a:pt x="1123645" y="1228115"/>
                  </a:lnTo>
                  <a:lnTo>
                    <a:pt x="1123911" y="1229385"/>
                  </a:lnTo>
                  <a:lnTo>
                    <a:pt x="1124216" y="1228369"/>
                  </a:lnTo>
                  <a:lnTo>
                    <a:pt x="1124585" y="1229385"/>
                  </a:lnTo>
                  <a:lnTo>
                    <a:pt x="1126248" y="1229385"/>
                  </a:lnTo>
                  <a:lnTo>
                    <a:pt x="1126401" y="1230655"/>
                  </a:lnTo>
                  <a:lnTo>
                    <a:pt x="1127404" y="1230655"/>
                  </a:lnTo>
                  <a:lnTo>
                    <a:pt x="1126502" y="1229385"/>
                  </a:lnTo>
                  <a:lnTo>
                    <a:pt x="1127366" y="1229385"/>
                  </a:lnTo>
                  <a:lnTo>
                    <a:pt x="1127315" y="1228115"/>
                  </a:lnTo>
                  <a:lnTo>
                    <a:pt x="1124445" y="1228115"/>
                  </a:lnTo>
                  <a:lnTo>
                    <a:pt x="1124280" y="1226845"/>
                  </a:lnTo>
                  <a:lnTo>
                    <a:pt x="1123708" y="1226845"/>
                  </a:lnTo>
                  <a:lnTo>
                    <a:pt x="1123467" y="1225575"/>
                  </a:lnTo>
                  <a:lnTo>
                    <a:pt x="1124178" y="1225575"/>
                  </a:lnTo>
                  <a:lnTo>
                    <a:pt x="1124254" y="1224305"/>
                  </a:lnTo>
                  <a:lnTo>
                    <a:pt x="1126744" y="1224305"/>
                  </a:lnTo>
                  <a:lnTo>
                    <a:pt x="1126629" y="1223035"/>
                  </a:lnTo>
                  <a:lnTo>
                    <a:pt x="1126286" y="1223035"/>
                  </a:lnTo>
                  <a:lnTo>
                    <a:pt x="1126147" y="1221765"/>
                  </a:lnTo>
                  <a:lnTo>
                    <a:pt x="1125943" y="1221765"/>
                  </a:lnTo>
                  <a:lnTo>
                    <a:pt x="1125334" y="1221765"/>
                  </a:lnTo>
                  <a:lnTo>
                    <a:pt x="1125105" y="1220495"/>
                  </a:lnTo>
                  <a:lnTo>
                    <a:pt x="1125232" y="1220495"/>
                  </a:lnTo>
                  <a:lnTo>
                    <a:pt x="1125588" y="1219225"/>
                  </a:lnTo>
                  <a:lnTo>
                    <a:pt x="1125982" y="1219225"/>
                  </a:lnTo>
                  <a:lnTo>
                    <a:pt x="1125359" y="1217955"/>
                  </a:lnTo>
                  <a:lnTo>
                    <a:pt x="1126807" y="1217955"/>
                  </a:lnTo>
                  <a:lnTo>
                    <a:pt x="1126947" y="1216685"/>
                  </a:lnTo>
                  <a:lnTo>
                    <a:pt x="1127099" y="1216685"/>
                  </a:lnTo>
                  <a:lnTo>
                    <a:pt x="1126909" y="1215415"/>
                  </a:lnTo>
                  <a:lnTo>
                    <a:pt x="1126655" y="1215415"/>
                  </a:lnTo>
                  <a:lnTo>
                    <a:pt x="1126566" y="1215021"/>
                  </a:lnTo>
                  <a:lnTo>
                    <a:pt x="1126566" y="1216685"/>
                  </a:lnTo>
                  <a:lnTo>
                    <a:pt x="1126096" y="1216685"/>
                  </a:lnTo>
                  <a:lnTo>
                    <a:pt x="1126553" y="1215415"/>
                  </a:lnTo>
                  <a:lnTo>
                    <a:pt x="1126566" y="1216685"/>
                  </a:lnTo>
                  <a:lnTo>
                    <a:pt x="1126566" y="1215021"/>
                  </a:lnTo>
                  <a:lnTo>
                    <a:pt x="1126375" y="1214145"/>
                  </a:lnTo>
                  <a:lnTo>
                    <a:pt x="1126426" y="1212875"/>
                  </a:lnTo>
                  <a:lnTo>
                    <a:pt x="1125791" y="1212875"/>
                  </a:lnTo>
                  <a:lnTo>
                    <a:pt x="1125232" y="1211605"/>
                  </a:lnTo>
                  <a:lnTo>
                    <a:pt x="1124369" y="1211605"/>
                  </a:lnTo>
                  <a:lnTo>
                    <a:pt x="1124369" y="1212875"/>
                  </a:lnTo>
                  <a:lnTo>
                    <a:pt x="1123708" y="1212875"/>
                  </a:lnTo>
                  <a:lnTo>
                    <a:pt x="1124038" y="1211605"/>
                  </a:lnTo>
                  <a:lnTo>
                    <a:pt x="1123797" y="1211605"/>
                  </a:lnTo>
                  <a:lnTo>
                    <a:pt x="1123721" y="1210335"/>
                  </a:lnTo>
                  <a:lnTo>
                    <a:pt x="1123416" y="1210335"/>
                  </a:lnTo>
                  <a:lnTo>
                    <a:pt x="1123416" y="1219225"/>
                  </a:lnTo>
                  <a:lnTo>
                    <a:pt x="1123378" y="1220495"/>
                  </a:lnTo>
                  <a:lnTo>
                    <a:pt x="1123099" y="1220495"/>
                  </a:lnTo>
                  <a:lnTo>
                    <a:pt x="1123416" y="1219225"/>
                  </a:lnTo>
                  <a:lnTo>
                    <a:pt x="1123416" y="1210335"/>
                  </a:lnTo>
                  <a:lnTo>
                    <a:pt x="1122972" y="1210335"/>
                  </a:lnTo>
                  <a:lnTo>
                    <a:pt x="1122972" y="1220495"/>
                  </a:lnTo>
                  <a:lnTo>
                    <a:pt x="1122972" y="1221765"/>
                  </a:lnTo>
                  <a:lnTo>
                    <a:pt x="1122819" y="1221765"/>
                  </a:lnTo>
                  <a:lnTo>
                    <a:pt x="1122819" y="1225575"/>
                  </a:lnTo>
                  <a:lnTo>
                    <a:pt x="1122794" y="1229385"/>
                  </a:lnTo>
                  <a:lnTo>
                    <a:pt x="1122070" y="1228115"/>
                  </a:lnTo>
                  <a:lnTo>
                    <a:pt x="1122680" y="1228115"/>
                  </a:lnTo>
                  <a:lnTo>
                    <a:pt x="1122794" y="1229385"/>
                  </a:lnTo>
                  <a:lnTo>
                    <a:pt x="1122794" y="1225575"/>
                  </a:lnTo>
                  <a:lnTo>
                    <a:pt x="1122019" y="1225575"/>
                  </a:lnTo>
                  <a:lnTo>
                    <a:pt x="1122019" y="1230655"/>
                  </a:lnTo>
                  <a:lnTo>
                    <a:pt x="1121841" y="1231925"/>
                  </a:lnTo>
                  <a:lnTo>
                    <a:pt x="1121410" y="1230655"/>
                  </a:lnTo>
                  <a:lnTo>
                    <a:pt x="1122019" y="1230655"/>
                  </a:lnTo>
                  <a:lnTo>
                    <a:pt x="1122019" y="1225575"/>
                  </a:lnTo>
                  <a:lnTo>
                    <a:pt x="1121625" y="1225575"/>
                  </a:lnTo>
                  <a:lnTo>
                    <a:pt x="1121765" y="1224305"/>
                  </a:lnTo>
                  <a:lnTo>
                    <a:pt x="1122210" y="1224305"/>
                  </a:lnTo>
                  <a:lnTo>
                    <a:pt x="1122819" y="1225575"/>
                  </a:lnTo>
                  <a:lnTo>
                    <a:pt x="1122819" y="1221765"/>
                  </a:lnTo>
                  <a:lnTo>
                    <a:pt x="1122667" y="1221765"/>
                  </a:lnTo>
                  <a:lnTo>
                    <a:pt x="1122527" y="1221765"/>
                  </a:lnTo>
                  <a:lnTo>
                    <a:pt x="1122426" y="1220495"/>
                  </a:lnTo>
                  <a:lnTo>
                    <a:pt x="1122667" y="1221765"/>
                  </a:lnTo>
                  <a:lnTo>
                    <a:pt x="1122819" y="1220495"/>
                  </a:lnTo>
                  <a:lnTo>
                    <a:pt x="1122972" y="1220495"/>
                  </a:lnTo>
                  <a:lnTo>
                    <a:pt x="1122972" y="1210335"/>
                  </a:lnTo>
                  <a:lnTo>
                    <a:pt x="1122476" y="1209065"/>
                  </a:lnTo>
                  <a:lnTo>
                    <a:pt x="1124648" y="1209065"/>
                  </a:lnTo>
                  <a:lnTo>
                    <a:pt x="1124381" y="1207795"/>
                  </a:lnTo>
                  <a:lnTo>
                    <a:pt x="1122286" y="1207795"/>
                  </a:lnTo>
                  <a:lnTo>
                    <a:pt x="1122286" y="1221765"/>
                  </a:lnTo>
                  <a:lnTo>
                    <a:pt x="1122121" y="1220495"/>
                  </a:lnTo>
                  <a:lnTo>
                    <a:pt x="1122286" y="1221765"/>
                  </a:lnTo>
                  <a:lnTo>
                    <a:pt x="1122286" y="1207795"/>
                  </a:lnTo>
                  <a:lnTo>
                    <a:pt x="1122260" y="1209065"/>
                  </a:lnTo>
                  <a:lnTo>
                    <a:pt x="1120711" y="1209065"/>
                  </a:lnTo>
                  <a:lnTo>
                    <a:pt x="1120508" y="1207795"/>
                  </a:lnTo>
                  <a:lnTo>
                    <a:pt x="1120698" y="1207795"/>
                  </a:lnTo>
                  <a:lnTo>
                    <a:pt x="1120495" y="1206525"/>
                  </a:lnTo>
                  <a:lnTo>
                    <a:pt x="1115707" y="1206525"/>
                  </a:lnTo>
                  <a:lnTo>
                    <a:pt x="1115745" y="1205255"/>
                  </a:lnTo>
                  <a:lnTo>
                    <a:pt x="1115593" y="1205255"/>
                  </a:lnTo>
                  <a:lnTo>
                    <a:pt x="1115631" y="1203985"/>
                  </a:lnTo>
                  <a:lnTo>
                    <a:pt x="1112443" y="1203985"/>
                  </a:lnTo>
                  <a:lnTo>
                    <a:pt x="1112456" y="1205255"/>
                  </a:lnTo>
                  <a:lnTo>
                    <a:pt x="1111910" y="1203985"/>
                  </a:lnTo>
                  <a:lnTo>
                    <a:pt x="1110551" y="1203985"/>
                  </a:lnTo>
                  <a:lnTo>
                    <a:pt x="1110551" y="1333525"/>
                  </a:lnTo>
                  <a:lnTo>
                    <a:pt x="1110157" y="1334795"/>
                  </a:lnTo>
                  <a:lnTo>
                    <a:pt x="1109916" y="1334795"/>
                  </a:lnTo>
                  <a:lnTo>
                    <a:pt x="1110551" y="1333525"/>
                  </a:lnTo>
                  <a:lnTo>
                    <a:pt x="1110551" y="1203985"/>
                  </a:lnTo>
                  <a:lnTo>
                    <a:pt x="1110322" y="1203985"/>
                  </a:lnTo>
                  <a:lnTo>
                    <a:pt x="1110195" y="1205255"/>
                  </a:lnTo>
                  <a:lnTo>
                    <a:pt x="1109637" y="1205255"/>
                  </a:lnTo>
                  <a:lnTo>
                    <a:pt x="1109687" y="1206525"/>
                  </a:lnTo>
                  <a:lnTo>
                    <a:pt x="1107770" y="1206525"/>
                  </a:lnTo>
                  <a:lnTo>
                    <a:pt x="1107173" y="1205255"/>
                  </a:lnTo>
                  <a:lnTo>
                    <a:pt x="1107782" y="1205255"/>
                  </a:lnTo>
                  <a:lnTo>
                    <a:pt x="1108392" y="1203985"/>
                  </a:lnTo>
                  <a:lnTo>
                    <a:pt x="1108608" y="1203985"/>
                  </a:lnTo>
                  <a:lnTo>
                    <a:pt x="1108506" y="1202715"/>
                  </a:lnTo>
                  <a:lnTo>
                    <a:pt x="1109599" y="1202715"/>
                  </a:lnTo>
                  <a:lnTo>
                    <a:pt x="1109459" y="1201445"/>
                  </a:lnTo>
                  <a:lnTo>
                    <a:pt x="1107859" y="1201445"/>
                  </a:lnTo>
                  <a:lnTo>
                    <a:pt x="1107592" y="1200175"/>
                  </a:lnTo>
                  <a:lnTo>
                    <a:pt x="1107859" y="1198905"/>
                  </a:lnTo>
                  <a:lnTo>
                    <a:pt x="1107033" y="1198905"/>
                  </a:lnTo>
                  <a:lnTo>
                    <a:pt x="1106741" y="1197635"/>
                  </a:lnTo>
                  <a:lnTo>
                    <a:pt x="1106462" y="1197635"/>
                  </a:lnTo>
                  <a:lnTo>
                    <a:pt x="1106246" y="1196365"/>
                  </a:lnTo>
                  <a:lnTo>
                    <a:pt x="1105750" y="1196365"/>
                  </a:lnTo>
                  <a:lnTo>
                    <a:pt x="1105471" y="1195095"/>
                  </a:lnTo>
                  <a:lnTo>
                    <a:pt x="1105141" y="1195095"/>
                  </a:lnTo>
                  <a:lnTo>
                    <a:pt x="1105636" y="1193825"/>
                  </a:lnTo>
                  <a:lnTo>
                    <a:pt x="1104912" y="1193825"/>
                  </a:lnTo>
                  <a:lnTo>
                    <a:pt x="1102995" y="1188745"/>
                  </a:lnTo>
                  <a:lnTo>
                    <a:pt x="1103566" y="1188745"/>
                  </a:lnTo>
                  <a:lnTo>
                    <a:pt x="1103731" y="1187475"/>
                  </a:lnTo>
                  <a:lnTo>
                    <a:pt x="1101102" y="1187475"/>
                  </a:lnTo>
                  <a:lnTo>
                    <a:pt x="1101699" y="1186205"/>
                  </a:lnTo>
                  <a:lnTo>
                    <a:pt x="1105408" y="1186205"/>
                  </a:lnTo>
                  <a:lnTo>
                    <a:pt x="1105344" y="1184935"/>
                  </a:lnTo>
                  <a:lnTo>
                    <a:pt x="1105687" y="1184935"/>
                  </a:lnTo>
                  <a:lnTo>
                    <a:pt x="1105725" y="1186205"/>
                  </a:lnTo>
                  <a:lnTo>
                    <a:pt x="1107084" y="1186205"/>
                  </a:lnTo>
                  <a:lnTo>
                    <a:pt x="1106868" y="1184935"/>
                  </a:lnTo>
                  <a:lnTo>
                    <a:pt x="1105725" y="1184935"/>
                  </a:lnTo>
                  <a:lnTo>
                    <a:pt x="1105700" y="1183665"/>
                  </a:lnTo>
                  <a:lnTo>
                    <a:pt x="1105154" y="1183665"/>
                  </a:lnTo>
                  <a:lnTo>
                    <a:pt x="1105115" y="1184935"/>
                  </a:lnTo>
                  <a:lnTo>
                    <a:pt x="1104950" y="1184935"/>
                  </a:lnTo>
                  <a:lnTo>
                    <a:pt x="1104874" y="1183665"/>
                  </a:lnTo>
                  <a:lnTo>
                    <a:pt x="1104303" y="1183665"/>
                  </a:lnTo>
                  <a:lnTo>
                    <a:pt x="1104646" y="1182395"/>
                  </a:lnTo>
                  <a:lnTo>
                    <a:pt x="1102766" y="1182395"/>
                  </a:lnTo>
                  <a:lnTo>
                    <a:pt x="1102626" y="1183665"/>
                  </a:lnTo>
                  <a:lnTo>
                    <a:pt x="1100797" y="1183665"/>
                  </a:lnTo>
                  <a:lnTo>
                    <a:pt x="1100709" y="1182395"/>
                  </a:lnTo>
                  <a:lnTo>
                    <a:pt x="1099959" y="1182395"/>
                  </a:lnTo>
                  <a:lnTo>
                    <a:pt x="1099845" y="1181125"/>
                  </a:lnTo>
                  <a:lnTo>
                    <a:pt x="1096467" y="1181125"/>
                  </a:lnTo>
                  <a:lnTo>
                    <a:pt x="1095959" y="1181125"/>
                  </a:lnTo>
                  <a:lnTo>
                    <a:pt x="1094740" y="1181125"/>
                  </a:lnTo>
                  <a:lnTo>
                    <a:pt x="1094562" y="1181125"/>
                  </a:lnTo>
                  <a:lnTo>
                    <a:pt x="1094435" y="1179855"/>
                  </a:lnTo>
                  <a:lnTo>
                    <a:pt x="1094892" y="1179855"/>
                  </a:lnTo>
                  <a:lnTo>
                    <a:pt x="1094740" y="1181125"/>
                  </a:lnTo>
                  <a:lnTo>
                    <a:pt x="1094955" y="1179855"/>
                  </a:lnTo>
                  <a:lnTo>
                    <a:pt x="1095667" y="1179855"/>
                  </a:lnTo>
                  <a:lnTo>
                    <a:pt x="1095959" y="1181125"/>
                  </a:lnTo>
                  <a:lnTo>
                    <a:pt x="1096276" y="1179855"/>
                  </a:lnTo>
                  <a:lnTo>
                    <a:pt x="1096467" y="1181125"/>
                  </a:lnTo>
                  <a:lnTo>
                    <a:pt x="1096962" y="1179855"/>
                  </a:lnTo>
                  <a:lnTo>
                    <a:pt x="1097368" y="1179855"/>
                  </a:lnTo>
                  <a:lnTo>
                    <a:pt x="1097305" y="1178585"/>
                  </a:lnTo>
                  <a:lnTo>
                    <a:pt x="1097445" y="1177315"/>
                  </a:lnTo>
                  <a:lnTo>
                    <a:pt x="1097826" y="1177315"/>
                  </a:lnTo>
                  <a:lnTo>
                    <a:pt x="1097965" y="1176045"/>
                  </a:lnTo>
                  <a:lnTo>
                    <a:pt x="1097483" y="1176045"/>
                  </a:lnTo>
                  <a:lnTo>
                    <a:pt x="1097000" y="1177315"/>
                  </a:lnTo>
                  <a:lnTo>
                    <a:pt x="1094854" y="1177315"/>
                  </a:lnTo>
                  <a:lnTo>
                    <a:pt x="1094841" y="1178585"/>
                  </a:lnTo>
                  <a:lnTo>
                    <a:pt x="1094524" y="1178585"/>
                  </a:lnTo>
                  <a:lnTo>
                    <a:pt x="1094232" y="1177315"/>
                  </a:lnTo>
                  <a:lnTo>
                    <a:pt x="1094003" y="1177315"/>
                  </a:lnTo>
                  <a:lnTo>
                    <a:pt x="1094028" y="1178585"/>
                  </a:lnTo>
                  <a:lnTo>
                    <a:pt x="1094244" y="1178585"/>
                  </a:lnTo>
                  <a:lnTo>
                    <a:pt x="1094066" y="1179855"/>
                  </a:lnTo>
                  <a:lnTo>
                    <a:pt x="1091476" y="1179855"/>
                  </a:lnTo>
                  <a:lnTo>
                    <a:pt x="1091882" y="1181125"/>
                  </a:lnTo>
                  <a:lnTo>
                    <a:pt x="1090955" y="1181125"/>
                  </a:lnTo>
                  <a:lnTo>
                    <a:pt x="1091031" y="1179855"/>
                  </a:lnTo>
                  <a:lnTo>
                    <a:pt x="1090282" y="1179855"/>
                  </a:lnTo>
                  <a:lnTo>
                    <a:pt x="1090256" y="1178585"/>
                  </a:lnTo>
                  <a:lnTo>
                    <a:pt x="1090002" y="1179855"/>
                  </a:lnTo>
                  <a:lnTo>
                    <a:pt x="1089571" y="1179855"/>
                  </a:lnTo>
                  <a:lnTo>
                    <a:pt x="1089723" y="1178585"/>
                  </a:lnTo>
                  <a:lnTo>
                    <a:pt x="1089456" y="1179855"/>
                  </a:lnTo>
                  <a:lnTo>
                    <a:pt x="1089482" y="1178585"/>
                  </a:lnTo>
                  <a:lnTo>
                    <a:pt x="1089202" y="1179855"/>
                  </a:lnTo>
                  <a:lnTo>
                    <a:pt x="1088390" y="1179855"/>
                  </a:lnTo>
                  <a:lnTo>
                    <a:pt x="1087653" y="1178585"/>
                  </a:lnTo>
                  <a:lnTo>
                    <a:pt x="1086993" y="1178585"/>
                  </a:lnTo>
                  <a:lnTo>
                    <a:pt x="1086891" y="1179855"/>
                  </a:lnTo>
                  <a:lnTo>
                    <a:pt x="1086523" y="1179855"/>
                  </a:lnTo>
                  <a:lnTo>
                    <a:pt x="1086510" y="1178585"/>
                  </a:lnTo>
                  <a:lnTo>
                    <a:pt x="1084922" y="1178585"/>
                  </a:lnTo>
                  <a:lnTo>
                    <a:pt x="1084770" y="1177315"/>
                  </a:lnTo>
                  <a:lnTo>
                    <a:pt x="1084453" y="1178585"/>
                  </a:lnTo>
                  <a:lnTo>
                    <a:pt x="1084414" y="1177315"/>
                  </a:lnTo>
                  <a:lnTo>
                    <a:pt x="1083868" y="1177315"/>
                  </a:lnTo>
                  <a:lnTo>
                    <a:pt x="1083805" y="1176045"/>
                  </a:lnTo>
                  <a:lnTo>
                    <a:pt x="1084338" y="1176045"/>
                  </a:lnTo>
                  <a:lnTo>
                    <a:pt x="1084059" y="1174775"/>
                  </a:lnTo>
                  <a:lnTo>
                    <a:pt x="1083792" y="1174775"/>
                  </a:lnTo>
                  <a:lnTo>
                    <a:pt x="1083754" y="1173505"/>
                  </a:lnTo>
                  <a:lnTo>
                    <a:pt x="1083525" y="1174775"/>
                  </a:lnTo>
                  <a:lnTo>
                    <a:pt x="1082789" y="1174775"/>
                  </a:lnTo>
                  <a:lnTo>
                    <a:pt x="1083271" y="1173505"/>
                  </a:lnTo>
                  <a:lnTo>
                    <a:pt x="1083754" y="1173505"/>
                  </a:lnTo>
                  <a:lnTo>
                    <a:pt x="1084072" y="1173505"/>
                  </a:lnTo>
                  <a:lnTo>
                    <a:pt x="1083983" y="1172235"/>
                  </a:lnTo>
                  <a:lnTo>
                    <a:pt x="1084122" y="1170965"/>
                  </a:lnTo>
                  <a:lnTo>
                    <a:pt x="1083881" y="1172235"/>
                  </a:lnTo>
                  <a:lnTo>
                    <a:pt x="1083437" y="1172235"/>
                  </a:lnTo>
                  <a:lnTo>
                    <a:pt x="1083525" y="1170965"/>
                  </a:lnTo>
                  <a:lnTo>
                    <a:pt x="1082459" y="1170965"/>
                  </a:lnTo>
                  <a:lnTo>
                    <a:pt x="1082433" y="1172235"/>
                  </a:lnTo>
                  <a:lnTo>
                    <a:pt x="1082065" y="1173505"/>
                  </a:lnTo>
                  <a:lnTo>
                    <a:pt x="1081824" y="1173505"/>
                  </a:lnTo>
                  <a:lnTo>
                    <a:pt x="1082192" y="1172235"/>
                  </a:lnTo>
                  <a:lnTo>
                    <a:pt x="1081468" y="1172235"/>
                  </a:lnTo>
                  <a:lnTo>
                    <a:pt x="1081455" y="1173505"/>
                  </a:lnTo>
                  <a:lnTo>
                    <a:pt x="1081405" y="1173226"/>
                  </a:lnTo>
                  <a:lnTo>
                    <a:pt x="1081201" y="1172235"/>
                  </a:lnTo>
                  <a:lnTo>
                    <a:pt x="1081252" y="1170965"/>
                  </a:lnTo>
                  <a:lnTo>
                    <a:pt x="1081722" y="1170965"/>
                  </a:lnTo>
                  <a:lnTo>
                    <a:pt x="1081659" y="1169695"/>
                  </a:lnTo>
                  <a:lnTo>
                    <a:pt x="1080820" y="1169695"/>
                  </a:lnTo>
                  <a:lnTo>
                    <a:pt x="1080706" y="1170965"/>
                  </a:lnTo>
                  <a:lnTo>
                    <a:pt x="1080528" y="1170965"/>
                  </a:lnTo>
                  <a:lnTo>
                    <a:pt x="1080579" y="1169695"/>
                  </a:lnTo>
                  <a:lnTo>
                    <a:pt x="1080452" y="1169695"/>
                  </a:lnTo>
                  <a:lnTo>
                    <a:pt x="1080452" y="1172235"/>
                  </a:lnTo>
                  <a:lnTo>
                    <a:pt x="1080122" y="1173505"/>
                  </a:lnTo>
                  <a:lnTo>
                    <a:pt x="1079817" y="1173505"/>
                  </a:lnTo>
                  <a:lnTo>
                    <a:pt x="1080211" y="1172235"/>
                  </a:lnTo>
                  <a:lnTo>
                    <a:pt x="1080452" y="1172235"/>
                  </a:lnTo>
                  <a:lnTo>
                    <a:pt x="1080452" y="1169695"/>
                  </a:lnTo>
                  <a:lnTo>
                    <a:pt x="1079614" y="1169695"/>
                  </a:lnTo>
                  <a:lnTo>
                    <a:pt x="1079690" y="1170965"/>
                  </a:lnTo>
                  <a:lnTo>
                    <a:pt x="1079677" y="1173505"/>
                  </a:lnTo>
                  <a:lnTo>
                    <a:pt x="1079233" y="1174775"/>
                  </a:lnTo>
                  <a:lnTo>
                    <a:pt x="1078484" y="1174775"/>
                  </a:lnTo>
                  <a:lnTo>
                    <a:pt x="1078026" y="1176045"/>
                  </a:lnTo>
                  <a:lnTo>
                    <a:pt x="1078103" y="1174775"/>
                  </a:lnTo>
                  <a:lnTo>
                    <a:pt x="1078318" y="1174775"/>
                  </a:lnTo>
                  <a:lnTo>
                    <a:pt x="1078865" y="1173505"/>
                  </a:lnTo>
                  <a:lnTo>
                    <a:pt x="1079677" y="1173505"/>
                  </a:lnTo>
                  <a:lnTo>
                    <a:pt x="1079677" y="1170965"/>
                  </a:lnTo>
                  <a:lnTo>
                    <a:pt x="1079436" y="1170965"/>
                  </a:lnTo>
                  <a:lnTo>
                    <a:pt x="1079004" y="1172235"/>
                  </a:lnTo>
                  <a:lnTo>
                    <a:pt x="1078547" y="1172235"/>
                  </a:lnTo>
                  <a:lnTo>
                    <a:pt x="1078395" y="1173505"/>
                  </a:lnTo>
                  <a:lnTo>
                    <a:pt x="1077798" y="1173505"/>
                  </a:lnTo>
                  <a:lnTo>
                    <a:pt x="1077658" y="1172235"/>
                  </a:lnTo>
                  <a:lnTo>
                    <a:pt x="1077391" y="1173505"/>
                  </a:lnTo>
                  <a:lnTo>
                    <a:pt x="1077214" y="1173505"/>
                  </a:lnTo>
                  <a:lnTo>
                    <a:pt x="1076515" y="1174775"/>
                  </a:lnTo>
                  <a:lnTo>
                    <a:pt x="1075550" y="1174775"/>
                  </a:lnTo>
                  <a:lnTo>
                    <a:pt x="1075258" y="1176045"/>
                  </a:lnTo>
                  <a:lnTo>
                    <a:pt x="1074458" y="1176045"/>
                  </a:lnTo>
                  <a:lnTo>
                    <a:pt x="1074077" y="1177315"/>
                  </a:lnTo>
                  <a:lnTo>
                    <a:pt x="1073950" y="1176045"/>
                  </a:lnTo>
                  <a:lnTo>
                    <a:pt x="1073175" y="1177315"/>
                  </a:lnTo>
                  <a:lnTo>
                    <a:pt x="1073150" y="1176045"/>
                  </a:lnTo>
                  <a:lnTo>
                    <a:pt x="1073619" y="1176045"/>
                  </a:lnTo>
                  <a:lnTo>
                    <a:pt x="1074661" y="1174775"/>
                  </a:lnTo>
                  <a:lnTo>
                    <a:pt x="1075105" y="1174775"/>
                  </a:lnTo>
                  <a:lnTo>
                    <a:pt x="1075702" y="1173505"/>
                  </a:lnTo>
                  <a:lnTo>
                    <a:pt x="1076464" y="1173505"/>
                  </a:lnTo>
                  <a:lnTo>
                    <a:pt x="1076655" y="1172235"/>
                  </a:lnTo>
                  <a:lnTo>
                    <a:pt x="1077379" y="1172235"/>
                  </a:lnTo>
                  <a:lnTo>
                    <a:pt x="1077569" y="1170965"/>
                  </a:lnTo>
                  <a:lnTo>
                    <a:pt x="1076794" y="1170965"/>
                  </a:lnTo>
                  <a:lnTo>
                    <a:pt x="1076807" y="1169695"/>
                  </a:lnTo>
                  <a:lnTo>
                    <a:pt x="1076109" y="1169695"/>
                  </a:lnTo>
                  <a:lnTo>
                    <a:pt x="1076388" y="1170965"/>
                  </a:lnTo>
                  <a:lnTo>
                    <a:pt x="1075309" y="1170965"/>
                  </a:lnTo>
                  <a:lnTo>
                    <a:pt x="1075410" y="1169695"/>
                  </a:lnTo>
                  <a:lnTo>
                    <a:pt x="1074851" y="1169695"/>
                  </a:lnTo>
                  <a:lnTo>
                    <a:pt x="1074788" y="1170965"/>
                  </a:lnTo>
                  <a:lnTo>
                    <a:pt x="1074978" y="1170965"/>
                  </a:lnTo>
                  <a:lnTo>
                    <a:pt x="1074585" y="1172235"/>
                  </a:lnTo>
                  <a:lnTo>
                    <a:pt x="1074394" y="1172235"/>
                  </a:lnTo>
                  <a:lnTo>
                    <a:pt x="1074204" y="1170965"/>
                  </a:lnTo>
                  <a:lnTo>
                    <a:pt x="1072781" y="1170965"/>
                  </a:lnTo>
                  <a:lnTo>
                    <a:pt x="1072781" y="1177315"/>
                  </a:lnTo>
                  <a:lnTo>
                    <a:pt x="1072642" y="1178585"/>
                  </a:lnTo>
                  <a:lnTo>
                    <a:pt x="1071727" y="1178585"/>
                  </a:lnTo>
                  <a:lnTo>
                    <a:pt x="1072057" y="1177315"/>
                  </a:lnTo>
                  <a:lnTo>
                    <a:pt x="1072781" y="1177315"/>
                  </a:lnTo>
                  <a:lnTo>
                    <a:pt x="1072781" y="1170965"/>
                  </a:lnTo>
                  <a:lnTo>
                    <a:pt x="1072565" y="1170965"/>
                  </a:lnTo>
                  <a:lnTo>
                    <a:pt x="1072692" y="1172235"/>
                  </a:lnTo>
                  <a:lnTo>
                    <a:pt x="1071676" y="1172235"/>
                  </a:lnTo>
                  <a:lnTo>
                    <a:pt x="1071714" y="1170965"/>
                  </a:lnTo>
                  <a:lnTo>
                    <a:pt x="1071143" y="1172235"/>
                  </a:lnTo>
                  <a:lnTo>
                    <a:pt x="1071219" y="1170965"/>
                  </a:lnTo>
                  <a:lnTo>
                    <a:pt x="1071714" y="1170965"/>
                  </a:lnTo>
                  <a:lnTo>
                    <a:pt x="1072438" y="1170965"/>
                  </a:lnTo>
                  <a:lnTo>
                    <a:pt x="1072781" y="1169695"/>
                  </a:lnTo>
                  <a:lnTo>
                    <a:pt x="1073289" y="1169695"/>
                  </a:lnTo>
                  <a:lnTo>
                    <a:pt x="1073137" y="1168425"/>
                  </a:lnTo>
                  <a:lnTo>
                    <a:pt x="1073099" y="1167155"/>
                  </a:lnTo>
                  <a:lnTo>
                    <a:pt x="1071803" y="1167155"/>
                  </a:lnTo>
                  <a:lnTo>
                    <a:pt x="1071562" y="1168425"/>
                  </a:lnTo>
                  <a:lnTo>
                    <a:pt x="1071232" y="1168425"/>
                  </a:lnTo>
                  <a:lnTo>
                    <a:pt x="1071016" y="1169695"/>
                  </a:lnTo>
                  <a:lnTo>
                    <a:pt x="1070838" y="1169695"/>
                  </a:lnTo>
                  <a:lnTo>
                    <a:pt x="1070838" y="1172235"/>
                  </a:lnTo>
                  <a:lnTo>
                    <a:pt x="1070432" y="1172235"/>
                  </a:lnTo>
                  <a:lnTo>
                    <a:pt x="1070267" y="1170965"/>
                  </a:lnTo>
                  <a:lnTo>
                    <a:pt x="1070825" y="1170965"/>
                  </a:lnTo>
                  <a:lnTo>
                    <a:pt x="1070838" y="1172235"/>
                  </a:lnTo>
                  <a:lnTo>
                    <a:pt x="1070838" y="1169695"/>
                  </a:lnTo>
                  <a:lnTo>
                    <a:pt x="1070330" y="1169695"/>
                  </a:lnTo>
                  <a:lnTo>
                    <a:pt x="1070444" y="1168425"/>
                  </a:lnTo>
                  <a:lnTo>
                    <a:pt x="1070305" y="1168425"/>
                  </a:lnTo>
                  <a:lnTo>
                    <a:pt x="1070051" y="1169695"/>
                  </a:lnTo>
                  <a:lnTo>
                    <a:pt x="1068997" y="1169695"/>
                  </a:lnTo>
                  <a:lnTo>
                    <a:pt x="1069022" y="1168425"/>
                  </a:lnTo>
                  <a:lnTo>
                    <a:pt x="1068984" y="1169695"/>
                  </a:lnTo>
                  <a:lnTo>
                    <a:pt x="1068819" y="1170965"/>
                  </a:lnTo>
                  <a:lnTo>
                    <a:pt x="1068387" y="1172235"/>
                  </a:lnTo>
                  <a:lnTo>
                    <a:pt x="1067104" y="1173505"/>
                  </a:lnTo>
                  <a:lnTo>
                    <a:pt x="1066368" y="1173505"/>
                  </a:lnTo>
                  <a:lnTo>
                    <a:pt x="1066584" y="1172235"/>
                  </a:lnTo>
                  <a:lnTo>
                    <a:pt x="1067828" y="1172235"/>
                  </a:lnTo>
                  <a:lnTo>
                    <a:pt x="1067981" y="1170965"/>
                  </a:lnTo>
                  <a:lnTo>
                    <a:pt x="1068616" y="1170965"/>
                  </a:lnTo>
                  <a:lnTo>
                    <a:pt x="1068679" y="1169695"/>
                  </a:lnTo>
                  <a:lnTo>
                    <a:pt x="1068984" y="1169695"/>
                  </a:lnTo>
                  <a:lnTo>
                    <a:pt x="1068984" y="1168425"/>
                  </a:lnTo>
                  <a:lnTo>
                    <a:pt x="1068654" y="1168425"/>
                  </a:lnTo>
                  <a:lnTo>
                    <a:pt x="1068311" y="1169695"/>
                  </a:lnTo>
                  <a:lnTo>
                    <a:pt x="1067765" y="1169695"/>
                  </a:lnTo>
                  <a:lnTo>
                    <a:pt x="1067422" y="1170965"/>
                  </a:lnTo>
                  <a:lnTo>
                    <a:pt x="1067028" y="1170965"/>
                  </a:lnTo>
                  <a:lnTo>
                    <a:pt x="1067333" y="1169695"/>
                  </a:lnTo>
                  <a:lnTo>
                    <a:pt x="1067587" y="1169695"/>
                  </a:lnTo>
                  <a:lnTo>
                    <a:pt x="1067574" y="1168425"/>
                  </a:lnTo>
                  <a:lnTo>
                    <a:pt x="1067130" y="1168425"/>
                  </a:lnTo>
                  <a:lnTo>
                    <a:pt x="1066863" y="1169695"/>
                  </a:lnTo>
                  <a:lnTo>
                    <a:pt x="1066787" y="1168425"/>
                  </a:lnTo>
                  <a:lnTo>
                    <a:pt x="1066431" y="1168425"/>
                  </a:lnTo>
                  <a:lnTo>
                    <a:pt x="1066419" y="1171575"/>
                  </a:lnTo>
                  <a:lnTo>
                    <a:pt x="1066304" y="1171981"/>
                  </a:lnTo>
                  <a:lnTo>
                    <a:pt x="1066304" y="1173505"/>
                  </a:lnTo>
                  <a:lnTo>
                    <a:pt x="1065999" y="1174775"/>
                  </a:lnTo>
                  <a:lnTo>
                    <a:pt x="1065860" y="1174775"/>
                  </a:lnTo>
                  <a:lnTo>
                    <a:pt x="1065898" y="1173505"/>
                  </a:lnTo>
                  <a:lnTo>
                    <a:pt x="1066304" y="1173505"/>
                  </a:lnTo>
                  <a:lnTo>
                    <a:pt x="1066304" y="1171981"/>
                  </a:lnTo>
                  <a:lnTo>
                    <a:pt x="1066228" y="1172235"/>
                  </a:lnTo>
                  <a:lnTo>
                    <a:pt x="1066050" y="1172235"/>
                  </a:lnTo>
                  <a:lnTo>
                    <a:pt x="1066419" y="1171575"/>
                  </a:lnTo>
                  <a:lnTo>
                    <a:pt x="1066419" y="1168425"/>
                  </a:lnTo>
                  <a:lnTo>
                    <a:pt x="1066190" y="1168425"/>
                  </a:lnTo>
                  <a:lnTo>
                    <a:pt x="1065999" y="1168425"/>
                  </a:lnTo>
                  <a:lnTo>
                    <a:pt x="1065974" y="1169695"/>
                  </a:lnTo>
                  <a:lnTo>
                    <a:pt x="1066203" y="1169060"/>
                  </a:lnTo>
                  <a:lnTo>
                    <a:pt x="1066203" y="1169695"/>
                  </a:lnTo>
                  <a:lnTo>
                    <a:pt x="1065974" y="1169695"/>
                  </a:lnTo>
                  <a:lnTo>
                    <a:pt x="1065453" y="1169695"/>
                  </a:lnTo>
                  <a:lnTo>
                    <a:pt x="1065199" y="1168425"/>
                  </a:lnTo>
                  <a:lnTo>
                    <a:pt x="1065098" y="1169695"/>
                  </a:lnTo>
                  <a:lnTo>
                    <a:pt x="1064945" y="1168425"/>
                  </a:lnTo>
                  <a:lnTo>
                    <a:pt x="1064679" y="1168425"/>
                  </a:lnTo>
                  <a:lnTo>
                    <a:pt x="1064628" y="1167155"/>
                  </a:lnTo>
                  <a:lnTo>
                    <a:pt x="1064653" y="1165885"/>
                  </a:lnTo>
                  <a:lnTo>
                    <a:pt x="1064818" y="1165885"/>
                  </a:lnTo>
                  <a:lnTo>
                    <a:pt x="1064971" y="1165885"/>
                  </a:lnTo>
                  <a:lnTo>
                    <a:pt x="1065047" y="1164615"/>
                  </a:lnTo>
                  <a:lnTo>
                    <a:pt x="1065034" y="1165885"/>
                  </a:lnTo>
                  <a:lnTo>
                    <a:pt x="1065161" y="1164615"/>
                  </a:lnTo>
                  <a:lnTo>
                    <a:pt x="1065314" y="1165885"/>
                  </a:lnTo>
                  <a:lnTo>
                    <a:pt x="1065606" y="1165885"/>
                  </a:lnTo>
                  <a:lnTo>
                    <a:pt x="1065555" y="1164615"/>
                  </a:lnTo>
                  <a:lnTo>
                    <a:pt x="1065618" y="1163459"/>
                  </a:lnTo>
                  <a:lnTo>
                    <a:pt x="1065339" y="1164247"/>
                  </a:lnTo>
                  <a:lnTo>
                    <a:pt x="1065364" y="1163345"/>
                  </a:lnTo>
                  <a:lnTo>
                    <a:pt x="1064971" y="1163345"/>
                  </a:lnTo>
                  <a:lnTo>
                    <a:pt x="1065276" y="1162075"/>
                  </a:lnTo>
                  <a:lnTo>
                    <a:pt x="1065568" y="1162075"/>
                  </a:lnTo>
                  <a:lnTo>
                    <a:pt x="1065517" y="1160805"/>
                  </a:lnTo>
                  <a:lnTo>
                    <a:pt x="1064844" y="1160805"/>
                  </a:lnTo>
                  <a:lnTo>
                    <a:pt x="1064869" y="1162075"/>
                  </a:lnTo>
                  <a:lnTo>
                    <a:pt x="1064374" y="1162075"/>
                  </a:lnTo>
                  <a:lnTo>
                    <a:pt x="1064336" y="1160805"/>
                  </a:lnTo>
                  <a:lnTo>
                    <a:pt x="1064577" y="1160805"/>
                  </a:lnTo>
                  <a:lnTo>
                    <a:pt x="1064158" y="1159535"/>
                  </a:lnTo>
                  <a:lnTo>
                    <a:pt x="1064133" y="1168425"/>
                  </a:lnTo>
                  <a:lnTo>
                    <a:pt x="1064006" y="1169695"/>
                  </a:lnTo>
                  <a:lnTo>
                    <a:pt x="1063218" y="1169695"/>
                  </a:lnTo>
                  <a:lnTo>
                    <a:pt x="1063028" y="1169695"/>
                  </a:lnTo>
                  <a:lnTo>
                    <a:pt x="1063294" y="1168425"/>
                  </a:lnTo>
                  <a:lnTo>
                    <a:pt x="1063218" y="1169695"/>
                  </a:lnTo>
                  <a:lnTo>
                    <a:pt x="1063307" y="1168425"/>
                  </a:lnTo>
                  <a:lnTo>
                    <a:pt x="1063599" y="1168425"/>
                  </a:lnTo>
                  <a:lnTo>
                    <a:pt x="1063739" y="1167320"/>
                  </a:lnTo>
                  <a:lnTo>
                    <a:pt x="1063764" y="1167155"/>
                  </a:lnTo>
                  <a:lnTo>
                    <a:pt x="1063828" y="1168425"/>
                  </a:lnTo>
                  <a:lnTo>
                    <a:pt x="1064133" y="1168425"/>
                  </a:lnTo>
                  <a:lnTo>
                    <a:pt x="1064133" y="1159535"/>
                  </a:lnTo>
                  <a:lnTo>
                    <a:pt x="1063802" y="1159535"/>
                  </a:lnTo>
                  <a:lnTo>
                    <a:pt x="1063802" y="1162075"/>
                  </a:lnTo>
                  <a:lnTo>
                    <a:pt x="1063726" y="1163345"/>
                  </a:lnTo>
                  <a:lnTo>
                    <a:pt x="1063701" y="1162075"/>
                  </a:lnTo>
                  <a:lnTo>
                    <a:pt x="1063802" y="1159535"/>
                  </a:lnTo>
                  <a:lnTo>
                    <a:pt x="1063650" y="1159535"/>
                  </a:lnTo>
                  <a:lnTo>
                    <a:pt x="1063993" y="1158265"/>
                  </a:lnTo>
                  <a:lnTo>
                    <a:pt x="1064107" y="1159535"/>
                  </a:lnTo>
                  <a:lnTo>
                    <a:pt x="1064856" y="1158265"/>
                  </a:lnTo>
                  <a:lnTo>
                    <a:pt x="1065034" y="1156995"/>
                  </a:lnTo>
                  <a:lnTo>
                    <a:pt x="1064945" y="1155725"/>
                  </a:lnTo>
                  <a:lnTo>
                    <a:pt x="1064488" y="1155725"/>
                  </a:lnTo>
                  <a:lnTo>
                    <a:pt x="1064196" y="1156995"/>
                  </a:lnTo>
                  <a:lnTo>
                    <a:pt x="1063904" y="1156995"/>
                  </a:lnTo>
                  <a:lnTo>
                    <a:pt x="1063967" y="1155725"/>
                  </a:lnTo>
                  <a:lnTo>
                    <a:pt x="1063447" y="1155725"/>
                  </a:lnTo>
                  <a:lnTo>
                    <a:pt x="1063447" y="1159535"/>
                  </a:lnTo>
                  <a:lnTo>
                    <a:pt x="1063066" y="1160805"/>
                  </a:lnTo>
                  <a:lnTo>
                    <a:pt x="1062939" y="1160805"/>
                  </a:lnTo>
                  <a:lnTo>
                    <a:pt x="1062888" y="1159535"/>
                  </a:lnTo>
                  <a:lnTo>
                    <a:pt x="1063371" y="1159535"/>
                  </a:lnTo>
                  <a:lnTo>
                    <a:pt x="1063256" y="1158265"/>
                  </a:lnTo>
                  <a:lnTo>
                    <a:pt x="1063396" y="1159535"/>
                  </a:lnTo>
                  <a:lnTo>
                    <a:pt x="1063447" y="1155725"/>
                  </a:lnTo>
                  <a:lnTo>
                    <a:pt x="1062799" y="1155725"/>
                  </a:lnTo>
                  <a:lnTo>
                    <a:pt x="1062736" y="1156525"/>
                  </a:lnTo>
                  <a:lnTo>
                    <a:pt x="1062736" y="1169695"/>
                  </a:lnTo>
                  <a:lnTo>
                    <a:pt x="1062443" y="1170965"/>
                  </a:lnTo>
                  <a:lnTo>
                    <a:pt x="1062202" y="1170965"/>
                  </a:lnTo>
                  <a:lnTo>
                    <a:pt x="1062570" y="1169695"/>
                  </a:lnTo>
                  <a:lnTo>
                    <a:pt x="1062736" y="1169695"/>
                  </a:lnTo>
                  <a:lnTo>
                    <a:pt x="1062736" y="1156525"/>
                  </a:lnTo>
                  <a:lnTo>
                    <a:pt x="1062697" y="1156995"/>
                  </a:lnTo>
                  <a:lnTo>
                    <a:pt x="1062418" y="1156995"/>
                  </a:lnTo>
                  <a:lnTo>
                    <a:pt x="1062367" y="1158265"/>
                  </a:lnTo>
                  <a:lnTo>
                    <a:pt x="1062062" y="1158265"/>
                  </a:lnTo>
                  <a:lnTo>
                    <a:pt x="1061961" y="1159535"/>
                  </a:lnTo>
                  <a:lnTo>
                    <a:pt x="1061732" y="1159535"/>
                  </a:lnTo>
                  <a:lnTo>
                    <a:pt x="1061466" y="1160805"/>
                  </a:lnTo>
                  <a:lnTo>
                    <a:pt x="1061110" y="1160805"/>
                  </a:lnTo>
                  <a:lnTo>
                    <a:pt x="1061478" y="1159535"/>
                  </a:lnTo>
                  <a:lnTo>
                    <a:pt x="1060843" y="1159535"/>
                  </a:lnTo>
                  <a:lnTo>
                    <a:pt x="1061072" y="1158265"/>
                  </a:lnTo>
                  <a:lnTo>
                    <a:pt x="1061605" y="1158265"/>
                  </a:lnTo>
                  <a:lnTo>
                    <a:pt x="1061770" y="1156995"/>
                  </a:lnTo>
                  <a:lnTo>
                    <a:pt x="1061427" y="1156995"/>
                  </a:lnTo>
                  <a:lnTo>
                    <a:pt x="1061300" y="1155725"/>
                  </a:lnTo>
                  <a:lnTo>
                    <a:pt x="1061478" y="1155725"/>
                  </a:lnTo>
                  <a:lnTo>
                    <a:pt x="1061123" y="1154455"/>
                  </a:lnTo>
                  <a:lnTo>
                    <a:pt x="1060805" y="1155725"/>
                  </a:lnTo>
                  <a:lnTo>
                    <a:pt x="1060615" y="1155725"/>
                  </a:lnTo>
                  <a:lnTo>
                    <a:pt x="1060221" y="1156995"/>
                  </a:lnTo>
                  <a:lnTo>
                    <a:pt x="1060272" y="1155725"/>
                  </a:lnTo>
                  <a:lnTo>
                    <a:pt x="1060081" y="1156995"/>
                  </a:lnTo>
                  <a:lnTo>
                    <a:pt x="1059192" y="1156995"/>
                  </a:lnTo>
                  <a:lnTo>
                    <a:pt x="1059611" y="1155725"/>
                  </a:lnTo>
                  <a:lnTo>
                    <a:pt x="1059903" y="1155725"/>
                  </a:lnTo>
                  <a:lnTo>
                    <a:pt x="1060119" y="1154455"/>
                  </a:lnTo>
                  <a:lnTo>
                    <a:pt x="1053655" y="1154455"/>
                  </a:lnTo>
                  <a:lnTo>
                    <a:pt x="1053820" y="1153185"/>
                  </a:lnTo>
                  <a:lnTo>
                    <a:pt x="1055293" y="1153185"/>
                  </a:lnTo>
                  <a:lnTo>
                    <a:pt x="1055319" y="1151915"/>
                  </a:lnTo>
                  <a:lnTo>
                    <a:pt x="1051179" y="1151915"/>
                  </a:lnTo>
                  <a:lnTo>
                    <a:pt x="1050963" y="1150645"/>
                  </a:lnTo>
                  <a:lnTo>
                    <a:pt x="1052537" y="1150645"/>
                  </a:lnTo>
                  <a:lnTo>
                    <a:pt x="1052525" y="1149375"/>
                  </a:lnTo>
                  <a:lnTo>
                    <a:pt x="1052220" y="1149375"/>
                  </a:lnTo>
                  <a:lnTo>
                    <a:pt x="1052271" y="1148105"/>
                  </a:lnTo>
                  <a:lnTo>
                    <a:pt x="1051369" y="1149375"/>
                  </a:lnTo>
                  <a:lnTo>
                    <a:pt x="1050721" y="1149375"/>
                  </a:lnTo>
                  <a:lnTo>
                    <a:pt x="1050721" y="1151915"/>
                  </a:lnTo>
                  <a:lnTo>
                    <a:pt x="1050201" y="1151915"/>
                  </a:lnTo>
                  <a:lnTo>
                    <a:pt x="1050074" y="1150645"/>
                  </a:lnTo>
                  <a:lnTo>
                    <a:pt x="1050277" y="1150645"/>
                  </a:lnTo>
                  <a:lnTo>
                    <a:pt x="1050721" y="1151915"/>
                  </a:lnTo>
                  <a:lnTo>
                    <a:pt x="1050721" y="1149375"/>
                  </a:lnTo>
                  <a:lnTo>
                    <a:pt x="1050442" y="1149375"/>
                  </a:lnTo>
                  <a:lnTo>
                    <a:pt x="1051191" y="1148105"/>
                  </a:lnTo>
                  <a:lnTo>
                    <a:pt x="1051775" y="1148105"/>
                  </a:lnTo>
                  <a:lnTo>
                    <a:pt x="1051788" y="1146835"/>
                  </a:lnTo>
                  <a:lnTo>
                    <a:pt x="1051953" y="1146835"/>
                  </a:lnTo>
                  <a:lnTo>
                    <a:pt x="1051648" y="1145565"/>
                  </a:lnTo>
                  <a:lnTo>
                    <a:pt x="1051179" y="1145565"/>
                  </a:lnTo>
                  <a:lnTo>
                    <a:pt x="1051179" y="1146835"/>
                  </a:lnTo>
                  <a:lnTo>
                    <a:pt x="1050874" y="1148105"/>
                  </a:lnTo>
                  <a:lnTo>
                    <a:pt x="1050683" y="1146835"/>
                  </a:lnTo>
                  <a:lnTo>
                    <a:pt x="1051179" y="1146835"/>
                  </a:lnTo>
                  <a:lnTo>
                    <a:pt x="1051179" y="1145565"/>
                  </a:lnTo>
                  <a:lnTo>
                    <a:pt x="1042162" y="1145565"/>
                  </a:lnTo>
                  <a:lnTo>
                    <a:pt x="1042670" y="1144295"/>
                  </a:lnTo>
                  <a:lnTo>
                    <a:pt x="1042060" y="1144295"/>
                  </a:lnTo>
                  <a:lnTo>
                    <a:pt x="1042111" y="1143025"/>
                  </a:lnTo>
                  <a:lnTo>
                    <a:pt x="1042758" y="1143025"/>
                  </a:lnTo>
                  <a:lnTo>
                    <a:pt x="1042758" y="1144295"/>
                  </a:lnTo>
                  <a:lnTo>
                    <a:pt x="1043889" y="1144295"/>
                  </a:lnTo>
                  <a:lnTo>
                    <a:pt x="1044257" y="1143025"/>
                  </a:lnTo>
                  <a:lnTo>
                    <a:pt x="1043889" y="1143025"/>
                  </a:lnTo>
                  <a:lnTo>
                    <a:pt x="1044092" y="1141755"/>
                  </a:lnTo>
                  <a:lnTo>
                    <a:pt x="1045959" y="1141755"/>
                  </a:lnTo>
                  <a:lnTo>
                    <a:pt x="1045552" y="1140485"/>
                  </a:lnTo>
                  <a:lnTo>
                    <a:pt x="1041095" y="1140485"/>
                  </a:lnTo>
                  <a:lnTo>
                    <a:pt x="1040472" y="1139215"/>
                  </a:lnTo>
                  <a:lnTo>
                    <a:pt x="1041628" y="1139215"/>
                  </a:lnTo>
                  <a:lnTo>
                    <a:pt x="1041793" y="1137945"/>
                  </a:lnTo>
                  <a:lnTo>
                    <a:pt x="1041958" y="1137945"/>
                  </a:lnTo>
                  <a:lnTo>
                    <a:pt x="1042708" y="1139215"/>
                  </a:lnTo>
                  <a:lnTo>
                    <a:pt x="1043152" y="1137945"/>
                  </a:lnTo>
                  <a:lnTo>
                    <a:pt x="1043355" y="1139215"/>
                  </a:lnTo>
                  <a:lnTo>
                    <a:pt x="1043749" y="1139215"/>
                  </a:lnTo>
                  <a:lnTo>
                    <a:pt x="1043355" y="1137945"/>
                  </a:lnTo>
                  <a:lnTo>
                    <a:pt x="1043698" y="1137945"/>
                  </a:lnTo>
                  <a:lnTo>
                    <a:pt x="1043800" y="1139215"/>
                  </a:lnTo>
                  <a:lnTo>
                    <a:pt x="1046759" y="1139215"/>
                  </a:lnTo>
                  <a:lnTo>
                    <a:pt x="1046657" y="1137945"/>
                  </a:lnTo>
                  <a:lnTo>
                    <a:pt x="1046861" y="1137945"/>
                  </a:lnTo>
                  <a:lnTo>
                    <a:pt x="1047051" y="1137945"/>
                  </a:lnTo>
                  <a:lnTo>
                    <a:pt x="1047203" y="1136675"/>
                  </a:lnTo>
                  <a:lnTo>
                    <a:pt x="1039964" y="1136675"/>
                  </a:lnTo>
                  <a:lnTo>
                    <a:pt x="1039482" y="1135405"/>
                  </a:lnTo>
                  <a:lnTo>
                    <a:pt x="1041298" y="1135405"/>
                  </a:lnTo>
                  <a:lnTo>
                    <a:pt x="1041336" y="1134135"/>
                  </a:lnTo>
                  <a:lnTo>
                    <a:pt x="1043762" y="1134135"/>
                  </a:lnTo>
                  <a:lnTo>
                    <a:pt x="1043495" y="1135405"/>
                  </a:lnTo>
                  <a:lnTo>
                    <a:pt x="1045946" y="1135405"/>
                  </a:lnTo>
                  <a:lnTo>
                    <a:pt x="1045959" y="1134135"/>
                  </a:lnTo>
                  <a:lnTo>
                    <a:pt x="1045146" y="1134135"/>
                  </a:lnTo>
                  <a:lnTo>
                    <a:pt x="1045222" y="1132865"/>
                  </a:lnTo>
                  <a:lnTo>
                    <a:pt x="1045248" y="1131595"/>
                  </a:lnTo>
                  <a:lnTo>
                    <a:pt x="1044562" y="1132865"/>
                  </a:lnTo>
                  <a:lnTo>
                    <a:pt x="1044308" y="1132865"/>
                  </a:lnTo>
                  <a:lnTo>
                    <a:pt x="1044232" y="1134135"/>
                  </a:lnTo>
                  <a:lnTo>
                    <a:pt x="1044079" y="1134135"/>
                  </a:lnTo>
                  <a:lnTo>
                    <a:pt x="1044003" y="1132865"/>
                  </a:lnTo>
                  <a:lnTo>
                    <a:pt x="1044105" y="1131595"/>
                  </a:lnTo>
                  <a:lnTo>
                    <a:pt x="1045248" y="1131595"/>
                  </a:lnTo>
                  <a:lnTo>
                    <a:pt x="1046365" y="1131595"/>
                  </a:lnTo>
                  <a:lnTo>
                    <a:pt x="1046632" y="1130325"/>
                  </a:lnTo>
                  <a:lnTo>
                    <a:pt x="1046797" y="1131595"/>
                  </a:lnTo>
                  <a:lnTo>
                    <a:pt x="1047026" y="1131595"/>
                  </a:lnTo>
                  <a:lnTo>
                    <a:pt x="1047546" y="1130325"/>
                  </a:lnTo>
                  <a:lnTo>
                    <a:pt x="1047496" y="1129055"/>
                  </a:lnTo>
                  <a:lnTo>
                    <a:pt x="1047838" y="1129055"/>
                  </a:lnTo>
                  <a:lnTo>
                    <a:pt x="1047965" y="1130325"/>
                  </a:lnTo>
                  <a:lnTo>
                    <a:pt x="1048092" y="1130325"/>
                  </a:lnTo>
                  <a:lnTo>
                    <a:pt x="1047940" y="1131595"/>
                  </a:lnTo>
                  <a:lnTo>
                    <a:pt x="1047737" y="1131595"/>
                  </a:lnTo>
                  <a:lnTo>
                    <a:pt x="1047673" y="1132865"/>
                  </a:lnTo>
                  <a:lnTo>
                    <a:pt x="1047470" y="1132865"/>
                  </a:lnTo>
                  <a:lnTo>
                    <a:pt x="1047369" y="1134135"/>
                  </a:lnTo>
                  <a:lnTo>
                    <a:pt x="1049616" y="1134135"/>
                  </a:lnTo>
                  <a:lnTo>
                    <a:pt x="1050315" y="1135405"/>
                  </a:lnTo>
                  <a:lnTo>
                    <a:pt x="1050709" y="1135405"/>
                  </a:lnTo>
                  <a:lnTo>
                    <a:pt x="1051394" y="1134135"/>
                  </a:lnTo>
                  <a:lnTo>
                    <a:pt x="1051394" y="1132865"/>
                  </a:lnTo>
                  <a:lnTo>
                    <a:pt x="1051763" y="1132865"/>
                  </a:lnTo>
                  <a:lnTo>
                    <a:pt x="1051839" y="1131595"/>
                  </a:lnTo>
                  <a:lnTo>
                    <a:pt x="1049693" y="1131595"/>
                  </a:lnTo>
                  <a:lnTo>
                    <a:pt x="1049883" y="1130325"/>
                  </a:lnTo>
                  <a:lnTo>
                    <a:pt x="1051407" y="1130325"/>
                  </a:lnTo>
                  <a:lnTo>
                    <a:pt x="1051483" y="1129055"/>
                  </a:lnTo>
                  <a:lnTo>
                    <a:pt x="1051293" y="1129055"/>
                  </a:lnTo>
                  <a:lnTo>
                    <a:pt x="1051407" y="1127785"/>
                  </a:lnTo>
                  <a:lnTo>
                    <a:pt x="1051814" y="1127785"/>
                  </a:lnTo>
                  <a:lnTo>
                    <a:pt x="1051648" y="1126515"/>
                  </a:lnTo>
                  <a:lnTo>
                    <a:pt x="1051382" y="1126515"/>
                  </a:lnTo>
                  <a:lnTo>
                    <a:pt x="1051382" y="1127785"/>
                  </a:lnTo>
                  <a:lnTo>
                    <a:pt x="1049185" y="1127785"/>
                  </a:lnTo>
                  <a:lnTo>
                    <a:pt x="1049248" y="1129055"/>
                  </a:lnTo>
                  <a:lnTo>
                    <a:pt x="1048893" y="1129055"/>
                  </a:lnTo>
                  <a:lnTo>
                    <a:pt x="1048918" y="1127785"/>
                  </a:lnTo>
                  <a:lnTo>
                    <a:pt x="1048689" y="1128864"/>
                  </a:lnTo>
                  <a:lnTo>
                    <a:pt x="1048651" y="1129055"/>
                  </a:lnTo>
                  <a:lnTo>
                    <a:pt x="1048651" y="1127785"/>
                  </a:lnTo>
                  <a:lnTo>
                    <a:pt x="1048880" y="1127785"/>
                  </a:lnTo>
                  <a:lnTo>
                    <a:pt x="1048994" y="1126515"/>
                  </a:lnTo>
                  <a:lnTo>
                    <a:pt x="1051204" y="1126515"/>
                  </a:lnTo>
                  <a:lnTo>
                    <a:pt x="1051382" y="1127785"/>
                  </a:lnTo>
                  <a:lnTo>
                    <a:pt x="1051382" y="1126515"/>
                  </a:lnTo>
                  <a:lnTo>
                    <a:pt x="1051242" y="1126515"/>
                  </a:lnTo>
                  <a:lnTo>
                    <a:pt x="1051420" y="1125245"/>
                  </a:lnTo>
                  <a:lnTo>
                    <a:pt x="1051280" y="1125245"/>
                  </a:lnTo>
                  <a:lnTo>
                    <a:pt x="1051369" y="1123975"/>
                  </a:lnTo>
                  <a:lnTo>
                    <a:pt x="1051217" y="1123975"/>
                  </a:lnTo>
                  <a:lnTo>
                    <a:pt x="1051179" y="1122705"/>
                  </a:lnTo>
                  <a:lnTo>
                    <a:pt x="1046467" y="1122705"/>
                  </a:lnTo>
                  <a:lnTo>
                    <a:pt x="1046683" y="1121435"/>
                  </a:lnTo>
                  <a:lnTo>
                    <a:pt x="1046010" y="1121435"/>
                  </a:lnTo>
                  <a:lnTo>
                    <a:pt x="1045832" y="1122705"/>
                  </a:lnTo>
                  <a:lnTo>
                    <a:pt x="1045667" y="1122705"/>
                  </a:lnTo>
                  <a:lnTo>
                    <a:pt x="1045616" y="1121435"/>
                  </a:lnTo>
                  <a:lnTo>
                    <a:pt x="1044232" y="1121435"/>
                  </a:lnTo>
                  <a:lnTo>
                    <a:pt x="1044003" y="1120165"/>
                  </a:lnTo>
                  <a:lnTo>
                    <a:pt x="1044130" y="1118895"/>
                  </a:lnTo>
                  <a:lnTo>
                    <a:pt x="1044295" y="1118895"/>
                  </a:lnTo>
                  <a:lnTo>
                    <a:pt x="1044333" y="1117625"/>
                  </a:lnTo>
                  <a:lnTo>
                    <a:pt x="1045298" y="1117625"/>
                  </a:lnTo>
                  <a:lnTo>
                    <a:pt x="1045502" y="1116355"/>
                  </a:lnTo>
                  <a:lnTo>
                    <a:pt x="1044460" y="1116355"/>
                  </a:lnTo>
                  <a:lnTo>
                    <a:pt x="1043482" y="1115085"/>
                  </a:lnTo>
                  <a:lnTo>
                    <a:pt x="1043444" y="1120165"/>
                  </a:lnTo>
                  <a:lnTo>
                    <a:pt x="1043203" y="1121435"/>
                  </a:lnTo>
                  <a:lnTo>
                    <a:pt x="1043076" y="1121435"/>
                  </a:lnTo>
                  <a:lnTo>
                    <a:pt x="1043152" y="1120165"/>
                  </a:lnTo>
                  <a:lnTo>
                    <a:pt x="1043444" y="1120165"/>
                  </a:lnTo>
                  <a:lnTo>
                    <a:pt x="1043444" y="1115085"/>
                  </a:lnTo>
                  <a:lnTo>
                    <a:pt x="1042212" y="1115085"/>
                  </a:lnTo>
                  <a:lnTo>
                    <a:pt x="1042212" y="1130325"/>
                  </a:lnTo>
                  <a:lnTo>
                    <a:pt x="1040688" y="1131595"/>
                  </a:lnTo>
                  <a:lnTo>
                    <a:pt x="1040333" y="1131150"/>
                  </a:lnTo>
                  <a:lnTo>
                    <a:pt x="1040333" y="1134135"/>
                  </a:lnTo>
                  <a:lnTo>
                    <a:pt x="1038453" y="1134135"/>
                  </a:lnTo>
                  <a:lnTo>
                    <a:pt x="1037767" y="1132865"/>
                  </a:lnTo>
                  <a:lnTo>
                    <a:pt x="1039164" y="1132865"/>
                  </a:lnTo>
                  <a:lnTo>
                    <a:pt x="1040333" y="1134135"/>
                  </a:lnTo>
                  <a:lnTo>
                    <a:pt x="1040333" y="1131150"/>
                  </a:lnTo>
                  <a:lnTo>
                    <a:pt x="1039672" y="1130325"/>
                  </a:lnTo>
                  <a:lnTo>
                    <a:pt x="1042212" y="1130325"/>
                  </a:lnTo>
                  <a:lnTo>
                    <a:pt x="1042212" y="1115085"/>
                  </a:lnTo>
                  <a:lnTo>
                    <a:pt x="1038771" y="1115085"/>
                  </a:lnTo>
                  <a:lnTo>
                    <a:pt x="1038567" y="1115466"/>
                  </a:lnTo>
                  <a:lnTo>
                    <a:pt x="1038567" y="1130325"/>
                  </a:lnTo>
                  <a:lnTo>
                    <a:pt x="1038555" y="1131595"/>
                  </a:lnTo>
                  <a:lnTo>
                    <a:pt x="1036421" y="1131595"/>
                  </a:lnTo>
                  <a:lnTo>
                    <a:pt x="1036802" y="1132865"/>
                  </a:lnTo>
                  <a:lnTo>
                    <a:pt x="1035799" y="1132865"/>
                  </a:lnTo>
                  <a:lnTo>
                    <a:pt x="1036002" y="1131595"/>
                  </a:lnTo>
                  <a:lnTo>
                    <a:pt x="1035151" y="1131595"/>
                  </a:lnTo>
                  <a:lnTo>
                    <a:pt x="1035227" y="1130325"/>
                  </a:lnTo>
                  <a:lnTo>
                    <a:pt x="1038567" y="1130325"/>
                  </a:lnTo>
                  <a:lnTo>
                    <a:pt x="1038567" y="1115466"/>
                  </a:lnTo>
                  <a:lnTo>
                    <a:pt x="1038072" y="1116355"/>
                  </a:lnTo>
                  <a:lnTo>
                    <a:pt x="1037678" y="1115085"/>
                  </a:lnTo>
                  <a:lnTo>
                    <a:pt x="1038542" y="1115085"/>
                  </a:lnTo>
                  <a:lnTo>
                    <a:pt x="1038415" y="1113815"/>
                  </a:lnTo>
                  <a:lnTo>
                    <a:pt x="1038885" y="1113815"/>
                  </a:lnTo>
                  <a:lnTo>
                    <a:pt x="1039063" y="1112545"/>
                  </a:lnTo>
                  <a:lnTo>
                    <a:pt x="1041603" y="1112545"/>
                  </a:lnTo>
                  <a:lnTo>
                    <a:pt x="1041641" y="1111275"/>
                  </a:lnTo>
                  <a:lnTo>
                    <a:pt x="1044244" y="1111275"/>
                  </a:lnTo>
                  <a:lnTo>
                    <a:pt x="1044194" y="1110005"/>
                  </a:lnTo>
                  <a:lnTo>
                    <a:pt x="1044155" y="1108735"/>
                  </a:lnTo>
                  <a:lnTo>
                    <a:pt x="1043762" y="1108735"/>
                  </a:lnTo>
                  <a:lnTo>
                    <a:pt x="1043457" y="1110005"/>
                  </a:lnTo>
                  <a:lnTo>
                    <a:pt x="1043406" y="1108735"/>
                  </a:lnTo>
                  <a:lnTo>
                    <a:pt x="1043393" y="1107465"/>
                  </a:lnTo>
                  <a:lnTo>
                    <a:pt x="1042949" y="1107465"/>
                  </a:lnTo>
                  <a:lnTo>
                    <a:pt x="1042682" y="1106195"/>
                  </a:lnTo>
                  <a:lnTo>
                    <a:pt x="1044359" y="1106195"/>
                  </a:lnTo>
                  <a:lnTo>
                    <a:pt x="1044371" y="1104925"/>
                  </a:lnTo>
                  <a:lnTo>
                    <a:pt x="1044219" y="1103655"/>
                  </a:lnTo>
                  <a:lnTo>
                    <a:pt x="1043774" y="1103655"/>
                  </a:lnTo>
                  <a:lnTo>
                    <a:pt x="1043508" y="1104925"/>
                  </a:lnTo>
                  <a:lnTo>
                    <a:pt x="1043343" y="1103655"/>
                  </a:lnTo>
                  <a:lnTo>
                    <a:pt x="1042238" y="1103655"/>
                  </a:lnTo>
                  <a:lnTo>
                    <a:pt x="1042238" y="1106195"/>
                  </a:lnTo>
                  <a:lnTo>
                    <a:pt x="1041692" y="1106195"/>
                  </a:lnTo>
                  <a:lnTo>
                    <a:pt x="1041730" y="1104925"/>
                  </a:lnTo>
                  <a:lnTo>
                    <a:pt x="1042047" y="1104925"/>
                  </a:lnTo>
                  <a:lnTo>
                    <a:pt x="1042238" y="1106195"/>
                  </a:lnTo>
                  <a:lnTo>
                    <a:pt x="1042238" y="1103655"/>
                  </a:lnTo>
                  <a:lnTo>
                    <a:pt x="1041704" y="1104925"/>
                  </a:lnTo>
                  <a:lnTo>
                    <a:pt x="1041552" y="1104925"/>
                  </a:lnTo>
                  <a:lnTo>
                    <a:pt x="1041768" y="1103655"/>
                  </a:lnTo>
                  <a:lnTo>
                    <a:pt x="1041641" y="1103655"/>
                  </a:lnTo>
                  <a:lnTo>
                    <a:pt x="1041641" y="1102385"/>
                  </a:lnTo>
                  <a:lnTo>
                    <a:pt x="1041260" y="1102385"/>
                  </a:lnTo>
                  <a:lnTo>
                    <a:pt x="1041260" y="1106195"/>
                  </a:lnTo>
                  <a:lnTo>
                    <a:pt x="1040980" y="1106195"/>
                  </a:lnTo>
                  <a:lnTo>
                    <a:pt x="1040777" y="1104925"/>
                  </a:lnTo>
                  <a:lnTo>
                    <a:pt x="1040993" y="1104925"/>
                  </a:lnTo>
                  <a:lnTo>
                    <a:pt x="1041260" y="1106195"/>
                  </a:lnTo>
                  <a:lnTo>
                    <a:pt x="1041260" y="1102385"/>
                  </a:lnTo>
                  <a:lnTo>
                    <a:pt x="1040193" y="1102385"/>
                  </a:lnTo>
                  <a:lnTo>
                    <a:pt x="1040015" y="1103655"/>
                  </a:lnTo>
                  <a:lnTo>
                    <a:pt x="1039825" y="1103655"/>
                  </a:lnTo>
                  <a:lnTo>
                    <a:pt x="1039837" y="1102385"/>
                  </a:lnTo>
                  <a:lnTo>
                    <a:pt x="1038796" y="1102385"/>
                  </a:lnTo>
                  <a:lnTo>
                    <a:pt x="1038733" y="1103655"/>
                  </a:lnTo>
                  <a:lnTo>
                    <a:pt x="1038453" y="1103655"/>
                  </a:lnTo>
                  <a:lnTo>
                    <a:pt x="1038466" y="1102385"/>
                  </a:lnTo>
                  <a:lnTo>
                    <a:pt x="1038212" y="1102385"/>
                  </a:lnTo>
                  <a:lnTo>
                    <a:pt x="1038440" y="1101115"/>
                  </a:lnTo>
                  <a:lnTo>
                    <a:pt x="1038669" y="1099845"/>
                  </a:lnTo>
                  <a:lnTo>
                    <a:pt x="1038136" y="1099845"/>
                  </a:lnTo>
                  <a:lnTo>
                    <a:pt x="1038136" y="1101115"/>
                  </a:lnTo>
                  <a:lnTo>
                    <a:pt x="1037717" y="1102385"/>
                  </a:lnTo>
                  <a:lnTo>
                    <a:pt x="1037590" y="1102385"/>
                  </a:lnTo>
                  <a:lnTo>
                    <a:pt x="1037475" y="1103655"/>
                  </a:lnTo>
                  <a:lnTo>
                    <a:pt x="1037501" y="1103947"/>
                  </a:lnTo>
                  <a:lnTo>
                    <a:pt x="1037501" y="1115085"/>
                  </a:lnTo>
                  <a:lnTo>
                    <a:pt x="1036167" y="1115085"/>
                  </a:lnTo>
                  <a:lnTo>
                    <a:pt x="1036091" y="1113815"/>
                  </a:lnTo>
                  <a:lnTo>
                    <a:pt x="1037310" y="1113815"/>
                  </a:lnTo>
                  <a:lnTo>
                    <a:pt x="1037501" y="1115085"/>
                  </a:lnTo>
                  <a:lnTo>
                    <a:pt x="1037501" y="1103947"/>
                  </a:lnTo>
                  <a:lnTo>
                    <a:pt x="1037412" y="1104925"/>
                  </a:lnTo>
                  <a:lnTo>
                    <a:pt x="1036929" y="1104925"/>
                  </a:lnTo>
                  <a:lnTo>
                    <a:pt x="1037272" y="1103655"/>
                  </a:lnTo>
                  <a:lnTo>
                    <a:pt x="1037094" y="1103655"/>
                  </a:lnTo>
                  <a:lnTo>
                    <a:pt x="1037170" y="1102385"/>
                  </a:lnTo>
                  <a:lnTo>
                    <a:pt x="1036231" y="1102385"/>
                  </a:lnTo>
                  <a:lnTo>
                    <a:pt x="1035939" y="1101115"/>
                  </a:lnTo>
                  <a:lnTo>
                    <a:pt x="1035189" y="1102385"/>
                  </a:lnTo>
                  <a:lnTo>
                    <a:pt x="1034605" y="1102385"/>
                  </a:lnTo>
                  <a:lnTo>
                    <a:pt x="1034897" y="1101115"/>
                  </a:lnTo>
                  <a:lnTo>
                    <a:pt x="1035939" y="1101115"/>
                  </a:lnTo>
                  <a:lnTo>
                    <a:pt x="1038136" y="1101115"/>
                  </a:lnTo>
                  <a:lnTo>
                    <a:pt x="1038136" y="1099845"/>
                  </a:lnTo>
                  <a:lnTo>
                    <a:pt x="1037564" y="1099845"/>
                  </a:lnTo>
                  <a:lnTo>
                    <a:pt x="1037907" y="1098575"/>
                  </a:lnTo>
                  <a:lnTo>
                    <a:pt x="1036154" y="1098575"/>
                  </a:lnTo>
                  <a:lnTo>
                    <a:pt x="1036154" y="1099845"/>
                  </a:lnTo>
                  <a:lnTo>
                    <a:pt x="1035850" y="1099845"/>
                  </a:lnTo>
                  <a:lnTo>
                    <a:pt x="1035989" y="1098740"/>
                  </a:lnTo>
                  <a:lnTo>
                    <a:pt x="1036154" y="1099845"/>
                  </a:lnTo>
                  <a:lnTo>
                    <a:pt x="1036154" y="1098575"/>
                  </a:lnTo>
                  <a:lnTo>
                    <a:pt x="1036015" y="1098575"/>
                  </a:lnTo>
                  <a:lnTo>
                    <a:pt x="1036218" y="1097305"/>
                  </a:lnTo>
                  <a:lnTo>
                    <a:pt x="1036701" y="1097305"/>
                  </a:lnTo>
                  <a:lnTo>
                    <a:pt x="1036815" y="1096035"/>
                  </a:lnTo>
                  <a:lnTo>
                    <a:pt x="1035532" y="1096035"/>
                  </a:lnTo>
                  <a:lnTo>
                    <a:pt x="1035431" y="1097305"/>
                  </a:lnTo>
                  <a:lnTo>
                    <a:pt x="1035697" y="1097305"/>
                  </a:lnTo>
                  <a:lnTo>
                    <a:pt x="1035685" y="1098575"/>
                  </a:lnTo>
                  <a:lnTo>
                    <a:pt x="1035177" y="1098575"/>
                  </a:lnTo>
                  <a:lnTo>
                    <a:pt x="1034923" y="1097305"/>
                  </a:lnTo>
                  <a:lnTo>
                    <a:pt x="1034288" y="1097305"/>
                  </a:lnTo>
                  <a:lnTo>
                    <a:pt x="1034084" y="1098575"/>
                  </a:lnTo>
                  <a:lnTo>
                    <a:pt x="1033881" y="1098575"/>
                  </a:lnTo>
                  <a:lnTo>
                    <a:pt x="1033640" y="1097305"/>
                  </a:lnTo>
                  <a:lnTo>
                    <a:pt x="1033818" y="1097305"/>
                  </a:lnTo>
                  <a:lnTo>
                    <a:pt x="1033780" y="1096035"/>
                  </a:lnTo>
                  <a:lnTo>
                    <a:pt x="1033957" y="1097305"/>
                  </a:lnTo>
                  <a:lnTo>
                    <a:pt x="1034110" y="1096035"/>
                  </a:lnTo>
                  <a:lnTo>
                    <a:pt x="1034897" y="1096035"/>
                  </a:lnTo>
                  <a:lnTo>
                    <a:pt x="1034872" y="1094765"/>
                  </a:lnTo>
                  <a:lnTo>
                    <a:pt x="1033386" y="1094765"/>
                  </a:lnTo>
                  <a:lnTo>
                    <a:pt x="1033386" y="1097305"/>
                  </a:lnTo>
                  <a:lnTo>
                    <a:pt x="1032802" y="1097305"/>
                  </a:lnTo>
                  <a:lnTo>
                    <a:pt x="1032687" y="1098575"/>
                  </a:lnTo>
                  <a:lnTo>
                    <a:pt x="1032370" y="1097305"/>
                  </a:lnTo>
                  <a:lnTo>
                    <a:pt x="1031989" y="1097305"/>
                  </a:lnTo>
                  <a:lnTo>
                    <a:pt x="1031659" y="1098575"/>
                  </a:lnTo>
                  <a:lnTo>
                    <a:pt x="1031201" y="1098575"/>
                  </a:lnTo>
                  <a:lnTo>
                    <a:pt x="1031608" y="1097305"/>
                  </a:lnTo>
                  <a:lnTo>
                    <a:pt x="1031417" y="1097305"/>
                  </a:lnTo>
                  <a:lnTo>
                    <a:pt x="1032040" y="1096035"/>
                  </a:lnTo>
                  <a:lnTo>
                    <a:pt x="1032395" y="1096035"/>
                  </a:lnTo>
                  <a:lnTo>
                    <a:pt x="1033386" y="1097305"/>
                  </a:lnTo>
                  <a:lnTo>
                    <a:pt x="1033386" y="1094765"/>
                  </a:lnTo>
                  <a:lnTo>
                    <a:pt x="1033360" y="1093495"/>
                  </a:lnTo>
                  <a:lnTo>
                    <a:pt x="1034630" y="1093495"/>
                  </a:lnTo>
                  <a:lnTo>
                    <a:pt x="1034326" y="1092225"/>
                  </a:lnTo>
                  <a:lnTo>
                    <a:pt x="1034554" y="1092225"/>
                  </a:lnTo>
                  <a:lnTo>
                    <a:pt x="1034465" y="1090955"/>
                  </a:lnTo>
                  <a:lnTo>
                    <a:pt x="1034122" y="1090955"/>
                  </a:lnTo>
                  <a:lnTo>
                    <a:pt x="1034072" y="1089685"/>
                  </a:lnTo>
                  <a:lnTo>
                    <a:pt x="1034999" y="1089685"/>
                  </a:lnTo>
                  <a:lnTo>
                    <a:pt x="1035227" y="1088415"/>
                  </a:lnTo>
                  <a:lnTo>
                    <a:pt x="1032421" y="1088415"/>
                  </a:lnTo>
                  <a:lnTo>
                    <a:pt x="1032256" y="1089685"/>
                  </a:lnTo>
                  <a:lnTo>
                    <a:pt x="1032040" y="1089685"/>
                  </a:lnTo>
                  <a:lnTo>
                    <a:pt x="1032129" y="1088415"/>
                  </a:lnTo>
                  <a:lnTo>
                    <a:pt x="1031100" y="1088415"/>
                  </a:lnTo>
                  <a:lnTo>
                    <a:pt x="1031100" y="1094765"/>
                  </a:lnTo>
                  <a:lnTo>
                    <a:pt x="1030973" y="1096035"/>
                  </a:lnTo>
                  <a:lnTo>
                    <a:pt x="1030808" y="1096035"/>
                  </a:lnTo>
                  <a:lnTo>
                    <a:pt x="1030808" y="1094765"/>
                  </a:lnTo>
                  <a:lnTo>
                    <a:pt x="1031100" y="1094765"/>
                  </a:lnTo>
                  <a:lnTo>
                    <a:pt x="1031100" y="1088415"/>
                  </a:lnTo>
                  <a:lnTo>
                    <a:pt x="1030757" y="1088415"/>
                  </a:lnTo>
                  <a:lnTo>
                    <a:pt x="1030719" y="1089685"/>
                  </a:lnTo>
                  <a:lnTo>
                    <a:pt x="1030312" y="1088415"/>
                  </a:lnTo>
                  <a:lnTo>
                    <a:pt x="1030147" y="1089685"/>
                  </a:lnTo>
                  <a:lnTo>
                    <a:pt x="1030020" y="1089685"/>
                  </a:lnTo>
                  <a:lnTo>
                    <a:pt x="1030020" y="1097305"/>
                  </a:lnTo>
                  <a:lnTo>
                    <a:pt x="1029754" y="1098575"/>
                  </a:lnTo>
                  <a:lnTo>
                    <a:pt x="1029360" y="1098575"/>
                  </a:lnTo>
                  <a:lnTo>
                    <a:pt x="1028725" y="1099845"/>
                  </a:lnTo>
                  <a:lnTo>
                    <a:pt x="1028649" y="1098575"/>
                  </a:lnTo>
                  <a:lnTo>
                    <a:pt x="1028522" y="1098867"/>
                  </a:lnTo>
                  <a:lnTo>
                    <a:pt x="1028522" y="1135405"/>
                  </a:lnTo>
                  <a:lnTo>
                    <a:pt x="1027391" y="1135405"/>
                  </a:lnTo>
                  <a:lnTo>
                    <a:pt x="1027366" y="1134135"/>
                  </a:lnTo>
                  <a:lnTo>
                    <a:pt x="1028522" y="1135405"/>
                  </a:lnTo>
                  <a:lnTo>
                    <a:pt x="1028522" y="1098867"/>
                  </a:lnTo>
                  <a:lnTo>
                    <a:pt x="1028090" y="1099845"/>
                  </a:lnTo>
                  <a:lnTo>
                    <a:pt x="1027785" y="1099845"/>
                  </a:lnTo>
                  <a:lnTo>
                    <a:pt x="1027785" y="1101115"/>
                  </a:lnTo>
                  <a:lnTo>
                    <a:pt x="1027226" y="1101115"/>
                  </a:lnTo>
                  <a:lnTo>
                    <a:pt x="1027201" y="1099845"/>
                  </a:lnTo>
                  <a:lnTo>
                    <a:pt x="1026668" y="1099845"/>
                  </a:lnTo>
                  <a:lnTo>
                    <a:pt x="1027163" y="1098575"/>
                  </a:lnTo>
                  <a:lnTo>
                    <a:pt x="1028649" y="1098575"/>
                  </a:lnTo>
                  <a:lnTo>
                    <a:pt x="1028801" y="1098575"/>
                  </a:lnTo>
                  <a:lnTo>
                    <a:pt x="1028941" y="1097305"/>
                  </a:lnTo>
                  <a:lnTo>
                    <a:pt x="1030020" y="1097305"/>
                  </a:lnTo>
                  <a:lnTo>
                    <a:pt x="1030020" y="1089685"/>
                  </a:lnTo>
                  <a:lnTo>
                    <a:pt x="1028268" y="1089685"/>
                  </a:lnTo>
                  <a:lnTo>
                    <a:pt x="1028242" y="1090955"/>
                  </a:lnTo>
                  <a:lnTo>
                    <a:pt x="1027760" y="1090955"/>
                  </a:lnTo>
                  <a:lnTo>
                    <a:pt x="1027061" y="1092225"/>
                  </a:lnTo>
                  <a:lnTo>
                    <a:pt x="1026909" y="1090955"/>
                  </a:lnTo>
                  <a:lnTo>
                    <a:pt x="1027201" y="1090955"/>
                  </a:lnTo>
                  <a:lnTo>
                    <a:pt x="1027734" y="1089685"/>
                  </a:lnTo>
                  <a:lnTo>
                    <a:pt x="1028065" y="1089685"/>
                  </a:lnTo>
                  <a:lnTo>
                    <a:pt x="1027772" y="1088415"/>
                  </a:lnTo>
                  <a:lnTo>
                    <a:pt x="1027112" y="1088415"/>
                  </a:lnTo>
                  <a:lnTo>
                    <a:pt x="1027277" y="1087145"/>
                  </a:lnTo>
                  <a:lnTo>
                    <a:pt x="1027849" y="1087145"/>
                  </a:lnTo>
                  <a:lnTo>
                    <a:pt x="1028725" y="1085875"/>
                  </a:lnTo>
                  <a:lnTo>
                    <a:pt x="1028941" y="1087145"/>
                  </a:lnTo>
                  <a:lnTo>
                    <a:pt x="1029474" y="1087145"/>
                  </a:lnTo>
                  <a:lnTo>
                    <a:pt x="1029690" y="1085875"/>
                  </a:lnTo>
                  <a:lnTo>
                    <a:pt x="1030490" y="1085875"/>
                  </a:lnTo>
                  <a:lnTo>
                    <a:pt x="1030376" y="1084605"/>
                  </a:lnTo>
                  <a:lnTo>
                    <a:pt x="1031189" y="1084605"/>
                  </a:lnTo>
                  <a:lnTo>
                    <a:pt x="1031252" y="1083335"/>
                  </a:lnTo>
                  <a:lnTo>
                    <a:pt x="1031138" y="1082065"/>
                  </a:lnTo>
                  <a:lnTo>
                    <a:pt x="1030909" y="1082065"/>
                  </a:lnTo>
                  <a:lnTo>
                    <a:pt x="1030846" y="1083335"/>
                  </a:lnTo>
                  <a:lnTo>
                    <a:pt x="1028700" y="1083335"/>
                  </a:lnTo>
                  <a:lnTo>
                    <a:pt x="1028636" y="1082065"/>
                  </a:lnTo>
                  <a:lnTo>
                    <a:pt x="1028509" y="1083335"/>
                  </a:lnTo>
                  <a:lnTo>
                    <a:pt x="1028433" y="1082065"/>
                  </a:lnTo>
                  <a:lnTo>
                    <a:pt x="1028636" y="1082065"/>
                  </a:lnTo>
                  <a:lnTo>
                    <a:pt x="1030452" y="1082065"/>
                  </a:lnTo>
                  <a:lnTo>
                    <a:pt x="1030389" y="1080795"/>
                  </a:lnTo>
                  <a:lnTo>
                    <a:pt x="1030579" y="1080795"/>
                  </a:lnTo>
                  <a:lnTo>
                    <a:pt x="1030516" y="1079525"/>
                  </a:lnTo>
                  <a:lnTo>
                    <a:pt x="1029284" y="1079525"/>
                  </a:lnTo>
                  <a:lnTo>
                    <a:pt x="1029258" y="1078255"/>
                  </a:lnTo>
                  <a:lnTo>
                    <a:pt x="1028877" y="1078255"/>
                  </a:lnTo>
                  <a:lnTo>
                    <a:pt x="1028674" y="1079525"/>
                  </a:lnTo>
                  <a:lnTo>
                    <a:pt x="1028407" y="1078255"/>
                  </a:lnTo>
                  <a:lnTo>
                    <a:pt x="1028560" y="1076985"/>
                  </a:lnTo>
                  <a:lnTo>
                    <a:pt x="1028395" y="1076985"/>
                  </a:lnTo>
                  <a:lnTo>
                    <a:pt x="1028255" y="1078255"/>
                  </a:lnTo>
                  <a:lnTo>
                    <a:pt x="1027747" y="1078255"/>
                  </a:lnTo>
                  <a:lnTo>
                    <a:pt x="1027747" y="1079525"/>
                  </a:lnTo>
                  <a:lnTo>
                    <a:pt x="1027239" y="1079525"/>
                  </a:lnTo>
                  <a:lnTo>
                    <a:pt x="1027201" y="1078255"/>
                  </a:lnTo>
                  <a:lnTo>
                    <a:pt x="1027087" y="1079525"/>
                  </a:lnTo>
                  <a:lnTo>
                    <a:pt x="1027010" y="1080795"/>
                  </a:lnTo>
                  <a:lnTo>
                    <a:pt x="1026858" y="1080795"/>
                  </a:lnTo>
                  <a:lnTo>
                    <a:pt x="1026972" y="1079525"/>
                  </a:lnTo>
                  <a:lnTo>
                    <a:pt x="1027087" y="1078306"/>
                  </a:lnTo>
                  <a:lnTo>
                    <a:pt x="1026718" y="1079525"/>
                  </a:lnTo>
                  <a:lnTo>
                    <a:pt x="1026617" y="1088415"/>
                  </a:lnTo>
                  <a:lnTo>
                    <a:pt x="1025893" y="1089240"/>
                  </a:lnTo>
                  <a:lnTo>
                    <a:pt x="1025893" y="1101115"/>
                  </a:lnTo>
                  <a:lnTo>
                    <a:pt x="1024521" y="1102385"/>
                  </a:lnTo>
                  <a:lnTo>
                    <a:pt x="1024343" y="1101115"/>
                  </a:lnTo>
                  <a:lnTo>
                    <a:pt x="1025893" y="1101115"/>
                  </a:lnTo>
                  <a:lnTo>
                    <a:pt x="1025893" y="1089240"/>
                  </a:lnTo>
                  <a:lnTo>
                    <a:pt x="1025499" y="1089685"/>
                  </a:lnTo>
                  <a:lnTo>
                    <a:pt x="1024775" y="1089685"/>
                  </a:lnTo>
                  <a:lnTo>
                    <a:pt x="1023874" y="1090790"/>
                  </a:lnTo>
                  <a:lnTo>
                    <a:pt x="1023912" y="1089685"/>
                  </a:lnTo>
                  <a:lnTo>
                    <a:pt x="1024724" y="1089685"/>
                  </a:lnTo>
                  <a:lnTo>
                    <a:pt x="1024788" y="1088415"/>
                  </a:lnTo>
                  <a:lnTo>
                    <a:pt x="1026617" y="1088415"/>
                  </a:lnTo>
                  <a:lnTo>
                    <a:pt x="1026617" y="1079525"/>
                  </a:lnTo>
                  <a:lnTo>
                    <a:pt x="1026528" y="1078255"/>
                  </a:lnTo>
                  <a:lnTo>
                    <a:pt x="1026693" y="1076985"/>
                  </a:lnTo>
                  <a:lnTo>
                    <a:pt x="1027150" y="1076985"/>
                  </a:lnTo>
                  <a:lnTo>
                    <a:pt x="1027201" y="1075715"/>
                  </a:lnTo>
                  <a:lnTo>
                    <a:pt x="1026236" y="1075715"/>
                  </a:lnTo>
                  <a:lnTo>
                    <a:pt x="1026350" y="1074445"/>
                  </a:lnTo>
                  <a:lnTo>
                    <a:pt x="1027518" y="1074445"/>
                  </a:lnTo>
                  <a:lnTo>
                    <a:pt x="1027468" y="1073175"/>
                  </a:lnTo>
                  <a:lnTo>
                    <a:pt x="1025880" y="1073175"/>
                  </a:lnTo>
                  <a:lnTo>
                    <a:pt x="1025880" y="1078255"/>
                  </a:lnTo>
                  <a:lnTo>
                    <a:pt x="1025677" y="1079525"/>
                  </a:lnTo>
                  <a:lnTo>
                    <a:pt x="1025499" y="1078255"/>
                  </a:lnTo>
                  <a:lnTo>
                    <a:pt x="1025880" y="1078255"/>
                  </a:lnTo>
                  <a:lnTo>
                    <a:pt x="1025880" y="1073175"/>
                  </a:lnTo>
                  <a:lnTo>
                    <a:pt x="1025842" y="1075715"/>
                  </a:lnTo>
                  <a:lnTo>
                    <a:pt x="1025499" y="1076985"/>
                  </a:lnTo>
                  <a:lnTo>
                    <a:pt x="1025436" y="1078255"/>
                  </a:lnTo>
                  <a:lnTo>
                    <a:pt x="1025105" y="1079525"/>
                  </a:lnTo>
                  <a:lnTo>
                    <a:pt x="1024953" y="1078255"/>
                  </a:lnTo>
                  <a:lnTo>
                    <a:pt x="1024801" y="1079525"/>
                  </a:lnTo>
                  <a:lnTo>
                    <a:pt x="1024597" y="1078255"/>
                  </a:lnTo>
                  <a:lnTo>
                    <a:pt x="1024953" y="1078255"/>
                  </a:lnTo>
                  <a:lnTo>
                    <a:pt x="1025436" y="1078255"/>
                  </a:lnTo>
                  <a:lnTo>
                    <a:pt x="1025436" y="1076985"/>
                  </a:lnTo>
                  <a:lnTo>
                    <a:pt x="1025080" y="1076985"/>
                  </a:lnTo>
                  <a:lnTo>
                    <a:pt x="1025359" y="1075715"/>
                  </a:lnTo>
                  <a:lnTo>
                    <a:pt x="1025842" y="1075715"/>
                  </a:lnTo>
                  <a:lnTo>
                    <a:pt x="1025842" y="1073175"/>
                  </a:lnTo>
                  <a:lnTo>
                    <a:pt x="1023747" y="1073175"/>
                  </a:lnTo>
                  <a:lnTo>
                    <a:pt x="1023747" y="1090955"/>
                  </a:lnTo>
                  <a:lnTo>
                    <a:pt x="1023302" y="1091933"/>
                  </a:lnTo>
                  <a:lnTo>
                    <a:pt x="1023302" y="1150645"/>
                  </a:lnTo>
                  <a:lnTo>
                    <a:pt x="1021473" y="1150645"/>
                  </a:lnTo>
                  <a:lnTo>
                    <a:pt x="1022248" y="1149375"/>
                  </a:lnTo>
                  <a:lnTo>
                    <a:pt x="1022565" y="1149375"/>
                  </a:lnTo>
                  <a:lnTo>
                    <a:pt x="1023302" y="1150645"/>
                  </a:lnTo>
                  <a:lnTo>
                    <a:pt x="1023302" y="1091933"/>
                  </a:lnTo>
                  <a:lnTo>
                    <a:pt x="1023162" y="1092225"/>
                  </a:lnTo>
                  <a:lnTo>
                    <a:pt x="1022197" y="1092225"/>
                  </a:lnTo>
                  <a:lnTo>
                    <a:pt x="1022096" y="1093495"/>
                  </a:lnTo>
                  <a:lnTo>
                    <a:pt x="1021448" y="1093495"/>
                  </a:lnTo>
                  <a:lnTo>
                    <a:pt x="1021664" y="1092225"/>
                  </a:lnTo>
                  <a:lnTo>
                    <a:pt x="1021969" y="1092225"/>
                  </a:lnTo>
                  <a:lnTo>
                    <a:pt x="1022578" y="1090955"/>
                  </a:lnTo>
                  <a:lnTo>
                    <a:pt x="1023747" y="1090955"/>
                  </a:lnTo>
                  <a:lnTo>
                    <a:pt x="1023747" y="1073175"/>
                  </a:lnTo>
                  <a:lnTo>
                    <a:pt x="1023442" y="1073175"/>
                  </a:lnTo>
                  <a:lnTo>
                    <a:pt x="1023442" y="1088415"/>
                  </a:lnTo>
                  <a:lnTo>
                    <a:pt x="1023289" y="1088415"/>
                  </a:lnTo>
                  <a:lnTo>
                    <a:pt x="1023061" y="1087145"/>
                  </a:lnTo>
                  <a:lnTo>
                    <a:pt x="1023264" y="1087145"/>
                  </a:lnTo>
                  <a:lnTo>
                    <a:pt x="1023442" y="1088415"/>
                  </a:lnTo>
                  <a:lnTo>
                    <a:pt x="1023442" y="1073175"/>
                  </a:lnTo>
                  <a:lnTo>
                    <a:pt x="1022477" y="1073175"/>
                  </a:lnTo>
                  <a:lnTo>
                    <a:pt x="1022146" y="1074445"/>
                  </a:lnTo>
                  <a:lnTo>
                    <a:pt x="1019022" y="1074445"/>
                  </a:lnTo>
                  <a:lnTo>
                    <a:pt x="1020318" y="1073175"/>
                  </a:lnTo>
                  <a:lnTo>
                    <a:pt x="1022311" y="1073175"/>
                  </a:lnTo>
                  <a:lnTo>
                    <a:pt x="1022362" y="1071905"/>
                  </a:lnTo>
                  <a:lnTo>
                    <a:pt x="1022477" y="1073175"/>
                  </a:lnTo>
                  <a:lnTo>
                    <a:pt x="1023239" y="1071905"/>
                  </a:lnTo>
                  <a:lnTo>
                    <a:pt x="1023810" y="1071905"/>
                  </a:lnTo>
                  <a:lnTo>
                    <a:pt x="1024051" y="1070635"/>
                  </a:lnTo>
                  <a:lnTo>
                    <a:pt x="1024331" y="1070635"/>
                  </a:lnTo>
                  <a:lnTo>
                    <a:pt x="1024458" y="1069365"/>
                  </a:lnTo>
                  <a:lnTo>
                    <a:pt x="1023594" y="1069365"/>
                  </a:lnTo>
                  <a:lnTo>
                    <a:pt x="1023264" y="1070635"/>
                  </a:lnTo>
                  <a:lnTo>
                    <a:pt x="1022997" y="1070635"/>
                  </a:lnTo>
                  <a:lnTo>
                    <a:pt x="1023073" y="1069365"/>
                  </a:lnTo>
                  <a:lnTo>
                    <a:pt x="1023594" y="1069365"/>
                  </a:lnTo>
                  <a:lnTo>
                    <a:pt x="1023772" y="1068095"/>
                  </a:lnTo>
                  <a:lnTo>
                    <a:pt x="1022527" y="1068095"/>
                  </a:lnTo>
                  <a:lnTo>
                    <a:pt x="1022146" y="1069365"/>
                  </a:lnTo>
                  <a:lnTo>
                    <a:pt x="1021727" y="1069365"/>
                  </a:lnTo>
                  <a:lnTo>
                    <a:pt x="1021689" y="1068095"/>
                  </a:lnTo>
                  <a:lnTo>
                    <a:pt x="1022210" y="1068095"/>
                  </a:lnTo>
                  <a:lnTo>
                    <a:pt x="1022146" y="1066825"/>
                  </a:lnTo>
                  <a:lnTo>
                    <a:pt x="1022070" y="1065555"/>
                  </a:lnTo>
                  <a:lnTo>
                    <a:pt x="1020343" y="1065555"/>
                  </a:lnTo>
                  <a:lnTo>
                    <a:pt x="1020292" y="1066825"/>
                  </a:lnTo>
                  <a:lnTo>
                    <a:pt x="1020140" y="1065555"/>
                  </a:lnTo>
                  <a:lnTo>
                    <a:pt x="1019898" y="1066825"/>
                  </a:lnTo>
                  <a:lnTo>
                    <a:pt x="1019594" y="1066825"/>
                  </a:lnTo>
                  <a:lnTo>
                    <a:pt x="1019543" y="1068095"/>
                  </a:lnTo>
                  <a:lnTo>
                    <a:pt x="1019048" y="1068095"/>
                  </a:lnTo>
                  <a:lnTo>
                    <a:pt x="1019302" y="1066825"/>
                  </a:lnTo>
                  <a:lnTo>
                    <a:pt x="1019556" y="1066825"/>
                  </a:lnTo>
                  <a:lnTo>
                    <a:pt x="1019467" y="1065555"/>
                  </a:lnTo>
                  <a:lnTo>
                    <a:pt x="1019111" y="1065555"/>
                  </a:lnTo>
                  <a:lnTo>
                    <a:pt x="1019136" y="1064285"/>
                  </a:lnTo>
                  <a:lnTo>
                    <a:pt x="1019035" y="1068095"/>
                  </a:lnTo>
                  <a:lnTo>
                    <a:pt x="1018489" y="1069365"/>
                  </a:lnTo>
                  <a:lnTo>
                    <a:pt x="1018400" y="1068095"/>
                  </a:lnTo>
                  <a:lnTo>
                    <a:pt x="1019035" y="1068095"/>
                  </a:lnTo>
                  <a:lnTo>
                    <a:pt x="1019035" y="1064285"/>
                  </a:lnTo>
                  <a:lnTo>
                    <a:pt x="1018857" y="1064285"/>
                  </a:lnTo>
                  <a:lnTo>
                    <a:pt x="1018768" y="1065555"/>
                  </a:lnTo>
                  <a:lnTo>
                    <a:pt x="1017676" y="1065555"/>
                  </a:lnTo>
                  <a:lnTo>
                    <a:pt x="1017460" y="1064285"/>
                  </a:lnTo>
                  <a:lnTo>
                    <a:pt x="1018527" y="1064285"/>
                  </a:lnTo>
                  <a:lnTo>
                    <a:pt x="1018895" y="1063015"/>
                  </a:lnTo>
                  <a:lnTo>
                    <a:pt x="1019276" y="1061745"/>
                  </a:lnTo>
                  <a:lnTo>
                    <a:pt x="1019429" y="1061745"/>
                  </a:lnTo>
                  <a:lnTo>
                    <a:pt x="1019136" y="1060475"/>
                  </a:lnTo>
                  <a:lnTo>
                    <a:pt x="1017803" y="1060475"/>
                  </a:lnTo>
                  <a:lnTo>
                    <a:pt x="1017587" y="1059205"/>
                  </a:lnTo>
                  <a:lnTo>
                    <a:pt x="1016241" y="1059205"/>
                  </a:lnTo>
                  <a:lnTo>
                    <a:pt x="1016063" y="1058760"/>
                  </a:lnTo>
                  <a:lnTo>
                    <a:pt x="1016063" y="1064285"/>
                  </a:lnTo>
                  <a:lnTo>
                    <a:pt x="1015098" y="1065555"/>
                  </a:lnTo>
                  <a:lnTo>
                    <a:pt x="1014882" y="1064285"/>
                  </a:lnTo>
                  <a:lnTo>
                    <a:pt x="1016063" y="1064285"/>
                  </a:lnTo>
                  <a:lnTo>
                    <a:pt x="1016063" y="1058760"/>
                  </a:lnTo>
                  <a:lnTo>
                    <a:pt x="1015746" y="1057935"/>
                  </a:lnTo>
                  <a:lnTo>
                    <a:pt x="1016393" y="1057935"/>
                  </a:lnTo>
                  <a:lnTo>
                    <a:pt x="1016584" y="1056665"/>
                  </a:lnTo>
                  <a:lnTo>
                    <a:pt x="1015733" y="1056665"/>
                  </a:lnTo>
                  <a:lnTo>
                    <a:pt x="1015733" y="1057935"/>
                  </a:lnTo>
                  <a:lnTo>
                    <a:pt x="1015377" y="1059205"/>
                  </a:lnTo>
                  <a:lnTo>
                    <a:pt x="1015174" y="1060475"/>
                  </a:lnTo>
                  <a:lnTo>
                    <a:pt x="1014717" y="1060475"/>
                  </a:lnTo>
                  <a:lnTo>
                    <a:pt x="1014818" y="1059205"/>
                  </a:lnTo>
                  <a:lnTo>
                    <a:pt x="1015072" y="1057935"/>
                  </a:lnTo>
                  <a:lnTo>
                    <a:pt x="1015733" y="1057935"/>
                  </a:lnTo>
                  <a:lnTo>
                    <a:pt x="1015733" y="1056665"/>
                  </a:lnTo>
                  <a:lnTo>
                    <a:pt x="1015542" y="1056665"/>
                  </a:lnTo>
                  <a:lnTo>
                    <a:pt x="1015085" y="1056665"/>
                  </a:lnTo>
                  <a:lnTo>
                    <a:pt x="1015187" y="1055395"/>
                  </a:lnTo>
                  <a:lnTo>
                    <a:pt x="1015542" y="1056665"/>
                  </a:lnTo>
                  <a:lnTo>
                    <a:pt x="1015542" y="1055395"/>
                  </a:lnTo>
                  <a:lnTo>
                    <a:pt x="1016406" y="1055395"/>
                  </a:lnTo>
                  <a:lnTo>
                    <a:pt x="1015695" y="1054125"/>
                  </a:lnTo>
                  <a:lnTo>
                    <a:pt x="1015403" y="1054125"/>
                  </a:lnTo>
                  <a:lnTo>
                    <a:pt x="1015390" y="1052855"/>
                  </a:lnTo>
                  <a:lnTo>
                    <a:pt x="1014920" y="1051585"/>
                  </a:lnTo>
                  <a:lnTo>
                    <a:pt x="1014768" y="1051585"/>
                  </a:lnTo>
                  <a:lnTo>
                    <a:pt x="1014615" y="1052766"/>
                  </a:lnTo>
                  <a:lnTo>
                    <a:pt x="1014615" y="1060475"/>
                  </a:lnTo>
                  <a:lnTo>
                    <a:pt x="1014298" y="1061745"/>
                  </a:lnTo>
                  <a:lnTo>
                    <a:pt x="1014018" y="1061745"/>
                  </a:lnTo>
                  <a:lnTo>
                    <a:pt x="1014095" y="1060475"/>
                  </a:lnTo>
                  <a:lnTo>
                    <a:pt x="1014615" y="1060475"/>
                  </a:lnTo>
                  <a:lnTo>
                    <a:pt x="1014615" y="1052766"/>
                  </a:lnTo>
                  <a:lnTo>
                    <a:pt x="1014463" y="1052855"/>
                  </a:lnTo>
                  <a:lnTo>
                    <a:pt x="1014463" y="1051585"/>
                  </a:lnTo>
                  <a:lnTo>
                    <a:pt x="1014336" y="1051585"/>
                  </a:lnTo>
                  <a:lnTo>
                    <a:pt x="1014107" y="1052855"/>
                  </a:lnTo>
                  <a:lnTo>
                    <a:pt x="1013853" y="1054125"/>
                  </a:lnTo>
                  <a:lnTo>
                    <a:pt x="1013472" y="1054125"/>
                  </a:lnTo>
                  <a:lnTo>
                    <a:pt x="1013548" y="1052855"/>
                  </a:lnTo>
                  <a:lnTo>
                    <a:pt x="1013358" y="1052855"/>
                  </a:lnTo>
                  <a:lnTo>
                    <a:pt x="1013764" y="1051585"/>
                  </a:lnTo>
                  <a:lnTo>
                    <a:pt x="1013752" y="1050315"/>
                  </a:lnTo>
                  <a:lnTo>
                    <a:pt x="1011643" y="1050315"/>
                  </a:lnTo>
                  <a:lnTo>
                    <a:pt x="1011923" y="1049045"/>
                  </a:lnTo>
                  <a:lnTo>
                    <a:pt x="1010678" y="1049045"/>
                  </a:lnTo>
                  <a:lnTo>
                    <a:pt x="1010704" y="1050315"/>
                  </a:lnTo>
                  <a:lnTo>
                    <a:pt x="1010412" y="1050315"/>
                  </a:lnTo>
                  <a:lnTo>
                    <a:pt x="1010475" y="1049045"/>
                  </a:lnTo>
                  <a:lnTo>
                    <a:pt x="1010386" y="1050315"/>
                  </a:lnTo>
                  <a:lnTo>
                    <a:pt x="1010272" y="1049045"/>
                  </a:lnTo>
                  <a:lnTo>
                    <a:pt x="1009484" y="1049045"/>
                  </a:lnTo>
                  <a:lnTo>
                    <a:pt x="1009484" y="1050315"/>
                  </a:lnTo>
                  <a:lnTo>
                    <a:pt x="1009243" y="1051585"/>
                  </a:lnTo>
                  <a:lnTo>
                    <a:pt x="1008672" y="1051585"/>
                  </a:lnTo>
                  <a:lnTo>
                    <a:pt x="1009116" y="1050315"/>
                  </a:lnTo>
                  <a:lnTo>
                    <a:pt x="1009484" y="1050315"/>
                  </a:lnTo>
                  <a:lnTo>
                    <a:pt x="1009484" y="1049045"/>
                  </a:lnTo>
                  <a:lnTo>
                    <a:pt x="1009218" y="1049045"/>
                  </a:lnTo>
                  <a:lnTo>
                    <a:pt x="1008837" y="1047775"/>
                  </a:lnTo>
                  <a:lnTo>
                    <a:pt x="1010488" y="1047775"/>
                  </a:lnTo>
                  <a:lnTo>
                    <a:pt x="1010894" y="1046505"/>
                  </a:lnTo>
                  <a:lnTo>
                    <a:pt x="1010742" y="1046505"/>
                  </a:lnTo>
                  <a:lnTo>
                    <a:pt x="1010805" y="1045235"/>
                  </a:lnTo>
                  <a:lnTo>
                    <a:pt x="1010285" y="1045235"/>
                  </a:lnTo>
                  <a:lnTo>
                    <a:pt x="1010539" y="1046505"/>
                  </a:lnTo>
                  <a:lnTo>
                    <a:pt x="1010234" y="1046505"/>
                  </a:lnTo>
                  <a:lnTo>
                    <a:pt x="1010285" y="1045235"/>
                  </a:lnTo>
                  <a:lnTo>
                    <a:pt x="1010043" y="1045235"/>
                  </a:lnTo>
                  <a:lnTo>
                    <a:pt x="1010094" y="1046505"/>
                  </a:lnTo>
                  <a:lnTo>
                    <a:pt x="1009675" y="1046505"/>
                  </a:lnTo>
                  <a:lnTo>
                    <a:pt x="1009726" y="1045235"/>
                  </a:lnTo>
                  <a:lnTo>
                    <a:pt x="1009548" y="1045235"/>
                  </a:lnTo>
                  <a:lnTo>
                    <a:pt x="1010094" y="1043965"/>
                  </a:lnTo>
                  <a:lnTo>
                    <a:pt x="1010704" y="1043965"/>
                  </a:lnTo>
                  <a:lnTo>
                    <a:pt x="1010780" y="1042695"/>
                  </a:lnTo>
                  <a:lnTo>
                    <a:pt x="1009827" y="1042695"/>
                  </a:lnTo>
                  <a:lnTo>
                    <a:pt x="1009383" y="1041425"/>
                  </a:lnTo>
                  <a:lnTo>
                    <a:pt x="1009218" y="1040155"/>
                  </a:lnTo>
                  <a:lnTo>
                    <a:pt x="1009548" y="1040155"/>
                  </a:lnTo>
                  <a:lnTo>
                    <a:pt x="1009637" y="1038885"/>
                  </a:lnTo>
                  <a:lnTo>
                    <a:pt x="1009154" y="1038885"/>
                  </a:lnTo>
                  <a:lnTo>
                    <a:pt x="1009154" y="1042695"/>
                  </a:lnTo>
                  <a:lnTo>
                    <a:pt x="1009142" y="1043965"/>
                  </a:lnTo>
                  <a:lnTo>
                    <a:pt x="1008468" y="1043965"/>
                  </a:lnTo>
                  <a:lnTo>
                    <a:pt x="1008468" y="1047775"/>
                  </a:lnTo>
                  <a:lnTo>
                    <a:pt x="1008176" y="1049045"/>
                  </a:lnTo>
                  <a:lnTo>
                    <a:pt x="1007948" y="1049045"/>
                  </a:lnTo>
                  <a:lnTo>
                    <a:pt x="1007948" y="1047775"/>
                  </a:lnTo>
                  <a:lnTo>
                    <a:pt x="1008468" y="1047775"/>
                  </a:lnTo>
                  <a:lnTo>
                    <a:pt x="1008468" y="1043965"/>
                  </a:lnTo>
                  <a:lnTo>
                    <a:pt x="1008621" y="1042695"/>
                  </a:lnTo>
                  <a:lnTo>
                    <a:pt x="1009154" y="1042695"/>
                  </a:lnTo>
                  <a:lnTo>
                    <a:pt x="1009154" y="1038885"/>
                  </a:lnTo>
                  <a:lnTo>
                    <a:pt x="1008570" y="1038885"/>
                  </a:lnTo>
                  <a:lnTo>
                    <a:pt x="1009764" y="1038860"/>
                  </a:lnTo>
                  <a:lnTo>
                    <a:pt x="1010767" y="1037590"/>
                  </a:lnTo>
                  <a:lnTo>
                    <a:pt x="1014780" y="1032510"/>
                  </a:lnTo>
                  <a:lnTo>
                    <a:pt x="1013218" y="975360"/>
                  </a:lnTo>
                  <a:lnTo>
                    <a:pt x="1013180" y="974090"/>
                  </a:lnTo>
                  <a:lnTo>
                    <a:pt x="1014095" y="971550"/>
                  </a:lnTo>
                  <a:lnTo>
                    <a:pt x="1016368" y="965200"/>
                  </a:lnTo>
                  <a:lnTo>
                    <a:pt x="1019175" y="957580"/>
                  </a:lnTo>
                  <a:lnTo>
                    <a:pt x="1023124" y="946150"/>
                  </a:lnTo>
                  <a:lnTo>
                    <a:pt x="1025499" y="939800"/>
                  </a:lnTo>
                  <a:lnTo>
                    <a:pt x="1029868" y="927100"/>
                  </a:lnTo>
                  <a:lnTo>
                    <a:pt x="1035075" y="911860"/>
                  </a:lnTo>
                  <a:lnTo>
                    <a:pt x="1034719" y="911860"/>
                  </a:lnTo>
                  <a:lnTo>
                    <a:pt x="1026833" y="908050"/>
                  </a:lnTo>
                  <a:lnTo>
                    <a:pt x="1021765" y="905510"/>
                  </a:lnTo>
                  <a:lnTo>
                    <a:pt x="1022032" y="905510"/>
                  </a:lnTo>
                  <a:lnTo>
                    <a:pt x="1021981" y="904240"/>
                  </a:lnTo>
                  <a:lnTo>
                    <a:pt x="1021549" y="904240"/>
                  </a:lnTo>
                  <a:lnTo>
                    <a:pt x="1022197" y="902970"/>
                  </a:lnTo>
                  <a:lnTo>
                    <a:pt x="1021892" y="902970"/>
                  </a:lnTo>
                  <a:lnTo>
                    <a:pt x="1021905" y="902220"/>
                  </a:lnTo>
                  <a:lnTo>
                    <a:pt x="1021524" y="901700"/>
                  </a:lnTo>
                  <a:lnTo>
                    <a:pt x="1021791" y="900430"/>
                  </a:lnTo>
                  <a:lnTo>
                    <a:pt x="1021486" y="899160"/>
                  </a:lnTo>
                  <a:lnTo>
                    <a:pt x="1022197" y="900430"/>
                  </a:lnTo>
                  <a:lnTo>
                    <a:pt x="1022311" y="901700"/>
                  </a:lnTo>
                  <a:lnTo>
                    <a:pt x="1022896" y="901700"/>
                  </a:lnTo>
                  <a:lnTo>
                    <a:pt x="1022527" y="900430"/>
                  </a:lnTo>
                  <a:lnTo>
                    <a:pt x="1023962" y="900430"/>
                  </a:lnTo>
                  <a:lnTo>
                    <a:pt x="1022794" y="899160"/>
                  </a:lnTo>
                  <a:lnTo>
                    <a:pt x="1023302" y="899160"/>
                  </a:lnTo>
                  <a:lnTo>
                    <a:pt x="1023632" y="897890"/>
                  </a:lnTo>
                  <a:lnTo>
                    <a:pt x="1024178" y="897890"/>
                  </a:lnTo>
                  <a:lnTo>
                    <a:pt x="1024077" y="896620"/>
                  </a:lnTo>
                  <a:lnTo>
                    <a:pt x="1023239" y="896620"/>
                  </a:lnTo>
                  <a:lnTo>
                    <a:pt x="1023251" y="895350"/>
                  </a:lnTo>
                  <a:lnTo>
                    <a:pt x="1024890" y="895350"/>
                  </a:lnTo>
                  <a:lnTo>
                    <a:pt x="1024813" y="894080"/>
                  </a:lnTo>
                  <a:lnTo>
                    <a:pt x="1023772" y="894080"/>
                  </a:lnTo>
                  <a:lnTo>
                    <a:pt x="1022832" y="894080"/>
                  </a:lnTo>
                  <a:lnTo>
                    <a:pt x="1022718" y="892810"/>
                  </a:lnTo>
                  <a:lnTo>
                    <a:pt x="1023772" y="894080"/>
                  </a:lnTo>
                  <a:lnTo>
                    <a:pt x="1023797" y="892810"/>
                  </a:lnTo>
                  <a:lnTo>
                    <a:pt x="1023061" y="892810"/>
                  </a:lnTo>
                  <a:lnTo>
                    <a:pt x="1023150" y="891540"/>
                  </a:lnTo>
                  <a:lnTo>
                    <a:pt x="1024216" y="891540"/>
                  </a:lnTo>
                  <a:lnTo>
                    <a:pt x="1023531" y="890270"/>
                  </a:lnTo>
                  <a:lnTo>
                    <a:pt x="1022299" y="890270"/>
                  </a:lnTo>
                  <a:lnTo>
                    <a:pt x="1021473" y="890270"/>
                  </a:lnTo>
                  <a:lnTo>
                    <a:pt x="1022057" y="889190"/>
                  </a:lnTo>
                  <a:lnTo>
                    <a:pt x="1022299" y="890270"/>
                  </a:lnTo>
                  <a:lnTo>
                    <a:pt x="1023531" y="889000"/>
                  </a:lnTo>
                  <a:lnTo>
                    <a:pt x="1022858" y="889000"/>
                  </a:lnTo>
                  <a:lnTo>
                    <a:pt x="1022096" y="887730"/>
                  </a:lnTo>
                  <a:lnTo>
                    <a:pt x="1021588" y="887730"/>
                  </a:lnTo>
                  <a:lnTo>
                    <a:pt x="1021321" y="886460"/>
                  </a:lnTo>
                  <a:lnTo>
                    <a:pt x="1020279" y="887730"/>
                  </a:lnTo>
                  <a:lnTo>
                    <a:pt x="1020953" y="886460"/>
                  </a:lnTo>
                  <a:lnTo>
                    <a:pt x="1021321" y="886460"/>
                  </a:lnTo>
                  <a:lnTo>
                    <a:pt x="1021842" y="886460"/>
                  </a:lnTo>
                  <a:lnTo>
                    <a:pt x="1023340" y="887730"/>
                  </a:lnTo>
                  <a:lnTo>
                    <a:pt x="1025118" y="887730"/>
                  </a:lnTo>
                  <a:lnTo>
                    <a:pt x="1025156" y="886460"/>
                  </a:lnTo>
                  <a:lnTo>
                    <a:pt x="1024496" y="886460"/>
                  </a:lnTo>
                  <a:lnTo>
                    <a:pt x="1022858" y="885190"/>
                  </a:lnTo>
                  <a:lnTo>
                    <a:pt x="1023010" y="886460"/>
                  </a:lnTo>
                  <a:lnTo>
                    <a:pt x="1022362" y="886460"/>
                  </a:lnTo>
                  <a:lnTo>
                    <a:pt x="1022096" y="885190"/>
                  </a:lnTo>
                  <a:lnTo>
                    <a:pt x="1019949" y="882650"/>
                  </a:lnTo>
                  <a:lnTo>
                    <a:pt x="1021372" y="883843"/>
                  </a:lnTo>
                  <a:lnTo>
                    <a:pt x="1021549" y="882650"/>
                  </a:lnTo>
                  <a:lnTo>
                    <a:pt x="1021918" y="882650"/>
                  </a:lnTo>
                  <a:lnTo>
                    <a:pt x="1021943" y="883920"/>
                  </a:lnTo>
                  <a:lnTo>
                    <a:pt x="1024356" y="883920"/>
                  </a:lnTo>
                  <a:lnTo>
                    <a:pt x="1024445" y="882650"/>
                  </a:lnTo>
                  <a:lnTo>
                    <a:pt x="1024839" y="882650"/>
                  </a:lnTo>
                  <a:lnTo>
                    <a:pt x="1024712" y="881380"/>
                  </a:lnTo>
                  <a:lnTo>
                    <a:pt x="1022502" y="881380"/>
                  </a:lnTo>
                  <a:lnTo>
                    <a:pt x="1021448" y="880110"/>
                  </a:lnTo>
                  <a:lnTo>
                    <a:pt x="1024636" y="880110"/>
                  </a:lnTo>
                  <a:lnTo>
                    <a:pt x="1023899" y="878840"/>
                  </a:lnTo>
                  <a:lnTo>
                    <a:pt x="1024166" y="877570"/>
                  </a:lnTo>
                  <a:lnTo>
                    <a:pt x="1023924" y="877570"/>
                  </a:lnTo>
                  <a:lnTo>
                    <a:pt x="1023708" y="876300"/>
                  </a:lnTo>
                  <a:lnTo>
                    <a:pt x="1023391" y="875030"/>
                  </a:lnTo>
                  <a:lnTo>
                    <a:pt x="1022819" y="873760"/>
                  </a:lnTo>
                  <a:lnTo>
                    <a:pt x="1022121" y="872490"/>
                  </a:lnTo>
                  <a:lnTo>
                    <a:pt x="1022337" y="872490"/>
                  </a:lnTo>
                  <a:lnTo>
                    <a:pt x="1022273" y="871220"/>
                  </a:lnTo>
                  <a:lnTo>
                    <a:pt x="1023099" y="869950"/>
                  </a:lnTo>
                  <a:lnTo>
                    <a:pt x="1022667" y="871220"/>
                  </a:lnTo>
                  <a:lnTo>
                    <a:pt x="1022858" y="871220"/>
                  </a:lnTo>
                  <a:lnTo>
                    <a:pt x="1024051" y="873760"/>
                  </a:lnTo>
                  <a:lnTo>
                    <a:pt x="1024039" y="875030"/>
                  </a:lnTo>
                  <a:lnTo>
                    <a:pt x="1024242" y="875030"/>
                  </a:lnTo>
                  <a:lnTo>
                    <a:pt x="1024877" y="877570"/>
                  </a:lnTo>
                  <a:lnTo>
                    <a:pt x="1025906" y="878840"/>
                  </a:lnTo>
                  <a:lnTo>
                    <a:pt x="1026236" y="880110"/>
                  </a:lnTo>
                  <a:lnTo>
                    <a:pt x="1026045" y="880110"/>
                  </a:lnTo>
                  <a:lnTo>
                    <a:pt x="1026528" y="881380"/>
                  </a:lnTo>
                  <a:lnTo>
                    <a:pt x="1026642" y="880110"/>
                  </a:lnTo>
                  <a:lnTo>
                    <a:pt x="1027582" y="880110"/>
                  </a:lnTo>
                  <a:lnTo>
                    <a:pt x="1027988" y="881380"/>
                  </a:lnTo>
                  <a:lnTo>
                    <a:pt x="1029246" y="881380"/>
                  </a:lnTo>
                  <a:lnTo>
                    <a:pt x="1029271" y="882650"/>
                  </a:lnTo>
                  <a:lnTo>
                    <a:pt x="1029906" y="882650"/>
                  </a:lnTo>
                  <a:lnTo>
                    <a:pt x="1030198" y="881380"/>
                  </a:lnTo>
                  <a:lnTo>
                    <a:pt x="1030439" y="881380"/>
                  </a:lnTo>
                  <a:lnTo>
                    <a:pt x="1030414" y="877570"/>
                  </a:lnTo>
                  <a:lnTo>
                    <a:pt x="1030668" y="877570"/>
                  </a:lnTo>
                  <a:lnTo>
                    <a:pt x="1030566" y="878840"/>
                  </a:lnTo>
                  <a:lnTo>
                    <a:pt x="1031049" y="878840"/>
                  </a:lnTo>
                  <a:lnTo>
                    <a:pt x="1030947" y="881380"/>
                  </a:lnTo>
                  <a:lnTo>
                    <a:pt x="1031709" y="881380"/>
                  </a:lnTo>
                  <a:lnTo>
                    <a:pt x="1032078" y="882650"/>
                  </a:lnTo>
                  <a:lnTo>
                    <a:pt x="1031951" y="881380"/>
                  </a:lnTo>
                  <a:lnTo>
                    <a:pt x="1032865" y="882650"/>
                  </a:lnTo>
                  <a:lnTo>
                    <a:pt x="1033145" y="881380"/>
                  </a:lnTo>
                  <a:lnTo>
                    <a:pt x="1033703" y="881380"/>
                  </a:lnTo>
                  <a:lnTo>
                    <a:pt x="1033881" y="880110"/>
                  </a:lnTo>
                  <a:lnTo>
                    <a:pt x="1033970" y="881380"/>
                  </a:lnTo>
                  <a:lnTo>
                    <a:pt x="1033741" y="882650"/>
                  </a:lnTo>
                  <a:lnTo>
                    <a:pt x="1034402" y="881380"/>
                  </a:lnTo>
                  <a:lnTo>
                    <a:pt x="1034554" y="880110"/>
                  </a:lnTo>
                  <a:lnTo>
                    <a:pt x="1034732" y="880110"/>
                  </a:lnTo>
                  <a:lnTo>
                    <a:pt x="1034554" y="878840"/>
                  </a:lnTo>
                  <a:lnTo>
                    <a:pt x="1034186" y="880110"/>
                  </a:lnTo>
                  <a:lnTo>
                    <a:pt x="1033894" y="878840"/>
                  </a:lnTo>
                  <a:lnTo>
                    <a:pt x="1032052" y="877570"/>
                  </a:lnTo>
                  <a:lnTo>
                    <a:pt x="1031468" y="877570"/>
                  </a:lnTo>
                  <a:lnTo>
                    <a:pt x="1031443" y="876300"/>
                  </a:lnTo>
                  <a:lnTo>
                    <a:pt x="1032408" y="877570"/>
                  </a:lnTo>
                  <a:lnTo>
                    <a:pt x="1032713" y="877570"/>
                  </a:lnTo>
                  <a:lnTo>
                    <a:pt x="1035011" y="878840"/>
                  </a:lnTo>
                  <a:lnTo>
                    <a:pt x="1035202" y="877570"/>
                  </a:lnTo>
                  <a:lnTo>
                    <a:pt x="1034719" y="876300"/>
                  </a:lnTo>
                  <a:lnTo>
                    <a:pt x="1033691" y="876300"/>
                  </a:lnTo>
                  <a:lnTo>
                    <a:pt x="1033386" y="875030"/>
                  </a:lnTo>
                  <a:lnTo>
                    <a:pt x="1032789" y="875030"/>
                  </a:lnTo>
                  <a:lnTo>
                    <a:pt x="1031735" y="873760"/>
                  </a:lnTo>
                  <a:lnTo>
                    <a:pt x="1032484" y="873760"/>
                  </a:lnTo>
                  <a:lnTo>
                    <a:pt x="1031290" y="872490"/>
                  </a:lnTo>
                  <a:lnTo>
                    <a:pt x="1031163" y="872490"/>
                  </a:lnTo>
                  <a:lnTo>
                    <a:pt x="1031405" y="871220"/>
                  </a:lnTo>
                  <a:lnTo>
                    <a:pt x="1031722" y="872490"/>
                  </a:lnTo>
                  <a:lnTo>
                    <a:pt x="1033183" y="873760"/>
                  </a:lnTo>
                  <a:lnTo>
                    <a:pt x="1033564" y="875030"/>
                  </a:lnTo>
                  <a:lnTo>
                    <a:pt x="1035812" y="875030"/>
                  </a:lnTo>
                  <a:lnTo>
                    <a:pt x="1035710" y="876300"/>
                  </a:lnTo>
                  <a:lnTo>
                    <a:pt x="1036675" y="876300"/>
                  </a:lnTo>
                  <a:lnTo>
                    <a:pt x="1036739" y="875030"/>
                  </a:lnTo>
                  <a:lnTo>
                    <a:pt x="1037285" y="876300"/>
                  </a:lnTo>
                  <a:lnTo>
                    <a:pt x="1037628" y="875030"/>
                  </a:lnTo>
                  <a:lnTo>
                    <a:pt x="1038491" y="875030"/>
                  </a:lnTo>
                  <a:lnTo>
                    <a:pt x="1038085" y="873760"/>
                  </a:lnTo>
                  <a:lnTo>
                    <a:pt x="1037805" y="873760"/>
                  </a:lnTo>
                  <a:lnTo>
                    <a:pt x="1037501" y="872490"/>
                  </a:lnTo>
                  <a:lnTo>
                    <a:pt x="1036739" y="872490"/>
                  </a:lnTo>
                  <a:lnTo>
                    <a:pt x="1037031" y="871220"/>
                  </a:lnTo>
                  <a:lnTo>
                    <a:pt x="1037666" y="871220"/>
                  </a:lnTo>
                  <a:lnTo>
                    <a:pt x="1037513" y="869950"/>
                  </a:lnTo>
                  <a:lnTo>
                    <a:pt x="1035812" y="869950"/>
                  </a:lnTo>
                  <a:lnTo>
                    <a:pt x="1035989" y="868680"/>
                  </a:lnTo>
                  <a:lnTo>
                    <a:pt x="1034656" y="868680"/>
                  </a:lnTo>
                  <a:lnTo>
                    <a:pt x="1031938" y="868680"/>
                  </a:lnTo>
                  <a:lnTo>
                    <a:pt x="1031011" y="867410"/>
                  </a:lnTo>
                  <a:lnTo>
                    <a:pt x="1030732" y="864870"/>
                  </a:lnTo>
                  <a:lnTo>
                    <a:pt x="1030109" y="863727"/>
                  </a:lnTo>
                  <a:lnTo>
                    <a:pt x="1030262" y="863600"/>
                  </a:lnTo>
                  <a:lnTo>
                    <a:pt x="1030579" y="863600"/>
                  </a:lnTo>
                  <a:lnTo>
                    <a:pt x="1031227" y="864870"/>
                  </a:lnTo>
                  <a:lnTo>
                    <a:pt x="1031278" y="866140"/>
                  </a:lnTo>
                  <a:lnTo>
                    <a:pt x="1032598" y="867410"/>
                  </a:lnTo>
                  <a:lnTo>
                    <a:pt x="1033614" y="867410"/>
                  </a:lnTo>
                  <a:lnTo>
                    <a:pt x="1034656" y="868680"/>
                  </a:lnTo>
                  <a:lnTo>
                    <a:pt x="1035050" y="867410"/>
                  </a:lnTo>
                  <a:lnTo>
                    <a:pt x="1036154" y="867410"/>
                  </a:lnTo>
                  <a:lnTo>
                    <a:pt x="1036701" y="868680"/>
                  </a:lnTo>
                  <a:lnTo>
                    <a:pt x="1037742" y="868680"/>
                  </a:lnTo>
                  <a:lnTo>
                    <a:pt x="1038529" y="869950"/>
                  </a:lnTo>
                  <a:lnTo>
                    <a:pt x="1040053" y="868680"/>
                  </a:lnTo>
                  <a:lnTo>
                    <a:pt x="1042454" y="868680"/>
                  </a:lnTo>
                  <a:lnTo>
                    <a:pt x="1042606" y="867410"/>
                  </a:lnTo>
                  <a:lnTo>
                    <a:pt x="1040917" y="867410"/>
                  </a:lnTo>
                  <a:lnTo>
                    <a:pt x="1041603" y="866140"/>
                  </a:lnTo>
                  <a:lnTo>
                    <a:pt x="1041984" y="866140"/>
                  </a:lnTo>
                  <a:lnTo>
                    <a:pt x="1042136" y="864870"/>
                  </a:lnTo>
                  <a:lnTo>
                    <a:pt x="1041082" y="866140"/>
                  </a:lnTo>
                  <a:lnTo>
                    <a:pt x="1040244" y="866140"/>
                  </a:lnTo>
                  <a:lnTo>
                    <a:pt x="1040904" y="864870"/>
                  </a:lnTo>
                  <a:lnTo>
                    <a:pt x="1041120" y="864870"/>
                  </a:lnTo>
                  <a:lnTo>
                    <a:pt x="1041514" y="863600"/>
                  </a:lnTo>
                  <a:lnTo>
                    <a:pt x="1037424" y="863600"/>
                  </a:lnTo>
                  <a:lnTo>
                    <a:pt x="1038237" y="862330"/>
                  </a:lnTo>
                  <a:lnTo>
                    <a:pt x="1035888" y="862330"/>
                  </a:lnTo>
                  <a:lnTo>
                    <a:pt x="1036345" y="861060"/>
                  </a:lnTo>
                  <a:lnTo>
                    <a:pt x="1036205" y="861060"/>
                  </a:lnTo>
                  <a:lnTo>
                    <a:pt x="1035151" y="862330"/>
                  </a:lnTo>
                  <a:lnTo>
                    <a:pt x="1033068" y="862330"/>
                  </a:lnTo>
                  <a:lnTo>
                    <a:pt x="1032979" y="861060"/>
                  </a:lnTo>
                  <a:lnTo>
                    <a:pt x="1034516" y="861060"/>
                  </a:lnTo>
                  <a:lnTo>
                    <a:pt x="1038555" y="858520"/>
                  </a:lnTo>
                  <a:lnTo>
                    <a:pt x="1037602" y="857250"/>
                  </a:lnTo>
                  <a:lnTo>
                    <a:pt x="1036650" y="855980"/>
                  </a:lnTo>
                  <a:lnTo>
                    <a:pt x="1036027" y="854710"/>
                  </a:lnTo>
                  <a:lnTo>
                    <a:pt x="1040155" y="854710"/>
                  </a:lnTo>
                  <a:lnTo>
                    <a:pt x="1039825" y="855980"/>
                  </a:lnTo>
                  <a:lnTo>
                    <a:pt x="1040155" y="857250"/>
                  </a:lnTo>
                  <a:lnTo>
                    <a:pt x="1040295" y="858520"/>
                  </a:lnTo>
                  <a:lnTo>
                    <a:pt x="1041603" y="858520"/>
                  </a:lnTo>
                  <a:lnTo>
                    <a:pt x="1041781" y="857250"/>
                  </a:lnTo>
                  <a:lnTo>
                    <a:pt x="1042492" y="858520"/>
                  </a:lnTo>
                  <a:lnTo>
                    <a:pt x="1043571" y="858520"/>
                  </a:lnTo>
                  <a:lnTo>
                    <a:pt x="1044549" y="859790"/>
                  </a:lnTo>
                  <a:lnTo>
                    <a:pt x="1045438" y="858520"/>
                  </a:lnTo>
                  <a:lnTo>
                    <a:pt x="1046010" y="857250"/>
                  </a:lnTo>
                  <a:lnTo>
                    <a:pt x="1047635" y="858520"/>
                  </a:lnTo>
                  <a:lnTo>
                    <a:pt x="1048308" y="857250"/>
                  </a:lnTo>
                  <a:lnTo>
                    <a:pt x="1050023" y="857250"/>
                  </a:lnTo>
                  <a:lnTo>
                    <a:pt x="1050086" y="855980"/>
                  </a:lnTo>
                  <a:lnTo>
                    <a:pt x="1049464" y="855980"/>
                  </a:lnTo>
                  <a:lnTo>
                    <a:pt x="1049502" y="854710"/>
                  </a:lnTo>
                  <a:lnTo>
                    <a:pt x="1046162" y="854710"/>
                  </a:lnTo>
                  <a:lnTo>
                    <a:pt x="1044549" y="854710"/>
                  </a:lnTo>
                  <a:lnTo>
                    <a:pt x="1044956" y="853440"/>
                  </a:lnTo>
                  <a:lnTo>
                    <a:pt x="1046162" y="854710"/>
                  </a:lnTo>
                  <a:lnTo>
                    <a:pt x="1048842" y="853440"/>
                  </a:lnTo>
                  <a:lnTo>
                    <a:pt x="1048804" y="852170"/>
                  </a:lnTo>
                  <a:lnTo>
                    <a:pt x="1047140" y="850900"/>
                  </a:lnTo>
                  <a:lnTo>
                    <a:pt x="1047038" y="849630"/>
                  </a:lnTo>
                  <a:lnTo>
                    <a:pt x="1045946" y="848360"/>
                  </a:lnTo>
                  <a:lnTo>
                    <a:pt x="1045692" y="848360"/>
                  </a:lnTo>
                  <a:lnTo>
                    <a:pt x="1044549" y="847090"/>
                  </a:lnTo>
                  <a:lnTo>
                    <a:pt x="1042974" y="847090"/>
                  </a:lnTo>
                  <a:lnTo>
                    <a:pt x="1041996" y="848360"/>
                  </a:lnTo>
                  <a:lnTo>
                    <a:pt x="1041501" y="848360"/>
                  </a:lnTo>
                  <a:lnTo>
                    <a:pt x="1042314" y="847090"/>
                  </a:lnTo>
                  <a:lnTo>
                    <a:pt x="1043063" y="845921"/>
                  </a:lnTo>
                  <a:lnTo>
                    <a:pt x="1044549" y="847090"/>
                  </a:lnTo>
                  <a:lnTo>
                    <a:pt x="1046022" y="847090"/>
                  </a:lnTo>
                  <a:lnTo>
                    <a:pt x="1047508" y="848360"/>
                  </a:lnTo>
                  <a:lnTo>
                    <a:pt x="1048359" y="850900"/>
                  </a:lnTo>
                  <a:lnTo>
                    <a:pt x="1050632" y="850900"/>
                  </a:lnTo>
                  <a:lnTo>
                    <a:pt x="1050391" y="849630"/>
                  </a:lnTo>
                  <a:lnTo>
                    <a:pt x="1051699" y="849630"/>
                  </a:lnTo>
                  <a:lnTo>
                    <a:pt x="1051852" y="848360"/>
                  </a:lnTo>
                  <a:lnTo>
                    <a:pt x="1052880" y="848360"/>
                  </a:lnTo>
                  <a:lnTo>
                    <a:pt x="1052474" y="847090"/>
                  </a:lnTo>
                  <a:lnTo>
                    <a:pt x="1052703" y="847090"/>
                  </a:lnTo>
                  <a:lnTo>
                    <a:pt x="1052385" y="845820"/>
                  </a:lnTo>
                  <a:lnTo>
                    <a:pt x="1051725" y="845820"/>
                  </a:lnTo>
                  <a:lnTo>
                    <a:pt x="1051725" y="844550"/>
                  </a:lnTo>
                  <a:lnTo>
                    <a:pt x="1050950" y="844550"/>
                  </a:lnTo>
                  <a:lnTo>
                    <a:pt x="1051090" y="843280"/>
                  </a:lnTo>
                  <a:lnTo>
                    <a:pt x="1050328" y="843280"/>
                  </a:lnTo>
                  <a:lnTo>
                    <a:pt x="1050150" y="844550"/>
                  </a:lnTo>
                  <a:lnTo>
                    <a:pt x="1049261" y="844550"/>
                  </a:lnTo>
                  <a:lnTo>
                    <a:pt x="1050277" y="843280"/>
                  </a:lnTo>
                  <a:lnTo>
                    <a:pt x="1050086" y="843280"/>
                  </a:lnTo>
                  <a:lnTo>
                    <a:pt x="1050328" y="842010"/>
                  </a:lnTo>
                  <a:lnTo>
                    <a:pt x="1049489" y="842010"/>
                  </a:lnTo>
                  <a:lnTo>
                    <a:pt x="1048258" y="840740"/>
                  </a:lnTo>
                  <a:lnTo>
                    <a:pt x="1048042" y="842010"/>
                  </a:lnTo>
                  <a:lnTo>
                    <a:pt x="1047851" y="842010"/>
                  </a:lnTo>
                  <a:lnTo>
                    <a:pt x="1046162" y="840740"/>
                  </a:lnTo>
                  <a:lnTo>
                    <a:pt x="1048156" y="840740"/>
                  </a:lnTo>
                  <a:lnTo>
                    <a:pt x="1048359" y="839470"/>
                  </a:lnTo>
                  <a:lnTo>
                    <a:pt x="1048029" y="839470"/>
                  </a:lnTo>
                  <a:lnTo>
                    <a:pt x="1046695" y="838200"/>
                  </a:lnTo>
                  <a:lnTo>
                    <a:pt x="1045781" y="839368"/>
                  </a:lnTo>
                  <a:lnTo>
                    <a:pt x="1044549" y="838200"/>
                  </a:lnTo>
                  <a:lnTo>
                    <a:pt x="1046035" y="838200"/>
                  </a:lnTo>
                  <a:lnTo>
                    <a:pt x="1046619" y="836930"/>
                  </a:lnTo>
                  <a:lnTo>
                    <a:pt x="1044638" y="836930"/>
                  </a:lnTo>
                  <a:lnTo>
                    <a:pt x="1045197" y="835660"/>
                  </a:lnTo>
                  <a:lnTo>
                    <a:pt x="1043863" y="835660"/>
                  </a:lnTo>
                  <a:lnTo>
                    <a:pt x="1043863" y="838200"/>
                  </a:lnTo>
                  <a:lnTo>
                    <a:pt x="1042860" y="839470"/>
                  </a:lnTo>
                  <a:lnTo>
                    <a:pt x="1042708" y="839470"/>
                  </a:lnTo>
                  <a:lnTo>
                    <a:pt x="1043076" y="838200"/>
                  </a:lnTo>
                  <a:lnTo>
                    <a:pt x="1043863" y="838200"/>
                  </a:lnTo>
                  <a:lnTo>
                    <a:pt x="1043863" y="835660"/>
                  </a:lnTo>
                  <a:lnTo>
                    <a:pt x="1043241" y="835660"/>
                  </a:lnTo>
                  <a:lnTo>
                    <a:pt x="1042504" y="838200"/>
                  </a:lnTo>
                  <a:lnTo>
                    <a:pt x="1041615" y="838200"/>
                  </a:lnTo>
                  <a:lnTo>
                    <a:pt x="1041425" y="837742"/>
                  </a:lnTo>
                  <a:lnTo>
                    <a:pt x="1041247" y="836930"/>
                  </a:lnTo>
                  <a:lnTo>
                    <a:pt x="1042060" y="836930"/>
                  </a:lnTo>
                  <a:lnTo>
                    <a:pt x="1042339" y="835660"/>
                  </a:lnTo>
                  <a:lnTo>
                    <a:pt x="1042327" y="834390"/>
                  </a:lnTo>
                  <a:lnTo>
                    <a:pt x="1043292" y="834390"/>
                  </a:lnTo>
                  <a:lnTo>
                    <a:pt x="1043292" y="833120"/>
                  </a:lnTo>
                  <a:lnTo>
                    <a:pt x="1039850" y="833120"/>
                  </a:lnTo>
                  <a:lnTo>
                    <a:pt x="1040193" y="834390"/>
                  </a:lnTo>
                  <a:lnTo>
                    <a:pt x="1039177" y="833120"/>
                  </a:lnTo>
                  <a:lnTo>
                    <a:pt x="1038999" y="834390"/>
                  </a:lnTo>
                  <a:lnTo>
                    <a:pt x="1039393" y="835660"/>
                  </a:lnTo>
                  <a:lnTo>
                    <a:pt x="1039266" y="836930"/>
                  </a:lnTo>
                  <a:lnTo>
                    <a:pt x="1038745" y="836930"/>
                  </a:lnTo>
                  <a:lnTo>
                    <a:pt x="1038745" y="843280"/>
                  </a:lnTo>
                  <a:lnTo>
                    <a:pt x="1038606" y="844550"/>
                  </a:lnTo>
                  <a:lnTo>
                    <a:pt x="1038313" y="844550"/>
                  </a:lnTo>
                  <a:lnTo>
                    <a:pt x="1038136" y="843280"/>
                  </a:lnTo>
                  <a:lnTo>
                    <a:pt x="1037424" y="842010"/>
                  </a:lnTo>
                  <a:lnTo>
                    <a:pt x="1037336" y="840740"/>
                  </a:lnTo>
                  <a:lnTo>
                    <a:pt x="1038021" y="840740"/>
                  </a:lnTo>
                  <a:lnTo>
                    <a:pt x="1038034" y="842010"/>
                  </a:lnTo>
                  <a:lnTo>
                    <a:pt x="1038745" y="843280"/>
                  </a:lnTo>
                  <a:lnTo>
                    <a:pt x="1038745" y="836930"/>
                  </a:lnTo>
                  <a:lnTo>
                    <a:pt x="1037272" y="836930"/>
                  </a:lnTo>
                  <a:lnTo>
                    <a:pt x="1038021" y="835660"/>
                  </a:lnTo>
                  <a:lnTo>
                    <a:pt x="1037539" y="834390"/>
                  </a:lnTo>
                  <a:lnTo>
                    <a:pt x="1037348" y="835660"/>
                  </a:lnTo>
                  <a:lnTo>
                    <a:pt x="1037209" y="836930"/>
                  </a:lnTo>
                  <a:lnTo>
                    <a:pt x="1037005" y="835660"/>
                  </a:lnTo>
                  <a:lnTo>
                    <a:pt x="1037082" y="836777"/>
                  </a:lnTo>
                  <a:lnTo>
                    <a:pt x="1037158" y="836930"/>
                  </a:lnTo>
                  <a:lnTo>
                    <a:pt x="1037031" y="836930"/>
                  </a:lnTo>
                  <a:lnTo>
                    <a:pt x="1037475" y="839470"/>
                  </a:lnTo>
                  <a:lnTo>
                    <a:pt x="1037056" y="838200"/>
                  </a:lnTo>
                  <a:lnTo>
                    <a:pt x="1036929" y="839470"/>
                  </a:lnTo>
                  <a:lnTo>
                    <a:pt x="1037361" y="839470"/>
                  </a:lnTo>
                  <a:lnTo>
                    <a:pt x="1037297" y="840740"/>
                  </a:lnTo>
                  <a:lnTo>
                    <a:pt x="1036586" y="840740"/>
                  </a:lnTo>
                  <a:lnTo>
                    <a:pt x="1035850" y="839470"/>
                  </a:lnTo>
                  <a:lnTo>
                    <a:pt x="1035786" y="838200"/>
                  </a:lnTo>
                  <a:lnTo>
                    <a:pt x="1035710" y="837882"/>
                  </a:lnTo>
                  <a:lnTo>
                    <a:pt x="1035710" y="854710"/>
                  </a:lnTo>
                  <a:lnTo>
                    <a:pt x="1034554" y="855980"/>
                  </a:lnTo>
                  <a:lnTo>
                    <a:pt x="1033627" y="854710"/>
                  </a:lnTo>
                  <a:lnTo>
                    <a:pt x="1034630" y="854710"/>
                  </a:lnTo>
                  <a:lnTo>
                    <a:pt x="1034719" y="853440"/>
                  </a:lnTo>
                  <a:lnTo>
                    <a:pt x="1034948" y="853440"/>
                  </a:lnTo>
                  <a:lnTo>
                    <a:pt x="1034910" y="854710"/>
                  </a:lnTo>
                  <a:lnTo>
                    <a:pt x="1035710" y="854710"/>
                  </a:lnTo>
                  <a:lnTo>
                    <a:pt x="1035710" y="837882"/>
                  </a:lnTo>
                  <a:lnTo>
                    <a:pt x="1035177" y="835660"/>
                  </a:lnTo>
                  <a:lnTo>
                    <a:pt x="1033703" y="836930"/>
                  </a:lnTo>
                  <a:lnTo>
                    <a:pt x="1032484" y="836930"/>
                  </a:lnTo>
                  <a:lnTo>
                    <a:pt x="1032776" y="838200"/>
                  </a:lnTo>
                  <a:lnTo>
                    <a:pt x="1032548" y="838200"/>
                  </a:lnTo>
                  <a:lnTo>
                    <a:pt x="1033043" y="839470"/>
                  </a:lnTo>
                  <a:lnTo>
                    <a:pt x="1032713" y="839470"/>
                  </a:lnTo>
                  <a:lnTo>
                    <a:pt x="1032535" y="840740"/>
                  </a:lnTo>
                  <a:lnTo>
                    <a:pt x="1032776" y="842010"/>
                  </a:lnTo>
                  <a:lnTo>
                    <a:pt x="1032573" y="842010"/>
                  </a:lnTo>
                  <a:lnTo>
                    <a:pt x="1032510" y="842137"/>
                  </a:lnTo>
                  <a:lnTo>
                    <a:pt x="1032510" y="861060"/>
                  </a:lnTo>
                  <a:lnTo>
                    <a:pt x="1031963" y="861060"/>
                  </a:lnTo>
                  <a:lnTo>
                    <a:pt x="1031760" y="859790"/>
                  </a:lnTo>
                  <a:lnTo>
                    <a:pt x="1031963" y="859790"/>
                  </a:lnTo>
                  <a:lnTo>
                    <a:pt x="1031582" y="858520"/>
                  </a:lnTo>
                  <a:lnTo>
                    <a:pt x="1030770" y="858520"/>
                  </a:lnTo>
                  <a:lnTo>
                    <a:pt x="1030935" y="857250"/>
                  </a:lnTo>
                  <a:lnTo>
                    <a:pt x="1032370" y="858520"/>
                  </a:lnTo>
                  <a:lnTo>
                    <a:pt x="1032179" y="859790"/>
                  </a:lnTo>
                  <a:lnTo>
                    <a:pt x="1032510" y="861060"/>
                  </a:lnTo>
                  <a:lnTo>
                    <a:pt x="1032510" y="842137"/>
                  </a:lnTo>
                  <a:lnTo>
                    <a:pt x="1031875" y="843280"/>
                  </a:lnTo>
                  <a:lnTo>
                    <a:pt x="1031684" y="843280"/>
                  </a:lnTo>
                  <a:lnTo>
                    <a:pt x="1031900" y="844550"/>
                  </a:lnTo>
                  <a:lnTo>
                    <a:pt x="1031646" y="844550"/>
                  </a:lnTo>
                  <a:lnTo>
                    <a:pt x="1031862" y="845820"/>
                  </a:lnTo>
                  <a:lnTo>
                    <a:pt x="1031684" y="845820"/>
                  </a:lnTo>
                  <a:lnTo>
                    <a:pt x="1030528" y="847090"/>
                  </a:lnTo>
                  <a:lnTo>
                    <a:pt x="1030185" y="847090"/>
                  </a:lnTo>
                  <a:lnTo>
                    <a:pt x="1031062" y="845921"/>
                  </a:lnTo>
                  <a:lnTo>
                    <a:pt x="1030998" y="844550"/>
                  </a:lnTo>
                  <a:lnTo>
                    <a:pt x="1031125" y="844550"/>
                  </a:lnTo>
                  <a:lnTo>
                    <a:pt x="1031138" y="844067"/>
                  </a:lnTo>
                  <a:lnTo>
                    <a:pt x="1031303" y="843280"/>
                  </a:lnTo>
                  <a:lnTo>
                    <a:pt x="1031557" y="842010"/>
                  </a:lnTo>
                  <a:lnTo>
                    <a:pt x="1031862" y="842010"/>
                  </a:lnTo>
                  <a:lnTo>
                    <a:pt x="1031760" y="840740"/>
                  </a:lnTo>
                  <a:lnTo>
                    <a:pt x="1031595" y="839368"/>
                  </a:lnTo>
                  <a:lnTo>
                    <a:pt x="1031303" y="838200"/>
                  </a:lnTo>
                  <a:lnTo>
                    <a:pt x="1031278" y="836777"/>
                  </a:lnTo>
                  <a:lnTo>
                    <a:pt x="1031621" y="835660"/>
                  </a:lnTo>
                  <a:lnTo>
                    <a:pt x="1029665" y="835660"/>
                  </a:lnTo>
                  <a:lnTo>
                    <a:pt x="1029754" y="836930"/>
                  </a:lnTo>
                  <a:lnTo>
                    <a:pt x="1029411" y="836930"/>
                  </a:lnTo>
                  <a:lnTo>
                    <a:pt x="1029411" y="864235"/>
                  </a:lnTo>
                  <a:lnTo>
                    <a:pt x="1028776" y="864870"/>
                  </a:lnTo>
                  <a:lnTo>
                    <a:pt x="1028547" y="864870"/>
                  </a:lnTo>
                  <a:lnTo>
                    <a:pt x="1029411" y="864235"/>
                  </a:lnTo>
                  <a:lnTo>
                    <a:pt x="1029411" y="836930"/>
                  </a:lnTo>
                  <a:lnTo>
                    <a:pt x="1027455" y="836930"/>
                  </a:lnTo>
                  <a:lnTo>
                    <a:pt x="1026477" y="838200"/>
                  </a:lnTo>
                  <a:lnTo>
                    <a:pt x="1024610" y="838200"/>
                  </a:lnTo>
                  <a:lnTo>
                    <a:pt x="1024674" y="839470"/>
                  </a:lnTo>
                  <a:lnTo>
                    <a:pt x="1025131" y="840740"/>
                  </a:lnTo>
                  <a:lnTo>
                    <a:pt x="1024978" y="842010"/>
                  </a:lnTo>
                  <a:lnTo>
                    <a:pt x="1024661" y="842010"/>
                  </a:lnTo>
                  <a:lnTo>
                    <a:pt x="1024280" y="843280"/>
                  </a:lnTo>
                  <a:lnTo>
                    <a:pt x="1024178" y="844550"/>
                  </a:lnTo>
                  <a:lnTo>
                    <a:pt x="1023340" y="844550"/>
                  </a:lnTo>
                  <a:lnTo>
                    <a:pt x="1023759" y="843280"/>
                  </a:lnTo>
                  <a:lnTo>
                    <a:pt x="1023658" y="842010"/>
                  </a:lnTo>
                  <a:lnTo>
                    <a:pt x="1023950" y="842010"/>
                  </a:lnTo>
                  <a:lnTo>
                    <a:pt x="1023772" y="838200"/>
                  </a:lnTo>
                  <a:lnTo>
                    <a:pt x="1022972" y="838200"/>
                  </a:lnTo>
                  <a:lnTo>
                    <a:pt x="1022591" y="839470"/>
                  </a:lnTo>
                  <a:lnTo>
                    <a:pt x="1022807" y="839470"/>
                  </a:lnTo>
                  <a:lnTo>
                    <a:pt x="1022464" y="840740"/>
                  </a:lnTo>
                  <a:lnTo>
                    <a:pt x="1020838" y="842010"/>
                  </a:lnTo>
                  <a:lnTo>
                    <a:pt x="1020076" y="841578"/>
                  </a:lnTo>
                  <a:lnTo>
                    <a:pt x="1020076" y="880110"/>
                  </a:lnTo>
                  <a:lnTo>
                    <a:pt x="1019149" y="880110"/>
                  </a:lnTo>
                  <a:lnTo>
                    <a:pt x="1019340" y="878840"/>
                  </a:lnTo>
                  <a:lnTo>
                    <a:pt x="1020076" y="880110"/>
                  </a:lnTo>
                  <a:lnTo>
                    <a:pt x="1020076" y="841578"/>
                  </a:lnTo>
                  <a:lnTo>
                    <a:pt x="1018654" y="840740"/>
                  </a:lnTo>
                  <a:lnTo>
                    <a:pt x="1021435" y="840740"/>
                  </a:lnTo>
                  <a:lnTo>
                    <a:pt x="1021930" y="839470"/>
                  </a:lnTo>
                  <a:lnTo>
                    <a:pt x="1021664" y="839470"/>
                  </a:lnTo>
                  <a:lnTo>
                    <a:pt x="1021842" y="838200"/>
                  </a:lnTo>
                  <a:lnTo>
                    <a:pt x="1022578" y="836930"/>
                  </a:lnTo>
                  <a:lnTo>
                    <a:pt x="1026172" y="835660"/>
                  </a:lnTo>
                  <a:lnTo>
                    <a:pt x="1026388" y="835660"/>
                  </a:lnTo>
                  <a:lnTo>
                    <a:pt x="1026299" y="834390"/>
                  </a:lnTo>
                  <a:lnTo>
                    <a:pt x="1025664" y="831850"/>
                  </a:lnTo>
                  <a:lnTo>
                    <a:pt x="1025309" y="830580"/>
                  </a:lnTo>
                  <a:lnTo>
                    <a:pt x="1025956" y="830580"/>
                  </a:lnTo>
                  <a:lnTo>
                    <a:pt x="1027239" y="829310"/>
                  </a:lnTo>
                  <a:lnTo>
                    <a:pt x="1029157" y="829310"/>
                  </a:lnTo>
                  <a:lnTo>
                    <a:pt x="1029703" y="828040"/>
                  </a:lnTo>
                  <a:lnTo>
                    <a:pt x="1029639" y="826770"/>
                  </a:lnTo>
                  <a:lnTo>
                    <a:pt x="1029919" y="826770"/>
                  </a:lnTo>
                  <a:lnTo>
                    <a:pt x="1029525" y="825500"/>
                  </a:lnTo>
                  <a:lnTo>
                    <a:pt x="1029665" y="825500"/>
                  </a:lnTo>
                  <a:lnTo>
                    <a:pt x="1029233" y="824230"/>
                  </a:lnTo>
                  <a:lnTo>
                    <a:pt x="1028293" y="822960"/>
                  </a:lnTo>
                  <a:lnTo>
                    <a:pt x="1027366" y="822960"/>
                  </a:lnTo>
                  <a:lnTo>
                    <a:pt x="1027366" y="824230"/>
                  </a:lnTo>
                  <a:lnTo>
                    <a:pt x="1025677" y="826770"/>
                  </a:lnTo>
                  <a:lnTo>
                    <a:pt x="1025321" y="825500"/>
                  </a:lnTo>
                  <a:lnTo>
                    <a:pt x="1026287" y="825500"/>
                  </a:lnTo>
                  <a:lnTo>
                    <a:pt x="1026858" y="824230"/>
                  </a:lnTo>
                  <a:lnTo>
                    <a:pt x="1027366" y="824230"/>
                  </a:lnTo>
                  <a:lnTo>
                    <a:pt x="1027366" y="822960"/>
                  </a:lnTo>
                  <a:lnTo>
                    <a:pt x="1026706" y="822960"/>
                  </a:lnTo>
                  <a:lnTo>
                    <a:pt x="1026731" y="824230"/>
                  </a:lnTo>
                  <a:lnTo>
                    <a:pt x="1024978" y="824230"/>
                  </a:lnTo>
                  <a:lnTo>
                    <a:pt x="1024750" y="825500"/>
                  </a:lnTo>
                  <a:lnTo>
                    <a:pt x="1023797" y="828040"/>
                  </a:lnTo>
                  <a:lnTo>
                    <a:pt x="1023874" y="829310"/>
                  </a:lnTo>
                  <a:lnTo>
                    <a:pt x="1023518" y="829310"/>
                  </a:lnTo>
                  <a:lnTo>
                    <a:pt x="1022959" y="830580"/>
                  </a:lnTo>
                  <a:lnTo>
                    <a:pt x="1022299" y="831850"/>
                  </a:lnTo>
                  <a:lnTo>
                    <a:pt x="1020699" y="833120"/>
                  </a:lnTo>
                  <a:lnTo>
                    <a:pt x="1018857" y="834390"/>
                  </a:lnTo>
                  <a:lnTo>
                    <a:pt x="1018908" y="835660"/>
                  </a:lnTo>
                  <a:lnTo>
                    <a:pt x="1018476" y="838200"/>
                  </a:lnTo>
                  <a:lnTo>
                    <a:pt x="1018628" y="835660"/>
                  </a:lnTo>
                  <a:lnTo>
                    <a:pt x="1018501" y="835660"/>
                  </a:lnTo>
                  <a:lnTo>
                    <a:pt x="1018120" y="834390"/>
                  </a:lnTo>
                  <a:lnTo>
                    <a:pt x="1018590" y="834390"/>
                  </a:lnTo>
                  <a:lnTo>
                    <a:pt x="1019733" y="833120"/>
                  </a:lnTo>
                  <a:lnTo>
                    <a:pt x="1021473" y="831850"/>
                  </a:lnTo>
                  <a:lnTo>
                    <a:pt x="1022438" y="830580"/>
                  </a:lnTo>
                  <a:lnTo>
                    <a:pt x="1022731" y="829310"/>
                  </a:lnTo>
                  <a:lnTo>
                    <a:pt x="1023124" y="829310"/>
                  </a:lnTo>
                  <a:lnTo>
                    <a:pt x="1022921" y="828040"/>
                  </a:lnTo>
                  <a:lnTo>
                    <a:pt x="1023251" y="826770"/>
                  </a:lnTo>
                  <a:lnTo>
                    <a:pt x="1019530" y="826770"/>
                  </a:lnTo>
                  <a:lnTo>
                    <a:pt x="1019251" y="828040"/>
                  </a:lnTo>
                  <a:lnTo>
                    <a:pt x="1018806" y="826770"/>
                  </a:lnTo>
                  <a:lnTo>
                    <a:pt x="1017231" y="826770"/>
                  </a:lnTo>
                  <a:lnTo>
                    <a:pt x="1015974" y="828040"/>
                  </a:lnTo>
                  <a:lnTo>
                    <a:pt x="1013510" y="828040"/>
                  </a:lnTo>
                  <a:lnTo>
                    <a:pt x="1011085" y="829310"/>
                  </a:lnTo>
                  <a:lnTo>
                    <a:pt x="1008011" y="830580"/>
                  </a:lnTo>
                  <a:lnTo>
                    <a:pt x="1007389" y="831850"/>
                  </a:lnTo>
                  <a:lnTo>
                    <a:pt x="1007135" y="833120"/>
                  </a:lnTo>
                  <a:lnTo>
                    <a:pt x="1006741" y="834390"/>
                  </a:lnTo>
                  <a:lnTo>
                    <a:pt x="1006043" y="834390"/>
                  </a:lnTo>
                  <a:lnTo>
                    <a:pt x="1006233" y="833120"/>
                  </a:lnTo>
                  <a:lnTo>
                    <a:pt x="1006246" y="831850"/>
                  </a:lnTo>
                  <a:lnTo>
                    <a:pt x="1006690" y="830580"/>
                  </a:lnTo>
                  <a:lnTo>
                    <a:pt x="1007986" y="829310"/>
                  </a:lnTo>
                  <a:lnTo>
                    <a:pt x="1012355" y="828040"/>
                  </a:lnTo>
                  <a:lnTo>
                    <a:pt x="1013574" y="826770"/>
                  </a:lnTo>
                  <a:lnTo>
                    <a:pt x="1016076" y="826770"/>
                  </a:lnTo>
                  <a:lnTo>
                    <a:pt x="1016038" y="825500"/>
                  </a:lnTo>
                  <a:lnTo>
                    <a:pt x="1013333" y="825500"/>
                  </a:lnTo>
                  <a:lnTo>
                    <a:pt x="1010742" y="826770"/>
                  </a:lnTo>
                  <a:lnTo>
                    <a:pt x="1007668" y="826770"/>
                  </a:lnTo>
                  <a:lnTo>
                    <a:pt x="1005547" y="828040"/>
                  </a:lnTo>
                  <a:lnTo>
                    <a:pt x="1004951" y="828040"/>
                  </a:lnTo>
                  <a:lnTo>
                    <a:pt x="1004620" y="826770"/>
                  </a:lnTo>
                  <a:lnTo>
                    <a:pt x="1007414" y="825500"/>
                  </a:lnTo>
                  <a:lnTo>
                    <a:pt x="1011974" y="825500"/>
                  </a:lnTo>
                  <a:lnTo>
                    <a:pt x="1012571" y="824230"/>
                  </a:lnTo>
                  <a:lnTo>
                    <a:pt x="1009256" y="824230"/>
                  </a:lnTo>
                  <a:lnTo>
                    <a:pt x="1008507" y="822960"/>
                  </a:lnTo>
                  <a:lnTo>
                    <a:pt x="1010031" y="822960"/>
                  </a:lnTo>
                  <a:lnTo>
                    <a:pt x="1015314" y="824230"/>
                  </a:lnTo>
                  <a:lnTo>
                    <a:pt x="1016482" y="822960"/>
                  </a:lnTo>
                  <a:lnTo>
                    <a:pt x="1016330" y="821690"/>
                  </a:lnTo>
                  <a:lnTo>
                    <a:pt x="1016393" y="820420"/>
                  </a:lnTo>
                  <a:lnTo>
                    <a:pt x="1015517" y="819150"/>
                  </a:lnTo>
                  <a:lnTo>
                    <a:pt x="1012596" y="819150"/>
                  </a:lnTo>
                  <a:lnTo>
                    <a:pt x="1013015" y="817880"/>
                  </a:lnTo>
                  <a:lnTo>
                    <a:pt x="1013739" y="817880"/>
                  </a:lnTo>
                  <a:lnTo>
                    <a:pt x="1014158" y="816610"/>
                  </a:lnTo>
                  <a:lnTo>
                    <a:pt x="1014882" y="816610"/>
                  </a:lnTo>
                  <a:lnTo>
                    <a:pt x="1014412" y="815340"/>
                  </a:lnTo>
                  <a:lnTo>
                    <a:pt x="1014412" y="814070"/>
                  </a:lnTo>
                  <a:lnTo>
                    <a:pt x="1014387" y="812800"/>
                  </a:lnTo>
                  <a:lnTo>
                    <a:pt x="1013815" y="812800"/>
                  </a:lnTo>
                  <a:lnTo>
                    <a:pt x="1012939" y="814070"/>
                  </a:lnTo>
                  <a:lnTo>
                    <a:pt x="1011745" y="812800"/>
                  </a:lnTo>
                  <a:lnTo>
                    <a:pt x="1012405" y="812800"/>
                  </a:lnTo>
                  <a:lnTo>
                    <a:pt x="1012964" y="811530"/>
                  </a:lnTo>
                  <a:lnTo>
                    <a:pt x="1012837" y="810260"/>
                  </a:lnTo>
                  <a:lnTo>
                    <a:pt x="1011999" y="808990"/>
                  </a:lnTo>
                  <a:lnTo>
                    <a:pt x="1011631" y="808990"/>
                  </a:lnTo>
                  <a:lnTo>
                    <a:pt x="1011631" y="819150"/>
                  </a:lnTo>
                  <a:lnTo>
                    <a:pt x="1009294" y="817880"/>
                  </a:lnTo>
                  <a:lnTo>
                    <a:pt x="1011631" y="819150"/>
                  </a:lnTo>
                  <a:lnTo>
                    <a:pt x="1011631" y="808990"/>
                  </a:lnTo>
                  <a:lnTo>
                    <a:pt x="1011466" y="808990"/>
                  </a:lnTo>
                  <a:lnTo>
                    <a:pt x="1011224" y="810260"/>
                  </a:lnTo>
                  <a:lnTo>
                    <a:pt x="1010246" y="810260"/>
                  </a:lnTo>
                  <a:lnTo>
                    <a:pt x="1010640" y="808990"/>
                  </a:lnTo>
                  <a:lnTo>
                    <a:pt x="1010945" y="807720"/>
                  </a:lnTo>
                  <a:lnTo>
                    <a:pt x="1009764" y="807720"/>
                  </a:lnTo>
                  <a:lnTo>
                    <a:pt x="1009180" y="806450"/>
                  </a:lnTo>
                  <a:lnTo>
                    <a:pt x="1008773" y="806043"/>
                  </a:lnTo>
                  <a:lnTo>
                    <a:pt x="1008773" y="807720"/>
                  </a:lnTo>
                  <a:lnTo>
                    <a:pt x="1008621" y="808990"/>
                  </a:lnTo>
                  <a:lnTo>
                    <a:pt x="1008519" y="810260"/>
                  </a:lnTo>
                  <a:lnTo>
                    <a:pt x="1007795" y="811009"/>
                  </a:lnTo>
                  <a:lnTo>
                    <a:pt x="1007795" y="822960"/>
                  </a:lnTo>
                  <a:lnTo>
                    <a:pt x="1006449" y="822960"/>
                  </a:lnTo>
                  <a:lnTo>
                    <a:pt x="1004824" y="821690"/>
                  </a:lnTo>
                  <a:lnTo>
                    <a:pt x="1005052" y="821690"/>
                  </a:lnTo>
                  <a:lnTo>
                    <a:pt x="1007795" y="822960"/>
                  </a:lnTo>
                  <a:lnTo>
                    <a:pt x="1007795" y="811009"/>
                  </a:lnTo>
                  <a:lnTo>
                    <a:pt x="1007275" y="811530"/>
                  </a:lnTo>
                  <a:lnTo>
                    <a:pt x="1006944" y="811530"/>
                  </a:lnTo>
                  <a:lnTo>
                    <a:pt x="1007427" y="810260"/>
                  </a:lnTo>
                  <a:lnTo>
                    <a:pt x="1008519" y="810260"/>
                  </a:lnTo>
                  <a:lnTo>
                    <a:pt x="1008519" y="808990"/>
                  </a:lnTo>
                  <a:lnTo>
                    <a:pt x="1008392" y="807720"/>
                  </a:lnTo>
                  <a:lnTo>
                    <a:pt x="1008773" y="807720"/>
                  </a:lnTo>
                  <a:lnTo>
                    <a:pt x="1008773" y="806043"/>
                  </a:lnTo>
                  <a:lnTo>
                    <a:pt x="1007910" y="805180"/>
                  </a:lnTo>
                  <a:lnTo>
                    <a:pt x="1006348" y="805180"/>
                  </a:lnTo>
                  <a:lnTo>
                    <a:pt x="1006284" y="806450"/>
                  </a:lnTo>
                  <a:lnTo>
                    <a:pt x="1006055" y="806450"/>
                  </a:lnTo>
                  <a:lnTo>
                    <a:pt x="1005979" y="805180"/>
                  </a:lnTo>
                  <a:lnTo>
                    <a:pt x="1005446" y="806450"/>
                  </a:lnTo>
                  <a:lnTo>
                    <a:pt x="1005205" y="807720"/>
                  </a:lnTo>
                  <a:lnTo>
                    <a:pt x="1005192" y="808990"/>
                  </a:lnTo>
                  <a:lnTo>
                    <a:pt x="1005078" y="810260"/>
                  </a:lnTo>
                  <a:lnTo>
                    <a:pt x="1004417" y="810260"/>
                  </a:lnTo>
                  <a:lnTo>
                    <a:pt x="1004544" y="808990"/>
                  </a:lnTo>
                  <a:lnTo>
                    <a:pt x="1004557" y="807516"/>
                  </a:lnTo>
                  <a:lnTo>
                    <a:pt x="1004328" y="806450"/>
                  </a:lnTo>
                  <a:lnTo>
                    <a:pt x="1003401" y="806450"/>
                  </a:lnTo>
                  <a:lnTo>
                    <a:pt x="1002906" y="807720"/>
                  </a:lnTo>
                  <a:lnTo>
                    <a:pt x="1001839" y="807720"/>
                  </a:lnTo>
                  <a:lnTo>
                    <a:pt x="1001903" y="808990"/>
                  </a:lnTo>
                  <a:lnTo>
                    <a:pt x="1000442" y="808990"/>
                  </a:lnTo>
                  <a:lnTo>
                    <a:pt x="999959" y="810260"/>
                  </a:lnTo>
                  <a:lnTo>
                    <a:pt x="999959" y="811530"/>
                  </a:lnTo>
                  <a:lnTo>
                    <a:pt x="999642" y="811530"/>
                  </a:lnTo>
                  <a:lnTo>
                    <a:pt x="999883" y="812800"/>
                  </a:lnTo>
                  <a:lnTo>
                    <a:pt x="999591" y="812800"/>
                  </a:lnTo>
                  <a:lnTo>
                    <a:pt x="999147" y="811530"/>
                  </a:lnTo>
                  <a:lnTo>
                    <a:pt x="999426" y="810260"/>
                  </a:lnTo>
                  <a:lnTo>
                    <a:pt x="999655" y="810260"/>
                  </a:lnTo>
                  <a:lnTo>
                    <a:pt x="999629" y="808990"/>
                  </a:lnTo>
                  <a:lnTo>
                    <a:pt x="1000290" y="808990"/>
                  </a:lnTo>
                  <a:lnTo>
                    <a:pt x="1001395" y="807720"/>
                  </a:lnTo>
                  <a:lnTo>
                    <a:pt x="1001928" y="806450"/>
                  </a:lnTo>
                  <a:lnTo>
                    <a:pt x="1000658" y="806450"/>
                  </a:lnTo>
                  <a:lnTo>
                    <a:pt x="999871" y="807516"/>
                  </a:lnTo>
                  <a:lnTo>
                    <a:pt x="999845" y="807720"/>
                  </a:lnTo>
                  <a:lnTo>
                    <a:pt x="999820" y="807580"/>
                  </a:lnTo>
                  <a:lnTo>
                    <a:pt x="999705" y="807720"/>
                  </a:lnTo>
                  <a:lnTo>
                    <a:pt x="999528" y="807720"/>
                  </a:lnTo>
                  <a:lnTo>
                    <a:pt x="999693" y="806450"/>
                  </a:lnTo>
                  <a:lnTo>
                    <a:pt x="999820" y="807580"/>
                  </a:lnTo>
                  <a:lnTo>
                    <a:pt x="1000010" y="806450"/>
                  </a:lnTo>
                  <a:lnTo>
                    <a:pt x="1000404" y="806450"/>
                  </a:lnTo>
                  <a:lnTo>
                    <a:pt x="1000594" y="805180"/>
                  </a:lnTo>
                  <a:lnTo>
                    <a:pt x="1000467" y="805180"/>
                  </a:lnTo>
                  <a:lnTo>
                    <a:pt x="1000671" y="803910"/>
                  </a:lnTo>
                  <a:lnTo>
                    <a:pt x="1001141" y="805180"/>
                  </a:lnTo>
                  <a:lnTo>
                    <a:pt x="1001496" y="805180"/>
                  </a:lnTo>
                  <a:lnTo>
                    <a:pt x="1002080" y="803910"/>
                  </a:lnTo>
                  <a:lnTo>
                    <a:pt x="1002792" y="802640"/>
                  </a:lnTo>
                  <a:lnTo>
                    <a:pt x="1000950" y="802640"/>
                  </a:lnTo>
                  <a:lnTo>
                    <a:pt x="1001179" y="801370"/>
                  </a:lnTo>
                  <a:lnTo>
                    <a:pt x="1005395" y="801370"/>
                  </a:lnTo>
                  <a:lnTo>
                    <a:pt x="1006119" y="800100"/>
                  </a:lnTo>
                  <a:lnTo>
                    <a:pt x="1005078" y="798830"/>
                  </a:lnTo>
                  <a:lnTo>
                    <a:pt x="1003490" y="797560"/>
                  </a:lnTo>
                  <a:lnTo>
                    <a:pt x="1000975" y="797560"/>
                  </a:lnTo>
                  <a:lnTo>
                    <a:pt x="1000721" y="798830"/>
                  </a:lnTo>
                  <a:lnTo>
                    <a:pt x="999985" y="798830"/>
                  </a:lnTo>
                  <a:lnTo>
                    <a:pt x="1000163" y="800100"/>
                  </a:lnTo>
                  <a:lnTo>
                    <a:pt x="999794" y="800100"/>
                  </a:lnTo>
                  <a:lnTo>
                    <a:pt x="999667" y="801370"/>
                  </a:lnTo>
                  <a:lnTo>
                    <a:pt x="998969" y="801370"/>
                  </a:lnTo>
                  <a:lnTo>
                    <a:pt x="996467" y="802640"/>
                  </a:lnTo>
                  <a:lnTo>
                    <a:pt x="996175" y="803910"/>
                  </a:lnTo>
                  <a:lnTo>
                    <a:pt x="995654" y="805180"/>
                  </a:lnTo>
                  <a:lnTo>
                    <a:pt x="995413" y="806450"/>
                  </a:lnTo>
                  <a:lnTo>
                    <a:pt x="994841" y="807720"/>
                  </a:lnTo>
                  <a:lnTo>
                    <a:pt x="994460" y="807720"/>
                  </a:lnTo>
                  <a:lnTo>
                    <a:pt x="996899" y="810260"/>
                  </a:lnTo>
                  <a:lnTo>
                    <a:pt x="997216" y="811530"/>
                  </a:lnTo>
                  <a:lnTo>
                    <a:pt x="997331" y="814070"/>
                  </a:lnTo>
                  <a:lnTo>
                    <a:pt x="996861" y="814070"/>
                  </a:lnTo>
                  <a:lnTo>
                    <a:pt x="997064" y="812800"/>
                  </a:lnTo>
                  <a:lnTo>
                    <a:pt x="996873" y="812800"/>
                  </a:lnTo>
                  <a:lnTo>
                    <a:pt x="996264" y="810260"/>
                  </a:lnTo>
                  <a:lnTo>
                    <a:pt x="994130" y="807720"/>
                  </a:lnTo>
                  <a:lnTo>
                    <a:pt x="993724" y="806450"/>
                  </a:lnTo>
                  <a:lnTo>
                    <a:pt x="994117" y="806450"/>
                  </a:lnTo>
                  <a:lnTo>
                    <a:pt x="994930" y="805180"/>
                  </a:lnTo>
                  <a:lnTo>
                    <a:pt x="995464" y="803910"/>
                  </a:lnTo>
                  <a:lnTo>
                    <a:pt x="995794" y="802640"/>
                  </a:lnTo>
                  <a:lnTo>
                    <a:pt x="995832" y="801090"/>
                  </a:lnTo>
                  <a:lnTo>
                    <a:pt x="996124" y="800100"/>
                  </a:lnTo>
                  <a:lnTo>
                    <a:pt x="995959" y="800100"/>
                  </a:lnTo>
                  <a:lnTo>
                    <a:pt x="995616" y="798830"/>
                  </a:lnTo>
                  <a:lnTo>
                    <a:pt x="995108" y="800100"/>
                  </a:lnTo>
                  <a:lnTo>
                    <a:pt x="993800" y="798830"/>
                  </a:lnTo>
                  <a:lnTo>
                    <a:pt x="992974" y="798830"/>
                  </a:lnTo>
                  <a:lnTo>
                    <a:pt x="992873" y="800100"/>
                  </a:lnTo>
                  <a:lnTo>
                    <a:pt x="992314" y="800100"/>
                  </a:lnTo>
                  <a:lnTo>
                    <a:pt x="992136" y="801090"/>
                  </a:lnTo>
                  <a:lnTo>
                    <a:pt x="992060" y="801293"/>
                  </a:lnTo>
                  <a:lnTo>
                    <a:pt x="991768" y="800100"/>
                  </a:lnTo>
                  <a:lnTo>
                    <a:pt x="991349" y="800100"/>
                  </a:lnTo>
                  <a:lnTo>
                    <a:pt x="991844" y="801370"/>
                  </a:lnTo>
                  <a:lnTo>
                    <a:pt x="992035" y="801370"/>
                  </a:lnTo>
                  <a:lnTo>
                    <a:pt x="992251" y="802640"/>
                  </a:lnTo>
                  <a:lnTo>
                    <a:pt x="991793" y="802640"/>
                  </a:lnTo>
                  <a:lnTo>
                    <a:pt x="991704" y="803910"/>
                  </a:lnTo>
                  <a:lnTo>
                    <a:pt x="990587" y="805180"/>
                  </a:lnTo>
                  <a:lnTo>
                    <a:pt x="989685" y="805180"/>
                  </a:lnTo>
                  <a:lnTo>
                    <a:pt x="989317" y="806450"/>
                  </a:lnTo>
                  <a:lnTo>
                    <a:pt x="989507" y="807516"/>
                  </a:lnTo>
                  <a:lnTo>
                    <a:pt x="989418" y="808990"/>
                  </a:lnTo>
                  <a:lnTo>
                    <a:pt x="989228" y="810260"/>
                  </a:lnTo>
                  <a:lnTo>
                    <a:pt x="989203" y="811530"/>
                  </a:lnTo>
                  <a:lnTo>
                    <a:pt x="989012" y="811530"/>
                  </a:lnTo>
                  <a:lnTo>
                    <a:pt x="988720" y="812800"/>
                  </a:lnTo>
                  <a:lnTo>
                    <a:pt x="988542" y="814070"/>
                  </a:lnTo>
                  <a:lnTo>
                    <a:pt x="988237" y="814070"/>
                  </a:lnTo>
                  <a:lnTo>
                    <a:pt x="987920" y="812800"/>
                  </a:lnTo>
                  <a:lnTo>
                    <a:pt x="988148" y="812800"/>
                  </a:lnTo>
                  <a:lnTo>
                    <a:pt x="988110" y="811530"/>
                  </a:lnTo>
                  <a:lnTo>
                    <a:pt x="988453" y="810260"/>
                  </a:lnTo>
                  <a:lnTo>
                    <a:pt x="988377" y="808990"/>
                  </a:lnTo>
                  <a:lnTo>
                    <a:pt x="988783" y="808990"/>
                  </a:lnTo>
                  <a:lnTo>
                    <a:pt x="988682" y="807720"/>
                  </a:lnTo>
                  <a:lnTo>
                    <a:pt x="988758" y="806450"/>
                  </a:lnTo>
                  <a:lnTo>
                    <a:pt x="988631" y="806450"/>
                  </a:lnTo>
                  <a:lnTo>
                    <a:pt x="988707" y="805180"/>
                  </a:lnTo>
                  <a:lnTo>
                    <a:pt x="989139" y="805180"/>
                  </a:lnTo>
                  <a:lnTo>
                    <a:pt x="989025" y="803910"/>
                  </a:lnTo>
                  <a:lnTo>
                    <a:pt x="989660" y="803910"/>
                  </a:lnTo>
                  <a:lnTo>
                    <a:pt x="989126" y="802640"/>
                  </a:lnTo>
                  <a:lnTo>
                    <a:pt x="988529" y="801370"/>
                  </a:lnTo>
                  <a:lnTo>
                    <a:pt x="987983" y="801370"/>
                  </a:lnTo>
                  <a:lnTo>
                    <a:pt x="988555" y="800100"/>
                  </a:lnTo>
                  <a:lnTo>
                    <a:pt x="988949" y="800100"/>
                  </a:lnTo>
                  <a:lnTo>
                    <a:pt x="988860" y="798830"/>
                  </a:lnTo>
                  <a:lnTo>
                    <a:pt x="987958" y="798830"/>
                  </a:lnTo>
                  <a:lnTo>
                    <a:pt x="987044" y="800100"/>
                  </a:lnTo>
                  <a:lnTo>
                    <a:pt x="985342" y="800100"/>
                  </a:lnTo>
                  <a:lnTo>
                    <a:pt x="984948" y="801370"/>
                  </a:lnTo>
                  <a:lnTo>
                    <a:pt x="984186" y="802640"/>
                  </a:lnTo>
                  <a:lnTo>
                    <a:pt x="984364" y="803910"/>
                  </a:lnTo>
                  <a:lnTo>
                    <a:pt x="984046" y="805180"/>
                  </a:lnTo>
                  <a:lnTo>
                    <a:pt x="984199" y="806450"/>
                  </a:lnTo>
                  <a:lnTo>
                    <a:pt x="983932" y="806450"/>
                  </a:lnTo>
                  <a:lnTo>
                    <a:pt x="983881" y="807720"/>
                  </a:lnTo>
                  <a:lnTo>
                    <a:pt x="983627" y="807720"/>
                  </a:lnTo>
                  <a:lnTo>
                    <a:pt x="983411" y="806450"/>
                  </a:lnTo>
                  <a:lnTo>
                    <a:pt x="983589" y="806450"/>
                  </a:lnTo>
                  <a:lnTo>
                    <a:pt x="983361" y="805180"/>
                  </a:lnTo>
                  <a:lnTo>
                    <a:pt x="982014" y="805180"/>
                  </a:lnTo>
                  <a:lnTo>
                    <a:pt x="981773" y="805180"/>
                  </a:lnTo>
                  <a:lnTo>
                    <a:pt x="981049" y="806450"/>
                  </a:lnTo>
                  <a:lnTo>
                    <a:pt x="980503" y="806450"/>
                  </a:lnTo>
                  <a:lnTo>
                    <a:pt x="980821" y="805180"/>
                  </a:lnTo>
                  <a:lnTo>
                    <a:pt x="981506" y="805180"/>
                  </a:lnTo>
                  <a:lnTo>
                    <a:pt x="978763" y="803910"/>
                  </a:lnTo>
                  <a:lnTo>
                    <a:pt x="980211" y="803910"/>
                  </a:lnTo>
                  <a:lnTo>
                    <a:pt x="982014" y="805180"/>
                  </a:lnTo>
                  <a:lnTo>
                    <a:pt x="983107" y="803910"/>
                  </a:lnTo>
                  <a:lnTo>
                    <a:pt x="983386" y="803910"/>
                  </a:lnTo>
                  <a:lnTo>
                    <a:pt x="983310" y="802640"/>
                  </a:lnTo>
                  <a:lnTo>
                    <a:pt x="983818" y="801370"/>
                  </a:lnTo>
                  <a:lnTo>
                    <a:pt x="984008" y="800100"/>
                  </a:lnTo>
                  <a:lnTo>
                    <a:pt x="984948" y="798830"/>
                  </a:lnTo>
                  <a:lnTo>
                    <a:pt x="986167" y="798830"/>
                  </a:lnTo>
                  <a:lnTo>
                    <a:pt x="985558" y="797560"/>
                  </a:lnTo>
                  <a:lnTo>
                    <a:pt x="985329" y="797560"/>
                  </a:lnTo>
                  <a:lnTo>
                    <a:pt x="985240" y="796290"/>
                  </a:lnTo>
                  <a:lnTo>
                    <a:pt x="984427" y="796290"/>
                  </a:lnTo>
                  <a:lnTo>
                    <a:pt x="983018" y="797560"/>
                  </a:lnTo>
                  <a:lnTo>
                    <a:pt x="982814" y="796290"/>
                  </a:lnTo>
                  <a:lnTo>
                    <a:pt x="981964" y="797560"/>
                  </a:lnTo>
                  <a:lnTo>
                    <a:pt x="982484" y="796290"/>
                  </a:lnTo>
                  <a:lnTo>
                    <a:pt x="982814" y="796290"/>
                  </a:lnTo>
                  <a:lnTo>
                    <a:pt x="984148" y="796290"/>
                  </a:lnTo>
                  <a:lnTo>
                    <a:pt x="984465" y="795020"/>
                  </a:lnTo>
                  <a:lnTo>
                    <a:pt x="981544" y="793750"/>
                  </a:lnTo>
                  <a:lnTo>
                    <a:pt x="980338" y="793750"/>
                  </a:lnTo>
                  <a:lnTo>
                    <a:pt x="980401" y="795020"/>
                  </a:lnTo>
                  <a:lnTo>
                    <a:pt x="980160" y="796290"/>
                  </a:lnTo>
                  <a:lnTo>
                    <a:pt x="980033" y="797560"/>
                  </a:lnTo>
                  <a:lnTo>
                    <a:pt x="979563" y="798830"/>
                  </a:lnTo>
                  <a:lnTo>
                    <a:pt x="978903" y="800100"/>
                  </a:lnTo>
                  <a:lnTo>
                    <a:pt x="978496" y="801090"/>
                  </a:lnTo>
                  <a:lnTo>
                    <a:pt x="978649" y="800100"/>
                  </a:lnTo>
                  <a:lnTo>
                    <a:pt x="978928" y="798830"/>
                  </a:lnTo>
                  <a:lnTo>
                    <a:pt x="979373" y="797560"/>
                  </a:lnTo>
                  <a:lnTo>
                    <a:pt x="979500" y="796290"/>
                  </a:lnTo>
                  <a:lnTo>
                    <a:pt x="979424" y="793750"/>
                  </a:lnTo>
                  <a:lnTo>
                    <a:pt x="978306" y="795020"/>
                  </a:lnTo>
                  <a:lnTo>
                    <a:pt x="978115" y="795020"/>
                  </a:lnTo>
                  <a:lnTo>
                    <a:pt x="977315" y="796290"/>
                  </a:lnTo>
                  <a:lnTo>
                    <a:pt x="976210" y="797560"/>
                  </a:lnTo>
                  <a:lnTo>
                    <a:pt x="976083" y="797560"/>
                  </a:lnTo>
                  <a:lnTo>
                    <a:pt x="976109" y="798830"/>
                  </a:lnTo>
                  <a:lnTo>
                    <a:pt x="975766" y="798830"/>
                  </a:lnTo>
                  <a:lnTo>
                    <a:pt x="975233" y="800100"/>
                  </a:lnTo>
                  <a:lnTo>
                    <a:pt x="974445" y="800100"/>
                  </a:lnTo>
                  <a:lnTo>
                    <a:pt x="974699" y="798830"/>
                  </a:lnTo>
                  <a:lnTo>
                    <a:pt x="975487" y="798830"/>
                  </a:lnTo>
                  <a:lnTo>
                    <a:pt x="975461" y="796290"/>
                  </a:lnTo>
                  <a:lnTo>
                    <a:pt x="976528" y="796290"/>
                  </a:lnTo>
                  <a:lnTo>
                    <a:pt x="977379" y="795020"/>
                  </a:lnTo>
                  <a:lnTo>
                    <a:pt x="976147" y="793750"/>
                  </a:lnTo>
                  <a:lnTo>
                    <a:pt x="977112" y="793750"/>
                  </a:lnTo>
                  <a:lnTo>
                    <a:pt x="977480" y="792480"/>
                  </a:lnTo>
                  <a:lnTo>
                    <a:pt x="977950" y="792480"/>
                  </a:lnTo>
                  <a:lnTo>
                    <a:pt x="978077" y="791210"/>
                  </a:lnTo>
                  <a:lnTo>
                    <a:pt x="978369" y="791210"/>
                  </a:lnTo>
                  <a:lnTo>
                    <a:pt x="977773" y="789940"/>
                  </a:lnTo>
                  <a:lnTo>
                    <a:pt x="975702" y="789940"/>
                  </a:lnTo>
                  <a:lnTo>
                    <a:pt x="975423" y="788670"/>
                  </a:lnTo>
                  <a:lnTo>
                    <a:pt x="973289" y="788670"/>
                  </a:lnTo>
                  <a:lnTo>
                    <a:pt x="972350" y="789940"/>
                  </a:lnTo>
                  <a:lnTo>
                    <a:pt x="971943" y="789940"/>
                  </a:lnTo>
                  <a:lnTo>
                    <a:pt x="971334" y="791210"/>
                  </a:lnTo>
                  <a:lnTo>
                    <a:pt x="971321" y="792480"/>
                  </a:lnTo>
                  <a:lnTo>
                    <a:pt x="970673" y="792480"/>
                  </a:lnTo>
                  <a:lnTo>
                    <a:pt x="970673" y="793750"/>
                  </a:lnTo>
                  <a:lnTo>
                    <a:pt x="970229" y="795020"/>
                  </a:lnTo>
                  <a:lnTo>
                    <a:pt x="968349" y="793750"/>
                  </a:lnTo>
                  <a:lnTo>
                    <a:pt x="967028" y="792480"/>
                  </a:lnTo>
                  <a:lnTo>
                    <a:pt x="967638" y="792480"/>
                  </a:lnTo>
                  <a:lnTo>
                    <a:pt x="968349" y="793750"/>
                  </a:lnTo>
                  <a:lnTo>
                    <a:pt x="969467" y="793750"/>
                  </a:lnTo>
                  <a:lnTo>
                    <a:pt x="970495" y="792480"/>
                  </a:lnTo>
                  <a:lnTo>
                    <a:pt x="970495" y="791210"/>
                  </a:lnTo>
                  <a:lnTo>
                    <a:pt x="970622" y="789940"/>
                  </a:lnTo>
                  <a:lnTo>
                    <a:pt x="971969" y="788670"/>
                  </a:lnTo>
                  <a:lnTo>
                    <a:pt x="972159" y="788670"/>
                  </a:lnTo>
                  <a:lnTo>
                    <a:pt x="975017" y="787400"/>
                  </a:lnTo>
                  <a:lnTo>
                    <a:pt x="971511" y="786130"/>
                  </a:lnTo>
                  <a:lnTo>
                    <a:pt x="970902" y="786130"/>
                  </a:lnTo>
                  <a:lnTo>
                    <a:pt x="970762" y="787400"/>
                  </a:lnTo>
                  <a:lnTo>
                    <a:pt x="970457" y="787400"/>
                  </a:lnTo>
                  <a:lnTo>
                    <a:pt x="970724" y="786130"/>
                  </a:lnTo>
                  <a:lnTo>
                    <a:pt x="969568" y="786130"/>
                  </a:lnTo>
                  <a:lnTo>
                    <a:pt x="968349" y="787400"/>
                  </a:lnTo>
                  <a:lnTo>
                    <a:pt x="967549" y="788670"/>
                  </a:lnTo>
                  <a:lnTo>
                    <a:pt x="967816" y="788670"/>
                  </a:lnTo>
                  <a:lnTo>
                    <a:pt x="967257" y="789940"/>
                  </a:lnTo>
                  <a:lnTo>
                    <a:pt x="965923" y="789940"/>
                  </a:lnTo>
                  <a:lnTo>
                    <a:pt x="967460" y="788670"/>
                  </a:lnTo>
                  <a:lnTo>
                    <a:pt x="967181" y="788670"/>
                  </a:lnTo>
                  <a:lnTo>
                    <a:pt x="967308" y="787400"/>
                  </a:lnTo>
                  <a:lnTo>
                    <a:pt x="965034" y="787400"/>
                  </a:lnTo>
                  <a:lnTo>
                    <a:pt x="964514" y="788670"/>
                  </a:lnTo>
                  <a:lnTo>
                    <a:pt x="963917" y="788670"/>
                  </a:lnTo>
                  <a:lnTo>
                    <a:pt x="963193" y="789940"/>
                  </a:lnTo>
                  <a:lnTo>
                    <a:pt x="963460" y="788670"/>
                  </a:lnTo>
                  <a:lnTo>
                    <a:pt x="963193" y="788670"/>
                  </a:lnTo>
                  <a:lnTo>
                    <a:pt x="964260" y="787400"/>
                  </a:lnTo>
                  <a:lnTo>
                    <a:pt x="965708" y="786130"/>
                  </a:lnTo>
                  <a:lnTo>
                    <a:pt x="968603" y="786130"/>
                  </a:lnTo>
                  <a:lnTo>
                    <a:pt x="969429" y="784860"/>
                  </a:lnTo>
                  <a:lnTo>
                    <a:pt x="972388" y="784860"/>
                  </a:lnTo>
                  <a:lnTo>
                    <a:pt x="974826" y="786130"/>
                  </a:lnTo>
                  <a:lnTo>
                    <a:pt x="975944" y="784860"/>
                  </a:lnTo>
                  <a:lnTo>
                    <a:pt x="976071" y="784860"/>
                  </a:lnTo>
                  <a:lnTo>
                    <a:pt x="975868" y="783590"/>
                  </a:lnTo>
                  <a:lnTo>
                    <a:pt x="976109" y="783590"/>
                  </a:lnTo>
                  <a:lnTo>
                    <a:pt x="977379" y="784860"/>
                  </a:lnTo>
                  <a:lnTo>
                    <a:pt x="977722" y="783590"/>
                  </a:lnTo>
                  <a:lnTo>
                    <a:pt x="979335" y="783590"/>
                  </a:lnTo>
                  <a:lnTo>
                    <a:pt x="979589" y="782320"/>
                  </a:lnTo>
                  <a:lnTo>
                    <a:pt x="975880" y="782320"/>
                  </a:lnTo>
                  <a:lnTo>
                    <a:pt x="975537" y="783590"/>
                  </a:lnTo>
                  <a:lnTo>
                    <a:pt x="975144" y="782320"/>
                  </a:lnTo>
                  <a:lnTo>
                    <a:pt x="974318" y="782320"/>
                  </a:lnTo>
                  <a:lnTo>
                    <a:pt x="973391" y="781050"/>
                  </a:lnTo>
                  <a:lnTo>
                    <a:pt x="973175" y="781050"/>
                  </a:lnTo>
                  <a:lnTo>
                    <a:pt x="973404" y="782320"/>
                  </a:lnTo>
                  <a:lnTo>
                    <a:pt x="973772" y="783590"/>
                  </a:lnTo>
                  <a:lnTo>
                    <a:pt x="972337" y="783590"/>
                  </a:lnTo>
                  <a:lnTo>
                    <a:pt x="971880" y="782320"/>
                  </a:lnTo>
                  <a:lnTo>
                    <a:pt x="971804" y="781050"/>
                  </a:lnTo>
                  <a:lnTo>
                    <a:pt x="971511" y="782320"/>
                  </a:lnTo>
                  <a:lnTo>
                    <a:pt x="970851" y="782320"/>
                  </a:lnTo>
                  <a:lnTo>
                    <a:pt x="971016" y="781050"/>
                  </a:lnTo>
                  <a:lnTo>
                    <a:pt x="969924" y="781050"/>
                  </a:lnTo>
                  <a:lnTo>
                    <a:pt x="970051" y="782320"/>
                  </a:lnTo>
                  <a:lnTo>
                    <a:pt x="969886" y="782320"/>
                  </a:lnTo>
                  <a:lnTo>
                    <a:pt x="969518" y="781050"/>
                  </a:lnTo>
                  <a:lnTo>
                    <a:pt x="967816" y="781050"/>
                  </a:lnTo>
                  <a:lnTo>
                    <a:pt x="968248" y="779780"/>
                  </a:lnTo>
                  <a:lnTo>
                    <a:pt x="967498" y="778510"/>
                  </a:lnTo>
                  <a:lnTo>
                    <a:pt x="967473" y="783590"/>
                  </a:lnTo>
                  <a:lnTo>
                    <a:pt x="967333" y="783590"/>
                  </a:lnTo>
                  <a:lnTo>
                    <a:pt x="967460" y="784860"/>
                  </a:lnTo>
                  <a:lnTo>
                    <a:pt x="966660" y="784860"/>
                  </a:lnTo>
                  <a:lnTo>
                    <a:pt x="966838" y="783590"/>
                  </a:lnTo>
                  <a:lnTo>
                    <a:pt x="966838" y="782320"/>
                  </a:lnTo>
                  <a:lnTo>
                    <a:pt x="966597" y="782320"/>
                  </a:lnTo>
                  <a:lnTo>
                    <a:pt x="966647" y="781050"/>
                  </a:lnTo>
                  <a:lnTo>
                    <a:pt x="967422" y="781050"/>
                  </a:lnTo>
                  <a:lnTo>
                    <a:pt x="967244" y="782320"/>
                  </a:lnTo>
                  <a:lnTo>
                    <a:pt x="967473" y="783590"/>
                  </a:lnTo>
                  <a:lnTo>
                    <a:pt x="967473" y="778573"/>
                  </a:lnTo>
                  <a:lnTo>
                    <a:pt x="966914" y="779780"/>
                  </a:lnTo>
                  <a:lnTo>
                    <a:pt x="966254" y="778510"/>
                  </a:lnTo>
                  <a:lnTo>
                    <a:pt x="965339" y="778510"/>
                  </a:lnTo>
                  <a:lnTo>
                    <a:pt x="965238" y="779780"/>
                  </a:lnTo>
                  <a:lnTo>
                    <a:pt x="963231" y="779780"/>
                  </a:lnTo>
                  <a:lnTo>
                    <a:pt x="963206" y="782320"/>
                  </a:lnTo>
                  <a:lnTo>
                    <a:pt x="962875" y="783590"/>
                  </a:lnTo>
                  <a:lnTo>
                    <a:pt x="962228" y="784860"/>
                  </a:lnTo>
                  <a:lnTo>
                    <a:pt x="961986" y="784860"/>
                  </a:lnTo>
                  <a:lnTo>
                    <a:pt x="962482" y="783590"/>
                  </a:lnTo>
                  <a:lnTo>
                    <a:pt x="962609" y="782320"/>
                  </a:lnTo>
                  <a:lnTo>
                    <a:pt x="962837" y="782320"/>
                  </a:lnTo>
                  <a:lnTo>
                    <a:pt x="962609" y="781050"/>
                  </a:lnTo>
                  <a:lnTo>
                    <a:pt x="962634" y="779780"/>
                  </a:lnTo>
                  <a:lnTo>
                    <a:pt x="962291" y="778510"/>
                  </a:lnTo>
                  <a:lnTo>
                    <a:pt x="961834" y="778510"/>
                  </a:lnTo>
                  <a:lnTo>
                    <a:pt x="961974" y="779780"/>
                  </a:lnTo>
                  <a:lnTo>
                    <a:pt x="959764" y="779780"/>
                  </a:lnTo>
                  <a:lnTo>
                    <a:pt x="959929" y="778510"/>
                  </a:lnTo>
                  <a:lnTo>
                    <a:pt x="958850" y="778510"/>
                  </a:lnTo>
                  <a:lnTo>
                    <a:pt x="958697" y="777240"/>
                  </a:lnTo>
                  <a:lnTo>
                    <a:pt x="955865" y="777240"/>
                  </a:lnTo>
                  <a:lnTo>
                    <a:pt x="955598" y="778510"/>
                  </a:lnTo>
                  <a:lnTo>
                    <a:pt x="951801" y="778510"/>
                  </a:lnTo>
                  <a:lnTo>
                    <a:pt x="954659" y="777240"/>
                  </a:lnTo>
                  <a:lnTo>
                    <a:pt x="955103" y="777240"/>
                  </a:lnTo>
                  <a:lnTo>
                    <a:pt x="954633" y="775970"/>
                  </a:lnTo>
                  <a:lnTo>
                    <a:pt x="951966" y="775970"/>
                  </a:lnTo>
                  <a:lnTo>
                    <a:pt x="951598" y="777240"/>
                  </a:lnTo>
                  <a:lnTo>
                    <a:pt x="949223" y="777240"/>
                  </a:lnTo>
                  <a:lnTo>
                    <a:pt x="950607" y="775970"/>
                  </a:lnTo>
                  <a:lnTo>
                    <a:pt x="952347" y="774700"/>
                  </a:lnTo>
                  <a:lnTo>
                    <a:pt x="953185" y="774700"/>
                  </a:lnTo>
                  <a:lnTo>
                    <a:pt x="956589" y="775970"/>
                  </a:lnTo>
                  <a:lnTo>
                    <a:pt x="957262" y="775970"/>
                  </a:lnTo>
                  <a:lnTo>
                    <a:pt x="957897" y="774700"/>
                  </a:lnTo>
                  <a:lnTo>
                    <a:pt x="958684" y="774700"/>
                  </a:lnTo>
                  <a:lnTo>
                    <a:pt x="959243" y="775970"/>
                  </a:lnTo>
                  <a:lnTo>
                    <a:pt x="960221" y="775970"/>
                  </a:lnTo>
                  <a:lnTo>
                    <a:pt x="960348" y="774700"/>
                  </a:lnTo>
                  <a:lnTo>
                    <a:pt x="960513" y="774700"/>
                  </a:lnTo>
                  <a:lnTo>
                    <a:pt x="960805" y="773430"/>
                  </a:lnTo>
                  <a:lnTo>
                    <a:pt x="958367" y="773430"/>
                  </a:lnTo>
                  <a:lnTo>
                    <a:pt x="956373" y="772160"/>
                  </a:lnTo>
                  <a:lnTo>
                    <a:pt x="952220" y="772160"/>
                  </a:lnTo>
                  <a:lnTo>
                    <a:pt x="951623" y="770890"/>
                  </a:lnTo>
                  <a:lnTo>
                    <a:pt x="949299" y="770890"/>
                  </a:lnTo>
                  <a:lnTo>
                    <a:pt x="948969" y="772160"/>
                  </a:lnTo>
                  <a:lnTo>
                    <a:pt x="948270" y="772160"/>
                  </a:lnTo>
                  <a:lnTo>
                    <a:pt x="948067" y="770890"/>
                  </a:lnTo>
                  <a:lnTo>
                    <a:pt x="948867" y="770890"/>
                  </a:lnTo>
                  <a:lnTo>
                    <a:pt x="947432" y="769620"/>
                  </a:lnTo>
                  <a:lnTo>
                    <a:pt x="942505" y="769620"/>
                  </a:lnTo>
                  <a:lnTo>
                    <a:pt x="942809" y="768350"/>
                  </a:lnTo>
                  <a:lnTo>
                    <a:pt x="945705" y="768350"/>
                  </a:lnTo>
                  <a:lnTo>
                    <a:pt x="944130" y="767080"/>
                  </a:lnTo>
                  <a:lnTo>
                    <a:pt x="944283" y="767080"/>
                  </a:lnTo>
                  <a:lnTo>
                    <a:pt x="946543" y="768350"/>
                  </a:lnTo>
                  <a:lnTo>
                    <a:pt x="946861" y="768350"/>
                  </a:lnTo>
                  <a:lnTo>
                    <a:pt x="946785" y="767080"/>
                  </a:lnTo>
                  <a:lnTo>
                    <a:pt x="947026" y="767080"/>
                  </a:lnTo>
                  <a:lnTo>
                    <a:pt x="947115" y="768350"/>
                  </a:lnTo>
                  <a:lnTo>
                    <a:pt x="948004" y="768350"/>
                  </a:lnTo>
                  <a:lnTo>
                    <a:pt x="949045" y="769620"/>
                  </a:lnTo>
                  <a:lnTo>
                    <a:pt x="954709" y="769620"/>
                  </a:lnTo>
                  <a:lnTo>
                    <a:pt x="953020" y="768350"/>
                  </a:lnTo>
                  <a:lnTo>
                    <a:pt x="956652" y="768350"/>
                  </a:lnTo>
                  <a:lnTo>
                    <a:pt x="960120" y="769620"/>
                  </a:lnTo>
                  <a:lnTo>
                    <a:pt x="960907" y="769620"/>
                  </a:lnTo>
                  <a:lnTo>
                    <a:pt x="962952" y="770890"/>
                  </a:lnTo>
                  <a:lnTo>
                    <a:pt x="964704" y="770890"/>
                  </a:lnTo>
                  <a:lnTo>
                    <a:pt x="964361" y="769620"/>
                  </a:lnTo>
                  <a:lnTo>
                    <a:pt x="961351" y="769620"/>
                  </a:lnTo>
                  <a:lnTo>
                    <a:pt x="960831" y="768350"/>
                  </a:lnTo>
                  <a:lnTo>
                    <a:pt x="959192" y="768350"/>
                  </a:lnTo>
                  <a:lnTo>
                    <a:pt x="959040" y="767080"/>
                  </a:lnTo>
                  <a:lnTo>
                    <a:pt x="954811" y="767080"/>
                  </a:lnTo>
                  <a:lnTo>
                    <a:pt x="954900" y="765810"/>
                  </a:lnTo>
                  <a:lnTo>
                    <a:pt x="957910" y="765810"/>
                  </a:lnTo>
                  <a:lnTo>
                    <a:pt x="960107" y="767080"/>
                  </a:lnTo>
                  <a:lnTo>
                    <a:pt x="961694" y="767080"/>
                  </a:lnTo>
                  <a:lnTo>
                    <a:pt x="961732" y="765810"/>
                  </a:lnTo>
                  <a:lnTo>
                    <a:pt x="960602" y="765810"/>
                  </a:lnTo>
                  <a:lnTo>
                    <a:pt x="960780" y="764540"/>
                  </a:lnTo>
                  <a:lnTo>
                    <a:pt x="958811" y="764540"/>
                  </a:lnTo>
                  <a:lnTo>
                    <a:pt x="957897" y="763270"/>
                  </a:lnTo>
                  <a:lnTo>
                    <a:pt x="957567" y="763270"/>
                  </a:lnTo>
                  <a:lnTo>
                    <a:pt x="956881" y="762000"/>
                  </a:lnTo>
                  <a:lnTo>
                    <a:pt x="955395" y="762647"/>
                  </a:lnTo>
                  <a:lnTo>
                    <a:pt x="956144" y="762000"/>
                  </a:lnTo>
                  <a:lnTo>
                    <a:pt x="956881" y="762000"/>
                  </a:lnTo>
                  <a:lnTo>
                    <a:pt x="958888" y="762000"/>
                  </a:lnTo>
                  <a:lnTo>
                    <a:pt x="959840" y="763270"/>
                  </a:lnTo>
                  <a:lnTo>
                    <a:pt x="961771" y="763270"/>
                  </a:lnTo>
                  <a:lnTo>
                    <a:pt x="961669" y="762000"/>
                  </a:lnTo>
                  <a:lnTo>
                    <a:pt x="965504" y="762000"/>
                  </a:lnTo>
                  <a:lnTo>
                    <a:pt x="964907" y="760730"/>
                  </a:lnTo>
                  <a:lnTo>
                    <a:pt x="963701" y="760730"/>
                  </a:lnTo>
                  <a:lnTo>
                    <a:pt x="962888" y="759460"/>
                  </a:lnTo>
                  <a:lnTo>
                    <a:pt x="961529" y="758190"/>
                  </a:lnTo>
                  <a:lnTo>
                    <a:pt x="960488" y="756920"/>
                  </a:lnTo>
                  <a:lnTo>
                    <a:pt x="957897" y="756920"/>
                  </a:lnTo>
                  <a:lnTo>
                    <a:pt x="955814" y="755650"/>
                  </a:lnTo>
                  <a:lnTo>
                    <a:pt x="954836" y="755650"/>
                  </a:lnTo>
                  <a:lnTo>
                    <a:pt x="952195" y="758190"/>
                  </a:lnTo>
                  <a:lnTo>
                    <a:pt x="950379" y="758190"/>
                  </a:lnTo>
                  <a:lnTo>
                    <a:pt x="949642" y="759460"/>
                  </a:lnTo>
                  <a:lnTo>
                    <a:pt x="949375" y="759460"/>
                  </a:lnTo>
                  <a:lnTo>
                    <a:pt x="949439" y="760730"/>
                  </a:lnTo>
                  <a:lnTo>
                    <a:pt x="949045" y="760730"/>
                  </a:lnTo>
                  <a:lnTo>
                    <a:pt x="949121" y="762000"/>
                  </a:lnTo>
                  <a:lnTo>
                    <a:pt x="948982" y="762000"/>
                  </a:lnTo>
                  <a:lnTo>
                    <a:pt x="948766" y="763270"/>
                  </a:lnTo>
                  <a:lnTo>
                    <a:pt x="947801" y="763270"/>
                  </a:lnTo>
                  <a:lnTo>
                    <a:pt x="948270" y="762000"/>
                  </a:lnTo>
                  <a:lnTo>
                    <a:pt x="948575" y="762000"/>
                  </a:lnTo>
                  <a:lnTo>
                    <a:pt x="948436" y="760730"/>
                  </a:lnTo>
                  <a:lnTo>
                    <a:pt x="948855" y="759460"/>
                  </a:lnTo>
                  <a:lnTo>
                    <a:pt x="948931" y="758190"/>
                  </a:lnTo>
                  <a:lnTo>
                    <a:pt x="946797" y="758190"/>
                  </a:lnTo>
                  <a:lnTo>
                    <a:pt x="948029" y="756920"/>
                  </a:lnTo>
                  <a:lnTo>
                    <a:pt x="949667" y="758190"/>
                  </a:lnTo>
                  <a:lnTo>
                    <a:pt x="949579" y="756920"/>
                  </a:lnTo>
                  <a:lnTo>
                    <a:pt x="952360" y="756920"/>
                  </a:lnTo>
                  <a:lnTo>
                    <a:pt x="952512" y="755650"/>
                  </a:lnTo>
                  <a:lnTo>
                    <a:pt x="954252" y="754380"/>
                  </a:lnTo>
                  <a:lnTo>
                    <a:pt x="952093" y="754380"/>
                  </a:lnTo>
                  <a:lnTo>
                    <a:pt x="951928" y="753110"/>
                  </a:lnTo>
                  <a:lnTo>
                    <a:pt x="953795" y="753110"/>
                  </a:lnTo>
                  <a:lnTo>
                    <a:pt x="959713" y="754380"/>
                  </a:lnTo>
                  <a:lnTo>
                    <a:pt x="960424" y="754380"/>
                  </a:lnTo>
                  <a:lnTo>
                    <a:pt x="960640" y="753110"/>
                  </a:lnTo>
                  <a:lnTo>
                    <a:pt x="960424" y="753110"/>
                  </a:lnTo>
                  <a:lnTo>
                    <a:pt x="959154" y="751840"/>
                  </a:lnTo>
                  <a:lnTo>
                    <a:pt x="955751" y="751840"/>
                  </a:lnTo>
                  <a:lnTo>
                    <a:pt x="951064" y="749896"/>
                  </a:lnTo>
                  <a:lnTo>
                    <a:pt x="951064" y="754380"/>
                  </a:lnTo>
                  <a:lnTo>
                    <a:pt x="950747" y="754380"/>
                  </a:lnTo>
                  <a:lnTo>
                    <a:pt x="948093" y="753110"/>
                  </a:lnTo>
                  <a:lnTo>
                    <a:pt x="948347" y="753110"/>
                  </a:lnTo>
                  <a:lnTo>
                    <a:pt x="951064" y="754380"/>
                  </a:lnTo>
                  <a:lnTo>
                    <a:pt x="951064" y="749896"/>
                  </a:lnTo>
                  <a:lnTo>
                    <a:pt x="949655" y="749300"/>
                  </a:lnTo>
                  <a:lnTo>
                    <a:pt x="947699" y="749300"/>
                  </a:lnTo>
                  <a:lnTo>
                    <a:pt x="947191" y="750570"/>
                  </a:lnTo>
                  <a:lnTo>
                    <a:pt x="945997" y="750570"/>
                  </a:lnTo>
                  <a:lnTo>
                    <a:pt x="946645" y="749300"/>
                  </a:lnTo>
                  <a:lnTo>
                    <a:pt x="947547" y="748030"/>
                  </a:lnTo>
                  <a:lnTo>
                    <a:pt x="948537" y="748030"/>
                  </a:lnTo>
                  <a:lnTo>
                    <a:pt x="950391" y="749300"/>
                  </a:lnTo>
                  <a:lnTo>
                    <a:pt x="956424" y="750570"/>
                  </a:lnTo>
                  <a:lnTo>
                    <a:pt x="958951" y="750570"/>
                  </a:lnTo>
                  <a:lnTo>
                    <a:pt x="961504" y="751840"/>
                  </a:lnTo>
                  <a:lnTo>
                    <a:pt x="962469" y="753110"/>
                  </a:lnTo>
                  <a:lnTo>
                    <a:pt x="963129" y="753110"/>
                  </a:lnTo>
                  <a:lnTo>
                    <a:pt x="964933" y="754380"/>
                  </a:lnTo>
                  <a:lnTo>
                    <a:pt x="965428" y="755650"/>
                  </a:lnTo>
                  <a:lnTo>
                    <a:pt x="968756" y="755650"/>
                  </a:lnTo>
                  <a:lnTo>
                    <a:pt x="969949" y="754380"/>
                  </a:lnTo>
                  <a:lnTo>
                    <a:pt x="970788" y="755650"/>
                  </a:lnTo>
                  <a:lnTo>
                    <a:pt x="971638" y="755650"/>
                  </a:lnTo>
                  <a:lnTo>
                    <a:pt x="972451" y="756920"/>
                  </a:lnTo>
                  <a:lnTo>
                    <a:pt x="972273" y="755650"/>
                  </a:lnTo>
                  <a:lnTo>
                    <a:pt x="973112" y="754380"/>
                  </a:lnTo>
                  <a:lnTo>
                    <a:pt x="974852" y="755650"/>
                  </a:lnTo>
                  <a:lnTo>
                    <a:pt x="976566" y="755650"/>
                  </a:lnTo>
                  <a:lnTo>
                    <a:pt x="978217" y="756920"/>
                  </a:lnTo>
                  <a:lnTo>
                    <a:pt x="978763" y="756920"/>
                  </a:lnTo>
                  <a:lnTo>
                    <a:pt x="979512" y="754380"/>
                  </a:lnTo>
                  <a:lnTo>
                    <a:pt x="979703" y="753110"/>
                  </a:lnTo>
                  <a:lnTo>
                    <a:pt x="979500" y="751840"/>
                  </a:lnTo>
                  <a:lnTo>
                    <a:pt x="979220" y="751840"/>
                  </a:lnTo>
                  <a:lnTo>
                    <a:pt x="978458" y="750570"/>
                  </a:lnTo>
                  <a:lnTo>
                    <a:pt x="978331" y="749300"/>
                  </a:lnTo>
                  <a:lnTo>
                    <a:pt x="977011" y="748030"/>
                  </a:lnTo>
                  <a:lnTo>
                    <a:pt x="975233" y="746760"/>
                  </a:lnTo>
                  <a:lnTo>
                    <a:pt x="974394" y="746760"/>
                  </a:lnTo>
                  <a:lnTo>
                    <a:pt x="972375" y="744220"/>
                  </a:lnTo>
                  <a:lnTo>
                    <a:pt x="968349" y="744220"/>
                  </a:lnTo>
                  <a:lnTo>
                    <a:pt x="964603" y="742950"/>
                  </a:lnTo>
                  <a:lnTo>
                    <a:pt x="963726" y="744220"/>
                  </a:lnTo>
                  <a:lnTo>
                    <a:pt x="961580" y="744220"/>
                  </a:lnTo>
                  <a:lnTo>
                    <a:pt x="958824" y="742950"/>
                  </a:lnTo>
                  <a:lnTo>
                    <a:pt x="957072" y="741680"/>
                  </a:lnTo>
                  <a:lnTo>
                    <a:pt x="956894" y="741680"/>
                  </a:lnTo>
                  <a:lnTo>
                    <a:pt x="954151" y="740410"/>
                  </a:lnTo>
                  <a:lnTo>
                    <a:pt x="951547" y="739140"/>
                  </a:lnTo>
                  <a:lnTo>
                    <a:pt x="950290" y="740410"/>
                  </a:lnTo>
                  <a:lnTo>
                    <a:pt x="948423" y="740410"/>
                  </a:lnTo>
                  <a:lnTo>
                    <a:pt x="947801" y="741680"/>
                  </a:lnTo>
                  <a:lnTo>
                    <a:pt x="946404" y="741680"/>
                  </a:lnTo>
                  <a:lnTo>
                    <a:pt x="945807" y="742200"/>
                  </a:lnTo>
                  <a:lnTo>
                    <a:pt x="945807" y="750570"/>
                  </a:lnTo>
                  <a:lnTo>
                    <a:pt x="944956" y="751840"/>
                  </a:lnTo>
                  <a:lnTo>
                    <a:pt x="944321" y="751840"/>
                  </a:lnTo>
                  <a:lnTo>
                    <a:pt x="944956" y="750570"/>
                  </a:lnTo>
                  <a:lnTo>
                    <a:pt x="945807" y="750570"/>
                  </a:lnTo>
                  <a:lnTo>
                    <a:pt x="945807" y="742200"/>
                  </a:lnTo>
                  <a:lnTo>
                    <a:pt x="944918" y="742950"/>
                  </a:lnTo>
                  <a:lnTo>
                    <a:pt x="941908" y="742950"/>
                  </a:lnTo>
                  <a:lnTo>
                    <a:pt x="940079" y="741680"/>
                  </a:lnTo>
                  <a:lnTo>
                    <a:pt x="936942" y="741680"/>
                  </a:lnTo>
                  <a:lnTo>
                    <a:pt x="936193" y="742950"/>
                  </a:lnTo>
                  <a:lnTo>
                    <a:pt x="934593" y="742950"/>
                  </a:lnTo>
                  <a:lnTo>
                    <a:pt x="934021" y="741680"/>
                  </a:lnTo>
                  <a:lnTo>
                    <a:pt x="932865" y="742950"/>
                  </a:lnTo>
                  <a:lnTo>
                    <a:pt x="933958" y="741680"/>
                  </a:lnTo>
                  <a:lnTo>
                    <a:pt x="936193" y="741680"/>
                  </a:lnTo>
                  <a:lnTo>
                    <a:pt x="938022" y="740410"/>
                  </a:lnTo>
                  <a:lnTo>
                    <a:pt x="940727" y="740410"/>
                  </a:lnTo>
                  <a:lnTo>
                    <a:pt x="943330" y="741680"/>
                  </a:lnTo>
                  <a:lnTo>
                    <a:pt x="945032" y="741680"/>
                  </a:lnTo>
                  <a:lnTo>
                    <a:pt x="945400" y="740410"/>
                  </a:lnTo>
                  <a:lnTo>
                    <a:pt x="947216" y="740410"/>
                  </a:lnTo>
                  <a:lnTo>
                    <a:pt x="948372" y="739140"/>
                  </a:lnTo>
                  <a:lnTo>
                    <a:pt x="949299" y="739140"/>
                  </a:lnTo>
                  <a:lnTo>
                    <a:pt x="950188" y="737870"/>
                  </a:lnTo>
                  <a:lnTo>
                    <a:pt x="957529" y="737870"/>
                  </a:lnTo>
                  <a:lnTo>
                    <a:pt x="958494" y="736600"/>
                  </a:lnTo>
                  <a:lnTo>
                    <a:pt x="958951" y="734060"/>
                  </a:lnTo>
                  <a:lnTo>
                    <a:pt x="960031" y="734060"/>
                  </a:lnTo>
                  <a:lnTo>
                    <a:pt x="960158" y="732790"/>
                  </a:lnTo>
                  <a:lnTo>
                    <a:pt x="960742" y="732790"/>
                  </a:lnTo>
                  <a:lnTo>
                    <a:pt x="963015" y="731520"/>
                  </a:lnTo>
                  <a:lnTo>
                    <a:pt x="964653" y="732790"/>
                  </a:lnTo>
                  <a:lnTo>
                    <a:pt x="968349" y="734060"/>
                  </a:lnTo>
                  <a:lnTo>
                    <a:pt x="971435" y="734060"/>
                  </a:lnTo>
                  <a:lnTo>
                    <a:pt x="972210" y="735330"/>
                  </a:lnTo>
                  <a:lnTo>
                    <a:pt x="972769" y="734060"/>
                  </a:lnTo>
                  <a:lnTo>
                    <a:pt x="973315" y="734060"/>
                  </a:lnTo>
                  <a:lnTo>
                    <a:pt x="972985" y="732790"/>
                  </a:lnTo>
                  <a:lnTo>
                    <a:pt x="972832" y="732790"/>
                  </a:lnTo>
                  <a:lnTo>
                    <a:pt x="972820" y="731520"/>
                  </a:lnTo>
                  <a:lnTo>
                    <a:pt x="972807" y="730250"/>
                  </a:lnTo>
                  <a:lnTo>
                    <a:pt x="972185" y="727710"/>
                  </a:lnTo>
                  <a:lnTo>
                    <a:pt x="972172" y="726440"/>
                  </a:lnTo>
                  <a:lnTo>
                    <a:pt x="972070" y="725170"/>
                  </a:lnTo>
                  <a:lnTo>
                    <a:pt x="971626" y="725170"/>
                  </a:lnTo>
                  <a:lnTo>
                    <a:pt x="971143" y="723900"/>
                  </a:lnTo>
                  <a:lnTo>
                    <a:pt x="970419" y="723900"/>
                  </a:lnTo>
                  <a:lnTo>
                    <a:pt x="970254" y="722630"/>
                  </a:lnTo>
                  <a:lnTo>
                    <a:pt x="970381" y="722630"/>
                  </a:lnTo>
                  <a:lnTo>
                    <a:pt x="970203" y="721360"/>
                  </a:lnTo>
                  <a:lnTo>
                    <a:pt x="969657" y="722630"/>
                  </a:lnTo>
                  <a:lnTo>
                    <a:pt x="969797" y="721360"/>
                  </a:lnTo>
                  <a:lnTo>
                    <a:pt x="969543" y="721360"/>
                  </a:lnTo>
                  <a:lnTo>
                    <a:pt x="969695" y="720090"/>
                  </a:lnTo>
                  <a:lnTo>
                    <a:pt x="969213" y="720090"/>
                  </a:lnTo>
                  <a:lnTo>
                    <a:pt x="968349" y="718820"/>
                  </a:lnTo>
                  <a:lnTo>
                    <a:pt x="967168" y="716280"/>
                  </a:lnTo>
                  <a:lnTo>
                    <a:pt x="966025" y="716280"/>
                  </a:lnTo>
                  <a:lnTo>
                    <a:pt x="965428" y="715010"/>
                  </a:lnTo>
                  <a:lnTo>
                    <a:pt x="964653" y="713740"/>
                  </a:lnTo>
                  <a:lnTo>
                    <a:pt x="963523" y="712470"/>
                  </a:lnTo>
                  <a:lnTo>
                    <a:pt x="960970" y="711200"/>
                  </a:lnTo>
                  <a:lnTo>
                    <a:pt x="960716" y="709930"/>
                  </a:lnTo>
                  <a:lnTo>
                    <a:pt x="960488" y="711200"/>
                  </a:lnTo>
                  <a:lnTo>
                    <a:pt x="959561" y="711200"/>
                  </a:lnTo>
                  <a:lnTo>
                    <a:pt x="959446" y="712470"/>
                  </a:lnTo>
                  <a:lnTo>
                    <a:pt x="957897" y="713740"/>
                  </a:lnTo>
                  <a:lnTo>
                    <a:pt x="957732" y="713740"/>
                  </a:lnTo>
                  <a:lnTo>
                    <a:pt x="957148" y="715010"/>
                  </a:lnTo>
                  <a:lnTo>
                    <a:pt x="957592" y="716280"/>
                  </a:lnTo>
                  <a:lnTo>
                    <a:pt x="956983" y="717550"/>
                  </a:lnTo>
                  <a:lnTo>
                    <a:pt x="958862" y="717550"/>
                  </a:lnTo>
                  <a:lnTo>
                    <a:pt x="958964" y="718820"/>
                  </a:lnTo>
                  <a:lnTo>
                    <a:pt x="958596" y="718820"/>
                  </a:lnTo>
                  <a:lnTo>
                    <a:pt x="958507" y="720090"/>
                  </a:lnTo>
                  <a:lnTo>
                    <a:pt x="957338" y="720090"/>
                  </a:lnTo>
                  <a:lnTo>
                    <a:pt x="956894" y="721360"/>
                  </a:lnTo>
                  <a:lnTo>
                    <a:pt x="955535" y="720090"/>
                  </a:lnTo>
                  <a:lnTo>
                    <a:pt x="955395" y="721360"/>
                  </a:lnTo>
                  <a:lnTo>
                    <a:pt x="953795" y="721360"/>
                  </a:lnTo>
                  <a:lnTo>
                    <a:pt x="954227" y="722630"/>
                  </a:lnTo>
                  <a:lnTo>
                    <a:pt x="953490" y="723900"/>
                  </a:lnTo>
                  <a:lnTo>
                    <a:pt x="952436" y="723900"/>
                  </a:lnTo>
                  <a:lnTo>
                    <a:pt x="952665" y="725170"/>
                  </a:lnTo>
                  <a:lnTo>
                    <a:pt x="952322" y="725170"/>
                  </a:lnTo>
                  <a:lnTo>
                    <a:pt x="952322" y="726440"/>
                  </a:lnTo>
                  <a:lnTo>
                    <a:pt x="951890" y="726440"/>
                  </a:lnTo>
                  <a:lnTo>
                    <a:pt x="951077" y="725170"/>
                  </a:lnTo>
                  <a:lnTo>
                    <a:pt x="949071" y="725170"/>
                  </a:lnTo>
                  <a:lnTo>
                    <a:pt x="948397" y="726440"/>
                  </a:lnTo>
                  <a:lnTo>
                    <a:pt x="947127" y="726440"/>
                  </a:lnTo>
                  <a:lnTo>
                    <a:pt x="944651" y="728980"/>
                  </a:lnTo>
                  <a:lnTo>
                    <a:pt x="944435" y="728980"/>
                  </a:lnTo>
                  <a:lnTo>
                    <a:pt x="943724" y="730250"/>
                  </a:lnTo>
                  <a:lnTo>
                    <a:pt x="942581" y="731520"/>
                  </a:lnTo>
                  <a:lnTo>
                    <a:pt x="941590" y="732790"/>
                  </a:lnTo>
                  <a:lnTo>
                    <a:pt x="940549" y="731520"/>
                  </a:lnTo>
                  <a:lnTo>
                    <a:pt x="937895" y="731520"/>
                  </a:lnTo>
                  <a:lnTo>
                    <a:pt x="937056" y="732790"/>
                  </a:lnTo>
                  <a:lnTo>
                    <a:pt x="936917" y="732790"/>
                  </a:lnTo>
                  <a:lnTo>
                    <a:pt x="937006" y="734060"/>
                  </a:lnTo>
                  <a:lnTo>
                    <a:pt x="936866" y="734060"/>
                  </a:lnTo>
                  <a:lnTo>
                    <a:pt x="936117" y="735330"/>
                  </a:lnTo>
                  <a:lnTo>
                    <a:pt x="935812" y="736600"/>
                  </a:lnTo>
                  <a:lnTo>
                    <a:pt x="935304" y="736600"/>
                  </a:lnTo>
                  <a:lnTo>
                    <a:pt x="935037" y="737870"/>
                  </a:lnTo>
                  <a:lnTo>
                    <a:pt x="934516" y="739140"/>
                  </a:lnTo>
                  <a:lnTo>
                    <a:pt x="934161" y="737870"/>
                  </a:lnTo>
                  <a:lnTo>
                    <a:pt x="934453" y="737870"/>
                  </a:lnTo>
                  <a:lnTo>
                    <a:pt x="934694" y="736600"/>
                  </a:lnTo>
                  <a:lnTo>
                    <a:pt x="934783" y="735330"/>
                  </a:lnTo>
                  <a:lnTo>
                    <a:pt x="935507" y="734060"/>
                  </a:lnTo>
                  <a:lnTo>
                    <a:pt x="936066" y="734060"/>
                  </a:lnTo>
                  <a:lnTo>
                    <a:pt x="936015" y="732790"/>
                  </a:lnTo>
                  <a:lnTo>
                    <a:pt x="936459" y="731520"/>
                  </a:lnTo>
                  <a:lnTo>
                    <a:pt x="936701" y="731520"/>
                  </a:lnTo>
                  <a:lnTo>
                    <a:pt x="937768" y="730250"/>
                  </a:lnTo>
                  <a:lnTo>
                    <a:pt x="942644" y="730250"/>
                  </a:lnTo>
                  <a:lnTo>
                    <a:pt x="943457" y="728980"/>
                  </a:lnTo>
                  <a:lnTo>
                    <a:pt x="943432" y="727710"/>
                  </a:lnTo>
                  <a:lnTo>
                    <a:pt x="944003" y="727710"/>
                  </a:lnTo>
                  <a:lnTo>
                    <a:pt x="944524" y="726440"/>
                  </a:lnTo>
                  <a:lnTo>
                    <a:pt x="945591" y="725170"/>
                  </a:lnTo>
                  <a:lnTo>
                    <a:pt x="946365" y="723900"/>
                  </a:lnTo>
                  <a:lnTo>
                    <a:pt x="949642" y="722630"/>
                  </a:lnTo>
                  <a:lnTo>
                    <a:pt x="950353" y="722630"/>
                  </a:lnTo>
                  <a:lnTo>
                    <a:pt x="951369" y="720090"/>
                  </a:lnTo>
                  <a:lnTo>
                    <a:pt x="951039" y="720090"/>
                  </a:lnTo>
                  <a:lnTo>
                    <a:pt x="952246" y="717550"/>
                  </a:lnTo>
                  <a:lnTo>
                    <a:pt x="952893" y="717550"/>
                  </a:lnTo>
                  <a:lnTo>
                    <a:pt x="952296" y="715010"/>
                  </a:lnTo>
                  <a:lnTo>
                    <a:pt x="947331" y="715010"/>
                  </a:lnTo>
                  <a:lnTo>
                    <a:pt x="947966" y="716280"/>
                  </a:lnTo>
                  <a:lnTo>
                    <a:pt x="941908" y="716280"/>
                  </a:lnTo>
                  <a:lnTo>
                    <a:pt x="940460" y="717550"/>
                  </a:lnTo>
                  <a:lnTo>
                    <a:pt x="939076" y="717550"/>
                  </a:lnTo>
                  <a:lnTo>
                    <a:pt x="938822" y="718820"/>
                  </a:lnTo>
                  <a:lnTo>
                    <a:pt x="938314" y="718820"/>
                  </a:lnTo>
                  <a:lnTo>
                    <a:pt x="937628" y="720090"/>
                  </a:lnTo>
                  <a:lnTo>
                    <a:pt x="937145" y="721360"/>
                  </a:lnTo>
                  <a:lnTo>
                    <a:pt x="938149" y="723900"/>
                  </a:lnTo>
                  <a:lnTo>
                    <a:pt x="937336" y="725170"/>
                  </a:lnTo>
                  <a:lnTo>
                    <a:pt x="933094" y="725170"/>
                  </a:lnTo>
                  <a:lnTo>
                    <a:pt x="932573" y="726440"/>
                  </a:lnTo>
                  <a:lnTo>
                    <a:pt x="932053" y="726440"/>
                  </a:lnTo>
                  <a:lnTo>
                    <a:pt x="932065" y="727710"/>
                  </a:lnTo>
                  <a:lnTo>
                    <a:pt x="929944" y="728980"/>
                  </a:lnTo>
                  <a:lnTo>
                    <a:pt x="928814" y="730250"/>
                  </a:lnTo>
                  <a:lnTo>
                    <a:pt x="928370" y="728980"/>
                  </a:lnTo>
                  <a:lnTo>
                    <a:pt x="929640" y="728980"/>
                  </a:lnTo>
                  <a:lnTo>
                    <a:pt x="929843" y="727710"/>
                  </a:lnTo>
                  <a:lnTo>
                    <a:pt x="930656" y="727710"/>
                  </a:lnTo>
                  <a:lnTo>
                    <a:pt x="931659" y="726440"/>
                  </a:lnTo>
                  <a:lnTo>
                    <a:pt x="931418" y="726440"/>
                  </a:lnTo>
                  <a:lnTo>
                    <a:pt x="932510" y="725170"/>
                  </a:lnTo>
                  <a:lnTo>
                    <a:pt x="934694" y="723900"/>
                  </a:lnTo>
                  <a:lnTo>
                    <a:pt x="937006" y="723900"/>
                  </a:lnTo>
                  <a:lnTo>
                    <a:pt x="936396" y="722630"/>
                  </a:lnTo>
                  <a:lnTo>
                    <a:pt x="935786" y="721360"/>
                  </a:lnTo>
                  <a:lnTo>
                    <a:pt x="933551" y="721360"/>
                  </a:lnTo>
                  <a:lnTo>
                    <a:pt x="933234" y="722630"/>
                  </a:lnTo>
                  <a:lnTo>
                    <a:pt x="931964" y="722630"/>
                  </a:lnTo>
                  <a:lnTo>
                    <a:pt x="933284" y="720090"/>
                  </a:lnTo>
                  <a:lnTo>
                    <a:pt x="935774" y="720090"/>
                  </a:lnTo>
                  <a:lnTo>
                    <a:pt x="936790" y="718820"/>
                  </a:lnTo>
                  <a:lnTo>
                    <a:pt x="936625" y="717550"/>
                  </a:lnTo>
                  <a:lnTo>
                    <a:pt x="937336" y="717550"/>
                  </a:lnTo>
                  <a:lnTo>
                    <a:pt x="939012" y="716280"/>
                  </a:lnTo>
                  <a:lnTo>
                    <a:pt x="939774" y="715010"/>
                  </a:lnTo>
                  <a:lnTo>
                    <a:pt x="941628" y="713740"/>
                  </a:lnTo>
                  <a:lnTo>
                    <a:pt x="942682" y="713740"/>
                  </a:lnTo>
                  <a:lnTo>
                    <a:pt x="945515" y="712470"/>
                  </a:lnTo>
                  <a:lnTo>
                    <a:pt x="946251" y="712470"/>
                  </a:lnTo>
                  <a:lnTo>
                    <a:pt x="947547" y="711200"/>
                  </a:lnTo>
                  <a:lnTo>
                    <a:pt x="951509" y="711200"/>
                  </a:lnTo>
                  <a:lnTo>
                    <a:pt x="952042" y="709930"/>
                  </a:lnTo>
                  <a:lnTo>
                    <a:pt x="952754" y="709930"/>
                  </a:lnTo>
                  <a:lnTo>
                    <a:pt x="952741" y="708660"/>
                  </a:lnTo>
                  <a:lnTo>
                    <a:pt x="952563" y="707390"/>
                  </a:lnTo>
                  <a:lnTo>
                    <a:pt x="952334" y="706120"/>
                  </a:lnTo>
                  <a:lnTo>
                    <a:pt x="952627" y="706120"/>
                  </a:lnTo>
                  <a:lnTo>
                    <a:pt x="953808" y="704850"/>
                  </a:lnTo>
                  <a:lnTo>
                    <a:pt x="953960" y="704850"/>
                  </a:lnTo>
                  <a:lnTo>
                    <a:pt x="953947" y="706221"/>
                  </a:lnTo>
                  <a:lnTo>
                    <a:pt x="953668" y="707390"/>
                  </a:lnTo>
                  <a:lnTo>
                    <a:pt x="954062" y="707390"/>
                  </a:lnTo>
                  <a:lnTo>
                    <a:pt x="954811" y="708660"/>
                  </a:lnTo>
                  <a:lnTo>
                    <a:pt x="955471" y="708660"/>
                  </a:lnTo>
                  <a:lnTo>
                    <a:pt x="955382" y="707390"/>
                  </a:lnTo>
                  <a:lnTo>
                    <a:pt x="955979" y="706221"/>
                  </a:lnTo>
                  <a:lnTo>
                    <a:pt x="956614" y="704850"/>
                  </a:lnTo>
                  <a:lnTo>
                    <a:pt x="957211" y="703580"/>
                  </a:lnTo>
                  <a:lnTo>
                    <a:pt x="957605" y="703580"/>
                  </a:lnTo>
                  <a:lnTo>
                    <a:pt x="957529" y="701040"/>
                  </a:lnTo>
                  <a:lnTo>
                    <a:pt x="957084" y="701040"/>
                  </a:lnTo>
                  <a:lnTo>
                    <a:pt x="956246" y="699770"/>
                  </a:lnTo>
                  <a:lnTo>
                    <a:pt x="951738" y="697230"/>
                  </a:lnTo>
                  <a:lnTo>
                    <a:pt x="949820" y="695960"/>
                  </a:lnTo>
                  <a:lnTo>
                    <a:pt x="947915" y="694690"/>
                  </a:lnTo>
                  <a:lnTo>
                    <a:pt x="947458" y="695617"/>
                  </a:lnTo>
                  <a:lnTo>
                    <a:pt x="947572" y="694690"/>
                  </a:lnTo>
                  <a:lnTo>
                    <a:pt x="947293" y="694690"/>
                  </a:lnTo>
                  <a:lnTo>
                    <a:pt x="947293" y="695960"/>
                  </a:lnTo>
                  <a:lnTo>
                    <a:pt x="947166" y="697230"/>
                  </a:lnTo>
                  <a:lnTo>
                    <a:pt x="947013" y="697230"/>
                  </a:lnTo>
                  <a:lnTo>
                    <a:pt x="947127" y="695960"/>
                  </a:lnTo>
                  <a:lnTo>
                    <a:pt x="947293" y="695960"/>
                  </a:lnTo>
                  <a:lnTo>
                    <a:pt x="947293" y="694690"/>
                  </a:lnTo>
                  <a:lnTo>
                    <a:pt x="946823" y="694690"/>
                  </a:lnTo>
                  <a:lnTo>
                    <a:pt x="946823" y="697230"/>
                  </a:lnTo>
                  <a:lnTo>
                    <a:pt x="946823" y="694690"/>
                  </a:lnTo>
                  <a:lnTo>
                    <a:pt x="946264" y="694690"/>
                  </a:lnTo>
                  <a:lnTo>
                    <a:pt x="946073" y="693420"/>
                  </a:lnTo>
                  <a:lnTo>
                    <a:pt x="945591" y="692721"/>
                  </a:lnTo>
                  <a:lnTo>
                    <a:pt x="945591" y="699554"/>
                  </a:lnTo>
                  <a:lnTo>
                    <a:pt x="945565" y="699770"/>
                  </a:lnTo>
                  <a:lnTo>
                    <a:pt x="944092" y="700925"/>
                  </a:lnTo>
                  <a:lnTo>
                    <a:pt x="944206" y="699770"/>
                  </a:lnTo>
                  <a:lnTo>
                    <a:pt x="945527" y="699770"/>
                  </a:lnTo>
                  <a:lnTo>
                    <a:pt x="945591" y="699554"/>
                  </a:lnTo>
                  <a:lnTo>
                    <a:pt x="945591" y="692721"/>
                  </a:lnTo>
                  <a:lnTo>
                    <a:pt x="945210" y="692150"/>
                  </a:lnTo>
                  <a:lnTo>
                    <a:pt x="943940" y="692150"/>
                  </a:lnTo>
                  <a:lnTo>
                    <a:pt x="943940" y="701040"/>
                  </a:lnTo>
                  <a:lnTo>
                    <a:pt x="942314" y="702310"/>
                  </a:lnTo>
                  <a:lnTo>
                    <a:pt x="941451" y="702310"/>
                  </a:lnTo>
                  <a:lnTo>
                    <a:pt x="942809" y="701040"/>
                  </a:lnTo>
                  <a:lnTo>
                    <a:pt x="943940" y="701040"/>
                  </a:lnTo>
                  <a:lnTo>
                    <a:pt x="943940" y="692150"/>
                  </a:lnTo>
                  <a:lnTo>
                    <a:pt x="941984" y="692150"/>
                  </a:lnTo>
                  <a:lnTo>
                    <a:pt x="939596" y="693267"/>
                  </a:lnTo>
                  <a:lnTo>
                    <a:pt x="939596" y="702310"/>
                  </a:lnTo>
                  <a:lnTo>
                    <a:pt x="939546" y="703580"/>
                  </a:lnTo>
                  <a:lnTo>
                    <a:pt x="938974" y="703580"/>
                  </a:lnTo>
                  <a:lnTo>
                    <a:pt x="938479" y="704850"/>
                  </a:lnTo>
                  <a:lnTo>
                    <a:pt x="937882" y="706120"/>
                  </a:lnTo>
                  <a:lnTo>
                    <a:pt x="936396" y="706120"/>
                  </a:lnTo>
                  <a:lnTo>
                    <a:pt x="933919" y="704850"/>
                  </a:lnTo>
                  <a:lnTo>
                    <a:pt x="932294" y="706120"/>
                  </a:lnTo>
                  <a:lnTo>
                    <a:pt x="929855" y="707390"/>
                  </a:lnTo>
                  <a:lnTo>
                    <a:pt x="929513" y="708660"/>
                  </a:lnTo>
                  <a:lnTo>
                    <a:pt x="928192" y="709930"/>
                  </a:lnTo>
                  <a:lnTo>
                    <a:pt x="927404" y="709930"/>
                  </a:lnTo>
                  <a:lnTo>
                    <a:pt x="927379" y="711200"/>
                  </a:lnTo>
                  <a:lnTo>
                    <a:pt x="926769" y="711200"/>
                  </a:lnTo>
                  <a:lnTo>
                    <a:pt x="926731" y="709930"/>
                  </a:lnTo>
                  <a:lnTo>
                    <a:pt x="928852" y="708660"/>
                  </a:lnTo>
                  <a:lnTo>
                    <a:pt x="928992" y="707390"/>
                  </a:lnTo>
                  <a:lnTo>
                    <a:pt x="929347" y="707390"/>
                  </a:lnTo>
                  <a:lnTo>
                    <a:pt x="931176" y="706120"/>
                  </a:lnTo>
                  <a:lnTo>
                    <a:pt x="932141" y="704850"/>
                  </a:lnTo>
                  <a:lnTo>
                    <a:pt x="933919" y="704850"/>
                  </a:lnTo>
                  <a:lnTo>
                    <a:pt x="937653" y="704850"/>
                  </a:lnTo>
                  <a:lnTo>
                    <a:pt x="937983" y="703580"/>
                  </a:lnTo>
                  <a:lnTo>
                    <a:pt x="938352" y="702310"/>
                  </a:lnTo>
                  <a:lnTo>
                    <a:pt x="938974" y="703580"/>
                  </a:lnTo>
                  <a:lnTo>
                    <a:pt x="939203" y="702310"/>
                  </a:lnTo>
                  <a:lnTo>
                    <a:pt x="939596" y="702310"/>
                  </a:lnTo>
                  <a:lnTo>
                    <a:pt x="939596" y="693267"/>
                  </a:lnTo>
                  <a:lnTo>
                    <a:pt x="939266" y="693420"/>
                  </a:lnTo>
                  <a:lnTo>
                    <a:pt x="939114" y="694690"/>
                  </a:lnTo>
                  <a:lnTo>
                    <a:pt x="938695" y="694690"/>
                  </a:lnTo>
                  <a:lnTo>
                    <a:pt x="938923" y="695960"/>
                  </a:lnTo>
                  <a:lnTo>
                    <a:pt x="938060" y="695960"/>
                  </a:lnTo>
                  <a:lnTo>
                    <a:pt x="937463" y="694690"/>
                  </a:lnTo>
                  <a:lnTo>
                    <a:pt x="936980" y="694690"/>
                  </a:lnTo>
                  <a:lnTo>
                    <a:pt x="937463" y="695960"/>
                  </a:lnTo>
                  <a:lnTo>
                    <a:pt x="936244" y="695960"/>
                  </a:lnTo>
                  <a:lnTo>
                    <a:pt x="935228" y="697230"/>
                  </a:lnTo>
                  <a:lnTo>
                    <a:pt x="934377" y="697230"/>
                  </a:lnTo>
                  <a:lnTo>
                    <a:pt x="934097" y="698500"/>
                  </a:lnTo>
                  <a:lnTo>
                    <a:pt x="934097" y="699770"/>
                  </a:lnTo>
                  <a:lnTo>
                    <a:pt x="933907" y="699770"/>
                  </a:lnTo>
                  <a:lnTo>
                    <a:pt x="934021" y="701040"/>
                  </a:lnTo>
                  <a:lnTo>
                    <a:pt x="933564" y="701040"/>
                  </a:lnTo>
                  <a:lnTo>
                    <a:pt x="933678" y="699770"/>
                  </a:lnTo>
                  <a:lnTo>
                    <a:pt x="933881" y="698500"/>
                  </a:lnTo>
                  <a:lnTo>
                    <a:pt x="933081" y="698500"/>
                  </a:lnTo>
                  <a:lnTo>
                    <a:pt x="933424" y="699770"/>
                  </a:lnTo>
                  <a:lnTo>
                    <a:pt x="933234" y="699770"/>
                  </a:lnTo>
                  <a:lnTo>
                    <a:pt x="932599" y="698500"/>
                  </a:lnTo>
                  <a:lnTo>
                    <a:pt x="929284" y="698500"/>
                  </a:lnTo>
                  <a:lnTo>
                    <a:pt x="928878" y="699770"/>
                  </a:lnTo>
                  <a:lnTo>
                    <a:pt x="929754" y="701040"/>
                  </a:lnTo>
                  <a:lnTo>
                    <a:pt x="929982" y="702310"/>
                  </a:lnTo>
                  <a:lnTo>
                    <a:pt x="930630" y="703580"/>
                  </a:lnTo>
                  <a:lnTo>
                    <a:pt x="929487" y="703580"/>
                  </a:lnTo>
                  <a:lnTo>
                    <a:pt x="928065" y="704850"/>
                  </a:lnTo>
                  <a:lnTo>
                    <a:pt x="926553" y="704850"/>
                  </a:lnTo>
                  <a:lnTo>
                    <a:pt x="927468" y="703580"/>
                  </a:lnTo>
                  <a:lnTo>
                    <a:pt x="929081" y="702310"/>
                  </a:lnTo>
                  <a:lnTo>
                    <a:pt x="926503" y="702310"/>
                  </a:lnTo>
                  <a:lnTo>
                    <a:pt x="926503" y="711200"/>
                  </a:lnTo>
                  <a:lnTo>
                    <a:pt x="926414" y="712470"/>
                  </a:lnTo>
                  <a:lnTo>
                    <a:pt x="925880" y="713740"/>
                  </a:lnTo>
                  <a:lnTo>
                    <a:pt x="925499" y="713740"/>
                  </a:lnTo>
                  <a:lnTo>
                    <a:pt x="925957" y="712470"/>
                  </a:lnTo>
                  <a:lnTo>
                    <a:pt x="925918" y="711200"/>
                  </a:lnTo>
                  <a:lnTo>
                    <a:pt x="926503" y="711200"/>
                  </a:lnTo>
                  <a:lnTo>
                    <a:pt x="926503" y="702310"/>
                  </a:lnTo>
                  <a:lnTo>
                    <a:pt x="921131" y="702310"/>
                  </a:lnTo>
                  <a:lnTo>
                    <a:pt x="920610" y="702310"/>
                  </a:lnTo>
                  <a:lnTo>
                    <a:pt x="919962" y="702310"/>
                  </a:lnTo>
                  <a:lnTo>
                    <a:pt x="919568" y="703580"/>
                  </a:lnTo>
                  <a:lnTo>
                    <a:pt x="919594" y="704850"/>
                  </a:lnTo>
                  <a:lnTo>
                    <a:pt x="919137" y="706120"/>
                  </a:lnTo>
                  <a:lnTo>
                    <a:pt x="919137" y="707390"/>
                  </a:lnTo>
                  <a:lnTo>
                    <a:pt x="918464" y="709930"/>
                  </a:lnTo>
                  <a:lnTo>
                    <a:pt x="918387" y="708660"/>
                  </a:lnTo>
                  <a:lnTo>
                    <a:pt x="918273" y="709930"/>
                  </a:lnTo>
                  <a:lnTo>
                    <a:pt x="918349" y="711200"/>
                  </a:lnTo>
                  <a:lnTo>
                    <a:pt x="917790" y="711200"/>
                  </a:lnTo>
                  <a:lnTo>
                    <a:pt x="917994" y="712470"/>
                  </a:lnTo>
                  <a:lnTo>
                    <a:pt x="917448" y="713740"/>
                  </a:lnTo>
                  <a:lnTo>
                    <a:pt x="916952" y="715010"/>
                  </a:lnTo>
                  <a:lnTo>
                    <a:pt x="916698" y="716280"/>
                  </a:lnTo>
                  <a:lnTo>
                    <a:pt x="916305" y="718820"/>
                  </a:lnTo>
                  <a:lnTo>
                    <a:pt x="914819" y="720090"/>
                  </a:lnTo>
                  <a:lnTo>
                    <a:pt x="914463" y="721360"/>
                  </a:lnTo>
                  <a:lnTo>
                    <a:pt x="913447" y="722630"/>
                  </a:lnTo>
                  <a:lnTo>
                    <a:pt x="913612" y="721360"/>
                  </a:lnTo>
                  <a:lnTo>
                    <a:pt x="914120" y="721360"/>
                  </a:lnTo>
                  <a:lnTo>
                    <a:pt x="914387" y="720090"/>
                  </a:lnTo>
                  <a:lnTo>
                    <a:pt x="914857" y="718820"/>
                  </a:lnTo>
                  <a:lnTo>
                    <a:pt x="915504" y="718820"/>
                  </a:lnTo>
                  <a:lnTo>
                    <a:pt x="914654" y="717550"/>
                  </a:lnTo>
                  <a:lnTo>
                    <a:pt x="915200" y="717550"/>
                  </a:lnTo>
                  <a:lnTo>
                    <a:pt x="915949" y="716280"/>
                  </a:lnTo>
                  <a:lnTo>
                    <a:pt x="915911" y="715010"/>
                  </a:lnTo>
                  <a:lnTo>
                    <a:pt x="916317" y="715010"/>
                  </a:lnTo>
                  <a:lnTo>
                    <a:pt x="916851" y="713740"/>
                  </a:lnTo>
                  <a:lnTo>
                    <a:pt x="917435" y="712470"/>
                  </a:lnTo>
                  <a:lnTo>
                    <a:pt x="916609" y="711200"/>
                  </a:lnTo>
                  <a:lnTo>
                    <a:pt x="917511" y="708660"/>
                  </a:lnTo>
                  <a:lnTo>
                    <a:pt x="917409" y="707390"/>
                  </a:lnTo>
                  <a:lnTo>
                    <a:pt x="917803" y="707390"/>
                  </a:lnTo>
                  <a:lnTo>
                    <a:pt x="917613" y="706120"/>
                  </a:lnTo>
                  <a:lnTo>
                    <a:pt x="917803" y="704850"/>
                  </a:lnTo>
                  <a:lnTo>
                    <a:pt x="918248" y="704850"/>
                  </a:lnTo>
                  <a:lnTo>
                    <a:pt x="918197" y="703580"/>
                  </a:lnTo>
                  <a:lnTo>
                    <a:pt x="918565" y="702310"/>
                  </a:lnTo>
                  <a:lnTo>
                    <a:pt x="918603" y="701040"/>
                  </a:lnTo>
                  <a:lnTo>
                    <a:pt x="918171" y="702310"/>
                  </a:lnTo>
                  <a:lnTo>
                    <a:pt x="915835" y="701040"/>
                  </a:lnTo>
                  <a:lnTo>
                    <a:pt x="915441" y="701040"/>
                  </a:lnTo>
                  <a:lnTo>
                    <a:pt x="914781" y="699770"/>
                  </a:lnTo>
                  <a:lnTo>
                    <a:pt x="913917" y="700925"/>
                  </a:lnTo>
                  <a:lnTo>
                    <a:pt x="913942" y="702310"/>
                  </a:lnTo>
                  <a:lnTo>
                    <a:pt x="913587" y="702310"/>
                  </a:lnTo>
                  <a:lnTo>
                    <a:pt x="912876" y="703580"/>
                  </a:lnTo>
                  <a:lnTo>
                    <a:pt x="912075" y="704850"/>
                  </a:lnTo>
                  <a:lnTo>
                    <a:pt x="912241" y="706120"/>
                  </a:lnTo>
                  <a:lnTo>
                    <a:pt x="911961" y="706120"/>
                  </a:lnTo>
                  <a:lnTo>
                    <a:pt x="912025" y="707390"/>
                  </a:lnTo>
                  <a:lnTo>
                    <a:pt x="911758" y="707390"/>
                  </a:lnTo>
                  <a:lnTo>
                    <a:pt x="911517" y="709930"/>
                  </a:lnTo>
                  <a:lnTo>
                    <a:pt x="911148" y="709930"/>
                  </a:lnTo>
                  <a:lnTo>
                    <a:pt x="911136" y="711200"/>
                  </a:lnTo>
                  <a:lnTo>
                    <a:pt x="910018" y="711200"/>
                  </a:lnTo>
                  <a:lnTo>
                    <a:pt x="910539" y="709930"/>
                  </a:lnTo>
                  <a:lnTo>
                    <a:pt x="910717" y="708660"/>
                  </a:lnTo>
                  <a:lnTo>
                    <a:pt x="910805" y="707390"/>
                  </a:lnTo>
                  <a:lnTo>
                    <a:pt x="911072" y="707390"/>
                  </a:lnTo>
                  <a:lnTo>
                    <a:pt x="910793" y="706120"/>
                  </a:lnTo>
                  <a:lnTo>
                    <a:pt x="910082" y="706120"/>
                  </a:lnTo>
                  <a:lnTo>
                    <a:pt x="910717" y="704850"/>
                  </a:lnTo>
                  <a:lnTo>
                    <a:pt x="910932" y="704850"/>
                  </a:lnTo>
                  <a:lnTo>
                    <a:pt x="910793" y="703580"/>
                  </a:lnTo>
                  <a:lnTo>
                    <a:pt x="910945" y="703580"/>
                  </a:lnTo>
                  <a:lnTo>
                    <a:pt x="912825" y="702310"/>
                  </a:lnTo>
                  <a:lnTo>
                    <a:pt x="913053" y="701040"/>
                  </a:lnTo>
                  <a:lnTo>
                    <a:pt x="912749" y="698500"/>
                  </a:lnTo>
                  <a:lnTo>
                    <a:pt x="914717" y="698500"/>
                  </a:lnTo>
                  <a:lnTo>
                    <a:pt x="916724" y="699770"/>
                  </a:lnTo>
                  <a:lnTo>
                    <a:pt x="918540" y="699770"/>
                  </a:lnTo>
                  <a:lnTo>
                    <a:pt x="919060" y="698500"/>
                  </a:lnTo>
                  <a:lnTo>
                    <a:pt x="919899" y="695960"/>
                  </a:lnTo>
                  <a:lnTo>
                    <a:pt x="921842" y="695960"/>
                  </a:lnTo>
                  <a:lnTo>
                    <a:pt x="923975" y="693420"/>
                  </a:lnTo>
                  <a:lnTo>
                    <a:pt x="924407" y="692150"/>
                  </a:lnTo>
                  <a:lnTo>
                    <a:pt x="924318" y="690880"/>
                  </a:lnTo>
                  <a:lnTo>
                    <a:pt x="924610" y="690880"/>
                  </a:lnTo>
                  <a:lnTo>
                    <a:pt x="924610" y="689610"/>
                  </a:lnTo>
                  <a:lnTo>
                    <a:pt x="925372" y="689610"/>
                  </a:lnTo>
                  <a:lnTo>
                    <a:pt x="927049" y="687070"/>
                  </a:lnTo>
                  <a:lnTo>
                    <a:pt x="927481" y="685800"/>
                  </a:lnTo>
                  <a:lnTo>
                    <a:pt x="926833" y="684530"/>
                  </a:lnTo>
                  <a:lnTo>
                    <a:pt x="926617" y="683260"/>
                  </a:lnTo>
                  <a:lnTo>
                    <a:pt x="926388" y="680720"/>
                  </a:lnTo>
                  <a:lnTo>
                    <a:pt x="925982" y="679450"/>
                  </a:lnTo>
                  <a:lnTo>
                    <a:pt x="923925" y="678180"/>
                  </a:lnTo>
                  <a:lnTo>
                    <a:pt x="922312" y="679450"/>
                  </a:lnTo>
                  <a:lnTo>
                    <a:pt x="920978" y="680720"/>
                  </a:lnTo>
                  <a:lnTo>
                    <a:pt x="918298" y="681990"/>
                  </a:lnTo>
                  <a:lnTo>
                    <a:pt x="918032" y="681990"/>
                  </a:lnTo>
                  <a:lnTo>
                    <a:pt x="918006" y="683260"/>
                  </a:lnTo>
                  <a:lnTo>
                    <a:pt x="917765" y="684530"/>
                  </a:lnTo>
                  <a:lnTo>
                    <a:pt x="917219" y="685800"/>
                  </a:lnTo>
                  <a:lnTo>
                    <a:pt x="917067" y="687070"/>
                  </a:lnTo>
                  <a:lnTo>
                    <a:pt x="918540" y="688340"/>
                  </a:lnTo>
                  <a:lnTo>
                    <a:pt x="918222" y="689610"/>
                  </a:lnTo>
                  <a:lnTo>
                    <a:pt x="916457" y="687070"/>
                  </a:lnTo>
                  <a:lnTo>
                    <a:pt x="915771" y="688340"/>
                  </a:lnTo>
                  <a:lnTo>
                    <a:pt x="912990" y="688340"/>
                  </a:lnTo>
                  <a:lnTo>
                    <a:pt x="910094" y="689610"/>
                  </a:lnTo>
                  <a:lnTo>
                    <a:pt x="909459" y="690880"/>
                  </a:lnTo>
                  <a:lnTo>
                    <a:pt x="908939" y="690880"/>
                  </a:lnTo>
                  <a:lnTo>
                    <a:pt x="908939" y="706221"/>
                  </a:lnTo>
                  <a:lnTo>
                    <a:pt x="908164" y="707390"/>
                  </a:lnTo>
                  <a:lnTo>
                    <a:pt x="907669" y="707390"/>
                  </a:lnTo>
                  <a:lnTo>
                    <a:pt x="908939" y="706221"/>
                  </a:lnTo>
                  <a:lnTo>
                    <a:pt x="908939" y="690880"/>
                  </a:lnTo>
                  <a:lnTo>
                    <a:pt x="908812" y="690880"/>
                  </a:lnTo>
                  <a:lnTo>
                    <a:pt x="908418" y="692150"/>
                  </a:lnTo>
                  <a:lnTo>
                    <a:pt x="904900" y="692150"/>
                  </a:lnTo>
                  <a:lnTo>
                    <a:pt x="904354" y="693420"/>
                  </a:lnTo>
                  <a:lnTo>
                    <a:pt x="903998" y="693420"/>
                  </a:lnTo>
                  <a:lnTo>
                    <a:pt x="903859" y="694690"/>
                  </a:lnTo>
                  <a:lnTo>
                    <a:pt x="902766" y="697230"/>
                  </a:lnTo>
                  <a:lnTo>
                    <a:pt x="900290" y="698500"/>
                  </a:lnTo>
                  <a:lnTo>
                    <a:pt x="899185" y="698500"/>
                  </a:lnTo>
                  <a:lnTo>
                    <a:pt x="898728" y="697230"/>
                  </a:lnTo>
                  <a:lnTo>
                    <a:pt x="900442" y="697230"/>
                  </a:lnTo>
                  <a:lnTo>
                    <a:pt x="902309" y="695960"/>
                  </a:lnTo>
                  <a:lnTo>
                    <a:pt x="902690" y="694690"/>
                  </a:lnTo>
                  <a:lnTo>
                    <a:pt x="902868" y="694690"/>
                  </a:lnTo>
                  <a:lnTo>
                    <a:pt x="902919" y="693420"/>
                  </a:lnTo>
                  <a:lnTo>
                    <a:pt x="902741" y="693420"/>
                  </a:lnTo>
                  <a:lnTo>
                    <a:pt x="903351" y="692150"/>
                  </a:lnTo>
                  <a:lnTo>
                    <a:pt x="903693" y="692150"/>
                  </a:lnTo>
                  <a:lnTo>
                    <a:pt x="904113" y="690880"/>
                  </a:lnTo>
                  <a:lnTo>
                    <a:pt x="904252" y="690880"/>
                  </a:lnTo>
                  <a:lnTo>
                    <a:pt x="904875" y="689610"/>
                  </a:lnTo>
                  <a:lnTo>
                    <a:pt x="904087" y="689610"/>
                  </a:lnTo>
                  <a:lnTo>
                    <a:pt x="903643" y="688340"/>
                  </a:lnTo>
                  <a:lnTo>
                    <a:pt x="901179" y="689610"/>
                  </a:lnTo>
                  <a:lnTo>
                    <a:pt x="900760" y="689610"/>
                  </a:lnTo>
                  <a:lnTo>
                    <a:pt x="898525" y="690880"/>
                  </a:lnTo>
                  <a:lnTo>
                    <a:pt x="896658" y="690880"/>
                  </a:lnTo>
                  <a:lnTo>
                    <a:pt x="900264" y="689610"/>
                  </a:lnTo>
                  <a:lnTo>
                    <a:pt x="902919" y="687070"/>
                  </a:lnTo>
                  <a:lnTo>
                    <a:pt x="903071" y="687070"/>
                  </a:lnTo>
                  <a:lnTo>
                    <a:pt x="902868" y="685800"/>
                  </a:lnTo>
                  <a:lnTo>
                    <a:pt x="903236" y="685800"/>
                  </a:lnTo>
                  <a:lnTo>
                    <a:pt x="903782" y="684530"/>
                  </a:lnTo>
                  <a:lnTo>
                    <a:pt x="905065" y="684530"/>
                  </a:lnTo>
                  <a:lnTo>
                    <a:pt x="905395" y="683260"/>
                  </a:lnTo>
                  <a:lnTo>
                    <a:pt x="905802" y="681990"/>
                  </a:lnTo>
                  <a:lnTo>
                    <a:pt x="905548" y="680720"/>
                  </a:lnTo>
                  <a:lnTo>
                    <a:pt x="906145" y="679450"/>
                  </a:lnTo>
                  <a:lnTo>
                    <a:pt x="909078" y="678180"/>
                  </a:lnTo>
                  <a:lnTo>
                    <a:pt x="913892" y="680720"/>
                  </a:lnTo>
                  <a:lnTo>
                    <a:pt x="914298" y="680720"/>
                  </a:lnTo>
                  <a:lnTo>
                    <a:pt x="914628" y="679450"/>
                  </a:lnTo>
                  <a:lnTo>
                    <a:pt x="915085" y="678180"/>
                  </a:lnTo>
                  <a:lnTo>
                    <a:pt x="916393" y="675640"/>
                  </a:lnTo>
                  <a:lnTo>
                    <a:pt x="917181" y="674370"/>
                  </a:lnTo>
                  <a:lnTo>
                    <a:pt x="918972" y="673100"/>
                  </a:lnTo>
                  <a:lnTo>
                    <a:pt x="918883" y="671830"/>
                  </a:lnTo>
                  <a:lnTo>
                    <a:pt x="916851" y="666750"/>
                  </a:lnTo>
                  <a:lnTo>
                    <a:pt x="915936" y="666750"/>
                  </a:lnTo>
                  <a:lnTo>
                    <a:pt x="915035" y="665480"/>
                  </a:lnTo>
                  <a:lnTo>
                    <a:pt x="914869" y="664210"/>
                  </a:lnTo>
                  <a:lnTo>
                    <a:pt x="914641" y="662940"/>
                  </a:lnTo>
                  <a:lnTo>
                    <a:pt x="913549" y="662940"/>
                  </a:lnTo>
                  <a:lnTo>
                    <a:pt x="909612" y="660400"/>
                  </a:lnTo>
                  <a:lnTo>
                    <a:pt x="908456" y="659130"/>
                  </a:lnTo>
                  <a:lnTo>
                    <a:pt x="905383" y="657860"/>
                  </a:lnTo>
                  <a:lnTo>
                    <a:pt x="904354" y="657860"/>
                  </a:lnTo>
                  <a:lnTo>
                    <a:pt x="903122" y="656590"/>
                  </a:lnTo>
                  <a:lnTo>
                    <a:pt x="901496" y="656590"/>
                  </a:lnTo>
                  <a:lnTo>
                    <a:pt x="900125" y="655320"/>
                  </a:lnTo>
                  <a:lnTo>
                    <a:pt x="899096" y="655320"/>
                  </a:lnTo>
                  <a:lnTo>
                    <a:pt x="899287" y="656590"/>
                  </a:lnTo>
                  <a:lnTo>
                    <a:pt x="899121" y="656590"/>
                  </a:lnTo>
                  <a:lnTo>
                    <a:pt x="899121" y="659130"/>
                  </a:lnTo>
                  <a:lnTo>
                    <a:pt x="898906" y="659130"/>
                  </a:lnTo>
                  <a:lnTo>
                    <a:pt x="898334" y="660400"/>
                  </a:lnTo>
                  <a:lnTo>
                    <a:pt x="897509" y="661670"/>
                  </a:lnTo>
                  <a:lnTo>
                    <a:pt x="897712" y="660400"/>
                  </a:lnTo>
                  <a:lnTo>
                    <a:pt x="897191" y="661670"/>
                  </a:lnTo>
                  <a:lnTo>
                    <a:pt x="895858" y="661670"/>
                  </a:lnTo>
                  <a:lnTo>
                    <a:pt x="896581" y="662940"/>
                  </a:lnTo>
                  <a:lnTo>
                    <a:pt x="897178" y="664210"/>
                  </a:lnTo>
                  <a:lnTo>
                    <a:pt x="896823" y="665480"/>
                  </a:lnTo>
                  <a:lnTo>
                    <a:pt x="893991" y="665480"/>
                  </a:lnTo>
                  <a:lnTo>
                    <a:pt x="894156" y="666750"/>
                  </a:lnTo>
                  <a:lnTo>
                    <a:pt x="894537" y="668020"/>
                  </a:lnTo>
                  <a:lnTo>
                    <a:pt x="894321" y="668020"/>
                  </a:lnTo>
                  <a:lnTo>
                    <a:pt x="894397" y="669290"/>
                  </a:lnTo>
                  <a:lnTo>
                    <a:pt x="894626" y="669290"/>
                  </a:lnTo>
                  <a:lnTo>
                    <a:pt x="894130" y="670560"/>
                  </a:lnTo>
                  <a:lnTo>
                    <a:pt x="894194" y="671830"/>
                  </a:lnTo>
                  <a:lnTo>
                    <a:pt x="893864" y="673100"/>
                  </a:lnTo>
                  <a:lnTo>
                    <a:pt x="892149" y="673100"/>
                  </a:lnTo>
                  <a:lnTo>
                    <a:pt x="891209" y="674370"/>
                  </a:lnTo>
                  <a:lnTo>
                    <a:pt x="891540" y="675640"/>
                  </a:lnTo>
                  <a:lnTo>
                    <a:pt x="891400" y="676910"/>
                  </a:lnTo>
                  <a:lnTo>
                    <a:pt x="890841" y="678180"/>
                  </a:lnTo>
                  <a:lnTo>
                    <a:pt x="890714" y="678180"/>
                  </a:lnTo>
                  <a:lnTo>
                    <a:pt x="890371" y="679450"/>
                  </a:lnTo>
                  <a:lnTo>
                    <a:pt x="890231" y="679450"/>
                  </a:lnTo>
                  <a:lnTo>
                    <a:pt x="889876" y="680720"/>
                  </a:lnTo>
                  <a:lnTo>
                    <a:pt x="889723" y="680720"/>
                  </a:lnTo>
                  <a:lnTo>
                    <a:pt x="888187" y="681990"/>
                  </a:lnTo>
                  <a:lnTo>
                    <a:pt x="888834" y="683260"/>
                  </a:lnTo>
                  <a:lnTo>
                    <a:pt x="888974" y="684530"/>
                  </a:lnTo>
                  <a:lnTo>
                    <a:pt x="888796" y="684530"/>
                  </a:lnTo>
                  <a:lnTo>
                    <a:pt x="888580" y="683260"/>
                  </a:lnTo>
                  <a:lnTo>
                    <a:pt x="887730" y="681990"/>
                  </a:lnTo>
                  <a:lnTo>
                    <a:pt x="887869" y="680720"/>
                  </a:lnTo>
                  <a:lnTo>
                    <a:pt x="889038" y="680720"/>
                  </a:lnTo>
                  <a:lnTo>
                    <a:pt x="889482" y="679450"/>
                  </a:lnTo>
                  <a:lnTo>
                    <a:pt x="889711" y="679450"/>
                  </a:lnTo>
                  <a:lnTo>
                    <a:pt x="890143" y="678180"/>
                  </a:lnTo>
                  <a:lnTo>
                    <a:pt x="890816" y="676910"/>
                  </a:lnTo>
                  <a:lnTo>
                    <a:pt x="890739" y="675640"/>
                  </a:lnTo>
                  <a:lnTo>
                    <a:pt x="890485" y="674370"/>
                  </a:lnTo>
                  <a:lnTo>
                    <a:pt x="890333" y="673100"/>
                  </a:lnTo>
                  <a:lnTo>
                    <a:pt x="890638" y="673100"/>
                  </a:lnTo>
                  <a:lnTo>
                    <a:pt x="892149" y="671830"/>
                  </a:lnTo>
                  <a:lnTo>
                    <a:pt x="893279" y="671830"/>
                  </a:lnTo>
                  <a:lnTo>
                    <a:pt x="893191" y="670560"/>
                  </a:lnTo>
                  <a:lnTo>
                    <a:pt x="891768" y="670560"/>
                  </a:lnTo>
                  <a:lnTo>
                    <a:pt x="891362" y="669290"/>
                  </a:lnTo>
                  <a:lnTo>
                    <a:pt x="889952" y="669290"/>
                  </a:lnTo>
                  <a:lnTo>
                    <a:pt x="889177" y="668020"/>
                  </a:lnTo>
                  <a:lnTo>
                    <a:pt x="888085" y="668020"/>
                  </a:lnTo>
                  <a:lnTo>
                    <a:pt x="888149" y="669290"/>
                  </a:lnTo>
                  <a:lnTo>
                    <a:pt x="887387" y="670560"/>
                  </a:lnTo>
                  <a:lnTo>
                    <a:pt x="886828" y="670560"/>
                  </a:lnTo>
                  <a:lnTo>
                    <a:pt x="886333" y="671830"/>
                  </a:lnTo>
                  <a:lnTo>
                    <a:pt x="885558" y="673100"/>
                  </a:lnTo>
                  <a:lnTo>
                    <a:pt x="885507" y="674370"/>
                  </a:lnTo>
                  <a:lnTo>
                    <a:pt x="885075" y="675640"/>
                  </a:lnTo>
                  <a:lnTo>
                    <a:pt x="885151" y="678180"/>
                  </a:lnTo>
                  <a:lnTo>
                    <a:pt x="884542" y="679450"/>
                  </a:lnTo>
                  <a:lnTo>
                    <a:pt x="884021" y="679450"/>
                  </a:lnTo>
                  <a:lnTo>
                    <a:pt x="884224" y="678180"/>
                  </a:lnTo>
                  <a:lnTo>
                    <a:pt x="884377" y="676910"/>
                  </a:lnTo>
                  <a:lnTo>
                    <a:pt x="884262" y="675640"/>
                  </a:lnTo>
                  <a:lnTo>
                    <a:pt x="884580" y="674370"/>
                  </a:lnTo>
                  <a:lnTo>
                    <a:pt x="884770" y="673100"/>
                  </a:lnTo>
                  <a:lnTo>
                    <a:pt x="884631" y="671830"/>
                  </a:lnTo>
                  <a:lnTo>
                    <a:pt x="885355" y="671830"/>
                  </a:lnTo>
                  <a:lnTo>
                    <a:pt x="885685" y="670560"/>
                  </a:lnTo>
                  <a:lnTo>
                    <a:pt x="886802" y="669290"/>
                  </a:lnTo>
                  <a:lnTo>
                    <a:pt x="887031" y="668020"/>
                  </a:lnTo>
                  <a:lnTo>
                    <a:pt x="888631" y="666750"/>
                  </a:lnTo>
                  <a:lnTo>
                    <a:pt x="888314" y="665480"/>
                  </a:lnTo>
                  <a:lnTo>
                    <a:pt x="888136" y="665480"/>
                  </a:lnTo>
                  <a:lnTo>
                    <a:pt x="888161" y="664210"/>
                  </a:lnTo>
                  <a:lnTo>
                    <a:pt x="887704" y="664210"/>
                  </a:lnTo>
                  <a:lnTo>
                    <a:pt x="886853" y="665480"/>
                  </a:lnTo>
                  <a:lnTo>
                    <a:pt x="886993" y="666750"/>
                  </a:lnTo>
                  <a:lnTo>
                    <a:pt x="886244" y="666750"/>
                  </a:lnTo>
                  <a:lnTo>
                    <a:pt x="886053" y="668020"/>
                  </a:lnTo>
                  <a:lnTo>
                    <a:pt x="885317" y="668020"/>
                  </a:lnTo>
                  <a:lnTo>
                    <a:pt x="886155" y="666750"/>
                  </a:lnTo>
                  <a:lnTo>
                    <a:pt x="885291" y="664210"/>
                  </a:lnTo>
                  <a:lnTo>
                    <a:pt x="885037" y="664210"/>
                  </a:lnTo>
                  <a:lnTo>
                    <a:pt x="885520" y="662940"/>
                  </a:lnTo>
                  <a:lnTo>
                    <a:pt x="885558" y="661670"/>
                  </a:lnTo>
                  <a:lnTo>
                    <a:pt x="886244" y="660400"/>
                  </a:lnTo>
                  <a:lnTo>
                    <a:pt x="885901" y="659130"/>
                  </a:lnTo>
                  <a:lnTo>
                    <a:pt x="884809" y="657860"/>
                  </a:lnTo>
                  <a:lnTo>
                    <a:pt x="883805" y="657860"/>
                  </a:lnTo>
                  <a:lnTo>
                    <a:pt x="883805" y="679450"/>
                  </a:lnTo>
                  <a:lnTo>
                    <a:pt x="882624" y="680720"/>
                  </a:lnTo>
                  <a:lnTo>
                    <a:pt x="882078" y="680720"/>
                  </a:lnTo>
                  <a:lnTo>
                    <a:pt x="882154" y="679450"/>
                  </a:lnTo>
                  <a:lnTo>
                    <a:pt x="883805" y="679450"/>
                  </a:lnTo>
                  <a:lnTo>
                    <a:pt x="883805" y="657860"/>
                  </a:lnTo>
                  <a:lnTo>
                    <a:pt x="883678" y="657860"/>
                  </a:lnTo>
                  <a:lnTo>
                    <a:pt x="883386" y="659130"/>
                  </a:lnTo>
                  <a:lnTo>
                    <a:pt x="882345" y="660400"/>
                  </a:lnTo>
                  <a:lnTo>
                    <a:pt x="882027" y="661670"/>
                  </a:lnTo>
                  <a:lnTo>
                    <a:pt x="881583" y="662940"/>
                  </a:lnTo>
                  <a:lnTo>
                    <a:pt x="881989" y="662940"/>
                  </a:lnTo>
                  <a:lnTo>
                    <a:pt x="881964" y="664210"/>
                  </a:lnTo>
                  <a:lnTo>
                    <a:pt x="881507" y="664210"/>
                  </a:lnTo>
                  <a:lnTo>
                    <a:pt x="881037" y="665480"/>
                  </a:lnTo>
                  <a:lnTo>
                    <a:pt x="880884" y="665480"/>
                  </a:lnTo>
                  <a:lnTo>
                    <a:pt x="880808" y="666750"/>
                  </a:lnTo>
                  <a:lnTo>
                    <a:pt x="880630" y="666750"/>
                  </a:lnTo>
                  <a:lnTo>
                    <a:pt x="880681" y="668020"/>
                  </a:lnTo>
                  <a:lnTo>
                    <a:pt x="880732" y="669290"/>
                  </a:lnTo>
                  <a:lnTo>
                    <a:pt x="880198" y="669290"/>
                  </a:lnTo>
                  <a:lnTo>
                    <a:pt x="880198" y="670560"/>
                  </a:lnTo>
                  <a:lnTo>
                    <a:pt x="880008" y="670560"/>
                  </a:lnTo>
                  <a:lnTo>
                    <a:pt x="879436" y="671830"/>
                  </a:lnTo>
                  <a:lnTo>
                    <a:pt x="879094" y="671830"/>
                  </a:lnTo>
                  <a:lnTo>
                    <a:pt x="878928" y="673100"/>
                  </a:lnTo>
                  <a:lnTo>
                    <a:pt x="877557" y="674370"/>
                  </a:lnTo>
                  <a:lnTo>
                    <a:pt x="877290" y="674370"/>
                  </a:lnTo>
                  <a:lnTo>
                    <a:pt x="878509" y="673100"/>
                  </a:lnTo>
                  <a:lnTo>
                    <a:pt x="879030" y="670560"/>
                  </a:lnTo>
                  <a:lnTo>
                    <a:pt x="878192" y="670560"/>
                  </a:lnTo>
                  <a:lnTo>
                    <a:pt x="878103" y="669290"/>
                  </a:lnTo>
                  <a:lnTo>
                    <a:pt x="879563" y="669290"/>
                  </a:lnTo>
                  <a:lnTo>
                    <a:pt x="879487" y="668020"/>
                  </a:lnTo>
                  <a:lnTo>
                    <a:pt x="879436" y="666750"/>
                  </a:lnTo>
                  <a:lnTo>
                    <a:pt x="879729" y="665480"/>
                  </a:lnTo>
                  <a:lnTo>
                    <a:pt x="880033" y="664210"/>
                  </a:lnTo>
                  <a:lnTo>
                    <a:pt x="878801" y="664210"/>
                  </a:lnTo>
                  <a:lnTo>
                    <a:pt x="878217" y="665480"/>
                  </a:lnTo>
                  <a:lnTo>
                    <a:pt x="878027" y="664210"/>
                  </a:lnTo>
                  <a:lnTo>
                    <a:pt x="876731" y="665480"/>
                  </a:lnTo>
                  <a:lnTo>
                    <a:pt x="877570" y="664210"/>
                  </a:lnTo>
                  <a:lnTo>
                    <a:pt x="878027" y="664210"/>
                  </a:lnTo>
                  <a:lnTo>
                    <a:pt x="878522" y="664210"/>
                  </a:lnTo>
                  <a:lnTo>
                    <a:pt x="880694" y="662940"/>
                  </a:lnTo>
                  <a:lnTo>
                    <a:pt x="880287" y="662940"/>
                  </a:lnTo>
                  <a:lnTo>
                    <a:pt x="880300" y="661670"/>
                  </a:lnTo>
                  <a:lnTo>
                    <a:pt x="880808" y="660400"/>
                  </a:lnTo>
                  <a:lnTo>
                    <a:pt x="879868" y="660400"/>
                  </a:lnTo>
                  <a:lnTo>
                    <a:pt x="881202" y="659130"/>
                  </a:lnTo>
                  <a:lnTo>
                    <a:pt x="881735" y="657860"/>
                  </a:lnTo>
                  <a:lnTo>
                    <a:pt x="881862" y="657860"/>
                  </a:lnTo>
                  <a:lnTo>
                    <a:pt x="881888" y="656590"/>
                  </a:lnTo>
                  <a:lnTo>
                    <a:pt x="883170" y="656590"/>
                  </a:lnTo>
                  <a:lnTo>
                    <a:pt x="883018" y="655320"/>
                  </a:lnTo>
                  <a:lnTo>
                    <a:pt x="884021" y="654050"/>
                  </a:lnTo>
                  <a:lnTo>
                    <a:pt x="885609" y="652780"/>
                  </a:lnTo>
                  <a:lnTo>
                    <a:pt x="885723" y="651510"/>
                  </a:lnTo>
                  <a:lnTo>
                    <a:pt x="885469" y="650240"/>
                  </a:lnTo>
                  <a:lnTo>
                    <a:pt x="885113" y="650240"/>
                  </a:lnTo>
                  <a:lnTo>
                    <a:pt x="884974" y="651510"/>
                  </a:lnTo>
                  <a:lnTo>
                    <a:pt x="884364" y="652780"/>
                  </a:lnTo>
                  <a:lnTo>
                    <a:pt x="884491" y="651510"/>
                  </a:lnTo>
                  <a:lnTo>
                    <a:pt x="884339" y="651510"/>
                  </a:lnTo>
                  <a:lnTo>
                    <a:pt x="884351" y="650240"/>
                  </a:lnTo>
                  <a:lnTo>
                    <a:pt x="880770" y="650240"/>
                  </a:lnTo>
                  <a:lnTo>
                    <a:pt x="879995" y="652780"/>
                  </a:lnTo>
                  <a:lnTo>
                    <a:pt x="879716" y="652780"/>
                  </a:lnTo>
                  <a:lnTo>
                    <a:pt x="879576" y="654050"/>
                  </a:lnTo>
                  <a:lnTo>
                    <a:pt x="879386" y="654050"/>
                  </a:lnTo>
                  <a:lnTo>
                    <a:pt x="878573" y="655320"/>
                  </a:lnTo>
                  <a:lnTo>
                    <a:pt x="878713" y="654050"/>
                  </a:lnTo>
                  <a:lnTo>
                    <a:pt x="878789" y="652780"/>
                  </a:lnTo>
                  <a:lnTo>
                    <a:pt x="879043" y="651510"/>
                  </a:lnTo>
                  <a:lnTo>
                    <a:pt x="878408" y="651510"/>
                  </a:lnTo>
                  <a:lnTo>
                    <a:pt x="878408" y="655320"/>
                  </a:lnTo>
                  <a:lnTo>
                    <a:pt x="878281" y="656590"/>
                  </a:lnTo>
                  <a:lnTo>
                    <a:pt x="877316" y="656590"/>
                  </a:lnTo>
                  <a:lnTo>
                    <a:pt x="877328" y="657860"/>
                  </a:lnTo>
                  <a:lnTo>
                    <a:pt x="878370" y="660400"/>
                  </a:lnTo>
                  <a:lnTo>
                    <a:pt x="878039" y="660400"/>
                  </a:lnTo>
                  <a:lnTo>
                    <a:pt x="877074" y="657860"/>
                  </a:lnTo>
                  <a:lnTo>
                    <a:pt x="876820" y="657860"/>
                  </a:lnTo>
                  <a:lnTo>
                    <a:pt x="876808" y="656590"/>
                  </a:lnTo>
                  <a:lnTo>
                    <a:pt x="877125" y="656590"/>
                  </a:lnTo>
                  <a:lnTo>
                    <a:pt x="878154" y="655320"/>
                  </a:lnTo>
                  <a:lnTo>
                    <a:pt x="878408" y="655320"/>
                  </a:lnTo>
                  <a:lnTo>
                    <a:pt x="878408" y="651510"/>
                  </a:lnTo>
                  <a:lnTo>
                    <a:pt x="877036" y="651510"/>
                  </a:lnTo>
                  <a:lnTo>
                    <a:pt x="876312" y="652780"/>
                  </a:lnTo>
                  <a:lnTo>
                    <a:pt x="876109" y="654050"/>
                  </a:lnTo>
                  <a:lnTo>
                    <a:pt x="875868" y="654050"/>
                  </a:lnTo>
                  <a:lnTo>
                    <a:pt x="873290" y="655320"/>
                  </a:lnTo>
                  <a:lnTo>
                    <a:pt x="873036" y="655320"/>
                  </a:lnTo>
                  <a:lnTo>
                    <a:pt x="873213" y="656590"/>
                  </a:lnTo>
                  <a:lnTo>
                    <a:pt x="872820" y="657860"/>
                  </a:lnTo>
                  <a:lnTo>
                    <a:pt x="872045" y="659130"/>
                  </a:lnTo>
                  <a:lnTo>
                    <a:pt x="871778" y="660400"/>
                  </a:lnTo>
                  <a:lnTo>
                    <a:pt x="871601" y="659130"/>
                  </a:lnTo>
                  <a:lnTo>
                    <a:pt x="871118" y="659130"/>
                  </a:lnTo>
                  <a:lnTo>
                    <a:pt x="870229" y="660400"/>
                  </a:lnTo>
                  <a:lnTo>
                    <a:pt x="870648" y="661670"/>
                  </a:lnTo>
                  <a:lnTo>
                    <a:pt x="870623" y="662940"/>
                  </a:lnTo>
                  <a:lnTo>
                    <a:pt x="870280" y="662940"/>
                  </a:lnTo>
                  <a:lnTo>
                    <a:pt x="871778" y="664210"/>
                  </a:lnTo>
                  <a:lnTo>
                    <a:pt x="871893" y="665480"/>
                  </a:lnTo>
                  <a:lnTo>
                    <a:pt x="871956" y="666750"/>
                  </a:lnTo>
                  <a:lnTo>
                    <a:pt x="871308" y="668020"/>
                  </a:lnTo>
                  <a:lnTo>
                    <a:pt x="870635" y="668020"/>
                  </a:lnTo>
                  <a:lnTo>
                    <a:pt x="870178" y="669290"/>
                  </a:lnTo>
                  <a:lnTo>
                    <a:pt x="869403" y="670560"/>
                  </a:lnTo>
                  <a:lnTo>
                    <a:pt x="869188" y="671830"/>
                  </a:lnTo>
                  <a:lnTo>
                    <a:pt x="867765" y="673100"/>
                  </a:lnTo>
                  <a:lnTo>
                    <a:pt x="867219" y="674370"/>
                  </a:lnTo>
                  <a:lnTo>
                    <a:pt x="866432" y="674370"/>
                  </a:lnTo>
                  <a:lnTo>
                    <a:pt x="866101" y="675640"/>
                  </a:lnTo>
                  <a:lnTo>
                    <a:pt x="865784" y="675640"/>
                  </a:lnTo>
                  <a:lnTo>
                    <a:pt x="865822" y="674370"/>
                  </a:lnTo>
                  <a:lnTo>
                    <a:pt x="866902" y="673100"/>
                  </a:lnTo>
                  <a:lnTo>
                    <a:pt x="867283" y="671830"/>
                  </a:lnTo>
                  <a:lnTo>
                    <a:pt x="868210" y="671830"/>
                  </a:lnTo>
                  <a:lnTo>
                    <a:pt x="868451" y="670560"/>
                  </a:lnTo>
                  <a:lnTo>
                    <a:pt x="869899" y="668020"/>
                  </a:lnTo>
                  <a:lnTo>
                    <a:pt x="870407" y="668020"/>
                  </a:lnTo>
                  <a:lnTo>
                    <a:pt x="870534" y="666750"/>
                  </a:lnTo>
                  <a:lnTo>
                    <a:pt x="870800" y="666750"/>
                  </a:lnTo>
                  <a:lnTo>
                    <a:pt x="870635" y="665480"/>
                  </a:lnTo>
                  <a:lnTo>
                    <a:pt x="870775" y="665480"/>
                  </a:lnTo>
                  <a:lnTo>
                    <a:pt x="868972" y="664210"/>
                  </a:lnTo>
                  <a:lnTo>
                    <a:pt x="867879" y="664210"/>
                  </a:lnTo>
                  <a:lnTo>
                    <a:pt x="868807" y="662940"/>
                  </a:lnTo>
                  <a:lnTo>
                    <a:pt x="869467" y="661670"/>
                  </a:lnTo>
                  <a:lnTo>
                    <a:pt x="868997" y="660400"/>
                  </a:lnTo>
                  <a:lnTo>
                    <a:pt x="869607" y="659130"/>
                  </a:lnTo>
                  <a:lnTo>
                    <a:pt x="869823" y="659130"/>
                  </a:lnTo>
                  <a:lnTo>
                    <a:pt x="870686" y="657860"/>
                  </a:lnTo>
                  <a:lnTo>
                    <a:pt x="871347" y="656590"/>
                  </a:lnTo>
                  <a:lnTo>
                    <a:pt x="871791" y="655320"/>
                  </a:lnTo>
                  <a:lnTo>
                    <a:pt x="871969" y="655320"/>
                  </a:lnTo>
                  <a:lnTo>
                    <a:pt x="871270" y="654050"/>
                  </a:lnTo>
                  <a:lnTo>
                    <a:pt x="869911" y="654050"/>
                  </a:lnTo>
                  <a:lnTo>
                    <a:pt x="869403" y="655320"/>
                  </a:lnTo>
                  <a:lnTo>
                    <a:pt x="868959" y="655320"/>
                  </a:lnTo>
                  <a:lnTo>
                    <a:pt x="868578" y="656590"/>
                  </a:lnTo>
                  <a:lnTo>
                    <a:pt x="866889" y="657847"/>
                  </a:lnTo>
                  <a:lnTo>
                    <a:pt x="866889" y="660527"/>
                  </a:lnTo>
                  <a:lnTo>
                    <a:pt x="865949" y="661670"/>
                  </a:lnTo>
                  <a:lnTo>
                    <a:pt x="865263" y="662940"/>
                  </a:lnTo>
                  <a:lnTo>
                    <a:pt x="865085" y="662940"/>
                  </a:lnTo>
                  <a:lnTo>
                    <a:pt x="865670" y="661670"/>
                  </a:lnTo>
                  <a:lnTo>
                    <a:pt x="865530" y="661670"/>
                  </a:lnTo>
                  <a:lnTo>
                    <a:pt x="866889" y="660527"/>
                  </a:lnTo>
                  <a:lnTo>
                    <a:pt x="866889" y="657847"/>
                  </a:lnTo>
                  <a:lnTo>
                    <a:pt x="865098" y="657860"/>
                  </a:lnTo>
                  <a:lnTo>
                    <a:pt x="864920" y="659130"/>
                  </a:lnTo>
                  <a:lnTo>
                    <a:pt x="864171" y="660400"/>
                  </a:lnTo>
                  <a:lnTo>
                    <a:pt x="862622" y="660400"/>
                  </a:lnTo>
                  <a:lnTo>
                    <a:pt x="861517" y="661670"/>
                  </a:lnTo>
                  <a:lnTo>
                    <a:pt x="861288" y="660400"/>
                  </a:lnTo>
                  <a:lnTo>
                    <a:pt x="861758" y="660400"/>
                  </a:lnTo>
                  <a:lnTo>
                    <a:pt x="863015" y="659130"/>
                  </a:lnTo>
                  <a:lnTo>
                    <a:pt x="864069" y="659130"/>
                  </a:lnTo>
                  <a:lnTo>
                    <a:pt x="864336" y="657860"/>
                  </a:lnTo>
                  <a:lnTo>
                    <a:pt x="866635" y="656590"/>
                  </a:lnTo>
                  <a:lnTo>
                    <a:pt x="867041" y="655320"/>
                  </a:lnTo>
                  <a:lnTo>
                    <a:pt x="867905" y="655320"/>
                  </a:lnTo>
                  <a:lnTo>
                    <a:pt x="867879" y="654050"/>
                  </a:lnTo>
                  <a:lnTo>
                    <a:pt x="866762" y="654050"/>
                  </a:lnTo>
                  <a:lnTo>
                    <a:pt x="865746" y="652780"/>
                  </a:lnTo>
                  <a:lnTo>
                    <a:pt x="864209" y="654050"/>
                  </a:lnTo>
                  <a:lnTo>
                    <a:pt x="861974" y="654050"/>
                  </a:lnTo>
                  <a:lnTo>
                    <a:pt x="863790" y="652780"/>
                  </a:lnTo>
                  <a:lnTo>
                    <a:pt x="865746" y="652780"/>
                  </a:lnTo>
                  <a:lnTo>
                    <a:pt x="866902" y="652780"/>
                  </a:lnTo>
                  <a:lnTo>
                    <a:pt x="867981" y="654050"/>
                  </a:lnTo>
                  <a:lnTo>
                    <a:pt x="868946" y="651510"/>
                  </a:lnTo>
                  <a:lnTo>
                    <a:pt x="870686" y="651510"/>
                  </a:lnTo>
                  <a:lnTo>
                    <a:pt x="871448" y="650240"/>
                  </a:lnTo>
                  <a:lnTo>
                    <a:pt x="873099" y="648970"/>
                  </a:lnTo>
                  <a:lnTo>
                    <a:pt x="872693" y="647700"/>
                  </a:lnTo>
                  <a:lnTo>
                    <a:pt x="873429" y="647700"/>
                  </a:lnTo>
                  <a:lnTo>
                    <a:pt x="873658" y="648970"/>
                  </a:lnTo>
                  <a:lnTo>
                    <a:pt x="874483" y="648970"/>
                  </a:lnTo>
                  <a:lnTo>
                    <a:pt x="876960" y="647700"/>
                  </a:lnTo>
                  <a:lnTo>
                    <a:pt x="877709" y="646430"/>
                  </a:lnTo>
                  <a:lnTo>
                    <a:pt x="877976" y="646430"/>
                  </a:lnTo>
                  <a:lnTo>
                    <a:pt x="877481" y="643890"/>
                  </a:lnTo>
                  <a:lnTo>
                    <a:pt x="878700" y="641350"/>
                  </a:lnTo>
                  <a:lnTo>
                    <a:pt x="878065" y="640080"/>
                  </a:lnTo>
                  <a:lnTo>
                    <a:pt x="877506" y="637540"/>
                  </a:lnTo>
                  <a:lnTo>
                    <a:pt x="877049" y="636270"/>
                  </a:lnTo>
                  <a:lnTo>
                    <a:pt x="868705" y="635000"/>
                  </a:lnTo>
                  <a:lnTo>
                    <a:pt x="865581" y="635000"/>
                  </a:lnTo>
                  <a:lnTo>
                    <a:pt x="865225" y="636270"/>
                  </a:lnTo>
                  <a:lnTo>
                    <a:pt x="864679" y="638810"/>
                  </a:lnTo>
                  <a:lnTo>
                    <a:pt x="864006" y="638810"/>
                  </a:lnTo>
                  <a:lnTo>
                    <a:pt x="862457" y="640080"/>
                  </a:lnTo>
                  <a:lnTo>
                    <a:pt x="860082" y="640080"/>
                  </a:lnTo>
                  <a:lnTo>
                    <a:pt x="859205" y="641350"/>
                  </a:lnTo>
                  <a:lnTo>
                    <a:pt x="859269" y="642620"/>
                  </a:lnTo>
                  <a:lnTo>
                    <a:pt x="858939" y="643890"/>
                  </a:lnTo>
                  <a:lnTo>
                    <a:pt x="858964" y="645160"/>
                  </a:lnTo>
                  <a:lnTo>
                    <a:pt x="858202" y="646430"/>
                  </a:lnTo>
                  <a:lnTo>
                    <a:pt x="857758" y="647700"/>
                  </a:lnTo>
                  <a:lnTo>
                    <a:pt x="856703" y="648893"/>
                  </a:lnTo>
                  <a:lnTo>
                    <a:pt x="856830" y="647700"/>
                  </a:lnTo>
                  <a:lnTo>
                    <a:pt x="857110" y="647700"/>
                  </a:lnTo>
                  <a:lnTo>
                    <a:pt x="857402" y="646430"/>
                  </a:lnTo>
                  <a:lnTo>
                    <a:pt x="857199" y="646430"/>
                  </a:lnTo>
                  <a:lnTo>
                    <a:pt x="857719" y="645160"/>
                  </a:lnTo>
                  <a:lnTo>
                    <a:pt x="857554" y="645160"/>
                  </a:lnTo>
                  <a:lnTo>
                    <a:pt x="858481" y="643890"/>
                  </a:lnTo>
                  <a:lnTo>
                    <a:pt x="858393" y="642620"/>
                  </a:lnTo>
                  <a:lnTo>
                    <a:pt x="858342" y="641350"/>
                  </a:lnTo>
                  <a:lnTo>
                    <a:pt x="858189" y="641350"/>
                  </a:lnTo>
                  <a:lnTo>
                    <a:pt x="858202" y="640080"/>
                  </a:lnTo>
                  <a:lnTo>
                    <a:pt x="858494" y="641350"/>
                  </a:lnTo>
                  <a:lnTo>
                    <a:pt x="859028" y="640080"/>
                  </a:lnTo>
                  <a:lnTo>
                    <a:pt x="859663" y="640080"/>
                  </a:lnTo>
                  <a:lnTo>
                    <a:pt x="863028" y="638810"/>
                  </a:lnTo>
                  <a:lnTo>
                    <a:pt x="863511" y="637540"/>
                  </a:lnTo>
                  <a:lnTo>
                    <a:pt x="863854" y="637540"/>
                  </a:lnTo>
                  <a:lnTo>
                    <a:pt x="863561" y="636270"/>
                  </a:lnTo>
                  <a:lnTo>
                    <a:pt x="863333" y="636270"/>
                  </a:lnTo>
                  <a:lnTo>
                    <a:pt x="860145" y="635000"/>
                  </a:lnTo>
                  <a:lnTo>
                    <a:pt x="858164" y="635000"/>
                  </a:lnTo>
                  <a:lnTo>
                    <a:pt x="856627" y="635558"/>
                  </a:lnTo>
                  <a:lnTo>
                    <a:pt x="856627" y="648970"/>
                  </a:lnTo>
                  <a:lnTo>
                    <a:pt x="856145" y="651510"/>
                  </a:lnTo>
                  <a:lnTo>
                    <a:pt x="856094" y="652780"/>
                  </a:lnTo>
                  <a:lnTo>
                    <a:pt x="854456" y="652780"/>
                  </a:lnTo>
                  <a:lnTo>
                    <a:pt x="855814" y="651510"/>
                  </a:lnTo>
                  <a:lnTo>
                    <a:pt x="856018" y="651510"/>
                  </a:lnTo>
                  <a:lnTo>
                    <a:pt x="855916" y="650240"/>
                  </a:lnTo>
                  <a:lnTo>
                    <a:pt x="856246" y="650240"/>
                  </a:lnTo>
                  <a:lnTo>
                    <a:pt x="856310" y="648970"/>
                  </a:lnTo>
                  <a:lnTo>
                    <a:pt x="856627" y="648970"/>
                  </a:lnTo>
                  <a:lnTo>
                    <a:pt x="856627" y="635558"/>
                  </a:lnTo>
                  <a:lnTo>
                    <a:pt x="854659" y="636270"/>
                  </a:lnTo>
                  <a:lnTo>
                    <a:pt x="852830" y="638810"/>
                  </a:lnTo>
                  <a:lnTo>
                    <a:pt x="852563" y="640080"/>
                  </a:lnTo>
                  <a:lnTo>
                    <a:pt x="850861" y="642620"/>
                  </a:lnTo>
                  <a:lnTo>
                    <a:pt x="849680" y="643890"/>
                  </a:lnTo>
                  <a:lnTo>
                    <a:pt x="849515" y="643890"/>
                  </a:lnTo>
                  <a:lnTo>
                    <a:pt x="849071" y="645160"/>
                  </a:lnTo>
                  <a:lnTo>
                    <a:pt x="849325" y="645160"/>
                  </a:lnTo>
                  <a:lnTo>
                    <a:pt x="848194" y="646430"/>
                  </a:lnTo>
                  <a:lnTo>
                    <a:pt x="847852" y="646430"/>
                  </a:lnTo>
                  <a:lnTo>
                    <a:pt x="848639" y="645160"/>
                  </a:lnTo>
                  <a:lnTo>
                    <a:pt x="848995" y="643890"/>
                  </a:lnTo>
                  <a:lnTo>
                    <a:pt x="849503" y="642620"/>
                  </a:lnTo>
                  <a:lnTo>
                    <a:pt x="851395" y="641350"/>
                  </a:lnTo>
                  <a:lnTo>
                    <a:pt x="851535" y="640080"/>
                  </a:lnTo>
                  <a:lnTo>
                    <a:pt x="851941" y="638810"/>
                  </a:lnTo>
                  <a:lnTo>
                    <a:pt x="852411" y="637540"/>
                  </a:lnTo>
                  <a:lnTo>
                    <a:pt x="854392" y="636270"/>
                  </a:lnTo>
                  <a:lnTo>
                    <a:pt x="857186" y="633730"/>
                  </a:lnTo>
                  <a:lnTo>
                    <a:pt x="860425" y="633730"/>
                  </a:lnTo>
                  <a:lnTo>
                    <a:pt x="863231" y="635000"/>
                  </a:lnTo>
                  <a:lnTo>
                    <a:pt x="863854" y="635000"/>
                  </a:lnTo>
                  <a:lnTo>
                    <a:pt x="864311" y="633730"/>
                  </a:lnTo>
                  <a:lnTo>
                    <a:pt x="866495" y="631190"/>
                  </a:lnTo>
                  <a:lnTo>
                    <a:pt x="866978" y="629920"/>
                  </a:lnTo>
                  <a:lnTo>
                    <a:pt x="867841" y="628650"/>
                  </a:lnTo>
                  <a:lnTo>
                    <a:pt x="866101" y="626110"/>
                  </a:lnTo>
                  <a:lnTo>
                    <a:pt x="865314" y="623570"/>
                  </a:lnTo>
                  <a:lnTo>
                    <a:pt x="865124" y="622300"/>
                  </a:lnTo>
                  <a:lnTo>
                    <a:pt x="864603" y="621030"/>
                  </a:lnTo>
                  <a:lnTo>
                    <a:pt x="864222" y="619760"/>
                  </a:lnTo>
                  <a:lnTo>
                    <a:pt x="863879" y="619760"/>
                  </a:lnTo>
                  <a:lnTo>
                    <a:pt x="864057" y="618490"/>
                  </a:lnTo>
                  <a:lnTo>
                    <a:pt x="864743" y="618490"/>
                  </a:lnTo>
                  <a:lnTo>
                    <a:pt x="859523" y="615950"/>
                  </a:lnTo>
                  <a:lnTo>
                    <a:pt x="855954" y="613410"/>
                  </a:lnTo>
                  <a:lnTo>
                    <a:pt x="853338" y="614680"/>
                  </a:lnTo>
                  <a:lnTo>
                    <a:pt x="852551" y="615950"/>
                  </a:lnTo>
                  <a:lnTo>
                    <a:pt x="852347" y="614680"/>
                  </a:lnTo>
                  <a:lnTo>
                    <a:pt x="852360" y="617220"/>
                  </a:lnTo>
                  <a:lnTo>
                    <a:pt x="852589" y="618490"/>
                  </a:lnTo>
                  <a:lnTo>
                    <a:pt x="851750" y="618490"/>
                  </a:lnTo>
                  <a:lnTo>
                    <a:pt x="851268" y="617220"/>
                  </a:lnTo>
                  <a:lnTo>
                    <a:pt x="851268" y="615950"/>
                  </a:lnTo>
                  <a:lnTo>
                    <a:pt x="851420" y="615950"/>
                  </a:lnTo>
                  <a:lnTo>
                    <a:pt x="851369" y="613410"/>
                  </a:lnTo>
                  <a:lnTo>
                    <a:pt x="848055" y="613410"/>
                  </a:lnTo>
                  <a:lnTo>
                    <a:pt x="844257" y="612140"/>
                  </a:lnTo>
                  <a:lnTo>
                    <a:pt x="843991" y="612140"/>
                  </a:lnTo>
                  <a:lnTo>
                    <a:pt x="844511" y="610870"/>
                  </a:lnTo>
                  <a:lnTo>
                    <a:pt x="844575" y="609600"/>
                  </a:lnTo>
                  <a:lnTo>
                    <a:pt x="843191" y="608330"/>
                  </a:lnTo>
                  <a:lnTo>
                    <a:pt x="840206" y="607060"/>
                  </a:lnTo>
                  <a:lnTo>
                    <a:pt x="834402" y="607060"/>
                  </a:lnTo>
                  <a:lnTo>
                    <a:pt x="834237" y="605790"/>
                  </a:lnTo>
                  <a:lnTo>
                    <a:pt x="834097" y="607060"/>
                  </a:lnTo>
                  <a:lnTo>
                    <a:pt x="833183" y="607060"/>
                  </a:lnTo>
                  <a:lnTo>
                    <a:pt x="832815" y="605790"/>
                  </a:lnTo>
                  <a:lnTo>
                    <a:pt x="831583" y="605790"/>
                  </a:lnTo>
                  <a:lnTo>
                    <a:pt x="832815" y="604520"/>
                  </a:lnTo>
                  <a:lnTo>
                    <a:pt x="834682" y="600710"/>
                  </a:lnTo>
                  <a:lnTo>
                    <a:pt x="835050" y="600710"/>
                  </a:lnTo>
                  <a:lnTo>
                    <a:pt x="836091" y="601980"/>
                  </a:lnTo>
                  <a:lnTo>
                    <a:pt x="843940" y="601980"/>
                  </a:lnTo>
                  <a:lnTo>
                    <a:pt x="845248" y="603250"/>
                  </a:lnTo>
                  <a:lnTo>
                    <a:pt x="849922" y="603250"/>
                  </a:lnTo>
                  <a:lnTo>
                    <a:pt x="851725" y="601980"/>
                  </a:lnTo>
                  <a:lnTo>
                    <a:pt x="852297" y="601980"/>
                  </a:lnTo>
                  <a:lnTo>
                    <a:pt x="852309" y="600710"/>
                  </a:lnTo>
                  <a:lnTo>
                    <a:pt x="852322" y="599440"/>
                  </a:lnTo>
                  <a:lnTo>
                    <a:pt x="852487" y="598170"/>
                  </a:lnTo>
                  <a:lnTo>
                    <a:pt x="851636" y="598170"/>
                  </a:lnTo>
                  <a:lnTo>
                    <a:pt x="849388" y="596900"/>
                  </a:lnTo>
                  <a:lnTo>
                    <a:pt x="848601" y="596900"/>
                  </a:lnTo>
                  <a:lnTo>
                    <a:pt x="849033" y="595630"/>
                  </a:lnTo>
                  <a:lnTo>
                    <a:pt x="849185" y="595630"/>
                  </a:lnTo>
                  <a:lnTo>
                    <a:pt x="849490" y="594360"/>
                  </a:lnTo>
                  <a:lnTo>
                    <a:pt x="848804" y="594360"/>
                  </a:lnTo>
                  <a:lnTo>
                    <a:pt x="848944" y="593090"/>
                  </a:lnTo>
                  <a:lnTo>
                    <a:pt x="848829" y="591820"/>
                  </a:lnTo>
                  <a:lnTo>
                    <a:pt x="849236" y="591820"/>
                  </a:lnTo>
                  <a:lnTo>
                    <a:pt x="849249" y="590550"/>
                  </a:lnTo>
                  <a:lnTo>
                    <a:pt x="848588" y="590550"/>
                  </a:lnTo>
                  <a:lnTo>
                    <a:pt x="847534" y="589280"/>
                  </a:lnTo>
                  <a:lnTo>
                    <a:pt x="845693" y="589280"/>
                  </a:lnTo>
                  <a:lnTo>
                    <a:pt x="845502" y="588010"/>
                  </a:lnTo>
                  <a:lnTo>
                    <a:pt x="845019" y="589280"/>
                  </a:lnTo>
                  <a:lnTo>
                    <a:pt x="845185" y="588010"/>
                  </a:lnTo>
                  <a:lnTo>
                    <a:pt x="845451" y="588010"/>
                  </a:lnTo>
                  <a:lnTo>
                    <a:pt x="844829" y="586740"/>
                  </a:lnTo>
                  <a:lnTo>
                    <a:pt x="844880" y="588010"/>
                  </a:lnTo>
                  <a:lnTo>
                    <a:pt x="844651" y="586740"/>
                  </a:lnTo>
                  <a:lnTo>
                    <a:pt x="844829" y="586740"/>
                  </a:lnTo>
                  <a:lnTo>
                    <a:pt x="845502" y="585470"/>
                  </a:lnTo>
                  <a:lnTo>
                    <a:pt x="845629" y="585470"/>
                  </a:lnTo>
                  <a:lnTo>
                    <a:pt x="844931" y="584200"/>
                  </a:lnTo>
                  <a:lnTo>
                    <a:pt x="844372" y="582930"/>
                  </a:lnTo>
                  <a:lnTo>
                    <a:pt x="843635" y="582930"/>
                  </a:lnTo>
                  <a:lnTo>
                    <a:pt x="843699" y="581660"/>
                  </a:lnTo>
                  <a:lnTo>
                    <a:pt x="843203" y="581660"/>
                  </a:lnTo>
                  <a:lnTo>
                    <a:pt x="843394" y="580390"/>
                  </a:lnTo>
                  <a:lnTo>
                    <a:pt x="843711" y="579120"/>
                  </a:lnTo>
                  <a:lnTo>
                    <a:pt x="843521" y="579120"/>
                  </a:lnTo>
                  <a:lnTo>
                    <a:pt x="843114" y="580390"/>
                  </a:lnTo>
                  <a:lnTo>
                    <a:pt x="842518" y="580390"/>
                  </a:lnTo>
                  <a:lnTo>
                    <a:pt x="841832" y="579120"/>
                  </a:lnTo>
                  <a:lnTo>
                    <a:pt x="841451" y="580390"/>
                  </a:lnTo>
                  <a:lnTo>
                    <a:pt x="840549" y="579120"/>
                  </a:lnTo>
                  <a:lnTo>
                    <a:pt x="840181" y="580390"/>
                  </a:lnTo>
                  <a:lnTo>
                    <a:pt x="840066" y="579120"/>
                  </a:lnTo>
                  <a:lnTo>
                    <a:pt x="839139" y="577850"/>
                  </a:lnTo>
                  <a:lnTo>
                    <a:pt x="838885" y="577850"/>
                  </a:lnTo>
                  <a:lnTo>
                    <a:pt x="838949" y="576580"/>
                  </a:lnTo>
                  <a:lnTo>
                    <a:pt x="839381" y="576580"/>
                  </a:lnTo>
                  <a:lnTo>
                    <a:pt x="837692" y="574040"/>
                  </a:lnTo>
                  <a:lnTo>
                    <a:pt x="837768" y="572770"/>
                  </a:lnTo>
                  <a:lnTo>
                    <a:pt x="837069" y="571500"/>
                  </a:lnTo>
                  <a:lnTo>
                    <a:pt x="834999" y="570230"/>
                  </a:lnTo>
                  <a:lnTo>
                    <a:pt x="834364" y="570230"/>
                  </a:lnTo>
                  <a:lnTo>
                    <a:pt x="834072" y="568960"/>
                  </a:lnTo>
                  <a:lnTo>
                    <a:pt x="831799" y="568960"/>
                  </a:lnTo>
                  <a:lnTo>
                    <a:pt x="828954" y="566420"/>
                  </a:lnTo>
                  <a:lnTo>
                    <a:pt x="825423" y="565150"/>
                  </a:lnTo>
                  <a:lnTo>
                    <a:pt x="825093" y="563880"/>
                  </a:lnTo>
                  <a:lnTo>
                    <a:pt x="817422" y="563880"/>
                  </a:lnTo>
                  <a:lnTo>
                    <a:pt x="817372" y="564438"/>
                  </a:lnTo>
                  <a:lnTo>
                    <a:pt x="817321" y="564070"/>
                  </a:lnTo>
                  <a:lnTo>
                    <a:pt x="817321" y="565150"/>
                  </a:lnTo>
                  <a:lnTo>
                    <a:pt x="817003" y="566420"/>
                  </a:lnTo>
                  <a:lnTo>
                    <a:pt x="817194" y="565150"/>
                  </a:lnTo>
                  <a:lnTo>
                    <a:pt x="817321" y="565150"/>
                  </a:lnTo>
                  <a:lnTo>
                    <a:pt x="817321" y="564070"/>
                  </a:lnTo>
                  <a:lnTo>
                    <a:pt x="817295" y="563880"/>
                  </a:lnTo>
                  <a:lnTo>
                    <a:pt x="817079" y="565150"/>
                  </a:lnTo>
                  <a:lnTo>
                    <a:pt x="817270" y="563880"/>
                  </a:lnTo>
                  <a:lnTo>
                    <a:pt x="813244" y="563880"/>
                  </a:lnTo>
                  <a:lnTo>
                    <a:pt x="813193" y="565150"/>
                  </a:lnTo>
                  <a:lnTo>
                    <a:pt x="805637" y="565150"/>
                  </a:lnTo>
                  <a:lnTo>
                    <a:pt x="805357" y="563880"/>
                  </a:lnTo>
                  <a:lnTo>
                    <a:pt x="804430" y="563880"/>
                  </a:lnTo>
                  <a:lnTo>
                    <a:pt x="801941" y="562610"/>
                  </a:lnTo>
                  <a:lnTo>
                    <a:pt x="799452" y="561340"/>
                  </a:lnTo>
                  <a:lnTo>
                    <a:pt x="798309" y="561340"/>
                  </a:lnTo>
                  <a:lnTo>
                    <a:pt x="798029" y="560070"/>
                  </a:lnTo>
                  <a:lnTo>
                    <a:pt x="798220" y="562610"/>
                  </a:lnTo>
                  <a:lnTo>
                    <a:pt x="797369" y="562610"/>
                  </a:lnTo>
                  <a:lnTo>
                    <a:pt x="797128" y="561340"/>
                  </a:lnTo>
                  <a:lnTo>
                    <a:pt x="795147" y="560070"/>
                  </a:lnTo>
                  <a:lnTo>
                    <a:pt x="794778" y="560070"/>
                  </a:lnTo>
                  <a:lnTo>
                    <a:pt x="793546" y="558800"/>
                  </a:lnTo>
                  <a:lnTo>
                    <a:pt x="791095" y="558800"/>
                  </a:lnTo>
                  <a:lnTo>
                    <a:pt x="790054" y="560070"/>
                  </a:lnTo>
                  <a:lnTo>
                    <a:pt x="787463" y="560070"/>
                  </a:lnTo>
                  <a:lnTo>
                    <a:pt x="787019" y="558800"/>
                  </a:lnTo>
                  <a:lnTo>
                    <a:pt x="785456" y="560070"/>
                  </a:lnTo>
                  <a:lnTo>
                    <a:pt x="779145" y="562610"/>
                  </a:lnTo>
                  <a:lnTo>
                    <a:pt x="778929" y="562610"/>
                  </a:lnTo>
                  <a:lnTo>
                    <a:pt x="778052" y="561340"/>
                  </a:lnTo>
                  <a:lnTo>
                    <a:pt x="777659" y="561340"/>
                  </a:lnTo>
                  <a:lnTo>
                    <a:pt x="777646" y="534670"/>
                  </a:lnTo>
                  <a:lnTo>
                    <a:pt x="777468" y="532130"/>
                  </a:lnTo>
                  <a:lnTo>
                    <a:pt x="777417" y="525780"/>
                  </a:lnTo>
                  <a:lnTo>
                    <a:pt x="777138" y="524510"/>
                  </a:lnTo>
                  <a:lnTo>
                    <a:pt x="776820" y="523240"/>
                  </a:lnTo>
                  <a:lnTo>
                    <a:pt x="776439" y="523240"/>
                  </a:lnTo>
                  <a:lnTo>
                    <a:pt x="776566" y="521970"/>
                  </a:lnTo>
                  <a:lnTo>
                    <a:pt x="778471" y="521970"/>
                  </a:lnTo>
                  <a:lnTo>
                    <a:pt x="778814" y="520700"/>
                  </a:lnTo>
                  <a:lnTo>
                    <a:pt x="779500" y="520700"/>
                  </a:lnTo>
                  <a:lnTo>
                    <a:pt x="780656" y="519430"/>
                  </a:lnTo>
                  <a:lnTo>
                    <a:pt x="781964" y="519430"/>
                  </a:lnTo>
                  <a:lnTo>
                    <a:pt x="781977" y="518160"/>
                  </a:lnTo>
                  <a:lnTo>
                    <a:pt x="784631" y="518160"/>
                  </a:lnTo>
                  <a:lnTo>
                    <a:pt x="785596" y="519430"/>
                  </a:lnTo>
                  <a:lnTo>
                    <a:pt x="791502" y="519430"/>
                  </a:lnTo>
                  <a:lnTo>
                    <a:pt x="792137" y="518160"/>
                  </a:lnTo>
                  <a:lnTo>
                    <a:pt x="795477" y="518160"/>
                  </a:lnTo>
                  <a:lnTo>
                    <a:pt x="795655" y="515620"/>
                  </a:lnTo>
                  <a:lnTo>
                    <a:pt x="795858" y="515620"/>
                  </a:lnTo>
                  <a:lnTo>
                    <a:pt x="795807" y="514350"/>
                  </a:lnTo>
                  <a:lnTo>
                    <a:pt x="795426" y="514350"/>
                  </a:lnTo>
                  <a:lnTo>
                    <a:pt x="795553" y="513080"/>
                  </a:lnTo>
                  <a:lnTo>
                    <a:pt x="795782" y="511810"/>
                  </a:lnTo>
                  <a:lnTo>
                    <a:pt x="796569" y="511810"/>
                  </a:lnTo>
                  <a:lnTo>
                    <a:pt x="796340" y="510540"/>
                  </a:lnTo>
                  <a:lnTo>
                    <a:pt x="795807" y="510540"/>
                  </a:lnTo>
                  <a:lnTo>
                    <a:pt x="795337" y="509270"/>
                  </a:lnTo>
                  <a:lnTo>
                    <a:pt x="795528" y="508000"/>
                  </a:lnTo>
                  <a:lnTo>
                    <a:pt x="795693" y="509270"/>
                  </a:lnTo>
                  <a:lnTo>
                    <a:pt x="796417" y="509270"/>
                  </a:lnTo>
                  <a:lnTo>
                    <a:pt x="796671" y="508000"/>
                  </a:lnTo>
                  <a:lnTo>
                    <a:pt x="796988" y="508000"/>
                  </a:lnTo>
                  <a:lnTo>
                    <a:pt x="796874" y="506730"/>
                  </a:lnTo>
                  <a:lnTo>
                    <a:pt x="797090" y="506730"/>
                  </a:lnTo>
                  <a:lnTo>
                    <a:pt x="796582" y="505460"/>
                  </a:lnTo>
                  <a:lnTo>
                    <a:pt x="795413" y="504190"/>
                  </a:lnTo>
                  <a:lnTo>
                    <a:pt x="794194" y="504190"/>
                  </a:lnTo>
                  <a:lnTo>
                    <a:pt x="792187" y="501650"/>
                  </a:lnTo>
                  <a:lnTo>
                    <a:pt x="792886" y="501650"/>
                  </a:lnTo>
                  <a:lnTo>
                    <a:pt x="793813" y="500380"/>
                  </a:lnTo>
                  <a:lnTo>
                    <a:pt x="794486" y="500380"/>
                  </a:lnTo>
                  <a:lnTo>
                    <a:pt x="794753" y="501650"/>
                  </a:lnTo>
                  <a:lnTo>
                    <a:pt x="794893" y="501650"/>
                  </a:lnTo>
                  <a:lnTo>
                    <a:pt x="794994" y="502920"/>
                  </a:lnTo>
                  <a:lnTo>
                    <a:pt x="795261" y="502920"/>
                  </a:lnTo>
                  <a:lnTo>
                    <a:pt x="796366" y="504190"/>
                  </a:lnTo>
                  <a:lnTo>
                    <a:pt x="797090" y="504190"/>
                  </a:lnTo>
                  <a:lnTo>
                    <a:pt x="797267" y="505460"/>
                  </a:lnTo>
                  <a:lnTo>
                    <a:pt x="799325" y="505460"/>
                  </a:lnTo>
                  <a:lnTo>
                    <a:pt x="799274" y="506730"/>
                  </a:lnTo>
                  <a:lnTo>
                    <a:pt x="800938" y="506730"/>
                  </a:lnTo>
                  <a:lnTo>
                    <a:pt x="800633" y="505460"/>
                  </a:lnTo>
                  <a:lnTo>
                    <a:pt x="803643" y="505460"/>
                  </a:lnTo>
                  <a:lnTo>
                    <a:pt x="803351" y="504190"/>
                  </a:lnTo>
                  <a:lnTo>
                    <a:pt x="805497" y="504190"/>
                  </a:lnTo>
                  <a:lnTo>
                    <a:pt x="806526" y="502920"/>
                  </a:lnTo>
                  <a:lnTo>
                    <a:pt x="806754" y="504190"/>
                  </a:lnTo>
                  <a:lnTo>
                    <a:pt x="807059" y="504190"/>
                  </a:lnTo>
                  <a:lnTo>
                    <a:pt x="807072" y="502920"/>
                  </a:lnTo>
                  <a:lnTo>
                    <a:pt x="807821" y="502920"/>
                  </a:lnTo>
                  <a:lnTo>
                    <a:pt x="807643" y="501650"/>
                  </a:lnTo>
                  <a:lnTo>
                    <a:pt x="806259" y="500380"/>
                  </a:lnTo>
                  <a:lnTo>
                    <a:pt x="805929" y="500380"/>
                  </a:lnTo>
                  <a:lnTo>
                    <a:pt x="805865" y="499110"/>
                  </a:lnTo>
                  <a:lnTo>
                    <a:pt x="805421" y="499110"/>
                  </a:lnTo>
                  <a:lnTo>
                    <a:pt x="805611" y="497840"/>
                  </a:lnTo>
                  <a:lnTo>
                    <a:pt x="805078" y="497840"/>
                  </a:lnTo>
                  <a:lnTo>
                    <a:pt x="805637" y="496570"/>
                  </a:lnTo>
                  <a:lnTo>
                    <a:pt x="804684" y="495300"/>
                  </a:lnTo>
                  <a:lnTo>
                    <a:pt x="801458" y="495300"/>
                  </a:lnTo>
                  <a:lnTo>
                    <a:pt x="801179" y="496570"/>
                  </a:lnTo>
                  <a:lnTo>
                    <a:pt x="798576" y="496570"/>
                  </a:lnTo>
                  <a:lnTo>
                    <a:pt x="798576" y="497840"/>
                  </a:lnTo>
                  <a:lnTo>
                    <a:pt x="797902" y="499110"/>
                  </a:lnTo>
                  <a:lnTo>
                    <a:pt x="794766" y="499110"/>
                  </a:lnTo>
                  <a:lnTo>
                    <a:pt x="795883" y="497840"/>
                  </a:lnTo>
                  <a:lnTo>
                    <a:pt x="795274" y="497840"/>
                  </a:lnTo>
                  <a:lnTo>
                    <a:pt x="794359" y="496570"/>
                  </a:lnTo>
                  <a:lnTo>
                    <a:pt x="794054" y="495300"/>
                  </a:lnTo>
                  <a:lnTo>
                    <a:pt x="794651" y="495300"/>
                  </a:lnTo>
                  <a:lnTo>
                    <a:pt x="794931" y="494030"/>
                  </a:lnTo>
                  <a:lnTo>
                    <a:pt x="796340" y="494030"/>
                  </a:lnTo>
                  <a:lnTo>
                    <a:pt x="797433" y="492760"/>
                  </a:lnTo>
                  <a:lnTo>
                    <a:pt x="797788" y="492760"/>
                  </a:lnTo>
                  <a:lnTo>
                    <a:pt x="799477" y="491490"/>
                  </a:lnTo>
                  <a:lnTo>
                    <a:pt x="799896" y="490220"/>
                  </a:lnTo>
                  <a:lnTo>
                    <a:pt x="799680" y="490220"/>
                  </a:lnTo>
                  <a:lnTo>
                    <a:pt x="800328" y="488950"/>
                  </a:lnTo>
                  <a:lnTo>
                    <a:pt x="801217" y="488950"/>
                  </a:lnTo>
                  <a:lnTo>
                    <a:pt x="801458" y="487680"/>
                  </a:lnTo>
                  <a:lnTo>
                    <a:pt x="803910" y="487680"/>
                  </a:lnTo>
                  <a:lnTo>
                    <a:pt x="804608" y="486410"/>
                  </a:lnTo>
                  <a:lnTo>
                    <a:pt x="804900" y="485140"/>
                  </a:lnTo>
                  <a:lnTo>
                    <a:pt x="805649" y="485140"/>
                  </a:lnTo>
                  <a:lnTo>
                    <a:pt x="805624" y="483870"/>
                  </a:lnTo>
                  <a:lnTo>
                    <a:pt x="806259" y="482600"/>
                  </a:lnTo>
                  <a:lnTo>
                    <a:pt x="806615" y="482600"/>
                  </a:lnTo>
                  <a:lnTo>
                    <a:pt x="806386" y="481457"/>
                  </a:lnTo>
                  <a:lnTo>
                    <a:pt x="804659" y="482600"/>
                  </a:lnTo>
                  <a:lnTo>
                    <a:pt x="804773" y="481330"/>
                  </a:lnTo>
                  <a:lnTo>
                    <a:pt x="804367" y="481330"/>
                  </a:lnTo>
                  <a:lnTo>
                    <a:pt x="804252" y="480060"/>
                  </a:lnTo>
                  <a:lnTo>
                    <a:pt x="805281" y="480060"/>
                  </a:lnTo>
                  <a:lnTo>
                    <a:pt x="805484" y="477520"/>
                  </a:lnTo>
                  <a:lnTo>
                    <a:pt x="805789" y="477520"/>
                  </a:lnTo>
                  <a:lnTo>
                    <a:pt x="806030" y="476250"/>
                  </a:lnTo>
                  <a:lnTo>
                    <a:pt x="805218" y="476250"/>
                  </a:lnTo>
                  <a:lnTo>
                    <a:pt x="804265" y="474980"/>
                  </a:lnTo>
                  <a:lnTo>
                    <a:pt x="804024" y="474980"/>
                  </a:lnTo>
                  <a:lnTo>
                    <a:pt x="804354" y="473710"/>
                  </a:lnTo>
                  <a:lnTo>
                    <a:pt x="803529" y="473710"/>
                  </a:lnTo>
                  <a:lnTo>
                    <a:pt x="803973" y="472440"/>
                  </a:lnTo>
                  <a:lnTo>
                    <a:pt x="803173" y="472440"/>
                  </a:lnTo>
                  <a:lnTo>
                    <a:pt x="802043" y="471170"/>
                  </a:lnTo>
                  <a:lnTo>
                    <a:pt x="801357" y="472440"/>
                  </a:lnTo>
                  <a:lnTo>
                    <a:pt x="800862" y="472440"/>
                  </a:lnTo>
                  <a:lnTo>
                    <a:pt x="800912" y="471170"/>
                  </a:lnTo>
                  <a:lnTo>
                    <a:pt x="798982" y="471170"/>
                  </a:lnTo>
                  <a:lnTo>
                    <a:pt x="796556" y="472440"/>
                  </a:lnTo>
                  <a:lnTo>
                    <a:pt x="793889" y="472440"/>
                  </a:lnTo>
                  <a:lnTo>
                    <a:pt x="793889" y="471170"/>
                  </a:lnTo>
                  <a:lnTo>
                    <a:pt x="794029" y="471170"/>
                  </a:lnTo>
                  <a:lnTo>
                    <a:pt x="796391" y="469900"/>
                  </a:lnTo>
                  <a:lnTo>
                    <a:pt x="797737" y="469900"/>
                  </a:lnTo>
                  <a:lnTo>
                    <a:pt x="798741" y="468630"/>
                  </a:lnTo>
                  <a:lnTo>
                    <a:pt x="798880" y="468630"/>
                  </a:lnTo>
                  <a:lnTo>
                    <a:pt x="799706" y="467360"/>
                  </a:lnTo>
                  <a:lnTo>
                    <a:pt x="798817" y="467360"/>
                  </a:lnTo>
                  <a:lnTo>
                    <a:pt x="798677" y="468630"/>
                  </a:lnTo>
                  <a:lnTo>
                    <a:pt x="798436" y="467360"/>
                  </a:lnTo>
                  <a:lnTo>
                    <a:pt x="798093" y="467360"/>
                  </a:lnTo>
                  <a:lnTo>
                    <a:pt x="798296" y="466090"/>
                  </a:lnTo>
                  <a:lnTo>
                    <a:pt x="797979" y="466090"/>
                  </a:lnTo>
                  <a:lnTo>
                    <a:pt x="797331" y="464820"/>
                  </a:lnTo>
                  <a:lnTo>
                    <a:pt x="796455" y="463550"/>
                  </a:lnTo>
                  <a:lnTo>
                    <a:pt x="795858" y="463550"/>
                  </a:lnTo>
                  <a:lnTo>
                    <a:pt x="794867" y="462280"/>
                  </a:lnTo>
                  <a:lnTo>
                    <a:pt x="793369" y="463511"/>
                  </a:lnTo>
                  <a:lnTo>
                    <a:pt x="792975" y="462280"/>
                  </a:lnTo>
                  <a:lnTo>
                    <a:pt x="792048" y="462280"/>
                  </a:lnTo>
                  <a:lnTo>
                    <a:pt x="787133" y="463550"/>
                  </a:lnTo>
                  <a:lnTo>
                    <a:pt x="784898" y="463550"/>
                  </a:lnTo>
                  <a:lnTo>
                    <a:pt x="784961" y="462280"/>
                  </a:lnTo>
                  <a:lnTo>
                    <a:pt x="781519" y="462280"/>
                  </a:lnTo>
                  <a:lnTo>
                    <a:pt x="781405" y="461010"/>
                  </a:lnTo>
                  <a:lnTo>
                    <a:pt x="781710" y="461010"/>
                  </a:lnTo>
                  <a:lnTo>
                    <a:pt x="781672" y="459740"/>
                  </a:lnTo>
                  <a:lnTo>
                    <a:pt x="782408" y="459740"/>
                  </a:lnTo>
                  <a:lnTo>
                    <a:pt x="782421" y="458470"/>
                  </a:lnTo>
                  <a:lnTo>
                    <a:pt x="783170" y="458470"/>
                  </a:lnTo>
                  <a:lnTo>
                    <a:pt x="783742" y="457200"/>
                  </a:lnTo>
                  <a:lnTo>
                    <a:pt x="784098" y="455930"/>
                  </a:lnTo>
                  <a:lnTo>
                    <a:pt x="783399" y="455930"/>
                  </a:lnTo>
                  <a:lnTo>
                    <a:pt x="781507" y="454660"/>
                  </a:lnTo>
                  <a:lnTo>
                    <a:pt x="780808" y="454660"/>
                  </a:lnTo>
                  <a:lnTo>
                    <a:pt x="779348" y="453390"/>
                  </a:lnTo>
                  <a:lnTo>
                    <a:pt x="777036" y="453390"/>
                  </a:lnTo>
                  <a:lnTo>
                    <a:pt x="777100" y="452120"/>
                  </a:lnTo>
                  <a:lnTo>
                    <a:pt x="777163" y="448310"/>
                  </a:lnTo>
                  <a:lnTo>
                    <a:pt x="777405" y="447040"/>
                  </a:lnTo>
                  <a:lnTo>
                    <a:pt x="779983" y="444500"/>
                  </a:lnTo>
                  <a:lnTo>
                    <a:pt x="781189" y="443230"/>
                  </a:lnTo>
                  <a:lnTo>
                    <a:pt x="783450" y="439420"/>
                  </a:lnTo>
                  <a:lnTo>
                    <a:pt x="783780" y="439420"/>
                  </a:lnTo>
                  <a:lnTo>
                    <a:pt x="784542" y="435610"/>
                  </a:lnTo>
                  <a:lnTo>
                    <a:pt x="785761" y="434340"/>
                  </a:lnTo>
                  <a:lnTo>
                    <a:pt x="786472" y="434340"/>
                  </a:lnTo>
                  <a:lnTo>
                    <a:pt x="786930" y="433070"/>
                  </a:lnTo>
                  <a:lnTo>
                    <a:pt x="787222" y="433070"/>
                  </a:lnTo>
                  <a:lnTo>
                    <a:pt x="788225" y="434340"/>
                  </a:lnTo>
                  <a:lnTo>
                    <a:pt x="789559" y="434340"/>
                  </a:lnTo>
                  <a:lnTo>
                    <a:pt x="790270" y="433070"/>
                  </a:lnTo>
                  <a:lnTo>
                    <a:pt x="790460" y="433070"/>
                  </a:lnTo>
                  <a:lnTo>
                    <a:pt x="790600" y="431800"/>
                  </a:lnTo>
                  <a:lnTo>
                    <a:pt x="793623" y="431800"/>
                  </a:lnTo>
                  <a:lnTo>
                    <a:pt x="794359" y="430530"/>
                  </a:lnTo>
                  <a:lnTo>
                    <a:pt x="794131" y="430530"/>
                  </a:lnTo>
                  <a:lnTo>
                    <a:pt x="794639" y="429260"/>
                  </a:lnTo>
                  <a:lnTo>
                    <a:pt x="794956" y="430530"/>
                  </a:lnTo>
                  <a:lnTo>
                    <a:pt x="795096" y="429260"/>
                  </a:lnTo>
                  <a:lnTo>
                    <a:pt x="797191" y="429260"/>
                  </a:lnTo>
                  <a:lnTo>
                    <a:pt x="797750" y="430530"/>
                  </a:lnTo>
                  <a:lnTo>
                    <a:pt x="798423" y="429260"/>
                  </a:lnTo>
                  <a:lnTo>
                    <a:pt x="798995" y="429260"/>
                  </a:lnTo>
                  <a:lnTo>
                    <a:pt x="800912" y="427990"/>
                  </a:lnTo>
                  <a:lnTo>
                    <a:pt x="801319" y="427990"/>
                  </a:lnTo>
                  <a:lnTo>
                    <a:pt x="801954" y="426720"/>
                  </a:lnTo>
                  <a:lnTo>
                    <a:pt x="803770" y="426720"/>
                  </a:lnTo>
                  <a:lnTo>
                    <a:pt x="804532" y="425450"/>
                  </a:lnTo>
                  <a:lnTo>
                    <a:pt x="806526" y="425450"/>
                  </a:lnTo>
                  <a:lnTo>
                    <a:pt x="807491" y="426720"/>
                  </a:lnTo>
                  <a:lnTo>
                    <a:pt x="808621" y="425450"/>
                  </a:lnTo>
                  <a:lnTo>
                    <a:pt x="808990" y="425450"/>
                  </a:lnTo>
                  <a:lnTo>
                    <a:pt x="809015" y="424180"/>
                  </a:lnTo>
                  <a:lnTo>
                    <a:pt x="808609" y="422910"/>
                  </a:lnTo>
                  <a:lnTo>
                    <a:pt x="809459" y="421640"/>
                  </a:lnTo>
                  <a:lnTo>
                    <a:pt x="809891" y="421640"/>
                  </a:lnTo>
                  <a:lnTo>
                    <a:pt x="809904" y="420370"/>
                  </a:lnTo>
                  <a:lnTo>
                    <a:pt x="810209" y="419100"/>
                  </a:lnTo>
                  <a:lnTo>
                    <a:pt x="810907" y="420370"/>
                  </a:lnTo>
                  <a:lnTo>
                    <a:pt x="812596" y="419100"/>
                  </a:lnTo>
                  <a:lnTo>
                    <a:pt x="812876" y="417830"/>
                  </a:lnTo>
                  <a:lnTo>
                    <a:pt x="812952" y="416560"/>
                  </a:lnTo>
                  <a:lnTo>
                    <a:pt x="813231" y="417830"/>
                  </a:lnTo>
                  <a:lnTo>
                    <a:pt x="813498" y="416560"/>
                  </a:lnTo>
                  <a:lnTo>
                    <a:pt x="813371" y="415290"/>
                  </a:lnTo>
                  <a:lnTo>
                    <a:pt x="813904" y="415290"/>
                  </a:lnTo>
                  <a:lnTo>
                    <a:pt x="814247" y="414020"/>
                  </a:lnTo>
                  <a:lnTo>
                    <a:pt x="814311" y="412750"/>
                  </a:lnTo>
                  <a:lnTo>
                    <a:pt x="814349" y="411480"/>
                  </a:lnTo>
                  <a:lnTo>
                    <a:pt x="815213" y="411480"/>
                  </a:lnTo>
                  <a:lnTo>
                    <a:pt x="815162" y="410210"/>
                  </a:lnTo>
                  <a:lnTo>
                    <a:pt x="818451" y="410210"/>
                  </a:lnTo>
                  <a:lnTo>
                    <a:pt x="817943" y="411480"/>
                  </a:lnTo>
                  <a:lnTo>
                    <a:pt x="817460" y="411480"/>
                  </a:lnTo>
                  <a:lnTo>
                    <a:pt x="817600" y="412750"/>
                  </a:lnTo>
                  <a:lnTo>
                    <a:pt x="818045" y="412750"/>
                  </a:lnTo>
                  <a:lnTo>
                    <a:pt x="817981" y="414020"/>
                  </a:lnTo>
                  <a:lnTo>
                    <a:pt x="818222" y="414020"/>
                  </a:lnTo>
                  <a:lnTo>
                    <a:pt x="818375" y="415290"/>
                  </a:lnTo>
                  <a:lnTo>
                    <a:pt x="818603" y="415290"/>
                  </a:lnTo>
                  <a:lnTo>
                    <a:pt x="818654" y="416560"/>
                  </a:lnTo>
                  <a:lnTo>
                    <a:pt x="820978" y="416560"/>
                  </a:lnTo>
                  <a:lnTo>
                    <a:pt x="820851" y="415290"/>
                  </a:lnTo>
                  <a:lnTo>
                    <a:pt x="821397" y="414020"/>
                  </a:lnTo>
                  <a:lnTo>
                    <a:pt x="822731" y="414020"/>
                  </a:lnTo>
                  <a:lnTo>
                    <a:pt x="823722" y="412750"/>
                  </a:lnTo>
                  <a:lnTo>
                    <a:pt x="823963" y="411480"/>
                  </a:lnTo>
                  <a:lnTo>
                    <a:pt x="823290" y="410210"/>
                  </a:lnTo>
                  <a:lnTo>
                    <a:pt x="824191" y="408940"/>
                  </a:lnTo>
                  <a:lnTo>
                    <a:pt x="824357" y="408940"/>
                  </a:lnTo>
                  <a:lnTo>
                    <a:pt x="824712" y="407670"/>
                  </a:lnTo>
                  <a:lnTo>
                    <a:pt x="825284" y="406400"/>
                  </a:lnTo>
                  <a:lnTo>
                    <a:pt x="828205" y="406400"/>
                  </a:lnTo>
                  <a:lnTo>
                    <a:pt x="828814" y="405130"/>
                  </a:lnTo>
                  <a:lnTo>
                    <a:pt x="829005" y="403860"/>
                  </a:lnTo>
                  <a:lnTo>
                    <a:pt x="828332" y="403860"/>
                  </a:lnTo>
                  <a:lnTo>
                    <a:pt x="828662" y="402590"/>
                  </a:lnTo>
                  <a:lnTo>
                    <a:pt x="828205" y="402590"/>
                  </a:lnTo>
                  <a:lnTo>
                    <a:pt x="828929" y="401320"/>
                  </a:lnTo>
                  <a:lnTo>
                    <a:pt x="829221" y="400050"/>
                  </a:lnTo>
                  <a:lnTo>
                    <a:pt x="828916" y="400050"/>
                  </a:lnTo>
                  <a:lnTo>
                    <a:pt x="828725" y="397510"/>
                  </a:lnTo>
                  <a:lnTo>
                    <a:pt x="828941" y="396240"/>
                  </a:lnTo>
                  <a:lnTo>
                    <a:pt x="829640" y="396240"/>
                  </a:lnTo>
                  <a:lnTo>
                    <a:pt x="829652" y="394970"/>
                  </a:lnTo>
                  <a:lnTo>
                    <a:pt x="828916" y="393700"/>
                  </a:lnTo>
                  <a:lnTo>
                    <a:pt x="827405" y="393700"/>
                  </a:lnTo>
                  <a:lnTo>
                    <a:pt x="827417" y="392430"/>
                  </a:lnTo>
                  <a:lnTo>
                    <a:pt x="828116" y="392430"/>
                  </a:lnTo>
                  <a:lnTo>
                    <a:pt x="828319" y="391160"/>
                  </a:lnTo>
                  <a:lnTo>
                    <a:pt x="828116" y="391160"/>
                  </a:lnTo>
                  <a:lnTo>
                    <a:pt x="827760" y="389890"/>
                  </a:lnTo>
                  <a:lnTo>
                    <a:pt x="827506" y="388620"/>
                  </a:lnTo>
                  <a:lnTo>
                    <a:pt x="827659" y="387350"/>
                  </a:lnTo>
                  <a:lnTo>
                    <a:pt x="827201" y="387350"/>
                  </a:lnTo>
                  <a:lnTo>
                    <a:pt x="826604" y="386080"/>
                  </a:lnTo>
                  <a:lnTo>
                    <a:pt x="826249" y="386080"/>
                  </a:lnTo>
                  <a:lnTo>
                    <a:pt x="826096" y="384810"/>
                  </a:lnTo>
                  <a:lnTo>
                    <a:pt x="825271" y="384810"/>
                  </a:lnTo>
                  <a:lnTo>
                    <a:pt x="825119" y="387350"/>
                  </a:lnTo>
                  <a:lnTo>
                    <a:pt x="824903" y="387350"/>
                  </a:lnTo>
                  <a:lnTo>
                    <a:pt x="824369" y="386080"/>
                  </a:lnTo>
                  <a:lnTo>
                    <a:pt x="825182" y="384810"/>
                  </a:lnTo>
                  <a:lnTo>
                    <a:pt x="821931" y="384810"/>
                  </a:lnTo>
                  <a:lnTo>
                    <a:pt x="821778" y="383540"/>
                  </a:lnTo>
                  <a:lnTo>
                    <a:pt x="820712" y="384810"/>
                  </a:lnTo>
                  <a:lnTo>
                    <a:pt x="820420" y="384810"/>
                  </a:lnTo>
                  <a:lnTo>
                    <a:pt x="820254" y="386080"/>
                  </a:lnTo>
                  <a:lnTo>
                    <a:pt x="820762" y="386080"/>
                  </a:lnTo>
                  <a:lnTo>
                    <a:pt x="819937" y="387350"/>
                  </a:lnTo>
                  <a:lnTo>
                    <a:pt x="818654" y="387350"/>
                  </a:lnTo>
                  <a:lnTo>
                    <a:pt x="818629" y="388620"/>
                  </a:lnTo>
                  <a:lnTo>
                    <a:pt x="818426" y="388620"/>
                  </a:lnTo>
                  <a:lnTo>
                    <a:pt x="817943" y="389890"/>
                  </a:lnTo>
                  <a:lnTo>
                    <a:pt x="818121" y="389890"/>
                  </a:lnTo>
                  <a:lnTo>
                    <a:pt x="818337" y="391160"/>
                  </a:lnTo>
                  <a:lnTo>
                    <a:pt x="816267" y="391160"/>
                  </a:lnTo>
                  <a:lnTo>
                    <a:pt x="816267" y="392430"/>
                  </a:lnTo>
                  <a:lnTo>
                    <a:pt x="816063" y="392430"/>
                  </a:lnTo>
                  <a:lnTo>
                    <a:pt x="815949" y="393700"/>
                  </a:lnTo>
                  <a:lnTo>
                    <a:pt x="816190" y="394970"/>
                  </a:lnTo>
                  <a:lnTo>
                    <a:pt x="814438" y="394970"/>
                  </a:lnTo>
                  <a:lnTo>
                    <a:pt x="813079" y="393700"/>
                  </a:lnTo>
                  <a:lnTo>
                    <a:pt x="813574" y="392430"/>
                  </a:lnTo>
                  <a:lnTo>
                    <a:pt x="813562" y="391160"/>
                  </a:lnTo>
                  <a:lnTo>
                    <a:pt x="813854" y="389890"/>
                  </a:lnTo>
                  <a:lnTo>
                    <a:pt x="814146" y="388620"/>
                  </a:lnTo>
                  <a:lnTo>
                    <a:pt x="812088" y="388620"/>
                  </a:lnTo>
                  <a:lnTo>
                    <a:pt x="811568" y="389890"/>
                  </a:lnTo>
                  <a:lnTo>
                    <a:pt x="810907" y="389890"/>
                  </a:lnTo>
                  <a:lnTo>
                    <a:pt x="810082" y="388620"/>
                  </a:lnTo>
                  <a:lnTo>
                    <a:pt x="809574" y="388620"/>
                  </a:lnTo>
                  <a:lnTo>
                    <a:pt x="808672" y="389813"/>
                  </a:lnTo>
                  <a:lnTo>
                    <a:pt x="808431" y="388620"/>
                  </a:lnTo>
                  <a:lnTo>
                    <a:pt x="807618" y="389890"/>
                  </a:lnTo>
                  <a:lnTo>
                    <a:pt x="807199" y="389890"/>
                  </a:lnTo>
                  <a:lnTo>
                    <a:pt x="806932" y="388620"/>
                  </a:lnTo>
                  <a:lnTo>
                    <a:pt x="806767" y="388620"/>
                  </a:lnTo>
                  <a:lnTo>
                    <a:pt x="807313" y="387350"/>
                  </a:lnTo>
                  <a:lnTo>
                    <a:pt x="807567" y="386080"/>
                  </a:lnTo>
                  <a:lnTo>
                    <a:pt x="808520" y="384810"/>
                  </a:lnTo>
                  <a:lnTo>
                    <a:pt x="809371" y="384810"/>
                  </a:lnTo>
                  <a:lnTo>
                    <a:pt x="809307" y="383540"/>
                  </a:lnTo>
                  <a:lnTo>
                    <a:pt x="810094" y="382270"/>
                  </a:lnTo>
                  <a:lnTo>
                    <a:pt x="810704" y="382270"/>
                  </a:lnTo>
                  <a:lnTo>
                    <a:pt x="811174" y="381000"/>
                  </a:lnTo>
                  <a:lnTo>
                    <a:pt x="810983" y="381000"/>
                  </a:lnTo>
                  <a:lnTo>
                    <a:pt x="811174" y="379730"/>
                  </a:lnTo>
                  <a:lnTo>
                    <a:pt x="812469" y="379730"/>
                  </a:lnTo>
                  <a:lnTo>
                    <a:pt x="812647" y="378460"/>
                  </a:lnTo>
                  <a:lnTo>
                    <a:pt x="812431" y="377190"/>
                  </a:lnTo>
                  <a:lnTo>
                    <a:pt x="811225" y="377190"/>
                  </a:lnTo>
                  <a:lnTo>
                    <a:pt x="811225" y="375920"/>
                  </a:lnTo>
                  <a:lnTo>
                    <a:pt x="812025" y="375920"/>
                  </a:lnTo>
                  <a:lnTo>
                    <a:pt x="812317" y="374650"/>
                  </a:lnTo>
                  <a:lnTo>
                    <a:pt x="810831" y="374650"/>
                  </a:lnTo>
                  <a:lnTo>
                    <a:pt x="810768" y="373380"/>
                  </a:lnTo>
                  <a:lnTo>
                    <a:pt x="810399" y="373380"/>
                  </a:lnTo>
                  <a:lnTo>
                    <a:pt x="810475" y="372110"/>
                  </a:lnTo>
                  <a:lnTo>
                    <a:pt x="808723" y="370840"/>
                  </a:lnTo>
                  <a:lnTo>
                    <a:pt x="804938" y="370840"/>
                  </a:lnTo>
                  <a:lnTo>
                    <a:pt x="804557" y="369570"/>
                  </a:lnTo>
                  <a:lnTo>
                    <a:pt x="802906" y="369570"/>
                  </a:lnTo>
                  <a:lnTo>
                    <a:pt x="799782" y="372110"/>
                  </a:lnTo>
                  <a:lnTo>
                    <a:pt x="799414" y="372110"/>
                  </a:lnTo>
                  <a:lnTo>
                    <a:pt x="799071" y="373380"/>
                  </a:lnTo>
                  <a:lnTo>
                    <a:pt x="798322" y="373380"/>
                  </a:lnTo>
                  <a:lnTo>
                    <a:pt x="798372" y="374650"/>
                  </a:lnTo>
                  <a:lnTo>
                    <a:pt x="796975" y="375920"/>
                  </a:lnTo>
                  <a:lnTo>
                    <a:pt x="796798" y="377190"/>
                  </a:lnTo>
                  <a:lnTo>
                    <a:pt x="794969" y="379730"/>
                  </a:lnTo>
                  <a:lnTo>
                    <a:pt x="793750" y="379730"/>
                  </a:lnTo>
                  <a:lnTo>
                    <a:pt x="795108" y="377190"/>
                  </a:lnTo>
                  <a:lnTo>
                    <a:pt x="795680" y="377190"/>
                  </a:lnTo>
                  <a:lnTo>
                    <a:pt x="795718" y="375920"/>
                  </a:lnTo>
                  <a:lnTo>
                    <a:pt x="796010" y="375920"/>
                  </a:lnTo>
                  <a:lnTo>
                    <a:pt x="795921" y="374650"/>
                  </a:lnTo>
                  <a:lnTo>
                    <a:pt x="796683" y="374650"/>
                  </a:lnTo>
                  <a:lnTo>
                    <a:pt x="798093" y="372110"/>
                  </a:lnTo>
                  <a:lnTo>
                    <a:pt x="795134" y="372110"/>
                  </a:lnTo>
                  <a:lnTo>
                    <a:pt x="793496" y="370840"/>
                  </a:lnTo>
                  <a:lnTo>
                    <a:pt x="792314" y="370840"/>
                  </a:lnTo>
                  <a:lnTo>
                    <a:pt x="789927" y="369570"/>
                  </a:lnTo>
                  <a:lnTo>
                    <a:pt x="789800" y="369570"/>
                  </a:lnTo>
                  <a:lnTo>
                    <a:pt x="788327" y="368300"/>
                  </a:lnTo>
                  <a:lnTo>
                    <a:pt x="785228" y="368300"/>
                  </a:lnTo>
                  <a:lnTo>
                    <a:pt x="784034" y="367030"/>
                  </a:lnTo>
                  <a:lnTo>
                    <a:pt x="782472" y="369570"/>
                  </a:lnTo>
                  <a:lnTo>
                    <a:pt x="781329" y="369570"/>
                  </a:lnTo>
                  <a:lnTo>
                    <a:pt x="780478" y="370840"/>
                  </a:lnTo>
                  <a:lnTo>
                    <a:pt x="779018" y="370840"/>
                  </a:lnTo>
                  <a:lnTo>
                    <a:pt x="778941" y="372110"/>
                  </a:lnTo>
                  <a:lnTo>
                    <a:pt x="777671" y="372110"/>
                  </a:lnTo>
                  <a:lnTo>
                    <a:pt x="775944" y="374650"/>
                  </a:lnTo>
                  <a:lnTo>
                    <a:pt x="774319" y="374650"/>
                  </a:lnTo>
                  <a:lnTo>
                    <a:pt x="773658" y="373380"/>
                  </a:lnTo>
                  <a:lnTo>
                    <a:pt x="773214" y="373380"/>
                  </a:lnTo>
                  <a:lnTo>
                    <a:pt x="773176" y="372110"/>
                  </a:lnTo>
                  <a:lnTo>
                    <a:pt x="773518" y="372110"/>
                  </a:lnTo>
                  <a:lnTo>
                    <a:pt x="773531" y="370840"/>
                  </a:lnTo>
                  <a:lnTo>
                    <a:pt x="773239" y="370840"/>
                  </a:lnTo>
                  <a:lnTo>
                    <a:pt x="773506" y="369570"/>
                  </a:lnTo>
                  <a:lnTo>
                    <a:pt x="773150" y="369570"/>
                  </a:lnTo>
                  <a:lnTo>
                    <a:pt x="771156" y="368300"/>
                  </a:lnTo>
                  <a:lnTo>
                    <a:pt x="769569" y="367030"/>
                  </a:lnTo>
                  <a:lnTo>
                    <a:pt x="769061" y="367030"/>
                  </a:lnTo>
                  <a:lnTo>
                    <a:pt x="770128" y="365772"/>
                  </a:lnTo>
                  <a:lnTo>
                    <a:pt x="772477" y="365772"/>
                  </a:lnTo>
                  <a:lnTo>
                    <a:pt x="774293" y="367030"/>
                  </a:lnTo>
                  <a:lnTo>
                    <a:pt x="775398" y="367030"/>
                  </a:lnTo>
                  <a:lnTo>
                    <a:pt x="778687" y="365772"/>
                  </a:lnTo>
                  <a:lnTo>
                    <a:pt x="778497" y="367030"/>
                  </a:lnTo>
                  <a:lnTo>
                    <a:pt x="780821" y="365760"/>
                  </a:lnTo>
                  <a:lnTo>
                    <a:pt x="782180" y="364490"/>
                  </a:lnTo>
                  <a:lnTo>
                    <a:pt x="782866" y="365760"/>
                  </a:lnTo>
                  <a:lnTo>
                    <a:pt x="783475" y="364490"/>
                  </a:lnTo>
                  <a:lnTo>
                    <a:pt x="783183" y="363220"/>
                  </a:lnTo>
                  <a:lnTo>
                    <a:pt x="782764" y="361950"/>
                  </a:lnTo>
                  <a:lnTo>
                    <a:pt x="779449" y="361950"/>
                  </a:lnTo>
                  <a:lnTo>
                    <a:pt x="777849" y="360680"/>
                  </a:lnTo>
                  <a:lnTo>
                    <a:pt x="777265" y="360680"/>
                  </a:lnTo>
                  <a:lnTo>
                    <a:pt x="776909" y="359410"/>
                  </a:lnTo>
                  <a:lnTo>
                    <a:pt x="776490" y="359410"/>
                  </a:lnTo>
                  <a:lnTo>
                    <a:pt x="776173" y="358140"/>
                  </a:lnTo>
                  <a:lnTo>
                    <a:pt x="774661" y="358140"/>
                  </a:lnTo>
                  <a:lnTo>
                    <a:pt x="775106" y="356870"/>
                  </a:lnTo>
                  <a:lnTo>
                    <a:pt x="775589" y="355600"/>
                  </a:lnTo>
                  <a:lnTo>
                    <a:pt x="776084" y="354330"/>
                  </a:lnTo>
                  <a:lnTo>
                    <a:pt x="775919" y="353060"/>
                  </a:lnTo>
                  <a:lnTo>
                    <a:pt x="776325" y="353060"/>
                  </a:lnTo>
                  <a:lnTo>
                    <a:pt x="776249" y="351790"/>
                  </a:lnTo>
                  <a:lnTo>
                    <a:pt x="775385" y="349250"/>
                  </a:lnTo>
                  <a:lnTo>
                    <a:pt x="775576" y="349250"/>
                  </a:lnTo>
                  <a:lnTo>
                    <a:pt x="774649" y="347980"/>
                  </a:lnTo>
                  <a:lnTo>
                    <a:pt x="774458" y="347980"/>
                  </a:lnTo>
                  <a:lnTo>
                    <a:pt x="774382" y="346710"/>
                  </a:lnTo>
                  <a:lnTo>
                    <a:pt x="774941" y="346710"/>
                  </a:lnTo>
                  <a:lnTo>
                    <a:pt x="776287" y="347980"/>
                  </a:lnTo>
                  <a:lnTo>
                    <a:pt x="776820" y="349250"/>
                  </a:lnTo>
                  <a:lnTo>
                    <a:pt x="776135" y="349250"/>
                  </a:lnTo>
                  <a:lnTo>
                    <a:pt x="776846" y="350520"/>
                  </a:lnTo>
                  <a:lnTo>
                    <a:pt x="777608" y="350520"/>
                  </a:lnTo>
                  <a:lnTo>
                    <a:pt x="777697" y="351790"/>
                  </a:lnTo>
                  <a:lnTo>
                    <a:pt x="777367" y="353060"/>
                  </a:lnTo>
                  <a:lnTo>
                    <a:pt x="778891" y="354330"/>
                  </a:lnTo>
                  <a:lnTo>
                    <a:pt x="779932" y="354330"/>
                  </a:lnTo>
                  <a:lnTo>
                    <a:pt x="779932" y="355600"/>
                  </a:lnTo>
                  <a:lnTo>
                    <a:pt x="781113" y="355600"/>
                  </a:lnTo>
                  <a:lnTo>
                    <a:pt x="781215" y="356870"/>
                  </a:lnTo>
                  <a:lnTo>
                    <a:pt x="781316" y="358140"/>
                  </a:lnTo>
                  <a:lnTo>
                    <a:pt x="782091" y="358140"/>
                  </a:lnTo>
                  <a:lnTo>
                    <a:pt x="782637" y="359410"/>
                  </a:lnTo>
                  <a:lnTo>
                    <a:pt x="784301" y="359410"/>
                  </a:lnTo>
                  <a:lnTo>
                    <a:pt x="784936" y="360680"/>
                  </a:lnTo>
                  <a:lnTo>
                    <a:pt x="785304" y="361950"/>
                  </a:lnTo>
                  <a:lnTo>
                    <a:pt x="786231" y="361950"/>
                  </a:lnTo>
                  <a:lnTo>
                    <a:pt x="787171" y="363220"/>
                  </a:lnTo>
                  <a:lnTo>
                    <a:pt x="788758" y="364490"/>
                  </a:lnTo>
                  <a:lnTo>
                    <a:pt x="790092" y="364490"/>
                  </a:lnTo>
                  <a:lnTo>
                    <a:pt x="790714" y="365760"/>
                  </a:lnTo>
                  <a:lnTo>
                    <a:pt x="793788" y="367030"/>
                  </a:lnTo>
                  <a:lnTo>
                    <a:pt x="795413" y="365772"/>
                  </a:lnTo>
                  <a:lnTo>
                    <a:pt x="795464" y="367030"/>
                  </a:lnTo>
                  <a:lnTo>
                    <a:pt x="798817" y="368300"/>
                  </a:lnTo>
                  <a:lnTo>
                    <a:pt x="801801" y="365772"/>
                  </a:lnTo>
                  <a:lnTo>
                    <a:pt x="806653" y="365772"/>
                  </a:lnTo>
                  <a:lnTo>
                    <a:pt x="808418" y="367030"/>
                  </a:lnTo>
                  <a:lnTo>
                    <a:pt x="810209" y="367030"/>
                  </a:lnTo>
                  <a:lnTo>
                    <a:pt x="811403" y="365772"/>
                  </a:lnTo>
                  <a:lnTo>
                    <a:pt x="811936" y="365760"/>
                  </a:lnTo>
                  <a:lnTo>
                    <a:pt x="812698" y="364490"/>
                  </a:lnTo>
                  <a:lnTo>
                    <a:pt x="813168" y="364490"/>
                  </a:lnTo>
                  <a:lnTo>
                    <a:pt x="813371" y="363220"/>
                  </a:lnTo>
                  <a:lnTo>
                    <a:pt x="813752" y="363220"/>
                  </a:lnTo>
                  <a:lnTo>
                    <a:pt x="813714" y="361950"/>
                  </a:lnTo>
                  <a:lnTo>
                    <a:pt x="815073" y="360680"/>
                  </a:lnTo>
                  <a:lnTo>
                    <a:pt x="815949" y="360680"/>
                  </a:lnTo>
                  <a:lnTo>
                    <a:pt x="816368" y="361950"/>
                  </a:lnTo>
                  <a:lnTo>
                    <a:pt x="815949" y="361950"/>
                  </a:lnTo>
                  <a:lnTo>
                    <a:pt x="815733" y="363220"/>
                  </a:lnTo>
                  <a:lnTo>
                    <a:pt x="815174" y="364490"/>
                  </a:lnTo>
                  <a:lnTo>
                    <a:pt x="814705" y="365760"/>
                  </a:lnTo>
                  <a:lnTo>
                    <a:pt x="815949" y="365760"/>
                  </a:lnTo>
                  <a:lnTo>
                    <a:pt x="817841" y="364490"/>
                  </a:lnTo>
                  <a:lnTo>
                    <a:pt x="818337" y="364490"/>
                  </a:lnTo>
                  <a:lnTo>
                    <a:pt x="818426" y="363220"/>
                  </a:lnTo>
                  <a:lnTo>
                    <a:pt x="818807" y="363220"/>
                  </a:lnTo>
                  <a:lnTo>
                    <a:pt x="819365" y="361950"/>
                  </a:lnTo>
                  <a:lnTo>
                    <a:pt x="821626" y="361950"/>
                  </a:lnTo>
                  <a:lnTo>
                    <a:pt x="822667" y="360680"/>
                  </a:lnTo>
                  <a:lnTo>
                    <a:pt x="822921" y="359410"/>
                  </a:lnTo>
                  <a:lnTo>
                    <a:pt x="822642" y="358140"/>
                  </a:lnTo>
                  <a:lnTo>
                    <a:pt x="822261" y="356870"/>
                  </a:lnTo>
                  <a:lnTo>
                    <a:pt x="825868" y="356870"/>
                  </a:lnTo>
                  <a:lnTo>
                    <a:pt x="825944" y="355600"/>
                  </a:lnTo>
                  <a:lnTo>
                    <a:pt x="826363" y="354330"/>
                  </a:lnTo>
                  <a:lnTo>
                    <a:pt x="826808" y="353060"/>
                  </a:lnTo>
                  <a:lnTo>
                    <a:pt x="826592" y="353060"/>
                  </a:lnTo>
                  <a:lnTo>
                    <a:pt x="825944" y="350520"/>
                  </a:lnTo>
                  <a:lnTo>
                    <a:pt x="827925" y="350520"/>
                  </a:lnTo>
                  <a:lnTo>
                    <a:pt x="828344" y="349250"/>
                  </a:lnTo>
                  <a:lnTo>
                    <a:pt x="829068" y="349250"/>
                  </a:lnTo>
                  <a:lnTo>
                    <a:pt x="829525" y="347980"/>
                  </a:lnTo>
                  <a:lnTo>
                    <a:pt x="830300" y="347980"/>
                  </a:lnTo>
                  <a:lnTo>
                    <a:pt x="829081" y="345440"/>
                  </a:lnTo>
                  <a:lnTo>
                    <a:pt x="828751" y="346710"/>
                  </a:lnTo>
                  <a:lnTo>
                    <a:pt x="828586" y="346710"/>
                  </a:lnTo>
                  <a:lnTo>
                    <a:pt x="828636" y="345440"/>
                  </a:lnTo>
                  <a:lnTo>
                    <a:pt x="828586" y="344170"/>
                  </a:lnTo>
                  <a:lnTo>
                    <a:pt x="827760" y="344170"/>
                  </a:lnTo>
                  <a:lnTo>
                    <a:pt x="826808" y="342900"/>
                  </a:lnTo>
                  <a:lnTo>
                    <a:pt x="826541" y="342900"/>
                  </a:lnTo>
                  <a:lnTo>
                    <a:pt x="825588" y="344170"/>
                  </a:lnTo>
                  <a:lnTo>
                    <a:pt x="824979" y="342900"/>
                  </a:lnTo>
                  <a:lnTo>
                    <a:pt x="826084" y="341630"/>
                  </a:lnTo>
                  <a:lnTo>
                    <a:pt x="826477" y="341630"/>
                  </a:lnTo>
                  <a:lnTo>
                    <a:pt x="826008" y="340360"/>
                  </a:lnTo>
                  <a:lnTo>
                    <a:pt x="825754" y="340360"/>
                  </a:lnTo>
                  <a:lnTo>
                    <a:pt x="825804" y="339090"/>
                  </a:lnTo>
                  <a:lnTo>
                    <a:pt x="826414" y="339090"/>
                  </a:lnTo>
                  <a:lnTo>
                    <a:pt x="826490" y="335280"/>
                  </a:lnTo>
                  <a:lnTo>
                    <a:pt x="826350" y="334010"/>
                  </a:lnTo>
                  <a:lnTo>
                    <a:pt x="825474" y="334010"/>
                  </a:lnTo>
                  <a:lnTo>
                    <a:pt x="824509" y="332740"/>
                  </a:lnTo>
                  <a:lnTo>
                    <a:pt x="823823" y="332740"/>
                  </a:lnTo>
                  <a:lnTo>
                    <a:pt x="824318" y="331470"/>
                  </a:lnTo>
                  <a:lnTo>
                    <a:pt x="824090" y="331470"/>
                  </a:lnTo>
                  <a:lnTo>
                    <a:pt x="821918" y="330200"/>
                  </a:lnTo>
                  <a:lnTo>
                    <a:pt x="821423" y="330200"/>
                  </a:lnTo>
                  <a:lnTo>
                    <a:pt x="821334" y="328930"/>
                  </a:lnTo>
                  <a:lnTo>
                    <a:pt x="820610" y="327660"/>
                  </a:lnTo>
                  <a:lnTo>
                    <a:pt x="820826" y="327660"/>
                  </a:lnTo>
                  <a:lnTo>
                    <a:pt x="821880" y="326390"/>
                  </a:lnTo>
                  <a:lnTo>
                    <a:pt x="823366" y="325120"/>
                  </a:lnTo>
                  <a:lnTo>
                    <a:pt x="824344" y="325120"/>
                  </a:lnTo>
                  <a:lnTo>
                    <a:pt x="824344" y="323850"/>
                  </a:lnTo>
                  <a:lnTo>
                    <a:pt x="825119" y="323850"/>
                  </a:lnTo>
                  <a:lnTo>
                    <a:pt x="826274" y="325120"/>
                  </a:lnTo>
                  <a:lnTo>
                    <a:pt x="830605" y="325120"/>
                  </a:lnTo>
                  <a:lnTo>
                    <a:pt x="831583" y="326390"/>
                  </a:lnTo>
                  <a:lnTo>
                    <a:pt x="831875" y="325120"/>
                  </a:lnTo>
                  <a:lnTo>
                    <a:pt x="832942" y="325120"/>
                  </a:lnTo>
                  <a:lnTo>
                    <a:pt x="832916" y="326390"/>
                  </a:lnTo>
                  <a:lnTo>
                    <a:pt x="834872" y="326390"/>
                  </a:lnTo>
                  <a:lnTo>
                    <a:pt x="835698" y="325120"/>
                  </a:lnTo>
                  <a:lnTo>
                    <a:pt x="836206" y="326390"/>
                  </a:lnTo>
                  <a:lnTo>
                    <a:pt x="838809" y="326390"/>
                  </a:lnTo>
                  <a:lnTo>
                    <a:pt x="838441" y="327660"/>
                  </a:lnTo>
                  <a:lnTo>
                    <a:pt x="839355" y="327660"/>
                  </a:lnTo>
                  <a:lnTo>
                    <a:pt x="840295" y="328930"/>
                  </a:lnTo>
                  <a:lnTo>
                    <a:pt x="842238" y="328930"/>
                  </a:lnTo>
                  <a:lnTo>
                    <a:pt x="843089" y="326390"/>
                  </a:lnTo>
                  <a:lnTo>
                    <a:pt x="845540" y="326390"/>
                  </a:lnTo>
                  <a:lnTo>
                    <a:pt x="846582" y="325120"/>
                  </a:lnTo>
                  <a:lnTo>
                    <a:pt x="846531" y="323850"/>
                  </a:lnTo>
                  <a:lnTo>
                    <a:pt x="846709" y="323850"/>
                  </a:lnTo>
                  <a:lnTo>
                    <a:pt x="846721" y="322580"/>
                  </a:lnTo>
                  <a:lnTo>
                    <a:pt x="848855" y="322580"/>
                  </a:lnTo>
                  <a:lnTo>
                    <a:pt x="849477" y="321310"/>
                  </a:lnTo>
                  <a:lnTo>
                    <a:pt x="851763" y="321310"/>
                  </a:lnTo>
                  <a:lnTo>
                    <a:pt x="852385" y="322580"/>
                  </a:lnTo>
                  <a:lnTo>
                    <a:pt x="853859" y="323850"/>
                  </a:lnTo>
                  <a:lnTo>
                    <a:pt x="854494" y="323850"/>
                  </a:lnTo>
                  <a:lnTo>
                    <a:pt x="854367" y="325120"/>
                  </a:lnTo>
                  <a:lnTo>
                    <a:pt x="854519" y="325120"/>
                  </a:lnTo>
                  <a:lnTo>
                    <a:pt x="855167" y="323850"/>
                  </a:lnTo>
                  <a:lnTo>
                    <a:pt x="855345" y="323850"/>
                  </a:lnTo>
                  <a:lnTo>
                    <a:pt x="856081" y="322580"/>
                  </a:lnTo>
                  <a:lnTo>
                    <a:pt x="856754" y="321310"/>
                  </a:lnTo>
                  <a:lnTo>
                    <a:pt x="857440" y="320040"/>
                  </a:lnTo>
                  <a:lnTo>
                    <a:pt x="857567" y="318770"/>
                  </a:lnTo>
                  <a:lnTo>
                    <a:pt x="857885" y="318770"/>
                  </a:lnTo>
                  <a:lnTo>
                    <a:pt x="858062" y="317500"/>
                  </a:lnTo>
                  <a:lnTo>
                    <a:pt x="858329" y="317500"/>
                  </a:lnTo>
                  <a:lnTo>
                    <a:pt x="858647" y="316230"/>
                  </a:lnTo>
                  <a:lnTo>
                    <a:pt x="858507" y="314960"/>
                  </a:lnTo>
                  <a:lnTo>
                    <a:pt x="858697" y="313690"/>
                  </a:lnTo>
                  <a:lnTo>
                    <a:pt x="858189" y="313690"/>
                  </a:lnTo>
                  <a:lnTo>
                    <a:pt x="856869" y="312420"/>
                  </a:lnTo>
                  <a:lnTo>
                    <a:pt x="856170" y="313690"/>
                  </a:lnTo>
                  <a:lnTo>
                    <a:pt x="854633" y="313690"/>
                  </a:lnTo>
                  <a:lnTo>
                    <a:pt x="852779" y="312420"/>
                  </a:lnTo>
                  <a:lnTo>
                    <a:pt x="852055" y="312420"/>
                  </a:lnTo>
                  <a:lnTo>
                    <a:pt x="851446" y="313690"/>
                  </a:lnTo>
                  <a:lnTo>
                    <a:pt x="851065" y="313690"/>
                  </a:lnTo>
                  <a:lnTo>
                    <a:pt x="849858" y="312420"/>
                  </a:lnTo>
                  <a:lnTo>
                    <a:pt x="847521" y="311150"/>
                  </a:lnTo>
                  <a:lnTo>
                    <a:pt x="844384" y="311150"/>
                  </a:lnTo>
                  <a:lnTo>
                    <a:pt x="842200" y="309880"/>
                  </a:lnTo>
                  <a:lnTo>
                    <a:pt x="841946" y="309549"/>
                  </a:lnTo>
                  <a:lnTo>
                    <a:pt x="841552" y="308610"/>
                  </a:lnTo>
                  <a:lnTo>
                    <a:pt x="841209" y="308610"/>
                  </a:lnTo>
                  <a:lnTo>
                    <a:pt x="841895" y="307340"/>
                  </a:lnTo>
                  <a:lnTo>
                    <a:pt x="844143" y="306070"/>
                  </a:lnTo>
                  <a:lnTo>
                    <a:pt x="850519" y="306070"/>
                  </a:lnTo>
                  <a:lnTo>
                    <a:pt x="854913" y="307340"/>
                  </a:lnTo>
                  <a:lnTo>
                    <a:pt x="856399" y="307340"/>
                  </a:lnTo>
                  <a:lnTo>
                    <a:pt x="857961" y="308610"/>
                  </a:lnTo>
                  <a:lnTo>
                    <a:pt x="860310" y="308610"/>
                  </a:lnTo>
                  <a:lnTo>
                    <a:pt x="860958" y="306070"/>
                  </a:lnTo>
                  <a:lnTo>
                    <a:pt x="861275" y="304800"/>
                  </a:lnTo>
                  <a:lnTo>
                    <a:pt x="861847" y="304800"/>
                  </a:lnTo>
                  <a:lnTo>
                    <a:pt x="861809" y="303530"/>
                  </a:lnTo>
                  <a:lnTo>
                    <a:pt x="862050" y="302260"/>
                  </a:lnTo>
                  <a:lnTo>
                    <a:pt x="864476" y="302260"/>
                  </a:lnTo>
                  <a:lnTo>
                    <a:pt x="865835" y="300990"/>
                  </a:lnTo>
                  <a:lnTo>
                    <a:pt x="866228" y="299720"/>
                  </a:lnTo>
                  <a:lnTo>
                    <a:pt x="865987" y="299720"/>
                  </a:lnTo>
                  <a:lnTo>
                    <a:pt x="865759" y="298450"/>
                  </a:lnTo>
                  <a:lnTo>
                    <a:pt x="865390" y="297180"/>
                  </a:lnTo>
                  <a:lnTo>
                    <a:pt x="864781" y="297180"/>
                  </a:lnTo>
                  <a:lnTo>
                    <a:pt x="863625" y="295910"/>
                  </a:lnTo>
                  <a:lnTo>
                    <a:pt x="863231" y="294640"/>
                  </a:lnTo>
                  <a:lnTo>
                    <a:pt x="862317" y="294640"/>
                  </a:lnTo>
                  <a:lnTo>
                    <a:pt x="861834" y="295910"/>
                  </a:lnTo>
                  <a:lnTo>
                    <a:pt x="862177" y="294640"/>
                  </a:lnTo>
                  <a:lnTo>
                    <a:pt x="861644" y="294640"/>
                  </a:lnTo>
                  <a:lnTo>
                    <a:pt x="861656" y="293370"/>
                  </a:lnTo>
                  <a:lnTo>
                    <a:pt x="859421" y="293370"/>
                  </a:lnTo>
                  <a:lnTo>
                    <a:pt x="857770" y="292100"/>
                  </a:lnTo>
                  <a:lnTo>
                    <a:pt x="855497" y="292100"/>
                  </a:lnTo>
                  <a:lnTo>
                    <a:pt x="853579" y="290830"/>
                  </a:lnTo>
                  <a:lnTo>
                    <a:pt x="852589" y="290830"/>
                  </a:lnTo>
                  <a:lnTo>
                    <a:pt x="852157" y="289560"/>
                  </a:lnTo>
                  <a:lnTo>
                    <a:pt x="850874" y="288290"/>
                  </a:lnTo>
                  <a:lnTo>
                    <a:pt x="844473" y="288290"/>
                  </a:lnTo>
                  <a:lnTo>
                    <a:pt x="844613" y="287020"/>
                  </a:lnTo>
                  <a:lnTo>
                    <a:pt x="848080" y="285750"/>
                  </a:lnTo>
                  <a:lnTo>
                    <a:pt x="850239" y="285750"/>
                  </a:lnTo>
                  <a:lnTo>
                    <a:pt x="852208" y="287020"/>
                  </a:lnTo>
                  <a:lnTo>
                    <a:pt x="852462" y="287020"/>
                  </a:lnTo>
                  <a:lnTo>
                    <a:pt x="853249" y="288290"/>
                  </a:lnTo>
                  <a:lnTo>
                    <a:pt x="860844" y="288290"/>
                  </a:lnTo>
                  <a:lnTo>
                    <a:pt x="863307" y="287020"/>
                  </a:lnTo>
                  <a:lnTo>
                    <a:pt x="863765" y="287020"/>
                  </a:lnTo>
                  <a:lnTo>
                    <a:pt x="863727" y="285750"/>
                  </a:lnTo>
                  <a:lnTo>
                    <a:pt x="865987" y="285750"/>
                  </a:lnTo>
                  <a:lnTo>
                    <a:pt x="866482" y="287020"/>
                  </a:lnTo>
                  <a:lnTo>
                    <a:pt x="867511" y="285750"/>
                  </a:lnTo>
                  <a:lnTo>
                    <a:pt x="867803" y="285750"/>
                  </a:lnTo>
                  <a:lnTo>
                    <a:pt x="867765" y="284480"/>
                  </a:lnTo>
                  <a:lnTo>
                    <a:pt x="869327" y="284480"/>
                  </a:lnTo>
                  <a:lnTo>
                    <a:pt x="869200" y="283210"/>
                  </a:lnTo>
                  <a:lnTo>
                    <a:pt x="869378" y="283210"/>
                  </a:lnTo>
                  <a:lnTo>
                    <a:pt x="870559" y="281940"/>
                  </a:lnTo>
                  <a:lnTo>
                    <a:pt x="871194" y="281940"/>
                  </a:lnTo>
                  <a:lnTo>
                    <a:pt x="871334" y="283210"/>
                  </a:lnTo>
                  <a:lnTo>
                    <a:pt x="872540" y="283210"/>
                  </a:lnTo>
                  <a:lnTo>
                    <a:pt x="872312" y="281940"/>
                  </a:lnTo>
                  <a:lnTo>
                    <a:pt x="871410" y="280670"/>
                  </a:lnTo>
                  <a:lnTo>
                    <a:pt x="870635" y="280670"/>
                  </a:lnTo>
                  <a:lnTo>
                    <a:pt x="870851" y="279400"/>
                  </a:lnTo>
                  <a:lnTo>
                    <a:pt x="870229" y="280670"/>
                  </a:lnTo>
                  <a:lnTo>
                    <a:pt x="869264" y="279400"/>
                  </a:lnTo>
                  <a:lnTo>
                    <a:pt x="869619" y="278130"/>
                  </a:lnTo>
                  <a:lnTo>
                    <a:pt x="869454" y="276860"/>
                  </a:lnTo>
                  <a:lnTo>
                    <a:pt x="869327" y="276860"/>
                  </a:lnTo>
                  <a:lnTo>
                    <a:pt x="869683" y="275590"/>
                  </a:lnTo>
                  <a:lnTo>
                    <a:pt x="869861" y="275590"/>
                  </a:lnTo>
                  <a:lnTo>
                    <a:pt x="870635" y="274320"/>
                  </a:lnTo>
                  <a:lnTo>
                    <a:pt x="869873" y="271780"/>
                  </a:lnTo>
                  <a:lnTo>
                    <a:pt x="870026" y="270510"/>
                  </a:lnTo>
                  <a:lnTo>
                    <a:pt x="870026" y="271780"/>
                  </a:lnTo>
                  <a:lnTo>
                    <a:pt x="870813" y="271780"/>
                  </a:lnTo>
                  <a:lnTo>
                    <a:pt x="870775" y="270510"/>
                  </a:lnTo>
                  <a:lnTo>
                    <a:pt x="870407" y="270510"/>
                  </a:lnTo>
                  <a:lnTo>
                    <a:pt x="870750" y="269240"/>
                  </a:lnTo>
                  <a:lnTo>
                    <a:pt x="870496" y="269240"/>
                  </a:lnTo>
                  <a:lnTo>
                    <a:pt x="870305" y="270510"/>
                  </a:lnTo>
                  <a:lnTo>
                    <a:pt x="869823" y="269240"/>
                  </a:lnTo>
                  <a:lnTo>
                    <a:pt x="868857" y="269240"/>
                  </a:lnTo>
                  <a:lnTo>
                    <a:pt x="869022" y="267970"/>
                  </a:lnTo>
                  <a:lnTo>
                    <a:pt x="869518" y="267970"/>
                  </a:lnTo>
                  <a:lnTo>
                    <a:pt x="869772" y="269240"/>
                  </a:lnTo>
                  <a:lnTo>
                    <a:pt x="870077" y="267970"/>
                  </a:lnTo>
                  <a:lnTo>
                    <a:pt x="870635" y="267970"/>
                  </a:lnTo>
                  <a:lnTo>
                    <a:pt x="870673" y="266700"/>
                  </a:lnTo>
                  <a:lnTo>
                    <a:pt x="870077" y="266700"/>
                  </a:lnTo>
                  <a:lnTo>
                    <a:pt x="869861" y="265430"/>
                  </a:lnTo>
                  <a:lnTo>
                    <a:pt x="868489" y="265430"/>
                  </a:lnTo>
                  <a:lnTo>
                    <a:pt x="868527" y="264160"/>
                  </a:lnTo>
                  <a:lnTo>
                    <a:pt x="866355" y="264160"/>
                  </a:lnTo>
                  <a:lnTo>
                    <a:pt x="866254" y="262890"/>
                  </a:lnTo>
                  <a:lnTo>
                    <a:pt x="864654" y="262890"/>
                  </a:lnTo>
                  <a:lnTo>
                    <a:pt x="865085" y="259080"/>
                  </a:lnTo>
                  <a:lnTo>
                    <a:pt x="859078" y="261620"/>
                  </a:lnTo>
                  <a:lnTo>
                    <a:pt x="857999" y="261620"/>
                  </a:lnTo>
                  <a:lnTo>
                    <a:pt x="855891" y="259080"/>
                  </a:lnTo>
                  <a:lnTo>
                    <a:pt x="856894" y="257810"/>
                  </a:lnTo>
                  <a:lnTo>
                    <a:pt x="857173" y="257810"/>
                  </a:lnTo>
                  <a:lnTo>
                    <a:pt x="857300" y="256540"/>
                  </a:lnTo>
                  <a:lnTo>
                    <a:pt x="857110" y="256540"/>
                  </a:lnTo>
                  <a:lnTo>
                    <a:pt x="856856" y="255270"/>
                  </a:lnTo>
                  <a:lnTo>
                    <a:pt x="854024" y="255270"/>
                  </a:lnTo>
                  <a:lnTo>
                    <a:pt x="854113" y="254000"/>
                  </a:lnTo>
                  <a:lnTo>
                    <a:pt x="850290" y="254000"/>
                  </a:lnTo>
                  <a:lnTo>
                    <a:pt x="849503" y="252730"/>
                  </a:lnTo>
                  <a:lnTo>
                    <a:pt x="845896" y="252730"/>
                  </a:lnTo>
                  <a:lnTo>
                    <a:pt x="845921" y="251460"/>
                  </a:lnTo>
                  <a:lnTo>
                    <a:pt x="845032" y="252730"/>
                  </a:lnTo>
                  <a:lnTo>
                    <a:pt x="844067" y="252730"/>
                  </a:lnTo>
                  <a:lnTo>
                    <a:pt x="844194" y="251460"/>
                  </a:lnTo>
                  <a:lnTo>
                    <a:pt x="843813" y="251460"/>
                  </a:lnTo>
                  <a:lnTo>
                    <a:pt x="843724" y="252730"/>
                  </a:lnTo>
                  <a:lnTo>
                    <a:pt x="843572" y="252730"/>
                  </a:lnTo>
                  <a:lnTo>
                    <a:pt x="843546" y="251460"/>
                  </a:lnTo>
                  <a:lnTo>
                    <a:pt x="843089" y="252730"/>
                  </a:lnTo>
                  <a:lnTo>
                    <a:pt x="841311" y="252730"/>
                  </a:lnTo>
                  <a:lnTo>
                    <a:pt x="839711" y="254000"/>
                  </a:lnTo>
                  <a:lnTo>
                    <a:pt x="839050" y="254000"/>
                  </a:lnTo>
                  <a:lnTo>
                    <a:pt x="835660" y="255270"/>
                  </a:lnTo>
                  <a:lnTo>
                    <a:pt x="831037" y="255270"/>
                  </a:lnTo>
                  <a:lnTo>
                    <a:pt x="829818" y="256540"/>
                  </a:lnTo>
                  <a:lnTo>
                    <a:pt x="829665" y="257810"/>
                  </a:lnTo>
                  <a:lnTo>
                    <a:pt x="828992" y="257810"/>
                  </a:lnTo>
                  <a:lnTo>
                    <a:pt x="828522" y="259080"/>
                  </a:lnTo>
                  <a:lnTo>
                    <a:pt x="828014" y="259080"/>
                  </a:lnTo>
                  <a:lnTo>
                    <a:pt x="827519" y="260350"/>
                  </a:lnTo>
                  <a:lnTo>
                    <a:pt x="827290" y="260350"/>
                  </a:lnTo>
                  <a:lnTo>
                    <a:pt x="826782" y="261620"/>
                  </a:lnTo>
                  <a:lnTo>
                    <a:pt x="826604" y="261620"/>
                  </a:lnTo>
                  <a:lnTo>
                    <a:pt x="826427" y="262890"/>
                  </a:lnTo>
                  <a:lnTo>
                    <a:pt x="826173" y="262890"/>
                  </a:lnTo>
                  <a:lnTo>
                    <a:pt x="825855" y="264160"/>
                  </a:lnTo>
                  <a:lnTo>
                    <a:pt x="825728" y="265430"/>
                  </a:lnTo>
                  <a:lnTo>
                    <a:pt x="825220" y="265430"/>
                  </a:lnTo>
                  <a:lnTo>
                    <a:pt x="824890" y="266700"/>
                  </a:lnTo>
                  <a:lnTo>
                    <a:pt x="824458" y="266700"/>
                  </a:lnTo>
                  <a:lnTo>
                    <a:pt x="824242" y="267970"/>
                  </a:lnTo>
                  <a:lnTo>
                    <a:pt x="824306" y="269240"/>
                  </a:lnTo>
                  <a:lnTo>
                    <a:pt x="824166" y="269240"/>
                  </a:lnTo>
                  <a:lnTo>
                    <a:pt x="824153" y="270510"/>
                  </a:lnTo>
                  <a:lnTo>
                    <a:pt x="822198" y="270510"/>
                  </a:lnTo>
                  <a:lnTo>
                    <a:pt x="822236" y="269240"/>
                  </a:lnTo>
                  <a:lnTo>
                    <a:pt x="822490" y="269240"/>
                  </a:lnTo>
                  <a:lnTo>
                    <a:pt x="822731" y="267970"/>
                  </a:lnTo>
                  <a:lnTo>
                    <a:pt x="823023" y="266700"/>
                  </a:lnTo>
                  <a:lnTo>
                    <a:pt x="823658" y="265430"/>
                  </a:lnTo>
                  <a:lnTo>
                    <a:pt x="824128" y="265430"/>
                  </a:lnTo>
                  <a:lnTo>
                    <a:pt x="824052" y="264160"/>
                  </a:lnTo>
                  <a:lnTo>
                    <a:pt x="824318" y="264160"/>
                  </a:lnTo>
                  <a:lnTo>
                    <a:pt x="824598" y="262890"/>
                  </a:lnTo>
                  <a:lnTo>
                    <a:pt x="824877" y="262890"/>
                  </a:lnTo>
                  <a:lnTo>
                    <a:pt x="825334" y="261620"/>
                  </a:lnTo>
                  <a:lnTo>
                    <a:pt x="825601" y="260350"/>
                  </a:lnTo>
                  <a:lnTo>
                    <a:pt x="825804" y="260350"/>
                  </a:lnTo>
                  <a:lnTo>
                    <a:pt x="826338" y="259080"/>
                  </a:lnTo>
                  <a:lnTo>
                    <a:pt x="827049" y="259080"/>
                  </a:lnTo>
                  <a:lnTo>
                    <a:pt x="827176" y="257810"/>
                  </a:lnTo>
                  <a:lnTo>
                    <a:pt x="827608" y="257810"/>
                  </a:lnTo>
                  <a:lnTo>
                    <a:pt x="827582" y="256540"/>
                  </a:lnTo>
                  <a:lnTo>
                    <a:pt x="827989" y="255270"/>
                  </a:lnTo>
                  <a:lnTo>
                    <a:pt x="829386" y="255270"/>
                  </a:lnTo>
                  <a:lnTo>
                    <a:pt x="830186" y="254000"/>
                  </a:lnTo>
                  <a:lnTo>
                    <a:pt x="830554" y="254000"/>
                  </a:lnTo>
                  <a:lnTo>
                    <a:pt x="830719" y="252730"/>
                  </a:lnTo>
                  <a:lnTo>
                    <a:pt x="829830" y="252730"/>
                  </a:lnTo>
                  <a:lnTo>
                    <a:pt x="829564" y="251460"/>
                  </a:lnTo>
                  <a:lnTo>
                    <a:pt x="829398" y="251460"/>
                  </a:lnTo>
                  <a:lnTo>
                    <a:pt x="828700" y="250190"/>
                  </a:lnTo>
                  <a:lnTo>
                    <a:pt x="823607" y="250190"/>
                  </a:lnTo>
                  <a:lnTo>
                    <a:pt x="823595" y="248920"/>
                  </a:lnTo>
                  <a:lnTo>
                    <a:pt x="819721" y="248920"/>
                  </a:lnTo>
                  <a:lnTo>
                    <a:pt x="820229" y="247650"/>
                  </a:lnTo>
                  <a:lnTo>
                    <a:pt x="822845" y="247650"/>
                  </a:lnTo>
                  <a:lnTo>
                    <a:pt x="823963" y="248920"/>
                  </a:lnTo>
                  <a:lnTo>
                    <a:pt x="829729" y="248920"/>
                  </a:lnTo>
                  <a:lnTo>
                    <a:pt x="830072" y="250190"/>
                  </a:lnTo>
                  <a:lnTo>
                    <a:pt x="830338" y="250190"/>
                  </a:lnTo>
                  <a:lnTo>
                    <a:pt x="830402" y="251460"/>
                  </a:lnTo>
                  <a:lnTo>
                    <a:pt x="832599" y="251460"/>
                  </a:lnTo>
                  <a:lnTo>
                    <a:pt x="832916" y="252730"/>
                  </a:lnTo>
                  <a:lnTo>
                    <a:pt x="833856" y="252730"/>
                  </a:lnTo>
                  <a:lnTo>
                    <a:pt x="833386" y="251460"/>
                  </a:lnTo>
                  <a:lnTo>
                    <a:pt x="834390" y="251460"/>
                  </a:lnTo>
                  <a:lnTo>
                    <a:pt x="836079" y="250190"/>
                  </a:lnTo>
                  <a:lnTo>
                    <a:pt x="837450" y="250190"/>
                  </a:lnTo>
                  <a:lnTo>
                    <a:pt x="837679" y="248920"/>
                  </a:lnTo>
                  <a:lnTo>
                    <a:pt x="839990" y="248920"/>
                  </a:lnTo>
                  <a:lnTo>
                    <a:pt x="841451" y="247650"/>
                  </a:lnTo>
                  <a:lnTo>
                    <a:pt x="848944" y="247650"/>
                  </a:lnTo>
                  <a:lnTo>
                    <a:pt x="849350" y="248920"/>
                  </a:lnTo>
                  <a:lnTo>
                    <a:pt x="852233" y="248920"/>
                  </a:lnTo>
                  <a:lnTo>
                    <a:pt x="851966" y="247650"/>
                  </a:lnTo>
                  <a:lnTo>
                    <a:pt x="852284" y="247650"/>
                  </a:lnTo>
                  <a:lnTo>
                    <a:pt x="852652" y="246380"/>
                  </a:lnTo>
                  <a:lnTo>
                    <a:pt x="851827" y="246380"/>
                  </a:lnTo>
                  <a:lnTo>
                    <a:pt x="851369" y="245110"/>
                  </a:lnTo>
                  <a:lnTo>
                    <a:pt x="847725" y="245110"/>
                  </a:lnTo>
                  <a:lnTo>
                    <a:pt x="846023" y="243840"/>
                  </a:lnTo>
                  <a:lnTo>
                    <a:pt x="844778" y="243840"/>
                  </a:lnTo>
                  <a:lnTo>
                    <a:pt x="844486" y="242570"/>
                  </a:lnTo>
                  <a:lnTo>
                    <a:pt x="842352" y="242570"/>
                  </a:lnTo>
                  <a:lnTo>
                    <a:pt x="840409" y="243840"/>
                  </a:lnTo>
                  <a:lnTo>
                    <a:pt x="839711" y="243840"/>
                  </a:lnTo>
                  <a:lnTo>
                    <a:pt x="839635" y="242570"/>
                  </a:lnTo>
                  <a:lnTo>
                    <a:pt x="836701" y="242570"/>
                  </a:lnTo>
                  <a:lnTo>
                    <a:pt x="835875" y="241300"/>
                  </a:lnTo>
                  <a:lnTo>
                    <a:pt x="833856" y="241300"/>
                  </a:lnTo>
                  <a:lnTo>
                    <a:pt x="833196" y="242570"/>
                  </a:lnTo>
                  <a:lnTo>
                    <a:pt x="832104" y="241300"/>
                  </a:lnTo>
                  <a:lnTo>
                    <a:pt x="824674" y="241300"/>
                  </a:lnTo>
                  <a:lnTo>
                    <a:pt x="824433" y="242570"/>
                  </a:lnTo>
                  <a:lnTo>
                    <a:pt x="822782" y="242570"/>
                  </a:lnTo>
                  <a:lnTo>
                    <a:pt x="824306" y="241300"/>
                  </a:lnTo>
                  <a:lnTo>
                    <a:pt x="825373" y="240030"/>
                  </a:lnTo>
                  <a:lnTo>
                    <a:pt x="827786" y="240030"/>
                  </a:lnTo>
                  <a:lnTo>
                    <a:pt x="828167" y="238760"/>
                  </a:lnTo>
                  <a:lnTo>
                    <a:pt x="829106" y="238760"/>
                  </a:lnTo>
                  <a:lnTo>
                    <a:pt x="831443" y="240030"/>
                  </a:lnTo>
                  <a:lnTo>
                    <a:pt x="838441" y="240030"/>
                  </a:lnTo>
                  <a:lnTo>
                    <a:pt x="838708" y="241300"/>
                  </a:lnTo>
                  <a:lnTo>
                    <a:pt x="841641" y="241300"/>
                  </a:lnTo>
                  <a:lnTo>
                    <a:pt x="843407" y="240030"/>
                  </a:lnTo>
                  <a:lnTo>
                    <a:pt x="852563" y="240030"/>
                  </a:lnTo>
                  <a:lnTo>
                    <a:pt x="853681" y="241300"/>
                  </a:lnTo>
                  <a:lnTo>
                    <a:pt x="854697" y="242570"/>
                  </a:lnTo>
                  <a:lnTo>
                    <a:pt x="855522" y="242570"/>
                  </a:lnTo>
                  <a:lnTo>
                    <a:pt x="855624" y="243840"/>
                  </a:lnTo>
                  <a:lnTo>
                    <a:pt x="855065" y="243840"/>
                  </a:lnTo>
                  <a:lnTo>
                    <a:pt x="855141" y="245110"/>
                  </a:lnTo>
                  <a:lnTo>
                    <a:pt x="855472" y="245110"/>
                  </a:lnTo>
                  <a:lnTo>
                    <a:pt x="855091" y="246380"/>
                  </a:lnTo>
                  <a:lnTo>
                    <a:pt x="856322" y="246380"/>
                  </a:lnTo>
                  <a:lnTo>
                    <a:pt x="856907" y="247650"/>
                  </a:lnTo>
                  <a:lnTo>
                    <a:pt x="856462" y="247650"/>
                  </a:lnTo>
                  <a:lnTo>
                    <a:pt x="856462" y="248920"/>
                  </a:lnTo>
                  <a:lnTo>
                    <a:pt x="859536" y="248920"/>
                  </a:lnTo>
                  <a:lnTo>
                    <a:pt x="859663" y="250190"/>
                  </a:lnTo>
                  <a:lnTo>
                    <a:pt x="862965" y="250190"/>
                  </a:lnTo>
                  <a:lnTo>
                    <a:pt x="863638" y="251460"/>
                  </a:lnTo>
                  <a:lnTo>
                    <a:pt x="864882" y="251460"/>
                  </a:lnTo>
                  <a:lnTo>
                    <a:pt x="867511" y="252730"/>
                  </a:lnTo>
                  <a:lnTo>
                    <a:pt x="873099" y="252730"/>
                  </a:lnTo>
                  <a:lnTo>
                    <a:pt x="874407" y="251460"/>
                  </a:lnTo>
                  <a:lnTo>
                    <a:pt x="875042" y="250190"/>
                  </a:lnTo>
                  <a:lnTo>
                    <a:pt x="874052" y="248920"/>
                  </a:lnTo>
                  <a:lnTo>
                    <a:pt x="873734" y="247650"/>
                  </a:lnTo>
                  <a:lnTo>
                    <a:pt x="873569" y="247650"/>
                  </a:lnTo>
                  <a:lnTo>
                    <a:pt x="873594" y="246380"/>
                  </a:lnTo>
                  <a:lnTo>
                    <a:pt x="873391" y="246380"/>
                  </a:lnTo>
                  <a:lnTo>
                    <a:pt x="873099" y="245110"/>
                  </a:lnTo>
                  <a:lnTo>
                    <a:pt x="872159" y="245110"/>
                  </a:lnTo>
                  <a:lnTo>
                    <a:pt x="872083" y="243840"/>
                  </a:lnTo>
                  <a:lnTo>
                    <a:pt x="872515" y="243840"/>
                  </a:lnTo>
                  <a:lnTo>
                    <a:pt x="871982" y="242570"/>
                  </a:lnTo>
                  <a:lnTo>
                    <a:pt x="869505" y="242570"/>
                  </a:lnTo>
                  <a:lnTo>
                    <a:pt x="869569" y="241300"/>
                  </a:lnTo>
                  <a:lnTo>
                    <a:pt x="871613" y="240030"/>
                  </a:lnTo>
                  <a:lnTo>
                    <a:pt x="873213" y="240030"/>
                  </a:lnTo>
                  <a:lnTo>
                    <a:pt x="873709" y="238760"/>
                  </a:lnTo>
                  <a:lnTo>
                    <a:pt x="874496" y="238760"/>
                  </a:lnTo>
                  <a:lnTo>
                    <a:pt x="873963" y="237490"/>
                  </a:lnTo>
                  <a:lnTo>
                    <a:pt x="870610" y="237490"/>
                  </a:lnTo>
                  <a:lnTo>
                    <a:pt x="864438" y="236220"/>
                  </a:lnTo>
                  <a:lnTo>
                    <a:pt x="858126" y="236220"/>
                  </a:lnTo>
                  <a:lnTo>
                    <a:pt x="856462" y="237490"/>
                  </a:lnTo>
                  <a:lnTo>
                    <a:pt x="853440" y="237490"/>
                  </a:lnTo>
                  <a:lnTo>
                    <a:pt x="852919" y="236220"/>
                  </a:lnTo>
                  <a:lnTo>
                    <a:pt x="852271" y="236220"/>
                  </a:lnTo>
                  <a:lnTo>
                    <a:pt x="852055" y="234950"/>
                  </a:lnTo>
                  <a:lnTo>
                    <a:pt x="845553" y="234950"/>
                  </a:lnTo>
                  <a:lnTo>
                    <a:pt x="845083" y="233680"/>
                  </a:lnTo>
                  <a:lnTo>
                    <a:pt x="840295" y="233680"/>
                  </a:lnTo>
                  <a:lnTo>
                    <a:pt x="839876" y="234950"/>
                  </a:lnTo>
                  <a:lnTo>
                    <a:pt x="836282" y="234950"/>
                  </a:lnTo>
                  <a:lnTo>
                    <a:pt x="835863" y="236220"/>
                  </a:lnTo>
                  <a:lnTo>
                    <a:pt x="835748" y="234950"/>
                  </a:lnTo>
                  <a:lnTo>
                    <a:pt x="833932" y="236220"/>
                  </a:lnTo>
                  <a:lnTo>
                    <a:pt x="831951" y="236220"/>
                  </a:lnTo>
                  <a:lnTo>
                    <a:pt x="835418" y="233680"/>
                  </a:lnTo>
                  <a:lnTo>
                    <a:pt x="833894" y="232410"/>
                  </a:lnTo>
                  <a:lnTo>
                    <a:pt x="833793" y="233680"/>
                  </a:lnTo>
                  <a:lnTo>
                    <a:pt x="833628" y="232410"/>
                  </a:lnTo>
                  <a:lnTo>
                    <a:pt x="833056" y="232410"/>
                  </a:lnTo>
                  <a:lnTo>
                    <a:pt x="831786" y="231140"/>
                  </a:lnTo>
                  <a:lnTo>
                    <a:pt x="828446" y="231140"/>
                  </a:lnTo>
                  <a:lnTo>
                    <a:pt x="826528" y="229870"/>
                  </a:lnTo>
                  <a:lnTo>
                    <a:pt x="826401" y="228600"/>
                  </a:lnTo>
                  <a:lnTo>
                    <a:pt x="827214" y="228600"/>
                  </a:lnTo>
                  <a:lnTo>
                    <a:pt x="827341" y="227330"/>
                  </a:lnTo>
                  <a:lnTo>
                    <a:pt x="828370" y="228600"/>
                  </a:lnTo>
                  <a:lnTo>
                    <a:pt x="832396" y="228600"/>
                  </a:lnTo>
                  <a:lnTo>
                    <a:pt x="833424" y="228600"/>
                  </a:lnTo>
                  <a:lnTo>
                    <a:pt x="837095" y="228600"/>
                  </a:lnTo>
                  <a:lnTo>
                    <a:pt x="836676" y="227330"/>
                  </a:lnTo>
                  <a:lnTo>
                    <a:pt x="836333" y="227330"/>
                  </a:lnTo>
                  <a:lnTo>
                    <a:pt x="836447" y="226060"/>
                  </a:lnTo>
                  <a:lnTo>
                    <a:pt x="835914" y="226060"/>
                  </a:lnTo>
                  <a:lnTo>
                    <a:pt x="835990" y="224790"/>
                  </a:lnTo>
                  <a:lnTo>
                    <a:pt x="835837" y="223520"/>
                  </a:lnTo>
                  <a:lnTo>
                    <a:pt x="834580" y="222250"/>
                  </a:lnTo>
                  <a:lnTo>
                    <a:pt x="835190" y="220980"/>
                  </a:lnTo>
                  <a:lnTo>
                    <a:pt x="835761" y="222250"/>
                  </a:lnTo>
                  <a:lnTo>
                    <a:pt x="836676" y="222250"/>
                  </a:lnTo>
                  <a:lnTo>
                    <a:pt x="837679" y="220980"/>
                  </a:lnTo>
                  <a:lnTo>
                    <a:pt x="838276" y="220980"/>
                  </a:lnTo>
                  <a:lnTo>
                    <a:pt x="838161" y="222250"/>
                  </a:lnTo>
                  <a:lnTo>
                    <a:pt x="838695" y="223520"/>
                  </a:lnTo>
                  <a:lnTo>
                    <a:pt x="838784" y="224790"/>
                  </a:lnTo>
                  <a:lnTo>
                    <a:pt x="839012" y="224790"/>
                  </a:lnTo>
                  <a:lnTo>
                    <a:pt x="839838" y="227330"/>
                  </a:lnTo>
                  <a:lnTo>
                    <a:pt x="840486" y="228600"/>
                  </a:lnTo>
                  <a:lnTo>
                    <a:pt x="845058" y="228600"/>
                  </a:lnTo>
                  <a:lnTo>
                    <a:pt x="847369" y="229870"/>
                  </a:lnTo>
                  <a:lnTo>
                    <a:pt x="847585" y="228600"/>
                  </a:lnTo>
                  <a:lnTo>
                    <a:pt x="849426" y="229870"/>
                  </a:lnTo>
                  <a:lnTo>
                    <a:pt x="850125" y="228600"/>
                  </a:lnTo>
                  <a:lnTo>
                    <a:pt x="851217" y="229870"/>
                  </a:lnTo>
                  <a:lnTo>
                    <a:pt x="852779" y="229870"/>
                  </a:lnTo>
                  <a:lnTo>
                    <a:pt x="853109" y="228600"/>
                  </a:lnTo>
                  <a:lnTo>
                    <a:pt x="853998" y="228600"/>
                  </a:lnTo>
                  <a:lnTo>
                    <a:pt x="851179" y="224790"/>
                  </a:lnTo>
                  <a:lnTo>
                    <a:pt x="851027" y="224790"/>
                  </a:lnTo>
                  <a:lnTo>
                    <a:pt x="850925" y="223520"/>
                  </a:lnTo>
                  <a:lnTo>
                    <a:pt x="850658" y="220980"/>
                  </a:lnTo>
                  <a:lnTo>
                    <a:pt x="850506" y="220980"/>
                  </a:lnTo>
                  <a:lnTo>
                    <a:pt x="849147" y="219710"/>
                  </a:lnTo>
                  <a:lnTo>
                    <a:pt x="844410" y="219710"/>
                  </a:lnTo>
                  <a:lnTo>
                    <a:pt x="844219" y="218440"/>
                  </a:lnTo>
                  <a:lnTo>
                    <a:pt x="843076" y="218440"/>
                  </a:lnTo>
                  <a:lnTo>
                    <a:pt x="842200" y="219710"/>
                  </a:lnTo>
                  <a:lnTo>
                    <a:pt x="841552" y="219710"/>
                  </a:lnTo>
                  <a:lnTo>
                    <a:pt x="839660" y="218440"/>
                  </a:lnTo>
                  <a:lnTo>
                    <a:pt x="837577" y="218440"/>
                  </a:lnTo>
                  <a:lnTo>
                    <a:pt x="837387" y="217170"/>
                  </a:lnTo>
                  <a:lnTo>
                    <a:pt x="837018" y="215900"/>
                  </a:lnTo>
                  <a:lnTo>
                    <a:pt x="837869" y="215900"/>
                  </a:lnTo>
                  <a:lnTo>
                    <a:pt x="837869" y="214630"/>
                  </a:lnTo>
                  <a:lnTo>
                    <a:pt x="838847" y="214630"/>
                  </a:lnTo>
                  <a:lnTo>
                    <a:pt x="838644" y="215900"/>
                  </a:lnTo>
                  <a:lnTo>
                    <a:pt x="839927" y="215900"/>
                  </a:lnTo>
                  <a:lnTo>
                    <a:pt x="841502" y="217170"/>
                  </a:lnTo>
                  <a:lnTo>
                    <a:pt x="843216" y="217170"/>
                  </a:lnTo>
                  <a:lnTo>
                    <a:pt x="844270" y="215900"/>
                  </a:lnTo>
                  <a:lnTo>
                    <a:pt x="844638" y="217170"/>
                  </a:lnTo>
                  <a:lnTo>
                    <a:pt x="849096" y="217170"/>
                  </a:lnTo>
                  <a:lnTo>
                    <a:pt x="849185" y="218440"/>
                  </a:lnTo>
                  <a:lnTo>
                    <a:pt x="851700" y="218440"/>
                  </a:lnTo>
                  <a:lnTo>
                    <a:pt x="852398" y="219710"/>
                  </a:lnTo>
                  <a:lnTo>
                    <a:pt x="852678" y="220980"/>
                  </a:lnTo>
                  <a:lnTo>
                    <a:pt x="852868" y="220980"/>
                  </a:lnTo>
                  <a:lnTo>
                    <a:pt x="852830" y="222250"/>
                  </a:lnTo>
                  <a:lnTo>
                    <a:pt x="852957" y="222250"/>
                  </a:lnTo>
                  <a:lnTo>
                    <a:pt x="853097" y="223520"/>
                  </a:lnTo>
                  <a:lnTo>
                    <a:pt x="855205" y="223520"/>
                  </a:lnTo>
                  <a:lnTo>
                    <a:pt x="855751" y="222250"/>
                  </a:lnTo>
                  <a:lnTo>
                    <a:pt x="855941" y="222250"/>
                  </a:lnTo>
                  <a:lnTo>
                    <a:pt x="856094" y="220980"/>
                  </a:lnTo>
                  <a:lnTo>
                    <a:pt x="856056" y="222250"/>
                  </a:lnTo>
                  <a:lnTo>
                    <a:pt x="856322" y="223520"/>
                  </a:lnTo>
                  <a:lnTo>
                    <a:pt x="856449" y="223520"/>
                  </a:lnTo>
                  <a:lnTo>
                    <a:pt x="857427" y="224777"/>
                  </a:lnTo>
                  <a:lnTo>
                    <a:pt x="857389" y="223520"/>
                  </a:lnTo>
                  <a:lnTo>
                    <a:pt x="858901" y="223520"/>
                  </a:lnTo>
                  <a:lnTo>
                    <a:pt x="858735" y="224790"/>
                  </a:lnTo>
                  <a:lnTo>
                    <a:pt x="859256" y="224790"/>
                  </a:lnTo>
                  <a:lnTo>
                    <a:pt x="859790" y="226060"/>
                  </a:lnTo>
                  <a:lnTo>
                    <a:pt x="863180" y="226060"/>
                  </a:lnTo>
                  <a:lnTo>
                    <a:pt x="865098" y="227330"/>
                  </a:lnTo>
                  <a:lnTo>
                    <a:pt x="867930" y="227330"/>
                  </a:lnTo>
                  <a:lnTo>
                    <a:pt x="868032" y="226060"/>
                  </a:lnTo>
                  <a:lnTo>
                    <a:pt x="868451" y="226060"/>
                  </a:lnTo>
                  <a:lnTo>
                    <a:pt x="868248" y="224790"/>
                  </a:lnTo>
                  <a:lnTo>
                    <a:pt x="868616" y="224790"/>
                  </a:lnTo>
                  <a:lnTo>
                    <a:pt x="868768" y="223520"/>
                  </a:lnTo>
                  <a:lnTo>
                    <a:pt x="868972" y="222250"/>
                  </a:lnTo>
                  <a:lnTo>
                    <a:pt x="868680" y="223520"/>
                  </a:lnTo>
                  <a:lnTo>
                    <a:pt x="868502" y="223520"/>
                  </a:lnTo>
                  <a:lnTo>
                    <a:pt x="867879" y="222250"/>
                  </a:lnTo>
                  <a:lnTo>
                    <a:pt x="867168" y="220980"/>
                  </a:lnTo>
                  <a:lnTo>
                    <a:pt x="867168" y="219710"/>
                  </a:lnTo>
                  <a:lnTo>
                    <a:pt x="866597" y="219710"/>
                  </a:lnTo>
                  <a:lnTo>
                    <a:pt x="866444" y="218440"/>
                  </a:lnTo>
                  <a:lnTo>
                    <a:pt x="866952" y="218440"/>
                  </a:lnTo>
                  <a:lnTo>
                    <a:pt x="866902" y="217170"/>
                  </a:lnTo>
                  <a:lnTo>
                    <a:pt x="867714" y="217170"/>
                  </a:lnTo>
                  <a:lnTo>
                    <a:pt x="867791" y="218440"/>
                  </a:lnTo>
                  <a:lnTo>
                    <a:pt x="868781" y="218440"/>
                  </a:lnTo>
                  <a:lnTo>
                    <a:pt x="870572" y="220980"/>
                  </a:lnTo>
                  <a:lnTo>
                    <a:pt x="871105" y="222250"/>
                  </a:lnTo>
                  <a:lnTo>
                    <a:pt x="880224" y="222250"/>
                  </a:lnTo>
                  <a:lnTo>
                    <a:pt x="880732" y="220980"/>
                  </a:lnTo>
                  <a:lnTo>
                    <a:pt x="881367" y="220980"/>
                  </a:lnTo>
                  <a:lnTo>
                    <a:pt x="881456" y="219710"/>
                  </a:lnTo>
                  <a:lnTo>
                    <a:pt x="881748" y="219710"/>
                  </a:lnTo>
                  <a:lnTo>
                    <a:pt x="881468" y="218440"/>
                  </a:lnTo>
                  <a:lnTo>
                    <a:pt x="881240" y="217170"/>
                  </a:lnTo>
                  <a:lnTo>
                    <a:pt x="881011" y="215900"/>
                  </a:lnTo>
                  <a:lnTo>
                    <a:pt x="880402" y="214630"/>
                  </a:lnTo>
                  <a:lnTo>
                    <a:pt x="880846" y="214630"/>
                  </a:lnTo>
                  <a:lnTo>
                    <a:pt x="881532" y="213360"/>
                  </a:lnTo>
                  <a:lnTo>
                    <a:pt x="881913" y="214630"/>
                  </a:lnTo>
                  <a:lnTo>
                    <a:pt x="882497" y="214630"/>
                  </a:lnTo>
                  <a:lnTo>
                    <a:pt x="882840" y="215900"/>
                  </a:lnTo>
                  <a:lnTo>
                    <a:pt x="883246" y="217170"/>
                  </a:lnTo>
                  <a:lnTo>
                    <a:pt x="883843" y="218440"/>
                  </a:lnTo>
                  <a:lnTo>
                    <a:pt x="886409" y="218440"/>
                  </a:lnTo>
                  <a:lnTo>
                    <a:pt x="886891" y="217170"/>
                  </a:lnTo>
                  <a:lnTo>
                    <a:pt x="888542" y="218440"/>
                  </a:lnTo>
                  <a:lnTo>
                    <a:pt x="890295" y="215900"/>
                  </a:lnTo>
                  <a:lnTo>
                    <a:pt x="892009" y="215900"/>
                  </a:lnTo>
                  <a:lnTo>
                    <a:pt x="892022" y="213360"/>
                  </a:lnTo>
                  <a:lnTo>
                    <a:pt x="892213" y="213360"/>
                  </a:lnTo>
                  <a:lnTo>
                    <a:pt x="892530" y="212090"/>
                  </a:lnTo>
                  <a:lnTo>
                    <a:pt x="891971" y="212090"/>
                  </a:lnTo>
                  <a:lnTo>
                    <a:pt x="891743" y="210820"/>
                  </a:lnTo>
                  <a:lnTo>
                    <a:pt x="891209" y="209550"/>
                  </a:lnTo>
                  <a:lnTo>
                    <a:pt x="891603" y="208280"/>
                  </a:lnTo>
                  <a:lnTo>
                    <a:pt x="891832" y="207010"/>
                  </a:lnTo>
                  <a:lnTo>
                    <a:pt x="891082" y="205740"/>
                  </a:lnTo>
                  <a:lnTo>
                    <a:pt x="891006" y="204470"/>
                  </a:lnTo>
                  <a:lnTo>
                    <a:pt x="890854" y="204470"/>
                  </a:lnTo>
                  <a:lnTo>
                    <a:pt x="890600" y="203200"/>
                  </a:lnTo>
                  <a:lnTo>
                    <a:pt x="889762" y="201930"/>
                  </a:lnTo>
                  <a:lnTo>
                    <a:pt x="889419" y="201930"/>
                  </a:lnTo>
                  <a:lnTo>
                    <a:pt x="889330" y="200660"/>
                  </a:lnTo>
                  <a:lnTo>
                    <a:pt x="888923" y="199390"/>
                  </a:lnTo>
                  <a:lnTo>
                    <a:pt x="888733" y="199390"/>
                  </a:lnTo>
                  <a:lnTo>
                    <a:pt x="888974" y="198120"/>
                  </a:lnTo>
                  <a:lnTo>
                    <a:pt x="889711" y="196850"/>
                  </a:lnTo>
                  <a:lnTo>
                    <a:pt x="889304" y="196850"/>
                  </a:lnTo>
                  <a:lnTo>
                    <a:pt x="888885" y="198120"/>
                  </a:lnTo>
                  <a:lnTo>
                    <a:pt x="883373" y="198120"/>
                  </a:lnTo>
                  <a:lnTo>
                    <a:pt x="883018" y="196850"/>
                  </a:lnTo>
                  <a:lnTo>
                    <a:pt x="882738" y="196850"/>
                  </a:lnTo>
                  <a:lnTo>
                    <a:pt x="880579" y="195580"/>
                  </a:lnTo>
                  <a:lnTo>
                    <a:pt x="876681" y="195580"/>
                  </a:lnTo>
                  <a:lnTo>
                    <a:pt x="876439" y="194310"/>
                  </a:lnTo>
                  <a:lnTo>
                    <a:pt x="876084" y="195580"/>
                  </a:lnTo>
                  <a:lnTo>
                    <a:pt x="870191" y="195580"/>
                  </a:lnTo>
                  <a:lnTo>
                    <a:pt x="870496" y="193040"/>
                  </a:lnTo>
                  <a:lnTo>
                    <a:pt x="870153" y="193040"/>
                  </a:lnTo>
                  <a:lnTo>
                    <a:pt x="869797" y="191770"/>
                  </a:lnTo>
                  <a:lnTo>
                    <a:pt x="870737" y="191770"/>
                  </a:lnTo>
                  <a:lnTo>
                    <a:pt x="871042" y="190500"/>
                  </a:lnTo>
                  <a:lnTo>
                    <a:pt x="871334" y="191770"/>
                  </a:lnTo>
                  <a:lnTo>
                    <a:pt x="872248" y="190500"/>
                  </a:lnTo>
                  <a:lnTo>
                    <a:pt x="874941" y="190500"/>
                  </a:lnTo>
                  <a:lnTo>
                    <a:pt x="875284" y="189230"/>
                  </a:lnTo>
                  <a:lnTo>
                    <a:pt x="876693" y="189230"/>
                  </a:lnTo>
                  <a:lnTo>
                    <a:pt x="877062" y="187960"/>
                  </a:lnTo>
                  <a:lnTo>
                    <a:pt x="878078" y="189230"/>
                  </a:lnTo>
                  <a:lnTo>
                    <a:pt x="879475" y="187960"/>
                  </a:lnTo>
                  <a:lnTo>
                    <a:pt x="880008" y="189230"/>
                  </a:lnTo>
                  <a:lnTo>
                    <a:pt x="881735" y="189230"/>
                  </a:lnTo>
                  <a:lnTo>
                    <a:pt x="882319" y="190500"/>
                  </a:lnTo>
                  <a:lnTo>
                    <a:pt x="883513" y="190500"/>
                  </a:lnTo>
                  <a:lnTo>
                    <a:pt x="883907" y="191770"/>
                  </a:lnTo>
                  <a:lnTo>
                    <a:pt x="882230" y="191770"/>
                  </a:lnTo>
                  <a:lnTo>
                    <a:pt x="881430" y="193040"/>
                  </a:lnTo>
                  <a:lnTo>
                    <a:pt x="888847" y="193040"/>
                  </a:lnTo>
                  <a:lnTo>
                    <a:pt x="890524" y="194310"/>
                  </a:lnTo>
                  <a:lnTo>
                    <a:pt x="892594" y="194310"/>
                  </a:lnTo>
                  <a:lnTo>
                    <a:pt x="893533" y="193040"/>
                  </a:lnTo>
                  <a:lnTo>
                    <a:pt x="893889" y="194310"/>
                  </a:lnTo>
                  <a:lnTo>
                    <a:pt x="893978" y="193040"/>
                  </a:lnTo>
                  <a:lnTo>
                    <a:pt x="894029" y="194310"/>
                  </a:lnTo>
                  <a:lnTo>
                    <a:pt x="893889" y="194310"/>
                  </a:lnTo>
                  <a:lnTo>
                    <a:pt x="893165" y="194310"/>
                  </a:lnTo>
                  <a:lnTo>
                    <a:pt x="893025" y="195580"/>
                  </a:lnTo>
                  <a:lnTo>
                    <a:pt x="893686" y="195580"/>
                  </a:lnTo>
                  <a:lnTo>
                    <a:pt x="893648" y="196850"/>
                  </a:lnTo>
                  <a:lnTo>
                    <a:pt x="894359" y="198120"/>
                  </a:lnTo>
                  <a:lnTo>
                    <a:pt x="894181" y="200660"/>
                  </a:lnTo>
                  <a:lnTo>
                    <a:pt x="894626" y="200660"/>
                  </a:lnTo>
                  <a:lnTo>
                    <a:pt x="894664" y="201930"/>
                  </a:lnTo>
                  <a:lnTo>
                    <a:pt x="894842" y="201930"/>
                  </a:lnTo>
                  <a:lnTo>
                    <a:pt x="895578" y="203200"/>
                  </a:lnTo>
                  <a:lnTo>
                    <a:pt x="895858" y="203200"/>
                  </a:lnTo>
                  <a:lnTo>
                    <a:pt x="897382" y="204470"/>
                  </a:lnTo>
                  <a:lnTo>
                    <a:pt x="901674" y="204470"/>
                  </a:lnTo>
                  <a:lnTo>
                    <a:pt x="901877" y="203200"/>
                  </a:lnTo>
                  <a:lnTo>
                    <a:pt x="902614" y="204470"/>
                  </a:lnTo>
                  <a:lnTo>
                    <a:pt x="903058" y="204470"/>
                  </a:lnTo>
                  <a:lnTo>
                    <a:pt x="903185" y="205740"/>
                  </a:lnTo>
                  <a:lnTo>
                    <a:pt x="903617" y="205740"/>
                  </a:lnTo>
                  <a:lnTo>
                    <a:pt x="903808" y="207010"/>
                  </a:lnTo>
                  <a:lnTo>
                    <a:pt x="903947" y="207010"/>
                  </a:lnTo>
                  <a:lnTo>
                    <a:pt x="905281" y="205740"/>
                  </a:lnTo>
                  <a:lnTo>
                    <a:pt x="905903" y="204470"/>
                  </a:lnTo>
                  <a:lnTo>
                    <a:pt x="906691" y="204470"/>
                  </a:lnTo>
                  <a:lnTo>
                    <a:pt x="907618" y="203200"/>
                  </a:lnTo>
                  <a:lnTo>
                    <a:pt x="910018" y="203200"/>
                  </a:lnTo>
                  <a:lnTo>
                    <a:pt x="911199" y="201930"/>
                  </a:lnTo>
                  <a:lnTo>
                    <a:pt x="914603" y="200660"/>
                  </a:lnTo>
                  <a:lnTo>
                    <a:pt x="915009" y="200660"/>
                  </a:lnTo>
                  <a:lnTo>
                    <a:pt x="915162" y="198120"/>
                  </a:lnTo>
                  <a:lnTo>
                    <a:pt x="915441" y="199390"/>
                  </a:lnTo>
                  <a:lnTo>
                    <a:pt x="916711" y="198120"/>
                  </a:lnTo>
                  <a:lnTo>
                    <a:pt x="917460" y="198120"/>
                  </a:lnTo>
                  <a:lnTo>
                    <a:pt x="919213" y="196850"/>
                  </a:lnTo>
                  <a:lnTo>
                    <a:pt x="919403" y="196850"/>
                  </a:lnTo>
                  <a:lnTo>
                    <a:pt x="919289" y="194310"/>
                  </a:lnTo>
                  <a:lnTo>
                    <a:pt x="919187" y="193040"/>
                  </a:lnTo>
                  <a:lnTo>
                    <a:pt x="919441" y="194310"/>
                  </a:lnTo>
                  <a:lnTo>
                    <a:pt x="920623" y="194310"/>
                  </a:lnTo>
                  <a:lnTo>
                    <a:pt x="920635" y="190500"/>
                  </a:lnTo>
                  <a:lnTo>
                    <a:pt x="921092" y="191770"/>
                  </a:lnTo>
                  <a:lnTo>
                    <a:pt x="922070" y="190500"/>
                  </a:lnTo>
                  <a:lnTo>
                    <a:pt x="922451" y="189230"/>
                  </a:lnTo>
                  <a:lnTo>
                    <a:pt x="923010" y="189230"/>
                  </a:lnTo>
                  <a:lnTo>
                    <a:pt x="922997" y="187960"/>
                  </a:lnTo>
                  <a:lnTo>
                    <a:pt x="922578" y="187960"/>
                  </a:lnTo>
                  <a:lnTo>
                    <a:pt x="921575" y="186690"/>
                  </a:lnTo>
                  <a:lnTo>
                    <a:pt x="918324" y="186690"/>
                  </a:lnTo>
                  <a:lnTo>
                    <a:pt x="916838" y="187960"/>
                  </a:lnTo>
                  <a:lnTo>
                    <a:pt x="915835" y="187960"/>
                  </a:lnTo>
                  <a:lnTo>
                    <a:pt x="915695" y="189230"/>
                  </a:lnTo>
                  <a:lnTo>
                    <a:pt x="915390" y="187960"/>
                  </a:lnTo>
                  <a:lnTo>
                    <a:pt x="915009" y="187960"/>
                  </a:lnTo>
                  <a:lnTo>
                    <a:pt x="915517" y="185420"/>
                  </a:lnTo>
                  <a:lnTo>
                    <a:pt x="915911" y="184150"/>
                  </a:lnTo>
                  <a:lnTo>
                    <a:pt x="917600" y="184150"/>
                  </a:lnTo>
                  <a:lnTo>
                    <a:pt x="917346" y="182880"/>
                  </a:lnTo>
                  <a:lnTo>
                    <a:pt x="918616" y="182880"/>
                  </a:lnTo>
                  <a:lnTo>
                    <a:pt x="920800" y="181610"/>
                  </a:lnTo>
                  <a:lnTo>
                    <a:pt x="923467" y="181610"/>
                  </a:lnTo>
                  <a:lnTo>
                    <a:pt x="924687" y="180340"/>
                  </a:lnTo>
                  <a:lnTo>
                    <a:pt x="924699" y="177800"/>
                  </a:lnTo>
                  <a:lnTo>
                    <a:pt x="924966" y="177800"/>
                  </a:lnTo>
                  <a:lnTo>
                    <a:pt x="925207" y="179070"/>
                  </a:lnTo>
                  <a:lnTo>
                    <a:pt x="925550" y="179070"/>
                  </a:lnTo>
                  <a:lnTo>
                    <a:pt x="925398" y="177800"/>
                  </a:lnTo>
                  <a:lnTo>
                    <a:pt x="926122" y="177800"/>
                  </a:lnTo>
                  <a:lnTo>
                    <a:pt x="926249" y="176530"/>
                  </a:lnTo>
                  <a:lnTo>
                    <a:pt x="926172" y="175260"/>
                  </a:lnTo>
                  <a:lnTo>
                    <a:pt x="925982" y="173990"/>
                  </a:lnTo>
                  <a:lnTo>
                    <a:pt x="926363" y="172720"/>
                  </a:lnTo>
                  <a:lnTo>
                    <a:pt x="926630" y="170180"/>
                  </a:lnTo>
                  <a:lnTo>
                    <a:pt x="926338" y="170180"/>
                  </a:lnTo>
                  <a:lnTo>
                    <a:pt x="926376" y="168910"/>
                  </a:lnTo>
                  <a:lnTo>
                    <a:pt x="923912" y="170180"/>
                  </a:lnTo>
                  <a:lnTo>
                    <a:pt x="919467" y="172720"/>
                  </a:lnTo>
                  <a:lnTo>
                    <a:pt x="915479" y="173990"/>
                  </a:lnTo>
                  <a:lnTo>
                    <a:pt x="912355" y="175260"/>
                  </a:lnTo>
                  <a:lnTo>
                    <a:pt x="911567" y="175260"/>
                  </a:lnTo>
                  <a:lnTo>
                    <a:pt x="911250" y="174053"/>
                  </a:lnTo>
                  <a:lnTo>
                    <a:pt x="908697" y="175260"/>
                  </a:lnTo>
                  <a:lnTo>
                    <a:pt x="903643" y="175260"/>
                  </a:lnTo>
                  <a:lnTo>
                    <a:pt x="903363" y="173990"/>
                  </a:lnTo>
                  <a:lnTo>
                    <a:pt x="903097" y="173990"/>
                  </a:lnTo>
                  <a:lnTo>
                    <a:pt x="902804" y="175260"/>
                  </a:lnTo>
                  <a:lnTo>
                    <a:pt x="902639" y="175260"/>
                  </a:lnTo>
                  <a:lnTo>
                    <a:pt x="902487" y="172720"/>
                  </a:lnTo>
                  <a:lnTo>
                    <a:pt x="902817" y="172720"/>
                  </a:lnTo>
                  <a:lnTo>
                    <a:pt x="903084" y="173990"/>
                  </a:lnTo>
                  <a:lnTo>
                    <a:pt x="903122" y="172720"/>
                  </a:lnTo>
                  <a:lnTo>
                    <a:pt x="907554" y="172720"/>
                  </a:lnTo>
                  <a:lnTo>
                    <a:pt x="907554" y="171450"/>
                  </a:lnTo>
                  <a:lnTo>
                    <a:pt x="908024" y="171450"/>
                  </a:lnTo>
                  <a:lnTo>
                    <a:pt x="907529" y="170180"/>
                  </a:lnTo>
                  <a:lnTo>
                    <a:pt x="907503" y="167640"/>
                  </a:lnTo>
                  <a:lnTo>
                    <a:pt x="907161" y="167640"/>
                  </a:lnTo>
                  <a:lnTo>
                    <a:pt x="905814" y="166370"/>
                  </a:lnTo>
                  <a:lnTo>
                    <a:pt x="904786" y="166370"/>
                  </a:lnTo>
                  <a:lnTo>
                    <a:pt x="904316" y="165100"/>
                  </a:lnTo>
                  <a:lnTo>
                    <a:pt x="904138" y="166370"/>
                  </a:lnTo>
                  <a:lnTo>
                    <a:pt x="904074" y="165100"/>
                  </a:lnTo>
                  <a:lnTo>
                    <a:pt x="903935" y="165100"/>
                  </a:lnTo>
                  <a:lnTo>
                    <a:pt x="903732" y="166370"/>
                  </a:lnTo>
                  <a:lnTo>
                    <a:pt x="902982" y="165100"/>
                  </a:lnTo>
                  <a:lnTo>
                    <a:pt x="902843" y="163830"/>
                  </a:lnTo>
                  <a:lnTo>
                    <a:pt x="902233" y="163830"/>
                  </a:lnTo>
                  <a:lnTo>
                    <a:pt x="902042" y="163830"/>
                  </a:lnTo>
                  <a:lnTo>
                    <a:pt x="900988" y="162560"/>
                  </a:lnTo>
                  <a:lnTo>
                    <a:pt x="902068" y="161290"/>
                  </a:lnTo>
                  <a:lnTo>
                    <a:pt x="902144" y="162560"/>
                  </a:lnTo>
                  <a:lnTo>
                    <a:pt x="902525" y="162560"/>
                  </a:lnTo>
                  <a:lnTo>
                    <a:pt x="902944" y="162560"/>
                  </a:lnTo>
                  <a:lnTo>
                    <a:pt x="933030" y="162560"/>
                  </a:lnTo>
                  <a:lnTo>
                    <a:pt x="933056" y="161290"/>
                  </a:lnTo>
                  <a:lnTo>
                    <a:pt x="933196" y="161290"/>
                  </a:lnTo>
                  <a:lnTo>
                    <a:pt x="933526" y="162560"/>
                  </a:lnTo>
                  <a:lnTo>
                    <a:pt x="933831" y="162560"/>
                  </a:lnTo>
                  <a:lnTo>
                    <a:pt x="933856" y="161290"/>
                  </a:lnTo>
                  <a:lnTo>
                    <a:pt x="934135" y="161290"/>
                  </a:lnTo>
                  <a:lnTo>
                    <a:pt x="934237" y="160020"/>
                  </a:lnTo>
                  <a:lnTo>
                    <a:pt x="934123" y="157480"/>
                  </a:lnTo>
                  <a:lnTo>
                    <a:pt x="932980" y="156210"/>
                  </a:lnTo>
                  <a:lnTo>
                    <a:pt x="930313" y="154940"/>
                  </a:lnTo>
                  <a:lnTo>
                    <a:pt x="930109" y="156210"/>
                  </a:lnTo>
                  <a:lnTo>
                    <a:pt x="929614" y="154940"/>
                  </a:lnTo>
                  <a:lnTo>
                    <a:pt x="929487" y="153670"/>
                  </a:lnTo>
                  <a:lnTo>
                    <a:pt x="928890" y="153670"/>
                  </a:lnTo>
                  <a:lnTo>
                    <a:pt x="928890" y="152400"/>
                  </a:lnTo>
                  <a:lnTo>
                    <a:pt x="928471" y="152400"/>
                  </a:lnTo>
                  <a:lnTo>
                    <a:pt x="928141" y="153670"/>
                  </a:lnTo>
                  <a:lnTo>
                    <a:pt x="927671" y="153670"/>
                  </a:lnTo>
                  <a:lnTo>
                    <a:pt x="928001" y="152400"/>
                  </a:lnTo>
                  <a:lnTo>
                    <a:pt x="928319" y="151130"/>
                  </a:lnTo>
                  <a:lnTo>
                    <a:pt x="927214" y="152400"/>
                  </a:lnTo>
                  <a:lnTo>
                    <a:pt x="927074" y="152400"/>
                  </a:lnTo>
                  <a:lnTo>
                    <a:pt x="927582" y="148590"/>
                  </a:lnTo>
                  <a:lnTo>
                    <a:pt x="928382" y="151130"/>
                  </a:lnTo>
                  <a:lnTo>
                    <a:pt x="928077" y="148590"/>
                  </a:lnTo>
                  <a:lnTo>
                    <a:pt x="927900" y="147320"/>
                  </a:lnTo>
                  <a:lnTo>
                    <a:pt x="927950" y="146050"/>
                  </a:lnTo>
                  <a:lnTo>
                    <a:pt x="927201" y="144780"/>
                  </a:lnTo>
                  <a:lnTo>
                    <a:pt x="927176" y="143510"/>
                  </a:lnTo>
                  <a:lnTo>
                    <a:pt x="927125" y="140970"/>
                  </a:lnTo>
                  <a:lnTo>
                    <a:pt x="926820" y="140970"/>
                  </a:lnTo>
                  <a:lnTo>
                    <a:pt x="926465" y="143510"/>
                  </a:lnTo>
                  <a:lnTo>
                    <a:pt x="926312" y="142240"/>
                  </a:lnTo>
                  <a:lnTo>
                    <a:pt x="926299" y="140970"/>
                  </a:lnTo>
                  <a:lnTo>
                    <a:pt x="926274" y="139700"/>
                  </a:lnTo>
                  <a:lnTo>
                    <a:pt x="926045" y="138430"/>
                  </a:lnTo>
                  <a:lnTo>
                    <a:pt x="925576" y="140970"/>
                  </a:lnTo>
                  <a:lnTo>
                    <a:pt x="924839" y="138430"/>
                  </a:lnTo>
                  <a:lnTo>
                    <a:pt x="924699" y="137160"/>
                  </a:lnTo>
                  <a:lnTo>
                    <a:pt x="924648" y="136906"/>
                  </a:lnTo>
                  <a:lnTo>
                    <a:pt x="926109" y="138430"/>
                  </a:lnTo>
                  <a:lnTo>
                    <a:pt x="926249" y="138430"/>
                  </a:lnTo>
                  <a:lnTo>
                    <a:pt x="930529" y="146050"/>
                  </a:lnTo>
                  <a:lnTo>
                    <a:pt x="929563" y="151130"/>
                  </a:lnTo>
                  <a:lnTo>
                    <a:pt x="929995" y="152400"/>
                  </a:lnTo>
                  <a:lnTo>
                    <a:pt x="937539" y="152400"/>
                  </a:lnTo>
                  <a:lnTo>
                    <a:pt x="938936" y="151130"/>
                  </a:lnTo>
                  <a:lnTo>
                    <a:pt x="940714" y="151130"/>
                  </a:lnTo>
                  <a:lnTo>
                    <a:pt x="942276" y="149860"/>
                  </a:lnTo>
                  <a:lnTo>
                    <a:pt x="942886" y="148590"/>
                  </a:lnTo>
                  <a:lnTo>
                    <a:pt x="943114" y="148590"/>
                  </a:lnTo>
                  <a:lnTo>
                    <a:pt x="943330" y="147320"/>
                  </a:lnTo>
                  <a:lnTo>
                    <a:pt x="943825" y="147320"/>
                  </a:lnTo>
                  <a:lnTo>
                    <a:pt x="943851" y="143510"/>
                  </a:lnTo>
                  <a:lnTo>
                    <a:pt x="944029" y="142240"/>
                  </a:lnTo>
                  <a:lnTo>
                    <a:pt x="944410" y="143510"/>
                  </a:lnTo>
                  <a:lnTo>
                    <a:pt x="944524" y="142240"/>
                  </a:lnTo>
                  <a:lnTo>
                    <a:pt x="944549" y="139700"/>
                  </a:lnTo>
                  <a:lnTo>
                    <a:pt x="944854" y="142240"/>
                  </a:lnTo>
                  <a:lnTo>
                    <a:pt x="945235" y="142240"/>
                  </a:lnTo>
                  <a:lnTo>
                    <a:pt x="945400" y="140970"/>
                  </a:lnTo>
                  <a:lnTo>
                    <a:pt x="945845" y="139700"/>
                  </a:lnTo>
                  <a:lnTo>
                    <a:pt x="945769" y="137160"/>
                  </a:lnTo>
                  <a:lnTo>
                    <a:pt x="946073" y="138430"/>
                  </a:lnTo>
                  <a:lnTo>
                    <a:pt x="946391" y="137160"/>
                  </a:lnTo>
                  <a:lnTo>
                    <a:pt x="946594" y="137160"/>
                  </a:lnTo>
                  <a:lnTo>
                    <a:pt x="947077" y="135890"/>
                  </a:lnTo>
                  <a:lnTo>
                    <a:pt x="947521" y="135890"/>
                  </a:lnTo>
                  <a:lnTo>
                    <a:pt x="947635" y="133350"/>
                  </a:lnTo>
                  <a:lnTo>
                    <a:pt x="947966" y="133350"/>
                  </a:lnTo>
                  <a:lnTo>
                    <a:pt x="948182" y="134620"/>
                  </a:lnTo>
                  <a:lnTo>
                    <a:pt x="948677" y="133350"/>
                  </a:lnTo>
                  <a:lnTo>
                    <a:pt x="949109" y="133350"/>
                  </a:lnTo>
                  <a:lnTo>
                    <a:pt x="949934" y="132080"/>
                  </a:lnTo>
                  <a:lnTo>
                    <a:pt x="949299" y="130810"/>
                  </a:lnTo>
                  <a:lnTo>
                    <a:pt x="948537" y="130810"/>
                  </a:lnTo>
                  <a:lnTo>
                    <a:pt x="950061" y="129540"/>
                  </a:lnTo>
                  <a:lnTo>
                    <a:pt x="951064" y="129540"/>
                  </a:lnTo>
                  <a:lnTo>
                    <a:pt x="951509" y="128270"/>
                  </a:lnTo>
                  <a:lnTo>
                    <a:pt x="951776" y="127000"/>
                  </a:lnTo>
                  <a:lnTo>
                    <a:pt x="952766" y="127000"/>
                  </a:lnTo>
                  <a:lnTo>
                    <a:pt x="952487" y="125730"/>
                  </a:lnTo>
                  <a:lnTo>
                    <a:pt x="953668" y="125730"/>
                  </a:lnTo>
                  <a:lnTo>
                    <a:pt x="953833" y="124460"/>
                  </a:lnTo>
                  <a:lnTo>
                    <a:pt x="954493" y="124460"/>
                  </a:lnTo>
                  <a:lnTo>
                    <a:pt x="955687" y="123190"/>
                  </a:lnTo>
                  <a:lnTo>
                    <a:pt x="956525" y="120650"/>
                  </a:lnTo>
                  <a:lnTo>
                    <a:pt x="956576" y="119380"/>
                  </a:lnTo>
                  <a:lnTo>
                    <a:pt x="956754" y="120650"/>
                  </a:lnTo>
                  <a:lnTo>
                    <a:pt x="957097" y="119380"/>
                  </a:lnTo>
                  <a:lnTo>
                    <a:pt x="957770" y="119380"/>
                  </a:lnTo>
                  <a:lnTo>
                    <a:pt x="957783" y="118110"/>
                  </a:lnTo>
                  <a:lnTo>
                    <a:pt x="958710" y="118110"/>
                  </a:lnTo>
                  <a:lnTo>
                    <a:pt x="958697" y="116840"/>
                  </a:lnTo>
                  <a:lnTo>
                    <a:pt x="961034" y="116840"/>
                  </a:lnTo>
                  <a:lnTo>
                    <a:pt x="962228" y="115570"/>
                  </a:lnTo>
                  <a:lnTo>
                    <a:pt x="962901" y="114300"/>
                  </a:lnTo>
                  <a:lnTo>
                    <a:pt x="962863" y="113030"/>
                  </a:lnTo>
                  <a:lnTo>
                    <a:pt x="962837" y="111760"/>
                  </a:lnTo>
                  <a:lnTo>
                    <a:pt x="963815" y="111760"/>
                  </a:lnTo>
                  <a:lnTo>
                    <a:pt x="963866" y="110490"/>
                  </a:lnTo>
                  <a:lnTo>
                    <a:pt x="965619" y="110490"/>
                  </a:lnTo>
                  <a:lnTo>
                    <a:pt x="966978" y="107950"/>
                  </a:lnTo>
                  <a:lnTo>
                    <a:pt x="968400" y="106680"/>
                  </a:lnTo>
                  <a:lnTo>
                    <a:pt x="968209" y="106680"/>
                  </a:lnTo>
                  <a:lnTo>
                    <a:pt x="968209" y="105410"/>
                  </a:lnTo>
                  <a:lnTo>
                    <a:pt x="966762" y="105410"/>
                  </a:lnTo>
                  <a:lnTo>
                    <a:pt x="966685" y="104140"/>
                  </a:lnTo>
                  <a:lnTo>
                    <a:pt x="968349" y="104140"/>
                  </a:lnTo>
                  <a:lnTo>
                    <a:pt x="968667" y="102870"/>
                  </a:lnTo>
                  <a:lnTo>
                    <a:pt x="970254" y="102870"/>
                  </a:lnTo>
                  <a:lnTo>
                    <a:pt x="970254" y="104140"/>
                  </a:lnTo>
                  <a:lnTo>
                    <a:pt x="970940" y="104140"/>
                  </a:lnTo>
                  <a:lnTo>
                    <a:pt x="971753" y="102870"/>
                  </a:lnTo>
                  <a:lnTo>
                    <a:pt x="975829" y="99060"/>
                  </a:lnTo>
                  <a:lnTo>
                    <a:pt x="976388" y="99060"/>
                  </a:lnTo>
                  <a:lnTo>
                    <a:pt x="977087" y="97790"/>
                  </a:lnTo>
                  <a:lnTo>
                    <a:pt x="977417" y="97790"/>
                  </a:lnTo>
                  <a:lnTo>
                    <a:pt x="977646" y="96520"/>
                  </a:lnTo>
                  <a:lnTo>
                    <a:pt x="978331" y="96520"/>
                  </a:lnTo>
                  <a:lnTo>
                    <a:pt x="978738" y="95250"/>
                  </a:lnTo>
                  <a:lnTo>
                    <a:pt x="979043" y="95250"/>
                  </a:lnTo>
                  <a:lnTo>
                    <a:pt x="980262" y="94145"/>
                  </a:lnTo>
                  <a:lnTo>
                    <a:pt x="948423" y="94145"/>
                  </a:lnTo>
                  <a:lnTo>
                    <a:pt x="948423" y="130810"/>
                  </a:lnTo>
                  <a:lnTo>
                    <a:pt x="948143" y="132080"/>
                  </a:lnTo>
                  <a:lnTo>
                    <a:pt x="947331" y="130810"/>
                  </a:lnTo>
                  <a:lnTo>
                    <a:pt x="948423" y="130810"/>
                  </a:lnTo>
                  <a:lnTo>
                    <a:pt x="948423" y="94145"/>
                  </a:lnTo>
                  <a:lnTo>
                    <a:pt x="924001" y="94145"/>
                  </a:lnTo>
                  <a:lnTo>
                    <a:pt x="924001" y="136245"/>
                  </a:lnTo>
                  <a:lnTo>
                    <a:pt x="923886" y="137160"/>
                  </a:lnTo>
                  <a:lnTo>
                    <a:pt x="923785" y="136017"/>
                  </a:lnTo>
                  <a:lnTo>
                    <a:pt x="924001" y="136245"/>
                  </a:lnTo>
                  <a:lnTo>
                    <a:pt x="924001" y="94145"/>
                  </a:lnTo>
                  <a:lnTo>
                    <a:pt x="923544" y="94145"/>
                  </a:lnTo>
                  <a:lnTo>
                    <a:pt x="923544" y="135890"/>
                  </a:lnTo>
                  <a:lnTo>
                    <a:pt x="923391" y="137160"/>
                  </a:lnTo>
                  <a:lnTo>
                    <a:pt x="922299" y="135890"/>
                  </a:lnTo>
                  <a:lnTo>
                    <a:pt x="923264" y="134620"/>
                  </a:lnTo>
                  <a:lnTo>
                    <a:pt x="923531" y="135890"/>
                  </a:lnTo>
                  <a:lnTo>
                    <a:pt x="923544" y="94145"/>
                  </a:lnTo>
                  <a:lnTo>
                    <a:pt x="868172" y="94145"/>
                  </a:lnTo>
                  <a:lnTo>
                    <a:pt x="868172" y="215900"/>
                  </a:lnTo>
                  <a:lnTo>
                    <a:pt x="868006" y="217170"/>
                  </a:lnTo>
                  <a:lnTo>
                    <a:pt x="868108" y="215900"/>
                  </a:lnTo>
                  <a:lnTo>
                    <a:pt x="868172" y="94145"/>
                  </a:lnTo>
                  <a:lnTo>
                    <a:pt x="819518" y="94145"/>
                  </a:lnTo>
                  <a:lnTo>
                    <a:pt x="819518" y="248920"/>
                  </a:lnTo>
                  <a:lnTo>
                    <a:pt x="817918" y="250190"/>
                  </a:lnTo>
                  <a:lnTo>
                    <a:pt x="817791" y="248920"/>
                  </a:lnTo>
                  <a:lnTo>
                    <a:pt x="817143" y="250190"/>
                  </a:lnTo>
                  <a:lnTo>
                    <a:pt x="815949" y="248920"/>
                  </a:lnTo>
                  <a:lnTo>
                    <a:pt x="814705" y="250190"/>
                  </a:lnTo>
                  <a:lnTo>
                    <a:pt x="814451" y="250190"/>
                  </a:lnTo>
                  <a:lnTo>
                    <a:pt x="814400" y="248920"/>
                  </a:lnTo>
                  <a:lnTo>
                    <a:pt x="815949" y="248920"/>
                  </a:lnTo>
                  <a:lnTo>
                    <a:pt x="817791" y="248920"/>
                  </a:lnTo>
                  <a:lnTo>
                    <a:pt x="819518" y="248920"/>
                  </a:lnTo>
                  <a:lnTo>
                    <a:pt x="819518" y="94145"/>
                  </a:lnTo>
                  <a:lnTo>
                    <a:pt x="774001" y="94145"/>
                  </a:lnTo>
                  <a:lnTo>
                    <a:pt x="774001" y="345440"/>
                  </a:lnTo>
                  <a:lnTo>
                    <a:pt x="773849" y="346710"/>
                  </a:lnTo>
                  <a:lnTo>
                    <a:pt x="772934" y="346710"/>
                  </a:lnTo>
                  <a:lnTo>
                    <a:pt x="772604" y="345440"/>
                  </a:lnTo>
                  <a:lnTo>
                    <a:pt x="772414" y="344170"/>
                  </a:lnTo>
                  <a:lnTo>
                    <a:pt x="772883" y="344170"/>
                  </a:lnTo>
                  <a:lnTo>
                    <a:pt x="773074" y="342900"/>
                  </a:lnTo>
                  <a:lnTo>
                    <a:pt x="772655" y="342900"/>
                  </a:lnTo>
                  <a:lnTo>
                    <a:pt x="772591" y="341630"/>
                  </a:lnTo>
                  <a:lnTo>
                    <a:pt x="773163" y="341630"/>
                  </a:lnTo>
                  <a:lnTo>
                    <a:pt x="773442" y="342900"/>
                  </a:lnTo>
                  <a:lnTo>
                    <a:pt x="773861" y="342900"/>
                  </a:lnTo>
                  <a:lnTo>
                    <a:pt x="773620" y="344170"/>
                  </a:lnTo>
                  <a:lnTo>
                    <a:pt x="773849" y="344170"/>
                  </a:lnTo>
                  <a:lnTo>
                    <a:pt x="774001" y="345440"/>
                  </a:lnTo>
                  <a:lnTo>
                    <a:pt x="774001" y="94145"/>
                  </a:lnTo>
                  <a:lnTo>
                    <a:pt x="611416" y="94145"/>
                  </a:lnTo>
                  <a:lnTo>
                    <a:pt x="611466" y="94462"/>
                  </a:lnTo>
                  <a:lnTo>
                    <a:pt x="611987" y="95250"/>
                  </a:lnTo>
                  <a:lnTo>
                    <a:pt x="611619" y="95250"/>
                  </a:lnTo>
                  <a:lnTo>
                    <a:pt x="611466" y="94462"/>
                  </a:lnTo>
                  <a:lnTo>
                    <a:pt x="611263" y="94145"/>
                  </a:lnTo>
                  <a:lnTo>
                    <a:pt x="610501" y="95250"/>
                  </a:lnTo>
                  <a:lnTo>
                    <a:pt x="611035" y="96520"/>
                  </a:lnTo>
                  <a:lnTo>
                    <a:pt x="610514" y="95250"/>
                  </a:lnTo>
                  <a:lnTo>
                    <a:pt x="610108" y="96520"/>
                  </a:lnTo>
                  <a:lnTo>
                    <a:pt x="610222" y="95250"/>
                  </a:lnTo>
                  <a:lnTo>
                    <a:pt x="610501" y="95250"/>
                  </a:lnTo>
                  <a:lnTo>
                    <a:pt x="610489" y="93980"/>
                  </a:lnTo>
                  <a:lnTo>
                    <a:pt x="610019" y="95250"/>
                  </a:lnTo>
                  <a:lnTo>
                    <a:pt x="608596" y="95250"/>
                  </a:lnTo>
                  <a:lnTo>
                    <a:pt x="608418" y="96520"/>
                  </a:lnTo>
                  <a:lnTo>
                    <a:pt x="608901" y="97790"/>
                  </a:lnTo>
                  <a:lnTo>
                    <a:pt x="607987" y="97790"/>
                  </a:lnTo>
                  <a:lnTo>
                    <a:pt x="607034" y="96520"/>
                  </a:lnTo>
                  <a:lnTo>
                    <a:pt x="605688" y="96520"/>
                  </a:lnTo>
                  <a:lnTo>
                    <a:pt x="605853" y="97790"/>
                  </a:lnTo>
                  <a:lnTo>
                    <a:pt x="605929" y="99060"/>
                  </a:lnTo>
                  <a:lnTo>
                    <a:pt x="604812" y="99060"/>
                  </a:lnTo>
                  <a:lnTo>
                    <a:pt x="604710" y="100330"/>
                  </a:lnTo>
                  <a:lnTo>
                    <a:pt x="603453" y="100330"/>
                  </a:lnTo>
                  <a:lnTo>
                    <a:pt x="603008" y="99060"/>
                  </a:lnTo>
                  <a:lnTo>
                    <a:pt x="602907" y="97790"/>
                  </a:lnTo>
                  <a:lnTo>
                    <a:pt x="603415" y="97790"/>
                  </a:lnTo>
                  <a:lnTo>
                    <a:pt x="603516" y="96520"/>
                  </a:lnTo>
                  <a:lnTo>
                    <a:pt x="603110" y="96520"/>
                  </a:lnTo>
                  <a:lnTo>
                    <a:pt x="602907" y="95250"/>
                  </a:lnTo>
                  <a:lnTo>
                    <a:pt x="602640" y="95250"/>
                  </a:lnTo>
                  <a:lnTo>
                    <a:pt x="602703" y="93980"/>
                  </a:lnTo>
                  <a:lnTo>
                    <a:pt x="601243" y="93980"/>
                  </a:lnTo>
                  <a:lnTo>
                    <a:pt x="601065" y="92710"/>
                  </a:lnTo>
                  <a:lnTo>
                    <a:pt x="600494" y="93980"/>
                  </a:lnTo>
                  <a:lnTo>
                    <a:pt x="599859" y="93980"/>
                  </a:lnTo>
                  <a:lnTo>
                    <a:pt x="599960" y="92710"/>
                  </a:lnTo>
                  <a:lnTo>
                    <a:pt x="597154" y="92710"/>
                  </a:lnTo>
                  <a:lnTo>
                    <a:pt x="597471" y="93980"/>
                  </a:lnTo>
                  <a:lnTo>
                    <a:pt x="596595" y="93980"/>
                  </a:lnTo>
                  <a:lnTo>
                    <a:pt x="595261" y="95250"/>
                  </a:lnTo>
                  <a:lnTo>
                    <a:pt x="594144" y="95250"/>
                  </a:lnTo>
                  <a:lnTo>
                    <a:pt x="593039" y="96520"/>
                  </a:lnTo>
                  <a:lnTo>
                    <a:pt x="592912" y="97790"/>
                  </a:lnTo>
                  <a:lnTo>
                    <a:pt x="592658" y="99060"/>
                  </a:lnTo>
                  <a:lnTo>
                    <a:pt x="592505" y="100330"/>
                  </a:lnTo>
                  <a:lnTo>
                    <a:pt x="592226" y="101600"/>
                  </a:lnTo>
                  <a:lnTo>
                    <a:pt x="592023" y="101600"/>
                  </a:lnTo>
                  <a:lnTo>
                    <a:pt x="591934" y="102870"/>
                  </a:lnTo>
                  <a:lnTo>
                    <a:pt x="591578" y="104140"/>
                  </a:lnTo>
                  <a:lnTo>
                    <a:pt x="590727" y="104140"/>
                  </a:lnTo>
                  <a:lnTo>
                    <a:pt x="589699" y="105410"/>
                  </a:lnTo>
                  <a:lnTo>
                    <a:pt x="589775" y="106680"/>
                  </a:lnTo>
                  <a:lnTo>
                    <a:pt x="590715" y="106680"/>
                  </a:lnTo>
                  <a:lnTo>
                    <a:pt x="592772" y="107950"/>
                  </a:lnTo>
                  <a:lnTo>
                    <a:pt x="594004" y="107950"/>
                  </a:lnTo>
                  <a:lnTo>
                    <a:pt x="594296" y="106680"/>
                  </a:lnTo>
                  <a:lnTo>
                    <a:pt x="594525" y="107950"/>
                  </a:lnTo>
                  <a:lnTo>
                    <a:pt x="594639" y="106680"/>
                  </a:lnTo>
                  <a:lnTo>
                    <a:pt x="594728" y="107950"/>
                  </a:lnTo>
                  <a:lnTo>
                    <a:pt x="594525" y="107950"/>
                  </a:lnTo>
                  <a:lnTo>
                    <a:pt x="593953" y="109220"/>
                  </a:lnTo>
                  <a:lnTo>
                    <a:pt x="591413" y="109220"/>
                  </a:lnTo>
                  <a:lnTo>
                    <a:pt x="590219" y="110490"/>
                  </a:lnTo>
                  <a:lnTo>
                    <a:pt x="589991" y="110490"/>
                  </a:lnTo>
                  <a:lnTo>
                    <a:pt x="589978" y="111760"/>
                  </a:lnTo>
                  <a:lnTo>
                    <a:pt x="588759" y="111760"/>
                  </a:lnTo>
                  <a:lnTo>
                    <a:pt x="589330" y="113030"/>
                  </a:lnTo>
                  <a:lnTo>
                    <a:pt x="589445" y="114300"/>
                  </a:lnTo>
                  <a:lnTo>
                    <a:pt x="590245" y="114300"/>
                  </a:lnTo>
                  <a:lnTo>
                    <a:pt x="590486" y="115570"/>
                  </a:lnTo>
                  <a:lnTo>
                    <a:pt x="591019" y="115570"/>
                  </a:lnTo>
                  <a:lnTo>
                    <a:pt x="591566" y="116840"/>
                  </a:lnTo>
                  <a:lnTo>
                    <a:pt x="592924" y="115570"/>
                  </a:lnTo>
                  <a:lnTo>
                    <a:pt x="593877" y="115570"/>
                  </a:lnTo>
                  <a:lnTo>
                    <a:pt x="594080" y="114300"/>
                  </a:lnTo>
                  <a:lnTo>
                    <a:pt x="597281" y="114300"/>
                  </a:lnTo>
                  <a:lnTo>
                    <a:pt x="597395" y="113030"/>
                  </a:lnTo>
                  <a:lnTo>
                    <a:pt x="597573" y="113030"/>
                  </a:lnTo>
                  <a:lnTo>
                    <a:pt x="598233" y="114300"/>
                  </a:lnTo>
                  <a:lnTo>
                    <a:pt x="597319" y="114300"/>
                  </a:lnTo>
                  <a:lnTo>
                    <a:pt x="596773" y="115570"/>
                  </a:lnTo>
                  <a:lnTo>
                    <a:pt x="595401" y="116840"/>
                  </a:lnTo>
                  <a:lnTo>
                    <a:pt x="596836" y="116840"/>
                  </a:lnTo>
                  <a:lnTo>
                    <a:pt x="596849" y="118110"/>
                  </a:lnTo>
                  <a:lnTo>
                    <a:pt x="597128" y="118110"/>
                  </a:lnTo>
                  <a:lnTo>
                    <a:pt x="598881" y="119380"/>
                  </a:lnTo>
                  <a:lnTo>
                    <a:pt x="600456" y="120650"/>
                  </a:lnTo>
                  <a:lnTo>
                    <a:pt x="604037" y="120650"/>
                  </a:lnTo>
                  <a:lnTo>
                    <a:pt x="604824" y="119380"/>
                  </a:lnTo>
                  <a:lnTo>
                    <a:pt x="605650" y="119380"/>
                  </a:lnTo>
                  <a:lnTo>
                    <a:pt x="604888" y="120650"/>
                  </a:lnTo>
                  <a:lnTo>
                    <a:pt x="605307" y="120650"/>
                  </a:lnTo>
                  <a:lnTo>
                    <a:pt x="605624" y="121920"/>
                  </a:lnTo>
                  <a:lnTo>
                    <a:pt x="607085" y="121920"/>
                  </a:lnTo>
                  <a:lnTo>
                    <a:pt x="607720" y="120650"/>
                  </a:lnTo>
                  <a:lnTo>
                    <a:pt x="608774" y="121920"/>
                  </a:lnTo>
                  <a:lnTo>
                    <a:pt x="608342" y="121920"/>
                  </a:lnTo>
                  <a:lnTo>
                    <a:pt x="608164" y="123190"/>
                  </a:lnTo>
                  <a:lnTo>
                    <a:pt x="602716" y="123190"/>
                  </a:lnTo>
                  <a:lnTo>
                    <a:pt x="602018" y="124460"/>
                  </a:lnTo>
                  <a:lnTo>
                    <a:pt x="601218" y="124460"/>
                  </a:lnTo>
                  <a:lnTo>
                    <a:pt x="600392" y="127000"/>
                  </a:lnTo>
                  <a:lnTo>
                    <a:pt x="600557" y="128270"/>
                  </a:lnTo>
                  <a:lnTo>
                    <a:pt x="601179" y="127000"/>
                  </a:lnTo>
                  <a:lnTo>
                    <a:pt x="601268" y="128270"/>
                  </a:lnTo>
                  <a:lnTo>
                    <a:pt x="600989" y="129540"/>
                  </a:lnTo>
                  <a:lnTo>
                    <a:pt x="601129" y="129540"/>
                  </a:lnTo>
                  <a:lnTo>
                    <a:pt x="601319" y="128270"/>
                  </a:lnTo>
                  <a:lnTo>
                    <a:pt x="601637" y="129540"/>
                  </a:lnTo>
                  <a:lnTo>
                    <a:pt x="602195" y="129540"/>
                  </a:lnTo>
                  <a:lnTo>
                    <a:pt x="602081" y="130810"/>
                  </a:lnTo>
                  <a:lnTo>
                    <a:pt x="606590" y="130810"/>
                  </a:lnTo>
                  <a:lnTo>
                    <a:pt x="609295" y="132080"/>
                  </a:lnTo>
                  <a:lnTo>
                    <a:pt x="609625" y="133350"/>
                  </a:lnTo>
                  <a:lnTo>
                    <a:pt x="610539" y="133350"/>
                  </a:lnTo>
                  <a:lnTo>
                    <a:pt x="611289" y="134620"/>
                  </a:lnTo>
                  <a:lnTo>
                    <a:pt x="611606" y="134620"/>
                  </a:lnTo>
                  <a:lnTo>
                    <a:pt x="611555" y="135890"/>
                  </a:lnTo>
                  <a:lnTo>
                    <a:pt x="611924" y="135890"/>
                  </a:lnTo>
                  <a:lnTo>
                    <a:pt x="612254" y="137160"/>
                  </a:lnTo>
                  <a:lnTo>
                    <a:pt x="612533" y="137160"/>
                  </a:lnTo>
                  <a:lnTo>
                    <a:pt x="612317" y="138430"/>
                  </a:lnTo>
                  <a:lnTo>
                    <a:pt x="610743" y="138430"/>
                  </a:lnTo>
                  <a:lnTo>
                    <a:pt x="609904" y="137160"/>
                  </a:lnTo>
                  <a:lnTo>
                    <a:pt x="610260" y="135890"/>
                  </a:lnTo>
                  <a:lnTo>
                    <a:pt x="609092" y="135890"/>
                  </a:lnTo>
                  <a:lnTo>
                    <a:pt x="606234" y="134620"/>
                  </a:lnTo>
                  <a:lnTo>
                    <a:pt x="605472" y="135890"/>
                  </a:lnTo>
                  <a:lnTo>
                    <a:pt x="603224" y="134620"/>
                  </a:lnTo>
                  <a:lnTo>
                    <a:pt x="601332" y="135890"/>
                  </a:lnTo>
                  <a:lnTo>
                    <a:pt x="601230" y="134620"/>
                  </a:lnTo>
                  <a:lnTo>
                    <a:pt x="599300" y="134620"/>
                  </a:lnTo>
                  <a:lnTo>
                    <a:pt x="599300" y="1055370"/>
                  </a:lnTo>
                  <a:lnTo>
                    <a:pt x="598957" y="1054100"/>
                  </a:lnTo>
                  <a:lnTo>
                    <a:pt x="599300" y="1055370"/>
                  </a:lnTo>
                  <a:lnTo>
                    <a:pt x="599300" y="134620"/>
                  </a:lnTo>
                  <a:lnTo>
                    <a:pt x="598944" y="134620"/>
                  </a:lnTo>
                  <a:lnTo>
                    <a:pt x="598868" y="133350"/>
                  </a:lnTo>
                  <a:lnTo>
                    <a:pt x="598474" y="133350"/>
                  </a:lnTo>
                  <a:lnTo>
                    <a:pt x="598474" y="1049020"/>
                  </a:lnTo>
                  <a:lnTo>
                    <a:pt x="598220" y="1049020"/>
                  </a:lnTo>
                  <a:lnTo>
                    <a:pt x="598347" y="1047750"/>
                  </a:lnTo>
                  <a:lnTo>
                    <a:pt x="598474" y="1049020"/>
                  </a:lnTo>
                  <a:lnTo>
                    <a:pt x="598474" y="133350"/>
                  </a:lnTo>
                  <a:lnTo>
                    <a:pt x="598284" y="133350"/>
                  </a:lnTo>
                  <a:lnTo>
                    <a:pt x="596912" y="132080"/>
                  </a:lnTo>
                  <a:lnTo>
                    <a:pt x="596468" y="130810"/>
                  </a:lnTo>
                  <a:lnTo>
                    <a:pt x="595287" y="130810"/>
                  </a:lnTo>
                  <a:lnTo>
                    <a:pt x="594283" y="132080"/>
                  </a:lnTo>
                  <a:lnTo>
                    <a:pt x="588492" y="132080"/>
                  </a:lnTo>
                  <a:lnTo>
                    <a:pt x="588213" y="133350"/>
                  </a:lnTo>
                  <a:lnTo>
                    <a:pt x="582510" y="133350"/>
                  </a:lnTo>
                  <a:lnTo>
                    <a:pt x="582155" y="132080"/>
                  </a:lnTo>
                  <a:lnTo>
                    <a:pt x="581888" y="132080"/>
                  </a:lnTo>
                  <a:lnTo>
                    <a:pt x="554012" y="114300"/>
                  </a:lnTo>
                  <a:lnTo>
                    <a:pt x="546125" y="110490"/>
                  </a:lnTo>
                  <a:lnTo>
                    <a:pt x="543306" y="113030"/>
                  </a:lnTo>
                  <a:lnTo>
                    <a:pt x="529018" y="130810"/>
                  </a:lnTo>
                  <a:lnTo>
                    <a:pt x="514731" y="147320"/>
                  </a:lnTo>
                  <a:lnTo>
                    <a:pt x="511149" y="152400"/>
                  </a:lnTo>
                  <a:lnTo>
                    <a:pt x="501624" y="162560"/>
                  </a:lnTo>
                  <a:lnTo>
                    <a:pt x="487337" y="179070"/>
                  </a:lnTo>
                  <a:lnTo>
                    <a:pt x="475538" y="192214"/>
                  </a:lnTo>
                  <a:lnTo>
                    <a:pt x="475538" y="921359"/>
                  </a:lnTo>
                  <a:lnTo>
                    <a:pt x="468287" y="920064"/>
                  </a:lnTo>
                  <a:lnTo>
                    <a:pt x="461835" y="918794"/>
                  </a:lnTo>
                  <a:lnTo>
                    <a:pt x="459422" y="918019"/>
                  </a:lnTo>
                  <a:lnTo>
                    <a:pt x="468287" y="919480"/>
                  </a:lnTo>
                  <a:lnTo>
                    <a:pt x="473049" y="920750"/>
                  </a:lnTo>
                  <a:lnTo>
                    <a:pt x="475538" y="921359"/>
                  </a:lnTo>
                  <a:lnTo>
                    <a:pt x="475538" y="192214"/>
                  </a:lnTo>
                  <a:lnTo>
                    <a:pt x="459955" y="209550"/>
                  </a:lnTo>
                  <a:lnTo>
                    <a:pt x="447078" y="223520"/>
                  </a:lnTo>
                  <a:lnTo>
                    <a:pt x="436156" y="238391"/>
                  </a:lnTo>
                  <a:lnTo>
                    <a:pt x="436156" y="913714"/>
                  </a:lnTo>
                  <a:lnTo>
                    <a:pt x="434949" y="913714"/>
                  </a:lnTo>
                  <a:lnTo>
                    <a:pt x="415899" y="911174"/>
                  </a:lnTo>
                  <a:lnTo>
                    <a:pt x="405130" y="909904"/>
                  </a:lnTo>
                  <a:lnTo>
                    <a:pt x="400951" y="905992"/>
                  </a:lnTo>
                  <a:lnTo>
                    <a:pt x="405117" y="909320"/>
                  </a:lnTo>
                  <a:lnTo>
                    <a:pt x="434949" y="913130"/>
                  </a:lnTo>
                  <a:lnTo>
                    <a:pt x="436156" y="913714"/>
                  </a:lnTo>
                  <a:lnTo>
                    <a:pt x="436156" y="238391"/>
                  </a:lnTo>
                  <a:lnTo>
                    <a:pt x="434949" y="240030"/>
                  </a:lnTo>
                  <a:lnTo>
                    <a:pt x="425424" y="254000"/>
                  </a:lnTo>
                  <a:lnTo>
                    <a:pt x="412115" y="271780"/>
                  </a:lnTo>
                  <a:lnTo>
                    <a:pt x="405193" y="280670"/>
                  </a:lnTo>
                  <a:lnTo>
                    <a:pt x="401993" y="284480"/>
                  </a:lnTo>
                  <a:lnTo>
                    <a:pt x="401688" y="285750"/>
                  </a:lnTo>
                  <a:lnTo>
                    <a:pt x="401180" y="284480"/>
                  </a:lnTo>
                  <a:lnTo>
                    <a:pt x="399821" y="284480"/>
                  </a:lnTo>
                  <a:lnTo>
                    <a:pt x="400100" y="283210"/>
                  </a:lnTo>
                  <a:lnTo>
                    <a:pt x="399796" y="283210"/>
                  </a:lnTo>
                  <a:lnTo>
                    <a:pt x="399796" y="904900"/>
                  </a:lnTo>
                  <a:lnTo>
                    <a:pt x="395668" y="901014"/>
                  </a:lnTo>
                  <a:lnTo>
                    <a:pt x="388518" y="894664"/>
                  </a:lnTo>
                  <a:lnTo>
                    <a:pt x="384136" y="890854"/>
                  </a:lnTo>
                  <a:lnTo>
                    <a:pt x="381215" y="888314"/>
                  </a:lnTo>
                  <a:lnTo>
                    <a:pt x="379641" y="888314"/>
                  </a:lnTo>
                  <a:lnTo>
                    <a:pt x="381215" y="887730"/>
                  </a:lnTo>
                  <a:lnTo>
                    <a:pt x="388518" y="894080"/>
                  </a:lnTo>
                  <a:lnTo>
                    <a:pt x="395668" y="900430"/>
                  </a:lnTo>
                  <a:lnTo>
                    <a:pt x="399796" y="904900"/>
                  </a:lnTo>
                  <a:lnTo>
                    <a:pt x="399796" y="283210"/>
                  </a:lnTo>
                  <a:lnTo>
                    <a:pt x="398957" y="283210"/>
                  </a:lnTo>
                  <a:lnTo>
                    <a:pt x="399021" y="281940"/>
                  </a:lnTo>
                  <a:lnTo>
                    <a:pt x="397941" y="283210"/>
                  </a:lnTo>
                  <a:lnTo>
                    <a:pt x="397002" y="281940"/>
                  </a:lnTo>
                  <a:lnTo>
                    <a:pt x="397560" y="281940"/>
                  </a:lnTo>
                  <a:lnTo>
                    <a:pt x="397179" y="280670"/>
                  </a:lnTo>
                  <a:lnTo>
                    <a:pt x="396341" y="280670"/>
                  </a:lnTo>
                  <a:lnTo>
                    <a:pt x="396341" y="608330"/>
                  </a:lnTo>
                  <a:lnTo>
                    <a:pt x="395897" y="608812"/>
                  </a:lnTo>
                  <a:lnTo>
                    <a:pt x="395897" y="617220"/>
                  </a:lnTo>
                  <a:lnTo>
                    <a:pt x="395897" y="617804"/>
                  </a:lnTo>
                  <a:lnTo>
                    <a:pt x="395389" y="617804"/>
                  </a:lnTo>
                  <a:lnTo>
                    <a:pt x="395274" y="617372"/>
                  </a:lnTo>
                  <a:lnTo>
                    <a:pt x="395274" y="619074"/>
                  </a:lnTo>
                  <a:lnTo>
                    <a:pt x="394728" y="619760"/>
                  </a:lnTo>
                  <a:lnTo>
                    <a:pt x="394589" y="677367"/>
                  </a:lnTo>
                  <a:lnTo>
                    <a:pt x="394728" y="619074"/>
                  </a:lnTo>
                  <a:lnTo>
                    <a:pt x="395274" y="619074"/>
                  </a:lnTo>
                  <a:lnTo>
                    <a:pt x="395274" y="617372"/>
                  </a:lnTo>
                  <a:lnTo>
                    <a:pt x="395084" y="616635"/>
                  </a:lnTo>
                  <a:lnTo>
                    <a:pt x="395389" y="617220"/>
                  </a:lnTo>
                  <a:lnTo>
                    <a:pt x="395897" y="617220"/>
                  </a:lnTo>
                  <a:lnTo>
                    <a:pt x="395897" y="608812"/>
                  </a:lnTo>
                  <a:lnTo>
                    <a:pt x="396100" y="608152"/>
                  </a:lnTo>
                  <a:lnTo>
                    <a:pt x="396341" y="608330"/>
                  </a:lnTo>
                  <a:lnTo>
                    <a:pt x="396341" y="280670"/>
                  </a:lnTo>
                  <a:lnTo>
                    <a:pt x="395973" y="280670"/>
                  </a:lnTo>
                  <a:lnTo>
                    <a:pt x="395808" y="280250"/>
                  </a:lnTo>
                  <a:lnTo>
                    <a:pt x="395808" y="608914"/>
                  </a:lnTo>
                  <a:lnTo>
                    <a:pt x="395236" y="609600"/>
                  </a:lnTo>
                  <a:lnTo>
                    <a:pt x="395439" y="610184"/>
                  </a:lnTo>
                  <a:lnTo>
                    <a:pt x="395173" y="610184"/>
                  </a:lnTo>
                  <a:lnTo>
                    <a:pt x="395160" y="608914"/>
                  </a:lnTo>
                  <a:lnTo>
                    <a:pt x="395808" y="608914"/>
                  </a:lnTo>
                  <a:lnTo>
                    <a:pt x="395808" y="280250"/>
                  </a:lnTo>
                  <a:lnTo>
                    <a:pt x="395478" y="279400"/>
                  </a:lnTo>
                  <a:lnTo>
                    <a:pt x="395478" y="607644"/>
                  </a:lnTo>
                  <a:lnTo>
                    <a:pt x="394766" y="607644"/>
                  </a:lnTo>
                  <a:lnTo>
                    <a:pt x="394766" y="607072"/>
                  </a:lnTo>
                  <a:lnTo>
                    <a:pt x="395478" y="607644"/>
                  </a:lnTo>
                  <a:lnTo>
                    <a:pt x="395478" y="279400"/>
                  </a:lnTo>
                  <a:lnTo>
                    <a:pt x="394893" y="279400"/>
                  </a:lnTo>
                  <a:lnTo>
                    <a:pt x="394893" y="471170"/>
                  </a:lnTo>
                  <a:lnTo>
                    <a:pt x="394804" y="557657"/>
                  </a:lnTo>
                  <a:lnTo>
                    <a:pt x="394804" y="450723"/>
                  </a:lnTo>
                  <a:lnTo>
                    <a:pt x="394893" y="471170"/>
                  </a:lnTo>
                  <a:lnTo>
                    <a:pt x="394893" y="279400"/>
                  </a:lnTo>
                  <a:lnTo>
                    <a:pt x="394893" y="278714"/>
                  </a:lnTo>
                  <a:lnTo>
                    <a:pt x="394373" y="278714"/>
                  </a:lnTo>
                  <a:lnTo>
                    <a:pt x="394373" y="277444"/>
                  </a:lnTo>
                  <a:lnTo>
                    <a:pt x="394601" y="277444"/>
                  </a:lnTo>
                  <a:lnTo>
                    <a:pt x="394119" y="276174"/>
                  </a:lnTo>
                  <a:lnTo>
                    <a:pt x="392772" y="276174"/>
                  </a:lnTo>
                  <a:lnTo>
                    <a:pt x="392620" y="274904"/>
                  </a:lnTo>
                  <a:lnTo>
                    <a:pt x="390728" y="274904"/>
                  </a:lnTo>
                  <a:lnTo>
                    <a:pt x="389851" y="272364"/>
                  </a:lnTo>
                  <a:lnTo>
                    <a:pt x="388264" y="272364"/>
                  </a:lnTo>
                  <a:lnTo>
                    <a:pt x="388188" y="273634"/>
                  </a:lnTo>
                  <a:lnTo>
                    <a:pt x="387896" y="272364"/>
                  </a:lnTo>
                  <a:lnTo>
                    <a:pt x="387604" y="272364"/>
                  </a:lnTo>
                  <a:lnTo>
                    <a:pt x="387705" y="271094"/>
                  </a:lnTo>
                  <a:lnTo>
                    <a:pt x="382625" y="271094"/>
                  </a:lnTo>
                  <a:lnTo>
                    <a:pt x="382625" y="272364"/>
                  </a:lnTo>
                  <a:lnTo>
                    <a:pt x="381927" y="272364"/>
                  </a:lnTo>
                  <a:lnTo>
                    <a:pt x="381609" y="273634"/>
                  </a:lnTo>
                  <a:lnTo>
                    <a:pt x="379234" y="273634"/>
                  </a:lnTo>
                  <a:lnTo>
                    <a:pt x="379031" y="274904"/>
                  </a:lnTo>
                  <a:lnTo>
                    <a:pt x="376732" y="274904"/>
                  </a:lnTo>
                  <a:lnTo>
                    <a:pt x="376732" y="276174"/>
                  </a:lnTo>
                  <a:lnTo>
                    <a:pt x="376148" y="276174"/>
                  </a:lnTo>
                  <a:lnTo>
                    <a:pt x="375780" y="277444"/>
                  </a:lnTo>
                  <a:lnTo>
                    <a:pt x="375551" y="277444"/>
                  </a:lnTo>
                  <a:lnTo>
                    <a:pt x="375132" y="278714"/>
                  </a:lnTo>
                  <a:lnTo>
                    <a:pt x="373735" y="278714"/>
                  </a:lnTo>
                  <a:lnTo>
                    <a:pt x="374294" y="279984"/>
                  </a:lnTo>
                  <a:lnTo>
                    <a:pt x="373811" y="281254"/>
                  </a:lnTo>
                  <a:lnTo>
                    <a:pt x="373481" y="281254"/>
                  </a:lnTo>
                  <a:lnTo>
                    <a:pt x="373494" y="282524"/>
                  </a:lnTo>
                  <a:lnTo>
                    <a:pt x="370954" y="282524"/>
                  </a:lnTo>
                  <a:lnTo>
                    <a:pt x="370852" y="283794"/>
                  </a:lnTo>
                  <a:lnTo>
                    <a:pt x="369951" y="283794"/>
                  </a:lnTo>
                  <a:lnTo>
                    <a:pt x="369468" y="285064"/>
                  </a:lnTo>
                  <a:lnTo>
                    <a:pt x="367512" y="285064"/>
                  </a:lnTo>
                  <a:lnTo>
                    <a:pt x="367512" y="889685"/>
                  </a:lnTo>
                  <a:lnTo>
                    <a:pt x="358749" y="890854"/>
                  </a:lnTo>
                  <a:lnTo>
                    <a:pt x="355536" y="890854"/>
                  </a:lnTo>
                  <a:lnTo>
                    <a:pt x="339699" y="875614"/>
                  </a:lnTo>
                  <a:lnTo>
                    <a:pt x="328879" y="865454"/>
                  </a:lnTo>
                  <a:lnTo>
                    <a:pt x="328472" y="865060"/>
                  </a:lnTo>
                  <a:lnTo>
                    <a:pt x="339699" y="875030"/>
                  </a:lnTo>
                  <a:lnTo>
                    <a:pt x="355536" y="890270"/>
                  </a:lnTo>
                  <a:lnTo>
                    <a:pt x="358749" y="890270"/>
                  </a:lnTo>
                  <a:lnTo>
                    <a:pt x="367512" y="889685"/>
                  </a:lnTo>
                  <a:lnTo>
                    <a:pt x="367512" y="285064"/>
                  </a:lnTo>
                  <a:lnTo>
                    <a:pt x="367334" y="285064"/>
                  </a:lnTo>
                  <a:lnTo>
                    <a:pt x="367220" y="283794"/>
                  </a:lnTo>
                  <a:lnTo>
                    <a:pt x="366471" y="283794"/>
                  </a:lnTo>
                  <a:lnTo>
                    <a:pt x="366585" y="285064"/>
                  </a:lnTo>
                  <a:lnTo>
                    <a:pt x="361480" y="285064"/>
                  </a:lnTo>
                  <a:lnTo>
                    <a:pt x="360781" y="286334"/>
                  </a:lnTo>
                  <a:lnTo>
                    <a:pt x="360527" y="286334"/>
                  </a:lnTo>
                  <a:lnTo>
                    <a:pt x="360057" y="287604"/>
                  </a:lnTo>
                  <a:lnTo>
                    <a:pt x="358749" y="287604"/>
                  </a:lnTo>
                  <a:lnTo>
                    <a:pt x="357835" y="288874"/>
                  </a:lnTo>
                  <a:lnTo>
                    <a:pt x="356412" y="288874"/>
                  </a:lnTo>
                  <a:lnTo>
                    <a:pt x="356247" y="290144"/>
                  </a:lnTo>
                  <a:lnTo>
                    <a:pt x="355307" y="290144"/>
                  </a:lnTo>
                  <a:lnTo>
                    <a:pt x="354825" y="291414"/>
                  </a:lnTo>
                  <a:lnTo>
                    <a:pt x="354520" y="290144"/>
                  </a:lnTo>
                  <a:lnTo>
                    <a:pt x="354380" y="291414"/>
                  </a:lnTo>
                  <a:lnTo>
                    <a:pt x="352945" y="291414"/>
                  </a:lnTo>
                  <a:lnTo>
                    <a:pt x="352831" y="292684"/>
                  </a:lnTo>
                  <a:lnTo>
                    <a:pt x="351358" y="292684"/>
                  </a:lnTo>
                  <a:lnTo>
                    <a:pt x="351167" y="293954"/>
                  </a:lnTo>
                  <a:lnTo>
                    <a:pt x="350951" y="292684"/>
                  </a:lnTo>
                  <a:lnTo>
                    <a:pt x="350964" y="293954"/>
                  </a:lnTo>
                  <a:lnTo>
                    <a:pt x="350304" y="293954"/>
                  </a:lnTo>
                  <a:lnTo>
                    <a:pt x="350380" y="295224"/>
                  </a:lnTo>
                  <a:lnTo>
                    <a:pt x="349885" y="295224"/>
                  </a:lnTo>
                  <a:lnTo>
                    <a:pt x="349656" y="293954"/>
                  </a:lnTo>
                  <a:lnTo>
                    <a:pt x="349516" y="295224"/>
                  </a:lnTo>
                  <a:lnTo>
                    <a:pt x="349643" y="295224"/>
                  </a:lnTo>
                  <a:lnTo>
                    <a:pt x="349859" y="296494"/>
                  </a:lnTo>
                  <a:lnTo>
                    <a:pt x="349440" y="295224"/>
                  </a:lnTo>
                  <a:lnTo>
                    <a:pt x="349402" y="295605"/>
                  </a:lnTo>
                  <a:lnTo>
                    <a:pt x="349402" y="734060"/>
                  </a:lnTo>
                  <a:lnTo>
                    <a:pt x="347218" y="733374"/>
                  </a:lnTo>
                  <a:lnTo>
                    <a:pt x="349351" y="733374"/>
                  </a:lnTo>
                  <a:lnTo>
                    <a:pt x="349402" y="734060"/>
                  </a:lnTo>
                  <a:lnTo>
                    <a:pt x="349402" y="295605"/>
                  </a:lnTo>
                  <a:lnTo>
                    <a:pt x="349313" y="296494"/>
                  </a:lnTo>
                  <a:lnTo>
                    <a:pt x="349364" y="297764"/>
                  </a:lnTo>
                  <a:lnTo>
                    <a:pt x="349123" y="297764"/>
                  </a:lnTo>
                  <a:lnTo>
                    <a:pt x="349123" y="729945"/>
                  </a:lnTo>
                  <a:lnTo>
                    <a:pt x="348894" y="727024"/>
                  </a:lnTo>
                  <a:lnTo>
                    <a:pt x="349123" y="729945"/>
                  </a:lnTo>
                  <a:lnTo>
                    <a:pt x="349123" y="297764"/>
                  </a:lnTo>
                  <a:lnTo>
                    <a:pt x="348945" y="299034"/>
                  </a:lnTo>
                  <a:lnTo>
                    <a:pt x="347789" y="299034"/>
                  </a:lnTo>
                  <a:lnTo>
                    <a:pt x="347687" y="300304"/>
                  </a:lnTo>
                  <a:lnTo>
                    <a:pt x="347345" y="299034"/>
                  </a:lnTo>
                  <a:lnTo>
                    <a:pt x="346951" y="299034"/>
                  </a:lnTo>
                  <a:lnTo>
                    <a:pt x="339699" y="309194"/>
                  </a:lnTo>
                  <a:lnTo>
                    <a:pt x="334822" y="315391"/>
                  </a:lnTo>
                  <a:lnTo>
                    <a:pt x="334822" y="727024"/>
                  </a:lnTo>
                  <a:lnTo>
                    <a:pt x="323253" y="727710"/>
                  </a:lnTo>
                  <a:lnTo>
                    <a:pt x="315620" y="727710"/>
                  </a:lnTo>
                  <a:lnTo>
                    <a:pt x="315620" y="853414"/>
                  </a:lnTo>
                  <a:lnTo>
                    <a:pt x="309118" y="847674"/>
                  </a:lnTo>
                  <a:lnTo>
                    <a:pt x="303771" y="843165"/>
                  </a:lnTo>
                  <a:lnTo>
                    <a:pt x="309118" y="847090"/>
                  </a:lnTo>
                  <a:lnTo>
                    <a:pt x="315620" y="853414"/>
                  </a:lnTo>
                  <a:lnTo>
                    <a:pt x="315620" y="727710"/>
                  </a:lnTo>
                  <a:lnTo>
                    <a:pt x="300901" y="727710"/>
                  </a:lnTo>
                  <a:lnTo>
                    <a:pt x="300901" y="840765"/>
                  </a:lnTo>
                  <a:lnTo>
                    <a:pt x="296913" y="837514"/>
                  </a:lnTo>
                  <a:lnTo>
                    <a:pt x="295211" y="836345"/>
                  </a:lnTo>
                  <a:lnTo>
                    <a:pt x="296913" y="836930"/>
                  </a:lnTo>
                  <a:lnTo>
                    <a:pt x="300901" y="840765"/>
                  </a:lnTo>
                  <a:lnTo>
                    <a:pt x="300901" y="727710"/>
                  </a:lnTo>
                  <a:lnTo>
                    <a:pt x="293408" y="727710"/>
                  </a:lnTo>
                  <a:lnTo>
                    <a:pt x="293878" y="727024"/>
                  </a:lnTo>
                  <a:lnTo>
                    <a:pt x="334822" y="727024"/>
                  </a:lnTo>
                  <a:lnTo>
                    <a:pt x="334822" y="315391"/>
                  </a:lnTo>
                  <a:lnTo>
                    <a:pt x="333692" y="316814"/>
                  </a:lnTo>
                  <a:lnTo>
                    <a:pt x="332854" y="316814"/>
                  </a:lnTo>
                  <a:lnTo>
                    <a:pt x="332905" y="318084"/>
                  </a:lnTo>
                  <a:lnTo>
                    <a:pt x="331774" y="318084"/>
                  </a:lnTo>
                  <a:lnTo>
                    <a:pt x="331622" y="319354"/>
                  </a:lnTo>
                  <a:lnTo>
                    <a:pt x="329285" y="319354"/>
                  </a:lnTo>
                  <a:lnTo>
                    <a:pt x="328841" y="320624"/>
                  </a:lnTo>
                  <a:lnTo>
                    <a:pt x="328333" y="320624"/>
                  </a:lnTo>
                  <a:lnTo>
                    <a:pt x="328320" y="321894"/>
                  </a:lnTo>
                  <a:lnTo>
                    <a:pt x="327393" y="321894"/>
                  </a:lnTo>
                  <a:lnTo>
                    <a:pt x="327329" y="323164"/>
                  </a:lnTo>
                  <a:lnTo>
                    <a:pt x="326555" y="323164"/>
                  </a:lnTo>
                  <a:lnTo>
                    <a:pt x="326009" y="324434"/>
                  </a:lnTo>
                  <a:lnTo>
                    <a:pt x="325589" y="324434"/>
                  </a:lnTo>
                  <a:lnTo>
                    <a:pt x="325513" y="325704"/>
                  </a:lnTo>
                  <a:lnTo>
                    <a:pt x="324967" y="325704"/>
                  </a:lnTo>
                  <a:lnTo>
                    <a:pt x="325005" y="324434"/>
                  </a:lnTo>
                  <a:lnTo>
                    <a:pt x="324142" y="324434"/>
                  </a:lnTo>
                  <a:lnTo>
                    <a:pt x="323367" y="325704"/>
                  </a:lnTo>
                  <a:lnTo>
                    <a:pt x="317080" y="334594"/>
                  </a:lnTo>
                  <a:lnTo>
                    <a:pt x="305828" y="349834"/>
                  </a:lnTo>
                  <a:lnTo>
                    <a:pt x="304698" y="349834"/>
                  </a:lnTo>
                  <a:lnTo>
                    <a:pt x="304571" y="351104"/>
                  </a:lnTo>
                  <a:lnTo>
                    <a:pt x="299110" y="351104"/>
                  </a:lnTo>
                  <a:lnTo>
                    <a:pt x="299034" y="352374"/>
                  </a:lnTo>
                  <a:lnTo>
                    <a:pt x="301002" y="352374"/>
                  </a:lnTo>
                  <a:lnTo>
                    <a:pt x="300964" y="353644"/>
                  </a:lnTo>
                  <a:lnTo>
                    <a:pt x="300342" y="353644"/>
                  </a:lnTo>
                  <a:lnTo>
                    <a:pt x="299948" y="354914"/>
                  </a:lnTo>
                  <a:lnTo>
                    <a:pt x="299580" y="354914"/>
                  </a:lnTo>
                  <a:lnTo>
                    <a:pt x="298919" y="356184"/>
                  </a:lnTo>
                  <a:lnTo>
                    <a:pt x="298716" y="356184"/>
                  </a:lnTo>
                  <a:lnTo>
                    <a:pt x="298691" y="354914"/>
                  </a:lnTo>
                  <a:lnTo>
                    <a:pt x="298183" y="354914"/>
                  </a:lnTo>
                  <a:lnTo>
                    <a:pt x="298183" y="356184"/>
                  </a:lnTo>
                  <a:lnTo>
                    <a:pt x="297154" y="356184"/>
                  </a:lnTo>
                  <a:lnTo>
                    <a:pt x="297357" y="354914"/>
                  </a:lnTo>
                  <a:lnTo>
                    <a:pt x="296392" y="354914"/>
                  </a:lnTo>
                  <a:lnTo>
                    <a:pt x="296722" y="356184"/>
                  </a:lnTo>
                  <a:lnTo>
                    <a:pt x="296252" y="356184"/>
                  </a:lnTo>
                  <a:lnTo>
                    <a:pt x="296557" y="357454"/>
                  </a:lnTo>
                  <a:lnTo>
                    <a:pt x="298030" y="357454"/>
                  </a:lnTo>
                  <a:lnTo>
                    <a:pt x="298043" y="358724"/>
                  </a:lnTo>
                  <a:lnTo>
                    <a:pt x="298246" y="358724"/>
                  </a:lnTo>
                  <a:lnTo>
                    <a:pt x="298284" y="359994"/>
                  </a:lnTo>
                  <a:lnTo>
                    <a:pt x="300037" y="359994"/>
                  </a:lnTo>
                  <a:lnTo>
                    <a:pt x="300291" y="361264"/>
                  </a:lnTo>
                  <a:lnTo>
                    <a:pt x="301066" y="361264"/>
                  </a:lnTo>
                  <a:lnTo>
                    <a:pt x="300926" y="359994"/>
                  </a:lnTo>
                  <a:lnTo>
                    <a:pt x="302628" y="359994"/>
                  </a:lnTo>
                  <a:lnTo>
                    <a:pt x="302298" y="361264"/>
                  </a:lnTo>
                  <a:lnTo>
                    <a:pt x="302221" y="362534"/>
                  </a:lnTo>
                  <a:lnTo>
                    <a:pt x="302094" y="362534"/>
                  </a:lnTo>
                  <a:lnTo>
                    <a:pt x="302018" y="361264"/>
                  </a:lnTo>
                  <a:lnTo>
                    <a:pt x="301891" y="362534"/>
                  </a:lnTo>
                  <a:lnTo>
                    <a:pt x="301523" y="362534"/>
                  </a:lnTo>
                  <a:lnTo>
                    <a:pt x="301523" y="363804"/>
                  </a:lnTo>
                  <a:lnTo>
                    <a:pt x="300824" y="363804"/>
                  </a:lnTo>
                  <a:lnTo>
                    <a:pt x="300939" y="365074"/>
                  </a:lnTo>
                  <a:lnTo>
                    <a:pt x="299669" y="365074"/>
                  </a:lnTo>
                  <a:lnTo>
                    <a:pt x="299466" y="363804"/>
                  </a:lnTo>
                  <a:lnTo>
                    <a:pt x="297764" y="363804"/>
                  </a:lnTo>
                  <a:lnTo>
                    <a:pt x="297599" y="362534"/>
                  </a:lnTo>
                  <a:lnTo>
                    <a:pt x="295008" y="362534"/>
                  </a:lnTo>
                  <a:lnTo>
                    <a:pt x="295173" y="363804"/>
                  </a:lnTo>
                  <a:lnTo>
                    <a:pt x="296811" y="363804"/>
                  </a:lnTo>
                  <a:lnTo>
                    <a:pt x="296913" y="365074"/>
                  </a:lnTo>
                  <a:lnTo>
                    <a:pt x="297776" y="365074"/>
                  </a:lnTo>
                  <a:lnTo>
                    <a:pt x="298272" y="366344"/>
                  </a:lnTo>
                  <a:lnTo>
                    <a:pt x="295338" y="366344"/>
                  </a:lnTo>
                  <a:lnTo>
                    <a:pt x="295211" y="367614"/>
                  </a:lnTo>
                  <a:lnTo>
                    <a:pt x="294741" y="366344"/>
                  </a:lnTo>
                  <a:lnTo>
                    <a:pt x="293890" y="366344"/>
                  </a:lnTo>
                  <a:lnTo>
                    <a:pt x="292785" y="365074"/>
                  </a:lnTo>
                  <a:lnTo>
                    <a:pt x="291896" y="365074"/>
                  </a:lnTo>
                  <a:lnTo>
                    <a:pt x="291896" y="363804"/>
                  </a:lnTo>
                  <a:lnTo>
                    <a:pt x="290830" y="363804"/>
                  </a:lnTo>
                  <a:lnTo>
                    <a:pt x="290690" y="365074"/>
                  </a:lnTo>
                  <a:lnTo>
                    <a:pt x="290601" y="363804"/>
                  </a:lnTo>
                  <a:lnTo>
                    <a:pt x="288201" y="363804"/>
                  </a:lnTo>
                  <a:lnTo>
                    <a:pt x="288201" y="730046"/>
                  </a:lnTo>
                  <a:lnTo>
                    <a:pt x="287451" y="730415"/>
                  </a:lnTo>
                  <a:lnTo>
                    <a:pt x="287451" y="832916"/>
                  </a:lnTo>
                  <a:lnTo>
                    <a:pt x="282549" y="831164"/>
                  </a:lnTo>
                  <a:lnTo>
                    <a:pt x="279615" y="829411"/>
                  </a:lnTo>
                  <a:lnTo>
                    <a:pt x="282549" y="830580"/>
                  </a:lnTo>
                  <a:lnTo>
                    <a:pt x="287451" y="832916"/>
                  </a:lnTo>
                  <a:lnTo>
                    <a:pt x="287451" y="730415"/>
                  </a:lnTo>
                  <a:lnTo>
                    <a:pt x="282549" y="732790"/>
                  </a:lnTo>
                  <a:lnTo>
                    <a:pt x="263804" y="740295"/>
                  </a:lnTo>
                  <a:lnTo>
                    <a:pt x="267449" y="738454"/>
                  </a:lnTo>
                  <a:lnTo>
                    <a:pt x="282549" y="732104"/>
                  </a:lnTo>
                  <a:lnTo>
                    <a:pt x="288201" y="730046"/>
                  </a:lnTo>
                  <a:lnTo>
                    <a:pt x="288201" y="363804"/>
                  </a:lnTo>
                  <a:lnTo>
                    <a:pt x="287972" y="363804"/>
                  </a:lnTo>
                  <a:lnTo>
                    <a:pt x="287985" y="362534"/>
                  </a:lnTo>
                  <a:lnTo>
                    <a:pt x="287096" y="362534"/>
                  </a:lnTo>
                  <a:lnTo>
                    <a:pt x="287045" y="361264"/>
                  </a:lnTo>
                  <a:lnTo>
                    <a:pt x="286918" y="361264"/>
                  </a:lnTo>
                  <a:lnTo>
                    <a:pt x="286880" y="362534"/>
                  </a:lnTo>
                  <a:lnTo>
                    <a:pt x="285064" y="362534"/>
                  </a:lnTo>
                  <a:lnTo>
                    <a:pt x="285877" y="361264"/>
                  </a:lnTo>
                  <a:lnTo>
                    <a:pt x="284632" y="361264"/>
                  </a:lnTo>
                  <a:lnTo>
                    <a:pt x="284441" y="362534"/>
                  </a:lnTo>
                  <a:lnTo>
                    <a:pt x="284022" y="362534"/>
                  </a:lnTo>
                  <a:lnTo>
                    <a:pt x="283781" y="361264"/>
                  </a:lnTo>
                  <a:lnTo>
                    <a:pt x="283171" y="361264"/>
                  </a:lnTo>
                  <a:lnTo>
                    <a:pt x="282968" y="362534"/>
                  </a:lnTo>
                  <a:lnTo>
                    <a:pt x="272935" y="362534"/>
                  </a:lnTo>
                  <a:lnTo>
                    <a:pt x="273062" y="363804"/>
                  </a:lnTo>
                  <a:lnTo>
                    <a:pt x="272351" y="363804"/>
                  </a:lnTo>
                  <a:lnTo>
                    <a:pt x="272415" y="365074"/>
                  </a:lnTo>
                  <a:lnTo>
                    <a:pt x="267741" y="365074"/>
                  </a:lnTo>
                  <a:lnTo>
                    <a:pt x="267589" y="366344"/>
                  </a:lnTo>
                  <a:lnTo>
                    <a:pt x="267322" y="366344"/>
                  </a:lnTo>
                  <a:lnTo>
                    <a:pt x="267131" y="367614"/>
                  </a:lnTo>
                  <a:lnTo>
                    <a:pt x="266674" y="367614"/>
                  </a:lnTo>
                  <a:lnTo>
                    <a:pt x="266661" y="368884"/>
                  </a:lnTo>
                  <a:lnTo>
                    <a:pt x="266509" y="368884"/>
                  </a:lnTo>
                  <a:lnTo>
                    <a:pt x="266623" y="370154"/>
                  </a:lnTo>
                  <a:lnTo>
                    <a:pt x="265899" y="370154"/>
                  </a:lnTo>
                  <a:lnTo>
                    <a:pt x="266141" y="371424"/>
                  </a:lnTo>
                  <a:lnTo>
                    <a:pt x="265849" y="371424"/>
                  </a:lnTo>
                  <a:lnTo>
                    <a:pt x="265696" y="372694"/>
                  </a:lnTo>
                  <a:lnTo>
                    <a:pt x="265468" y="372694"/>
                  </a:lnTo>
                  <a:lnTo>
                    <a:pt x="265264" y="373964"/>
                  </a:lnTo>
                  <a:lnTo>
                    <a:pt x="264464" y="373964"/>
                  </a:lnTo>
                  <a:lnTo>
                    <a:pt x="263982" y="375234"/>
                  </a:lnTo>
                  <a:lnTo>
                    <a:pt x="262432" y="375234"/>
                  </a:lnTo>
                  <a:lnTo>
                    <a:pt x="262382" y="376504"/>
                  </a:lnTo>
                  <a:lnTo>
                    <a:pt x="261886" y="376504"/>
                  </a:lnTo>
                  <a:lnTo>
                    <a:pt x="261937" y="377774"/>
                  </a:lnTo>
                  <a:lnTo>
                    <a:pt x="261175" y="377774"/>
                  </a:lnTo>
                  <a:lnTo>
                    <a:pt x="261175" y="816305"/>
                  </a:lnTo>
                  <a:lnTo>
                    <a:pt x="256959" y="813384"/>
                  </a:lnTo>
                  <a:lnTo>
                    <a:pt x="244906" y="804494"/>
                  </a:lnTo>
                  <a:lnTo>
                    <a:pt x="244640" y="796264"/>
                  </a:lnTo>
                  <a:lnTo>
                    <a:pt x="244906" y="803910"/>
                  </a:lnTo>
                  <a:lnTo>
                    <a:pt x="256959" y="812800"/>
                  </a:lnTo>
                  <a:lnTo>
                    <a:pt x="261175" y="816305"/>
                  </a:lnTo>
                  <a:lnTo>
                    <a:pt x="261175" y="377774"/>
                  </a:lnTo>
                  <a:lnTo>
                    <a:pt x="259905" y="377774"/>
                  </a:lnTo>
                  <a:lnTo>
                    <a:pt x="259880" y="379044"/>
                  </a:lnTo>
                  <a:lnTo>
                    <a:pt x="260045" y="379044"/>
                  </a:lnTo>
                  <a:lnTo>
                    <a:pt x="260032" y="380314"/>
                  </a:lnTo>
                  <a:lnTo>
                    <a:pt x="258953" y="380314"/>
                  </a:lnTo>
                  <a:lnTo>
                    <a:pt x="258470" y="381584"/>
                  </a:lnTo>
                  <a:lnTo>
                    <a:pt x="258737" y="382854"/>
                  </a:lnTo>
                  <a:lnTo>
                    <a:pt x="258127" y="382854"/>
                  </a:lnTo>
                  <a:lnTo>
                    <a:pt x="257860" y="384124"/>
                  </a:lnTo>
                  <a:lnTo>
                    <a:pt x="257543" y="384124"/>
                  </a:lnTo>
                  <a:lnTo>
                    <a:pt x="257479" y="382854"/>
                  </a:lnTo>
                  <a:lnTo>
                    <a:pt x="257098" y="382854"/>
                  </a:lnTo>
                  <a:lnTo>
                    <a:pt x="257403" y="384124"/>
                  </a:lnTo>
                  <a:lnTo>
                    <a:pt x="255778" y="384124"/>
                  </a:lnTo>
                  <a:lnTo>
                    <a:pt x="255778" y="385394"/>
                  </a:lnTo>
                  <a:lnTo>
                    <a:pt x="256070" y="385394"/>
                  </a:lnTo>
                  <a:lnTo>
                    <a:pt x="256082" y="386664"/>
                  </a:lnTo>
                  <a:lnTo>
                    <a:pt x="255257" y="386664"/>
                  </a:lnTo>
                  <a:lnTo>
                    <a:pt x="255054" y="387934"/>
                  </a:lnTo>
                  <a:lnTo>
                    <a:pt x="254749" y="387934"/>
                  </a:lnTo>
                  <a:lnTo>
                    <a:pt x="255028" y="389204"/>
                  </a:lnTo>
                  <a:lnTo>
                    <a:pt x="254139" y="389204"/>
                  </a:lnTo>
                  <a:lnTo>
                    <a:pt x="254050" y="390474"/>
                  </a:lnTo>
                  <a:lnTo>
                    <a:pt x="252882" y="390474"/>
                  </a:lnTo>
                  <a:lnTo>
                    <a:pt x="252895" y="391744"/>
                  </a:lnTo>
                  <a:lnTo>
                    <a:pt x="252679" y="390474"/>
                  </a:lnTo>
                  <a:lnTo>
                    <a:pt x="252488" y="391744"/>
                  </a:lnTo>
                  <a:lnTo>
                    <a:pt x="252044" y="390474"/>
                  </a:lnTo>
                  <a:lnTo>
                    <a:pt x="251714" y="391744"/>
                  </a:lnTo>
                  <a:lnTo>
                    <a:pt x="251333" y="391744"/>
                  </a:lnTo>
                  <a:lnTo>
                    <a:pt x="251447" y="393014"/>
                  </a:lnTo>
                  <a:lnTo>
                    <a:pt x="252412" y="393014"/>
                  </a:lnTo>
                  <a:lnTo>
                    <a:pt x="252349" y="394284"/>
                  </a:lnTo>
                  <a:lnTo>
                    <a:pt x="252183" y="395554"/>
                  </a:lnTo>
                  <a:lnTo>
                    <a:pt x="251828" y="395554"/>
                  </a:lnTo>
                  <a:lnTo>
                    <a:pt x="251904" y="396824"/>
                  </a:lnTo>
                  <a:lnTo>
                    <a:pt x="250405" y="396824"/>
                  </a:lnTo>
                  <a:lnTo>
                    <a:pt x="250634" y="398094"/>
                  </a:lnTo>
                  <a:lnTo>
                    <a:pt x="249529" y="398094"/>
                  </a:lnTo>
                  <a:lnTo>
                    <a:pt x="249504" y="399364"/>
                  </a:lnTo>
                  <a:lnTo>
                    <a:pt x="249478" y="398094"/>
                  </a:lnTo>
                  <a:lnTo>
                    <a:pt x="249288" y="399364"/>
                  </a:lnTo>
                  <a:lnTo>
                    <a:pt x="246494" y="399364"/>
                  </a:lnTo>
                  <a:lnTo>
                    <a:pt x="246481" y="400634"/>
                  </a:lnTo>
                  <a:lnTo>
                    <a:pt x="245770" y="400634"/>
                  </a:lnTo>
                  <a:lnTo>
                    <a:pt x="245630" y="401904"/>
                  </a:lnTo>
                  <a:lnTo>
                    <a:pt x="245452" y="401904"/>
                  </a:lnTo>
                  <a:lnTo>
                    <a:pt x="245325" y="403174"/>
                  </a:lnTo>
                  <a:lnTo>
                    <a:pt x="245376" y="401904"/>
                  </a:lnTo>
                  <a:lnTo>
                    <a:pt x="245249" y="403174"/>
                  </a:lnTo>
                  <a:lnTo>
                    <a:pt x="245097" y="403174"/>
                  </a:lnTo>
                  <a:lnTo>
                    <a:pt x="244779" y="401904"/>
                  </a:lnTo>
                  <a:lnTo>
                    <a:pt x="244602" y="401904"/>
                  </a:lnTo>
                  <a:lnTo>
                    <a:pt x="244767" y="403174"/>
                  </a:lnTo>
                  <a:lnTo>
                    <a:pt x="244449" y="403174"/>
                  </a:lnTo>
                  <a:lnTo>
                    <a:pt x="244411" y="401904"/>
                  </a:lnTo>
                  <a:lnTo>
                    <a:pt x="244348" y="403174"/>
                  </a:lnTo>
                  <a:lnTo>
                    <a:pt x="243471" y="403174"/>
                  </a:lnTo>
                  <a:lnTo>
                    <a:pt x="243471" y="762584"/>
                  </a:lnTo>
                  <a:lnTo>
                    <a:pt x="242938" y="747344"/>
                  </a:lnTo>
                  <a:lnTo>
                    <a:pt x="243471" y="762584"/>
                  </a:lnTo>
                  <a:lnTo>
                    <a:pt x="243471" y="403174"/>
                  </a:lnTo>
                  <a:lnTo>
                    <a:pt x="242938" y="403174"/>
                  </a:lnTo>
                  <a:lnTo>
                    <a:pt x="243039" y="404444"/>
                  </a:lnTo>
                  <a:lnTo>
                    <a:pt x="242379" y="404444"/>
                  </a:lnTo>
                  <a:lnTo>
                    <a:pt x="242430" y="403174"/>
                  </a:lnTo>
                  <a:lnTo>
                    <a:pt x="240690" y="403174"/>
                  </a:lnTo>
                  <a:lnTo>
                    <a:pt x="240677" y="404444"/>
                  </a:lnTo>
                  <a:lnTo>
                    <a:pt x="240893" y="405714"/>
                  </a:lnTo>
                  <a:lnTo>
                    <a:pt x="240563" y="406984"/>
                  </a:lnTo>
                  <a:lnTo>
                    <a:pt x="239750" y="406984"/>
                  </a:lnTo>
                  <a:lnTo>
                    <a:pt x="239991" y="408254"/>
                  </a:lnTo>
                  <a:lnTo>
                    <a:pt x="239318" y="408254"/>
                  </a:lnTo>
                  <a:lnTo>
                    <a:pt x="239522" y="409524"/>
                  </a:lnTo>
                  <a:lnTo>
                    <a:pt x="239318" y="409524"/>
                  </a:lnTo>
                  <a:lnTo>
                    <a:pt x="239217" y="410794"/>
                  </a:lnTo>
                  <a:lnTo>
                    <a:pt x="238734" y="409524"/>
                  </a:lnTo>
                  <a:lnTo>
                    <a:pt x="238239" y="409524"/>
                  </a:lnTo>
                  <a:lnTo>
                    <a:pt x="237972" y="410794"/>
                  </a:lnTo>
                  <a:lnTo>
                    <a:pt x="238213" y="410794"/>
                  </a:lnTo>
                  <a:lnTo>
                    <a:pt x="238150" y="413334"/>
                  </a:lnTo>
                  <a:lnTo>
                    <a:pt x="237934" y="413334"/>
                  </a:lnTo>
                  <a:lnTo>
                    <a:pt x="237972" y="414604"/>
                  </a:lnTo>
                  <a:lnTo>
                    <a:pt x="237642" y="414604"/>
                  </a:lnTo>
                  <a:lnTo>
                    <a:pt x="237528" y="415874"/>
                  </a:lnTo>
                  <a:lnTo>
                    <a:pt x="236956" y="415874"/>
                  </a:lnTo>
                  <a:lnTo>
                    <a:pt x="236816" y="415874"/>
                  </a:lnTo>
                  <a:lnTo>
                    <a:pt x="236918" y="416115"/>
                  </a:lnTo>
                  <a:lnTo>
                    <a:pt x="236766" y="417144"/>
                  </a:lnTo>
                  <a:lnTo>
                    <a:pt x="236029" y="417144"/>
                  </a:lnTo>
                  <a:lnTo>
                    <a:pt x="235991" y="418414"/>
                  </a:lnTo>
                  <a:lnTo>
                    <a:pt x="235940" y="417144"/>
                  </a:lnTo>
                  <a:lnTo>
                    <a:pt x="234721" y="417144"/>
                  </a:lnTo>
                  <a:lnTo>
                    <a:pt x="234772" y="418414"/>
                  </a:lnTo>
                  <a:lnTo>
                    <a:pt x="234670" y="417144"/>
                  </a:lnTo>
                  <a:lnTo>
                    <a:pt x="234403" y="418414"/>
                  </a:lnTo>
                  <a:lnTo>
                    <a:pt x="232625" y="418414"/>
                  </a:lnTo>
                  <a:lnTo>
                    <a:pt x="232232" y="417144"/>
                  </a:lnTo>
                  <a:lnTo>
                    <a:pt x="230149" y="417144"/>
                  </a:lnTo>
                  <a:lnTo>
                    <a:pt x="230136" y="418414"/>
                  </a:lnTo>
                  <a:lnTo>
                    <a:pt x="230035" y="417144"/>
                  </a:lnTo>
                  <a:lnTo>
                    <a:pt x="230009" y="418414"/>
                  </a:lnTo>
                  <a:lnTo>
                    <a:pt x="229958" y="417144"/>
                  </a:lnTo>
                  <a:lnTo>
                    <a:pt x="229552" y="418414"/>
                  </a:lnTo>
                  <a:lnTo>
                    <a:pt x="227025" y="418414"/>
                  </a:lnTo>
                  <a:lnTo>
                    <a:pt x="226974" y="419684"/>
                  </a:lnTo>
                  <a:lnTo>
                    <a:pt x="225755" y="419684"/>
                  </a:lnTo>
                  <a:lnTo>
                    <a:pt x="225780" y="418414"/>
                  </a:lnTo>
                  <a:lnTo>
                    <a:pt x="225640" y="418414"/>
                  </a:lnTo>
                  <a:lnTo>
                    <a:pt x="225577" y="419684"/>
                  </a:lnTo>
                  <a:lnTo>
                    <a:pt x="224269" y="419684"/>
                  </a:lnTo>
                  <a:lnTo>
                    <a:pt x="224485" y="420954"/>
                  </a:lnTo>
                  <a:lnTo>
                    <a:pt x="223456" y="420954"/>
                  </a:lnTo>
                  <a:lnTo>
                    <a:pt x="223558" y="422224"/>
                  </a:lnTo>
                  <a:lnTo>
                    <a:pt x="223050" y="420954"/>
                  </a:lnTo>
                  <a:lnTo>
                    <a:pt x="222707" y="420954"/>
                  </a:lnTo>
                  <a:lnTo>
                    <a:pt x="223062" y="422224"/>
                  </a:lnTo>
                  <a:lnTo>
                    <a:pt x="221907" y="422224"/>
                  </a:lnTo>
                  <a:lnTo>
                    <a:pt x="222008" y="423494"/>
                  </a:lnTo>
                  <a:lnTo>
                    <a:pt x="221716" y="423494"/>
                  </a:lnTo>
                  <a:lnTo>
                    <a:pt x="221640" y="424764"/>
                  </a:lnTo>
                  <a:lnTo>
                    <a:pt x="221449" y="424764"/>
                  </a:lnTo>
                  <a:lnTo>
                    <a:pt x="221513" y="426034"/>
                  </a:lnTo>
                  <a:lnTo>
                    <a:pt x="221551" y="427304"/>
                  </a:lnTo>
                  <a:lnTo>
                    <a:pt x="221208" y="427304"/>
                  </a:lnTo>
                  <a:lnTo>
                    <a:pt x="221221" y="428574"/>
                  </a:lnTo>
                  <a:lnTo>
                    <a:pt x="219989" y="428574"/>
                  </a:lnTo>
                  <a:lnTo>
                    <a:pt x="220243" y="429844"/>
                  </a:lnTo>
                  <a:lnTo>
                    <a:pt x="219392" y="429844"/>
                  </a:lnTo>
                  <a:lnTo>
                    <a:pt x="219417" y="428574"/>
                  </a:lnTo>
                  <a:lnTo>
                    <a:pt x="218986" y="428574"/>
                  </a:lnTo>
                  <a:lnTo>
                    <a:pt x="219265" y="429844"/>
                  </a:lnTo>
                  <a:lnTo>
                    <a:pt x="218744" y="429844"/>
                  </a:lnTo>
                  <a:lnTo>
                    <a:pt x="218948" y="431114"/>
                  </a:lnTo>
                  <a:lnTo>
                    <a:pt x="218528" y="431114"/>
                  </a:lnTo>
                  <a:lnTo>
                    <a:pt x="218948" y="432384"/>
                  </a:lnTo>
                  <a:lnTo>
                    <a:pt x="217576" y="432384"/>
                  </a:lnTo>
                  <a:lnTo>
                    <a:pt x="218033" y="433654"/>
                  </a:lnTo>
                  <a:lnTo>
                    <a:pt x="217474" y="433654"/>
                  </a:lnTo>
                  <a:lnTo>
                    <a:pt x="217246" y="434924"/>
                  </a:lnTo>
                  <a:lnTo>
                    <a:pt x="216789" y="434924"/>
                  </a:lnTo>
                  <a:lnTo>
                    <a:pt x="217258" y="436194"/>
                  </a:lnTo>
                  <a:lnTo>
                    <a:pt x="216941" y="436194"/>
                  </a:lnTo>
                  <a:lnTo>
                    <a:pt x="216522" y="434924"/>
                  </a:lnTo>
                  <a:lnTo>
                    <a:pt x="216471" y="436194"/>
                  </a:lnTo>
                  <a:lnTo>
                    <a:pt x="216268" y="437464"/>
                  </a:lnTo>
                  <a:lnTo>
                    <a:pt x="216357" y="441274"/>
                  </a:lnTo>
                  <a:lnTo>
                    <a:pt x="213499" y="452704"/>
                  </a:lnTo>
                  <a:lnTo>
                    <a:pt x="211112" y="462864"/>
                  </a:lnTo>
                  <a:lnTo>
                    <a:pt x="206349" y="480644"/>
                  </a:lnTo>
                  <a:lnTo>
                    <a:pt x="201955" y="497154"/>
                  </a:lnTo>
                  <a:lnTo>
                    <a:pt x="199212" y="506044"/>
                  </a:lnTo>
                  <a:lnTo>
                    <a:pt x="195211" y="521284"/>
                  </a:lnTo>
                  <a:lnTo>
                    <a:pt x="192824" y="528904"/>
                  </a:lnTo>
                  <a:lnTo>
                    <a:pt x="192900" y="530174"/>
                  </a:lnTo>
                  <a:lnTo>
                    <a:pt x="192659" y="530174"/>
                  </a:lnTo>
                  <a:lnTo>
                    <a:pt x="192709" y="531444"/>
                  </a:lnTo>
                  <a:lnTo>
                    <a:pt x="193078" y="531444"/>
                  </a:lnTo>
                  <a:lnTo>
                    <a:pt x="193040" y="530174"/>
                  </a:lnTo>
                  <a:lnTo>
                    <a:pt x="193255" y="530174"/>
                  </a:lnTo>
                  <a:lnTo>
                    <a:pt x="193357" y="531444"/>
                  </a:lnTo>
                  <a:lnTo>
                    <a:pt x="194716" y="531444"/>
                  </a:lnTo>
                  <a:lnTo>
                    <a:pt x="194322" y="532714"/>
                  </a:lnTo>
                  <a:lnTo>
                    <a:pt x="193636" y="532714"/>
                  </a:lnTo>
                  <a:lnTo>
                    <a:pt x="193624" y="533984"/>
                  </a:lnTo>
                  <a:lnTo>
                    <a:pt x="195249" y="533984"/>
                  </a:lnTo>
                  <a:lnTo>
                    <a:pt x="195313" y="532714"/>
                  </a:lnTo>
                  <a:lnTo>
                    <a:pt x="195618" y="532714"/>
                  </a:lnTo>
                  <a:lnTo>
                    <a:pt x="195338" y="533984"/>
                  </a:lnTo>
                  <a:lnTo>
                    <a:pt x="195592" y="533984"/>
                  </a:lnTo>
                  <a:lnTo>
                    <a:pt x="195567" y="535254"/>
                  </a:lnTo>
                  <a:lnTo>
                    <a:pt x="195935" y="533984"/>
                  </a:lnTo>
                  <a:lnTo>
                    <a:pt x="196138" y="535254"/>
                  </a:lnTo>
                  <a:lnTo>
                    <a:pt x="195897" y="535254"/>
                  </a:lnTo>
                  <a:lnTo>
                    <a:pt x="195821" y="536524"/>
                  </a:lnTo>
                  <a:lnTo>
                    <a:pt x="196507" y="536524"/>
                  </a:lnTo>
                  <a:lnTo>
                    <a:pt x="196430" y="537794"/>
                  </a:lnTo>
                  <a:lnTo>
                    <a:pt x="196761" y="537794"/>
                  </a:lnTo>
                  <a:lnTo>
                    <a:pt x="196710" y="539064"/>
                  </a:lnTo>
                  <a:lnTo>
                    <a:pt x="197129" y="539064"/>
                  </a:lnTo>
                  <a:lnTo>
                    <a:pt x="197319" y="540334"/>
                  </a:lnTo>
                  <a:lnTo>
                    <a:pt x="197116" y="540334"/>
                  </a:lnTo>
                  <a:lnTo>
                    <a:pt x="197205" y="541604"/>
                  </a:lnTo>
                  <a:lnTo>
                    <a:pt x="196634" y="541604"/>
                  </a:lnTo>
                  <a:lnTo>
                    <a:pt x="196761" y="542874"/>
                  </a:lnTo>
                  <a:lnTo>
                    <a:pt x="197078" y="542874"/>
                  </a:lnTo>
                  <a:lnTo>
                    <a:pt x="196799" y="544144"/>
                  </a:lnTo>
                  <a:lnTo>
                    <a:pt x="197904" y="544144"/>
                  </a:lnTo>
                  <a:lnTo>
                    <a:pt x="198056" y="546684"/>
                  </a:lnTo>
                  <a:lnTo>
                    <a:pt x="198869" y="546684"/>
                  </a:lnTo>
                  <a:lnTo>
                    <a:pt x="198945" y="547954"/>
                  </a:lnTo>
                  <a:lnTo>
                    <a:pt x="199161" y="547954"/>
                  </a:lnTo>
                  <a:lnTo>
                    <a:pt x="199466" y="549224"/>
                  </a:lnTo>
                  <a:lnTo>
                    <a:pt x="199694" y="549224"/>
                  </a:lnTo>
                  <a:lnTo>
                    <a:pt x="199682" y="550494"/>
                  </a:lnTo>
                  <a:lnTo>
                    <a:pt x="199999" y="550494"/>
                  </a:lnTo>
                  <a:lnTo>
                    <a:pt x="200063" y="549224"/>
                  </a:lnTo>
                  <a:lnTo>
                    <a:pt x="200279" y="550494"/>
                  </a:lnTo>
                  <a:lnTo>
                    <a:pt x="200456" y="550494"/>
                  </a:lnTo>
                  <a:lnTo>
                    <a:pt x="200520" y="551764"/>
                  </a:lnTo>
                  <a:lnTo>
                    <a:pt x="200482" y="550494"/>
                  </a:lnTo>
                  <a:lnTo>
                    <a:pt x="200723" y="551764"/>
                  </a:lnTo>
                  <a:lnTo>
                    <a:pt x="200520" y="551764"/>
                  </a:lnTo>
                  <a:lnTo>
                    <a:pt x="200444" y="553034"/>
                  </a:lnTo>
                  <a:lnTo>
                    <a:pt x="201206" y="554304"/>
                  </a:lnTo>
                  <a:lnTo>
                    <a:pt x="204152" y="554304"/>
                  </a:lnTo>
                  <a:lnTo>
                    <a:pt x="204266" y="555574"/>
                  </a:lnTo>
                  <a:lnTo>
                    <a:pt x="205346" y="555574"/>
                  </a:lnTo>
                  <a:lnTo>
                    <a:pt x="205498" y="556844"/>
                  </a:lnTo>
                  <a:lnTo>
                    <a:pt x="205549" y="558114"/>
                  </a:lnTo>
                  <a:lnTo>
                    <a:pt x="205524" y="556844"/>
                  </a:lnTo>
                  <a:lnTo>
                    <a:pt x="205917" y="556844"/>
                  </a:lnTo>
                  <a:lnTo>
                    <a:pt x="205752" y="558114"/>
                  </a:lnTo>
                  <a:lnTo>
                    <a:pt x="206209" y="558114"/>
                  </a:lnTo>
                  <a:lnTo>
                    <a:pt x="206336" y="559384"/>
                  </a:lnTo>
                  <a:lnTo>
                    <a:pt x="205028" y="559384"/>
                  </a:lnTo>
                  <a:lnTo>
                    <a:pt x="205003" y="560654"/>
                  </a:lnTo>
                  <a:lnTo>
                    <a:pt x="205244" y="560654"/>
                  </a:lnTo>
                  <a:lnTo>
                    <a:pt x="205117" y="561924"/>
                  </a:lnTo>
                  <a:lnTo>
                    <a:pt x="203606" y="561924"/>
                  </a:lnTo>
                  <a:lnTo>
                    <a:pt x="203669" y="563194"/>
                  </a:lnTo>
                  <a:lnTo>
                    <a:pt x="203352" y="561924"/>
                  </a:lnTo>
                  <a:lnTo>
                    <a:pt x="203123" y="563194"/>
                  </a:lnTo>
                  <a:lnTo>
                    <a:pt x="202374" y="563194"/>
                  </a:lnTo>
                  <a:lnTo>
                    <a:pt x="202171" y="564464"/>
                  </a:lnTo>
                  <a:lnTo>
                    <a:pt x="202311" y="565734"/>
                  </a:lnTo>
                  <a:lnTo>
                    <a:pt x="202476" y="565734"/>
                  </a:lnTo>
                  <a:lnTo>
                    <a:pt x="202361" y="567004"/>
                  </a:lnTo>
                  <a:lnTo>
                    <a:pt x="201942" y="569544"/>
                  </a:lnTo>
                  <a:lnTo>
                    <a:pt x="201790" y="570814"/>
                  </a:lnTo>
                  <a:lnTo>
                    <a:pt x="201244" y="570814"/>
                  </a:lnTo>
                  <a:lnTo>
                    <a:pt x="201269" y="572084"/>
                  </a:lnTo>
                  <a:lnTo>
                    <a:pt x="198831" y="572084"/>
                  </a:lnTo>
                  <a:lnTo>
                    <a:pt x="198945" y="573354"/>
                  </a:lnTo>
                  <a:lnTo>
                    <a:pt x="198805" y="572084"/>
                  </a:lnTo>
                  <a:lnTo>
                    <a:pt x="198780" y="573354"/>
                  </a:lnTo>
                  <a:lnTo>
                    <a:pt x="198386" y="573354"/>
                  </a:lnTo>
                  <a:lnTo>
                    <a:pt x="198208" y="574624"/>
                  </a:lnTo>
                  <a:lnTo>
                    <a:pt x="197904" y="574624"/>
                  </a:lnTo>
                  <a:lnTo>
                    <a:pt x="197967" y="573354"/>
                  </a:lnTo>
                  <a:lnTo>
                    <a:pt x="197802" y="574624"/>
                  </a:lnTo>
                  <a:lnTo>
                    <a:pt x="197446" y="574624"/>
                  </a:lnTo>
                  <a:lnTo>
                    <a:pt x="197396" y="575894"/>
                  </a:lnTo>
                  <a:lnTo>
                    <a:pt x="197599" y="575894"/>
                  </a:lnTo>
                  <a:lnTo>
                    <a:pt x="197650" y="577164"/>
                  </a:lnTo>
                  <a:lnTo>
                    <a:pt x="196977" y="577164"/>
                  </a:lnTo>
                  <a:lnTo>
                    <a:pt x="196938" y="578434"/>
                  </a:lnTo>
                  <a:lnTo>
                    <a:pt x="196659" y="578434"/>
                  </a:lnTo>
                  <a:lnTo>
                    <a:pt x="196913" y="577405"/>
                  </a:lnTo>
                  <a:lnTo>
                    <a:pt x="196977" y="577164"/>
                  </a:lnTo>
                  <a:lnTo>
                    <a:pt x="196418" y="577938"/>
                  </a:lnTo>
                  <a:lnTo>
                    <a:pt x="196418" y="596214"/>
                  </a:lnTo>
                  <a:lnTo>
                    <a:pt x="196265" y="596214"/>
                  </a:lnTo>
                  <a:lnTo>
                    <a:pt x="196240" y="594944"/>
                  </a:lnTo>
                  <a:lnTo>
                    <a:pt x="196392" y="594944"/>
                  </a:lnTo>
                  <a:lnTo>
                    <a:pt x="196418" y="596214"/>
                  </a:lnTo>
                  <a:lnTo>
                    <a:pt x="196418" y="577938"/>
                  </a:lnTo>
                  <a:lnTo>
                    <a:pt x="196126" y="578434"/>
                  </a:lnTo>
                  <a:lnTo>
                    <a:pt x="195935" y="579704"/>
                  </a:lnTo>
                  <a:lnTo>
                    <a:pt x="195465" y="582244"/>
                  </a:lnTo>
                  <a:lnTo>
                    <a:pt x="195707" y="582244"/>
                  </a:lnTo>
                  <a:lnTo>
                    <a:pt x="195656" y="583514"/>
                  </a:lnTo>
                  <a:lnTo>
                    <a:pt x="195440" y="583514"/>
                  </a:lnTo>
                  <a:lnTo>
                    <a:pt x="195122" y="584784"/>
                  </a:lnTo>
                  <a:lnTo>
                    <a:pt x="194589" y="584784"/>
                  </a:lnTo>
                  <a:lnTo>
                    <a:pt x="194208" y="586054"/>
                  </a:lnTo>
                  <a:lnTo>
                    <a:pt x="194576" y="586054"/>
                  </a:lnTo>
                  <a:lnTo>
                    <a:pt x="194754" y="587324"/>
                  </a:lnTo>
                  <a:lnTo>
                    <a:pt x="193840" y="587324"/>
                  </a:lnTo>
                  <a:lnTo>
                    <a:pt x="193929" y="586054"/>
                  </a:lnTo>
                  <a:lnTo>
                    <a:pt x="193763" y="587324"/>
                  </a:lnTo>
                  <a:lnTo>
                    <a:pt x="193192" y="587324"/>
                  </a:lnTo>
                  <a:lnTo>
                    <a:pt x="193065" y="588594"/>
                  </a:lnTo>
                  <a:lnTo>
                    <a:pt x="192811" y="588594"/>
                  </a:lnTo>
                  <a:lnTo>
                    <a:pt x="192951" y="587324"/>
                  </a:lnTo>
                  <a:lnTo>
                    <a:pt x="192633" y="587324"/>
                  </a:lnTo>
                  <a:lnTo>
                    <a:pt x="192443" y="588594"/>
                  </a:lnTo>
                  <a:lnTo>
                    <a:pt x="192328" y="589864"/>
                  </a:lnTo>
                  <a:lnTo>
                    <a:pt x="191274" y="589864"/>
                  </a:lnTo>
                  <a:lnTo>
                    <a:pt x="191198" y="591134"/>
                  </a:lnTo>
                  <a:lnTo>
                    <a:pt x="191452" y="591134"/>
                  </a:lnTo>
                  <a:lnTo>
                    <a:pt x="191757" y="592404"/>
                  </a:lnTo>
                  <a:lnTo>
                    <a:pt x="192290" y="593674"/>
                  </a:lnTo>
                  <a:lnTo>
                    <a:pt x="192786" y="593674"/>
                  </a:lnTo>
                  <a:lnTo>
                    <a:pt x="193408" y="594944"/>
                  </a:lnTo>
                  <a:lnTo>
                    <a:pt x="192900" y="593674"/>
                  </a:lnTo>
                  <a:lnTo>
                    <a:pt x="194132" y="593674"/>
                  </a:lnTo>
                  <a:lnTo>
                    <a:pt x="194602" y="594944"/>
                  </a:lnTo>
                  <a:lnTo>
                    <a:pt x="195605" y="594944"/>
                  </a:lnTo>
                  <a:lnTo>
                    <a:pt x="195668" y="596214"/>
                  </a:lnTo>
                  <a:lnTo>
                    <a:pt x="195910" y="596214"/>
                  </a:lnTo>
                  <a:lnTo>
                    <a:pt x="195897" y="597484"/>
                  </a:lnTo>
                  <a:lnTo>
                    <a:pt x="196748" y="597484"/>
                  </a:lnTo>
                  <a:lnTo>
                    <a:pt x="196710" y="598754"/>
                  </a:lnTo>
                  <a:lnTo>
                    <a:pt x="195160" y="598754"/>
                  </a:lnTo>
                  <a:lnTo>
                    <a:pt x="195046" y="600024"/>
                  </a:lnTo>
                  <a:lnTo>
                    <a:pt x="193090" y="600024"/>
                  </a:lnTo>
                  <a:lnTo>
                    <a:pt x="193167" y="601294"/>
                  </a:lnTo>
                  <a:lnTo>
                    <a:pt x="192963" y="601294"/>
                  </a:lnTo>
                  <a:lnTo>
                    <a:pt x="192925" y="600024"/>
                  </a:lnTo>
                  <a:lnTo>
                    <a:pt x="191808" y="600024"/>
                  </a:lnTo>
                  <a:lnTo>
                    <a:pt x="191706" y="601294"/>
                  </a:lnTo>
                  <a:lnTo>
                    <a:pt x="191490" y="601294"/>
                  </a:lnTo>
                  <a:lnTo>
                    <a:pt x="191655" y="600024"/>
                  </a:lnTo>
                  <a:lnTo>
                    <a:pt x="191173" y="600024"/>
                  </a:lnTo>
                  <a:lnTo>
                    <a:pt x="190538" y="601294"/>
                  </a:lnTo>
                  <a:lnTo>
                    <a:pt x="188849" y="601294"/>
                  </a:lnTo>
                  <a:lnTo>
                    <a:pt x="188950" y="600024"/>
                  </a:lnTo>
                  <a:lnTo>
                    <a:pt x="188315" y="600024"/>
                  </a:lnTo>
                  <a:lnTo>
                    <a:pt x="187833" y="601294"/>
                  </a:lnTo>
                  <a:lnTo>
                    <a:pt x="188188" y="602564"/>
                  </a:lnTo>
                  <a:lnTo>
                    <a:pt x="188963" y="602564"/>
                  </a:lnTo>
                  <a:lnTo>
                    <a:pt x="189039" y="603834"/>
                  </a:lnTo>
                  <a:lnTo>
                    <a:pt x="189166" y="603834"/>
                  </a:lnTo>
                  <a:lnTo>
                    <a:pt x="189230" y="605104"/>
                  </a:lnTo>
                  <a:lnTo>
                    <a:pt x="189915" y="605104"/>
                  </a:lnTo>
                  <a:lnTo>
                    <a:pt x="189953" y="606374"/>
                  </a:lnTo>
                  <a:lnTo>
                    <a:pt x="189890" y="607644"/>
                  </a:lnTo>
                  <a:lnTo>
                    <a:pt x="189280" y="607644"/>
                  </a:lnTo>
                  <a:lnTo>
                    <a:pt x="189331" y="608914"/>
                  </a:lnTo>
                  <a:lnTo>
                    <a:pt x="190030" y="608914"/>
                  </a:lnTo>
                  <a:lnTo>
                    <a:pt x="190017" y="610184"/>
                  </a:lnTo>
                  <a:lnTo>
                    <a:pt x="189407" y="610184"/>
                  </a:lnTo>
                  <a:lnTo>
                    <a:pt x="189217" y="611454"/>
                  </a:lnTo>
                  <a:lnTo>
                    <a:pt x="189039" y="611454"/>
                  </a:lnTo>
                  <a:lnTo>
                    <a:pt x="188099" y="611454"/>
                  </a:lnTo>
                  <a:lnTo>
                    <a:pt x="188353" y="612724"/>
                  </a:lnTo>
                  <a:lnTo>
                    <a:pt x="189890" y="612724"/>
                  </a:lnTo>
                  <a:lnTo>
                    <a:pt x="189598" y="613994"/>
                  </a:lnTo>
                  <a:lnTo>
                    <a:pt x="190017" y="613994"/>
                  </a:lnTo>
                  <a:lnTo>
                    <a:pt x="190423" y="615264"/>
                  </a:lnTo>
                  <a:lnTo>
                    <a:pt x="190538" y="613994"/>
                  </a:lnTo>
                  <a:lnTo>
                    <a:pt x="190449" y="615264"/>
                  </a:lnTo>
                  <a:lnTo>
                    <a:pt x="188417" y="615264"/>
                  </a:lnTo>
                  <a:lnTo>
                    <a:pt x="188353" y="616534"/>
                  </a:lnTo>
                  <a:lnTo>
                    <a:pt x="187350" y="616534"/>
                  </a:lnTo>
                  <a:lnTo>
                    <a:pt x="187299" y="617804"/>
                  </a:lnTo>
                  <a:lnTo>
                    <a:pt x="187261" y="616534"/>
                  </a:lnTo>
                  <a:lnTo>
                    <a:pt x="186778" y="616534"/>
                  </a:lnTo>
                  <a:lnTo>
                    <a:pt x="186804" y="617804"/>
                  </a:lnTo>
                  <a:lnTo>
                    <a:pt x="185889" y="617804"/>
                  </a:lnTo>
                  <a:lnTo>
                    <a:pt x="185242" y="619074"/>
                  </a:lnTo>
                  <a:lnTo>
                    <a:pt x="185610" y="620344"/>
                  </a:lnTo>
                  <a:lnTo>
                    <a:pt x="184950" y="620344"/>
                  </a:lnTo>
                  <a:lnTo>
                    <a:pt x="184873" y="621614"/>
                  </a:lnTo>
                  <a:lnTo>
                    <a:pt x="184175" y="621614"/>
                  </a:lnTo>
                  <a:lnTo>
                    <a:pt x="184327" y="622884"/>
                  </a:lnTo>
                  <a:lnTo>
                    <a:pt x="183972" y="622884"/>
                  </a:lnTo>
                  <a:lnTo>
                    <a:pt x="183832" y="624154"/>
                  </a:lnTo>
                  <a:lnTo>
                    <a:pt x="183197" y="624154"/>
                  </a:lnTo>
                  <a:lnTo>
                    <a:pt x="182727" y="625424"/>
                  </a:lnTo>
                  <a:lnTo>
                    <a:pt x="182422" y="626694"/>
                  </a:lnTo>
                  <a:lnTo>
                    <a:pt x="182295" y="626694"/>
                  </a:lnTo>
                  <a:lnTo>
                    <a:pt x="182041" y="627710"/>
                  </a:lnTo>
                  <a:lnTo>
                    <a:pt x="182448" y="626694"/>
                  </a:lnTo>
                  <a:lnTo>
                    <a:pt x="182778" y="626694"/>
                  </a:lnTo>
                  <a:lnTo>
                    <a:pt x="182892" y="627964"/>
                  </a:lnTo>
                  <a:lnTo>
                    <a:pt x="181978" y="627964"/>
                  </a:lnTo>
                  <a:lnTo>
                    <a:pt x="182041" y="627710"/>
                  </a:lnTo>
                  <a:lnTo>
                    <a:pt x="181940" y="627964"/>
                  </a:lnTo>
                  <a:lnTo>
                    <a:pt x="181571" y="629234"/>
                  </a:lnTo>
                  <a:lnTo>
                    <a:pt x="180746" y="629234"/>
                  </a:lnTo>
                  <a:lnTo>
                    <a:pt x="180225" y="629234"/>
                  </a:lnTo>
                  <a:lnTo>
                    <a:pt x="180340" y="630504"/>
                  </a:lnTo>
                  <a:lnTo>
                    <a:pt x="180428" y="631494"/>
                  </a:lnTo>
                  <a:lnTo>
                    <a:pt x="180403" y="630504"/>
                  </a:lnTo>
                  <a:lnTo>
                    <a:pt x="180759" y="631774"/>
                  </a:lnTo>
                  <a:lnTo>
                    <a:pt x="181521" y="631774"/>
                  </a:lnTo>
                  <a:lnTo>
                    <a:pt x="181470" y="633044"/>
                  </a:lnTo>
                  <a:lnTo>
                    <a:pt x="180136" y="633044"/>
                  </a:lnTo>
                  <a:lnTo>
                    <a:pt x="179311" y="634314"/>
                  </a:lnTo>
                  <a:lnTo>
                    <a:pt x="178752" y="634314"/>
                  </a:lnTo>
                  <a:lnTo>
                    <a:pt x="178752" y="635584"/>
                  </a:lnTo>
                  <a:lnTo>
                    <a:pt x="180771" y="635584"/>
                  </a:lnTo>
                  <a:lnTo>
                    <a:pt x="180644" y="636854"/>
                  </a:lnTo>
                  <a:lnTo>
                    <a:pt x="179984" y="636854"/>
                  </a:lnTo>
                  <a:lnTo>
                    <a:pt x="180098" y="638124"/>
                  </a:lnTo>
                  <a:lnTo>
                    <a:pt x="179743" y="638124"/>
                  </a:lnTo>
                  <a:lnTo>
                    <a:pt x="179616" y="639394"/>
                  </a:lnTo>
                  <a:lnTo>
                    <a:pt x="179311" y="639394"/>
                  </a:lnTo>
                  <a:lnTo>
                    <a:pt x="179273" y="640664"/>
                  </a:lnTo>
                  <a:lnTo>
                    <a:pt x="178765" y="640664"/>
                  </a:lnTo>
                  <a:lnTo>
                    <a:pt x="178358" y="641934"/>
                  </a:lnTo>
                  <a:lnTo>
                    <a:pt x="176060" y="641934"/>
                  </a:lnTo>
                  <a:lnTo>
                    <a:pt x="175996" y="641261"/>
                  </a:lnTo>
                  <a:lnTo>
                    <a:pt x="175780" y="641934"/>
                  </a:lnTo>
                  <a:lnTo>
                    <a:pt x="175450" y="641934"/>
                  </a:lnTo>
                  <a:lnTo>
                    <a:pt x="168249" y="657174"/>
                  </a:lnTo>
                  <a:lnTo>
                    <a:pt x="164249" y="666064"/>
                  </a:lnTo>
                  <a:lnTo>
                    <a:pt x="161112" y="672414"/>
                  </a:lnTo>
                  <a:lnTo>
                    <a:pt x="156641" y="682574"/>
                  </a:lnTo>
                  <a:lnTo>
                    <a:pt x="152438" y="691464"/>
                  </a:lnTo>
                  <a:lnTo>
                    <a:pt x="148297" y="700354"/>
                  </a:lnTo>
                  <a:lnTo>
                    <a:pt x="148463" y="701624"/>
                  </a:lnTo>
                  <a:lnTo>
                    <a:pt x="147561" y="701624"/>
                  </a:lnTo>
                  <a:lnTo>
                    <a:pt x="147434" y="702894"/>
                  </a:lnTo>
                  <a:lnTo>
                    <a:pt x="147434" y="702716"/>
                  </a:lnTo>
                  <a:lnTo>
                    <a:pt x="147421" y="702894"/>
                  </a:lnTo>
                  <a:lnTo>
                    <a:pt x="146900" y="702894"/>
                  </a:lnTo>
                  <a:lnTo>
                    <a:pt x="146748" y="704164"/>
                  </a:lnTo>
                  <a:lnTo>
                    <a:pt x="146418" y="704164"/>
                  </a:lnTo>
                  <a:lnTo>
                    <a:pt x="146253" y="705434"/>
                  </a:lnTo>
                  <a:lnTo>
                    <a:pt x="146011" y="706704"/>
                  </a:lnTo>
                  <a:lnTo>
                    <a:pt x="145999" y="707974"/>
                  </a:lnTo>
                  <a:lnTo>
                    <a:pt x="146050" y="709244"/>
                  </a:lnTo>
                  <a:lnTo>
                    <a:pt x="146431" y="710514"/>
                  </a:lnTo>
                  <a:lnTo>
                    <a:pt x="146596" y="710514"/>
                  </a:lnTo>
                  <a:lnTo>
                    <a:pt x="146735" y="709244"/>
                  </a:lnTo>
                  <a:lnTo>
                    <a:pt x="147104" y="709244"/>
                  </a:lnTo>
                  <a:lnTo>
                    <a:pt x="147243" y="710514"/>
                  </a:lnTo>
                  <a:lnTo>
                    <a:pt x="147396" y="710514"/>
                  </a:lnTo>
                  <a:lnTo>
                    <a:pt x="147599" y="711784"/>
                  </a:lnTo>
                  <a:lnTo>
                    <a:pt x="147472" y="710514"/>
                  </a:lnTo>
                  <a:lnTo>
                    <a:pt x="147383" y="709244"/>
                  </a:lnTo>
                  <a:lnTo>
                    <a:pt x="148945" y="709244"/>
                  </a:lnTo>
                  <a:lnTo>
                    <a:pt x="149199" y="707974"/>
                  </a:lnTo>
                  <a:lnTo>
                    <a:pt x="149999" y="707974"/>
                  </a:lnTo>
                  <a:lnTo>
                    <a:pt x="149771" y="709244"/>
                  </a:lnTo>
                  <a:lnTo>
                    <a:pt x="149669" y="710514"/>
                  </a:lnTo>
                  <a:lnTo>
                    <a:pt x="147624" y="710514"/>
                  </a:lnTo>
                  <a:lnTo>
                    <a:pt x="147789" y="711784"/>
                  </a:lnTo>
                  <a:lnTo>
                    <a:pt x="148031" y="713054"/>
                  </a:lnTo>
                  <a:lnTo>
                    <a:pt x="148082" y="711784"/>
                  </a:lnTo>
                  <a:lnTo>
                    <a:pt x="148564" y="711784"/>
                  </a:lnTo>
                  <a:lnTo>
                    <a:pt x="148247" y="713054"/>
                  </a:lnTo>
                  <a:lnTo>
                    <a:pt x="150507" y="713054"/>
                  </a:lnTo>
                  <a:lnTo>
                    <a:pt x="150825" y="713828"/>
                  </a:lnTo>
                  <a:lnTo>
                    <a:pt x="150850" y="713054"/>
                  </a:lnTo>
                  <a:lnTo>
                    <a:pt x="151231" y="714324"/>
                  </a:lnTo>
                  <a:lnTo>
                    <a:pt x="154228" y="714324"/>
                  </a:lnTo>
                  <a:lnTo>
                    <a:pt x="154876" y="714324"/>
                  </a:lnTo>
                  <a:lnTo>
                    <a:pt x="155498" y="715594"/>
                  </a:lnTo>
                  <a:lnTo>
                    <a:pt x="155028" y="715594"/>
                  </a:lnTo>
                  <a:lnTo>
                    <a:pt x="154876" y="714324"/>
                  </a:lnTo>
                  <a:lnTo>
                    <a:pt x="154686" y="715594"/>
                  </a:lnTo>
                  <a:lnTo>
                    <a:pt x="154495" y="715594"/>
                  </a:lnTo>
                  <a:lnTo>
                    <a:pt x="154228" y="714324"/>
                  </a:lnTo>
                  <a:lnTo>
                    <a:pt x="154266" y="715594"/>
                  </a:lnTo>
                  <a:lnTo>
                    <a:pt x="151904" y="715594"/>
                  </a:lnTo>
                  <a:lnTo>
                    <a:pt x="151460" y="716864"/>
                  </a:lnTo>
                  <a:lnTo>
                    <a:pt x="151485" y="715594"/>
                  </a:lnTo>
                  <a:lnTo>
                    <a:pt x="151282" y="716864"/>
                  </a:lnTo>
                  <a:lnTo>
                    <a:pt x="150622" y="715645"/>
                  </a:lnTo>
                  <a:lnTo>
                    <a:pt x="150495" y="715962"/>
                  </a:lnTo>
                  <a:lnTo>
                    <a:pt x="150253" y="716864"/>
                  </a:lnTo>
                  <a:lnTo>
                    <a:pt x="149834" y="716864"/>
                  </a:lnTo>
                  <a:lnTo>
                    <a:pt x="150253" y="715962"/>
                  </a:lnTo>
                  <a:lnTo>
                    <a:pt x="149199" y="716864"/>
                  </a:lnTo>
                  <a:lnTo>
                    <a:pt x="146367" y="716864"/>
                  </a:lnTo>
                  <a:lnTo>
                    <a:pt x="146227" y="718134"/>
                  </a:lnTo>
                  <a:lnTo>
                    <a:pt x="144348" y="718134"/>
                  </a:lnTo>
                  <a:lnTo>
                    <a:pt x="143827" y="719404"/>
                  </a:lnTo>
                  <a:lnTo>
                    <a:pt x="143611" y="719404"/>
                  </a:lnTo>
                  <a:lnTo>
                    <a:pt x="143510" y="720318"/>
                  </a:lnTo>
                  <a:lnTo>
                    <a:pt x="143446" y="720674"/>
                  </a:lnTo>
                  <a:lnTo>
                    <a:pt x="143598" y="721944"/>
                  </a:lnTo>
                  <a:lnTo>
                    <a:pt x="143967" y="721944"/>
                  </a:lnTo>
                  <a:lnTo>
                    <a:pt x="144081" y="723214"/>
                  </a:lnTo>
                  <a:lnTo>
                    <a:pt x="144475" y="723214"/>
                  </a:lnTo>
                  <a:lnTo>
                    <a:pt x="144437" y="724484"/>
                  </a:lnTo>
                  <a:lnTo>
                    <a:pt x="144043" y="724484"/>
                  </a:lnTo>
                  <a:lnTo>
                    <a:pt x="144132" y="725754"/>
                  </a:lnTo>
                  <a:lnTo>
                    <a:pt x="143433" y="725754"/>
                  </a:lnTo>
                  <a:lnTo>
                    <a:pt x="142316" y="727024"/>
                  </a:lnTo>
                  <a:lnTo>
                    <a:pt x="140512" y="728294"/>
                  </a:lnTo>
                  <a:lnTo>
                    <a:pt x="140182" y="729564"/>
                  </a:lnTo>
                  <a:lnTo>
                    <a:pt x="139903" y="730834"/>
                  </a:lnTo>
                  <a:lnTo>
                    <a:pt x="139077" y="730834"/>
                  </a:lnTo>
                  <a:lnTo>
                    <a:pt x="138328" y="732104"/>
                  </a:lnTo>
                  <a:lnTo>
                    <a:pt x="138023" y="733374"/>
                  </a:lnTo>
                  <a:lnTo>
                    <a:pt x="137464" y="733374"/>
                  </a:lnTo>
                  <a:lnTo>
                    <a:pt x="136575" y="734644"/>
                  </a:lnTo>
                  <a:lnTo>
                    <a:pt x="135483" y="734644"/>
                  </a:lnTo>
                  <a:lnTo>
                    <a:pt x="135724" y="735914"/>
                  </a:lnTo>
                  <a:lnTo>
                    <a:pt x="136613" y="735914"/>
                  </a:lnTo>
                  <a:lnTo>
                    <a:pt x="136639" y="737184"/>
                  </a:lnTo>
                  <a:lnTo>
                    <a:pt x="135445" y="737184"/>
                  </a:lnTo>
                  <a:lnTo>
                    <a:pt x="135331" y="738454"/>
                  </a:lnTo>
                  <a:lnTo>
                    <a:pt x="134658" y="738454"/>
                  </a:lnTo>
                  <a:lnTo>
                    <a:pt x="134327" y="737184"/>
                  </a:lnTo>
                  <a:lnTo>
                    <a:pt x="133388" y="737184"/>
                  </a:lnTo>
                  <a:lnTo>
                    <a:pt x="133362" y="735914"/>
                  </a:lnTo>
                  <a:lnTo>
                    <a:pt x="133070" y="735914"/>
                  </a:lnTo>
                  <a:lnTo>
                    <a:pt x="132943" y="734644"/>
                  </a:lnTo>
                  <a:lnTo>
                    <a:pt x="133350" y="734644"/>
                  </a:lnTo>
                  <a:lnTo>
                    <a:pt x="133299" y="733374"/>
                  </a:lnTo>
                  <a:lnTo>
                    <a:pt x="133108" y="733374"/>
                  </a:lnTo>
                  <a:lnTo>
                    <a:pt x="133210" y="732104"/>
                  </a:lnTo>
                  <a:lnTo>
                    <a:pt x="132918" y="730834"/>
                  </a:lnTo>
                  <a:lnTo>
                    <a:pt x="133197" y="729564"/>
                  </a:lnTo>
                  <a:lnTo>
                    <a:pt x="130149" y="729564"/>
                  </a:lnTo>
                  <a:lnTo>
                    <a:pt x="129057" y="730834"/>
                  </a:lnTo>
                  <a:lnTo>
                    <a:pt x="127266" y="730834"/>
                  </a:lnTo>
                  <a:lnTo>
                    <a:pt x="126682" y="732104"/>
                  </a:lnTo>
                  <a:lnTo>
                    <a:pt x="124841" y="732104"/>
                  </a:lnTo>
                  <a:lnTo>
                    <a:pt x="123901" y="733374"/>
                  </a:lnTo>
                  <a:lnTo>
                    <a:pt x="122186" y="733374"/>
                  </a:lnTo>
                  <a:lnTo>
                    <a:pt x="121170" y="734644"/>
                  </a:lnTo>
                  <a:lnTo>
                    <a:pt x="120738" y="734644"/>
                  </a:lnTo>
                  <a:lnTo>
                    <a:pt x="120421" y="735914"/>
                  </a:lnTo>
                  <a:lnTo>
                    <a:pt x="116801" y="735914"/>
                  </a:lnTo>
                  <a:lnTo>
                    <a:pt x="117348" y="737184"/>
                  </a:lnTo>
                  <a:lnTo>
                    <a:pt x="116509" y="737184"/>
                  </a:lnTo>
                  <a:lnTo>
                    <a:pt x="116484" y="738454"/>
                  </a:lnTo>
                  <a:lnTo>
                    <a:pt x="115760" y="738454"/>
                  </a:lnTo>
                  <a:lnTo>
                    <a:pt x="115506" y="739724"/>
                  </a:lnTo>
                  <a:lnTo>
                    <a:pt x="115366" y="739724"/>
                  </a:lnTo>
                  <a:lnTo>
                    <a:pt x="115404" y="740994"/>
                  </a:lnTo>
                  <a:lnTo>
                    <a:pt x="114896" y="740994"/>
                  </a:lnTo>
                  <a:lnTo>
                    <a:pt x="114769" y="742264"/>
                  </a:lnTo>
                  <a:lnTo>
                    <a:pt x="113957" y="743534"/>
                  </a:lnTo>
                  <a:lnTo>
                    <a:pt x="112953" y="743534"/>
                  </a:lnTo>
                  <a:lnTo>
                    <a:pt x="113030" y="744804"/>
                  </a:lnTo>
                  <a:lnTo>
                    <a:pt x="112014" y="744804"/>
                  </a:lnTo>
                  <a:lnTo>
                    <a:pt x="112077" y="746074"/>
                  </a:lnTo>
                  <a:lnTo>
                    <a:pt x="112560" y="746074"/>
                  </a:lnTo>
                  <a:lnTo>
                    <a:pt x="113322" y="744804"/>
                  </a:lnTo>
                  <a:lnTo>
                    <a:pt x="113296" y="746074"/>
                  </a:lnTo>
                  <a:lnTo>
                    <a:pt x="113106" y="746074"/>
                  </a:lnTo>
                  <a:lnTo>
                    <a:pt x="112915" y="747344"/>
                  </a:lnTo>
                  <a:lnTo>
                    <a:pt x="110972" y="747344"/>
                  </a:lnTo>
                  <a:lnTo>
                    <a:pt x="111036" y="748614"/>
                  </a:lnTo>
                  <a:lnTo>
                    <a:pt x="109245" y="748614"/>
                  </a:lnTo>
                  <a:lnTo>
                    <a:pt x="108851" y="747344"/>
                  </a:lnTo>
                  <a:lnTo>
                    <a:pt x="108661" y="747344"/>
                  </a:lnTo>
                  <a:lnTo>
                    <a:pt x="108737" y="748614"/>
                  </a:lnTo>
                  <a:lnTo>
                    <a:pt x="108623" y="748334"/>
                  </a:lnTo>
                  <a:lnTo>
                    <a:pt x="108216" y="747344"/>
                  </a:lnTo>
                  <a:lnTo>
                    <a:pt x="108585" y="747344"/>
                  </a:lnTo>
                  <a:lnTo>
                    <a:pt x="108902" y="746074"/>
                  </a:lnTo>
                  <a:lnTo>
                    <a:pt x="108521" y="744804"/>
                  </a:lnTo>
                  <a:lnTo>
                    <a:pt x="108432" y="743534"/>
                  </a:lnTo>
                  <a:lnTo>
                    <a:pt x="108673" y="743534"/>
                  </a:lnTo>
                  <a:lnTo>
                    <a:pt x="108572" y="742264"/>
                  </a:lnTo>
                  <a:lnTo>
                    <a:pt x="108051" y="742264"/>
                  </a:lnTo>
                  <a:lnTo>
                    <a:pt x="108051" y="743534"/>
                  </a:lnTo>
                  <a:lnTo>
                    <a:pt x="108343" y="744804"/>
                  </a:lnTo>
                  <a:lnTo>
                    <a:pt x="108292" y="746074"/>
                  </a:lnTo>
                  <a:lnTo>
                    <a:pt x="107810" y="746074"/>
                  </a:lnTo>
                  <a:lnTo>
                    <a:pt x="108051" y="747344"/>
                  </a:lnTo>
                  <a:lnTo>
                    <a:pt x="107759" y="747344"/>
                  </a:lnTo>
                  <a:lnTo>
                    <a:pt x="107505" y="748614"/>
                  </a:lnTo>
                  <a:lnTo>
                    <a:pt x="107365" y="749884"/>
                  </a:lnTo>
                  <a:lnTo>
                    <a:pt x="107035" y="748614"/>
                  </a:lnTo>
                  <a:lnTo>
                    <a:pt x="107480" y="747344"/>
                  </a:lnTo>
                  <a:lnTo>
                    <a:pt x="107607" y="747344"/>
                  </a:lnTo>
                  <a:lnTo>
                    <a:pt x="107403" y="746074"/>
                  </a:lnTo>
                  <a:lnTo>
                    <a:pt x="107734" y="746074"/>
                  </a:lnTo>
                  <a:lnTo>
                    <a:pt x="107810" y="744804"/>
                  </a:lnTo>
                  <a:lnTo>
                    <a:pt x="107492" y="744804"/>
                  </a:lnTo>
                  <a:lnTo>
                    <a:pt x="107518" y="743534"/>
                  </a:lnTo>
                  <a:lnTo>
                    <a:pt x="107327" y="743534"/>
                  </a:lnTo>
                  <a:lnTo>
                    <a:pt x="107175" y="742264"/>
                  </a:lnTo>
                  <a:lnTo>
                    <a:pt x="107035" y="742264"/>
                  </a:lnTo>
                  <a:lnTo>
                    <a:pt x="107035" y="744804"/>
                  </a:lnTo>
                  <a:lnTo>
                    <a:pt x="106984" y="746074"/>
                  </a:lnTo>
                  <a:lnTo>
                    <a:pt x="106730" y="746074"/>
                  </a:lnTo>
                  <a:lnTo>
                    <a:pt x="106857" y="747344"/>
                  </a:lnTo>
                  <a:lnTo>
                    <a:pt x="106629" y="748614"/>
                  </a:lnTo>
                  <a:lnTo>
                    <a:pt x="106426" y="748614"/>
                  </a:lnTo>
                  <a:lnTo>
                    <a:pt x="106324" y="749884"/>
                  </a:lnTo>
                  <a:lnTo>
                    <a:pt x="106540" y="749884"/>
                  </a:lnTo>
                  <a:lnTo>
                    <a:pt x="106337" y="751154"/>
                  </a:lnTo>
                  <a:lnTo>
                    <a:pt x="106070" y="751154"/>
                  </a:lnTo>
                  <a:lnTo>
                    <a:pt x="106286" y="749884"/>
                  </a:lnTo>
                  <a:lnTo>
                    <a:pt x="106133" y="749884"/>
                  </a:lnTo>
                  <a:lnTo>
                    <a:pt x="105981" y="748614"/>
                  </a:lnTo>
                  <a:lnTo>
                    <a:pt x="106299" y="748614"/>
                  </a:lnTo>
                  <a:lnTo>
                    <a:pt x="106375" y="747344"/>
                  </a:lnTo>
                  <a:lnTo>
                    <a:pt x="106514" y="747344"/>
                  </a:lnTo>
                  <a:lnTo>
                    <a:pt x="106387" y="746074"/>
                  </a:lnTo>
                  <a:lnTo>
                    <a:pt x="106591" y="744804"/>
                  </a:lnTo>
                  <a:lnTo>
                    <a:pt x="106387" y="744804"/>
                  </a:lnTo>
                  <a:lnTo>
                    <a:pt x="106464" y="743534"/>
                  </a:lnTo>
                  <a:lnTo>
                    <a:pt x="105448" y="743534"/>
                  </a:lnTo>
                  <a:lnTo>
                    <a:pt x="105308" y="742264"/>
                  </a:lnTo>
                  <a:lnTo>
                    <a:pt x="105105" y="742264"/>
                  </a:lnTo>
                  <a:lnTo>
                    <a:pt x="105206" y="743534"/>
                  </a:lnTo>
                  <a:lnTo>
                    <a:pt x="105752" y="744804"/>
                  </a:lnTo>
                  <a:lnTo>
                    <a:pt x="105664" y="746074"/>
                  </a:lnTo>
                  <a:lnTo>
                    <a:pt x="106019" y="746074"/>
                  </a:lnTo>
                  <a:lnTo>
                    <a:pt x="105740" y="747344"/>
                  </a:lnTo>
                  <a:lnTo>
                    <a:pt x="105752" y="748614"/>
                  </a:lnTo>
                  <a:lnTo>
                    <a:pt x="105359" y="748614"/>
                  </a:lnTo>
                  <a:lnTo>
                    <a:pt x="105346" y="749884"/>
                  </a:lnTo>
                  <a:lnTo>
                    <a:pt x="105003" y="751154"/>
                  </a:lnTo>
                  <a:lnTo>
                    <a:pt x="104978" y="749884"/>
                  </a:lnTo>
                  <a:lnTo>
                    <a:pt x="105346" y="749884"/>
                  </a:lnTo>
                  <a:lnTo>
                    <a:pt x="105092" y="748614"/>
                  </a:lnTo>
                  <a:lnTo>
                    <a:pt x="105346" y="748614"/>
                  </a:lnTo>
                  <a:lnTo>
                    <a:pt x="105156" y="747344"/>
                  </a:lnTo>
                  <a:lnTo>
                    <a:pt x="105295" y="746074"/>
                  </a:lnTo>
                  <a:lnTo>
                    <a:pt x="105168" y="746074"/>
                  </a:lnTo>
                  <a:lnTo>
                    <a:pt x="105232" y="744804"/>
                  </a:lnTo>
                  <a:lnTo>
                    <a:pt x="104927" y="743534"/>
                  </a:lnTo>
                  <a:lnTo>
                    <a:pt x="104076" y="743534"/>
                  </a:lnTo>
                  <a:lnTo>
                    <a:pt x="104267" y="744804"/>
                  </a:lnTo>
                  <a:lnTo>
                    <a:pt x="104508" y="746074"/>
                  </a:lnTo>
                  <a:lnTo>
                    <a:pt x="104635" y="746074"/>
                  </a:lnTo>
                  <a:lnTo>
                    <a:pt x="104711" y="747344"/>
                  </a:lnTo>
                  <a:lnTo>
                    <a:pt x="104749" y="748614"/>
                  </a:lnTo>
                  <a:lnTo>
                    <a:pt x="104521" y="749884"/>
                  </a:lnTo>
                  <a:lnTo>
                    <a:pt x="103886" y="749884"/>
                  </a:lnTo>
                  <a:lnTo>
                    <a:pt x="103670" y="751154"/>
                  </a:lnTo>
                  <a:lnTo>
                    <a:pt x="103517" y="751154"/>
                  </a:lnTo>
                  <a:lnTo>
                    <a:pt x="103555" y="749884"/>
                  </a:lnTo>
                  <a:lnTo>
                    <a:pt x="103860" y="749884"/>
                  </a:lnTo>
                  <a:lnTo>
                    <a:pt x="103873" y="748614"/>
                  </a:lnTo>
                  <a:lnTo>
                    <a:pt x="104622" y="748614"/>
                  </a:lnTo>
                  <a:lnTo>
                    <a:pt x="104394" y="747344"/>
                  </a:lnTo>
                  <a:lnTo>
                    <a:pt x="104228" y="746074"/>
                  </a:lnTo>
                  <a:lnTo>
                    <a:pt x="104038" y="744804"/>
                  </a:lnTo>
                  <a:lnTo>
                    <a:pt x="103708" y="744804"/>
                  </a:lnTo>
                  <a:lnTo>
                    <a:pt x="103632" y="744296"/>
                  </a:lnTo>
                  <a:lnTo>
                    <a:pt x="103632" y="747344"/>
                  </a:lnTo>
                  <a:lnTo>
                    <a:pt x="103289" y="748576"/>
                  </a:lnTo>
                  <a:lnTo>
                    <a:pt x="102882" y="749884"/>
                  </a:lnTo>
                  <a:lnTo>
                    <a:pt x="102743" y="748614"/>
                  </a:lnTo>
                  <a:lnTo>
                    <a:pt x="102997" y="748614"/>
                  </a:lnTo>
                  <a:lnTo>
                    <a:pt x="103060" y="747344"/>
                  </a:lnTo>
                  <a:lnTo>
                    <a:pt x="103085" y="747496"/>
                  </a:lnTo>
                  <a:lnTo>
                    <a:pt x="103098" y="747344"/>
                  </a:lnTo>
                  <a:lnTo>
                    <a:pt x="103111" y="747649"/>
                  </a:lnTo>
                  <a:lnTo>
                    <a:pt x="103289" y="748576"/>
                  </a:lnTo>
                  <a:lnTo>
                    <a:pt x="103492" y="747344"/>
                  </a:lnTo>
                  <a:lnTo>
                    <a:pt x="103289" y="746074"/>
                  </a:lnTo>
                  <a:lnTo>
                    <a:pt x="103555" y="746074"/>
                  </a:lnTo>
                  <a:lnTo>
                    <a:pt x="103632" y="747344"/>
                  </a:lnTo>
                  <a:lnTo>
                    <a:pt x="103632" y="744296"/>
                  </a:lnTo>
                  <a:lnTo>
                    <a:pt x="103517" y="743534"/>
                  </a:lnTo>
                  <a:lnTo>
                    <a:pt x="103390" y="743534"/>
                  </a:lnTo>
                  <a:lnTo>
                    <a:pt x="103276" y="744804"/>
                  </a:lnTo>
                  <a:lnTo>
                    <a:pt x="103149" y="744804"/>
                  </a:lnTo>
                  <a:lnTo>
                    <a:pt x="103263" y="746074"/>
                  </a:lnTo>
                  <a:lnTo>
                    <a:pt x="102946" y="746074"/>
                  </a:lnTo>
                  <a:lnTo>
                    <a:pt x="102908" y="747344"/>
                  </a:lnTo>
                  <a:lnTo>
                    <a:pt x="102616" y="747344"/>
                  </a:lnTo>
                  <a:lnTo>
                    <a:pt x="102616" y="749884"/>
                  </a:lnTo>
                  <a:lnTo>
                    <a:pt x="102616" y="751154"/>
                  </a:lnTo>
                  <a:lnTo>
                    <a:pt x="102489" y="750316"/>
                  </a:lnTo>
                  <a:lnTo>
                    <a:pt x="102489" y="751154"/>
                  </a:lnTo>
                  <a:lnTo>
                    <a:pt x="102425" y="752424"/>
                  </a:lnTo>
                  <a:lnTo>
                    <a:pt x="102349" y="751154"/>
                  </a:lnTo>
                  <a:lnTo>
                    <a:pt x="102489" y="751154"/>
                  </a:lnTo>
                  <a:lnTo>
                    <a:pt x="102489" y="750316"/>
                  </a:lnTo>
                  <a:lnTo>
                    <a:pt x="102463" y="749884"/>
                  </a:lnTo>
                  <a:lnTo>
                    <a:pt x="102616" y="749884"/>
                  </a:lnTo>
                  <a:lnTo>
                    <a:pt x="102616" y="747344"/>
                  </a:lnTo>
                  <a:lnTo>
                    <a:pt x="102133" y="747344"/>
                  </a:lnTo>
                  <a:lnTo>
                    <a:pt x="102463" y="748614"/>
                  </a:lnTo>
                  <a:lnTo>
                    <a:pt x="102323" y="748614"/>
                  </a:lnTo>
                  <a:lnTo>
                    <a:pt x="102323" y="749884"/>
                  </a:lnTo>
                  <a:lnTo>
                    <a:pt x="102311" y="749541"/>
                  </a:lnTo>
                  <a:lnTo>
                    <a:pt x="102298" y="749884"/>
                  </a:lnTo>
                  <a:lnTo>
                    <a:pt x="102247" y="748614"/>
                  </a:lnTo>
                  <a:lnTo>
                    <a:pt x="101828" y="749884"/>
                  </a:lnTo>
                  <a:lnTo>
                    <a:pt x="101422" y="749884"/>
                  </a:lnTo>
                  <a:lnTo>
                    <a:pt x="101574" y="748614"/>
                  </a:lnTo>
                  <a:lnTo>
                    <a:pt x="101434" y="748614"/>
                  </a:lnTo>
                  <a:lnTo>
                    <a:pt x="101269" y="747344"/>
                  </a:lnTo>
                  <a:lnTo>
                    <a:pt x="101854" y="747344"/>
                  </a:lnTo>
                  <a:lnTo>
                    <a:pt x="102095" y="746074"/>
                  </a:lnTo>
                  <a:lnTo>
                    <a:pt x="100495" y="746074"/>
                  </a:lnTo>
                  <a:lnTo>
                    <a:pt x="100495" y="749884"/>
                  </a:lnTo>
                  <a:lnTo>
                    <a:pt x="100418" y="751154"/>
                  </a:lnTo>
                  <a:lnTo>
                    <a:pt x="100203" y="751154"/>
                  </a:lnTo>
                  <a:lnTo>
                    <a:pt x="100355" y="749884"/>
                  </a:lnTo>
                  <a:lnTo>
                    <a:pt x="100495" y="749884"/>
                  </a:lnTo>
                  <a:lnTo>
                    <a:pt x="100495" y="746074"/>
                  </a:lnTo>
                  <a:lnTo>
                    <a:pt x="100114" y="746074"/>
                  </a:lnTo>
                  <a:lnTo>
                    <a:pt x="99695" y="744804"/>
                  </a:lnTo>
                  <a:lnTo>
                    <a:pt x="99885" y="746074"/>
                  </a:lnTo>
                  <a:lnTo>
                    <a:pt x="99720" y="746074"/>
                  </a:lnTo>
                  <a:lnTo>
                    <a:pt x="99720" y="751154"/>
                  </a:lnTo>
                  <a:lnTo>
                    <a:pt x="99631" y="752424"/>
                  </a:lnTo>
                  <a:lnTo>
                    <a:pt x="99301" y="752424"/>
                  </a:lnTo>
                  <a:lnTo>
                    <a:pt x="99593" y="751154"/>
                  </a:lnTo>
                  <a:lnTo>
                    <a:pt x="99720" y="751154"/>
                  </a:lnTo>
                  <a:lnTo>
                    <a:pt x="99720" y="746074"/>
                  </a:lnTo>
                  <a:lnTo>
                    <a:pt x="99250" y="746074"/>
                  </a:lnTo>
                  <a:lnTo>
                    <a:pt x="99453" y="744804"/>
                  </a:lnTo>
                  <a:lnTo>
                    <a:pt x="98907" y="744804"/>
                  </a:lnTo>
                  <a:lnTo>
                    <a:pt x="98793" y="746074"/>
                  </a:lnTo>
                  <a:lnTo>
                    <a:pt x="99199" y="746074"/>
                  </a:lnTo>
                  <a:lnTo>
                    <a:pt x="99212" y="747344"/>
                  </a:lnTo>
                  <a:lnTo>
                    <a:pt x="98513" y="747344"/>
                  </a:lnTo>
                  <a:lnTo>
                    <a:pt x="98285" y="746836"/>
                  </a:lnTo>
                  <a:lnTo>
                    <a:pt x="98285" y="747344"/>
                  </a:lnTo>
                  <a:lnTo>
                    <a:pt x="98259" y="748614"/>
                  </a:lnTo>
                  <a:lnTo>
                    <a:pt x="97790" y="748614"/>
                  </a:lnTo>
                  <a:lnTo>
                    <a:pt x="97713" y="747344"/>
                  </a:lnTo>
                  <a:lnTo>
                    <a:pt x="98285" y="747344"/>
                  </a:lnTo>
                  <a:lnTo>
                    <a:pt x="98285" y="746836"/>
                  </a:lnTo>
                  <a:lnTo>
                    <a:pt x="97942" y="746074"/>
                  </a:lnTo>
                  <a:lnTo>
                    <a:pt x="97078" y="747344"/>
                  </a:lnTo>
                  <a:lnTo>
                    <a:pt x="96278" y="747344"/>
                  </a:lnTo>
                  <a:lnTo>
                    <a:pt x="96558" y="748614"/>
                  </a:lnTo>
                  <a:lnTo>
                    <a:pt x="97726" y="748614"/>
                  </a:lnTo>
                  <a:lnTo>
                    <a:pt x="97713" y="749884"/>
                  </a:lnTo>
                  <a:lnTo>
                    <a:pt x="97548" y="749884"/>
                  </a:lnTo>
                  <a:lnTo>
                    <a:pt x="97218" y="751154"/>
                  </a:lnTo>
                  <a:lnTo>
                    <a:pt x="96989" y="751154"/>
                  </a:lnTo>
                  <a:lnTo>
                    <a:pt x="97256" y="752424"/>
                  </a:lnTo>
                  <a:lnTo>
                    <a:pt x="97104" y="752424"/>
                  </a:lnTo>
                  <a:lnTo>
                    <a:pt x="96964" y="751154"/>
                  </a:lnTo>
                  <a:lnTo>
                    <a:pt x="96532" y="751154"/>
                  </a:lnTo>
                  <a:lnTo>
                    <a:pt x="96278" y="752424"/>
                  </a:lnTo>
                  <a:lnTo>
                    <a:pt x="95897" y="752424"/>
                  </a:lnTo>
                  <a:lnTo>
                    <a:pt x="95999" y="751154"/>
                  </a:lnTo>
                  <a:lnTo>
                    <a:pt x="95694" y="751154"/>
                  </a:lnTo>
                  <a:lnTo>
                    <a:pt x="95694" y="752424"/>
                  </a:lnTo>
                  <a:lnTo>
                    <a:pt x="95326" y="753694"/>
                  </a:lnTo>
                  <a:lnTo>
                    <a:pt x="95199" y="753694"/>
                  </a:lnTo>
                  <a:lnTo>
                    <a:pt x="95364" y="752424"/>
                  </a:lnTo>
                  <a:lnTo>
                    <a:pt x="95694" y="752424"/>
                  </a:lnTo>
                  <a:lnTo>
                    <a:pt x="95694" y="751154"/>
                  </a:lnTo>
                  <a:lnTo>
                    <a:pt x="95199" y="752424"/>
                  </a:lnTo>
                  <a:lnTo>
                    <a:pt x="94513" y="753694"/>
                  </a:lnTo>
                  <a:lnTo>
                    <a:pt x="93294" y="753694"/>
                  </a:lnTo>
                  <a:lnTo>
                    <a:pt x="93484" y="754964"/>
                  </a:lnTo>
                  <a:lnTo>
                    <a:pt x="92913" y="754964"/>
                  </a:lnTo>
                  <a:lnTo>
                    <a:pt x="92875" y="754545"/>
                  </a:lnTo>
                  <a:lnTo>
                    <a:pt x="92875" y="754964"/>
                  </a:lnTo>
                  <a:lnTo>
                    <a:pt x="92735" y="756234"/>
                  </a:lnTo>
                  <a:lnTo>
                    <a:pt x="92583" y="756234"/>
                  </a:lnTo>
                  <a:lnTo>
                    <a:pt x="92646" y="754964"/>
                  </a:lnTo>
                  <a:lnTo>
                    <a:pt x="92875" y="754964"/>
                  </a:lnTo>
                  <a:lnTo>
                    <a:pt x="92875" y="754545"/>
                  </a:lnTo>
                  <a:lnTo>
                    <a:pt x="92798" y="753694"/>
                  </a:lnTo>
                  <a:lnTo>
                    <a:pt x="92570" y="753694"/>
                  </a:lnTo>
                  <a:lnTo>
                    <a:pt x="92049" y="754964"/>
                  </a:lnTo>
                  <a:lnTo>
                    <a:pt x="92252" y="756234"/>
                  </a:lnTo>
                  <a:lnTo>
                    <a:pt x="91871" y="756234"/>
                  </a:lnTo>
                  <a:lnTo>
                    <a:pt x="92049" y="754964"/>
                  </a:lnTo>
                  <a:lnTo>
                    <a:pt x="91681" y="754964"/>
                  </a:lnTo>
                  <a:lnTo>
                    <a:pt x="91681" y="757504"/>
                  </a:lnTo>
                  <a:lnTo>
                    <a:pt x="91528" y="757504"/>
                  </a:lnTo>
                  <a:lnTo>
                    <a:pt x="91440" y="756234"/>
                  </a:lnTo>
                  <a:lnTo>
                    <a:pt x="91617" y="756234"/>
                  </a:lnTo>
                  <a:lnTo>
                    <a:pt x="91681" y="757504"/>
                  </a:lnTo>
                  <a:lnTo>
                    <a:pt x="91681" y="754964"/>
                  </a:lnTo>
                  <a:lnTo>
                    <a:pt x="91084" y="754964"/>
                  </a:lnTo>
                  <a:lnTo>
                    <a:pt x="90906" y="756234"/>
                  </a:lnTo>
                  <a:lnTo>
                    <a:pt x="90322" y="756234"/>
                  </a:lnTo>
                  <a:lnTo>
                    <a:pt x="89890" y="756234"/>
                  </a:lnTo>
                  <a:lnTo>
                    <a:pt x="89928" y="754964"/>
                  </a:lnTo>
                  <a:lnTo>
                    <a:pt x="89598" y="754964"/>
                  </a:lnTo>
                  <a:lnTo>
                    <a:pt x="89611" y="756234"/>
                  </a:lnTo>
                  <a:lnTo>
                    <a:pt x="89522" y="757504"/>
                  </a:lnTo>
                  <a:lnTo>
                    <a:pt x="89141" y="757504"/>
                  </a:lnTo>
                  <a:lnTo>
                    <a:pt x="89103" y="757669"/>
                  </a:lnTo>
                  <a:lnTo>
                    <a:pt x="89103" y="767664"/>
                  </a:lnTo>
                  <a:lnTo>
                    <a:pt x="89001" y="768934"/>
                  </a:lnTo>
                  <a:lnTo>
                    <a:pt x="88861" y="768934"/>
                  </a:lnTo>
                  <a:lnTo>
                    <a:pt x="88900" y="770204"/>
                  </a:lnTo>
                  <a:lnTo>
                    <a:pt x="88836" y="768934"/>
                  </a:lnTo>
                  <a:lnTo>
                    <a:pt x="87896" y="768934"/>
                  </a:lnTo>
                  <a:lnTo>
                    <a:pt x="88112" y="770204"/>
                  </a:lnTo>
                  <a:lnTo>
                    <a:pt x="86055" y="770204"/>
                  </a:lnTo>
                  <a:lnTo>
                    <a:pt x="86029" y="768934"/>
                  </a:lnTo>
                  <a:lnTo>
                    <a:pt x="85750" y="768934"/>
                  </a:lnTo>
                  <a:lnTo>
                    <a:pt x="85966" y="767664"/>
                  </a:lnTo>
                  <a:lnTo>
                    <a:pt x="86194" y="767664"/>
                  </a:lnTo>
                  <a:lnTo>
                    <a:pt x="86194" y="766394"/>
                  </a:lnTo>
                  <a:lnTo>
                    <a:pt x="85699" y="766394"/>
                  </a:lnTo>
                  <a:lnTo>
                    <a:pt x="85699" y="765124"/>
                  </a:lnTo>
                  <a:lnTo>
                    <a:pt x="85559" y="764768"/>
                  </a:lnTo>
                  <a:lnTo>
                    <a:pt x="85559" y="768934"/>
                  </a:lnTo>
                  <a:lnTo>
                    <a:pt x="85509" y="770204"/>
                  </a:lnTo>
                  <a:lnTo>
                    <a:pt x="85356" y="770204"/>
                  </a:lnTo>
                  <a:lnTo>
                    <a:pt x="85280" y="768934"/>
                  </a:lnTo>
                  <a:lnTo>
                    <a:pt x="85559" y="768934"/>
                  </a:lnTo>
                  <a:lnTo>
                    <a:pt x="85559" y="764768"/>
                  </a:lnTo>
                  <a:lnTo>
                    <a:pt x="85382" y="764438"/>
                  </a:lnTo>
                  <a:lnTo>
                    <a:pt x="85382" y="765124"/>
                  </a:lnTo>
                  <a:lnTo>
                    <a:pt x="85217" y="766394"/>
                  </a:lnTo>
                  <a:lnTo>
                    <a:pt x="84683" y="766394"/>
                  </a:lnTo>
                  <a:lnTo>
                    <a:pt x="84467" y="765124"/>
                  </a:lnTo>
                  <a:lnTo>
                    <a:pt x="85382" y="765124"/>
                  </a:lnTo>
                  <a:lnTo>
                    <a:pt x="85382" y="764438"/>
                  </a:lnTo>
                  <a:lnTo>
                    <a:pt x="85077" y="763854"/>
                  </a:lnTo>
                  <a:lnTo>
                    <a:pt x="85445" y="763854"/>
                  </a:lnTo>
                  <a:lnTo>
                    <a:pt x="85813" y="765124"/>
                  </a:lnTo>
                  <a:lnTo>
                    <a:pt x="85940" y="763854"/>
                  </a:lnTo>
                  <a:lnTo>
                    <a:pt x="86207" y="763854"/>
                  </a:lnTo>
                  <a:lnTo>
                    <a:pt x="86652" y="762584"/>
                  </a:lnTo>
                  <a:lnTo>
                    <a:pt x="86487" y="763854"/>
                  </a:lnTo>
                  <a:lnTo>
                    <a:pt x="86207" y="763854"/>
                  </a:lnTo>
                  <a:lnTo>
                    <a:pt x="86080" y="765124"/>
                  </a:lnTo>
                  <a:lnTo>
                    <a:pt x="86410" y="765124"/>
                  </a:lnTo>
                  <a:lnTo>
                    <a:pt x="86461" y="766394"/>
                  </a:lnTo>
                  <a:lnTo>
                    <a:pt x="86448" y="767664"/>
                  </a:lnTo>
                  <a:lnTo>
                    <a:pt x="87731" y="767664"/>
                  </a:lnTo>
                  <a:lnTo>
                    <a:pt x="87439" y="766394"/>
                  </a:lnTo>
                  <a:lnTo>
                    <a:pt x="88036" y="766394"/>
                  </a:lnTo>
                  <a:lnTo>
                    <a:pt x="88557" y="767664"/>
                  </a:lnTo>
                  <a:lnTo>
                    <a:pt x="89103" y="767664"/>
                  </a:lnTo>
                  <a:lnTo>
                    <a:pt x="89103" y="757669"/>
                  </a:lnTo>
                  <a:lnTo>
                    <a:pt x="88836" y="758774"/>
                  </a:lnTo>
                  <a:lnTo>
                    <a:pt x="88125" y="758774"/>
                  </a:lnTo>
                  <a:lnTo>
                    <a:pt x="88125" y="757504"/>
                  </a:lnTo>
                  <a:lnTo>
                    <a:pt x="88049" y="758774"/>
                  </a:lnTo>
                  <a:lnTo>
                    <a:pt x="87998" y="760044"/>
                  </a:lnTo>
                  <a:lnTo>
                    <a:pt x="87757" y="758774"/>
                  </a:lnTo>
                  <a:lnTo>
                    <a:pt x="87845" y="760044"/>
                  </a:lnTo>
                  <a:lnTo>
                    <a:pt x="87693" y="760044"/>
                  </a:lnTo>
                  <a:lnTo>
                    <a:pt x="87693" y="762584"/>
                  </a:lnTo>
                  <a:lnTo>
                    <a:pt x="87642" y="763854"/>
                  </a:lnTo>
                  <a:lnTo>
                    <a:pt x="87528" y="762584"/>
                  </a:lnTo>
                  <a:lnTo>
                    <a:pt x="87693" y="762584"/>
                  </a:lnTo>
                  <a:lnTo>
                    <a:pt x="87693" y="760044"/>
                  </a:lnTo>
                  <a:lnTo>
                    <a:pt x="87718" y="758774"/>
                  </a:lnTo>
                  <a:lnTo>
                    <a:pt x="88049" y="758774"/>
                  </a:lnTo>
                  <a:lnTo>
                    <a:pt x="88049" y="757504"/>
                  </a:lnTo>
                  <a:lnTo>
                    <a:pt x="87947" y="756234"/>
                  </a:lnTo>
                  <a:lnTo>
                    <a:pt x="87807" y="756234"/>
                  </a:lnTo>
                  <a:lnTo>
                    <a:pt x="87909" y="754964"/>
                  </a:lnTo>
                  <a:lnTo>
                    <a:pt x="87731" y="753694"/>
                  </a:lnTo>
                  <a:lnTo>
                    <a:pt x="87617" y="757504"/>
                  </a:lnTo>
                  <a:lnTo>
                    <a:pt x="87490" y="758659"/>
                  </a:lnTo>
                  <a:lnTo>
                    <a:pt x="87490" y="762584"/>
                  </a:lnTo>
                  <a:lnTo>
                    <a:pt x="87363" y="763854"/>
                  </a:lnTo>
                  <a:lnTo>
                    <a:pt x="87198" y="762584"/>
                  </a:lnTo>
                  <a:lnTo>
                    <a:pt x="87490" y="762584"/>
                  </a:lnTo>
                  <a:lnTo>
                    <a:pt x="87490" y="758659"/>
                  </a:lnTo>
                  <a:lnTo>
                    <a:pt x="87464" y="757504"/>
                  </a:lnTo>
                  <a:lnTo>
                    <a:pt x="87439" y="758774"/>
                  </a:lnTo>
                  <a:lnTo>
                    <a:pt x="86995" y="758774"/>
                  </a:lnTo>
                  <a:lnTo>
                    <a:pt x="87007" y="760044"/>
                  </a:lnTo>
                  <a:lnTo>
                    <a:pt x="86690" y="760044"/>
                  </a:lnTo>
                  <a:lnTo>
                    <a:pt x="86410" y="758774"/>
                  </a:lnTo>
                  <a:lnTo>
                    <a:pt x="86817" y="758774"/>
                  </a:lnTo>
                  <a:lnTo>
                    <a:pt x="86804" y="757504"/>
                  </a:lnTo>
                  <a:lnTo>
                    <a:pt x="86398" y="758774"/>
                  </a:lnTo>
                  <a:lnTo>
                    <a:pt x="85585" y="758774"/>
                  </a:lnTo>
                  <a:lnTo>
                    <a:pt x="85115" y="760044"/>
                  </a:lnTo>
                  <a:lnTo>
                    <a:pt x="83273" y="760044"/>
                  </a:lnTo>
                  <a:lnTo>
                    <a:pt x="83248" y="761314"/>
                  </a:lnTo>
                  <a:lnTo>
                    <a:pt x="83261" y="762584"/>
                  </a:lnTo>
                  <a:lnTo>
                    <a:pt x="83032" y="761314"/>
                  </a:lnTo>
                  <a:lnTo>
                    <a:pt x="83172" y="760044"/>
                  </a:lnTo>
                  <a:lnTo>
                    <a:pt x="82867" y="760044"/>
                  </a:lnTo>
                  <a:lnTo>
                    <a:pt x="82842" y="761314"/>
                  </a:lnTo>
                  <a:lnTo>
                    <a:pt x="82727" y="760044"/>
                  </a:lnTo>
                  <a:lnTo>
                    <a:pt x="82600" y="760044"/>
                  </a:lnTo>
                  <a:lnTo>
                    <a:pt x="82664" y="761314"/>
                  </a:lnTo>
                  <a:lnTo>
                    <a:pt x="82816" y="762584"/>
                  </a:lnTo>
                  <a:lnTo>
                    <a:pt x="82892" y="763854"/>
                  </a:lnTo>
                  <a:lnTo>
                    <a:pt x="83489" y="763854"/>
                  </a:lnTo>
                  <a:lnTo>
                    <a:pt x="83769" y="765124"/>
                  </a:lnTo>
                  <a:lnTo>
                    <a:pt x="83781" y="763854"/>
                  </a:lnTo>
                  <a:lnTo>
                    <a:pt x="83934" y="763854"/>
                  </a:lnTo>
                  <a:lnTo>
                    <a:pt x="84010" y="765124"/>
                  </a:lnTo>
                  <a:lnTo>
                    <a:pt x="83769" y="765124"/>
                  </a:lnTo>
                  <a:lnTo>
                    <a:pt x="83045" y="765124"/>
                  </a:lnTo>
                  <a:lnTo>
                    <a:pt x="83121" y="766394"/>
                  </a:lnTo>
                  <a:lnTo>
                    <a:pt x="84277" y="766394"/>
                  </a:lnTo>
                  <a:lnTo>
                    <a:pt x="84289" y="767664"/>
                  </a:lnTo>
                  <a:lnTo>
                    <a:pt x="83629" y="767664"/>
                  </a:lnTo>
                  <a:lnTo>
                    <a:pt x="83832" y="768934"/>
                  </a:lnTo>
                  <a:lnTo>
                    <a:pt x="84289" y="768934"/>
                  </a:lnTo>
                  <a:lnTo>
                    <a:pt x="84556" y="770204"/>
                  </a:lnTo>
                  <a:lnTo>
                    <a:pt x="84696" y="768934"/>
                  </a:lnTo>
                  <a:lnTo>
                    <a:pt x="85077" y="770204"/>
                  </a:lnTo>
                  <a:lnTo>
                    <a:pt x="84556" y="770204"/>
                  </a:lnTo>
                  <a:lnTo>
                    <a:pt x="84074" y="770204"/>
                  </a:lnTo>
                  <a:lnTo>
                    <a:pt x="83756" y="768934"/>
                  </a:lnTo>
                  <a:lnTo>
                    <a:pt x="83210" y="768934"/>
                  </a:lnTo>
                  <a:lnTo>
                    <a:pt x="83527" y="770204"/>
                  </a:lnTo>
                  <a:lnTo>
                    <a:pt x="82715" y="770204"/>
                  </a:lnTo>
                  <a:lnTo>
                    <a:pt x="83083" y="768934"/>
                  </a:lnTo>
                  <a:lnTo>
                    <a:pt x="82550" y="768934"/>
                  </a:lnTo>
                  <a:lnTo>
                    <a:pt x="82550" y="767664"/>
                  </a:lnTo>
                  <a:lnTo>
                    <a:pt x="82219" y="768934"/>
                  </a:lnTo>
                  <a:lnTo>
                    <a:pt x="82118" y="767664"/>
                  </a:lnTo>
                  <a:lnTo>
                    <a:pt x="81889" y="768934"/>
                  </a:lnTo>
                  <a:lnTo>
                    <a:pt x="81622" y="767664"/>
                  </a:lnTo>
                  <a:lnTo>
                    <a:pt x="81419" y="768934"/>
                  </a:lnTo>
                  <a:lnTo>
                    <a:pt x="81711" y="768934"/>
                  </a:lnTo>
                  <a:lnTo>
                    <a:pt x="81711" y="770204"/>
                  </a:lnTo>
                  <a:lnTo>
                    <a:pt x="81153" y="770204"/>
                  </a:lnTo>
                  <a:lnTo>
                    <a:pt x="81153" y="774014"/>
                  </a:lnTo>
                  <a:lnTo>
                    <a:pt x="80556" y="774014"/>
                  </a:lnTo>
                  <a:lnTo>
                    <a:pt x="80416" y="773150"/>
                  </a:lnTo>
                  <a:lnTo>
                    <a:pt x="80416" y="774014"/>
                  </a:lnTo>
                  <a:lnTo>
                    <a:pt x="80048" y="774014"/>
                  </a:lnTo>
                  <a:lnTo>
                    <a:pt x="79971" y="775284"/>
                  </a:lnTo>
                  <a:lnTo>
                    <a:pt x="79959" y="774014"/>
                  </a:lnTo>
                  <a:lnTo>
                    <a:pt x="79806" y="774014"/>
                  </a:lnTo>
                  <a:lnTo>
                    <a:pt x="79451" y="774014"/>
                  </a:lnTo>
                  <a:lnTo>
                    <a:pt x="78130" y="772744"/>
                  </a:lnTo>
                  <a:lnTo>
                    <a:pt x="77000" y="772744"/>
                  </a:lnTo>
                  <a:lnTo>
                    <a:pt x="76504" y="771474"/>
                  </a:lnTo>
                  <a:lnTo>
                    <a:pt x="75171" y="771474"/>
                  </a:lnTo>
                  <a:lnTo>
                    <a:pt x="75158" y="770204"/>
                  </a:lnTo>
                  <a:lnTo>
                    <a:pt x="74193" y="770204"/>
                  </a:lnTo>
                  <a:lnTo>
                    <a:pt x="74244" y="768934"/>
                  </a:lnTo>
                  <a:lnTo>
                    <a:pt x="74104" y="768934"/>
                  </a:lnTo>
                  <a:lnTo>
                    <a:pt x="74129" y="767664"/>
                  </a:lnTo>
                  <a:lnTo>
                    <a:pt x="74396" y="767664"/>
                  </a:lnTo>
                  <a:lnTo>
                    <a:pt x="74422" y="766394"/>
                  </a:lnTo>
                  <a:lnTo>
                    <a:pt x="74396" y="767664"/>
                  </a:lnTo>
                  <a:lnTo>
                    <a:pt x="75196" y="768934"/>
                  </a:lnTo>
                  <a:lnTo>
                    <a:pt x="75234" y="767664"/>
                  </a:lnTo>
                  <a:lnTo>
                    <a:pt x="74625" y="767664"/>
                  </a:lnTo>
                  <a:lnTo>
                    <a:pt x="74574" y="766394"/>
                  </a:lnTo>
                  <a:lnTo>
                    <a:pt x="75222" y="766394"/>
                  </a:lnTo>
                  <a:lnTo>
                    <a:pt x="75285" y="767664"/>
                  </a:lnTo>
                  <a:lnTo>
                    <a:pt x="75869" y="767664"/>
                  </a:lnTo>
                  <a:lnTo>
                    <a:pt x="76339" y="767664"/>
                  </a:lnTo>
                  <a:lnTo>
                    <a:pt x="76073" y="768934"/>
                  </a:lnTo>
                  <a:lnTo>
                    <a:pt x="76047" y="770204"/>
                  </a:lnTo>
                  <a:lnTo>
                    <a:pt x="77063" y="770204"/>
                  </a:lnTo>
                  <a:lnTo>
                    <a:pt x="77089" y="771474"/>
                  </a:lnTo>
                  <a:lnTo>
                    <a:pt x="77825" y="771474"/>
                  </a:lnTo>
                  <a:lnTo>
                    <a:pt x="77927" y="770204"/>
                  </a:lnTo>
                  <a:lnTo>
                    <a:pt x="78130" y="770204"/>
                  </a:lnTo>
                  <a:lnTo>
                    <a:pt x="78041" y="771474"/>
                  </a:lnTo>
                  <a:lnTo>
                    <a:pt x="78359" y="771474"/>
                  </a:lnTo>
                  <a:lnTo>
                    <a:pt x="78689" y="772744"/>
                  </a:lnTo>
                  <a:lnTo>
                    <a:pt x="79806" y="774014"/>
                  </a:lnTo>
                  <a:lnTo>
                    <a:pt x="80251" y="772744"/>
                  </a:lnTo>
                  <a:lnTo>
                    <a:pt x="80416" y="774014"/>
                  </a:lnTo>
                  <a:lnTo>
                    <a:pt x="80416" y="773150"/>
                  </a:lnTo>
                  <a:lnTo>
                    <a:pt x="80352" y="772744"/>
                  </a:lnTo>
                  <a:lnTo>
                    <a:pt x="80670" y="772744"/>
                  </a:lnTo>
                  <a:lnTo>
                    <a:pt x="81153" y="774014"/>
                  </a:lnTo>
                  <a:lnTo>
                    <a:pt x="81153" y="770204"/>
                  </a:lnTo>
                  <a:lnTo>
                    <a:pt x="80352" y="770204"/>
                  </a:lnTo>
                  <a:lnTo>
                    <a:pt x="80048" y="768934"/>
                  </a:lnTo>
                  <a:lnTo>
                    <a:pt x="79959" y="770204"/>
                  </a:lnTo>
                  <a:lnTo>
                    <a:pt x="79895" y="768934"/>
                  </a:lnTo>
                  <a:lnTo>
                    <a:pt x="79768" y="768934"/>
                  </a:lnTo>
                  <a:lnTo>
                    <a:pt x="79641" y="770204"/>
                  </a:lnTo>
                  <a:lnTo>
                    <a:pt x="79502" y="768934"/>
                  </a:lnTo>
                  <a:lnTo>
                    <a:pt x="78397" y="768934"/>
                  </a:lnTo>
                  <a:lnTo>
                    <a:pt x="78232" y="767664"/>
                  </a:lnTo>
                  <a:lnTo>
                    <a:pt x="76454" y="767664"/>
                  </a:lnTo>
                  <a:lnTo>
                    <a:pt x="77304" y="766394"/>
                  </a:lnTo>
                  <a:lnTo>
                    <a:pt x="77292" y="765124"/>
                  </a:lnTo>
                  <a:lnTo>
                    <a:pt x="77444" y="766279"/>
                  </a:lnTo>
                  <a:lnTo>
                    <a:pt x="77508" y="765124"/>
                  </a:lnTo>
                  <a:lnTo>
                    <a:pt x="77749" y="765124"/>
                  </a:lnTo>
                  <a:lnTo>
                    <a:pt x="77419" y="763854"/>
                  </a:lnTo>
                  <a:lnTo>
                    <a:pt x="76746" y="763854"/>
                  </a:lnTo>
                  <a:lnTo>
                    <a:pt x="76593" y="762584"/>
                  </a:lnTo>
                  <a:lnTo>
                    <a:pt x="77177" y="762584"/>
                  </a:lnTo>
                  <a:lnTo>
                    <a:pt x="77508" y="763854"/>
                  </a:lnTo>
                  <a:lnTo>
                    <a:pt x="77304" y="762584"/>
                  </a:lnTo>
                  <a:lnTo>
                    <a:pt x="77838" y="762584"/>
                  </a:lnTo>
                  <a:lnTo>
                    <a:pt x="77965" y="762584"/>
                  </a:lnTo>
                  <a:lnTo>
                    <a:pt x="77901" y="761314"/>
                  </a:lnTo>
                  <a:lnTo>
                    <a:pt x="79336" y="761314"/>
                  </a:lnTo>
                  <a:lnTo>
                    <a:pt x="79362" y="760044"/>
                  </a:lnTo>
                  <a:lnTo>
                    <a:pt x="80289" y="760044"/>
                  </a:lnTo>
                  <a:lnTo>
                    <a:pt x="80492" y="761314"/>
                  </a:lnTo>
                  <a:lnTo>
                    <a:pt x="80530" y="760044"/>
                  </a:lnTo>
                  <a:lnTo>
                    <a:pt x="80733" y="760044"/>
                  </a:lnTo>
                  <a:lnTo>
                    <a:pt x="80848" y="761314"/>
                  </a:lnTo>
                  <a:lnTo>
                    <a:pt x="81216" y="761314"/>
                  </a:lnTo>
                  <a:lnTo>
                    <a:pt x="81559" y="760044"/>
                  </a:lnTo>
                  <a:lnTo>
                    <a:pt x="81762" y="760044"/>
                  </a:lnTo>
                  <a:lnTo>
                    <a:pt x="81813" y="761314"/>
                  </a:lnTo>
                  <a:lnTo>
                    <a:pt x="81584" y="761314"/>
                  </a:lnTo>
                  <a:lnTo>
                    <a:pt x="81889" y="762584"/>
                  </a:lnTo>
                  <a:lnTo>
                    <a:pt x="82016" y="763854"/>
                  </a:lnTo>
                  <a:lnTo>
                    <a:pt x="82588" y="763854"/>
                  </a:lnTo>
                  <a:lnTo>
                    <a:pt x="82410" y="762584"/>
                  </a:lnTo>
                  <a:lnTo>
                    <a:pt x="82397" y="761314"/>
                  </a:lnTo>
                  <a:lnTo>
                    <a:pt x="82169" y="761314"/>
                  </a:lnTo>
                  <a:lnTo>
                    <a:pt x="82130" y="760044"/>
                  </a:lnTo>
                  <a:lnTo>
                    <a:pt x="82562" y="758774"/>
                  </a:lnTo>
                  <a:lnTo>
                    <a:pt x="82181" y="758774"/>
                  </a:lnTo>
                  <a:lnTo>
                    <a:pt x="81991" y="757504"/>
                  </a:lnTo>
                  <a:lnTo>
                    <a:pt x="82359" y="757504"/>
                  </a:lnTo>
                  <a:lnTo>
                    <a:pt x="82600" y="756234"/>
                  </a:lnTo>
                  <a:lnTo>
                    <a:pt x="83096" y="756234"/>
                  </a:lnTo>
                  <a:lnTo>
                    <a:pt x="83146" y="754964"/>
                  </a:lnTo>
                  <a:lnTo>
                    <a:pt x="83642" y="754964"/>
                  </a:lnTo>
                  <a:lnTo>
                    <a:pt x="83934" y="753694"/>
                  </a:lnTo>
                  <a:lnTo>
                    <a:pt x="84137" y="753694"/>
                  </a:lnTo>
                  <a:lnTo>
                    <a:pt x="84201" y="752424"/>
                  </a:lnTo>
                  <a:lnTo>
                    <a:pt x="85026" y="752424"/>
                  </a:lnTo>
                  <a:lnTo>
                    <a:pt x="84848" y="753694"/>
                  </a:lnTo>
                  <a:lnTo>
                    <a:pt x="85382" y="752424"/>
                  </a:lnTo>
                  <a:lnTo>
                    <a:pt x="86487" y="752424"/>
                  </a:lnTo>
                  <a:lnTo>
                    <a:pt x="86487" y="751154"/>
                  </a:lnTo>
                  <a:lnTo>
                    <a:pt x="86880" y="751154"/>
                  </a:lnTo>
                  <a:lnTo>
                    <a:pt x="87071" y="751154"/>
                  </a:lnTo>
                  <a:lnTo>
                    <a:pt x="86982" y="752424"/>
                  </a:lnTo>
                  <a:lnTo>
                    <a:pt x="87172" y="752424"/>
                  </a:lnTo>
                  <a:lnTo>
                    <a:pt x="87198" y="753694"/>
                  </a:lnTo>
                  <a:lnTo>
                    <a:pt x="87363" y="754964"/>
                  </a:lnTo>
                  <a:lnTo>
                    <a:pt x="87503" y="756234"/>
                  </a:lnTo>
                  <a:lnTo>
                    <a:pt x="87401" y="757504"/>
                  </a:lnTo>
                  <a:lnTo>
                    <a:pt x="87617" y="757504"/>
                  </a:lnTo>
                  <a:lnTo>
                    <a:pt x="87617" y="753694"/>
                  </a:lnTo>
                  <a:lnTo>
                    <a:pt x="87490" y="753694"/>
                  </a:lnTo>
                  <a:lnTo>
                    <a:pt x="87426" y="752424"/>
                  </a:lnTo>
                  <a:lnTo>
                    <a:pt x="87820" y="752424"/>
                  </a:lnTo>
                  <a:lnTo>
                    <a:pt x="87884" y="753694"/>
                  </a:lnTo>
                  <a:lnTo>
                    <a:pt x="88277" y="753694"/>
                  </a:lnTo>
                  <a:lnTo>
                    <a:pt x="88239" y="754964"/>
                  </a:lnTo>
                  <a:lnTo>
                    <a:pt x="88036" y="756234"/>
                  </a:lnTo>
                  <a:lnTo>
                    <a:pt x="88214" y="756234"/>
                  </a:lnTo>
                  <a:lnTo>
                    <a:pt x="88201" y="757504"/>
                  </a:lnTo>
                  <a:lnTo>
                    <a:pt x="88785" y="757504"/>
                  </a:lnTo>
                  <a:lnTo>
                    <a:pt x="88773" y="756234"/>
                  </a:lnTo>
                  <a:lnTo>
                    <a:pt x="88569" y="756234"/>
                  </a:lnTo>
                  <a:lnTo>
                    <a:pt x="88747" y="754964"/>
                  </a:lnTo>
                  <a:lnTo>
                    <a:pt x="88620" y="754964"/>
                  </a:lnTo>
                  <a:lnTo>
                    <a:pt x="88798" y="753694"/>
                  </a:lnTo>
                  <a:lnTo>
                    <a:pt x="88392" y="753694"/>
                  </a:lnTo>
                  <a:lnTo>
                    <a:pt x="88480" y="752424"/>
                  </a:lnTo>
                  <a:lnTo>
                    <a:pt x="88150" y="752424"/>
                  </a:lnTo>
                  <a:lnTo>
                    <a:pt x="88277" y="751154"/>
                  </a:lnTo>
                  <a:lnTo>
                    <a:pt x="88493" y="751154"/>
                  </a:lnTo>
                  <a:lnTo>
                    <a:pt x="88493" y="752424"/>
                  </a:lnTo>
                  <a:lnTo>
                    <a:pt x="88773" y="752424"/>
                  </a:lnTo>
                  <a:lnTo>
                    <a:pt x="88544" y="751154"/>
                  </a:lnTo>
                  <a:lnTo>
                    <a:pt x="89154" y="751154"/>
                  </a:lnTo>
                  <a:lnTo>
                    <a:pt x="89395" y="752424"/>
                  </a:lnTo>
                  <a:lnTo>
                    <a:pt x="89928" y="752424"/>
                  </a:lnTo>
                  <a:lnTo>
                    <a:pt x="89890" y="753694"/>
                  </a:lnTo>
                  <a:lnTo>
                    <a:pt x="90068" y="753694"/>
                  </a:lnTo>
                  <a:lnTo>
                    <a:pt x="89979" y="754964"/>
                  </a:lnTo>
                  <a:lnTo>
                    <a:pt x="90309" y="754964"/>
                  </a:lnTo>
                  <a:lnTo>
                    <a:pt x="90322" y="756234"/>
                  </a:lnTo>
                  <a:lnTo>
                    <a:pt x="90716" y="754964"/>
                  </a:lnTo>
                  <a:lnTo>
                    <a:pt x="90525" y="754964"/>
                  </a:lnTo>
                  <a:lnTo>
                    <a:pt x="90487" y="753694"/>
                  </a:lnTo>
                  <a:lnTo>
                    <a:pt x="90093" y="753694"/>
                  </a:lnTo>
                  <a:lnTo>
                    <a:pt x="90055" y="752424"/>
                  </a:lnTo>
                  <a:lnTo>
                    <a:pt x="89928" y="751154"/>
                  </a:lnTo>
                  <a:lnTo>
                    <a:pt x="90398" y="751154"/>
                  </a:lnTo>
                  <a:lnTo>
                    <a:pt x="90868" y="749884"/>
                  </a:lnTo>
                  <a:lnTo>
                    <a:pt x="92049" y="748614"/>
                  </a:lnTo>
                  <a:lnTo>
                    <a:pt x="93383" y="748614"/>
                  </a:lnTo>
                  <a:lnTo>
                    <a:pt x="93408" y="747344"/>
                  </a:lnTo>
                  <a:lnTo>
                    <a:pt x="93243" y="747344"/>
                  </a:lnTo>
                  <a:lnTo>
                    <a:pt x="92938" y="746074"/>
                  </a:lnTo>
                  <a:lnTo>
                    <a:pt x="93129" y="746074"/>
                  </a:lnTo>
                  <a:lnTo>
                    <a:pt x="93040" y="744804"/>
                  </a:lnTo>
                  <a:lnTo>
                    <a:pt x="93129" y="743534"/>
                  </a:lnTo>
                  <a:lnTo>
                    <a:pt x="93611" y="743534"/>
                  </a:lnTo>
                  <a:lnTo>
                    <a:pt x="93649" y="744804"/>
                  </a:lnTo>
                  <a:lnTo>
                    <a:pt x="93713" y="743534"/>
                  </a:lnTo>
                  <a:lnTo>
                    <a:pt x="94475" y="743534"/>
                  </a:lnTo>
                  <a:lnTo>
                    <a:pt x="94538" y="742264"/>
                  </a:lnTo>
                  <a:lnTo>
                    <a:pt x="96964" y="742264"/>
                  </a:lnTo>
                  <a:lnTo>
                    <a:pt x="97282" y="740994"/>
                  </a:lnTo>
                  <a:lnTo>
                    <a:pt x="98361" y="740994"/>
                  </a:lnTo>
                  <a:lnTo>
                    <a:pt x="98615" y="742264"/>
                  </a:lnTo>
                  <a:lnTo>
                    <a:pt x="99314" y="742264"/>
                  </a:lnTo>
                  <a:lnTo>
                    <a:pt x="99060" y="740994"/>
                  </a:lnTo>
                  <a:lnTo>
                    <a:pt x="102819" y="740994"/>
                  </a:lnTo>
                  <a:lnTo>
                    <a:pt x="102616" y="739724"/>
                  </a:lnTo>
                  <a:lnTo>
                    <a:pt x="102743" y="739724"/>
                  </a:lnTo>
                  <a:lnTo>
                    <a:pt x="102870" y="740994"/>
                  </a:lnTo>
                  <a:lnTo>
                    <a:pt x="103746" y="740994"/>
                  </a:lnTo>
                  <a:lnTo>
                    <a:pt x="103301" y="739724"/>
                  </a:lnTo>
                  <a:lnTo>
                    <a:pt x="103746" y="739724"/>
                  </a:lnTo>
                  <a:lnTo>
                    <a:pt x="104203" y="740994"/>
                  </a:lnTo>
                  <a:lnTo>
                    <a:pt x="104432" y="739724"/>
                  </a:lnTo>
                  <a:lnTo>
                    <a:pt x="105295" y="739724"/>
                  </a:lnTo>
                  <a:lnTo>
                    <a:pt x="105295" y="740994"/>
                  </a:lnTo>
                  <a:lnTo>
                    <a:pt x="105410" y="742264"/>
                  </a:lnTo>
                  <a:lnTo>
                    <a:pt x="105625" y="742264"/>
                  </a:lnTo>
                  <a:lnTo>
                    <a:pt x="105562" y="740994"/>
                  </a:lnTo>
                  <a:lnTo>
                    <a:pt x="105879" y="742264"/>
                  </a:lnTo>
                  <a:lnTo>
                    <a:pt x="106387" y="742264"/>
                  </a:lnTo>
                  <a:lnTo>
                    <a:pt x="106299" y="741476"/>
                  </a:lnTo>
                  <a:lnTo>
                    <a:pt x="106540" y="742264"/>
                  </a:lnTo>
                  <a:lnTo>
                    <a:pt x="106641" y="743534"/>
                  </a:lnTo>
                  <a:lnTo>
                    <a:pt x="106908" y="743534"/>
                  </a:lnTo>
                  <a:lnTo>
                    <a:pt x="106807" y="744804"/>
                  </a:lnTo>
                  <a:lnTo>
                    <a:pt x="107035" y="744804"/>
                  </a:lnTo>
                  <a:lnTo>
                    <a:pt x="107035" y="742264"/>
                  </a:lnTo>
                  <a:lnTo>
                    <a:pt x="106629" y="742264"/>
                  </a:lnTo>
                  <a:lnTo>
                    <a:pt x="106527" y="740994"/>
                  </a:lnTo>
                  <a:lnTo>
                    <a:pt x="106883" y="740994"/>
                  </a:lnTo>
                  <a:lnTo>
                    <a:pt x="106870" y="739724"/>
                  </a:lnTo>
                  <a:lnTo>
                    <a:pt x="106540" y="739724"/>
                  </a:lnTo>
                  <a:lnTo>
                    <a:pt x="107365" y="738454"/>
                  </a:lnTo>
                  <a:lnTo>
                    <a:pt x="107556" y="739724"/>
                  </a:lnTo>
                  <a:lnTo>
                    <a:pt x="107746" y="739063"/>
                  </a:lnTo>
                  <a:lnTo>
                    <a:pt x="107670" y="739724"/>
                  </a:lnTo>
                  <a:lnTo>
                    <a:pt x="107848" y="740994"/>
                  </a:lnTo>
                  <a:lnTo>
                    <a:pt x="108508" y="740994"/>
                  </a:lnTo>
                  <a:lnTo>
                    <a:pt x="108889" y="742264"/>
                  </a:lnTo>
                  <a:lnTo>
                    <a:pt x="108915" y="740994"/>
                  </a:lnTo>
                  <a:lnTo>
                    <a:pt x="109156" y="740994"/>
                  </a:lnTo>
                  <a:lnTo>
                    <a:pt x="109143" y="739724"/>
                  </a:lnTo>
                  <a:lnTo>
                    <a:pt x="109245" y="740994"/>
                  </a:lnTo>
                  <a:lnTo>
                    <a:pt x="109613" y="740994"/>
                  </a:lnTo>
                  <a:lnTo>
                    <a:pt x="109181" y="739724"/>
                  </a:lnTo>
                  <a:lnTo>
                    <a:pt x="109423" y="739724"/>
                  </a:lnTo>
                  <a:lnTo>
                    <a:pt x="109880" y="740994"/>
                  </a:lnTo>
                  <a:lnTo>
                    <a:pt x="110096" y="739724"/>
                  </a:lnTo>
                  <a:lnTo>
                    <a:pt x="110223" y="738454"/>
                  </a:lnTo>
                  <a:lnTo>
                    <a:pt x="110845" y="738454"/>
                  </a:lnTo>
                  <a:lnTo>
                    <a:pt x="110921" y="737184"/>
                  </a:lnTo>
                  <a:lnTo>
                    <a:pt x="111328" y="737184"/>
                  </a:lnTo>
                  <a:lnTo>
                    <a:pt x="112141" y="735914"/>
                  </a:lnTo>
                  <a:lnTo>
                    <a:pt x="113969" y="735914"/>
                  </a:lnTo>
                  <a:lnTo>
                    <a:pt x="114071" y="734644"/>
                  </a:lnTo>
                  <a:lnTo>
                    <a:pt x="113792" y="734644"/>
                  </a:lnTo>
                  <a:lnTo>
                    <a:pt x="113715" y="733374"/>
                  </a:lnTo>
                  <a:lnTo>
                    <a:pt x="113792" y="734644"/>
                  </a:lnTo>
                  <a:lnTo>
                    <a:pt x="113804" y="733374"/>
                  </a:lnTo>
                  <a:lnTo>
                    <a:pt x="114388" y="733374"/>
                  </a:lnTo>
                  <a:lnTo>
                    <a:pt x="114554" y="732104"/>
                  </a:lnTo>
                  <a:lnTo>
                    <a:pt x="114769" y="732104"/>
                  </a:lnTo>
                  <a:lnTo>
                    <a:pt x="114642" y="733374"/>
                  </a:lnTo>
                  <a:lnTo>
                    <a:pt x="115176" y="733374"/>
                  </a:lnTo>
                  <a:lnTo>
                    <a:pt x="115531" y="732104"/>
                  </a:lnTo>
                  <a:lnTo>
                    <a:pt x="115671" y="732104"/>
                  </a:lnTo>
                  <a:lnTo>
                    <a:pt x="115824" y="730834"/>
                  </a:lnTo>
                  <a:lnTo>
                    <a:pt x="115963" y="730834"/>
                  </a:lnTo>
                  <a:lnTo>
                    <a:pt x="115709" y="732104"/>
                  </a:lnTo>
                  <a:lnTo>
                    <a:pt x="116573" y="732104"/>
                  </a:lnTo>
                  <a:lnTo>
                    <a:pt x="116903" y="730834"/>
                  </a:lnTo>
                  <a:lnTo>
                    <a:pt x="118021" y="730834"/>
                  </a:lnTo>
                  <a:lnTo>
                    <a:pt x="118376" y="729564"/>
                  </a:lnTo>
                  <a:lnTo>
                    <a:pt x="120751" y="729564"/>
                  </a:lnTo>
                  <a:lnTo>
                    <a:pt x="121310" y="728294"/>
                  </a:lnTo>
                  <a:lnTo>
                    <a:pt x="121780" y="728294"/>
                  </a:lnTo>
                  <a:lnTo>
                    <a:pt x="122516" y="727024"/>
                  </a:lnTo>
                  <a:lnTo>
                    <a:pt x="123482" y="727024"/>
                  </a:lnTo>
                  <a:lnTo>
                    <a:pt x="124358" y="725754"/>
                  </a:lnTo>
                  <a:lnTo>
                    <a:pt x="125933" y="725754"/>
                  </a:lnTo>
                  <a:lnTo>
                    <a:pt x="126733" y="724484"/>
                  </a:lnTo>
                  <a:lnTo>
                    <a:pt x="127368" y="724484"/>
                  </a:lnTo>
                  <a:lnTo>
                    <a:pt x="128219" y="723214"/>
                  </a:lnTo>
                  <a:lnTo>
                    <a:pt x="128587" y="723214"/>
                  </a:lnTo>
                  <a:lnTo>
                    <a:pt x="127673" y="721944"/>
                  </a:lnTo>
                  <a:lnTo>
                    <a:pt x="128346" y="721944"/>
                  </a:lnTo>
                  <a:lnTo>
                    <a:pt x="128587" y="723214"/>
                  </a:lnTo>
                  <a:lnTo>
                    <a:pt x="129336" y="721944"/>
                  </a:lnTo>
                  <a:lnTo>
                    <a:pt x="129578" y="720674"/>
                  </a:lnTo>
                  <a:lnTo>
                    <a:pt x="128892" y="720674"/>
                  </a:lnTo>
                  <a:lnTo>
                    <a:pt x="128930" y="719404"/>
                  </a:lnTo>
                  <a:lnTo>
                    <a:pt x="128447" y="720674"/>
                  </a:lnTo>
                  <a:lnTo>
                    <a:pt x="128422" y="719404"/>
                  </a:lnTo>
                  <a:lnTo>
                    <a:pt x="128600" y="718134"/>
                  </a:lnTo>
                  <a:lnTo>
                    <a:pt x="128346" y="719404"/>
                  </a:lnTo>
                  <a:lnTo>
                    <a:pt x="128295" y="718134"/>
                  </a:lnTo>
                  <a:lnTo>
                    <a:pt x="127152" y="718134"/>
                  </a:lnTo>
                  <a:lnTo>
                    <a:pt x="126796" y="718134"/>
                  </a:lnTo>
                  <a:lnTo>
                    <a:pt x="126860" y="716864"/>
                  </a:lnTo>
                  <a:lnTo>
                    <a:pt x="126911" y="715594"/>
                  </a:lnTo>
                  <a:lnTo>
                    <a:pt x="126517" y="715594"/>
                  </a:lnTo>
                  <a:lnTo>
                    <a:pt x="126326" y="716864"/>
                  </a:lnTo>
                  <a:lnTo>
                    <a:pt x="126123" y="716864"/>
                  </a:lnTo>
                  <a:lnTo>
                    <a:pt x="125920" y="715594"/>
                  </a:lnTo>
                  <a:lnTo>
                    <a:pt x="126453" y="715594"/>
                  </a:lnTo>
                  <a:lnTo>
                    <a:pt x="126441" y="714324"/>
                  </a:lnTo>
                  <a:lnTo>
                    <a:pt x="126009" y="714324"/>
                  </a:lnTo>
                  <a:lnTo>
                    <a:pt x="125780" y="715594"/>
                  </a:lnTo>
                  <a:lnTo>
                    <a:pt x="125603" y="715594"/>
                  </a:lnTo>
                  <a:lnTo>
                    <a:pt x="125488" y="714324"/>
                  </a:lnTo>
                  <a:lnTo>
                    <a:pt x="125285" y="715594"/>
                  </a:lnTo>
                  <a:lnTo>
                    <a:pt x="124968" y="715594"/>
                  </a:lnTo>
                  <a:lnTo>
                    <a:pt x="124942" y="716864"/>
                  </a:lnTo>
                  <a:lnTo>
                    <a:pt x="125171" y="716864"/>
                  </a:lnTo>
                  <a:lnTo>
                    <a:pt x="124828" y="718134"/>
                  </a:lnTo>
                  <a:lnTo>
                    <a:pt x="124637" y="718134"/>
                  </a:lnTo>
                  <a:lnTo>
                    <a:pt x="124510" y="719404"/>
                  </a:lnTo>
                  <a:lnTo>
                    <a:pt x="124002" y="719404"/>
                  </a:lnTo>
                  <a:lnTo>
                    <a:pt x="124282" y="718134"/>
                  </a:lnTo>
                  <a:lnTo>
                    <a:pt x="124396" y="717296"/>
                  </a:lnTo>
                  <a:lnTo>
                    <a:pt x="124091" y="718134"/>
                  </a:lnTo>
                  <a:lnTo>
                    <a:pt x="123952" y="719404"/>
                  </a:lnTo>
                  <a:lnTo>
                    <a:pt x="123659" y="719404"/>
                  </a:lnTo>
                  <a:lnTo>
                    <a:pt x="123659" y="718629"/>
                  </a:lnTo>
                  <a:lnTo>
                    <a:pt x="123520" y="719404"/>
                  </a:lnTo>
                  <a:lnTo>
                    <a:pt x="123367" y="720674"/>
                  </a:lnTo>
                  <a:lnTo>
                    <a:pt x="123139" y="721944"/>
                  </a:lnTo>
                  <a:lnTo>
                    <a:pt x="122986" y="721944"/>
                  </a:lnTo>
                  <a:lnTo>
                    <a:pt x="122961" y="720674"/>
                  </a:lnTo>
                  <a:lnTo>
                    <a:pt x="122885" y="721944"/>
                  </a:lnTo>
                  <a:lnTo>
                    <a:pt x="122504" y="721944"/>
                  </a:lnTo>
                  <a:lnTo>
                    <a:pt x="122682" y="720674"/>
                  </a:lnTo>
                  <a:lnTo>
                    <a:pt x="122199" y="720674"/>
                  </a:lnTo>
                  <a:lnTo>
                    <a:pt x="122174" y="721944"/>
                  </a:lnTo>
                  <a:lnTo>
                    <a:pt x="121310" y="721944"/>
                  </a:lnTo>
                  <a:lnTo>
                    <a:pt x="121259" y="720674"/>
                  </a:lnTo>
                  <a:lnTo>
                    <a:pt x="121170" y="721944"/>
                  </a:lnTo>
                  <a:lnTo>
                    <a:pt x="120891" y="721944"/>
                  </a:lnTo>
                  <a:lnTo>
                    <a:pt x="120827" y="720674"/>
                  </a:lnTo>
                  <a:lnTo>
                    <a:pt x="120650" y="720674"/>
                  </a:lnTo>
                  <a:lnTo>
                    <a:pt x="120713" y="721944"/>
                  </a:lnTo>
                  <a:lnTo>
                    <a:pt x="120370" y="721944"/>
                  </a:lnTo>
                  <a:lnTo>
                    <a:pt x="120319" y="720674"/>
                  </a:lnTo>
                  <a:lnTo>
                    <a:pt x="119621" y="720674"/>
                  </a:lnTo>
                  <a:lnTo>
                    <a:pt x="119900" y="721944"/>
                  </a:lnTo>
                  <a:lnTo>
                    <a:pt x="119583" y="721944"/>
                  </a:lnTo>
                  <a:lnTo>
                    <a:pt x="119456" y="721944"/>
                  </a:lnTo>
                  <a:lnTo>
                    <a:pt x="119494" y="723214"/>
                  </a:lnTo>
                  <a:lnTo>
                    <a:pt x="119087" y="723214"/>
                  </a:lnTo>
                  <a:lnTo>
                    <a:pt x="119011" y="721944"/>
                  </a:lnTo>
                  <a:lnTo>
                    <a:pt x="119151" y="720674"/>
                  </a:lnTo>
                  <a:lnTo>
                    <a:pt x="118897" y="720674"/>
                  </a:lnTo>
                  <a:lnTo>
                    <a:pt x="118745" y="721944"/>
                  </a:lnTo>
                  <a:lnTo>
                    <a:pt x="118567" y="721944"/>
                  </a:lnTo>
                  <a:lnTo>
                    <a:pt x="118554" y="720674"/>
                  </a:lnTo>
                  <a:lnTo>
                    <a:pt x="117716" y="720674"/>
                  </a:lnTo>
                  <a:lnTo>
                    <a:pt x="117652" y="719404"/>
                  </a:lnTo>
                  <a:lnTo>
                    <a:pt x="117144" y="720674"/>
                  </a:lnTo>
                  <a:lnTo>
                    <a:pt x="117106" y="719404"/>
                  </a:lnTo>
                  <a:lnTo>
                    <a:pt x="116408" y="719404"/>
                  </a:lnTo>
                  <a:lnTo>
                    <a:pt x="116560" y="718134"/>
                  </a:lnTo>
                  <a:lnTo>
                    <a:pt x="116065" y="718134"/>
                  </a:lnTo>
                  <a:lnTo>
                    <a:pt x="116179" y="719404"/>
                  </a:lnTo>
                  <a:lnTo>
                    <a:pt x="115214" y="719404"/>
                  </a:lnTo>
                  <a:lnTo>
                    <a:pt x="114909" y="720674"/>
                  </a:lnTo>
                  <a:lnTo>
                    <a:pt x="114401" y="720674"/>
                  </a:lnTo>
                  <a:lnTo>
                    <a:pt x="114274" y="719404"/>
                  </a:lnTo>
                  <a:lnTo>
                    <a:pt x="114503" y="719404"/>
                  </a:lnTo>
                  <a:lnTo>
                    <a:pt x="114427" y="718134"/>
                  </a:lnTo>
                  <a:lnTo>
                    <a:pt x="114071" y="718134"/>
                  </a:lnTo>
                  <a:lnTo>
                    <a:pt x="113817" y="719404"/>
                  </a:lnTo>
                  <a:lnTo>
                    <a:pt x="113055" y="719404"/>
                  </a:lnTo>
                  <a:lnTo>
                    <a:pt x="113004" y="718134"/>
                  </a:lnTo>
                  <a:lnTo>
                    <a:pt x="112852" y="719404"/>
                  </a:lnTo>
                  <a:lnTo>
                    <a:pt x="112763" y="720674"/>
                  </a:lnTo>
                  <a:lnTo>
                    <a:pt x="111531" y="720674"/>
                  </a:lnTo>
                  <a:lnTo>
                    <a:pt x="111658" y="719404"/>
                  </a:lnTo>
                  <a:lnTo>
                    <a:pt x="111315" y="719404"/>
                  </a:lnTo>
                  <a:lnTo>
                    <a:pt x="111340" y="720674"/>
                  </a:lnTo>
                  <a:lnTo>
                    <a:pt x="110794" y="720674"/>
                  </a:lnTo>
                  <a:lnTo>
                    <a:pt x="110756" y="719404"/>
                  </a:lnTo>
                  <a:lnTo>
                    <a:pt x="110578" y="719404"/>
                  </a:lnTo>
                  <a:lnTo>
                    <a:pt x="110413" y="720674"/>
                  </a:lnTo>
                  <a:lnTo>
                    <a:pt x="109435" y="720674"/>
                  </a:lnTo>
                  <a:lnTo>
                    <a:pt x="109321" y="721944"/>
                  </a:lnTo>
                  <a:lnTo>
                    <a:pt x="109169" y="721944"/>
                  </a:lnTo>
                  <a:lnTo>
                    <a:pt x="109080" y="723214"/>
                  </a:lnTo>
                  <a:lnTo>
                    <a:pt x="108902" y="723214"/>
                  </a:lnTo>
                  <a:lnTo>
                    <a:pt x="108775" y="723963"/>
                  </a:lnTo>
                  <a:lnTo>
                    <a:pt x="108775" y="738454"/>
                  </a:lnTo>
                  <a:lnTo>
                    <a:pt x="108483" y="739724"/>
                  </a:lnTo>
                  <a:lnTo>
                    <a:pt x="108038" y="739724"/>
                  </a:lnTo>
                  <a:lnTo>
                    <a:pt x="107988" y="738454"/>
                  </a:lnTo>
                  <a:lnTo>
                    <a:pt x="108775" y="738454"/>
                  </a:lnTo>
                  <a:lnTo>
                    <a:pt x="108775" y="723963"/>
                  </a:lnTo>
                  <a:lnTo>
                    <a:pt x="108686" y="724484"/>
                  </a:lnTo>
                  <a:lnTo>
                    <a:pt x="108673" y="723214"/>
                  </a:lnTo>
                  <a:lnTo>
                    <a:pt x="108470" y="721944"/>
                  </a:lnTo>
                  <a:lnTo>
                    <a:pt x="108254" y="723214"/>
                  </a:lnTo>
                  <a:lnTo>
                    <a:pt x="108102" y="723214"/>
                  </a:lnTo>
                  <a:lnTo>
                    <a:pt x="108013" y="724484"/>
                  </a:lnTo>
                  <a:lnTo>
                    <a:pt x="107899" y="723214"/>
                  </a:lnTo>
                  <a:lnTo>
                    <a:pt x="107632" y="723214"/>
                  </a:lnTo>
                  <a:lnTo>
                    <a:pt x="107416" y="724484"/>
                  </a:lnTo>
                  <a:lnTo>
                    <a:pt x="107403" y="725017"/>
                  </a:lnTo>
                  <a:lnTo>
                    <a:pt x="107327" y="725754"/>
                  </a:lnTo>
                  <a:lnTo>
                    <a:pt x="107175" y="725754"/>
                  </a:lnTo>
                  <a:lnTo>
                    <a:pt x="107403" y="725017"/>
                  </a:lnTo>
                  <a:lnTo>
                    <a:pt x="107403" y="724547"/>
                  </a:lnTo>
                  <a:lnTo>
                    <a:pt x="107137" y="725754"/>
                  </a:lnTo>
                  <a:lnTo>
                    <a:pt x="107099" y="727024"/>
                  </a:lnTo>
                  <a:lnTo>
                    <a:pt x="106857" y="728294"/>
                  </a:lnTo>
                  <a:lnTo>
                    <a:pt x="106565" y="728294"/>
                  </a:lnTo>
                  <a:lnTo>
                    <a:pt x="106387" y="728294"/>
                  </a:lnTo>
                  <a:lnTo>
                    <a:pt x="106387" y="739724"/>
                  </a:lnTo>
                  <a:lnTo>
                    <a:pt x="105727" y="739724"/>
                  </a:lnTo>
                  <a:lnTo>
                    <a:pt x="106121" y="738454"/>
                  </a:lnTo>
                  <a:lnTo>
                    <a:pt x="106337" y="738454"/>
                  </a:lnTo>
                  <a:lnTo>
                    <a:pt x="106387" y="739724"/>
                  </a:lnTo>
                  <a:lnTo>
                    <a:pt x="106387" y="728294"/>
                  </a:lnTo>
                  <a:lnTo>
                    <a:pt x="106045" y="728294"/>
                  </a:lnTo>
                  <a:lnTo>
                    <a:pt x="106210" y="729068"/>
                  </a:lnTo>
                  <a:lnTo>
                    <a:pt x="106057" y="729564"/>
                  </a:lnTo>
                  <a:lnTo>
                    <a:pt x="105930" y="729564"/>
                  </a:lnTo>
                  <a:lnTo>
                    <a:pt x="106045" y="728294"/>
                  </a:lnTo>
                  <a:lnTo>
                    <a:pt x="105587" y="728294"/>
                  </a:lnTo>
                  <a:lnTo>
                    <a:pt x="105562" y="729564"/>
                  </a:lnTo>
                  <a:lnTo>
                    <a:pt x="105854" y="729564"/>
                  </a:lnTo>
                  <a:lnTo>
                    <a:pt x="105702" y="730834"/>
                  </a:lnTo>
                  <a:lnTo>
                    <a:pt x="105676" y="740143"/>
                  </a:lnTo>
                  <a:lnTo>
                    <a:pt x="105486" y="739724"/>
                  </a:lnTo>
                  <a:lnTo>
                    <a:pt x="105625" y="739724"/>
                  </a:lnTo>
                  <a:lnTo>
                    <a:pt x="105676" y="740143"/>
                  </a:lnTo>
                  <a:lnTo>
                    <a:pt x="105676" y="730834"/>
                  </a:lnTo>
                  <a:lnTo>
                    <a:pt x="105105" y="730834"/>
                  </a:lnTo>
                  <a:lnTo>
                    <a:pt x="104914" y="729564"/>
                  </a:lnTo>
                  <a:lnTo>
                    <a:pt x="105283" y="729564"/>
                  </a:lnTo>
                  <a:lnTo>
                    <a:pt x="105257" y="728294"/>
                  </a:lnTo>
                  <a:lnTo>
                    <a:pt x="105016" y="727024"/>
                  </a:lnTo>
                  <a:lnTo>
                    <a:pt x="104495" y="727024"/>
                  </a:lnTo>
                  <a:lnTo>
                    <a:pt x="104457" y="725754"/>
                  </a:lnTo>
                  <a:lnTo>
                    <a:pt x="102984" y="725754"/>
                  </a:lnTo>
                  <a:lnTo>
                    <a:pt x="103530" y="724484"/>
                  </a:lnTo>
                  <a:lnTo>
                    <a:pt x="103187" y="724484"/>
                  </a:lnTo>
                  <a:lnTo>
                    <a:pt x="101955" y="725754"/>
                  </a:lnTo>
                  <a:lnTo>
                    <a:pt x="102222" y="725754"/>
                  </a:lnTo>
                  <a:lnTo>
                    <a:pt x="101930" y="727024"/>
                  </a:lnTo>
                  <a:lnTo>
                    <a:pt x="102311" y="727024"/>
                  </a:lnTo>
                  <a:lnTo>
                    <a:pt x="102323" y="728294"/>
                  </a:lnTo>
                  <a:lnTo>
                    <a:pt x="100037" y="728294"/>
                  </a:lnTo>
                  <a:lnTo>
                    <a:pt x="100025" y="729564"/>
                  </a:lnTo>
                  <a:lnTo>
                    <a:pt x="99733" y="729564"/>
                  </a:lnTo>
                  <a:lnTo>
                    <a:pt x="99733" y="728294"/>
                  </a:lnTo>
                  <a:lnTo>
                    <a:pt x="99364" y="729564"/>
                  </a:lnTo>
                  <a:lnTo>
                    <a:pt x="98996" y="729564"/>
                  </a:lnTo>
                  <a:lnTo>
                    <a:pt x="99110" y="730834"/>
                  </a:lnTo>
                  <a:lnTo>
                    <a:pt x="98894" y="730834"/>
                  </a:lnTo>
                  <a:lnTo>
                    <a:pt x="98856" y="729564"/>
                  </a:lnTo>
                  <a:lnTo>
                    <a:pt x="98437" y="729564"/>
                  </a:lnTo>
                  <a:lnTo>
                    <a:pt x="98310" y="730834"/>
                  </a:lnTo>
                  <a:lnTo>
                    <a:pt x="98488" y="730834"/>
                  </a:lnTo>
                  <a:lnTo>
                    <a:pt x="98450" y="732104"/>
                  </a:lnTo>
                  <a:lnTo>
                    <a:pt x="98285" y="732104"/>
                  </a:lnTo>
                  <a:lnTo>
                    <a:pt x="98209" y="730834"/>
                  </a:lnTo>
                  <a:lnTo>
                    <a:pt x="97739" y="730834"/>
                  </a:lnTo>
                  <a:lnTo>
                    <a:pt x="97929" y="732104"/>
                  </a:lnTo>
                  <a:lnTo>
                    <a:pt x="97015" y="732104"/>
                  </a:lnTo>
                  <a:lnTo>
                    <a:pt x="96266" y="733374"/>
                  </a:lnTo>
                  <a:lnTo>
                    <a:pt x="95872" y="733374"/>
                  </a:lnTo>
                  <a:lnTo>
                    <a:pt x="95973" y="732104"/>
                  </a:lnTo>
                  <a:lnTo>
                    <a:pt x="95554" y="733374"/>
                  </a:lnTo>
                  <a:lnTo>
                    <a:pt x="94767" y="733374"/>
                  </a:lnTo>
                  <a:lnTo>
                    <a:pt x="95008" y="734644"/>
                  </a:lnTo>
                  <a:lnTo>
                    <a:pt x="94665" y="735914"/>
                  </a:lnTo>
                  <a:lnTo>
                    <a:pt x="93865" y="735914"/>
                  </a:lnTo>
                  <a:lnTo>
                    <a:pt x="93865" y="734644"/>
                  </a:lnTo>
                  <a:lnTo>
                    <a:pt x="93573" y="734644"/>
                  </a:lnTo>
                  <a:lnTo>
                    <a:pt x="93497" y="735914"/>
                  </a:lnTo>
                  <a:lnTo>
                    <a:pt x="93141" y="735914"/>
                  </a:lnTo>
                  <a:lnTo>
                    <a:pt x="93027" y="734644"/>
                  </a:lnTo>
                  <a:lnTo>
                    <a:pt x="92900" y="734644"/>
                  </a:lnTo>
                  <a:lnTo>
                    <a:pt x="92900" y="747344"/>
                  </a:lnTo>
                  <a:lnTo>
                    <a:pt x="92405" y="747344"/>
                  </a:lnTo>
                  <a:lnTo>
                    <a:pt x="92633" y="746074"/>
                  </a:lnTo>
                  <a:lnTo>
                    <a:pt x="92900" y="747344"/>
                  </a:lnTo>
                  <a:lnTo>
                    <a:pt x="92900" y="734644"/>
                  </a:lnTo>
                  <a:lnTo>
                    <a:pt x="92722" y="734644"/>
                  </a:lnTo>
                  <a:lnTo>
                    <a:pt x="92659" y="735914"/>
                  </a:lnTo>
                  <a:lnTo>
                    <a:pt x="91186" y="735914"/>
                  </a:lnTo>
                  <a:lnTo>
                    <a:pt x="91274" y="734644"/>
                  </a:lnTo>
                  <a:lnTo>
                    <a:pt x="91122" y="735914"/>
                  </a:lnTo>
                  <a:lnTo>
                    <a:pt x="90563" y="735914"/>
                  </a:lnTo>
                  <a:lnTo>
                    <a:pt x="90119" y="734644"/>
                  </a:lnTo>
                  <a:lnTo>
                    <a:pt x="90017" y="735914"/>
                  </a:lnTo>
                  <a:lnTo>
                    <a:pt x="89916" y="734644"/>
                  </a:lnTo>
                  <a:lnTo>
                    <a:pt x="89611" y="734644"/>
                  </a:lnTo>
                  <a:lnTo>
                    <a:pt x="89636" y="735914"/>
                  </a:lnTo>
                  <a:lnTo>
                    <a:pt x="89903" y="735914"/>
                  </a:lnTo>
                  <a:lnTo>
                    <a:pt x="89839" y="737184"/>
                  </a:lnTo>
                  <a:lnTo>
                    <a:pt x="89128" y="737184"/>
                  </a:lnTo>
                  <a:lnTo>
                    <a:pt x="88684" y="738454"/>
                  </a:lnTo>
                  <a:lnTo>
                    <a:pt x="88023" y="738454"/>
                  </a:lnTo>
                  <a:lnTo>
                    <a:pt x="88023" y="752424"/>
                  </a:lnTo>
                  <a:lnTo>
                    <a:pt x="87909" y="751154"/>
                  </a:lnTo>
                  <a:lnTo>
                    <a:pt x="88023" y="752424"/>
                  </a:lnTo>
                  <a:lnTo>
                    <a:pt x="88023" y="738454"/>
                  </a:lnTo>
                  <a:lnTo>
                    <a:pt x="86487" y="738454"/>
                  </a:lnTo>
                  <a:lnTo>
                    <a:pt x="86398" y="737184"/>
                  </a:lnTo>
                  <a:lnTo>
                    <a:pt x="86804" y="737184"/>
                  </a:lnTo>
                  <a:lnTo>
                    <a:pt x="86918" y="735914"/>
                  </a:lnTo>
                  <a:lnTo>
                    <a:pt x="87096" y="737184"/>
                  </a:lnTo>
                  <a:lnTo>
                    <a:pt x="87337" y="735914"/>
                  </a:lnTo>
                  <a:lnTo>
                    <a:pt x="88595" y="735914"/>
                  </a:lnTo>
                  <a:lnTo>
                    <a:pt x="88188" y="737184"/>
                  </a:lnTo>
                  <a:lnTo>
                    <a:pt x="88988" y="737184"/>
                  </a:lnTo>
                  <a:lnTo>
                    <a:pt x="89357" y="735914"/>
                  </a:lnTo>
                  <a:lnTo>
                    <a:pt x="89179" y="735914"/>
                  </a:lnTo>
                  <a:lnTo>
                    <a:pt x="89204" y="734644"/>
                  </a:lnTo>
                  <a:lnTo>
                    <a:pt x="88976" y="734644"/>
                  </a:lnTo>
                  <a:lnTo>
                    <a:pt x="89204" y="733374"/>
                  </a:lnTo>
                  <a:lnTo>
                    <a:pt x="88963" y="733374"/>
                  </a:lnTo>
                  <a:lnTo>
                    <a:pt x="88747" y="733539"/>
                  </a:lnTo>
                  <a:lnTo>
                    <a:pt x="88785" y="734644"/>
                  </a:lnTo>
                  <a:lnTo>
                    <a:pt x="87934" y="734644"/>
                  </a:lnTo>
                  <a:lnTo>
                    <a:pt x="87947" y="734136"/>
                  </a:lnTo>
                  <a:lnTo>
                    <a:pt x="87287" y="734644"/>
                  </a:lnTo>
                  <a:lnTo>
                    <a:pt x="86944" y="734644"/>
                  </a:lnTo>
                  <a:lnTo>
                    <a:pt x="86766" y="735914"/>
                  </a:lnTo>
                  <a:lnTo>
                    <a:pt x="85915" y="735914"/>
                  </a:lnTo>
                  <a:lnTo>
                    <a:pt x="85991" y="737184"/>
                  </a:lnTo>
                  <a:lnTo>
                    <a:pt x="85394" y="737184"/>
                  </a:lnTo>
                  <a:lnTo>
                    <a:pt x="85178" y="738454"/>
                  </a:lnTo>
                  <a:lnTo>
                    <a:pt x="83439" y="738454"/>
                  </a:lnTo>
                  <a:lnTo>
                    <a:pt x="83693" y="737184"/>
                  </a:lnTo>
                  <a:lnTo>
                    <a:pt x="82042" y="737184"/>
                  </a:lnTo>
                  <a:lnTo>
                    <a:pt x="81686" y="738454"/>
                  </a:lnTo>
                  <a:lnTo>
                    <a:pt x="81445" y="738454"/>
                  </a:lnTo>
                  <a:lnTo>
                    <a:pt x="81368" y="739724"/>
                  </a:lnTo>
                  <a:lnTo>
                    <a:pt x="81089" y="739724"/>
                  </a:lnTo>
                  <a:lnTo>
                    <a:pt x="81216" y="740994"/>
                  </a:lnTo>
                  <a:lnTo>
                    <a:pt x="81419" y="742264"/>
                  </a:lnTo>
                  <a:lnTo>
                    <a:pt x="81953" y="742264"/>
                  </a:lnTo>
                  <a:lnTo>
                    <a:pt x="81788" y="743305"/>
                  </a:lnTo>
                  <a:lnTo>
                    <a:pt x="81788" y="746074"/>
                  </a:lnTo>
                  <a:lnTo>
                    <a:pt x="81597" y="746074"/>
                  </a:lnTo>
                  <a:lnTo>
                    <a:pt x="81368" y="747344"/>
                  </a:lnTo>
                  <a:lnTo>
                    <a:pt x="81013" y="747344"/>
                  </a:lnTo>
                  <a:lnTo>
                    <a:pt x="81076" y="746074"/>
                  </a:lnTo>
                  <a:lnTo>
                    <a:pt x="81241" y="746074"/>
                  </a:lnTo>
                  <a:lnTo>
                    <a:pt x="81178" y="744804"/>
                  </a:lnTo>
                  <a:lnTo>
                    <a:pt x="81521" y="744804"/>
                  </a:lnTo>
                  <a:lnTo>
                    <a:pt x="81788" y="746074"/>
                  </a:lnTo>
                  <a:lnTo>
                    <a:pt x="81788" y="743305"/>
                  </a:lnTo>
                  <a:lnTo>
                    <a:pt x="81749" y="743534"/>
                  </a:lnTo>
                  <a:lnTo>
                    <a:pt x="81153" y="743534"/>
                  </a:lnTo>
                  <a:lnTo>
                    <a:pt x="81064" y="744804"/>
                  </a:lnTo>
                  <a:lnTo>
                    <a:pt x="80987" y="746074"/>
                  </a:lnTo>
                  <a:lnTo>
                    <a:pt x="80886" y="744804"/>
                  </a:lnTo>
                  <a:lnTo>
                    <a:pt x="80594" y="744804"/>
                  </a:lnTo>
                  <a:lnTo>
                    <a:pt x="80454" y="746074"/>
                  </a:lnTo>
                  <a:lnTo>
                    <a:pt x="79578" y="746074"/>
                  </a:lnTo>
                  <a:lnTo>
                    <a:pt x="79590" y="747344"/>
                  </a:lnTo>
                  <a:lnTo>
                    <a:pt x="79514" y="746074"/>
                  </a:lnTo>
                  <a:lnTo>
                    <a:pt x="79184" y="746074"/>
                  </a:lnTo>
                  <a:lnTo>
                    <a:pt x="79197" y="747344"/>
                  </a:lnTo>
                  <a:lnTo>
                    <a:pt x="78917" y="747344"/>
                  </a:lnTo>
                  <a:lnTo>
                    <a:pt x="79082" y="746417"/>
                  </a:lnTo>
                  <a:lnTo>
                    <a:pt x="78803" y="747344"/>
                  </a:lnTo>
                  <a:lnTo>
                    <a:pt x="78346" y="747344"/>
                  </a:lnTo>
                  <a:lnTo>
                    <a:pt x="78028" y="748614"/>
                  </a:lnTo>
                  <a:lnTo>
                    <a:pt x="78054" y="747344"/>
                  </a:lnTo>
                  <a:lnTo>
                    <a:pt x="77990" y="748614"/>
                  </a:lnTo>
                  <a:lnTo>
                    <a:pt x="77787" y="748614"/>
                  </a:lnTo>
                  <a:lnTo>
                    <a:pt x="77812" y="747344"/>
                  </a:lnTo>
                  <a:lnTo>
                    <a:pt x="77736" y="748614"/>
                  </a:lnTo>
                  <a:lnTo>
                    <a:pt x="77406" y="748614"/>
                  </a:lnTo>
                  <a:lnTo>
                    <a:pt x="77457" y="747344"/>
                  </a:lnTo>
                  <a:lnTo>
                    <a:pt x="76339" y="747344"/>
                  </a:lnTo>
                  <a:lnTo>
                    <a:pt x="76365" y="748614"/>
                  </a:lnTo>
                  <a:lnTo>
                    <a:pt x="76161" y="748614"/>
                  </a:lnTo>
                  <a:lnTo>
                    <a:pt x="76098" y="747344"/>
                  </a:lnTo>
                  <a:lnTo>
                    <a:pt x="72618" y="747344"/>
                  </a:lnTo>
                  <a:lnTo>
                    <a:pt x="72313" y="748614"/>
                  </a:lnTo>
                  <a:lnTo>
                    <a:pt x="72491" y="747344"/>
                  </a:lnTo>
                  <a:lnTo>
                    <a:pt x="72161" y="747344"/>
                  </a:lnTo>
                  <a:lnTo>
                    <a:pt x="72085" y="748614"/>
                  </a:lnTo>
                  <a:lnTo>
                    <a:pt x="72059" y="747649"/>
                  </a:lnTo>
                  <a:lnTo>
                    <a:pt x="71882" y="748614"/>
                  </a:lnTo>
                  <a:lnTo>
                    <a:pt x="71424" y="748614"/>
                  </a:lnTo>
                  <a:lnTo>
                    <a:pt x="70154" y="749884"/>
                  </a:lnTo>
                  <a:lnTo>
                    <a:pt x="68783" y="749884"/>
                  </a:lnTo>
                  <a:lnTo>
                    <a:pt x="68859" y="751154"/>
                  </a:lnTo>
                  <a:lnTo>
                    <a:pt x="68707" y="751154"/>
                  </a:lnTo>
                  <a:lnTo>
                    <a:pt x="68135" y="752424"/>
                  </a:lnTo>
                  <a:lnTo>
                    <a:pt x="64884" y="752424"/>
                  </a:lnTo>
                  <a:lnTo>
                    <a:pt x="64706" y="754964"/>
                  </a:lnTo>
                  <a:lnTo>
                    <a:pt x="62306" y="757504"/>
                  </a:lnTo>
                  <a:lnTo>
                    <a:pt x="59372" y="758774"/>
                  </a:lnTo>
                  <a:lnTo>
                    <a:pt x="59067" y="761314"/>
                  </a:lnTo>
                  <a:lnTo>
                    <a:pt x="58483" y="761314"/>
                  </a:lnTo>
                  <a:lnTo>
                    <a:pt x="57772" y="762584"/>
                  </a:lnTo>
                  <a:lnTo>
                    <a:pt x="56832" y="763854"/>
                  </a:lnTo>
                  <a:lnTo>
                    <a:pt x="57010" y="763854"/>
                  </a:lnTo>
                  <a:lnTo>
                    <a:pt x="56375" y="765124"/>
                  </a:lnTo>
                  <a:lnTo>
                    <a:pt x="55245" y="765124"/>
                  </a:lnTo>
                  <a:lnTo>
                    <a:pt x="54952" y="766394"/>
                  </a:lnTo>
                  <a:lnTo>
                    <a:pt x="54025" y="766394"/>
                  </a:lnTo>
                  <a:lnTo>
                    <a:pt x="54610" y="763854"/>
                  </a:lnTo>
                  <a:lnTo>
                    <a:pt x="54914" y="762584"/>
                  </a:lnTo>
                  <a:lnTo>
                    <a:pt x="56794" y="762584"/>
                  </a:lnTo>
                  <a:lnTo>
                    <a:pt x="57073" y="761314"/>
                  </a:lnTo>
                  <a:lnTo>
                    <a:pt x="58407" y="760044"/>
                  </a:lnTo>
                  <a:lnTo>
                    <a:pt x="59042" y="758774"/>
                  </a:lnTo>
                  <a:lnTo>
                    <a:pt x="61556" y="757504"/>
                  </a:lnTo>
                  <a:lnTo>
                    <a:pt x="63233" y="754964"/>
                  </a:lnTo>
                  <a:lnTo>
                    <a:pt x="64312" y="752424"/>
                  </a:lnTo>
                  <a:lnTo>
                    <a:pt x="65290" y="751154"/>
                  </a:lnTo>
                  <a:lnTo>
                    <a:pt x="65430" y="751154"/>
                  </a:lnTo>
                  <a:lnTo>
                    <a:pt x="66459" y="749884"/>
                  </a:lnTo>
                  <a:lnTo>
                    <a:pt x="66763" y="749884"/>
                  </a:lnTo>
                  <a:lnTo>
                    <a:pt x="67043" y="748614"/>
                  </a:lnTo>
                  <a:lnTo>
                    <a:pt x="66230" y="748614"/>
                  </a:lnTo>
                  <a:lnTo>
                    <a:pt x="69583" y="744804"/>
                  </a:lnTo>
                  <a:lnTo>
                    <a:pt x="69735" y="743534"/>
                  </a:lnTo>
                  <a:lnTo>
                    <a:pt x="69888" y="742264"/>
                  </a:lnTo>
                  <a:lnTo>
                    <a:pt x="70383" y="742264"/>
                  </a:lnTo>
                  <a:lnTo>
                    <a:pt x="70192" y="740994"/>
                  </a:lnTo>
                  <a:lnTo>
                    <a:pt x="70027" y="740994"/>
                  </a:lnTo>
                  <a:lnTo>
                    <a:pt x="70040" y="739724"/>
                  </a:lnTo>
                  <a:lnTo>
                    <a:pt x="69596" y="739724"/>
                  </a:lnTo>
                  <a:lnTo>
                    <a:pt x="69596" y="742264"/>
                  </a:lnTo>
                  <a:lnTo>
                    <a:pt x="68821" y="742264"/>
                  </a:lnTo>
                  <a:lnTo>
                    <a:pt x="68440" y="743534"/>
                  </a:lnTo>
                  <a:lnTo>
                    <a:pt x="67119" y="742264"/>
                  </a:lnTo>
                  <a:lnTo>
                    <a:pt x="67310" y="742264"/>
                  </a:lnTo>
                  <a:lnTo>
                    <a:pt x="67398" y="740994"/>
                  </a:lnTo>
                  <a:lnTo>
                    <a:pt x="68376" y="740994"/>
                  </a:lnTo>
                  <a:lnTo>
                    <a:pt x="68592" y="739724"/>
                  </a:lnTo>
                  <a:lnTo>
                    <a:pt x="68618" y="740994"/>
                  </a:lnTo>
                  <a:lnTo>
                    <a:pt x="69456" y="740994"/>
                  </a:lnTo>
                  <a:lnTo>
                    <a:pt x="69596" y="742264"/>
                  </a:lnTo>
                  <a:lnTo>
                    <a:pt x="69596" y="739724"/>
                  </a:lnTo>
                  <a:lnTo>
                    <a:pt x="69227" y="739724"/>
                  </a:lnTo>
                  <a:lnTo>
                    <a:pt x="69215" y="738454"/>
                  </a:lnTo>
                  <a:lnTo>
                    <a:pt x="68948" y="738454"/>
                  </a:lnTo>
                  <a:lnTo>
                    <a:pt x="68414" y="739724"/>
                  </a:lnTo>
                  <a:lnTo>
                    <a:pt x="67818" y="739724"/>
                  </a:lnTo>
                  <a:lnTo>
                    <a:pt x="67335" y="740994"/>
                  </a:lnTo>
                  <a:lnTo>
                    <a:pt x="66598" y="740994"/>
                  </a:lnTo>
                  <a:lnTo>
                    <a:pt x="66382" y="742264"/>
                  </a:lnTo>
                  <a:lnTo>
                    <a:pt x="65011" y="742264"/>
                  </a:lnTo>
                  <a:lnTo>
                    <a:pt x="64693" y="740994"/>
                  </a:lnTo>
                  <a:lnTo>
                    <a:pt x="64795" y="739724"/>
                  </a:lnTo>
                  <a:lnTo>
                    <a:pt x="64541" y="740994"/>
                  </a:lnTo>
                  <a:lnTo>
                    <a:pt x="64008" y="740994"/>
                  </a:lnTo>
                  <a:lnTo>
                    <a:pt x="64160" y="739724"/>
                  </a:lnTo>
                  <a:lnTo>
                    <a:pt x="64350" y="739724"/>
                  </a:lnTo>
                  <a:lnTo>
                    <a:pt x="64439" y="738454"/>
                  </a:lnTo>
                  <a:lnTo>
                    <a:pt x="64236" y="738454"/>
                  </a:lnTo>
                  <a:lnTo>
                    <a:pt x="64312" y="737184"/>
                  </a:lnTo>
                  <a:lnTo>
                    <a:pt x="62814" y="737184"/>
                  </a:lnTo>
                  <a:lnTo>
                    <a:pt x="62890" y="735914"/>
                  </a:lnTo>
                  <a:lnTo>
                    <a:pt x="62331" y="735914"/>
                  </a:lnTo>
                  <a:lnTo>
                    <a:pt x="62445" y="734644"/>
                  </a:lnTo>
                  <a:lnTo>
                    <a:pt x="62217" y="735914"/>
                  </a:lnTo>
                  <a:lnTo>
                    <a:pt x="61061" y="735914"/>
                  </a:lnTo>
                  <a:lnTo>
                    <a:pt x="60883" y="734644"/>
                  </a:lnTo>
                  <a:lnTo>
                    <a:pt x="60655" y="735914"/>
                  </a:lnTo>
                  <a:lnTo>
                    <a:pt x="60909" y="735914"/>
                  </a:lnTo>
                  <a:lnTo>
                    <a:pt x="61099" y="737184"/>
                  </a:lnTo>
                  <a:lnTo>
                    <a:pt x="61417" y="737184"/>
                  </a:lnTo>
                  <a:lnTo>
                    <a:pt x="51485" y="737400"/>
                  </a:lnTo>
                  <a:lnTo>
                    <a:pt x="51485" y="766394"/>
                  </a:lnTo>
                  <a:lnTo>
                    <a:pt x="50558" y="766394"/>
                  </a:lnTo>
                  <a:lnTo>
                    <a:pt x="50850" y="765124"/>
                  </a:lnTo>
                  <a:lnTo>
                    <a:pt x="50444" y="765124"/>
                  </a:lnTo>
                  <a:lnTo>
                    <a:pt x="46418" y="766394"/>
                  </a:lnTo>
                  <a:lnTo>
                    <a:pt x="46837" y="765124"/>
                  </a:lnTo>
                  <a:lnTo>
                    <a:pt x="47256" y="763854"/>
                  </a:lnTo>
                  <a:lnTo>
                    <a:pt x="48679" y="765124"/>
                  </a:lnTo>
                  <a:lnTo>
                    <a:pt x="50482" y="763854"/>
                  </a:lnTo>
                  <a:lnTo>
                    <a:pt x="51485" y="766394"/>
                  </a:lnTo>
                  <a:lnTo>
                    <a:pt x="51485" y="737400"/>
                  </a:lnTo>
                  <a:lnTo>
                    <a:pt x="2324" y="738454"/>
                  </a:lnTo>
                  <a:lnTo>
                    <a:pt x="2616" y="739724"/>
                  </a:lnTo>
                  <a:lnTo>
                    <a:pt x="2959" y="739724"/>
                  </a:lnTo>
                  <a:lnTo>
                    <a:pt x="2794" y="740994"/>
                  </a:lnTo>
                  <a:lnTo>
                    <a:pt x="1270" y="740994"/>
                  </a:lnTo>
                  <a:lnTo>
                    <a:pt x="431" y="742264"/>
                  </a:lnTo>
                  <a:lnTo>
                    <a:pt x="0" y="742264"/>
                  </a:lnTo>
                  <a:lnTo>
                    <a:pt x="25" y="743534"/>
                  </a:lnTo>
                  <a:lnTo>
                    <a:pt x="457" y="744804"/>
                  </a:lnTo>
                  <a:lnTo>
                    <a:pt x="698" y="744804"/>
                  </a:lnTo>
                  <a:lnTo>
                    <a:pt x="1447" y="746074"/>
                  </a:lnTo>
                  <a:lnTo>
                    <a:pt x="2082" y="746074"/>
                  </a:lnTo>
                  <a:lnTo>
                    <a:pt x="3733" y="747344"/>
                  </a:lnTo>
                  <a:lnTo>
                    <a:pt x="5143" y="749884"/>
                  </a:lnTo>
                  <a:lnTo>
                    <a:pt x="8255" y="749884"/>
                  </a:lnTo>
                  <a:lnTo>
                    <a:pt x="9550" y="751154"/>
                  </a:lnTo>
                  <a:lnTo>
                    <a:pt x="10414" y="752424"/>
                  </a:lnTo>
                  <a:lnTo>
                    <a:pt x="10972" y="753694"/>
                  </a:lnTo>
                  <a:lnTo>
                    <a:pt x="11430" y="754964"/>
                  </a:lnTo>
                  <a:lnTo>
                    <a:pt x="12039" y="754964"/>
                  </a:lnTo>
                  <a:lnTo>
                    <a:pt x="13589" y="757504"/>
                  </a:lnTo>
                  <a:lnTo>
                    <a:pt x="18161" y="760044"/>
                  </a:lnTo>
                  <a:lnTo>
                    <a:pt x="21704" y="761314"/>
                  </a:lnTo>
                  <a:lnTo>
                    <a:pt x="23660" y="762584"/>
                  </a:lnTo>
                  <a:lnTo>
                    <a:pt x="25831" y="762584"/>
                  </a:lnTo>
                  <a:lnTo>
                    <a:pt x="26416" y="763854"/>
                  </a:lnTo>
                  <a:lnTo>
                    <a:pt x="29298" y="766394"/>
                  </a:lnTo>
                  <a:lnTo>
                    <a:pt x="30264" y="766394"/>
                  </a:lnTo>
                  <a:lnTo>
                    <a:pt x="31229" y="765124"/>
                  </a:lnTo>
                  <a:lnTo>
                    <a:pt x="32156" y="765124"/>
                  </a:lnTo>
                  <a:lnTo>
                    <a:pt x="33502" y="766394"/>
                  </a:lnTo>
                  <a:lnTo>
                    <a:pt x="34061" y="766394"/>
                  </a:lnTo>
                  <a:lnTo>
                    <a:pt x="34124" y="791794"/>
                  </a:lnTo>
                  <a:lnTo>
                    <a:pt x="34201" y="807034"/>
                  </a:lnTo>
                  <a:lnTo>
                    <a:pt x="34328" y="812114"/>
                  </a:lnTo>
                  <a:lnTo>
                    <a:pt x="36487" y="812114"/>
                  </a:lnTo>
                  <a:lnTo>
                    <a:pt x="36626" y="813384"/>
                  </a:lnTo>
                  <a:lnTo>
                    <a:pt x="37147" y="813384"/>
                  </a:lnTo>
                  <a:lnTo>
                    <a:pt x="37693" y="814654"/>
                  </a:lnTo>
                  <a:lnTo>
                    <a:pt x="37452" y="815924"/>
                  </a:lnTo>
                  <a:lnTo>
                    <a:pt x="37439" y="817194"/>
                  </a:lnTo>
                  <a:lnTo>
                    <a:pt x="37668" y="817194"/>
                  </a:lnTo>
                  <a:lnTo>
                    <a:pt x="37985" y="818464"/>
                  </a:lnTo>
                  <a:lnTo>
                    <a:pt x="37642" y="819734"/>
                  </a:lnTo>
                  <a:lnTo>
                    <a:pt x="37401" y="821004"/>
                  </a:lnTo>
                  <a:lnTo>
                    <a:pt x="38125" y="821004"/>
                  </a:lnTo>
                  <a:lnTo>
                    <a:pt x="38481" y="822274"/>
                  </a:lnTo>
                  <a:lnTo>
                    <a:pt x="38569" y="823544"/>
                  </a:lnTo>
                  <a:lnTo>
                    <a:pt x="39243" y="824814"/>
                  </a:lnTo>
                  <a:lnTo>
                    <a:pt x="38684" y="824814"/>
                  </a:lnTo>
                  <a:lnTo>
                    <a:pt x="38544" y="826084"/>
                  </a:lnTo>
                  <a:lnTo>
                    <a:pt x="37223" y="828624"/>
                  </a:lnTo>
                  <a:lnTo>
                    <a:pt x="37414" y="829894"/>
                  </a:lnTo>
                  <a:lnTo>
                    <a:pt x="37820" y="829894"/>
                  </a:lnTo>
                  <a:lnTo>
                    <a:pt x="37261" y="831164"/>
                  </a:lnTo>
                  <a:lnTo>
                    <a:pt x="37693" y="832434"/>
                  </a:lnTo>
                  <a:lnTo>
                    <a:pt x="37477" y="832434"/>
                  </a:lnTo>
                  <a:lnTo>
                    <a:pt x="37947" y="833704"/>
                  </a:lnTo>
                  <a:lnTo>
                    <a:pt x="38201" y="834974"/>
                  </a:lnTo>
                  <a:lnTo>
                    <a:pt x="66598" y="834974"/>
                  </a:lnTo>
                  <a:lnTo>
                    <a:pt x="65913" y="836244"/>
                  </a:lnTo>
                  <a:lnTo>
                    <a:pt x="66255" y="836244"/>
                  </a:lnTo>
                  <a:lnTo>
                    <a:pt x="67500" y="837514"/>
                  </a:lnTo>
                  <a:lnTo>
                    <a:pt x="68262" y="837514"/>
                  </a:lnTo>
                  <a:lnTo>
                    <a:pt x="68999" y="838784"/>
                  </a:lnTo>
                  <a:lnTo>
                    <a:pt x="69532" y="840054"/>
                  </a:lnTo>
                  <a:lnTo>
                    <a:pt x="69761" y="840054"/>
                  </a:lnTo>
                  <a:lnTo>
                    <a:pt x="70383" y="841324"/>
                  </a:lnTo>
                  <a:lnTo>
                    <a:pt x="70764" y="841324"/>
                  </a:lnTo>
                  <a:lnTo>
                    <a:pt x="70535" y="842594"/>
                  </a:lnTo>
                  <a:lnTo>
                    <a:pt x="70167" y="843864"/>
                  </a:lnTo>
                  <a:lnTo>
                    <a:pt x="69583" y="843864"/>
                  </a:lnTo>
                  <a:lnTo>
                    <a:pt x="70154" y="845134"/>
                  </a:lnTo>
                  <a:lnTo>
                    <a:pt x="70916" y="845134"/>
                  </a:lnTo>
                  <a:lnTo>
                    <a:pt x="70726" y="846404"/>
                  </a:lnTo>
                  <a:lnTo>
                    <a:pt x="70307" y="846404"/>
                  </a:lnTo>
                  <a:lnTo>
                    <a:pt x="70726" y="847674"/>
                  </a:lnTo>
                  <a:lnTo>
                    <a:pt x="71335" y="847674"/>
                  </a:lnTo>
                  <a:lnTo>
                    <a:pt x="71615" y="848944"/>
                  </a:lnTo>
                  <a:lnTo>
                    <a:pt x="71882" y="848944"/>
                  </a:lnTo>
                  <a:lnTo>
                    <a:pt x="73164" y="850214"/>
                  </a:lnTo>
                  <a:lnTo>
                    <a:pt x="72999" y="850214"/>
                  </a:lnTo>
                  <a:lnTo>
                    <a:pt x="71704" y="851484"/>
                  </a:lnTo>
                  <a:lnTo>
                    <a:pt x="72783" y="854024"/>
                  </a:lnTo>
                  <a:lnTo>
                    <a:pt x="70675" y="854024"/>
                  </a:lnTo>
                  <a:lnTo>
                    <a:pt x="70650" y="856564"/>
                  </a:lnTo>
                  <a:lnTo>
                    <a:pt x="70078" y="856564"/>
                  </a:lnTo>
                  <a:lnTo>
                    <a:pt x="69735" y="857834"/>
                  </a:lnTo>
                  <a:lnTo>
                    <a:pt x="69913" y="859104"/>
                  </a:lnTo>
                  <a:lnTo>
                    <a:pt x="73190" y="859104"/>
                  </a:lnTo>
                  <a:lnTo>
                    <a:pt x="73545" y="860374"/>
                  </a:lnTo>
                  <a:lnTo>
                    <a:pt x="73380" y="860374"/>
                  </a:lnTo>
                  <a:lnTo>
                    <a:pt x="73355" y="861644"/>
                  </a:lnTo>
                  <a:lnTo>
                    <a:pt x="73609" y="862914"/>
                  </a:lnTo>
                  <a:lnTo>
                    <a:pt x="73304" y="864184"/>
                  </a:lnTo>
                  <a:lnTo>
                    <a:pt x="72136" y="864184"/>
                  </a:lnTo>
                  <a:lnTo>
                    <a:pt x="71818" y="865454"/>
                  </a:lnTo>
                  <a:lnTo>
                    <a:pt x="71691" y="866724"/>
                  </a:lnTo>
                  <a:lnTo>
                    <a:pt x="72936" y="866724"/>
                  </a:lnTo>
                  <a:lnTo>
                    <a:pt x="72885" y="867994"/>
                  </a:lnTo>
                  <a:lnTo>
                    <a:pt x="72631" y="867994"/>
                  </a:lnTo>
                  <a:lnTo>
                    <a:pt x="72478" y="869264"/>
                  </a:lnTo>
                  <a:lnTo>
                    <a:pt x="72072" y="869264"/>
                  </a:lnTo>
                  <a:lnTo>
                    <a:pt x="72136" y="870534"/>
                  </a:lnTo>
                  <a:lnTo>
                    <a:pt x="76288" y="870534"/>
                  </a:lnTo>
                  <a:lnTo>
                    <a:pt x="77127" y="869264"/>
                  </a:lnTo>
                  <a:lnTo>
                    <a:pt x="77546" y="869264"/>
                  </a:lnTo>
                  <a:lnTo>
                    <a:pt x="78371" y="867994"/>
                  </a:lnTo>
                  <a:lnTo>
                    <a:pt x="82245" y="867994"/>
                  </a:lnTo>
                  <a:lnTo>
                    <a:pt x="81546" y="870534"/>
                  </a:lnTo>
                  <a:lnTo>
                    <a:pt x="80759" y="871804"/>
                  </a:lnTo>
                  <a:lnTo>
                    <a:pt x="82283" y="873074"/>
                  </a:lnTo>
                  <a:lnTo>
                    <a:pt x="83248" y="871804"/>
                  </a:lnTo>
                  <a:lnTo>
                    <a:pt x="83693" y="871804"/>
                  </a:lnTo>
                  <a:lnTo>
                    <a:pt x="83769" y="870534"/>
                  </a:lnTo>
                  <a:lnTo>
                    <a:pt x="85039" y="869264"/>
                  </a:lnTo>
                  <a:lnTo>
                    <a:pt x="85699" y="867994"/>
                  </a:lnTo>
                  <a:lnTo>
                    <a:pt x="87287" y="867994"/>
                  </a:lnTo>
                  <a:lnTo>
                    <a:pt x="87553" y="869264"/>
                  </a:lnTo>
                  <a:lnTo>
                    <a:pt x="89471" y="869264"/>
                  </a:lnTo>
                  <a:lnTo>
                    <a:pt x="89865" y="870534"/>
                  </a:lnTo>
                  <a:lnTo>
                    <a:pt x="88341" y="870534"/>
                  </a:lnTo>
                  <a:lnTo>
                    <a:pt x="87414" y="871804"/>
                  </a:lnTo>
                  <a:lnTo>
                    <a:pt x="86766" y="873074"/>
                  </a:lnTo>
                  <a:lnTo>
                    <a:pt x="86512" y="873074"/>
                  </a:lnTo>
                  <a:lnTo>
                    <a:pt x="86956" y="874344"/>
                  </a:lnTo>
                  <a:lnTo>
                    <a:pt x="87553" y="874344"/>
                  </a:lnTo>
                  <a:lnTo>
                    <a:pt x="88023" y="875614"/>
                  </a:lnTo>
                  <a:lnTo>
                    <a:pt x="88976" y="875614"/>
                  </a:lnTo>
                  <a:lnTo>
                    <a:pt x="89509" y="876884"/>
                  </a:lnTo>
                  <a:lnTo>
                    <a:pt x="90347" y="876884"/>
                  </a:lnTo>
                  <a:lnTo>
                    <a:pt x="90766" y="878154"/>
                  </a:lnTo>
                  <a:lnTo>
                    <a:pt x="90563" y="879424"/>
                  </a:lnTo>
                  <a:lnTo>
                    <a:pt x="91287" y="879424"/>
                  </a:lnTo>
                  <a:lnTo>
                    <a:pt x="91897" y="880694"/>
                  </a:lnTo>
                  <a:lnTo>
                    <a:pt x="92316" y="881964"/>
                  </a:lnTo>
                  <a:lnTo>
                    <a:pt x="91986" y="883234"/>
                  </a:lnTo>
                  <a:lnTo>
                    <a:pt x="91681" y="883234"/>
                  </a:lnTo>
                  <a:lnTo>
                    <a:pt x="90754" y="884504"/>
                  </a:lnTo>
                  <a:lnTo>
                    <a:pt x="90868" y="887044"/>
                  </a:lnTo>
                  <a:lnTo>
                    <a:pt x="89865" y="887044"/>
                  </a:lnTo>
                  <a:lnTo>
                    <a:pt x="89509" y="888314"/>
                  </a:lnTo>
                  <a:lnTo>
                    <a:pt x="88709" y="888314"/>
                  </a:lnTo>
                  <a:lnTo>
                    <a:pt x="87769" y="889584"/>
                  </a:lnTo>
                  <a:lnTo>
                    <a:pt x="87325" y="889584"/>
                  </a:lnTo>
                  <a:lnTo>
                    <a:pt x="87083" y="890854"/>
                  </a:lnTo>
                  <a:lnTo>
                    <a:pt x="86918" y="892124"/>
                  </a:lnTo>
                  <a:lnTo>
                    <a:pt x="85699" y="892124"/>
                  </a:lnTo>
                  <a:lnTo>
                    <a:pt x="85534" y="893394"/>
                  </a:lnTo>
                  <a:lnTo>
                    <a:pt x="84467" y="893394"/>
                  </a:lnTo>
                  <a:lnTo>
                    <a:pt x="85013" y="894664"/>
                  </a:lnTo>
                  <a:lnTo>
                    <a:pt x="84251" y="894664"/>
                  </a:lnTo>
                  <a:lnTo>
                    <a:pt x="84137" y="895934"/>
                  </a:lnTo>
                  <a:lnTo>
                    <a:pt x="84759" y="895934"/>
                  </a:lnTo>
                  <a:lnTo>
                    <a:pt x="85699" y="897204"/>
                  </a:lnTo>
                  <a:lnTo>
                    <a:pt x="86512" y="897204"/>
                  </a:lnTo>
                  <a:lnTo>
                    <a:pt x="87083" y="895934"/>
                  </a:lnTo>
                  <a:lnTo>
                    <a:pt x="87693" y="895934"/>
                  </a:lnTo>
                  <a:lnTo>
                    <a:pt x="87363" y="897204"/>
                  </a:lnTo>
                  <a:lnTo>
                    <a:pt x="87249" y="898474"/>
                  </a:lnTo>
                  <a:lnTo>
                    <a:pt x="88366" y="898474"/>
                  </a:lnTo>
                  <a:lnTo>
                    <a:pt x="90030" y="899744"/>
                  </a:lnTo>
                  <a:lnTo>
                    <a:pt x="89103" y="901014"/>
                  </a:lnTo>
                  <a:lnTo>
                    <a:pt x="88988" y="902284"/>
                  </a:lnTo>
                  <a:lnTo>
                    <a:pt x="87960" y="902284"/>
                  </a:lnTo>
                  <a:lnTo>
                    <a:pt x="87947" y="903554"/>
                  </a:lnTo>
                  <a:lnTo>
                    <a:pt x="88341" y="904824"/>
                  </a:lnTo>
                  <a:lnTo>
                    <a:pt x="88074" y="904824"/>
                  </a:lnTo>
                  <a:lnTo>
                    <a:pt x="87680" y="906094"/>
                  </a:lnTo>
                  <a:lnTo>
                    <a:pt x="86652" y="906094"/>
                  </a:lnTo>
                  <a:lnTo>
                    <a:pt x="86106" y="907364"/>
                  </a:lnTo>
                  <a:lnTo>
                    <a:pt x="87020" y="907364"/>
                  </a:lnTo>
                  <a:lnTo>
                    <a:pt x="87198" y="908634"/>
                  </a:lnTo>
                  <a:lnTo>
                    <a:pt x="90551" y="908634"/>
                  </a:lnTo>
                  <a:lnTo>
                    <a:pt x="91668" y="909904"/>
                  </a:lnTo>
                  <a:lnTo>
                    <a:pt x="92913" y="911174"/>
                  </a:lnTo>
                  <a:lnTo>
                    <a:pt x="94081" y="911174"/>
                  </a:lnTo>
                  <a:lnTo>
                    <a:pt x="94843" y="912444"/>
                  </a:lnTo>
                  <a:lnTo>
                    <a:pt x="95440" y="914984"/>
                  </a:lnTo>
                  <a:lnTo>
                    <a:pt x="96088" y="914984"/>
                  </a:lnTo>
                  <a:lnTo>
                    <a:pt x="96901" y="916254"/>
                  </a:lnTo>
                  <a:lnTo>
                    <a:pt x="98869" y="916254"/>
                  </a:lnTo>
                  <a:lnTo>
                    <a:pt x="98552" y="917524"/>
                  </a:lnTo>
                  <a:lnTo>
                    <a:pt x="96977" y="920064"/>
                  </a:lnTo>
                  <a:lnTo>
                    <a:pt x="96532" y="921334"/>
                  </a:lnTo>
                  <a:lnTo>
                    <a:pt x="101130" y="921334"/>
                  </a:lnTo>
                  <a:lnTo>
                    <a:pt x="101320" y="920064"/>
                  </a:lnTo>
                  <a:lnTo>
                    <a:pt x="102450" y="920064"/>
                  </a:lnTo>
                  <a:lnTo>
                    <a:pt x="102298" y="918794"/>
                  </a:lnTo>
                  <a:lnTo>
                    <a:pt x="104140" y="918794"/>
                  </a:lnTo>
                  <a:lnTo>
                    <a:pt x="105105" y="920064"/>
                  </a:lnTo>
                  <a:lnTo>
                    <a:pt x="106146" y="920064"/>
                  </a:lnTo>
                  <a:lnTo>
                    <a:pt x="106654" y="921334"/>
                  </a:lnTo>
                  <a:lnTo>
                    <a:pt x="107213" y="921334"/>
                  </a:lnTo>
                  <a:lnTo>
                    <a:pt x="107289" y="922604"/>
                  </a:lnTo>
                  <a:lnTo>
                    <a:pt x="107784" y="923874"/>
                  </a:lnTo>
                  <a:lnTo>
                    <a:pt x="107149" y="923874"/>
                  </a:lnTo>
                  <a:lnTo>
                    <a:pt x="108343" y="925144"/>
                  </a:lnTo>
                  <a:lnTo>
                    <a:pt x="108864" y="926414"/>
                  </a:lnTo>
                  <a:lnTo>
                    <a:pt x="109893" y="926414"/>
                  </a:lnTo>
                  <a:lnTo>
                    <a:pt x="110070" y="927684"/>
                  </a:lnTo>
                  <a:lnTo>
                    <a:pt x="109435" y="927684"/>
                  </a:lnTo>
                  <a:lnTo>
                    <a:pt x="108775" y="928954"/>
                  </a:lnTo>
                  <a:lnTo>
                    <a:pt x="109715" y="930224"/>
                  </a:lnTo>
                  <a:lnTo>
                    <a:pt x="109905" y="931494"/>
                  </a:lnTo>
                  <a:lnTo>
                    <a:pt x="111887" y="931494"/>
                  </a:lnTo>
                  <a:lnTo>
                    <a:pt x="111239" y="932764"/>
                  </a:lnTo>
                  <a:lnTo>
                    <a:pt x="111188" y="934034"/>
                  </a:lnTo>
                  <a:lnTo>
                    <a:pt x="113157" y="934034"/>
                  </a:lnTo>
                  <a:lnTo>
                    <a:pt x="113677" y="935304"/>
                  </a:lnTo>
                  <a:lnTo>
                    <a:pt x="114401" y="935304"/>
                  </a:lnTo>
                  <a:lnTo>
                    <a:pt x="115684" y="936574"/>
                  </a:lnTo>
                  <a:lnTo>
                    <a:pt x="116141" y="936574"/>
                  </a:lnTo>
                  <a:lnTo>
                    <a:pt x="116344" y="937844"/>
                  </a:lnTo>
                  <a:lnTo>
                    <a:pt x="116687" y="937844"/>
                  </a:lnTo>
                  <a:lnTo>
                    <a:pt x="117094" y="939114"/>
                  </a:lnTo>
                  <a:lnTo>
                    <a:pt x="118364" y="937844"/>
                  </a:lnTo>
                  <a:lnTo>
                    <a:pt x="118732" y="936574"/>
                  </a:lnTo>
                  <a:lnTo>
                    <a:pt x="119164" y="937844"/>
                  </a:lnTo>
                  <a:lnTo>
                    <a:pt x="119735" y="936574"/>
                  </a:lnTo>
                  <a:lnTo>
                    <a:pt x="120205" y="937844"/>
                  </a:lnTo>
                  <a:lnTo>
                    <a:pt x="119900" y="937844"/>
                  </a:lnTo>
                  <a:lnTo>
                    <a:pt x="119938" y="939114"/>
                  </a:lnTo>
                  <a:lnTo>
                    <a:pt x="120243" y="939114"/>
                  </a:lnTo>
                  <a:lnTo>
                    <a:pt x="120319" y="940384"/>
                  </a:lnTo>
                  <a:lnTo>
                    <a:pt x="119126" y="940384"/>
                  </a:lnTo>
                  <a:lnTo>
                    <a:pt x="118770" y="941654"/>
                  </a:lnTo>
                  <a:lnTo>
                    <a:pt x="117094" y="941654"/>
                  </a:lnTo>
                  <a:lnTo>
                    <a:pt x="117500" y="942924"/>
                  </a:lnTo>
                  <a:lnTo>
                    <a:pt x="118046" y="944194"/>
                  </a:lnTo>
                  <a:lnTo>
                    <a:pt x="118541" y="944194"/>
                  </a:lnTo>
                  <a:lnTo>
                    <a:pt x="120256" y="942924"/>
                  </a:lnTo>
                  <a:lnTo>
                    <a:pt x="120446" y="942924"/>
                  </a:lnTo>
                  <a:lnTo>
                    <a:pt x="120345" y="944194"/>
                  </a:lnTo>
                  <a:lnTo>
                    <a:pt x="120586" y="944194"/>
                  </a:lnTo>
                  <a:lnTo>
                    <a:pt x="121107" y="945464"/>
                  </a:lnTo>
                  <a:lnTo>
                    <a:pt x="121551" y="944194"/>
                  </a:lnTo>
                  <a:lnTo>
                    <a:pt x="122199" y="944194"/>
                  </a:lnTo>
                  <a:lnTo>
                    <a:pt x="122669" y="945464"/>
                  </a:lnTo>
                  <a:lnTo>
                    <a:pt x="122224" y="946734"/>
                  </a:lnTo>
                  <a:lnTo>
                    <a:pt x="123088" y="946734"/>
                  </a:lnTo>
                  <a:lnTo>
                    <a:pt x="123444" y="948004"/>
                  </a:lnTo>
                  <a:lnTo>
                    <a:pt x="124599" y="949274"/>
                  </a:lnTo>
                  <a:lnTo>
                    <a:pt x="123393" y="949274"/>
                  </a:lnTo>
                  <a:lnTo>
                    <a:pt x="123240" y="950544"/>
                  </a:lnTo>
                  <a:lnTo>
                    <a:pt x="122936" y="950544"/>
                  </a:lnTo>
                  <a:lnTo>
                    <a:pt x="123494" y="951814"/>
                  </a:lnTo>
                  <a:lnTo>
                    <a:pt x="122720" y="953084"/>
                  </a:lnTo>
                  <a:lnTo>
                    <a:pt x="121145" y="953084"/>
                  </a:lnTo>
                  <a:lnTo>
                    <a:pt x="120904" y="954354"/>
                  </a:lnTo>
                  <a:lnTo>
                    <a:pt x="119722" y="954354"/>
                  </a:lnTo>
                  <a:lnTo>
                    <a:pt x="119926" y="955624"/>
                  </a:lnTo>
                  <a:lnTo>
                    <a:pt x="121513" y="955624"/>
                  </a:lnTo>
                  <a:lnTo>
                    <a:pt x="121856" y="956894"/>
                  </a:lnTo>
                  <a:lnTo>
                    <a:pt x="122910" y="956894"/>
                  </a:lnTo>
                  <a:lnTo>
                    <a:pt x="500989" y="956894"/>
                  </a:lnTo>
                  <a:lnTo>
                    <a:pt x="500989" y="958164"/>
                  </a:lnTo>
                  <a:lnTo>
                    <a:pt x="123469" y="958164"/>
                  </a:lnTo>
                  <a:lnTo>
                    <a:pt x="124218" y="959434"/>
                  </a:lnTo>
                  <a:lnTo>
                    <a:pt x="124129" y="960704"/>
                  </a:lnTo>
                  <a:lnTo>
                    <a:pt x="126923" y="960704"/>
                  </a:lnTo>
                  <a:lnTo>
                    <a:pt x="127266" y="961974"/>
                  </a:lnTo>
                  <a:lnTo>
                    <a:pt x="126987" y="963244"/>
                  </a:lnTo>
                  <a:lnTo>
                    <a:pt x="126606" y="963244"/>
                  </a:lnTo>
                  <a:lnTo>
                    <a:pt x="126441" y="964514"/>
                  </a:lnTo>
                  <a:lnTo>
                    <a:pt x="126047" y="964514"/>
                  </a:lnTo>
                  <a:lnTo>
                    <a:pt x="126085" y="965784"/>
                  </a:lnTo>
                  <a:lnTo>
                    <a:pt x="125628" y="965784"/>
                  </a:lnTo>
                  <a:lnTo>
                    <a:pt x="125971" y="967054"/>
                  </a:lnTo>
                  <a:lnTo>
                    <a:pt x="125082" y="967054"/>
                  </a:lnTo>
                  <a:lnTo>
                    <a:pt x="125171" y="968324"/>
                  </a:lnTo>
                  <a:lnTo>
                    <a:pt x="126225" y="968324"/>
                  </a:lnTo>
                  <a:lnTo>
                    <a:pt x="126225" y="969594"/>
                  </a:lnTo>
                  <a:lnTo>
                    <a:pt x="127000" y="970864"/>
                  </a:lnTo>
                  <a:lnTo>
                    <a:pt x="127241" y="972134"/>
                  </a:lnTo>
                  <a:lnTo>
                    <a:pt x="128066" y="972134"/>
                  </a:lnTo>
                  <a:lnTo>
                    <a:pt x="128104" y="973404"/>
                  </a:lnTo>
                  <a:lnTo>
                    <a:pt x="128397" y="973404"/>
                  </a:lnTo>
                  <a:lnTo>
                    <a:pt x="128968" y="974674"/>
                  </a:lnTo>
                  <a:lnTo>
                    <a:pt x="128663" y="975944"/>
                  </a:lnTo>
                  <a:lnTo>
                    <a:pt x="130149" y="975944"/>
                  </a:lnTo>
                  <a:lnTo>
                    <a:pt x="130708" y="977214"/>
                  </a:lnTo>
                  <a:lnTo>
                    <a:pt x="132346" y="977214"/>
                  </a:lnTo>
                  <a:lnTo>
                    <a:pt x="132740" y="978484"/>
                  </a:lnTo>
                  <a:lnTo>
                    <a:pt x="133083" y="978484"/>
                  </a:lnTo>
                  <a:lnTo>
                    <a:pt x="132867" y="979754"/>
                  </a:lnTo>
                  <a:lnTo>
                    <a:pt x="131940" y="979754"/>
                  </a:lnTo>
                  <a:lnTo>
                    <a:pt x="132003" y="981024"/>
                  </a:lnTo>
                  <a:lnTo>
                    <a:pt x="131673" y="981024"/>
                  </a:lnTo>
                  <a:lnTo>
                    <a:pt x="132664" y="982294"/>
                  </a:lnTo>
                  <a:lnTo>
                    <a:pt x="132321" y="982294"/>
                  </a:lnTo>
                  <a:lnTo>
                    <a:pt x="131775" y="983564"/>
                  </a:lnTo>
                  <a:lnTo>
                    <a:pt x="131902" y="984834"/>
                  </a:lnTo>
                  <a:lnTo>
                    <a:pt x="131584" y="984834"/>
                  </a:lnTo>
                  <a:lnTo>
                    <a:pt x="132232" y="986104"/>
                  </a:lnTo>
                  <a:lnTo>
                    <a:pt x="133019" y="986104"/>
                  </a:lnTo>
                  <a:lnTo>
                    <a:pt x="132765" y="987374"/>
                  </a:lnTo>
                  <a:lnTo>
                    <a:pt x="132600" y="987374"/>
                  </a:lnTo>
                  <a:lnTo>
                    <a:pt x="132054" y="988644"/>
                  </a:lnTo>
                  <a:lnTo>
                    <a:pt x="133172" y="988644"/>
                  </a:lnTo>
                  <a:lnTo>
                    <a:pt x="133489" y="989914"/>
                  </a:lnTo>
                  <a:lnTo>
                    <a:pt x="134251" y="989914"/>
                  </a:lnTo>
                  <a:lnTo>
                    <a:pt x="134772" y="988644"/>
                  </a:lnTo>
                  <a:lnTo>
                    <a:pt x="135242" y="989914"/>
                  </a:lnTo>
                  <a:lnTo>
                    <a:pt x="135724" y="988644"/>
                  </a:lnTo>
                  <a:lnTo>
                    <a:pt x="135991" y="988644"/>
                  </a:lnTo>
                  <a:lnTo>
                    <a:pt x="136309" y="989914"/>
                  </a:lnTo>
                  <a:lnTo>
                    <a:pt x="137680" y="989914"/>
                  </a:lnTo>
                  <a:lnTo>
                    <a:pt x="137820" y="991184"/>
                  </a:lnTo>
                  <a:lnTo>
                    <a:pt x="138887" y="991184"/>
                  </a:lnTo>
                  <a:lnTo>
                    <a:pt x="139039" y="989914"/>
                  </a:lnTo>
                  <a:lnTo>
                    <a:pt x="139725" y="989914"/>
                  </a:lnTo>
                  <a:lnTo>
                    <a:pt x="140182" y="988644"/>
                  </a:lnTo>
                  <a:lnTo>
                    <a:pt x="140690" y="989914"/>
                  </a:lnTo>
                  <a:lnTo>
                    <a:pt x="141338" y="988644"/>
                  </a:lnTo>
                  <a:lnTo>
                    <a:pt x="141744" y="989914"/>
                  </a:lnTo>
                  <a:lnTo>
                    <a:pt x="142862" y="991184"/>
                  </a:lnTo>
                  <a:lnTo>
                    <a:pt x="143230" y="991184"/>
                  </a:lnTo>
                  <a:lnTo>
                    <a:pt x="143522" y="992454"/>
                  </a:lnTo>
                  <a:lnTo>
                    <a:pt x="143954" y="992454"/>
                  </a:lnTo>
                  <a:lnTo>
                    <a:pt x="144043" y="993724"/>
                  </a:lnTo>
                  <a:lnTo>
                    <a:pt x="145415" y="993724"/>
                  </a:lnTo>
                  <a:lnTo>
                    <a:pt x="146227" y="997534"/>
                  </a:lnTo>
                  <a:lnTo>
                    <a:pt x="148590" y="997534"/>
                  </a:lnTo>
                  <a:lnTo>
                    <a:pt x="148945" y="998804"/>
                  </a:lnTo>
                  <a:lnTo>
                    <a:pt x="148551" y="998804"/>
                  </a:lnTo>
                  <a:lnTo>
                    <a:pt x="148615" y="1000074"/>
                  </a:lnTo>
                  <a:lnTo>
                    <a:pt x="148145" y="1000074"/>
                  </a:lnTo>
                  <a:lnTo>
                    <a:pt x="148767" y="1001344"/>
                  </a:lnTo>
                  <a:lnTo>
                    <a:pt x="149707" y="1001344"/>
                  </a:lnTo>
                  <a:lnTo>
                    <a:pt x="150088" y="1002614"/>
                  </a:lnTo>
                  <a:lnTo>
                    <a:pt x="151028" y="1002614"/>
                  </a:lnTo>
                  <a:lnTo>
                    <a:pt x="151917" y="1003884"/>
                  </a:lnTo>
                  <a:lnTo>
                    <a:pt x="153250" y="1003884"/>
                  </a:lnTo>
                  <a:lnTo>
                    <a:pt x="153784" y="1005154"/>
                  </a:lnTo>
                  <a:lnTo>
                    <a:pt x="153860" y="1006424"/>
                  </a:lnTo>
                  <a:lnTo>
                    <a:pt x="155321" y="1006424"/>
                  </a:lnTo>
                  <a:lnTo>
                    <a:pt x="155956" y="1007694"/>
                  </a:lnTo>
                  <a:lnTo>
                    <a:pt x="156591" y="1006424"/>
                  </a:lnTo>
                  <a:lnTo>
                    <a:pt x="157035" y="1006424"/>
                  </a:lnTo>
                  <a:lnTo>
                    <a:pt x="157378" y="1007694"/>
                  </a:lnTo>
                  <a:lnTo>
                    <a:pt x="158026" y="1006424"/>
                  </a:lnTo>
                  <a:lnTo>
                    <a:pt x="159080" y="1006424"/>
                  </a:lnTo>
                  <a:lnTo>
                    <a:pt x="159562" y="1007694"/>
                  </a:lnTo>
                  <a:lnTo>
                    <a:pt x="160909" y="1007694"/>
                  </a:lnTo>
                  <a:lnTo>
                    <a:pt x="161150" y="1010234"/>
                  </a:lnTo>
                  <a:lnTo>
                    <a:pt x="161912" y="1010234"/>
                  </a:lnTo>
                  <a:lnTo>
                    <a:pt x="161848" y="1011504"/>
                  </a:lnTo>
                  <a:lnTo>
                    <a:pt x="162039" y="1012774"/>
                  </a:lnTo>
                  <a:lnTo>
                    <a:pt x="162306" y="1014044"/>
                  </a:lnTo>
                  <a:lnTo>
                    <a:pt x="162941" y="1015314"/>
                  </a:lnTo>
                  <a:lnTo>
                    <a:pt x="162636" y="1015314"/>
                  </a:lnTo>
                  <a:lnTo>
                    <a:pt x="162839" y="1016584"/>
                  </a:lnTo>
                  <a:lnTo>
                    <a:pt x="162140" y="1016584"/>
                  </a:lnTo>
                  <a:lnTo>
                    <a:pt x="162521" y="1017854"/>
                  </a:lnTo>
                  <a:lnTo>
                    <a:pt x="161747" y="1017854"/>
                  </a:lnTo>
                  <a:lnTo>
                    <a:pt x="161734" y="1019124"/>
                  </a:lnTo>
                  <a:lnTo>
                    <a:pt x="161328" y="1019124"/>
                  </a:lnTo>
                  <a:lnTo>
                    <a:pt x="161734" y="1020394"/>
                  </a:lnTo>
                  <a:lnTo>
                    <a:pt x="162318" y="1020394"/>
                  </a:lnTo>
                  <a:lnTo>
                    <a:pt x="162763" y="1019124"/>
                  </a:lnTo>
                  <a:lnTo>
                    <a:pt x="163703" y="1019124"/>
                  </a:lnTo>
                  <a:lnTo>
                    <a:pt x="163576" y="1020394"/>
                  </a:lnTo>
                  <a:lnTo>
                    <a:pt x="164033" y="1021664"/>
                  </a:lnTo>
                  <a:lnTo>
                    <a:pt x="164287" y="1022934"/>
                  </a:lnTo>
                  <a:lnTo>
                    <a:pt x="164122" y="1024204"/>
                  </a:lnTo>
                  <a:lnTo>
                    <a:pt x="164249" y="1024204"/>
                  </a:lnTo>
                  <a:lnTo>
                    <a:pt x="163969" y="1025474"/>
                  </a:lnTo>
                  <a:lnTo>
                    <a:pt x="164680" y="1025474"/>
                  </a:lnTo>
                  <a:lnTo>
                    <a:pt x="164401" y="1026744"/>
                  </a:lnTo>
                  <a:lnTo>
                    <a:pt x="164833" y="1028014"/>
                  </a:lnTo>
                  <a:lnTo>
                    <a:pt x="165506" y="1028014"/>
                  </a:lnTo>
                  <a:lnTo>
                    <a:pt x="166471" y="1026744"/>
                  </a:lnTo>
                  <a:lnTo>
                    <a:pt x="166611" y="1028014"/>
                  </a:lnTo>
                  <a:lnTo>
                    <a:pt x="167614" y="1028014"/>
                  </a:lnTo>
                  <a:lnTo>
                    <a:pt x="168249" y="1026744"/>
                  </a:lnTo>
                  <a:lnTo>
                    <a:pt x="169265" y="1026744"/>
                  </a:lnTo>
                  <a:lnTo>
                    <a:pt x="170611" y="1028014"/>
                  </a:lnTo>
                  <a:lnTo>
                    <a:pt x="172008" y="1028014"/>
                  </a:lnTo>
                  <a:lnTo>
                    <a:pt x="172669" y="1026744"/>
                  </a:lnTo>
                  <a:lnTo>
                    <a:pt x="173278" y="1026744"/>
                  </a:lnTo>
                  <a:lnTo>
                    <a:pt x="172999" y="1025474"/>
                  </a:lnTo>
                  <a:lnTo>
                    <a:pt x="174726" y="1025474"/>
                  </a:lnTo>
                  <a:lnTo>
                    <a:pt x="175082" y="1026744"/>
                  </a:lnTo>
                  <a:lnTo>
                    <a:pt x="176657" y="1026744"/>
                  </a:lnTo>
                  <a:lnTo>
                    <a:pt x="176682" y="1025474"/>
                  </a:lnTo>
                  <a:lnTo>
                    <a:pt x="176923" y="1025474"/>
                  </a:lnTo>
                  <a:lnTo>
                    <a:pt x="178092" y="1024204"/>
                  </a:lnTo>
                  <a:lnTo>
                    <a:pt x="178663" y="1024204"/>
                  </a:lnTo>
                  <a:lnTo>
                    <a:pt x="179171" y="1025474"/>
                  </a:lnTo>
                  <a:lnTo>
                    <a:pt x="179908" y="1025474"/>
                  </a:lnTo>
                  <a:lnTo>
                    <a:pt x="180327" y="1026744"/>
                  </a:lnTo>
                  <a:lnTo>
                    <a:pt x="183070" y="1026744"/>
                  </a:lnTo>
                  <a:lnTo>
                    <a:pt x="184327" y="1028014"/>
                  </a:lnTo>
                  <a:lnTo>
                    <a:pt x="185826" y="1026744"/>
                  </a:lnTo>
                  <a:lnTo>
                    <a:pt x="187071" y="1026744"/>
                  </a:lnTo>
                  <a:lnTo>
                    <a:pt x="187401" y="1025474"/>
                  </a:lnTo>
                  <a:lnTo>
                    <a:pt x="191820" y="1025474"/>
                  </a:lnTo>
                  <a:lnTo>
                    <a:pt x="191604" y="1024204"/>
                  </a:lnTo>
                  <a:lnTo>
                    <a:pt x="191858" y="1022934"/>
                  </a:lnTo>
                  <a:lnTo>
                    <a:pt x="192176" y="1022934"/>
                  </a:lnTo>
                  <a:lnTo>
                    <a:pt x="192265" y="1021664"/>
                  </a:lnTo>
                  <a:lnTo>
                    <a:pt x="192570" y="1021664"/>
                  </a:lnTo>
                  <a:lnTo>
                    <a:pt x="193090" y="1022934"/>
                  </a:lnTo>
                  <a:lnTo>
                    <a:pt x="195681" y="1022934"/>
                  </a:lnTo>
                  <a:lnTo>
                    <a:pt x="196024" y="1024204"/>
                  </a:lnTo>
                  <a:lnTo>
                    <a:pt x="196024" y="1025474"/>
                  </a:lnTo>
                  <a:lnTo>
                    <a:pt x="196189" y="1025474"/>
                  </a:lnTo>
                  <a:lnTo>
                    <a:pt x="196227" y="1026744"/>
                  </a:lnTo>
                  <a:lnTo>
                    <a:pt x="196850" y="1026744"/>
                  </a:lnTo>
                  <a:lnTo>
                    <a:pt x="196862" y="1028014"/>
                  </a:lnTo>
                  <a:lnTo>
                    <a:pt x="196278" y="1028014"/>
                  </a:lnTo>
                  <a:lnTo>
                    <a:pt x="195618" y="1029284"/>
                  </a:lnTo>
                  <a:lnTo>
                    <a:pt x="194830" y="1029284"/>
                  </a:lnTo>
                  <a:lnTo>
                    <a:pt x="195211" y="1030554"/>
                  </a:lnTo>
                  <a:lnTo>
                    <a:pt x="196303" y="1031824"/>
                  </a:lnTo>
                  <a:lnTo>
                    <a:pt x="196888" y="1033094"/>
                  </a:lnTo>
                  <a:lnTo>
                    <a:pt x="197078" y="1033094"/>
                  </a:lnTo>
                  <a:lnTo>
                    <a:pt x="197612" y="1034364"/>
                  </a:lnTo>
                  <a:lnTo>
                    <a:pt x="197675" y="1035634"/>
                  </a:lnTo>
                  <a:lnTo>
                    <a:pt x="200266" y="1035634"/>
                  </a:lnTo>
                  <a:lnTo>
                    <a:pt x="200228" y="1038174"/>
                  </a:lnTo>
                  <a:lnTo>
                    <a:pt x="200050" y="1038174"/>
                  </a:lnTo>
                  <a:lnTo>
                    <a:pt x="200482" y="1039444"/>
                  </a:lnTo>
                  <a:lnTo>
                    <a:pt x="200787" y="1040714"/>
                  </a:lnTo>
                  <a:lnTo>
                    <a:pt x="201320" y="1041984"/>
                  </a:lnTo>
                  <a:lnTo>
                    <a:pt x="201269" y="1043254"/>
                  </a:lnTo>
                  <a:lnTo>
                    <a:pt x="202018" y="1043254"/>
                  </a:lnTo>
                  <a:lnTo>
                    <a:pt x="202539" y="1044524"/>
                  </a:lnTo>
                  <a:lnTo>
                    <a:pt x="202907" y="1045794"/>
                  </a:lnTo>
                  <a:lnTo>
                    <a:pt x="203860" y="1047064"/>
                  </a:lnTo>
                  <a:lnTo>
                    <a:pt x="204914" y="1048334"/>
                  </a:lnTo>
                  <a:lnTo>
                    <a:pt x="500989" y="1048334"/>
                  </a:lnTo>
                  <a:lnTo>
                    <a:pt x="500989" y="1049020"/>
                  </a:lnTo>
                  <a:lnTo>
                    <a:pt x="597827" y="1049020"/>
                  </a:lnTo>
                  <a:lnTo>
                    <a:pt x="598144" y="1050290"/>
                  </a:lnTo>
                  <a:lnTo>
                    <a:pt x="598398" y="1050290"/>
                  </a:lnTo>
                  <a:lnTo>
                    <a:pt x="598131" y="1051560"/>
                  </a:lnTo>
                  <a:lnTo>
                    <a:pt x="598500" y="1051560"/>
                  </a:lnTo>
                  <a:lnTo>
                    <a:pt x="598474" y="1052830"/>
                  </a:lnTo>
                  <a:lnTo>
                    <a:pt x="598665" y="1054100"/>
                  </a:lnTo>
                  <a:lnTo>
                    <a:pt x="598678" y="1055370"/>
                  </a:lnTo>
                  <a:lnTo>
                    <a:pt x="598398" y="1055370"/>
                  </a:lnTo>
                  <a:lnTo>
                    <a:pt x="598131" y="1056640"/>
                  </a:lnTo>
                  <a:lnTo>
                    <a:pt x="598373" y="1056640"/>
                  </a:lnTo>
                  <a:lnTo>
                    <a:pt x="598424" y="1057910"/>
                  </a:lnTo>
                  <a:lnTo>
                    <a:pt x="598043" y="1057910"/>
                  </a:lnTo>
                  <a:lnTo>
                    <a:pt x="598131" y="1059180"/>
                  </a:lnTo>
                  <a:lnTo>
                    <a:pt x="598652" y="1060450"/>
                  </a:lnTo>
                  <a:lnTo>
                    <a:pt x="598525" y="1061720"/>
                  </a:lnTo>
                  <a:lnTo>
                    <a:pt x="599033" y="1061720"/>
                  </a:lnTo>
                  <a:lnTo>
                    <a:pt x="599008" y="1062990"/>
                  </a:lnTo>
                  <a:lnTo>
                    <a:pt x="599325" y="1062990"/>
                  </a:lnTo>
                  <a:lnTo>
                    <a:pt x="599490" y="1064260"/>
                  </a:lnTo>
                  <a:lnTo>
                    <a:pt x="599744" y="1064260"/>
                  </a:lnTo>
                  <a:lnTo>
                    <a:pt x="599427" y="1065530"/>
                  </a:lnTo>
                  <a:lnTo>
                    <a:pt x="600354" y="1065530"/>
                  </a:lnTo>
                  <a:lnTo>
                    <a:pt x="599694" y="1066800"/>
                  </a:lnTo>
                  <a:lnTo>
                    <a:pt x="598830" y="1066800"/>
                  </a:lnTo>
                  <a:lnTo>
                    <a:pt x="598970" y="1068070"/>
                  </a:lnTo>
                  <a:lnTo>
                    <a:pt x="598563" y="1068070"/>
                  </a:lnTo>
                  <a:lnTo>
                    <a:pt x="598500" y="1069340"/>
                  </a:lnTo>
                  <a:lnTo>
                    <a:pt x="598411" y="1070610"/>
                  </a:lnTo>
                  <a:lnTo>
                    <a:pt x="598652" y="1070610"/>
                  </a:lnTo>
                  <a:lnTo>
                    <a:pt x="598703" y="1071880"/>
                  </a:lnTo>
                  <a:lnTo>
                    <a:pt x="598398" y="1071880"/>
                  </a:lnTo>
                  <a:lnTo>
                    <a:pt x="598449" y="1073150"/>
                  </a:lnTo>
                  <a:lnTo>
                    <a:pt x="598817" y="1073150"/>
                  </a:lnTo>
                  <a:lnTo>
                    <a:pt x="598703" y="1074420"/>
                  </a:lnTo>
                  <a:lnTo>
                    <a:pt x="599465" y="1074420"/>
                  </a:lnTo>
                  <a:lnTo>
                    <a:pt x="599833" y="1075690"/>
                  </a:lnTo>
                  <a:lnTo>
                    <a:pt x="600011" y="1075690"/>
                  </a:lnTo>
                  <a:lnTo>
                    <a:pt x="600316" y="1076960"/>
                  </a:lnTo>
                  <a:lnTo>
                    <a:pt x="600163" y="1075690"/>
                  </a:lnTo>
                  <a:lnTo>
                    <a:pt x="601256" y="1076960"/>
                  </a:lnTo>
                  <a:lnTo>
                    <a:pt x="601129" y="1078230"/>
                  </a:lnTo>
                  <a:lnTo>
                    <a:pt x="601281" y="1078230"/>
                  </a:lnTo>
                  <a:lnTo>
                    <a:pt x="602335" y="1079500"/>
                  </a:lnTo>
                  <a:lnTo>
                    <a:pt x="602729" y="1080770"/>
                  </a:lnTo>
                  <a:lnTo>
                    <a:pt x="603021" y="1080770"/>
                  </a:lnTo>
                  <a:lnTo>
                    <a:pt x="602957" y="1082040"/>
                  </a:lnTo>
                  <a:lnTo>
                    <a:pt x="603427" y="1083310"/>
                  </a:lnTo>
                  <a:lnTo>
                    <a:pt x="604393" y="1083310"/>
                  </a:lnTo>
                  <a:lnTo>
                    <a:pt x="604977" y="1082040"/>
                  </a:lnTo>
                  <a:lnTo>
                    <a:pt x="605497" y="1080770"/>
                  </a:lnTo>
                  <a:lnTo>
                    <a:pt x="606437" y="1080770"/>
                  </a:lnTo>
                  <a:lnTo>
                    <a:pt x="606513" y="1079500"/>
                  </a:lnTo>
                  <a:lnTo>
                    <a:pt x="606577" y="1080770"/>
                  </a:lnTo>
                  <a:lnTo>
                    <a:pt x="610793" y="1080770"/>
                  </a:lnTo>
                  <a:lnTo>
                    <a:pt x="610831" y="1082040"/>
                  </a:lnTo>
                  <a:lnTo>
                    <a:pt x="611505" y="1080770"/>
                  </a:lnTo>
                  <a:lnTo>
                    <a:pt x="615657" y="1080770"/>
                  </a:lnTo>
                  <a:lnTo>
                    <a:pt x="616343" y="1082040"/>
                  </a:lnTo>
                  <a:lnTo>
                    <a:pt x="616470" y="1082040"/>
                  </a:lnTo>
                  <a:lnTo>
                    <a:pt x="617029" y="1083310"/>
                  </a:lnTo>
                  <a:lnTo>
                    <a:pt x="617410" y="1083310"/>
                  </a:lnTo>
                  <a:lnTo>
                    <a:pt x="617461" y="1082040"/>
                  </a:lnTo>
                  <a:lnTo>
                    <a:pt x="618350" y="1080770"/>
                  </a:lnTo>
                  <a:lnTo>
                    <a:pt x="618820" y="1082040"/>
                  </a:lnTo>
                  <a:lnTo>
                    <a:pt x="619264" y="1080770"/>
                  </a:lnTo>
                  <a:lnTo>
                    <a:pt x="619734" y="1082040"/>
                  </a:lnTo>
                  <a:lnTo>
                    <a:pt x="619417" y="1080770"/>
                  </a:lnTo>
                  <a:lnTo>
                    <a:pt x="620052" y="1080770"/>
                  </a:lnTo>
                  <a:lnTo>
                    <a:pt x="620661" y="1082040"/>
                  </a:lnTo>
                  <a:lnTo>
                    <a:pt x="620966" y="1083310"/>
                  </a:lnTo>
                  <a:lnTo>
                    <a:pt x="620903" y="1084580"/>
                  </a:lnTo>
                  <a:lnTo>
                    <a:pt x="818273" y="1084580"/>
                  </a:lnTo>
                  <a:lnTo>
                    <a:pt x="818451" y="1083310"/>
                  </a:lnTo>
                  <a:lnTo>
                    <a:pt x="818781" y="1083310"/>
                  </a:lnTo>
                  <a:lnTo>
                    <a:pt x="818857" y="1084580"/>
                  </a:lnTo>
                  <a:lnTo>
                    <a:pt x="818959" y="1083310"/>
                  </a:lnTo>
                  <a:lnTo>
                    <a:pt x="819061" y="1084580"/>
                  </a:lnTo>
                  <a:lnTo>
                    <a:pt x="819442" y="1084580"/>
                  </a:lnTo>
                  <a:lnTo>
                    <a:pt x="819086" y="1085850"/>
                  </a:lnTo>
                  <a:lnTo>
                    <a:pt x="818070" y="1085850"/>
                  </a:lnTo>
                  <a:lnTo>
                    <a:pt x="817765" y="1084592"/>
                  </a:lnTo>
                  <a:lnTo>
                    <a:pt x="802474" y="1084592"/>
                  </a:lnTo>
                  <a:lnTo>
                    <a:pt x="802474" y="1182370"/>
                  </a:lnTo>
                  <a:lnTo>
                    <a:pt x="802436" y="1183640"/>
                  </a:lnTo>
                  <a:lnTo>
                    <a:pt x="802398" y="1182370"/>
                  </a:lnTo>
                  <a:lnTo>
                    <a:pt x="802474" y="1084592"/>
                  </a:lnTo>
                  <a:lnTo>
                    <a:pt x="620966" y="1084580"/>
                  </a:lnTo>
                  <a:lnTo>
                    <a:pt x="621195" y="1085850"/>
                  </a:lnTo>
                  <a:lnTo>
                    <a:pt x="621017" y="1085850"/>
                  </a:lnTo>
                  <a:lnTo>
                    <a:pt x="621195" y="1087120"/>
                  </a:lnTo>
                  <a:lnTo>
                    <a:pt x="621068" y="1087120"/>
                  </a:lnTo>
                  <a:lnTo>
                    <a:pt x="621309" y="1088390"/>
                  </a:lnTo>
                  <a:lnTo>
                    <a:pt x="621995" y="1089660"/>
                  </a:lnTo>
                  <a:lnTo>
                    <a:pt x="622147" y="1090930"/>
                  </a:lnTo>
                  <a:lnTo>
                    <a:pt x="622693" y="1092200"/>
                  </a:lnTo>
                  <a:lnTo>
                    <a:pt x="623023" y="1093470"/>
                  </a:lnTo>
                  <a:lnTo>
                    <a:pt x="623201" y="1093470"/>
                  </a:lnTo>
                  <a:lnTo>
                    <a:pt x="623874" y="1096010"/>
                  </a:lnTo>
                  <a:lnTo>
                    <a:pt x="624370" y="1096010"/>
                  </a:lnTo>
                  <a:lnTo>
                    <a:pt x="624509" y="1097280"/>
                  </a:lnTo>
                  <a:lnTo>
                    <a:pt x="624979" y="1097280"/>
                  </a:lnTo>
                  <a:lnTo>
                    <a:pt x="624967" y="1098550"/>
                  </a:lnTo>
                  <a:lnTo>
                    <a:pt x="625449" y="1099820"/>
                  </a:lnTo>
                  <a:lnTo>
                    <a:pt x="625449" y="1101090"/>
                  </a:lnTo>
                  <a:lnTo>
                    <a:pt x="625640" y="1101090"/>
                  </a:lnTo>
                  <a:lnTo>
                    <a:pt x="625614" y="1099820"/>
                  </a:lnTo>
                  <a:lnTo>
                    <a:pt x="625640" y="1101090"/>
                  </a:lnTo>
                  <a:lnTo>
                    <a:pt x="625690" y="1102360"/>
                  </a:lnTo>
                  <a:lnTo>
                    <a:pt x="625868" y="1102360"/>
                  </a:lnTo>
                  <a:lnTo>
                    <a:pt x="626008" y="1103630"/>
                  </a:lnTo>
                  <a:lnTo>
                    <a:pt x="626186" y="1103630"/>
                  </a:lnTo>
                  <a:lnTo>
                    <a:pt x="626427" y="1104900"/>
                  </a:lnTo>
                  <a:lnTo>
                    <a:pt x="626605" y="1104900"/>
                  </a:lnTo>
                  <a:lnTo>
                    <a:pt x="626605" y="1106170"/>
                  </a:lnTo>
                  <a:lnTo>
                    <a:pt x="627253" y="1107440"/>
                  </a:lnTo>
                  <a:lnTo>
                    <a:pt x="628751" y="1111250"/>
                  </a:lnTo>
                  <a:lnTo>
                    <a:pt x="629729" y="1112520"/>
                  </a:lnTo>
                  <a:lnTo>
                    <a:pt x="630745" y="1117600"/>
                  </a:lnTo>
                  <a:lnTo>
                    <a:pt x="630580" y="1120140"/>
                  </a:lnTo>
                  <a:lnTo>
                    <a:pt x="633425" y="1123950"/>
                  </a:lnTo>
                  <a:lnTo>
                    <a:pt x="633844" y="1123950"/>
                  </a:lnTo>
                  <a:lnTo>
                    <a:pt x="634263" y="1125220"/>
                  </a:lnTo>
                  <a:lnTo>
                    <a:pt x="636917" y="1125220"/>
                  </a:lnTo>
                  <a:lnTo>
                    <a:pt x="645172" y="1121410"/>
                  </a:lnTo>
                  <a:lnTo>
                    <a:pt x="647992" y="1120140"/>
                  </a:lnTo>
                  <a:lnTo>
                    <a:pt x="654939" y="1120140"/>
                  </a:lnTo>
                  <a:lnTo>
                    <a:pt x="656653" y="1121410"/>
                  </a:lnTo>
                  <a:lnTo>
                    <a:pt x="658482" y="1121410"/>
                  </a:lnTo>
                  <a:lnTo>
                    <a:pt x="658647" y="1122680"/>
                  </a:lnTo>
                  <a:lnTo>
                    <a:pt x="661416" y="1123950"/>
                  </a:lnTo>
                  <a:lnTo>
                    <a:pt x="661276" y="1123950"/>
                  </a:lnTo>
                  <a:lnTo>
                    <a:pt x="663549" y="1125220"/>
                  </a:lnTo>
                  <a:lnTo>
                    <a:pt x="664629" y="1126490"/>
                  </a:lnTo>
                  <a:lnTo>
                    <a:pt x="666864" y="1126490"/>
                  </a:lnTo>
                  <a:lnTo>
                    <a:pt x="668058" y="1127760"/>
                  </a:lnTo>
                  <a:lnTo>
                    <a:pt x="672642" y="1127760"/>
                  </a:lnTo>
                  <a:lnTo>
                    <a:pt x="673633" y="1129030"/>
                  </a:lnTo>
                  <a:lnTo>
                    <a:pt x="674814" y="1129030"/>
                  </a:lnTo>
                  <a:lnTo>
                    <a:pt x="676770" y="1130300"/>
                  </a:lnTo>
                  <a:lnTo>
                    <a:pt x="679462" y="1130300"/>
                  </a:lnTo>
                  <a:lnTo>
                    <a:pt x="679437" y="1131570"/>
                  </a:lnTo>
                  <a:lnTo>
                    <a:pt x="681355" y="1132840"/>
                  </a:lnTo>
                  <a:lnTo>
                    <a:pt x="681482" y="1132840"/>
                  </a:lnTo>
                  <a:lnTo>
                    <a:pt x="681913" y="1134110"/>
                  </a:lnTo>
                  <a:lnTo>
                    <a:pt x="683463" y="1134110"/>
                  </a:lnTo>
                  <a:lnTo>
                    <a:pt x="683933" y="1135380"/>
                  </a:lnTo>
                  <a:lnTo>
                    <a:pt x="684212" y="1135380"/>
                  </a:lnTo>
                  <a:lnTo>
                    <a:pt x="684872" y="1136650"/>
                  </a:lnTo>
                  <a:lnTo>
                    <a:pt x="685380" y="1136650"/>
                  </a:lnTo>
                  <a:lnTo>
                    <a:pt x="686777" y="1137920"/>
                  </a:lnTo>
                  <a:lnTo>
                    <a:pt x="687768" y="1137920"/>
                  </a:lnTo>
                  <a:lnTo>
                    <a:pt x="690867" y="1139190"/>
                  </a:lnTo>
                  <a:lnTo>
                    <a:pt x="691159" y="1139190"/>
                  </a:lnTo>
                  <a:lnTo>
                    <a:pt x="691464" y="1140460"/>
                  </a:lnTo>
                  <a:lnTo>
                    <a:pt x="691718" y="1141730"/>
                  </a:lnTo>
                  <a:lnTo>
                    <a:pt x="692315" y="1141730"/>
                  </a:lnTo>
                  <a:lnTo>
                    <a:pt x="693978" y="1144270"/>
                  </a:lnTo>
                  <a:lnTo>
                    <a:pt x="694524" y="1145540"/>
                  </a:lnTo>
                  <a:lnTo>
                    <a:pt x="694778" y="1146810"/>
                  </a:lnTo>
                  <a:lnTo>
                    <a:pt x="695566" y="1148080"/>
                  </a:lnTo>
                  <a:lnTo>
                    <a:pt x="696518" y="1149350"/>
                  </a:lnTo>
                  <a:lnTo>
                    <a:pt x="697903" y="1149350"/>
                  </a:lnTo>
                  <a:lnTo>
                    <a:pt x="698004" y="1150620"/>
                  </a:lnTo>
                  <a:lnTo>
                    <a:pt x="698754" y="1150620"/>
                  </a:lnTo>
                  <a:lnTo>
                    <a:pt x="700062" y="1151890"/>
                  </a:lnTo>
                  <a:lnTo>
                    <a:pt x="701370" y="1151890"/>
                  </a:lnTo>
                  <a:lnTo>
                    <a:pt x="705281" y="1153160"/>
                  </a:lnTo>
                  <a:lnTo>
                    <a:pt x="707263" y="1154430"/>
                  </a:lnTo>
                  <a:lnTo>
                    <a:pt x="708431" y="1154430"/>
                  </a:lnTo>
                  <a:lnTo>
                    <a:pt x="710996" y="1155700"/>
                  </a:lnTo>
                  <a:lnTo>
                    <a:pt x="712635" y="1156970"/>
                  </a:lnTo>
                  <a:lnTo>
                    <a:pt x="714197" y="1158240"/>
                  </a:lnTo>
                  <a:lnTo>
                    <a:pt x="718362" y="1158240"/>
                  </a:lnTo>
                  <a:lnTo>
                    <a:pt x="719289" y="1159510"/>
                  </a:lnTo>
                  <a:lnTo>
                    <a:pt x="720674" y="1160780"/>
                  </a:lnTo>
                  <a:lnTo>
                    <a:pt x="722007" y="1160780"/>
                  </a:lnTo>
                  <a:lnTo>
                    <a:pt x="722693" y="1162050"/>
                  </a:lnTo>
                  <a:lnTo>
                    <a:pt x="723760" y="1163320"/>
                  </a:lnTo>
                  <a:lnTo>
                    <a:pt x="725411" y="1164590"/>
                  </a:lnTo>
                  <a:lnTo>
                    <a:pt x="725919" y="1164590"/>
                  </a:lnTo>
                  <a:lnTo>
                    <a:pt x="727443" y="1165860"/>
                  </a:lnTo>
                  <a:lnTo>
                    <a:pt x="728218" y="1165860"/>
                  </a:lnTo>
                  <a:lnTo>
                    <a:pt x="728408" y="1167130"/>
                  </a:lnTo>
                  <a:lnTo>
                    <a:pt x="729805" y="1167130"/>
                  </a:lnTo>
                  <a:lnTo>
                    <a:pt x="729919" y="1168400"/>
                  </a:lnTo>
                  <a:lnTo>
                    <a:pt x="732739" y="1168400"/>
                  </a:lnTo>
                  <a:lnTo>
                    <a:pt x="735050" y="1169670"/>
                  </a:lnTo>
                  <a:lnTo>
                    <a:pt x="735241" y="1169670"/>
                  </a:lnTo>
                  <a:lnTo>
                    <a:pt x="737984" y="1168400"/>
                  </a:lnTo>
                  <a:lnTo>
                    <a:pt x="744702" y="1168400"/>
                  </a:lnTo>
                  <a:lnTo>
                    <a:pt x="746404" y="1167130"/>
                  </a:lnTo>
                  <a:lnTo>
                    <a:pt x="748563" y="1168400"/>
                  </a:lnTo>
                  <a:lnTo>
                    <a:pt x="749109" y="1169670"/>
                  </a:lnTo>
                  <a:lnTo>
                    <a:pt x="749820" y="1169670"/>
                  </a:lnTo>
                  <a:lnTo>
                    <a:pt x="748931" y="1168400"/>
                  </a:lnTo>
                  <a:lnTo>
                    <a:pt x="751725" y="1169670"/>
                  </a:lnTo>
                  <a:lnTo>
                    <a:pt x="759599" y="1169670"/>
                  </a:lnTo>
                  <a:lnTo>
                    <a:pt x="759917" y="1170940"/>
                  </a:lnTo>
                  <a:lnTo>
                    <a:pt x="760996" y="1172210"/>
                  </a:lnTo>
                  <a:lnTo>
                    <a:pt x="762342" y="1170940"/>
                  </a:lnTo>
                  <a:lnTo>
                    <a:pt x="762698" y="1170940"/>
                  </a:lnTo>
                  <a:lnTo>
                    <a:pt x="761746" y="1169670"/>
                  </a:lnTo>
                  <a:lnTo>
                    <a:pt x="762533" y="1169670"/>
                  </a:lnTo>
                  <a:lnTo>
                    <a:pt x="764374" y="1170940"/>
                  </a:lnTo>
                  <a:lnTo>
                    <a:pt x="764844" y="1170940"/>
                  </a:lnTo>
                  <a:lnTo>
                    <a:pt x="765340" y="1172210"/>
                  </a:lnTo>
                  <a:lnTo>
                    <a:pt x="765784" y="1172210"/>
                  </a:lnTo>
                  <a:lnTo>
                    <a:pt x="766495" y="1173480"/>
                  </a:lnTo>
                  <a:lnTo>
                    <a:pt x="767803" y="1173480"/>
                  </a:lnTo>
                  <a:lnTo>
                    <a:pt x="767372" y="1172210"/>
                  </a:lnTo>
                  <a:lnTo>
                    <a:pt x="767638" y="1172210"/>
                  </a:lnTo>
                  <a:lnTo>
                    <a:pt x="767067" y="1170940"/>
                  </a:lnTo>
                  <a:lnTo>
                    <a:pt x="767422" y="1170940"/>
                  </a:lnTo>
                  <a:lnTo>
                    <a:pt x="768515" y="1172210"/>
                  </a:lnTo>
                  <a:lnTo>
                    <a:pt x="768578" y="1173480"/>
                  </a:lnTo>
                  <a:lnTo>
                    <a:pt x="768184" y="1173480"/>
                  </a:lnTo>
                  <a:lnTo>
                    <a:pt x="768565" y="1176020"/>
                  </a:lnTo>
                  <a:lnTo>
                    <a:pt x="768311" y="1176020"/>
                  </a:lnTo>
                  <a:lnTo>
                    <a:pt x="768667" y="1177290"/>
                  </a:lnTo>
                  <a:lnTo>
                    <a:pt x="769010" y="1177290"/>
                  </a:lnTo>
                  <a:lnTo>
                    <a:pt x="769251" y="1178560"/>
                  </a:lnTo>
                  <a:lnTo>
                    <a:pt x="769302" y="1179830"/>
                  </a:lnTo>
                  <a:lnTo>
                    <a:pt x="768756" y="1181100"/>
                  </a:lnTo>
                  <a:lnTo>
                    <a:pt x="768565" y="1181100"/>
                  </a:lnTo>
                  <a:lnTo>
                    <a:pt x="768045" y="1183640"/>
                  </a:lnTo>
                  <a:lnTo>
                    <a:pt x="767397" y="1187450"/>
                  </a:lnTo>
                  <a:lnTo>
                    <a:pt x="766876" y="1187450"/>
                  </a:lnTo>
                  <a:lnTo>
                    <a:pt x="766686" y="1188720"/>
                  </a:lnTo>
                  <a:lnTo>
                    <a:pt x="766229" y="1189990"/>
                  </a:lnTo>
                  <a:lnTo>
                    <a:pt x="766241" y="1192530"/>
                  </a:lnTo>
                  <a:lnTo>
                    <a:pt x="766457" y="1193800"/>
                  </a:lnTo>
                  <a:lnTo>
                    <a:pt x="767397" y="1195070"/>
                  </a:lnTo>
                  <a:lnTo>
                    <a:pt x="768540" y="1196340"/>
                  </a:lnTo>
                  <a:lnTo>
                    <a:pt x="769912" y="1200150"/>
                  </a:lnTo>
                  <a:lnTo>
                    <a:pt x="770305" y="1201420"/>
                  </a:lnTo>
                  <a:lnTo>
                    <a:pt x="770661" y="1202690"/>
                  </a:lnTo>
                  <a:lnTo>
                    <a:pt x="770407" y="1202690"/>
                  </a:lnTo>
                  <a:lnTo>
                    <a:pt x="770407" y="1203960"/>
                  </a:lnTo>
                  <a:lnTo>
                    <a:pt x="769594" y="1205230"/>
                  </a:lnTo>
                  <a:lnTo>
                    <a:pt x="769226" y="1207770"/>
                  </a:lnTo>
                  <a:lnTo>
                    <a:pt x="769264" y="1209040"/>
                  </a:lnTo>
                  <a:lnTo>
                    <a:pt x="769759" y="1210310"/>
                  </a:lnTo>
                  <a:lnTo>
                    <a:pt x="770077" y="1211580"/>
                  </a:lnTo>
                  <a:lnTo>
                    <a:pt x="770559" y="1214120"/>
                  </a:lnTo>
                  <a:lnTo>
                    <a:pt x="770547" y="1215390"/>
                  </a:lnTo>
                  <a:lnTo>
                    <a:pt x="770001" y="1215390"/>
                  </a:lnTo>
                  <a:lnTo>
                    <a:pt x="768781" y="1216660"/>
                  </a:lnTo>
                  <a:lnTo>
                    <a:pt x="768223" y="1219200"/>
                  </a:lnTo>
                  <a:lnTo>
                    <a:pt x="768311" y="1220470"/>
                  </a:lnTo>
                  <a:lnTo>
                    <a:pt x="768819" y="1223010"/>
                  </a:lnTo>
                  <a:lnTo>
                    <a:pt x="770242" y="1223010"/>
                  </a:lnTo>
                  <a:lnTo>
                    <a:pt x="772134" y="1225550"/>
                  </a:lnTo>
                  <a:lnTo>
                    <a:pt x="772718" y="1225550"/>
                  </a:lnTo>
                  <a:lnTo>
                    <a:pt x="773137" y="1226820"/>
                  </a:lnTo>
                  <a:lnTo>
                    <a:pt x="773671" y="1228090"/>
                  </a:lnTo>
                  <a:lnTo>
                    <a:pt x="775284" y="1229360"/>
                  </a:lnTo>
                  <a:lnTo>
                    <a:pt x="777049" y="1231900"/>
                  </a:lnTo>
                  <a:lnTo>
                    <a:pt x="778637" y="1233170"/>
                  </a:lnTo>
                  <a:lnTo>
                    <a:pt x="778637" y="1234440"/>
                  </a:lnTo>
                  <a:lnTo>
                    <a:pt x="778332" y="1234440"/>
                  </a:lnTo>
                  <a:lnTo>
                    <a:pt x="778751" y="1235710"/>
                  </a:lnTo>
                  <a:lnTo>
                    <a:pt x="777963" y="1236980"/>
                  </a:lnTo>
                  <a:lnTo>
                    <a:pt x="778916" y="1236980"/>
                  </a:lnTo>
                  <a:lnTo>
                    <a:pt x="779564" y="1238250"/>
                  </a:lnTo>
                  <a:lnTo>
                    <a:pt x="780046" y="1239520"/>
                  </a:lnTo>
                  <a:lnTo>
                    <a:pt x="779907" y="1239520"/>
                  </a:lnTo>
                  <a:lnTo>
                    <a:pt x="780630" y="1240790"/>
                  </a:lnTo>
                  <a:lnTo>
                    <a:pt x="783526" y="1242060"/>
                  </a:lnTo>
                  <a:lnTo>
                    <a:pt x="785050" y="1242060"/>
                  </a:lnTo>
                  <a:lnTo>
                    <a:pt x="785850" y="1243330"/>
                  </a:lnTo>
                  <a:lnTo>
                    <a:pt x="787044" y="1245870"/>
                  </a:lnTo>
                  <a:lnTo>
                    <a:pt x="788847" y="1245870"/>
                  </a:lnTo>
                  <a:lnTo>
                    <a:pt x="789254" y="1247140"/>
                  </a:lnTo>
                  <a:lnTo>
                    <a:pt x="789597" y="1247140"/>
                  </a:lnTo>
                  <a:lnTo>
                    <a:pt x="789736" y="1245870"/>
                  </a:lnTo>
                  <a:lnTo>
                    <a:pt x="789660" y="1247140"/>
                  </a:lnTo>
                  <a:lnTo>
                    <a:pt x="790232" y="1247140"/>
                  </a:lnTo>
                  <a:lnTo>
                    <a:pt x="790155" y="1248410"/>
                  </a:lnTo>
                  <a:lnTo>
                    <a:pt x="791387" y="1249680"/>
                  </a:lnTo>
                  <a:lnTo>
                    <a:pt x="791362" y="1250950"/>
                  </a:lnTo>
                  <a:lnTo>
                    <a:pt x="791832" y="1252220"/>
                  </a:lnTo>
                  <a:lnTo>
                    <a:pt x="792200" y="1253490"/>
                  </a:lnTo>
                  <a:lnTo>
                    <a:pt x="792975" y="1253490"/>
                  </a:lnTo>
                  <a:lnTo>
                    <a:pt x="793242" y="1254760"/>
                  </a:lnTo>
                  <a:lnTo>
                    <a:pt x="793280" y="1256030"/>
                  </a:lnTo>
                  <a:lnTo>
                    <a:pt x="793686" y="1257300"/>
                  </a:lnTo>
                  <a:lnTo>
                    <a:pt x="794283" y="1257300"/>
                  </a:lnTo>
                  <a:lnTo>
                    <a:pt x="796099" y="1258570"/>
                  </a:lnTo>
                  <a:lnTo>
                    <a:pt x="797521" y="1258570"/>
                  </a:lnTo>
                  <a:lnTo>
                    <a:pt x="798906" y="1259840"/>
                  </a:lnTo>
                  <a:lnTo>
                    <a:pt x="799947" y="1261110"/>
                  </a:lnTo>
                  <a:lnTo>
                    <a:pt x="802195" y="1261110"/>
                  </a:lnTo>
                  <a:lnTo>
                    <a:pt x="802779" y="1259840"/>
                  </a:lnTo>
                  <a:lnTo>
                    <a:pt x="803427" y="1259840"/>
                  </a:lnTo>
                  <a:lnTo>
                    <a:pt x="803097" y="1258570"/>
                  </a:lnTo>
                  <a:lnTo>
                    <a:pt x="802500" y="1257300"/>
                  </a:lnTo>
                  <a:lnTo>
                    <a:pt x="802665" y="1257300"/>
                  </a:lnTo>
                  <a:lnTo>
                    <a:pt x="802944" y="1256030"/>
                  </a:lnTo>
                  <a:lnTo>
                    <a:pt x="802919" y="1257300"/>
                  </a:lnTo>
                  <a:lnTo>
                    <a:pt x="803389" y="1257300"/>
                  </a:lnTo>
                  <a:lnTo>
                    <a:pt x="803275" y="1256030"/>
                  </a:lnTo>
                  <a:lnTo>
                    <a:pt x="804303" y="1256030"/>
                  </a:lnTo>
                  <a:lnTo>
                    <a:pt x="804341" y="1254760"/>
                  </a:lnTo>
                  <a:lnTo>
                    <a:pt x="805472" y="1254760"/>
                  </a:lnTo>
                  <a:lnTo>
                    <a:pt x="805561" y="1253490"/>
                  </a:lnTo>
                  <a:lnTo>
                    <a:pt x="805218" y="1253490"/>
                  </a:lnTo>
                  <a:lnTo>
                    <a:pt x="805916" y="1252220"/>
                  </a:lnTo>
                  <a:lnTo>
                    <a:pt x="806754" y="1252220"/>
                  </a:lnTo>
                  <a:lnTo>
                    <a:pt x="807402" y="1250950"/>
                  </a:lnTo>
                  <a:lnTo>
                    <a:pt x="809510" y="1250950"/>
                  </a:lnTo>
                  <a:lnTo>
                    <a:pt x="809269" y="1252220"/>
                  </a:lnTo>
                  <a:lnTo>
                    <a:pt x="809434" y="1253490"/>
                  </a:lnTo>
                  <a:lnTo>
                    <a:pt x="811276" y="1253490"/>
                  </a:lnTo>
                  <a:lnTo>
                    <a:pt x="812863" y="1254760"/>
                  </a:lnTo>
                  <a:lnTo>
                    <a:pt x="812939" y="1256030"/>
                  </a:lnTo>
                  <a:lnTo>
                    <a:pt x="813269" y="1257300"/>
                  </a:lnTo>
                  <a:lnTo>
                    <a:pt x="813739" y="1258570"/>
                  </a:lnTo>
                  <a:lnTo>
                    <a:pt x="814222" y="1257300"/>
                  </a:lnTo>
                  <a:lnTo>
                    <a:pt x="814819" y="1257300"/>
                  </a:lnTo>
                  <a:lnTo>
                    <a:pt x="813955" y="1256030"/>
                  </a:lnTo>
                  <a:lnTo>
                    <a:pt x="814298" y="1256030"/>
                  </a:lnTo>
                  <a:lnTo>
                    <a:pt x="815682" y="1254760"/>
                  </a:lnTo>
                  <a:lnTo>
                    <a:pt x="814882" y="1253490"/>
                  </a:lnTo>
                  <a:lnTo>
                    <a:pt x="815035" y="1253490"/>
                  </a:lnTo>
                  <a:lnTo>
                    <a:pt x="814870" y="1252220"/>
                  </a:lnTo>
                  <a:lnTo>
                    <a:pt x="814654" y="1252220"/>
                  </a:lnTo>
                  <a:lnTo>
                    <a:pt x="814641" y="1250950"/>
                  </a:lnTo>
                  <a:lnTo>
                    <a:pt x="813308" y="1250950"/>
                  </a:lnTo>
                  <a:lnTo>
                    <a:pt x="813384" y="1249680"/>
                  </a:lnTo>
                  <a:lnTo>
                    <a:pt x="812647" y="1249680"/>
                  </a:lnTo>
                  <a:lnTo>
                    <a:pt x="812571" y="1248410"/>
                  </a:lnTo>
                  <a:lnTo>
                    <a:pt x="811898" y="1248410"/>
                  </a:lnTo>
                  <a:lnTo>
                    <a:pt x="812927" y="1247140"/>
                  </a:lnTo>
                  <a:lnTo>
                    <a:pt x="814590" y="1247140"/>
                  </a:lnTo>
                  <a:lnTo>
                    <a:pt x="814324" y="1245870"/>
                  </a:lnTo>
                  <a:lnTo>
                    <a:pt x="813892" y="1245870"/>
                  </a:lnTo>
                  <a:lnTo>
                    <a:pt x="814235" y="1244600"/>
                  </a:lnTo>
                  <a:lnTo>
                    <a:pt x="814006" y="1244600"/>
                  </a:lnTo>
                  <a:lnTo>
                    <a:pt x="814158" y="1243330"/>
                  </a:lnTo>
                  <a:lnTo>
                    <a:pt x="814362" y="1244600"/>
                  </a:lnTo>
                  <a:lnTo>
                    <a:pt x="814654" y="1243330"/>
                  </a:lnTo>
                  <a:lnTo>
                    <a:pt x="814590" y="1244600"/>
                  </a:lnTo>
                  <a:lnTo>
                    <a:pt x="815352" y="1243330"/>
                  </a:lnTo>
                  <a:lnTo>
                    <a:pt x="816127" y="1243330"/>
                  </a:lnTo>
                  <a:lnTo>
                    <a:pt x="816749" y="1242060"/>
                  </a:lnTo>
                  <a:lnTo>
                    <a:pt x="817257" y="1242060"/>
                  </a:lnTo>
                  <a:lnTo>
                    <a:pt x="817156" y="1240790"/>
                  </a:lnTo>
                  <a:lnTo>
                    <a:pt x="818045" y="1240790"/>
                  </a:lnTo>
                  <a:lnTo>
                    <a:pt x="818756" y="1239520"/>
                  </a:lnTo>
                  <a:lnTo>
                    <a:pt x="818743" y="1238250"/>
                  </a:lnTo>
                  <a:lnTo>
                    <a:pt x="818464" y="1238250"/>
                  </a:lnTo>
                  <a:lnTo>
                    <a:pt x="818375" y="1236980"/>
                  </a:lnTo>
                  <a:lnTo>
                    <a:pt x="819175" y="1235710"/>
                  </a:lnTo>
                  <a:lnTo>
                    <a:pt x="818718" y="1234440"/>
                  </a:lnTo>
                  <a:lnTo>
                    <a:pt x="819111" y="1234440"/>
                  </a:lnTo>
                  <a:lnTo>
                    <a:pt x="818667" y="1233170"/>
                  </a:lnTo>
                  <a:lnTo>
                    <a:pt x="819162" y="1233170"/>
                  </a:lnTo>
                  <a:lnTo>
                    <a:pt x="818921" y="1231900"/>
                  </a:lnTo>
                  <a:lnTo>
                    <a:pt x="818451" y="1233170"/>
                  </a:lnTo>
                  <a:lnTo>
                    <a:pt x="818400" y="1231900"/>
                  </a:lnTo>
                  <a:lnTo>
                    <a:pt x="817168" y="1231900"/>
                  </a:lnTo>
                  <a:lnTo>
                    <a:pt x="817308" y="1230630"/>
                  </a:lnTo>
                  <a:lnTo>
                    <a:pt x="816927" y="1230630"/>
                  </a:lnTo>
                  <a:lnTo>
                    <a:pt x="816749" y="1231900"/>
                  </a:lnTo>
                  <a:lnTo>
                    <a:pt x="816216" y="1231900"/>
                  </a:lnTo>
                  <a:lnTo>
                    <a:pt x="816305" y="1230630"/>
                  </a:lnTo>
                  <a:lnTo>
                    <a:pt x="816559" y="1229360"/>
                  </a:lnTo>
                  <a:lnTo>
                    <a:pt x="815543" y="1229360"/>
                  </a:lnTo>
                  <a:lnTo>
                    <a:pt x="815340" y="1229360"/>
                  </a:lnTo>
                  <a:lnTo>
                    <a:pt x="815289" y="1228090"/>
                  </a:lnTo>
                  <a:lnTo>
                    <a:pt x="815340" y="1229360"/>
                  </a:lnTo>
                  <a:lnTo>
                    <a:pt x="815467" y="1228090"/>
                  </a:lnTo>
                  <a:lnTo>
                    <a:pt x="815543" y="1229360"/>
                  </a:lnTo>
                  <a:lnTo>
                    <a:pt x="815949" y="1228090"/>
                  </a:lnTo>
                  <a:lnTo>
                    <a:pt x="815568" y="1228090"/>
                  </a:lnTo>
                  <a:lnTo>
                    <a:pt x="815733" y="1226820"/>
                  </a:lnTo>
                  <a:lnTo>
                    <a:pt x="814578" y="1226820"/>
                  </a:lnTo>
                  <a:lnTo>
                    <a:pt x="814146" y="1225550"/>
                  </a:lnTo>
                  <a:lnTo>
                    <a:pt x="815340" y="1225550"/>
                  </a:lnTo>
                  <a:lnTo>
                    <a:pt x="815467" y="1224280"/>
                  </a:lnTo>
                  <a:lnTo>
                    <a:pt x="814425" y="1224280"/>
                  </a:lnTo>
                  <a:lnTo>
                    <a:pt x="814184" y="1223010"/>
                  </a:lnTo>
                  <a:lnTo>
                    <a:pt x="813739" y="1223010"/>
                  </a:lnTo>
                  <a:lnTo>
                    <a:pt x="814374" y="1221740"/>
                  </a:lnTo>
                  <a:lnTo>
                    <a:pt x="815086" y="1221740"/>
                  </a:lnTo>
                  <a:lnTo>
                    <a:pt x="814527" y="1220470"/>
                  </a:lnTo>
                  <a:lnTo>
                    <a:pt x="813574" y="1221740"/>
                  </a:lnTo>
                  <a:lnTo>
                    <a:pt x="813803" y="1220470"/>
                  </a:lnTo>
                  <a:lnTo>
                    <a:pt x="812685" y="1220470"/>
                  </a:lnTo>
                  <a:lnTo>
                    <a:pt x="813473" y="1219200"/>
                  </a:lnTo>
                  <a:lnTo>
                    <a:pt x="812800" y="1219200"/>
                  </a:lnTo>
                  <a:lnTo>
                    <a:pt x="812977" y="1217930"/>
                  </a:lnTo>
                  <a:lnTo>
                    <a:pt x="813168" y="1217930"/>
                  </a:lnTo>
                  <a:lnTo>
                    <a:pt x="813155" y="1216660"/>
                  </a:lnTo>
                  <a:lnTo>
                    <a:pt x="813346" y="1216660"/>
                  </a:lnTo>
                  <a:lnTo>
                    <a:pt x="813549" y="1215390"/>
                  </a:lnTo>
                  <a:lnTo>
                    <a:pt x="813206" y="1215390"/>
                  </a:lnTo>
                  <a:lnTo>
                    <a:pt x="813536" y="1214120"/>
                  </a:lnTo>
                  <a:lnTo>
                    <a:pt x="812761" y="1214120"/>
                  </a:lnTo>
                  <a:lnTo>
                    <a:pt x="812736" y="1212850"/>
                  </a:lnTo>
                  <a:lnTo>
                    <a:pt x="813269" y="1212850"/>
                  </a:lnTo>
                  <a:lnTo>
                    <a:pt x="813155" y="1211580"/>
                  </a:lnTo>
                  <a:lnTo>
                    <a:pt x="812622" y="1211580"/>
                  </a:lnTo>
                  <a:lnTo>
                    <a:pt x="812571" y="1210310"/>
                  </a:lnTo>
                  <a:lnTo>
                    <a:pt x="812050" y="1210310"/>
                  </a:lnTo>
                  <a:lnTo>
                    <a:pt x="811657" y="1211580"/>
                  </a:lnTo>
                  <a:lnTo>
                    <a:pt x="811453" y="1210310"/>
                  </a:lnTo>
                  <a:lnTo>
                    <a:pt x="810920" y="1210310"/>
                  </a:lnTo>
                  <a:lnTo>
                    <a:pt x="811022" y="1209040"/>
                  </a:lnTo>
                  <a:lnTo>
                    <a:pt x="812330" y="1209040"/>
                  </a:lnTo>
                  <a:lnTo>
                    <a:pt x="812114" y="1207770"/>
                  </a:lnTo>
                  <a:lnTo>
                    <a:pt x="811720" y="1207770"/>
                  </a:lnTo>
                  <a:lnTo>
                    <a:pt x="811834" y="1206500"/>
                  </a:lnTo>
                  <a:lnTo>
                    <a:pt x="812253" y="1206500"/>
                  </a:lnTo>
                  <a:lnTo>
                    <a:pt x="811784" y="1205230"/>
                  </a:lnTo>
                  <a:lnTo>
                    <a:pt x="811415" y="1203960"/>
                  </a:lnTo>
                  <a:lnTo>
                    <a:pt x="811834" y="1203960"/>
                  </a:lnTo>
                  <a:lnTo>
                    <a:pt x="812050" y="1202690"/>
                  </a:lnTo>
                  <a:lnTo>
                    <a:pt x="811809" y="1202690"/>
                  </a:lnTo>
                  <a:lnTo>
                    <a:pt x="811568" y="1201420"/>
                  </a:lnTo>
                  <a:lnTo>
                    <a:pt x="811771" y="1201420"/>
                  </a:lnTo>
                  <a:lnTo>
                    <a:pt x="811250" y="1200150"/>
                  </a:lnTo>
                  <a:lnTo>
                    <a:pt x="811352" y="1198880"/>
                  </a:lnTo>
                  <a:lnTo>
                    <a:pt x="811745" y="1198880"/>
                  </a:lnTo>
                  <a:lnTo>
                    <a:pt x="811568" y="1197610"/>
                  </a:lnTo>
                  <a:lnTo>
                    <a:pt x="811149" y="1197610"/>
                  </a:lnTo>
                  <a:lnTo>
                    <a:pt x="811047" y="1196340"/>
                  </a:lnTo>
                  <a:lnTo>
                    <a:pt x="811860" y="1196340"/>
                  </a:lnTo>
                  <a:lnTo>
                    <a:pt x="811860" y="1195070"/>
                  </a:lnTo>
                  <a:lnTo>
                    <a:pt x="810996" y="1195070"/>
                  </a:lnTo>
                  <a:lnTo>
                    <a:pt x="811669" y="1193800"/>
                  </a:lnTo>
                  <a:lnTo>
                    <a:pt x="810704" y="1193800"/>
                  </a:lnTo>
                  <a:lnTo>
                    <a:pt x="810704" y="1205230"/>
                  </a:lnTo>
                  <a:lnTo>
                    <a:pt x="810450" y="1205230"/>
                  </a:lnTo>
                  <a:lnTo>
                    <a:pt x="810221" y="1203960"/>
                  </a:lnTo>
                  <a:lnTo>
                    <a:pt x="810615" y="1203960"/>
                  </a:lnTo>
                  <a:lnTo>
                    <a:pt x="810704" y="1205230"/>
                  </a:lnTo>
                  <a:lnTo>
                    <a:pt x="810704" y="1193800"/>
                  </a:lnTo>
                  <a:lnTo>
                    <a:pt x="809625" y="1193800"/>
                  </a:lnTo>
                  <a:lnTo>
                    <a:pt x="809853" y="1195070"/>
                  </a:lnTo>
                  <a:lnTo>
                    <a:pt x="808951" y="1195070"/>
                  </a:lnTo>
                  <a:lnTo>
                    <a:pt x="809586" y="1193800"/>
                  </a:lnTo>
                  <a:lnTo>
                    <a:pt x="807631" y="1193800"/>
                  </a:lnTo>
                  <a:lnTo>
                    <a:pt x="808101" y="1192530"/>
                  </a:lnTo>
                  <a:lnTo>
                    <a:pt x="807631" y="1192530"/>
                  </a:lnTo>
                  <a:lnTo>
                    <a:pt x="807478" y="1191260"/>
                  </a:lnTo>
                  <a:lnTo>
                    <a:pt x="805980" y="1191260"/>
                  </a:lnTo>
                  <a:lnTo>
                    <a:pt x="806386" y="1189990"/>
                  </a:lnTo>
                  <a:lnTo>
                    <a:pt x="805637" y="1189990"/>
                  </a:lnTo>
                  <a:lnTo>
                    <a:pt x="805954" y="1188720"/>
                  </a:lnTo>
                  <a:lnTo>
                    <a:pt x="805815" y="1188720"/>
                  </a:lnTo>
                  <a:lnTo>
                    <a:pt x="806094" y="1187450"/>
                  </a:lnTo>
                  <a:lnTo>
                    <a:pt x="805764" y="1187450"/>
                  </a:lnTo>
                  <a:lnTo>
                    <a:pt x="805345" y="1186180"/>
                  </a:lnTo>
                  <a:lnTo>
                    <a:pt x="805065" y="1186180"/>
                  </a:lnTo>
                  <a:lnTo>
                    <a:pt x="805611" y="1184910"/>
                  </a:lnTo>
                  <a:lnTo>
                    <a:pt x="805040" y="1183640"/>
                  </a:lnTo>
                  <a:lnTo>
                    <a:pt x="802843" y="1183640"/>
                  </a:lnTo>
                  <a:lnTo>
                    <a:pt x="802868" y="1182370"/>
                  </a:lnTo>
                  <a:lnTo>
                    <a:pt x="804164" y="1182370"/>
                  </a:lnTo>
                  <a:lnTo>
                    <a:pt x="804125" y="1181100"/>
                  </a:lnTo>
                  <a:lnTo>
                    <a:pt x="806107" y="1181100"/>
                  </a:lnTo>
                  <a:lnTo>
                    <a:pt x="806450" y="1179830"/>
                  </a:lnTo>
                  <a:lnTo>
                    <a:pt x="806297" y="1181100"/>
                  </a:lnTo>
                  <a:lnTo>
                    <a:pt x="806653" y="1181100"/>
                  </a:lnTo>
                  <a:lnTo>
                    <a:pt x="807313" y="1179830"/>
                  </a:lnTo>
                  <a:lnTo>
                    <a:pt x="810120" y="1179830"/>
                  </a:lnTo>
                  <a:lnTo>
                    <a:pt x="811288" y="1178560"/>
                  </a:lnTo>
                  <a:lnTo>
                    <a:pt x="813142" y="1178560"/>
                  </a:lnTo>
                  <a:lnTo>
                    <a:pt x="813460" y="1177290"/>
                  </a:lnTo>
                  <a:lnTo>
                    <a:pt x="815949" y="1177290"/>
                  </a:lnTo>
                  <a:lnTo>
                    <a:pt x="816025" y="1176020"/>
                  </a:lnTo>
                  <a:lnTo>
                    <a:pt x="818489" y="1176020"/>
                  </a:lnTo>
                  <a:lnTo>
                    <a:pt x="818489" y="1174750"/>
                  </a:lnTo>
                  <a:lnTo>
                    <a:pt x="820547" y="1174750"/>
                  </a:lnTo>
                  <a:lnTo>
                    <a:pt x="821169" y="1173480"/>
                  </a:lnTo>
                  <a:lnTo>
                    <a:pt x="822401" y="1173480"/>
                  </a:lnTo>
                  <a:lnTo>
                    <a:pt x="823861" y="1172210"/>
                  </a:lnTo>
                  <a:lnTo>
                    <a:pt x="823658" y="1172210"/>
                  </a:lnTo>
                  <a:lnTo>
                    <a:pt x="824445" y="1170940"/>
                  </a:lnTo>
                  <a:lnTo>
                    <a:pt x="825690" y="1170940"/>
                  </a:lnTo>
                  <a:lnTo>
                    <a:pt x="826274" y="1169670"/>
                  </a:lnTo>
                  <a:lnTo>
                    <a:pt x="827620" y="1169670"/>
                  </a:lnTo>
                  <a:lnTo>
                    <a:pt x="827786" y="1168400"/>
                  </a:lnTo>
                  <a:lnTo>
                    <a:pt x="828903" y="1168400"/>
                  </a:lnTo>
                  <a:lnTo>
                    <a:pt x="829703" y="1167130"/>
                  </a:lnTo>
                  <a:lnTo>
                    <a:pt x="830224" y="1167130"/>
                  </a:lnTo>
                  <a:lnTo>
                    <a:pt x="830287" y="1165860"/>
                  </a:lnTo>
                  <a:lnTo>
                    <a:pt x="830313" y="1167130"/>
                  </a:lnTo>
                  <a:lnTo>
                    <a:pt x="831113" y="1165860"/>
                  </a:lnTo>
                  <a:lnTo>
                    <a:pt x="832231" y="1164590"/>
                  </a:lnTo>
                  <a:lnTo>
                    <a:pt x="834999" y="1162050"/>
                  </a:lnTo>
                  <a:lnTo>
                    <a:pt x="835228" y="1162050"/>
                  </a:lnTo>
                  <a:lnTo>
                    <a:pt x="835507" y="1160780"/>
                  </a:lnTo>
                  <a:lnTo>
                    <a:pt x="836472" y="1160780"/>
                  </a:lnTo>
                  <a:lnTo>
                    <a:pt x="836980" y="1159510"/>
                  </a:lnTo>
                  <a:lnTo>
                    <a:pt x="837374" y="1159510"/>
                  </a:lnTo>
                  <a:lnTo>
                    <a:pt x="838034" y="1158240"/>
                  </a:lnTo>
                  <a:lnTo>
                    <a:pt x="837006" y="1158240"/>
                  </a:lnTo>
                  <a:lnTo>
                    <a:pt x="838225" y="1157211"/>
                  </a:lnTo>
                  <a:lnTo>
                    <a:pt x="838238" y="1157795"/>
                  </a:lnTo>
                  <a:lnTo>
                    <a:pt x="838593" y="1156970"/>
                  </a:lnTo>
                  <a:lnTo>
                    <a:pt x="838784" y="1156970"/>
                  </a:lnTo>
                  <a:lnTo>
                    <a:pt x="839406" y="1155700"/>
                  </a:lnTo>
                  <a:lnTo>
                    <a:pt x="839635" y="1155700"/>
                  </a:lnTo>
                  <a:lnTo>
                    <a:pt x="841235" y="1153160"/>
                  </a:lnTo>
                  <a:lnTo>
                    <a:pt x="841946" y="1151890"/>
                  </a:lnTo>
                  <a:lnTo>
                    <a:pt x="842391" y="1150620"/>
                  </a:lnTo>
                  <a:lnTo>
                    <a:pt x="842708" y="1150620"/>
                  </a:lnTo>
                  <a:lnTo>
                    <a:pt x="843864" y="1149350"/>
                  </a:lnTo>
                  <a:lnTo>
                    <a:pt x="843902" y="1148080"/>
                  </a:lnTo>
                  <a:lnTo>
                    <a:pt x="844511" y="1146810"/>
                  </a:lnTo>
                  <a:lnTo>
                    <a:pt x="844334" y="1146810"/>
                  </a:lnTo>
                  <a:lnTo>
                    <a:pt x="844486" y="1145540"/>
                  </a:lnTo>
                  <a:lnTo>
                    <a:pt x="844715" y="1145540"/>
                  </a:lnTo>
                  <a:lnTo>
                    <a:pt x="844943" y="1144270"/>
                  </a:lnTo>
                  <a:lnTo>
                    <a:pt x="845578" y="1144270"/>
                  </a:lnTo>
                  <a:lnTo>
                    <a:pt x="845794" y="1143000"/>
                  </a:lnTo>
                  <a:lnTo>
                    <a:pt x="845667" y="1141730"/>
                  </a:lnTo>
                  <a:lnTo>
                    <a:pt x="845985" y="1141730"/>
                  </a:lnTo>
                  <a:lnTo>
                    <a:pt x="846010" y="1140460"/>
                  </a:lnTo>
                  <a:lnTo>
                    <a:pt x="846175" y="1139190"/>
                  </a:lnTo>
                  <a:lnTo>
                    <a:pt x="845845" y="1139190"/>
                  </a:lnTo>
                  <a:lnTo>
                    <a:pt x="845743" y="1137920"/>
                  </a:lnTo>
                  <a:lnTo>
                    <a:pt x="845654" y="1136650"/>
                  </a:lnTo>
                  <a:lnTo>
                    <a:pt x="845820" y="1135380"/>
                  </a:lnTo>
                  <a:lnTo>
                    <a:pt x="846010" y="1135380"/>
                  </a:lnTo>
                  <a:lnTo>
                    <a:pt x="845997" y="1131570"/>
                  </a:lnTo>
                  <a:lnTo>
                    <a:pt x="845743" y="1129030"/>
                  </a:lnTo>
                  <a:lnTo>
                    <a:pt x="845794" y="1128814"/>
                  </a:lnTo>
                  <a:lnTo>
                    <a:pt x="845515" y="1127760"/>
                  </a:lnTo>
                  <a:lnTo>
                    <a:pt x="845439" y="1125220"/>
                  </a:lnTo>
                  <a:lnTo>
                    <a:pt x="845705" y="1123950"/>
                  </a:lnTo>
                  <a:lnTo>
                    <a:pt x="845324" y="1122680"/>
                  </a:lnTo>
                  <a:lnTo>
                    <a:pt x="845439" y="1121410"/>
                  </a:lnTo>
                  <a:lnTo>
                    <a:pt x="845197" y="1121410"/>
                  </a:lnTo>
                  <a:lnTo>
                    <a:pt x="845108" y="1120140"/>
                  </a:lnTo>
                  <a:lnTo>
                    <a:pt x="844918" y="1120140"/>
                  </a:lnTo>
                  <a:lnTo>
                    <a:pt x="844702" y="1118870"/>
                  </a:lnTo>
                  <a:lnTo>
                    <a:pt x="844169" y="1117600"/>
                  </a:lnTo>
                  <a:lnTo>
                    <a:pt x="844346" y="1117600"/>
                  </a:lnTo>
                  <a:lnTo>
                    <a:pt x="844080" y="1116330"/>
                  </a:lnTo>
                  <a:lnTo>
                    <a:pt x="843762" y="1116330"/>
                  </a:lnTo>
                  <a:lnTo>
                    <a:pt x="843762" y="1115060"/>
                  </a:lnTo>
                  <a:lnTo>
                    <a:pt x="843114" y="1115060"/>
                  </a:lnTo>
                  <a:lnTo>
                    <a:pt x="842645" y="1113790"/>
                  </a:lnTo>
                  <a:lnTo>
                    <a:pt x="841756" y="1111250"/>
                  </a:lnTo>
                  <a:lnTo>
                    <a:pt x="841590" y="1111250"/>
                  </a:lnTo>
                  <a:lnTo>
                    <a:pt x="841654" y="1109980"/>
                  </a:lnTo>
                  <a:lnTo>
                    <a:pt x="841819" y="1109980"/>
                  </a:lnTo>
                  <a:lnTo>
                    <a:pt x="841489" y="1108710"/>
                  </a:lnTo>
                  <a:lnTo>
                    <a:pt x="841222" y="1108710"/>
                  </a:lnTo>
                  <a:lnTo>
                    <a:pt x="840689" y="1107440"/>
                  </a:lnTo>
                  <a:lnTo>
                    <a:pt x="840346" y="1107440"/>
                  </a:lnTo>
                  <a:lnTo>
                    <a:pt x="839952" y="1106170"/>
                  </a:lnTo>
                  <a:lnTo>
                    <a:pt x="839685" y="1104900"/>
                  </a:lnTo>
                  <a:lnTo>
                    <a:pt x="838987" y="1104900"/>
                  </a:lnTo>
                  <a:lnTo>
                    <a:pt x="839127" y="1103630"/>
                  </a:lnTo>
                  <a:lnTo>
                    <a:pt x="838568" y="1103630"/>
                  </a:lnTo>
                  <a:lnTo>
                    <a:pt x="838568" y="1102360"/>
                  </a:lnTo>
                  <a:lnTo>
                    <a:pt x="837996" y="1102360"/>
                  </a:lnTo>
                  <a:lnTo>
                    <a:pt x="837298" y="1101090"/>
                  </a:lnTo>
                  <a:lnTo>
                    <a:pt x="836930" y="1101090"/>
                  </a:lnTo>
                  <a:lnTo>
                    <a:pt x="836688" y="1099820"/>
                  </a:lnTo>
                  <a:lnTo>
                    <a:pt x="835380" y="1099820"/>
                  </a:lnTo>
                  <a:lnTo>
                    <a:pt x="835520" y="1098550"/>
                  </a:lnTo>
                  <a:lnTo>
                    <a:pt x="834390" y="1098550"/>
                  </a:lnTo>
                  <a:lnTo>
                    <a:pt x="833843" y="1097280"/>
                  </a:lnTo>
                  <a:lnTo>
                    <a:pt x="833589" y="1097280"/>
                  </a:lnTo>
                  <a:lnTo>
                    <a:pt x="832688" y="1096010"/>
                  </a:lnTo>
                  <a:lnTo>
                    <a:pt x="832840" y="1096010"/>
                  </a:lnTo>
                  <a:lnTo>
                    <a:pt x="832662" y="1094740"/>
                  </a:lnTo>
                  <a:lnTo>
                    <a:pt x="830986" y="1094740"/>
                  </a:lnTo>
                  <a:lnTo>
                    <a:pt x="829233" y="1093470"/>
                  </a:lnTo>
                  <a:lnTo>
                    <a:pt x="828446" y="1093470"/>
                  </a:lnTo>
                  <a:lnTo>
                    <a:pt x="827722" y="1092200"/>
                  </a:lnTo>
                  <a:lnTo>
                    <a:pt x="826414" y="1092200"/>
                  </a:lnTo>
                  <a:lnTo>
                    <a:pt x="825690" y="1090930"/>
                  </a:lnTo>
                  <a:lnTo>
                    <a:pt x="825411" y="1090930"/>
                  </a:lnTo>
                  <a:lnTo>
                    <a:pt x="825500" y="1089660"/>
                  </a:lnTo>
                  <a:lnTo>
                    <a:pt x="823976" y="1089660"/>
                  </a:lnTo>
                  <a:lnTo>
                    <a:pt x="823379" y="1088390"/>
                  </a:lnTo>
                  <a:lnTo>
                    <a:pt x="822871" y="1088390"/>
                  </a:lnTo>
                  <a:lnTo>
                    <a:pt x="822706" y="1087120"/>
                  </a:lnTo>
                  <a:lnTo>
                    <a:pt x="822528" y="1087120"/>
                  </a:lnTo>
                  <a:lnTo>
                    <a:pt x="822642" y="1088390"/>
                  </a:lnTo>
                  <a:lnTo>
                    <a:pt x="822007" y="1088390"/>
                  </a:lnTo>
                  <a:lnTo>
                    <a:pt x="821855" y="1087120"/>
                  </a:lnTo>
                  <a:lnTo>
                    <a:pt x="821474" y="1087120"/>
                  </a:lnTo>
                  <a:lnTo>
                    <a:pt x="821270" y="1085850"/>
                  </a:lnTo>
                  <a:lnTo>
                    <a:pt x="821093" y="1085850"/>
                  </a:lnTo>
                  <a:lnTo>
                    <a:pt x="820864" y="1085850"/>
                  </a:lnTo>
                  <a:lnTo>
                    <a:pt x="820864" y="1087120"/>
                  </a:lnTo>
                  <a:lnTo>
                    <a:pt x="820318" y="1087120"/>
                  </a:lnTo>
                  <a:lnTo>
                    <a:pt x="819594" y="1085850"/>
                  </a:lnTo>
                  <a:lnTo>
                    <a:pt x="819556" y="1084580"/>
                  </a:lnTo>
                  <a:lnTo>
                    <a:pt x="818984" y="1083310"/>
                  </a:lnTo>
                  <a:lnTo>
                    <a:pt x="819251" y="1083310"/>
                  </a:lnTo>
                  <a:lnTo>
                    <a:pt x="819442" y="1082040"/>
                  </a:lnTo>
                  <a:lnTo>
                    <a:pt x="819188" y="1082040"/>
                  </a:lnTo>
                  <a:lnTo>
                    <a:pt x="818502" y="1080770"/>
                  </a:lnTo>
                  <a:lnTo>
                    <a:pt x="819035" y="1080770"/>
                  </a:lnTo>
                  <a:lnTo>
                    <a:pt x="818984" y="1079500"/>
                  </a:lnTo>
                  <a:lnTo>
                    <a:pt x="819429" y="1078230"/>
                  </a:lnTo>
                  <a:lnTo>
                    <a:pt x="819581" y="1078230"/>
                  </a:lnTo>
                  <a:lnTo>
                    <a:pt x="819607" y="1076960"/>
                  </a:lnTo>
                  <a:lnTo>
                    <a:pt x="819759" y="1076960"/>
                  </a:lnTo>
                  <a:lnTo>
                    <a:pt x="820254" y="1078230"/>
                  </a:lnTo>
                  <a:lnTo>
                    <a:pt x="821194" y="1076960"/>
                  </a:lnTo>
                  <a:lnTo>
                    <a:pt x="821359" y="1076960"/>
                  </a:lnTo>
                  <a:lnTo>
                    <a:pt x="821474" y="1075690"/>
                  </a:lnTo>
                  <a:lnTo>
                    <a:pt x="822236" y="1075690"/>
                  </a:lnTo>
                  <a:lnTo>
                    <a:pt x="822248" y="1074420"/>
                  </a:lnTo>
                  <a:lnTo>
                    <a:pt x="821817" y="1074420"/>
                  </a:lnTo>
                  <a:lnTo>
                    <a:pt x="821842" y="1073150"/>
                  </a:lnTo>
                  <a:lnTo>
                    <a:pt x="822375" y="1073150"/>
                  </a:lnTo>
                  <a:lnTo>
                    <a:pt x="822515" y="1074420"/>
                  </a:lnTo>
                  <a:lnTo>
                    <a:pt x="822477" y="1073150"/>
                  </a:lnTo>
                  <a:lnTo>
                    <a:pt x="822553" y="1074420"/>
                  </a:lnTo>
                  <a:lnTo>
                    <a:pt x="823163" y="1074420"/>
                  </a:lnTo>
                  <a:lnTo>
                    <a:pt x="822744" y="1071880"/>
                  </a:lnTo>
                  <a:lnTo>
                    <a:pt x="823036" y="1071880"/>
                  </a:lnTo>
                  <a:lnTo>
                    <a:pt x="823239" y="1073150"/>
                  </a:lnTo>
                  <a:lnTo>
                    <a:pt x="824280" y="1073150"/>
                  </a:lnTo>
                  <a:lnTo>
                    <a:pt x="823899" y="1071880"/>
                  </a:lnTo>
                  <a:lnTo>
                    <a:pt x="823544" y="1071880"/>
                  </a:lnTo>
                  <a:lnTo>
                    <a:pt x="823925" y="1070610"/>
                  </a:lnTo>
                  <a:lnTo>
                    <a:pt x="824458" y="1070610"/>
                  </a:lnTo>
                  <a:lnTo>
                    <a:pt x="824052" y="1069340"/>
                  </a:lnTo>
                  <a:lnTo>
                    <a:pt x="826312" y="1069340"/>
                  </a:lnTo>
                  <a:lnTo>
                    <a:pt x="825792" y="1068070"/>
                  </a:lnTo>
                  <a:lnTo>
                    <a:pt x="828205" y="1068070"/>
                  </a:lnTo>
                  <a:lnTo>
                    <a:pt x="828001" y="1067142"/>
                  </a:lnTo>
                  <a:lnTo>
                    <a:pt x="828509" y="1068070"/>
                  </a:lnTo>
                  <a:lnTo>
                    <a:pt x="828294" y="1066800"/>
                  </a:lnTo>
                  <a:lnTo>
                    <a:pt x="828700" y="1066800"/>
                  </a:lnTo>
                  <a:lnTo>
                    <a:pt x="829132" y="1065530"/>
                  </a:lnTo>
                  <a:lnTo>
                    <a:pt x="830821" y="1065530"/>
                  </a:lnTo>
                  <a:lnTo>
                    <a:pt x="830110" y="1064260"/>
                  </a:lnTo>
                  <a:lnTo>
                    <a:pt x="828014" y="1064260"/>
                  </a:lnTo>
                  <a:lnTo>
                    <a:pt x="827900" y="1064133"/>
                  </a:lnTo>
                  <a:lnTo>
                    <a:pt x="827925" y="1064260"/>
                  </a:lnTo>
                  <a:lnTo>
                    <a:pt x="827176" y="1064260"/>
                  </a:lnTo>
                  <a:lnTo>
                    <a:pt x="826922" y="1062990"/>
                  </a:lnTo>
                  <a:lnTo>
                    <a:pt x="827900" y="1064133"/>
                  </a:lnTo>
                  <a:lnTo>
                    <a:pt x="827697" y="1062990"/>
                  </a:lnTo>
                  <a:lnTo>
                    <a:pt x="827405" y="1062990"/>
                  </a:lnTo>
                  <a:lnTo>
                    <a:pt x="827608" y="1061720"/>
                  </a:lnTo>
                  <a:lnTo>
                    <a:pt x="828205" y="1061720"/>
                  </a:lnTo>
                  <a:lnTo>
                    <a:pt x="828103" y="1060450"/>
                  </a:lnTo>
                  <a:lnTo>
                    <a:pt x="828281" y="1061237"/>
                  </a:lnTo>
                  <a:lnTo>
                    <a:pt x="828408" y="1060450"/>
                  </a:lnTo>
                  <a:lnTo>
                    <a:pt x="829513" y="1060450"/>
                  </a:lnTo>
                  <a:lnTo>
                    <a:pt x="829271" y="1059180"/>
                  </a:lnTo>
                  <a:lnTo>
                    <a:pt x="828929" y="1059180"/>
                  </a:lnTo>
                  <a:lnTo>
                    <a:pt x="829017" y="1057910"/>
                  </a:lnTo>
                  <a:lnTo>
                    <a:pt x="828789" y="1057910"/>
                  </a:lnTo>
                  <a:lnTo>
                    <a:pt x="828459" y="1056640"/>
                  </a:lnTo>
                  <a:lnTo>
                    <a:pt x="830097" y="1056640"/>
                  </a:lnTo>
                  <a:lnTo>
                    <a:pt x="830465" y="1057910"/>
                  </a:lnTo>
                  <a:lnTo>
                    <a:pt x="830491" y="1056640"/>
                  </a:lnTo>
                  <a:lnTo>
                    <a:pt x="830948" y="1056640"/>
                  </a:lnTo>
                  <a:lnTo>
                    <a:pt x="830770" y="1057910"/>
                  </a:lnTo>
                  <a:lnTo>
                    <a:pt x="831634" y="1057910"/>
                  </a:lnTo>
                  <a:lnTo>
                    <a:pt x="831303" y="1056640"/>
                  </a:lnTo>
                  <a:lnTo>
                    <a:pt x="831621" y="1056640"/>
                  </a:lnTo>
                  <a:lnTo>
                    <a:pt x="831748" y="1057910"/>
                  </a:lnTo>
                  <a:lnTo>
                    <a:pt x="832078" y="1057910"/>
                  </a:lnTo>
                  <a:lnTo>
                    <a:pt x="832319" y="1056640"/>
                  </a:lnTo>
                  <a:lnTo>
                    <a:pt x="832751" y="1056640"/>
                  </a:lnTo>
                  <a:lnTo>
                    <a:pt x="832129" y="1055370"/>
                  </a:lnTo>
                  <a:lnTo>
                    <a:pt x="832789" y="1055370"/>
                  </a:lnTo>
                  <a:lnTo>
                    <a:pt x="832866" y="1054100"/>
                  </a:lnTo>
                  <a:lnTo>
                    <a:pt x="833120" y="1054100"/>
                  </a:lnTo>
                  <a:lnTo>
                    <a:pt x="835139" y="1054100"/>
                  </a:lnTo>
                  <a:lnTo>
                    <a:pt x="835228" y="1052830"/>
                  </a:lnTo>
                  <a:lnTo>
                    <a:pt x="834377" y="1052830"/>
                  </a:lnTo>
                  <a:lnTo>
                    <a:pt x="834644" y="1051560"/>
                  </a:lnTo>
                  <a:lnTo>
                    <a:pt x="833513" y="1051560"/>
                  </a:lnTo>
                  <a:lnTo>
                    <a:pt x="833577" y="1050290"/>
                  </a:lnTo>
                  <a:lnTo>
                    <a:pt x="834758" y="1050290"/>
                  </a:lnTo>
                  <a:lnTo>
                    <a:pt x="834669" y="1049020"/>
                  </a:lnTo>
                  <a:lnTo>
                    <a:pt x="835317" y="1050290"/>
                  </a:lnTo>
                  <a:lnTo>
                    <a:pt x="835380" y="1049020"/>
                  </a:lnTo>
                  <a:lnTo>
                    <a:pt x="835202" y="1049020"/>
                  </a:lnTo>
                  <a:lnTo>
                    <a:pt x="835088" y="1047750"/>
                  </a:lnTo>
                  <a:lnTo>
                    <a:pt x="834567" y="1047750"/>
                  </a:lnTo>
                  <a:lnTo>
                    <a:pt x="833831" y="1046480"/>
                  </a:lnTo>
                  <a:lnTo>
                    <a:pt x="833653" y="1046480"/>
                  </a:lnTo>
                  <a:lnTo>
                    <a:pt x="833755" y="1047750"/>
                  </a:lnTo>
                  <a:lnTo>
                    <a:pt x="831951" y="1047750"/>
                  </a:lnTo>
                  <a:lnTo>
                    <a:pt x="830973" y="1046480"/>
                  </a:lnTo>
                  <a:lnTo>
                    <a:pt x="831316" y="1046480"/>
                  </a:lnTo>
                  <a:lnTo>
                    <a:pt x="831456" y="1045210"/>
                  </a:lnTo>
                  <a:lnTo>
                    <a:pt x="833018" y="1045210"/>
                  </a:lnTo>
                  <a:lnTo>
                    <a:pt x="832205" y="1043940"/>
                  </a:lnTo>
                  <a:lnTo>
                    <a:pt x="831926" y="1042670"/>
                  </a:lnTo>
                  <a:lnTo>
                    <a:pt x="832764" y="1042670"/>
                  </a:lnTo>
                  <a:lnTo>
                    <a:pt x="832243" y="1041400"/>
                  </a:lnTo>
                  <a:lnTo>
                    <a:pt x="831532" y="1041400"/>
                  </a:lnTo>
                  <a:lnTo>
                    <a:pt x="831659" y="1040130"/>
                  </a:lnTo>
                  <a:lnTo>
                    <a:pt x="831469" y="1040130"/>
                  </a:lnTo>
                  <a:lnTo>
                    <a:pt x="830783" y="1038860"/>
                  </a:lnTo>
                  <a:lnTo>
                    <a:pt x="829779" y="1038860"/>
                  </a:lnTo>
                  <a:lnTo>
                    <a:pt x="830059" y="1037590"/>
                  </a:lnTo>
                  <a:lnTo>
                    <a:pt x="829183" y="1037590"/>
                  </a:lnTo>
                  <a:lnTo>
                    <a:pt x="829716" y="1036320"/>
                  </a:lnTo>
                  <a:lnTo>
                    <a:pt x="830148" y="1036320"/>
                  </a:lnTo>
                  <a:lnTo>
                    <a:pt x="830707" y="1035050"/>
                  </a:lnTo>
                  <a:lnTo>
                    <a:pt x="831596" y="1035050"/>
                  </a:lnTo>
                  <a:lnTo>
                    <a:pt x="831888" y="1033780"/>
                  </a:lnTo>
                  <a:lnTo>
                    <a:pt x="833462" y="1033780"/>
                  </a:lnTo>
                  <a:lnTo>
                    <a:pt x="832624" y="1032510"/>
                  </a:lnTo>
                  <a:lnTo>
                    <a:pt x="831253" y="1033780"/>
                  </a:lnTo>
                  <a:lnTo>
                    <a:pt x="830376" y="1033780"/>
                  </a:lnTo>
                  <a:lnTo>
                    <a:pt x="829932" y="1032510"/>
                  </a:lnTo>
                  <a:lnTo>
                    <a:pt x="828852" y="1032510"/>
                  </a:lnTo>
                  <a:lnTo>
                    <a:pt x="828763" y="1031240"/>
                  </a:lnTo>
                  <a:lnTo>
                    <a:pt x="828395" y="1031240"/>
                  </a:lnTo>
                  <a:lnTo>
                    <a:pt x="828370" y="1029970"/>
                  </a:lnTo>
                  <a:lnTo>
                    <a:pt x="830186" y="1028700"/>
                  </a:lnTo>
                  <a:lnTo>
                    <a:pt x="831164" y="1027430"/>
                  </a:lnTo>
                  <a:lnTo>
                    <a:pt x="830745" y="1027430"/>
                  </a:lnTo>
                  <a:lnTo>
                    <a:pt x="829246" y="1027430"/>
                  </a:lnTo>
                  <a:lnTo>
                    <a:pt x="832497" y="1026160"/>
                  </a:lnTo>
                  <a:lnTo>
                    <a:pt x="832637" y="1024890"/>
                  </a:lnTo>
                  <a:lnTo>
                    <a:pt x="830262" y="1026160"/>
                  </a:lnTo>
                  <a:lnTo>
                    <a:pt x="829030" y="1027430"/>
                  </a:lnTo>
                  <a:lnTo>
                    <a:pt x="827570" y="1027430"/>
                  </a:lnTo>
                  <a:lnTo>
                    <a:pt x="828205" y="1026160"/>
                  </a:lnTo>
                  <a:lnTo>
                    <a:pt x="827176" y="1027430"/>
                  </a:lnTo>
                  <a:lnTo>
                    <a:pt x="826414" y="1027430"/>
                  </a:lnTo>
                  <a:lnTo>
                    <a:pt x="824903" y="1026160"/>
                  </a:lnTo>
                  <a:lnTo>
                    <a:pt x="824420" y="1026160"/>
                  </a:lnTo>
                  <a:lnTo>
                    <a:pt x="823137" y="1027315"/>
                  </a:lnTo>
                  <a:lnTo>
                    <a:pt x="823036" y="1026160"/>
                  </a:lnTo>
                  <a:lnTo>
                    <a:pt x="823188" y="1026160"/>
                  </a:lnTo>
                  <a:lnTo>
                    <a:pt x="823633" y="1024890"/>
                  </a:lnTo>
                  <a:lnTo>
                    <a:pt x="823442" y="1024890"/>
                  </a:lnTo>
                  <a:lnTo>
                    <a:pt x="824217" y="1023620"/>
                  </a:lnTo>
                  <a:lnTo>
                    <a:pt x="824585" y="1023620"/>
                  </a:lnTo>
                  <a:lnTo>
                    <a:pt x="825728" y="1022350"/>
                  </a:lnTo>
                  <a:lnTo>
                    <a:pt x="826274" y="1021080"/>
                  </a:lnTo>
                  <a:lnTo>
                    <a:pt x="827062" y="1021080"/>
                  </a:lnTo>
                  <a:lnTo>
                    <a:pt x="827417" y="1019810"/>
                  </a:lnTo>
                  <a:lnTo>
                    <a:pt x="828446" y="1019810"/>
                  </a:lnTo>
                  <a:lnTo>
                    <a:pt x="828382" y="1018540"/>
                  </a:lnTo>
                  <a:lnTo>
                    <a:pt x="828560" y="1018540"/>
                  </a:lnTo>
                  <a:lnTo>
                    <a:pt x="828484" y="1017270"/>
                  </a:lnTo>
                  <a:lnTo>
                    <a:pt x="829056" y="1016000"/>
                  </a:lnTo>
                  <a:lnTo>
                    <a:pt x="829868" y="1016000"/>
                  </a:lnTo>
                  <a:lnTo>
                    <a:pt x="830084" y="1014730"/>
                  </a:lnTo>
                  <a:lnTo>
                    <a:pt x="829424" y="1014730"/>
                  </a:lnTo>
                  <a:lnTo>
                    <a:pt x="829589" y="1013460"/>
                  </a:lnTo>
                  <a:lnTo>
                    <a:pt x="829183" y="1013460"/>
                  </a:lnTo>
                  <a:lnTo>
                    <a:pt x="829386" y="1012190"/>
                  </a:lnTo>
                  <a:lnTo>
                    <a:pt x="829119" y="1012190"/>
                  </a:lnTo>
                  <a:lnTo>
                    <a:pt x="829360" y="1010920"/>
                  </a:lnTo>
                  <a:lnTo>
                    <a:pt x="829017" y="1009650"/>
                  </a:lnTo>
                  <a:lnTo>
                    <a:pt x="828560" y="1008380"/>
                  </a:lnTo>
                  <a:lnTo>
                    <a:pt x="828954" y="1007110"/>
                  </a:lnTo>
                  <a:lnTo>
                    <a:pt x="829614" y="1007110"/>
                  </a:lnTo>
                  <a:lnTo>
                    <a:pt x="829589" y="1008380"/>
                  </a:lnTo>
                  <a:lnTo>
                    <a:pt x="829881" y="1008380"/>
                  </a:lnTo>
                  <a:lnTo>
                    <a:pt x="829678" y="1009650"/>
                  </a:lnTo>
                  <a:lnTo>
                    <a:pt x="831151" y="1009650"/>
                  </a:lnTo>
                  <a:lnTo>
                    <a:pt x="830326" y="1008380"/>
                  </a:lnTo>
                  <a:lnTo>
                    <a:pt x="831062" y="1008380"/>
                  </a:lnTo>
                  <a:lnTo>
                    <a:pt x="832091" y="1007110"/>
                  </a:lnTo>
                  <a:lnTo>
                    <a:pt x="831367" y="1007110"/>
                  </a:lnTo>
                  <a:lnTo>
                    <a:pt x="830122" y="1005840"/>
                  </a:lnTo>
                  <a:lnTo>
                    <a:pt x="831138" y="1005840"/>
                  </a:lnTo>
                  <a:lnTo>
                    <a:pt x="830973" y="1004570"/>
                  </a:lnTo>
                  <a:lnTo>
                    <a:pt x="829729" y="1004570"/>
                  </a:lnTo>
                  <a:lnTo>
                    <a:pt x="829691" y="1003300"/>
                  </a:lnTo>
                  <a:lnTo>
                    <a:pt x="828941" y="1002030"/>
                  </a:lnTo>
                  <a:lnTo>
                    <a:pt x="828687" y="1000760"/>
                  </a:lnTo>
                  <a:lnTo>
                    <a:pt x="828624" y="1002030"/>
                  </a:lnTo>
                  <a:lnTo>
                    <a:pt x="826325" y="1002030"/>
                  </a:lnTo>
                  <a:lnTo>
                    <a:pt x="824636" y="1003300"/>
                  </a:lnTo>
                  <a:lnTo>
                    <a:pt x="822960" y="994410"/>
                  </a:lnTo>
                  <a:lnTo>
                    <a:pt x="822274" y="986790"/>
                  </a:lnTo>
                  <a:lnTo>
                    <a:pt x="822528" y="981710"/>
                  </a:lnTo>
                  <a:lnTo>
                    <a:pt x="827227" y="979170"/>
                  </a:lnTo>
                  <a:lnTo>
                    <a:pt x="831253" y="976630"/>
                  </a:lnTo>
                  <a:lnTo>
                    <a:pt x="833501" y="971550"/>
                  </a:lnTo>
                  <a:lnTo>
                    <a:pt x="848207" y="975360"/>
                  </a:lnTo>
                  <a:lnTo>
                    <a:pt x="862761" y="981710"/>
                  </a:lnTo>
                  <a:lnTo>
                    <a:pt x="883348" y="975360"/>
                  </a:lnTo>
                  <a:lnTo>
                    <a:pt x="892149" y="980440"/>
                  </a:lnTo>
                  <a:lnTo>
                    <a:pt x="902779" y="985520"/>
                  </a:lnTo>
                  <a:lnTo>
                    <a:pt x="912990" y="999490"/>
                  </a:lnTo>
                  <a:lnTo>
                    <a:pt x="916254" y="1008380"/>
                  </a:lnTo>
                  <a:lnTo>
                    <a:pt x="925106" y="1013460"/>
                  </a:lnTo>
                  <a:lnTo>
                    <a:pt x="933767" y="1013460"/>
                  </a:lnTo>
                  <a:lnTo>
                    <a:pt x="933361" y="1019810"/>
                  </a:lnTo>
                  <a:lnTo>
                    <a:pt x="934161" y="1023620"/>
                  </a:lnTo>
                  <a:lnTo>
                    <a:pt x="934948" y="1023620"/>
                  </a:lnTo>
                  <a:lnTo>
                    <a:pt x="936053" y="1022350"/>
                  </a:lnTo>
                  <a:lnTo>
                    <a:pt x="939673" y="1017270"/>
                  </a:lnTo>
                  <a:lnTo>
                    <a:pt x="941654" y="1013460"/>
                  </a:lnTo>
                  <a:lnTo>
                    <a:pt x="942695" y="1021080"/>
                  </a:lnTo>
                  <a:lnTo>
                    <a:pt x="943597" y="1026160"/>
                  </a:lnTo>
                  <a:lnTo>
                    <a:pt x="943013" y="1031240"/>
                  </a:lnTo>
                  <a:lnTo>
                    <a:pt x="942809" y="1052830"/>
                  </a:lnTo>
                  <a:lnTo>
                    <a:pt x="946670" y="1070610"/>
                  </a:lnTo>
                  <a:lnTo>
                    <a:pt x="946607" y="1071880"/>
                  </a:lnTo>
                  <a:lnTo>
                    <a:pt x="946404" y="1076960"/>
                  </a:lnTo>
                  <a:lnTo>
                    <a:pt x="949413" y="1076960"/>
                  </a:lnTo>
                  <a:lnTo>
                    <a:pt x="950455" y="1075690"/>
                  </a:lnTo>
                  <a:lnTo>
                    <a:pt x="952411" y="1075690"/>
                  </a:lnTo>
                  <a:lnTo>
                    <a:pt x="954493" y="1076960"/>
                  </a:lnTo>
                  <a:lnTo>
                    <a:pt x="956703" y="1079500"/>
                  </a:lnTo>
                  <a:lnTo>
                    <a:pt x="957072" y="1080770"/>
                  </a:lnTo>
                  <a:lnTo>
                    <a:pt x="957427" y="1083310"/>
                  </a:lnTo>
                  <a:lnTo>
                    <a:pt x="957999" y="1085850"/>
                  </a:lnTo>
                  <a:lnTo>
                    <a:pt x="960805" y="1085850"/>
                  </a:lnTo>
                  <a:lnTo>
                    <a:pt x="961999" y="1085850"/>
                  </a:lnTo>
                  <a:lnTo>
                    <a:pt x="978700" y="1085850"/>
                  </a:lnTo>
                  <a:lnTo>
                    <a:pt x="979627" y="1084592"/>
                  </a:lnTo>
                  <a:lnTo>
                    <a:pt x="980960" y="1080770"/>
                  </a:lnTo>
                  <a:lnTo>
                    <a:pt x="983018" y="1076960"/>
                  </a:lnTo>
                  <a:lnTo>
                    <a:pt x="987018" y="1076960"/>
                  </a:lnTo>
                  <a:lnTo>
                    <a:pt x="989507" y="1075690"/>
                  </a:lnTo>
                  <a:lnTo>
                    <a:pt x="992263" y="1071880"/>
                  </a:lnTo>
                  <a:lnTo>
                    <a:pt x="990930" y="1068070"/>
                  </a:lnTo>
                  <a:lnTo>
                    <a:pt x="992797" y="1065530"/>
                  </a:lnTo>
                  <a:lnTo>
                    <a:pt x="994397" y="1062990"/>
                  </a:lnTo>
                  <a:lnTo>
                    <a:pt x="995553" y="1060450"/>
                  </a:lnTo>
                  <a:lnTo>
                    <a:pt x="994486" y="1054100"/>
                  </a:lnTo>
                  <a:lnTo>
                    <a:pt x="997521" y="1051560"/>
                  </a:lnTo>
                  <a:lnTo>
                    <a:pt x="999312" y="1049020"/>
                  </a:lnTo>
                  <a:lnTo>
                    <a:pt x="1002322" y="1041400"/>
                  </a:lnTo>
                  <a:lnTo>
                    <a:pt x="1003782" y="1037590"/>
                  </a:lnTo>
                  <a:lnTo>
                    <a:pt x="1006449" y="1038860"/>
                  </a:lnTo>
                  <a:lnTo>
                    <a:pt x="1007770" y="1038860"/>
                  </a:lnTo>
                  <a:lnTo>
                    <a:pt x="1007935" y="1040130"/>
                  </a:lnTo>
                  <a:lnTo>
                    <a:pt x="1008735" y="1040130"/>
                  </a:lnTo>
                  <a:lnTo>
                    <a:pt x="1008646" y="1039482"/>
                  </a:lnTo>
                  <a:lnTo>
                    <a:pt x="1008786" y="1040155"/>
                  </a:lnTo>
                  <a:lnTo>
                    <a:pt x="1005509" y="1040155"/>
                  </a:lnTo>
                  <a:lnTo>
                    <a:pt x="1004874" y="1041425"/>
                  </a:lnTo>
                  <a:lnTo>
                    <a:pt x="1003973" y="1041425"/>
                  </a:lnTo>
                  <a:lnTo>
                    <a:pt x="1005128" y="1042695"/>
                  </a:lnTo>
                  <a:lnTo>
                    <a:pt x="1005598" y="1042695"/>
                  </a:lnTo>
                  <a:lnTo>
                    <a:pt x="1005687" y="1043965"/>
                  </a:lnTo>
                  <a:lnTo>
                    <a:pt x="1007668" y="1043965"/>
                  </a:lnTo>
                  <a:lnTo>
                    <a:pt x="1007706" y="1045235"/>
                  </a:lnTo>
                  <a:lnTo>
                    <a:pt x="1005928" y="1045235"/>
                  </a:lnTo>
                  <a:lnTo>
                    <a:pt x="1006182" y="1046505"/>
                  </a:lnTo>
                  <a:lnTo>
                    <a:pt x="1003274" y="1046505"/>
                  </a:lnTo>
                  <a:lnTo>
                    <a:pt x="1003769" y="1047775"/>
                  </a:lnTo>
                  <a:lnTo>
                    <a:pt x="1004316" y="1047775"/>
                  </a:lnTo>
                  <a:lnTo>
                    <a:pt x="1004087" y="1049045"/>
                  </a:lnTo>
                  <a:lnTo>
                    <a:pt x="1005674" y="1049045"/>
                  </a:lnTo>
                  <a:lnTo>
                    <a:pt x="1005827" y="1050315"/>
                  </a:lnTo>
                  <a:lnTo>
                    <a:pt x="1006195" y="1049045"/>
                  </a:lnTo>
                  <a:lnTo>
                    <a:pt x="1006805" y="1049045"/>
                  </a:lnTo>
                  <a:lnTo>
                    <a:pt x="1006830" y="1050315"/>
                  </a:lnTo>
                  <a:lnTo>
                    <a:pt x="1007084" y="1050315"/>
                  </a:lnTo>
                  <a:lnTo>
                    <a:pt x="1006843" y="1051585"/>
                  </a:lnTo>
                  <a:lnTo>
                    <a:pt x="1005814" y="1051585"/>
                  </a:lnTo>
                  <a:lnTo>
                    <a:pt x="1005776" y="1052855"/>
                  </a:lnTo>
                  <a:lnTo>
                    <a:pt x="1005039" y="1052855"/>
                  </a:lnTo>
                  <a:lnTo>
                    <a:pt x="1005065" y="1054125"/>
                  </a:lnTo>
                  <a:lnTo>
                    <a:pt x="1004735" y="1054125"/>
                  </a:lnTo>
                  <a:lnTo>
                    <a:pt x="1005103" y="1055395"/>
                  </a:lnTo>
                  <a:lnTo>
                    <a:pt x="1005598" y="1055395"/>
                  </a:lnTo>
                  <a:lnTo>
                    <a:pt x="1005497" y="1056665"/>
                  </a:lnTo>
                  <a:lnTo>
                    <a:pt x="1004798" y="1056665"/>
                  </a:lnTo>
                  <a:lnTo>
                    <a:pt x="1003731" y="1057935"/>
                  </a:lnTo>
                  <a:lnTo>
                    <a:pt x="1003604" y="1057935"/>
                  </a:lnTo>
                  <a:lnTo>
                    <a:pt x="1003820" y="1059205"/>
                  </a:lnTo>
                  <a:lnTo>
                    <a:pt x="1003071" y="1059205"/>
                  </a:lnTo>
                  <a:lnTo>
                    <a:pt x="1003071" y="1060475"/>
                  </a:lnTo>
                  <a:lnTo>
                    <a:pt x="1004912" y="1060475"/>
                  </a:lnTo>
                  <a:lnTo>
                    <a:pt x="1004900" y="1061745"/>
                  </a:lnTo>
                  <a:lnTo>
                    <a:pt x="1005459" y="1061745"/>
                  </a:lnTo>
                  <a:lnTo>
                    <a:pt x="1005840" y="1063015"/>
                  </a:lnTo>
                  <a:lnTo>
                    <a:pt x="1007122" y="1063015"/>
                  </a:lnTo>
                  <a:lnTo>
                    <a:pt x="1007275" y="1061745"/>
                  </a:lnTo>
                  <a:lnTo>
                    <a:pt x="1007402" y="1063015"/>
                  </a:lnTo>
                  <a:lnTo>
                    <a:pt x="1007808" y="1063015"/>
                  </a:lnTo>
                  <a:lnTo>
                    <a:pt x="1008189" y="1061745"/>
                  </a:lnTo>
                  <a:lnTo>
                    <a:pt x="1009523" y="1061745"/>
                  </a:lnTo>
                  <a:lnTo>
                    <a:pt x="1009624" y="1060475"/>
                  </a:lnTo>
                  <a:lnTo>
                    <a:pt x="1010107" y="1060475"/>
                  </a:lnTo>
                  <a:lnTo>
                    <a:pt x="1011402" y="1061745"/>
                  </a:lnTo>
                  <a:lnTo>
                    <a:pt x="1010602" y="1061745"/>
                  </a:lnTo>
                  <a:lnTo>
                    <a:pt x="1010551" y="1063015"/>
                  </a:lnTo>
                  <a:lnTo>
                    <a:pt x="1009510" y="1063015"/>
                  </a:lnTo>
                  <a:lnTo>
                    <a:pt x="1008849" y="1064285"/>
                  </a:lnTo>
                  <a:lnTo>
                    <a:pt x="1008697" y="1064285"/>
                  </a:lnTo>
                  <a:lnTo>
                    <a:pt x="1008494" y="1065555"/>
                  </a:lnTo>
                  <a:lnTo>
                    <a:pt x="1008976" y="1065555"/>
                  </a:lnTo>
                  <a:lnTo>
                    <a:pt x="1008748" y="1066825"/>
                  </a:lnTo>
                  <a:lnTo>
                    <a:pt x="1008710" y="1068095"/>
                  </a:lnTo>
                  <a:lnTo>
                    <a:pt x="1009142" y="1068095"/>
                  </a:lnTo>
                  <a:lnTo>
                    <a:pt x="1008862" y="1069365"/>
                  </a:lnTo>
                  <a:lnTo>
                    <a:pt x="1009345" y="1070635"/>
                  </a:lnTo>
                  <a:lnTo>
                    <a:pt x="1009116" y="1071905"/>
                  </a:lnTo>
                  <a:lnTo>
                    <a:pt x="1009827" y="1071905"/>
                  </a:lnTo>
                  <a:lnTo>
                    <a:pt x="1010107" y="1073175"/>
                  </a:lnTo>
                  <a:lnTo>
                    <a:pt x="1011593" y="1073175"/>
                  </a:lnTo>
                  <a:lnTo>
                    <a:pt x="1011758" y="1074445"/>
                  </a:lnTo>
                  <a:lnTo>
                    <a:pt x="1012228" y="1074445"/>
                  </a:lnTo>
                  <a:lnTo>
                    <a:pt x="1011720" y="1075715"/>
                  </a:lnTo>
                  <a:lnTo>
                    <a:pt x="1010500" y="1074445"/>
                  </a:lnTo>
                  <a:lnTo>
                    <a:pt x="1010361" y="1075715"/>
                  </a:lnTo>
                  <a:lnTo>
                    <a:pt x="1009383" y="1075715"/>
                  </a:lnTo>
                  <a:lnTo>
                    <a:pt x="1009116" y="1074445"/>
                  </a:lnTo>
                  <a:lnTo>
                    <a:pt x="1006589" y="1074445"/>
                  </a:lnTo>
                  <a:lnTo>
                    <a:pt x="1006576" y="1073175"/>
                  </a:lnTo>
                  <a:lnTo>
                    <a:pt x="1004824" y="1073175"/>
                  </a:lnTo>
                  <a:lnTo>
                    <a:pt x="1004620" y="1074445"/>
                  </a:lnTo>
                  <a:lnTo>
                    <a:pt x="1004023" y="1074445"/>
                  </a:lnTo>
                  <a:lnTo>
                    <a:pt x="1003998" y="1075715"/>
                  </a:lnTo>
                  <a:lnTo>
                    <a:pt x="1004468" y="1075715"/>
                  </a:lnTo>
                  <a:lnTo>
                    <a:pt x="1004138" y="1076985"/>
                  </a:lnTo>
                  <a:lnTo>
                    <a:pt x="1007884" y="1076985"/>
                  </a:lnTo>
                  <a:lnTo>
                    <a:pt x="1008214" y="1078255"/>
                  </a:lnTo>
                  <a:lnTo>
                    <a:pt x="1009230" y="1078255"/>
                  </a:lnTo>
                  <a:lnTo>
                    <a:pt x="1009510" y="1076985"/>
                  </a:lnTo>
                  <a:lnTo>
                    <a:pt x="1010005" y="1076985"/>
                  </a:lnTo>
                  <a:lnTo>
                    <a:pt x="1010031" y="1078255"/>
                  </a:lnTo>
                  <a:lnTo>
                    <a:pt x="1012532" y="1078255"/>
                  </a:lnTo>
                  <a:lnTo>
                    <a:pt x="1012659" y="1079525"/>
                  </a:lnTo>
                  <a:lnTo>
                    <a:pt x="1012558" y="1080795"/>
                  </a:lnTo>
                  <a:lnTo>
                    <a:pt x="1013650" y="1080795"/>
                  </a:lnTo>
                  <a:lnTo>
                    <a:pt x="1013879" y="1082065"/>
                  </a:lnTo>
                  <a:lnTo>
                    <a:pt x="1014564" y="1082065"/>
                  </a:lnTo>
                  <a:lnTo>
                    <a:pt x="1014831" y="1080795"/>
                  </a:lnTo>
                  <a:lnTo>
                    <a:pt x="1015238" y="1080795"/>
                  </a:lnTo>
                  <a:lnTo>
                    <a:pt x="1015161" y="1079525"/>
                  </a:lnTo>
                  <a:lnTo>
                    <a:pt x="1018362" y="1079525"/>
                  </a:lnTo>
                  <a:lnTo>
                    <a:pt x="1018501" y="1078255"/>
                  </a:lnTo>
                  <a:lnTo>
                    <a:pt x="1020127" y="1078255"/>
                  </a:lnTo>
                  <a:lnTo>
                    <a:pt x="1020648" y="1079525"/>
                  </a:lnTo>
                  <a:lnTo>
                    <a:pt x="1020851" y="1078255"/>
                  </a:lnTo>
                  <a:lnTo>
                    <a:pt x="1021207" y="1078255"/>
                  </a:lnTo>
                  <a:lnTo>
                    <a:pt x="1021880" y="1079525"/>
                  </a:lnTo>
                  <a:lnTo>
                    <a:pt x="1022197" y="1079525"/>
                  </a:lnTo>
                  <a:lnTo>
                    <a:pt x="1022426" y="1080795"/>
                  </a:lnTo>
                  <a:lnTo>
                    <a:pt x="1022985" y="1080795"/>
                  </a:lnTo>
                  <a:lnTo>
                    <a:pt x="1022819" y="1082065"/>
                  </a:lnTo>
                  <a:lnTo>
                    <a:pt x="1022388" y="1082065"/>
                  </a:lnTo>
                  <a:lnTo>
                    <a:pt x="1022388" y="1088415"/>
                  </a:lnTo>
                  <a:lnTo>
                    <a:pt x="1021867" y="1089685"/>
                  </a:lnTo>
                  <a:lnTo>
                    <a:pt x="1022350" y="1088415"/>
                  </a:lnTo>
                  <a:lnTo>
                    <a:pt x="1022388" y="1082065"/>
                  </a:lnTo>
                  <a:lnTo>
                    <a:pt x="1019810" y="1082065"/>
                  </a:lnTo>
                  <a:lnTo>
                    <a:pt x="1019517" y="1083335"/>
                  </a:lnTo>
                  <a:lnTo>
                    <a:pt x="1019365" y="1082065"/>
                  </a:lnTo>
                  <a:lnTo>
                    <a:pt x="1019098" y="1082065"/>
                  </a:lnTo>
                  <a:lnTo>
                    <a:pt x="1018565" y="1083335"/>
                  </a:lnTo>
                  <a:lnTo>
                    <a:pt x="1018374" y="1082065"/>
                  </a:lnTo>
                  <a:lnTo>
                    <a:pt x="1018006" y="1082065"/>
                  </a:lnTo>
                  <a:lnTo>
                    <a:pt x="1017968" y="1083335"/>
                  </a:lnTo>
                  <a:lnTo>
                    <a:pt x="1014742" y="1083335"/>
                  </a:lnTo>
                  <a:lnTo>
                    <a:pt x="1014742" y="1084605"/>
                  </a:lnTo>
                  <a:lnTo>
                    <a:pt x="1014234" y="1084605"/>
                  </a:lnTo>
                  <a:lnTo>
                    <a:pt x="1014209" y="1085875"/>
                  </a:lnTo>
                  <a:lnTo>
                    <a:pt x="1014336" y="1085875"/>
                  </a:lnTo>
                  <a:lnTo>
                    <a:pt x="1014641" y="1087145"/>
                  </a:lnTo>
                  <a:lnTo>
                    <a:pt x="1016787" y="1087145"/>
                  </a:lnTo>
                  <a:lnTo>
                    <a:pt x="1016901" y="1085875"/>
                  </a:lnTo>
                  <a:lnTo>
                    <a:pt x="1017574" y="1085875"/>
                  </a:lnTo>
                  <a:lnTo>
                    <a:pt x="1017625" y="1087145"/>
                  </a:lnTo>
                  <a:lnTo>
                    <a:pt x="1017689" y="1088415"/>
                  </a:lnTo>
                  <a:lnTo>
                    <a:pt x="1017866" y="1088415"/>
                  </a:lnTo>
                  <a:lnTo>
                    <a:pt x="1017854" y="1089685"/>
                  </a:lnTo>
                  <a:lnTo>
                    <a:pt x="1015542" y="1089685"/>
                  </a:lnTo>
                  <a:lnTo>
                    <a:pt x="1015403" y="1090955"/>
                  </a:lnTo>
                  <a:lnTo>
                    <a:pt x="1014984" y="1092225"/>
                  </a:lnTo>
                  <a:lnTo>
                    <a:pt x="1014844" y="1092225"/>
                  </a:lnTo>
                  <a:lnTo>
                    <a:pt x="1014742" y="1090955"/>
                  </a:lnTo>
                  <a:lnTo>
                    <a:pt x="1014247" y="1090955"/>
                  </a:lnTo>
                  <a:lnTo>
                    <a:pt x="1014120" y="1092225"/>
                  </a:lnTo>
                  <a:lnTo>
                    <a:pt x="1013815" y="1090955"/>
                  </a:lnTo>
                  <a:lnTo>
                    <a:pt x="1013650" y="1090955"/>
                  </a:lnTo>
                  <a:lnTo>
                    <a:pt x="1013383" y="1092225"/>
                  </a:lnTo>
                  <a:lnTo>
                    <a:pt x="1013180" y="1093495"/>
                  </a:lnTo>
                  <a:lnTo>
                    <a:pt x="1012952" y="1093495"/>
                  </a:lnTo>
                  <a:lnTo>
                    <a:pt x="1012812" y="1094765"/>
                  </a:lnTo>
                  <a:lnTo>
                    <a:pt x="1012202" y="1094765"/>
                  </a:lnTo>
                  <a:lnTo>
                    <a:pt x="1010716" y="1096035"/>
                  </a:lnTo>
                  <a:lnTo>
                    <a:pt x="1010043" y="1096035"/>
                  </a:lnTo>
                  <a:lnTo>
                    <a:pt x="1009942" y="1097305"/>
                  </a:lnTo>
                  <a:lnTo>
                    <a:pt x="1009916" y="1098575"/>
                  </a:lnTo>
                  <a:lnTo>
                    <a:pt x="1010183" y="1099845"/>
                  </a:lnTo>
                  <a:lnTo>
                    <a:pt x="1012520" y="1099845"/>
                  </a:lnTo>
                  <a:lnTo>
                    <a:pt x="1012659" y="1101115"/>
                  </a:lnTo>
                  <a:lnTo>
                    <a:pt x="1013015" y="1101115"/>
                  </a:lnTo>
                  <a:lnTo>
                    <a:pt x="1013129" y="1102385"/>
                  </a:lnTo>
                  <a:lnTo>
                    <a:pt x="1013333" y="1102385"/>
                  </a:lnTo>
                  <a:lnTo>
                    <a:pt x="1013561" y="1103655"/>
                  </a:lnTo>
                  <a:lnTo>
                    <a:pt x="1013917" y="1104925"/>
                  </a:lnTo>
                  <a:lnTo>
                    <a:pt x="1014082" y="1104925"/>
                  </a:lnTo>
                  <a:lnTo>
                    <a:pt x="1014222" y="1106195"/>
                  </a:lnTo>
                  <a:lnTo>
                    <a:pt x="1014526" y="1106195"/>
                  </a:lnTo>
                  <a:lnTo>
                    <a:pt x="1014806" y="1107465"/>
                  </a:lnTo>
                  <a:lnTo>
                    <a:pt x="1015453" y="1107465"/>
                  </a:lnTo>
                  <a:lnTo>
                    <a:pt x="1015466" y="1106195"/>
                  </a:lnTo>
                  <a:lnTo>
                    <a:pt x="1017003" y="1106195"/>
                  </a:lnTo>
                  <a:lnTo>
                    <a:pt x="1017079" y="1107465"/>
                  </a:lnTo>
                  <a:lnTo>
                    <a:pt x="1017308" y="1108735"/>
                  </a:lnTo>
                  <a:lnTo>
                    <a:pt x="1019200" y="1108735"/>
                  </a:lnTo>
                  <a:lnTo>
                    <a:pt x="1019390" y="1110005"/>
                  </a:lnTo>
                  <a:lnTo>
                    <a:pt x="1019937" y="1110005"/>
                  </a:lnTo>
                  <a:lnTo>
                    <a:pt x="1020038" y="1108735"/>
                  </a:lnTo>
                  <a:lnTo>
                    <a:pt x="1020406" y="1108735"/>
                  </a:lnTo>
                  <a:lnTo>
                    <a:pt x="1020292" y="1107465"/>
                  </a:lnTo>
                  <a:lnTo>
                    <a:pt x="1021257" y="1107465"/>
                  </a:lnTo>
                  <a:lnTo>
                    <a:pt x="1021245" y="1108735"/>
                  </a:lnTo>
                  <a:lnTo>
                    <a:pt x="1021194" y="1110005"/>
                  </a:lnTo>
                  <a:lnTo>
                    <a:pt x="1020559" y="1110005"/>
                  </a:lnTo>
                  <a:lnTo>
                    <a:pt x="1020559" y="1111275"/>
                  </a:lnTo>
                  <a:lnTo>
                    <a:pt x="1018895" y="1111275"/>
                  </a:lnTo>
                  <a:lnTo>
                    <a:pt x="1018946" y="1112545"/>
                  </a:lnTo>
                  <a:lnTo>
                    <a:pt x="1019136" y="1112545"/>
                  </a:lnTo>
                  <a:lnTo>
                    <a:pt x="1019073" y="1113815"/>
                  </a:lnTo>
                  <a:lnTo>
                    <a:pt x="1018844" y="1113815"/>
                  </a:lnTo>
                  <a:lnTo>
                    <a:pt x="1019022" y="1115085"/>
                  </a:lnTo>
                  <a:lnTo>
                    <a:pt x="1019695" y="1115085"/>
                  </a:lnTo>
                  <a:lnTo>
                    <a:pt x="1019543" y="1116355"/>
                  </a:lnTo>
                  <a:lnTo>
                    <a:pt x="1019822" y="1117625"/>
                  </a:lnTo>
                  <a:lnTo>
                    <a:pt x="1017714" y="1117625"/>
                  </a:lnTo>
                  <a:lnTo>
                    <a:pt x="1017524" y="1118895"/>
                  </a:lnTo>
                  <a:lnTo>
                    <a:pt x="1017346" y="1118895"/>
                  </a:lnTo>
                  <a:lnTo>
                    <a:pt x="1017536" y="1120165"/>
                  </a:lnTo>
                  <a:lnTo>
                    <a:pt x="1017320" y="1121435"/>
                  </a:lnTo>
                  <a:lnTo>
                    <a:pt x="1017866" y="1121435"/>
                  </a:lnTo>
                  <a:lnTo>
                    <a:pt x="1017905" y="1120165"/>
                  </a:lnTo>
                  <a:lnTo>
                    <a:pt x="1019314" y="1120165"/>
                  </a:lnTo>
                  <a:lnTo>
                    <a:pt x="1019200" y="1121435"/>
                  </a:lnTo>
                  <a:lnTo>
                    <a:pt x="1018794" y="1121435"/>
                  </a:lnTo>
                  <a:lnTo>
                    <a:pt x="1018768" y="1122705"/>
                  </a:lnTo>
                  <a:lnTo>
                    <a:pt x="1018984" y="1122705"/>
                  </a:lnTo>
                  <a:lnTo>
                    <a:pt x="1018489" y="1123975"/>
                  </a:lnTo>
                  <a:lnTo>
                    <a:pt x="1017257" y="1123975"/>
                  </a:lnTo>
                  <a:lnTo>
                    <a:pt x="1017257" y="1125245"/>
                  </a:lnTo>
                  <a:lnTo>
                    <a:pt x="1017257" y="1126515"/>
                  </a:lnTo>
                  <a:lnTo>
                    <a:pt x="1016914" y="1126515"/>
                  </a:lnTo>
                  <a:lnTo>
                    <a:pt x="1017016" y="1127785"/>
                  </a:lnTo>
                  <a:lnTo>
                    <a:pt x="1016889" y="1129055"/>
                  </a:lnTo>
                  <a:lnTo>
                    <a:pt x="1017206" y="1129055"/>
                  </a:lnTo>
                  <a:lnTo>
                    <a:pt x="1015746" y="1130325"/>
                  </a:lnTo>
                  <a:lnTo>
                    <a:pt x="1015619" y="1130325"/>
                  </a:lnTo>
                  <a:lnTo>
                    <a:pt x="1015682" y="1131595"/>
                  </a:lnTo>
                  <a:lnTo>
                    <a:pt x="1014615" y="1131595"/>
                  </a:lnTo>
                  <a:lnTo>
                    <a:pt x="1014755" y="1132865"/>
                  </a:lnTo>
                  <a:lnTo>
                    <a:pt x="1014145" y="1132865"/>
                  </a:lnTo>
                  <a:lnTo>
                    <a:pt x="1013828" y="1134135"/>
                  </a:lnTo>
                  <a:lnTo>
                    <a:pt x="1014450" y="1134135"/>
                  </a:lnTo>
                  <a:lnTo>
                    <a:pt x="1014552" y="1135405"/>
                  </a:lnTo>
                  <a:lnTo>
                    <a:pt x="1015072" y="1134135"/>
                  </a:lnTo>
                  <a:lnTo>
                    <a:pt x="1015428" y="1135405"/>
                  </a:lnTo>
                  <a:lnTo>
                    <a:pt x="1015072" y="1135405"/>
                  </a:lnTo>
                  <a:lnTo>
                    <a:pt x="1015326" y="1136675"/>
                  </a:lnTo>
                  <a:lnTo>
                    <a:pt x="1016254" y="1136675"/>
                  </a:lnTo>
                  <a:lnTo>
                    <a:pt x="1016393" y="1137945"/>
                  </a:lnTo>
                  <a:lnTo>
                    <a:pt x="1016571" y="1137945"/>
                  </a:lnTo>
                  <a:lnTo>
                    <a:pt x="1016584" y="1139215"/>
                  </a:lnTo>
                  <a:lnTo>
                    <a:pt x="1017511" y="1139215"/>
                  </a:lnTo>
                  <a:lnTo>
                    <a:pt x="1017308" y="1140485"/>
                  </a:lnTo>
                  <a:lnTo>
                    <a:pt x="1014234" y="1140485"/>
                  </a:lnTo>
                  <a:lnTo>
                    <a:pt x="1014272" y="1141755"/>
                  </a:lnTo>
                  <a:lnTo>
                    <a:pt x="1014437" y="1143025"/>
                  </a:lnTo>
                  <a:lnTo>
                    <a:pt x="1014183" y="1143025"/>
                  </a:lnTo>
                  <a:lnTo>
                    <a:pt x="1014526" y="1144295"/>
                  </a:lnTo>
                  <a:lnTo>
                    <a:pt x="1016901" y="1144295"/>
                  </a:lnTo>
                  <a:lnTo>
                    <a:pt x="1016952" y="1145565"/>
                  </a:lnTo>
                  <a:lnTo>
                    <a:pt x="1015784" y="1146835"/>
                  </a:lnTo>
                  <a:lnTo>
                    <a:pt x="1015441" y="1146835"/>
                  </a:lnTo>
                  <a:lnTo>
                    <a:pt x="1015669" y="1148105"/>
                  </a:lnTo>
                  <a:lnTo>
                    <a:pt x="1015301" y="1149375"/>
                  </a:lnTo>
                  <a:lnTo>
                    <a:pt x="1015784" y="1149375"/>
                  </a:lnTo>
                  <a:lnTo>
                    <a:pt x="1016190" y="1148105"/>
                  </a:lnTo>
                  <a:lnTo>
                    <a:pt x="1017282" y="1148105"/>
                  </a:lnTo>
                  <a:lnTo>
                    <a:pt x="1017638" y="1146835"/>
                  </a:lnTo>
                  <a:lnTo>
                    <a:pt x="1017828" y="1148105"/>
                  </a:lnTo>
                  <a:lnTo>
                    <a:pt x="1018260" y="1148105"/>
                  </a:lnTo>
                  <a:lnTo>
                    <a:pt x="1018146" y="1149375"/>
                  </a:lnTo>
                  <a:lnTo>
                    <a:pt x="1019975" y="1149375"/>
                  </a:lnTo>
                  <a:lnTo>
                    <a:pt x="1020635" y="1150645"/>
                  </a:lnTo>
                  <a:lnTo>
                    <a:pt x="1020953" y="1149375"/>
                  </a:lnTo>
                  <a:lnTo>
                    <a:pt x="1021118" y="1150645"/>
                  </a:lnTo>
                  <a:lnTo>
                    <a:pt x="1020838" y="1151915"/>
                  </a:lnTo>
                  <a:lnTo>
                    <a:pt x="1018578" y="1151915"/>
                  </a:lnTo>
                  <a:lnTo>
                    <a:pt x="1018336" y="1153185"/>
                  </a:lnTo>
                  <a:lnTo>
                    <a:pt x="1017879" y="1153185"/>
                  </a:lnTo>
                  <a:lnTo>
                    <a:pt x="1018273" y="1154455"/>
                  </a:lnTo>
                  <a:lnTo>
                    <a:pt x="1018933" y="1154455"/>
                  </a:lnTo>
                  <a:lnTo>
                    <a:pt x="1019149" y="1154455"/>
                  </a:lnTo>
                  <a:lnTo>
                    <a:pt x="1019086" y="1155725"/>
                  </a:lnTo>
                  <a:lnTo>
                    <a:pt x="1020127" y="1155725"/>
                  </a:lnTo>
                  <a:lnTo>
                    <a:pt x="1020191" y="1156995"/>
                  </a:lnTo>
                  <a:lnTo>
                    <a:pt x="1019721" y="1156995"/>
                  </a:lnTo>
                  <a:lnTo>
                    <a:pt x="1019505" y="1158265"/>
                  </a:lnTo>
                  <a:lnTo>
                    <a:pt x="1019124" y="1158265"/>
                  </a:lnTo>
                  <a:lnTo>
                    <a:pt x="1019136" y="1159535"/>
                  </a:lnTo>
                  <a:lnTo>
                    <a:pt x="1020025" y="1159535"/>
                  </a:lnTo>
                  <a:lnTo>
                    <a:pt x="1020114" y="1160805"/>
                  </a:lnTo>
                  <a:lnTo>
                    <a:pt x="1020241" y="1160805"/>
                  </a:lnTo>
                  <a:lnTo>
                    <a:pt x="1020343" y="1162075"/>
                  </a:lnTo>
                  <a:lnTo>
                    <a:pt x="1019962" y="1162075"/>
                  </a:lnTo>
                  <a:lnTo>
                    <a:pt x="1019543" y="1163345"/>
                  </a:lnTo>
                  <a:lnTo>
                    <a:pt x="1019225" y="1163345"/>
                  </a:lnTo>
                  <a:lnTo>
                    <a:pt x="1019314" y="1164615"/>
                  </a:lnTo>
                  <a:lnTo>
                    <a:pt x="1024978" y="1164615"/>
                  </a:lnTo>
                  <a:lnTo>
                    <a:pt x="1024864" y="1165885"/>
                  </a:lnTo>
                  <a:lnTo>
                    <a:pt x="1024509" y="1165885"/>
                  </a:lnTo>
                  <a:lnTo>
                    <a:pt x="1023708" y="1166736"/>
                  </a:lnTo>
                  <a:lnTo>
                    <a:pt x="1023708" y="1169695"/>
                  </a:lnTo>
                  <a:lnTo>
                    <a:pt x="1022451" y="1169695"/>
                  </a:lnTo>
                  <a:lnTo>
                    <a:pt x="1022553" y="1168425"/>
                  </a:lnTo>
                  <a:lnTo>
                    <a:pt x="1023594" y="1168425"/>
                  </a:lnTo>
                  <a:lnTo>
                    <a:pt x="1023708" y="1169695"/>
                  </a:lnTo>
                  <a:lnTo>
                    <a:pt x="1023708" y="1166736"/>
                  </a:lnTo>
                  <a:lnTo>
                    <a:pt x="1023302" y="1167155"/>
                  </a:lnTo>
                  <a:lnTo>
                    <a:pt x="1022464" y="1165885"/>
                  </a:lnTo>
                  <a:lnTo>
                    <a:pt x="1022134" y="1167155"/>
                  </a:lnTo>
                  <a:lnTo>
                    <a:pt x="1021397" y="1167155"/>
                  </a:lnTo>
                  <a:lnTo>
                    <a:pt x="1020635" y="1168425"/>
                  </a:lnTo>
                  <a:lnTo>
                    <a:pt x="1020851" y="1168425"/>
                  </a:lnTo>
                  <a:lnTo>
                    <a:pt x="1021054" y="1169695"/>
                  </a:lnTo>
                  <a:lnTo>
                    <a:pt x="1021232" y="1168425"/>
                  </a:lnTo>
                  <a:lnTo>
                    <a:pt x="1021676" y="1168425"/>
                  </a:lnTo>
                  <a:lnTo>
                    <a:pt x="1021740" y="1169695"/>
                  </a:lnTo>
                  <a:lnTo>
                    <a:pt x="1021816" y="1170965"/>
                  </a:lnTo>
                  <a:lnTo>
                    <a:pt x="1021499" y="1170965"/>
                  </a:lnTo>
                  <a:lnTo>
                    <a:pt x="1021156" y="1172235"/>
                  </a:lnTo>
                  <a:lnTo>
                    <a:pt x="1021105" y="1173505"/>
                  </a:lnTo>
                  <a:lnTo>
                    <a:pt x="1021448" y="1173505"/>
                  </a:lnTo>
                  <a:lnTo>
                    <a:pt x="1021219" y="1174775"/>
                  </a:lnTo>
                  <a:lnTo>
                    <a:pt x="1021003" y="1174775"/>
                  </a:lnTo>
                  <a:lnTo>
                    <a:pt x="1021207" y="1176045"/>
                  </a:lnTo>
                  <a:lnTo>
                    <a:pt x="1020864" y="1176045"/>
                  </a:lnTo>
                  <a:lnTo>
                    <a:pt x="1021105" y="1177315"/>
                  </a:lnTo>
                  <a:lnTo>
                    <a:pt x="1019949" y="1177315"/>
                  </a:lnTo>
                  <a:lnTo>
                    <a:pt x="1019886" y="1176045"/>
                  </a:lnTo>
                  <a:lnTo>
                    <a:pt x="1018324" y="1176045"/>
                  </a:lnTo>
                  <a:lnTo>
                    <a:pt x="1017955" y="1177315"/>
                  </a:lnTo>
                  <a:lnTo>
                    <a:pt x="1017828" y="1177315"/>
                  </a:lnTo>
                  <a:lnTo>
                    <a:pt x="1017955" y="1178585"/>
                  </a:lnTo>
                  <a:lnTo>
                    <a:pt x="1017816" y="1179855"/>
                  </a:lnTo>
                  <a:lnTo>
                    <a:pt x="1017460" y="1179855"/>
                  </a:lnTo>
                  <a:lnTo>
                    <a:pt x="1018463" y="1181125"/>
                  </a:lnTo>
                  <a:lnTo>
                    <a:pt x="1018959" y="1182395"/>
                  </a:lnTo>
                  <a:lnTo>
                    <a:pt x="1019479" y="1182395"/>
                  </a:lnTo>
                  <a:lnTo>
                    <a:pt x="1019644" y="1183665"/>
                  </a:lnTo>
                  <a:lnTo>
                    <a:pt x="1019441" y="1183665"/>
                  </a:lnTo>
                  <a:lnTo>
                    <a:pt x="1018311" y="1182395"/>
                  </a:lnTo>
                  <a:lnTo>
                    <a:pt x="1018286" y="1183665"/>
                  </a:lnTo>
                  <a:lnTo>
                    <a:pt x="1014183" y="1183665"/>
                  </a:lnTo>
                  <a:lnTo>
                    <a:pt x="1014323" y="1182395"/>
                  </a:lnTo>
                  <a:lnTo>
                    <a:pt x="1013294" y="1182395"/>
                  </a:lnTo>
                  <a:lnTo>
                    <a:pt x="1013333" y="1181125"/>
                  </a:lnTo>
                  <a:lnTo>
                    <a:pt x="1011669" y="1181125"/>
                  </a:lnTo>
                  <a:lnTo>
                    <a:pt x="1011783" y="1179855"/>
                  </a:lnTo>
                  <a:lnTo>
                    <a:pt x="1009370" y="1179855"/>
                  </a:lnTo>
                  <a:lnTo>
                    <a:pt x="1009396" y="1181125"/>
                  </a:lnTo>
                  <a:lnTo>
                    <a:pt x="1008710" y="1181125"/>
                  </a:lnTo>
                  <a:lnTo>
                    <a:pt x="1008570" y="1179855"/>
                  </a:lnTo>
                  <a:lnTo>
                    <a:pt x="1008329" y="1179855"/>
                  </a:lnTo>
                  <a:lnTo>
                    <a:pt x="1008240" y="1181125"/>
                  </a:lnTo>
                  <a:lnTo>
                    <a:pt x="1005141" y="1181125"/>
                  </a:lnTo>
                  <a:lnTo>
                    <a:pt x="1004887" y="1179855"/>
                  </a:lnTo>
                  <a:lnTo>
                    <a:pt x="1005509" y="1179855"/>
                  </a:lnTo>
                  <a:lnTo>
                    <a:pt x="1005598" y="1178585"/>
                  </a:lnTo>
                  <a:lnTo>
                    <a:pt x="1004074" y="1178585"/>
                  </a:lnTo>
                  <a:lnTo>
                    <a:pt x="1004189" y="1177315"/>
                  </a:lnTo>
                  <a:lnTo>
                    <a:pt x="1003401" y="1177315"/>
                  </a:lnTo>
                  <a:lnTo>
                    <a:pt x="1003350" y="1176045"/>
                  </a:lnTo>
                  <a:lnTo>
                    <a:pt x="999909" y="1176045"/>
                  </a:lnTo>
                  <a:lnTo>
                    <a:pt x="999921" y="1177315"/>
                  </a:lnTo>
                  <a:lnTo>
                    <a:pt x="999490" y="1177315"/>
                  </a:lnTo>
                  <a:lnTo>
                    <a:pt x="999566" y="1178585"/>
                  </a:lnTo>
                  <a:lnTo>
                    <a:pt x="995667" y="1178585"/>
                  </a:lnTo>
                  <a:lnTo>
                    <a:pt x="995934" y="1179855"/>
                  </a:lnTo>
                  <a:lnTo>
                    <a:pt x="996378" y="1179855"/>
                  </a:lnTo>
                  <a:lnTo>
                    <a:pt x="996454" y="1181125"/>
                  </a:lnTo>
                  <a:lnTo>
                    <a:pt x="992441" y="1181125"/>
                  </a:lnTo>
                  <a:lnTo>
                    <a:pt x="992276" y="1179855"/>
                  </a:lnTo>
                  <a:lnTo>
                    <a:pt x="991692" y="1179855"/>
                  </a:lnTo>
                  <a:lnTo>
                    <a:pt x="990942" y="1178585"/>
                  </a:lnTo>
                  <a:lnTo>
                    <a:pt x="990765" y="1178585"/>
                  </a:lnTo>
                  <a:lnTo>
                    <a:pt x="990879" y="1177315"/>
                  </a:lnTo>
                  <a:lnTo>
                    <a:pt x="990688" y="1176045"/>
                  </a:lnTo>
                  <a:lnTo>
                    <a:pt x="987399" y="1176045"/>
                  </a:lnTo>
                  <a:lnTo>
                    <a:pt x="986523" y="1174775"/>
                  </a:lnTo>
                  <a:lnTo>
                    <a:pt x="985024" y="1174775"/>
                  </a:lnTo>
                  <a:lnTo>
                    <a:pt x="984783" y="1173505"/>
                  </a:lnTo>
                  <a:lnTo>
                    <a:pt x="984148" y="1173505"/>
                  </a:lnTo>
                  <a:lnTo>
                    <a:pt x="983208" y="1172235"/>
                  </a:lnTo>
                  <a:lnTo>
                    <a:pt x="982980" y="1172235"/>
                  </a:lnTo>
                  <a:lnTo>
                    <a:pt x="982776" y="1170965"/>
                  </a:lnTo>
                  <a:lnTo>
                    <a:pt x="982345" y="1170965"/>
                  </a:lnTo>
                  <a:lnTo>
                    <a:pt x="982002" y="1169695"/>
                  </a:lnTo>
                  <a:lnTo>
                    <a:pt x="980998" y="1169695"/>
                  </a:lnTo>
                  <a:lnTo>
                    <a:pt x="980668" y="1168425"/>
                  </a:lnTo>
                  <a:lnTo>
                    <a:pt x="979639" y="1168425"/>
                  </a:lnTo>
                  <a:lnTo>
                    <a:pt x="979639" y="1170965"/>
                  </a:lnTo>
                  <a:lnTo>
                    <a:pt x="979398" y="1170965"/>
                  </a:lnTo>
                  <a:lnTo>
                    <a:pt x="979068" y="1169695"/>
                  </a:lnTo>
                  <a:lnTo>
                    <a:pt x="979436" y="1169695"/>
                  </a:lnTo>
                  <a:lnTo>
                    <a:pt x="979639" y="1170965"/>
                  </a:lnTo>
                  <a:lnTo>
                    <a:pt x="979639" y="1168425"/>
                  </a:lnTo>
                  <a:lnTo>
                    <a:pt x="979157" y="1168425"/>
                  </a:lnTo>
                  <a:lnTo>
                    <a:pt x="979220" y="1167155"/>
                  </a:lnTo>
                  <a:lnTo>
                    <a:pt x="978636" y="1167155"/>
                  </a:lnTo>
                  <a:lnTo>
                    <a:pt x="978128" y="1165885"/>
                  </a:lnTo>
                  <a:lnTo>
                    <a:pt x="977633" y="1165885"/>
                  </a:lnTo>
                  <a:lnTo>
                    <a:pt x="977671" y="1167155"/>
                  </a:lnTo>
                  <a:lnTo>
                    <a:pt x="978039" y="1168425"/>
                  </a:lnTo>
                  <a:lnTo>
                    <a:pt x="978776" y="1168425"/>
                  </a:lnTo>
                  <a:lnTo>
                    <a:pt x="978865" y="1169695"/>
                  </a:lnTo>
                  <a:lnTo>
                    <a:pt x="978420" y="1169695"/>
                  </a:lnTo>
                  <a:lnTo>
                    <a:pt x="978458" y="1170965"/>
                  </a:lnTo>
                  <a:lnTo>
                    <a:pt x="978319" y="1170965"/>
                  </a:lnTo>
                  <a:lnTo>
                    <a:pt x="978154" y="1172235"/>
                  </a:lnTo>
                  <a:lnTo>
                    <a:pt x="978471" y="1172235"/>
                  </a:lnTo>
                  <a:lnTo>
                    <a:pt x="978611" y="1173505"/>
                  </a:lnTo>
                  <a:lnTo>
                    <a:pt x="979208" y="1173505"/>
                  </a:lnTo>
                  <a:lnTo>
                    <a:pt x="978573" y="1172235"/>
                  </a:lnTo>
                  <a:lnTo>
                    <a:pt x="978789" y="1172235"/>
                  </a:lnTo>
                  <a:lnTo>
                    <a:pt x="979297" y="1173505"/>
                  </a:lnTo>
                  <a:lnTo>
                    <a:pt x="979436" y="1173505"/>
                  </a:lnTo>
                  <a:lnTo>
                    <a:pt x="979766" y="1174775"/>
                  </a:lnTo>
                  <a:lnTo>
                    <a:pt x="978687" y="1174775"/>
                  </a:lnTo>
                  <a:lnTo>
                    <a:pt x="979131" y="1176045"/>
                  </a:lnTo>
                  <a:lnTo>
                    <a:pt x="979500" y="1176045"/>
                  </a:lnTo>
                  <a:lnTo>
                    <a:pt x="979436" y="1177315"/>
                  </a:lnTo>
                  <a:lnTo>
                    <a:pt x="979741" y="1177315"/>
                  </a:lnTo>
                  <a:lnTo>
                    <a:pt x="979919" y="1178585"/>
                  </a:lnTo>
                  <a:lnTo>
                    <a:pt x="980516" y="1178585"/>
                  </a:lnTo>
                  <a:lnTo>
                    <a:pt x="980427" y="1179855"/>
                  </a:lnTo>
                  <a:lnTo>
                    <a:pt x="979614" y="1179855"/>
                  </a:lnTo>
                  <a:lnTo>
                    <a:pt x="978725" y="1178585"/>
                  </a:lnTo>
                  <a:lnTo>
                    <a:pt x="978700" y="1179855"/>
                  </a:lnTo>
                  <a:lnTo>
                    <a:pt x="979055" y="1179855"/>
                  </a:lnTo>
                  <a:lnTo>
                    <a:pt x="979551" y="1181125"/>
                  </a:lnTo>
                  <a:lnTo>
                    <a:pt x="978954" y="1181125"/>
                  </a:lnTo>
                  <a:lnTo>
                    <a:pt x="978573" y="1179855"/>
                  </a:lnTo>
                  <a:lnTo>
                    <a:pt x="978420" y="1179855"/>
                  </a:lnTo>
                  <a:lnTo>
                    <a:pt x="978471" y="1181125"/>
                  </a:lnTo>
                  <a:lnTo>
                    <a:pt x="978141" y="1179855"/>
                  </a:lnTo>
                  <a:lnTo>
                    <a:pt x="977315" y="1179855"/>
                  </a:lnTo>
                  <a:lnTo>
                    <a:pt x="976795" y="1178585"/>
                  </a:lnTo>
                  <a:lnTo>
                    <a:pt x="976541" y="1179855"/>
                  </a:lnTo>
                  <a:lnTo>
                    <a:pt x="976020" y="1179855"/>
                  </a:lnTo>
                  <a:lnTo>
                    <a:pt x="975779" y="1178585"/>
                  </a:lnTo>
                  <a:lnTo>
                    <a:pt x="974598" y="1178585"/>
                  </a:lnTo>
                  <a:lnTo>
                    <a:pt x="974509" y="1177315"/>
                  </a:lnTo>
                  <a:lnTo>
                    <a:pt x="973950" y="1177315"/>
                  </a:lnTo>
                  <a:lnTo>
                    <a:pt x="973493" y="1176045"/>
                  </a:lnTo>
                  <a:lnTo>
                    <a:pt x="972934" y="1176045"/>
                  </a:lnTo>
                  <a:lnTo>
                    <a:pt x="972527" y="1174775"/>
                  </a:lnTo>
                  <a:lnTo>
                    <a:pt x="971981" y="1174775"/>
                  </a:lnTo>
                  <a:lnTo>
                    <a:pt x="971283" y="1173505"/>
                  </a:lnTo>
                  <a:lnTo>
                    <a:pt x="971410" y="1173505"/>
                  </a:lnTo>
                  <a:lnTo>
                    <a:pt x="970686" y="1172235"/>
                  </a:lnTo>
                  <a:lnTo>
                    <a:pt x="969429" y="1172235"/>
                  </a:lnTo>
                  <a:lnTo>
                    <a:pt x="969238" y="1173505"/>
                  </a:lnTo>
                  <a:lnTo>
                    <a:pt x="969175" y="1174775"/>
                  </a:lnTo>
                  <a:lnTo>
                    <a:pt x="969594" y="1174775"/>
                  </a:lnTo>
                  <a:lnTo>
                    <a:pt x="969797" y="1176045"/>
                  </a:lnTo>
                  <a:lnTo>
                    <a:pt x="970622" y="1176045"/>
                  </a:lnTo>
                  <a:lnTo>
                    <a:pt x="970673" y="1177315"/>
                  </a:lnTo>
                  <a:lnTo>
                    <a:pt x="971359" y="1177315"/>
                  </a:lnTo>
                  <a:lnTo>
                    <a:pt x="971613" y="1178585"/>
                  </a:lnTo>
                  <a:lnTo>
                    <a:pt x="972134" y="1178585"/>
                  </a:lnTo>
                  <a:lnTo>
                    <a:pt x="972185" y="1179855"/>
                  </a:lnTo>
                  <a:lnTo>
                    <a:pt x="973061" y="1179855"/>
                  </a:lnTo>
                  <a:lnTo>
                    <a:pt x="973366" y="1181125"/>
                  </a:lnTo>
                  <a:lnTo>
                    <a:pt x="974242" y="1181125"/>
                  </a:lnTo>
                  <a:lnTo>
                    <a:pt x="974242" y="1182395"/>
                  </a:lnTo>
                  <a:lnTo>
                    <a:pt x="973531" y="1182395"/>
                  </a:lnTo>
                  <a:lnTo>
                    <a:pt x="973518" y="1183665"/>
                  </a:lnTo>
                  <a:lnTo>
                    <a:pt x="972045" y="1183665"/>
                  </a:lnTo>
                  <a:lnTo>
                    <a:pt x="972121" y="1184935"/>
                  </a:lnTo>
                  <a:lnTo>
                    <a:pt x="971588" y="1184935"/>
                  </a:lnTo>
                  <a:lnTo>
                    <a:pt x="972108" y="1186205"/>
                  </a:lnTo>
                  <a:lnTo>
                    <a:pt x="969886" y="1186205"/>
                  </a:lnTo>
                  <a:lnTo>
                    <a:pt x="969683" y="1184935"/>
                  </a:lnTo>
                  <a:lnTo>
                    <a:pt x="968590" y="1184935"/>
                  </a:lnTo>
                  <a:lnTo>
                    <a:pt x="968730" y="1186205"/>
                  </a:lnTo>
                  <a:lnTo>
                    <a:pt x="968489" y="1186205"/>
                  </a:lnTo>
                  <a:lnTo>
                    <a:pt x="968349" y="1187475"/>
                  </a:lnTo>
                  <a:lnTo>
                    <a:pt x="968032" y="1187475"/>
                  </a:lnTo>
                  <a:lnTo>
                    <a:pt x="967905" y="1186205"/>
                  </a:lnTo>
                  <a:lnTo>
                    <a:pt x="967740" y="1186205"/>
                  </a:lnTo>
                  <a:lnTo>
                    <a:pt x="967638" y="1187475"/>
                  </a:lnTo>
                  <a:lnTo>
                    <a:pt x="967600" y="1186205"/>
                  </a:lnTo>
                  <a:lnTo>
                    <a:pt x="967257" y="1186205"/>
                  </a:lnTo>
                  <a:lnTo>
                    <a:pt x="967346" y="1187475"/>
                  </a:lnTo>
                  <a:lnTo>
                    <a:pt x="966546" y="1187475"/>
                  </a:lnTo>
                  <a:lnTo>
                    <a:pt x="966381" y="1186205"/>
                  </a:lnTo>
                  <a:lnTo>
                    <a:pt x="966139" y="1186205"/>
                  </a:lnTo>
                  <a:lnTo>
                    <a:pt x="966216" y="1187475"/>
                  </a:lnTo>
                  <a:lnTo>
                    <a:pt x="964603" y="1187475"/>
                  </a:lnTo>
                  <a:lnTo>
                    <a:pt x="964907" y="1188745"/>
                  </a:lnTo>
                  <a:lnTo>
                    <a:pt x="965288" y="1188745"/>
                  </a:lnTo>
                  <a:lnTo>
                    <a:pt x="965352" y="1190015"/>
                  </a:lnTo>
                  <a:lnTo>
                    <a:pt x="965784" y="1190015"/>
                  </a:lnTo>
                  <a:lnTo>
                    <a:pt x="965936" y="1191285"/>
                  </a:lnTo>
                  <a:lnTo>
                    <a:pt x="965962" y="1192555"/>
                  </a:lnTo>
                  <a:lnTo>
                    <a:pt x="965962" y="1191285"/>
                  </a:lnTo>
                  <a:lnTo>
                    <a:pt x="966165" y="1191285"/>
                  </a:lnTo>
                  <a:lnTo>
                    <a:pt x="966038" y="1192555"/>
                  </a:lnTo>
                  <a:lnTo>
                    <a:pt x="966698" y="1192555"/>
                  </a:lnTo>
                  <a:lnTo>
                    <a:pt x="966851" y="1193825"/>
                  </a:lnTo>
                  <a:lnTo>
                    <a:pt x="965581" y="1193825"/>
                  </a:lnTo>
                  <a:lnTo>
                    <a:pt x="965415" y="1195095"/>
                  </a:lnTo>
                  <a:lnTo>
                    <a:pt x="964920" y="1193825"/>
                  </a:lnTo>
                  <a:lnTo>
                    <a:pt x="964831" y="1195095"/>
                  </a:lnTo>
                  <a:lnTo>
                    <a:pt x="964628" y="1195095"/>
                  </a:lnTo>
                  <a:lnTo>
                    <a:pt x="964946" y="1196365"/>
                  </a:lnTo>
                  <a:lnTo>
                    <a:pt x="964514" y="1196365"/>
                  </a:lnTo>
                  <a:lnTo>
                    <a:pt x="964387" y="1196365"/>
                  </a:lnTo>
                  <a:lnTo>
                    <a:pt x="964501" y="1197635"/>
                  </a:lnTo>
                  <a:lnTo>
                    <a:pt x="965136" y="1197635"/>
                  </a:lnTo>
                  <a:lnTo>
                    <a:pt x="965161" y="1198905"/>
                  </a:lnTo>
                  <a:lnTo>
                    <a:pt x="966012" y="1198905"/>
                  </a:lnTo>
                  <a:lnTo>
                    <a:pt x="966114" y="1200175"/>
                  </a:lnTo>
                  <a:lnTo>
                    <a:pt x="966533" y="1198905"/>
                  </a:lnTo>
                  <a:lnTo>
                    <a:pt x="966622" y="1200175"/>
                  </a:lnTo>
                  <a:lnTo>
                    <a:pt x="967028" y="1200175"/>
                  </a:lnTo>
                  <a:lnTo>
                    <a:pt x="966939" y="1201445"/>
                  </a:lnTo>
                  <a:lnTo>
                    <a:pt x="968527" y="1201445"/>
                  </a:lnTo>
                  <a:lnTo>
                    <a:pt x="968349" y="1202715"/>
                  </a:lnTo>
                  <a:lnTo>
                    <a:pt x="967663" y="1202715"/>
                  </a:lnTo>
                  <a:lnTo>
                    <a:pt x="967041" y="1203985"/>
                  </a:lnTo>
                  <a:lnTo>
                    <a:pt x="968413" y="1203985"/>
                  </a:lnTo>
                  <a:lnTo>
                    <a:pt x="968819" y="1205255"/>
                  </a:lnTo>
                  <a:lnTo>
                    <a:pt x="969213" y="1205255"/>
                  </a:lnTo>
                  <a:lnTo>
                    <a:pt x="968997" y="1203985"/>
                  </a:lnTo>
                  <a:lnTo>
                    <a:pt x="969556" y="1203985"/>
                  </a:lnTo>
                  <a:lnTo>
                    <a:pt x="969403" y="1205255"/>
                  </a:lnTo>
                  <a:lnTo>
                    <a:pt x="969594" y="1205255"/>
                  </a:lnTo>
                  <a:lnTo>
                    <a:pt x="969937" y="1206525"/>
                  </a:lnTo>
                  <a:lnTo>
                    <a:pt x="970114" y="1206525"/>
                  </a:lnTo>
                  <a:lnTo>
                    <a:pt x="970102" y="1207795"/>
                  </a:lnTo>
                  <a:lnTo>
                    <a:pt x="971613" y="1207795"/>
                  </a:lnTo>
                  <a:lnTo>
                    <a:pt x="972134" y="1209065"/>
                  </a:lnTo>
                  <a:lnTo>
                    <a:pt x="972489" y="1209065"/>
                  </a:lnTo>
                  <a:lnTo>
                    <a:pt x="972477" y="1207795"/>
                  </a:lnTo>
                  <a:lnTo>
                    <a:pt x="972680" y="1207795"/>
                  </a:lnTo>
                  <a:lnTo>
                    <a:pt x="972997" y="1209065"/>
                  </a:lnTo>
                  <a:lnTo>
                    <a:pt x="975487" y="1209065"/>
                  </a:lnTo>
                  <a:lnTo>
                    <a:pt x="975182" y="1210335"/>
                  </a:lnTo>
                  <a:lnTo>
                    <a:pt x="976083" y="1210335"/>
                  </a:lnTo>
                  <a:lnTo>
                    <a:pt x="976223" y="1211605"/>
                  </a:lnTo>
                  <a:lnTo>
                    <a:pt x="975893" y="1211605"/>
                  </a:lnTo>
                  <a:lnTo>
                    <a:pt x="975868" y="1212875"/>
                  </a:lnTo>
                  <a:lnTo>
                    <a:pt x="975169" y="1212875"/>
                  </a:lnTo>
                  <a:lnTo>
                    <a:pt x="975791" y="1214145"/>
                  </a:lnTo>
                  <a:lnTo>
                    <a:pt x="975677" y="1215415"/>
                  </a:lnTo>
                  <a:lnTo>
                    <a:pt x="975575" y="1216685"/>
                  </a:lnTo>
                  <a:lnTo>
                    <a:pt x="975004" y="1216685"/>
                  </a:lnTo>
                  <a:lnTo>
                    <a:pt x="975144" y="1217955"/>
                  </a:lnTo>
                  <a:lnTo>
                    <a:pt x="975321" y="1217955"/>
                  </a:lnTo>
                  <a:lnTo>
                    <a:pt x="975461" y="1219225"/>
                  </a:lnTo>
                  <a:lnTo>
                    <a:pt x="974153" y="1219225"/>
                  </a:lnTo>
                  <a:lnTo>
                    <a:pt x="974115" y="1217955"/>
                  </a:lnTo>
                  <a:lnTo>
                    <a:pt x="971956" y="1217955"/>
                  </a:lnTo>
                  <a:lnTo>
                    <a:pt x="971677" y="1216685"/>
                  </a:lnTo>
                  <a:lnTo>
                    <a:pt x="971638" y="1221765"/>
                  </a:lnTo>
                  <a:lnTo>
                    <a:pt x="970978" y="1221765"/>
                  </a:lnTo>
                  <a:lnTo>
                    <a:pt x="971257" y="1220495"/>
                  </a:lnTo>
                  <a:lnTo>
                    <a:pt x="971638" y="1221765"/>
                  </a:lnTo>
                  <a:lnTo>
                    <a:pt x="971638" y="1216685"/>
                  </a:lnTo>
                  <a:lnTo>
                    <a:pt x="971130" y="1216685"/>
                  </a:lnTo>
                  <a:lnTo>
                    <a:pt x="971321" y="1217955"/>
                  </a:lnTo>
                  <a:lnTo>
                    <a:pt x="969873" y="1217955"/>
                  </a:lnTo>
                  <a:lnTo>
                    <a:pt x="970229" y="1220495"/>
                  </a:lnTo>
                  <a:lnTo>
                    <a:pt x="970521" y="1221765"/>
                  </a:lnTo>
                  <a:lnTo>
                    <a:pt x="970394" y="1221765"/>
                  </a:lnTo>
                  <a:lnTo>
                    <a:pt x="970622" y="1223035"/>
                  </a:lnTo>
                  <a:lnTo>
                    <a:pt x="971613" y="1223035"/>
                  </a:lnTo>
                  <a:lnTo>
                    <a:pt x="972058" y="1224305"/>
                  </a:lnTo>
                  <a:lnTo>
                    <a:pt x="973467" y="1224305"/>
                  </a:lnTo>
                  <a:lnTo>
                    <a:pt x="974115" y="1223035"/>
                  </a:lnTo>
                  <a:lnTo>
                    <a:pt x="974267" y="1223035"/>
                  </a:lnTo>
                  <a:lnTo>
                    <a:pt x="974394" y="1224305"/>
                  </a:lnTo>
                  <a:lnTo>
                    <a:pt x="974356" y="1225575"/>
                  </a:lnTo>
                  <a:lnTo>
                    <a:pt x="974585" y="1225575"/>
                  </a:lnTo>
                  <a:lnTo>
                    <a:pt x="974610" y="1226845"/>
                  </a:lnTo>
                  <a:lnTo>
                    <a:pt x="974915" y="1226845"/>
                  </a:lnTo>
                  <a:lnTo>
                    <a:pt x="975283" y="1225575"/>
                  </a:lnTo>
                  <a:lnTo>
                    <a:pt x="975436" y="1226845"/>
                  </a:lnTo>
                  <a:lnTo>
                    <a:pt x="975817" y="1225575"/>
                  </a:lnTo>
                  <a:lnTo>
                    <a:pt x="975817" y="1226845"/>
                  </a:lnTo>
                  <a:lnTo>
                    <a:pt x="976312" y="1226845"/>
                  </a:lnTo>
                  <a:lnTo>
                    <a:pt x="976553" y="1228115"/>
                  </a:lnTo>
                  <a:lnTo>
                    <a:pt x="977176" y="1228115"/>
                  </a:lnTo>
                  <a:lnTo>
                    <a:pt x="976858" y="1226845"/>
                  </a:lnTo>
                  <a:lnTo>
                    <a:pt x="977023" y="1226845"/>
                  </a:lnTo>
                  <a:lnTo>
                    <a:pt x="976960" y="1225575"/>
                  </a:lnTo>
                  <a:lnTo>
                    <a:pt x="977341" y="1226845"/>
                  </a:lnTo>
                  <a:lnTo>
                    <a:pt x="977785" y="1226845"/>
                  </a:lnTo>
                  <a:lnTo>
                    <a:pt x="977963" y="1228115"/>
                  </a:lnTo>
                  <a:lnTo>
                    <a:pt x="978255" y="1228115"/>
                  </a:lnTo>
                  <a:lnTo>
                    <a:pt x="978547" y="1226845"/>
                  </a:lnTo>
                  <a:lnTo>
                    <a:pt x="978420" y="1226845"/>
                  </a:lnTo>
                  <a:lnTo>
                    <a:pt x="978179" y="1225575"/>
                  </a:lnTo>
                  <a:lnTo>
                    <a:pt x="979678" y="1225575"/>
                  </a:lnTo>
                  <a:lnTo>
                    <a:pt x="979678" y="1224305"/>
                  </a:lnTo>
                  <a:lnTo>
                    <a:pt x="979944" y="1224305"/>
                  </a:lnTo>
                  <a:lnTo>
                    <a:pt x="979766" y="1223035"/>
                  </a:lnTo>
                  <a:lnTo>
                    <a:pt x="979919" y="1223035"/>
                  </a:lnTo>
                  <a:lnTo>
                    <a:pt x="980109" y="1221765"/>
                  </a:lnTo>
                  <a:lnTo>
                    <a:pt x="981951" y="1221765"/>
                  </a:lnTo>
                  <a:lnTo>
                    <a:pt x="982078" y="1220495"/>
                  </a:lnTo>
                  <a:lnTo>
                    <a:pt x="982306" y="1220495"/>
                  </a:lnTo>
                  <a:lnTo>
                    <a:pt x="982243" y="1219225"/>
                  </a:lnTo>
                  <a:lnTo>
                    <a:pt x="982814" y="1219225"/>
                  </a:lnTo>
                  <a:lnTo>
                    <a:pt x="983348" y="1220495"/>
                  </a:lnTo>
                  <a:lnTo>
                    <a:pt x="983945" y="1220495"/>
                  </a:lnTo>
                  <a:lnTo>
                    <a:pt x="984084" y="1221765"/>
                  </a:lnTo>
                  <a:lnTo>
                    <a:pt x="984288" y="1221765"/>
                  </a:lnTo>
                  <a:lnTo>
                    <a:pt x="984465" y="1223035"/>
                  </a:lnTo>
                  <a:lnTo>
                    <a:pt x="984935" y="1223035"/>
                  </a:lnTo>
                  <a:lnTo>
                    <a:pt x="985189" y="1224305"/>
                  </a:lnTo>
                  <a:lnTo>
                    <a:pt x="983653" y="1224305"/>
                  </a:lnTo>
                  <a:lnTo>
                    <a:pt x="983513" y="1223035"/>
                  </a:lnTo>
                  <a:lnTo>
                    <a:pt x="983272" y="1223035"/>
                  </a:lnTo>
                  <a:lnTo>
                    <a:pt x="983107" y="1224305"/>
                  </a:lnTo>
                  <a:lnTo>
                    <a:pt x="983437" y="1224305"/>
                  </a:lnTo>
                  <a:lnTo>
                    <a:pt x="983564" y="1225575"/>
                  </a:lnTo>
                  <a:lnTo>
                    <a:pt x="983919" y="1225575"/>
                  </a:lnTo>
                  <a:lnTo>
                    <a:pt x="984250" y="1226845"/>
                  </a:lnTo>
                  <a:lnTo>
                    <a:pt x="984491" y="1226845"/>
                  </a:lnTo>
                  <a:lnTo>
                    <a:pt x="984123" y="1228115"/>
                  </a:lnTo>
                  <a:lnTo>
                    <a:pt x="984453" y="1228115"/>
                  </a:lnTo>
                  <a:lnTo>
                    <a:pt x="984656" y="1229385"/>
                  </a:lnTo>
                  <a:lnTo>
                    <a:pt x="984516" y="1229385"/>
                  </a:lnTo>
                  <a:lnTo>
                    <a:pt x="984021" y="1228115"/>
                  </a:lnTo>
                  <a:lnTo>
                    <a:pt x="983030" y="1228115"/>
                  </a:lnTo>
                  <a:lnTo>
                    <a:pt x="983030" y="1229385"/>
                  </a:lnTo>
                  <a:lnTo>
                    <a:pt x="983246" y="1229385"/>
                  </a:lnTo>
                  <a:lnTo>
                    <a:pt x="983500" y="1230655"/>
                  </a:lnTo>
                  <a:lnTo>
                    <a:pt x="983640" y="1231925"/>
                  </a:lnTo>
                  <a:lnTo>
                    <a:pt x="983869" y="1233195"/>
                  </a:lnTo>
                  <a:lnTo>
                    <a:pt x="983627" y="1234465"/>
                  </a:lnTo>
                  <a:lnTo>
                    <a:pt x="984008" y="1234465"/>
                  </a:lnTo>
                  <a:lnTo>
                    <a:pt x="984021" y="1235735"/>
                  </a:lnTo>
                  <a:lnTo>
                    <a:pt x="983678" y="1235735"/>
                  </a:lnTo>
                  <a:lnTo>
                    <a:pt x="983538" y="1234465"/>
                  </a:lnTo>
                  <a:lnTo>
                    <a:pt x="982713" y="1234465"/>
                  </a:lnTo>
                  <a:lnTo>
                    <a:pt x="982764" y="1235735"/>
                  </a:lnTo>
                  <a:lnTo>
                    <a:pt x="982281" y="1235735"/>
                  </a:lnTo>
                  <a:lnTo>
                    <a:pt x="982548" y="1237005"/>
                  </a:lnTo>
                  <a:lnTo>
                    <a:pt x="982700" y="1238275"/>
                  </a:lnTo>
                  <a:lnTo>
                    <a:pt x="983602" y="1238275"/>
                  </a:lnTo>
                  <a:lnTo>
                    <a:pt x="983653" y="1239545"/>
                  </a:lnTo>
                  <a:lnTo>
                    <a:pt x="985050" y="1239545"/>
                  </a:lnTo>
                  <a:lnTo>
                    <a:pt x="984745" y="1238275"/>
                  </a:lnTo>
                  <a:lnTo>
                    <a:pt x="984580" y="1238275"/>
                  </a:lnTo>
                  <a:lnTo>
                    <a:pt x="984567" y="1237005"/>
                  </a:lnTo>
                  <a:lnTo>
                    <a:pt x="984694" y="1237005"/>
                  </a:lnTo>
                  <a:lnTo>
                    <a:pt x="984808" y="1235735"/>
                  </a:lnTo>
                  <a:lnTo>
                    <a:pt x="985215" y="1235735"/>
                  </a:lnTo>
                  <a:lnTo>
                    <a:pt x="985380" y="1237005"/>
                  </a:lnTo>
                  <a:lnTo>
                    <a:pt x="985723" y="1237005"/>
                  </a:lnTo>
                  <a:lnTo>
                    <a:pt x="985964" y="1238275"/>
                  </a:lnTo>
                  <a:lnTo>
                    <a:pt x="987336" y="1238275"/>
                  </a:lnTo>
                  <a:lnTo>
                    <a:pt x="987577" y="1239545"/>
                  </a:lnTo>
                  <a:lnTo>
                    <a:pt x="987691" y="1240815"/>
                  </a:lnTo>
                  <a:lnTo>
                    <a:pt x="988504" y="1240815"/>
                  </a:lnTo>
                  <a:lnTo>
                    <a:pt x="988529" y="1242085"/>
                  </a:lnTo>
                  <a:lnTo>
                    <a:pt x="989037" y="1242085"/>
                  </a:lnTo>
                  <a:lnTo>
                    <a:pt x="989152" y="1240815"/>
                  </a:lnTo>
                  <a:lnTo>
                    <a:pt x="993508" y="1240815"/>
                  </a:lnTo>
                  <a:lnTo>
                    <a:pt x="993444" y="1242085"/>
                  </a:lnTo>
                  <a:lnTo>
                    <a:pt x="993165" y="1242085"/>
                  </a:lnTo>
                  <a:lnTo>
                    <a:pt x="993101" y="1243355"/>
                  </a:lnTo>
                  <a:lnTo>
                    <a:pt x="993533" y="1243355"/>
                  </a:lnTo>
                  <a:lnTo>
                    <a:pt x="993711" y="1242085"/>
                  </a:lnTo>
                  <a:lnTo>
                    <a:pt x="994968" y="1242085"/>
                  </a:lnTo>
                  <a:lnTo>
                    <a:pt x="995362" y="1240815"/>
                  </a:lnTo>
                  <a:lnTo>
                    <a:pt x="995629" y="1240815"/>
                  </a:lnTo>
                  <a:lnTo>
                    <a:pt x="995616" y="1242085"/>
                  </a:lnTo>
                  <a:lnTo>
                    <a:pt x="995819" y="1242085"/>
                  </a:lnTo>
                  <a:lnTo>
                    <a:pt x="996162" y="1243355"/>
                  </a:lnTo>
                  <a:lnTo>
                    <a:pt x="997432" y="1243355"/>
                  </a:lnTo>
                  <a:lnTo>
                    <a:pt x="997419" y="1244625"/>
                  </a:lnTo>
                  <a:lnTo>
                    <a:pt x="996899" y="1244625"/>
                  </a:lnTo>
                  <a:lnTo>
                    <a:pt x="996924" y="1245895"/>
                  </a:lnTo>
                  <a:lnTo>
                    <a:pt x="997432" y="1245895"/>
                  </a:lnTo>
                  <a:lnTo>
                    <a:pt x="997445" y="1247165"/>
                  </a:lnTo>
                  <a:lnTo>
                    <a:pt x="997762" y="1247165"/>
                  </a:lnTo>
                  <a:lnTo>
                    <a:pt x="997762" y="1245895"/>
                  </a:lnTo>
                  <a:lnTo>
                    <a:pt x="998753" y="1245895"/>
                  </a:lnTo>
                  <a:lnTo>
                    <a:pt x="998702" y="1247165"/>
                  </a:lnTo>
                  <a:lnTo>
                    <a:pt x="1000010" y="1247165"/>
                  </a:lnTo>
                  <a:lnTo>
                    <a:pt x="999744" y="1248435"/>
                  </a:lnTo>
                  <a:lnTo>
                    <a:pt x="1002398" y="1248435"/>
                  </a:lnTo>
                  <a:lnTo>
                    <a:pt x="1002728" y="1249705"/>
                  </a:lnTo>
                  <a:lnTo>
                    <a:pt x="1003147" y="1249705"/>
                  </a:lnTo>
                  <a:lnTo>
                    <a:pt x="1003300" y="1248435"/>
                  </a:lnTo>
                  <a:lnTo>
                    <a:pt x="1006221" y="1248435"/>
                  </a:lnTo>
                  <a:lnTo>
                    <a:pt x="1006386" y="1249705"/>
                  </a:lnTo>
                  <a:lnTo>
                    <a:pt x="1007414" y="1249705"/>
                  </a:lnTo>
                  <a:lnTo>
                    <a:pt x="1007503" y="1250975"/>
                  </a:lnTo>
                  <a:lnTo>
                    <a:pt x="1007656" y="1250975"/>
                  </a:lnTo>
                  <a:lnTo>
                    <a:pt x="1008316" y="1252245"/>
                  </a:lnTo>
                  <a:lnTo>
                    <a:pt x="1008621" y="1252245"/>
                  </a:lnTo>
                  <a:lnTo>
                    <a:pt x="1009662" y="1250975"/>
                  </a:lnTo>
                  <a:lnTo>
                    <a:pt x="1009967" y="1249705"/>
                  </a:lnTo>
                  <a:lnTo>
                    <a:pt x="1010183" y="1249705"/>
                  </a:lnTo>
                  <a:lnTo>
                    <a:pt x="1010500" y="1250975"/>
                  </a:lnTo>
                  <a:lnTo>
                    <a:pt x="1010818" y="1249705"/>
                  </a:lnTo>
                  <a:lnTo>
                    <a:pt x="1011745" y="1249705"/>
                  </a:lnTo>
                  <a:lnTo>
                    <a:pt x="1012012" y="1248435"/>
                  </a:lnTo>
                  <a:lnTo>
                    <a:pt x="1011580" y="1248435"/>
                  </a:lnTo>
                  <a:lnTo>
                    <a:pt x="1011555" y="1247165"/>
                  </a:lnTo>
                  <a:lnTo>
                    <a:pt x="1011161" y="1247165"/>
                  </a:lnTo>
                  <a:lnTo>
                    <a:pt x="1010932" y="1245895"/>
                  </a:lnTo>
                  <a:lnTo>
                    <a:pt x="1011085" y="1245895"/>
                  </a:lnTo>
                  <a:lnTo>
                    <a:pt x="1010805" y="1244625"/>
                  </a:lnTo>
                  <a:lnTo>
                    <a:pt x="1011034" y="1244625"/>
                  </a:lnTo>
                  <a:lnTo>
                    <a:pt x="1011047" y="1243355"/>
                  </a:lnTo>
                  <a:lnTo>
                    <a:pt x="1012393" y="1243355"/>
                  </a:lnTo>
                  <a:lnTo>
                    <a:pt x="1011961" y="1242085"/>
                  </a:lnTo>
                  <a:lnTo>
                    <a:pt x="1011770" y="1240815"/>
                  </a:lnTo>
                  <a:lnTo>
                    <a:pt x="1012304" y="1240815"/>
                  </a:lnTo>
                  <a:lnTo>
                    <a:pt x="1012482" y="1239583"/>
                  </a:lnTo>
                  <a:lnTo>
                    <a:pt x="1013421" y="1240815"/>
                  </a:lnTo>
                  <a:lnTo>
                    <a:pt x="1013307" y="1239545"/>
                  </a:lnTo>
                  <a:lnTo>
                    <a:pt x="1013040" y="1239545"/>
                  </a:lnTo>
                  <a:lnTo>
                    <a:pt x="1012977" y="1238275"/>
                  </a:lnTo>
                  <a:lnTo>
                    <a:pt x="1012558" y="1238275"/>
                  </a:lnTo>
                  <a:lnTo>
                    <a:pt x="1012774" y="1237005"/>
                  </a:lnTo>
                  <a:lnTo>
                    <a:pt x="1012926" y="1237005"/>
                  </a:lnTo>
                  <a:lnTo>
                    <a:pt x="1012659" y="1235735"/>
                  </a:lnTo>
                  <a:lnTo>
                    <a:pt x="1013091" y="1235735"/>
                  </a:lnTo>
                  <a:lnTo>
                    <a:pt x="1013206" y="1237005"/>
                  </a:lnTo>
                  <a:lnTo>
                    <a:pt x="1013231" y="1235735"/>
                  </a:lnTo>
                  <a:lnTo>
                    <a:pt x="1013498" y="1235735"/>
                  </a:lnTo>
                  <a:lnTo>
                    <a:pt x="1013523" y="1234465"/>
                  </a:lnTo>
                  <a:lnTo>
                    <a:pt x="1014260" y="1234465"/>
                  </a:lnTo>
                  <a:lnTo>
                    <a:pt x="1014209" y="1233195"/>
                  </a:lnTo>
                  <a:lnTo>
                    <a:pt x="1013917" y="1233195"/>
                  </a:lnTo>
                  <a:lnTo>
                    <a:pt x="1013777" y="1231925"/>
                  </a:lnTo>
                  <a:lnTo>
                    <a:pt x="1013523" y="1231925"/>
                  </a:lnTo>
                  <a:lnTo>
                    <a:pt x="1012698" y="1230655"/>
                  </a:lnTo>
                  <a:lnTo>
                    <a:pt x="1013053" y="1230655"/>
                  </a:lnTo>
                  <a:lnTo>
                    <a:pt x="1012964" y="1229385"/>
                  </a:lnTo>
                  <a:lnTo>
                    <a:pt x="1013142" y="1229385"/>
                  </a:lnTo>
                  <a:lnTo>
                    <a:pt x="1013421" y="1230655"/>
                  </a:lnTo>
                  <a:lnTo>
                    <a:pt x="1013472" y="1229385"/>
                  </a:lnTo>
                  <a:lnTo>
                    <a:pt x="1013663" y="1229385"/>
                  </a:lnTo>
                  <a:lnTo>
                    <a:pt x="1013675" y="1228115"/>
                  </a:lnTo>
                  <a:lnTo>
                    <a:pt x="1014056" y="1228115"/>
                  </a:lnTo>
                  <a:lnTo>
                    <a:pt x="1013764" y="1226845"/>
                  </a:lnTo>
                  <a:lnTo>
                    <a:pt x="1017320" y="1226845"/>
                  </a:lnTo>
                  <a:lnTo>
                    <a:pt x="1017168" y="1225575"/>
                  </a:lnTo>
                  <a:lnTo>
                    <a:pt x="1019886" y="1225575"/>
                  </a:lnTo>
                  <a:lnTo>
                    <a:pt x="1019873" y="1224305"/>
                  </a:lnTo>
                  <a:lnTo>
                    <a:pt x="1020368" y="1225575"/>
                  </a:lnTo>
                  <a:lnTo>
                    <a:pt x="1020635" y="1224305"/>
                  </a:lnTo>
                  <a:lnTo>
                    <a:pt x="1020902" y="1224305"/>
                  </a:lnTo>
                  <a:lnTo>
                    <a:pt x="1020838" y="1223035"/>
                  </a:lnTo>
                  <a:lnTo>
                    <a:pt x="1021054" y="1223035"/>
                  </a:lnTo>
                  <a:lnTo>
                    <a:pt x="1021080" y="1224305"/>
                  </a:lnTo>
                  <a:lnTo>
                    <a:pt x="1021308" y="1225575"/>
                  </a:lnTo>
                  <a:lnTo>
                    <a:pt x="1021435" y="1225575"/>
                  </a:lnTo>
                  <a:lnTo>
                    <a:pt x="1021854" y="1226845"/>
                  </a:lnTo>
                  <a:lnTo>
                    <a:pt x="1023277" y="1226845"/>
                  </a:lnTo>
                  <a:lnTo>
                    <a:pt x="1023658" y="1228115"/>
                  </a:lnTo>
                  <a:lnTo>
                    <a:pt x="1023480" y="1228115"/>
                  </a:lnTo>
                  <a:lnTo>
                    <a:pt x="1023366" y="1229385"/>
                  </a:lnTo>
                  <a:lnTo>
                    <a:pt x="1023035" y="1228115"/>
                  </a:lnTo>
                  <a:lnTo>
                    <a:pt x="1021930" y="1228115"/>
                  </a:lnTo>
                  <a:lnTo>
                    <a:pt x="1020737" y="1229385"/>
                  </a:lnTo>
                  <a:lnTo>
                    <a:pt x="1016215" y="1229385"/>
                  </a:lnTo>
                  <a:lnTo>
                    <a:pt x="1016076" y="1230655"/>
                  </a:lnTo>
                  <a:lnTo>
                    <a:pt x="1014984" y="1230655"/>
                  </a:lnTo>
                  <a:lnTo>
                    <a:pt x="1014996" y="1231925"/>
                  </a:lnTo>
                  <a:lnTo>
                    <a:pt x="1014590" y="1231925"/>
                  </a:lnTo>
                  <a:lnTo>
                    <a:pt x="1014463" y="1233195"/>
                  </a:lnTo>
                  <a:lnTo>
                    <a:pt x="1015072" y="1233195"/>
                  </a:lnTo>
                  <a:lnTo>
                    <a:pt x="1015441" y="1234465"/>
                  </a:lnTo>
                  <a:lnTo>
                    <a:pt x="1015669" y="1234465"/>
                  </a:lnTo>
                  <a:lnTo>
                    <a:pt x="1015365" y="1235735"/>
                  </a:lnTo>
                  <a:lnTo>
                    <a:pt x="1017282" y="1235735"/>
                  </a:lnTo>
                  <a:lnTo>
                    <a:pt x="1017270" y="1237005"/>
                  </a:lnTo>
                  <a:lnTo>
                    <a:pt x="1017879" y="1237005"/>
                  </a:lnTo>
                  <a:lnTo>
                    <a:pt x="1018209" y="1238275"/>
                  </a:lnTo>
                  <a:lnTo>
                    <a:pt x="1019378" y="1238275"/>
                  </a:lnTo>
                  <a:lnTo>
                    <a:pt x="1019644" y="1239545"/>
                  </a:lnTo>
                  <a:lnTo>
                    <a:pt x="1019962" y="1239545"/>
                  </a:lnTo>
                  <a:lnTo>
                    <a:pt x="1019860" y="1240815"/>
                  </a:lnTo>
                  <a:lnTo>
                    <a:pt x="1020013" y="1242085"/>
                  </a:lnTo>
                  <a:lnTo>
                    <a:pt x="1019835" y="1242085"/>
                  </a:lnTo>
                  <a:lnTo>
                    <a:pt x="1017993" y="1240904"/>
                  </a:lnTo>
                  <a:lnTo>
                    <a:pt x="1017968" y="1242085"/>
                  </a:lnTo>
                  <a:lnTo>
                    <a:pt x="1018362" y="1242085"/>
                  </a:lnTo>
                  <a:lnTo>
                    <a:pt x="1018451" y="1243355"/>
                  </a:lnTo>
                  <a:lnTo>
                    <a:pt x="1109141" y="1243355"/>
                  </a:lnTo>
                  <a:lnTo>
                    <a:pt x="1109141" y="1256055"/>
                  </a:lnTo>
                  <a:lnTo>
                    <a:pt x="1109129" y="1259890"/>
                  </a:lnTo>
                  <a:lnTo>
                    <a:pt x="1108913" y="1263675"/>
                  </a:lnTo>
                  <a:lnTo>
                    <a:pt x="1108735" y="1263675"/>
                  </a:lnTo>
                  <a:lnTo>
                    <a:pt x="1108468" y="1264945"/>
                  </a:lnTo>
                  <a:lnTo>
                    <a:pt x="1108062" y="1264945"/>
                  </a:lnTo>
                  <a:lnTo>
                    <a:pt x="1107211" y="1266215"/>
                  </a:lnTo>
                  <a:lnTo>
                    <a:pt x="1106030" y="1266215"/>
                  </a:lnTo>
                  <a:lnTo>
                    <a:pt x="1105738" y="1267485"/>
                  </a:lnTo>
                  <a:lnTo>
                    <a:pt x="1105547" y="1268755"/>
                  </a:lnTo>
                  <a:lnTo>
                    <a:pt x="1105242" y="1268755"/>
                  </a:lnTo>
                  <a:lnTo>
                    <a:pt x="1104620" y="1271295"/>
                  </a:lnTo>
                  <a:lnTo>
                    <a:pt x="1104912" y="1272565"/>
                  </a:lnTo>
                  <a:lnTo>
                    <a:pt x="1104607" y="1273835"/>
                  </a:lnTo>
                  <a:lnTo>
                    <a:pt x="1104455" y="1273835"/>
                  </a:lnTo>
                  <a:lnTo>
                    <a:pt x="1104087" y="1275105"/>
                  </a:lnTo>
                  <a:lnTo>
                    <a:pt x="1103223" y="1275105"/>
                  </a:lnTo>
                  <a:lnTo>
                    <a:pt x="1102614" y="1276375"/>
                  </a:lnTo>
                  <a:lnTo>
                    <a:pt x="1102398" y="1277645"/>
                  </a:lnTo>
                  <a:lnTo>
                    <a:pt x="1102347" y="1278915"/>
                  </a:lnTo>
                  <a:lnTo>
                    <a:pt x="1102156" y="1280185"/>
                  </a:lnTo>
                  <a:lnTo>
                    <a:pt x="1101839" y="1281455"/>
                  </a:lnTo>
                  <a:lnTo>
                    <a:pt x="1101178" y="1282725"/>
                  </a:lnTo>
                  <a:lnTo>
                    <a:pt x="1100772" y="1283995"/>
                  </a:lnTo>
                  <a:lnTo>
                    <a:pt x="1100340" y="1283995"/>
                  </a:lnTo>
                  <a:lnTo>
                    <a:pt x="1100137" y="1285265"/>
                  </a:lnTo>
                  <a:lnTo>
                    <a:pt x="1099654" y="1286535"/>
                  </a:lnTo>
                  <a:lnTo>
                    <a:pt x="1098956" y="1286535"/>
                  </a:lnTo>
                  <a:lnTo>
                    <a:pt x="1098905" y="1287805"/>
                  </a:lnTo>
                  <a:lnTo>
                    <a:pt x="1098689" y="1289075"/>
                  </a:lnTo>
                  <a:lnTo>
                    <a:pt x="1098245" y="1289075"/>
                  </a:lnTo>
                  <a:lnTo>
                    <a:pt x="1098029" y="1290345"/>
                  </a:lnTo>
                  <a:lnTo>
                    <a:pt x="1097800" y="1290345"/>
                  </a:lnTo>
                  <a:lnTo>
                    <a:pt x="1097495" y="1291615"/>
                  </a:lnTo>
                  <a:lnTo>
                    <a:pt x="1097153" y="1291615"/>
                  </a:lnTo>
                  <a:lnTo>
                    <a:pt x="1097216" y="1294155"/>
                  </a:lnTo>
                  <a:lnTo>
                    <a:pt x="1096937" y="1294155"/>
                  </a:lnTo>
                  <a:lnTo>
                    <a:pt x="1096251" y="1295425"/>
                  </a:lnTo>
                  <a:lnTo>
                    <a:pt x="1095616" y="1295425"/>
                  </a:lnTo>
                  <a:lnTo>
                    <a:pt x="1094359" y="1296695"/>
                  </a:lnTo>
                  <a:lnTo>
                    <a:pt x="1093038" y="1297965"/>
                  </a:lnTo>
                  <a:lnTo>
                    <a:pt x="1093457" y="1299235"/>
                  </a:lnTo>
                  <a:lnTo>
                    <a:pt x="1093038" y="1300505"/>
                  </a:lnTo>
                  <a:lnTo>
                    <a:pt x="1092809" y="1300505"/>
                  </a:lnTo>
                  <a:lnTo>
                    <a:pt x="1092809" y="1330985"/>
                  </a:lnTo>
                  <a:lnTo>
                    <a:pt x="1092631" y="1331658"/>
                  </a:lnTo>
                  <a:lnTo>
                    <a:pt x="1092631" y="1330985"/>
                  </a:lnTo>
                  <a:lnTo>
                    <a:pt x="1092809" y="1330985"/>
                  </a:lnTo>
                  <a:lnTo>
                    <a:pt x="1092809" y="1300505"/>
                  </a:lnTo>
                  <a:lnTo>
                    <a:pt x="1092314" y="1300505"/>
                  </a:lnTo>
                  <a:lnTo>
                    <a:pt x="1091679" y="1303045"/>
                  </a:lnTo>
                  <a:lnTo>
                    <a:pt x="1091184" y="1303045"/>
                  </a:lnTo>
                  <a:lnTo>
                    <a:pt x="1091069" y="1304315"/>
                  </a:lnTo>
                  <a:lnTo>
                    <a:pt x="1090549" y="1305585"/>
                  </a:lnTo>
                  <a:lnTo>
                    <a:pt x="1089964" y="1305585"/>
                  </a:lnTo>
                  <a:lnTo>
                    <a:pt x="1089164" y="1308125"/>
                  </a:lnTo>
                  <a:lnTo>
                    <a:pt x="1088745" y="1308125"/>
                  </a:lnTo>
                  <a:lnTo>
                    <a:pt x="1088669" y="1309395"/>
                  </a:lnTo>
                  <a:lnTo>
                    <a:pt x="1088212" y="1310665"/>
                  </a:lnTo>
                  <a:lnTo>
                    <a:pt x="1086637" y="1310665"/>
                  </a:lnTo>
                  <a:lnTo>
                    <a:pt x="1084707" y="1311935"/>
                  </a:lnTo>
                  <a:lnTo>
                    <a:pt x="1083716" y="1313205"/>
                  </a:lnTo>
                  <a:lnTo>
                    <a:pt x="1081646" y="1313205"/>
                  </a:lnTo>
                  <a:lnTo>
                    <a:pt x="1080414" y="1314475"/>
                  </a:lnTo>
                  <a:lnTo>
                    <a:pt x="1079652" y="1315745"/>
                  </a:lnTo>
                  <a:lnTo>
                    <a:pt x="1079550" y="1317015"/>
                  </a:lnTo>
                  <a:lnTo>
                    <a:pt x="1078865" y="1318285"/>
                  </a:lnTo>
                  <a:lnTo>
                    <a:pt x="1079004" y="1319555"/>
                  </a:lnTo>
                  <a:lnTo>
                    <a:pt x="1081278" y="1319555"/>
                  </a:lnTo>
                  <a:lnTo>
                    <a:pt x="1082789" y="1318285"/>
                  </a:lnTo>
                  <a:lnTo>
                    <a:pt x="1085634" y="1318285"/>
                  </a:lnTo>
                  <a:lnTo>
                    <a:pt x="1087907" y="1317015"/>
                  </a:lnTo>
                  <a:lnTo>
                    <a:pt x="1088529" y="1317015"/>
                  </a:lnTo>
                  <a:lnTo>
                    <a:pt x="1088529" y="1318285"/>
                  </a:lnTo>
                  <a:lnTo>
                    <a:pt x="1087018" y="1319555"/>
                  </a:lnTo>
                  <a:lnTo>
                    <a:pt x="1085773" y="1320825"/>
                  </a:lnTo>
                  <a:lnTo>
                    <a:pt x="1084122" y="1322095"/>
                  </a:lnTo>
                  <a:lnTo>
                    <a:pt x="1082852" y="1323365"/>
                  </a:lnTo>
                  <a:lnTo>
                    <a:pt x="1081684" y="1323365"/>
                  </a:lnTo>
                  <a:lnTo>
                    <a:pt x="1077798" y="1327175"/>
                  </a:lnTo>
                  <a:lnTo>
                    <a:pt x="1076871" y="1328445"/>
                  </a:lnTo>
                  <a:lnTo>
                    <a:pt x="1076972" y="1329715"/>
                  </a:lnTo>
                  <a:lnTo>
                    <a:pt x="1077493" y="1330985"/>
                  </a:lnTo>
                  <a:lnTo>
                    <a:pt x="1077798" y="1333525"/>
                  </a:lnTo>
                  <a:lnTo>
                    <a:pt x="1076121" y="1339875"/>
                  </a:lnTo>
                  <a:lnTo>
                    <a:pt x="1076325" y="1341145"/>
                  </a:lnTo>
                  <a:lnTo>
                    <a:pt x="1076604" y="1342415"/>
                  </a:lnTo>
                  <a:lnTo>
                    <a:pt x="1087234" y="1350035"/>
                  </a:lnTo>
                  <a:lnTo>
                    <a:pt x="1083132" y="1336065"/>
                  </a:lnTo>
                  <a:lnTo>
                    <a:pt x="1084351" y="1336065"/>
                  </a:lnTo>
                  <a:lnTo>
                    <a:pt x="1084376" y="1334795"/>
                  </a:lnTo>
                  <a:lnTo>
                    <a:pt x="1084643" y="1334795"/>
                  </a:lnTo>
                  <a:lnTo>
                    <a:pt x="1084453" y="1336001"/>
                  </a:lnTo>
                  <a:lnTo>
                    <a:pt x="1085088" y="1334795"/>
                  </a:lnTo>
                  <a:lnTo>
                    <a:pt x="1085227" y="1334795"/>
                  </a:lnTo>
                  <a:lnTo>
                    <a:pt x="1085075" y="1336065"/>
                  </a:lnTo>
                  <a:lnTo>
                    <a:pt x="1085291" y="1336065"/>
                  </a:lnTo>
                  <a:lnTo>
                    <a:pt x="1085545" y="1334795"/>
                  </a:lnTo>
                  <a:lnTo>
                    <a:pt x="1085469" y="1336065"/>
                  </a:lnTo>
                  <a:lnTo>
                    <a:pt x="1085583" y="1334795"/>
                  </a:lnTo>
                  <a:lnTo>
                    <a:pt x="1085811" y="1334795"/>
                  </a:lnTo>
                  <a:lnTo>
                    <a:pt x="1085850" y="1336065"/>
                  </a:lnTo>
                  <a:lnTo>
                    <a:pt x="1086764" y="1336065"/>
                  </a:lnTo>
                  <a:lnTo>
                    <a:pt x="1086739" y="1334795"/>
                  </a:lnTo>
                  <a:lnTo>
                    <a:pt x="1087094" y="1334795"/>
                  </a:lnTo>
                  <a:lnTo>
                    <a:pt x="1087043" y="1336065"/>
                  </a:lnTo>
                  <a:lnTo>
                    <a:pt x="1087589" y="1334795"/>
                  </a:lnTo>
                  <a:lnTo>
                    <a:pt x="1087716" y="1334795"/>
                  </a:lnTo>
                  <a:lnTo>
                    <a:pt x="1087577" y="1336065"/>
                  </a:lnTo>
                  <a:lnTo>
                    <a:pt x="1087742" y="1334795"/>
                  </a:lnTo>
                  <a:lnTo>
                    <a:pt x="1088313" y="1334795"/>
                  </a:lnTo>
                  <a:lnTo>
                    <a:pt x="1088707" y="1334795"/>
                  </a:lnTo>
                  <a:lnTo>
                    <a:pt x="1089698" y="1334795"/>
                  </a:lnTo>
                  <a:lnTo>
                    <a:pt x="1089482" y="1333525"/>
                  </a:lnTo>
                  <a:lnTo>
                    <a:pt x="1089799" y="1333525"/>
                  </a:lnTo>
                  <a:lnTo>
                    <a:pt x="1089952" y="1334795"/>
                  </a:lnTo>
                  <a:lnTo>
                    <a:pt x="1091260" y="1334795"/>
                  </a:lnTo>
                  <a:lnTo>
                    <a:pt x="1091704" y="1334795"/>
                  </a:lnTo>
                  <a:lnTo>
                    <a:pt x="1091476" y="1333614"/>
                  </a:lnTo>
                  <a:lnTo>
                    <a:pt x="1091958" y="1333525"/>
                  </a:lnTo>
                  <a:lnTo>
                    <a:pt x="1092288" y="1332255"/>
                  </a:lnTo>
                  <a:lnTo>
                    <a:pt x="1092466" y="1332255"/>
                  </a:lnTo>
                  <a:lnTo>
                    <a:pt x="1092631" y="1332255"/>
                  </a:lnTo>
                  <a:lnTo>
                    <a:pt x="1093101" y="1332255"/>
                  </a:lnTo>
                  <a:lnTo>
                    <a:pt x="1092720" y="1333525"/>
                  </a:lnTo>
                  <a:lnTo>
                    <a:pt x="1092377" y="1333525"/>
                  </a:lnTo>
                  <a:lnTo>
                    <a:pt x="1092098" y="1334795"/>
                  </a:lnTo>
                  <a:lnTo>
                    <a:pt x="1092428" y="1334795"/>
                  </a:lnTo>
                  <a:lnTo>
                    <a:pt x="1092962" y="1333525"/>
                  </a:lnTo>
                  <a:lnTo>
                    <a:pt x="1093800" y="1333525"/>
                  </a:lnTo>
                  <a:lnTo>
                    <a:pt x="1093774" y="1334795"/>
                  </a:lnTo>
                  <a:lnTo>
                    <a:pt x="1094003" y="1334795"/>
                  </a:lnTo>
                  <a:lnTo>
                    <a:pt x="1094181" y="1333525"/>
                  </a:lnTo>
                  <a:lnTo>
                    <a:pt x="1096949" y="1333525"/>
                  </a:lnTo>
                  <a:lnTo>
                    <a:pt x="1097114" y="1334795"/>
                  </a:lnTo>
                  <a:lnTo>
                    <a:pt x="1097191" y="1333525"/>
                  </a:lnTo>
                  <a:lnTo>
                    <a:pt x="1097457" y="1333525"/>
                  </a:lnTo>
                  <a:lnTo>
                    <a:pt x="1097495" y="1334795"/>
                  </a:lnTo>
                  <a:lnTo>
                    <a:pt x="1097940" y="1333525"/>
                  </a:lnTo>
                  <a:lnTo>
                    <a:pt x="1098283" y="1333525"/>
                  </a:lnTo>
                  <a:lnTo>
                    <a:pt x="1098397" y="1332255"/>
                  </a:lnTo>
                  <a:lnTo>
                    <a:pt x="1098550" y="1332255"/>
                  </a:lnTo>
                  <a:lnTo>
                    <a:pt x="1098423" y="1333525"/>
                  </a:lnTo>
                  <a:lnTo>
                    <a:pt x="1098448" y="1334795"/>
                  </a:lnTo>
                  <a:lnTo>
                    <a:pt x="1101496" y="1334795"/>
                  </a:lnTo>
                  <a:lnTo>
                    <a:pt x="1101191" y="1333525"/>
                  </a:lnTo>
                  <a:lnTo>
                    <a:pt x="1101483" y="1333525"/>
                  </a:lnTo>
                  <a:lnTo>
                    <a:pt x="1101699" y="1334795"/>
                  </a:lnTo>
                  <a:lnTo>
                    <a:pt x="1101826" y="1334795"/>
                  </a:lnTo>
                  <a:lnTo>
                    <a:pt x="1101839" y="1336065"/>
                  </a:lnTo>
                  <a:lnTo>
                    <a:pt x="1101979" y="1334795"/>
                  </a:lnTo>
                  <a:lnTo>
                    <a:pt x="1105966" y="1334795"/>
                  </a:lnTo>
                  <a:lnTo>
                    <a:pt x="1106500" y="1332255"/>
                  </a:lnTo>
                  <a:lnTo>
                    <a:pt x="1106766" y="1332255"/>
                  </a:lnTo>
                  <a:lnTo>
                    <a:pt x="1106639" y="1333525"/>
                  </a:lnTo>
                  <a:lnTo>
                    <a:pt x="1106487" y="1334795"/>
                  </a:lnTo>
                  <a:lnTo>
                    <a:pt x="1106017" y="1334795"/>
                  </a:lnTo>
                  <a:lnTo>
                    <a:pt x="1106017" y="1336065"/>
                  </a:lnTo>
                  <a:lnTo>
                    <a:pt x="1107033" y="1336065"/>
                  </a:lnTo>
                  <a:lnTo>
                    <a:pt x="1107135" y="1334795"/>
                  </a:lnTo>
                  <a:lnTo>
                    <a:pt x="1107236" y="1336065"/>
                  </a:lnTo>
                  <a:lnTo>
                    <a:pt x="1107948" y="1336065"/>
                  </a:lnTo>
                  <a:lnTo>
                    <a:pt x="1108265" y="1334795"/>
                  </a:lnTo>
                  <a:lnTo>
                    <a:pt x="1108252" y="1334490"/>
                  </a:lnTo>
                  <a:lnTo>
                    <a:pt x="1108087" y="1333525"/>
                  </a:lnTo>
                  <a:lnTo>
                    <a:pt x="1108265" y="1333525"/>
                  </a:lnTo>
                  <a:lnTo>
                    <a:pt x="1108303" y="1334795"/>
                  </a:lnTo>
                  <a:lnTo>
                    <a:pt x="1108557" y="1334795"/>
                  </a:lnTo>
                  <a:lnTo>
                    <a:pt x="1108481" y="1336065"/>
                  </a:lnTo>
                  <a:lnTo>
                    <a:pt x="1109484" y="1336065"/>
                  </a:lnTo>
                  <a:lnTo>
                    <a:pt x="1109510" y="1334795"/>
                  </a:lnTo>
                  <a:lnTo>
                    <a:pt x="1109548" y="1336065"/>
                  </a:lnTo>
                  <a:lnTo>
                    <a:pt x="1110742" y="1336065"/>
                  </a:lnTo>
                  <a:lnTo>
                    <a:pt x="1110170" y="1334795"/>
                  </a:lnTo>
                  <a:lnTo>
                    <a:pt x="1110818" y="1334795"/>
                  </a:lnTo>
                  <a:lnTo>
                    <a:pt x="1110983" y="1336065"/>
                  </a:lnTo>
                  <a:lnTo>
                    <a:pt x="1112227" y="1336065"/>
                  </a:lnTo>
                  <a:lnTo>
                    <a:pt x="1112202" y="1337335"/>
                  </a:lnTo>
                  <a:lnTo>
                    <a:pt x="1112367" y="1337335"/>
                  </a:lnTo>
                  <a:lnTo>
                    <a:pt x="1112278" y="1336065"/>
                  </a:lnTo>
                  <a:lnTo>
                    <a:pt x="1112278" y="1334795"/>
                  </a:lnTo>
                  <a:lnTo>
                    <a:pt x="1112481" y="1334795"/>
                  </a:lnTo>
                  <a:lnTo>
                    <a:pt x="1112443" y="1336065"/>
                  </a:lnTo>
                  <a:lnTo>
                    <a:pt x="1112723" y="1336065"/>
                  </a:lnTo>
                  <a:lnTo>
                    <a:pt x="1112647" y="1337335"/>
                  </a:lnTo>
                  <a:lnTo>
                    <a:pt x="1112951" y="1337335"/>
                  </a:lnTo>
                  <a:lnTo>
                    <a:pt x="1113231" y="1336065"/>
                  </a:lnTo>
                  <a:lnTo>
                    <a:pt x="1113370" y="1337335"/>
                  </a:lnTo>
                  <a:lnTo>
                    <a:pt x="1113624" y="1336065"/>
                  </a:lnTo>
                  <a:lnTo>
                    <a:pt x="1114082" y="1336065"/>
                  </a:lnTo>
                  <a:lnTo>
                    <a:pt x="1114005" y="1334795"/>
                  </a:lnTo>
                  <a:lnTo>
                    <a:pt x="1114425" y="1334795"/>
                  </a:lnTo>
                  <a:lnTo>
                    <a:pt x="1114869" y="1336065"/>
                  </a:lnTo>
                  <a:lnTo>
                    <a:pt x="1115466" y="1336065"/>
                  </a:lnTo>
                  <a:lnTo>
                    <a:pt x="1115529" y="1334795"/>
                  </a:lnTo>
                  <a:lnTo>
                    <a:pt x="1115669" y="1334795"/>
                  </a:lnTo>
                  <a:lnTo>
                    <a:pt x="1115758" y="1333525"/>
                  </a:lnTo>
                  <a:lnTo>
                    <a:pt x="1116037" y="1334795"/>
                  </a:lnTo>
                  <a:lnTo>
                    <a:pt x="1117104" y="1334795"/>
                  </a:lnTo>
                  <a:lnTo>
                    <a:pt x="1117079" y="1333525"/>
                  </a:lnTo>
                  <a:lnTo>
                    <a:pt x="1117396" y="1333525"/>
                  </a:lnTo>
                  <a:lnTo>
                    <a:pt x="1117168" y="1334490"/>
                  </a:lnTo>
                  <a:lnTo>
                    <a:pt x="1117155" y="1334795"/>
                  </a:lnTo>
                  <a:lnTo>
                    <a:pt x="1118031" y="1334795"/>
                  </a:lnTo>
                  <a:lnTo>
                    <a:pt x="1118196" y="1336065"/>
                  </a:lnTo>
                  <a:lnTo>
                    <a:pt x="1118616" y="1334795"/>
                  </a:lnTo>
                  <a:lnTo>
                    <a:pt x="1119847" y="1334795"/>
                  </a:lnTo>
                  <a:lnTo>
                    <a:pt x="1119898" y="1333525"/>
                  </a:lnTo>
                  <a:lnTo>
                    <a:pt x="1119720" y="1332255"/>
                  </a:lnTo>
                  <a:lnTo>
                    <a:pt x="1119936" y="1330985"/>
                  </a:lnTo>
                  <a:lnTo>
                    <a:pt x="1119987" y="1333525"/>
                  </a:lnTo>
                  <a:lnTo>
                    <a:pt x="1120190" y="1333525"/>
                  </a:lnTo>
                  <a:lnTo>
                    <a:pt x="1120101" y="1334795"/>
                  </a:lnTo>
                  <a:lnTo>
                    <a:pt x="1120355" y="1334795"/>
                  </a:lnTo>
                  <a:lnTo>
                    <a:pt x="1120559" y="1344955"/>
                  </a:lnTo>
                  <a:lnTo>
                    <a:pt x="1120749" y="1344955"/>
                  </a:lnTo>
                  <a:lnTo>
                    <a:pt x="1121029" y="1346225"/>
                  </a:lnTo>
                  <a:lnTo>
                    <a:pt x="1121346" y="1346225"/>
                  </a:lnTo>
                  <a:lnTo>
                    <a:pt x="1121168" y="1347495"/>
                  </a:lnTo>
                  <a:lnTo>
                    <a:pt x="1124381" y="1347495"/>
                  </a:lnTo>
                  <a:lnTo>
                    <a:pt x="1124305" y="1348765"/>
                  </a:lnTo>
                  <a:lnTo>
                    <a:pt x="1124813" y="1348765"/>
                  </a:lnTo>
                  <a:lnTo>
                    <a:pt x="1125194" y="1350035"/>
                  </a:lnTo>
                  <a:lnTo>
                    <a:pt x="1129385" y="1350035"/>
                  </a:lnTo>
                  <a:lnTo>
                    <a:pt x="1129957" y="1348765"/>
                  </a:lnTo>
                  <a:lnTo>
                    <a:pt x="1129944" y="1350035"/>
                  </a:lnTo>
                  <a:lnTo>
                    <a:pt x="1130096" y="1348765"/>
                  </a:lnTo>
                  <a:lnTo>
                    <a:pt x="1131087" y="1348765"/>
                  </a:lnTo>
                  <a:lnTo>
                    <a:pt x="1130935" y="1350035"/>
                  </a:lnTo>
                  <a:lnTo>
                    <a:pt x="1132446" y="1350035"/>
                  </a:lnTo>
                  <a:lnTo>
                    <a:pt x="1132484" y="1348765"/>
                  </a:lnTo>
                  <a:lnTo>
                    <a:pt x="1132649" y="1348765"/>
                  </a:lnTo>
                  <a:lnTo>
                    <a:pt x="1132992" y="1350035"/>
                  </a:lnTo>
                  <a:lnTo>
                    <a:pt x="1133068" y="1348765"/>
                  </a:lnTo>
                  <a:lnTo>
                    <a:pt x="1134770" y="1348765"/>
                  </a:lnTo>
                  <a:lnTo>
                    <a:pt x="1134986" y="1347495"/>
                  </a:lnTo>
                  <a:lnTo>
                    <a:pt x="1135126" y="1347495"/>
                  </a:lnTo>
                  <a:lnTo>
                    <a:pt x="1134999" y="1346225"/>
                  </a:lnTo>
                  <a:lnTo>
                    <a:pt x="1135164" y="1346225"/>
                  </a:lnTo>
                  <a:lnTo>
                    <a:pt x="1135253" y="1347495"/>
                  </a:lnTo>
                  <a:lnTo>
                    <a:pt x="1135532" y="1346225"/>
                  </a:lnTo>
                  <a:lnTo>
                    <a:pt x="1139520" y="1351305"/>
                  </a:lnTo>
                  <a:lnTo>
                    <a:pt x="1145857" y="1351305"/>
                  </a:lnTo>
                  <a:lnTo>
                    <a:pt x="1146263" y="1352575"/>
                  </a:lnTo>
                  <a:lnTo>
                    <a:pt x="1146975" y="1355115"/>
                  </a:lnTo>
                  <a:lnTo>
                    <a:pt x="1148676" y="1355115"/>
                  </a:lnTo>
                  <a:lnTo>
                    <a:pt x="1151902" y="1356385"/>
                  </a:lnTo>
                  <a:lnTo>
                    <a:pt x="1152690" y="1355115"/>
                  </a:lnTo>
                  <a:lnTo>
                    <a:pt x="1155979" y="1353845"/>
                  </a:lnTo>
                  <a:lnTo>
                    <a:pt x="1156449" y="1353845"/>
                  </a:lnTo>
                  <a:lnTo>
                    <a:pt x="1156677" y="1355115"/>
                  </a:lnTo>
                  <a:lnTo>
                    <a:pt x="1158049" y="1355115"/>
                  </a:lnTo>
                  <a:lnTo>
                    <a:pt x="1158290" y="1353845"/>
                  </a:lnTo>
                  <a:lnTo>
                    <a:pt x="1159090" y="1353845"/>
                  </a:lnTo>
                  <a:lnTo>
                    <a:pt x="1159484" y="1352931"/>
                  </a:lnTo>
                  <a:lnTo>
                    <a:pt x="1159319" y="1353845"/>
                  </a:lnTo>
                  <a:lnTo>
                    <a:pt x="1159548" y="1353845"/>
                  </a:lnTo>
                  <a:lnTo>
                    <a:pt x="1159725" y="1352575"/>
                  </a:lnTo>
                  <a:lnTo>
                    <a:pt x="1160106" y="1352575"/>
                  </a:lnTo>
                  <a:lnTo>
                    <a:pt x="1160081" y="1353845"/>
                  </a:lnTo>
                  <a:lnTo>
                    <a:pt x="1160246" y="1353845"/>
                  </a:lnTo>
                  <a:lnTo>
                    <a:pt x="1160653" y="1352575"/>
                  </a:lnTo>
                  <a:lnTo>
                    <a:pt x="1160995" y="1352575"/>
                  </a:lnTo>
                  <a:lnTo>
                    <a:pt x="1160894" y="1353845"/>
                  </a:lnTo>
                  <a:lnTo>
                    <a:pt x="1161097" y="1352575"/>
                  </a:lnTo>
                  <a:lnTo>
                    <a:pt x="1161262" y="1353845"/>
                  </a:lnTo>
                  <a:lnTo>
                    <a:pt x="1161516" y="1353845"/>
                  </a:lnTo>
                  <a:lnTo>
                    <a:pt x="1161783" y="1355115"/>
                  </a:lnTo>
                  <a:lnTo>
                    <a:pt x="1163396" y="1355115"/>
                  </a:lnTo>
                  <a:lnTo>
                    <a:pt x="1163764" y="1353845"/>
                  </a:lnTo>
                  <a:lnTo>
                    <a:pt x="1164056" y="1353845"/>
                  </a:lnTo>
                  <a:lnTo>
                    <a:pt x="1164132" y="1352575"/>
                  </a:lnTo>
                  <a:lnTo>
                    <a:pt x="1164488" y="1352575"/>
                  </a:lnTo>
                  <a:lnTo>
                    <a:pt x="1164818" y="1351305"/>
                  </a:lnTo>
                  <a:lnTo>
                    <a:pt x="1164932" y="1352575"/>
                  </a:lnTo>
                  <a:lnTo>
                    <a:pt x="1165085" y="1351305"/>
                  </a:lnTo>
                  <a:lnTo>
                    <a:pt x="1165644" y="1351305"/>
                  </a:lnTo>
                  <a:lnTo>
                    <a:pt x="1165504" y="1350035"/>
                  </a:lnTo>
                  <a:lnTo>
                    <a:pt x="1165834" y="1350035"/>
                  </a:lnTo>
                  <a:lnTo>
                    <a:pt x="1165910" y="1348765"/>
                  </a:lnTo>
                  <a:lnTo>
                    <a:pt x="1165631" y="1348765"/>
                  </a:lnTo>
                  <a:lnTo>
                    <a:pt x="1165339" y="1347495"/>
                  </a:lnTo>
                  <a:lnTo>
                    <a:pt x="1165974" y="1347495"/>
                  </a:lnTo>
                  <a:lnTo>
                    <a:pt x="1166126" y="1348765"/>
                  </a:lnTo>
                  <a:lnTo>
                    <a:pt x="1166101" y="1347495"/>
                  </a:lnTo>
                  <a:lnTo>
                    <a:pt x="1166368" y="1347495"/>
                  </a:lnTo>
                  <a:lnTo>
                    <a:pt x="1166431" y="1346225"/>
                  </a:lnTo>
                  <a:lnTo>
                    <a:pt x="1166126" y="1346225"/>
                  </a:lnTo>
                  <a:lnTo>
                    <a:pt x="1165758" y="1346225"/>
                  </a:lnTo>
                  <a:lnTo>
                    <a:pt x="1166063" y="1344955"/>
                  </a:lnTo>
                  <a:lnTo>
                    <a:pt x="1166126" y="1346225"/>
                  </a:lnTo>
                  <a:lnTo>
                    <a:pt x="1166164" y="1344955"/>
                  </a:lnTo>
                  <a:lnTo>
                    <a:pt x="1166761" y="1344955"/>
                  </a:lnTo>
                  <a:lnTo>
                    <a:pt x="1166787" y="1343685"/>
                  </a:lnTo>
                  <a:lnTo>
                    <a:pt x="1166952" y="1343685"/>
                  </a:lnTo>
                  <a:lnTo>
                    <a:pt x="1167066" y="1342415"/>
                  </a:lnTo>
                  <a:lnTo>
                    <a:pt x="1167917" y="1342415"/>
                  </a:lnTo>
                  <a:lnTo>
                    <a:pt x="1167955" y="1341145"/>
                  </a:lnTo>
                  <a:lnTo>
                    <a:pt x="1168349" y="1341145"/>
                  </a:lnTo>
                  <a:lnTo>
                    <a:pt x="1168565" y="1339875"/>
                  </a:lnTo>
                  <a:lnTo>
                    <a:pt x="1168971" y="1339875"/>
                  </a:lnTo>
                  <a:lnTo>
                    <a:pt x="1169073" y="1338605"/>
                  </a:lnTo>
                  <a:lnTo>
                    <a:pt x="1169568" y="1337335"/>
                  </a:lnTo>
                  <a:close/>
                </a:path>
              </a:pathLst>
            </a:custGeom>
            <a:solidFill>
              <a:srgbClr val="AB42DF">
                <a:alpha val="59999"/>
              </a:srgbClr>
            </a:solidFill>
          </p:spPr>
          <p:txBody>
            <a:bodyPr wrap="square" lIns="0" tIns="0" rIns="0" bIns="0" rtlCol="0"/>
            <a:lstStyle/>
            <a:p>
              <a:endParaRPr/>
            </a:p>
          </p:txBody>
        </p:sp>
        <p:pic>
          <p:nvPicPr>
            <p:cNvPr id="216" name="object 216"/>
            <p:cNvPicPr/>
            <p:nvPr/>
          </p:nvPicPr>
          <p:blipFill>
            <a:blip r:embed="rId18" cstate="print"/>
            <a:stretch>
              <a:fillRect/>
            </a:stretch>
          </p:blipFill>
          <p:spPr>
            <a:xfrm>
              <a:off x="11671360" y="8448540"/>
              <a:ext cx="109741" cy="81280"/>
            </a:xfrm>
            <a:prstGeom prst="rect">
              <a:avLst/>
            </a:prstGeom>
          </p:spPr>
        </p:pic>
        <p:sp>
          <p:nvSpPr>
            <p:cNvPr id="217" name="object 217"/>
            <p:cNvSpPr/>
            <p:nvPr/>
          </p:nvSpPr>
          <p:spPr>
            <a:xfrm>
              <a:off x="12229707" y="8529421"/>
              <a:ext cx="166370" cy="170180"/>
            </a:xfrm>
            <a:custGeom>
              <a:avLst/>
              <a:gdLst/>
              <a:ahLst/>
              <a:cxnLst/>
              <a:rect l="l" t="t" r="r" b="b"/>
              <a:pathLst>
                <a:path w="166370" h="170179">
                  <a:moveTo>
                    <a:pt x="673" y="124599"/>
                  </a:moveTo>
                  <a:lnTo>
                    <a:pt x="571" y="124726"/>
                  </a:lnTo>
                  <a:lnTo>
                    <a:pt x="673" y="124599"/>
                  </a:lnTo>
                  <a:close/>
                </a:path>
                <a:path w="166370" h="170179">
                  <a:moveTo>
                    <a:pt x="20586" y="149999"/>
                  </a:moveTo>
                  <a:close/>
                </a:path>
                <a:path w="166370" h="170179">
                  <a:moveTo>
                    <a:pt x="23672" y="152920"/>
                  </a:moveTo>
                  <a:lnTo>
                    <a:pt x="23520" y="152920"/>
                  </a:lnTo>
                  <a:lnTo>
                    <a:pt x="23520" y="153047"/>
                  </a:lnTo>
                  <a:lnTo>
                    <a:pt x="23672" y="152920"/>
                  </a:lnTo>
                  <a:close/>
                </a:path>
                <a:path w="166370" h="170179">
                  <a:moveTo>
                    <a:pt x="26403" y="159778"/>
                  </a:moveTo>
                  <a:lnTo>
                    <a:pt x="26327" y="159905"/>
                  </a:lnTo>
                  <a:lnTo>
                    <a:pt x="26403" y="159778"/>
                  </a:lnTo>
                  <a:close/>
                </a:path>
                <a:path w="166370" h="170179">
                  <a:moveTo>
                    <a:pt x="30124" y="165366"/>
                  </a:moveTo>
                  <a:lnTo>
                    <a:pt x="30010" y="165493"/>
                  </a:lnTo>
                  <a:lnTo>
                    <a:pt x="30124" y="165366"/>
                  </a:lnTo>
                  <a:close/>
                </a:path>
                <a:path w="166370" h="170179">
                  <a:moveTo>
                    <a:pt x="43053" y="161683"/>
                  </a:moveTo>
                  <a:lnTo>
                    <a:pt x="43002" y="161556"/>
                  </a:lnTo>
                  <a:lnTo>
                    <a:pt x="42824" y="161429"/>
                  </a:lnTo>
                  <a:lnTo>
                    <a:pt x="42824" y="161556"/>
                  </a:lnTo>
                  <a:lnTo>
                    <a:pt x="43014" y="161683"/>
                  </a:lnTo>
                  <a:close/>
                </a:path>
                <a:path w="166370" h="170179">
                  <a:moveTo>
                    <a:pt x="51968" y="127012"/>
                  </a:moveTo>
                  <a:lnTo>
                    <a:pt x="49771" y="124853"/>
                  </a:lnTo>
                  <a:lnTo>
                    <a:pt x="47117" y="124853"/>
                  </a:lnTo>
                  <a:lnTo>
                    <a:pt x="38366" y="124599"/>
                  </a:lnTo>
                  <a:lnTo>
                    <a:pt x="34556" y="124599"/>
                  </a:lnTo>
                  <a:lnTo>
                    <a:pt x="34607" y="124218"/>
                  </a:lnTo>
                  <a:lnTo>
                    <a:pt x="34683" y="123456"/>
                  </a:lnTo>
                  <a:lnTo>
                    <a:pt x="34683" y="122567"/>
                  </a:lnTo>
                  <a:lnTo>
                    <a:pt x="33477" y="120916"/>
                  </a:lnTo>
                  <a:lnTo>
                    <a:pt x="32740" y="119900"/>
                  </a:lnTo>
                  <a:lnTo>
                    <a:pt x="31254" y="120916"/>
                  </a:lnTo>
                  <a:lnTo>
                    <a:pt x="31038" y="120662"/>
                  </a:lnTo>
                  <a:lnTo>
                    <a:pt x="31038" y="120535"/>
                  </a:lnTo>
                  <a:lnTo>
                    <a:pt x="31153" y="120027"/>
                  </a:lnTo>
                  <a:lnTo>
                    <a:pt x="31318" y="119900"/>
                  </a:lnTo>
                  <a:lnTo>
                    <a:pt x="31292" y="119519"/>
                  </a:lnTo>
                  <a:lnTo>
                    <a:pt x="31127" y="119392"/>
                  </a:lnTo>
                  <a:lnTo>
                    <a:pt x="31229" y="119138"/>
                  </a:lnTo>
                  <a:lnTo>
                    <a:pt x="28981" y="119011"/>
                  </a:lnTo>
                  <a:lnTo>
                    <a:pt x="19431" y="118503"/>
                  </a:lnTo>
                  <a:lnTo>
                    <a:pt x="15862" y="118376"/>
                  </a:lnTo>
                  <a:lnTo>
                    <a:pt x="14452" y="118376"/>
                  </a:lnTo>
                  <a:lnTo>
                    <a:pt x="13995" y="118503"/>
                  </a:lnTo>
                  <a:lnTo>
                    <a:pt x="13893" y="118630"/>
                  </a:lnTo>
                  <a:lnTo>
                    <a:pt x="13792" y="118503"/>
                  </a:lnTo>
                  <a:lnTo>
                    <a:pt x="13665" y="118503"/>
                  </a:lnTo>
                  <a:lnTo>
                    <a:pt x="13601" y="118376"/>
                  </a:lnTo>
                  <a:lnTo>
                    <a:pt x="13512" y="118503"/>
                  </a:lnTo>
                  <a:lnTo>
                    <a:pt x="13373" y="118503"/>
                  </a:lnTo>
                  <a:lnTo>
                    <a:pt x="13246" y="118630"/>
                  </a:lnTo>
                  <a:lnTo>
                    <a:pt x="13169" y="118503"/>
                  </a:lnTo>
                  <a:lnTo>
                    <a:pt x="13081" y="118376"/>
                  </a:lnTo>
                  <a:lnTo>
                    <a:pt x="13119" y="118249"/>
                  </a:lnTo>
                  <a:lnTo>
                    <a:pt x="13068" y="118122"/>
                  </a:lnTo>
                  <a:lnTo>
                    <a:pt x="12865" y="118122"/>
                  </a:lnTo>
                  <a:lnTo>
                    <a:pt x="12877" y="118249"/>
                  </a:lnTo>
                  <a:lnTo>
                    <a:pt x="12725" y="118249"/>
                  </a:lnTo>
                  <a:lnTo>
                    <a:pt x="12649" y="118376"/>
                  </a:lnTo>
                  <a:lnTo>
                    <a:pt x="12522" y="118376"/>
                  </a:lnTo>
                  <a:lnTo>
                    <a:pt x="12534" y="118503"/>
                  </a:lnTo>
                  <a:lnTo>
                    <a:pt x="12471" y="118630"/>
                  </a:lnTo>
                  <a:lnTo>
                    <a:pt x="12382" y="118757"/>
                  </a:lnTo>
                  <a:lnTo>
                    <a:pt x="12382" y="118884"/>
                  </a:lnTo>
                  <a:lnTo>
                    <a:pt x="12077" y="118884"/>
                  </a:lnTo>
                  <a:lnTo>
                    <a:pt x="12115" y="118630"/>
                  </a:lnTo>
                  <a:lnTo>
                    <a:pt x="11938" y="118757"/>
                  </a:lnTo>
                  <a:lnTo>
                    <a:pt x="11620" y="118757"/>
                  </a:lnTo>
                  <a:lnTo>
                    <a:pt x="11557" y="118884"/>
                  </a:lnTo>
                  <a:lnTo>
                    <a:pt x="11239" y="118884"/>
                  </a:lnTo>
                  <a:lnTo>
                    <a:pt x="11226" y="119011"/>
                  </a:lnTo>
                  <a:lnTo>
                    <a:pt x="11010" y="119011"/>
                  </a:lnTo>
                  <a:lnTo>
                    <a:pt x="10871" y="118884"/>
                  </a:lnTo>
                  <a:lnTo>
                    <a:pt x="10744" y="119011"/>
                  </a:lnTo>
                  <a:lnTo>
                    <a:pt x="10782" y="119138"/>
                  </a:lnTo>
                  <a:lnTo>
                    <a:pt x="10579" y="119138"/>
                  </a:lnTo>
                  <a:lnTo>
                    <a:pt x="10579" y="119265"/>
                  </a:lnTo>
                  <a:lnTo>
                    <a:pt x="10248" y="119265"/>
                  </a:lnTo>
                  <a:lnTo>
                    <a:pt x="10172" y="119392"/>
                  </a:lnTo>
                  <a:lnTo>
                    <a:pt x="9956" y="119265"/>
                  </a:lnTo>
                  <a:lnTo>
                    <a:pt x="9956" y="119392"/>
                  </a:lnTo>
                  <a:lnTo>
                    <a:pt x="9804" y="119392"/>
                  </a:lnTo>
                  <a:lnTo>
                    <a:pt x="9817" y="119519"/>
                  </a:lnTo>
                  <a:lnTo>
                    <a:pt x="9601" y="119519"/>
                  </a:lnTo>
                  <a:lnTo>
                    <a:pt x="9575" y="119392"/>
                  </a:lnTo>
                  <a:lnTo>
                    <a:pt x="9525" y="119519"/>
                  </a:lnTo>
                  <a:lnTo>
                    <a:pt x="9448" y="119646"/>
                  </a:lnTo>
                  <a:lnTo>
                    <a:pt x="9156" y="119646"/>
                  </a:lnTo>
                  <a:lnTo>
                    <a:pt x="9131" y="119519"/>
                  </a:lnTo>
                  <a:lnTo>
                    <a:pt x="8966" y="119519"/>
                  </a:lnTo>
                  <a:lnTo>
                    <a:pt x="8966" y="119646"/>
                  </a:lnTo>
                  <a:lnTo>
                    <a:pt x="8978" y="119773"/>
                  </a:lnTo>
                  <a:lnTo>
                    <a:pt x="8813" y="120027"/>
                  </a:lnTo>
                  <a:lnTo>
                    <a:pt x="8788" y="119900"/>
                  </a:lnTo>
                  <a:lnTo>
                    <a:pt x="8661" y="120027"/>
                  </a:lnTo>
                  <a:lnTo>
                    <a:pt x="8420" y="120027"/>
                  </a:lnTo>
                  <a:lnTo>
                    <a:pt x="8331" y="120154"/>
                  </a:lnTo>
                  <a:lnTo>
                    <a:pt x="8305" y="120281"/>
                  </a:lnTo>
                  <a:lnTo>
                    <a:pt x="8102" y="120281"/>
                  </a:lnTo>
                  <a:lnTo>
                    <a:pt x="8026" y="120535"/>
                  </a:lnTo>
                  <a:lnTo>
                    <a:pt x="7670" y="120535"/>
                  </a:lnTo>
                  <a:lnTo>
                    <a:pt x="7708" y="120408"/>
                  </a:lnTo>
                  <a:lnTo>
                    <a:pt x="7645" y="120154"/>
                  </a:lnTo>
                  <a:lnTo>
                    <a:pt x="3251" y="121551"/>
                  </a:lnTo>
                  <a:lnTo>
                    <a:pt x="3327" y="121678"/>
                  </a:lnTo>
                  <a:lnTo>
                    <a:pt x="3352" y="121805"/>
                  </a:lnTo>
                  <a:lnTo>
                    <a:pt x="3225" y="121932"/>
                  </a:lnTo>
                  <a:lnTo>
                    <a:pt x="3162" y="122059"/>
                  </a:lnTo>
                  <a:lnTo>
                    <a:pt x="3073" y="122186"/>
                  </a:lnTo>
                  <a:lnTo>
                    <a:pt x="3098" y="122313"/>
                  </a:lnTo>
                  <a:lnTo>
                    <a:pt x="2997" y="122440"/>
                  </a:lnTo>
                  <a:lnTo>
                    <a:pt x="3086" y="122567"/>
                  </a:lnTo>
                  <a:lnTo>
                    <a:pt x="3213" y="122694"/>
                  </a:lnTo>
                  <a:lnTo>
                    <a:pt x="2971" y="122694"/>
                  </a:lnTo>
                  <a:lnTo>
                    <a:pt x="2819" y="122821"/>
                  </a:lnTo>
                  <a:lnTo>
                    <a:pt x="2565" y="122821"/>
                  </a:lnTo>
                  <a:lnTo>
                    <a:pt x="2603" y="123075"/>
                  </a:lnTo>
                  <a:lnTo>
                    <a:pt x="2489" y="122948"/>
                  </a:lnTo>
                  <a:lnTo>
                    <a:pt x="2362" y="123075"/>
                  </a:lnTo>
                  <a:lnTo>
                    <a:pt x="2286" y="123202"/>
                  </a:lnTo>
                  <a:lnTo>
                    <a:pt x="2133" y="123329"/>
                  </a:lnTo>
                  <a:lnTo>
                    <a:pt x="2057" y="123456"/>
                  </a:lnTo>
                  <a:lnTo>
                    <a:pt x="1981" y="123329"/>
                  </a:lnTo>
                  <a:lnTo>
                    <a:pt x="1993" y="123583"/>
                  </a:lnTo>
                  <a:lnTo>
                    <a:pt x="1816" y="123583"/>
                  </a:lnTo>
                  <a:lnTo>
                    <a:pt x="1841" y="123456"/>
                  </a:lnTo>
                  <a:lnTo>
                    <a:pt x="1778" y="123583"/>
                  </a:lnTo>
                  <a:lnTo>
                    <a:pt x="1435" y="123583"/>
                  </a:lnTo>
                  <a:lnTo>
                    <a:pt x="1549" y="123710"/>
                  </a:lnTo>
                  <a:lnTo>
                    <a:pt x="1498" y="123837"/>
                  </a:lnTo>
                  <a:lnTo>
                    <a:pt x="1371" y="123837"/>
                  </a:lnTo>
                  <a:lnTo>
                    <a:pt x="1295" y="123964"/>
                  </a:lnTo>
                  <a:lnTo>
                    <a:pt x="1358" y="124218"/>
                  </a:lnTo>
                  <a:lnTo>
                    <a:pt x="1193" y="124218"/>
                  </a:lnTo>
                  <a:lnTo>
                    <a:pt x="1193" y="124091"/>
                  </a:lnTo>
                  <a:lnTo>
                    <a:pt x="1079" y="124472"/>
                  </a:lnTo>
                  <a:lnTo>
                    <a:pt x="1092" y="124599"/>
                  </a:lnTo>
                  <a:lnTo>
                    <a:pt x="812" y="124472"/>
                  </a:lnTo>
                  <a:lnTo>
                    <a:pt x="787" y="124599"/>
                  </a:lnTo>
                  <a:lnTo>
                    <a:pt x="736" y="124726"/>
                  </a:lnTo>
                  <a:lnTo>
                    <a:pt x="647" y="124853"/>
                  </a:lnTo>
                  <a:lnTo>
                    <a:pt x="469" y="124980"/>
                  </a:lnTo>
                  <a:lnTo>
                    <a:pt x="381" y="125107"/>
                  </a:lnTo>
                  <a:lnTo>
                    <a:pt x="406" y="125488"/>
                  </a:lnTo>
                  <a:lnTo>
                    <a:pt x="127" y="125869"/>
                  </a:lnTo>
                  <a:lnTo>
                    <a:pt x="127" y="125996"/>
                  </a:lnTo>
                  <a:lnTo>
                    <a:pt x="0" y="125996"/>
                  </a:lnTo>
                  <a:lnTo>
                    <a:pt x="88" y="126631"/>
                  </a:lnTo>
                  <a:lnTo>
                    <a:pt x="88" y="126885"/>
                  </a:lnTo>
                  <a:lnTo>
                    <a:pt x="266" y="126885"/>
                  </a:lnTo>
                  <a:lnTo>
                    <a:pt x="381" y="127012"/>
                  </a:lnTo>
                  <a:lnTo>
                    <a:pt x="571" y="127012"/>
                  </a:lnTo>
                  <a:lnTo>
                    <a:pt x="51968" y="127012"/>
                  </a:lnTo>
                  <a:close/>
                </a:path>
                <a:path w="166370" h="170179">
                  <a:moveTo>
                    <a:pt x="59093" y="144792"/>
                  </a:moveTo>
                  <a:lnTo>
                    <a:pt x="41783" y="144792"/>
                  </a:lnTo>
                  <a:lnTo>
                    <a:pt x="41783" y="161937"/>
                  </a:lnTo>
                  <a:lnTo>
                    <a:pt x="41757" y="161810"/>
                  </a:lnTo>
                  <a:lnTo>
                    <a:pt x="41783" y="161937"/>
                  </a:lnTo>
                  <a:lnTo>
                    <a:pt x="41783" y="144792"/>
                  </a:lnTo>
                  <a:lnTo>
                    <a:pt x="16891" y="144792"/>
                  </a:lnTo>
                  <a:lnTo>
                    <a:pt x="16992" y="144919"/>
                  </a:lnTo>
                  <a:lnTo>
                    <a:pt x="17246" y="144919"/>
                  </a:lnTo>
                  <a:lnTo>
                    <a:pt x="17551" y="145173"/>
                  </a:lnTo>
                  <a:lnTo>
                    <a:pt x="17780" y="145300"/>
                  </a:lnTo>
                  <a:lnTo>
                    <a:pt x="17881" y="145427"/>
                  </a:lnTo>
                  <a:lnTo>
                    <a:pt x="17957" y="145554"/>
                  </a:lnTo>
                  <a:lnTo>
                    <a:pt x="18135" y="145681"/>
                  </a:lnTo>
                  <a:lnTo>
                    <a:pt x="18173" y="145808"/>
                  </a:lnTo>
                  <a:lnTo>
                    <a:pt x="18402" y="146189"/>
                  </a:lnTo>
                  <a:lnTo>
                    <a:pt x="18465" y="146443"/>
                  </a:lnTo>
                  <a:lnTo>
                    <a:pt x="19075" y="146697"/>
                  </a:lnTo>
                  <a:lnTo>
                    <a:pt x="19265" y="146824"/>
                  </a:lnTo>
                  <a:lnTo>
                    <a:pt x="19392" y="147078"/>
                  </a:lnTo>
                  <a:lnTo>
                    <a:pt x="19392" y="147332"/>
                  </a:lnTo>
                  <a:lnTo>
                    <a:pt x="19202" y="147332"/>
                  </a:lnTo>
                  <a:lnTo>
                    <a:pt x="19291" y="147586"/>
                  </a:lnTo>
                  <a:lnTo>
                    <a:pt x="19494" y="147586"/>
                  </a:lnTo>
                  <a:lnTo>
                    <a:pt x="19431" y="147713"/>
                  </a:lnTo>
                  <a:lnTo>
                    <a:pt x="19291" y="147586"/>
                  </a:lnTo>
                  <a:lnTo>
                    <a:pt x="19253" y="147713"/>
                  </a:lnTo>
                  <a:lnTo>
                    <a:pt x="19011" y="147713"/>
                  </a:lnTo>
                  <a:lnTo>
                    <a:pt x="19138" y="147840"/>
                  </a:lnTo>
                  <a:lnTo>
                    <a:pt x="19291" y="148348"/>
                  </a:lnTo>
                  <a:lnTo>
                    <a:pt x="18999" y="148348"/>
                  </a:lnTo>
                  <a:lnTo>
                    <a:pt x="19088" y="148729"/>
                  </a:lnTo>
                  <a:lnTo>
                    <a:pt x="19316" y="148729"/>
                  </a:lnTo>
                  <a:lnTo>
                    <a:pt x="19367" y="148856"/>
                  </a:lnTo>
                  <a:lnTo>
                    <a:pt x="19431" y="148729"/>
                  </a:lnTo>
                  <a:lnTo>
                    <a:pt x="19519" y="148983"/>
                  </a:lnTo>
                  <a:lnTo>
                    <a:pt x="19494" y="149110"/>
                  </a:lnTo>
                  <a:lnTo>
                    <a:pt x="19545" y="148983"/>
                  </a:lnTo>
                  <a:lnTo>
                    <a:pt x="19583" y="148856"/>
                  </a:lnTo>
                  <a:lnTo>
                    <a:pt x="19672" y="148983"/>
                  </a:lnTo>
                  <a:lnTo>
                    <a:pt x="19634" y="149110"/>
                  </a:lnTo>
                  <a:lnTo>
                    <a:pt x="19773" y="149110"/>
                  </a:lnTo>
                  <a:lnTo>
                    <a:pt x="19723" y="149237"/>
                  </a:lnTo>
                  <a:lnTo>
                    <a:pt x="19875" y="149237"/>
                  </a:lnTo>
                  <a:lnTo>
                    <a:pt x="19837" y="149364"/>
                  </a:lnTo>
                  <a:lnTo>
                    <a:pt x="20027" y="149237"/>
                  </a:lnTo>
                  <a:lnTo>
                    <a:pt x="20129" y="149364"/>
                  </a:lnTo>
                  <a:lnTo>
                    <a:pt x="20243" y="149237"/>
                  </a:lnTo>
                  <a:lnTo>
                    <a:pt x="20358" y="149364"/>
                  </a:lnTo>
                  <a:lnTo>
                    <a:pt x="20307" y="149491"/>
                  </a:lnTo>
                  <a:lnTo>
                    <a:pt x="20154" y="149491"/>
                  </a:lnTo>
                  <a:lnTo>
                    <a:pt x="20167" y="149745"/>
                  </a:lnTo>
                  <a:lnTo>
                    <a:pt x="20383" y="149745"/>
                  </a:lnTo>
                  <a:lnTo>
                    <a:pt x="20586" y="149999"/>
                  </a:lnTo>
                  <a:lnTo>
                    <a:pt x="20523" y="150126"/>
                  </a:lnTo>
                  <a:lnTo>
                    <a:pt x="20472" y="149999"/>
                  </a:lnTo>
                  <a:lnTo>
                    <a:pt x="20332" y="149999"/>
                  </a:lnTo>
                  <a:lnTo>
                    <a:pt x="20370" y="150126"/>
                  </a:lnTo>
                  <a:lnTo>
                    <a:pt x="20447" y="150253"/>
                  </a:lnTo>
                  <a:lnTo>
                    <a:pt x="20256" y="150253"/>
                  </a:lnTo>
                  <a:lnTo>
                    <a:pt x="20459" y="150507"/>
                  </a:lnTo>
                  <a:lnTo>
                    <a:pt x="20599" y="150634"/>
                  </a:lnTo>
                  <a:lnTo>
                    <a:pt x="20853" y="150761"/>
                  </a:lnTo>
                  <a:lnTo>
                    <a:pt x="20878" y="150888"/>
                  </a:lnTo>
                  <a:lnTo>
                    <a:pt x="21285" y="150888"/>
                  </a:lnTo>
                  <a:lnTo>
                    <a:pt x="21234" y="150761"/>
                  </a:lnTo>
                  <a:lnTo>
                    <a:pt x="21412" y="150761"/>
                  </a:lnTo>
                  <a:lnTo>
                    <a:pt x="21513" y="151015"/>
                  </a:lnTo>
                  <a:lnTo>
                    <a:pt x="21526" y="151142"/>
                  </a:lnTo>
                  <a:lnTo>
                    <a:pt x="21424" y="151269"/>
                  </a:lnTo>
                  <a:lnTo>
                    <a:pt x="21361" y="151396"/>
                  </a:lnTo>
                  <a:lnTo>
                    <a:pt x="21412" y="151650"/>
                  </a:lnTo>
                  <a:lnTo>
                    <a:pt x="21475" y="151777"/>
                  </a:lnTo>
                  <a:lnTo>
                    <a:pt x="21628" y="151904"/>
                  </a:lnTo>
                  <a:lnTo>
                    <a:pt x="21742" y="152031"/>
                  </a:lnTo>
                  <a:lnTo>
                    <a:pt x="21996" y="152158"/>
                  </a:lnTo>
                  <a:lnTo>
                    <a:pt x="22034" y="152285"/>
                  </a:lnTo>
                  <a:lnTo>
                    <a:pt x="22186" y="152285"/>
                  </a:lnTo>
                  <a:lnTo>
                    <a:pt x="22275" y="152412"/>
                  </a:lnTo>
                  <a:lnTo>
                    <a:pt x="22898" y="152666"/>
                  </a:lnTo>
                  <a:lnTo>
                    <a:pt x="23114" y="152793"/>
                  </a:lnTo>
                  <a:lnTo>
                    <a:pt x="23545" y="152793"/>
                  </a:lnTo>
                  <a:lnTo>
                    <a:pt x="23672" y="152920"/>
                  </a:lnTo>
                  <a:lnTo>
                    <a:pt x="23647" y="153047"/>
                  </a:lnTo>
                  <a:lnTo>
                    <a:pt x="23685" y="153174"/>
                  </a:lnTo>
                  <a:lnTo>
                    <a:pt x="23914" y="153174"/>
                  </a:lnTo>
                  <a:lnTo>
                    <a:pt x="23926" y="153301"/>
                  </a:lnTo>
                  <a:lnTo>
                    <a:pt x="24003" y="153428"/>
                  </a:lnTo>
                  <a:lnTo>
                    <a:pt x="24053" y="153301"/>
                  </a:lnTo>
                  <a:lnTo>
                    <a:pt x="24079" y="153428"/>
                  </a:lnTo>
                  <a:lnTo>
                    <a:pt x="24142" y="153301"/>
                  </a:lnTo>
                  <a:lnTo>
                    <a:pt x="24193" y="153428"/>
                  </a:lnTo>
                  <a:lnTo>
                    <a:pt x="24231" y="153555"/>
                  </a:lnTo>
                  <a:lnTo>
                    <a:pt x="24472" y="153555"/>
                  </a:lnTo>
                  <a:lnTo>
                    <a:pt x="24511" y="153682"/>
                  </a:lnTo>
                  <a:lnTo>
                    <a:pt x="24663" y="153682"/>
                  </a:lnTo>
                  <a:lnTo>
                    <a:pt x="24790" y="153809"/>
                  </a:lnTo>
                  <a:lnTo>
                    <a:pt x="24892" y="153936"/>
                  </a:lnTo>
                  <a:lnTo>
                    <a:pt x="24930" y="154063"/>
                  </a:lnTo>
                  <a:lnTo>
                    <a:pt x="24892" y="154190"/>
                  </a:lnTo>
                  <a:lnTo>
                    <a:pt x="24955" y="154063"/>
                  </a:lnTo>
                  <a:lnTo>
                    <a:pt x="25057" y="154190"/>
                  </a:lnTo>
                  <a:lnTo>
                    <a:pt x="25044" y="154317"/>
                  </a:lnTo>
                  <a:lnTo>
                    <a:pt x="25095" y="154444"/>
                  </a:lnTo>
                  <a:lnTo>
                    <a:pt x="25107" y="154571"/>
                  </a:lnTo>
                  <a:lnTo>
                    <a:pt x="25044" y="154952"/>
                  </a:lnTo>
                  <a:lnTo>
                    <a:pt x="24942" y="154825"/>
                  </a:lnTo>
                  <a:lnTo>
                    <a:pt x="24942" y="155079"/>
                  </a:lnTo>
                  <a:lnTo>
                    <a:pt x="25044" y="155460"/>
                  </a:lnTo>
                  <a:lnTo>
                    <a:pt x="25273" y="155587"/>
                  </a:lnTo>
                  <a:lnTo>
                    <a:pt x="25209" y="155714"/>
                  </a:lnTo>
                  <a:lnTo>
                    <a:pt x="25323" y="155841"/>
                  </a:lnTo>
                  <a:lnTo>
                    <a:pt x="25311" y="155968"/>
                  </a:lnTo>
                  <a:lnTo>
                    <a:pt x="25527" y="155968"/>
                  </a:lnTo>
                  <a:lnTo>
                    <a:pt x="25476" y="156095"/>
                  </a:lnTo>
                  <a:lnTo>
                    <a:pt x="25349" y="156095"/>
                  </a:lnTo>
                  <a:lnTo>
                    <a:pt x="25323" y="156222"/>
                  </a:lnTo>
                  <a:lnTo>
                    <a:pt x="25476" y="156349"/>
                  </a:lnTo>
                  <a:lnTo>
                    <a:pt x="25488" y="156222"/>
                  </a:lnTo>
                  <a:lnTo>
                    <a:pt x="25603" y="156349"/>
                  </a:lnTo>
                  <a:lnTo>
                    <a:pt x="25679" y="156476"/>
                  </a:lnTo>
                  <a:lnTo>
                    <a:pt x="25628" y="156730"/>
                  </a:lnTo>
                  <a:lnTo>
                    <a:pt x="25577" y="156857"/>
                  </a:lnTo>
                  <a:lnTo>
                    <a:pt x="25704" y="156857"/>
                  </a:lnTo>
                  <a:lnTo>
                    <a:pt x="25704" y="156730"/>
                  </a:lnTo>
                  <a:lnTo>
                    <a:pt x="25819" y="156857"/>
                  </a:lnTo>
                  <a:lnTo>
                    <a:pt x="26047" y="156857"/>
                  </a:lnTo>
                  <a:lnTo>
                    <a:pt x="26123" y="156984"/>
                  </a:lnTo>
                  <a:lnTo>
                    <a:pt x="26085" y="157238"/>
                  </a:lnTo>
                  <a:lnTo>
                    <a:pt x="26047" y="157365"/>
                  </a:lnTo>
                  <a:lnTo>
                    <a:pt x="26022" y="157492"/>
                  </a:lnTo>
                  <a:lnTo>
                    <a:pt x="26136" y="157619"/>
                  </a:lnTo>
                  <a:lnTo>
                    <a:pt x="26098" y="157746"/>
                  </a:lnTo>
                  <a:lnTo>
                    <a:pt x="26200" y="157873"/>
                  </a:lnTo>
                  <a:lnTo>
                    <a:pt x="26162" y="158000"/>
                  </a:lnTo>
                  <a:lnTo>
                    <a:pt x="26238" y="158127"/>
                  </a:lnTo>
                  <a:lnTo>
                    <a:pt x="26149" y="158254"/>
                  </a:lnTo>
                  <a:lnTo>
                    <a:pt x="26136" y="158381"/>
                  </a:lnTo>
                  <a:lnTo>
                    <a:pt x="26327" y="158381"/>
                  </a:lnTo>
                  <a:lnTo>
                    <a:pt x="26212" y="158508"/>
                  </a:lnTo>
                  <a:lnTo>
                    <a:pt x="26238" y="158635"/>
                  </a:lnTo>
                  <a:lnTo>
                    <a:pt x="26123" y="158762"/>
                  </a:lnTo>
                  <a:lnTo>
                    <a:pt x="26200" y="158889"/>
                  </a:lnTo>
                  <a:lnTo>
                    <a:pt x="26073" y="159016"/>
                  </a:lnTo>
                  <a:lnTo>
                    <a:pt x="26035" y="159143"/>
                  </a:lnTo>
                  <a:lnTo>
                    <a:pt x="26149" y="159270"/>
                  </a:lnTo>
                  <a:lnTo>
                    <a:pt x="26250" y="159143"/>
                  </a:lnTo>
                  <a:lnTo>
                    <a:pt x="26352" y="159651"/>
                  </a:lnTo>
                  <a:lnTo>
                    <a:pt x="26403" y="159778"/>
                  </a:lnTo>
                  <a:lnTo>
                    <a:pt x="26492" y="159905"/>
                  </a:lnTo>
                  <a:lnTo>
                    <a:pt x="26327" y="160032"/>
                  </a:lnTo>
                  <a:lnTo>
                    <a:pt x="26238" y="160159"/>
                  </a:lnTo>
                  <a:lnTo>
                    <a:pt x="26365" y="160159"/>
                  </a:lnTo>
                  <a:lnTo>
                    <a:pt x="26276" y="160286"/>
                  </a:lnTo>
                  <a:lnTo>
                    <a:pt x="26212" y="160159"/>
                  </a:lnTo>
                  <a:lnTo>
                    <a:pt x="26301" y="160540"/>
                  </a:lnTo>
                  <a:lnTo>
                    <a:pt x="26479" y="160667"/>
                  </a:lnTo>
                  <a:lnTo>
                    <a:pt x="26581" y="160921"/>
                  </a:lnTo>
                  <a:lnTo>
                    <a:pt x="26822" y="160921"/>
                  </a:lnTo>
                  <a:lnTo>
                    <a:pt x="26809" y="161048"/>
                  </a:lnTo>
                  <a:lnTo>
                    <a:pt x="26847" y="161175"/>
                  </a:lnTo>
                  <a:lnTo>
                    <a:pt x="26936" y="161048"/>
                  </a:lnTo>
                  <a:lnTo>
                    <a:pt x="27000" y="161175"/>
                  </a:lnTo>
                  <a:lnTo>
                    <a:pt x="27368" y="161429"/>
                  </a:lnTo>
                  <a:lnTo>
                    <a:pt x="27774" y="161302"/>
                  </a:lnTo>
                  <a:lnTo>
                    <a:pt x="27825" y="161429"/>
                  </a:lnTo>
                  <a:lnTo>
                    <a:pt x="27787" y="161556"/>
                  </a:lnTo>
                  <a:lnTo>
                    <a:pt x="27863" y="161429"/>
                  </a:lnTo>
                  <a:lnTo>
                    <a:pt x="27851" y="161302"/>
                  </a:lnTo>
                  <a:lnTo>
                    <a:pt x="27901" y="161429"/>
                  </a:lnTo>
                  <a:lnTo>
                    <a:pt x="27901" y="161556"/>
                  </a:lnTo>
                  <a:lnTo>
                    <a:pt x="27965" y="161429"/>
                  </a:lnTo>
                  <a:lnTo>
                    <a:pt x="28028" y="161810"/>
                  </a:lnTo>
                  <a:lnTo>
                    <a:pt x="28143" y="161937"/>
                  </a:lnTo>
                  <a:lnTo>
                    <a:pt x="28371" y="162064"/>
                  </a:lnTo>
                  <a:lnTo>
                    <a:pt x="28663" y="162064"/>
                  </a:lnTo>
                  <a:lnTo>
                    <a:pt x="28587" y="162191"/>
                  </a:lnTo>
                  <a:lnTo>
                    <a:pt x="28651" y="162318"/>
                  </a:lnTo>
                  <a:lnTo>
                    <a:pt x="28651" y="162445"/>
                  </a:lnTo>
                  <a:lnTo>
                    <a:pt x="29159" y="162953"/>
                  </a:lnTo>
                  <a:lnTo>
                    <a:pt x="29298" y="162953"/>
                  </a:lnTo>
                  <a:lnTo>
                    <a:pt x="29184" y="163080"/>
                  </a:lnTo>
                  <a:lnTo>
                    <a:pt x="29032" y="163080"/>
                  </a:lnTo>
                  <a:lnTo>
                    <a:pt x="29108" y="163207"/>
                  </a:lnTo>
                  <a:lnTo>
                    <a:pt x="28994" y="163334"/>
                  </a:lnTo>
                  <a:lnTo>
                    <a:pt x="29032" y="163588"/>
                  </a:lnTo>
                  <a:lnTo>
                    <a:pt x="29260" y="163842"/>
                  </a:lnTo>
                  <a:lnTo>
                    <a:pt x="29298" y="163969"/>
                  </a:lnTo>
                  <a:lnTo>
                    <a:pt x="29349" y="164350"/>
                  </a:lnTo>
                  <a:lnTo>
                    <a:pt x="29527" y="164477"/>
                  </a:lnTo>
                  <a:lnTo>
                    <a:pt x="29552" y="164604"/>
                  </a:lnTo>
                  <a:lnTo>
                    <a:pt x="29641" y="164731"/>
                  </a:lnTo>
                  <a:lnTo>
                    <a:pt x="29718" y="164858"/>
                  </a:lnTo>
                  <a:lnTo>
                    <a:pt x="29679" y="164985"/>
                  </a:lnTo>
                  <a:lnTo>
                    <a:pt x="29768" y="164858"/>
                  </a:lnTo>
                  <a:lnTo>
                    <a:pt x="29832" y="164731"/>
                  </a:lnTo>
                  <a:lnTo>
                    <a:pt x="29959" y="164858"/>
                  </a:lnTo>
                  <a:lnTo>
                    <a:pt x="30022" y="164985"/>
                  </a:lnTo>
                  <a:lnTo>
                    <a:pt x="30124" y="165366"/>
                  </a:lnTo>
                  <a:lnTo>
                    <a:pt x="30099" y="165874"/>
                  </a:lnTo>
                  <a:lnTo>
                    <a:pt x="30149" y="166001"/>
                  </a:lnTo>
                  <a:lnTo>
                    <a:pt x="29895" y="166001"/>
                  </a:lnTo>
                  <a:lnTo>
                    <a:pt x="29857" y="166128"/>
                  </a:lnTo>
                  <a:lnTo>
                    <a:pt x="29857" y="166255"/>
                  </a:lnTo>
                  <a:lnTo>
                    <a:pt x="29730" y="166382"/>
                  </a:lnTo>
                  <a:lnTo>
                    <a:pt x="29692" y="166509"/>
                  </a:lnTo>
                  <a:lnTo>
                    <a:pt x="29870" y="166636"/>
                  </a:lnTo>
                  <a:lnTo>
                    <a:pt x="29756" y="166763"/>
                  </a:lnTo>
                  <a:lnTo>
                    <a:pt x="29883" y="166890"/>
                  </a:lnTo>
                  <a:lnTo>
                    <a:pt x="29972" y="167017"/>
                  </a:lnTo>
                  <a:lnTo>
                    <a:pt x="30099" y="167017"/>
                  </a:lnTo>
                  <a:lnTo>
                    <a:pt x="30162" y="167271"/>
                  </a:lnTo>
                  <a:lnTo>
                    <a:pt x="30187" y="167525"/>
                  </a:lnTo>
                  <a:lnTo>
                    <a:pt x="30314" y="167525"/>
                  </a:lnTo>
                  <a:lnTo>
                    <a:pt x="30289" y="167652"/>
                  </a:lnTo>
                  <a:lnTo>
                    <a:pt x="30200" y="167525"/>
                  </a:lnTo>
                  <a:lnTo>
                    <a:pt x="30073" y="167652"/>
                  </a:lnTo>
                  <a:lnTo>
                    <a:pt x="30162" y="167779"/>
                  </a:lnTo>
                  <a:lnTo>
                    <a:pt x="30175" y="167906"/>
                  </a:lnTo>
                  <a:lnTo>
                    <a:pt x="30302" y="167906"/>
                  </a:lnTo>
                  <a:lnTo>
                    <a:pt x="30226" y="168033"/>
                  </a:lnTo>
                  <a:lnTo>
                    <a:pt x="30226" y="168541"/>
                  </a:lnTo>
                  <a:lnTo>
                    <a:pt x="30581" y="168541"/>
                  </a:lnTo>
                  <a:lnTo>
                    <a:pt x="30657" y="168795"/>
                  </a:lnTo>
                  <a:lnTo>
                    <a:pt x="30975" y="168922"/>
                  </a:lnTo>
                  <a:lnTo>
                    <a:pt x="31102" y="169049"/>
                  </a:lnTo>
                  <a:lnTo>
                    <a:pt x="31343" y="169049"/>
                  </a:lnTo>
                  <a:lnTo>
                    <a:pt x="31470" y="168922"/>
                  </a:lnTo>
                  <a:lnTo>
                    <a:pt x="31661" y="168795"/>
                  </a:lnTo>
                  <a:lnTo>
                    <a:pt x="31826" y="168795"/>
                  </a:lnTo>
                  <a:lnTo>
                    <a:pt x="31991" y="169049"/>
                  </a:lnTo>
                  <a:lnTo>
                    <a:pt x="32105" y="169176"/>
                  </a:lnTo>
                  <a:lnTo>
                    <a:pt x="32435" y="169303"/>
                  </a:lnTo>
                  <a:lnTo>
                    <a:pt x="32575" y="169430"/>
                  </a:lnTo>
                  <a:lnTo>
                    <a:pt x="33058" y="169684"/>
                  </a:lnTo>
                  <a:lnTo>
                    <a:pt x="33058" y="169557"/>
                  </a:lnTo>
                  <a:lnTo>
                    <a:pt x="33197" y="169430"/>
                  </a:lnTo>
                  <a:lnTo>
                    <a:pt x="33286" y="169303"/>
                  </a:lnTo>
                  <a:lnTo>
                    <a:pt x="33413" y="169049"/>
                  </a:lnTo>
                  <a:lnTo>
                    <a:pt x="33553" y="169049"/>
                  </a:lnTo>
                  <a:lnTo>
                    <a:pt x="33667" y="168922"/>
                  </a:lnTo>
                  <a:lnTo>
                    <a:pt x="33959" y="168795"/>
                  </a:lnTo>
                  <a:lnTo>
                    <a:pt x="34086" y="168795"/>
                  </a:lnTo>
                  <a:lnTo>
                    <a:pt x="34251" y="168668"/>
                  </a:lnTo>
                  <a:lnTo>
                    <a:pt x="34391" y="168668"/>
                  </a:lnTo>
                  <a:lnTo>
                    <a:pt x="34658" y="168414"/>
                  </a:lnTo>
                  <a:lnTo>
                    <a:pt x="35153" y="168160"/>
                  </a:lnTo>
                  <a:lnTo>
                    <a:pt x="35610" y="167779"/>
                  </a:lnTo>
                  <a:lnTo>
                    <a:pt x="35687" y="167652"/>
                  </a:lnTo>
                  <a:lnTo>
                    <a:pt x="36004" y="167144"/>
                  </a:lnTo>
                  <a:lnTo>
                    <a:pt x="36283" y="166890"/>
                  </a:lnTo>
                  <a:lnTo>
                    <a:pt x="36766" y="166255"/>
                  </a:lnTo>
                  <a:lnTo>
                    <a:pt x="36995" y="166255"/>
                  </a:lnTo>
                  <a:lnTo>
                    <a:pt x="37058" y="166128"/>
                  </a:lnTo>
                  <a:lnTo>
                    <a:pt x="37261" y="166001"/>
                  </a:lnTo>
                  <a:lnTo>
                    <a:pt x="37617" y="166001"/>
                  </a:lnTo>
                  <a:lnTo>
                    <a:pt x="37998" y="165874"/>
                  </a:lnTo>
                  <a:lnTo>
                    <a:pt x="38061" y="165747"/>
                  </a:lnTo>
                  <a:lnTo>
                    <a:pt x="38442" y="165493"/>
                  </a:lnTo>
                  <a:lnTo>
                    <a:pt x="38595" y="165493"/>
                  </a:lnTo>
                  <a:lnTo>
                    <a:pt x="38823" y="165366"/>
                  </a:lnTo>
                  <a:lnTo>
                    <a:pt x="39230" y="165239"/>
                  </a:lnTo>
                  <a:lnTo>
                    <a:pt x="39281" y="164858"/>
                  </a:lnTo>
                  <a:lnTo>
                    <a:pt x="39458" y="164477"/>
                  </a:lnTo>
                  <a:lnTo>
                    <a:pt x="39547" y="164096"/>
                  </a:lnTo>
                  <a:lnTo>
                    <a:pt x="39649" y="163842"/>
                  </a:lnTo>
                  <a:lnTo>
                    <a:pt x="40779" y="162699"/>
                  </a:lnTo>
                  <a:lnTo>
                    <a:pt x="41109" y="162572"/>
                  </a:lnTo>
                  <a:lnTo>
                    <a:pt x="41605" y="162064"/>
                  </a:lnTo>
                  <a:lnTo>
                    <a:pt x="41948" y="161937"/>
                  </a:lnTo>
                  <a:lnTo>
                    <a:pt x="41884" y="161810"/>
                  </a:lnTo>
                  <a:lnTo>
                    <a:pt x="41948" y="161937"/>
                  </a:lnTo>
                  <a:lnTo>
                    <a:pt x="42481" y="161556"/>
                  </a:lnTo>
                  <a:lnTo>
                    <a:pt x="42608" y="161429"/>
                  </a:lnTo>
                  <a:lnTo>
                    <a:pt x="42722" y="161302"/>
                  </a:lnTo>
                  <a:lnTo>
                    <a:pt x="42849" y="161302"/>
                  </a:lnTo>
                  <a:lnTo>
                    <a:pt x="42938" y="161429"/>
                  </a:lnTo>
                  <a:lnTo>
                    <a:pt x="43167" y="161429"/>
                  </a:lnTo>
                  <a:lnTo>
                    <a:pt x="43243" y="161302"/>
                  </a:lnTo>
                  <a:lnTo>
                    <a:pt x="43319" y="161175"/>
                  </a:lnTo>
                  <a:lnTo>
                    <a:pt x="43700" y="160921"/>
                  </a:lnTo>
                  <a:lnTo>
                    <a:pt x="44970" y="160540"/>
                  </a:lnTo>
                  <a:lnTo>
                    <a:pt x="45212" y="160540"/>
                  </a:lnTo>
                  <a:lnTo>
                    <a:pt x="45427" y="160667"/>
                  </a:lnTo>
                  <a:lnTo>
                    <a:pt x="45504" y="160540"/>
                  </a:lnTo>
                  <a:lnTo>
                    <a:pt x="45580" y="160286"/>
                  </a:lnTo>
                  <a:lnTo>
                    <a:pt x="45707" y="160159"/>
                  </a:lnTo>
                  <a:lnTo>
                    <a:pt x="46913" y="159397"/>
                  </a:lnTo>
                  <a:lnTo>
                    <a:pt x="46926" y="159143"/>
                  </a:lnTo>
                  <a:lnTo>
                    <a:pt x="47142" y="158635"/>
                  </a:lnTo>
                  <a:lnTo>
                    <a:pt x="47383" y="158381"/>
                  </a:lnTo>
                  <a:lnTo>
                    <a:pt x="47409" y="158254"/>
                  </a:lnTo>
                  <a:lnTo>
                    <a:pt x="47840" y="158000"/>
                  </a:lnTo>
                  <a:lnTo>
                    <a:pt x="48437" y="157619"/>
                  </a:lnTo>
                  <a:lnTo>
                    <a:pt x="49047" y="157492"/>
                  </a:lnTo>
                  <a:lnTo>
                    <a:pt x="49187" y="157238"/>
                  </a:lnTo>
                  <a:lnTo>
                    <a:pt x="49136" y="157111"/>
                  </a:lnTo>
                  <a:lnTo>
                    <a:pt x="49364" y="156984"/>
                  </a:lnTo>
                  <a:lnTo>
                    <a:pt x="49428" y="156730"/>
                  </a:lnTo>
                  <a:lnTo>
                    <a:pt x="50050" y="156349"/>
                  </a:lnTo>
                  <a:lnTo>
                    <a:pt x="50190" y="156349"/>
                  </a:lnTo>
                  <a:lnTo>
                    <a:pt x="50253" y="156222"/>
                  </a:lnTo>
                  <a:lnTo>
                    <a:pt x="50393" y="156095"/>
                  </a:lnTo>
                  <a:lnTo>
                    <a:pt x="51079" y="155841"/>
                  </a:lnTo>
                  <a:lnTo>
                    <a:pt x="51130" y="155714"/>
                  </a:lnTo>
                  <a:lnTo>
                    <a:pt x="51168" y="154952"/>
                  </a:lnTo>
                  <a:lnTo>
                    <a:pt x="51346" y="154825"/>
                  </a:lnTo>
                  <a:lnTo>
                    <a:pt x="51435" y="154698"/>
                  </a:lnTo>
                  <a:lnTo>
                    <a:pt x="51562" y="154317"/>
                  </a:lnTo>
                  <a:lnTo>
                    <a:pt x="52349" y="154317"/>
                  </a:lnTo>
                  <a:lnTo>
                    <a:pt x="53124" y="154063"/>
                  </a:lnTo>
                  <a:lnTo>
                    <a:pt x="53276" y="154190"/>
                  </a:lnTo>
                  <a:lnTo>
                    <a:pt x="53987" y="154190"/>
                  </a:lnTo>
                  <a:lnTo>
                    <a:pt x="54267" y="153555"/>
                  </a:lnTo>
                  <a:lnTo>
                    <a:pt x="54356" y="153174"/>
                  </a:lnTo>
                  <a:lnTo>
                    <a:pt x="54444" y="152793"/>
                  </a:lnTo>
                  <a:lnTo>
                    <a:pt x="54711" y="152666"/>
                  </a:lnTo>
                  <a:lnTo>
                    <a:pt x="55397" y="152285"/>
                  </a:lnTo>
                  <a:lnTo>
                    <a:pt x="55587" y="152285"/>
                  </a:lnTo>
                  <a:lnTo>
                    <a:pt x="55651" y="152158"/>
                  </a:lnTo>
                  <a:lnTo>
                    <a:pt x="56146" y="151650"/>
                  </a:lnTo>
                  <a:lnTo>
                    <a:pt x="56337" y="151523"/>
                  </a:lnTo>
                  <a:lnTo>
                    <a:pt x="56578" y="151015"/>
                  </a:lnTo>
                  <a:lnTo>
                    <a:pt x="56540" y="150761"/>
                  </a:lnTo>
                  <a:lnTo>
                    <a:pt x="56591" y="149618"/>
                  </a:lnTo>
                  <a:lnTo>
                    <a:pt x="56705" y="149110"/>
                  </a:lnTo>
                  <a:lnTo>
                    <a:pt x="56603" y="148983"/>
                  </a:lnTo>
                  <a:lnTo>
                    <a:pt x="56756" y="148983"/>
                  </a:lnTo>
                  <a:lnTo>
                    <a:pt x="56794" y="148856"/>
                  </a:lnTo>
                  <a:lnTo>
                    <a:pt x="56959" y="148094"/>
                  </a:lnTo>
                  <a:lnTo>
                    <a:pt x="57048" y="147840"/>
                  </a:lnTo>
                  <a:lnTo>
                    <a:pt x="57404" y="147078"/>
                  </a:lnTo>
                  <a:lnTo>
                    <a:pt x="57531" y="146824"/>
                  </a:lnTo>
                  <a:lnTo>
                    <a:pt x="57746" y="146570"/>
                  </a:lnTo>
                  <a:lnTo>
                    <a:pt x="57873" y="146316"/>
                  </a:lnTo>
                  <a:lnTo>
                    <a:pt x="58483" y="145808"/>
                  </a:lnTo>
                  <a:lnTo>
                    <a:pt x="58521" y="145681"/>
                  </a:lnTo>
                  <a:lnTo>
                    <a:pt x="58686" y="145300"/>
                  </a:lnTo>
                  <a:lnTo>
                    <a:pt x="59093" y="144792"/>
                  </a:lnTo>
                  <a:close/>
                </a:path>
                <a:path w="166370" h="170179">
                  <a:moveTo>
                    <a:pt x="63627" y="138950"/>
                  </a:moveTo>
                  <a:lnTo>
                    <a:pt x="54902" y="130060"/>
                  </a:lnTo>
                  <a:lnTo>
                    <a:pt x="53162" y="128155"/>
                  </a:lnTo>
                  <a:lnTo>
                    <a:pt x="52997" y="128028"/>
                  </a:lnTo>
                  <a:lnTo>
                    <a:pt x="52095" y="127139"/>
                  </a:lnTo>
                  <a:lnTo>
                    <a:pt x="622" y="127139"/>
                  </a:lnTo>
                  <a:lnTo>
                    <a:pt x="749" y="127393"/>
                  </a:lnTo>
                  <a:lnTo>
                    <a:pt x="914" y="127393"/>
                  </a:lnTo>
                  <a:lnTo>
                    <a:pt x="952" y="127520"/>
                  </a:lnTo>
                  <a:lnTo>
                    <a:pt x="1168" y="127520"/>
                  </a:lnTo>
                  <a:lnTo>
                    <a:pt x="1282" y="127647"/>
                  </a:lnTo>
                  <a:lnTo>
                    <a:pt x="1460" y="127774"/>
                  </a:lnTo>
                  <a:lnTo>
                    <a:pt x="1574" y="128028"/>
                  </a:lnTo>
                  <a:lnTo>
                    <a:pt x="2019" y="128028"/>
                  </a:lnTo>
                  <a:lnTo>
                    <a:pt x="2057" y="128155"/>
                  </a:lnTo>
                  <a:lnTo>
                    <a:pt x="2565" y="128155"/>
                  </a:lnTo>
                  <a:lnTo>
                    <a:pt x="2540" y="128282"/>
                  </a:lnTo>
                  <a:lnTo>
                    <a:pt x="2413" y="128282"/>
                  </a:lnTo>
                  <a:lnTo>
                    <a:pt x="2628" y="128409"/>
                  </a:lnTo>
                  <a:lnTo>
                    <a:pt x="2641" y="128536"/>
                  </a:lnTo>
                  <a:lnTo>
                    <a:pt x="2781" y="128663"/>
                  </a:lnTo>
                  <a:lnTo>
                    <a:pt x="2819" y="128790"/>
                  </a:lnTo>
                  <a:lnTo>
                    <a:pt x="2921" y="128917"/>
                  </a:lnTo>
                  <a:lnTo>
                    <a:pt x="3009" y="128790"/>
                  </a:lnTo>
                  <a:lnTo>
                    <a:pt x="3048" y="128917"/>
                  </a:lnTo>
                  <a:lnTo>
                    <a:pt x="3149" y="129044"/>
                  </a:lnTo>
                  <a:lnTo>
                    <a:pt x="3327" y="129171"/>
                  </a:lnTo>
                  <a:lnTo>
                    <a:pt x="3327" y="129298"/>
                  </a:lnTo>
                  <a:lnTo>
                    <a:pt x="3530" y="129298"/>
                  </a:lnTo>
                  <a:lnTo>
                    <a:pt x="3670" y="129425"/>
                  </a:lnTo>
                  <a:lnTo>
                    <a:pt x="3606" y="129552"/>
                  </a:lnTo>
                  <a:lnTo>
                    <a:pt x="3644" y="129679"/>
                  </a:lnTo>
                  <a:lnTo>
                    <a:pt x="3746" y="129806"/>
                  </a:lnTo>
                  <a:lnTo>
                    <a:pt x="4000" y="129806"/>
                  </a:lnTo>
                  <a:lnTo>
                    <a:pt x="4000" y="129933"/>
                  </a:lnTo>
                  <a:lnTo>
                    <a:pt x="4279" y="130187"/>
                  </a:lnTo>
                  <a:lnTo>
                    <a:pt x="4572" y="130314"/>
                  </a:lnTo>
                  <a:lnTo>
                    <a:pt x="4800" y="130314"/>
                  </a:lnTo>
                  <a:lnTo>
                    <a:pt x="4800" y="130187"/>
                  </a:lnTo>
                  <a:lnTo>
                    <a:pt x="5435" y="130187"/>
                  </a:lnTo>
                  <a:lnTo>
                    <a:pt x="5524" y="130060"/>
                  </a:lnTo>
                  <a:lnTo>
                    <a:pt x="5689" y="130187"/>
                  </a:lnTo>
                  <a:lnTo>
                    <a:pt x="6045" y="130060"/>
                  </a:lnTo>
                  <a:lnTo>
                    <a:pt x="6375" y="130314"/>
                  </a:lnTo>
                  <a:lnTo>
                    <a:pt x="6426" y="130441"/>
                  </a:lnTo>
                  <a:lnTo>
                    <a:pt x="6616" y="130568"/>
                  </a:lnTo>
                  <a:lnTo>
                    <a:pt x="6705" y="131076"/>
                  </a:lnTo>
                  <a:lnTo>
                    <a:pt x="6959" y="132092"/>
                  </a:lnTo>
                  <a:lnTo>
                    <a:pt x="7137" y="132219"/>
                  </a:lnTo>
                  <a:lnTo>
                    <a:pt x="7454" y="132473"/>
                  </a:lnTo>
                  <a:lnTo>
                    <a:pt x="7620" y="132981"/>
                  </a:lnTo>
                  <a:lnTo>
                    <a:pt x="7696" y="133235"/>
                  </a:lnTo>
                  <a:lnTo>
                    <a:pt x="7823" y="133362"/>
                  </a:lnTo>
                  <a:lnTo>
                    <a:pt x="7912" y="133489"/>
                  </a:lnTo>
                  <a:lnTo>
                    <a:pt x="8039" y="133489"/>
                  </a:lnTo>
                  <a:lnTo>
                    <a:pt x="8128" y="133743"/>
                  </a:lnTo>
                  <a:lnTo>
                    <a:pt x="8191" y="134378"/>
                  </a:lnTo>
                  <a:lnTo>
                    <a:pt x="8356" y="135140"/>
                  </a:lnTo>
                  <a:lnTo>
                    <a:pt x="8559" y="135648"/>
                  </a:lnTo>
                  <a:lnTo>
                    <a:pt x="8788" y="135775"/>
                  </a:lnTo>
                  <a:lnTo>
                    <a:pt x="8915" y="135775"/>
                  </a:lnTo>
                  <a:lnTo>
                    <a:pt x="8978" y="135902"/>
                  </a:lnTo>
                  <a:lnTo>
                    <a:pt x="9220" y="136156"/>
                  </a:lnTo>
                  <a:lnTo>
                    <a:pt x="9347" y="136410"/>
                  </a:lnTo>
                  <a:lnTo>
                    <a:pt x="9486" y="136410"/>
                  </a:lnTo>
                  <a:lnTo>
                    <a:pt x="9525" y="136791"/>
                  </a:lnTo>
                  <a:lnTo>
                    <a:pt x="9664" y="137045"/>
                  </a:lnTo>
                  <a:lnTo>
                    <a:pt x="9842" y="137045"/>
                  </a:lnTo>
                  <a:lnTo>
                    <a:pt x="10007" y="137426"/>
                  </a:lnTo>
                  <a:lnTo>
                    <a:pt x="10210" y="137553"/>
                  </a:lnTo>
                  <a:lnTo>
                    <a:pt x="10299" y="138061"/>
                  </a:lnTo>
                  <a:lnTo>
                    <a:pt x="10375" y="138188"/>
                  </a:lnTo>
                  <a:lnTo>
                    <a:pt x="10414" y="138315"/>
                  </a:lnTo>
                  <a:lnTo>
                    <a:pt x="10553" y="138569"/>
                  </a:lnTo>
                  <a:lnTo>
                    <a:pt x="10617" y="138823"/>
                  </a:lnTo>
                  <a:lnTo>
                    <a:pt x="10744" y="138950"/>
                  </a:lnTo>
                  <a:lnTo>
                    <a:pt x="11049" y="138950"/>
                  </a:lnTo>
                  <a:lnTo>
                    <a:pt x="11176" y="138950"/>
                  </a:lnTo>
                  <a:lnTo>
                    <a:pt x="63627" y="138950"/>
                  </a:lnTo>
                  <a:close/>
                </a:path>
                <a:path w="166370" h="170179">
                  <a:moveTo>
                    <a:pt x="64884" y="140220"/>
                  </a:moveTo>
                  <a:lnTo>
                    <a:pt x="63754" y="139077"/>
                  </a:lnTo>
                  <a:lnTo>
                    <a:pt x="11328" y="139077"/>
                  </a:lnTo>
                  <a:lnTo>
                    <a:pt x="11595" y="139585"/>
                  </a:lnTo>
                  <a:lnTo>
                    <a:pt x="12065" y="139966"/>
                  </a:lnTo>
                  <a:lnTo>
                    <a:pt x="12458" y="140220"/>
                  </a:lnTo>
                  <a:lnTo>
                    <a:pt x="12687" y="140220"/>
                  </a:lnTo>
                  <a:lnTo>
                    <a:pt x="64884" y="140220"/>
                  </a:lnTo>
                  <a:close/>
                </a:path>
                <a:path w="166370" h="170179">
                  <a:moveTo>
                    <a:pt x="65024" y="140601"/>
                  </a:moveTo>
                  <a:lnTo>
                    <a:pt x="65011" y="140347"/>
                  </a:lnTo>
                  <a:lnTo>
                    <a:pt x="12966" y="140347"/>
                  </a:lnTo>
                  <a:lnTo>
                    <a:pt x="13131" y="140474"/>
                  </a:lnTo>
                  <a:lnTo>
                    <a:pt x="13233" y="140601"/>
                  </a:lnTo>
                  <a:lnTo>
                    <a:pt x="13576" y="140728"/>
                  </a:lnTo>
                  <a:lnTo>
                    <a:pt x="13893" y="140982"/>
                  </a:lnTo>
                  <a:lnTo>
                    <a:pt x="14008" y="141109"/>
                  </a:lnTo>
                  <a:lnTo>
                    <a:pt x="14033" y="141236"/>
                  </a:lnTo>
                  <a:lnTo>
                    <a:pt x="14224" y="141363"/>
                  </a:lnTo>
                  <a:lnTo>
                    <a:pt x="14224" y="141617"/>
                  </a:lnTo>
                  <a:lnTo>
                    <a:pt x="14414" y="141617"/>
                  </a:lnTo>
                  <a:lnTo>
                    <a:pt x="14503" y="141744"/>
                  </a:lnTo>
                  <a:lnTo>
                    <a:pt x="14668" y="141871"/>
                  </a:lnTo>
                  <a:lnTo>
                    <a:pt x="14693" y="141998"/>
                  </a:lnTo>
                  <a:lnTo>
                    <a:pt x="14820" y="141998"/>
                  </a:lnTo>
                  <a:lnTo>
                    <a:pt x="14909" y="142125"/>
                  </a:lnTo>
                  <a:lnTo>
                    <a:pt x="15074" y="142760"/>
                  </a:lnTo>
                  <a:lnTo>
                    <a:pt x="15100" y="143014"/>
                  </a:lnTo>
                  <a:lnTo>
                    <a:pt x="15316" y="143141"/>
                  </a:lnTo>
                  <a:lnTo>
                    <a:pt x="15468" y="143522"/>
                  </a:lnTo>
                  <a:lnTo>
                    <a:pt x="15608" y="144030"/>
                  </a:lnTo>
                  <a:lnTo>
                    <a:pt x="15887" y="144411"/>
                  </a:lnTo>
                  <a:lnTo>
                    <a:pt x="16129" y="144411"/>
                  </a:lnTo>
                  <a:lnTo>
                    <a:pt x="16243" y="144538"/>
                  </a:lnTo>
                  <a:lnTo>
                    <a:pt x="16294" y="144665"/>
                  </a:lnTo>
                  <a:lnTo>
                    <a:pt x="16586" y="144665"/>
                  </a:lnTo>
                  <a:lnTo>
                    <a:pt x="16802" y="144665"/>
                  </a:lnTo>
                  <a:lnTo>
                    <a:pt x="59194" y="144665"/>
                  </a:lnTo>
                  <a:lnTo>
                    <a:pt x="59804" y="143903"/>
                  </a:lnTo>
                  <a:lnTo>
                    <a:pt x="60464" y="143268"/>
                  </a:lnTo>
                  <a:lnTo>
                    <a:pt x="61569" y="142125"/>
                  </a:lnTo>
                  <a:lnTo>
                    <a:pt x="62026" y="141744"/>
                  </a:lnTo>
                  <a:lnTo>
                    <a:pt x="62788" y="141363"/>
                  </a:lnTo>
                  <a:lnTo>
                    <a:pt x="63106" y="141109"/>
                  </a:lnTo>
                  <a:lnTo>
                    <a:pt x="63601" y="140982"/>
                  </a:lnTo>
                  <a:lnTo>
                    <a:pt x="64401" y="140601"/>
                  </a:lnTo>
                  <a:lnTo>
                    <a:pt x="64414" y="140728"/>
                  </a:lnTo>
                  <a:lnTo>
                    <a:pt x="64592" y="140601"/>
                  </a:lnTo>
                  <a:lnTo>
                    <a:pt x="65024" y="140601"/>
                  </a:lnTo>
                  <a:close/>
                </a:path>
                <a:path w="166370" h="170179">
                  <a:moveTo>
                    <a:pt x="159905" y="15494"/>
                  </a:moveTo>
                  <a:lnTo>
                    <a:pt x="159778" y="15328"/>
                  </a:lnTo>
                  <a:lnTo>
                    <a:pt x="159664" y="14897"/>
                  </a:lnTo>
                  <a:lnTo>
                    <a:pt x="159664" y="14401"/>
                  </a:lnTo>
                  <a:lnTo>
                    <a:pt x="159448" y="14249"/>
                  </a:lnTo>
                  <a:lnTo>
                    <a:pt x="159346" y="14846"/>
                  </a:lnTo>
                  <a:lnTo>
                    <a:pt x="159004" y="15430"/>
                  </a:lnTo>
                  <a:lnTo>
                    <a:pt x="159118" y="15760"/>
                  </a:lnTo>
                  <a:lnTo>
                    <a:pt x="159258" y="15798"/>
                  </a:lnTo>
                  <a:lnTo>
                    <a:pt x="159461" y="15773"/>
                  </a:lnTo>
                  <a:lnTo>
                    <a:pt x="159613" y="15760"/>
                  </a:lnTo>
                  <a:lnTo>
                    <a:pt x="159867" y="15659"/>
                  </a:lnTo>
                  <a:lnTo>
                    <a:pt x="159905" y="15494"/>
                  </a:lnTo>
                  <a:close/>
                </a:path>
                <a:path w="166370" h="170179">
                  <a:moveTo>
                    <a:pt x="166090" y="10668"/>
                  </a:moveTo>
                  <a:lnTo>
                    <a:pt x="165646" y="9550"/>
                  </a:lnTo>
                  <a:lnTo>
                    <a:pt x="165506" y="7721"/>
                  </a:lnTo>
                  <a:lnTo>
                    <a:pt x="165493" y="6527"/>
                  </a:lnTo>
                  <a:lnTo>
                    <a:pt x="164896" y="6375"/>
                  </a:lnTo>
                  <a:lnTo>
                    <a:pt x="164630" y="6248"/>
                  </a:lnTo>
                  <a:lnTo>
                    <a:pt x="163741" y="4851"/>
                  </a:lnTo>
                  <a:lnTo>
                    <a:pt x="162839" y="4343"/>
                  </a:lnTo>
                  <a:lnTo>
                    <a:pt x="162750" y="4076"/>
                  </a:lnTo>
                  <a:lnTo>
                    <a:pt x="162610" y="3479"/>
                  </a:lnTo>
                  <a:lnTo>
                    <a:pt x="162737" y="3327"/>
                  </a:lnTo>
                  <a:lnTo>
                    <a:pt x="162687" y="2286"/>
                  </a:lnTo>
                  <a:lnTo>
                    <a:pt x="162115" y="2286"/>
                  </a:lnTo>
                  <a:lnTo>
                    <a:pt x="162115" y="0"/>
                  </a:lnTo>
                  <a:lnTo>
                    <a:pt x="159994" y="63"/>
                  </a:lnTo>
                  <a:lnTo>
                    <a:pt x="156908" y="165"/>
                  </a:lnTo>
                  <a:lnTo>
                    <a:pt x="156464" y="203"/>
                  </a:lnTo>
                  <a:lnTo>
                    <a:pt x="156578" y="4851"/>
                  </a:lnTo>
                  <a:lnTo>
                    <a:pt x="156476" y="10934"/>
                  </a:lnTo>
                  <a:lnTo>
                    <a:pt x="156260" y="10883"/>
                  </a:lnTo>
                  <a:lnTo>
                    <a:pt x="156133" y="10922"/>
                  </a:lnTo>
                  <a:lnTo>
                    <a:pt x="155994" y="11023"/>
                  </a:lnTo>
                  <a:lnTo>
                    <a:pt x="156044" y="12293"/>
                  </a:lnTo>
                  <a:lnTo>
                    <a:pt x="155651" y="12661"/>
                  </a:lnTo>
                  <a:lnTo>
                    <a:pt x="155168" y="12484"/>
                  </a:lnTo>
                  <a:lnTo>
                    <a:pt x="155054" y="12814"/>
                  </a:lnTo>
                  <a:lnTo>
                    <a:pt x="155079" y="13093"/>
                  </a:lnTo>
                  <a:lnTo>
                    <a:pt x="155651" y="13868"/>
                  </a:lnTo>
                  <a:lnTo>
                    <a:pt x="156743" y="13487"/>
                  </a:lnTo>
                  <a:lnTo>
                    <a:pt x="156908" y="13500"/>
                  </a:lnTo>
                  <a:lnTo>
                    <a:pt x="157162" y="13487"/>
                  </a:lnTo>
                  <a:lnTo>
                    <a:pt x="157530" y="13385"/>
                  </a:lnTo>
                  <a:lnTo>
                    <a:pt x="157721" y="13385"/>
                  </a:lnTo>
                  <a:lnTo>
                    <a:pt x="158178" y="13233"/>
                  </a:lnTo>
                  <a:lnTo>
                    <a:pt x="158356" y="13093"/>
                  </a:lnTo>
                  <a:lnTo>
                    <a:pt x="158673" y="12966"/>
                  </a:lnTo>
                  <a:lnTo>
                    <a:pt x="159181" y="12814"/>
                  </a:lnTo>
                  <a:lnTo>
                    <a:pt x="159435" y="12687"/>
                  </a:lnTo>
                  <a:lnTo>
                    <a:pt x="160147" y="12877"/>
                  </a:lnTo>
                  <a:lnTo>
                    <a:pt x="160578" y="12903"/>
                  </a:lnTo>
                  <a:lnTo>
                    <a:pt x="160782" y="12814"/>
                  </a:lnTo>
                  <a:lnTo>
                    <a:pt x="161226" y="12661"/>
                  </a:lnTo>
                  <a:lnTo>
                    <a:pt x="162306" y="12293"/>
                  </a:lnTo>
                  <a:lnTo>
                    <a:pt x="163804" y="11671"/>
                  </a:lnTo>
                  <a:lnTo>
                    <a:pt x="165582" y="11023"/>
                  </a:lnTo>
                  <a:lnTo>
                    <a:pt x="165722" y="10947"/>
                  </a:lnTo>
                  <a:lnTo>
                    <a:pt x="166090" y="10668"/>
                  </a:lnTo>
                  <a:close/>
                </a:path>
              </a:pathLst>
            </a:custGeom>
            <a:solidFill>
              <a:srgbClr val="AB42DF">
                <a:alpha val="59999"/>
              </a:srgbClr>
            </a:solidFill>
          </p:spPr>
          <p:txBody>
            <a:bodyPr wrap="square" lIns="0" tIns="0" rIns="0" bIns="0" rtlCol="0"/>
            <a:lstStyle/>
            <a:p>
              <a:endParaRPr/>
            </a:p>
          </p:txBody>
        </p:sp>
        <p:pic>
          <p:nvPicPr>
            <p:cNvPr id="218" name="object 218"/>
            <p:cNvPicPr/>
            <p:nvPr/>
          </p:nvPicPr>
          <p:blipFill>
            <a:blip r:embed="rId19" cstate="print"/>
            <a:stretch>
              <a:fillRect/>
            </a:stretch>
          </p:blipFill>
          <p:spPr>
            <a:xfrm>
              <a:off x="11949177" y="8455454"/>
              <a:ext cx="103240" cy="65529"/>
            </a:xfrm>
            <a:prstGeom prst="rect">
              <a:avLst/>
            </a:prstGeom>
          </p:spPr>
        </p:pic>
        <p:pic>
          <p:nvPicPr>
            <p:cNvPr id="219" name="object 219"/>
            <p:cNvPicPr/>
            <p:nvPr/>
          </p:nvPicPr>
          <p:blipFill>
            <a:blip r:embed="rId20" cstate="print"/>
            <a:stretch>
              <a:fillRect/>
            </a:stretch>
          </p:blipFill>
          <p:spPr>
            <a:xfrm>
              <a:off x="11813776" y="8529732"/>
              <a:ext cx="67893" cy="87910"/>
            </a:xfrm>
            <a:prstGeom prst="rect">
              <a:avLst/>
            </a:prstGeom>
          </p:spPr>
        </p:pic>
        <p:pic>
          <p:nvPicPr>
            <p:cNvPr id="220" name="object 220"/>
            <p:cNvPicPr/>
            <p:nvPr/>
          </p:nvPicPr>
          <p:blipFill>
            <a:blip r:embed="rId21" cstate="print"/>
            <a:stretch>
              <a:fillRect/>
            </a:stretch>
          </p:blipFill>
          <p:spPr>
            <a:xfrm>
              <a:off x="14891702" y="9309445"/>
              <a:ext cx="453071" cy="396529"/>
            </a:xfrm>
            <a:prstGeom prst="rect">
              <a:avLst/>
            </a:prstGeom>
          </p:spPr>
        </p:pic>
        <p:sp>
          <p:nvSpPr>
            <p:cNvPr id="221" name="object 221"/>
            <p:cNvSpPr/>
            <p:nvPr/>
          </p:nvSpPr>
          <p:spPr>
            <a:xfrm>
              <a:off x="11448695" y="7824736"/>
              <a:ext cx="868680" cy="789940"/>
            </a:xfrm>
            <a:custGeom>
              <a:avLst/>
              <a:gdLst/>
              <a:ahLst/>
              <a:cxnLst/>
              <a:rect l="l" t="t" r="r" b="b"/>
              <a:pathLst>
                <a:path w="868679" h="789940">
                  <a:moveTo>
                    <a:pt x="23660" y="1638"/>
                  </a:moveTo>
                  <a:lnTo>
                    <a:pt x="22847" y="2540"/>
                  </a:lnTo>
                  <a:lnTo>
                    <a:pt x="23342" y="2540"/>
                  </a:lnTo>
                  <a:lnTo>
                    <a:pt x="23660" y="1638"/>
                  </a:lnTo>
                  <a:close/>
                </a:path>
                <a:path w="868679" h="789940">
                  <a:moveTo>
                    <a:pt x="23863" y="1270"/>
                  </a:moveTo>
                  <a:lnTo>
                    <a:pt x="23660" y="1638"/>
                  </a:lnTo>
                  <a:lnTo>
                    <a:pt x="23863" y="1422"/>
                  </a:lnTo>
                  <a:lnTo>
                    <a:pt x="23863" y="1270"/>
                  </a:lnTo>
                  <a:close/>
                </a:path>
                <a:path w="868679" h="789940">
                  <a:moveTo>
                    <a:pt x="96926" y="96520"/>
                  </a:moveTo>
                  <a:lnTo>
                    <a:pt x="94665" y="96520"/>
                  </a:lnTo>
                  <a:lnTo>
                    <a:pt x="96202" y="97790"/>
                  </a:lnTo>
                  <a:lnTo>
                    <a:pt x="96926" y="96520"/>
                  </a:lnTo>
                  <a:close/>
                </a:path>
                <a:path w="868679" h="789940">
                  <a:moveTo>
                    <a:pt x="232270" y="309880"/>
                  </a:moveTo>
                  <a:lnTo>
                    <a:pt x="231216" y="308610"/>
                  </a:lnTo>
                  <a:lnTo>
                    <a:pt x="230263" y="307340"/>
                  </a:lnTo>
                  <a:lnTo>
                    <a:pt x="229895" y="306070"/>
                  </a:lnTo>
                  <a:lnTo>
                    <a:pt x="229374" y="306070"/>
                  </a:lnTo>
                  <a:lnTo>
                    <a:pt x="228942" y="304800"/>
                  </a:lnTo>
                  <a:lnTo>
                    <a:pt x="228625" y="304800"/>
                  </a:lnTo>
                  <a:lnTo>
                    <a:pt x="228676" y="303530"/>
                  </a:lnTo>
                  <a:lnTo>
                    <a:pt x="228193" y="303530"/>
                  </a:lnTo>
                  <a:lnTo>
                    <a:pt x="228142" y="302260"/>
                  </a:lnTo>
                  <a:lnTo>
                    <a:pt x="227838" y="302260"/>
                  </a:lnTo>
                  <a:lnTo>
                    <a:pt x="227622" y="300990"/>
                  </a:lnTo>
                  <a:lnTo>
                    <a:pt x="227406" y="299720"/>
                  </a:lnTo>
                  <a:lnTo>
                    <a:pt x="227584" y="299720"/>
                  </a:lnTo>
                  <a:lnTo>
                    <a:pt x="227622" y="298450"/>
                  </a:lnTo>
                  <a:lnTo>
                    <a:pt x="227330" y="298450"/>
                  </a:lnTo>
                  <a:lnTo>
                    <a:pt x="226072" y="297180"/>
                  </a:lnTo>
                  <a:lnTo>
                    <a:pt x="225031" y="297180"/>
                  </a:lnTo>
                  <a:lnTo>
                    <a:pt x="224967" y="295910"/>
                  </a:lnTo>
                  <a:lnTo>
                    <a:pt x="224434" y="295910"/>
                  </a:lnTo>
                  <a:lnTo>
                    <a:pt x="224243" y="294640"/>
                  </a:lnTo>
                  <a:lnTo>
                    <a:pt x="223659" y="294640"/>
                  </a:lnTo>
                  <a:lnTo>
                    <a:pt x="222567" y="292100"/>
                  </a:lnTo>
                  <a:lnTo>
                    <a:pt x="222186" y="290830"/>
                  </a:lnTo>
                  <a:lnTo>
                    <a:pt x="223634" y="290830"/>
                  </a:lnTo>
                  <a:lnTo>
                    <a:pt x="224218" y="289560"/>
                  </a:lnTo>
                  <a:lnTo>
                    <a:pt x="224205" y="288290"/>
                  </a:lnTo>
                  <a:lnTo>
                    <a:pt x="223583" y="288290"/>
                  </a:lnTo>
                  <a:lnTo>
                    <a:pt x="223545" y="287020"/>
                  </a:lnTo>
                  <a:lnTo>
                    <a:pt x="223380" y="287020"/>
                  </a:lnTo>
                  <a:lnTo>
                    <a:pt x="223037" y="285750"/>
                  </a:lnTo>
                  <a:lnTo>
                    <a:pt x="222999" y="284480"/>
                  </a:lnTo>
                  <a:lnTo>
                    <a:pt x="219214" y="284480"/>
                  </a:lnTo>
                  <a:lnTo>
                    <a:pt x="218960" y="285750"/>
                  </a:lnTo>
                  <a:lnTo>
                    <a:pt x="219176" y="287020"/>
                  </a:lnTo>
                  <a:lnTo>
                    <a:pt x="214757" y="287020"/>
                  </a:lnTo>
                  <a:lnTo>
                    <a:pt x="214426" y="288290"/>
                  </a:lnTo>
                  <a:lnTo>
                    <a:pt x="213741" y="288290"/>
                  </a:lnTo>
                  <a:lnTo>
                    <a:pt x="213182" y="289560"/>
                  </a:lnTo>
                  <a:lnTo>
                    <a:pt x="211683" y="289560"/>
                  </a:lnTo>
                  <a:lnTo>
                    <a:pt x="210426" y="288290"/>
                  </a:lnTo>
                  <a:lnTo>
                    <a:pt x="207264" y="288290"/>
                  </a:lnTo>
                  <a:lnTo>
                    <a:pt x="206527" y="287020"/>
                  </a:lnTo>
                  <a:lnTo>
                    <a:pt x="206019" y="287020"/>
                  </a:lnTo>
                  <a:lnTo>
                    <a:pt x="205447" y="285750"/>
                  </a:lnTo>
                  <a:lnTo>
                    <a:pt x="204279" y="287020"/>
                  </a:lnTo>
                  <a:lnTo>
                    <a:pt x="204038" y="287020"/>
                  </a:lnTo>
                  <a:lnTo>
                    <a:pt x="204012" y="288290"/>
                  </a:lnTo>
                  <a:lnTo>
                    <a:pt x="202082" y="288290"/>
                  </a:lnTo>
                  <a:lnTo>
                    <a:pt x="202260" y="287020"/>
                  </a:lnTo>
                  <a:lnTo>
                    <a:pt x="200355" y="287020"/>
                  </a:lnTo>
                  <a:lnTo>
                    <a:pt x="200634" y="288290"/>
                  </a:lnTo>
                  <a:lnTo>
                    <a:pt x="200025" y="289560"/>
                  </a:lnTo>
                  <a:lnTo>
                    <a:pt x="197967" y="289560"/>
                  </a:lnTo>
                  <a:lnTo>
                    <a:pt x="196621" y="288290"/>
                  </a:lnTo>
                  <a:lnTo>
                    <a:pt x="195986" y="288290"/>
                  </a:lnTo>
                  <a:lnTo>
                    <a:pt x="195605" y="289560"/>
                  </a:lnTo>
                  <a:lnTo>
                    <a:pt x="194970" y="289560"/>
                  </a:lnTo>
                  <a:lnTo>
                    <a:pt x="194551" y="290830"/>
                  </a:lnTo>
                  <a:lnTo>
                    <a:pt x="194310" y="289560"/>
                  </a:lnTo>
                  <a:lnTo>
                    <a:pt x="191757" y="289560"/>
                  </a:lnTo>
                  <a:lnTo>
                    <a:pt x="192036" y="287020"/>
                  </a:lnTo>
                  <a:lnTo>
                    <a:pt x="191325" y="287020"/>
                  </a:lnTo>
                  <a:lnTo>
                    <a:pt x="191604" y="285750"/>
                  </a:lnTo>
                  <a:lnTo>
                    <a:pt x="191477" y="285750"/>
                  </a:lnTo>
                  <a:lnTo>
                    <a:pt x="191643" y="284480"/>
                  </a:lnTo>
                  <a:lnTo>
                    <a:pt x="191389" y="283210"/>
                  </a:lnTo>
                  <a:lnTo>
                    <a:pt x="190931" y="281940"/>
                  </a:lnTo>
                  <a:lnTo>
                    <a:pt x="189090" y="281940"/>
                  </a:lnTo>
                  <a:lnTo>
                    <a:pt x="188683" y="280670"/>
                  </a:lnTo>
                  <a:lnTo>
                    <a:pt x="189090" y="280670"/>
                  </a:lnTo>
                  <a:lnTo>
                    <a:pt x="189103" y="279400"/>
                  </a:lnTo>
                  <a:lnTo>
                    <a:pt x="189496" y="279400"/>
                  </a:lnTo>
                  <a:lnTo>
                    <a:pt x="190195" y="278130"/>
                  </a:lnTo>
                  <a:lnTo>
                    <a:pt x="189992" y="278130"/>
                  </a:lnTo>
                  <a:lnTo>
                    <a:pt x="190296" y="276860"/>
                  </a:lnTo>
                  <a:lnTo>
                    <a:pt x="189712" y="276860"/>
                  </a:lnTo>
                  <a:lnTo>
                    <a:pt x="189661" y="275590"/>
                  </a:lnTo>
                  <a:lnTo>
                    <a:pt x="189395" y="274320"/>
                  </a:lnTo>
                  <a:lnTo>
                    <a:pt x="189204" y="274320"/>
                  </a:lnTo>
                  <a:lnTo>
                    <a:pt x="189382" y="273050"/>
                  </a:lnTo>
                  <a:lnTo>
                    <a:pt x="188429" y="271780"/>
                  </a:lnTo>
                  <a:lnTo>
                    <a:pt x="188391" y="270510"/>
                  </a:lnTo>
                  <a:lnTo>
                    <a:pt x="188264" y="269240"/>
                  </a:lnTo>
                  <a:lnTo>
                    <a:pt x="187680" y="270510"/>
                  </a:lnTo>
                  <a:lnTo>
                    <a:pt x="187388" y="270510"/>
                  </a:lnTo>
                  <a:lnTo>
                    <a:pt x="187071" y="269240"/>
                  </a:lnTo>
                  <a:lnTo>
                    <a:pt x="183311" y="269240"/>
                  </a:lnTo>
                  <a:lnTo>
                    <a:pt x="182676" y="267970"/>
                  </a:lnTo>
                  <a:lnTo>
                    <a:pt x="181140" y="267970"/>
                  </a:lnTo>
                  <a:lnTo>
                    <a:pt x="180606" y="266700"/>
                  </a:lnTo>
                  <a:lnTo>
                    <a:pt x="179920" y="266700"/>
                  </a:lnTo>
                  <a:lnTo>
                    <a:pt x="179273" y="265430"/>
                  </a:lnTo>
                  <a:lnTo>
                    <a:pt x="178384" y="265430"/>
                  </a:lnTo>
                  <a:lnTo>
                    <a:pt x="177711" y="264160"/>
                  </a:lnTo>
                  <a:lnTo>
                    <a:pt x="177063" y="264160"/>
                  </a:lnTo>
                  <a:lnTo>
                    <a:pt x="176555" y="262890"/>
                  </a:lnTo>
                  <a:lnTo>
                    <a:pt x="176123" y="262890"/>
                  </a:lnTo>
                  <a:lnTo>
                    <a:pt x="175501" y="261620"/>
                  </a:lnTo>
                  <a:lnTo>
                    <a:pt x="175907" y="261620"/>
                  </a:lnTo>
                  <a:lnTo>
                    <a:pt x="176301" y="260350"/>
                  </a:lnTo>
                  <a:lnTo>
                    <a:pt x="175945" y="260350"/>
                  </a:lnTo>
                  <a:lnTo>
                    <a:pt x="175856" y="259080"/>
                  </a:lnTo>
                  <a:lnTo>
                    <a:pt x="173583" y="259080"/>
                  </a:lnTo>
                  <a:lnTo>
                    <a:pt x="173316" y="257810"/>
                  </a:lnTo>
                  <a:lnTo>
                    <a:pt x="172770" y="256540"/>
                  </a:lnTo>
                  <a:lnTo>
                    <a:pt x="172008" y="255270"/>
                  </a:lnTo>
                  <a:lnTo>
                    <a:pt x="171399" y="255270"/>
                  </a:lnTo>
                  <a:lnTo>
                    <a:pt x="171310" y="254000"/>
                  </a:lnTo>
                  <a:lnTo>
                    <a:pt x="170878" y="254000"/>
                  </a:lnTo>
                  <a:lnTo>
                    <a:pt x="170586" y="252730"/>
                  </a:lnTo>
                  <a:lnTo>
                    <a:pt x="170218" y="252730"/>
                  </a:lnTo>
                  <a:lnTo>
                    <a:pt x="169100" y="251460"/>
                  </a:lnTo>
                  <a:lnTo>
                    <a:pt x="166827" y="251460"/>
                  </a:lnTo>
                  <a:lnTo>
                    <a:pt x="166395" y="252730"/>
                  </a:lnTo>
                  <a:lnTo>
                    <a:pt x="165176" y="252730"/>
                  </a:lnTo>
                  <a:lnTo>
                    <a:pt x="165036" y="251460"/>
                  </a:lnTo>
                  <a:lnTo>
                    <a:pt x="160528" y="251460"/>
                  </a:lnTo>
                  <a:lnTo>
                    <a:pt x="159880" y="250190"/>
                  </a:lnTo>
                  <a:lnTo>
                    <a:pt x="159397" y="250190"/>
                  </a:lnTo>
                  <a:lnTo>
                    <a:pt x="159956" y="248920"/>
                  </a:lnTo>
                  <a:lnTo>
                    <a:pt x="159816" y="248920"/>
                  </a:lnTo>
                  <a:lnTo>
                    <a:pt x="159588" y="247650"/>
                  </a:lnTo>
                  <a:lnTo>
                    <a:pt x="158940" y="246380"/>
                  </a:lnTo>
                  <a:lnTo>
                    <a:pt x="159258" y="246380"/>
                  </a:lnTo>
                  <a:lnTo>
                    <a:pt x="159016" y="245110"/>
                  </a:lnTo>
                  <a:lnTo>
                    <a:pt x="159677" y="243840"/>
                  </a:lnTo>
                  <a:lnTo>
                    <a:pt x="159029" y="243840"/>
                  </a:lnTo>
                  <a:lnTo>
                    <a:pt x="158737" y="242570"/>
                  </a:lnTo>
                  <a:lnTo>
                    <a:pt x="159359" y="242570"/>
                  </a:lnTo>
                  <a:lnTo>
                    <a:pt x="159296" y="241300"/>
                  </a:lnTo>
                  <a:lnTo>
                    <a:pt x="160223" y="241300"/>
                  </a:lnTo>
                  <a:lnTo>
                    <a:pt x="160439" y="240030"/>
                  </a:lnTo>
                  <a:lnTo>
                    <a:pt x="159702" y="240030"/>
                  </a:lnTo>
                  <a:lnTo>
                    <a:pt x="158203" y="238760"/>
                  </a:lnTo>
                  <a:lnTo>
                    <a:pt x="158064" y="238760"/>
                  </a:lnTo>
                  <a:lnTo>
                    <a:pt x="157505" y="237490"/>
                  </a:lnTo>
                  <a:lnTo>
                    <a:pt x="156451" y="237490"/>
                  </a:lnTo>
                  <a:lnTo>
                    <a:pt x="156057" y="238760"/>
                  </a:lnTo>
                  <a:lnTo>
                    <a:pt x="155511" y="238760"/>
                  </a:lnTo>
                  <a:lnTo>
                    <a:pt x="155511" y="237490"/>
                  </a:lnTo>
                  <a:lnTo>
                    <a:pt x="156298" y="237490"/>
                  </a:lnTo>
                  <a:lnTo>
                    <a:pt x="156324" y="236220"/>
                  </a:lnTo>
                  <a:lnTo>
                    <a:pt x="155752" y="236220"/>
                  </a:lnTo>
                  <a:lnTo>
                    <a:pt x="156019" y="234950"/>
                  </a:lnTo>
                  <a:lnTo>
                    <a:pt x="154901" y="234950"/>
                  </a:lnTo>
                  <a:lnTo>
                    <a:pt x="154597" y="233680"/>
                  </a:lnTo>
                  <a:lnTo>
                    <a:pt x="154355" y="232410"/>
                  </a:lnTo>
                  <a:lnTo>
                    <a:pt x="153581" y="231140"/>
                  </a:lnTo>
                  <a:lnTo>
                    <a:pt x="153060" y="229870"/>
                  </a:lnTo>
                  <a:lnTo>
                    <a:pt x="152527" y="229870"/>
                  </a:lnTo>
                  <a:lnTo>
                    <a:pt x="152438" y="228600"/>
                  </a:lnTo>
                  <a:lnTo>
                    <a:pt x="153327" y="228600"/>
                  </a:lnTo>
                  <a:lnTo>
                    <a:pt x="152984" y="227330"/>
                  </a:lnTo>
                  <a:lnTo>
                    <a:pt x="153403" y="227330"/>
                  </a:lnTo>
                  <a:lnTo>
                    <a:pt x="153797" y="226060"/>
                  </a:lnTo>
                  <a:lnTo>
                    <a:pt x="153962" y="226060"/>
                  </a:lnTo>
                  <a:lnTo>
                    <a:pt x="154343" y="224790"/>
                  </a:lnTo>
                  <a:lnTo>
                    <a:pt x="154622" y="223520"/>
                  </a:lnTo>
                  <a:lnTo>
                    <a:pt x="154279" y="222250"/>
                  </a:lnTo>
                  <a:lnTo>
                    <a:pt x="153454" y="223520"/>
                  </a:lnTo>
                  <a:lnTo>
                    <a:pt x="152552" y="223520"/>
                  </a:lnTo>
                  <a:lnTo>
                    <a:pt x="152107" y="222250"/>
                  </a:lnTo>
                  <a:lnTo>
                    <a:pt x="151574" y="222250"/>
                  </a:lnTo>
                  <a:lnTo>
                    <a:pt x="150825" y="219710"/>
                  </a:lnTo>
                  <a:lnTo>
                    <a:pt x="149821" y="219710"/>
                  </a:lnTo>
                  <a:lnTo>
                    <a:pt x="149212" y="218440"/>
                  </a:lnTo>
                  <a:lnTo>
                    <a:pt x="148869" y="218440"/>
                  </a:lnTo>
                  <a:lnTo>
                    <a:pt x="148348" y="217170"/>
                  </a:lnTo>
                  <a:lnTo>
                    <a:pt x="147281" y="217170"/>
                  </a:lnTo>
                  <a:lnTo>
                    <a:pt x="147078" y="215900"/>
                  </a:lnTo>
                  <a:lnTo>
                    <a:pt x="148259" y="215900"/>
                  </a:lnTo>
                  <a:lnTo>
                    <a:pt x="148501" y="214630"/>
                  </a:lnTo>
                  <a:lnTo>
                    <a:pt x="150075" y="214630"/>
                  </a:lnTo>
                  <a:lnTo>
                    <a:pt x="150850" y="213360"/>
                  </a:lnTo>
                  <a:lnTo>
                    <a:pt x="150291" y="212090"/>
                  </a:lnTo>
                  <a:lnTo>
                    <a:pt x="150596" y="212090"/>
                  </a:lnTo>
                  <a:lnTo>
                    <a:pt x="150749" y="210820"/>
                  </a:lnTo>
                  <a:lnTo>
                    <a:pt x="151955" y="212090"/>
                  </a:lnTo>
                  <a:lnTo>
                    <a:pt x="151371" y="210820"/>
                  </a:lnTo>
                  <a:lnTo>
                    <a:pt x="150799" y="209550"/>
                  </a:lnTo>
                  <a:lnTo>
                    <a:pt x="150444" y="208280"/>
                  </a:lnTo>
                  <a:lnTo>
                    <a:pt x="149580" y="208280"/>
                  </a:lnTo>
                  <a:lnTo>
                    <a:pt x="150025" y="207010"/>
                  </a:lnTo>
                  <a:lnTo>
                    <a:pt x="147942" y="207010"/>
                  </a:lnTo>
                  <a:lnTo>
                    <a:pt x="147701" y="205740"/>
                  </a:lnTo>
                  <a:lnTo>
                    <a:pt x="147802" y="204470"/>
                  </a:lnTo>
                  <a:lnTo>
                    <a:pt x="147612" y="204470"/>
                  </a:lnTo>
                  <a:lnTo>
                    <a:pt x="145897" y="205740"/>
                  </a:lnTo>
                  <a:lnTo>
                    <a:pt x="145402" y="205740"/>
                  </a:lnTo>
                  <a:lnTo>
                    <a:pt x="144881" y="204470"/>
                  </a:lnTo>
                  <a:lnTo>
                    <a:pt x="144449" y="204470"/>
                  </a:lnTo>
                  <a:lnTo>
                    <a:pt x="144741" y="203200"/>
                  </a:lnTo>
                  <a:lnTo>
                    <a:pt x="146481" y="203200"/>
                  </a:lnTo>
                  <a:lnTo>
                    <a:pt x="147396" y="201930"/>
                  </a:lnTo>
                  <a:lnTo>
                    <a:pt x="147675" y="201930"/>
                  </a:lnTo>
                  <a:lnTo>
                    <a:pt x="147599" y="200660"/>
                  </a:lnTo>
                  <a:lnTo>
                    <a:pt x="147294" y="200660"/>
                  </a:lnTo>
                  <a:lnTo>
                    <a:pt x="147256" y="199390"/>
                  </a:lnTo>
                  <a:lnTo>
                    <a:pt x="146519" y="199390"/>
                  </a:lnTo>
                  <a:lnTo>
                    <a:pt x="146088" y="198120"/>
                  </a:lnTo>
                  <a:lnTo>
                    <a:pt x="145796" y="199390"/>
                  </a:lnTo>
                  <a:lnTo>
                    <a:pt x="144449" y="200660"/>
                  </a:lnTo>
                  <a:lnTo>
                    <a:pt x="144043" y="199390"/>
                  </a:lnTo>
                  <a:lnTo>
                    <a:pt x="143700" y="199390"/>
                  </a:lnTo>
                  <a:lnTo>
                    <a:pt x="143497" y="198120"/>
                  </a:lnTo>
                  <a:lnTo>
                    <a:pt x="143040" y="198120"/>
                  </a:lnTo>
                  <a:lnTo>
                    <a:pt x="141757" y="196850"/>
                  </a:lnTo>
                  <a:lnTo>
                    <a:pt x="139712" y="196850"/>
                  </a:lnTo>
                  <a:lnTo>
                    <a:pt x="139319" y="195580"/>
                  </a:lnTo>
                  <a:lnTo>
                    <a:pt x="138544" y="195580"/>
                  </a:lnTo>
                  <a:lnTo>
                    <a:pt x="138595" y="194310"/>
                  </a:lnTo>
                  <a:lnTo>
                    <a:pt x="139242" y="194310"/>
                  </a:lnTo>
                  <a:lnTo>
                    <a:pt x="138087" y="193040"/>
                  </a:lnTo>
                  <a:lnTo>
                    <a:pt x="137261" y="193040"/>
                  </a:lnTo>
                  <a:lnTo>
                    <a:pt x="137071" y="191770"/>
                  </a:lnTo>
                  <a:lnTo>
                    <a:pt x="136105" y="191770"/>
                  </a:lnTo>
                  <a:lnTo>
                    <a:pt x="135940" y="190500"/>
                  </a:lnTo>
                  <a:lnTo>
                    <a:pt x="136791" y="190500"/>
                  </a:lnTo>
                  <a:lnTo>
                    <a:pt x="137426" y="189230"/>
                  </a:lnTo>
                  <a:lnTo>
                    <a:pt x="136258" y="189230"/>
                  </a:lnTo>
                  <a:lnTo>
                    <a:pt x="136334" y="187960"/>
                  </a:lnTo>
                  <a:lnTo>
                    <a:pt x="135699" y="186690"/>
                  </a:lnTo>
                  <a:lnTo>
                    <a:pt x="134505" y="186690"/>
                  </a:lnTo>
                  <a:lnTo>
                    <a:pt x="134429" y="185420"/>
                  </a:lnTo>
                  <a:lnTo>
                    <a:pt x="135140" y="185420"/>
                  </a:lnTo>
                  <a:lnTo>
                    <a:pt x="134645" y="184150"/>
                  </a:lnTo>
                  <a:lnTo>
                    <a:pt x="134569" y="182880"/>
                  </a:lnTo>
                  <a:lnTo>
                    <a:pt x="134010" y="182880"/>
                  </a:lnTo>
                  <a:lnTo>
                    <a:pt x="133502" y="181610"/>
                  </a:lnTo>
                  <a:lnTo>
                    <a:pt x="132461" y="181610"/>
                  </a:lnTo>
                  <a:lnTo>
                    <a:pt x="131495" y="180340"/>
                  </a:lnTo>
                  <a:lnTo>
                    <a:pt x="130340" y="181610"/>
                  </a:lnTo>
                  <a:lnTo>
                    <a:pt x="130454" y="180340"/>
                  </a:lnTo>
                  <a:lnTo>
                    <a:pt x="129654" y="181610"/>
                  </a:lnTo>
                  <a:lnTo>
                    <a:pt x="129806" y="181610"/>
                  </a:lnTo>
                  <a:lnTo>
                    <a:pt x="129387" y="182880"/>
                  </a:lnTo>
                  <a:lnTo>
                    <a:pt x="127660" y="182880"/>
                  </a:lnTo>
                  <a:lnTo>
                    <a:pt x="127050" y="184150"/>
                  </a:lnTo>
                  <a:lnTo>
                    <a:pt x="126326" y="182880"/>
                  </a:lnTo>
                  <a:lnTo>
                    <a:pt x="123888" y="182880"/>
                  </a:lnTo>
                  <a:lnTo>
                    <a:pt x="124282" y="181610"/>
                  </a:lnTo>
                  <a:lnTo>
                    <a:pt x="125818" y="180340"/>
                  </a:lnTo>
                  <a:lnTo>
                    <a:pt x="126339" y="179070"/>
                  </a:lnTo>
                  <a:lnTo>
                    <a:pt x="125907" y="179070"/>
                  </a:lnTo>
                  <a:lnTo>
                    <a:pt x="126225" y="177800"/>
                  </a:lnTo>
                  <a:lnTo>
                    <a:pt x="124256" y="177800"/>
                  </a:lnTo>
                  <a:lnTo>
                    <a:pt x="123444" y="176530"/>
                  </a:lnTo>
                  <a:lnTo>
                    <a:pt x="122796" y="176530"/>
                  </a:lnTo>
                  <a:lnTo>
                    <a:pt x="122262" y="175260"/>
                  </a:lnTo>
                  <a:lnTo>
                    <a:pt x="121437" y="172720"/>
                  </a:lnTo>
                  <a:lnTo>
                    <a:pt x="120269" y="172720"/>
                  </a:lnTo>
                  <a:lnTo>
                    <a:pt x="119024" y="171450"/>
                  </a:lnTo>
                  <a:lnTo>
                    <a:pt x="117906" y="170180"/>
                  </a:lnTo>
                  <a:lnTo>
                    <a:pt x="114376" y="170180"/>
                  </a:lnTo>
                  <a:lnTo>
                    <a:pt x="113461" y="168910"/>
                  </a:lnTo>
                  <a:lnTo>
                    <a:pt x="114007" y="168910"/>
                  </a:lnTo>
                  <a:lnTo>
                    <a:pt x="115036" y="167640"/>
                  </a:lnTo>
                  <a:lnTo>
                    <a:pt x="115430" y="166370"/>
                  </a:lnTo>
                  <a:lnTo>
                    <a:pt x="115697" y="166370"/>
                  </a:lnTo>
                  <a:lnTo>
                    <a:pt x="115303" y="165100"/>
                  </a:lnTo>
                  <a:lnTo>
                    <a:pt x="115316" y="163830"/>
                  </a:lnTo>
                  <a:lnTo>
                    <a:pt x="116344" y="163830"/>
                  </a:lnTo>
                  <a:lnTo>
                    <a:pt x="116459" y="162560"/>
                  </a:lnTo>
                  <a:lnTo>
                    <a:pt x="117386" y="162560"/>
                  </a:lnTo>
                  <a:lnTo>
                    <a:pt x="117398" y="161290"/>
                  </a:lnTo>
                  <a:lnTo>
                    <a:pt x="115722" y="160020"/>
                  </a:lnTo>
                  <a:lnTo>
                    <a:pt x="114604" y="160020"/>
                  </a:lnTo>
                  <a:lnTo>
                    <a:pt x="114719" y="158750"/>
                  </a:lnTo>
                  <a:lnTo>
                    <a:pt x="115049" y="157480"/>
                  </a:lnTo>
                  <a:lnTo>
                    <a:pt x="114439" y="157480"/>
                  </a:lnTo>
                  <a:lnTo>
                    <a:pt x="113868" y="158750"/>
                  </a:lnTo>
                  <a:lnTo>
                    <a:pt x="113055" y="158750"/>
                  </a:lnTo>
                  <a:lnTo>
                    <a:pt x="112115" y="157480"/>
                  </a:lnTo>
                  <a:lnTo>
                    <a:pt x="111607" y="157480"/>
                  </a:lnTo>
                  <a:lnTo>
                    <a:pt x="112369" y="156210"/>
                  </a:lnTo>
                  <a:lnTo>
                    <a:pt x="111823" y="156210"/>
                  </a:lnTo>
                  <a:lnTo>
                    <a:pt x="112890" y="154940"/>
                  </a:lnTo>
                  <a:lnTo>
                    <a:pt x="113055" y="153670"/>
                  </a:lnTo>
                  <a:lnTo>
                    <a:pt x="114274" y="153670"/>
                  </a:lnTo>
                  <a:lnTo>
                    <a:pt x="114681" y="152400"/>
                  </a:lnTo>
                  <a:lnTo>
                    <a:pt x="115125" y="151130"/>
                  </a:lnTo>
                  <a:lnTo>
                    <a:pt x="116065" y="151130"/>
                  </a:lnTo>
                  <a:lnTo>
                    <a:pt x="116865" y="149860"/>
                  </a:lnTo>
                  <a:lnTo>
                    <a:pt x="117221" y="149860"/>
                  </a:lnTo>
                  <a:lnTo>
                    <a:pt x="117678" y="148590"/>
                  </a:lnTo>
                  <a:lnTo>
                    <a:pt x="118224" y="148590"/>
                  </a:lnTo>
                  <a:lnTo>
                    <a:pt x="118110" y="147320"/>
                  </a:lnTo>
                  <a:lnTo>
                    <a:pt x="119037" y="144780"/>
                  </a:lnTo>
                  <a:lnTo>
                    <a:pt x="119405" y="144780"/>
                  </a:lnTo>
                  <a:lnTo>
                    <a:pt x="119672" y="143510"/>
                  </a:lnTo>
                  <a:lnTo>
                    <a:pt x="119253" y="143510"/>
                  </a:lnTo>
                  <a:lnTo>
                    <a:pt x="118643" y="140970"/>
                  </a:lnTo>
                  <a:lnTo>
                    <a:pt x="117919" y="140970"/>
                  </a:lnTo>
                  <a:lnTo>
                    <a:pt x="118122" y="139700"/>
                  </a:lnTo>
                  <a:lnTo>
                    <a:pt x="117703" y="139700"/>
                  </a:lnTo>
                  <a:lnTo>
                    <a:pt x="117157" y="138430"/>
                  </a:lnTo>
                  <a:lnTo>
                    <a:pt x="116865" y="138430"/>
                  </a:lnTo>
                  <a:lnTo>
                    <a:pt x="116332" y="137160"/>
                  </a:lnTo>
                  <a:lnTo>
                    <a:pt x="115379" y="137160"/>
                  </a:lnTo>
                  <a:lnTo>
                    <a:pt x="114909" y="135890"/>
                  </a:lnTo>
                  <a:lnTo>
                    <a:pt x="113868" y="135890"/>
                  </a:lnTo>
                  <a:lnTo>
                    <a:pt x="114122" y="134620"/>
                  </a:lnTo>
                  <a:lnTo>
                    <a:pt x="114769" y="133350"/>
                  </a:lnTo>
                  <a:lnTo>
                    <a:pt x="115697" y="133350"/>
                  </a:lnTo>
                  <a:lnTo>
                    <a:pt x="117221" y="132080"/>
                  </a:lnTo>
                  <a:lnTo>
                    <a:pt x="116827" y="130810"/>
                  </a:lnTo>
                  <a:lnTo>
                    <a:pt x="115722" y="130810"/>
                  </a:lnTo>
                  <a:lnTo>
                    <a:pt x="115252" y="132080"/>
                  </a:lnTo>
                  <a:lnTo>
                    <a:pt x="114909" y="130810"/>
                  </a:lnTo>
                  <a:lnTo>
                    <a:pt x="114642" y="129540"/>
                  </a:lnTo>
                  <a:lnTo>
                    <a:pt x="113055" y="129540"/>
                  </a:lnTo>
                  <a:lnTo>
                    <a:pt x="112395" y="130810"/>
                  </a:lnTo>
                  <a:lnTo>
                    <a:pt x="111125" y="132080"/>
                  </a:lnTo>
                  <a:lnTo>
                    <a:pt x="111048" y="133350"/>
                  </a:lnTo>
                  <a:lnTo>
                    <a:pt x="110604" y="133350"/>
                  </a:lnTo>
                  <a:lnTo>
                    <a:pt x="109639" y="134620"/>
                  </a:lnTo>
                  <a:lnTo>
                    <a:pt x="108115" y="133350"/>
                  </a:lnTo>
                  <a:lnTo>
                    <a:pt x="108902" y="132080"/>
                  </a:lnTo>
                  <a:lnTo>
                    <a:pt x="109334" y="130810"/>
                  </a:lnTo>
                  <a:lnTo>
                    <a:pt x="109601" y="130810"/>
                  </a:lnTo>
                  <a:lnTo>
                    <a:pt x="109461" y="129540"/>
                  </a:lnTo>
                  <a:lnTo>
                    <a:pt x="106311" y="129540"/>
                  </a:lnTo>
                  <a:lnTo>
                    <a:pt x="105727" y="130810"/>
                  </a:lnTo>
                  <a:lnTo>
                    <a:pt x="104762" y="130810"/>
                  </a:lnTo>
                  <a:lnTo>
                    <a:pt x="104013" y="132080"/>
                  </a:lnTo>
                  <a:lnTo>
                    <a:pt x="102908" y="132080"/>
                  </a:lnTo>
                  <a:lnTo>
                    <a:pt x="102349" y="133350"/>
                  </a:lnTo>
                  <a:lnTo>
                    <a:pt x="101282" y="132080"/>
                  </a:lnTo>
                  <a:lnTo>
                    <a:pt x="99491" y="132080"/>
                  </a:lnTo>
                  <a:lnTo>
                    <a:pt x="99428" y="130810"/>
                  </a:lnTo>
                  <a:lnTo>
                    <a:pt x="99834" y="130810"/>
                  </a:lnTo>
                  <a:lnTo>
                    <a:pt x="99987" y="129540"/>
                  </a:lnTo>
                  <a:lnTo>
                    <a:pt x="100241" y="129540"/>
                  </a:lnTo>
                  <a:lnTo>
                    <a:pt x="100291" y="128270"/>
                  </a:lnTo>
                  <a:lnTo>
                    <a:pt x="99047" y="128270"/>
                  </a:lnTo>
                  <a:lnTo>
                    <a:pt x="99174" y="127000"/>
                  </a:lnTo>
                  <a:lnTo>
                    <a:pt x="99491" y="127000"/>
                  </a:lnTo>
                  <a:lnTo>
                    <a:pt x="100355" y="125730"/>
                  </a:lnTo>
                  <a:lnTo>
                    <a:pt x="100660" y="125730"/>
                  </a:lnTo>
                  <a:lnTo>
                    <a:pt x="100965" y="124460"/>
                  </a:lnTo>
                  <a:lnTo>
                    <a:pt x="100711" y="123190"/>
                  </a:lnTo>
                  <a:lnTo>
                    <a:pt x="100901" y="121920"/>
                  </a:lnTo>
                  <a:lnTo>
                    <a:pt x="100545" y="120650"/>
                  </a:lnTo>
                  <a:lnTo>
                    <a:pt x="97269" y="120650"/>
                  </a:lnTo>
                  <a:lnTo>
                    <a:pt x="97091" y="119380"/>
                  </a:lnTo>
                  <a:lnTo>
                    <a:pt x="97434" y="119380"/>
                  </a:lnTo>
                  <a:lnTo>
                    <a:pt x="98005" y="118110"/>
                  </a:lnTo>
                  <a:lnTo>
                    <a:pt x="98044" y="116840"/>
                  </a:lnTo>
                  <a:lnTo>
                    <a:pt x="98463" y="115570"/>
                  </a:lnTo>
                  <a:lnTo>
                    <a:pt x="100139" y="115570"/>
                  </a:lnTo>
                  <a:lnTo>
                    <a:pt x="99009" y="113030"/>
                  </a:lnTo>
                  <a:lnTo>
                    <a:pt x="100355" y="111760"/>
                  </a:lnTo>
                  <a:lnTo>
                    <a:pt x="100520" y="111760"/>
                  </a:lnTo>
                  <a:lnTo>
                    <a:pt x="99237" y="110490"/>
                  </a:lnTo>
                  <a:lnTo>
                    <a:pt x="98971" y="110490"/>
                  </a:lnTo>
                  <a:lnTo>
                    <a:pt x="98691" y="109220"/>
                  </a:lnTo>
                  <a:lnTo>
                    <a:pt x="97663" y="109220"/>
                  </a:lnTo>
                  <a:lnTo>
                    <a:pt x="97942" y="107950"/>
                  </a:lnTo>
                  <a:lnTo>
                    <a:pt x="98272" y="107950"/>
                  </a:lnTo>
                  <a:lnTo>
                    <a:pt x="98094" y="106680"/>
                  </a:lnTo>
                  <a:lnTo>
                    <a:pt x="96939" y="106680"/>
                  </a:lnTo>
                  <a:lnTo>
                    <a:pt x="97193" y="105410"/>
                  </a:lnTo>
                  <a:lnTo>
                    <a:pt x="97523" y="105410"/>
                  </a:lnTo>
                  <a:lnTo>
                    <a:pt x="97891" y="104140"/>
                  </a:lnTo>
                  <a:lnTo>
                    <a:pt x="98120" y="102870"/>
                  </a:lnTo>
                  <a:lnTo>
                    <a:pt x="97116" y="102870"/>
                  </a:lnTo>
                  <a:lnTo>
                    <a:pt x="96850" y="101600"/>
                  </a:lnTo>
                  <a:lnTo>
                    <a:pt x="96354" y="101600"/>
                  </a:lnTo>
                  <a:lnTo>
                    <a:pt x="96342" y="100330"/>
                  </a:lnTo>
                  <a:lnTo>
                    <a:pt x="95618" y="100330"/>
                  </a:lnTo>
                  <a:lnTo>
                    <a:pt x="94856" y="99060"/>
                  </a:lnTo>
                  <a:lnTo>
                    <a:pt x="93611" y="99060"/>
                  </a:lnTo>
                  <a:lnTo>
                    <a:pt x="93268" y="97790"/>
                  </a:lnTo>
                  <a:lnTo>
                    <a:pt x="93954" y="97790"/>
                  </a:lnTo>
                  <a:lnTo>
                    <a:pt x="94665" y="96520"/>
                  </a:lnTo>
                  <a:lnTo>
                    <a:pt x="65557" y="96520"/>
                  </a:lnTo>
                  <a:lnTo>
                    <a:pt x="65303" y="95250"/>
                  </a:lnTo>
                  <a:lnTo>
                    <a:pt x="64833" y="95250"/>
                  </a:lnTo>
                  <a:lnTo>
                    <a:pt x="65049" y="93980"/>
                  </a:lnTo>
                  <a:lnTo>
                    <a:pt x="64617" y="92710"/>
                  </a:lnTo>
                  <a:lnTo>
                    <a:pt x="65176" y="91440"/>
                  </a:lnTo>
                  <a:lnTo>
                    <a:pt x="64770" y="91440"/>
                  </a:lnTo>
                  <a:lnTo>
                    <a:pt x="64579" y="90170"/>
                  </a:lnTo>
                  <a:lnTo>
                    <a:pt x="65900" y="88900"/>
                  </a:lnTo>
                  <a:lnTo>
                    <a:pt x="66040" y="87630"/>
                  </a:lnTo>
                  <a:lnTo>
                    <a:pt x="66268" y="86360"/>
                  </a:lnTo>
                  <a:lnTo>
                    <a:pt x="66598" y="86360"/>
                  </a:lnTo>
                  <a:lnTo>
                    <a:pt x="65925" y="85090"/>
                  </a:lnTo>
                  <a:lnTo>
                    <a:pt x="65786" y="85090"/>
                  </a:lnTo>
                  <a:lnTo>
                    <a:pt x="65849" y="83820"/>
                  </a:lnTo>
                  <a:lnTo>
                    <a:pt x="65481" y="83820"/>
                  </a:lnTo>
                  <a:lnTo>
                    <a:pt x="65239" y="82550"/>
                  </a:lnTo>
                  <a:lnTo>
                    <a:pt x="64757" y="82550"/>
                  </a:lnTo>
                  <a:lnTo>
                    <a:pt x="65036" y="81280"/>
                  </a:lnTo>
                  <a:lnTo>
                    <a:pt x="65341" y="80010"/>
                  </a:lnTo>
                  <a:lnTo>
                    <a:pt x="65024" y="80010"/>
                  </a:lnTo>
                  <a:lnTo>
                    <a:pt x="65455" y="78740"/>
                  </a:lnTo>
                  <a:lnTo>
                    <a:pt x="64795" y="78740"/>
                  </a:lnTo>
                  <a:lnTo>
                    <a:pt x="64808" y="77470"/>
                  </a:lnTo>
                  <a:lnTo>
                    <a:pt x="65049" y="77470"/>
                  </a:lnTo>
                  <a:lnTo>
                    <a:pt x="64503" y="74930"/>
                  </a:lnTo>
                  <a:lnTo>
                    <a:pt x="63982" y="74930"/>
                  </a:lnTo>
                  <a:lnTo>
                    <a:pt x="63842" y="73660"/>
                  </a:lnTo>
                  <a:lnTo>
                    <a:pt x="62903" y="74930"/>
                  </a:lnTo>
                  <a:lnTo>
                    <a:pt x="62649" y="73660"/>
                  </a:lnTo>
                  <a:lnTo>
                    <a:pt x="61683" y="73660"/>
                  </a:lnTo>
                  <a:lnTo>
                    <a:pt x="61556" y="68580"/>
                  </a:lnTo>
                  <a:lnTo>
                    <a:pt x="61442" y="46990"/>
                  </a:lnTo>
                  <a:lnTo>
                    <a:pt x="61417" y="27940"/>
                  </a:lnTo>
                  <a:lnTo>
                    <a:pt x="60858" y="27940"/>
                  </a:lnTo>
                  <a:lnTo>
                    <a:pt x="59512" y="26670"/>
                  </a:lnTo>
                  <a:lnTo>
                    <a:pt x="58585" y="26670"/>
                  </a:lnTo>
                  <a:lnTo>
                    <a:pt x="57696" y="27940"/>
                  </a:lnTo>
                  <a:lnTo>
                    <a:pt x="56654" y="27940"/>
                  </a:lnTo>
                  <a:lnTo>
                    <a:pt x="53771" y="25400"/>
                  </a:lnTo>
                  <a:lnTo>
                    <a:pt x="53187" y="25400"/>
                  </a:lnTo>
                  <a:lnTo>
                    <a:pt x="51777" y="24130"/>
                  </a:lnTo>
                  <a:lnTo>
                    <a:pt x="49060" y="24130"/>
                  </a:lnTo>
                  <a:lnTo>
                    <a:pt x="45516" y="21590"/>
                  </a:lnTo>
                  <a:lnTo>
                    <a:pt x="40944" y="19050"/>
                  </a:lnTo>
                  <a:lnTo>
                    <a:pt x="39395" y="17780"/>
                  </a:lnTo>
                  <a:lnTo>
                    <a:pt x="38328" y="16510"/>
                  </a:lnTo>
                  <a:lnTo>
                    <a:pt x="37541" y="13970"/>
                  </a:lnTo>
                  <a:lnTo>
                    <a:pt x="35610" y="12700"/>
                  </a:lnTo>
                  <a:lnTo>
                    <a:pt x="34455" y="11430"/>
                  </a:lnTo>
                  <a:lnTo>
                    <a:pt x="32499" y="11430"/>
                  </a:lnTo>
                  <a:lnTo>
                    <a:pt x="31089" y="10160"/>
                  </a:lnTo>
                  <a:lnTo>
                    <a:pt x="29438" y="8890"/>
                  </a:lnTo>
                  <a:lnTo>
                    <a:pt x="28397" y="7620"/>
                  </a:lnTo>
                  <a:lnTo>
                    <a:pt x="27813" y="6350"/>
                  </a:lnTo>
                  <a:lnTo>
                    <a:pt x="27355" y="5080"/>
                  </a:lnTo>
                  <a:lnTo>
                    <a:pt x="27622" y="3810"/>
                  </a:lnTo>
                  <a:lnTo>
                    <a:pt x="28625" y="3810"/>
                  </a:lnTo>
                  <a:lnTo>
                    <a:pt x="29527" y="2540"/>
                  </a:lnTo>
                  <a:lnTo>
                    <a:pt x="30314" y="2540"/>
                  </a:lnTo>
                  <a:lnTo>
                    <a:pt x="30213" y="1270"/>
                  </a:lnTo>
                  <a:lnTo>
                    <a:pt x="29679" y="0"/>
                  </a:lnTo>
                  <a:lnTo>
                    <a:pt x="25323" y="0"/>
                  </a:lnTo>
                  <a:lnTo>
                    <a:pt x="24155" y="1270"/>
                  </a:lnTo>
                  <a:lnTo>
                    <a:pt x="24003" y="1270"/>
                  </a:lnTo>
                  <a:lnTo>
                    <a:pt x="23863" y="1422"/>
                  </a:lnTo>
                  <a:lnTo>
                    <a:pt x="23876" y="2540"/>
                  </a:lnTo>
                  <a:lnTo>
                    <a:pt x="24599" y="2540"/>
                  </a:lnTo>
                  <a:lnTo>
                    <a:pt x="25285" y="3810"/>
                  </a:lnTo>
                  <a:lnTo>
                    <a:pt x="25857" y="3810"/>
                  </a:lnTo>
                  <a:lnTo>
                    <a:pt x="25349" y="5080"/>
                  </a:lnTo>
                  <a:lnTo>
                    <a:pt x="23152" y="5080"/>
                  </a:lnTo>
                  <a:lnTo>
                    <a:pt x="22529" y="3810"/>
                  </a:lnTo>
                  <a:lnTo>
                    <a:pt x="19392" y="3810"/>
                  </a:lnTo>
                  <a:lnTo>
                    <a:pt x="19024" y="2540"/>
                  </a:lnTo>
                  <a:lnTo>
                    <a:pt x="17741" y="2540"/>
                  </a:lnTo>
                  <a:lnTo>
                    <a:pt x="17373" y="1270"/>
                  </a:lnTo>
                  <a:lnTo>
                    <a:pt x="15811" y="1270"/>
                  </a:lnTo>
                  <a:lnTo>
                    <a:pt x="14833" y="0"/>
                  </a:lnTo>
                  <a:lnTo>
                    <a:pt x="11912" y="1270"/>
                  </a:lnTo>
                  <a:lnTo>
                    <a:pt x="4140" y="1270"/>
                  </a:lnTo>
                  <a:lnTo>
                    <a:pt x="3390" y="0"/>
                  </a:lnTo>
                  <a:lnTo>
                    <a:pt x="0" y="0"/>
                  </a:lnTo>
                  <a:lnTo>
                    <a:pt x="12" y="302260"/>
                  </a:lnTo>
                  <a:lnTo>
                    <a:pt x="6146" y="304800"/>
                  </a:lnTo>
                  <a:lnTo>
                    <a:pt x="7035" y="302260"/>
                  </a:lnTo>
                  <a:lnTo>
                    <a:pt x="13538" y="304800"/>
                  </a:lnTo>
                  <a:lnTo>
                    <a:pt x="16192" y="302260"/>
                  </a:lnTo>
                  <a:lnTo>
                    <a:pt x="17513" y="300990"/>
                  </a:lnTo>
                  <a:lnTo>
                    <a:pt x="25946" y="300990"/>
                  </a:lnTo>
                  <a:lnTo>
                    <a:pt x="24206" y="307340"/>
                  </a:lnTo>
                  <a:lnTo>
                    <a:pt x="26073" y="309880"/>
                  </a:lnTo>
                  <a:lnTo>
                    <a:pt x="232270" y="309880"/>
                  </a:lnTo>
                  <a:close/>
                </a:path>
                <a:path w="868679" h="789940">
                  <a:moveTo>
                    <a:pt x="500545" y="689190"/>
                  </a:moveTo>
                  <a:lnTo>
                    <a:pt x="500532" y="685380"/>
                  </a:lnTo>
                  <a:lnTo>
                    <a:pt x="500532" y="681570"/>
                  </a:lnTo>
                  <a:lnTo>
                    <a:pt x="500519" y="679030"/>
                  </a:lnTo>
                  <a:lnTo>
                    <a:pt x="500519" y="675220"/>
                  </a:lnTo>
                  <a:lnTo>
                    <a:pt x="500507" y="670140"/>
                  </a:lnTo>
                  <a:lnTo>
                    <a:pt x="500519" y="667600"/>
                  </a:lnTo>
                  <a:lnTo>
                    <a:pt x="500519" y="663790"/>
                  </a:lnTo>
                  <a:lnTo>
                    <a:pt x="500507" y="662520"/>
                  </a:lnTo>
                  <a:lnTo>
                    <a:pt x="500507" y="658710"/>
                  </a:lnTo>
                  <a:lnTo>
                    <a:pt x="500494" y="656170"/>
                  </a:lnTo>
                  <a:lnTo>
                    <a:pt x="500494" y="653630"/>
                  </a:lnTo>
                  <a:lnTo>
                    <a:pt x="500494" y="652360"/>
                  </a:lnTo>
                  <a:lnTo>
                    <a:pt x="500481" y="648550"/>
                  </a:lnTo>
                  <a:lnTo>
                    <a:pt x="405676" y="648550"/>
                  </a:lnTo>
                  <a:lnTo>
                    <a:pt x="405676" y="652360"/>
                  </a:lnTo>
                  <a:lnTo>
                    <a:pt x="405663" y="653630"/>
                  </a:lnTo>
                  <a:lnTo>
                    <a:pt x="405688" y="656170"/>
                  </a:lnTo>
                  <a:lnTo>
                    <a:pt x="405726" y="658710"/>
                  </a:lnTo>
                  <a:lnTo>
                    <a:pt x="405765" y="662520"/>
                  </a:lnTo>
                  <a:lnTo>
                    <a:pt x="405765" y="663790"/>
                  </a:lnTo>
                  <a:lnTo>
                    <a:pt x="405765" y="667600"/>
                  </a:lnTo>
                  <a:lnTo>
                    <a:pt x="405790" y="670140"/>
                  </a:lnTo>
                  <a:lnTo>
                    <a:pt x="405803" y="675220"/>
                  </a:lnTo>
                  <a:lnTo>
                    <a:pt x="405815" y="679030"/>
                  </a:lnTo>
                  <a:lnTo>
                    <a:pt x="405828" y="681570"/>
                  </a:lnTo>
                  <a:lnTo>
                    <a:pt x="405828" y="685380"/>
                  </a:lnTo>
                  <a:lnTo>
                    <a:pt x="405841" y="689190"/>
                  </a:lnTo>
                  <a:lnTo>
                    <a:pt x="405841" y="691730"/>
                  </a:lnTo>
                  <a:lnTo>
                    <a:pt x="405828" y="694270"/>
                  </a:lnTo>
                  <a:lnTo>
                    <a:pt x="405803" y="698080"/>
                  </a:lnTo>
                  <a:lnTo>
                    <a:pt x="405790" y="701890"/>
                  </a:lnTo>
                  <a:lnTo>
                    <a:pt x="405790" y="704430"/>
                  </a:lnTo>
                  <a:lnTo>
                    <a:pt x="405803" y="712050"/>
                  </a:lnTo>
                  <a:lnTo>
                    <a:pt x="405815" y="713320"/>
                  </a:lnTo>
                  <a:lnTo>
                    <a:pt x="405803" y="715860"/>
                  </a:lnTo>
                  <a:lnTo>
                    <a:pt x="405803" y="719670"/>
                  </a:lnTo>
                  <a:lnTo>
                    <a:pt x="405803" y="723480"/>
                  </a:lnTo>
                  <a:lnTo>
                    <a:pt x="500532" y="723480"/>
                  </a:lnTo>
                  <a:lnTo>
                    <a:pt x="500532" y="719670"/>
                  </a:lnTo>
                  <a:lnTo>
                    <a:pt x="500545" y="715860"/>
                  </a:lnTo>
                  <a:lnTo>
                    <a:pt x="500545" y="691730"/>
                  </a:lnTo>
                  <a:lnTo>
                    <a:pt x="500545" y="689190"/>
                  </a:lnTo>
                  <a:close/>
                </a:path>
                <a:path w="868679" h="789940">
                  <a:moveTo>
                    <a:pt x="857275" y="752881"/>
                  </a:moveTo>
                  <a:lnTo>
                    <a:pt x="857059" y="752779"/>
                  </a:lnTo>
                  <a:lnTo>
                    <a:pt x="856792" y="752665"/>
                  </a:lnTo>
                  <a:lnTo>
                    <a:pt x="856716" y="752475"/>
                  </a:lnTo>
                  <a:lnTo>
                    <a:pt x="856919" y="752309"/>
                  </a:lnTo>
                  <a:lnTo>
                    <a:pt x="856932" y="752106"/>
                  </a:lnTo>
                  <a:lnTo>
                    <a:pt x="856843" y="751941"/>
                  </a:lnTo>
                  <a:lnTo>
                    <a:pt x="856830" y="751789"/>
                  </a:lnTo>
                  <a:lnTo>
                    <a:pt x="857008" y="751751"/>
                  </a:lnTo>
                  <a:lnTo>
                    <a:pt x="857046" y="751624"/>
                  </a:lnTo>
                  <a:lnTo>
                    <a:pt x="857008" y="751497"/>
                  </a:lnTo>
                  <a:lnTo>
                    <a:pt x="856843" y="751179"/>
                  </a:lnTo>
                  <a:lnTo>
                    <a:pt x="856678" y="751001"/>
                  </a:lnTo>
                  <a:lnTo>
                    <a:pt x="856526" y="751014"/>
                  </a:lnTo>
                  <a:lnTo>
                    <a:pt x="856284" y="750963"/>
                  </a:lnTo>
                  <a:lnTo>
                    <a:pt x="856145" y="750862"/>
                  </a:lnTo>
                  <a:lnTo>
                    <a:pt x="856373" y="750722"/>
                  </a:lnTo>
                  <a:lnTo>
                    <a:pt x="856208" y="750519"/>
                  </a:lnTo>
                  <a:lnTo>
                    <a:pt x="856449" y="750443"/>
                  </a:lnTo>
                  <a:lnTo>
                    <a:pt x="856322" y="750316"/>
                  </a:lnTo>
                  <a:lnTo>
                    <a:pt x="856564" y="749935"/>
                  </a:lnTo>
                  <a:lnTo>
                    <a:pt x="856576" y="749757"/>
                  </a:lnTo>
                  <a:lnTo>
                    <a:pt x="856424" y="749757"/>
                  </a:lnTo>
                  <a:lnTo>
                    <a:pt x="856310" y="749896"/>
                  </a:lnTo>
                  <a:lnTo>
                    <a:pt x="856132" y="749922"/>
                  </a:lnTo>
                  <a:lnTo>
                    <a:pt x="855878" y="749846"/>
                  </a:lnTo>
                  <a:lnTo>
                    <a:pt x="855687" y="749808"/>
                  </a:lnTo>
                  <a:lnTo>
                    <a:pt x="855522" y="749706"/>
                  </a:lnTo>
                  <a:lnTo>
                    <a:pt x="855827" y="749452"/>
                  </a:lnTo>
                  <a:lnTo>
                    <a:pt x="855865" y="749300"/>
                  </a:lnTo>
                  <a:lnTo>
                    <a:pt x="855726" y="749173"/>
                  </a:lnTo>
                  <a:lnTo>
                    <a:pt x="855611" y="749414"/>
                  </a:lnTo>
                  <a:lnTo>
                    <a:pt x="855370" y="749490"/>
                  </a:lnTo>
                  <a:lnTo>
                    <a:pt x="855281" y="749350"/>
                  </a:lnTo>
                  <a:lnTo>
                    <a:pt x="855294" y="749071"/>
                  </a:lnTo>
                  <a:lnTo>
                    <a:pt x="855103" y="748893"/>
                  </a:lnTo>
                  <a:lnTo>
                    <a:pt x="854976" y="748766"/>
                  </a:lnTo>
                  <a:lnTo>
                    <a:pt x="855091" y="748639"/>
                  </a:lnTo>
                  <a:lnTo>
                    <a:pt x="855624" y="748614"/>
                  </a:lnTo>
                  <a:lnTo>
                    <a:pt x="855776" y="748245"/>
                  </a:lnTo>
                  <a:lnTo>
                    <a:pt x="855764" y="748055"/>
                  </a:lnTo>
                  <a:lnTo>
                    <a:pt x="855662" y="747877"/>
                  </a:lnTo>
                  <a:lnTo>
                    <a:pt x="855459" y="747864"/>
                  </a:lnTo>
                  <a:lnTo>
                    <a:pt x="855218" y="747776"/>
                  </a:lnTo>
                  <a:lnTo>
                    <a:pt x="855027" y="747712"/>
                  </a:lnTo>
                  <a:lnTo>
                    <a:pt x="855078" y="747890"/>
                  </a:lnTo>
                  <a:lnTo>
                    <a:pt x="855027" y="748017"/>
                  </a:lnTo>
                  <a:lnTo>
                    <a:pt x="854837" y="747991"/>
                  </a:lnTo>
                  <a:lnTo>
                    <a:pt x="854506" y="747890"/>
                  </a:lnTo>
                  <a:lnTo>
                    <a:pt x="854430" y="747737"/>
                  </a:lnTo>
                  <a:lnTo>
                    <a:pt x="854265" y="747649"/>
                  </a:lnTo>
                  <a:lnTo>
                    <a:pt x="854329" y="747801"/>
                  </a:lnTo>
                  <a:lnTo>
                    <a:pt x="854341" y="747991"/>
                  </a:lnTo>
                  <a:lnTo>
                    <a:pt x="854329" y="748131"/>
                  </a:lnTo>
                  <a:lnTo>
                    <a:pt x="854252" y="748258"/>
                  </a:lnTo>
                  <a:lnTo>
                    <a:pt x="854113" y="748093"/>
                  </a:lnTo>
                  <a:lnTo>
                    <a:pt x="854138" y="747941"/>
                  </a:lnTo>
                  <a:lnTo>
                    <a:pt x="853922" y="747852"/>
                  </a:lnTo>
                  <a:lnTo>
                    <a:pt x="853808" y="747979"/>
                  </a:lnTo>
                  <a:lnTo>
                    <a:pt x="853681" y="747991"/>
                  </a:lnTo>
                  <a:lnTo>
                    <a:pt x="853376" y="747966"/>
                  </a:lnTo>
                  <a:lnTo>
                    <a:pt x="852982" y="747356"/>
                  </a:lnTo>
                  <a:lnTo>
                    <a:pt x="852830" y="747242"/>
                  </a:lnTo>
                  <a:lnTo>
                    <a:pt x="852754" y="747115"/>
                  </a:lnTo>
                  <a:lnTo>
                    <a:pt x="852360" y="746734"/>
                  </a:lnTo>
                  <a:lnTo>
                    <a:pt x="852157" y="746607"/>
                  </a:lnTo>
                  <a:lnTo>
                    <a:pt x="852004" y="746544"/>
                  </a:lnTo>
                  <a:lnTo>
                    <a:pt x="851522" y="746391"/>
                  </a:lnTo>
                  <a:lnTo>
                    <a:pt x="851090" y="746302"/>
                  </a:lnTo>
                  <a:lnTo>
                    <a:pt x="850861" y="746417"/>
                  </a:lnTo>
                  <a:lnTo>
                    <a:pt x="850811" y="746544"/>
                  </a:lnTo>
                  <a:lnTo>
                    <a:pt x="850392" y="746645"/>
                  </a:lnTo>
                  <a:lnTo>
                    <a:pt x="850379" y="746823"/>
                  </a:lnTo>
                  <a:lnTo>
                    <a:pt x="850430" y="746950"/>
                  </a:lnTo>
                  <a:lnTo>
                    <a:pt x="850252" y="747064"/>
                  </a:lnTo>
                  <a:lnTo>
                    <a:pt x="850023" y="747280"/>
                  </a:lnTo>
                  <a:lnTo>
                    <a:pt x="849922" y="747445"/>
                  </a:lnTo>
                  <a:lnTo>
                    <a:pt x="849909" y="747610"/>
                  </a:lnTo>
                  <a:lnTo>
                    <a:pt x="849579" y="747610"/>
                  </a:lnTo>
                  <a:lnTo>
                    <a:pt x="849122" y="747395"/>
                  </a:lnTo>
                  <a:lnTo>
                    <a:pt x="848639" y="747280"/>
                  </a:lnTo>
                  <a:lnTo>
                    <a:pt x="848677" y="747458"/>
                  </a:lnTo>
                  <a:lnTo>
                    <a:pt x="848410" y="747445"/>
                  </a:lnTo>
                  <a:lnTo>
                    <a:pt x="848283" y="747496"/>
                  </a:lnTo>
                  <a:lnTo>
                    <a:pt x="848423" y="747776"/>
                  </a:lnTo>
                  <a:lnTo>
                    <a:pt x="848271" y="747826"/>
                  </a:lnTo>
                  <a:lnTo>
                    <a:pt x="848067" y="747699"/>
                  </a:lnTo>
                  <a:lnTo>
                    <a:pt x="847750" y="747560"/>
                  </a:lnTo>
                  <a:lnTo>
                    <a:pt x="847598" y="747636"/>
                  </a:lnTo>
                  <a:lnTo>
                    <a:pt x="847763" y="747915"/>
                  </a:lnTo>
                  <a:lnTo>
                    <a:pt x="848067" y="748144"/>
                  </a:lnTo>
                  <a:lnTo>
                    <a:pt x="848067" y="748309"/>
                  </a:lnTo>
                  <a:lnTo>
                    <a:pt x="847940" y="748360"/>
                  </a:lnTo>
                  <a:lnTo>
                    <a:pt x="847775" y="748309"/>
                  </a:lnTo>
                  <a:lnTo>
                    <a:pt x="847471" y="748144"/>
                  </a:lnTo>
                  <a:lnTo>
                    <a:pt x="847280" y="748207"/>
                  </a:lnTo>
                  <a:lnTo>
                    <a:pt x="847267" y="748334"/>
                  </a:lnTo>
                  <a:lnTo>
                    <a:pt x="847356" y="748474"/>
                  </a:lnTo>
                  <a:lnTo>
                    <a:pt x="847534" y="748626"/>
                  </a:lnTo>
                  <a:lnTo>
                    <a:pt x="847686" y="748703"/>
                  </a:lnTo>
                  <a:lnTo>
                    <a:pt x="847801" y="748855"/>
                  </a:lnTo>
                  <a:lnTo>
                    <a:pt x="847636" y="748830"/>
                  </a:lnTo>
                  <a:lnTo>
                    <a:pt x="847572" y="749033"/>
                  </a:lnTo>
                  <a:lnTo>
                    <a:pt x="847382" y="748880"/>
                  </a:lnTo>
                  <a:lnTo>
                    <a:pt x="847242" y="748842"/>
                  </a:lnTo>
                  <a:lnTo>
                    <a:pt x="847369" y="748982"/>
                  </a:lnTo>
                  <a:lnTo>
                    <a:pt x="847204" y="749122"/>
                  </a:lnTo>
                  <a:lnTo>
                    <a:pt x="847229" y="749287"/>
                  </a:lnTo>
                  <a:lnTo>
                    <a:pt x="847128" y="749452"/>
                  </a:lnTo>
                  <a:lnTo>
                    <a:pt x="846937" y="749401"/>
                  </a:lnTo>
                  <a:lnTo>
                    <a:pt x="846709" y="749414"/>
                  </a:lnTo>
                  <a:lnTo>
                    <a:pt x="846404" y="749312"/>
                  </a:lnTo>
                  <a:lnTo>
                    <a:pt x="846023" y="749376"/>
                  </a:lnTo>
                  <a:lnTo>
                    <a:pt x="845807" y="749401"/>
                  </a:lnTo>
                  <a:lnTo>
                    <a:pt x="845616" y="749261"/>
                  </a:lnTo>
                  <a:lnTo>
                    <a:pt x="845451" y="749185"/>
                  </a:lnTo>
                  <a:lnTo>
                    <a:pt x="845286" y="749185"/>
                  </a:lnTo>
                  <a:lnTo>
                    <a:pt x="845032" y="749046"/>
                  </a:lnTo>
                  <a:lnTo>
                    <a:pt x="844588" y="749134"/>
                  </a:lnTo>
                  <a:lnTo>
                    <a:pt x="844423" y="749046"/>
                  </a:lnTo>
                  <a:lnTo>
                    <a:pt x="844118" y="748931"/>
                  </a:lnTo>
                  <a:lnTo>
                    <a:pt x="844067" y="748804"/>
                  </a:lnTo>
                  <a:lnTo>
                    <a:pt x="843889" y="748766"/>
                  </a:lnTo>
                  <a:lnTo>
                    <a:pt x="843673" y="748626"/>
                  </a:lnTo>
                  <a:lnTo>
                    <a:pt x="843546" y="748385"/>
                  </a:lnTo>
                  <a:lnTo>
                    <a:pt x="843534" y="748220"/>
                  </a:lnTo>
                  <a:lnTo>
                    <a:pt x="843407" y="748322"/>
                  </a:lnTo>
                  <a:lnTo>
                    <a:pt x="843241" y="748322"/>
                  </a:lnTo>
                  <a:lnTo>
                    <a:pt x="843114" y="748245"/>
                  </a:lnTo>
                  <a:lnTo>
                    <a:pt x="843026" y="748068"/>
                  </a:lnTo>
                  <a:lnTo>
                    <a:pt x="842937" y="747915"/>
                  </a:lnTo>
                  <a:lnTo>
                    <a:pt x="843064" y="747839"/>
                  </a:lnTo>
                  <a:lnTo>
                    <a:pt x="843292" y="747814"/>
                  </a:lnTo>
                  <a:lnTo>
                    <a:pt x="843521" y="747763"/>
                  </a:lnTo>
                  <a:lnTo>
                    <a:pt x="843495" y="747610"/>
                  </a:lnTo>
                  <a:lnTo>
                    <a:pt x="843305" y="747534"/>
                  </a:lnTo>
                  <a:lnTo>
                    <a:pt x="843140" y="747649"/>
                  </a:lnTo>
                  <a:lnTo>
                    <a:pt x="842949" y="747610"/>
                  </a:lnTo>
                  <a:lnTo>
                    <a:pt x="842962" y="747458"/>
                  </a:lnTo>
                  <a:lnTo>
                    <a:pt x="843064" y="747293"/>
                  </a:lnTo>
                  <a:lnTo>
                    <a:pt x="843089" y="747128"/>
                  </a:lnTo>
                  <a:lnTo>
                    <a:pt x="842886" y="747344"/>
                  </a:lnTo>
                  <a:lnTo>
                    <a:pt x="842759" y="747318"/>
                  </a:lnTo>
                  <a:lnTo>
                    <a:pt x="842670" y="747471"/>
                  </a:lnTo>
                  <a:lnTo>
                    <a:pt x="842683" y="747725"/>
                  </a:lnTo>
                  <a:lnTo>
                    <a:pt x="842695" y="747864"/>
                  </a:lnTo>
                  <a:lnTo>
                    <a:pt x="842518" y="747839"/>
                  </a:lnTo>
                  <a:lnTo>
                    <a:pt x="842467" y="747979"/>
                  </a:lnTo>
                  <a:lnTo>
                    <a:pt x="842378" y="748157"/>
                  </a:lnTo>
                  <a:lnTo>
                    <a:pt x="842276" y="748385"/>
                  </a:lnTo>
                  <a:lnTo>
                    <a:pt x="842429" y="748499"/>
                  </a:lnTo>
                  <a:lnTo>
                    <a:pt x="842403" y="748665"/>
                  </a:lnTo>
                  <a:lnTo>
                    <a:pt x="842225" y="748601"/>
                  </a:lnTo>
                  <a:lnTo>
                    <a:pt x="842098" y="748563"/>
                  </a:lnTo>
                  <a:lnTo>
                    <a:pt x="841946" y="748690"/>
                  </a:lnTo>
                  <a:lnTo>
                    <a:pt x="841794" y="749033"/>
                  </a:lnTo>
                  <a:lnTo>
                    <a:pt x="841705" y="749198"/>
                  </a:lnTo>
                  <a:lnTo>
                    <a:pt x="841616" y="749350"/>
                  </a:lnTo>
                  <a:lnTo>
                    <a:pt x="841463" y="749350"/>
                  </a:lnTo>
                  <a:lnTo>
                    <a:pt x="841375" y="749515"/>
                  </a:lnTo>
                  <a:lnTo>
                    <a:pt x="841209" y="749541"/>
                  </a:lnTo>
                  <a:lnTo>
                    <a:pt x="841222" y="749681"/>
                  </a:lnTo>
                  <a:lnTo>
                    <a:pt x="841095" y="749846"/>
                  </a:lnTo>
                  <a:lnTo>
                    <a:pt x="841057" y="749985"/>
                  </a:lnTo>
                  <a:lnTo>
                    <a:pt x="840816" y="749985"/>
                  </a:lnTo>
                  <a:lnTo>
                    <a:pt x="840714" y="750150"/>
                  </a:lnTo>
                  <a:lnTo>
                    <a:pt x="840651" y="750341"/>
                  </a:lnTo>
                  <a:lnTo>
                    <a:pt x="840486" y="750392"/>
                  </a:lnTo>
                  <a:lnTo>
                    <a:pt x="840536" y="750531"/>
                  </a:lnTo>
                  <a:lnTo>
                    <a:pt x="840511" y="750658"/>
                  </a:lnTo>
                  <a:lnTo>
                    <a:pt x="840473" y="750798"/>
                  </a:lnTo>
                  <a:lnTo>
                    <a:pt x="840333" y="750747"/>
                  </a:lnTo>
                  <a:lnTo>
                    <a:pt x="840206" y="750646"/>
                  </a:lnTo>
                  <a:lnTo>
                    <a:pt x="839787" y="750430"/>
                  </a:lnTo>
                  <a:lnTo>
                    <a:pt x="839533" y="750354"/>
                  </a:lnTo>
                  <a:lnTo>
                    <a:pt x="839419" y="750150"/>
                  </a:lnTo>
                  <a:lnTo>
                    <a:pt x="839292" y="750023"/>
                  </a:lnTo>
                  <a:lnTo>
                    <a:pt x="839177" y="750227"/>
                  </a:lnTo>
                  <a:lnTo>
                    <a:pt x="839025" y="750100"/>
                  </a:lnTo>
                  <a:lnTo>
                    <a:pt x="838796" y="750252"/>
                  </a:lnTo>
                  <a:lnTo>
                    <a:pt x="838542" y="750150"/>
                  </a:lnTo>
                  <a:lnTo>
                    <a:pt x="838542" y="750290"/>
                  </a:lnTo>
                  <a:lnTo>
                    <a:pt x="838466" y="750430"/>
                  </a:lnTo>
                  <a:lnTo>
                    <a:pt x="838517" y="750646"/>
                  </a:lnTo>
                  <a:lnTo>
                    <a:pt x="838352" y="750760"/>
                  </a:lnTo>
                  <a:lnTo>
                    <a:pt x="838415" y="750887"/>
                  </a:lnTo>
                  <a:lnTo>
                    <a:pt x="838288" y="750912"/>
                  </a:lnTo>
                  <a:lnTo>
                    <a:pt x="838187" y="751078"/>
                  </a:lnTo>
                  <a:lnTo>
                    <a:pt x="838009" y="751192"/>
                  </a:lnTo>
                  <a:lnTo>
                    <a:pt x="838009" y="751332"/>
                  </a:lnTo>
                  <a:lnTo>
                    <a:pt x="837869" y="751192"/>
                  </a:lnTo>
                  <a:lnTo>
                    <a:pt x="837755" y="751357"/>
                  </a:lnTo>
                  <a:lnTo>
                    <a:pt x="837666" y="751484"/>
                  </a:lnTo>
                  <a:lnTo>
                    <a:pt x="837742" y="751674"/>
                  </a:lnTo>
                  <a:lnTo>
                    <a:pt x="837590" y="751624"/>
                  </a:lnTo>
                  <a:lnTo>
                    <a:pt x="837463" y="751738"/>
                  </a:lnTo>
                  <a:lnTo>
                    <a:pt x="837285" y="751687"/>
                  </a:lnTo>
                  <a:lnTo>
                    <a:pt x="837196" y="751852"/>
                  </a:lnTo>
                  <a:lnTo>
                    <a:pt x="837069" y="751992"/>
                  </a:lnTo>
                  <a:lnTo>
                    <a:pt x="837031" y="752132"/>
                  </a:lnTo>
                  <a:lnTo>
                    <a:pt x="836904" y="752132"/>
                  </a:lnTo>
                  <a:lnTo>
                    <a:pt x="836777" y="752195"/>
                  </a:lnTo>
                  <a:lnTo>
                    <a:pt x="836650" y="752208"/>
                  </a:lnTo>
                  <a:lnTo>
                    <a:pt x="836498" y="752271"/>
                  </a:lnTo>
                  <a:lnTo>
                    <a:pt x="836485" y="752411"/>
                  </a:lnTo>
                  <a:lnTo>
                    <a:pt x="836485" y="752576"/>
                  </a:lnTo>
                  <a:lnTo>
                    <a:pt x="836345" y="752640"/>
                  </a:lnTo>
                  <a:lnTo>
                    <a:pt x="836218" y="752767"/>
                  </a:lnTo>
                  <a:lnTo>
                    <a:pt x="836079" y="752957"/>
                  </a:lnTo>
                  <a:lnTo>
                    <a:pt x="836079" y="753084"/>
                  </a:lnTo>
                  <a:lnTo>
                    <a:pt x="836002" y="753224"/>
                  </a:lnTo>
                  <a:lnTo>
                    <a:pt x="835812" y="753262"/>
                  </a:lnTo>
                  <a:lnTo>
                    <a:pt x="835685" y="753173"/>
                  </a:lnTo>
                  <a:lnTo>
                    <a:pt x="835533" y="753249"/>
                  </a:lnTo>
                  <a:lnTo>
                    <a:pt x="835317" y="753351"/>
                  </a:lnTo>
                  <a:lnTo>
                    <a:pt x="835266" y="753491"/>
                  </a:lnTo>
                  <a:lnTo>
                    <a:pt x="835126" y="753630"/>
                  </a:lnTo>
                  <a:lnTo>
                    <a:pt x="834872" y="753706"/>
                  </a:lnTo>
                  <a:lnTo>
                    <a:pt x="834669" y="753821"/>
                  </a:lnTo>
                  <a:lnTo>
                    <a:pt x="834580" y="753986"/>
                  </a:lnTo>
                  <a:lnTo>
                    <a:pt x="834504" y="754113"/>
                  </a:lnTo>
                  <a:lnTo>
                    <a:pt x="834377" y="754189"/>
                  </a:lnTo>
                  <a:lnTo>
                    <a:pt x="834224" y="754316"/>
                  </a:lnTo>
                  <a:lnTo>
                    <a:pt x="834186" y="754519"/>
                  </a:lnTo>
                  <a:lnTo>
                    <a:pt x="833970" y="754697"/>
                  </a:lnTo>
                  <a:lnTo>
                    <a:pt x="833780" y="754811"/>
                  </a:lnTo>
                  <a:lnTo>
                    <a:pt x="833564" y="754875"/>
                  </a:lnTo>
                  <a:lnTo>
                    <a:pt x="833323" y="754900"/>
                  </a:lnTo>
                  <a:lnTo>
                    <a:pt x="833348" y="753872"/>
                  </a:lnTo>
                  <a:lnTo>
                    <a:pt x="833335" y="752475"/>
                  </a:lnTo>
                  <a:lnTo>
                    <a:pt x="833374" y="751941"/>
                  </a:lnTo>
                  <a:lnTo>
                    <a:pt x="833386" y="749185"/>
                  </a:lnTo>
                  <a:lnTo>
                    <a:pt x="833450" y="747953"/>
                  </a:lnTo>
                  <a:lnTo>
                    <a:pt x="833462" y="746455"/>
                  </a:lnTo>
                  <a:lnTo>
                    <a:pt x="833462" y="745858"/>
                  </a:lnTo>
                  <a:lnTo>
                    <a:pt x="832599" y="745858"/>
                  </a:lnTo>
                  <a:lnTo>
                    <a:pt x="832294" y="745858"/>
                  </a:lnTo>
                  <a:lnTo>
                    <a:pt x="822871" y="745858"/>
                  </a:lnTo>
                  <a:lnTo>
                    <a:pt x="821296" y="745845"/>
                  </a:lnTo>
                  <a:lnTo>
                    <a:pt x="819734" y="745858"/>
                  </a:lnTo>
                  <a:lnTo>
                    <a:pt x="819492" y="745858"/>
                  </a:lnTo>
                  <a:lnTo>
                    <a:pt x="819340" y="745845"/>
                  </a:lnTo>
                  <a:lnTo>
                    <a:pt x="819353" y="745109"/>
                  </a:lnTo>
                  <a:lnTo>
                    <a:pt x="819340" y="745096"/>
                  </a:lnTo>
                  <a:lnTo>
                    <a:pt x="819340" y="742111"/>
                  </a:lnTo>
                  <a:lnTo>
                    <a:pt x="819340" y="741578"/>
                  </a:lnTo>
                  <a:lnTo>
                    <a:pt x="819340" y="741337"/>
                  </a:lnTo>
                  <a:lnTo>
                    <a:pt x="819353" y="739546"/>
                  </a:lnTo>
                  <a:lnTo>
                    <a:pt x="819353" y="737412"/>
                  </a:lnTo>
                  <a:lnTo>
                    <a:pt x="819365" y="733844"/>
                  </a:lnTo>
                  <a:lnTo>
                    <a:pt x="819365" y="733310"/>
                  </a:lnTo>
                  <a:lnTo>
                    <a:pt x="819365" y="732726"/>
                  </a:lnTo>
                  <a:lnTo>
                    <a:pt x="819353" y="732510"/>
                  </a:lnTo>
                  <a:lnTo>
                    <a:pt x="819340" y="730300"/>
                  </a:lnTo>
                  <a:lnTo>
                    <a:pt x="819353" y="729589"/>
                  </a:lnTo>
                  <a:lnTo>
                    <a:pt x="819175" y="729640"/>
                  </a:lnTo>
                  <a:lnTo>
                    <a:pt x="818921" y="729754"/>
                  </a:lnTo>
                  <a:lnTo>
                    <a:pt x="818781" y="729856"/>
                  </a:lnTo>
                  <a:lnTo>
                    <a:pt x="818667" y="729996"/>
                  </a:lnTo>
                  <a:lnTo>
                    <a:pt x="818540" y="730034"/>
                  </a:lnTo>
                  <a:lnTo>
                    <a:pt x="818349" y="729869"/>
                  </a:lnTo>
                  <a:lnTo>
                    <a:pt x="817892" y="729919"/>
                  </a:lnTo>
                  <a:lnTo>
                    <a:pt x="817587" y="730275"/>
                  </a:lnTo>
                  <a:lnTo>
                    <a:pt x="817384" y="730440"/>
                  </a:lnTo>
                  <a:lnTo>
                    <a:pt x="817333" y="730592"/>
                  </a:lnTo>
                  <a:lnTo>
                    <a:pt x="817346" y="730719"/>
                  </a:lnTo>
                  <a:lnTo>
                    <a:pt x="817435" y="730859"/>
                  </a:lnTo>
                  <a:lnTo>
                    <a:pt x="817651" y="731139"/>
                  </a:lnTo>
                  <a:lnTo>
                    <a:pt x="817765" y="731316"/>
                  </a:lnTo>
                  <a:lnTo>
                    <a:pt x="817892" y="731481"/>
                  </a:lnTo>
                  <a:lnTo>
                    <a:pt x="817956" y="731710"/>
                  </a:lnTo>
                  <a:lnTo>
                    <a:pt x="817968" y="731888"/>
                  </a:lnTo>
                  <a:lnTo>
                    <a:pt x="818007" y="732028"/>
                  </a:lnTo>
                  <a:lnTo>
                    <a:pt x="818121" y="732243"/>
                  </a:lnTo>
                  <a:lnTo>
                    <a:pt x="818311" y="732497"/>
                  </a:lnTo>
                  <a:lnTo>
                    <a:pt x="818311" y="732663"/>
                  </a:lnTo>
                  <a:lnTo>
                    <a:pt x="818273" y="732802"/>
                  </a:lnTo>
                  <a:lnTo>
                    <a:pt x="818095" y="733171"/>
                  </a:lnTo>
                  <a:lnTo>
                    <a:pt x="818070" y="733310"/>
                  </a:lnTo>
                  <a:lnTo>
                    <a:pt x="818083" y="733780"/>
                  </a:lnTo>
                  <a:lnTo>
                    <a:pt x="817816" y="733958"/>
                  </a:lnTo>
                  <a:lnTo>
                    <a:pt x="817829" y="734085"/>
                  </a:lnTo>
                  <a:lnTo>
                    <a:pt x="818121" y="734288"/>
                  </a:lnTo>
                  <a:lnTo>
                    <a:pt x="818134" y="734504"/>
                  </a:lnTo>
                  <a:lnTo>
                    <a:pt x="818095" y="734631"/>
                  </a:lnTo>
                  <a:lnTo>
                    <a:pt x="818070" y="734783"/>
                  </a:lnTo>
                  <a:lnTo>
                    <a:pt x="818210" y="735126"/>
                  </a:lnTo>
                  <a:lnTo>
                    <a:pt x="818248" y="735304"/>
                  </a:lnTo>
                  <a:lnTo>
                    <a:pt x="818210" y="735482"/>
                  </a:lnTo>
                  <a:lnTo>
                    <a:pt x="818045" y="735761"/>
                  </a:lnTo>
                  <a:lnTo>
                    <a:pt x="818032" y="736104"/>
                  </a:lnTo>
                  <a:lnTo>
                    <a:pt x="817943" y="736295"/>
                  </a:lnTo>
                  <a:lnTo>
                    <a:pt x="817638" y="736485"/>
                  </a:lnTo>
                  <a:lnTo>
                    <a:pt x="817410" y="736866"/>
                  </a:lnTo>
                  <a:lnTo>
                    <a:pt x="817346" y="737285"/>
                  </a:lnTo>
                  <a:lnTo>
                    <a:pt x="817270" y="737527"/>
                  </a:lnTo>
                  <a:lnTo>
                    <a:pt x="817118" y="737666"/>
                  </a:lnTo>
                  <a:lnTo>
                    <a:pt x="816838" y="738162"/>
                  </a:lnTo>
                  <a:lnTo>
                    <a:pt x="816762" y="738479"/>
                  </a:lnTo>
                  <a:lnTo>
                    <a:pt x="816749" y="738708"/>
                  </a:lnTo>
                  <a:lnTo>
                    <a:pt x="816775" y="738847"/>
                  </a:lnTo>
                  <a:lnTo>
                    <a:pt x="816800" y="738974"/>
                  </a:lnTo>
                  <a:lnTo>
                    <a:pt x="816775" y="739114"/>
                  </a:lnTo>
                  <a:lnTo>
                    <a:pt x="816483" y="739406"/>
                  </a:lnTo>
                  <a:lnTo>
                    <a:pt x="816381" y="739546"/>
                  </a:lnTo>
                  <a:lnTo>
                    <a:pt x="816432" y="739876"/>
                  </a:lnTo>
                  <a:lnTo>
                    <a:pt x="816470" y="740105"/>
                  </a:lnTo>
                  <a:lnTo>
                    <a:pt x="816470" y="740270"/>
                  </a:lnTo>
                  <a:lnTo>
                    <a:pt x="816381" y="740460"/>
                  </a:lnTo>
                  <a:lnTo>
                    <a:pt x="816343" y="740664"/>
                  </a:lnTo>
                  <a:lnTo>
                    <a:pt x="816330" y="740930"/>
                  </a:lnTo>
                  <a:lnTo>
                    <a:pt x="816368" y="741197"/>
                  </a:lnTo>
                  <a:lnTo>
                    <a:pt x="816317" y="741476"/>
                  </a:lnTo>
                  <a:lnTo>
                    <a:pt x="816114" y="741641"/>
                  </a:lnTo>
                  <a:lnTo>
                    <a:pt x="816025" y="741857"/>
                  </a:lnTo>
                  <a:lnTo>
                    <a:pt x="816063" y="742188"/>
                  </a:lnTo>
                  <a:lnTo>
                    <a:pt x="816127" y="742365"/>
                  </a:lnTo>
                  <a:lnTo>
                    <a:pt x="816063" y="742543"/>
                  </a:lnTo>
                  <a:lnTo>
                    <a:pt x="815771" y="742403"/>
                  </a:lnTo>
                  <a:lnTo>
                    <a:pt x="815594" y="742353"/>
                  </a:lnTo>
                  <a:lnTo>
                    <a:pt x="815416" y="742530"/>
                  </a:lnTo>
                  <a:lnTo>
                    <a:pt x="815428" y="742657"/>
                  </a:lnTo>
                  <a:lnTo>
                    <a:pt x="815505" y="742848"/>
                  </a:lnTo>
                  <a:lnTo>
                    <a:pt x="815606" y="742988"/>
                  </a:lnTo>
                  <a:lnTo>
                    <a:pt x="815670" y="743191"/>
                  </a:lnTo>
                  <a:lnTo>
                    <a:pt x="815594" y="743381"/>
                  </a:lnTo>
                  <a:lnTo>
                    <a:pt x="815314" y="743534"/>
                  </a:lnTo>
                  <a:lnTo>
                    <a:pt x="815187" y="743699"/>
                  </a:lnTo>
                  <a:lnTo>
                    <a:pt x="815238" y="744004"/>
                  </a:lnTo>
                  <a:lnTo>
                    <a:pt x="815238" y="744258"/>
                  </a:lnTo>
                  <a:lnTo>
                    <a:pt x="815200" y="744448"/>
                  </a:lnTo>
                  <a:lnTo>
                    <a:pt x="815111" y="744575"/>
                  </a:lnTo>
                  <a:lnTo>
                    <a:pt x="814730" y="744867"/>
                  </a:lnTo>
                  <a:lnTo>
                    <a:pt x="814616" y="745032"/>
                  </a:lnTo>
                  <a:lnTo>
                    <a:pt x="814654" y="745286"/>
                  </a:lnTo>
                  <a:lnTo>
                    <a:pt x="814832" y="745502"/>
                  </a:lnTo>
                  <a:lnTo>
                    <a:pt x="815022" y="745756"/>
                  </a:lnTo>
                  <a:lnTo>
                    <a:pt x="815111" y="745883"/>
                  </a:lnTo>
                  <a:lnTo>
                    <a:pt x="815111" y="746125"/>
                  </a:lnTo>
                  <a:lnTo>
                    <a:pt x="814832" y="746252"/>
                  </a:lnTo>
                  <a:lnTo>
                    <a:pt x="814679" y="746379"/>
                  </a:lnTo>
                  <a:lnTo>
                    <a:pt x="814641" y="746544"/>
                  </a:lnTo>
                  <a:lnTo>
                    <a:pt x="814654" y="746823"/>
                  </a:lnTo>
                  <a:lnTo>
                    <a:pt x="814641" y="747064"/>
                  </a:lnTo>
                  <a:lnTo>
                    <a:pt x="814565" y="747331"/>
                  </a:lnTo>
                  <a:lnTo>
                    <a:pt x="814451" y="747623"/>
                  </a:lnTo>
                  <a:lnTo>
                    <a:pt x="814285" y="747687"/>
                  </a:lnTo>
                  <a:lnTo>
                    <a:pt x="813943" y="747661"/>
                  </a:lnTo>
                  <a:lnTo>
                    <a:pt x="813739" y="747725"/>
                  </a:lnTo>
                  <a:lnTo>
                    <a:pt x="813485" y="747953"/>
                  </a:lnTo>
                  <a:lnTo>
                    <a:pt x="813193" y="748195"/>
                  </a:lnTo>
                  <a:lnTo>
                    <a:pt x="812914" y="748487"/>
                  </a:lnTo>
                  <a:lnTo>
                    <a:pt x="812507" y="748830"/>
                  </a:lnTo>
                  <a:lnTo>
                    <a:pt x="812228" y="749109"/>
                  </a:lnTo>
                  <a:lnTo>
                    <a:pt x="812076" y="749287"/>
                  </a:lnTo>
                  <a:lnTo>
                    <a:pt x="811872" y="749465"/>
                  </a:lnTo>
                  <a:lnTo>
                    <a:pt x="811720" y="749668"/>
                  </a:lnTo>
                  <a:lnTo>
                    <a:pt x="811580" y="749808"/>
                  </a:lnTo>
                  <a:lnTo>
                    <a:pt x="811466" y="749985"/>
                  </a:lnTo>
                  <a:lnTo>
                    <a:pt x="811123" y="750570"/>
                  </a:lnTo>
                  <a:lnTo>
                    <a:pt x="811022" y="750697"/>
                  </a:lnTo>
                  <a:lnTo>
                    <a:pt x="810793" y="750735"/>
                  </a:lnTo>
                  <a:lnTo>
                    <a:pt x="810514" y="750811"/>
                  </a:lnTo>
                  <a:lnTo>
                    <a:pt x="810310" y="750963"/>
                  </a:lnTo>
                  <a:lnTo>
                    <a:pt x="810247" y="751090"/>
                  </a:lnTo>
                  <a:lnTo>
                    <a:pt x="809980" y="751420"/>
                  </a:lnTo>
                  <a:lnTo>
                    <a:pt x="809980" y="751547"/>
                  </a:lnTo>
                  <a:lnTo>
                    <a:pt x="809840" y="751738"/>
                  </a:lnTo>
                  <a:lnTo>
                    <a:pt x="809523" y="751662"/>
                  </a:lnTo>
                  <a:lnTo>
                    <a:pt x="809307" y="751725"/>
                  </a:lnTo>
                  <a:lnTo>
                    <a:pt x="809167" y="751738"/>
                  </a:lnTo>
                  <a:lnTo>
                    <a:pt x="809028" y="751852"/>
                  </a:lnTo>
                  <a:lnTo>
                    <a:pt x="808824" y="751941"/>
                  </a:lnTo>
                  <a:lnTo>
                    <a:pt x="808164" y="752424"/>
                  </a:lnTo>
                  <a:lnTo>
                    <a:pt x="807999" y="752487"/>
                  </a:lnTo>
                  <a:lnTo>
                    <a:pt x="807732" y="752525"/>
                  </a:lnTo>
                  <a:lnTo>
                    <a:pt x="807529" y="752398"/>
                  </a:lnTo>
                  <a:lnTo>
                    <a:pt x="807466" y="752271"/>
                  </a:lnTo>
                  <a:lnTo>
                    <a:pt x="807377" y="751941"/>
                  </a:lnTo>
                  <a:lnTo>
                    <a:pt x="807326" y="751713"/>
                  </a:lnTo>
                  <a:lnTo>
                    <a:pt x="807173" y="751535"/>
                  </a:lnTo>
                  <a:lnTo>
                    <a:pt x="807021" y="751408"/>
                  </a:lnTo>
                  <a:lnTo>
                    <a:pt x="806831" y="751319"/>
                  </a:lnTo>
                  <a:lnTo>
                    <a:pt x="806653" y="751332"/>
                  </a:lnTo>
                  <a:lnTo>
                    <a:pt x="806475" y="751446"/>
                  </a:lnTo>
                  <a:lnTo>
                    <a:pt x="806284" y="751674"/>
                  </a:lnTo>
                  <a:lnTo>
                    <a:pt x="806043" y="751941"/>
                  </a:lnTo>
                  <a:lnTo>
                    <a:pt x="805726" y="752170"/>
                  </a:lnTo>
                  <a:lnTo>
                    <a:pt x="805586" y="752233"/>
                  </a:lnTo>
                  <a:lnTo>
                    <a:pt x="805281" y="752576"/>
                  </a:lnTo>
                  <a:lnTo>
                    <a:pt x="805205" y="753135"/>
                  </a:lnTo>
                  <a:lnTo>
                    <a:pt x="805180" y="753351"/>
                  </a:lnTo>
                  <a:lnTo>
                    <a:pt x="805180" y="753668"/>
                  </a:lnTo>
                  <a:lnTo>
                    <a:pt x="805103" y="753821"/>
                  </a:lnTo>
                  <a:lnTo>
                    <a:pt x="804900" y="753795"/>
                  </a:lnTo>
                  <a:lnTo>
                    <a:pt x="804773" y="753719"/>
                  </a:lnTo>
                  <a:lnTo>
                    <a:pt x="804583" y="753668"/>
                  </a:lnTo>
                  <a:lnTo>
                    <a:pt x="804405" y="753706"/>
                  </a:lnTo>
                  <a:lnTo>
                    <a:pt x="804075" y="753643"/>
                  </a:lnTo>
                  <a:lnTo>
                    <a:pt x="803757" y="753668"/>
                  </a:lnTo>
                  <a:lnTo>
                    <a:pt x="803567" y="753757"/>
                  </a:lnTo>
                  <a:lnTo>
                    <a:pt x="803440" y="753935"/>
                  </a:lnTo>
                  <a:lnTo>
                    <a:pt x="803389" y="754151"/>
                  </a:lnTo>
                  <a:lnTo>
                    <a:pt x="803452" y="754354"/>
                  </a:lnTo>
                  <a:lnTo>
                    <a:pt x="803465" y="754519"/>
                  </a:lnTo>
                  <a:lnTo>
                    <a:pt x="803021" y="754710"/>
                  </a:lnTo>
                  <a:lnTo>
                    <a:pt x="802894" y="754888"/>
                  </a:lnTo>
                  <a:lnTo>
                    <a:pt x="802868" y="755015"/>
                  </a:lnTo>
                  <a:lnTo>
                    <a:pt x="802741" y="755205"/>
                  </a:lnTo>
                  <a:lnTo>
                    <a:pt x="802601" y="755319"/>
                  </a:lnTo>
                  <a:lnTo>
                    <a:pt x="802754" y="755904"/>
                  </a:lnTo>
                  <a:lnTo>
                    <a:pt x="802741" y="756272"/>
                  </a:lnTo>
                  <a:lnTo>
                    <a:pt x="802779" y="756450"/>
                  </a:lnTo>
                  <a:lnTo>
                    <a:pt x="802728" y="756780"/>
                  </a:lnTo>
                  <a:lnTo>
                    <a:pt x="802627" y="756932"/>
                  </a:lnTo>
                  <a:lnTo>
                    <a:pt x="802500" y="757034"/>
                  </a:lnTo>
                  <a:lnTo>
                    <a:pt x="802309" y="757123"/>
                  </a:lnTo>
                  <a:lnTo>
                    <a:pt x="802017" y="757047"/>
                  </a:lnTo>
                  <a:lnTo>
                    <a:pt x="801852" y="757034"/>
                  </a:lnTo>
                  <a:lnTo>
                    <a:pt x="801801" y="757161"/>
                  </a:lnTo>
                  <a:lnTo>
                    <a:pt x="801827" y="757428"/>
                  </a:lnTo>
                  <a:lnTo>
                    <a:pt x="801954" y="757656"/>
                  </a:lnTo>
                  <a:lnTo>
                    <a:pt x="802182" y="757859"/>
                  </a:lnTo>
                  <a:lnTo>
                    <a:pt x="802398" y="758075"/>
                  </a:lnTo>
                  <a:lnTo>
                    <a:pt x="802474" y="758228"/>
                  </a:lnTo>
                  <a:lnTo>
                    <a:pt x="802462" y="758456"/>
                  </a:lnTo>
                  <a:lnTo>
                    <a:pt x="802347" y="758609"/>
                  </a:lnTo>
                  <a:lnTo>
                    <a:pt x="802309" y="758748"/>
                  </a:lnTo>
                  <a:lnTo>
                    <a:pt x="802246" y="759104"/>
                  </a:lnTo>
                  <a:lnTo>
                    <a:pt x="802284" y="759256"/>
                  </a:lnTo>
                  <a:lnTo>
                    <a:pt x="802398" y="759383"/>
                  </a:lnTo>
                  <a:lnTo>
                    <a:pt x="802525" y="759574"/>
                  </a:lnTo>
                  <a:lnTo>
                    <a:pt x="802538" y="759777"/>
                  </a:lnTo>
                  <a:lnTo>
                    <a:pt x="802398" y="759841"/>
                  </a:lnTo>
                  <a:lnTo>
                    <a:pt x="802081" y="759701"/>
                  </a:lnTo>
                  <a:lnTo>
                    <a:pt x="801916" y="759498"/>
                  </a:lnTo>
                  <a:lnTo>
                    <a:pt x="801636" y="759421"/>
                  </a:lnTo>
                  <a:lnTo>
                    <a:pt x="801395" y="759726"/>
                  </a:lnTo>
                  <a:lnTo>
                    <a:pt x="801382" y="760056"/>
                  </a:lnTo>
                  <a:lnTo>
                    <a:pt x="801331" y="760209"/>
                  </a:lnTo>
                  <a:lnTo>
                    <a:pt x="801230" y="760361"/>
                  </a:lnTo>
                  <a:lnTo>
                    <a:pt x="800811" y="760666"/>
                  </a:lnTo>
                  <a:lnTo>
                    <a:pt x="800658" y="760679"/>
                  </a:lnTo>
                  <a:lnTo>
                    <a:pt x="800493" y="760590"/>
                  </a:lnTo>
                  <a:lnTo>
                    <a:pt x="800277" y="760374"/>
                  </a:lnTo>
                  <a:lnTo>
                    <a:pt x="800277" y="760209"/>
                  </a:lnTo>
                  <a:lnTo>
                    <a:pt x="800417" y="760069"/>
                  </a:lnTo>
                  <a:lnTo>
                    <a:pt x="800646" y="759790"/>
                  </a:lnTo>
                  <a:lnTo>
                    <a:pt x="800633" y="759574"/>
                  </a:lnTo>
                  <a:lnTo>
                    <a:pt x="800442" y="759218"/>
                  </a:lnTo>
                  <a:lnTo>
                    <a:pt x="800392" y="759066"/>
                  </a:lnTo>
                  <a:lnTo>
                    <a:pt x="800188" y="758710"/>
                  </a:lnTo>
                  <a:lnTo>
                    <a:pt x="799947" y="758558"/>
                  </a:lnTo>
                  <a:lnTo>
                    <a:pt x="799642" y="758621"/>
                  </a:lnTo>
                  <a:lnTo>
                    <a:pt x="799515" y="758444"/>
                  </a:lnTo>
                  <a:lnTo>
                    <a:pt x="799465" y="758278"/>
                  </a:lnTo>
                  <a:lnTo>
                    <a:pt x="799338" y="758075"/>
                  </a:lnTo>
                  <a:lnTo>
                    <a:pt x="799185" y="757974"/>
                  </a:lnTo>
                  <a:lnTo>
                    <a:pt x="799007" y="757974"/>
                  </a:lnTo>
                  <a:lnTo>
                    <a:pt x="798791" y="758050"/>
                  </a:lnTo>
                  <a:lnTo>
                    <a:pt x="798639" y="758494"/>
                  </a:lnTo>
                  <a:lnTo>
                    <a:pt x="798436" y="758698"/>
                  </a:lnTo>
                  <a:lnTo>
                    <a:pt x="798068" y="758913"/>
                  </a:lnTo>
                  <a:lnTo>
                    <a:pt x="798004" y="759104"/>
                  </a:lnTo>
                  <a:lnTo>
                    <a:pt x="797814" y="759434"/>
                  </a:lnTo>
                  <a:lnTo>
                    <a:pt x="797788" y="759574"/>
                  </a:lnTo>
                  <a:lnTo>
                    <a:pt x="797750" y="759701"/>
                  </a:lnTo>
                  <a:lnTo>
                    <a:pt x="797521" y="760082"/>
                  </a:lnTo>
                  <a:lnTo>
                    <a:pt x="797420" y="760209"/>
                  </a:lnTo>
                  <a:lnTo>
                    <a:pt x="797318" y="760526"/>
                  </a:lnTo>
                  <a:lnTo>
                    <a:pt x="797369" y="760666"/>
                  </a:lnTo>
                  <a:lnTo>
                    <a:pt x="797394" y="760857"/>
                  </a:lnTo>
                  <a:lnTo>
                    <a:pt x="797318" y="761263"/>
                  </a:lnTo>
                  <a:lnTo>
                    <a:pt x="797077" y="761568"/>
                  </a:lnTo>
                  <a:lnTo>
                    <a:pt x="796823" y="761682"/>
                  </a:lnTo>
                  <a:lnTo>
                    <a:pt x="796683" y="761707"/>
                  </a:lnTo>
                  <a:lnTo>
                    <a:pt x="796455" y="761923"/>
                  </a:lnTo>
                  <a:lnTo>
                    <a:pt x="796340" y="762063"/>
                  </a:lnTo>
                  <a:lnTo>
                    <a:pt x="796277" y="762203"/>
                  </a:lnTo>
                  <a:lnTo>
                    <a:pt x="796290" y="762406"/>
                  </a:lnTo>
                  <a:lnTo>
                    <a:pt x="796569" y="762673"/>
                  </a:lnTo>
                  <a:lnTo>
                    <a:pt x="796632" y="762800"/>
                  </a:lnTo>
                  <a:lnTo>
                    <a:pt x="796671" y="762990"/>
                  </a:lnTo>
                  <a:lnTo>
                    <a:pt x="796759" y="763320"/>
                  </a:lnTo>
                  <a:lnTo>
                    <a:pt x="796683" y="763155"/>
                  </a:lnTo>
                  <a:lnTo>
                    <a:pt x="796785" y="763435"/>
                  </a:lnTo>
                  <a:lnTo>
                    <a:pt x="796810" y="763562"/>
                  </a:lnTo>
                  <a:lnTo>
                    <a:pt x="796709" y="763930"/>
                  </a:lnTo>
                  <a:lnTo>
                    <a:pt x="796747" y="764197"/>
                  </a:lnTo>
                  <a:lnTo>
                    <a:pt x="796772" y="764413"/>
                  </a:lnTo>
                  <a:lnTo>
                    <a:pt x="796861" y="764590"/>
                  </a:lnTo>
                  <a:lnTo>
                    <a:pt x="796950" y="764933"/>
                  </a:lnTo>
                  <a:lnTo>
                    <a:pt x="796937" y="765225"/>
                  </a:lnTo>
                  <a:lnTo>
                    <a:pt x="796874" y="765390"/>
                  </a:lnTo>
                  <a:lnTo>
                    <a:pt x="796658" y="765568"/>
                  </a:lnTo>
                  <a:lnTo>
                    <a:pt x="796353" y="765581"/>
                  </a:lnTo>
                  <a:lnTo>
                    <a:pt x="795921" y="765492"/>
                  </a:lnTo>
                  <a:lnTo>
                    <a:pt x="795680" y="765492"/>
                  </a:lnTo>
                  <a:lnTo>
                    <a:pt x="795337" y="765810"/>
                  </a:lnTo>
                  <a:lnTo>
                    <a:pt x="795312" y="766191"/>
                  </a:lnTo>
                  <a:lnTo>
                    <a:pt x="795274" y="766508"/>
                  </a:lnTo>
                  <a:lnTo>
                    <a:pt x="795185" y="766775"/>
                  </a:lnTo>
                  <a:lnTo>
                    <a:pt x="795172" y="767105"/>
                  </a:lnTo>
                  <a:lnTo>
                    <a:pt x="795147" y="767283"/>
                  </a:lnTo>
                  <a:lnTo>
                    <a:pt x="795070" y="767461"/>
                  </a:lnTo>
                  <a:lnTo>
                    <a:pt x="795020" y="767778"/>
                  </a:lnTo>
                  <a:lnTo>
                    <a:pt x="794893" y="768057"/>
                  </a:lnTo>
                  <a:lnTo>
                    <a:pt x="794664" y="768197"/>
                  </a:lnTo>
                  <a:lnTo>
                    <a:pt x="794004" y="768311"/>
                  </a:lnTo>
                  <a:lnTo>
                    <a:pt x="793800" y="768223"/>
                  </a:lnTo>
                  <a:lnTo>
                    <a:pt x="793445" y="768375"/>
                  </a:lnTo>
                  <a:lnTo>
                    <a:pt x="792695" y="768591"/>
                  </a:lnTo>
                  <a:lnTo>
                    <a:pt x="792111" y="768819"/>
                  </a:lnTo>
                  <a:lnTo>
                    <a:pt x="791819" y="768845"/>
                  </a:lnTo>
                  <a:lnTo>
                    <a:pt x="791603" y="768807"/>
                  </a:lnTo>
                  <a:lnTo>
                    <a:pt x="791425" y="768731"/>
                  </a:lnTo>
                  <a:lnTo>
                    <a:pt x="791248" y="768527"/>
                  </a:lnTo>
                  <a:lnTo>
                    <a:pt x="791210" y="768769"/>
                  </a:lnTo>
                  <a:lnTo>
                    <a:pt x="791235" y="768908"/>
                  </a:lnTo>
                  <a:lnTo>
                    <a:pt x="791159" y="769086"/>
                  </a:lnTo>
                  <a:lnTo>
                    <a:pt x="791248" y="769251"/>
                  </a:lnTo>
                  <a:lnTo>
                    <a:pt x="791197" y="769454"/>
                  </a:lnTo>
                  <a:lnTo>
                    <a:pt x="791171" y="769632"/>
                  </a:lnTo>
                  <a:lnTo>
                    <a:pt x="791184" y="769848"/>
                  </a:lnTo>
                  <a:lnTo>
                    <a:pt x="791311" y="769950"/>
                  </a:lnTo>
                  <a:lnTo>
                    <a:pt x="791476" y="770153"/>
                  </a:lnTo>
                  <a:lnTo>
                    <a:pt x="791514" y="770280"/>
                  </a:lnTo>
                  <a:lnTo>
                    <a:pt x="791387" y="770686"/>
                  </a:lnTo>
                  <a:lnTo>
                    <a:pt x="791438" y="770953"/>
                  </a:lnTo>
                  <a:lnTo>
                    <a:pt x="791502" y="771258"/>
                  </a:lnTo>
                  <a:lnTo>
                    <a:pt x="791413" y="771499"/>
                  </a:lnTo>
                  <a:lnTo>
                    <a:pt x="791171" y="771563"/>
                  </a:lnTo>
                  <a:lnTo>
                    <a:pt x="791032" y="771626"/>
                  </a:lnTo>
                  <a:lnTo>
                    <a:pt x="791032" y="771944"/>
                  </a:lnTo>
                  <a:lnTo>
                    <a:pt x="791171" y="772058"/>
                  </a:lnTo>
                  <a:lnTo>
                    <a:pt x="791171" y="772337"/>
                  </a:lnTo>
                  <a:lnTo>
                    <a:pt x="791006" y="772845"/>
                  </a:lnTo>
                  <a:lnTo>
                    <a:pt x="790689" y="772858"/>
                  </a:lnTo>
                  <a:lnTo>
                    <a:pt x="790549" y="772947"/>
                  </a:lnTo>
                  <a:lnTo>
                    <a:pt x="790625" y="773087"/>
                  </a:lnTo>
                  <a:lnTo>
                    <a:pt x="790663" y="773430"/>
                  </a:lnTo>
                  <a:lnTo>
                    <a:pt x="790854" y="773506"/>
                  </a:lnTo>
                  <a:lnTo>
                    <a:pt x="790867" y="773684"/>
                  </a:lnTo>
                  <a:lnTo>
                    <a:pt x="791070" y="773722"/>
                  </a:lnTo>
                  <a:lnTo>
                    <a:pt x="791248" y="773887"/>
                  </a:lnTo>
                  <a:lnTo>
                    <a:pt x="791349" y="774179"/>
                  </a:lnTo>
                  <a:lnTo>
                    <a:pt x="791502" y="774382"/>
                  </a:lnTo>
                  <a:lnTo>
                    <a:pt x="791705" y="774547"/>
                  </a:lnTo>
                  <a:lnTo>
                    <a:pt x="791832" y="774611"/>
                  </a:lnTo>
                  <a:lnTo>
                    <a:pt x="791895" y="774788"/>
                  </a:lnTo>
                  <a:lnTo>
                    <a:pt x="792010" y="775017"/>
                  </a:lnTo>
                  <a:lnTo>
                    <a:pt x="792035" y="775246"/>
                  </a:lnTo>
                  <a:lnTo>
                    <a:pt x="792162" y="775347"/>
                  </a:lnTo>
                  <a:lnTo>
                    <a:pt x="792238" y="775652"/>
                  </a:lnTo>
                  <a:lnTo>
                    <a:pt x="792251" y="775779"/>
                  </a:lnTo>
                  <a:lnTo>
                    <a:pt x="792416" y="775779"/>
                  </a:lnTo>
                  <a:lnTo>
                    <a:pt x="792683" y="775830"/>
                  </a:lnTo>
                  <a:lnTo>
                    <a:pt x="792721" y="776058"/>
                  </a:lnTo>
                  <a:lnTo>
                    <a:pt x="792911" y="776033"/>
                  </a:lnTo>
                  <a:lnTo>
                    <a:pt x="792988" y="776173"/>
                  </a:lnTo>
                  <a:lnTo>
                    <a:pt x="792784" y="776262"/>
                  </a:lnTo>
                  <a:lnTo>
                    <a:pt x="792721" y="776427"/>
                  </a:lnTo>
                  <a:lnTo>
                    <a:pt x="792899" y="776503"/>
                  </a:lnTo>
                  <a:lnTo>
                    <a:pt x="792772" y="776668"/>
                  </a:lnTo>
                  <a:lnTo>
                    <a:pt x="792556" y="776719"/>
                  </a:lnTo>
                  <a:lnTo>
                    <a:pt x="792657" y="776859"/>
                  </a:lnTo>
                  <a:lnTo>
                    <a:pt x="792505" y="776897"/>
                  </a:lnTo>
                  <a:lnTo>
                    <a:pt x="792568" y="777049"/>
                  </a:lnTo>
                  <a:lnTo>
                    <a:pt x="792772" y="777074"/>
                  </a:lnTo>
                  <a:lnTo>
                    <a:pt x="792683" y="777227"/>
                  </a:lnTo>
                  <a:lnTo>
                    <a:pt x="792848" y="777316"/>
                  </a:lnTo>
                  <a:lnTo>
                    <a:pt x="792835" y="777455"/>
                  </a:lnTo>
                  <a:lnTo>
                    <a:pt x="792937" y="777278"/>
                  </a:lnTo>
                  <a:lnTo>
                    <a:pt x="793064" y="777354"/>
                  </a:lnTo>
                  <a:lnTo>
                    <a:pt x="793216" y="777430"/>
                  </a:lnTo>
                  <a:lnTo>
                    <a:pt x="793356" y="777532"/>
                  </a:lnTo>
                  <a:lnTo>
                    <a:pt x="793432" y="777697"/>
                  </a:lnTo>
                  <a:lnTo>
                    <a:pt x="793597" y="777798"/>
                  </a:lnTo>
                  <a:lnTo>
                    <a:pt x="793623" y="778027"/>
                  </a:lnTo>
                  <a:lnTo>
                    <a:pt x="793762" y="778078"/>
                  </a:lnTo>
                  <a:lnTo>
                    <a:pt x="793534" y="778154"/>
                  </a:lnTo>
                  <a:lnTo>
                    <a:pt x="793673" y="778268"/>
                  </a:lnTo>
                  <a:lnTo>
                    <a:pt x="793584" y="778433"/>
                  </a:lnTo>
                  <a:lnTo>
                    <a:pt x="793750" y="778611"/>
                  </a:lnTo>
                  <a:lnTo>
                    <a:pt x="793889" y="778878"/>
                  </a:lnTo>
                  <a:lnTo>
                    <a:pt x="793838" y="779043"/>
                  </a:lnTo>
                  <a:lnTo>
                    <a:pt x="794042" y="778916"/>
                  </a:lnTo>
                  <a:lnTo>
                    <a:pt x="794143" y="779043"/>
                  </a:lnTo>
                  <a:lnTo>
                    <a:pt x="794169" y="779183"/>
                  </a:lnTo>
                  <a:lnTo>
                    <a:pt x="794296" y="779221"/>
                  </a:lnTo>
                  <a:lnTo>
                    <a:pt x="794499" y="779360"/>
                  </a:lnTo>
                  <a:lnTo>
                    <a:pt x="794677" y="779487"/>
                  </a:lnTo>
                  <a:lnTo>
                    <a:pt x="794689" y="779627"/>
                  </a:lnTo>
                  <a:lnTo>
                    <a:pt x="794880" y="779640"/>
                  </a:lnTo>
                  <a:lnTo>
                    <a:pt x="794766" y="779818"/>
                  </a:lnTo>
                  <a:lnTo>
                    <a:pt x="795045" y="779830"/>
                  </a:lnTo>
                  <a:lnTo>
                    <a:pt x="794931" y="780072"/>
                  </a:lnTo>
                  <a:lnTo>
                    <a:pt x="794766" y="780237"/>
                  </a:lnTo>
                  <a:lnTo>
                    <a:pt x="794969" y="780376"/>
                  </a:lnTo>
                  <a:lnTo>
                    <a:pt x="795007" y="780580"/>
                  </a:lnTo>
                  <a:lnTo>
                    <a:pt x="795083" y="780719"/>
                  </a:lnTo>
                  <a:lnTo>
                    <a:pt x="795261" y="780910"/>
                  </a:lnTo>
                  <a:lnTo>
                    <a:pt x="795185" y="781088"/>
                  </a:lnTo>
                  <a:lnTo>
                    <a:pt x="795159" y="781354"/>
                  </a:lnTo>
                  <a:lnTo>
                    <a:pt x="795286" y="781316"/>
                  </a:lnTo>
                  <a:lnTo>
                    <a:pt x="795299" y="781443"/>
                  </a:lnTo>
                  <a:lnTo>
                    <a:pt x="795439" y="781354"/>
                  </a:lnTo>
                  <a:lnTo>
                    <a:pt x="795604" y="781570"/>
                  </a:lnTo>
                  <a:lnTo>
                    <a:pt x="795807" y="781685"/>
                  </a:lnTo>
                  <a:lnTo>
                    <a:pt x="796023" y="781596"/>
                  </a:lnTo>
                  <a:lnTo>
                    <a:pt x="796226" y="781748"/>
                  </a:lnTo>
                  <a:lnTo>
                    <a:pt x="796264" y="781900"/>
                  </a:lnTo>
                  <a:lnTo>
                    <a:pt x="796302" y="782066"/>
                  </a:lnTo>
                  <a:lnTo>
                    <a:pt x="796378" y="782193"/>
                  </a:lnTo>
                  <a:lnTo>
                    <a:pt x="796556" y="782180"/>
                  </a:lnTo>
                  <a:lnTo>
                    <a:pt x="796683" y="782218"/>
                  </a:lnTo>
                  <a:lnTo>
                    <a:pt x="796734" y="782002"/>
                  </a:lnTo>
                  <a:lnTo>
                    <a:pt x="796734" y="781850"/>
                  </a:lnTo>
                  <a:lnTo>
                    <a:pt x="796874" y="781824"/>
                  </a:lnTo>
                  <a:lnTo>
                    <a:pt x="796874" y="781951"/>
                  </a:lnTo>
                  <a:lnTo>
                    <a:pt x="796950" y="782091"/>
                  </a:lnTo>
                  <a:lnTo>
                    <a:pt x="796823" y="782205"/>
                  </a:lnTo>
                  <a:lnTo>
                    <a:pt x="796886" y="782345"/>
                  </a:lnTo>
                  <a:lnTo>
                    <a:pt x="797064" y="782307"/>
                  </a:lnTo>
                  <a:lnTo>
                    <a:pt x="796988" y="782434"/>
                  </a:lnTo>
                  <a:lnTo>
                    <a:pt x="797153" y="782497"/>
                  </a:lnTo>
                  <a:lnTo>
                    <a:pt x="797166" y="782637"/>
                  </a:lnTo>
                  <a:lnTo>
                    <a:pt x="797153" y="782764"/>
                  </a:lnTo>
                  <a:lnTo>
                    <a:pt x="797369" y="782739"/>
                  </a:lnTo>
                  <a:lnTo>
                    <a:pt x="797496" y="782764"/>
                  </a:lnTo>
                  <a:lnTo>
                    <a:pt x="797560" y="782891"/>
                  </a:lnTo>
                  <a:lnTo>
                    <a:pt x="797598" y="783043"/>
                  </a:lnTo>
                  <a:lnTo>
                    <a:pt x="797420" y="783145"/>
                  </a:lnTo>
                  <a:lnTo>
                    <a:pt x="797433" y="783272"/>
                  </a:lnTo>
                  <a:lnTo>
                    <a:pt x="797458" y="783437"/>
                  </a:lnTo>
                  <a:lnTo>
                    <a:pt x="797598" y="783488"/>
                  </a:lnTo>
                  <a:lnTo>
                    <a:pt x="797699" y="783348"/>
                  </a:lnTo>
                  <a:lnTo>
                    <a:pt x="797877" y="783336"/>
                  </a:lnTo>
                  <a:lnTo>
                    <a:pt x="797864" y="783463"/>
                  </a:lnTo>
                  <a:lnTo>
                    <a:pt x="798093" y="783412"/>
                  </a:lnTo>
                  <a:lnTo>
                    <a:pt x="798296" y="783424"/>
                  </a:lnTo>
                  <a:lnTo>
                    <a:pt x="798410" y="783602"/>
                  </a:lnTo>
                  <a:lnTo>
                    <a:pt x="798410" y="783742"/>
                  </a:lnTo>
                  <a:lnTo>
                    <a:pt x="798563" y="783755"/>
                  </a:lnTo>
                  <a:lnTo>
                    <a:pt x="798652" y="783882"/>
                  </a:lnTo>
                  <a:lnTo>
                    <a:pt x="798715" y="783755"/>
                  </a:lnTo>
                  <a:lnTo>
                    <a:pt x="798677" y="783590"/>
                  </a:lnTo>
                  <a:lnTo>
                    <a:pt x="798893" y="783729"/>
                  </a:lnTo>
                  <a:lnTo>
                    <a:pt x="799033" y="783678"/>
                  </a:lnTo>
                  <a:lnTo>
                    <a:pt x="799172" y="783793"/>
                  </a:lnTo>
                  <a:lnTo>
                    <a:pt x="799287" y="783640"/>
                  </a:lnTo>
                  <a:lnTo>
                    <a:pt x="799439" y="783640"/>
                  </a:lnTo>
                  <a:lnTo>
                    <a:pt x="799604" y="783590"/>
                  </a:lnTo>
                  <a:lnTo>
                    <a:pt x="799757" y="783628"/>
                  </a:lnTo>
                  <a:lnTo>
                    <a:pt x="799719" y="783805"/>
                  </a:lnTo>
                  <a:lnTo>
                    <a:pt x="799858" y="783767"/>
                  </a:lnTo>
                  <a:lnTo>
                    <a:pt x="800011" y="783831"/>
                  </a:lnTo>
                  <a:lnTo>
                    <a:pt x="800049" y="783996"/>
                  </a:lnTo>
                  <a:lnTo>
                    <a:pt x="800036" y="784136"/>
                  </a:lnTo>
                  <a:lnTo>
                    <a:pt x="800176" y="784034"/>
                  </a:lnTo>
                  <a:lnTo>
                    <a:pt x="800265" y="784161"/>
                  </a:lnTo>
                  <a:lnTo>
                    <a:pt x="800061" y="784225"/>
                  </a:lnTo>
                  <a:lnTo>
                    <a:pt x="799922" y="784339"/>
                  </a:lnTo>
                  <a:lnTo>
                    <a:pt x="799922" y="784504"/>
                  </a:lnTo>
                  <a:lnTo>
                    <a:pt x="799757" y="784479"/>
                  </a:lnTo>
                  <a:lnTo>
                    <a:pt x="799617" y="784580"/>
                  </a:lnTo>
                  <a:lnTo>
                    <a:pt x="799477" y="784606"/>
                  </a:lnTo>
                  <a:lnTo>
                    <a:pt x="799325" y="784758"/>
                  </a:lnTo>
                  <a:lnTo>
                    <a:pt x="799338" y="784885"/>
                  </a:lnTo>
                  <a:lnTo>
                    <a:pt x="799388" y="785037"/>
                  </a:lnTo>
                  <a:lnTo>
                    <a:pt x="799553" y="785101"/>
                  </a:lnTo>
                  <a:lnTo>
                    <a:pt x="799706" y="785190"/>
                  </a:lnTo>
                  <a:lnTo>
                    <a:pt x="799858" y="785241"/>
                  </a:lnTo>
                  <a:lnTo>
                    <a:pt x="800023" y="785393"/>
                  </a:lnTo>
                  <a:lnTo>
                    <a:pt x="800150" y="785418"/>
                  </a:lnTo>
                  <a:lnTo>
                    <a:pt x="800087" y="785583"/>
                  </a:lnTo>
                  <a:lnTo>
                    <a:pt x="800125" y="785710"/>
                  </a:lnTo>
                  <a:lnTo>
                    <a:pt x="800328" y="785876"/>
                  </a:lnTo>
                  <a:lnTo>
                    <a:pt x="800227" y="786041"/>
                  </a:lnTo>
                  <a:lnTo>
                    <a:pt x="800252" y="786180"/>
                  </a:lnTo>
                  <a:lnTo>
                    <a:pt x="800214" y="786307"/>
                  </a:lnTo>
                  <a:lnTo>
                    <a:pt x="800214" y="786485"/>
                  </a:lnTo>
                  <a:lnTo>
                    <a:pt x="800290" y="786663"/>
                  </a:lnTo>
                  <a:lnTo>
                    <a:pt x="800290" y="786803"/>
                  </a:lnTo>
                  <a:lnTo>
                    <a:pt x="800392" y="786930"/>
                  </a:lnTo>
                  <a:lnTo>
                    <a:pt x="800531" y="787044"/>
                  </a:lnTo>
                  <a:lnTo>
                    <a:pt x="800684" y="787196"/>
                  </a:lnTo>
                  <a:lnTo>
                    <a:pt x="800887" y="787260"/>
                  </a:lnTo>
                  <a:lnTo>
                    <a:pt x="801001" y="787387"/>
                  </a:lnTo>
                  <a:lnTo>
                    <a:pt x="801179" y="787539"/>
                  </a:lnTo>
                  <a:lnTo>
                    <a:pt x="801192" y="787692"/>
                  </a:lnTo>
                  <a:lnTo>
                    <a:pt x="801281" y="787819"/>
                  </a:lnTo>
                  <a:lnTo>
                    <a:pt x="801268" y="787984"/>
                  </a:lnTo>
                  <a:lnTo>
                    <a:pt x="801471" y="788009"/>
                  </a:lnTo>
                  <a:lnTo>
                    <a:pt x="801636" y="788111"/>
                  </a:lnTo>
                  <a:lnTo>
                    <a:pt x="801814" y="788098"/>
                  </a:lnTo>
                  <a:lnTo>
                    <a:pt x="802081" y="788035"/>
                  </a:lnTo>
                  <a:lnTo>
                    <a:pt x="802233" y="788073"/>
                  </a:lnTo>
                  <a:lnTo>
                    <a:pt x="802411" y="788238"/>
                  </a:lnTo>
                  <a:lnTo>
                    <a:pt x="802576" y="788187"/>
                  </a:lnTo>
                  <a:lnTo>
                    <a:pt x="802563" y="788314"/>
                  </a:lnTo>
                  <a:lnTo>
                    <a:pt x="802728" y="788390"/>
                  </a:lnTo>
                  <a:lnTo>
                    <a:pt x="802792" y="788555"/>
                  </a:lnTo>
                  <a:lnTo>
                    <a:pt x="802754" y="788758"/>
                  </a:lnTo>
                  <a:lnTo>
                    <a:pt x="803033" y="788784"/>
                  </a:lnTo>
                  <a:lnTo>
                    <a:pt x="803135" y="788987"/>
                  </a:lnTo>
                  <a:lnTo>
                    <a:pt x="803300" y="789089"/>
                  </a:lnTo>
                  <a:lnTo>
                    <a:pt x="803414" y="789254"/>
                  </a:lnTo>
                  <a:lnTo>
                    <a:pt x="803567" y="789279"/>
                  </a:lnTo>
                  <a:lnTo>
                    <a:pt x="803643" y="789457"/>
                  </a:lnTo>
                  <a:lnTo>
                    <a:pt x="805205" y="789368"/>
                  </a:lnTo>
                  <a:lnTo>
                    <a:pt x="805345" y="789305"/>
                  </a:lnTo>
                  <a:lnTo>
                    <a:pt x="805459" y="789127"/>
                  </a:lnTo>
                  <a:lnTo>
                    <a:pt x="805726" y="789000"/>
                  </a:lnTo>
                  <a:lnTo>
                    <a:pt x="805878" y="788949"/>
                  </a:lnTo>
                  <a:lnTo>
                    <a:pt x="805980" y="788809"/>
                  </a:lnTo>
                  <a:lnTo>
                    <a:pt x="806018" y="788581"/>
                  </a:lnTo>
                  <a:lnTo>
                    <a:pt x="806196" y="788619"/>
                  </a:lnTo>
                  <a:lnTo>
                    <a:pt x="806323" y="788606"/>
                  </a:lnTo>
                  <a:lnTo>
                    <a:pt x="806577" y="788454"/>
                  </a:lnTo>
                  <a:lnTo>
                    <a:pt x="806742" y="788301"/>
                  </a:lnTo>
                  <a:lnTo>
                    <a:pt x="806881" y="788276"/>
                  </a:lnTo>
                  <a:lnTo>
                    <a:pt x="807034" y="788276"/>
                  </a:lnTo>
                  <a:lnTo>
                    <a:pt x="807199" y="788225"/>
                  </a:lnTo>
                  <a:lnTo>
                    <a:pt x="807326" y="787895"/>
                  </a:lnTo>
                  <a:lnTo>
                    <a:pt x="807453" y="787704"/>
                  </a:lnTo>
                  <a:lnTo>
                    <a:pt x="807478" y="787565"/>
                  </a:lnTo>
                  <a:lnTo>
                    <a:pt x="807567" y="787438"/>
                  </a:lnTo>
                  <a:lnTo>
                    <a:pt x="807745" y="787463"/>
                  </a:lnTo>
                  <a:lnTo>
                    <a:pt x="807847" y="787323"/>
                  </a:lnTo>
                  <a:lnTo>
                    <a:pt x="807885" y="787133"/>
                  </a:lnTo>
                  <a:lnTo>
                    <a:pt x="808494" y="787793"/>
                  </a:lnTo>
                  <a:lnTo>
                    <a:pt x="809167" y="788365"/>
                  </a:lnTo>
                  <a:lnTo>
                    <a:pt x="809777" y="788885"/>
                  </a:lnTo>
                  <a:lnTo>
                    <a:pt x="809967" y="788784"/>
                  </a:lnTo>
                  <a:lnTo>
                    <a:pt x="810564" y="788403"/>
                  </a:lnTo>
                  <a:lnTo>
                    <a:pt x="811161" y="788200"/>
                  </a:lnTo>
                  <a:lnTo>
                    <a:pt x="811288" y="788149"/>
                  </a:lnTo>
                  <a:lnTo>
                    <a:pt x="811695" y="788047"/>
                  </a:lnTo>
                  <a:lnTo>
                    <a:pt x="812355" y="787933"/>
                  </a:lnTo>
                  <a:lnTo>
                    <a:pt x="812634" y="787857"/>
                  </a:lnTo>
                  <a:lnTo>
                    <a:pt x="812838" y="787806"/>
                  </a:lnTo>
                  <a:lnTo>
                    <a:pt x="813104" y="787742"/>
                  </a:lnTo>
                  <a:lnTo>
                    <a:pt x="813079" y="787882"/>
                  </a:lnTo>
                  <a:lnTo>
                    <a:pt x="813600" y="787831"/>
                  </a:lnTo>
                  <a:lnTo>
                    <a:pt x="813816" y="787717"/>
                  </a:lnTo>
                  <a:lnTo>
                    <a:pt x="814006" y="787628"/>
                  </a:lnTo>
                  <a:lnTo>
                    <a:pt x="814197" y="787514"/>
                  </a:lnTo>
                  <a:lnTo>
                    <a:pt x="814578" y="787146"/>
                  </a:lnTo>
                  <a:lnTo>
                    <a:pt x="814730" y="787057"/>
                  </a:lnTo>
                  <a:lnTo>
                    <a:pt x="814870" y="786980"/>
                  </a:lnTo>
                  <a:lnTo>
                    <a:pt x="814730" y="786790"/>
                  </a:lnTo>
                  <a:lnTo>
                    <a:pt x="814412" y="786345"/>
                  </a:lnTo>
                  <a:lnTo>
                    <a:pt x="814565" y="786091"/>
                  </a:lnTo>
                  <a:lnTo>
                    <a:pt x="814692" y="785876"/>
                  </a:lnTo>
                  <a:lnTo>
                    <a:pt x="814654" y="785736"/>
                  </a:lnTo>
                  <a:lnTo>
                    <a:pt x="814730" y="785571"/>
                  </a:lnTo>
                  <a:lnTo>
                    <a:pt x="814908" y="785672"/>
                  </a:lnTo>
                  <a:lnTo>
                    <a:pt x="815035" y="785634"/>
                  </a:lnTo>
                  <a:lnTo>
                    <a:pt x="815454" y="786003"/>
                  </a:lnTo>
                  <a:lnTo>
                    <a:pt x="815543" y="786142"/>
                  </a:lnTo>
                  <a:lnTo>
                    <a:pt x="815759" y="786168"/>
                  </a:lnTo>
                  <a:lnTo>
                    <a:pt x="815848" y="786320"/>
                  </a:lnTo>
                  <a:lnTo>
                    <a:pt x="815949" y="786549"/>
                  </a:lnTo>
                  <a:lnTo>
                    <a:pt x="816203" y="786447"/>
                  </a:lnTo>
                  <a:lnTo>
                    <a:pt x="816521" y="786307"/>
                  </a:lnTo>
                  <a:lnTo>
                    <a:pt x="816648" y="786257"/>
                  </a:lnTo>
                  <a:lnTo>
                    <a:pt x="816927" y="786079"/>
                  </a:lnTo>
                  <a:lnTo>
                    <a:pt x="817092" y="786003"/>
                  </a:lnTo>
                  <a:lnTo>
                    <a:pt x="817232" y="785914"/>
                  </a:lnTo>
                  <a:lnTo>
                    <a:pt x="817575" y="785710"/>
                  </a:lnTo>
                  <a:lnTo>
                    <a:pt x="817753" y="785609"/>
                  </a:lnTo>
                  <a:lnTo>
                    <a:pt x="817892" y="785507"/>
                  </a:lnTo>
                  <a:lnTo>
                    <a:pt x="818095" y="785368"/>
                  </a:lnTo>
                  <a:lnTo>
                    <a:pt x="818248" y="785291"/>
                  </a:lnTo>
                  <a:lnTo>
                    <a:pt x="818388" y="785152"/>
                  </a:lnTo>
                  <a:lnTo>
                    <a:pt x="818553" y="785037"/>
                  </a:lnTo>
                  <a:lnTo>
                    <a:pt x="818705" y="784936"/>
                  </a:lnTo>
                  <a:lnTo>
                    <a:pt x="818857" y="784847"/>
                  </a:lnTo>
                  <a:lnTo>
                    <a:pt x="818997" y="784796"/>
                  </a:lnTo>
                  <a:lnTo>
                    <a:pt x="819137" y="784796"/>
                  </a:lnTo>
                  <a:lnTo>
                    <a:pt x="819289" y="784758"/>
                  </a:lnTo>
                  <a:lnTo>
                    <a:pt x="819416" y="784733"/>
                  </a:lnTo>
                  <a:lnTo>
                    <a:pt x="819696" y="785088"/>
                  </a:lnTo>
                  <a:lnTo>
                    <a:pt x="819645" y="785304"/>
                  </a:lnTo>
                  <a:lnTo>
                    <a:pt x="819670" y="785469"/>
                  </a:lnTo>
                  <a:lnTo>
                    <a:pt x="819937" y="785685"/>
                  </a:lnTo>
                  <a:lnTo>
                    <a:pt x="820077" y="785622"/>
                  </a:lnTo>
                  <a:lnTo>
                    <a:pt x="820381" y="785418"/>
                  </a:lnTo>
                  <a:lnTo>
                    <a:pt x="820597" y="785241"/>
                  </a:lnTo>
                  <a:lnTo>
                    <a:pt x="821334" y="784809"/>
                  </a:lnTo>
                  <a:lnTo>
                    <a:pt x="821461" y="784707"/>
                  </a:lnTo>
                  <a:lnTo>
                    <a:pt x="821563" y="784567"/>
                  </a:lnTo>
                  <a:lnTo>
                    <a:pt x="821880" y="784479"/>
                  </a:lnTo>
                  <a:lnTo>
                    <a:pt x="822172" y="784313"/>
                  </a:lnTo>
                  <a:lnTo>
                    <a:pt x="822312" y="784225"/>
                  </a:lnTo>
                  <a:lnTo>
                    <a:pt x="822553" y="783793"/>
                  </a:lnTo>
                  <a:lnTo>
                    <a:pt x="822426" y="783742"/>
                  </a:lnTo>
                  <a:lnTo>
                    <a:pt x="822185" y="783894"/>
                  </a:lnTo>
                  <a:lnTo>
                    <a:pt x="821905" y="783742"/>
                  </a:lnTo>
                  <a:lnTo>
                    <a:pt x="822121" y="783615"/>
                  </a:lnTo>
                  <a:lnTo>
                    <a:pt x="821931" y="783272"/>
                  </a:lnTo>
                  <a:lnTo>
                    <a:pt x="822109" y="783158"/>
                  </a:lnTo>
                  <a:lnTo>
                    <a:pt x="822566" y="782904"/>
                  </a:lnTo>
                  <a:lnTo>
                    <a:pt x="822871" y="782739"/>
                  </a:lnTo>
                  <a:lnTo>
                    <a:pt x="822998" y="782624"/>
                  </a:lnTo>
                  <a:lnTo>
                    <a:pt x="823277" y="782370"/>
                  </a:lnTo>
                  <a:lnTo>
                    <a:pt x="823379" y="782180"/>
                  </a:lnTo>
                  <a:lnTo>
                    <a:pt x="823137" y="782015"/>
                  </a:lnTo>
                  <a:lnTo>
                    <a:pt x="822871" y="781913"/>
                  </a:lnTo>
                  <a:lnTo>
                    <a:pt x="822591" y="781685"/>
                  </a:lnTo>
                  <a:lnTo>
                    <a:pt x="822363" y="781088"/>
                  </a:lnTo>
                  <a:lnTo>
                    <a:pt x="822490" y="781011"/>
                  </a:lnTo>
                  <a:lnTo>
                    <a:pt x="822693" y="780745"/>
                  </a:lnTo>
                  <a:lnTo>
                    <a:pt x="822807" y="780618"/>
                  </a:lnTo>
                  <a:lnTo>
                    <a:pt x="822960" y="780478"/>
                  </a:lnTo>
                  <a:lnTo>
                    <a:pt x="822833" y="780326"/>
                  </a:lnTo>
                  <a:lnTo>
                    <a:pt x="822871" y="780173"/>
                  </a:lnTo>
                  <a:lnTo>
                    <a:pt x="822896" y="779983"/>
                  </a:lnTo>
                  <a:lnTo>
                    <a:pt x="822972" y="779843"/>
                  </a:lnTo>
                  <a:lnTo>
                    <a:pt x="823112" y="779780"/>
                  </a:lnTo>
                  <a:lnTo>
                    <a:pt x="823252" y="779614"/>
                  </a:lnTo>
                  <a:lnTo>
                    <a:pt x="823379" y="779614"/>
                  </a:lnTo>
                  <a:lnTo>
                    <a:pt x="823341" y="779487"/>
                  </a:lnTo>
                  <a:lnTo>
                    <a:pt x="823264" y="779360"/>
                  </a:lnTo>
                  <a:lnTo>
                    <a:pt x="823315" y="779233"/>
                  </a:lnTo>
                  <a:lnTo>
                    <a:pt x="823417" y="779068"/>
                  </a:lnTo>
                  <a:lnTo>
                    <a:pt x="823582" y="778954"/>
                  </a:lnTo>
                  <a:lnTo>
                    <a:pt x="823633" y="778814"/>
                  </a:lnTo>
                  <a:lnTo>
                    <a:pt x="823760" y="778637"/>
                  </a:lnTo>
                  <a:lnTo>
                    <a:pt x="823950" y="778548"/>
                  </a:lnTo>
                  <a:lnTo>
                    <a:pt x="823899" y="778370"/>
                  </a:lnTo>
                  <a:lnTo>
                    <a:pt x="824052" y="778217"/>
                  </a:lnTo>
                  <a:lnTo>
                    <a:pt x="824090" y="778078"/>
                  </a:lnTo>
                  <a:lnTo>
                    <a:pt x="824255" y="777862"/>
                  </a:lnTo>
                  <a:lnTo>
                    <a:pt x="824458" y="777824"/>
                  </a:lnTo>
                  <a:lnTo>
                    <a:pt x="824585" y="777697"/>
                  </a:lnTo>
                  <a:lnTo>
                    <a:pt x="824712" y="777557"/>
                  </a:lnTo>
                  <a:lnTo>
                    <a:pt x="824928" y="777303"/>
                  </a:lnTo>
                  <a:lnTo>
                    <a:pt x="825068" y="777201"/>
                  </a:lnTo>
                  <a:lnTo>
                    <a:pt x="825207" y="776973"/>
                  </a:lnTo>
                  <a:lnTo>
                    <a:pt x="825360" y="776833"/>
                  </a:lnTo>
                  <a:lnTo>
                    <a:pt x="825715" y="776528"/>
                  </a:lnTo>
                  <a:lnTo>
                    <a:pt x="825830" y="776389"/>
                  </a:lnTo>
                  <a:lnTo>
                    <a:pt x="826058" y="776198"/>
                  </a:lnTo>
                  <a:lnTo>
                    <a:pt x="826198" y="776071"/>
                  </a:lnTo>
                  <a:lnTo>
                    <a:pt x="826389" y="775893"/>
                  </a:lnTo>
                  <a:lnTo>
                    <a:pt x="826439" y="775677"/>
                  </a:lnTo>
                  <a:lnTo>
                    <a:pt x="826566" y="775550"/>
                  </a:lnTo>
                  <a:lnTo>
                    <a:pt x="826655" y="775322"/>
                  </a:lnTo>
                  <a:lnTo>
                    <a:pt x="826757" y="775195"/>
                  </a:lnTo>
                  <a:lnTo>
                    <a:pt x="826922" y="774700"/>
                  </a:lnTo>
                  <a:lnTo>
                    <a:pt x="826998" y="774446"/>
                  </a:lnTo>
                  <a:lnTo>
                    <a:pt x="827163" y="774230"/>
                  </a:lnTo>
                  <a:lnTo>
                    <a:pt x="827290" y="774077"/>
                  </a:lnTo>
                  <a:lnTo>
                    <a:pt x="827227" y="773887"/>
                  </a:lnTo>
                  <a:lnTo>
                    <a:pt x="827176" y="773722"/>
                  </a:lnTo>
                  <a:lnTo>
                    <a:pt x="827138" y="773595"/>
                  </a:lnTo>
                  <a:lnTo>
                    <a:pt x="827265" y="773480"/>
                  </a:lnTo>
                  <a:lnTo>
                    <a:pt x="827392" y="773214"/>
                  </a:lnTo>
                  <a:lnTo>
                    <a:pt x="827468" y="772998"/>
                  </a:lnTo>
                  <a:lnTo>
                    <a:pt x="827481" y="772845"/>
                  </a:lnTo>
                  <a:lnTo>
                    <a:pt x="827443" y="772706"/>
                  </a:lnTo>
                  <a:lnTo>
                    <a:pt x="827532" y="772553"/>
                  </a:lnTo>
                  <a:lnTo>
                    <a:pt x="827659" y="772541"/>
                  </a:lnTo>
                  <a:lnTo>
                    <a:pt x="827824" y="772363"/>
                  </a:lnTo>
                  <a:lnTo>
                    <a:pt x="827938" y="772223"/>
                  </a:lnTo>
                  <a:lnTo>
                    <a:pt x="828078" y="772134"/>
                  </a:lnTo>
                  <a:lnTo>
                    <a:pt x="828167" y="772007"/>
                  </a:lnTo>
                  <a:lnTo>
                    <a:pt x="828319" y="771817"/>
                  </a:lnTo>
                  <a:lnTo>
                    <a:pt x="828459" y="771664"/>
                  </a:lnTo>
                  <a:lnTo>
                    <a:pt x="828611" y="771639"/>
                  </a:lnTo>
                  <a:lnTo>
                    <a:pt x="828675" y="771499"/>
                  </a:lnTo>
                  <a:lnTo>
                    <a:pt x="828814" y="771525"/>
                  </a:lnTo>
                  <a:lnTo>
                    <a:pt x="828916" y="771309"/>
                  </a:lnTo>
                  <a:lnTo>
                    <a:pt x="829068" y="771296"/>
                  </a:lnTo>
                  <a:lnTo>
                    <a:pt x="829233" y="771169"/>
                  </a:lnTo>
                  <a:lnTo>
                    <a:pt x="829221" y="771029"/>
                  </a:lnTo>
                  <a:lnTo>
                    <a:pt x="829119" y="770775"/>
                  </a:lnTo>
                  <a:lnTo>
                    <a:pt x="829017" y="770648"/>
                  </a:lnTo>
                  <a:lnTo>
                    <a:pt x="828954" y="770521"/>
                  </a:lnTo>
                  <a:lnTo>
                    <a:pt x="829119" y="770280"/>
                  </a:lnTo>
                  <a:lnTo>
                    <a:pt x="829221" y="770140"/>
                  </a:lnTo>
                  <a:lnTo>
                    <a:pt x="829449" y="770013"/>
                  </a:lnTo>
                  <a:lnTo>
                    <a:pt x="829525" y="769874"/>
                  </a:lnTo>
                  <a:lnTo>
                    <a:pt x="829551" y="769747"/>
                  </a:lnTo>
                  <a:lnTo>
                    <a:pt x="829691" y="769645"/>
                  </a:lnTo>
                  <a:lnTo>
                    <a:pt x="829868" y="769708"/>
                  </a:lnTo>
                  <a:lnTo>
                    <a:pt x="830008" y="769594"/>
                  </a:lnTo>
                  <a:lnTo>
                    <a:pt x="830084" y="769404"/>
                  </a:lnTo>
                  <a:lnTo>
                    <a:pt x="830084" y="769124"/>
                  </a:lnTo>
                  <a:lnTo>
                    <a:pt x="830186" y="768934"/>
                  </a:lnTo>
                  <a:lnTo>
                    <a:pt x="830326" y="768731"/>
                  </a:lnTo>
                  <a:lnTo>
                    <a:pt x="830402" y="768565"/>
                  </a:lnTo>
                  <a:lnTo>
                    <a:pt x="830491" y="768438"/>
                  </a:lnTo>
                  <a:lnTo>
                    <a:pt x="830554" y="768223"/>
                  </a:lnTo>
                  <a:lnTo>
                    <a:pt x="830605" y="768032"/>
                  </a:lnTo>
                  <a:lnTo>
                    <a:pt x="830592" y="767905"/>
                  </a:lnTo>
                  <a:lnTo>
                    <a:pt x="830503" y="767715"/>
                  </a:lnTo>
                  <a:lnTo>
                    <a:pt x="830529" y="767524"/>
                  </a:lnTo>
                  <a:lnTo>
                    <a:pt x="830478" y="767397"/>
                  </a:lnTo>
                  <a:lnTo>
                    <a:pt x="830516" y="767270"/>
                  </a:lnTo>
                  <a:lnTo>
                    <a:pt x="830668" y="767143"/>
                  </a:lnTo>
                  <a:lnTo>
                    <a:pt x="830707" y="766991"/>
                  </a:lnTo>
                  <a:lnTo>
                    <a:pt x="830834" y="767041"/>
                  </a:lnTo>
                  <a:lnTo>
                    <a:pt x="830961" y="766902"/>
                  </a:lnTo>
                  <a:lnTo>
                    <a:pt x="830897" y="766749"/>
                  </a:lnTo>
                  <a:lnTo>
                    <a:pt x="830884" y="766508"/>
                  </a:lnTo>
                  <a:lnTo>
                    <a:pt x="830859" y="766381"/>
                  </a:lnTo>
                  <a:lnTo>
                    <a:pt x="830922" y="766127"/>
                  </a:lnTo>
                  <a:lnTo>
                    <a:pt x="830948" y="765987"/>
                  </a:lnTo>
                  <a:lnTo>
                    <a:pt x="831049" y="765810"/>
                  </a:lnTo>
                  <a:lnTo>
                    <a:pt x="831126" y="765594"/>
                  </a:lnTo>
                  <a:lnTo>
                    <a:pt x="832180" y="766076"/>
                  </a:lnTo>
                  <a:lnTo>
                    <a:pt x="832408" y="766140"/>
                  </a:lnTo>
                  <a:lnTo>
                    <a:pt x="832650" y="766292"/>
                  </a:lnTo>
                  <a:lnTo>
                    <a:pt x="832713" y="766445"/>
                  </a:lnTo>
                  <a:lnTo>
                    <a:pt x="832866" y="766584"/>
                  </a:lnTo>
                  <a:lnTo>
                    <a:pt x="832993" y="766876"/>
                  </a:lnTo>
                  <a:lnTo>
                    <a:pt x="833069" y="767041"/>
                  </a:lnTo>
                  <a:lnTo>
                    <a:pt x="833462" y="767918"/>
                  </a:lnTo>
                  <a:lnTo>
                    <a:pt x="833780" y="768032"/>
                  </a:lnTo>
                  <a:lnTo>
                    <a:pt x="835698" y="768705"/>
                  </a:lnTo>
                  <a:lnTo>
                    <a:pt x="835863" y="768642"/>
                  </a:lnTo>
                  <a:lnTo>
                    <a:pt x="835990" y="768540"/>
                  </a:lnTo>
                  <a:lnTo>
                    <a:pt x="836129" y="768553"/>
                  </a:lnTo>
                  <a:lnTo>
                    <a:pt x="836091" y="768362"/>
                  </a:lnTo>
                  <a:lnTo>
                    <a:pt x="836295" y="768248"/>
                  </a:lnTo>
                  <a:lnTo>
                    <a:pt x="836472" y="767930"/>
                  </a:lnTo>
                  <a:lnTo>
                    <a:pt x="836637" y="767969"/>
                  </a:lnTo>
                  <a:lnTo>
                    <a:pt x="836650" y="767765"/>
                  </a:lnTo>
                  <a:lnTo>
                    <a:pt x="836866" y="767588"/>
                  </a:lnTo>
                  <a:lnTo>
                    <a:pt x="836930" y="767435"/>
                  </a:lnTo>
                  <a:lnTo>
                    <a:pt x="837069" y="767295"/>
                  </a:lnTo>
                  <a:lnTo>
                    <a:pt x="837120" y="767118"/>
                  </a:lnTo>
                  <a:lnTo>
                    <a:pt x="837133" y="766749"/>
                  </a:lnTo>
                  <a:lnTo>
                    <a:pt x="837234" y="766622"/>
                  </a:lnTo>
                  <a:lnTo>
                    <a:pt x="837412" y="766292"/>
                  </a:lnTo>
                  <a:lnTo>
                    <a:pt x="837526" y="766038"/>
                  </a:lnTo>
                  <a:lnTo>
                    <a:pt x="837653" y="765810"/>
                  </a:lnTo>
                  <a:lnTo>
                    <a:pt x="837780" y="765556"/>
                  </a:lnTo>
                  <a:lnTo>
                    <a:pt x="837768" y="765416"/>
                  </a:lnTo>
                  <a:lnTo>
                    <a:pt x="837819" y="765289"/>
                  </a:lnTo>
                  <a:lnTo>
                    <a:pt x="837895" y="765060"/>
                  </a:lnTo>
                  <a:lnTo>
                    <a:pt x="837984" y="764895"/>
                  </a:lnTo>
                  <a:lnTo>
                    <a:pt x="838060" y="764768"/>
                  </a:lnTo>
                  <a:lnTo>
                    <a:pt x="838174" y="764489"/>
                  </a:lnTo>
                  <a:lnTo>
                    <a:pt x="838415" y="764413"/>
                  </a:lnTo>
                  <a:lnTo>
                    <a:pt x="838542" y="764451"/>
                  </a:lnTo>
                  <a:lnTo>
                    <a:pt x="838669" y="764413"/>
                  </a:lnTo>
                  <a:lnTo>
                    <a:pt x="838669" y="764260"/>
                  </a:lnTo>
                  <a:lnTo>
                    <a:pt x="838784" y="763930"/>
                  </a:lnTo>
                  <a:lnTo>
                    <a:pt x="838669" y="763676"/>
                  </a:lnTo>
                  <a:lnTo>
                    <a:pt x="838746" y="763435"/>
                  </a:lnTo>
                  <a:lnTo>
                    <a:pt x="838758" y="763308"/>
                  </a:lnTo>
                  <a:lnTo>
                    <a:pt x="838847" y="763066"/>
                  </a:lnTo>
                  <a:lnTo>
                    <a:pt x="838936" y="762889"/>
                  </a:lnTo>
                  <a:lnTo>
                    <a:pt x="839152" y="762660"/>
                  </a:lnTo>
                  <a:lnTo>
                    <a:pt x="839165" y="762482"/>
                  </a:lnTo>
                  <a:lnTo>
                    <a:pt x="839228" y="762355"/>
                  </a:lnTo>
                  <a:lnTo>
                    <a:pt x="839177" y="762215"/>
                  </a:lnTo>
                  <a:lnTo>
                    <a:pt x="839482" y="762127"/>
                  </a:lnTo>
                  <a:lnTo>
                    <a:pt x="839609" y="761987"/>
                  </a:lnTo>
                  <a:lnTo>
                    <a:pt x="839609" y="761796"/>
                  </a:lnTo>
                  <a:lnTo>
                    <a:pt x="839660" y="761657"/>
                  </a:lnTo>
                  <a:lnTo>
                    <a:pt x="839812" y="761580"/>
                  </a:lnTo>
                  <a:lnTo>
                    <a:pt x="839889" y="761339"/>
                  </a:lnTo>
                  <a:lnTo>
                    <a:pt x="839927" y="761187"/>
                  </a:lnTo>
                  <a:lnTo>
                    <a:pt x="841692" y="762609"/>
                  </a:lnTo>
                  <a:lnTo>
                    <a:pt x="842022" y="761974"/>
                  </a:lnTo>
                  <a:lnTo>
                    <a:pt x="842200" y="761707"/>
                  </a:lnTo>
                  <a:lnTo>
                    <a:pt x="842352" y="761428"/>
                  </a:lnTo>
                  <a:lnTo>
                    <a:pt x="842518" y="760996"/>
                  </a:lnTo>
                  <a:lnTo>
                    <a:pt x="842683" y="760666"/>
                  </a:lnTo>
                  <a:lnTo>
                    <a:pt x="842797" y="760488"/>
                  </a:lnTo>
                  <a:lnTo>
                    <a:pt x="842911" y="760361"/>
                  </a:lnTo>
                  <a:lnTo>
                    <a:pt x="843051" y="760285"/>
                  </a:lnTo>
                  <a:lnTo>
                    <a:pt x="843191" y="760222"/>
                  </a:lnTo>
                  <a:lnTo>
                    <a:pt x="843267" y="760069"/>
                  </a:lnTo>
                  <a:lnTo>
                    <a:pt x="843305" y="759942"/>
                  </a:lnTo>
                  <a:lnTo>
                    <a:pt x="843470" y="759752"/>
                  </a:lnTo>
                  <a:lnTo>
                    <a:pt x="843686" y="759688"/>
                  </a:lnTo>
                  <a:lnTo>
                    <a:pt x="843724" y="759955"/>
                  </a:lnTo>
                  <a:lnTo>
                    <a:pt x="843737" y="760158"/>
                  </a:lnTo>
                  <a:lnTo>
                    <a:pt x="843864" y="760044"/>
                  </a:lnTo>
                  <a:lnTo>
                    <a:pt x="844029" y="759980"/>
                  </a:lnTo>
                  <a:lnTo>
                    <a:pt x="844143" y="759802"/>
                  </a:lnTo>
                  <a:lnTo>
                    <a:pt x="844384" y="759637"/>
                  </a:lnTo>
                  <a:lnTo>
                    <a:pt x="844499" y="759434"/>
                  </a:lnTo>
                  <a:lnTo>
                    <a:pt x="844638" y="759180"/>
                  </a:lnTo>
                  <a:lnTo>
                    <a:pt x="844715" y="759040"/>
                  </a:lnTo>
                  <a:lnTo>
                    <a:pt x="844943" y="758825"/>
                  </a:lnTo>
                  <a:lnTo>
                    <a:pt x="845070" y="758799"/>
                  </a:lnTo>
                  <a:lnTo>
                    <a:pt x="845096" y="758939"/>
                  </a:lnTo>
                  <a:lnTo>
                    <a:pt x="845235" y="759015"/>
                  </a:lnTo>
                  <a:lnTo>
                    <a:pt x="845362" y="759015"/>
                  </a:lnTo>
                  <a:lnTo>
                    <a:pt x="845718" y="758494"/>
                  </a:lnTo>
                  <a:lnTo>
                    <a:pt x="845845" y="758367"/>
                  </a:lnTo>
                  <a:lnTo>
                    <a:pt x="845985" y="758202"/>
                  </a:lnTo>
                  <a:lnTo>
                    <a:pt x="845908" y="758075"/>
                  </a:lnTo>
                  <a:lnTo>
                    <a:pt x="845718" y="757936"/>
                  </a:lnTo>
                  <a:lnTo>
                    <a:pt x="846150" y="757428"/>
                  </a:lnTo>
                  <a:lnTo>
                    <a:pt x="846340" y="757301"/>
                  </a:lnTo>
                  <a:lnTo>
                    <a:pt x="846467" y="757135"/>
                  </a:lnTo>
                  <a:lnTo>
                    <a:pt x="846556" y="756996"/>
                  </a:lnTo>
                  <a:lnTo>
                    <a:pt x="846772" y="756729"/>
                  </a:lnTo>
                  <a:lnTo>
                    <a:pt x="846988" y="756577"/>
                  </a:lnTo>
                  <a:lnTo>
                    <a:pt x="847153" y="756526"/>
                  </a:lnTo>
                  <a:lnTo>
                    <a:pt x="847521" y="756183"/>
                  </a:lnTo>
                  <a:lnTo>
                    <a:pt x="847559" y="756018"/>
                  </a:lnTo>
                  <a:lnTo>
                    <a:pt x="847686" y="755827"/>
                  </a:lnTo>
                  <a:lnTo>
                    <a:pt x="847877" y="755713"/>
                  </a:lnTo>
                  <a:lnTo>
                    <a:pt x="847991" y="755573"/>
                  </a:lnTo>
                  <a:lnTo>
                    <a:pt x="847852" y="755408"/>
                  </a:lnTo>
                  <a:lnTo>
                    <a:pt x="847725" y="755307"/>
                  </a:lnTo>
                  <a:lnTo>
                    <a:pt x="847725" y="755142"/>
                  </a:lnTo>
                  <a:lnTo>
                    <a:pt x="847534" y="755027"/>
                  </a:lnTo>
                  <a:lnTo>
                    <a:pt x="847979" y="754456"/>
                  </a:lnTo>
                  <a:lnTo>
                    <a:pt x="847991" y="754278"/>
                  </a:lnTo>
                  <a:lnTo>
                    <a:pt x="847915" y="754062"/>
                  </a:lnTo>
                  <a:lnTo>
                    <a:pt x="847788" y="753999"/>
                  </a:lnTo>
                  <a:lnTo>
                    <a:pt x="848029" y="753656"/>
                  </a:lnTo>
                  <a:lnTo>
                    <a:pt x="848220" y="753364"/>
                  </a:lnTo>
                  <a:lnTo>
                    <a:pt x="848499" y="753071"/>
                  </a:lnTo>
                  <a:lnTo>
                    <a:pt x="848525" y="752944"/>
                  </a:lnTo>
                  <a:lnTo>
                    <a:pt x="848652" y="752779"/>
                  </a:lnTo>
                  <a:lnTo>
                    <a:pt x="848791" y="752525"/>
                  </a:lnTo>
                  <a:lnTo>
                    <a:pt x="848880" y="752398"/>
                  </a:lnTo>
                  <a:lnTo>
                    <a:pt x="848728" y="752284"/>
                  </a:lnTo>
                  <a:lnTo>
                    <a:pt x="848588" y="752246"/>
                  </a:lnTo>
                  <a:lnTo>
                    <a:pt x="848702" y="751941"/>
                  </a:lnTo>
                  <a:lnTo>
                    <a:pt x="848766" y="751814"/>
                  </a:lnTo>
                  <a:lnTo>
                    <a:pt x="848715" y="751649"/>
                  </a:lnTo>
                  <a:lnTo>
                    <a:pt x="848702" y="751497"/>
                  </a:lnTo>
                  <a:lnTo>
                    <a:pt x="848601" y="751344"/>
                  </a:lnTo>
                  <a:lnTo>
                    <a:pt x="848639" y="751192"/>
                  </a:lnTo>
                  <a:lnTo>
                    <a:pt x="848753" y="751065"/>
                  </a:lnTo>
                  <a:lnTo>
                    <a:pt x="848690" y="750849"/>
                  </a:lnTo>
                  <a:lnTo>
                    <a:pt x="848779" y="750697"/>
                  </a:lnTo>
                  <a:lnTo>
                    <a:pt x="848791" y="750557"/>
                  </a:lnTo>
                  <a:lnTo>
                    <a:pt x="848728" y="750417"/>
                  </a:lnTo>
                  <a:lnTo>
                    <a:pt x="850163" y="751459"/>
                  </a:lnTo>
                  <a:lnTo>
                    <a:pt x="850696" y="751941"/>
                  </a:lnTo>
                  <a:lnTo>
                    <a:pt x="850950" y="752144"/>
                  </a:lnTo>
                  <a:lnTo>
                    <a:pt x="851230" y="752398"/>
                  </a:lnTo>
                  <a:lnTo>
                    <a:pt x="851484" y="752602"/>
                  </a:lnTo>
                  <a:lnTo>
                    <a:pt x="851649" y="752729"/>
                  </a:lnTo>
                  <a:lnTo>
                    <a:pt x="851966" y="753008"/>
                  </a:lnTo>
                  <a:lnTo>
                    <a:pt x="852830" y="753719"/>
                  </a:lnTo>
                  <a:lnTo>
                    <a:pt x="853528" y="754291"/>
                  </a:lnTo>
                  <a:lnTo>
                    <a:pt x="854494" y="755103"/>
                  </a:lnTo>
                  <a:lnTo>
                    <a:pt x="855802" y="756170"/>
                  </a:lnTo>
                  <a:lnTo>
                    <a:pt x="855878" y="756043"/>
                  </a:lnTo>
                  <a:lnTo>
                    <a:pt x="855891" y="755827"/>
                  </a:lnTo>
                  <a:lnTo>
                    <a:pt x="856107" y="755446"/>
                  </a:lnTo>
                  <a:lnTo>
                    <a:pt x="856208" y="755103"/>
                  </a:lnTo>
                  <a:lnTo>
                    <a:pt x="856373" y="754646"/>
                  </a:lnTo>
                  <a:lnTo>
                    <a:pt x="856576" y="754329"/>
                  </a:lnTo>
                  <a:lnTo>
                    <a:pt x="856627" y="754138"/>
                  </a:lnTo>
                  <a:lnTo>
                    <a:pt x="856615" y="753986"/>
                  </a:lnTo>
                  <a:lnTo>
                    <a:pt x="856792" y="753681"/>
                  </a:lnTo>
                  <a:lnTo>
                    <a:pt x="856894" y="753338"/>
                  </a:lnTo>
                  <a:lnTo>
                    <a:pt x="857059" y="753033"/>
                  </a:lnTo>
                  <a:lnTo>
                    <a:pt x="857250" y="752919"/>
                  </a:lnTo>
                  <a:close/>
                </a:path>
                <a:path w="868679" h="789940">
                  <a:moveTo>
                    <a:pt x="868235" y="760336"/>
                  </a:moveTo>
                  <a:lnTo>
                    <a:pt x="868108" y="760222"/>
                  </a:lnTo>
                  <a:lnTo>
                    <a:pt x="867981" y="760095"/>
                  </a:lnTo>
                  <a:lnTo>
                    <a:pt x="867867" y="759968"/>
                  </a:lnTo>
                  <a:lnTo>
                    <a:pt x="867613" y="759714"/>
                  </a:lnTo>
                  <a:lnTo>
                    <a:pt x="867486" y="759587"/>
                  </a:lnTo>
                  <a:lnTo>
                    <a:pt x="867321" y="759434"/>
                  </a:lnTo>
                  <a:lnTo>
                    <a:pt x="867194" y="759307"/>
                  </a:lnTo>
                  <a:lnTo>
                    <a:pt x="867067" y="759167"/>
                  </a:lnTo>
                  <a:lnTo>
                    <a:pt x="866940" y="759040"/>
                  </a:lnTo>
                  <a:lnTo>
                    <a:pt x="866927" y="759028"/>
                  </a:lnTo>
                  <a:lnTo>
                    <a:pt x="866863" y="758964"/>
                  </a:lnTo>
                  <a:lnTo>
                    <a:pt x="866749" y="758837"/>
                  </a:lnTo>
                  <a:lnTo>
                    <a:pt x="866673" y="758774"/>
                  </a:lnTo>
                  <a:lnTo>
                    <a:pt x="866533" y="758634"/>
                  </a:lnTo>
                  <a:lnTo>
                    <a:pt x="866394" y="758634"/>
                  </a:lnTo>
                  <a:lnTo>
                    <a:pt x="866267" y="758761"/>
                  </a:lnTo>
                  <a:lnTo>
                    <a:pt x="866076" y="758952"/>
                  </a:lnTo>
                  <a:lnTo>
                    <a:pt x="865949" y="759079"/>
                  </a:lnTo>
                  <a:lnTo>
                    <a:pt x="865936" y="759091"/>
                  </a:lnTo>
                  <a:lnTo>
                    <a:pt x="865822" y="759206"/>
                  </a:lnTo>
                  <a:lnTo>
                    <a:pt x="865695" y="759333"/>
                  </a:lnTo>
                  <a:lnTo>
                    <a:pt x="865543" y="759485"/>
                  </a:lnTo>
                  <a:lnTo>
                    <a:pt x="865416" y="759612"/>
                  </a:lnTo>
                  <a:lnTo>
                    <a:pt x="865441" y="759739"/>
                  </a:lnTo>
                  <a:lnTo>
                    <a:pt x="865492" y="759802"/>
                  </a:lnTo>
                  <a:lnTo>
                    <a:pt x="865568" y="759879"/>
                  </a:lnTo>
                  <a:lnTo>
                    <a:pt x="865619" y="760006"/>
                  </a:lnTo>
                  <a:lnTo>
                    <a:pt x="865746" y="760120"/>
                  </a:lnTo>
                  <a:lnTo>
                    <a:pt x="865873" y="760183"/>
                  </a:lnTo>
                  <a:lnTo>
                    <a:pt x="866000" y="760209"/>
                  </a:lnTo>
                  <a:lnTo>
                    <a:pt x="866063" y="760209"/>
                  </a:lnTo>
                  <a:lnTo>
                    <a:pt x="866127" y="760336"/>
                  </a:lnTo>
                  <a:lnTo>
                    <a:pt x="866165" y="760463"/>
                  </a:lnTo>
                  <a:lnTo>
                    <a:pt x="866279" y="760590"/>
                  </a:lnTo>
                  <a:lnTo>
                    <a:pt x="866330" y="760717"/>
                  </a:lnTo>
                  <a:lnTo>
                    <a:pt x="866457" y="760717"/>
                  </a:lnTo>
                  <a:lnTo>
                    <a:pt x="866508" y="760844"/>
                  </a:lnTo>
                  <a:lnTo>
                    <a:pt x="866559" y="760971"/>
                  </a:lnTo>
                  <a:lnTo>
                    <a:pt x="866597" y="761098"/>
                  </a:lnTo>
                  <a:lnTo>
                    <a:pt x="866559" y="761225"/>
                  </a:lnTo>
                  <a:lnTo>
                    <a:pt x="866521" y="761288"/>
                  </a:lnTo>
                  <a:lnTo>
                    <a:pt x="866444" y="761288"/>
                  </a:lnTo>
                  <a:lnTo>
                    <a:pt x="866406" y="761301"/>
                  </a:lnTo>
                  <a:lnTo>
                    <a:pt x="866406" y="761365"/>
                  </a:lnTo>
                  <a:lnTo>
                    <a:pt x="866495" y="761479"/>
                  </a:lnTo>
                  <a:lnTo>
                    <a:pt x="866495" y="761542"/>
                  </a:lnTo>
                  <a:lnTo>
                    <a:pt x="866495" y="761669"/>
                  </a:lnTo>
                  <a:lnTo>
                    <a:pt x="866521" y="761809"/>
                  </a:lnTo>
                  <a:lnTo>
                    <a:pt x="866495" y="761949"/>
                  </a:lnTo>
                  <a:lnTo>
                    <a:pt x="866495" y="761961"/>
                  </a:lnTo>
                  <a:lnTo>
                    <a:pt x="866495" y="762114"/>
                  </a:lnTo>
                  <a:lnTo>
                    <a:pt x="866673" y="761949"/>
                  </a:lnTo>
                  <a:lnTo>
                    <a:pt x="866800" y="761809"/>
                  </a:lnTo>
                  <a:lnTo>
                    <a:pt x="866927" y="761669"/>
                  </a:lnTo>
                  <a:lnTo>
                    <a:pt x="867054" y="761555"/>
                  </a:lnTo>
                  <a:lnTo>
                    <a:pt x="867168" y="761428"/>
                  </a:lnTo>
                  <a:lnTo>
                    <a:pt x="867295" y="761314"/>
                  </a:lnTo>
                  <a:lnTo>
                    <a:pt x="867410" y="761187"/>
                  </a:lnTo>
                  <a:lnTo>
                    <a:pt x="867537" y="761072"/>
                  </a:lnTo>
                  <a:lnTo>
                    <a:pt x="867651" y="760945"/>
                  </a:lnTo>
                  <a:lnTo>
                    <a:pt x="867778" y="760831"/>
                  </a:lnTo>
                  <a:lnTo>
                    <a:pt x="867892" y="760704"/>
                  </a:lnTo>
                  <a:lnTo>
                    <a:pt x="868019" y="760590"/>
                  </a:lnTo>
                  <a:lnTo>
                    <a:pt x="868133" y="760463"/>
                  </a:lnTo>
                  <a:lnTo>
                    <a:pt x="868235" y="760336"/>
                  </a:lnTo>
                  <a:close/>
                </a:path>
              </a:pathLst>
            </a:custGeom>
            <a:solidFill>
              <a:srgbClr val="AB42DF">
                <a:alpha val="59999"/>
              </a:srgbClr>
            </a:solidFill>
          </p:spPr>
          <p:txBody>
            <a:bodyPr wrap="square" lIns="0" tIns="0" rIns="0" bIns="0" rtlCol="0"/>
            <a:lstStyle/>
            <a:p>
              <a:endParaRPr/>
            </a:p>
          </p:txBody>
        </p:sp>
        <p:pic>
          <p:nvPicPr>
            <p:cNvPr id="222" name="object 222">
              <a:hlinkClick r:id="rId22"/>
            </p:cNvPr>
            <p:cNvPicPr/>
            <p:nvPr/>
          </p:nvPicPr>
          <p:blipFill>
            <a:blip r:embed="rId23" cstate="print"/>
            <a:stretch>
              <a:fillRect/>
            </a:stretch>
          </p:blipFill>
          <p:spPr>
            <a:xfrm>
              <a:off x="11542038" y="9533358"/>
              <a:ext cx="480871" cy="79578"/>
            </a:xfrm>
            <a:prstGeom prst="rect">
              <a:avLst/>
            </a:prstGeom>
          </p:spPr>
        </p:pic>
        <p:pic>
          <p:nvPicPr>
            <p:cNvPr id="223" name="object 223">
              <a:hlinkClick r:id="rId22"/>
            </p:cNvPr>
            <p:cNvPicPr/>
            <p:nvPr/>
          </p:nvPicPr>
          <p:blipFill>
            <a:blip r:embed="rId24" cstate="print"/>
            <a:stretch>
              <a:fillRect/>
            </a:stretch>
          </p:blipFill>
          <p:spPr>
            <a:xfrm>
              <a:off x="11420474" y="9518916"/>
              <a:ext cx="93442" cy="93442"/>
            </a:xfrm>
            <a:prstGeom prst="rect">
              <a:avLst/>
            </a:prstGeom>
          </p:spPr>
        </p:pic>
        <p:pic>
          <p:nvPicPr>
            <p:cNvPr id="224" name="object 224"/>
            <p:cNvPicPr/>
            <p:nvPr/>
          </p:nvPicPr>
          <p:blipFill>
            <a:blip r:embed="rId25" cstate="print"/>
            <a:stretch>
              <a:fillRect/>
            </a:stretch>
          </p:blipFill>
          <p:spPr>
            <a:xfrm>
              <a:off x="12534899" y="9525000"/>
              <a:ext cx="2571749" cy="133349"/>
            </a:xfrm>
            <a:prstGeom prst="rect">
              <a:avLst/>
            </a:prstGeom>
          </p:spPr>
        </p:pic>
      </p:grpSp>
      <p:sp>
        <p:nvSpPr>
          <p:cNvPr id="225" name="object 225"/>
          <p:cNvSpPr txBox="1"/>
          <p:nvPr/>
        </p:nvSpPr>
        <p:spPr>
          <a:xfrm>
            <a:off x="13004871" y="9822382"/>
            <a:ext cx="2710213" cy="124327"/>
          </a:xfrm>
          <a:prstGeom prst="rect">
            <a:avLst/>
          </a:prstGeom>
        </p:spPr>
        <p:txBody>
          <a:bodyPr vert="horz" wrap="square" lIns="0" tIns="16445" rIns="0" bIns="0" rtlCol="0">
            <a:spAutoFit/>
          </a:bodyPr>
          <a:lstStyle/>
          <a:p>
            <a:pPr marL="39468">
              <a:spcBef>
                <a:spcPts val="129"/>
              </a:spcBef>
            </a:pPr>
            <a:r>
              <a:rPr sz="1000" baseline="4273" dirty="0">
                <a:latin typeface="Arial MT"/>
                <a:cs typeface="Arial MT"/>
              </a:rPr>
              <a:t>©</a:t>
            </a:r>
            <a:r>
              <a:rPr sz="1000" spc="108" baseline="4273" dirty="0">
                <a:latin typeface="Arial MT"/>
                <a:cs typeface="Arial MT"/>
              </a:rPr>
              <a:t> </a:t>
            </a:r>
            <a:r>
              <a:rPr sz="1000" baseline="4273" dirty="0">
                <a:latin typeface="Arial MT"/>
                <a:cs typeface="Arial MT"/>
              </a:rPr>
              <a:t>2024</a:t>
            </a:r>
            <a:r>
              <a:rPr sz="1000" spc="78" baseline="4273" dirty="0">
                <a:latin typeface="Arial MT"/>
                <a:cs typeface="Arial MT"/>
              </a:rPr>
              <a:t> </a:t>
            </a:r>
            <a:r>
              <a:rPr sz="1000" spc="-38" baseline="4273" dirty="0">
                <a:latin typeface="Arial MT"/>
                <a:cs typeface="Arial MT"/>
              </a:rPr>
              <a:t>TomTom,</a:t>
            </a:r>
            <a:r>
              <a:rPr sz="700" spc="-26" dirty="0">
                <a:solidFill>
                  <a:srgbClr val="FFFFFF"/>
                </a:solidFill>
                <a:latin typeface="Arial MT"/>
                <a:cs typeface="Arial MT"/>
              </a:rPr>
              <a:t>,</a:t>
            </a:r>
            <a:r>
              <a:rPr sz="700" spc="-31" dirty="0">
                <a:solidFill>
                  <a:srgbClr val="FFFFFF"/>
                </a:solidFill>
                <a:latin typeface="Arial MT"/>
                <a:cs typeface="Arial MT"/>
              </a:rPr>
              <a:t> </a:t>
            </a:r>
            <a:r>
              <a:rPr sz="1000" baseline="4273" dirty="0">
                <a:latin typeface="Arial MT"/>
                <a:cs typeface="Arial MT"/>
              </a:rPr>
              <a:t>©</a:t>
            </a:r>
            <a:r>
              <a:rPr sz="1000" spc="108" baseline="4273" dirty="0">
                <a:latin typeface="Arial MT"/>
                <a:cs typeface="Arial MT"/>
              </a:rPr>
              <a:t> </a:t>
            </a:r>
            <a:r>
              <a:rPr sz="1000" baseline="4273" dirty="0">
                <a:latin typeface="Arial MT"/>
                <a:cs typeface="Arial MT"/>
              </a:rPr>
              <a:t>2024</a:t>
            </a:r>
            <a:r>
              <a:rPr sz="1000" spc="108" baseline="4273" dirty="0">
                <a:latin typeface="Arial MT"/>
                <a:cs typeface="Arial MT"/>
              </a:rPr>
              <a:t> </a:t>
            </a:r>
            <a:r>
              <a:rPr sz="1000" spc="-140" baseline="4273" dirty="0">
                <a:latin typeface="Arial MT"/>
                <a:cs typeface="Arial MT"/>
              </a:rPr>
              <a:t>Mi</a:t>
            </a:r>
            <a:r>
              <a:rPr sz="700" spc="-93" dirty="0">
                <a:solidFill>
                  <a:srgbClr val="FFFFFF"/>
                </a:solidFill>
                <a:latin typeface="Arial MT"/>
                <a:cs typeface="Arial MT"/>
              </a:rPr>
              <a:t>i</a:t>
            </a:r>
            <a:r>
              <a:rPr sz="1000" spc="-140" baseline="4273" dirty="0">
                <a:latin typeface="Arial MT"/>
                <a:cs typeface="Arial MT"/>
              </a:rPr>
              <a:t>c</a:t>
            </a:r>
            <a:r>
              <a:rPr sz="700" spc="-93" dirty="0">
                <a:solidFill>
                  <a:srgbClr val="FFFFFF"/>
                </a:solidFill>
                <a:latin typeface="Arial MT"/>
                <a:cs typeface="Arial MT"/>
              </a:rPr>
              <a:t>c</a:t>
            </a:r>
            <a:r>
              <a:rPr sz="1000" spc="-140" baseline="4273" dirty="0">
                <a:latin typeface="Arial MT"/>
                <a:cs typeface="Arial MT"/>
              </a:rPr>
              <a:t>r</a:t>
            </a:r>
            <a:r>
              <a:rPr sz="700" spc="-93" dirty="0">
                <a:solidFill>
                  <a:srgbClr val="FFFFFF"/>
                </a:solidFill>
                <a:latin typeface="Arial MT"/>
                <a:cs typeface="Arial MT"/>
              </a:rPr>
              <a:t>r</a:t>
            </a:r>
            <a:r>
              <a:rPr sz="1000" spc="-140" baseline="4273" dirty="0">
                <a:latin typeface="Arial MT"/>
                <a:cs typeface="Arial MT"/>
              </a:rPr>
              <a:t>os</a:t>
            </a:r>
            <a:r>
              <a:rPr sz="700" spc="-93" dirty="0">
                <a:solidFill>
                  <a:srgbClr val="FFFFFF"/>
                </a:solidFill>
                <a:latin typeface="Arial MT"/>
                <a:cs typeface="Arial MT"/>
              </a:rPr>
              <a:t>s</a:t>
            </a:r>
            <a:r>
              <a:rPr sz="1000" spc="-140" baseline="4273" dirty="0">
                <a:latin typeface="Arial MT"/>
                <a:cs typeface="Arial MT"/>
              </a:rPr>
              <a:t>of</a:t>
            </a:r>
            <a:r>
              <a:rPr sz="700" spc="-93" dirty="0">
                <a:solidFill>
                  <a:srgbClr val="FFFFFF"/>
                </a:solidFill>
                <a:latin typeface="Arial MT"/>
                <a:cs typeface="Arial MT"/>
              </a:rPr>
              <a:t>f</a:t>
            </a:r>
            <a:r>
              <a:rPr sz="1000" spc="-140" baseline="4273" dirty="0">
                <a:latin typeface="Arial MT"/>
                <a:cs typeface="Arial MT"/>
              </a:rPr>
              <a:t>t</a:t>
            </a:r>
            <a:r>
              <a:rPr sz="700" spc="-93" dirty="0">
                <a:solidFill>
                  <a:srgbClr val="FFFFFF"/>
                </a:solidFill>
                <a:latin typeface="Arial MT"/>
                <a:cs typeface="Arial MT"/>
              </a:rPr>
              <a:t>t</a:t>
            </a:r>
            <a:r>
              <a:rPr sz="700" spc="-31" dirty="0">
                <a:solidFill>
                  <a:srgbClr val="FFFFFF"/>
                </a:solidFill>
                <a:latin typeface="Arial MT"/>
                <a:cs typeface="Arial MT"/>
              </a:rPr>
              <a:t> </a:t>
            </a:r>
            <a:r>
              <a:rPr sz="1000" spc="-78" baseline="4273" dirty="0">
                <a:latin typeface="Arial MT"/>
                <a:cs typeface="Arial MT"/>
              </a:rPr>
              <a:t>Cor</a:t>
            </a:r>
            <a:r>
              <a:rPr sz="700" spc="-52" dirty="0">
                <a:solidFill>
                  <a:srgbClr val="FFFFFF"/>
                </a:solidFill>
                <a:latin typeface="Arial MT"/>
                <a:cs typeface="Arial MT"/>
              </a:rPr>
              <a:t>r</a:t>
            </a:r>
            <a:r>
              <a:rPr sz="1000" spc="-78" baseline="4273" dirty="0">
                <a:latin typeface="Arial MT"/>
                <a:cs typeface="Arial MT"/>
              </a:rPr>
              <a:t>por</a:t>
            </a:r>
            <a:r>
              <a:rPr sz="700" spc="-52" dirty="0">
                <a:solidFill>
                  <a:srgbClr val="FFFFFF"/>
                </a:solidFill>
                <a:latin typeface="Arial MT"/>
                <a:cs typeface="Arial MT"/>
              </a:rPr>
              <a:t>r</a:t>
            </a:r>
            <a:r>
              <a:rPr sz="1000" spc="-78" baseline="4273" dirty="0">
                <a:latin typeface="Arial MT"/>
                <a:cs typeface="Arial MT"/>
              </a:rPr>
              <a:t>at</a:t>
            </a:r>
            <a:r>
              <a:rPr sz="700" spc="-52" dirty="0">
                <a:solidFill>
                  <a:srgbClr val="FFFFFF"/>
                </a:solidFill>
                <a:latin typeface="Arial MT"/>
                <a:cs typeface="Arial MT"/>
              </a:rPr>
              <a:t>t</a:t>
            </a:r>
            <a:r>
              <a:rPr sz="1000" spc="-78" baseline="4273" dirty="0">
                <a:latin typeface="Arial MT"/>
                <a:cs typeface="Arial MT"/>
              </a:rPr>
              <a:t>i</a:t>
            </a:r>
            <a:r>
              <a:rPr sz="700" spc="-52" dirty="0">
                <a:solidFill>
                  <a:srgbClr val="FFFFFF"/>
                </a:solidFill>
                <a:latin typeface="Arial MT"/>
                <a:cs typeface="Arial MT"/>
              </a:rPr>
              <a:t>i</a:t>
            </a:r>
            <a:r>
              <a:rPr sz="1000" spc="-78" baseline="4273" dirty="0">
                <a:latin typeface="Arial MT"/>
                <a:cs typeface="Arial MT"/>
              </a:rPr>
              <a:t>on,</a:t>
            </a:r>
            <a:r>
              <a:rPr sz="700" spc="-52" dirty="0">
                <a:solidFill>
                  <a:srgbClr val="FFFFFF"/>
                </a:solidFill>
                <a:latin typeface="Arial MT"/>
                <a:cs typeface="Arial MT"/>
              </a:rPr>
              <a:t>,</a:t>
            </a:r>
            <a:r>
              <a:rPr sz="700" spc="-36" dirty="0">
                <a:solidFill>
                  <a:srgbClr val="FFFFFF"/>
                </a:solidFill>
                <a:latin typeface="Arial MT"/>
                <a:cs typeface="Arial MT"/>
              </a:rPr>
              <a:t> </a:t>
            </a:r>
            <a:r>
              <a:rPr sz="1000" u="sng" baseline="4273" dirty="0">
                <a:solidFill>
                  <a:srgbClr val="1F3A93"/>
                </a:solidFill>
                <a:uFill>
                  <a:solidFill>
                    <a:srgbClr val="1F3A93"/>
                  </a:solidFill>
                </a:uFill>
                <a:latin typeface="Arial MT"/>
                <a:cs typeface="Arial MT"/>
                <a:hlinkClick r:id="rId26"/>
              </a:rPr>
              <a:t>©</a:t>
            </a:r>
            <a:r>
              <a:rPr sz="1000" u="sng" spc="116" baseline="4273" dirty="0">
                <a:solidFill>
                  <a:srgbClr val="1F3A93"/>
                </a:solidFill>
                <a:uFill>
                  <a:solidFill>
                    <a:srgbClr val="1F3A93"/>
                  </a:solidFill>
                </a:uFill>
                <a:latin typeface="Arial MT"/>
                <a:cs typeface="Arial MT"/>
                <a:hlinkClick r:id="rId26"/>
              </a:rPr>
              <a:t> </a:t>
            </a:r>
            <a:r>
              <a:rPr sz="1000" u="sng" spc="-16" baseline="4273" dirty="0">
                <a:solidFill>
                  <a:srgbClr val="1F3A93"/>
                </a:solidFill>
                <a:uFill>
                  <a:solidFill>
                    <a:srgbClr val="1F3A93"/>
                  </a:solidFill>
                </a:uFill>
                <a:latin typeface="Arial MT"/>
                <a:cs typeface="Arial MT"/>
                <a:hlinkClick r:id="rId26"/>
              </a:rPr>
              <a:t>OpenSt</a:t>
            </a:r>
            <a:r>
              <a:rPr sz="700" u="sng" spc="-10" dirty="0">
                <a:solidFill>
                  <a:srgbClr val="FFFFFF"/>
                </a:solidFill>
                <a:uFill>
                  <a:solidFill>
                    <a:srgbClr val="1F3A93"/>
                  </a:solidFill>
                </a:uFill>
                <a:latin typeface="Arial MT"/>
                <a:cs typeface="Arial MT"/>
                <a:hlinkClick r:id="rId26"/>
              </a:rPr>
              <a:t>t</a:t>
            </a:r>
            <a:r>
              <a:rPr sz="1000" u="sng" spc="-16" baseline="4273" dirty="0">
                <a:solidFill>
                  <a:srgbClr val="1F3A93"/>
                </a:solidFill>
                <a:uFill>
                  <a:solidFill>
                    <a:srgbClr val="1F3A93"/>
                  </a:solidFill>
                </a:uFill>
                <a:latin typeface="Arial MT"/>
                <a:cs typeface="Arial MT"/>
                <a:hlinkClick r:id="rId26"/>
              </a:rPr>
              <a:t>r</a:t>
            </a:r>
            <a:r>
              <a:rPr sz="700" u="sng" spc="-10" dirty="0">
                <a:solidFill>
                  <a:srgbClr val="FFFFFF"/>
                </a:solidFill>
                <a:uFill>
                  <a:solidFill>
                    <a:srgbClr val="1F3A93"/>
                  </a:solidFill>
                </a:uFill>
                <a:latin typeface="Arial MT"/>
                <a:cs typeface="Arial MT"/>
                <a:hlinkClick r:id="rId26"/>
              </a:rPr>
              <a:t>r</a:t>
            </a:r>
            <a:r>
              <a:rPr sz="1000" u="sng" spc="-16" baseline="4273" dirty="0">
                <a:solidFill>
                  <a:srgbClr val="1F3A93"/>
                </a:solidFill>
                <a:uFill>
                  <a:solidFill>
                    <a:srgbClr val="1F3A93"/>
                  </a:solidFill>
                </a:uFill>
                <a:latin typeface="Arial MT"/>
                <a:cs typeface="Arial MT"/>
                <a:hlinkClick r:id="rId26"/>
              </a:rPr>
              <a:t>eet</a:t>
            </a:r>
            <a:r>
              <a:rPr sz="700" u="sng" spc="-10" dirty="0">
                <a:solidFill>
                  <a:srgbClr val="FFFFFF"/>
                </a:solidFill>
                <a:uFill>
                  <a:solidFill>
                    <a:srgbClr val="1F3A93"/>
                  </a:solidFill>
                </a:uFill>
                <a:latin typeface="Arial MT"/>
                <a:cs typeface="Arial MT"/>
                <a:hlinkClick r:id="rId26"/>
              </a:rPr>
              <a:t>t</a:t>
            </a:r>
            <a:r>
              <a:rPr sz="1000" u="sng" spc="-16" baseline="4273" dirty="0">
                <a:solidFill>
                  <a:srgbClr val="1F3A93"/>
                </a:solidFill>
                <a:uFill>
                  <a:solidFill>
                    <a:srgbClr val="1F3A93"/>
                  </a:solidFill>
                </a:uFill>
                <a:latin typeface="Arial MT"/>
                <a:cs typeface="Arial MT"/>
                <a:hlinkClick r:id="rId26"/>
              </a:rPr>
              <a:t>Map</a:t>
            </a:r>
            <a:endParaRPr sz="1000" baseline="4273">
              <a:latin typeface="Arial MT"/>
              <a:cs typeface="Arial MT"/>
            </a:endParaRPr>
          </a:p>
        </p:txBody>
      </p:sp>
      <p:sp>
        <p:nvSpPr>
          <p:cNvPr id="237" name="Freeform 22"/>
          <p:cNvSpPr/>
          <p:nvPr/>
        </p:nvSpPr>
        <p:spPr>
          <a:xfrm>
            <a:off x="16359174" y="142840"/>
            <a:ext cx="1928826" cy="928694"/>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7">
              <a:extLst>
                <a:ext uri="{96DAC541-7B7A-43D3-8B79-37D633B846F1}">
                  <asvg:svgBlip xmlns="" xmlns:asvg="http://schemas.microsoft.com/office/drawing/2016/SVG/main" r:embed=""/>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83831" y="324421"/>
            <a:ext cx="920338" cy="147798"/>
          </a:xfrm>
          <a:prstGeom prst="rect">
            <a:avLst/>
          </a:prstGeom>
        </p:spPr>
        <p:txBody>
          <a:bodyPr vert="horz" wrap="square" lIns="0" tIns="9209" rIns="0" bIns="0" rtlCol="0">
            <a:spAutoFit/>
          </a:bodyPr>
          <a:lstStyle/>
          <a:p>
            <a:pPr>
              <a:spcBef>
                <a:spcPts val="73"/>
              </a:spcBef>
            </a:pPr>
            <a:r>
              <a:rPr sz="900" dirty="0">
                <a:solidFill>
                  <a:srgbClr val="FFFFFF"/>
                </a:solidFill>
                <a:latin typeface="Segoe UI"/>
                <a:cs typeface="Segoe UI"/>
              </a:rPr>
              <a:t>Power</a:t>
            </a:r>
            <a:r>
              <a:rPr sz="900" spc="-31" dirty="0">
                <a:solidFill>
                  <a:srgbClr val="FFFFFF"/>
                </a:solidFill>
                <a:latin typeface="Segoe UI"/>
                <a:cs typeface="Segoe UI"/>
              </a:rPr>
              <a:t> </a:t>
            </a:r>
            <a:r>
              <a:rPr sz="900" dirty="0">
                <a:solidFill>
                  <a:srgbClr val="FFFFFF"/>
                </a:solidFill>
                <a:latin typeface="Segoe UI"/>
                <a:cs typeface="Segoe UI"/>
              </a:rPr>
              <a:t>BI</a:t>
            </a:r>
            <a:r>
              <a:rPr sz="900" spc="-26" dirty="0">
                <a:solidFill>
                  <a:srgbClr val="FFFFFF"/>
                </a:solidFill>
                <a:latin typeface="Segoe UI"/>
                <a:cs typeface="Segoe UI"/>
              </a:rPr>
              <a:t> </a:t>
            </a:r>
            <a:r>
              <a:rPr sz="900" spc="-10" dirty="0">
                <a:solidFill>
                  <a:srgbClr val="FFFFFF"/>
                </a:solidFill>
                <a:latin typeface="Segoe UI"/>
                <a:cs typeface="Segoe UI"/>
              </a:rPr>
              <a:t>Desktop</a:t>
            </a:r>
            <a:endParaRPr sz="900">
              <a:latin typeface="Segoe UI"/>
              <a:cs typeface="Segoe UI"/>
            </a:endParaRPr>
          </a:p>
        </p:txBody>
      </p:sp>
      <p:grpSp>
        <p:nvGrpSpPr>
          <p:cNvPr id="3" name="object 3"/>
          <p:cNvGrpSpPr/>
          <p:nvPr/>
        </p:nvGrpSpPr>
        <p:grpSpPr>
          <a:xfrm>
            <a:off x="237507" y="235580"/>
            <a:ext cx="17812987" cy="9815840"/>
            <a:chOff x="228600" y="228600"/>
            <a:chExt cx="17145000" cy="9525000"/>
          </a:xfrm>
        </p:grpSpPr>
        <p:sp>
          <p:nvSpPr>
            <p:cNvPr id="4" name="object 4"/>
            <p:cNvSpPr/>
            <p:nvPr/>
          </p:nvSpPr>
          <p:spPr>
            <a:xfrm>
              <a:off x="228600" y="228600"/>
              <a:ext cx="17145000" cy="9525000"/>
            </a:xfrm>
            <a:custGeom>
              <a:avLst/>
              <a:gdLst/>
              <a:ahLst/>
              <a:cxnLst/>
              <a:rect l="l" t="t" r="r" b="b"/>
              <a:pathLst>
                <a:path w="17145000" h="9525000">
                  <a:moveTo>
                    <a:pt x="17144998" y="9524999"/>
                  </a:moveTo>
                  <a:lnTo>
                    <a:pt x="0" y="9524999"/>
                  </a:lnTo>
                  <a:lnTo>
                    <a:pt x="0" y="0"/>
                  </a:lnTo>
                  <a:lnTo>
                    <a:pt x="17144998" y="0"/>
                  </a:lnTo>
                  <a:lnTo>
                    <a:pt x="17144998" y="9524999"/>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3306640" y="5038646"/>
              <a:ext cx="1949861" cy="173506"/>
            </a:xfrm>
            <a:prstGeom prst="rect">
              <a:avLst/>
            </a:prstGeom>
          </p:spPr>
        </p:pic>
        <p:sp>
          <p:nvSpPr>
            <p:cNvPr id="6" name="object 6"/>
            <p:cNvSpPr/>
            <p:nvPr/>
          </p:nvSpPr>
          <p:spPr>
            <a:xfrm>
              <a:off x="1019174" y="8748712"/>
              <a:ext cx="7010400" cy="9525"/>
            </a:xfrm>
            <a:custGeom>
              <a:avLst/>
              <a:gdLst/>
              <a:ahLst/>
              <a:cxnLst/>
              <a:rect l="l" t="t" r="r" b="b"/>
              <a:pathLst>
                <a:path w="7010400" h="9525">
                  <a:moveTo>
                    <a:pt x="6077" y="9524"/>
                  </a:moveTo>
                  <a:lnTo>
                    <a:pt x="3447" y="9524"/>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4" y="3447"/>
                  </a:lnTo>
                  <a:lnTo>
                    <a:pt x="9524" y="6077"/>
                  </a:lnTo>
                  <a:lnTo>
                    <a:pt x="9060" y="7200"/>
                  </a:lnTo>
                  <a:lnTo>
                    <a:pt x="7200" y="9060"/>
                  </a:lnTo>
                  <a:lnTo>
                    <a:pt x="6077" y="9524"/>
                  </a:lnTo>
                  <a:close/>
                </a:path>
                <a:path w="7010400" h="9525">
                  <a:moveTo>
                    <a:pt x="53702" y="9524"/>
                  </a:moveTo>
                  <a:lnTo>
                    <a:pt x="51072" y="9524"/>
                  </a:lnTo>
                  <a:lnTo>
                    <a:pt x="49949" y="9060"/>
                  </a:lnTo>
                  <a:lnTo>
                    <a:pt x="48089" y="7200"/>
                  </a:lnTo>
                  <a:lnTo>
                    <a:pt x="47624" y="6077"/>
                  </a:lnTo>
                  <a:lnTo>
                    <a:pt x="47624" y="3447"/>
                  </a:lnTo>
                  <a:lnTo>
                    <a:pt x="48089" y="2324"/>
                  </a:lnTo>
                  <a:lnTo>
                    <a:pt x="49949" y="464"/>
                  </a:lnTo>
                  <a:lnTo>
                    <a:pt x="51072" y="0"/>
                  </a:lnTo>
                  <a:lnTo>
                    <a:pt x="53702" y="0"/>
                  </a:lnTo>
                  <a:lnTo>
                    <a:pt x="54825" y="464"/>
                  </a:lnTo>
                  <a:lnTo>
                    <a:pt x="56685" y="2324"/>
                  </a:lnTo>
                  <a:lnTo>
                    <a:pt x="57149" y="3447"/>
                  </a:lnTo>
                  <a:lnTo>
                    <a:pt x="57149" y="6077"/>
                  </a:lnTo>
                  <a:lnTo>
                    <a:pt x="56685" y="7200"/>
                  </a:lnTo>
                  <a:lnTo>
                    <a:pt x="54825" y="9060"/>
                  </a:lnTo>
                  <a:lnTo>
                    <a:pt x="53702" y="9524"/>
                  </a:lnTo>
                  <a:close/>
                </a:path>
                <a:path w="7010400" h="9525">
                  <a:moveTo>
                    <a:pt x="101327" y="9524"/>
                  </a:moveTo>
                  <a:lnTo>
                    <a:pt x="98697" y="9524"/>
                  </a:lnTo>
                  <a:lnTo>
                    <a:pt x="97574" y="9060"/>
                  </a:lnTo>
                  <a:lnTo>
                    <a:pt x="95714" y="7200"/>
                  </a:lnTo>
                  <a:lnTo>
                    <a:pt x="95249" y="6077"/>
                  </a:lnTo>
                  <a:lnTo>
                    <a:pt x="95249" y="3447"/>
                  </a:lnTo>
                  <a:lnTo>
                    <a:pt x="95714" y="2324"/>
                  </a:lnTo>
                  <a:lnTo>
                    <a:pt x="97574" y="464"/>
                  </a:lnTo>
                  <a:lnTo>
                    <a:pt x="98697" y="0"/>
                  </a:lnTo>
                  <a:lnTo>
                    <a:pt x="101327" y="0"/>
                  </a:lnTo>
                  <a:lnTo>
                    <a:pt x="102450" y="464"/>
                  </a:lnTo>
                  <a:lnTo>
                    <a:pt x="104310" y="2324"/>
                  </a:lnTo>
                  <a:lnTo>
                    <a:pt x="104774" y="3447"/>
                  </a:lnTo>
                  <a:lnTo>
                    <a:pt x="104774" y="6077"/>
                  </a:lnTo>
                  <a:lnTo>
                    <a:pt x="104310" y="7200"/>
                  </a:lnTo>
                  <a:lnTo>
                    <a:pt x="102450" y="9060"/>
                  </a:lnTo>
                  <a:lnTo>
                    <a:pt x="101327" y="9524"/>
                  </a:lnTo>
                  <a:close/>
                </a:path>
                <a:path w="7010400" h="9525">
                  <a:moveTo>
                    <a:pt x="148952" y="9524"/>
                  </a:moveTo>
                  <a:lnTo>
                    <a:pt x="146322" y="9524"/>
                  </a:lnTo>
                  <a:lnTo>
                    <a:pt x="145199" y="9060"/>
                  </a:lnTo>
                  <a:lnTo>
                    <a:pt x="143339" y="7200"/>
                  </a:lnTo>
                  <a:lnTo>
                    <a:pt x="142874" y="6077"/>
                  </a:lnTo>
                  <a:lnTo>
                    <a:pt x="142874" y="3447"/>
                  </a:lnTo>
                  <a:lnTo>
                    <a:pt x="143339" y="2324"/>
                  </a:lnTo>
                  <a:lnTo>
                    <a:pt x="145199" y="464"/>
                  </a:lnTo>
                  <a:lnTo>
                    <a:pt x="146322" y="0"/>
                  </a:lnTo>
                  <a:lnTo>
                    <a:pt x="148952" y="0"/>
                  </a:lnTo>
                  <a:lnTo>
                    <a:pt x="150075" y="464"/>
                  </a:lnTo>
                  <a:lnTo>
                    <a:pt x="151935" y="2324"/>
                  </a:lnTo>
                  <a:lnTo>
                    <a:pt x="152399" y="3447"/>
                  </a:lnTo>
                  <a:lnTo>
                    <a:pt x="152399" y="6077"/>
                  </a:lnTo>
                  <a:lnTo>
                    <a:pt x="151935" y="7200"/>
                  </a:lnTo>
                  <a:lnTo>
                    <a:pt x="150075" y="9060"/>
                  </a:lnTo>
                  <a:lnTo>
                    <a:pt x="148952" y="9524"/>
                  </a:lnTo>
                  <a:close/>
                </a:path>
                <a:path w="7010400" h="9525">
                  <a:moveTo>
                    <a:pt x="196577" y="9524"/>
                  </a:moveTo>
                  <a:lnTo>
                    <a:pt x="193947" y="9524"/>
                  </a:lnTo>
                  <a:lnTo>
                    <a:pt x="192824" y="9060"/>
                  </a:lnTo>
                  <a:lnTo>
                    <a:pt x="190964" y="7200"/>
                  </a:lnTo>
                  <a:lnTo>
                    <a:pt x="190499" y="6077"/>
                  </a:lnTo>
                  <a:lnTo>
                    <a:pt x="190499" y="3447"/>
                  </a:lnTo>
                  <a:lnTo>
                    <a:pt x="190964" y="2324"/>
                  </a:lnTo>
                  <a:lnTo>
                    <a:pt x="192824" y="464"/>
                  </a:lnTo>
                  <a:lnTo>
                    <a:pt x="193947" y="0"/>
                  </a:lnTo>
                  <a:lnTo>
                    <a:pt x="196577" y="0"/>
                  </a:lnTo>
                  <a:lnTo>
                    <a:pt x="197700" y="464"/>
                  </a:lnTo>
                  <a:lnTo>
                    <a:pt x="199560" y="2324"/>
                  </a:lnTo>
                  <a:lnTo>
                    <a:pt x="200024" y="3447"/>
                  </a:lnTo>
                  <a:lnTo>
                    <a:pt x="200024" y="6077"/>
                  </a:lnTo>
                  <a:lnTo>
                    <a:pt x="199560" y="7200"/>
                  </a:lnTo>
                  <a:lnTo>
                    <a:pt x="197700" y="9060"/>
                  </a:lnTo>
                  <a:lnTo>
                    <a:pt x="196577" y="9524"/>
                  </a:lnTo>
                  <a:close/>
                </a:path>
                <a:path w="7010400" h="9525">
                  <a:moveTo>
                    <a:pt x="244202" y="9524"/>
                  </a:moveTo>
                  <a:lnTo>
                    <a:pt x="241572" y="9524"/>
                  </a:lnTo>
                  <a:lnTo>
                    <a:pt x="240449" y="9060"/>
                  </a:lnTo>
                  <a:lnTo>
                    <a:pt x="238589" y="7200"/>
                  </a:lnTo>
                  <a:lnTo>
                    <a:pt x="238124" y="6077"/>
                  </a:lnTo>
                  <a:lnTo>
                    <a:pt x="238124" y="3447"/>
                  </a:lnTo>
                  <a:lnTo>
                    <a:pt x="238589" y="2324"/>
                  </a:lnTo>
                  <a:lnTo>
                    <a:pt x="240449" y="464"/>
                  </a:lnTo>
                  <a:lnTo>
                    <a:pt x="241572" y="0"/>
                  </a:lnTo>
                  <a:lnTo>
                    <a:pt x="244202" y="0"/>
                  </a:lnTo>
                  <a:lnTo>
                    <a:pt x="245325" y="464"/>
                  </a:lnTo>
                  <a:lnTo>
                    <a:pt x="247185" y="2324"/>
                  </a:lnTo>
                  <a:lnTo>
                    <a:pt x="247649" y="3447"/>
                  </a:lnTo>
                  <a:lnTo>
                    <a:pt x="247649" y="6077"/>
                  </a:lnTo>
                  <a:lnTo>
                    <a:pt x="247185" y="7200"/>
                  </a:lnTo>
                  <a:lnTo>
                    <a:pt x="245325" y="9060"/>
                  </a:lnTo>
                  <a:lnTo>
                    <a:pt x="244202" y="9524"/>
                  </a:lnTo>
                  <a:close/>
                </a:path>
                <a:path w="7010400" h="9525">
                  <a:moveTo>
                    <a:pt x="291827" y="9524"/>
                  </a:moveTo>
                  <a:lnTo>
                    <a:pt x="289197" y="9524"/>
                  </a:lnTo>
                  <a:lnTo>
                    <a:pt x="288074" y="9060"/>
                  </a:lnTo>
                  <a:lnTo>
                    <a:pt x="286214" y="7200"/>
                  </a:lnTo>
                  <a:lnTo>
                    <a:pt x="285749" y="6077"/>
                  </a:lnTo>
                  <a:lnTo>
                    <a:pt x="285749" y="3447"/>
                  </a:lnTo>
                  <a:lnTo>
                    <a:pt x="286214" y="2324"/>
                  </a:lnTo>
                  <a:lnTo>
                    <a:pt x="288074" y="464"/>
                  </a:lnTo>
                  <a:lnTo>
                    <a:pt x="289197" y="0"/>
                  </a:lnTo>
                  <a:lnTo>
                    <a:pt x="291827" y="0"/>
                  </a:lnTo>
                  <a:lnTo>
                    <a:pt x="292950" y="464"/>
                  </a:lnTo>
                  <a:lnTo>
                    <a:pt x="294810" y="2324"/>
                  </a:lnTo>
                  <a:lnTo>
                    <a:pt x="295274" y="3447"/>
                  </a:lnTo>
                  <a:lnTo>
                    <a:pt x="295274" y="6077"/>
                  </a:lnTo>
                  <a:lnTo>
                    <a:pt x="294810" y="7200"/>
                  </a:lnTo>
                  <a:lnTo>
                    <a:pt x="292950" y="9060"/>
                  </a:lnTo>
                  <a:lnTo>
                    <a:pt x="291827" y="9524"/>
                  </a:lnTo>
                  <a:close/>
                </a:path>
                <a:path w="7010400" h="9525">
                  <a:moveTo>
                    <a:pt x="339452" y="9524"/>
                  </a:moveTo>
                  <a:lnTo>
                    <a:pt x="336822" y="9524"/>
                  </a:lnTo>
                  <a:lnTo>
                    <a:pt x="335699" y="9060"/>
                  </a:lnTo>
                  <a:lnTo>
                    <a:pt x="333839" y="7200"/>
                  </a:lnTo>
                  <a:lnTo>
                    <a:pt x="333374" y="6077"/>
                  </a:lnTo>
                  <a:lnTo>
                    <a:pt x="333374" y="3447"/>
                  </a:lnTo>
                  <a:lnTo>
                    <a:pt x="333839" y="2324"/>
                  </a:lnTo>
                  <a:lnTo>
                    <a:pt x="335699" y="464"/>
                  </a:lnTo>
                  <a:lnTo>
                    <a:pt x="336822" y="0"/>
                  </a:lnTo>
                  <a:lnTo>
                    <a:pt x="339452" y="0"/>
                  </a:lnTo>
                  <a:lnTo>
                    <a:pt x="340575" y="464"/>
                  </a:lnTo>
                  <a:lnTo>
                    <a:pt x="342434" y="2324"/>
                  </a:lnTo>
                  <a:lnTo>
                    <a:pt x="342899" y="3447"/>
                  </a:lnTo>
                  <a:lnTo>
                    <a:pt x="342899" y="6077"/>
                  </a:lnTo>
                  <a:lnTo>
                    <a:pt x="342434" y="7200"/>
                  </a:lnTo>
                  <a:lnTo>
                    <a:pt x="340575" y="9060"/>
                  </a:lnTo>
                  <a:lnTo>
                    <a:pt x="339452" y="9524"/>
                  </a:lnTo>
                  <a:close/>
                </a:path>
                <a:path w="7010400" h="9525">
                  <a:moveTo>
                    <a:pt x="387077" y="9524"/>
                  </a:moveTo>
                  <a:lnTo>
                    <a:pt x="384447" y="9524"/>
                  </a:lnTo>
                  <a:lnTo>
                    <a:pt x="383324" y="9060"/>
                  </a:lnTo>
                  <a:lnTo>
                    <a:pt x="381464" y="7200"/>
                  </a:lnTo>
                  <a:lnTo>
                    <a:pt x="380999" y="6077"/>
                  </a:lnTo>
                  <a:lnTo>
                    <a:pt x="380999" y="3447"/>
                  </a:lnTo>
                  <a:lnTo>
                    <a:pt x="381464" y="2324"/>
                  </a:lnTo>
                  <a:lnTo>
                    <a:pt x="383324" y="464"/>
                  </a:lnTo>
                  <a:lnTo>
                    <a:pt x="384447" y="0"/>
                  </a:lnTo>
                  <a:lnTo>
                    <a:pt x="387077" y="0"/>
                  </a:lnTo>
                  <a:lnTo>
                    <a:pt x="388200" y="464"/>
                  </a:lnTo>
                  <a:lnTo>
                    <a:pt x="390059" y="2324"/>
                  </a:lnTo>
                  <a:lnTo>
                    <a:pt x="390524" y="3447"/>
                  </a:lnTo>
                  <a:lnTo>
                    <a:pt x="390524" y="6077"/>
                  </a:lnTo>
                  <a:lnTo>
                    <a:pt x="390059" y="7200"/>
                  </a:lnTo>
                  <a:lnTo>
                    <a:pt x="388200" y="9060"/>
                  </a:lnTo>
                  <a:lnTo>
                    <a:pt x="387077" y="9524"/>
                  </a:lnTo>
                  <a:close/>
                </a:path>
                <a:path w="7010400" h="9525">
                  <a:moveTo>
                    <a:pt x="434702" y="9524"/>
                  </a:moveTo>
                  <a:lnTo>
                    <a:pt x="432072" y="9524"/>
                  </a:lnTo>
                  <a:lnTo>
                    <a:pt x="430949" y="9060"/>
                  </a:lnTo>
                  <a:lnTo>
                    <a:pt x="429089" y="7200"/>
                  </a:lnTo>
                  <a:lnTo>
                    <a:pt x="428624" y="6077"/>
                  </a:lnTo>
                  <a:lnTo>
                    <a:pt x="428624" y="3447"/>
                  </a:lnTo>
                  <a:lnTo>
                    <a:pt x="429089" y="2324"/>
                  </a:lnTo>
                  <a:lnTo>
                    <a:pt x="430949" y="464"/>
                  </a:lnTo>
                  <a:lnTo>
                    <a:pt x="432072" y="0"/>
                  </a:lnTo>
                  <a:lnTo>
                    <a:pt x="434702" y="0"/>
                  </a:lnTo>
                  <a:lnTo>
                    <a:pt x="435825" y="464"/>
                  </a:lnTo>
                  <a:lnTo>
                    <a:pt x="437684" y="2324"/>
                  </a:lnTo>
                  <a:lnTo>
                    <a:pt x="438149" y="3447"/>
                  </a:lnTo>
                  <a:lnTo>
                    <a:pt x="438149" y="6077"/>
                  </a:lnTo>
                  <a:lnTo>
                    <a:pt x="437684" y="7200"/>
                  </a:lnTo>
                  <a:lnTo>
                    <a:pt x="435825" y="9060"/>
                  </a:lnTo>
                  <a:lnTo>
                    <a:pt x="434702" y="9524"/>
                  </a:lnTo>
                  <a:close/>
                </a:path>
                <a:path w="7010400" h="9525">
                  <a:moveTo>
                    <a:pt x="482327" y="9524"/>
                  </a:moveTo>
                  <a:lnTo>
                    <a:pt x="479697" y="9524"/>
                  </a:lnTo>
                  <a:lnTo>
                    <a:pt x="478574" y="9060"/>
                  </a:lnTo>
                  <a:lnTo>
                    <a:pt x="476714" y="7200"/>
                  </a:lnTo>
                  <a:lnTo>
                    <a:pt x="476249" y="6077"/>
                  </a:lnTo>
                  <a:lnTo>
                    <a:pt x="476249" y="3447"/>
                  </a:lnTo>
                  <a:lnTo>
                    <a:pt x="476714" y="2324"/>
                  </a:lnTo>
                  <a:lnTo>
                    <a:pt x="478574" y="464"/>
                  </a:lnTo>
                  <a:lnTo>
                    <a:pt x="479697" y="0"/>
                  </a:lnTo>
                  <a:lnTo>
                    <a:pt x="482327" y="0"/>
                  </a:lnTo>
                  <a:lnTo>
                    <a:pt x="483450" y="464"/>
                  </a:lnTo>
                  <a:lnTo>
                    <a:pt x="485309" y="2324"/>
                  </a:lnTo>
                  <a:lnTo>
                    <a:pt x="485774" y="3447"/>
                  </a:lnTo>
                  <a:lnTo>
                    <a:pt x="485774" y="6077"/>
                  </a:lnTo>
                  <a:lnTo>
                    <a:pt x="485309" y="7200"/>
                  </a:lnTo>
                  <a:lnTo>
                    <a:pt x="483450" y="9060"/>
                  </a:lnTo>
                  <a:lnTo>
                    <a:pt x="482327" y="9524"/>
                  </a:lnTo>
                  <a:close/>
                </a:path>
                <a:path w="7010400" h="9525">
                  <a:moveTo>
                    <a:pt x="529952" y="9524"/>
                  </a:moveTo>
                  <a:lnTo>
                    <a:pt x="527322" y="9524"/>
                  </a:lnTo>
                  <a:lnTo>
                    <a:pt x="526199" y="9060"/>
                  </a:lnTo>
                  <a:lnTo>
                    <a:pt x="524339" y="7200"/>
                  </a:lnTo>
                  <a:lnTo>
                    <a:pt x="523874" y="6077"/>
                  </a:lnTo>
                  <a:lnTo>
                    <a:pt x="523874" y="3447"/>
                  </a:lnTo>
                  <a:lnTo>
                    <a:pt x="524339" y="2324"/>
                  </a:lnTo>
                  <a:lnTo>
                    <a:pt x="526199" y="464"/>
                  </a:lnTo>
                  <a:lnTo>
                    <a:pt x="527322" y="0"/>
                  </a:lnTo>
                  <a:lnTo>
                    <a:pt x="529952" y="0"/>
                  </a:lnTo>
                  <a:lnTo>
                    <a:pt x="531075" y="464"/>
                  </a:lnTo>
                  <a:lnTo>
                    <a:pt x="532934" y="2324"/>
                  </a:lnTo>
                  <a:lnTo>
                    <a:pt x="533399" y="3447"/>
                  </a:lnTo>
                  <a:lnTo>
                    <a:pt x="533399" y="6077"/>
                  </a:lnTo>
                  <a:lnTo>
                    <a:pt x="532934" y="7200"/>
                  </a:lnTo>
                  <a:lnTo>
                    <a:pt x="531075" y="9060"/>
                  </a:lnTo>
                  <a:lnTo>
                    <a:pt x="529952" y="9524"/>
                  </a:lnTo>
                  <a:close/>
                </a:path>
                <a:path w="7010400" h="9525">
                  <a:moveTo>
                    <a:pt x="577577" y="9524"/>
                  </a:moveTo>
                  <a:lnTo>
                    <a:pt x="574947" y="9524"/>
                  </a:lnTo>
                  <a:lnTo>
                    <a:pt x="573824" y="9060"/>
                  </a:lnTo>
                  <a:lnTo>
                    <a:pt x="571964" y="7200"/>
                  </a:lnTo>
                  <a:lnTo>
                    <a:pt x="571499" y="6077"/>
                  </a:lnTo>
                  <a:lnTo>
                    <a:pt x="571499" y="3447"/>
                  </a:lnTo>
                  <a:lnTo>
                    <a:pt x="571964" y="2324"/>
                  </a:lnTo>
                  <a:lnTo>
                    <a:pt x="573824" y="464"/>
                  </a:lnTo>
                  <a:lnTo>
                    <a:pt x="574947" y="0"/>
                  </a:lnTo>
                  <a:lnTo>
                    <a:pt x="577577" y="0"/>
                  </a:lnTo>
                  <a:lnTo>
                    <a:pt x="578700" y="464"/>
                  </a:lnTo>
                  <a:lnTo>
                    <a:pt x="580559" y="2324"/>
                  </a:lnTo>
                  <a:lnTo>
                    <a:pt x="581024" y="3447"/>
                  </a:lnTo>
                  <a:lnTo>
                    <a:pt x="581024" y="6077"/>
                  </a:lnTo>
                  <a:lnTo>
                    <a:pt x="580559" y="7200"/>
                  </a:lnTo>
                  <a:lnTo>
                    <a:pt x="578700" y="9060"/>
                  </a:lnTo>
                  <a:lnTo>
                    <a:pt x="577577" y="9524"/>
                  </a:lnTo>
                  <a:close/>
                </a:path>
                <a:path w="7010400" h="9525">
                  <a:moveTo>
                    <a:pt x="625202" y="9524"/>
                  </a:moveTo>
                  <a:lnTo>
                    <a:pt x="622572" y="9524"/>
                  </a:lnTo>
                  <a:lnTo>
                    <a:pt x="621449" y="9060"/>
                  </a:lnTo>
                  <a:lnTo>
                    <a:pt x="619589" y="7200"/>
                  </a:lnTo>
                  <a:lnTo>
                    <a:pt x="619124" y="6077"/>
                  </a:lnTo>
                  <a:lnTo>
                    <a:pt x="619124" y="3447"/>
                  </a:lnTo>
                  <a:lnTo>
                    <a:pt x="619589" y="2324"/>
                  </a:lnTo>
                  <a:lnTo>
                    <a:pt x="621449" y="464"/>
                  </a:lnTo>
                  <a:lnTo>
                    <a:pt x="622572" y="0"/>
                  </a:lnTo>
                  <a:lnTo>
                    <a:pt x="625202" y="0"/>
                  </a:lnTo>
                  <a:lnTo>
                    <a:pt x="626325" y="464"/>
                  </a:lnTo>
                  <a:lnTo>
                    <a:pt x="628184" y="2324"/>
                  </a:lnTo>
                  <a:lnTo>
                    <a:pt x="628649" y="3447"/>
                  </a:lnTo>
                  <a:lnTo>
                    <a:pt x="628649" y="6077"/>
                  </a:lnTo>
                  <a:lnTo>
                    <a:pt x="628184" y="7200"/>
                  </a:lnTo>
                  <a:lnTo>
                    <a:pt x="626325" y="9060"/>
                  </a:lnTo>
                  <a:lnTo>
                    <a:pt x="625202" y="9524"/>
                  </a:lnTo>
                  <a:close/>
                </a:path>
                <a:path w="7010400" h="9525">
                  <a:moveTo>
                    <a:pt x="672827" y="9524"/>
                  </a:moveTo>
                  <a:lnTo>
                    <a:pt x="670197" y="9524"/>
                  </a:lnTo>
                  <a:lnTo>
                    <a:pt x="669074" y="9060"/>
                  </a:lnTo>
                  <a:lnTo>
                    <a:pt x="667214" y="7200"/>
                  </a:lnTo>
                  <a:lnTo>
                    <a:pt x="666749" y="6077"/>
                  </a:lnTo>
                  <a:lnTo>
                    <a:pt x="666749" y="3447"/>
                  </a:lnTo>
                  <a:lnTo>
                    <a:pt x="667214" y="2324"/>
                  </a:lnTo>
                  <a:lnTo>
                    <a:pt x="669074" y="464"/>
                  </a:lnTo>
                  <a:lnTo>
                    <a:pt x="670197" y="0"/>
                  </a:lnTo>
                  <a:lnTo>
                    <a:pt x="672827" y="0"/>
                  </a:lnTo>
                  <a:lnTo>
                    <a:pt x="673950" y="464"/>
                  </a:lnTo>
                  <a:lnTo>
                    <a:pt x="675809" y="2324"/>
                  </a:lnTo>
                  <a:lnTo>
                    <a:pt x="676274" y="3447"/>
                  </a:lnTo>
                  <a:lnTo>
                    <a:pt x="676274" y="6077"/>
                  </a:lnTo>
                  <a:lnTo>
                    <a:pt x="675809" y="7200"/>
                  </a:lnTo>
                  <a:lnTo>
                    <a:pt x="673950" y="9060"/>
                  </a:lnTo>
                  <a:lnTo>
                    <a:pt x="672827" y="9524"/>
                  </a:lnTo>
                  <a:close/>
                </a:path>
                <a:path w="7010400" h="9525">
                  <a:moveTo>
                    <a:pt x="720452" y="9524"/>
                  </a:moveTo>
                  <a:lnTo>
                    <a:pt x="717822" y="9524"/>
                  </a:lnTo>
                  <a:lnTo>
                    <a:pt x="716699" y="9060"/>
                  </a:lnTo>
                  <a:lnTo>
                    <a:pt x="714839" y="7200"/>
                  </a:lnTo>
                  <a:lnTo>
                    <a:pt x="714374" y="6077"/>
                  </a:lnTo>
                  <a:lnTo>
                    <a:pt x="714374" y="3447"/>
                  </a:lnTo>
                  <a:lnTo>
                    <a:pt x="714839" y="2324"/>
                  </a:lnTo>
                  <a:lnTo>
                    <a:pt x="716699" y="464"/>
                  </a:lnTo>
                  <a:lnTo>
                    <a:pt x="717822" y="0"/>
                  </a:lnTo>
                  <a:lnTo>
                    <a:pt x="720452" y="0"/>
                  </a:lnTo>
                  <a:lnTo>
                    <a:pt x="721575" y="464"/>
                  </a:lnTo>
                  <a:lnTo>
                    <a:pt x="723435" y="2324"/>
                  </a:lnTo>
                  <a:lnTo>
                    <a:pt x="723899" y="3447"/>
                  </a:lnTo>
                  <a:lnTo>
                    <a:pt x="723899" y="6077"/>
                  </a:lnTo>
                  <a:lnTo>
                    <a:pt x="723435" y="7200"/>
                  </a:lnTo>
                  <a:lnTo>
                    <a:pt x="721575" y="9060"/>
                  </a:lnTo>
                  <a:lnTo>
                    <a:pt x="720452" y="9524"/>
                  </a:lnTo>
                  <a:close/>
                </a:path>
                <a:path w="7010400" h="9525">
                  <a:moveTo>
                    <a:pt x="768077" y="9524"/>
                  </a:moveTo>
                  <a:lnTo>
                    <a:pt x="765447" y="9524"/>
                  </a:lnTo>
                  <a:lnTo>
                    <a:pt x="764324" y="9060"/>
                  </a:lnTo>
                  <a:lnTo>
                    <a:pt x="762464" y="7200"/>
                  </a:lnTo>
                  <a:lnTo>
                    <a:pt x="761999" y="6077"/>
                  </a:lnTo>
                  <a:lnTo>
                    <a:pt x="761999" y="3447"/>
                  </a:lnTo>
                  <a:lnTo>
                    <a:pt x="762464" y="2324"/>
                  </a:lnTo>
                  <a:lnTo>
                    <a:pt x="764324" y="464"/>
                  </a:lnTo>
                  <a:lnTo>
                    <a:pt x="765447" y="0"/>
                  </a:lnTo>
                  <a:lnTo>
                    <a:pt x="768077" y="0"/>
                  </a:lnTo>
                  <a:lnTo>
                    <a:pt x="769200" y="464"/>
                  </a:lnTo>
                  <a:lnTo>
                    <a:pt x="771059" y="2324"/>
                  </a:lnTo>
                  <a:lnTo>
                    <a:pt x="771524" y="3447"/>
                  </a:lnTo>
                  <a:lnTo>
                    <a:pt x="771524" y="6077"/>
                  </a:lnTo>
                  <a:lnTo>
                    <a:pt x="771059" y="7200"/>
                  </a:lnTo>
                  <a:lnTo>
                    <a:pt x="769200" y="9060"/>
                  </a:lnTo>
                  <a:lnTo>
                    <a:pt x="768077" y="9524"/>
                  </a:lnTo>
                  <a:close/>
                </a:path>
                <a:path w="7010400" h="9525">
                  <a:moveTo>
                    <a:pt x="815702" y="9524"/>
                  </a:moveTo>
                  <a:lnTo>
                    <a:pt x="813072" y="9524"/>
                  </a:lnTo>
                  <a:lnTo>
                    <a:pt x="811949" y="9060"/>
                  </a:lnTo>
                  <a:lnTo>
                    <a:pt x="810089" y="7200"/>
                  </a:lnTo>
                  <a:lnTo>
                    <a:pt x="809624" y="6077"/>
                  </a:lnTo>
                  <a:lnTo>
                    <a:pt x="809624" y="3447"/>
                  </a:lnTo>
                  <a:lnTo>
                    <a:pt x="810089" y="2324"/>
                  </a:lnTo>
                  <a:lnTo>
                    <a:pt x="811949" y="464"/>
                  </a:lnTo>
                  <a:lnTo>
                    <a:pt x="813072" y="0"/>
                  </a:lnTo>
                  <a:lnTo>
                    <a:pt x="815702" y="0"/>
                  </a:lnTo>
                  <a:lnTo>
                    <a:pt x="816825" y="464"/>
                  </a:lnTo>
                  <a:lnTo>
                    <a:pt x="818684" y="2324"/>
                  </a:lnTo>
                  <a:lnTo>
                    <a:pt x="819149" y="3447"/>
                  </a:lnTo>
                  <a:lnTo>
                    <a:pt x="819149" y="6077"/>
                  </a:lnTo>
                  <a:lnTo>
                    <a:pt x="818684" y="7200"/>
                  </a:lnTo>
                  <a:lnTo>
                    <a:pt x="816825" y="9060"/>
                  </a:lnTo>
                  <a:lnTo>
                    <a:pt x="815702" y="9524"/>
                  </a:lnTo>
                  <a:close/>
                </a:path>
                <a:path w="7010400" h="9525">
                  <a:moveTo>
                    <a:pt x="863327" y="9524"/>
                  </a:moveTo>
                  <a:lnTo>
                    <a:pt x="860697" y="9524"/>
                  </a:lnTo>
                  <a:lnTo>
                    <a:pt x="859574" y="9060"/>
                  </a:lnTo>
                  <a:lnTo>
                    <a:pt x="857714" y="7200"/>
                  </a:lnTo>
                  <a:lnTo>
                    <a:pt x="857249" y="6077"/>
                  </a:lnTo>
                  <a:lnTo>
                    <a:pt x="857249" y="3447"/>
                  </a:lnTo>
                  <a:lnTo>
                    <a:pt x="857714" y="2324"/>
                  </a:lnTo>
                  <a:lnTo>
                    <a:pt x="859574" y="464"/>
                  </a:lnTo>
                  <a:lnTo>
                    <a:pt x="860697" y="0"/>
                  </a:lnTo>
                  <a:lnTo>
                    <a:pt x="863327" y="0"/>
                  </a:lnTo>
                  <a:lnTo>
                    <a:pt x="864450" y="464"/>
                  </a:lnTo>
                  <a:lnTo>
                    <a:pt x="866309" y="2324"/>
                  </a:lnTo>
                  <a:lnTo>
                    <a:pt x="866774" y="3447"/>
                  </a:lnTo>
                  <a:lnTo>
                    <a:pt x="866774" y="6077"/>
                  </a:lnTo>
                  <a:lnTo>
                    <a:pt x="866309" y="7200"/>
                  </a:lnTo>
                  <a:lnTo>
                    <a:pt x="864450" y="9060"/>
                  </a:lnTo>
                  <a:lnTo>
                    <a:pt x="863327" y="9524"/>
                  </a:lnTo>
                  <a:close/>
                </a:path>
                <a:path w="7010400" h="9525">
                  <a:moveTo>
                    <a:pt x="910952" y="9524"/>
                  </a:moveTo>
                  <a:lnTo>
                    <a:pt x="908322" y="9524"/>
                  </a:lnTo>
                  <a:lnTo>
                    <a:pt x="907199" y="9060"/>
                  </a:lnTo>
                  <a:lnTo>
                    <a:pt x="905339" y="7200"/>
                  </a:lnTo>
                  <a:lnTo>
                    <a:pt x="904874" y="6077"/>
                  </a:lnTo>
                  <a:lnTo>
                    <a:pt x="904874" y="3447"/>
                  </a:lnTo>
                  <a:lnTo>
                    <a:pt x="905339" y="2324"/>
                  </a:lnTo>
                  <a:lnTo>
                    <a:pt x="907199" y="464"/>
                  </a:lnTo>
                  <a:lnTo>
                    <a:pt x="908322" y="0"/>
                  </a:lnTo>
                  <a:lnTo>
                    <a:pt x="910952" y="0"/>
                  </a:lnTo>
                  <a:lnTo>
                    <a:pt x="912074" y="464"/>
                  </a:lnTo>
                  <a:lnTo>
                    <a:pt x="913934" y="2324"/>
                  </a:lnTo>
                  <a:lnTo>
                    <a:pt x="914399" y="3447"/>
                  </a:lnTo>
                  <a:lnTo>
                    <a:pt x="914399" y="6077"/>
                  </a:lnTo>
                  <a:lnTo>
                    <a:pt x="913934" y="7200"/>
                  </a:lnTo>
                  <a:lnTo>
                    <a:pt x="912074" y="9060"/>
                  </a:lnTo>
                  <a:lnTo>
                    <a:pt x="910952" y="9524"/>
                  </a:lnTo>
                  <a:close/>
                </a:path>
                <a:path w="7010400" h="9525">
                  <a:moveTo>
                    <a:pt x="958577" y="9524"/>
                  </a:moveTo>
                  <a:lnTo>
                    <a:pt x="955947" y="9524"/>
                  </a:lnTo>
                  <a:lnTo>
                    <a:pt x="954824" y="9060"/>
                  </a:lnTo>
                  <a:lnTo>
                    <a:pt x="952964" y="7200"/>
                  </a:lnTo>
                  <a:lnTo>
                    <a:pt x="952499" y="6077"/>
                  </a:lnTo>
                  <a:lnTo>
                    <a:pt x="952499" y="3447"/>
                  </a:lnTo>
                  <a:lnTo>
                    <a:pt x="952964" y="2324"/>
                  </a:lnTo>
                  <a:lnTo>
                    <a:pt x="954824" y="464"/>
                  </a:lnTo>
                  <a:lnTo>
                    <a:pt x="955947" y="0"/>
                  </a:lnTo>
                  <a:lnTo>
                    <a:pt x="958577" y="0"/>
                  </a:lnTo>
                  <a:lnTo>
                    <a:pt x="959700" y="464"/>
                  </a:lnTo>
                  <a:lnTo>
                    <a:pt x="961560" y="2324"/>
                  </a:lnTo>
                  <a:lnTo>
                    <a:pt x="962024" y="3447"/>
                  </a:lnTo>
                  <a:lnTo>
                    <a:pt x="962024" y="6077"/>
                  </a:lnTo>
                  <a:lnTo>
                    <a:pt x="961560" y="7200"/>
                  </a:lnTo>
                  <a:lnTo>
                    <a:pt x="959700" y="9060"/>
                  </a:lnTo>
                  <a:lnTo>
                    <a:pt x="958577" y="9524"/>
                  </a:lnTo>
                  <a:close/>
                </a:path>
                <a:path w="7010400" h="9525">
                  <a:moveTo>
                    <a:pt x="1006202" y="9524"/>
                  </a:moveTo>
                  <a:lnTo>
                    <a:pt x="1003572" y="9524"/>
                  </a:lnTo>
                  <a:lnTo>
                    <a:pt x="1002449" y="9060"/>
                  </a:lnTo>
                  <a:lnTo>
                    <a:pt x="1000589" y="7200"/>
                  </a:lnTo>
                  <a:lnTo>
                    <a:pt x="1000124" y="6077"/>
                  </a:lnTo>
                  <a:lnTo>
                    <a:pt x="1000124" y="3447"/>
                  </a:lnTo>
                  <a:lnTo>
                    <a:pt x="1000589" y="2324"/>
                  </a:lnTo>
                  <a:lnTo>
                    <a:pt x="1002449" y="464"/>
                  </a:lnTo>
                  <a:lnTo>
                    <a:pt x="1003572" y="0"/>
                  </a:lnTo>
                  <a:lnTo>
                    <a:pt x="1006202" y="0"/>
                  </a:lnTo>
                  <a:lnTo>
                    <a:pt x="1007325" y="464"/>
                  </a:lnTo>
                  <a:lnTo>
                    <a:pt x="1009184" y="2324"/>
                  </a:lnTo>
                  <a:lnTo>
                    <a:pt x="1009649" y="3447"/>
                  </a:lnTo>
                  <a:lnTo>
                    <a:pt x="1009649" y="6077"/>
                  </a:lnTo>
                  <a:lnTo>
                    <a:pt x="1009184" y="7200"/>
                  </a:lnTo>
                  <a:lnTo>
                    <a:pt x="1007325" y="9060"/>
                  </a:lnTo>
                  <a:lnTo>
                    <a:pt x="1006202" y="9524"/>
                  </a:lnTo>
                  <a:close/>
                </a:path>
                <a:path w="7010400" h="9525">
                  <a:moveTo>
                    <a:pt x="1053827" y="9524"/>
                  </a:moveTo>
                  <a:lnTo>
                    <a:pt x="1051197" y="9524"/>
                  </a:lnTo>
                  <a:lnTo>
                    <a:pt x="1050074" y="9060"/>
                  </a:lnTo>
                  <a:lnTo>
                    <a:pt x="1048214" y="7200"/>
                  </a:lnTo>
                  <a:lnTo>
                    <a:pt x="1047749" y="6077"/>
                  </a:lnTo>
                  <a:lnTo>
                    <a:pt x="1047749" y="3447"/>
                  </a:lnTo>
                  <a:lnTo>
                    <a:pt x="1048214" y="2324"/>
                  </a:lnTo>
                  <a:lnTo>
                    <a:pt x="1050074" y="464"/>
                  </a:lnTo>
                  <a:lnTo>
                    <a:pt x="1051197" y="0"/>
                  </a:lnTo>
                  <a:lnTo>
                    <a:pt x="1053827" y="0"/>
                  </a:lnTo>
                  <a:lnTo>
                    <a:pt x="1054950" y="464"/>
                  </a:lnTo>
                  <a:lnTo>
                    <a:pt x="1056809" y="2324"/>
                  </a:lnTo>
                  <a:lnTo>
                    <a:pt x="1057274" y="3447"/>
                  </a:lnTo>
                  <a:lnTo>
                    <a:pt x="1057274" y="6077"/>
                  </a:lnTo>
                  <a:lnTo>
                    <a:pt x="1056809" y="7200"/>
                  </a:lnTo>
                  <a:lnTo>
                    <a:pt x="1054950" y="9060"/>
                  </a:lnTo>
                  <a:lnTo>
                    <a:pt x="1053827" y="9524"/>
                  </a:lnTo>
                  <a:close/>
                </a:path>
                <a:path w="7010400" h="9525">
                  <a:moveTo>
                    <a:pt x="1101452" y="9524"/>
                  </a:moveTo>
                  <a:lnTo>
                    <a:pt x="1098822" y="9524"/>
                  </a:lnTo>
                  <a:lnTo>
                    <a:pt x="1097699" y="9060"/>
                  </a:lnTo>
                  <a:lnTo>
                    <a:pt x="1095839" y="7200"/>
                  </a:lnTo>
                  <a:lnTo>
                    <a:pt x="1095374" y="6077"/>
                  </a:lnTo>
                  <a:lnTo>
                    <a:pt x="1095374" y="3447"/>
                  </a:lnTo>
                  <a:lnTo>
                    <a:pt x="1095839" y="2324"/>
                  </a:lnTo>
                  <a:lnTo>
                    <a:pt x="1097699" y="464"/>
                  </a:lnTo>
                  <a:lnTo>
                    <a:pt x="1098822" y="0"/>
                  </a:lnTo>
                  <a:lnTo>
                    <a:pt x="1101452" y="0"/>
                  </a:lnTo>
                  <a:lnTo>
                    <a:pt x="1102575" y="464"/>
                  </a:lnTo>
                  <a:lnTo>
                    <a:pt x="1104434" y="2324"/>
                  </a:lnTo>
                  <a:lnTo>
                    <a:pt x="1104899" y="3447"/>
                  </a:lnTo>
                  <a:lnTo>
                    <a:pt x="1104899" y="6077"/>
                  </a:lnTo>
                  <a:lnTo>
                    <a:pt x="1104434" y="7200"/>
                  </a:lnTo>
                  <a:lnTo>
                    <a:pt x="1102575" y="9060"/>
                  </a:lnTo>
                  <a:lnTo>
                    <a:pt x="1101452" y="9524"/>
                  </a:lnTo>
                  <a:close/>
                </a:path>
                <a:path w="7010400" h="9525">
                  <a:moveTo>
                    <a:pt x="1149077" y="9524"/>
                  </a:moveTo>
                  <a:lnTo>
                    <a:pt x="1146447" y="9524"/>
                  </a:lnTo>
                  <a:lnTo>
                    <a:pt x="1145324" y="9060"/>
                  </a:lnTo>
                  <a:lnTo>
                    <a:pt x="1143464" y="7200"/>
                  </a:lnTo>
                  <a:lnTo>
                    <a:pt x="1142999" y="6077"/>
                  </a:lnTo>
                  <a:lnTo>
                    <a:pt x="1142999" y="3447"/>
                  </a:lnTo>
                  <a:lnTo>
                    <a:pt x="1143464" y="2324"/>
                  </a:lnTo>
                  <a:lnTo>
                    <a:pt x="1145324" y="464"/>
                  </a:lnTo>
                  <a:lnTo>
                    <a:pt x="1146447" y="0"/>
                  </a:lnTo>
                  <a:lnTo>
                    <a:pt x="1149077" y="0"/>
                  </a:lnTo>
                  <a:lnTo>
                    <a:pt x="1150200" y="464"/>
                  </a:lnTo>
                  <a:lnTo>
                    <a:pt x="1152060" y="2324"/>
                  </a:lnTo>
                  <a:lnTo>
                    <a:pt x="1152524" y="3447"/>
                  </a:lnTo>
                  <a:lnTo>
                    <a:pt x="1152524" y="6077"/>
                  </a:lnTo>
                  <a:lnTo>
                    <a:pt x="1152060" y="7200"/>
                  </a:lnTo>
                  <a:lnTo>
                    <a:pt x="1150200" y="9060"/>
                  </a:lnTo>
                  <a:lnTo>
                    <a:pt x="1149077" y="9524"/>
                  </a:lnTo>
                  <a:close/>
                </a:path>
                <a:path w="7010400" h="9525">
                  <a:moveTo>
                    <a:pt x="1196702" y="9524"/>
                  </a:moveTo>
                  <a:lnTo>
                    <a:pt x="1194072" y="9524"/>
                  </a:lnTo>
                  <a:lnTo>
                    <a:pt x="1192949" y="9060"/>
                  </a:lnTo>
                  <a:lnTo>
                    <a:pt x="1191089" y="7200"/>
                  </a:lnTo>
                  <a:lnTo>
                    <a:pt x="1190624" y="6077"/>
                  </a:lnTo>
                  <a:lnTo>
                    <a:pt x="1190624" y="3447"/>
                  </a:lnTo>
                  <a:lnTo>
                    <a:pt x="1191089" y="2324"/>
                  </a:lnTo>
                  <a:lnTo>
                    <a:pt x="1192949" y="464"/>
                  </a:lnTo>
                  <a:lnTo>
                    <a:pt x="1194072" y="0"/>
                  </a:lnTo>
                  <a:lnTo>
                    <a:pt x="1196702" y="0"/>
                  </a:lnTo>
                  <a:lnTo>
                    <a:pt x="1197824" y="464"/>
                  </a:lnTo>
                  <a:lnTo>
                    <a:pt x="1199684" y="2324"/>
                  </a:lnTo>
                  <a:lnTo>
                    <a:pt x="1200149" y="3447"/>
                  </a:lnTo>
                  <a:lnTo>
                    <a:pt x="1200149" y="6077"/>
                  </a:lnTo>
                  <a:lnTo>
                    <a:pt x="1199684" y="7200"/>
                  </a:lnTo>
                  <a:lnTo>
                    <a:pt x="1197824" y="9060"/>
                  </a:lnTo>
                  <a:lnTo>
                    <a:pt x="1196702" y="9524"/>
                  </a:lnTo>
                  <a:close/>
                </a:path>
                <a:path w="7010400" h="9525">
                  <a:moveTo>
                    <a:pt x="1244327" y="9524"/>
                  </a:moveTo>
                  <a:lnTo>
                    <a:pt x="1241697" y="9524"/>
                  </a:lnTo>
                  <a:lnTo>
                    <a:pt x="1240574" y="9060"/>
                  </a:lnTo>
                  <a:lnTo>
                    <a:pt x="1238714" y="7200"/>
                  </a:lnTo>
                  <a:lnTo>
                    <a:pt x="1238249" y="6077"/>
                  </a:lnTo>
                  <a:lnTo>
                    <a:pt x="1238249" y="3447"/>
                  </a:lnTo>
                  <a:lnTo>
                    <a:pt x="1238714" y="2324"/>
                  </a:lnTo>
                  <a:lnTo>
                    <a:pt x="1240574" y="464"/>
                  </a:lnTo>
                  <a:lnTo>
                    <a:pt x="1241697" y="0"/>
                  </a:lnTo>
                  <a:lnTo>
                    <a:pt x="1244327" y="0"/>
                  </a:lnTo>
                  <a:lnTo>
                    <a:pt x="1245449" y="464"/>
                  </a:lnTo>
                  <a:lnTo>
                    <a:pt x="1247309" y="2324"/>
                  </a:lnTo>
                  <a:lnTo>
                    <a:pt x="1247774" y="3447"/>
                  </a:lnTo>
                  <a:lnTo>
                    <a:pt x="1247774" y="6077"/>
                  </a:lnTo>
                  <a:lnTo>
                    <a:pt x="1247309" y="7200"/>
                  </a:lnTo>
                  <a:lnTo>
                    <a:pt x="1245449" y="9060"/>
                  </a:lnTo>
                  <a:lnTo>
                    <a:pt x="1244327" y="9524"/>
                  </a:lnTo>
                  <a:close/>
                </a:path>
                <a:path w="7010400" h="9525">
                  <a:moveTo>
                    <a:pt x="1291952" y="9524"/>
                  </a:moveTo>
                  <a:lnTo>
                    <a:pt x="1289322" y="9524"/>
                  </a:lnTo>
                  <a:lnTo>
                    <a:pt x="1288199" y="9060"/>
                  </a:lnTo>
                  <a:lnTo>
                    <a:pt x="1286339" y="7200"/>
                  </a:lnTo>
                  <a:lnTo>
                    <a:pt x="1285874" y="6077"/>
                  </a:lnTo>
                  <a:lnTo>
                    <a:pt x="1285874" y="3447"/>
                  </a:lnTo>
                  <a:lnTo>
                    <a:pt x="1286339" y="2324"/>
                  </a:lnTo>
                  <a:lnTo>
                    <a:pt x="1288199" y="464"/>
                  </a:lnTo>
                  <a:lnTo>
                    <a:pt x="1289322" y="0"/>
                  </a:lnTo>
                  <a:lnTo>
                    <a:pt x="1291952" y="0"/>
                  </a:lnTo>
                  <a:lnTo>
                    <a:pt x="1293074" y="464"/>
                  </a:lnTo>
                  <a:lnTo>
                    <a:pt x="1294934" y="2324"/>
                  </a:lnTo>
                  <a:lnTo>
                    <a:pt x="1295399" y="3447"/>
                  </a:lnTo>
                  <a:lnTo>
                    <a:pt x="1295399" y="6077"/>
                  </a:lnTo>
                  <a:lnTo>
                    <a:pt x="1294934" y="7200"/>
                  </a:lnTo>
                  <a:lnTo>
                    <a:pt x="1293074" y="9060"/>
                  </a:lnTo>
                  <a:lnTo>
                    <a:pt x="1291952" y="9524"/>
                  </a:lnTo>
                  <a:close/>
                </a:path>
                <a:path w="7010400" h="9525">
                  <a:moveTo>
                    <a:pt x="1339577" y="9524"/>
                  </a:moveTo>
                  <a:lnTo>
                    <a:pt x="1336947" y="9524"/>
                  </a:lnTo>
                  <a:lnTo>
                    <a:pt x="1335824" y="9060"/>
                  </a:lnTo>
                  <a:lnTo>
                    <a:pt x="1333964" y="7200"/>
                  </a:lnTo>
                  <a:lnTo>
                    <a:pt x="1333499" y="6077"/>
                  </a:lnTo>
                  <a:lnTo>
                    <a:pt x="1333499" y="3447"/>
                  </a:lnTo>
                  <a:lnTo>
                    <a:pt x="1333964" y="2324"/>
                  </a:lnTo>
                  <a:lnTo>
                    <a:pt x="1335824" y="464"/>
                  </a:lnTo>
                  <a:lnTo>
                    <a:pt x="1336947" y="0"/>
                  </a:lnTo>
                  <a:lnTo>
                    <a:pt x="1339577" y="0"/>
                  </a:lnTo>
                  <a:lnTo>
                    <a:pt x="1340700" y="464"/>
                  </a:lnTo>
                  <a:lnTo>
                    <a:pt x="1342560" y="2324"/>
                  </a:lnTo>
                  <a:lnTo>
                    <a:pt x="1343024" y="3447"/>
                  </a:lnTo>
                  <a:lnTo>
                    <a:pt x="1343024" y="6077"/>
                  </a:lnTo>
                  <a:lnTo>
                    <a:pt x="1342560" y="7200"/>
                  </a:lnTo>
                  <a:lnTo>
                    <a:pt x="1340700" y="9060"/>
                  </a:lnTo>
                  <a:lnTo>
                    <a:pt x="1339577" y="9524"/>
                  </a:lnTo>
                  <a:close/>
                </a:path>
                <a:path w="7010400" h="9525">
                  <a:moveTo>
                    <a:pt x="1387202" y="9524"/>
                  </a:moveTo>
                  <a:lnTo>
                    <a:pt x="1384572" y="9524"/>
                  </a:lnTo>
                  <a:lnTo>
                    <a:pt x="1383449" y="9060"/>
                  </a:lnTo>
                  <a:lnTo>
                    <a:pt x="1381589" y="7200"/>
                  </a:lnTo>
                  <a:lnTo>
                    <a:pt x="1381124" y="6077"/>
                  </a:lnTo>
                  <a:lnTo>
                    <a:pt x="1381124" y="3447"/>
                  </a:lnTo>
                  <a:lnTo>
                    <a:pt x="1381589" y="2324"/>
                  </a:lnTo>
                  <a:lnTo>
                    <a:pt x="1383449" y="464"/>
                  </a:lnTo>
                  <a:lnTo>
                    <a:pt x="1384572" y="0"/>
                  </a:lnTo>
                  <a:lnTo>
                    <a:pt x="1387202" y="0"/>
                  </a:lnTo>
                  <a:lnTo>
                    <a:pt x="1388324" y="464"/>
                  </a:lnTo>
                  <a:lnTo>
                    <a:pt x="1390184" y="2324"/>
                  </a:lnTo>
                  <a:lnTo>
                    <a:pt x="1390649" y="3447"/>
                  </a:lnTo>
                  <a:lnTo>
                    <a:pt x="1390649" y="6077"/>
                  </a:lnTo>
                  <a:lnTo>
                    <a:pt x="1390184" y="7200"/>
                  </a:lnTo>
                  <a:lnTo>
                    <a:pt x="1388324" y="9060"/>
                  </a:lnTo>
                  <a:lnTo>
                    <a:pt x="1387202" y="9524"/>
                  </a:lnTo>
                  <a:close/>
                </a:path>
                <a:path w="7010400" h="9525">
                  <a:moveTo>
                    <a:pt x="1434827" y="9524"/>
                  </a:moveTo>
                  <a:lnTo>
                    <a:pt x="1432197" y="9524"/>
                  </a:lnTo>
                  <a:lnTo>
                    <a:pt x="1431074" y="9060"/>
                  </a:lnTo>
                  <a:lnTo>
                    <a:pt x="1429214" y="7200"/>
                  </a:lnTo>
                  <a:lnTo>
                    <a:pt x="1428749" y="6077"/>
                  </a:lnTo>
                  <a:lnTo>
                    <a:pt x="1428749" y="3447"/>
                  </a:lnTo>
                  <a:lnTo>
                    <a:pt x="1429214" y="2324"/>
                  </a:lnTo>
                  <a:lnTo>
                    <a:pt x="1431074" y="464"/>
                  </a:lnTo>
                  <a:lnTo>
                    <a:pt x="1432197" y="0"/>
                  </a:lnTo>
                  <a:lnTo>
                    <a:pt x="1434827" y="0"/>
                  </a:lnTo>
                  <a:lnTo>
                    <a:pt x="1435949" y="464"/>
                  </a:lnTo>
                  <a:lnTo>
                    <a:pt x="1437809" y="2324"/>
                  </a:lnTo>
                  <a:lnTo>
                    <a:pt x="1438274" y="3447"/>
                  </a:lnTo>
                  <a:lnTo>
                    <a:pt x="1438274" y="6077"/>
                  </a:lnTo>
                  <a:lnTo>
                    <a:pt x="1437809" y="7200"/>
                  </a:lnTo>
                  <a:lnTo>
                    <a:pt x="1435949" y="9060"/>
                  </a:lnTo>
                  <a:lnTo>
                    <a:pt x="1434827" y="9524"/>
                  </a:lnTo>
                  <a:close/>
                </a:path>
                <a:path w="7010400" h="9525">
                  <a:moveTo>
                    <a:pt x="1482452" y="9524"/>
                  </a:moveTo>
                  <a:lnTo>
                    <a:pt x="1479822" y="9524"/>
                  </a:lnTo>
                  <a:lnTo>
                    <a:pt x="1478699" y="9060"/>
                  </a:lnTo>
                  <a:lnTo>
                    <a:pt x="1476839" y="7200"/>
                  </a:lnTo>
                  <a:lnTo>
                    <a:pt x="1476374" y="6077"/>
                  </a:lnTo>
                  <a:lnTo>
                    <a:pt x="1476374" y="3447"/>
                  </a:lnTo>
                  <a:lnTo>
                    <a:pt x="1476839" y="2324"/>
                  </a:lnTo>
                  <a:lnTo>
                    <a:pt x="1478699" y="464"/>
                  </a:lnTo>
                  <a:lnTo>
                    <a:pt x="1479822" y="0"/>
                  </a:lnTo>
                  <a:lnTo>
                    <a:pt x="1482452" y="0"/>
                  </a:lnTo>
                  <a:lnTo>
                    <a:pt x="1483574" y="464"/>
                  </a:lnTo>
                  <a:lnTo>
                    <a:pt x="1485434" y="2324"/>
                  </a:lnTo>
                  <a:lnTo>
                    <a:pt x="1485899" y="3447"/>
                  </a:lnTo>
                  <a:lnTo>
                    <a:pt x="1485899" y="6077"/>
                  </a:lnTo>
                  <a:lnTo>
                    <a:pt x="1485434" y="7200"/>
                  </a:lnTo>
                  <a:lnTo>
                    <a:pt x="1483574" y="9060"/>
                  </a:lnTo>
                  <a:lnTo>
                    <a:pt x="1482452" y="9524"/>
                  </a:lnTo>
                  <a:close/>
                </a:path>
                <a:path w="7010400" h="9525">
                  <a:moveTo>
                    <a:pt x="1530077" y="9524"/>
                  </a:moveTo>
                  <a:lnTo>
                    <a:pt x="1527447" y="9524"/>
                  </a:lnTo>
                  <a:lnTo>
                    <a:pt x="1526324" y="9060"/>
                  </a:lnTo>
                  <a:lnTo>
                    <a:pt x="1524464" y="7200"/>
                  </a:lnTo>
                  <a:lnTo>
                    <a:pt x="1523999" y="6077"/>
                  </a:lnTo>
                  <a:lnTo>
                    <a:pt x="1523999" y="3447"/>
                  </a:lnTo>
                  <a:lnTo>
                    <a:pt x="1524464" y="2324"/>
                  </a:lnTo>
                  <a:lnTo>
                    <a:pt x="1526324" y="464"/>
                  </a:lnTo>
                  <a:lnTo>
                    <a:pt x="1527447" y="0"/>
                  </a:lnTo>
                  <a:lnTo>
                    <a:pt x="1530077" y="0"/>
                  </a:lnTo>
                  <a:lnTo>
                    <a:pt x="1531199" y="464"/>
                  </a:lnTo>
                  <a:lnTo>
                    <a:pt x="1533059" y="2324"/>
                  </a:lnTo>
                  <a:lnTo>
                    <a:pt x="1533524" y="3447"/>
                  </a:lnTo>
                  <a:lnTo>
                    <a:pt x="1533524" y="6077"/>
                  </a:lnTo>
                  <a:lnTo>
                    <a:pt x="1533059" y="7200"/>
                  </a:lnTo>
                  <a:lnTo>
                    <a:pt x="1531199" y="9060"/>
                  </a:lnTo>
                  <a:lnTo>
                    <a:pt x="1530077" y="9524"/>
                  </a:lnTo>
                  <a:close/>
                </a:path>
                <a:path w="7010400" h="9525">
                  <a:moveTo>
                    <a:pt x="1577702" y="9524"/>
                  </a:moveTo>
                  <a:lnTo>
                    <a:pt x="1575072" y="9524"/>
                  </a:lnTo>
                  <a:lnTo>
                    <a:pt x="1573949" y="9060"/>
                  </a:lnTo>
                  <a:lnTo>
                    <a:pt x="1572089" y="7200"/>
                  </a:lnTo>
                  <a:lnTo>
                    <a:pt x="1571624" y="6077"/>
                  </a:lnTo>
                  <a:lnTo>
                    <a:pt x="1571624" y="3447"/>
                  </a:lnTo>
                  <a:lnTo>
                    <a:pt x="1572089" y="2324"/>
                  </a:lnTo>
                  <a:lnTo>
                    <a:pt x="1573949" y="464"/>
                  </a:lnTo>
                  <a:lnTo>
                    <a:pt x="1575072" y="0"/>
                  </a:lnTo>
                  <a:lnTo>
                    <a:pt x="1577702" y="0"/>
                  </a:lnTo>
                  <a:lnTo>
                    <a:pt x="1578825" y="464"/>
                  </a:lnTo>
                  <a:lnTo>
                    <a:pt x="1580684" y="2324"/>
                  </a:lnTo>
                  <a:lnTo>
                    <a:pt x="1581149" y="3447"/>
                  </a:lnTo>
                  <a:lnTo>
                    <a:pt x="1581149" y="6077"/>
                  </a:lnTo>
                  <a:lnTo>
                    <a:pt x="1580684" y="7200"/>
                  </a:lnTo>
                  <a:lnTo>
                    <a:pt x="1578825" y="9060"/>
                  </a:lnTo>
                  <a:lnTo>
                    <a:pt x="1577702" y="9524"/>
                  </a:lnTo>
                  <a:close/>
                </a:path>
                <a:path w="7010400" h="9525">
                  <a:moveTo>
                    <a:pt x="1625327" y="9524"/>
                  </a:moveTo>
                  <a:lnTo>
                    <a:pt x="1622697" y="9524"/>
                  </a:lnTo>
                  <a:lnTo>
                    <a:pt x="1621574" y="9060"/>
                  </a:lnTo>
                  <a:lnTo>
                    <a:pt x="1619714" y="7200"/>
                  </a:lnTo>
                  <a:lnTo>
                    <a:pt x="1619249" y="6077"/>
                  </a:lnTo>
                  <a:lnTo>
                    <a:pt x="1619249" y="3447"/>
                  </a:lnTo>
                  <a:lnTo>
                    <a:pt x="1619714" y="2324"/>
                  </a:lnTo>
                  <a:lnTo>
                    <a:pt x="1621574" y="464"/>
                  </a:lnTo>
                  <a:lnTo>
                    <a:pt x="1622697" y="0"/>
                  </a:lnTo>
                  <a:lnTo>
                    <a:pt x="1625327" y="0"/>
                  </a:lnTo>
                  <a:lnTo>
                    <a:pt x="1626449" y="464"/>
                  </a:lnTo>
                  <a:lnTo>
                    <a:pt x="1628309" y="2324"/>
                  </a:lnTo>
                  <a:lnTo>
                    <a:pt x="1628774" y="3447"/>
                  </a:lnTo>
                  <a:lnTo>
                    <a:pt x="1628774" y="6077"/>
                  </a:lnTo>
                  <a:lnTo>
                    <a:pt x="1628309" y="7200"/>
                  </a:lnTo>
                  <a:lnTo>
                    <a:pt x="1626449" y="9060"/>
                  </a:lnTo>
                  <a:lnTo>
                    <a:pt x="1625327" y="9524"/>
                  </a:lnTo>
                  <a:close/>
                </a:path>
                <a:path w="7010400" h="9525">
                  <a:moveTo>
                    <a:pt x="1672952" y="9524"/>
                  </a:moveTo>
                  <a:lnTo>
                    <a:pt x="1670322" y="9524"/>
                  </a:lnTo>
                  <a:lnTo>
                    <a:pt x="1669199" y="9060"/>
                  </a:lnTo>
                  <a:lnTo>
                    <a:pt x="1667339" y="7200"/>
                  </a:lnTo>
                  <a:lnTo>
                    <a:pt x="1666874" y="6077"/>
                  </a:lnTo>
                  <a:lnTo>
                    <a:pt x="1666874" y="3447"/>
                  </a:lnTo>
                  <a:lnTo>
                    <a:pt x="1667339" y="2324"/>
                  </a:lnTo>
                  <a:lnTo>
                    <a:pt x="1669199" y="464"/>
                  </a:lnTo>
                  <a:lnTo>
                    <a:pt x="1670322" y="0"/>
                  </a:lnTo>
                  <a:lnTo>
                    <a:pt x="1672952" y="0"/>
                  </a:lnTo>
                  <a:lnTo>
                    <a:pt x="1674074" y="464"/>
                  </a:lnTo>
                  <a:lnTo>
                    <a:pt x="1675934" y="2324"/>
                  </a:lnTo>
                  <a:lnTo>
                    <a:pt x="1676399" y="3447"/>
                  </a:lnTo>
                  <a:lnTo>
                    <a:pt x="1676399" y="6077"/>
                  </a:lnTo>
                  <a:lnTo>
                    <a:pt x="1675934" y="7200"/>
                  </a:lnTo>
                  <a:lnTo>
                    <a:pt x="1674074" y="9060"/>
                  </a:lnTo>
                  <a:lnTo>
                    <a:pt x="1672952" y="9524"/>
                  </a:lnTo>
                  <a:close/>
                </a:path>
                <a:path w="7010400" h="9525">
                  <a:moveTo>
                    <a:pt x="1720577" y="9524"/>
                  </a:moveTo>
                  <a:lnTo>
                    <a:pt x="1717947" y="9524"/>
                  </a:lnTo>
                  <a:lnTo>
                    <a:pt x="1716824" y="9060"/>
                  </a:lnTo>
                  <a:lnTo>
                    <a:pt x="1714964" y="7200"/>
                  </a:lnTo>
                  <a:lnTo>
                    <a:pt x="1714499" y="6077"/>
                  </a:lnTo>
                  <a:lnTo>
                    <a:pt x="1714499" y="3447"/>
                  </a:lnTo>
                  <a:lnTo>
                    <a:pt x="1714964" y="2324"/>
                  </a:lnTo>
                  <a:lnTo>
                    <a:pt x="1716824" y="464"/>
                  </a:lnTo>
                  <a:lnTo>
                    <a:pt x="1717947" y="0"/>
                  </a:lnTo>
                  <a:lnTo>
                    <a:pt x="1720577" y="0"/>
                  </a:lnTo>
                  <a:lnTo>
                    <a:pt x="1721700" y="464"/>
                  </a:lnTo>
                  <a:lnTo>
                    <a:pt x="1723560" y="2324"/>
                  </a:lnTo>
                  <a:lnTo>
                    <a:pt x="1724024" y="3447"/>
                  </a:lnTo>
                  <a:lnTo>
                    <a:pt x="1724024" y="6077"/>
                  </a:lnTo>
                  <a:lnTo>
                    <a:pt x="1723560" y="7200"/>
                  </a:lnTo>
                  <a:lnTo>
                    <a:pt x="1721700" y="9060"/>
                  </a:lnTo>
                  <a:lnTo>
                    <a:pt x="1720577" y="9524"/>
                  </a:lnTo>
                  <a:close/>
                </a:path>
                <a:path w="7010400" h="9525">
                  <a:moveTo>
                    <a:pt x="1768202" y="9524"/>
                  </a:moveTo>
                  <a:lnTo>
                    <a:pt x="1765572" y="9524"/>
                  </a:lnTo>
                  <a:lnTo>
                    <a:pt x="1764449" y="9060"/>
                  </a:lnTo>
                  <a:lnTo>
                    <a:pt x="1762589" y="7200"/>
                  </a:lnTo>
                  <a:lnTo>
                    <a:pt x="1762124" y="6077"/>
                  </a:lnTo>
                  <a:lnTo>
                    <a:pt x="1762124" y="3447"/>
                  </a:lnTo>
                  <a:lnTo>
                    <a:pt x="1762589" y="2324"/>
                  </a:lnTo>
                  <a:lnTo>
                    <a:pt x="1764449" y="464"/>
                  </a:lnTo>
                  <a:lnTo>
                    <a:pt x="1765572" y="0"/>
                  </a:lnTo>
                  <a:lnTo>
                    <a:pt x="1768202" y="0"/>
                  </a:lnTo>
                  <a:lnTo>
                    <a:pt x="1769324" y="464"/>
                  </a:lnTo>
                  <a:lnTo>
                    <a:pt x="1771184" y="2324"/>
                  </a:lnTo>
                  <a:lnTo>
                    <a:pt x="1771649" y="3447"/>
                  </a:lnTo>
                  <a:lnTo>
                    <a:pt x="1771649" y="6077"/>
                  </a:lnTo>
                  <a:lnTo>
                    <a:pt x="1771184" y="7200"/>
                  </a:lnTo>
                  <a:lnTo>
                    <a:pt x="1769324" y="9060"/>
                  </a:lnTo>
                  <a:lnTo>
                    <a:pt x="1768202" y="9524"/>
                  </a:lnTo>
                  <a:close/>
                </a:path>
                <a:path w="7010400" h="9525">
                  <a:moveTo>
                    <a:pt x="1815827" y="9524"/>
                  </a:moveTo>
                  <a:lnTo>
                    <a:pt x="1813197" y="9524"/>
                  </a:lnTo>
                  <a:lnTo>
                    <a:pt x="1812074" y="9060"/>
                  </a:lnTo>
                  <a:lnTo>
                    <a:pt x="1810214" y="7200"/>
                  </a:lnTo>
                  <a:lnTo>
                    <a:pt x="1809749" y="6077"/>
                  </a:lnTo>
                  <a:lnTo>
                    <a:pt x="1809749" y="3447"/>
                  </a:lnTo>
                  <a:lnTo>
                    <a:pt x="1810214" y="2324"/>
                  </a:lnTo>
                  <a:lnTo>
                    <a:pt x="1812074" y="464"/>
                  </a:lnTo>
                  <a:lnTo>
                    <a:pt x="1813197" y="0"/>
                  </a:lnTo>
                  <a:lnTo>
                    <a:pt x="1815827" y="0"/>
                  </a:lnTo>
                  <a:lnTo>
                    <a:pt x="1816950" y="464"/>
                  </a:lnTo>
                  <a:lnTo>
                    <a:pt x="1818810" y="2324"/>
                  </a:lnTo>
                  <a:lnTo>
                    <a:pt x="1819274" y="3447"/>
                  </a:lnTo>
                  <a:lnTo>
                    <a:pt x="1819274" y="6077"/>
                  </a:lnTo>
                  <a:lnTo>
                    <a:pt x="1818810" y="7200"/>
                  </a:lnTo>
                  <a:lnTo>
                    <a:pt x="1816950" y="9060"/>
                  </a:lnTo>
                  <a:lnTo>
                    <a:pt x="1815827" y="9524"/>
                  </a:lnTo>
                  <a:close/>
                </a:path>
                <a:path w="7010400" h="9525">
                  <a:moveTo>
                    <a:pt x="1863452" y="9524"/>
                  </a:moveTo>
                  <a:lnTo>
                    <a:pt x="1860822" y="9524"/>
                  </a:lnTo>
                  <a:lnTo>
                    <a:pt x="1859699" y="9060"/>
                  </a:lnTo>
                  <a:lnTo>
                    <a:pt x="1857839" y="7200"/>
                  </a:lnTo>
                  <a:lnTo>
                    <a:pt x="1857374" y="6077"/>
                  </a:lnTo>
                  <a:lnTo>
                    <a:pt x="1857374" y="3447"/>
                  </a:lnTo>
                  <a:lnTo>
                    <a:pt x="1857839" y="2324"/>
                  </a:lnTo>
                  <a:lnTo>
                    <a:pt x="1859699" y="464"/>
                  </a:lnTo>
                  <a:lnTo>
                    <a:pt x="1860822" y="0"/>
                  </a:lnTo>
                  <a:lnTo>
                    <a:pt x="1863452" y="0"/>
                  </a:lnTo>
                  <a:lnTo>
                    <a:pt x="1864574" y="464"/>
                  </a:lnTo>
                  <a:lnTo>
                    <a:pt x="1866434" y="2324"/>
                  </a:lnTo>
                  <a:lnTo>
                    <a:pt x="1866899" y="3447"/>
                  </a:lnTo>
                  <a:lnTo>
                    <a:pt x="1866899" y="6077"/>
                  </a:lnTo>
                  <a:lnTo>
                    <a:pt x="1866434" y="7200"/>
                  </a:lnTo>
                  <a:lnTo>
                    <a:pt x="1864574" y="9060"/>
                  </a:lnTo>
                  <a:lnTo>
                    <a:pt x="1863452" y="9524"/>
                  </a:lnTo>
                  <a:close/>
                </a:path>
                <a:path w="7010400" h="9525">
                  <a:moveTo>
                    <a:pt x="1911077" y="9524"/>
                  </a:moveTo>
                  <a:lnTo>
                    <a:pt x="1908447" y="9524"/>
                  </a:lnTo>
                  <a:lnTo>
                    <a:pt x="1907324" y="9060"/>
                  </a:lnTo>
                  <a:lnTo>
                    <a:pt x="1905464" y="7200"/>
                  </a:lnTo>
                  <a:lnTo>
                    <a:pt x="1904999" y="6077"/>
                  </a:lnTo>
                  <a:lnTo>
                    <a:pt x="1904999" y="3447"/>
                  </a:lnTo>
                  <a:lnTo>
                    <a:pt x="1905464" y="2324"/>
                  </a:lnTo>
                  <a:lnTo>
                    <a:pt x="1907324" y="464"/>
                  </a:lnTo>
                  <a:lnTo>
                    <a:pt x="1908447" y="0"/>
                  </a:lnTo>
                  <a:lnTo>
                    <a:pt x="1911077" y="0"/>
                  </a:lnTo>
                  <a:lnTo>
                    <a:pt x="1912199" y="464"/>
                  </a:lnTo>
                  <a:lnTo>
                    <a:pt x="1914059" y="2324"/>
                  </a:lnTo>
                  <a:lnTo>
                    <a:pt x="1914524" y="3447"/>
                  </a:lnTo>
                  <a:lnTo>
                    <a:pt x="1914524" y="6077"/>
                  </a:lnTo>
                  <a:lnTo>
                    <a:pt x="1914059" y="7200"/>
                  </a:lnTo>
                  <a:lnTo>
                    <a:pt x="1912199" y="9060"/>
                  </a:lnTo>
                  <a:lnTo>
                    <a:pt x="1911077" y="9524"/>
                  </a:lnTo>
                  <a:close/>
                </a:path>
                <a:path w="7010400" h="9525">
                  <a:moveTo>
                    <a:pt x="1958702" y="9524"/>
                  </a:moveTo>
                  <a:lnTo>
                    <a:pt x="1956072" y="9524"/>
                  </a:lnTo>
                  <a:lnTo>
                    <a:pt x="1954949" y="9060"/>
                  </a:lnTo>
                  <a:lnTo>
                    <a:pt x="1953089" y="7200"/>
                  </a:lnTo>
                  <a:lnTo>
                    <a:pt x="1952624" y="6077"/>
                  </a:lnTo>
                  <a:lnTo>
                    <a:pt x="1952624" y="3447"/>
                  </a:lnTo>
                  <a:lnTo>
                    <a:pt x="1953089" y="2324"/>
                  </a:lnTo>
                  <a:lnTo>
                    <a:pt x="1954949" y="464"/>
                  </a:lnTo>
                  <a:lnTo>
                    <a:pt x="1956072" y="0"/>
                  </a:lnTo>
                  <a:lnTo>
                    <a:pt x="1958702" y="0"/>
                  </a:lnTo>
                  <a:lnTo>
                    <a:pt x="1959825" y="464"/>
                  </a:lnTo>
                  <a:lnTo>
                    <a:pt x="1961685" y="2324"/>
                  </a:lnTo>
                  <a:lnTo>
                    <a:pt x="1962150" y="3447"/>
                  </a:lnTo>
                  <a:lnTo>
                    <a:pt x="1962150" y="6077"/>
                  </a:lnTo>
                  <a:lnTo>
                    <a:pt x="1961685" y="7200"/>
                  </a:lnTo>
                  <a:lnTo>
                    <a:pt x="1959825" y="9060"/>
                  </a:lnTo>
                  <a:lnTo>
                    <a:pt x="1958702" y="9524"/>
                  </a:lnTo>
                  <a:close/>
                </a:path>
                <a:path w="7010400" h="9525">
                  <a:moveTo>
                    <a:pt x="2006327" y="9524"/>
                  </a:moveTo>
                  <a:lnTo>
                    <a:pt x="2003697" y="9524"/>
                  </a:lnTo>
                  <a:lnTo>
                    <a:pt x="2002574" y="9060"/>
                  </a:lnTo>
                  <a:lnTo>
                    <a:pt x="2000714" y="7200"/>
                  </a:lnTo>
                  <a:lnTo>
                    <a:pt x="2000249" y="6077"/>
                  </a:lnTo>
                  <a:lnTo>
                    <a:pt x="2000249" y="3447"/>
                  </a:lnTo>
                  <a:lnTo>
                    <a:pt x="2000714" y="2324"/>
                  </a:lnTo>
                  <a:lnTo>
                    <a:pt x="2002574" y="464"/>
                  </a:lnTo>
                  <a:lnTo>
                    <a:pt x="2003697" y="0"/>
                  </a:lnTo>
                  <a:lnTo>
                    <a:pt x="2006327" y="0"/>
                  </a:lnTo>
                  <a:lnTo>
                    <a:pt x="2007449" y="464"/>
                  </a:lnTo>
                  <a:lnTo>
                    <a:pt x="2009309" y="2324"/>
                  </a:lnTo>
                  <a:lnTo>
                    <a:pt x="2009774" y="3447"/>
                  </a:lnTo>
                  <a:lnTo>
                    <a:pt x="2009774" y="6077"/>
                  </a:lnTo>
                  <a:lnTo>
                    <a:pt x="2009309" y="7200"/>
                  </a:lnTo>
                  <a:lnTo>
                    <a:pt x="2007449" y="9060"/>
                  </a:lnTo>
                  <a:lnTo>
                    <a:pt x="2006327" y="9524"/>
                  </a:lnTo>
                  <a:close/>
                </a:path>
                <a:path w="7010400" h="9525">
                  <a:moveTo>
                    <a:pt x="2053952" y="9524"/>
                  </a:moveTo>
                  <a:lnTo>
                    <a:pt x="2051322" y="9524"/>
                  </a:lnTo>
                  <a:lnTo>
                    <a:pt x="2050199" y="9060"/>
                  </a:lnTo>
                  <a:lnTo>
                    <a:pt x="2048339" y="7200"/>
                  </a:lnTo>
                  <a:lnTo>
                    <a:pt x="2047874" y="6077"/>
                  </a:lnTo>
                  <a:lnTo>
                    <a:pt x="2047874" y="3447"/>
                  </a:lnTo>
                  <a:lnTo>
                    <a:pt x="2048339" y="2324"/>
                  </a:lnTo>
                  <a:lnTo>
                    <a:pt x="2050199" y="464"/>
                  </a:lnTo>
                  <a:lnTo>
                    <a:pt x="2051322" y="0"/>
                  </a:lnTo>
                  <a:lnTo>
                    <a:pt x="2053952" y="0"/>
                  </a:lnTo>
                  <a:lnTo>
                    <a:pt x="2055074" y="464"/>
                  </a:lnTo>
                  <a:lnTo>
                    <a:pt x="2056934" y="2324"/>
                  </a:lnTo>
                  <a:lnTo>
                    <a:pt x="2057399" y="3447"/>
                  </a:lnTo>
                  <a:lnTo>
                    <a:pt x="2057399" y="6077"/>
                  </a:lnTo>
                  <a:lnTo>
                    <a:pt x="2056934" y="7200"/>
                  </a:lnTo>
                  <a:lnTo>
                    <a:pt x="2055074" y="9060"/>
                  </a:lnTo>
                  <a:lnTo>
                    <a:pt x="2053952" y="9524"/>
                  </a:lnTo>
                  <a:close/>
                </a:path>
                <a:path w="7010400" h="9525">
                  <a:moveTo>
                    <a:pt x="2101577" y="9524"/>
                  </a:moveTo>
                  <a:lnTo>
                    <a:pt x="2098947" y="9524"/>
                  </a:lnTo>
                  <a:lnTo>
                    <a:pt x="2097824" y="9060"/>
                  </a:lnTo>
                  <a:lnTo>
                    <a:pt x="2095964" y="7200"/>
                  </a:lnTo>
                  <a:lnTo>
                    <a:pt x="2095499" y="6077"/>
                  </a:lnTo>
                  <a:lnTo>
                    <a:pt x="2095499" y="3447"/>
                  </a:lnTo>
                  <a:lnTo>
                    <a:pt x="2095964" y="2324"/>
                  </a:lnTo>
                  <a:lnTo>
                    <a:pt x="2097824" y="464"/>
                  </a:lnTo>
                  <a:lnTo>
                    <a:pt x="2098947" y="0"/>
                  </a:lnTo>
                  <a:lnTo>
                    <a:pt x="2101577" y="0"/>
                  </a:lnTo>
                  <a:lnTo>
                    <a:pt x="2102699" y="464"/>
                  </a:lnTo>
                  <a:lnTo>
                    <a:pt x="2104559" y="2324"/>
                  </a:lnTo>
                  <a:lnTo>
                    <a:pt x="2105024" y="3447"/>
                  </a:lnTo>
                  <a:lnTo>
                    <a:pt x="2105024" y="6077"/>
                  </a:lnTo>
                  <a:lnTo>
                    <a:pt x="2104559" y="7200"/>
                  </a:lnTo>
                  <a:lnTo>
                    <a:pt x="2102699" y="9060"/>
                  </a:lnTo>
                  <a:lnTo>
                    <a:pt x="2101577" y="9524"/>
                  </a:lnTo>
                  <a:close/>
                </a:path>
                <a:path w="7010400" h="9525">
                  <a:moveTo>
                    <a:pt x="2149202" y="9524"/>
                  </a:moveTo>
                  <a:lnTo>
                    <a:pt x="2146572" y="9524"/>
                  </a:lnTo>
                  <a:lnTo>
                    <a:pt x="2145449" y="9060"/>
                  </a:lnTo>
                  <a:lnTo>
                    <a:pt x="2143589" y="7200"/>
                  </a:lnTo>
                  <a:lnTo>
                    <a:pt x="2143124" y="6077"/>
                  </a:lnTo>
                  <a:lnTo>
                    <a:pt x="2143124" y="3447"/>
                  </a:lnTo>
                  <a:lnTo>
                    <a:pt x="2143589" y="2324"/>
                  </a:lnTo>
                  <a:lnTo>
                    <a:pt x="2145449" y="464"/>
                  </a:lnTo>
                  <a:lnTo>
                    <a:pt x="2146572" y="0"/>
                  </a:lnTo>
                  <a:lnTo>
                    <a:pt x="2149202" y="0"/>
                  </a:lnTo>
                  <a:lnTo>
                    <a:pt x="2150324" y="464"/>
                  </a:lnTo>
                  <a:lnTo>
                    <a:pt x="2152184" y="2324"/>
                  </a:lnTo>
                  <a:lnTo>
                    <a:pt x="2152649" y="3447"/>
                  </a:lnTo>
                  <a:lnTo>
                    <a:pt x="2152649" y="6077"/>
                  </a:lnTo>
                  <a:lnTo>
                    <a:pt x="2152184" y="7200"/>
                  </a:lnTo>
                  <a:lnTo>
                    <a:pt x="2150324" y="9060"/>
                  </a:lnTo>
                  <a:lnTo>
                    <a:pt x="2149202" y="9524"/>
                  </a:lnTo>
                  <a:close/>
                </a:path>
                <a:path w="7010400" h="9525">
                  <a:moveTo>
                    <a:pt x="2196827" y="9524"/>
                  </a:moveTo>
                  <a:lnTo>
                    <a:pt x="2194197" y="9524"/>
                  </a:lnTo>
                  <a:lnTo>
                    <a:pt x="2193074" y="9060"/>
                  </a:lnTo>
                  <a:lnTo>
                    <a:pt x="2191214" y="7200"/>
                  </a:lnTo>
                  <a:lnTo>
                    <a:pt x="2190749" y="6077"/>
                  </a:lnTo>
                  <a:lnTo>
                    <a:pt x="2190749" y="3447"/>
                  </a:lnTo>
                  <a:lnTo>
                    <a:pt x="2191214" y="2324"/>
                  </a:lnTo>
                  <a:lnTo>
                    <a:pt x="2193074" y="464"/>
                  </a:lnTo>
                  <a:lnTo>
                    <a:pt x="2194197" y="0"/>
                  </a:lnTo>
                  <a:lnTo>
                    <a:pt x="2196827" y="0"/>
                  </a:lnTo>
                  <a:lnTo>
                    <a:pt x="2197949" y="464"/>
                  </a:lnTo>
                  <a:lnTo>
                    <a:pt x="2199809" y="2324"/>
                  </a:lnTo>
                  <a:lnTo>
                    <a:pt x="2200274" y="3447"/>
                  </a:lnTo>
                  <a:lnTo>
                    <a:pt x="2200274" y="6077"/>
                  </a:lnTo>
                  <a:lnTo>
                    <a:pt x="2199809" y="7200"/>
                  </a:lnTo>
                  <a:lnTo>
                    <a:pt x="2197949" y="9060"/>
                  </a:lnTo>
                  <a:lnTo>
                    <a:pt x="2196827" y="9524"/>
                  </a:lnTo>
                  <a:close/>
                </a:path>
                <a:path w="7010400" h="9525">
                  <a:moveTo>
                    <a:pt x="2244452" y="9524"/>
                  </a:moveTo>
                  <a:lnTo>
                    <a:pt x="2241822" y="9524"/>
                  </a:lnTo>
                  <a:lnTo>
                    <a:pt x="2240699" y="9060"/>
                  </a:lnTo>
                  <a:lnTo>
                    <a:pt x="2238839" y="7200"/>
                  </a:lnTo>
                  <a:lnTo>
                    <a:pt x="2238374" y="6077"/>
                  </a:lnTo>
                  <a:lnTo>
                    <a:pt x="2238374" y="3447"/>
                  </a:lnTo>
                  <a:lnTo>
                    <a:pt x="2238839" y="2324"/>
                  </a:lnTo>
                  <a:lnTo>
                    <a:pt x="2240699" y="464"/>
                  </a:lnTo>
                  <a:lnTo>
                    <a:pt x="2241822" y="0"/>
                  </a:lnTo>
                  <a:lnTo>
                    <a:pt x="2244452" y="0"/>
                  </a:lnTo>
                  <a:lnTo>
                    <a:pt x="2245574" y="464"/>
                  </a:lnTo>
                  <a:lnTo>
                    <a:pt x="2247434" y="2324"/>
                  </a:lnTo>
                  <a:lnTo>
                    <a:pt x="2247899" y="3447"/>
                  </a:lnTo>
                  <a:lnTo>
                    <a:pt x="2247899" y="6077"/>
                  </a:lnTo>
                  <a:lnTo>
                    <a:pt x="2247434" y="7200"/>
                  </a:lnTo>
                  <a:lnTo>
                    <a:pt x="2245574" y="9060"/>
                  </a:lnTo>
                  <a:lnTo>
                    <a:pt x="2244452" y="9524"/>
                  </a:lnTo>
                  <a:close/>
                </a:path>
                <a:path w="7010400" h="9525">
                  <a:moveTo>
                    <a:pt x="2292077" y="9524"/>
                  </a:moveTo>
                  <a:lnTo>
                    <a:pt x="2289447" y="9524"/>
                  </a:lnTo>
                  <a:lnTo>
                    <a:pt x="2288324" y="9060"/>
                  </a:lnTo>
                  <a:lnTo>
                    <a:pt x="2286464" y="7200"/>
                  </a:lnTo>
                  <a:lnTo>
                    <a:pt x="2285999" y="6077"/>
                  </a:lnTo>
                  <a:lnTo>
                    <a:pt x="2285999" y="3447"/>
                  </a:lnTo>
                  <a:lnTo>
                    <a:pt x="2286464" y="2324"/>
                  </a:lnTo>
                  <a:lnTo>
                    <a:pt x="2288324" y="464"/>
                  </a:lnTo>
                  <a:lnTo>
                    <a:pt x="2289447" y="0"/>
                  </a:lnTo>
                  <a:lnTo>
                    <a:pt x="2292077" y="0"/>
                  </a:lnTo>
                  <a:lnTo>
                    <a:pt x="2293200" y="464"/>
                  </a:lnTo>
                  <a:lnTo>
                    <a:pt x="2295059" y="2324"/>
                  </a:lnTo>
                  <a:lnTo>
                    <a:pt x="2295524" y="3447"/>
                  </a:lnTo>
                  <a:lnTo>
                    <a:pt x="2295524" y="6077"/>
                  </a:lnTo>
                  <a:lnTo>
                    <a:pt x="2295059" y="7200"/>
                  </a:lnTo>
                  <a:lnTo>
                    <a:pt x="2293200" y="9060"/>
                  </a:lnTo>
                  <a:lnTo>
                    <a:pt x="2292077" y="9524"/>
                  </a:lnTo>
                  <a:close/>
                </a:path>
                <a:path w="7010400" h="9525">
                  <a:moveTo>
                    <a:pt x="2339702" y="9524"/>
                  </a:moveTo>
                  <a:lnTo>
                    <a:pt x="2337072" y="9524"/>
                  </a:lnTo>
                  <a:lnTo>
                    <a:pt x="2335949" y="9060"/>
                  </a:lnTo>
                  <a:lnTo>
                    <a:pt x="2334089" y="7200"/>
                  </a:lnTo>
                  <a:lnTo>
                    <a:pt x="2333624" y="6077"/>
                  </a:lnTo>
                  <a:lnTo>
                    <a:pt x="2333624" y="3447"/>
                  </a:lnTo>
                  <a:lnTo>
                    <a:pt x="2334089" y="2324"/>
                  </a:lnTo>
                  <a:lnTo>
                    <a:pt x="2335949" y="464"/>
                  </a:lnTo>
                  <a:lnTo>
                    <a:pt x="2337072" y="0"/>
                  </a:lnTo>
                  <a:lnTo>
                    <a:pt x="2339702" y="0"/>
                  </a:lnTo>
                  <a:lnTo>
                    <a:pt x="2340824" y="464"/>
                  </a:lnTo>
                  <a:lnTo>
                    <a:pt x="2342684" y="2324"/>
                  </a:lnTo>
                  <a:lnTo>
                    <a:pt x="2343149" y="3447"/>
                  </a:lnTo>
                  <a:lnTo>
                    <a:pt x="2343149" y="6077"/>
                  </a:lnTo>
                  <a:lnTo>
                    <a:pt x="2342684" y="7200"/>
                  </a:lnTo>
                  <a:lnTo>
                    <a:pt x="2340824" y="9060"/>
                  </a:lnTo>
                  <a:lnTo>
                    <a:pt x="2339702" y="9524"/>
                  </a:lnTo>
                  <a:close/>
                </a:path>
                <a:path w="7010400" h="9525">
                  <a:moveTo>
                    <a:pt x="2387327" y="9524"/>
                  </a:moveTo>
                  <a:lnTo>
                    <a:pt x="2384696" y="9524"/>
                  </a:lnTo>
                  <a:lnTo>
                    <a:pt x="2383574" y="9060"/>
                  </a:lnTo>
                  <a:lnTo>
                    <a:pt x="2381714" y="7200"/>
                  </a:lnTo>
                  <a:lnTo>
                    <a:pt x="2381249" y="6077"/>
                  </a:lnTo>
                  <a:lnTo>
                    <a:pt x="2381249" y="3447"/>
                  </a:lnTo>
                  <a:lnTo>
                    <a:pt x="2381714" y="2324"/>
                  </a:lnTo>
                  <a:lnTo>
                    <a:pt x="2383574" y="464"/>
                  </a:lnTo>
                  <a:lnTo>
                    <a:pt x="2384696" y="0"/>
                  </a:lnTo>
                  <a:lnTo>
                    <a:pt x="2387327" y="0"/>
                  </a:lnTo>
                  <a:lnTo>
                    <a:pt x="2388449" y="464"/>
                  </a:lnTo>
                  <a:lnTo>
                    <a:pt x="2390309" y="2324"/>
                  </a:lnTo>
                  <a:lnTo>
                    <a:pt x="2390774" y="3447"/>
                  </a:lnTo>
                  <a:lnTo>
                    <a:pt x="2390774" y="6077"/>
                  </a:lnTo>
                  <a:lnTo>
                    <a:pt x="2390309" y="7200"/>
                  </a:lnTo>
                  <a:lnTo>
                    <a:pt x="2388449" y="9060"/>
                  </a:lnTo>
                  <a:lnTo>
                    <a:pt x="2387327" y="9524"/>
                  </a:lnTo>
                  <a:close/>
                </a:path>
                <a:path w="7010400" h="9525">
                  <a:moveTo>
                    <a:pt x="2434952" y="9524"/>
                  </a:moveTo>
                  <a:lnTo>
                    <a:pt x="2432322" y="9524"/>
                  </a:lnTo>
                  <a:lnTo>
                    <a:pt x="2431199" y="9060"/>
                  </a:lnTo>
                  <a:lnTo>
                    <a:pt x="2429339" y="7200"/>
                  </a:lnTo>
                  <a:lnTo>
                    <a:pt x="2428874" y="6077"/>
                  </a:lnTo>
                  <a:lnTo>
                    <a:pt x="2428874" y="3447"/>
                  </a:lnTo>
                  <a:lnTo>
                    <a:pt x="2429339" y="2324"/>
                  </a:lnTo>
                  <a:lnTo>
                    <a:pt x="2431199" y="464"/>
                  </a:lnTo>
                  <a:lnTo>
                    <a:pt x="2432322" y="0"/>
                  </a:lnTo>
                  <a:lnTo>
                    <a:pt x="2434952" y="0"/>
                  </a:lnTo>
                  <a:lnTo>
                    <a:pt x="2436074" y="464"/>
                  </a:lnTo>
                  <a:lnTo>
                    <a:pt x="2437934" y="2324"/>
                  </a:lnTo>
                  <a:lnTo>
                    <a:pt x="2438399" y="3447"/>
                  </a:lnTo>
                  <a:lnTo>
                    <a:pt x="2438399" y="6077"/>
                  </a:lnTo>
                  <a:lnTo>
                    <a:pt x="2437934" y="7200"/>
                  </a:lnTo>
                  <a:lnTo>
                    <a:pt x="2436074" y="9060"/>
                  </a:lnTo>
                  <a:lnTo>
                    <a:pt x="2434952" y="9524"/>
                  </a:lnTo>
                  <a:close/>
                </a:path>
                <a:path w="7010400" h="9525">
                  <a:moveTo>
                    <a:pt x="2482577" y="9524"/>
                  </a:moveTo>
                  <a:lnTo>
                    <a:pt x="2479947" y="9524"/>
                  </a:lnTo>
                  <a:lnTo>
                    <a:pt x="2478824" y="9060"/>
                  </a:lnTo>
                  <a:lnTo>
                    <a:pt x="2476964" y="7200"/>
                  </a:lnTo>
                  <a:lnTo>
                    <a:pt x="2476499" y="6077"/>
                  </a:lnTo>
                  <a:lnTo>
                    <a:pt x="2476499" y="3447"/>
                  </a:lnTo>
                  <a:lnTo>
                    <a:pt x="2476964" y="2324"/>
                  </a:lnTo>
                  <a:lnTo>
                    <a:pt x="2478824" y="464"/>
                  </a:lnTo>
                  <a:lnTo>
                    <a:pt x="2479947" y="0"/>
                  </a:lnTo>
                  <a:lnTo>
                    <a:pt x="2482577" y="0"/>
                  </a:lnTo>
                  <a:lnTo>
                    <a:pt x="2483699" y="464"/>
                  </a:lnTo>
                  <a:lnTo>
                    <a:pt x="2485559" y="2324"/>
                  </a:lnTo>
                  <a:lnTo>
                    <a:pt x="2486024" y="3447"/>
                  </a:lnTo>
                  <a:lnTo>
                    <a:pt x="2486024" y="6077"/>
                  </a:lnTo>
                  <a:lnTo>
                    <a:pt x="2485559" y="7200"/>
                  </a:lnTo>
                  <a:lnTo>
                    <a:pt x="2483699" y="9060"/>
                  </a:lnTo>
                  <a:lnTo>
                    <a:pt x="2482577" y="9524"/>
                  </a:lnTo>
                  <a:close/>
                </a:path>
                <a:path w="7010400" h="9525">
                  <a:moveTo>
                    <a:pt x="2530202" y="9524"/>
                  </a:moveTo>
                  <a:lnTo>
                    <a:pt x="2527572" y="9524"/>
                  </a:lnTo>
                  <a:lnTo>
                    <a:pt x="2526449" y="9060"/>
                  </a:lnTo>
                  <a:lnTo>
                    <a:pt x="2524589" y="7200"/>
                  </a:lnTo>
                  <a:lnTo>
                    <a:pt x="2524124" y="6077"/>
                  </a:lnTo>
                  <a:lnTo>
                    <a:pt x="2524124" y="3447"/>
                  </a:lnTo>
                  <a:lnTo>
                    <a:pt x="2524589" y="2324"/>
                  </a:lnTo>
                  <a:lnTo>
                    <a:pt x="2526449" y="464"/>
                  </a:lnTo>
                  <a:lnTo>
                    <a:pt x="2527572" y="0"/>
                  </a:lnTo>
                  <a:lnTo>
                    <a:pt x="2530202" y="0"/>
                  </a:lnTo>
                  <a:lnTo>
                    <a:pt x="2531325" y="464"/>
                  </a:lnTo>
                  <a:lnTo>
                    <a:pt x="2533184" y="2324"/>
                  </a:lnTo>
                  <a:lnTo>
                    <a:pt x="2533649" y="3447"/>
                  </a:lnTo>
                  <a:lnTo>
                    <a:pt x="2533649" y="6077"/>
                  </a:lnTo>
                  <a:lnTo>
                    <a:pt x="2533184" y="7200"/>
                  </a:lnTo>
                  <a:lnTo>
                    <a:pt x="2531325" y="9060"/>
                  </a:lnTo>
                  <a:lnTo>
                    <a:pt x="2530202" y="9524"/>
                  </a:lnTo>
                  <a:close/>
                </a:path>
                <a:path w="7010400" h="9525">
                  <a:moveTo>
                    <a:pt x="2577827" y="9524"/>
                  </a:moveTo>
                  <a:lnTo>
                    <a:pt x="2575197" y="9524"/>
                  </a:lnTo>
                  <a:lnTo>
                    <a:pt x="2574074" y="9060"/>
                  </a:lnTo>
                  <a:lnTo>
                    <a:pt x="2572214" y="7200"/>
                  </a:lnTo>
                  <a:lnTo>
                    <a:pt x="2571749" y="6077"/>
                  </a:lnTo>
                  <a:lnTo>
                    <a:pt x="2571749" y="3447"/>
                  </a:lnTo>
                  <a:lnTo>
                    <a:pt x="2572214" y="2324"/>
                  </a:lnTo>
                  <a:lnTo>
                    <a:pt x="2574074" y="464"/>
                  </a:lnTo>
                  <a:lnTo>
                    <a:pt x="2575197" y="0"/>
                  </a:lnTo>
                  <a:lnTo>
                    <a:pt x="2577827" y="0"/>
                  </a:lnTo>
                  <a:lnTo>
                    <a:pt x="2578950" y="464"/>
                  </a:lnTo>
                  <a:lnTo>
                    <a:pt x="2580809" y="2324"/>
                  </a:lnTo>
                  <a:lnTo>
                    <a:pt x="2581274" y="3447"/>
                  </a:lnTo>
                  <a:lnTo>
                    <a:pt x="2581274" y="6077"/>
                  </a:lnTo>
                  <a:lnTo>
                    <a:pt x="2580809" y="7200"/>
                  </a:lnTo>
                  <a:lnTo>
                    <a:pt x="2578950" y="9060"/>
                  </a:lnTo>
                  <a:lnTo>
                    <a:pt x="2577827" y="9524"/>
                  </a:lnTo>
                  <a:close/>
                </a:path>
                <a:path w="7010400" h="9525">
                  <a:moveTo>
                    <a:pt x="2625452" y="9524"/>
                  </a:moveTo>
                  <a:lnTo>
                    <a:pt x="2622822" y="9524"/>
                  </a:lnTo>
                  <a:lnTo>
                    <a:pt x="2621699" y="9060"/>
                  </a:lnTo>
                  <a:lnTo>
                    <a:pt x="2619840" y="7200"/>
                  </a:lnTo>
                  <a:lnTo>
                    <a:pt x="2619374" y="6077"/>
                  </a:lnTo>
                  <a:lnTo>
                    <a:pt x="2619374" y="3447"/>
                  </a:lnTo>
                  <a:lnTo>
                    <a:pt x="2619840" y="2324"/>
                  </a:lnTo>
                  <a:lnTo>
                    <a:pt x="2621699" y="464"/>
                  </a:lnTo>
                  <a:lnTo>
                    <a:pt x="2622822" y="0"/>
                  </a:lnTo>
                  <a:lnTo>
                    <a:pt x="2625452" y="0"/>
                  </a:lnTo>
                  <a:lnTo>
                    <a:pt x="2626575" y="464"/>
                  </a:lnTo>
                  <a:lnTo>
                    <a:pt x="2628434" y="2324"/>
                  </a:lnTo>
                  <a:lnTo>
                    <a:pt x="2628899" y="3447"/>
                  </a:lnTo>
                  <a:lnTo>
                    <a:pt x="2628899" y="6077"/>
                  </a:lnTo>
                  <a:lnTo>
                    <a:pt x="2628434" y="7200"/>
                  </a:lnTo>
                  <a:lnTo>
                    <a:pt x="2626575" y="9060"/>
                  </a:lnTo>
                  <a:lnTo>
                    <a:pt x="2625452" y="9524"/>
                  </a:lnTo>
                  <a:close/>
                </a:path>
                <a:path w="7010400" h="9525">
                  <a:moveTo>
                    <a:pt x="2673077" y="9524"/>
                  </a:moveTo>
                  <a:lnTo>
                    <a:pt x="2670447" y="9524"/>
                  </a:lnTo>
                  <a:lnTo>
                    <a:pt x="2669324" y="9060"/>
                  </a:lnTo>
                  <a:lnTo>
                    <a:pt x="2667464" y="7200"/>
                  </a:lnTo>
                  <a:lnTo>
                    <a:pt x="2666999" y="6077"/>
                  </a:lnTo>
                  <a:lnTo>
                    <a:pt x="2666999" y="3447"/>
                  </a:lnTo>
                  <a:lnTo>
                    <a:pt x="2667464" y="2324"/>
                  </a:lnTo>
                  <a:lnTo>
                    <a:pt x="2669324" y="464"/>
                  </a:lnTo>
                  <a:lnTo>
                    <a:pt x="2670447" y="0"/>
                  </a:lnTo>
                  <a:lnTo>
                    <a:pt x="2673077" y="0"/>
                  </a:lnTo>
                  <a:lnTo>
                    <a:pt x="2674200" y="464"/>
                  </a:lnTo>
                  <a:lnTo>
                    <a:pt x="2676059" y="2324"/>
                  </a:lnTo>
                  <a:lnTo>
                    <a:pt x="2676524" y="3447"/>
                  </a:lnTo>
                  <a:lnTo>
                    <a:pt x="2676524" y="6077"/>
                  </a:lnTo>
                  <a:lnTo>
                    <a:pt x="2676059" y="7200"/>
                  </a:lnTo>
                  <a:lnTo>
                    <a:pt x="2674200" y="9060"/>
                  </a:lnTo>
                  <a:lnTo>
                    <a:pt x="2673077" y="9524"/>
                  </a:lnTo>
                  <a:close/>
                </a:path>
                <a:path w="7010400" h="9525">
                  <a:moveTo>
                    <a:pt x="2720702" y="9524"/>
                  </a:moveTo>
                  <a:lnTo>
                    <a:pt x="2718072" y="9524"/>
                  </a:lnTo>
                  <a:lnTo>
                    <a:pt x="2716949" y="9060"/>
                  </a:lnTo>
                  <a:lnTo>
                    <a:pt x="2715089" y="7200"/>
                  </a:lnTo>
                  <a:lnTo>
                    <a:pt x="2714624" y="6077"/>
                  </a:lnTo>
                  <a:lnTo>
                    <a:pt x="2714624" y="3447"/>
                  </a:lnTo>
                  <a:lnTo>
                    <a:pt x="2715089" y="2324"/>
                  </a:lnTo>
                  <a:lnTo>
                    <a:pt x="2716949" y="464"/>
                  </a:lnTo>
                  <a:lnTo>
                    <a:pt x="2718072" y="0"/>
                  </a:lnTo>
                  <a:lnTo>
                    <a:pt x="2720702" y="0"/>
                  </a:lnTo>
                  <a:lnTo>
                    <a:pt x="2721824" y="464"/>
                  </a:lnTo>
                  <a:lnTo>
                    <a:pt x="2723684" y="2324"/>
                  </a:lnTo>
                  <a:lnTo>
                    <a:pt x="2724149" y="3447"/>
                  </a:lnTo>
                  <a:lnTo>
                    <a:pt x="2724149" y="6077"/>
                  </a:lnTo>
                  <a:lnTo>
                    <a:pt x="2723684" y="7200"/>
                  </a:lnTo>
                  <a:lnTo>
                    <a:pt x="2721824" y="9060"/>
                  </a:lnTo>
                  <a:lnTo>
                    <a:pt x="2720702" y="9524"/>
                  </a:lnTo>
                  <a:close/>
                </a:path>
                <a:path w="7010400" h="9525">
                  <a:moveTo>
                    <a:pt x="2768327" y="9524"/>
                  </a:moveTo>
                  <a:lnTo>
                    <a:pt x="2765697" y="9524"/>
                  </a:lnTo>
                  <a:lnTo>
                    <a:pt x="2764574" y="9060"/>
                  </a:lnTo>
                  <a:lnTo>
                    <a:pt x="2762714" y="7200"/>
                  </a:lnTo>
                  <a:lnTo>
                    <a:pt x="2762249" y="6077"/>
                  </a:lnTo>
                  <a:lnTo>
                    <a:pt x="2762249" y="3447"/>
                  </a:lnTo>
                  <a:lnTo>
                    <a:pt x="2762714" y="2324"/>
                  </a:lnTo>
                  <a:lnTo>
                    <a:pt x="2764574" y="464"/>
                  </a:lnTo>
                  <a:lnTo>
                    <a:pt x="2765697" y="0"/>
                  </a:lnTo>
                  <a:lnTo>
                    <a:pt x="2768327" y="0"/>
                  </a:lnTo>
                  <a:lnTo>
                    <a:pt x="2769450" y="464"/>
                  </a:lnTo>
                  <a:lnTo>
                    <a:pt x="2771309" y="2324"/>
                  </a:lnTo>
                  <a:lnTo>
                    <a:pt x="2771774" y="3447"/>
                  </a:lnTo>
                  <a:lnTo>
                    <a:pt x="2771774" y="6077"/>
                  </a:lnTo>
                  <a:lnTo>
                    <a:pt x="2771309" y="7200"/>
                  </a:lnTo>
                  <a:lnTo>
                    <a:pt x="2769450" y="9060"/>
                  </a:lnTo>
                  <a:lnTo>
                    <a:pt x="2768327" y="9524"/>
                  </a:lnTo>
                  <a:close/>
                </a:path>
                <a:path w="7010400" h="9525">
                  <a:moveTo>
                    <a:pt x="2815952" y="9524"/>
                  </a:moveTo>
                  <a:lnTo>
                    <a:pt x="2813322" y="9524"/>
                  </a:lnTo>
                  <a:lnTo>
                    <a:pt x="2812199" y="9060"/>
                  </a:lnTo>
                  <a:lnTo>
                    <a:pt x="2810339" y="7200"/>
                  </a:lnTo>
                  <a:lnTo>
                    <a:pt x="2809874" y="6077"/>
                  </a:lnTo>
                  <a:lnTo>
                    <a:pt x="2809874" y="3447"/>
                  </a:lnTo>
                  <a:lnTo>
                    <a:pt x="2810339" y="2324"/>
                  </a:lnTo>
                  <a:lnTo>
                    <a:pt x="2812199" y="464"/>
                  </a:lnTo>
                  <a:lnTo>
                    <a:pt x="2813322" y="0"/>
                  </a:lnTo>
                  <a:lnTo>
                    <a:pt x="2815952" y="0"/>
                  </a:lnTo>
                  <a:lnTo>
                    <a:pt x="2817074" y="464"/>
                  </a:lnTo>
                  <a:lnTo>
                    <a:pt x="2818934" y="2324"/>
                  </a:lnTo>
                  <a:lnTo>
                    <a:pt x="2819399" y="3447"/>
                  </a:lnTo>
                  <a:lnTo>
                    <a:pt x="2819399" y="6077"/>
                  </a:lnTo>
                  <a:lnTo>
                    <a:pt x="2818934" y="7200"/>
                  </a:lnTo>
                  <a:lnTo>
                    <a:pt x="2817074" y="9060"/>
                  </a:lnTo>
                  <a:lnTo>
                    <a:pt x="2815952" y="9524"/>
                  </a:lnTo>
                  <a:close/>
                </a:path>
                <a:path w="7010400" h="9525">
                  <a:moveTo>
                    <a:pt x="2863577" y="9524"/>
                  </a:moveTo>
                  <a:lnTo>
                    <a:pt x="2860947" y="9524"/>
                  </a:lnTo>
                  <a:lnTo>
                    <a:pt x="2859824" y="9060"/>
                  </a:lnTo>
                  <a:lnTo>
                    <a:pt x="2857964" y="7200"/>
                  </a:lnTo>
                  <a:lnTo>
                    <a:pt x="2857499" y="6077"/>
                  </a:lnTo>
                  <a:lnTo>
                    <a:pt x="2857499" y="3447"/>
                  </a:lnTo>
                  <a:lnTo>
                    <a:pt x="2857964" y="2324"/>
                  </a:lnTo>
                  <a:lnTo>
                    <a:pt x="2859824" y="464"/>
                  </a:lnTo>
                  <a:lnTo>
                    <a:pt x="2860947" y="0"/>
                  </a:lnTo>
                  <a:lnTo>
                    <a:pt x="2863577" y="0"/>
                  </a:lnTo>
                  <a:lnTo>
                    <a:pt x="2864700" y="464"/>
                  </a:lnTo>
                  <a:lnTo>
                    <a:pt x="2866559" y="2324"/>
                  </a:lnTo>
                  <a:lnTo>
                    <a:pt x="2867024" y="3447"/>
                  </a:lnTo>
                  <a:lnTo>
                    <a:pt x="2867024" y="6077"/>
                  </a:lnTo>
                  <a:lnTo>
                    <a:pt x="2866559" y="7200"/>
                  </a:lnTo>
                  <a:lnTo>
                    <a:pt x="2864700" y="9060"/>
                  </a:lnTo>
                  <a:lnTo>
                    <a:pt x="2863577" y="9524"/>
                  </a:lnTo>
                  <a:close/>
                </a:path>
                <a:path w="7010400" h="9525">
                  <a:moveTo>
                    <a:pt x="2911202" y="9524"/>
                  </a:moveTo>
                  <a:lnTo>
                    <a:pt x="2908572" y="9524"/>
                  </a:lnTo>
                  <a:lnTo>
                    <a:pt x="2907449" y="9060"/>
                  </a:lnTo>
                  <a:lnTo>
                    <a:pt x="2905589" y="7200"/>
                  </a:lnTo>
                  <a:lnTo>
                    <a:pt x="2905124" y="6077"/>
                  </a:lnTo>
                  <a:lnTo>
                    <a:pt x="2905124" y="3447"/>
                  </a:lnTo>
                  <a:lnTo>
                    <a:pt x="2905589" y="2324"/>
                  </a:lnTo>
                  <a:lnTo>
                    <a:pt x="2907449" y="464"/>
                  </a:lnTo>
                  <a:lnTo>
                    <a:pt x="2908572" y="0"/>
                  </a:lnTo>
                  <a:lnTo>
                    <a:pt x="2911202" y="0"/>
                  </a:lnTo>
                  <a:lnTo>
                    <a:pt x="2912325" y="464"/>
                  </a:lnTo>
                  <a:lnTo>
                    <a:pt x="2914184" y="2324"/>
                  </a:lnTo>
                  <a:lnTo>
                    <a:pt x="2914649" y="3447"/>
                  </a:lnTo>
                  <a:lnTo>
                    <a:pt x="2914649" y="6077"/>
                  </a:lnTo>
                  <a:lnTo>
                    <a:pt x="2914184" y="7200"/>
                  </a:lnTo>
                  <a:lnTo>
                    <a:pt x="2912325" y="9060"/>
                  </a:lnTo>
                  <a:lnTo>
                    <a:pt x="2911202" y="9524"/>
                  </a:lnTo>
                  <a:close/>
                </a:path>
                <a:path w="7010400" h="9525">
                  <a:moveTo>
                    <a:pt x="2958827" y="9524"/>
                  </a:moveTo>
                  <a:lnTo>
                    <a:pt x="2956197" y="9524"/>
                  </a:lnTo>
                  <a:lnTo>
                    <a:pt x="2955074" y="9060"/>
                  </a:lnTo>
                  <a:lnTo>
                    <a:pt x="2953214" y="7200"/>
                  </a:lnTo>
                  <a:lnTo>
                    <a:pt x="2952749" y="6077"/>
                  </a:lnTo>
                  <a:lnTo>
                    <a:pt x="2952749" y="3447"/>
                  </a:lnTo>
                  <a:lnTo>
                    <a:pt x="2953214" y="2324"/>
                  </a:lnTo>
                  <a:lnTo>
                    <a:pt x="2955074" y="464"/>
                  </a:lnTo>
                  <a:lnTo>
                    <a:pt x="2956197" y="0"/>
                  </a:lnTo>
                  <a:lnTo>
                    <a:pt x="2958827" y="0"/>
                  </a:lnTo>
                  <a:lnTo>
                    <a:pt x="2959949" y="464"/>
                  </a:lnTo>
                  <a:lnTo>
                    <a:pt x="2961809" y="2324"/>
                  </a:lnTo>
                  <a:lnTo>
                    <a:pt x="2962274" y="3447"/>
                  </a:lnTo>
                  <a:lnTo>
                    <a:pt x="2962274" y="6077"/>
                  </a:lnTo>
                  <a:lnTo>
                    <a:pt x="2961809" y="7200"/>
                  </a:lnTo>
                  <a:lnTo>
                    <a:pt x="2959949" y="9060"/>
                  </a:lnTo>
                  <a:lnTo>
                    <a:pt x="2958827" y="9524"/>
                  </a:lnTo>
                  <a:close/>
                </a:path>
                <a:path w="7010400" h="9525">
                  <a:moveTo>
                    <a:pt x="3006452" y="9524"/>
                  </a:moveTo>
                  <a:lnTo>
                    <a:pt x="3003822" y="9524"/>
                  </a:lnTo>
                  <a:lnTo>
                    <a:pt x="3002699" y="9060"/>
                  </a:lnTo>
                  <a:lnTo>
                    <a:pt x="3000839" y="7200"/>
                  </a:lnTo>
                  <a:lnTo>
                    <a:pt x="3000374" y="6077"/>
                  </a:lnTo>
                  <a:lnTo>
                    <a:pt x="3000374" y="3447"/>
                  </a:lnTo>
                  <a:lnTo>
                    <a:pt x="3000839" y="2324"/>
                  </a:lnTo>
                  <a:lnTo>
                    <a:pt x="3002699" y="464"/>
                  </a:lnTo>
                  <a:lnTo>
                    <a:pt x="3003822" y="0"/>
                  </a:lnTo>
                  <a:lnTo>
                    <a:pt x="3006452" y="0"/>
                  </a:lnTo>
                  <a:lnTo>
                    <a:pt x="3007574" y="464"/>
                  </a:lnTo>
                  <a:lnTo>
                    <a:pt x="3009434" y="2324"/>
                  </a:lnTo>
                  <a:lnTo>
                    <a:pt x="3009899" y="3447"/>
                  </a:lnTo>
                  <a:lnTo>
                    <a:pt x="3009899" y="6077"/>
                  </a:lnTo>
                  <a:lnTo>
                    <a:pt x="3009434" y="7200"/>
                  </a:lnTo>
                  <a:lnTo>
                    <a:pt x="3007574" y="9060"/>
                  </a:lnTo>
                  <a:lnTo>
                    <a:pt x="3006452" y="9524"/>
                  </a:lnTo>
                  <a:close/>
                </a:path>
                <a:path w="7010400" h="9525">
                  <a:moveTo>
                    <a:pt x="3054077" y="9524"/>
                  </a:moveTo>
                  <a:lnTo>
                    <a:pt x="3051447" y="9524"/>
                  </a:lnTo>
                  <a:lnTo>
                    <a:pt x="3050324" y="9060"/>
                  </a:lnTo>
                  <a:lnTo>
                    <a:pt x="3048464" y="7200"/>
                  </a:lnTo>
                  <a:lnTo>
                    <a:pt x="3047999" y="6077"/>
                  </a:lnTo>
                  <a:lnTo>
                    <a:pt x="3047999" y="3447"/>
                  </a:lnTo>
                  <a:lnTo>
                    <a:pt x="3048464" y="2324"/>
                  </a:lnTo>
                  <a:lnTo>
                    <a:pt x="3050324" y="464"/>
                  </a:lnTo>
                  <a:lnTo>
                    <a:pt x="3051447" y="0"/>
                  </a:lnTo>
                  <a:lnTo>
                    <a:pt x="3054077" y="0"/>
                  </a:lnTo>
                  <a:lnTo>
                    <a:pt x="3055199" y="464"/>
                  </a:lnTo>
                  <a:lnTo>
                    <a:pt x="3057059" y="2324"/>
                  </a:lnTo>
                  <a:lnTo>
                    <a:pt x="3057524" y="3447"/>
                  </a:lnTo>
                  <a:lnTo>
                    <a:pt x="3057524" y="6077"/>
                  </a:lnTo>
                  <a:lnTo>
                    <a:pt x="3057059" y="7200"/>
                  </a:lnTo>
                  <a:lnTo>
                    <a:pt x="3055199" y="9060"/>
                  </a:lnTo>
                  <a:lnTo>
                    <a:pt x="3054077" y="9524"/>
                  </a:lnTo>
                  <a:close/>
                </a:path>
                <a:path w="7010400" h="9525">
                  <a:moveTo>
                    <a:pt x="3101702" y="9524"/>
                  </a:moveTo>
                  <a:lnTo>
                    <a:pt x="3099072" y="9524"/>
                  </a:lnTo>
                  <a:lnTo>
                    <a:pt x="3097949" y="9060"/>
                  </a:lnTo>
                  <a:lnTo>
                    <a:pt x="3096089" y="7200"/>
                  </a:lnTo>
                  <a:lnTo>
                    <a:pt x="3095624" y="6077"/>
                  </a:lnTo>
                  <a:lnTo>
                    <a:pt x="3095624" y="3447"/>
                  </a:lnTo>
                  <a:lnTo>
                    <a:pt x="3096089" y="2324"/>
                  </a:lnTo>
                  <a:lnTo>
                    <a:pt x="3097949" y="464"/>
                  </a:lnTo>
                  <a:lnTo>
                    <a:pt x="3099072" y="0"/>
                  </a:lnTo>
                  <a:lnTo>
                    <a:pt x="3101702" y="0"/>
                  </a:lnTo>
                  <a:lnTo>
                    <a:pt x="3102825" y="464"/>
                  </a:lnTo>
                  <a:lnTo>
                    <a:pt x="3104684" y="2324"/>
                  </a:lnTo>
                  <a:lnTo>
                    <a:pt x="3105149" y="3447"/>
                  </a:lnTo>
                  <a:lnTo>
                    <a:pt x="3105149" y="6077"/>
                  </a:lnTo>
                  <a:lnTo>
                    <a:pt x="3104684" y="7200"/>
                  </a:lnTo>
                  <a:lnTo>
                    <a:pt x="3102825" y="9060"/>
                  </a:lnTo>
                  <a:lnTo>
                    <a:pt x="3101702" y="9524"/>
                  </a:lnTo>
                  <a:close/>
                </a:path>
                <a:path w="7010400" h="9525">
                  <a:moveTo>
                    <a:pt x="3149327" y="9524"/>
                  </a:moveTo>
                  <a:lnTo>
                    <a:pt x="3146697" y="9524"/>
                  </a:lnTo>
                  <a:lnTo>
                    <a:pt x="3145574" y="9060"/>
                  </a:lnTo>
                  <a:lnTo>
                    <a:pt x="3143714" y="7200"/>
                  </a:lnTo>
                  <a:lnTo>
                    <a:pt x="3143249" y="6077"/>
                  </a:lnTo>
                  <a:lnTo>
                    <a:pt x="3143249" y="3447"/>
                  </a:lnTo>
                  <a:lnTo>
                    <a:pt x="3143714" y="2324"/>
                  </a:lnTo>
                  <a:lnTo>
                    <a:pt x="3145574" y="464"/>
                  </a:lnTo>
                  <a:lnTo>
                    <a:pt x="3146697" y="0"/>
                  </a:lnTo>
                  <a:lnTo>
                    <a:pt x="3149327" y="0"/>
                  </a:lnTo>
                  <a:lnTo>
                    <a:pt x="3150450" y="464"/>
                  </a:lnTo>
                  <a:lnTo>
                    <a:pt x="3152309" y="2324"/>
                  </a:lnTo>
                  <a:lnTo>
                    <a:pt x="3152774" y="3447"/>
                  </a:lnTo>
                  <a:lnTo>
                    <a:pt x="3152774" y="6077"/>
                  </a:lnTo>
                  <a:lnTo>
                    <a:pt x="3152309" y="7200"/>
                  </a:lnTo>
                  <a:lnTo>
                    <a:pt x="3150450" y="9060"/>
                  </a:lnTo>
                  <a:lnTo>
                    <a:pt x="3149327" y="9524"/>
                  </a:lnTo>
                  <a:close/>
                </a:path>
                <a:path w="7010400" h="9525">
                  <a:moveTo>
                    <a:pt x="3196952" y="9524"/>
                  </a:moveTo>
                  <a:lnTo>
                    <a:pt x="3194322" y="9524"/>
                  </a:lnTo>
                  <a:lnTo>
                    <a:pt x="3193199" y="9060"/>
                  </a:lnTo>
                  <a:lnTo>
                    <a:pt x="3191339" y="7200"/>
                  </a:lnTo>
                  <a:lnTo>
                    <a:pt x="3190874" y="6077"/>
                  </a:lnTo>
                  <a:lnTo>
                    <a:pt x="3190874" y="3447"/>
                  </a:lnTo>
                  <a:lnTo>
                    <a:pt x="3191339" y="2324"/>
                  </a:lnTo>
                  <a:lnTo>
                    <a:pt x="3193199" y="464"/>
                  </a:lnTo>
                  <a:lnTo>
                    <a:pt x="3194322" y="0"/>
                  </a:lnTo>
                  <a:lnTo>
                    <a:pt x="3196952" y="0"/>
                  </a:lnTo>
                  <a:lnTo>
                    <a:pt x="3198074" y="464"/>
                  </a:lnTo>
                  <a:lnTo>
                    <a:pt x="3199934" y="2324"/>
                  </a:lnTo>
                  <a:lnTo>
                    <a:pt x="3200399" y="3447"/>
                  </a:lnTo>
                  <a:lnTo>
                    <a:pt x="3200399" y="6077"/>
                  </a:lnTo>
                  <a:lnTo>
                    <a:pt x="3199934" y="7200"/>
                  </a:lnTo>
                  <a:lnTo>
                    <a:pt x="3198074" y="9060"/>
                  </a:lnTo>
                  <a:lnTo>
                    <a:pt x="3196952" y="9524"/>
                  </a:lnTo>
                  <a:close/>
                </a:path>
                <a:path w="7010400" h="9525">
                  <a:moveTo>
                    <a:pt x="3244577" y="9524"/>
                  </a:moveTo>
                  <a:lnTo>
                    <a:pt x="3241947" y="9524"/>
                  </a:lnTo>
                  <a:lnTo>
                    <a:pt x="3240824" y="9060"/>
                  </a:lnTo>
                  <a:lnTo>
                    <a:pt x="3238964" y="7200"/>
                  </a:lnTo>
                  <a:lnTo>
                    <a:pt x="3238499" y="6077"/>
                  </a:lnTo>
                  <a:lnTo>
                    <a:pt x="3238499" y="3447"/>
                  </a:lnTo>
                  <a:lnTo>
                    <a:pt x="3238964" y="2324"/>
                  </a:lnTo>
                  <a:lnTo>
                    <a:pt x="3240824" y="464"/>
                  </a:lnTo>
                  <a:lnTo>
                    <a:pt x="3241947" y="0"/>
                  </a:lnTo>
                  <a:lnTo>
                    <a:pt x="3244577" y="0"/>
                  </a:lnTo>
                  <a:lnTo>
                    <a:pt x="3245699" y="464"/>
                  </a:lnTo>
                  <a:lnTo>
                    <a:pt x="3247559" y="2324"/>
                  </a:lnTo>
                  <a:lnTo>
                    <a:pt x="3248024" y="3447"/>
                  </a:lnTo>
                  <a:lnTo>
                    <a:pt x="3248024" y="6077"/>
                  </a:lnTo>
                  <a:lnTo>
                    <a:pt x="3247559" y="7200"/>
                  </a:lnTo>
                  <a:lnTo>
                    <a:pt x="3245699" y="9060"/>
                  </a:lnTo>
                  <a:lnTo>
                    <a:pt x="3244577" y="9524"/>
                  </a:lnTo>
                  <a:close/>
                </a:path>
                <a:path w="7010400" h="9525">
                  <a:moveTo>
                    <a:pt x="3292202" y="9524"/>
                  </a:moveTo>
                  <a:lnTo>
                    <a:pt x="3289572" y="9524"/>
                  </a:lnTo>
                  <a:lnTo>
                    <a:pt x="3288449" y="9060"/>
                  </a:lnTo>
                  <a:lnTo>
                    <a:pt x="3286589" y="7200"/>
                  </a:lnTo>
                  <a:lnTo>
                    <a:pt x="3286124" y="6077"/>
                  </a:lnTo>
                  <a:lnTo>
                    <a:pt x="3286124" y="3447"/>
                  </a:lnTo>
                  <a:lnTo>
                    <a:pt x="3286589" y="2324"/>
                  </a:lnTo>
                  <a:lnTo>
                    <a:pt x="3288449" y="464"/>
                  </a:lnTo>
                  <a:lnTo>
                    <a:pt x="3289572" y="0"/>
                  </a:lnTo>
                  <a:lnTo>
                    <a:pt x="3292202" y="0"/>
                  </a:lnTo>
                  <a:lnTo>
                    <a:pt x="3293325" y="464"/>
                  </a:lnTo>
                  <a:lnTo>
                    <a:pt x="3295184" y="2324"/>
                  </a:lnTo>
                  <a:lnTo>
                    <a:pt x="3295649" y="3447"/>
                  </a:lnTo>
                  <a:lnTo>
                    <a:pt x="3295649" y="6077"/>
                  </a:lnTo>
                  <a:lnTo>
                    <a:pt x="3295184" y="7200"/>
                  </a:lnTo>
                  <a:lnTo>
                    <a:pt x="3293325" y="9060"/>
                  </a:lnTo>
                  <a:lnTo>
                    <a:pt x="3292202" y="9524"/>
                  </a:lnTo>
                  <a:close/>
                </a:path>
                <a:path w="7010400" h="9525">
                  <a:moveTo>
                    <a:pt x="3339827" y="9524"/>
                  </a:moveTo>
                  <a:lnTo>
                    <a:pt x="3337197" y="9524"/>
                  </a:lnTo>
                  <a:lnTo>
                    <a:pt x="3336074" y="9060"/>
                  </a:lnTo>
                  <a:lnTo>
                    <a:pt x="3334214" y="7200"/>
                  </a:lnTo>
                  <a:lnTo>
                    <a:pt x="3333749" y="6077"/>
                  </a:lnTo>
                  <a:lnTo>
                    <a:pt x="3333749" y="3447"/>
                  </a:lnTo>
                  <a:lnTo>
                    <a:pt x="3334214" y="2324"/>
                  </a:lnTo>
                  <a:lnTo>
                    <a:pt x="3336074" y="464"/>
                  </a:lnTo>
                  <a:lnTo>
                    <a:pt x="3337197" y="0"/>
                  </a:lnTo>
                  <a:lnTo>
                    <a:pt x="3339827" y="0"/>
                  </a:lnTo>
                  <a:lnTo>
                    <a:pt x="3340950" y="464"/>
                  </a:lnTo>
                  <a:lnTo>
                    <a:pt x="3342809" y="2324"/>
                  </a:lnTo>
                  <a:lnTo>
                    <a:pt x="3343274" y="3447"/>
                  </a:lnTo>
                  <a:lnTo>
                    <a:pt x="3343274" y="6077"/>
                  </a:lnTo>
                  <a:lnTo>
                    <a:pt x="3342809" y="7200"/>
                  </a:lnTo>
                  <a:lnTo>
                    <a:pt x="3340950" y="9060"/>
                  </a:lnTo>
                  <a:lnTo>
                    <a:pt x="3339827" y="9524"/>
                  </a:lnTo>
                  <a:close/>
                </a:path>
                <a:path w="7010400" h="9525">
                  <a:moveTo>
                    <a:pt x="3387452" y="9524"/>
                  </a:moveTo>
                  <a:lnTo>
                    <a:pt x="3384822" y="9524"/>
                  </a:lnTo>
                  <a:lnTo>
                    <a:pt x="3383699" y="9060"/>
                  </a:lnTo>
                  <a:lnTo>
                    <a:pt x="3381839" y="7200"/>
                  </a:lnTo>
                  <a:lnTo>
                    <a:pt x="3381374" y="6077"/>
                  </a:lnTo>
                  <a:lnTo>
                    <a:pt x="3381374" y="3447"/>
                  </a:lnTo>
                  <a:lnTo>
                    <a:pt x="3381839" y="2324"/>
                  </a:lnTo>
                  <a:lnTo>
                    <a:pt x="3383699" y="464"/>
                  </a:lnTo>
                  <a:lnTo>
                    <a:pt x="3384822" y="0"/>
                  </a:lnTo>
                  <a:lnTo>
                    <a:pt x="3387452" y="0"/>
                  </a:lnTo>
                  <a:lnTo>
                    <a:pt x="3388575" y="464"/>
                  </a:lnTo>
                  <a:lnTo>
                    <a:pt x="3390434" y="2324"/>
                  </a:lnTo>
                  <a:lnTo>
                    <a:pt x="3390899" y="3447"/>
                  </a:lnTo>
                  <a:lnTo>
                    <a:pt x="3390899" y="6077"/>
                  </a:lnTo>
                  <a:lnTo>
                    <a:pt x="3390434" y="7200"/>
                  </a:lnTo>
                  <a:lnTo>
                    <a:pt x="3388575" y="9060"/>
                  </a:lnTo>
                  <a:lnTo>
                    <a:pt x="3387452" y="9524"/>
                  </a:lnTo>
                  <a:close/>
                </a:path>
                <a:path w="7010400" h="9525">
                  <a:moveTo>
                    <a:pt x="3435077" y="9524"/>
                  </a:moveTo>
                  <a:lnTo>
                    <a:pt x="3432447" y="9524"/>
                  </a:lnTo>
                  <a:lnTo>
                    <a:pt x="3431324" y="9060"/>
                  </a:lnTo>
                  <a:lnTo>
                    <a:pt x="3429464" y="7200"/>
                  </a:lnTo>
                  <a:lnTo>
                    <a:pt x="3428999" y="6077"/>
                  </a:lnTo>
                  <a:lnTo>
                    <a:pt x="3428999" y="3447"/>
                  </a:lnTo>
                  <a:lnTo>
                    <a:pt x="3429464" y="2324"/>
                  </a:lnTo>
                  <a:lnTo>
                    <a:pt x="3431324" y="464"/>
                  </a:lnTo>
                  <a:lnTo>
                    <a:pt x="3432447" y="0"/>
                  </a:lnTo>
                  <a:lnTo>
                    <a:pt x="3435077" y="0"/>
                  </a:lnTo>
                  <a:lnTo>
                    <a:pt x="3436199" y="464"/>
                  </a:lnTo>
                  <a:lnTo>
                    <a:pt x="3438059" y="2324"/>
                  </a:lnTo>
                  <a:lnTo>
                    <a:pt x="3438524" y="3447"/>
                  </a:lnTo>
                  <a:lnTo>
                    <a:pt x="3438524" y="6077"/>
                  </a:lnTo>
                  <a:lnTo>
                    <a:pt x="3438059" y="7200"/>
                  </a:lnTo>
                  <a:lnTo>
                    <a:pt x="3436199" y="9060"/>
                  </a:lnTo>
                  <a:lnTo>
                    <a:pt x="3435077" y="9524"/>
                  </a:lnTo>
                  <a:close/>
                </a:path>
                <a:path w="7010400" h="9525">
                  <a:moveTo>
                    <a:pt x="3482702" y="9524"/>
                  </a:moveTo>
                  <a:lnTo>
                    <a:pt x="3480072" y="9524"/>
                  </a:lnTo>
                  <a:lnTo>
                    <a:pt x="3478949" y="9060"/>
                  </a:lnTo>
                  <a:lnTo>
                    <a:pt x="3477089" y="7200"/>
                  </a:lnTo>
                  <a:lnTo>
                    <a:pt x="3476624" y="6077"/>
                  </a:lnTo>
                  <a:lnTo>
                    <a:pt x="3476624" y="3447"/>
                  </a:lnTo>
                  <a:lnTo>
                    <a:pt x="3477089" y="2324"/>
                  </a:lnTo>
                  <a:lnTo>
                    <a:pt x="3478949" y="464"/>
                  </a:lnTo>
                  <a:lnTo>
                    <a:pt x="3480072" y="0"/>
                  </a:lnTo>
                  <a:lnTo>
                    <a:pt x="3482702" y="0"/>
                  </a:lnTo>
                  <a:lnTo>
                    <a:pt x="3483824" y="464"/>
                  </a:lnTo>
                  <a:lnTo>
                    <a:pt x="3485684" y="2324"/>
                  </a:lnTo>
                  <a:lnTo>
                    <a:pt x="3486149" y="3447"/>
                  </a:lnTo>
                  <a:lnTo>
                    <a:pt x="3486149" y="6077"/>
                  </a:lnTo>
                  <a:lnTo>
                    <a:pt x="3485684" y="7200"/>
                  </a:lnTo>
                  <a:lnTo>
                    <a:pt x="3483824" y="9060"/>
                  </a:lnTo>
                  <a:lnTo>
                    <a:pt x="3482702" y="9524"/>
                  </a:lnTo>
                  <a:close/>
                </a:path>
                <a:path w="7010400" h="9525">
                  <a:moveTo>
                    <a:pt x="3530327" y="9524"/>
                  </a:moveTo>
                  <a:lnTo>
                    <a:pt x="3527697" y="9524"/>
                  </a:lnTo>
                  <a:lnTo>
                    <a:pt x="3526574" y="9060"/>
                  </a:lnTo>
                  <a:lnTo>
                    <a:pt x="3524714" y="7200"/>
                  </a:lnTo>
                  <a:lnTo>
                    <a:pt x="3524249" y="6077"/>
                  </a:lnTo>
                  <a:lnTo>
                    <a:pt x="3524249" y="3447"/>
                  </a:lnTo>
                  <a:lnTo>
                    <a:pt x="3524714" y="2324"/>
                  </a:lnTo>
                  <a:lnTo>
                    <a:pt x="3526574" y="464"/>
                  </a:lnTo>
                  <a:lnTo>
                    <a:pt x="3527697" y="0"/>
                  </a:lnTo>
                  <a:lnTo>
                    <a:pt x="3530327" y="0"/>
                  </a:lnTo>
                  <a:lnTo>
                    <a:pt x="3531449" y="464"/>
                  </a:lnTo>
                  <a:lnTo>
                    <a:pt x="3533309" y="2324"/>
                  </a:lnTo>
                  <a:lnTo>
                    <a:pt x="3533774" y="3447"/>
                  </a:lnTo>
                  <a:lnTo>
                    <a:pt x="3533774" y="6077"/>
                  </a:lnTo>
                  <a:lnTo>
                    <a:pt x="3533309" y="7200"/>
                  </a:lnTo>
                  <a:lnTo>
                    <a:pt x="3531449" y="9060"/>
                  </a:lnTo>
                  <a:lnTo>
                    <a:pt x="3530327" y="9524"/>
                  </a:lnTo>
                  <a:close/>
                </a:path>
                <a:path w="7010400" h="9525">
                  <a:moveTo>
                    <a:pt x="3577952" y="9524"/>
                  </a:moveTo>
                  <a:lnTo>
                    <a:pt x="3575322" y="9524"/>
                  </a:lnTo>
                  <a:lnTo>
                    <a:pt x="3574199" y="9060"/>
                  </a:lnTo>
                  <a:lnTo>
                    <a:pt x="3572339" y="7200"/>
                  </a:lnTo>
                  <a:lnTo>
                    <a:pt x="3571874" y="6077"/>
                  </a:lnTo>
                  <a:lnTo>
                    <a:pt x="3571874" y="3447"/>
                  </a:lnTo>
                  <a:lnTo>
                    <a:pt x="3572339" y="2324"/>
                  </a:lnTo>
                  <a:lnTo>
                    <a:pt x="3574199" y="464"/>
                  </a:lnTo>
                  <a:lnTo>
                    <a:pt x="3575322" y="0"/>
                  </a:lnTo>
                  <a:lnTo>
                    <a:pt x="3577952" y="0"/>
                  </a:lnTo>
                  <a:lnTo>
                    <a:pt x="3579074" y="464"/>
                  </a:lnTo>
                  <a:lnTo>
                    <a:pt x="3580934" y="2324"/>
                  </a:lnTo>
                  <a:lnTo>
                    <a:pt x="3581399" y="3447"/>
                  </a:lnTo>
                  <a:lnTo>
                    <a:pt x="3581399" y="6077"/>
                  </a:lnTo>
                  <a:lnTo>
                    <a:pt x="3580934" y="7200"/>
                  </a:lnTo>
                  <a:lnTo>
                    <a:pt x="3579074" y="9060"/>
                  </a:lnTo>
                  <a:lnTo>
                    <a:pt x="3577952" y="9524"/>
                  </a:lnTo>
                  <a:close/>
                </a:path>
                <a:path w="7010400" h="9525">
                  <a:moveTo>
                    <a:pt x="3625577" y="9524"/>
                  </a:moveTo>
                  <a:lnTo>
                    <a:pt x="3622947" y="9524"/>
                  </a:lnTo>
                  <a:lnTo>
                    <a:pt x="3621824" y="9060"/>
                  </a:lnTo>
                  <a:lnTo>
                    <a:pt x="3619964" y="7200"/>
                  </a:lnTo>
                  <a:lnTo>
                    <a:pt x="3619499" y="6077"/>
                  </a:lnTo>
                  <a:lnTo>
                    <a:pt x="3619499" y="3447"/>
                  </a:lnTo>
                  <a:lnTo>
                    <a:pt x="3619964" y="2324"/>
                  </a:lnTo>
                  <a:lnTo>
                    <a:pt x="3621824" y="464"/>
                  </a:lnTo>
                  <a:lnTo>
                    <a:pt x="3622947" y="0"/>
                  </a:lnTo>
                  <a:lnTo>
                    <a:pt x="3625577" y="0"/>
                  </a:lnTo>
                  <a:lnTo>
                    <a:pt x="3626699" y="464"/>
                  </a:lnTo>
                  <a:lnTo>
                    <a:pt x="3628559" y="2324"/>
                  </a:lnTo>
                  <a:lnTo>
                    <a:pt x="3629024" y="3447"/>
                  </a:lnTo>
                  <a:lnTo>
                    <a:pt x="3629024" y="6077"/>
                  </a:lnTo>
                  <a:lnTo>
                    <a:pt x="3628559" y="7200"/>
                  </a:lnTo>
                  <a:lnTo>
                    <a:pt x="3626699" y="9060"/>
                  </a:lnTo>
                  <a:lnTo>
                    <a:pt x="3625577" y="9524"/>
                  </a:lnTo>
                  <a:close/>
                </a:path>
                <a:path w="7010400" h="9525">
                  <a:moveTo>
                    <a:pt x="3673201" y="9524"/>
                  </a:moveTo>
                  <a:lnTo>
                    <a:pt x="3670571" y="9524"/>
                  </a:lnTo>
                  <a:lnTo>
                    <a:pt x="3669449" y="9060"/>
                  </a:lnTo>
                  <a:lnTo>
                    <a:pt x="3667589" y="7200"/>
                  </a:lnTo>
                  <a:lnTo>
                    <a:pt x="3667124" y="6077"/>
                  </a:lnTo>
                  <a:lnTo>
                    <a:pt x="3667124" y="3447"/>
                  </a:lnTo>
                  <a:lnTo>
                    <a:pt x="3667589" y="2324"/>
                  </a:lnTo>
                  <a:lnTo>
                    <a:pt x="3669449" y="464"/>
                  </a:lnTo>
                  <a:lnTo>
                    <a:pt x="3670571" y="0"/>
                  </a:lnTo>
                  <a:lnTo>
                    <a:pt x="3673201" y="0"/>
                  </a:lnTo>
                  <a:lnTo>
                    <a:pt x="3674324" y="464"/>
                  </a:lnTo>
                  <a:lnTo>
                    <a:pt x="3676184" y="2324"/>
                  </a:lnTo>
                  <a:lnTo>
                    <a:pt x="3676649" y="3447"/>
                  </a:lnTo>
                  <a:lnTo>
                    <a:pt x="3676649" y="6077"/>
                  </a:lnTo>
                  <a:lnTo>
                    <a:pt x="3676184" y="7200"/>
                  </a:lnTo>
                  <a:lnTo>
                    <a:pt x="3674324" y="9060"/>
                  </a:lnTo>
                  <a:lnTo>
                    <a:pt x="3673201" y="9524"/>
                  </a:lnTo>
                  <a:close/>
                </a:path>
                <a:path w="7010400" h="9525">
                  <a:moveTo>
                    <a:pt x="3720827" y="9524"/>
                  </a:moveTo>
                  <a:lnTo>
                    <a:pt x="3718197" y="9524"/>
                  </a:lnTo>
                  <a:lnTo>
                    <a:pt x="3717074" y="9060"/>
                  </a:lnTo>
                  <a:lnTo>
                    <a:pt x="3715214" y="7200"/>
                  </a:lnTo>
                  <a:lnTo>
                    <a:pt x="3714749" y="6077"/>
                  </a:lnTo>
                  <a:lnTo>
                    <a:pt x="3714749" y="3447"/>
                  </a:lnTo>
                  <a:lnTo>
                    <a:pt x="3715214" y="2324"/>
                  </a:lnTo>
                  <a:lnTo>
                    <a:pt x="3717074" y="464"/>
                  </a:lnTo>
                  <a:lnTo>
                    <a:pt x="3718197" y="0"/>
                  </a:lnTo>
                  <a:lnTo>
                    <a:pt x="3720827" y="0"/>
                  </a:lnTo>
                  <a:lnTo>
                    <a:pt x="3721949" y="464"/>
                  </a:lnTo>
                  <a:lnTo>
                    <a:pt x="3723809" y="2324"/>
                  </a:lnTo>
                  <a:lnTo>
                    <a:pt x="3724274" y="3447"/>
                  </a:lnTo>
                  <a:lnTo>
                    <a:pt x="3724274" y="6077"/>
                  </a:lnTo>
                  <a:lnTo>
                    <a:pt x="3723809" y="7200"/>
                  </a:lnTo>
                  <a:lnTo>
                    <a:pt x="3721949" y="9060"/>
                  </a:lnTo>
                  <a:lnTo>
                    <a:pt x="3720827" y="9524"/>
                  </a:lnTo>
                  <a:close/>
                </a:path>
                <a:path w="7010400" h="9525">
                  <a:moveTo>
                    <a:pt x="3768452" y="9524"/>
                  </a:moveTo>
                  <a:lnTo>
                    <a:pt x="3765822" y="9524"/>
                  </a:lnTo>
                  <a:lnTo>
                    <a:pt x="3764699" y="9060"/>
                  </a:lnTo>
                  <a:lnTo>
                    <a:pt x="3762839" y="7200"/>
                  </a:lnTo>
                  <a:lnTo>
                    <a:pt x="3762374" y="6077"/>
                  </a:lnTo>
                  <a:lnTo>
                    <a:pt x="3762374" y="3447"/>
                  </a:lnTo>
                  <a:lnTo>
                    <a:pt x="3762839" y="2324"/>
                  </a:lnTo>
                  <a:lnTo>
                    <a:pt x="3764699" y="464"/>
                  </a:lnTo>
                  <a:lnTo>
                    <a:pt x="3765822" y="0"/>
                  </a:lnTo>
                  <a:lnTo>
                    <a:pt x="3768452" y="0"/>
                  </a:lnTo>
                  <a:lnTo>
                    <a:pt x="3769574" y="464"/>
                  </a:lnTo>
                  <a:lnTo>
                    <a:pt x="3771434" y="2324"/>
                  </a:lnTo>
                  <a:lnTo>
                    <a:pt x="3771899" y="3447"/>
                  </a:lnTo>
                  <a:lnTo>
                    <a:pt x="3771899" y="6077"/>
                  </a:lnTo>
                  <a:lnTo>
                    <a:pt x="3771434" y="7200"/>
                  </a:lnTo>
                  <a:lnTo>
                    <a:pt x="3769574" y="9060"/>
                  </a:lnTo>
                  <a:lnTo>
                    <a:pt x="3768452" y="9524"/>
                  </a:lnTo>
                  <a:close/>
                </a:path>
                <a:path w="7010400" h="9525">
                  <a:moveTo>
                    <a:pt x="3816077" y="9524"/>
                  </a:moveTo>
                  <a:lnTo>
                    <a:pt x="3813447" y="9524"/>
                  </a:lnTo>
                  <a:lnTo>
                    <a:pt x="3812324" y="9060"/>
                  </a:lnTo>
                  <a:lnTo>
                    <a:pt x="3810464" y="7200"/>
                  </a:lnTo>
                  <a:lnTo>
                    <a:pt x="3809999" y="6077"/>
                  </a:lnTo>
                  <a:lnTo>
                    <a:pt x="3809999" y="3447"/>
                  </a:lnTo>
                  <a:lnTo>
                    <a:pt x="3810464" y="2324"/>
                  </a:lnTo>
                  <a:lnTo>
                    <a:pt x="3812324" y="464"/>
                  </a:lnTo>
                  <a:lnTo>
                    <a:pt x="3813447" y="0"/>
                  </a:lnTo>
                  <a:lnTo>
                    <a:pt x="3816077" y="0"/>
                  </a:lnTo>
                  <a:lnTo>
                    <a:pt x="3817199" y="464"/>
                  </a:lnTo>
                  <a:lnTo>
                    <a:pt x="3819059" y="2324"/>
                  </a:lnTo>
                  <a:lnTo>
                    <a:pt x="3819524" y="3447"/>
                  </a:lnTo>
                  <a:lnTo>
                    <a:pt x="3819524" y="6077"/>
                  </a:lnTo>
                  <a:lnTo>
                    <a:pt x="3819059" y="7200"/>
                  </a:lnTo>
                  <a:lnTo>
                    <a:pt x="3817199" y="9060"/>
                  </a:lnTo>
                  <a:lnTo>
                    <a:pt x="3816077" y="9524"/>
                  </a:lnTo>
                  <a:close/>
                </a:path>
                <a:path w="7010400" h="9525">
                  <a:moveTo>
                    <a:pt x="3863702" y="9524"/>
                  </a:moveTo>
                  <a:lnTo>
                    <a:pt x="3861072" y="9524"/>
                  </a:lnTo>
                  <a:lnTo>
                    <a:pt x="3859949" y="9060"/>
                  </a:lnTo>
                  <a:lnTo>
                    <a:pt x="3858089" y="7200"/>
                  </a:lnTo>
                  <a:lnTo>
                    <a:pt x="3857624" y="6077"/>
                  </a:lnTo>
                  <a:lnTo>
                    <a:pt x="3857624" y="3447"/>
                  </a:lnTo>
                  <a:lnTo>
                    <a:pt x="3858089" y="2324"/>
                  </a:lnTo>
                  <a:lnTo>
                    <a:pt x="3859949" y="464"/>
                  </a:lnTo>
                  <a:lnTo>
                    <a:pt x="3861072" y="0"/>
                  </a:lnTo>
                  <a:lnTo>
                    <a:pt x="3863702" y="0"/>
                  </a:lnTo>
                  <a:lnTo>
                    <a:pt x="3864824" y="464"/>
                  </a:lnTo>
                  <a:lnTo>
                    <a:pt x="3866684" y="2324"/>
                  </a:lnTo>
                  <a:lnTo>
                    <a:pt x="3867149" y="3447"/>
                  </a:lnTo>
                  <a:lnTo>
                    <a:pt x="3867149" y="6077"/>
                  </a:lnTo>
                  <a:lnTo>
                    <a:pt x="3866684" y="7200"/>
                  </a:lnTo>
                  <a:lnTo>
                    <a:pt x="3864824" y="9060"/>
                  </a:lnTo>
                  <a:lnTo>
                    <a:pt x="3863702" y="9524"/>
                  </a:lnTo>
                  <a:close/>
                </a:path>
                <a:path w="7010400" h="9525">
                  <a:moveTo>
                    <a:pt x="3911327" y="9524"/>
                  </a:moveTo>
                  <a:lnTo>
                    <a:pt x="3908697" y="9524"/>
                  </a:lnTo>
                  <a:lnTo>
                    <a:pt x="3907574" y="9060"/>
                  </a:lnTo>
                  <a:lnTo>
                    <a:pt x="3905714" y="7200"/>
                  </a:lnTo>
                  <a:lnTo>
                    <a:pt x="3905250" y="6077"/>
                  </a:lnTo>
                  <a:lnTo>
                    <a:pt x="3905250" y="3447"/>
                  </a:lnTo>
                  <a:lnTo>
                    <a:pt x="3905714" y="2324"/>
                  </a:lnTo>
                  <a:lnTo>
                    <a:pt x="3907574" y="464"/>
                  </a:lnTo>
                  <a:lnTo>
                    <a:pt x="3908697" y="0"/>
                  </a:lnTo>
                  <a:lnTo>
                    <a:pt x="3911327" y="0"/>
                  </a:lnTo>
                  <a:lnTo>
                    <a:pt x="3912450" y="464"/>
                  </a:lnTo>
                  <a:lnTo>
                    <a:pt x="3914310" y="2324"/>
                  </a:lnTo>
                  <a:lnTo>
                    <a:pt x="3914774" y="3447"/>
                  </a:lnTo>
                  <a:lnTo>
                    <a:pt x="3914774" y="6077"/>
                  </a:lnTo>
                  <a:lnTo>
                    <a:pt x="3914310" y="7200"/>
                  </a:lnTo>
                  <a:lnTo>
                    <a:pt x="3912450" y="9060"/>
                  </a:lnTo>
                  <a:lnTo>
                    <a:pt x="3911327" y="9524"/>
                  </a:lnTo>
                  <a:close/>
                </a:path>
                <a:path w="7010400" h="9525">
                  <a:moveTo>
                    <a:pt x="3958952" y="9524"/>
                  </a:moveTo>
                  <a:lnTo>
                    <a:pt x="3956322" y="9524"/>
                  </a:lnTo>
                  <a:lnTo>
                    <a:pt x="3955199" y="9060"/>
                  </a:lnTo>
                  <a:lnTo>
                    <a:pt x="3953339" y="7200"/>
                  </a:lnTo>
                  <a:lnTo>
                    <a:pt x="3952874" y="6077"/>
                  </a:lnTo>
                  <a:lnTo>
                    <a:pt x="3952874" y="3447"/>
                  </a:lnTo>
                  <a:lnTo>
                    <a:pt x="3953339" y="2324"/>
                  </a:lnTo>
                  <a:lnTo>
                    <a:pt x="3955199" y="464"/>
                  </a:lnTo>
                  <a:lnTo>
                    <a:pt x="3956322" y="0"/>
                  </a:lnTo>
                  <a:lnTo>
                    <a:pt x="3958952" y="0"/>
                  </a:lnTo>
                  <a:lnTo>
                    <a:pt x="3960074" y="464"/>
                  </a:lnTo>
                  <a:lnTo>
                    <a:pt x="3961934" y="2324"/>
                  </a:lnTo>
                  <a:lnTo>
                    <a:pt x="3962399" y="3447"/>
                  </a:lnTo>
                  <a:lnTo>
                    <a:pt x="3962399" y="6077"/>
                  </a:lnTo>
                  <a:lnTo>
                    <a:pt x="3961934" y="7200"/>
                  </a:lnTo>
                  <a:lnTo>
                    <a:pt x="3960074" y="9060"/>
                  </a:lnTo>
                  <a:lnTo>
                    <a:pt x="3958952" y="9524"/>
                  </a:lnTo>
                  <a:close/>
                </a:path>
                <a:path w="7010400" h="9525">
                  <a:moveTo>
                    <a:pt x="4006577" y="9524"/>
                  </a:moveTo>
                  <a:lnTo>
                    <a:pt x="4003947" y="9524"/>
                  </a:lnTo>
                  <a:lnTo>
                    <a:pt x="4002824" y="9060"/>
                  </a:lnTo>
                  <a:lnTo>
                    <a:pt x="4000964" y="7200"/>
                  </a:lnTo>
                  <a:lnTo>
                    <a:pt x="4000499" y="6077"/>
                  </a:lnTo>
                  <a:lnTo>
                    <a:pt x="4000499" y="3447"/>
                  </a:lnTo>
                  <a:lnTo>
                    <a:pt x="4000964" y="2324"/>
                  </a:lnTo>
                  <a:lnTo>
                    <a:pt x="4002824" y="464"/>
                  </a:lnTo>
                  <a:lnTo>
                    <a:pt x="4003947" y="0"/>
                  </a:lnTo>
                  <a:lnTo>
                    <a:pt x="4006577" y="0"/>
                  </a:lnTo>
                  <a:lnTo>
                    <a:pt x="4007699" y="464"/>
                  </a:lnTo>
                  <a:lnTo>
                    <a:pt x="4009559" y="2324"/>
                  </a:lnTo>
                  <a:lnTo>
                    <a:pt x="4010024" y="3447"/>
                  </a:lnTo>
                  <a:lnTo>
                    <a:pt x="4010024" y="6077"/>
                  </a:lnTo>
                  <a:lnTo>
                    <a:pt x="4009559" y="7200"/>
                  </a:lnTo>
                  <a:lnTo>
                    <a:pt x="4007699" y="9060"/>
                  </a:lnTo>
                  <a:lnTo>
                    <a:pt x="4006577" y="9524"/>
                  </a:lnTo>
                  <a:close/>
                </a:path>
                <a:path w="7010400" h="9525">
                  <a:moveTo>
                    <a:pt x="4054202" y="9524"/>
                  </a:moveTo>
                  <a:lnTo>
                    <a:pt x="4051572" y="9524"/>
                  </a:lnTo>
                  <a:lnTo>
                    <a:pt x="4050449" y="9060"/>
                  </a:lnTo>
                  <a:lnTo>
                    <a:pt x="4048589" y="7200"/>
                  </a:lnTo>
                  <a:lnTo>
                    <a:pt x="4048124" y="6077"/>
                  </a:lnTo>
                  <a:lnTo>
                    <a:pt x="4048124" y="3447"/>
                  </a:lnTo>
                  <a:lnTo>
                    <a:pt x="4048589" y="2324"/>
                  </a:lnTo>
                  <a:lnTo>
                    <a:pt x="4050449" y="464"/>
                  </a:lnTo>
                  <a:lnTo>
                    <a:pt x="4051572" y="0"/>
                  </a:lnTo>
                  <a:lnTo>
                    <a:pt x="4054202" y="0"/>
                  </a:lnTo>
                  <a:lnTo>
                    <a:pt x="4055324" y="464"/>
                  </a:lnTo>
                  <a:lnTo>
                    <a:pt x="4057184" y="2324"/>
                  </a:lnTo>
                  <a:lnTo>
                    <a:pt x="4057649" y="3447"/>
                  </a:lnTo>
                  <a:lnTo>
                    <a:pt x="4057649" y="6077"/>
                  </a:lnTo>
                  <a:lnTo>
                    <a:pt x="4057184" y="7200"/>
                  </a:lnTo>
                  <a:lnTo>
                    <a:pt x="4055324" y="9060"/>
                  </a:lnTo>
                  <a:lnTo>
                    <a:pt x="4054202" y="9524"/>
                  </a:lnTo>
                  <a:close/>
                </a:path>
                <a:path w="7010400" h="9525">
                  <a:moveTo>
                    <a:pt x="4101827" y="9524"/>
                  </a:moveTo>
                  <a:lnTo>
                    <a:pt x="4099196" y="9524"/>
                  </a:lnTo>
                  <a:lnTo>
                    <a:pt x="4098074" y="9060"/>
                  </a:lnTo>
                  <a:lnTo>
                    <a:pt x="4096214" y="7200"/>
                  </a:lnTo>
                  <a:lnTo>
                    <a:pt x="4095749" y="6077"/>
                  </a:lnTo>
                  <a:lnTo>
                    <a:pt x="4095749" y="3447"/>
                  </a:lnTo>
                  <a:lnTo>
                    <a:pt x="4096214" y="2324"/>
                  </a:lnTo>
                  <a:lnTo>
                    <a:pt x="4098074" y="464"/>
                  </a:lnTo>
                  <a:lnTo>
                    <a:pt x="4099196" y="0"/>
                  </a:lnTo>
                  <a:lnTo>
                    <a:pt x="4101827" y="0"/>
                  </a:lnTo>
                  <a:lnTo>
                    <a:pt x="4102949" y="464"/>
                  </a:lnTo>
                  <a:lnTo>
                    <a:pt x="4104809" y="2324"/>
                  </a:lnTo>
                  <a:lnTo>
                    <a:pt x="4105274" y="3447"/>
                  </a:lnTo>
                  <a:lnTo>
                    <a:pt x="4105274" y="6077"/>
                  </a:lnTo>
                  <a:lnTo>
                    <a:pt x="4104809" y="7200"/>
                  </a:lnTo>
                  <a:lnTo>
                    <a:pt x="4102949" y="9060"/>
                  </a:lnTo>
                  <a:lnTo>
                    <a:pt x="4101827" y="9524"/>
                  </a:lnTo>
                  <a:close/>
                </a:path>
                <a:path w="7010400" h="9525">
                  <a:moveTo>
                    <a:pt x="4149452" y="9524"/>
                  </a:moveTo>
                  <a:lnTo>
                    <a:pt x="4146822" y="9524"/>
                  </a:lnTo>
                  <a:lnTo>
                    <a:pt x="4145699" y="9060"/>
                  </a:lnTo>
                  <a:lnTo>
                    <a:pt x="4143839" y="7200"/>
                  </a:lnTo>
                  <a:lnTo>
                    <a:pt x="4143374" y="6077"/>
                  </a:lnTo>
                  <a:lnTo>
                    <a:pt x="4143374" y="3447"/>
                  </a:lnTo>
                  <a:lnTo>
                    <a:pt x="4143839" y="2324"/>
                  </a:lnTo>
                  <a:lnTo>
                    <a:pt x="4145699" y="464"/>
                  </a:lnTo>
                  <a:lnTo>
                    <a:pt x="4146822" y="0"/>
                  </a:lnTo>
                  <a:lnTo>
                    <a:pt x="4149452" y="0"/>
                  </a:lnTo>
                  <a:lnTo>
                    <a:pt x="4150574" y="464"/>
                  </a:lnTo>
                  <a:lnTo>
                    <a:pt x="4152434" y="2324"/>
                  </a:lnTo>
                  <a:lnTo>
                    <a:pt x="4152899" y="3447"/>
                  </a:lnTo>
                  <a:lnTo>
                    <a:pt x="4152899" y="6077"/>
                  </a:lnTo>
                  <a:lnTo>
                    <a:pt x="4152434" y="7200"/>
                  </a:lnTo>
                  <a:lnTo>
                    <a:pt x="4150574" y="9060"/>
                  </a:lnTo>
                  <a:lnTo>
                    <a:pt x="4149452" y="9524"/>
                  </a:lnTo>
                  <a:close/>
                </a:path>
                <a:path w="7010400" h="9525">
                  <a:moveTo>
                    <a:pt x="4197077" y="9524"/>
                  </a:moveTo>
                  <a:lnTo>
                    <a:pt x="4194447" y="9524"/>
                  </a:lnTo>
                  <a:lnTo>
                    <a:pt x="4193324" y="9060"/>
                  </a:lnTo>
                  <a:lnTo>
                    <a:pt x="4191464" y="7200"/>
                  </a:lnTo>
                  <a:lnTo>
                    <a:pt x="4190999" y="6077"/>
                  </a:lnTo>
                  <a:lnTo>
                    <a:pt x="4190999" y="3447"/>
                  </a:lnTo>
                  <a:lnTo>
                    <a:pt x="4191464" y="2324"/>
                  </a:lnTo>
                  <a:lnTo>
                    <a:pt x="4193324" y="464"/>
                  </a:lnTo>
                  <a:lnTo>
                    <a:pt x="4194447" y="0"/>
                  </a:lnTo>
                  <a:lnTo>
                    <a:pt x="4197077" y="0"/>
                  </a:lnTo>
                  <a:lnTo>
                    <a:pt x="4198199" y="464"/>
                  </a:lnTo>
                  <a:lnTo>
                    <a:pt x="4200059" y="2324"/>
                  </a:lnTo>
                  <a:lnTo>
                    <a:pt x="4200524" y="3447"/>
                  </a:lnTo>
                  <a:lnTo>
                    <a:pt x="4200524" y="6077"/>
                  </a:lnTo>
                  <a:lnTo>
                    <a:pt x="4200059" y="7200"/>
                  </a:lnTo>
                  <a:lnTo>
                    <a:pt x="4198199" y="9060"/>
                  </a:lnTo>
                  <a:lnTo>
                    <a:pt x="4197077" y="9524"/>
                  </a:lnTo>
                  <a:close/>
                </a:path>
                <a:path w="7010400" h="9525">
                  <a:moveTo>
                    <a:pt x="4244702" y="9524"/>
                  </a:moveTo>
                  <a:lnTo>
                    <a:pt x="4242072" y="9524"/>
                  </a:lnTo>
                  <a:lnTo>
                    <a:pt x="4240949" y="9060"/>
                  </a:lnTo>
                  <a:lnTo>
                    <a:pt x="4239089" y="7200"/>
                  </a:lnTo>
                  <a:lnTo>
                    <a:pt x="4238624" y="6077"/>
                  </a:lnTo>
                  <a:lnTo>
                    <a:pt x="4238624" y="3447"/>
                  </a:lnTo>
                  <a:lnTo>
                    <a:pt x="4239089" y="2324"/>
                  </a:lnTo>
                  <a:lnTo>
                    <a:pt x="4240949" y="464"/>
                  </a:lnTo>
                  <a:lnTo>
                    <a:pt x="4242072" y="0"/>
                  </a:lnTo>
                  <a:lnTo>
                    <a:pt x="4244702" y="0"/>
                  </a:lnTo>
                  <a:lnTo>
                    <a:pt x="4245824" y="464"/>
                  </a:lnTo>
                  <a:lnTo>
                    <a:pt x="4247684" y="2324"/>
                  </a:lnTo>
                  <a:lnTo>
                    <a:pt x="4248149" y="3447"/>
                  </a:lnTo>
                  <a:lnTo>
                    <a:pt x="4248149" y="6077"/>
                  </a:lnTo>
                  <a:lnTo>
                    <a:pt x="4247684" y="7200"/>
                  </a:lnTo>
                  <a:lnTo>
                    <a:pt x="4245824" y="9060"/>
                  </a:lnTo>
                  <a:lnTo>
                    <a:pt x="4244702" y="9524"/>
                  </a:lnTo>
                  <a:close/>
                </a:path>
                <a:path w="7010400" h="9525">
                  <a:moveTo>
                    <a:pt x="4292327" y="9524"/>
                  </a:moveTo>
                  <a:lnTo>
                    <a:pt x="4289697" y="9524"/>
                  </a:lnTo>
                  <a:lnTo>
                    <a:pt x="4288574" y="9060"/>
                  </a:lnTo>
                  <a:lnTo>
                    <a:pt x="4286714" y="7200"/>
                  </a:lnTo>
                  <a:lnTo>
                    <a:pt x="4286249" y="6077"/>
                  </a:lnTo>
                  <a:lnTo>
                    <a:pt x="4286249" y="3447"/>
                  </a:lnTo>
                  <a:lnTo>
                    <a:pt x="4286714" y="2324"/>
                  </a:lnTo>
                  <a:lnTo>
                    <a:pt x="4288574" y="464"/>
                  </a:lnTo>
                  <a:lnTo>
                    <a:pt x="4289697" y="0"/>
                  </a:lnTo>
                  <a:lnTo>
                    <a:pt x="4292327" y="0"/>
                  </a:lnTo>
                  <a:lnTo>
                    <a:pt x="4293449" y="464"/>
                  </a:lnTo>
                  <a:lnTo>
                    <a:pt x="4295309" y="2324"/>
                  </a:lnTo>
                  <a:lnTo>
                    <a:pt x="4295774" y="3447"/>
                  </a:lnTo>
                  <a:lnTo>
                    <a:pt x="4295774" y="6077"/>
                  </a:lnTo>
                  <a:lnTo>
                    <a:pt x="4295309" y="7200"/>
                  </a:lnTo>
                  <a:lnTo>
                    <a:pt x="4293449" y="9060"/>
                  </a:lnTo>
                  <a:lnTo>
                    <a:pt x="4292327" y="9524"/>
                  </a:lnTo>
                  <a:close/>
                </a:path>
                <a:path w="7010400" h="9525">
                  <a:moveTo>
                    <a:pt x="4339951" y="9524"/>
                  </a:moveTo>
                  <a:lnTo>
                    <a:pt x="4337321" y="9524"/>
                  </a:lnTo>
                  <a:lnTo>
                    <a:pt x="4336199" y="9060"/>
                  </a:lnTo>
                  <a:lnTo>
                    <a:pt x="4334339" y="7200"/>
                  </a:lnTo>
                  <a:lnTo>
                    <a:pt x="4333874" y="6077"/>
                  </a:lnTo>
                  <a:lnTo>
                    <a:pt x="4333874" y="3447"/>
                  </a:lnTo>
                  <a:lnTo>
                    <a:pt x="4334339" y="2324"/>
                  </a:lnTo>
                  <a:lnTo>
                    <a:pt x="4336199" y="464"/>
                  </a:lnTo>
                  <a:lnTo>
                    <a:pt x="4337321" y="0"/>
                  </a:lnTo>
                  <a:lnTo>
                    <a:pt x="4339951" y="0"/>
                  </a:lnTo>
                  <a:lnTo>
                    <a:pt x="4341074" y="464"/>
                  </a:lnTo>
                  <a:lnTo>
                    <a:pt x="4342934" y="2324"/>
                  </a:lnTo>
                  <a:lnTo>
                    <a:pt x="4343399" y="3447"/>
                  </a:lnTo>
                  <a:lnTo>
                    <a:pt x="4343399" y="6077"/>
                  </a:lnTo>
                  <a:lnTo>
                    <a:pt x="4342934" y="7200"/>
                  </a:lnTo>
                  <a:lnTo>
                    <a:pt x="4341074" y="9060"/>
                  </a:lnTo>
                  <a:lnTo>
                    <a:pt x="4339951" y="9524"/>
                  </a:lnTo>
                  <a:close/>
                </a:path>
                <a:path w="7010400" h="9525">
                  <a:moveTo>
                    <a:pt x="4387577" y="9524"/>
                  </a:moveTo>
                  <a:lnTo>
                    <a:pt x="4384947" y="9524"/>
                  </a:lnTo>
                  <a:lnTo>
                    <a:pt x="4383824" y="9060"/>
                  </a:lnTo>
                  <a:lnTo>
                    <a:pt x="4381964" y="7200"/>
                  </a:lnTo>
                  <a:lnTo>
                    <a:pt x="4381499" y="6077"/>
                  </a:lnTo>
                  <a:lnTo>
                    <a:pt x="4381499" y="3447"/>
                  </a:lnTo>
                  <a:lnTo>
                    <a:pt x="4381964" y="2324"/>
                  </a:lnTo>
                  <a:lnTo>
                    <a:pt x="4383824" y="464"/>
                  </a:lnTo>
                  <a:lnTo>
                    <a:pt x="4384947" y="0"/>
                  </a:lnTo>
                  <a:lnTo>
                    <a:pt x="4387577" y="0"/>
                  </a:lnTo>
                  <a:lnTo>
                    <a:pt x="4388699" y="464"/>
                  </a:lnTo>
                  <a:lnTo>
                    <a:pt x="4390559" y="2324"/>
                  </a:lnTo>
                  <a:lnTo>
                    <a:pt x="4391024" y="3447"/>
                  </a:lnTo>
                  <a:lnTo>
                    <a:pt x="4391024" y="6077"/>
                  </a:lnTo>
                  <a:lnTo>
                    <a:pt x="4390559" y="7200"/>
                  </a:lnTo>
                  <a:lnTo>
                    <a:pt x="4388699" y="9060"/>
                  </a:lnTo>
                  <a:lnTo>
                    <a:pt x="4387577" y="9524"/>
                  </a:lnTo>
                  <a:close/>
                </a:path>
                <a:path w="7010400" h="9525">
                  <a:moveTo>
                    <a:pt x="4435202" y="9524"/>
                  </a:moveTo>
                  <a:lnTo>
                    <a:pt x="4432572" y="9524"/>
                  </a:lnTo>
                  <a:lnTo>
                    <a:pt x="4431449" y="9060"/>
                  </a:lnTo>
                  <a:lnTo>
                    <a:pt x="4429589" y="7200"/>
                  </a:lnTo>
                  <a:lnTo>
                    <a:pt x="4429124" y="6077"/>
                  </a:lnTo>
                  <a:lnTo>
                    <a:pt x="4429124" y="3447"/>
                  </a:lnTo>
                  <a:lnTo>
                    <a:pt x="4429589" y="2324"/>
                  </a:lnTo>
                  <a:lnTo>
                    <a:pt x="4431449" y="464"/>
                  </a:lnTo>
                  <a:lnTo>
                    <a:pt x="4432572" y="0"/>
                  </a:lnTo>
                  <a:lnTo>
                    <a:pt x="4435202" y="0"/>
                  </a:lnTo>
                  <a:lnTo>
                    <a:pt x="4436324" y="464"/>
                  </a:lnTo>
                  <a:lnTo>
                    <a:pt x="4438184" y="2324"/>
                  </a:lnTo>
                  <a:lnTo>
                    <a:pt x="4438649" y="3447"/>
                  </a:lnTo>
                  <a:lnTo>
                    <a:pt x="4438649" y="6077"/>
                  </a:lnTo>
                  <a:lnTo>
                    <a:pt x="4438184" y="7200"/>
                  </a:lnTo>
                  <a:lnTo>
                    <a:pt x="4436324" y="9060"/>
                  </a:lnTo>
                  <a:lnTo>
                    <a:pt x="4435202" y="9524"/>
                  </a:lnTo>
                  <a:close/>
                </a:path>
                <a:path w="7010400" h="9525">
                  <a:moveTo>
                    <a:pt x="4482827" y="9524"/>
                  </a:moveTo>
                  <a:lnTo>
                    <a:pt x="4480197" y="9524"/>
                  </a:lnTo>
                  <a:lnTo>
                    <a:pt x="4479074" y="9060"/>
                  </a:lnTo>
                  <a:lnTo>
                    <a:pt x="4477214" y="7200"/>
                  </a:lnTo>
                  <a:lnTo>
                    <a:pt x="4476749" y="6077"/>
                  </a:lnTo>
                  <a:lnTo>
                    <a:pt x="4476749" y="3447"/>
                  </a:lnTo>
                  <a:lnTo>
                    <a:pt x="4477214" y="2324"/>
                  </a:lnTo>
                  <a:lnTo>
                    <a:pt x="4479074" y="464"/>
                  </a:lnTo>
                  <a:lnTo>
                    <a:pt x="4480197" y="0"/>
                  </a:lnTo>
                  <a:lnTo>
                    <a:pt x="4482827" y="0"/>
                  </a:lnTo>
                  <a:lnTo>
                    <a:pt x="4483949" y="464"/>
                  </a:lnTo>
                  <a:lnTo>
                    <a:pt x="4485809" y="2324"/>
                  </a:lnTo>
                  <a:lnTo>
                    <a:pt x="4486274" y="3447"/>
                  </a:lnTo>
                  <a:lnTo>
                    <a:pt x="4486274" y="6077"/>
                  </a:lnTo>
                  <a:lnTo>
                    <a:pt x="4485809" y="7200"/>
                  </a:lnTo>
                  <a:lnTo>
                    <a:pt x="4483949" y="9060"/>
                  </a:lnTo>
                  <a:lnTo>
                    <a:pt x="4482827" y="9524"/>
                  </a:lnTo>
                  <a:close/>
                </a:path>
                <a:path w="7010400" h="9525">
                  <a:moveTo>
                    <a:pt x="4530452" y="9524"/>
                  </a:moveTo>
                  <a:lnTo>
                    <a:pt x="4527822" y="9524"/>
                  </a:lnTo>
                  <a:lnTo>
                    <a:pt x="4526699" y="9060"/>
                  </a:lnTo>
                  <a:lnTo>
                    <a:pt x="4524839" y="7200"/>
                  </a:lnTo>
                  <a:lnTo>
                    <a:pt x="4524374" y="6077"/>
                  </a:lnTo>
                  <a:lnTo>
                    <a:pt x="4524374" y="3447"/>
                  </a:lnTo>
                  <a:lnTo>
                    <a:pt x="4524839" y="2324"/>
                  </a:lnTo>
                  <a:lnTo>
                    <a:pt x="4526699" y="464"/>
                  </a:lnTo>
                  <a:lnTo>
                    <a:pt x="4527822" y="0"/>
                  </a:lnTo>
                  <a:lnTo>
                    <a:pt x="4530452" y="0"/>
                  </a:lnTo>
                  <a:lnTo>
                    <a:pt x="4531574" y="464"/>
                  </a:lnTo>
                  <a:lnTo>
                    <a:pt x="4533434" y="2324"/>
                  </a:lnTo>
                  <a:lnTo>
                    <a:pt x="4533899" y="3447"/>
                  </a:lnTo>
                  <a:lnTo>
                    <a:pt x="4533899" y="6077"/>
                  </a:lnTo>
                  <a:lnTo>
                    <a:pt x="4533434" y="7200"/>
                  </a:lnTo>
                  <a:lnTo>
                    <a:pt x="4531574" y="9060"/>
                  </a:lnTo>
                  <a:lnTo>
                    <a:pt x="4530452" y="9524"/>
                  </a:lnTo>
                  <a:close/>
                </a:path>
                <a:path w="7010400" h="9525">
                  <a:moveTo>
                    <a:pt x="4578077" y="9524"/>
                  </a:moveTo>
                  <a:lnTo>
                    <a:pt x="4575447" y="9524"/>
                  </a:lnTo>
                  <a:lnTo>
                    <a:pt x="4574324" y="9060"/>
                  </a:lnTo>
                  <a:lnTo>
                    <a:pt x="4572464" y="7200"/>
                  </a:lnTo>
                  <a:lnTo>
                    <a:pt x="4571999" y="6077"/>
                  </a:lnTo>
                  <a:lnTo>
                    <a:pt x="4571999" y="3447"/>
                  </a:lnTo>
                  <a:lnTo>
                    <a:pt x="4572464" y="2324"/>
                  </a:lnTo>
                  <a:lnTo>
                    <a:pt x="4574324" y="464"/>
                  </a:lnTo>
                  <a:lnTo>
                    <a:pt x="4575447" y="0"/>
                  </a:lnTo>
                  <a:lnTo>
                    <a:pt x="4578077" y="0"/>
                  </a:lnTo>
                  <a:lnTo>
                    <a:pt x="4579199" y="464"/>
                  </a:lnTo>
                  <a:lnTo>
                    <a:pt x="4581059" y="2324"/>
                  </a:lnTo>
                  <a:lnTo>
                    <a:pt x="4581525" y="3447"/>
                  </a:lnTo>
                  <a:lnTo>
                    <a:pt x="4581525" y="6077"/>
                  </a:lnTo>
                  <a:lnTo>
                    <a:pt x="4581059" y="7200"/>
                  </a:lnTo>
                  <a:lnTo>
                    <a:pt x="4579199" y="9060"/>
                  </a:lnTo>
                  <a:lnTo>
                    <a:pt x="4578077" y="9524"/>
                  </a:lnTo>
                  <a:close/>
                </a:path>
                <a:path w="7010400" h="9525">
                  <a:moveTo>
                    <a:pt x="4625702" y="9524"/>
                  </a:moveTo>
                  <a:lnTo>
                    <a:pt x="4623072" y="9524"/>
                  </a:lnTo>
                  <a:lnTo>
                    <a:pt x="4621949" y="9060"/>
                  </a:lnTo>
                  <a:lnTo>
                    <a:pt x="4620089" y="7200"/>
                  </a:lnTo>
                  <a:lnTo>
                    <a:pt x="4619624" y="6077"/>
                  </a:lnTo>
                  <a:lnTo>
                    <a:pt x="4619624" y="3447"/>
                  </a:lnTo>
                  <a:lnTo>
                    <a:pt x="4620089" y="2324"/>
                  </a:lnTo>
                  <a:lnTo>
                    <a:pt x="4621949" y="464"/>
                  </a:lnTo>
                  <a:lnTo>
                    <a:pt x="4623072" y="0"/>
                  </a:lnTo>
                  <a:lnTo>
                    <a:pt x="4625702" y="0"/>
                  </a:lnTo>
                  <a:lnTo>
                    <a:pt x="4626824" y="464"/>
                  </a:lnTo>
                  <a:lnTo>
                    <a:pt x="4628684" y="2324"/>
                  </a:lnTo>
                  <a:lnTo>
                    <a:pt x="4629149" y="3447"/>
                  </a:lnTo>
                  <a:lnTo>
                    <a:pt x="4629149" y="6077"/>
                  </a:lnTo>
                  <a:lnTo>
                    <a:pt x="4628684" y="7200"/>
                  </a:lnTo>
                  <a:lnTo>
                    <a:pt x="4626824" y="9060"/>
                  </a:lnTo>
                  <a:lnTo>
                    <a:pt x="4625702" y="9524"/>
                  </a:lnTo>
                  <a:close/>
                </a:path>
                <a:path w="7010400" h="9525">
                  <a:moveTo>
                    <a:pt x="4673327" y="9524"/>
                  </a:moveTo>
                  <a:lnTo>
                    <a:pt x="4670697" y="9524"/>
                  </a:lnTo>
                  <a:lnTo>
                    <a:pt x="4669574" y="9060"/>
                  </a:lnTo>
                  <a:lnTo>
                    <a:pt x="4667714" y="7200"/>
                  </a:lnTo>
                  <a:lnTo>
                    <a:pt x="4667249" y="6077"/>
                  </a:lnTo>
                  <a:lnTo>
                    <a:pt x="4667249" y="3447"/>
                  </a:lnTo>
                  <a:lnTo>
                    <a:pt x="4667714" y="2324"/>
                  </a:lnTo>
                  <a:lnTo>
                    <a:pt x="4669574" y="464"/>
                  </a:lnTo>
                  <a:lnTo>
                    <a:pt x="4670697" y="0"/>
                  </a:lnTo>
                  <a:lnTo>
                    <a:pt x="4673327" y="0"/>
                  </a:lnTo>
                  <a:lnTo>
                    <a:pt x="4674449" y="464"/>
                  </a:lnTo>
                  <a:lnTo>
                    <a:pt x="4676309" y="2324"/>
                  </a:lnTo>
                  <a:lnTo>
                    <a:pt x="4676774" y="3447"/>
                  </a:lnTo>
                  <a:lnTo>
                    <a:pt x="4676774" y="6077"/>
                  </a:lnTo>
                  <a:lnTo>
                    <a:pt x="4676309" y="7200"/>
                  </a:lnTo>
                  <a:lnTo>
                    <a:pt x="4674449" y="9060"/>
                  </a:lnTo>
                  <a:lnTo>
                    <a:pt x="4673327" y="9524"/>
                  </a:lnTo>
                  <a:close/>
                </a:path>
                <a:path w="7010400" h="9525">
                  <a:moveTo>
                    <a:pt x="4720952" y="9524"/>
                  </a:moveTo>
                  <a:lnTo>
                    <a:pt x="4718322" y="9524"/>
                  </a:lnTo>
                  <a:lnTo>
                    <a:pt x="4717199" y="9060"/>
                  </a:lnTo>
                  <a:lnTo>
                    <a:pt x="4715339" y="7200"/>
                  </a:lnTo>
                  <a:lnTo>
                    <a:pt x="4714874" y="6077"/>
                  </a:lnTo>
                  <a:lnTo>
                    <a:pt x="4714874" y="3447"/>
                  </a:lnTo>
                  <a:lnTo>
                    <a:pt x="4715339" y="2324"/>
                  </a:lnTo>
                  <a:lnTo>
                    <a:pt x="4717199" y="464"/>
                  </a:lnTo>
                  <a:lnTo>
                    <a:pt x="4718322" y="0"/>
                  </a:lnTo>
                  <a:lnTo>
                    <a:pt x="4720952" y="0"/>
                  </a:lnTo>
                  <a:lnTo>
                    <a:pt x="4722074" y="464"/>
                  </a:lnTo>
                  <a:lnTo>
                    <a:pt x="4723934" y="2324"/>
                  </a:lnTo>
                  <a:lnTo>
                    <a:pt x="4724399" y="3447"/>
                  </a:lnTo>
                  <a:lnTo>
                    <a:pt x="4724399" y="6077"/>
                  </a:lnTo>
                  <a:lnTo>
                    <a:pt x="4723934" y="7200"/>
                  </a:lnTo>
                  <a:lnTo>
                    <a:pt x="4722074" y="9060"/>
                  </a:lnTo>
                  <a:lnTo>
                    <a:pt x="4720952" y="9524"/>
                  </a:lnTo>
                  <a:close/>
                </a:path>
                <a:path w="7010400" h="9525">
                  <a:moveTo>
                    <a:pt x="4768576" y="9524"/>
                  </a:moveTo>
                  <a:lnTo>
                    <a:pt x="4765946" y="9524"/>
                  </a:lnTo>
                  <a:lnTo>
                    <a:pt x="4764823" y="9060"/>
                  </a:lnTo>
                  <a:lnTo>
                    <a:pt x="4762964" y="7200"/>
                  </a:lnTo>
                  <a:lnTo>
                    <a:pt x="4762499" y="6077"/>
                  </a:lnTo>
                  <a:lnTo>
                    <a:pt x="4762499" y="3447"/>
                  </a:lnTo>
                  <a:lnTo>
                    <a:pt x="4762964" y="2324"/>
                  </a:lnTo>
                  <a:lnTo>
                    <a:pt x="4764823" y="464"/>
                  </a:lnTo>
                  <a:lnTo>
                    <a:pt x="4765946" y="0"/>
                  </a:lnTo>
                  <a:lnTo>
                    <a:pt x="4768576" y="0"/>
                  </a:lnTo>
                  <a:lnTo>
                    <a:pt x="4769699" y="464"/>
                  </a:lnTo>
                  <a:lnTo>
                    <a:pt x="4771559" y="2324"/>
                  </a:lnTo>
                  <a:lnTo>
                    <a:pt x="4772024" y="3447"/>
                  </a:lnTo>
                  <a:lnTo>
                    <a:pt x="4772024" y="6077"/>
                  </a:lnTo>
                  <a:lnTo>
                    <a:pt x="4771559" y="7200"/>
                  </a:lnTo>
                  <a:lnTo>
                    <a:pt x="4769699" y="9060"/>
                  </a:lnTo>
                  <a:lnTo>
                    <a:pt x="4768576" y="9524"/>
                  </a:lnTo>
                  <a:close/>
                </a:path>
                <a:path w="7010400" h="9525">
                  <a:moveTo>
                    <a:pt x="4816202" y="9524"/>
                  </a:moveTo>
                  <a:lnTo>
                    <a:pt x="4813572" y="9524"/>
                  </a:lnTo>
                  <a:lnTo>
                    <a:pt x="4812449" y="9060"/>
                  </a:lnTo>
                  <a:lnTo>
                    <a:pt x="4810589" y="7200"/>
                  </a:lnTo>
                  <a:lnTo>
                    <a:pt x="4810124" y="6077"/>
                  </a:lnTo>
                  <a:lnTo>
                    <a:pt x="4810124" y="3447"/>
                  </a:lnTo>
                  <a:lnTo>
                    <a:pt x="4810589" y="2324"/>
                  </a:lnTo>
                  <a:lnTo>
                    <a:pt x="4812449" y="464"/>
                  </a:lnTo>
                  <a:lnTo>
                    <a:pt x="4813572" y="0"/>
                  </a:lnTo>
                  <a:lnTo>
                    <a:pt x="4816202" y="0"/>
                  </a:lnTo>
                  <a:lnTo>
                    <a:pt x="4817324" y="464"/>
                  </a:lnTo>
                  <a:lnTo>
                    <a:pt x="4819184" y="2324"/>
                  </a:lnTo>
                  <a:lnTo>
                    <a:pt x="4819649" y="3447"/>
                  </a:lnTo>
                  <a:lnTo>
                    <a:pt x="4819649" y="6077"/>
                  </a:lnTo>
                  <a:lnTo>
                    <a:pt x="4819184" y="7200"/>
                  </a:lnTo>
                  <a:lnTo>
                    <a:pt x="4817324" y="9060"/>
                  </a:lnTo>
                  <a:lnTo>
                    <a:pt x="4816202" y="9524"/>
                  </a:lnTo>
                  <a:close/>
                </a:path>
                <a:path w="7010400" h="9525">
                  <a:moveTo>
                    <a:pt x="4863827" y="9524"/>
                  </a:moveTo>
                  <a:lnTo>
                    <a:pt x="4861196" y="9524"/>
                  </a:lnTo>
                  <a:lnTo>
                    <a:pt x="4860074" y="9060"/>
                  </a:lnTo>
                  <a:lnTo>
                    <a:pt x="4858214" y="7200"/>
                  </a:lnTo>
                  <a:lnTo>
                    <a:pt x="4857749" y="6077"/>
                  </a:lnTo>
                  <a:lnTo>
                    <a:pt x="4857749" y="3447"/>
                  </a:lnTo>
                  <a:lnTo>
                    <a:pt x="4858214" y="2324"/>
                  </a:lnTo>
                  <a:lnTo>
                    <a:pt x="4860074" y="464"/>
                  </a:lnTo>
                  <a:lnTo>
                    <a:pt x="4861196" y="0"/>
                  </a:lnTo>
                  <a:lnTo>
                    <a:pt x="4863827" y="0"/>
                  </a:lnTo>
                  <a:lnTo>
                    <a:pt x="4864949" y="464"/>
                  </a:lnTo>
                  <a:lnTo>
                    <a:pt x="4866809" y="2324"/>
                  </a:lnTo>
                  <a:lnTo>
                    <a:pt x="4867274" y="3447"/>
                  </a:lnTo>
                  <a:lnTo>
                    <a:pt x="4867274" y="6077"/>
                  </a:lnTo>
                  <a:lnTo>
                    <a:pt x="4866809" y="7200"/>
                  </a:lnTo>
                  <a:lnTo>
                    <a:pt x="4864949" y="9060"/>
                  </a:lnTo>
                  <a:lnTo>
                    <a:pt x="4863827" y="9524"/>
                  </a:lnTo>
                  <a:close/>
                </a:path>
                <a:path w="7010400" h="9525">
                  <a:moveTo>
                    <a:pt x="4911452" y="9524"/>
                  </a:moveTo>
                  <a:lnTo>
                    <a:pt x="4908821" y="9524"/>
                  </a:lnTo>
                  <a:lnTo>
                    <a:pt x="4907699" y="9060"/>
                  </a:lnTo>
                  <a:lnTo>
                    <a:pt x="4905839" y="7200"/>
                  </a:lnTo>
                  <a:lnTo>
                    <a:pt x="4905374" y="6077"/>
                  </a:lnTo>
                  <a:lnTo>
                    <a:pt x="4905374" y="3447"/>
                  </a:lnTo>
                  <a:lnTo>
                    <a:pt x="4905839" y="2324"/>
                  </a:lnTo>
                  <a:lnTo>
                    <a:pt x="4907699" y="464"/>
                  </a:lnTo>
                  <a:lnTo>
                    <a:pt x="4908821" y="0"/>
                  </a:lnTo>
                  <a:lnTo>
                    <a:pt x="4911452" y="0"/>
                  </a:lnTo>
                  <a:lnTo>
                    <a:pt x="4912574" y="464"/>
                  </a:lnTo>
                  <a:lnTo>
                    <a:pt x="4914434" y="2324"/>
                  </a:lnTo>
                  <a:lnTo>
                    <a:pt x="4914899" y="3447"/>
                  </a:lnTo>
                  <a:lnTo>
                    <a:pt x="4914899" y="6077"/>
                  </a:lnTo>
                  <a:lnTo>
                    <a:pt x="4914434" y="7200"/>
                  </a:lnTo>
                  <a:lnTo>
                    <a:pt x="4912574" y="9060"/>
                  </a:lnTo>
                  <a:lnTo>
                    <a:pt x="4911452" y="9524"/>
                  </a:lnTo>
                  <a:close/>
                </a:path>
                <a:path w="7010400" h="9525">
                  <a:moveTo>
                    <a:pt x="4959077" y="9524"/>
                  </a:moveTo>
                  <a:lnTo>
                    <a:pt x="4956446" y="9524"/>
                  </a:lnTo>
                  <a:lnTo>
                    <a:pt x="4955324" y="9060"/>
                  </a:lnTo>
                  <a:lnTo>
                    <a:pt x="4953464" y="7200"/>
                  </a:lnTo>
                  <a:lnTo>
                    <a:pt x="4952999" y="6077"/>
                  </a:lnTo>
                  <a:lnTo>
                    <a:pt x="4952999" y="3447"/>
                  </a:lnTo>
                  <a:lnTo>
                    <a:pt x="4953464" y="2324"/>
                  </a:lnTo>
                  <a:lnTo>
                    <a:pt x="4955324" y="464"/>
                  </a:lnTo>
                  <a:lnTo>
                    <a:pt x="4956446" y="0"/>
                  </a:lnTo>
                  <a:lnTo>
                    <a:pt x="4959077" y="0"/>
                  </a:lnTo>
                  <a:lnTo>
                    <a:pt x="4960199" y="464"/>
                  </a:lnTo>
                  <a:lnTo>
                    <a:pt x="4962059" y="2324"/>
                  </a:lnTo>
                  <a:lnTo>
                    <a:pt x="4962524" y="3447"/>
                  </a:lnTo>
                  <a:lnTo>
                    <a:pt x="4962524" y="6077"/>
                  </a:lnTo>
                  <a:lnTo>
                    <a:pt x="4962059" y="7200"/>
                  </a:lnTo>
                  <a:lnTo>
                    <a:pt x="4960199" y="9060"/>
                  </a:lnTo>
                  <a:lnTo>
                    <a:pt x="4959077" y="9524"/>
                  </a:lnTo>
                  <a:close/>
                </a:path>
                <a:path w="7010400" h="9525">
                  <a:moveTo>
                    <a:pt x="5006702" y="9524"/>
                  </a:moveTo>
                  <a:lnTo>
                    <a:pt x="5004071" y="9524"/>
                  </a:lnTo>
                  <a:lnTo>
                    <a:pt x="5002949" y="9060"/>
                  </a:lnTo>
                  <a:lnTo>
                    <a:pt x="5001089" y="7200"/>
                  </a:lnTo>
                  <a:lnTo>
                    <a:pt x="5000624" y="6077"/>
                  </a:lnTo>
                  <a:lnTo>
                    <a:pt x="5000624" y="3447"/>
                  </a:lnTo>
                  <a:lnTo>
                    <a:pt x="5001089" y="2324"/>
                  </a:lnTo>
                  <a:lnTo>
                    <a:pt x="5002949" y="464"/>
                  </a:lnTo>
                  <a:lnTo>
                    <a:pt x="5004071" y="0"/>
                  </a:lnTo>
                  <a:lnTo>
                    <a:pt x="5006702" y="0"/>
                  </a:lnTo>
                  <a:lnTo>
                    <a:pt x="5007824" y="464"/>
                  </a:lnTo>
                  <a:lnTo>
                    <a:pt x="5009684" y="2324"/>
                  </a:lnTo>
                  <a:lnTo>
                    <a:pt x="5010149" y="3447"/>
                  </a:lnTo>
                  <a:lnTo>
                    <a:pt x="5010149" y="6077"/>
                  </a:lnTo>
                  <a:lnTo>
                    <a:pt x="5009684" y="7200"/>
                  </a:lnTo>
                  <a:lnTo>
                    <a:pt x="5007824" y="9060"/>
                  </a:lnTo>
                  <a:lnTo>
                    <a:pt x="5006702" y="9524"/>
                  </a:lnTo>
                  <a:close/>
                </a:path>
                <a:path w="7010400" h="9525">
                  <a:moveTo>
                    <a:pt x="5054326" y="9524"/>
                  </a:moveTo>
                  <a:lnTo>
                    <a:pt x="5051696" y="9524"/>
                  </a:lnTo>
                  <a:lnTo>
                    <a:pt x="5050574" y="9060"/>
                  </a:lnTo>
                  <a:lnTo>
                    <a:pt x="5048714" y="7200"/>
                  </a:lnTo>
                  <a:lnTo>
                    <a:pt x="5048249" y="6077"/>
                  </a:lnTo>
                  <a:lnTo>
                    <a:pt x="5048249" y="3447"/>
                  </a:lnTo>
                  <a:lnTo>
                    <a:pt x="5048714" y="2324"/>
                  </a:lnTo>
                  <a:lnTo>
                    <a:pt x="5050574" y="464"/>
                  </a:lnTo>
                  <a:lnTo>
                    <a:pt x="5051696" y="0"/>
                  </a:lnTo>
                  <a:lnTo>
                    <a:pt x="5054326" y="0"/>
                  </a:lnTo>
                  <a:lnTo>
                    <a:pt x="5055449" y="464"/>
                  </a:lnTo>
                  <a:lnTo>
                    <a:pt x="5057309" y="2324"/>
                  </a:lnTo>
                  <a:lnTo>
                    <a:pt x="5057774" y="3447"/>
                  </a:lnTo>
                  <a:lnTo>
                    <a:pt x="5057774" y="6077"/>
                  </a:lnTo>
                  <a:lnTo>
                    <a:pt x="5057309" y="7200"/>
                  </a:lnTo>
                  <a:lnTo>
                    <a:pt x="5055449" y="9060"/>
                  </a:lnTo>
                  <a:lnTo>
                    <a:pt x="5054326" y="9524"/>
                  </a:lnTo>
                  <a:close/>
                </a:path>
                <a:path w="7010400" h="9525">
                  <a:moveTo>
                    <a:pt x="5101951" y="9524"/>
                  </a:moveTo>
                  <a:lnTo>
                    <a:pt x="5099322" y="9524"/>
                  </a:lnTo>
                  <a:lnTo>
                    <a:pt x="5098199" y="9060"/>
                  </a:lnTo>
                  <a:lnTo>
                    <a:pt x="5096339" y="7200"/>
                  </a:lnTo>
                  <a:lnTo>
                    <a:pt x="5095874" y="6077"/>
                  </a:lnTo>
                  <a:lnTo>
                    <a:pt x="5095874" y="3447"/>
                  </a:lnTo>
                  <a:lnTo>
                    <a:pt x="5096339" y="2324"/>
                  </a:lnTo>
                  <a:lnTo>
                    <a:pt x="5098199" y="464"/>
                  </a:lnTo>
                  <a:lnTo>
                    <a:pt x="5099322" y="0"/>
                  </a:lnTo>
                  <a:lnTo>
                    <a:pt x="5101951" y="0"/>
                  </a:lnTo>
                  <a:lnTo>
                    <a:pt x="5103074" y="464"/>
                  </a:lnTo>
                  <a:lnTo>
                    <a:pt x="5104934" y="2324"/>
                  </a:lnTo>
                  <a:lnTo>
                    <a:pt x="5105399" y="3447"/>
                  </a:lnTo>
                  <a:lnTo>
                    <a:pt x="5105399" y="6077"/>
                  </a:lnTo>
                  <a:lnTo>
                    <a:pt x="5104934" y="7200"/>
                  </a:lnTo>
                  <a:lnTo>
                    <a:pt x="5103074" y="9060"/>
                  </a:lnTo>
                  <a:lnTo>
                    <a:pt x="5101951" y="9524"/>
                  </a:lnTo>
                  <a:close/>
                </a:path>
                <a:path w="7010400" h="9525">
                  <a:moveTo>
                    <a:pt x="5149577" y="9524"/>
                  </a:moveTo>
                  <a:lnTo>
                    <a:pt x="5146946" y="9524"/>
                  </a:lnTo>
                  <a:lnTo>
                    <a:pt x="5145824" y="9060"/>
                  </a:lnTo>
                  <a:lnTo>
                    <a:pt x="5143964" y="7200"/>
                  </a:lnTo>
                  <a:lnTo>
                    <a:pt x="5143499" y="6077"/>
                  </a:lnTo>
                  <a:lnTo>
                    <a:pt x="5143499" y="3447"/>
                  </a:lnTo>
                  <a:lnTo>
                    <a:pt x="5143964" y="2324"/>
                  </a:lnTo>
                  <a:lnTo>
                    <a:pt x="5145824" y="464"/>
                  </a:lnTo>
                  <a:lnTo>
                    <a:pt x="5146946" y="0"/>
                  </a:lnTo>
                  <a:lnTo>
                    <a:pt x="5149577" y="0"/>
                  </a:lnTo>
                  <a:lnTo>
                    <a:pt x="5150699" y="464"/>
                  </a:lnTo>
                  <a:lnTo>
                    <a:pt x="5152559" y="2324"/>
                  </a:lnTo>
                  <a:lnTo>
                    <a:pt x="5153024" y="3447"/>
                  </a:lnTo>
                  <a:lnTo>
                    <a:pt x="5153024" y="6077"/>
                  </a:lnTo>
                  <a:lnTo>
                    <a:pt x="5152559" y="7200"/>
                  </a:lnTo>
                  <a:lnTo>
                    <a:pt x="5150699" y="9060"/>
                  </a:lnTo>
                  <a:lnTo>
                    <a:pt x="5149577" y="9524"/>
                  </a:lnTo>
                  <a:close/>
                </a:path>
                <a:path w="7010400" h="9525">
                  <a:moveTo>
                    <a:pt x="5197202" y="9524"/>
                  </a:moveTo>
                  <a:lnTo>
                    <a:pt x="5194571" y="9524"/>
                  </a:lnTo>
                  <a:lnTo>
                    <a:pt x="5193449" y="9060"/>
                  </a:lnTo>
                  <a:lnTo>
                    <a:pt x="5191589" y="7200"/>
                  </a:lnTo>
                  <a:lnTo>
                    <a:pt x="5191124" y="6077"/>
                  </a:lnTo>
                  <a:lnTo>
                    <a:pt x="5191124" y="3447"/>
                  </a:lnTo>
                  <a:lnTo>
                    <a:pt x="5191589" y="2324"/>
                  </a:lnTo>
                  <a:lnTo>
                    <a:pt x="5193449" y="464"/>
                  </a:lnTo>
                  <a:lnTo>
                    <a:pt x="5194571" y="0"/>
                  </a:lnTo>
                  <a:lnTo>
                    <a:pt x="5197202" y="0"/>
                  </a:lnTo>
                  <a:lnTo>
                    <a:pt x="5198324" y="464"/>
                  </a:lnTo>
                  <a:lnTo>
                    <a:pt x="5200184" y="2324"/>
                  </a:lnTo>
                  <a:lnTo>
                    <a:pt x="5200649" y="3447"/>
                  </a:lnTo>
                  <a:lnTo>
                    <a:pt x="5200649" y="6077"/>
                  </a:lnTo>
                  <a:lnTo>
                    <a:pt x="5200184" y="7200"/>
                  </a:lnTo>
                  <a:lnTo>
                    <a:pt x="5198324" y="9060"/>
                  </a:lnTo>
                  <a:lnTo>
                    <a:pt x="5197202" y="9524"/>
                  </a:lnTo>
                  <a:close/>
                </a:path>
                <a:path w="7010400" h="9525">
                  <a:moveTo>
                    <a:pt x="5244827" y="9524"/>
                  </a:moveTo>
                  <a:lnTo>
                    <a:pt x="5242196" y="9524"/>
                  </a:lnTo>
                  <a:lnTo>
                    <a:pt x="5241074" y="9060"/>
                  </a:lnTo>
                  <a:lnTo>
                    <a:pt x="5239214" y="7200"/>
                  </a:lnTo>
                  <a:lnTo>
                    <a:pt x="5238749" y="6077"/>
                  </a:lnTo>
                  <a:lnTo>
                    <a:pt x="5238749" y="3447"/>
                  </a:lnTo>
                  <a:lnTo>
                    <a:pt x="5239214" y="2324"/>
                  </a:lnTo>
                  <a:lnTo>
                    <a:pt x="5241074" y="464"/>
                  </a:lnTo>
                  <a:lnTo>
                    <a:pt x="5242196" y="0"/>
                  </a:lnTo>
                  <a:lnTo>
                    <a:pt x="5244827" y="0"/>
                  </a:lnTo>
                  <a:lnTo>
                    <a:pt x="5245949" y="464"/>
                  </a:lnTo>
                  <a:lnTo>
                    <a:pt x="5247809" y="2324"/>
                  </a:lnTo>
                  <a:lnTo>
                    <a:pt x="5248274" y="3447"/>
                  </a:lnTo>
                  <a:lnTo>
                    <a:pt x="5248274" y="6077"/>
                  </a:lnTo>
                  <a:lnTo>
                    <a:pt x="5247809" y="7200"/>
                  </a:lnTo>
                  <a:lnTo>
                    <a:pt x="5245949" y="9060"/>
                  </a:lnTo>
                  <a:lnTo>
                    <a:pt x="5244827" y="9524"/>
                  </a:lnTo>
                  <a:close/>
                </a:path>
                <a:path w="7010400" h="9525">
                  <a:moveTo>
                    <a:pt x="5292452" y="9524"/>
                  </a:moveTo>
                  <a:lnTo>
                    <a:pt x="5289821" y="9524"/>
                  </a:lnTo>
                  <a:lnTo>
                    <a:pt x="5288699" y="9060"/>
                  </a:lnTo>
                  <a:lnTo>
                    <a:pt x="5286839" y="7200"/>
                  </a:lnTo>
                  <a:lnTo>
                    <a:pt x="5286374" y="6077"/>
                  </a:lnTo>
                  <a:lnTo>
                    <a:pt x="5286374" y="3447"/>
                  </a:lnTo>
                  <a:lnTo>
                    <a:pt x="5286839" y="2324"/>
                  </a:lnTo>
                  <a:lnTo>
                    <a:pt x="5288699" y="464"/>
                  </a:lnTo>
                  <a:lnTo>
                    <a:pt x="5289821" y="0"/>
                  </a:lnTo>
                  <a:lnTo>
                    <a:pt x="5292452" y="0"/>
                  </a:lnTo>
                  <a:lnTo>
                    <a:pt x="5293574" y="464"/>
                  </a:lnTo>
                  <a:lnTo>
                    <a:pt x="5295434" y="2324"/>
                  </a:lnTo>
                  <a:lnTo>
                    <a:pt x="5295899" y="3447"/>
                  </a:lnTo>
                  <a:lnTo>
                    <a:pt x="5295899" y="6077"/>
                  </a:lnTo>
                  <a:lnTo>
                    <a:pt x="5295434" y="7200"/>
                  </a:lnTo>
                  <a:lnTo>
                    <a:pt x="5293574" y="9060"/>
                  </a:lnTo>
                  <a:lnTo>
                    <a:pt x="5292452" y="9524"/>
                  </a:lnTo>
                  <a:close/>
                </a:path>
                <a:path w="7010400" h="9525">
                  <a:moveTo>
                    <a:pt x="5340077" y="9524"/>
                  </a:moveTo>
                  <a:lnTo>
                    <a:pt x="5337446" y="9524"/>
                  </a:lnTo>
                  <a:lnTo>
                    <a:pt x="5336324" y="9060"/>
                  </a:lnTo>
                  <a:lnTo>
                    <a:pt x="5334464" y="7200"/>
                  </a:lnTo>
                  <a:lnTo>
                    <a:pt x="5333999" y="6077"/>
                  </a:lnTo>
                  <a:lnTo>
                    <a:pt x="5333999" y="3447"/>
                  </a:lnTo>
                  <a:lnTo>
                    <a:pt x="5334464" y="2324"/>
                  </a:lnTo>
                  <a:lnTo>
                    <a:pt x="5336324" y="464"/>
                  </a:lnTo>
                  <a:lnTo>
                    <a:pt x="5337446" y="0"/>
                  </a:lnTo>
                  <a:lnTo>
                    <a:pt x="5340077" y="0"/>
                  </a:lnTo>
                  <a:lnTo>
                    <a:pt x="5341199" y="464"/>
                  </a:lnTo>
                  <a:lnTo>
                    <a:pt x="5343059" y="2324"/>
                  </a:lnTo>
                  <a:lnTo>
                    <a:pt x="5343524" y="3447"/>
                  </a:lnTo>
                  <a:lnTo>
                    <a:pt x="5343524" y="6077"/>
                  </a:lnTo>
                  <a:lnTo>
                    <a:pt x="5343059" y="7200"/>
                  </a:lnTo>
                  <a:lnTo>
                    <a:pt x="5341199" y="9060"/>
                  </a:lnTo>
                  <a:lnTo>
                    <a:pt x="5340077" y="9524"/>
                  </a:lnTo>
                  <a:close/>
                </a:path>
                <a:path w="7010400" h="9525">
                  <a:moveTo>
                    <a:pt x="5387702" y="9524"/>
                  </a:moveTo>
                  <a:lnTo>
                    <a:pt x="5385071" y="9524"/>
                  </a:lnTo>
                  <a:lnTo>
                    <a:pt x="5383949" y="9060"/>
                  </a:lnTo>
                  <a:lnTo>
                    <a:pt x="5382089" y="7200"/>
                  </a:lnTo>
                  <a:lnTo>
                    <a:pt x="5381624" y="6077"/>
                  </a:lnTo>
                  <a:lnTo>
                    <a:pt x="5381624" y="3447"/>
                  </a:lnTo>
                  <a:lnTo>
                    <a:pt x="5382089" y="2324"/>
                  </a:lnTo>
                  <a:lnTo>
                    <a:pt x="5383949" y="464"/>
                  </a:lnTo>
                  <a:lnTo>
                    <a:pt x="5385071" y="0"/>
                  </a:lnTo>
                  <a:lnTo>
                    <a:pt x="5387702" y="0"/>
                  </a:lnTo>
                  <a:lnTo>
                    <a:pt x="5388824" y="464"/>
                  </a:lnTo>
                  <a:lnTo>
                    <a:pt x="5390684" y="2324"/>
                  </a:lnTo>
                  <a:lnTo>
                    <a:pt x="5391149" y="3447"/>
                  </a:lnTo>
                  <a:lnTo>
                    <a:pt x="5391149" y="6077"/>
                  </a:lnTo>
                  <a:lnTo>
                    <a:pt x="5390684" y="7200"/>
                  </a:lnTo>
                  <a:lnTo>
                    <a:pt x="5388824" y="9060"/>
                  </a:lnTo>
                  <a:lnTo>
                    <a:pt x="5387702" y="9524"/>
                  </a:lnTo>
                  <a:close/>
                </a:path>
                <a:path w="7010400" h="9525">
                  <a:moveTo>
                    <a:pt x="5435327" y="9524"/>
                  </a:moveTo>
                  <a:lnTo>
                    <a:pt x="5432696" y="9524"/>
                  </a:lnTo>
                  <a:lnTo>
                    <a:pt x="5431574" y="9060"/>
                  </a:lnTo>
                  <a:lnTo>
                    <a:pt x="5429714" y="7200"/>
                  </a:lnTo>
                  <a:lnTo>
                    <a:pt x="5429249" y="6077"/>
                  </a:lnTo>
                  <a:lnTo>
                    <a:pt x="5429249" y="3447"/>
                  </a:lnTo>
                  <a:lnTo>
                    <a:pt x="5429714" y="2324"/>
                  </a:lnTo>
                  <a:lnTo>
                    <a:pt x="5431574" y="464"/>
                  </a:lnTo>
                  <a:lnTo>
                    <a:pt x="5432696" y="0"/>
                  </a:lnTo>
                  <a:lnTo>
                    <a:pt x="5435327" y="0"/>
                  </a:lnTo>
                  <a:lnTo>
                    <a:pt x="5436449" y="464"/>
                  </a:lnTo>
                  <a:lnTo>
                    <a:pt x="5438309" y="2324"/>
                  </a:lnTo>
                  <a:lnTo>
                    <a:pt x="5438774" y="3447"/>
                  </a:lnTo>
                  <a:lnTo>
                    <a:pt x="5438774" y="6077"/>
                  </a:lnTo>
                  <a:lnTo>
                    <a:pt x="5438309" y="7200"/>
                  </a:lnTo>
                  <a:lnTo>
                    <a:pt x="5436449" y="9060"/>
                  </a:lnTo>
                  <a:lnTo>
                    <a:pt x="5435327" y="9524"/>
                  </a:lnTo>
                  <a:close/>
                </a:path>
                <a:path w="7010400" h="9525">
                  <a:moveTo>
                    <a:pt x="5482952" y="9524"/>
                  </a:moveTo>
                  <a:lnTo>
                    <a:pt x="5480321" y="9524"/>
                  </a:lnTo>
                  <a:lnTo>
                    <a:pt x="5479199" y="9060"/>
                  </a:lnTo>
                  <a:lnTo>
                    <a:pt x="5477339" y="7200"/>
                  </a:lnTo>
                  <a:lnTo>
                    <a:pt x="5476874" y="6077"/>
                  </a:lnTo>
                  <a:lnTo>
                    <a:pt x="5476874" y="3447"/>
                  </a:lnTo>
                  <a:lnTo>
                    <a:pt x="5477339" y="2324"/>
                  </a:lnTo>
                  <a:lnTo>
                    <a:pt x="5479199" y="464"/>
                  </a:lnTo>
                  <a:lnTo>
                    <a:pt x="5480321" y="0"/>
                  </a:lnTo>
                  <a:lnTo>
                    <a:pt x="5482952" y="0"/>
                  </a:lnTo>
                  <a:lnTo>
                    <a:pt x="5484074" y="464"/>
                  </a:lnTo>
                  <a:lnTo>
                    <a:pt x="5485934" y="2324"/>
                  </a:lnTo>
                  <a:lnTo>
                    <a:pt x="5486399" y="3447"/>
                  </a:lnTo>
                  <a:lnTo>
                    <a:pt x="5486399" y="6077"/>
                  </a:lnTo>
                  <a:lnTo>
                    <a:pt x="5485934" y="7200"/>
                  </a:lnTo>
                  <a:lnTo>
                    <a:pt x="5484074" y="9060"/>
                  </a:lnTo>
                  <a:lnTo>
                    <a:pt x="5482952" y="9524"/>
                  </a:lnTo>
                  <a:close/>
                </a:path>
                <a:path w="7010400" h="9525">
                  <a:moveTo>
                    <a:pt x="5530576" y="9524"/>
                  </a:moveTo>
                  <a:lnTo>
                    <a:pt x="5527946" y="9524"/>
                  </a:lnTo>
                  <a:lnTo>
                    <a:pt x="5526824" y="9060"/>
                  </a:lnTo>
                  <a:lnTo>
                    <a:pt x="5524964" y="7200"/>
                  </a:lnTo>
                  <a:lnTo>
                    <a:pt x="5524499" y="6077"/>
                  </a:lnTo>
                  <a:lnTo>
                    <a:pt x="5524499" y="3447"/>
                  </a:lnTo>
                  <a:lnTo>
                    <a:pt x="5524964" y="2324"/>
                  </a:lnTo>
                  <a:lnTo>
                    <a:pt x="5526824" y="464"/>
                  </a:lnTo>
                  <a:lnTo>
                    <a:pt x="5527946" y="0"/>
                  </a:lnTo>
                  <a:lnTo>
                    <a:pt x="5530576" y="0"/>
                  </a:lnTo>
                  <a:lnTo>
                    <a:pt x="5531699" y="464"/>
                  </a:lnTo>
                  <a:lnTo>
                    <a:pt x="5533559" y="2324"/>
                  </a:lnTo>
                  <a:lnTo>
                    <a:pt x="5534024" y="3447"/>
                  </a:lnTo>
                  <a:lnTo>
                    <a:pt x="5534024" y="6077"/>
                  </a:lnTo>
                  <a:lnTo>
                    <a:pt x="5533559" y="7200"/>
                  </a:lnTo>
                  <a:lnTo>
                    <a:pt x="5531699" y="9060"/>
                  </a:lnTo>
                  <a:lnTo>
                    <a:pt x="5530576" y="9524"/>
                  </a:lnTo>
                  <a:close/>
                </a:path>
                <a:path w="7010400" h="9525">
                  <a:moveTo>
                    <a:pt x="5578201" y="9524"/>
                  </a:moveTo>
                  <a:lnTo>
                    <a:pt x="5575571" y="9524"/>
                  </a:lnTo>
                  <a:lnTo>
                    <a:pt x="5574449" y="9060"/>
                  </a:lnTo>
                  <a:lnTo>
                    <a:pt x="5572589" y="7200"/>
                  </a:lnTo>
                  <a:lnTo>
                    <a:pt x="5572124" y="6077"/>
                  </a:lnTo>
                  <a:lnTo>
                    <a:pt x="5572124" y="3447"/>
                  </a:lnTo>
                  <a:lnTo>
                    <a:pt x="5572589" y="2324"/>
                  </a:lnTo>
                  <a:lnTo>
                    <a:pt x="5574449" y="464"/>
                  </a:lnTo>
                  <a:lnTo>
                    <a:pt x="5575571" y="0"/>
                  </a:lnTo>
                  <a:lnTo>
                    <a:pt x="5578201" y="0"/>
                  </a:lnTo>
                  <a:lnTo>
                    <a:pt x="5579324" y="464"/>
                  </a:lnTo>
                  <a:lnTo>
                    <a:pt x="5581184" y="2324"/>
                  </a:lnTo>
                  <a:lnTo>
                    <a:pt x="5581649" y="3447"/>
                  </a:lnTo>
                  <a:lnTo>
                    <a:pt x="5581649" y="6077"/>
                  </a:lnTo>
                  <a:lnTo>
                    <a:pt x="5581184" y="7200"/>
                  </a:lnTo>
                  <a:lnTo>
                    <a:pt x="5579324" y="9060"/>
                  </a:lnTo>
                  <a:lnTo>
                    <a:pt x="5578201" y="9524"/>
                  </a:lnTo>
                  <a:close/>
                </a:path>
                <a:path w="7010400" h="9525">
                  <a:moveTo>
                    <a:pt x="5625826" y="9524"/>
                  </a:moveTo>
                  <a:lnTo>
                    <a:pt x="5623196" y="9524"/>
                  </a:lnTo>
                  <a:lnTo>
                    <a:pt x="5622074" y="9060"/>
                  </a:lnTo>
                  <a:lnTo>
                    <a:pt x="5620214" y="7200"/>
                  </a:lnTo>
                  <a:lnTo>
                    <a:pt x="5619749" y="6077"/>
                  </a:lnTo>
                  <a:lnTo>
                    <a:pt x="5619749" y="3447"/>
                  </a:lnTo>
                  <a:lnTo>
                    <a:pt x="5620214" y="2324"/>
                  </a:lnTo>
                  <a:lnTo>
                    <a:pt x="5622074" y="464"/>
                  </a:lnTo>
                  <a:lnTo>
                    <a:pt x="5623196" y="0"/>
                  </a:lnTo>
                  <a:lnTo>
                    <a:pt x="5625826" y="0"/>
                  </a:lnTo>
                  <a:lnTo>
                    <a:pt x="5626949" y="464"/>
                  </a:lnTo>
                  <a:lnTo>
                    <a:pt x="5628809" y="2324"/>
                  </a:lnTo>
                  <a:lnTo>
                    <a:pt x="5629274" y="3447"/>
                  </a:lnTo>
                  <a:lnTo>
                    <a:pt x="5629274" y="6077"/>
                  </a:lnTo>
                  <a:lnTo>
                    <a:pt x="5628809" y="7200"/>
                  </a:lnTo>
                  <a:lnTo>
                    <a:pt x="5626949" y="9060"/>
                  </a:lnTo>
                  <a:lnTo>
                    <a:pt x="5625826" y="9524"/>
                  </a:lnTo>
                  <a:close/>
                </a:path>
                <a:path w="7010400" h="9525">
                  <a:moveTo>
                    <a:pt x="5673452" y="9524"/>
                  </a:moveTo>
                  <a:lnTo>
                    <a:pt x="5670821" y="9524"/>
                  </a:lnTo>
                  <a:lnTo>
                    <a:pt x="5669699" y="9060"/>
                  </a:lnTo>
                  <a:lnTo>
                    <a:pt x="5667839" y="7200"/>
                  </a:lnTo>
                  <a:lnTo>
                    <a:pt x="5667374" y="6077"/>
                  </a:lnTo>
                  <a:lnTo>
                    <a:pt x="5667374" y="3447"/>
                  </a:lnTo>
                  <a:lnTo>
                    <a:pt x="5667839" y="2324"/>
                  </a:lnTo>
                  <a:lnTo>
                    <a:pt x="5669699" y="464"/>
                  </a:lnTo>
                  <a:lnTo>
                    <a:pt x="5670821" y="0"/>
                  </a:lnTo>
                  <a:lnTo>
                    <a:pt x="5673452" y="0"/>
                  </a:lnTo>
                  <a:lnTo>
                    <a:pt x="5674574" y="464"/>
                  </a:lnTo>
                  <a:lnTo>
                    <a:pt x="5676434" y="2324"/>
                  </a:lnTo>
                  <a:lnTo>
                    <a:pt x="5676899" y="3447"/>
                  </a:lnTo>
                  <a:lnTo>
                    <a:pt x="5676899" y="6077"/>
                  </a:lnTo>
                  <a:lnTo>
                    <a:pt x="5676434" y="7200"/>
                  </a:lnTo>
                  <a:lnTo>
                    <a:pt x="5674574" y="9060"/>
                  </a:lnTo>
                  <a:lnTo>
                    <a:pt x="5673452" y="9524"/>
                  </a:lnTo>
                  <a:close/>
                </a:path>
                <a:path w="7010400" h="9525">
                  <a:moveTo>
                    <a:pt x="5721077" y="9524"/>
                  </a:moveTo>
                  <a:lnTo>
                    <a:pt x="5718446" y="9524"/>
                  </a:lnTo>
                  <a:lnTo>
                    <a:pt x="5717324" y="9060"/>
                  </a:lnTo>
                  <a:lnTo>
                    <a:pt x="5715464" y="7200"/>
                  </a:lnTo>
                  <a:lnTo>
                    <a:pt x="5714999" y="6077"/>
                  </a:lnTo>
                  <a:lnTo>
                    <a:pt x="5714999" y="3447"/>
                  </a:lnTo>
                  <a:lnTo>
                    <a:pt x="5715464" y="2324"/>
                  </a:lnTo>
                  <a:lnTo>
                    <a:pt x="5717324" y="464"/>
                  </a:lnTo>
                  <a:lnTo>
                    <a:pt x="5718446" y="0"/>
                  </a:lnTo>
                  <a:lnTo>
                    <a:pt x="5721077" y="0"/>
                  </a:lnTo>
                  <a:lnTo>
                    <a:pt x="5722199" y="464"/>
                  </a:lnTo>
                  <a:lnTo>
                    <a:pt x="5724059" y="2324"/>
                  </a:lnTo>
                  <a:lnTo>
                    <a:pt x="5724524" y="3447"/>
                  </a:lnTo>
                  <a:lnTo>
                    <a:pt x="5724524" y="6077"/>
                  </a:lnTo>
                  <a:lnTo>
                    <a:pt x="5724059" y="7200"/>
                  </a:lnTo>
                  <a:lnTo>
                    <a:pt x="5722199" y="9060"/>
                  </a:lnTo>
                  <a:lnTo>
                    <a:pt x="5721077" y="9524"/>
                  </a:lnTo>
                  <a:close/>
                </a:path>
                <a:path w="7010400" h="9525">
                  <a:moveTo>
                    <a:pt x="5768701" y="9524"/>
                  </a:moveTo>
                  <a:lnTo>
                    <a:pt x="5766071" y="9524"/>
                  </a:lnTo>
                  <a:lnTo>
                    <a:pt x="5764949" y="9060"/>
                  </a:lnTo>
                  <a:lnTo>
                    <a:pt x="5763089" y="7200"/>
                  </a:lnTo>
                  <a:lnTo>
                    <a:pt x="5762624" y="6077"/>
                  </a:lnTo>
                  <a:lnTo>
                    <a:pt x="5762624" y="3447"/>
                  </a:lnTo>
                  <a:lnTo>
                    <a:pt x="5763089" y="2324"/>
                  </a:lnTo>
                  <a:lnTo>
                    <a:pt x="5764949" y="464"/>
                  </a:lnTo>
                  <a:lnTo>
                    <a:pt x="5766071" y="0"/>
                  </a:lnTo>
                  <a:lnTo>
                    <a:pt x="5768701" y="0"/>
                  </a:lnTo>
                  <a:lnTo>
                    <a:pt x="5769824" y="464"/>
                  </a:lnTo>
                  <a:lnTo>
                    <a:pt x="5771684" y="2324"/>
                  </a:lnTo>
                  <a:lnTo>
                    <a:pt x="5772149" y="3447"/>
                  </a:lnTo>
                  <a:lnTo>
                    <a:pt x="5772149" y="6077"/>
                  </a:lnTo>
                  <a:lnTo>
                    <a:pt x="5771684" y="7200"/>
                  </a:lnTo>
                  <a:lnTo>
                    <a:pt x="5769824" y="9060"/>
                  </a:lnTo>
                  <a:lnTo>
                    <a:pt x="5768701" y="9524"/>
                  </a:lnTo>
                  <a:close/>
                </a:path>
                <a:path w="7010400" h="9525">
                  <a:moveTo>
                    <a:pt x="5816327" y="9524"/>
                  </a:moveTo>
                  <a:lnTo>
                    <a:pt x="5813696" y="9524"/>
                  </a:lnTo>
                  <a:lnTo>
                    <a:pt x="5812574" y="9060"/>
                  </a:lnTo>
                  <a:lnTo>
                    <a:pt x="5810714" y="7200"/>
                  </a:lnTo>
                  <a:lnTo>
                    <a:pt x="5810249" y="6077"/>
                  </a:lnTo>
                  <a:lnTo>
                    <a:pt x="5810249" y="3447"/>
                  </a:lnTo>
                  <a:lnTo>
                    <a:pt x="5810714" y="2324"/>
                  </a:lnTo>
                  <a:lnTo>
                    <a:pt x="5812574" y="464"/>
                  </a:lnTo>
                  <a:lnTo>
                    <a:pt x="5813696" y="0"/>
                  </a:lnTo>
                  <a:lnTo>
                    <a:pt x="5816327" y="0"/>
                  </a:lnTo>
                  <a:lnTo>
                    <a:pt x="5817449" y="464"/>
                  </a:lnTo>
                  <a:lnTo>
                    <a:pt x="5819309" y="2324"/>
                  </a:lnTo>
                  <a:lnTo>
                    <a:pt x="5819774" y="3447"/>
                  </a:lnTo>
                  <a:lnTo>
                    <a:pt x="5819774" y="6077"/>
                  </a:lnTo>
                  <a:lnTo>
                    <a:pt x="5819309" y="7200"/>
                  </a:lnTo>
                  <a:lnTo>
                    <a:pt x="5817449" y="9060"/>
                  </a:lnTo>
                  <a:lnTo>
                    <a:pt x="5816327" y="9524"/>
                  </a:lnTo>
                  <a:close/>
                </a:path>
                <a:path w="7010400" h="9525">
                  <a:moveTo>
                    <a:pt x="5863952" y="9524"/>
                  </a:moveTo>
                  <a:lnTo>
                    <a:pt x="5861321" y="9524"/>
                  </a:lnTo>
                  <a:lnTo>
                    <a:pt x="5860199" y="9060"/>
                  </a:lnTo>
                  <a:lnTo>
                    <a:pt x="5858339" y="7200"/>
                  </a:lnTo>
                  <a:lnTo>
                    <a:pt x="5857874" y="6077"/>
                  </a:lnTo>
                  <a:lnTo>
                    <a:pt x="5857874" y="3447"/>
                  </a:lnTo>
                  <a:lnTo>
                    <a:pt x="5858339" y="2324"/>
                  </a:lnTo>
                  <a:lnTo>
                    <a:pt x="5860199" y="464"/>
                  </a:lnTo>
                  <a:lnTo>
                    <a:pt x="5861321" y="0"/>
                  </a:lnTo>
                  <a:lnTo>
                    <a:pt x="5863952" y="0"/>
                  </a:lnTo>
                  <a:lnTo>
                    <a:pt x="5865074" y="464"/>
                  </a:lnTo>
                  <a:lnTo>
                    <a:pt x="5866934" y="2324"/>
                  </a:lnTo>
                  <a:lnTo>
                    <a:pt x="5867399" y="3447"/>
                  </a:lnTo>
                  <a:lnTo>
                    <a:pt x="5867399" y="6077"/>
                  </a:lnTo>
                  <a:lnTo>
                    <a:pt x="5866934" y="7200"/>
                  </a:lnTo>
                  <a:lnTo>
                    <a:pt x="5865074" y="9060"/>
                  </a:lnTo>
                  <a:lnTo>
                    <a:pt x="5863952" y="9524"/>
                  </a:lnTo>
                  <a:close/>
                </a:path>
                <a:path w="7010400" h="9525">
                  <a:moveTo>
                    <a:pt x="5911577" y="9524"/>
                  </a:moveTo>
                  <a:lnTo>
                    <a:pt x="5908946" y="9524"/>
                  </a:lnTo>
                  <a:lnTo>
                    <a:pt x="5907824" y="9060"/>
                  </a:lnTo>
                  <a:lnTo>
                    <a:pt x="5905964" y="7200"/>
                  </a:lnTo>
                  <a:lnTo>
                    <a:pt x="5905499" y="6077"/>
                  </a:lnTo>
                  <a:lnTo>
                    <a:pt x="5905499" y="3447"/>
                  </a:lnTo>
                  <a:lnTo>
                    <a:pt x="5905964" y="2324"/>
                  </a:lnTo>
                  <a:lnTo>
                    <a:pt x="5907824" y="464"/>
                  </a:lnTo>
                  <a:lnTo>
                    <a:pt x="5908946" y="0"/>
                  </a:lnTo>
                  <a:lnTo>
                    <a:pt x="5911577" y="0"/>
                  </a:lnTo>
                  <a:lnTo>
                    <a:pt x="5912699" y="464"/>
                  </a:lnTo>
                  <a:lnTo>
                    <a:pt x="5914559" y="2324"/>
                  </a:lnTo>
                  <a:lnTo>
                    <a:pt x="5915024" y="3447"/>
                  </a:lnTo>
                  <a:lnTo>
                    <a:pt x="5915024" y="6077"/>
                  </a:lnTo>
                  <a:lnTo>
                    <a:pt x="5914559" y="7200"/>
                  </a:lnTo>
                  <a:lnTo>
                    <a:pt x="5912699" y="9060"/>
                  </a:lnTo>
                  <a:lnTo>
                    <a:pt x="5911577" y="9524"/>
                  </a:lnTo>
                  <a:close/>
                </a:path>
                <a:path w="7010400" h="9525">
                  <a:moveTo>
                    <a:pt x="5959202" y="9524"/>
                  </a:moveTo>
                  <a:lnTo>
                    <a:pt x="5956571" y="9524"/>
                  </a:lnTo>
                  <a:lnTo>
                    <a:pt x="5955449" y="9060"/>
                  </a:lnTo>
                  <a:lnTo>
                    <a:pt x="5953589" y="7200"/>
                  </a:lnTo>
                  <a:lnTo>
                    <a:pt x="5953124" y="6077"/>
                  </a:lnTo>
                  <a:lnTo>
                    <a:pt x="5953124" y="3447"/>
                  </a:lnTo>
                  <a:lnTo>
                    <a:pt x="5953589" y="2324"/>
                  </a:lnTo>
                  <a:lnTo>
                    <a:pt x="5955449" y="464"/>
                  </a:lnTo>
                  <a:lnTo>
                    <a:pt x="5956571" y="0"/>
                  </a:lnTo>
                  <a:lnTo>
                    <a:pt x="5959202" y="0"/>
                  </a:lnTo>
                  <a:lnTo>
                    <a:pt x="5960324" y="464"/>
                  </a:lnTo>
                  <a:lnTo>
                    <a:pt x="5962184" y="2324"/>
                  </a:lnTo>
                  <a:lnTo>
                    <a:pt x="5962649" y="3447"/>
                  </a:lnTo>
                  <a:lnTo>
                    <a:pt x="5962649" y="6077"/>
                  </a:lnTo>
                  <a:lnTo>
                    <a:pt x="5962184" y="7200"/>
                  </a:lnTo>
                  <a:lnTo>
                    <a:pt x="5960324" y="9060"/>
                  </a:lnTo>
                  <a:lnTo>
                    <a:pt x="5959202" y="9524"/>
                  </a:lnTo>
                  <a:close/>
                </a:path>
                <a:path w="7010400" h="9525">
                  <a:moveTo>
                    <a:pt x="6006826" y="9524"/>
                  </a:moveTo>
                  <a:lnTo>
                    <a:pt x="6004197" y="9524"/>
                  </a:lnTo>
                  <a:lnTo>
                    <a:pt x="6003074" y="9060"/>
                  </a:lnTo>
                  <a:lnTo>
                    <a:pt x="6001214" y="7200"/>
                  </a:lnTo>
                  <a:lnTo>
                    <a:pt x="6000749" y="6077"/>
                  </a:lnTo>
                  <a:lnTo>
                    <a:pt x="6000749" y="3447"/>
                  </a:lnTo>
                  <a:lnTo>
                    <a:pt x="6001214" y="2324"/>
                  </a:lnTo>
                  <a:lnTo>
                    <a:pt x="6003074" y="464"/>
                  </a:lnTo>
                  <a:lnTo>
                    <a:pt x="6004197" y="0"/>
                  </a:lnTo>
                  <a:lnTo>
                    <a:pt x="6006826" y="0"/>
                  </a:lnTo>
                  <a:lnTo>
                    <a:pt x="6007949" y="464"/>
                  </a:lnTo>
                  <a:lnTo>
                    <a:pt x="6009809" y="2324"/>
                  </a:lnTo>
                  <a:lnTo>
                    <a:pt x="6010274" y="3447"/>
                  </a:lnTo>
                  <a:lnTo>
                    <a:pt x="6010274" y="6077"/>
                  </a:lnTo>
                  <a:lnTo>
                    <a:pt x="6009809" y="7200"/>
                  </a:lnTo>
                  <a:lnTo>
                    <a:pt x="6007949" y="9060"/>
                  </a:lnTo>
                  <a:lnTo>
                    <a:pt x="6006826" y="9524"/>
                  </a:lnTo>
                  <a:close/>
                </a:path>
                <a:path w="7010400" h="9525">
                  <a:moveTo>
                    <a:pt x="6054451" y="9524"/>
                  </a:moveTo>
                  <a:lnTo>
                    <a:pt x="6051821" y="9524"/>
                  </a:lnTo>
                  <a:lnTo>
                    <a:pt x="6050698" y="9060"/>
                  </a:lnTo>
                  <a:lnTo>
                    <a:pt x="6048839" y="7200"/>
                  </a:lnTo>
                  <a:lnTo>
                    <a:pt x="6048374" y="6077"/>
                  </a:lnTo>
                  <a:lnTo>
                    <a:pt x="6048374" y="3447"/>
                  </a:lnTo>
                  <a:lnTo>
                    <a:pt x="6048839" y="2324"/>
                  </a:lnTo>
                  <a:lnTo>
                    <a:pt x="6050698" y="464"/>
                  </a:lnTo>
                  <a:lnTo>
                    <a:pt x="6051821" y="0"/>
                  </a:lnTo>
                  <a:lnTo>
                    <a:pt x="6054451" y="0"/>
                  </a:lnTo>
                  <a:lnTo>
                    <a:pt x="6055574" y="464"/>
                  </a:lnTo>
                  <a:lnTo>
                    <a:pt x="6057434" y="2324"/>
                  </a:lnTo>
                  <a:lnTo>
                    <a:pt x="6057899" y="3447"/>
                  </a:lnTo>
                  <a:lnTo>
                    <a:pt x="6057899" y="6077"/>
                  </a:lnTo>
                  <a:lnTo>
                    <a:pt x="6057434" y="7200"/>
                  </a:lnTo>
                  <a:lnTo>
                    <a:pt x="6055574" y="9060"/>
                  </a:lnTo>
                  <a:lnTo>
                    <a:pt x="6054451" y="9524"/>
                  </a:lnTo>
                  <a:close/>
                </a:path>
                <a:path w="7010400" h="9525">
                  <a:moveTo>
                    <a:pt x="6102076" y="9524"/>
                  </a:moveTo>
                  <a:lnTo>
                    <a:pt x="6099446" y="9524"/>
                  </a:lnTo>
                  <a:lnTo>
                    <a:pt x="6098324" y="9060"/>
                  </a:lnTo>
                  <a:lnTo>
                    <a:pt x="6096464" y="7200"/>
                  </a:lnTo>
                  <a:lnTo>
                    <a:pt x="6095999" y="6077"/>
                  </a:lnTo>
                  <a:lnTo>
                    <a:pt x="6095999" y="3447"/>
                  </a:lnTo>
                  <a:lnTo>
                    <a:pt x="6096464" y="2324"/>
                  </a:lnTo>
                  <a:lnTo>
                    <a:pt x="6098324" y="464"/>
                  </a:lnTo>
                  <a:lnTo>
                    <a:pt x="6099446" y="0"/>
                  </a:lnTo>
                  <a:lnTo>
                    <a:pt x="6102076" y="0"/>
                  </a:lnTo>
                  <a:lnTo>
                    <a:pt x="6103199" y="464"/>
                  </a:lnTo>
                  <a:lnTo>
                    <a:pt x="6105059" y="2324"/>
                  </a:lnTo>
                  <a:lnTo>
                    <a:pt x="6105524" y="3447"/>
                  </a:lnTo>
                  <a:lnTo>
                    <a:pt x="6105524" y="6077"/>
                  </a:lnTo>
                  <a:lnTo>
                    <a:pt x="6105059" y="7200"/>
                  </a:lnTo>
                  <a:lnTo>
                    <a:pt x="6103199" y="9060"/>
                  </a:lnTo>
                  <a:lnTo>
                    <a:pt x="6102076" y="9524"/>
                  </a:lnTo>
                  <a:close/>
                </a:path>
                <a:path w="7010400" h="9525">
                  <a:moveTo>
                    <a:pt x="6149701" y="9524"/>
                  </a:moveTo>
                  <a:lnTo>
                    <a:pt x="6147071" y="9524"/>
                  </a:lnTo>
                  <a:lnTo>
                    <a:pt x="6145949" y="9060"/>
                  </a:lnTo>
                  <a:lnTo>
                    <a:pt x="6144089" y="7200"/>
                  </a:lnTo>
                  <a:lnTo>
                    <a:pt x="6143624" y="6077"/>
                  </a:lnTo>
                  <a:lnTo>
                    <a:pt x="6143624" y="3447"/>
                  </a:lnTo>
                  <a:lnTo>
                    <a:pt x="6144089" y="2324"/>
                  </a:lnTo>
                  <a:lnTo>
                    <a:pt x="6145949" y="464"/>
                  </a:lnTo>
                  <a:lnTo>
                    <a:pt x="6147071" y="0"/>
                  </a:lnTo>
                  <a:lnTo>
                    <a:pt x="6149701" y="0"/>
                  </a:lnTo>
                  <a:lnTo>
                    <a:pt x="6150824" y="464"/>
                  </a:lnTo>
                  <a:lnTo>
                    <a:pt x="6152684" y="2324"/>
                  </a:lnTo>
                  <a:lnTo>
                    <a:pt x="6153149" y="3447"/>
                  </a:lnTo>
                  <a:lnTo>
                    <a:pt x="6153149" y="6077"/>
                  </a:lnTo>
                  <a:lnTo>
                    <a:pt x="6152684" y="7200"/>
                  </a:lnTo>
                  <a:lnTo>
                    <a:pt x="6150824" y="9060"/>
                  </a:lnTo>
                  <a:lnTo>
                    <a:pt x="6149701" y="9524"/>
                  </a:lnTo>
                  <a:close/>
                </a:path>
                <a:path w="7010400" h="9525">
                  <a:moveTo>
                    <a:pt x="6197326" y="9524"/>
                  </a:moveTo>
                  <a:lnTo>
                    <a:pt x="6194696" y="9524"/>
                  </a:lnTo>
                  <a:lnTo>
                    <a:pt x="6193574" y="9060"/>
                  </a:lnTo>
                  <a:lnTo>
                    <a:pt x="6191714" y="7200"/>
                  </a:lnTo>
                  <a:lnTo>
                    <a:pt x="6191249" y="6077"/>
                  </a:lnTo>
                  <a:lnTo>
                    <a:pt x="6191249" y="3447"/>
                  </a:lnTo>
                  <a:lnTo>
                    <a:pt x="6191714" y="2324"/>
                  </a:lnTo>
                  <a:lnTo>
                    <a:pt x="6193574" y="464"/>
                  </a:lnTo>
                  <a:lnTo>
                    <a:pt x="6194696" y="0"/>
                  </a:lnTo>
                  <a:lnTo>
                    <a:pt x="6197326" y="0"/>
                  </a:lnTo>
                  <a:lnTo>
                    <a:pt x="6198449" y="464"/>
                  </a:lnTo>
                  <a:lnTo>
                    <a:pt x="6200309" y="2324"/>
                  </a:lnTo>
                  <a:lnTo>
                    <a:pt x="6200774" y="3447"/>
                  </a:lnTo>
                  <a:lnTo>
                    <a:pt x="6200774" y="6077"/>
                  </a:lnTo>
                  <a:lnTo>
                    <a:pt x="6200309" y="7200"/>
                  </a:lnTo>
                  <a:lnTo>
                    <a:pt x="6198449" y="9060"/>
                  </a:lnTo>
                  <a:lnTo>
                    <a:pt x="6197326" y="9524"/>
                  </a:lnTo>
                  <a:close/>
                </a:path>
                <a:path w="7010400" h="9525">
                  <a:moveTo>
                    <a:pt x="6244952" y="9524"/>
                  </a:moveTo>
                  <a:lnTo>
                    <a:pt x="6242321" y="9524"/>
                  </a:lnTo>
                  <a:lnTo>
                    <a:pt x="6241199" y="9060"/>
                  </a:lnTo>
                  <a:lnTo>
                    <a:pt x="6239339" y="7200"/>
                  </a:lnTo>
                  <a:lnTo>
                    <a:pt x="6238874" y="6077"/>
                  </a:lnTo>
                  <a:lnTo>
                    <a:pt x="6238874" y="3447"/>
                  </a:lnTo>
                  <a:lnTo>
                    <a:pt x="6239339" y="2324"/>
                  </a:lnTo>
                  <a:lnTo>
                    <a:pt x="6241199" y="464"/>
                  </a:lnTo>
                  <a:lnTo>
                    <a:pt x="6242321" y="0"/>
                  </a:lnTo>
                  <a:lnTo>
                    <a:pt x="6244952" y="0"/>
                  </a:lnTo>
                  <a:lnTo>
                    <a:pt x="6246074" y="464"/>
                  </a:lnTo>
                  <a:lnTo>
                    <a:pt x="6247934" y="2324"/>
                  </a:lnTo>
                  <a:lnTo>
                    <a:pt x="6248399" y="3447"/>
                  </a:lnTo>
                  <a:lnTo>
                    <a:pt x="6248399" y="6077"/>
                  </a:lnTo>
                  <a:lnTo>
                    <a:pt x="6247934" y="7200"/>
                  </a:lnTo>
                  <a:lnTo>
                    <a:pt x="6246074" y="9060"/>
                  </a:lnTo>
                  <a:lnTo>
                    <a:pt x="6244952" y="9524"/>
                  </a:lnTo>
                  <a:close/>
                </a:path>
                <a:path w="7010400" h="9525">
                  <a:moveTo>
                    <a:pt x="6292576" y="9524"/>
                  </a:moveTo>
                  <a:lnTo>
                    <a:pt x="6289946" y="9524"/>
                  </a:lnTo>
                  <a:lnTo>
                    <a:pt x="6288824" y="9060"/>
                  </a:lnTo>
                  <a:lnTo>
                    <a:pt x="6286964" y="7200"/>
                  </a:lnTo>
                  <a:lnTo>
                    <a:pt x="6286499" y="6077"/>
                  </a:lnTo>
                  <a:lnTo>
                    <a:pt x="6286499" y="3447"/>
                  </a:lnTo>
                  <a:lnTo>
                    <a:pt x="6286964" y="2324"/>
                  </a:lnTo>
                  <a:lnTo>
                    <a:pt x="6288824" y="464"/>
                  </a:lnTo>
                  <a:lnTo>
                    <a:pt x="6289946" y="0"/>
                  </a:lnTo>
                  <a:lnTo>
                    <a:pt x="6292576" y="0"/>
                  </a:lnTo>
                  <a:lnTo>
                    <a:pt x="6293699" y="464"/>
                  </a:lnTo>
                  <a:lnTo>
                    <a:pt x="6295559" y="2324"/>
                  </a:lnTo>
                  <a:lnTo>
                    <a:pt x="6296024" y="3447"/>
                  </a:lnTo>
                  <a:lnTo>
                    <a:pt x="6296024" y="6077"/>
                  </a:lnTo>
                  <a:lnTo>
                    <a:pt x="6295559" y="7200"/>
                  </a:lnTo>
                  <a:lnTo>
                    <a:pt x="6293699" y="9060"/>
                  </a:lnTo>
                  <a:lnTo>
                    <a:pt x="6292576" y="9524"/>
                  </a:lnTo>
                  <a:close/>
                </a:path>
                <a:path w="7010400" h="9525">
                  <a:moveTo>
                    <a:pt x="6340202" y="9524"/>
                  </a:moveTo>
                  <a:lnTo>
                    <a:pt x="6337571" y="9524"/>
                  </a:lnTo>
                  <a:lnTo>
                    <a:pt x="6336449" y="9060"/>
                  </a:lnTo>
                  <a:lnTo>
                    <a:pt x="6334589" y="7200"/>
                  </a:lnTo>
                  <a:lnTo>
                    <a:pt x="6334124" y="6077"/>
                  </a:lnTo>
                  <a:lnTo>
                    <a:pt x="6334124" y="3447"/>
                  </a:lnTo>
                  <a:lnTo>
                    <a:pt x="6334589" y="2324"/>
                  </a:lnTo>
                  <a:lnTo>
                    <a:pt x="6336449" y="464"/>
                  </a:lnTo>
                  <a:lnTo>
                    <a:pt x="6337571" y="0"/>
                  </a:lnTo>
                  <a:lnTo>
                    <a:pt x="6340202" y="0"/>
                  </a:lnTo>
                  <a:lnTo>
                    <a:pt x="6341324" y="464"/>
                  </a:lnTo>
                  <a:lnTo>
                    <a:pt x="6343184" y="2324"/>
                  </a:lnTo>
                  <a:lnTo>
                    <a:pt x="6343649" y="3447"/>
                  </a:lnTo>
                  <a:lnTo>
                    <a:pt x="6343649" y="6077"/>
                  </a:lnTo>
                  <a:lnTo>
                    <a:pt x="6343184" y="7200"/>
                  </a:lnTo>
                  <a:lnTo>
                    <a:pt x="6341324" y="9060"/>
                  </a:lnTo>
                  <a:lnTo>
                    <a:pt x="6340202" y="9524"/>
                  </a:lnTo>
                  <a:close/>
                </a:path>
                <a:path w="7010400" h="9525">
                  <a:moveTo>
                    <a:pt x="6387827" y="9524"/>
                  </a:moveTo>
                  <a:lnTo>
                    <a:pt x="6385196" y="9524"/>
                  </a:lnTo>
                  <a:lnTo>
                    <a:pt x="6384074" y="9060"/>
                  </a:lnTo>
                  <a:lnTo>
                    <a:pt x="6382214" y="7200"/>
                  </a:lnTo>
                  <a:lnTo>
                    <a:pt x="6381749" y="6077"/>
                  </a:lnTo>
                  <a:lnTo>
                    <a:pt x="6381749" y="3447"/>
                  </a:lnTo>
                  <a:lnTo>
                    <a:pt x="6382214" y="2324"/>
                  </a:lnTo>
                  <a:lnTo>
                    <a:pt x="6384074" y="464"/>
                  </a:lnTo>
                  <a:lnTo>
                    <a:pt x="6385196" y="0"/>
                  </a:lnTo>
                  <a:lnTo>
                    <a:pt x="6387827" y="0"/>
                  </a:lnTo>
                  <a:lnTo>
                    <a:pt x="6388949" y="464"/>
                  </a:lnTo>
                  <a:lnTo>
                    <a:pt x="6390809" y="2324"/>
                  </a:lnTo>
                  <a:lnTo>
                    <a:pt x="6391274" y="3447"/>
                  </a:lnTo>
                  <a:lnTo>
                    <a:pt x="6391274" y="6077"/>
                  </a:lnTo>
                  <a:lnTo>
                    <a:pt x="6390809" y="7200"/>
                  </a:lnTo>
                  <a:lnTo>
                    <a:pt x="6388949" y="9060"/>
                  </a:lnTo>
                  <a:lnTo>
                    <a:pt x="6387827" y="9524"/>
                  </a:lnTo>
                  <a:close/>
                </a:path>
                <a:path w="7010400" h="9525">
                  <a:moveTo>
                    <a:pt x="6435452" y="9524"/>
                  </a:moveTo>
                  <a:lnTo>
                    <a:pt x="6432821" y="9524"/>
                  </a:lnTo>
                  <a:lnTo>
                    <a:pt x="6431699" y="9060"/>
                  </a:lnTo>
                  <a:lnTo>
                    <a:pt x="6429839" y="7200"/>
                  </a:lnTo>
                  <a:lnTo>
                    <a:pt x="6429374" y="6077"/>
                  </a:lnTo>
                  <a:lnTo>
                    <a:pt x="6429374" y="3447"/>
                  </a:lnTo>
                  <a:lnTo>
                    <a:pt x="6429839" y="2324"/>
                  </a:lnTo>
                  <a:lnTo>
                    <a:pt x="6431699" y="464"/>
                  </a:lnTo>
                  <a:lnTo>
                    <a:pt x="6432821" y="0"/>
                  </a:lnTo>
                  <a:lnTo>
                    <a:pt x="6435452" y="0"/>
                  </a:lnTo>
                  <a:lnTo>
                    <a:pt x="6436574" y="464"/>
                  </a:lnTo>
                  <a:lnTo>
                    <a:pt x="6438434" y="2324"/>
                  </a:lnTo>
                  <a:lnTo>
                    <a:pt x="6438899" y="3447"/>
                  </a:lnTo>
                  <a:lnTo>
                    <a:pt x="6438899" y="6077"/>
                  </a:lnTo>
                  <a:lnTo>
                    <a:pt x="6438434" y="7200"/>
                  </a:lnTo>
                  <a:lnTo>
                    <a:pt x="6436574" y="9060"/>
                  </a:lnTo>
                  <a:lnTo>
                    <a:pt x="6435452" y="9524"/>
                  </a:lnTo>
                  <a:close/>
                </a:path>
                <a:path w="7010400" h="9525">
                  <a:moveTo>
                    <a:pt x="6483076" y="9524"/>
                  </a:moveTo>
                  <a:lnTo>
                    <a:pt x="6480446" y="9524"/>
                  </a:lnTo>
                  <a:lnTo>
                    <a:pt x="6479324" y="9060"/>
                  </a:lnTo>
                  <a:lnTo>
                    <a:pt x="6477464" y="7200"/>
                  </a:lnTo>
                  <a:lnTo>
                    <a:pt x="6476999" y="6077"/>
                  </a:lnTo>
                  <a:lnTo>
                    <a:pt x="6476999" y="3447"/>
                  </a:lnTo>
                  <a:lnTo>
                    <a:pt x="6477464" y="2324"/>
                  </a:lnTo>
                  <a:lnTo>
                    <a:pt x="6479324" y="464"/>
                  </a:lnTo>
                  <a:lnTo>
                    <a:pt x="6480446" y="0"/>
                  </a:lnTo>
                  <a:lnTo>
                    <a:pt x="6483076" y="0"/>
                  </a:lnTo>
                  <a:lnTo>
                    <a:pt x="6484199" y="464"/>
                  </a:lnTo>
                  <a:lnTo>
                    <a:pt x="6486059" y="2324"/>
                  </a:lnTo>
                  <a:lnTo>
                    <a:pt x="6486524" y="3447"/>
                  </a:lnTo>
                  <a:lnTo>
                    <a:pt x="6486524" y="6077"/>
                  </a:lnTo>
                  <a:lnTo>
                    <a:pt x="6486059" y="7200"/>
                  </a:lnTo>
                  <a:lnTo>
                    <a:pt x="6484199" y="9060"/>
                  </a:lnTo>
                  <a:lnTo>
                    <a:pt x="6483076" y="9524"/>
                  </a:lnTo>
                  <a:close/>
                </a:path>
                <a:path w="7010400" h="9525">
                  <a:moveTo>
                    <a:pt x="6530701" y="9524"/>
                  </a:moveTo>
                  <a:lnTo>
                    <a:pt x="6528072" y="9524"/>
                  </a:lnTo>
                  <a:lnTo>
                    <a:pt x="6526949" y="9060"/>
                  </a:lnTo>
                  <a:lnTo>
                    <a:pt x="6525089" y="7200"/>
                  </a:lnTo>
                  <a:lnTo>
                    <a:pt x="6524624" y="6077"/>
                  </a:lnTo>
                  <a:lnTo>
                    <a:pt x="6524624" y="3447"/>
                  </a:lnTo>
                  <a:lnTo>
                    <a:pt x="6525089" y="2324"/>
                  </a:lnTo>
                  <a:lnTo>
                    <a:pt x="6526949" y="464"/>
                  </a:lnTo>
                  <a:lnTo>
                    <a:pt x="6528072" y="0"/>
                  </a:lnTo>
                  <a:lnTo>
                    <a:pt x="6530701" y="0"/>
                  </a:lnTo>
                  <a:lnTo>
                    <a:pt x="6531824" y="464"/>
                  </a:lnTo>
                  <a:lnTo>
                    <a:pt x="6533684" y="2324"/>
                  </a:lnTo>
                  <a:lnTo>
                    <a:pt x="6534149" y="3447"/>
                  </a:lnTo>
                  <a:lnTo>
                    <a:pt x="6534149" y="6077"/>
                  </a:lnTo>
                  <a:lnTo>
                    <a:pt x="6533684" y="7200"/>
                  </a:lnTo>
                  <a:lnTo>
                    <a:pt x="6531824" y="9060"/>
                  </a:lnTo>
                  <a:lnTo>
                    <a:pt x="6530701" y="9524"/>
                  </a:lnTo>
                  <a:close/>
                </a:path>
                <a:path w="7010400" h="9525">
                  <a:moveTo>
                    <a:pt x="6578326" y="9524"/>
                  </a:moveTo>
                  <a:lnTo>
                    <a:pt x="6575696" y="9524"/>
                  </a:lnTo>
                  <a:lnTo>
                    <a:pt x="6574573" y="9060"/>
                  </a:lnTo>
                  <a:lnTo>
                    <a:pt x="6572714" y="7200"/>
                  </a:lnTo>
                  <a:lnTo>
                    <a:pt x="6572249" y="6077"/>
                  </a:lnTo>
                  <a:lnTo>
                    <a:pt x="6572249" y="3447"/>
                  </a:lnTo>
                  <a:lnTo>
                    <a:pt x="6572714" y="2324"/>
                  </a:lnTo>
                  <a:lnTo>
                    <a:pt x="6574573" y="464"/>
                  </a:lnTo>
                  <a:lnTo>
                    <a:pt x="6575696" y="0"/>
                  </a:lnTo>
                  <a:lnTo>
                    <a:pt x="6578326" y="0"/>
                  </a:lnTo>
                  <a:lnTo>
                    <a:pt x="6579449" y="464"/>
                  </a:lnTo>
                  <a:lnTo>
                    <a:pt x="6581309" y="2324"/>
                  </a:lnTo>
                  <a:lnTo>
                    <a:pt x="6581774" y="3447"/>
                  </a:lnTo>
                  <a:lnTo>
                    <a:pt x="6581774" y="6077"/>
                  </a:lnTo>
                  <a:lnTo>
                    <a:pt x="6581309" y="7200"/>
                  </a:lnTo>
                  <a:lnTo>
                    <a:pt x="6579449" y="9060"/>
                  </a:lnTo>
                  <a:lnTo>
                    <a:pt x="6578326" y="9524"/>
                  </a:lnTo>
                  <a:close/>
                </a:path>
                <a:path w="7010400" h="9525">
                  <a:moveTo>
                    <a:pt x="6625951" y="9524"/>
                  </a:moveTo>
                  <a:lnTo>
                    <a:pt x="6623321" y="9524"/>
                  </a:lnTo>
                  <a:lnTo>
                    <a:pt x="6622199" y="9060"/>
                  </a:lnTo>
                  <a:lnTo>
                    <a:pt x="6620339" y="7200"/>
                  </a:lnTo>
                  <a:lnTo>
                    <a:pt x="6619874" y="6077"/>
                  </a:lnTo>
                  <a:lnTo>
                    <a:pt x="6619874" y="3447"/>
                  </a:lnTo>
                  <a:lnTo>
                    <a:pt x="6620339" y="2324"/>
                  </a:lnTo>
                  <a:lnTo>
                    <a:pt x="6622199" y="464"/>
                  </a:lnTo>
                  <a:lnTo>
                    <a:pt x="6623321" y="0"/>
                  </a:lnTo>
                  <a:lnTo>
                    <a:pt x="6625951" y="0"/>
                  </a:lnTo>
                  <a:lnTo>
                    <a:pt x="6627074" y="464"/>
                  </a:lnTo>
                  <a:lnTo>
                    <a:pt x="6628934" y="2324"/>
                  </a:lnTo>
                  <a:lnTo>
                    <a:pt x="6629399" y="3447"/>
                  </a:lnTo>
                  <a:lnTo>
                    <a:pt x="6629399" y="6077"/>
                  </a:lnTo>
                  <a:lnTo>
                    <a:pt x="6628934" y="7200"/>
                  </a:lnTo>
                  <a:lnTo>
                    <a:pt x="6627074" y="9060"/>
                  </a:lnTo>
                  <a:lnTo>
                    <a:pt x="6625951" y="9524"/>
                  </a:lnTo>
                  <a:close/>
                </a:path>
                <a:path w="7010400" h="9525">
                  <a:moveTo>
                    <a:pt x="6673576" y="9524"/>
                  </a:moveTo>
                  <a:lnTo>
                    <a:pt x="6670946" y="9524"/>
                  </a:lnTo>
                  <a:lnTo>
                    <a:pt x="6669824" y="9060"/>
                  </a:lnTo>
                  <a:lnTo>
                    <a:pt x="6667964" y="7200"/>
                  </a:lnTo>
                  <a:lnTo>
                    <a:pt x="6667499" y="6077"/>
                  </a:lnTo>
                  <a:lnTo>
                    <a:pt x="6667499" y="3447"/>
                  </a:lnTo>
                  <a:lnTo>
                    <a:pt x="6667964" y="2324"/>
                  </a:lnTo>
                  <a:lnTo>
                    <a:pt x="6669824" y="464"/>
                  </a:lnTo>
                  <a:lnTo>
                    <a:pt x="6670946" y="0"/>
                  </a:lnTo>
                  <a:lnTo>
                    <a:pt x="6673576" y="0"/>
                  </a:lnTo>
                  <a:lnTo>
                    <a:pt x="6674699" y="464"/>
                  </a:lnTo>
                  <a:lnTo>
                    <a:pt x="6676559" y="2324"/>
                  </a:lnTo>
                  <a:lnTo>
                    <a:pt x="6677024" y="3447"/>
                  </a:lnTo>
                  <a:lnTo>
                    <a:pt x="6677024" y="6077"/>
                  </a:lnTo>
                  <a:lnTo>
                    <a:pt x="6676559" y="7200"/>
                  </a:lnTo>
                  <a:lnTo>
                    <a:pt x="6674699" y="9060"/>
                  </a:lnTo>
                  <a:lnTo>
                    <a:pt x="6673576" y="9524"/>
                  </a:lnTo>
                  <a:close/>
                </a:path>
                <a:path w="7010400" h="9525">
                  <a:moveTo>
                    <a:pt x="6721201" y="9524"/>
                  </a:moveTo>
                  <a:lnTo>
                    <a:pt x="6718571" y="9524"/>
                  </a:lnTo>
                  <a:lnTo>
                    <a:pt x="6717449" y="9060"/>
                  </a:lnTo>
                  <a:lnTo>
                    <a:pt x="6715589" y="7200"/>
                  </a:lnTo>
                  <a:lnTo>
                    <a:pt x="6715124" y="6077"/>
                  </a:lnTo>
                  <a:lnTo>
                    <a:pt x="6715124" y="3447"/>
                  </a:lnTo>
                  <a:lnTo>
                    <a:pt x="6715589" y="2324"/>
                  </a:lnTo>
                  <a:lnTo>
                    <a:pt x="6717449" y="464"/>
                  </a:lnTo>
                  <a:lnTo>
                    <a:pt x="6718571" y="0"/>
                  </a:lnTo>
                  <a:lnTo>
                    <a:pt x="6721201" y="0"/>
                  </a:lnTo>
                  <a:lnTo>
                    <a:pt x="6722324" y="464"/>
                  </a:lnTo>
                  <a:lnTo>
                    <a:pt x="6724184" y="2324"/>
                  </a:lnTo>
                  <a:lnTo>
                    <a:pt x="6724649" y="3447"/>
                  </a:lnTo>
                  <a:lnTo>
                    <a:pt x="6724649" y="6077"/>
                  </a:lnTo>
                  <a:lnTo>
                    <a:pt x="6724184" y="7200"/>
                  </a:lnTo>
                  <a:lnTo>
                    <a:pt x="6722324" y="9060"/>
                  </a:lnTo>
                  <a:lnTo>
                    <a:pt x="6721201" y="9524"/>
                  </a:lnTo>
                  <a:close/>
                </a:path>
                <a:path w="7010400" h="9525">
                  <a:moveTo>
                    <a:pt x="6768827" y="9524"/>
                  </a:moveTo>
                  <a:lnTo>
                    <a:pt x="6766196" y="9524"/>
                  </a:lnTo>
                  <a:lnTo>
                    <a:pt x="6765074" y="9060"/>
                  </a:lnTo>
                  <a:lnTo>
                    <a:pt x="6763214" y="7200"/>
                  </a:lnTo>
                  <a:lnTo>
                    <a:pt x="6762749" y="6077"/>
                  </a:lnTo>
                  <a:lnTo>
                    <a:pt x="6762749" y="3447"/>
                  </a:lnTo>
                  <a:lnTo>
                    <a:pt x="6763214" y="2324"/>
                  </a:lnTo>
                  <a:lnTo>
                    <a:pt x="6765074" y="464"/>
                  </a:lnTo>
                  <a:lnTo>
                    <a:pt x="6766196" y="0"/>
                  </a:lnTo>
                  <a:lnTo>
                    <a:pt x="6768827" y="0"/>
                  </a:lnTo>
                  <a:lnTo>
                    <a:pt x="6769949" y="464"/>
                  </a:lnTo>
                  <a:lnTo>
                    <a:pt x="6771809" y="2324"/>
                  </a:lnTo>
                  <a:lnTo>
                    <a:pt x="6772274" y="3447"/>
                  </a:lnTo>
                  <a:lnTo>
                    <a:pt x="6772274" y="6077"/>
                  </a:lnTo>
                  <a:lnTo>
                    <a:pt x="6771809" y="7200"/>
                  </a:lnTo>
                  <a:lnTo>
                    <a:pt x="6769949" y="9060"/>
                  </a:lnTo>
                  <a:lnTo>
                    <a:pt x="6768827" y="9524"/>
                  </a:lnTo>
                  <a:close/>
                </a:path>
                <a:path w="7010400" h="9525">
                  <a:moveTo>
                    <a:pt x="6816452" y="9524"/>
                  </a:moveTo>
                  <a:lnTo>
                    <a:pt x="6813821" y="9524"/>
                  </a:lnTo>
                  <a:lnTo>
                    <a:pt x="6812699" y="9060"/>
                  </a:lnTo>
                  <a:lnTo>
                    <a:pt x="6810839" y="7200"/>
                  </a:lnTo>
                  <a:lnTo>
                    <a:pt x="6810374" y="6077"/>
                  </a:lnTo>
                  <a:lnTo>
                    <a:pt x="6810374" y="3447"/>
                  </a:lnTo>
                  <a:lnTo>
                    <a:pt x="6810839" y="2324"/>
                  </a:lnTo>
                  <a:lnTo>
                    <a:pt x="6812699" y="464"/>
                  </a:lnTo>
                  <a:lnTo>
                    <a:pt x="6813821" y="0"/>
                  </a:lnTo>
                  <a:lnTo>
                    <a:pt x="6816452" y="0"/>
                  </a:lnTo>
                  <a:lnTo>
                    <a:pt x="6817574" y="464"/>
                  </a:lnTo>
                  <a:lnTo>
                    <a:pt x="6819434" y="2324"/>
                  </a:lnTo>
                  <a:lnTo>
                    <a:pt x="6819899" y="3447"/>
                  </a:lnTo>
                  <a:lnTo>
                    <a:pt x="6819899" y="6077"/>
                  </a:lnTo>
                  <a:lnTo>
                    <a:pt x="6819434" y="7200"/>
                  </a:lnTo>
                  <a:lnTo>
                    <a:pt x="6817574" y="9060"/>
                  </a:lnTo>
                  <a:lnTo>
                    <a:pt x="6816452" y="9524"/>
                  </a:lnTo>
                  <a:close/>
                </a:path>
                <a:path w="7010400" h="9525">
                  <a:moveTo>
                    <a:pt x="6864077" y="9524"/>
                  </a:moveTo>
                  <a:lnTo>
                    <a:pt x="6861446" y="9524"/>
                  </a:lnTo>
                  <a:lnTo>
                    <a:pt x="6860324" y="9060"/>
                  </a:lnTo>
                  <a:lnTo>
                    <a:pt x="6858464" y="7200"/>
                  </a:lnTo>
                  <a:lnTo>
                    <a:pt x="6857999" y="6077"/>
                  </a:lnTo>
                  <a:lnTo>
                    <a:pt x="6857999" y="3447"/>
                  </a:lnTo>
                  <a:lnTo>
                    <a:pt x="6858464" y="2324"/>
                  </a:lnTo>
                  <a:lnTo>
                    <a:pt x="6860324" y="464"/>
                  </a:lnTo>
                  <a:lnTo>
                    <a:pt x="6861446" y="0"/>
                  </a:lnTo>
                  <a:lnTo>
                    <a:pt x="6864077" y="0"/>
                  </a:lnTo>
                  <a:lnTo>
                    <a:pt x="6865199" y="464"/>
                  </a:lnTo>
                  <a:lnTo>
                    <a:pt x="6867059" y="2324"/>
                  </a:lnTo>
                  <a:lnTo>
                    <a:pt x="6867524" y="3447"/>
                  </a:lnTo>
                  <a:lnTo>
                    <a:pt x="6867524" y="6077"/>
                  </a:lnTo>
                  <a:lnTo>
                    <a:pt x="6867059" y="7200"/>
                  </a:lnTo>
                  <a:lnTo>
                    <a:pt x="6865199" y="9060"/>
                  </a:lnTo>
                  <a:lnTo>
                    <a:pt x="6864077" y="9524"/>
                  </a:lnTo>
                  <a:close/>
                </a:path>
                <a:path w="7010400" h="9525">
                  <a:moveTo>
                    <a:pt x="6911702" y="9524"/>
                  </a:moveTo>
                  <a:lnTo>
                    <a:pt x="6909071" y="9524"/>
                  </a:lnTo>
                  <a:lnTo>
                    <a:pt x="6907949" y="9060"/>
                  </a:lnTo>
                  <a:lnTo>
                    <a:pt x="6906089" y="7200"/>
                  </a:lnTo>
                  <a:lnTo>
                    <a:pt x="6905624" y="6077"/>
                  </a:lnTo>
                  <a:lnTo>
                    <a:pt x="6905624" y="3447"/>
                  </a:lnTo>
                  <a:lnTo>
                    <a:pt x="6906089" y="2324"/>
                  </a:lnTo>
                  <a:lnTo>
                    <a:pt x="6907949" y="464"/>
                  </a:lnTo>
                  <a:lnTo>
                    <a:pt x="6909071" y="0"/>
                  </a:lnTo>
                  <a:lnTo>
                    <a:pt x="6911702" y="0"/>
                  </a:lnTo>
                  <a:lnTo>
                    <a:pt x="6912824" y="464"/>
                  </a:lnTo>
                  <a:lnTo>
                    <a:pt x="6914684" y="2324"/>
                  </a:lnTo>
                  <a:lnTo>
                    <a:pt x="6915149" y="3447"/>
                  </a:lnTo>
                  <a:lnTo>
                    <a:pt x="6915149" y="6077"/>
                  </a:lnTo>
                  <a:lnTo>
                    <a:pt x="6914684" y="7200"/>
                  </a:lnTo>
                  <a:lnTo>
                    <a:pt x="6912824" y="9060"/>
                  </a:lnTo>
                  <a:lnTo>
                    <a:pt x="6911702" y="9524"/>
                  </a:lnTo>
                  <a:close/>
                </a:path>
                <a:path w="7010400" h="9525">
                  <a:moveTo>
                    <a:pt x="6959327" y="9524"/>
                  </a:moveTo>
                  <a:lnTo>
                    <a:pt x="6956697" y="9524"/>
                  </a:lnTo>
                  <a:lnTo>
                    <a:pt x="6955574" y="9060"/>
                  </a:lnTo>
                  <a:lnTo>
                    <a:pt x="6953714" y="7200"/>
                  </a:lnTo>
                  <a:lnTo>
                    <a:pt x="6953249" y="6077"/>
                  </a:lnTo>
                  <a:lnTo>
                    <a:pt x="6953249" y="3447"/>
                  </a:lnTo>
                  <a:lnTo>
                    <a:pt x="6953714" y="2324"/>
                  </a:lnTo>
                  <a:lnTo>
                    <a:pt x="6955574" y="464"/>
                  </a:lnTo>
                  <a:lnTo>
                    <a:pt x="6956697" y="0"/>
                  </a:lnTo>
                  <a:lnTo>
                    <a:pt x="6959327" y="0"/>
                  </a:lnTo>
                  <a:lnTo>
                    <a:pt x="6960449" y="464"/>
                  </a:lnTo>
                  <a:lnTo>
                    <a:pt x="6962309" y="2324"/>
                  </a:lnTo>
                  <a:lnTo>
                    <a:pt x="6962774" y="3447"/>
                  </a:lnTo>
                  <a:lnTo>
                    <a:pt x="6962774" y="6077"/>
                  </a:lnTo>
                  <a:lnTo>
                    <a:pt x="6962309" y="7200"/>
                  </a:lnTo>
                  <a:lnTo>
                    <a:pt x="6960449" y="9060"/>
                  </a:lnTo>
                  <a:lnTo>
                    <a:pt x="6959327" y="9524"/>
                  </a:lnTo>
                  <a:close/>
                </a:path>
                <a:path w="7010400" h="9525">
                  <a:moveTo>
                    <a:pt x="7006951" y="9524"/>
                  </a:moveTo>
                  <a:lnTo>
                    <a:pt x="7004321" y="9524"/>
                  </a:lnTo>
                  <a:lnTo>
                    <a:pt x="7003198" y="9060"/>
                  </a:lnTo>
                  <a:lnTo>
                    <a:pt x="7001339" y="7200"/>
                  </a:lnTo>
                  <a:lnTo>
                    <a:pt x="7000874" y="6077"/>
                  </a:lnTo>
                  <a:lnTo>
                    <a:pt x="7000874" y="3447"/>
                  </a:lnTo>
                  <a:lnTo>
                    <a:pt x="7001339" y="2324"/>
                  </a:lnTo>
                  <a:lnTo>
                    <a:pt x="7003198" y="464"/>
                  </a:lnTo>
                  <a:lnTo>
                    <a:pt x="7004321" y="0"/>
                  </a:lnTo>
                  <a:lnTo>
                    <a:pt x="7006951" y="0"/>
                  </a:lnTo>
                  <a:lnTo>
                    <a:pt x="7008074" y="464"/>
                  </a:lnTo>
                  <a:lnTo>
                    <a:pt x="7009934" y="2324"/>
                  </a:lnTo>
                  <a:lnTo>
                    <a:pt x="7010399" y="3447"/>
                  </a:lnTo>
                  <a:lnTo>
                    <a:pt x="7010399" y="6077"/>
                  </a:lnTo>
                  <a:lnTo>
                    <a:pt x="7009934" y="7200"/>
                  </a:lnTo>
                  <a:lnTo>
                    <a:pt x="7008074" y="9060"/>
                  </a:lnTo>
                  <a:lnTo>
                    <a:pt x="7006951" y="9524"/>
                  </a:lnTo>
                  <a:close/>
                </a:path>
              </a:pathLst>
            </a:custGeom>
            <a:solidFill>
              <a:srgbClr val="C7C6C3"/>
            </a:solidFill>
          </p:spPr>
          <p:txBody>
            <a:bodyPr wrap="square" lIns="0" tIns="0" rIns="0" bIns="0" rtlCol="0"/>
            <a:lstStyle/>
            <a:p>
              <a:endParaRPr/>
            </a:p>
          </p:txBody>
        </p:sp>
      </p:grpSp>
      <p:sp>
        <p:nvSpPr>
          <p:cNvPr id="7" name="object 7"/>
          <p:cNvSpPr txBox="1"/>
          <p:nvPr/>
        </p:nvSpPr>
        <p:spPr>
          <a:xfrm>
            <a:off x="818696" y="8927608"/>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grpSp>
        <p:nvGrpSpPr>
          <p:cNvPr id="8" name="object 8"/>
          <p:cNvGrpSpPr/>
          <p:nvPr/>
        </p:nvGrpSpPr>
        <p:grpSpPr>
          <a:xfrm>
            <a:off x="1058883" y="5190078"/>
            <a:ext cx="13305642" cy="3606994"/>
            <a:chOff x="1019175" y="5036298"/>
            <a:chExt cx="12806680" cy="3500120"/>
          </a:xfrm>
        </p:grpSpPr>
        <p:sp>
          <p:nvSpPr>
            <p:cNvPr id="9" name="object 9"/>
            <p:cNvSpPr/>
            <p:nvPr/>
          </p:nvSpPr>
          <p:spPr>
            <a:xfrm>
              <a:off x="1019162" y="5343524"/>
              <a:ext cx="7010400" cy="2847340"/>
            </a:xfrm>
            <a:custGeom>
              <a:avLst/>
              <a:gdLst/>
              <a:ahLst/>
              <a:cxnLst/>
              <a:rect l="l" t="t" r="r" b="b"/>
              <a:pathLst>
                <a:path w="7010400" h="2847340">
                  <a:moveTo>
                    <a:pt x="9525" y="2841104"/>
                  </a:moveTo>
                  <a:lnTo>
                    <a:pt x="9067" y="2839986"/>
                  </a:lnTo>
                  <a:lnTo>
                    <a:pt x="7200" y="2838132"/>
                  </a:lnTo>
                  <a:lnTo>
                    <a:pt x="6083" y="2837662"/>
                  </a:lnTo>
                  <a:lnTo>
                    <a:pt x="3454" y="2837662"/>
                  </a:lnTo>
                  <a:lnTo>
                    <a:pt x="2336" y="2838132"/>
                  </a:lnTo>
                  <a:lnTo>
                    <a:pt x="469" y="2839986"/>
                  </a:lnTo>
                  <a:lnTo>
                    <a:pt x="0" y="2841104"/>
                  </a:lnTo>
                  <a:lnTo>
                    <a:pt x="0" y="2843746"/>
                  </a:lnTo>
                  <a:lnTo>
                    <a:pt x="469" y="2844863"/>
                  </a:lnTo>
                  <a:lnTo>
                    <a:pt x="2336" y="2846717"/>
                  </a:lnTo>
                  <a:lnTo>
                    <a:pt x="3454" y="2847187"/>
                  </a:lnTo>
                  <a:lnTo>
                    <a:pt x="6083" y="2847187"/>
                  </a:lnTo>
                  <a:lnTo>
                    <a:pt x="7200" y="2846717"/>
                  </a:lnTo>
                  <a:lnTo>
                    <a:pt x="9067" y="2844863"/>
                  </a:lnTo>
                  <a:lnTo>
                    <a:pt x="9525" y="2843746"/>
                  </a:lnTo>
                  <a:lnTo>
                    <a:pt x="9525" y="2841104"/>
                  </a:lnTo>
                  <a:close/>
                </a:path>
                <a:path w="7010400" h="2847340">
                  <a:moveTo>
                    <a:pt x="9525" y="2273579"/>
                  </a:moveTo>
                  <a:lnTo>
                    <a:pt x="9067" y="2272449"/>
                  </a:lnTo>
                  <a:lnTo>
                    <a:pt x="7200" y="2270595"/>
                  </a:lnTo>
                  <a:lnTo>
                    <a:pt x="6083" y="2270125"/>
                  </a:lnTo>
                  <a:lnTo>
                    <a:pt x="3454" y="2270125"/>
                  </a:lnTo>
                  <a:lnTo>
                    <a:pt x="2336" y="2270595"/>
                  </a:lnTo>
                  <a:lnTo>
                    <a:pt x="469" y="2272449"/>
                  </a:lnTo>
                  <a:lnTo>
                    <a:pt x="0" y="2273579"/>
                  </a:lnTo>
                  <a:lnTo>
                    <a:pt x="0" y="2276208"/>
                  </a:lnTo>
                  <a:lnTo>
                    <a:pt x="469" y="2277326"/>
                  </a:lnTo>
                  <a:lnTo>
                    <a:pt x="2336" y="2279192"/>
                  </a:lnTo>
                  <a:lnTo>
                    <a:pt x="3454" y="2279650"/>
                  </a:lnTo>
                  <a:lnTo>
                    <a:pt x="6083" y="2279650"/>
                  </a:lnTo>
                  <a:lnTo>
                    <a:pt x="7200" y="2279192"/>
                  </a:lnTo>
                  <a:lnTo>
                    <a:pt x="9067" y="2277326"/>
                  </a:lnTo>
                  <a:lnTo>
                    <a:pt x="9525" y="2276208"/>
                  </a:lnTo>
                  <a:lnTo>
                    <a:pt x="9525" y="2273579"/>
                  </a:lnTo>
                  <a:close/>
                </a:path>
                <a:path w="7010400" h="2847340">
                  <a:moveTo>
                    <a:pt x="9525" y="1706041"/>
                  </a:moveTo>
                  <a:lnTo>
                    <a:pt x="9067" y="1704924"/>
                  </a:lnTo>
                  <a:lnTo>
                    <a:pt x="7200" y="1703070"/>
                  </a:lnTo>
                  <a:lnTo>
                    <a:pt x="6083" y="1702600"/>
                  </a:lnTo>
                  <a:lnTo>
                    <a:pt x="3454" y="1702600"/>
                  </a:lnTo>
                  <a:lnTo>
                    <a:pt x="2336" y="1703070"/>
                  </a:lnTo>
                  <a:lnTo>
                    <a:pt x="469" y="1704924"/>
                  </a:lnTo>
                  <a:lnTo>
                    <a:pt x="0" y="1706041"/>
                  </a:lnTo>
                  <a:lnTo>
                    <a:pt x="0" y="1708683"/>
                  </a:lnTo>
                  <a:lnTo>
                    <a:pt x="469" y="1709801"/>
                  </a:lnTo>
                  <a:lnTo>
                    <a:pt x="2336" y="1711655"/>
                  </a:lnTo>
                  <a:lnTo>
                    <a:pt x="3454" y="1712125"/>
                  </a:lnTo>
                  <a:lnTo>
                    <a:pt x="6083" y="1712125"/>
                  </a:lnTo>
                  <a:lnTo>
                    <a:pt x="7200" y="1711655"/>
                  </a:lnTo>
                  <a:lnTo>
                    <a:pt x="9067" y="1709801"/>
                  </a:lnTo>
                  <a:lnTo>
                    <a:pt x="9525" y="1708683"/>
                  </a:lnTo>
                  <a:lnTo>
                    <a:pt x="9525" y="1706041"/>
                  </a:lnTo>
                  <a:close/>
                </a:path>
                <a:path w="7010400" h="2847340">
                  <a:moveTo>
                    <a:pt x="9525" y="1138516"/>
                  </a:moveTo>
                  <a:lnTo>
                    <a:pt x="9067" y="1137399"/>
                  </a:lnTo>
                  <a:lnTo>
                    <a:pt x="7200" y="1135532"/>
                  </a:lnTo>
                  <a:lnTo>
                    <a:pt x="6083" y="1135075"/>
                  </a:lnTo>
                  <a:lnTo>
                    <a:pt x="3454" y="1135075"/>
                  </a:lnTo>
                  <a:lnTo>
                    <a:pt x="2336" y="1135532"/>
                  </a:lnTo>
                  <a:lnTo>
                    <a:pt x="469" y="1137399"/>
                  </a:lnTo>
                  <a:lnTo>
                    <a:pt x="0" y="1138516"/>
                  </a:lnTo>
                  <a:lnTo>
                    <a:pt x="0" y="1141145"/>
                  </a:lnTo>
                  <a:lnTo>
                    <a:pt x="469" y="1142263"/>
                  </a:lnTo>
                  <a:lnTo>
                    <a:pt x="2336" y="1144130"/>
                  </a:lnTo>
                  <a:lnTo>
                    <a:pt x="3454" y="1144600"/>
                  </a:lnTo>
                  <a:lnTo>
                    <a:pt x="6083" y="1144600"/>
                  </a:lnTo>
                  <a:lnTo>
                    <a:pt x="7200" y="1144130"/>
                  </a:lnTo>
                  <a:lnTo>
                    <a:pt x="9067" y="1142263"/>
                  </a:lnTo>
                  <a:lnTo>
                    <a:pt x="9525" y="1141145"/>
                  </a:lnTo>
                  <a:lnTo>
                    <a:pt x="9525" y="1138516"/>
                  </a:lnTo>
                  <a:close/>
                </a:path>
                <a:path w="7010400" h="2847340">
                  <a:moveTo>
                    <a:pt x="9525" y="570979"/>
                  </a:moveTo>
                  <a:lnTo>
                    <a:pt x="9067" y="569861"/>
                  </a:lnTo>
                  <a:lnTo>
                    <a:pt x="7200" y="568007"/>
                  </a:lnTo>
                  <a:lnTo>
                    <a:pt x="6083" y="567537"/>
                  </a:lnTo>
                  <a:lnTo>
                    <a:pt x="3454" y="567537"/>
                  </a:lnTo>
                  <a:lnTo>
                    <a:pt x="2336" y="568007"/>
                  </a:lnTo>
                  <a:lnTo>
                    <a:pt x="469" y="569861"/>
                  </a:lnTo>
                  <a:lnTo>
                    <a:pt x="0" y="570979"/>
                  </a:lnTo>
                  <a:lnTo>
                    <a:pt x="0" y="573620"/>
                  </a:lnTo>
                  <a:lnTo>
                    <a:pt x="469" y="574738"/>
                  </a:lnTo>
                  <a:lnTo>
                    <a:pt x="2336" y="576592"/>
                  </a:lnTo>
                  <a:lnTo>
                    <a:pt x="3454" y="577062"/>
                  </a:lnTo>
                  <a:lnTo>
                    <a:pt x="6083" y="577062"/>
                  </a:lnTo>
                  <a:lnTo>
                    <a:pt x="7200" y="576592"/>
                  </a:lnTo>
                  <a:lnTo>
                    <a:pt x="9067" y="574738"/>
                  </a:lnTo>
                  <a:lnTo>
                    <a:pt x="9525" y="573620"/>
                  </a:lnTo>
                  <a:lnTo>
                    <a:pt x="9525" y="570979"/>
                  </a:lnTo>
                  <a:close/>
                </a:path>
                <a:path w="7010400" h="2847340">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7010400" h="2847340">
                  <a:moveTo>
                    <a:pt x="57150" y="2841104"/>
                  </a:moveTo>
                  <a:lnTo>
                    <a:pt x="56692" y="2839986"/>
                  </a:lnTo>
                  <a:lnTo>
                    <a:pt x="54825" y="2838132"/>
                  </a:lnTo>
                  <a:lnTo>
                    <a:pt x="53708" y="2837662"/>
                  </a:lnTo>
                  <a:lnTo>
                    <a:pt x="51079" y="2837662"/>
                  </a:lnTo>
                  <a:lnTo>
                    <a:pt x="49961" y="2838132"/>
                  </a:lnTo>
                  <a:lnTo>
                    <a:pt x="48094" y="2839986"/>
                  </a:lnTo>
                  <a:lnTo>
                    <a:pt x="47625" y="2841104"/>
                  </a:lnTo>
                  <a:lnTo>
                    <a:pt x="47625" y="2843746"/>
                  </a:lnTo>
                  <a:lnTo>
                    <a:pt x="48094" y="2844863"/>
                  </a:lnTo>
                  <a:lnTo>
                    <a:pt x="49961" y="2846717"/>
                  </a:lnTo>
                  <a:lnTo>
                    <a:pt x="51079" y="2847187"/>
                  </a:lnTo>
                  <a:lnTo>
                    <a:pt x="53708" y="2847187"/>
                  </a:lnTo>
                  <a:lnTo>
                    <a:pt x="54825" y="2846717"/>
                  </a:lnTo>
                  <a:lnTo>
                    <a:pt x="56692" y="2844863"/>
                  </a:lnTo>
                  <a:lnTo>
                    <a:pt x="57150" y="2843746"/>
                  </a:lnTo>
                  <a:lnTo>
                    <a:pt x="57150" y="2841104"/>
                  </a:lnTo>
                  <a:close/>
                </a:path>
                <a:path w="7010400" h="2847340">
                  <a:moveTo>
                    <a:pt x="57150" y="2273579"/>
                  </a:moveTo>
                  <a:lnTo>
                    <a:pt x="56692" y="2272449"/>
                  </a:lnTo>
                  <a:lnTo>
                    <a:pt x="54825" y="2270595"/>
                  </a:lnTo>
                  <a:lnTo>
                    <a:pt x="53708" y="2270125"/>
                  </a:lnTo>
                  <a:lnTo>
                    <a:pt x="51079" y="2270125"/>
                  </a:lnTo>
                  <a:lnTo>
                    <a:pt x="49961" y="2270595"/>
                  </a:lnTo>
                  <a:lnTo>
                    <a:pt x="48094" y="2272449"/>
                  </a:lnTo>
                  <a:lnTo>
                    <a:pt x="47625" y="2273579"/>
                  </a:lnTo>
                  <a:lnTo>
                    <a:pt x="47625" y="2276208"/>
                  </a:lnTo>
                  <a:lnTo>
                    <a:pt x="48094" y="2277326"/>
                  </a:lnTo>
                  <a:lnTo>
                    <a:pt x="49961" y="2279192"/>
                  </a:lnTo>
                  <a:lnTo>
                    <a:pt x="51079" y="2279650"/>
                  </a:lnTo>
                  <a:lnTo>
                    <a:pt x="53708" y="2279650"/>
                  </a:lnTo>
                  <a:lnTo>
                    <a:pt x="54825" y="2279192"/>
                  </a:lnTo>
                  <a:lnTo>
                    <a:pt x="56692" y="2277326"/>
                  </a:lnTo>
                  <a:lnTo>
                    <a:pt x="57150" y="2276208"/>
                  </a:lnTo>
                  <a:lnTo>
                    <a:pt x="57150" y="2273579"/>
                  </a:lnTo>
                  <a:close/>
                </a:path>
                <a:path w="7010400" h="2847340">
                  <a:moveTo>
                    <a:pt x="57150" y="1706041"/>
                  </a:moveTo>
                  <a:lnTo>
                    <a:pt x="56692" y="1704924"/>
                  </a:lnTo>
                  <a:lnTo>
                    <a:pt x="54825" y="1703070"/>
                  </a:lnTo>
                  <a:lnTo>
                    <a:pt x="53708" y="1702600"/>
                  </a:lnTo>
                  <a:lnTo>
                    <a:pt x="51079" y="1702600"/>
                  </a:lnTo>
                  <a:lnTo>
                    <a:pt x="49961" y="1703070"/>
                  </a:lnTo>
                  <a:lnTo>
                    <a:pt x="48094" y="1704924"/>
                  </a:lnTo>
                  <a:lnTo>
                    <a:pt x="47625" y="1706041"/>
                  </a:lnTo>
                  <a:lnTo>
                    <a:pt x="47625" y="1708683"/>
                  </a:lnTo>
                  <a:lnTo>
                    <a:pt x="48094" y="1709801"/>
                  </a:lnTo>
                  <a:lnTo>
                    <a:pt x="49961" y="1711655"/>
                  </a:lnTo>
                  <a:lnTo>
                    <a:pt x="51079" y="1712125"/>
                  </a:lnTo>
                  <a:lnTo>
                    <a:pt x="53708" y="1712125"/>
                  </a:lnTo>
                  <a:lnTo>
                    <a:pt x="54825" y="1711655"/>
                  </a:lnTo>
                  <a:lnTo>
                    <a:pt x="56692" y="1709801"/>
                  </a:lnTo>
                  <a:lnTo>
                    <a:pt x="57150" y="1708683"/>
                  </a:lnTo>
                  <a:lnTo>
                    <a:pt x="57150" y="1706041"/>
                  </a:lnTo>
                  <a:close/>
                </a:path>
                <a:path w="7010400" h="2847340">
                  <a:moveTo>
                    <a:pt x="57150" y="1138516"/>
                  </a:moveTo>
                  <a:lnTo>
                    <a:pt x="56692" y="1137399"/>
                  </a:lnTo>
                  <a:lnTo>
                    <a:pt x="54825" y="1135532"/>
                  </a:lnTo>
                  <a:lnTo>
                    <a:pt x="53708" y="1135075"/>
                  </a:lnTo>
                  <a:lnTo>
                    <a:pt x="51079" y="1135075"/>
                  </a:lnTo>
                  <a:lnTo>
                    <a:pt x="49961" y="1135532"/>
                  </a:lnTo>
                  <a:lnTo>
                    <a:pt x="48094" y="1137399"/>
                  </a:lnTo>
                  <a:lnTo>
                    <a:pt x="47625" y="1138516"/>
                  </a:lnTo>
                  <a:lnTo>
                    <a:pt x="47625" y="1141145"/>
                  </a:lnTo>
                  <a:lnTo>
                    <a:pt x="48094" y="1142263"/>
                  </a:lnTo>
                  <a:lnTo>
                    <a:pt x="49961" y="1144130"/>
                  </a:lnTo>
                  <a:lnTo>
                    <a:pt x="51079" y="1144600"/>
                  </a:lnTo>
                  <a:lnTo>
                    <a:pt x="53708" y="1144600"/>
                  </a:lnTo>
                  <a:lnTo>
                    <a:pt x="54825" y="1144130"/>
                  </a:lnTo>
                  <a:lnTo>
                    <a:pt x="56692" y="1142263"/>
                  </a:lnTo>
                  <a:lnTo>
                    <a:pt x="57150" y="1141145"/>
                  </a:lnTo>
                  <a:lnTo>
                    <a:pt x="57150" y="1138516"/>
                  </a:lnTo>
                  <a:close/>
                </a:path>
                <a:path w="7010400" h="2847340">
                  <a:moveTo>
                    <a:pt x="57150" y="570979"/>
                  </a:moveTo>
                  <a:lnTo>
                    <a:pt x="56692" y="569861"/>
                  </a:lnTo>
                  <a:lnTo>
                    <a:pt x="54825" y="568007"/>
                  </a:lnTo>
                  <a:lnTo>
                    <a:pt x="53708" y="567537"/>
                  </a:lnTo>
                  <a:lnTo>
                    <a:pt x="51079" y="567537"/>
                  </a:lnTo>
                  <a:lnTo>
                    <a:pt x="49961" y="568007"/>
                  </a:lnTo>
                  <a:lnTo>
                    <a:pt x="48094" y="569861"/>
                  </a:lnTo>
                  <a:lnTo>
                    <a:pt x="47625" y="570979"/>
                  </a:lnTo>
                  <a:lnTo>
                    <a:pt x="47625" y="573620"/>
                  </a:lnTo>
                  <a:lnTo>
                    <a:pt x="48094" y="574738"/>
                  </a:lnTo>
                  <a:lnTo>
                    <a:pt x="49961" y="576592"/>
                  </a:lnTo>
                  <a:lnTo>
                    <a:pt x="51079" y="577062"/>
                  </a:lnTo>
                  <a:lnTo>
                    <a:pt x="53708" y="577062"/>
                  </a:lnTo>
                  <a:lnTo>
                    <a:pt x="54825" y="576592"/>
                  </a:lnTo>
                  <a:lnTo>
                    <a:pt x="56692" y="574738"/>
                  </a:lnTo>
                  <a:lnTo>
                    <a:pt x="57150" y="573620"/>
                  </a:lnTo>
                  <a:lnTo>
                    <a:pt x="57150" y="570979"/>
                  </a:lnTo>
                  <a:close/>
                </a:path>
                <a:path w="7010400" h="2847340">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7010400" h="2847340">
                  <a:moveTo>
                    <a:pt x="104775" y="2841104"/>
                  </a:moveTo>
                  <a:lnTo>
                    <a:pt x="104317" y="2839986"/>
                  </a:lnTo>
                  <a:lnTo>
                    <a:pt x="102450" y="2838132"/>
                  </a:lnTo>
                  <a:lnTo>
                    <a:pt x="101333" y="2837662"/>
                  </a:lnTo>
                  <a:lnTo>
                    <a:pt x="98704" y="2837662"/>
                  </a:lnTo>
                  <a:lnTo>
                    <a:pt x="97586" y="2838132"/>
                  </a:lnTo>
                  <a:lnTo>
                    <a:pt x="95719" y="2839986"/>
                  </a:lnTo>
                  <a:lnTo>
                    <a:pt x="95250" y="2841104"/>
                  </a:lnTo>
                  <a:lnTo>
                    <a:pt x="95250" y="2843746"/>
                  </a:lnTo>
                  <a:lnTo>
                    <a:pt x="95719" y="2844863"/>
                  </a:lnTo>
                  <a:lnTo>
                    <a:pt x="97586" y="2846717"/>
                  </a:lnTo>
                  <a:lnTo>
                    <a:pt x="98704" y="2847187"/>
                  </a:lnTo>
                  <a:lnTo>
                    <a:pt x="101333" y="2847187"/>
                  </a:lnTo>
                  <a:lnTo>
                    <a:pt x="102450" y="2846717"/>
                  </a:lnTo>
                  <a:lnTo>
                    <a:pt x="104317" y="2844863"/>
                  </a:lnTo>
                  <a:lnTo>
                    <a:pt x="104775" y="2843746"/>
                  </a:lnTo>
                  <a:lnTo>
                    <a:pt x="104775" y="2841104"/>
                  </a:lnTo>
                  <a:close/>
                </a:path>
                <a:path w="7010400" h="2847340">
                  <a:moveTo>
                    <a:pt x="104775" y="2273579"/>
                  </a:moveTo>
                  <a:lnTo>
                    <a:pt x="104317" y="2272449"/>
                  </a:lnTo>
                  <a:lnTo>
                    <a:pt x="102450" y="2270595"/>
                  </a:lnTo>
                  <a:lnTo>
                    <a:pt x="101333" y="2270125"/>
                  </a:lnTo>
                  <a:lnTo>
                    <a:pt x="98704" y="2270125"/>
                  </a:lnTo>
                  <a:lnTo>
                    <a:pt x="97586" y="2270595"/>
                  </a:lnTo>
                  <a:lnTo>
                    <a:pt x="95719" y="2272449"/>
                  </a:lnTo>
                  <a:lnTo>
                    <a:pt x="95250" y="2273579"/>
                  </a:lnTo>
                  <a:lnTo>
                    <a:pt x="95250" y="2276208"/>
                  </a:lnTo>
                  <a:lnTo>
                    <a:pt x="95719" y="2277326"/>
                  </a:lnTo>
                  <a:lnTo>
                    <a:pt x="97586" y="2279192"/>
                  </a:lnTo>
                  <a:lnTo>
                    <a:pt x="98704" y="2279650"/>
                  </a:lnTo>
                  <a:lnTo>
                    <a:pt x="101333" y="2279650"/>
                  </a:lnTo>
                  <a:lnTo>
                    <a:pt x="102450" y="2279192"/>
                  </a:lnTo>
                  <a:lnTo>
                    <a:pt x="104317" y="2277326"/>
                  </a:lnTo>
                  <a:lnTo>
                    <a:pt x="104775" y="2276208"/>
                  </a:lnTo>
                  <a:lnTo>
                    <a:pt x="104775" y="2273579"/>
                  </a:lnTo>
                  <a:close/>
                </a:path>
                <a:path w="7010400" h="2847340">
                  <a:moveTo>
                    <a:pt x="104775" y="1706041"/>
                  </a:moveTo>
                  <a:lnTo>
                    <a:pt x="104317" y="1704924"/>
                  </a:lnTo>
                  <a:lnTo>
                    <a:pt x="102450" y="1703070"/>
                  </a:lnTo>
                  <a:lnTo>
                    <a:pt x="101333" y="1702600"/>
                  </a:lnTo>
                  <a:lnTo>
                    <a:pt x="98704" y="1702600"/>
                  </a:lnTo>
                  <a:lnTo>
                    <a:pt x="97586" y="1703070"/>
                  </a:lnTo>
                  <a:lnTo>
                    <a:pt x="95719" y="1704924"/>
                  </a:lnTo>
                  <a:lnTo>
                    <a:pt x="95250" y="1706041"/>
                  </a:lnTo>
                  <a:lnTo>
                    <a:pt x="95250" y="1708683"/>
                  </a:lnTo>
                  <a:lnTo>
                    <a:pt x="95719" y="1709801"/>
                  </a:lnTo>
                  <a:lnTo>
                    <a:pt x="97586" y="1711655"/>
                  </a:lnTo>
                  <a:lnTo>
                    <a:pt x="98704" y="1712125"/>
                  </a:lnTo>
                  <a:lnTo>
                    <a:pt x="101333" y="1712125"/>
                  </a:lnTo>
                  <a:lnTo>
                    <a:pt x="102450" y="1711655"/>
                  </a:lnTo>
                  <a:lnTo>
                    <a:pt x="104317" y="1709801"/>
                  </a:lnTo>
                  <a:lnTo>
                    <a:pt x="104775" y="1708683"/>
                  </a:lnTo>
                  <a:lnTo>
                    <a:pt x="104775" y="1706041"/>
                  </a:lnTo>
                  <a:close/>
                </a:path>
                <a:path w="7010400" h="2847340">
                  <a:moveTo>
                    <a:pt x="104775" y="1138516"/>
                  </a:moveTo>
                  <a:lnTo>
                    <a:pt x="104317" y="1137399"/>
                  </a:lnTo>
                  <a:lnTo>
                    <a:pt x="102450" y="1135532"/>
                  </a:lnTo>
                  <a:lnTo>
                    <a:pt x="101333" y="1135075"/>
                  </a:lnTo>
                  <a:lnTo>
                    <a:pt x="98704" y="1135075"/>
                  </a:lnTo>
                  <a:lnTo>
                    <a:pt x="97586" y="1135532"/>
                  </a:lnTo>
                  <a:lnTo>
                    <a:pt x="95719" y="1137399"/>
                  </a:lnTo>
                  <a:lnTo>
                    <a:pt x="95250" y="1138516"/>
                  </a:lnTo>
                  <a:lnTo>
                    <a:pt x="95250" y="1141145"/>
                  </a:lnTo>
                  <a:lnTo>
                    <a:pt x="95719" y="1142263"/>
                  </a:lnTo>
                  <a:lnTo>
                    <a:pt x="97586" y="1144130"/>
                  </a:lnTo>
                  <a:lnTo>
                    <a:pt x="98704" y="1144600"/>
                  </a:lnTo>
                  <a:lnTo>
                    <a:pt x="101333" y="1144600"/>
                  </a:lnTo>
                  <a:lnTo>
                    <a:pt x="102450" y="1144130"/>
                  </a:lnTo>
                  <a:lnTo>
                    <a:pt x="104317" y="1142263"/>
                  </a:lnTo>
                  <a:lnTo>
                    <a:pt x="104775" y="1141145"/>
                  </a:lnTo>
                  <a:lnTo>
                    <a:pt x="104775" y="1138516"/>
                  </a:lnTo>
                  <a:close/>
                </a:path>
                <a:path w="7010400" h="2847340">
                  <a:moveTo>
                    <a:pt x="104775" y="570979"/>
                  </a:moveTo>
                  <a:lnTo>
                    <a:pt x="104317" y="569861"/>
                  </a:lnTo>
                  <a:lnTo>
                    <a:pt x="102450" y="568007"/>
                  </a:lnTo>
                  <a:lnTo>
                    <a:pt x="101333" y="567537"/>
                  </a:lnTo>
                  <a:lnTo>
                    <a:pt x="98704" y="567537"/>
                  </a:lnTo>
                  <a:lnTo>
                    <a:pt x="97586" y="568007"/>
                  </a:lnTo>
                  <a:lnTo>
                    <a:pt x="95719" y="569861"/>
                  </a:lnTo>
                  <a:lnTo>
                    <a:pt x="95250" y="570979"/>
                  </a:lnTo>
                  <a:lnTo>
                    <a:pt x="95250" y="573620"/>
                  </a:lnTo>
                  <a:lnTo>
                    <a:pt x="95719" y="574738"/>
                  </a:lnTo>
                  <a:lnTo>
                    <a:pt x="97586" y="576592"/>
                  </a:lnTo>
                  <a:lnTo>
                    <a:pt x="98704" y="577062"/>
                  </a:lnTo>
                  <a:lnTo>
                    <a:pt x="101333" y="577062"/>
                  </a:lnTo>
                  <a:lnTo>
                    <a:pt x="102450" y="576592"/>
                  </a:lnTo>
                  <a:lnTo>
                    <a:pt x="104317" y="574738"/>
                  </a:lnTo>
                  <a:lnTo>
                    <a:pt x="104775" y="573620"/>
                  </a:lnTo>
                  <a:lnTo>
                    <a:pt x="104775" y="570979"/>
                  </a:lnTo>
                  <a:close/>
                </a:path>
                <a:path w="7010400" h="2847340">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7010400" h="2847340">
                  <a:moveTo>
                    <a:pt x="152400" y="2841104"/>
                  </a:moveTo>
                  <a:lnTo>
                    <a:pt x="151942" y="2839986"/>
                  </a:lnTo>
                  <a:lnTo>
                    <a:pt x="150075" y="2838132"/>
                  </a:lnTo>
                  <a:lnTo>
                    <a:pt x="148958" y="2837662"/>
                  </a:lnTo>
                  <a:lnTo>
                    <a:pt x="146329" y="2837662"/>
                  </a:lnTo>
                  <a:lnTo>
                    <a:pt x="145211" y="2838132"/>
                  </a:lnTo>
                  <a:lnTo>
                    <a:pt x="143344" y="2839986"/>
                  </a:lnTo>
                  <a:lnTo>
                    <a:pt x="142875" y="2841104"/>
                  </a:lnTo>
                  <a:lnTo>
                    <a:pt x="142875" y="2843746"/>
                  </a:lnTo>
                  <a:lnTo>
                    <a:pt x="143344" y="2844863"/>
                  </a:lnTo>
                  <a:lnTo>
                    <a:pt x="145211" y="2846717"/>
                  </a:lnTo>
                  <a:lnTo>
                    <a:pt x="146329" y="2847187"/>
                  </a:lnTo>
                  <a:lnTo>
                    <a:pt x="148958" y="2847187"/>
                  </a:lnTo>
                  <a:lnTo>
                    <a:pt x="150075" y="2846717"/>
                  </a:lnTo>
                  <a:lnTo>
                    <a:pt x="151942" y="2844863"/>
                  </a:lnTo>
                  <a:lnTo>
                    <a:pt x="152400" y="2843746"/>
                  </a:lnTo>
                  <a:lnTo>
                    <a:pt x="152400" y="2841104"/>
                  </a:lnTo>
                  <a:close/>
                </a:path>
                <a:path w="7010400" h="2847340">
                  <a:moveTo>
                    <a:pt x="152400" y="2273579"/>
                  </a:moveTo>
                  <a:lnTo>
                    <a:pt x="151942" y="2272449"/>
                  </a:lnTo>
                  <a:lnTo>
                    <a:pt x="150075" y="2270595"/>
                  </a:lnTo>
                  <a:lnTo>
                    <a:pt x="148958" y="2270125"/>
                  </a:lnTo>
                  <a:lnTo>
                    <a:pt x="146329" y="2270125"/>
                  </a:lnTo>
                  <a:lnTo>
                    <a:pt x="145211" y="2270595"/>
                  </a:lnTo>
                  <a:lnTo>
                    <a:pt x="143344" y="2272449"/>
                  </a:lnTo>
                  <a:lnTo>
                    <a:pt x="142875" y="2273579"/>
                  </a:lnTo>
                  <a:lnTo>
                    <a:pt x="142875" y="2276208"/>
                  </a:lnTo>
                  <a:lnTo>
                    <a:pt x="143344" y="2277326"/>
                  </a:lnTo>
                  <a:lnTo>
                    <a:pt x="145211" y="2279192"/>
                  </a:lnTo>
                  <a:lnTo>
                    <a:pt x="146329" y="2279650"/>
                  </a:lnTo>
                  <a:lnTo>
                    <a:pt x="148958" y="2279650"/>
                  </a:lnTo>
                  <a:lnTo>
                    <a:pt x="150075" y="2279192"/>
                  </a:lnTo>
                  <a:lnTo>
                    <a:pt x="151942" y="2277326"/>
                  </a:lnTo>
                  <a:lnTo>
                    <a:pt x="152400" y="2276208"/>
                  </a:lnTo>
                  <a:lnTo>
                    <a:pt x="152400" y="2273579"/>
                  </a:lnTo>
                  <a:close/>
                </a:path>
                <a:path w="7010400" h="2847340">
                  <a:moveTo>
                    <a:pt x="152400" y="1706041"/>
                  </a:moveTo>
                  <a:lnTo>
                    <a:pt x="151942" y="1704924"/>
                  </a:lnTo>
                  <a:lnTo>
                    <a:pt x="150075" y="1703070"/>
                  </a:lnTo>
                  <a:lnTo>
                    <a:pt x="148958" y="1702600"/>
                  </a:lnTo>
                  <a:lnTo>
                    <a:pt x="146329" y="1702600"/>
                  </a:lnTo>
                  <a:lnTo>
                    <a:pt x="145211" y="1703070"/>
                  </a:lnTo>
                  <a:lnTo>
                    <a:pt x="143344" y="1704924"/>
                  </a:lnTo>
                  <a:lnTo>
                    <a:pt x="142875" y="1706041"/>
                  </a:lnTo>
                  <a:lnTo>
                    <a:pt x="142875" y="1708683"/>
                  </a:lnTo>
                  <a:lnTo>
                    <a:pt x="143344" y="1709801"/>
                  </a:lnTo>
                  <a:lnTo>
                    <a:pt x="145211" y="1711655"/>
                  </a:lnTo>
                  <a:lnTo>
                    <a:pt x="146329" y="1712125"/>
                  </a:lnTo>
                  <a:lnTo>
                    <a:pt x="148958" y="1712125"/>
                  </a:lnTo>
                  <a:lnTo>
                    <a:pt x="150075" y="1711655"/>
                  </a:lnTo>
                  <a:lnTo>
                    <a:pt x="151942" y="1709801"/>
                  </a:lnTo>
                  <a:lnTo>
                    <a:pt x="152400" y="1708683"/>
                  </a:lnTo>
                  <a:lnTo>
                    <a:pt x="152400" y="1706041"/>
                  </a:lnTo>
                  <a:close/>
                </a:path>
                <a:path w="7010400" h="2847340">
                  <a:moveTo>
                    <a:pt x="152400" y="1138516"/>
                  </a:moveTo>
                  <a:lnTo>
                    <a:pt x="151942" y="1137399"/>
                  </a:lnTo>
                  <a:lnTo>
                    <a:pt x="150075" y="1135532"/>
                  </a:lnTo>
                  <a:lnTo>
                    <a:pt x="148958" y="1135075"/>
                  </a:lnTo>
                  <a:lnTo>
                    <a:pt x="146329" y="1135075"/>
                  </a:lnTo>
                  <a:lnTo>
                    <a:pt x="145211" y="1135532"/>
                  </a:lnTo>
                  <a:lnTo>
                    <a:pt x="143344" y="1137399"/>
                  </a:lnTo>
                  <a:lnTo>
                    <a:pt x="142875" y="1138516"/>
                  </a:lnTo>
                  <a:lnTo>
                    <a:pt x="142875" y="1141145"/>
                  </a:lnTo>
                  <a:lnTo>
                    <a:pt x="143344" y="1142263"/>
                  </a:lnTo>
                  <a:lnTo>
                    <a:pt x="145211" y="1144130"/>
                  </a:lnTo>
                  <a:lnTo>
                    <a:pt x="146329" y="1144600"/>
                  </a:lnTo>
                  <a:lnTo>
                    <a:pt x="148958" y="1144600"/>
                  </a:lnTo>
                  <a:lnTo>
                    <a:pt x="150075" y="1144130"/>
                  </a:lnTo>
                  <a:lnTo>
                    <a:pt x="151942" y="1142263"/>
                  </a:lnTo>
                  <a:lnTo>
                    <a:pt x="152400" y="1141145"/>
                  </a:lnTo>
                  <a:lnTo>
                    <a:pt x="152400" y="1138516"/>
                  </a:lnTo>
                  <a:close/>
                </a:path>
                <a:path w="7010400" h="2847340">
                  <a:moveTo>
                    <a:pt x="152400" y="570979"/>
                  </a:moveTo>
                  <a:lnTo>
                    <a:pt x="151942" y="569861"/>
                  </a:lnTo>
                  <a:lnTo>
                    <a:pt x="150075" y="568007"/>
                  </a:lnTo>
                  <a:lnTo>
                    <a:pt x="148958" y="567537"/>
                  </a:lnTo>
                  <a:lnTo>
                    <a:pt x="146329" y="567537"/>
                  </a:lnTo>
                  <a:lnTo>
                    <a:pt x="145211" y="568007"/>
                  </a:lnTo>
                  <a:lnTo>
                    <a:pt x="143344" y="569861"/>
                  </a:lnTo>
                  <a:lnTo>
                    <a:pt x="142875" y="570979"/>
                  </a:lnTo>
                  <a:lnTo>
                    <a:pt x="142875" y="573620"/>
                  </a:lnTo>
                  <a:lnTo>
                    <a:pt x="143344" y="574738"/>
                  </a:lnTo>
                  <a:lnTo>
                    <a:pt x="145211" y="576592"/>
                  </a:lnTo>
                  <a:lnTo>
                    <a:pt x="146329" y="577062"/>
                  </a:lnTo>
                  <a:lnTo>
                    <a:pt x="148958" y="577062"/>
                  </a:lnTo>
                  <a:lnTo>
                    <a:pt x="150075" y="576592"/>
                  </a:lnTo>
                  <a:lnTo>
                    <a:pt x="151942" y="574738"/>
                  </a:lnTo>
                  <a:lnTo>
                    <a:pt x="152400" y="573620"/>
                  </a:lnTo>
                  <a:lnTo>
                    <a:pt x="152400" y="570979"/>
                  </a:lnTo>
                  <a:close/>
                </a:path>
                <a:path w="7010400" h="2847340">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7010400" h="2847340">
                  <a:moveTo>
                    <a:pt x="200025" y="2841104"/>
                  </a:moveTo>
                  <a:lnTo>
                    <a:pt x="199567" y="2839986"/>
                  </a:lnTo>
                  <a:lnTo>
                    <a:pt x="197700" y="2838132"/>
                  </a:lnTo>
                  <a:lnTo>
                    <a:pt x="196583" y="2837662"/>
                  </a:lnTo>
                  <a:lnTo>
                    <a:pt x="193954" y="2837662"/>
                  </a:lnTo>
                  <a:lnTo>
                    <a:pt x="192836" y="2838132"/>
                  </a:lnTo>
                  <a:lnTo>
                    <a:pt x="190969" y="2839986"/>
                  </a:lnTo>
                  <a:lnTo>
                    <a:pt x="190500" y="2841104"/>
                  </a:lnTo>
                  <a:lnTo>
                    <a:pt x="190500" y="2843746"/>
                  </a:lnTo>
                  <a:lnTo>
                    <a:pt x="190969" y="2844863"/>
                  </a:lnTo>
                  <a:lnTo>
                    <a:pt x="192836" y="2846717"/>
                  </a:lnTo>
                  <a:lnTo>
                    <a:pt x="193954" y="2847187"/>
                  </a:lnTo>
                  <a:lnTo>
                    <a:pt x="196583" y="2847187"/>
                  </a:lnTo>
                  <a:lnTo>
                    <a:pt x="197700" y="2846717"/>
                  </a:lnTo>
                  <a:lnTo>
                    <a:pt x="199567" y="2844863"/>
                  </a:lnTo>
                  <a:lnTo>
                    <a:pt x="200025" y="2843746"/>
                  </a:lnTo>
                  <a:lnTo>
                    <a:pt x="200025" y="2841104"/>
                  </a:lnTo>
                  <a:close/>
                </a:path>
                <a:path w="7010400" h="2847340">
                  <a:moveTo>
                    <a:pt x="200025" y="2273579"/>
                  </a:moveTo>
                  <a:lnTo>
                    <a:pt x="199567" y="2272449"/>
                  </a:lnTo>
                  <a:lnTo>
                    <a:pt x="197700" y="2270595"/>
                  </a:lnTo>
                  <a:lnTo>
                    <a:pt x="196583" y="2270125"/>
                  </a:lnTo>
                  <a:lnTo>
                    <a:pt x="193954" y="2270125"/>
                  </a:lnTo>
                  <a:lnTo>
                    <a:pt x="192836" y="2270595"/>
                  </a:lnTo>
                  <a:lnTo>
                    <a:pt x="190969" y="2272449"/>
                  </a:lnTo>
                  <a:lnTo>
                    <a:pt x="190500" y="2273579"/>
                  </a:lnTo>
                  <a:lnTo>
                    <a:pt x="190500" y="2276208"/>
                  </a:lnTo>
                  <a:lnTo>
                    <a:pt x="190969" y="2277326"/>
                  </a:lnTo>
                  <a:lnTo>
                    <a:pt x="192836" y="2279192"/>
                  </a:lnTo>
                  <a:lnTo>
                    <a:pt x="193954" y="2279650"/>
                  </a:lnTo>
                  <a:lnTo>
                    <a:pt x="196583" y="2279650"/>
                  </a:lnTo>
                  <a:lnTo>
                    <a:pt x="197700" y="2279192"/>
                  </a:lnTo>
                  <a:lnTo>
                    <a:pt x="199567" y="2277326"/>
                  </a:lnTo>
                  <a:lnTo>
                    <a:pt x="200025" y="2276208"/>
                  </a:lnTo>
                  <a:lnTo>
                    <a:pt x="200025" y="2273579"/>
                  </a:lnTo>
                  <a:close/>
                </a:path>
                <a:path w="7010400" h="2847340">
                  <a:moveTo>
                    <a:pt x="200025" y="1706041"/>
                  </a:moveTo>
                  <a:lnTo>
                    <a:pt x="199567" y="1704924"/>
                  </a:lnTo>
                  <a:lnTo>
                    <a:pt x="197700" y="1703070"/>
                  </a:lnTo>
                  <a:lnTo>
                    <a:pt x="196583" y="1702600"/>
                  </a:lnTo>
                  <a:lnTo>
                    <a:pt x="193954" y="1702600"/>
                  </a:lnTo>
                  <a:lnTo>
                    <a:pt x="192836" y="1703070"/>
                  </a:lnTo>
                  <a:lnTo>
                    <a:pt x="190969" y="1704924"/>
                  </a:lnTo>
                  <a:lnTo>
                    <a:pt x="190500" y="1706041"/>
                  </a:lnTo>
                  <a:lnTo>
                    <a:pt x="190500" y="1708683"/>
                  </a:lnTo>
                  <a:lnTo>
                    <a:pt x="190969" y="1709801"/>
                  </a:lnTo>
                  <a:lnTo>
                    <a:pt x="192836" y="1711655"/>
                  </a:lnTo>
                  <a:lnTo>
                    <a:pt x="193954" y="1712125"/>
                  </a:lnTo>
                  <a:lnTo>
                    <a:pt x="196583" y="1712125"/>
                  </a:lnTo>
                  <a:lnTo>
                    <a:pt x="197700" y="1711655"/>
                  </a:lnTo>
                  <a:lnTo>
                    <a:pt x="199567" y="1709801"/>
                  </a:lnTo>
                  <a:lnTo>
                    <a:pt x="200025" y="1708683"/>
                  </a:lnTo>
                  <a:lnTo>
                    <a:pt x="200025" y="1706041"/>
                  </a:lnTo>
                  <a:close/>
                </a:path>
                <a:path w="7010400" h="2847340">
                  <a:moveTo>
                    <a:pt x="200025" y="1138516"/>
                  </a:moveTo>
                  <a:lnTo>
                    <a:pt x="199567" y="1137399"/>
                  </a:lnTo>
                  <a:lnTo>
                    <a:pt x="197700" y="1135532"/>
                  </a:lnTo>
                  <a:lnTo>
                    <a:pt x="196583" y="1135075"/>
                  </a:lnTo>
                  <a:lnTo>
                    <a:pt x="193954" y="1135075"/>
                  </a:lnTo>
                  <a:lnTo>
                    <a:pt x="192836" y="1135532"/>
                  </a:lnTo>
                  <a:lnTo>
                    <a:pt x="190969" y="1137399"/>
                  </a:lnTo>
                  <a:lnTo>
                    <a:pt x="190500" y="1138516"/>
                  </a:lnTo>
                  <a:lnTo>
                    <a:pt x="190500" y="1141145"/>
                  </a:lnTo>
                  <a:lnTo>
                    <a:pt x="190969" y="1142263"/>
                  </a:lnTo>
                  <a:lnTo>
                    <a:pt x="192836" y="1144130"/>
                  </a:lnTo>
                  <a:lnTo>
                    <a:pt x="193954" y="1144600"/>
                  </a:lnTo>
                  <a:lnTo>
                    <a:pt x="196583" y="1144600"/>
                  </a:lnTo>
                  <a:lnTo>
                    <a:pt x="197700" y="1144130"/>
                  </a:lnTo>
                  <a:lnTo>
                    <a:pt x="199567" y="1142263"/>
                  </a:lnTo>
                  <a:lnTo>
                    <a:pt x="200025" y="1141145"/>
                  </a:lnTo>
                  <a:lnTo>
                    <a:pt x="200025" y="1138516"/>
                  </a:lnTo>
                  <a:close/>
                </a:path>
                <a:path w="7010400" h="2847340">
                  <a:moveTo>
                    <a:pt x="200025" y="570979"/>
                  </a:moveTo>
                  <a:lnTo>
                    <a:pt x="199567" y="569861"/>
                  </a:lnTo>
                  <a:lnTo>
                    <a:pt x="197700" y="568007"/>
                  </a:lnTo>
                  <a:lnTo>
                    <a:pt x="196583" y="567537"/>
                  </a:lnTo>
                  <a:lnTo>
                    <a:pt x="193954" y="567537"/>
                  </a:lnTo>
                  <a:lnTo>
                    <a:pt x="192836" y="568007"/>
                  </a:lnTo>
                  <a:lnTo>
                    <a:pt x="190969" y="569861"/>
                  </a:lnTo>
                  <a:lnTo>
                    <a:pt x="190500" y="570979"/>
                  </a:lnTo>
                  <a:lnTo>
                    <a:pt x="190500" y="573620"/>
                  </a:lnTo>
                  <a:lnTo>
                    <a:pt x="190969" y="574738"/>
                  </a:lnTo>
                  <a:lnTo>
                    <a:pt x="192836" y="576592"/>
                  </a:lnTo>
                  <a:lnTo>
                    <a:pt x="193954" y="577062"/>
                  </a:lnTo>
                  <a:lnTo>
                    <a:pt x="196583" y="577062"/>
                  </a:lnTo>
                  <a:lnTo>
                    <a:pt x="197700" y="576592"/>
                  </a:lnTo>
                  <a:lnTo>
                    <a:pt x="199567" y="574738"/>
                  </a:lnTo>
                  <a:lnTo>
                    <a:pt x="200025" y="573620"/>
                  </a:lnTo>
                  <a:lnTo>
                    <a:pt x="200025" y="570979"/>
                  </a:lnTo>
                  <a:close/>
                </a:path>
                <a:path w="7010400" h="2847340">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7010400" h="2847340">
                  <a:moveTo>
                    <a:pt x="247650" y="2841104"/>
                  </a:moveTo>
                  <a:lnTo>
                    <a:pt x="247192" y="2839986"/>
                  </a:lnTo>
                  <a:lnTo>
                    <a:pt x="245325" y="2838132"/>
                  </a:lnTo>
                  <a:lnTo>
                    <a:pt x="244208" y="2837662"/>
                  </a:lnTo>
                  <a:lnTo>
                    <a:pt x="241579" y="2837662"/>
                  </a:lnTo>
                  <a:lnTo>
                    <a:pt x="240461" y="2838132"/>
                  </a:lnTo>
                  <a:lnTo>
                    <a:pt x="238594" y="2839986"/>
                  </a:lnTo>
                  <a:lnTo>
                    <a:pt x="238125" y="2841104"/>
                  </a:lnTo>
                  <a:lnTo>
                    <a:pt x="238125" y="2843746"/>
                  </a:lnTo>
                  <a:lnTo>
                    <a:pt x="238594" y="2844863"/>
                  </a:lnTo>
                  <a:lnTo>
                    <a:pt x="240461" y="2846717"/>
                  </a:lnTo>
                  <a:lnTo>
                    <a:pt x="241579" y="2847187"/>
                  </a:lnTo>
                  <a:lnTo>
                    <a:pt x="244208" y="2847187"/>
                  </a:lnTo>
                  <a:lnTo>
                    <a:pt x="245325" y="2846717"/>
                  </a:lnTo>
                  <a:lnTo>
                    <a:pt x="247192" y="2844863"/>
                  </a:lnTo>
                  <a:lnTo>
                    <a:pt x="247650" y="2843746"/>
                  </a:lnTo>
                  <a:lnTo>
                    <a:pt x="247650" y="2841104"/>
                  </a:lnTo>
                  <a:close/>
                </a:path>
                <a:path w="7010400" h="2847340">
                  <a:moveTo>
                    <a:pt x="247650" y="2273579"/>
                  </a:moveTo>
                  <a:lnTo>
                    <a:pt x="247192" y="2272449"/>
                  </a:lnTo>
                  <a:lnTo>
                    <a:pt x="245325" y="2270595"/>
                  </a:lnTo>
                  <a:lnTo>
                    <a:pt x="244208" y="2270125"/>
                  </a:lnTo>
                  <a:lnTo>
                    <a:pt x="241579" y="2270125"/>
                  </a:lnTo>
                  <a:lnTo>
                    <a:pt x="240461" y="2270595"/>
                  </a:lnTo>
                  <a:lnTo>
                    <a:pt x="238594" y="2272449"/>
                  </a:lnTo>
                  <a:lnTo>
                    <a:pt x="238125" y="2273579"/>
                  </a:lnTo>
                  <a:lnTo>
                    <a:pt x="238125" y="2276208"/>
                  </a:lnTo>
                  <a:lnTo>
                    <a:pt x="238594" y="2277326"/>
                  </a:lnTo>
                  <a:lnTo>
                    <a:pt x="240461" y="2279192"/>
                  </a:lnTo>
                  <a:lnTo>
                    <a:pt x="241579" y="2279650"/>
                  </a:lnTo>
                  <a:lnTo>
                    <a:pt x="244208" y="2279650"/>
                  </a:lnTo>
                  <a:lnTo>
                    <a:pt x="245325" y="2279192"/>
                  </a:lnTo>
                  <a:lnTo>
                    <a:pt x="247192" y="2277326"/>
                  </a:lnTo>
                  <a:lnTo>
                    <a:pt x="247650" y="2276208"/>
                  </a:lnTo>
                  <a:lnTo>
                    <a:pt x="247650" y="2273579"/>
                  </a:lnTo>
                  <a:close/>
                </a:path>
                <a:path w="7010400" h="2847340">
                  <a:moveTo>
                    <a:pt x="247650" y="1706041"/>
                  </a:moveTo>
                  <a:lnTo>
                    <a:pt x="247192" y="1704924"/>
                  </a:lnTo>
                  <a:lnTo>
                    <a:pt x="245325" y="1703070"/>
                  </a:lnTo>
                  <a:lnTo>
                    <a:pt x="244208" y="1702600"/>
                  </a:lnTo>
                  <a:lnTo>
                    <a:pt x="241579" y="1702600"/>
                  </a:lnTo>
                  <a:lnTo>
                    <a:pt x="240461" y="1703070"/>
                  </a:lnTo>
                  <a:lnTo>
                    <a:pt x="238594" y="1704924"/>
                  </a:lnTo>
                  <a:lnTo>
                    <a:pt x="238125" y="1706041"/>
                  </a:lnTo>
                  <a:lnTo>
                    <a:pt x="238125" y="1708683"/>
                  </a:lnTo>
                  <a:lnTo>
                    <a:pt x="238594" y="1709801"/>
                  </a:lnTo>
                  <a:lnTo>
                    <a:pt x="240461" y="1711655"/>
                  </a:lnTo>
                  <a:lnTo>
                    <a:pt x="241579" y="1712125"/>
                  </a:lnTo>
                  <a:lnTo>
                    <a:pt x="244208" y="1712125"/>
                  </a:lnTo>
                  <a:lnTo>
                    <a:pt x="245325" y="1711655"/>
                  </a:lnTo>
                  <a:lnTo>
                    <a:pt x="247192" y="1709801"/>
                  </a:lnTo>
                  <a:lnTo>
                    <a:pt x="247650" y="1708683"/>
                  </a:lnTo>
                  <a:lnTo>
                    <a:pt x="247650" y="1706041"/>
                  </a:lnTo>
                  <a:close/>
                </a:path>
                <a:path w="7010400" h="2847340">
                  <a:moveTo>
                    <a:pt x="247650" y="1138516"/>
                  </a:moveTo>
                  <a:lnTo>
                    <a:pt x="247192" y="1137399"/>
                  </a:lnTo>
                  <a:lnTo>
                    <a:pt x="245325" y="1135532"/>
                  </a:lnTo>
                  <a:lnTo>
                    <a:pt x="244208" y="1135075"/>
                  </a:lnTo>
                  <a:lnTo>
                    <a:pt x="241579" y="1135075"/>
                  </a:lnTo>
                  <a:lnTo>
                    <a:pt x="240461" y="1135532"/>
                  </a:lnTo>
                  <a:lnTo>
                    <a:pt x="238594" y="1137399"/>
                  </a:lnTo>
                  <a:lnTo>
                    <a:pt x="238125" y="1138516"/>
                  </a:lnTo>
                  <a:lnTo>
                    <a:pt x="238125" y="1141145"/>
                  </a:lnTo>
                  <a:lnTo>
                    <a:pt x="238594" y="1142263"/>
                  </a:lnTo>
                  <a:lnTo>
                    <a:pt x="240461" y="1144130"/>
                  </a:lnTo>
                  <a:lnTo>
                    <a:pt x="241579" y="1144600"/>
                  </a:lnTo>
                  <a:lnTo>
                    <a:pt x="244208" y="1144600"/>
                  </a:lnTo>
                  <a:lnTo>
                    <a:pt x="245325" y="1144130"/>
                  </a:lnTo>
                  <a:lnTo>
                    <a:pt x="247192" y="1142263"/>
                  </a:lnTo>
                  <a:lnTo>
                    <a:pt x="247650" y="1141145"/>
                  </a:lnTo>
                  <a:lnTo>
                    <a:pt x="247650" y="1138516"/>
                  </a:lnTo>
                  <a:close/>
                </a:path>
                <a:path w="7010400" h="2847340">
                  <a:moveTo>
                    <a:pt x="247650" y="570979"/>
                  </a:moveTo>
                  <a:lnTo>
                    <a:pt x="247192" y="569861"/>
                  </a:lnTo>
                  <a:lnTo>
                    <a:pt x="245325" y="568007"/>
                  </a:lnTo>
                  <a:lnTo>
                    <a:pt x="244208" y="567537"/>
                  </a:lnTo>
                  <a:lnTo>
                    <a:pt x="241579" y="567537"/>
                  </a:lnTo>
                  <a:lnTo>
                    <a:pt x="240461" y="568007"/>
                  </a:lnTo>
                  <a:lnTo>
                    <a:pt x="238594" y="569861"/>
                  </a:lnTo>
                  <a:lnTo>
                    <a:pt x="238125" y="570979"/>
                  </a:lnTo>
                  <a:lnTo>
                    <a:pt x="238125" y="573620"/>
                  </a:lnTo>
                  <a:lnTo>
                    <a:pt x="238594" y="574738"/>
                  </a:lnTo>
                  <a:lnTo>
                    <a:pt x="240461" y="576592"/>
                  </a:lnTo>
                  <a:lnTo>
                    <a:pt x="241579" y="577062"/>
                  </a:lnTo>
                  <a:lnTo>
                    <a:pt x="244208" y="577062"/>
                  </a:lnTo>
                  <a:lnTo>
                    <a:pt x="245325" y="576592"/>
                  </a:lnTo>
                  <a:lnTo>
                    <a:pt x="247192" y="574738"/>
                  </a:lnTo>
                  <a:lnTo>
                    <a:pt x="247650" y="573620"/>
                  </a:lnTo>
                  <a:lnTo>
                    <a:pt x="247650" y="570979"/>
                  </a:lnTo>
                  <a:close/>
                </a:path>
                <a:path w="7010400" h="2847340">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7010400" h="2847340">
                  <a:moveTo>
                    <a:pt x="295275" y="2841104"/>
                  </a:moveTo>
                  <a:lnTo>
                    <a:pt x="294817" y="2839986"/>
                  </a:lnTo>
                  <a:lnTo>
                    <a:pt x="292950" y="2838132"/>
                  </a:lnTo>
                  <a:lnTo>
                    <a:pt x="291833" y="2837662"/>
                  </a:lnTo>
                  <a:lnTo>
                    <a:pt x="289204" y="2837662"/>
                  </a:lnTo>
                  <a:lnTo>
                    <a:pt x="288086" y="2838132"/>
                  </a:lnTo>
                  <a:lnTo>
                    <a:pt x="286219" y="2839986"/>
                  </a:lnTo>
                  <a:lnTo>
                    <a:pt x="285750" y="2841104"/>
                  </a:lnTo>
                  <a:lnTo>
                    <a:pt x="285750" y="2843746"/>
                  </a:lnTo>
                  <a:lnTo>
                    <a:pt x="286219" y="2844863"/>
                  </a:lnTo>
                  <a:lnTo>
                    <a:pt x="288086" y="2846717"/>
                  </a:lnTo>
                  <a:lnTo>
                    <a:pt x="289204" y="2847187"/>
                  </a:lnTo>
                  <a:lnTo>
                    <a:pt x="291833" y="2847187"/>
                  </a:lnTo>
                  <a:lnTo>
                    <a:pt x="292950" y="2846717"/>
                  </a:lnTo>
                  <a:lnTo>
                    <a:pt x="294817" y="2844863"/>
                  </a:lnTo>
                  <a:lnTo>
                    <a:pt x="295275" y="2843746"/>
                  </a:lnTo>
                  <a:lnTo>
                    <a:pt x="295275" y="2841104"/>
                  </a:lnTo>
                  <a:close/>
                </a:path>
                <a:path w="7010400" h="2847340">
                  <a:moveTo>
                    <a:pt x="295275" y="2273579"/>
                  </a:moveTo>
                  <a:lnTo>
                    <a:pt x="294817" y="2272449"/>
                  </a:lnTo>
                  <a:lnTo>
                    <a:pt x="292950" y="2270595"/>
                  </a:lnTo>
                  <a:lnTo>
                    <a:pt x="291833" y="2270125"/>
                  </a:lnTo>
                  <a:lnTo>
                    <a:pt x="289204" y="2270125"/>
                  </a:lnTo>
                  <a:lnTo>
                    <a:pt x="288086" y="2270595"/>
                  </a:lnTo>
                  <a:lnTo>
                    <a:pt x="286219" y="2272449"/>
                  </a:lnTo>
                  <a:lnTo>
                    <a:pt x="285750" y="2273579"/>
                  </a:lnTo>
                  <a:lnTo>
                    <a:pt x="285750" y="2276208"/>
                  </a:lnTo>
                  <a:lnTo>
                    <a:pt x="286219" y="2277326"/>
                  </a:lnTo>
                  <a:lnTo>
                    <a:pt x="288086" y="2279192"/>
                  </a:lnTo>
                  <a:lnTo>
                    <a:pt x="289204" y="2279650"/>
                  </a:lnTo>
                  <a:lnTo>
                    <a:pt x="291833" y="2279650"/>
                  </a:lnTo>
                  <a:lnTo>
                    <a:pt x="292950" y="2279192"/>
                  </a:lnTo>
                  <a:lnTo>
                    <a:pt x="294817" y="2277326"/>
                  </a:lnTo>
                  <a:lnTo>
                    <a:pt x="295275" y="2276208"/>
                  </a:lnTo>
                  <a:lnTo>
                    <a:pt x="295275" y="2273579"/>
                  </a:lnTo>
                  <a:close/>
                </a:path>
                <a:path w="7010400" h="2847340">
                  <a:moveTo>
                    <a:pt x="295275" y="1706041"/>
                  </a:moveTo>
                  <a:lnTo>
                    <a:pt x="294817" y="1704924"/>
                  </a:lnTo>
                  <a:lnTo>
                    <a:pt x="292950" y="1703070"/>
                  </a:lnTo>
                  <a:lnTo>
                    <a:pt x="291833" y="1702600"/>
                  </a:lnTo>
                  <a:lnTo>
                    <a:pt x="289204" y="1702600"/>
                  </a:lnTo>
                  <a:lnTo>
                    <a:pt x="288086" y="1703070"/>
                  </a:lnTo>
                  <a:lnTo>
                    <a:pt x="286219" y="1704924"/>
                  </a:lnTo>
                  <a:lnTo>
                    <a:pt x="285750" y="1706041"/>
                  </a:lnTo>
                  <a:lnTo>
                    <a:pt x="285750" y="1708683"/>
                  </a:lnTo>
                  <a:lnTo>
                    <a:pt x="286219" y="1709801"/>
                  </a:lnTo>
                  <a:lnTo>
                    <a:pt x="288086" y="1711655"/>
                  </a:lnTo>
                  <a:lnTo>
                    <a:pt x="289204" y="1712125"/>
                  </a:lnTo>
                  <a:lnTo>
                    <a:pt x="291833" y="1712125"/>
                  </a:lnTo>
                  <a:lnTo>
                    <a:pt x="292950" y="1711655"/>
                  </a:lnTo>
                  <a:lnTo>
                    <a:pt x="294817" y="1709801"/>
                  </a:lnTo>
                  <a:lnTo>
                    <a:pt x="295275" y="1708683"/>
                  </a:lnTo>
                  <a:lnTo>
                    <a:pt x="295275" y="1706041"/>
                  </a:lnTo>
                  <a:close/>
                </a:path>
                <a:path w="7010400" h="2847340">
                  <a:moveTo>
                    <a:pt x="295275" y="1138516"/>
                  </a:moveTo>
                  <a:lnTo>
                    <a:pt x="294817" y="1137399"/>
                  </a:lnTo>
                  <a:lnTo>
                    <a:pt x="292950" y="1135532"/>
                  </a:lnTo>
                  <a:lnTo>
                    <a:pt x="291833" y="1135075"/>
                  </a:lnTo>
                  <a:lnTo>
                    <a:pt x="289204" y="1135075"/>
                  </a:lnTo>
                  <a:lnTo>
                    <a:pt x="288086" y="1135532"/>
                  </a:lnTo>
                  <a:lnTo>
                    <a:pt x="286219" y="1137399"/>
                  </a:lnTo>
                  <a:lnTo>
                    <a:pt x="285750" y="1138516"/>
                  </a:lnTo>
                  <a:lnTo>
                    <a:pt x="285750" y="1141145"/>
                  </a:lnTo>
                  <a:lnTo>
                    <a:pt x="286219" y="1142263"/>
                  </a:lnTo>
                  <a:lnTo>
                    <a:pt x="288086" y="1144130"/>
                  </a:lnTo>
                  <a:lnTo>
                    <a:pt x="289204" y="1144600"/>
                  </a:lnTo>
                  <a:lnTo>
                    <a:pt x="291833" y="1144600"/>
                  </a:lnTo>
                  <a:lnTo>
                    <a:pt x="292950" y="1144130"/>
                  </a:lnTo>
                  <a:lnTo>
                    <a:pt x="294817" y="1142263"/>
                  </a:lnTo>
                  <a:lnTo>
                    <a:pt x="295275" y="1141145"/>
                  </a:lnTo>
                  <a:lnTo>
                    <a:pt x="295275" y="1138516"/>
                  </a:lnTo>
                  <a:close/>
                </a:path>
                <a:path w="7010400" h="2847340">
                  <a:moveTo>
                    <a:pt x="295275" y="570979"/>
                  </a:moveTo>
                  <a:lnTo>
                    <a:pt x="294817" y="569861"/>
                  </a:lnTo>
                  <a:lnTo>
                    <a:pt x="292950" y="568007"/>
                  </a:lnTo>
                  <a:lnTo>
                    <a:pt x="291833" y="567537"/>
                  </a:lnTo>
                  <a:lnTo>
                    <a:pt x="289204" y="567537"/>
                  </a:lnTo>
                  <a:lnTo>
                    <a:pt x="288086" y="568007"/>
                  </a:lnTo>
                  <a:lnTo>
                    <a:pt x="286219" y="569861"/>
                  </a:lnTo>
                  <a:lnTo>
                    <a:pt x="285750" y="570979"/>
                  </a:lnTo>
                  <a:lnTo>
                    <a:pt x="285750" y="573620"/>
                  </a:lnTo>
                  <a:lnTo>
                    <a:pt x="286219" y="574738"/>
                  </a:lnTo>
                  <a:lnTo>
                    <a:pt x="288086" y="576592"/>
                  </a:lnTo>
                  <a:lnTo>
                    <a:pt x="289204" y="577062"/>
                  </a:lnTo>
                  <a:lnTo>
                    <a:pt x="291833" y="577062"/>
                  </a:lnTo>
                  <a:lnTo>
                    <a:pt x="292950" y="576592"/>
                  </a:lnTo>
                  <a:lnTo>
                    <a:pt x="294817" y="574738"/>
                  </a:lnTo>
                  <a:lnTo>
                    <a:pt x="295275" y="573620"/>
                  </a:lnTo>
                  <a:lnTo>
                    <a:pt x="295275" y="570979"/>
                  </a:lnTo>
                  <a:close/>
                </a:path>
                <a:path w="7010400" h="2847340">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7010400" h="2847340">
                  <a:moveTo>
                    <a:pt x="342900" y="2841104"/>
                  </a:moveTo>
                  <a:lnTo>
                    <a:pt x="342442" y="2839986"/>
                  </a:lnTo>
                  <a:lnTo>
                    <a:pt x="340575" y="2838132"/>
                  </a:lnTo>
                  <a:lnTo>
                    <a:pt x="339458" y="2837662"/>
                  </a:lnTo>
                  <a:lnTo>
                    <a:pt x="336829" y="2837662"/>
                  </a:lnTo>
                  <a:lnTo>
                    <a:pt x="335711" y="2838132"/>
                  </a:lnTo>
                  <a:lnTo>
                    <a:pt x="333844" y="2839986"/>
                  </a:lnTo>
                  <a:lnTo>
                    <a:pt x="333375" y="2841104"/>
                  </a:lnTo>
                  <a:lnTo>
                    <a:pt x="333375" y="2843746"/>
                  </a:lnTo>
                  <a:lnTo>
                    <a:pt x="333844" y="2844863"/>
                  </a:lnTo>
                  <a:lnTo>
                    <a:pt x="335711" y="2846717"/>
                  </a:lnTo>
                  <a:lnTo>
                    <a:pt x="336829" y="2847187"/>
                  </a:lnTo>
                  <a:lnTo>
                    <a:pt x="339458" y="2847187"/>
                  </a:lnTo>
                  <a:lnTo>
                    <a:pt x="340575" y="2846717"/>
                  </a:lnTo>
                  <a:lnTo>
                    <a:pt x="342442" y="2844863"/>
                  </a:lnTo>
                  <a:lnTo>
                    <a:pt x="342900" y="2843746"/>
                  </a:lnTo>
                  <a:lnTo>
                    <a:pt x="342900" y="2841104"/>
                  </a:lnTo>
                  <a:close/>
                </a:path>
                <a:path w="7010400" h="2847340">
                  <a:moveTo>
                    <a:pt x="342900" y="2273579"/>
                  </a:moveTo>
                  <a:lnTo>
                    <a:pt x="342442" y="2272449"/>
                  </a:lnTo>
                  <a:lnTo>
                    <a:pt x="340575" y="2270595"/>
                  </a:lnTo>
                  <a:lnTo>
                    <a:pt x="339458" y="2270125"/>
                  </a:lnTo>
                  <a:lnTo>
                    <a:pt x="336829" y="2270125"/>
                  </a:lnTo>
                  <a:lnTo>
                    <a:pt x="335711" y="2270595"/>
                  </a:lnTo>
                  <a:lnTo>
                    <a:pt x="333844" y="2272449"/>
                  </a:lnTo>
                  <a:lnTo>
                    <a:pt x="333375" y="2273579"/>
                  </a:lnTo>
                  <a:lnTo>
                    <a:pt x="333375" y="2276208"/>
                  </a:lnTo>
                  <a:lnTo>
                    <a:pt x="333844" y="2277326"/>
                  </a:lnTo>
                  <a:lnTo>
                    <a:pt x="335711" y="2279192"/>
                  </a:lnTo>
                  <a:lnTo>
                    <a:pt x="336829" y="2279650"/>
                  </a:lnTo>
                  <a:lnTo>
                    <a:pt x="339458" y="2279650"/>
                  </a:lnTo>
                  <a:lnTo>
                    <a:pt x="340575" y="2279192"/>
                  </a:lnTo>
                  <a:lnTo>
                    <a:pt x="342442" y="2277326"/>
                  </a:lnTo>
                  <a:lnTo>
                    <a:pt x="342900" y="2276208"/>
                  </a:lnTo>
                  <a:lnTo>
                    <a:pt x="342900" y="2273579"/>
                  </a:lnTo>
                  <a:close/>
                </a:path>
                <a:path w="7010400" h="2847340">
                  <a:moveTo>
                    <a:pt x="342900" y="1706041"/>
                  </a:moveTo>
                  <a:lnTo>
                    <a:pt x="342442" y="1704924"/>
                  </a:lnTo>
                  <a:lnTo>
                    <a:pt x="340575" y="1703070"/>
                  </a:lnTo>
                  <a:lnTo>
                    <a:pt x="339458" y="1702600"/>
                  </a:lnTo>
                  <a:lnTo>
                    <a:pt x="336829" y="1702600"/>
                  </a:lnTo>
                  <a:lnTo>
                    <a:pt x="335711" y="1703070"/>
                  </a:lnTo>
                  <a:lnTo>
                    <a:pt x="333844" y="1704924"/>
                  </a:lnTo>
                  <a:lnTo>
                    <a:pt x="333375" y="1706041"/>
                  </a:lnTo>
                  <a:lnTo>
                    <a:pt x="333375" y="1708683"/>
                  </a:lnTo>
                  <a:lnTo>
                    <a:pt x="333844" y="1709801"/>
                  </a:lnTo>
                  <a:lnTo>
                    <a:pt x="335711" y="1711655"/>
                  </a:lnTo>
                  <a:lnTo>
                    <a:pt x="336829" y="1712125"/>
                  </a:lnTo>
                  <a:lnTo>
                    <a:pt x="339458" y="1712125"/>
                  </a:lnTo>
                  <a:lnTo>
                    <a:pt x="340575" y="1711655"/>
                  </a:lnTo>
                  <a:lnTo>
                    <a:pt x="342442" y="1709801"/>
                  </a:lnTo>
                  <a:lnTo>
                    <a:pt x="342900" y="1708683"/>
                  </a:lnTo>
                  <a:lnTo>
                    <a:pt x="342900" y="1706041"/>
                  </a:lnTo>
                  <a:close/>
                </a:path>
                <a:path w="7010400" h="2847340">
                  <a:moveTo>
                    <a:pt x="342900" y="1138516"/>
                  </a:moveTo>
                  <a:lnTo>
                    <a:pt x="342442" y="1137399"/>
                  </a:lnTo>
                  <a:lnTo>
                    <a:pt x="340575" y="1135532"/>
                  </a:lnTo>
                  <a:lnTo>
                    <a:pt x="339458" y="1135075"/>
                  </a:lnTo>
                  <a:lnTo>
                    <a:pt x="336829" y="1135075"/>
                  </a:lnTo>
                  <a:lnTo>
                    <a:pt x="335711" y="1135532"/>
                  </a:lnTo>
                  <a:lnTo>
                    <a:pt x="333844" y="1137399"/>
                  </a:lnTo>
                  <a:lnTo>
                    <a:pt x="333375" y="1138516"/>
                  </a:lnTo>
                  <a:lnTo>
                    <a:pt x="333375" y="1141145"/>
                  </a:lnTo>
                  <a:lnTo>
                    <a:pt x="333844" y="1142263"/>
                  </a:lnTo>
                  <a:lnTo>
                    <a:pt x="335711" y="1144130"/>
                  </a:lnTo>
                  <a:lnTo>
                    <a:pt x="336829" y="1144600"/>
                  </a:lnTo>
                  <a:lnTo>
                    <a:pt x="339458" y="1144600"/>
                  </a:lnTo>
                  <a:lnTo>
                    <a:pt x="340575" y="1144130"/>
                  </a:lnTo>
                  <a:lnTo>
                    <a:pt x="342442" y="1142263"/>
                  </a:lnTo>
                  <a:lnTo>
                    <a:pt x="342900" y="1141145"/>
                  </a:lnTo>
                  <a:lnTo>
                    <a:pt x="342900" y="1138516"/>
                  </a:lnTo>
                  <a:close/>
                </a:path>
                <a:path w="7010400" h="2847340">
                  <a:moveTo>
                    <a:pt x="342900" y="570979"/>
                  </a:moveTo>
                  <a:lnTo>
                    <a:pt x="342442" y="569861"/>
                  </a:lnTo>
                  <a:lnTo>
                    <a:pt x="340575" y="568007"/>
                  </a:lnTo>
                  <a:lnTo>
                    <a:pt x="339458" y="567537"/>
                  </a:lnTo>
                  <a:lnTo>
                    <a:pt x="336829" y="567537"/>
                  </a:lnTo>
                  <a:lnTo>
                    <a:pt x="335711" y="568007"/>
                  </a:lnTo>
                  <a:lnTo>
                    <a:pt x="333844" y="569861"/>
                  </a:lnTo>
                  <a:lnTo>
                    <a:pt x="333375" y="570979"/>
                  </a:lnTo>
                  <a:lnTo>
                    <a:pt x="333375" y="573620"/>
                  </a:lnTo>
                  <a:lnTo>
                    <a:pt x="333844" y="574738"/>
                  </a:lnTo>
                  <a:lnTo>
                    <a:pt x="335711" y="576592"/>
                  </a:lnTo>
                  <a:lnTo>
                    <a:pt x="336829" y="577062"/>
                  </a:lnTo>
                  <a:lnTo>
                    <a:pt x="339458" y="577062"/>
                  </a:lnTo>
                  <a:lnTo>
                    <a:pt x="340575" y="576592"/>
                  </a:lnTo>
                  <a:lnTo>
                    <a:pt x="342442" y="574738"/>
                  </a:lnTo>
                  <a:lnTo>
                    <a:pt x="342900" y="573620"/>
                  </a:lnTo>
                  <a:lnTo>
                    <a:pt x="342900" y="570979"/>
                  </a:lnTo>
                  <a:close/>
                </a:path>
                <a:path w="7010400" h="2847340">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7010400" h="2847340">
                  <a:moveTo>
                    <a:pt x="390525" y="2841104"/>
                  </a:moveTo>
                  <a:lnTo>
                    <a:pt x="390067" y="2839986"/>
                  </a:lnTo>
                  <a:lnTo>
                    <a:pt x="388200" y="2838132"/>
                  </a:lnTo>
                  <a:lnTo>
                    <a:pt x="387083" y="2837662"/>
                  </a:lnTo>
                  <a:lnTo>
                    <a:pt x="384454" y="2837662"/>
                  </a:lnTo>
                  <a:lnTo>
                    <a:pt x="383336" y="2838132"/>
                  </a:lnTo>
                  <a:lnTo>
                    <a:pt x="381469" y="2839986"/>
                  </a:lnTo>
                  <a:lnTo>
                    <a:pt x="381000" y="2841104"/>
                  </a:lnTo>
                  <a:lnTo>
                    <a:pt x="381000" y="2843746"/>
                  </a:lnTo>
                  <a:lnTo>
                    <a:pt x="381469" y="2844863"/>
                  </a:lnTo>
                  <a:lnTo>
                    <a:pt x="383336" y="2846717"/>
                  </a:lnTo>
                  <a:lnTo>
                    <a:pt x="384454" y="2847187"/>
                  </a:lnTo>
                  <a:lnTo>
                    <a:pt x="387083" y="2847187"/>
                  </a:lnTo>
                  <a:lnTo>
                    <a:pt x="388200" y="2846717"/>
                  </a:lnTo>
                  <a:lnTo>
                    <a:pt x="390067" y="2844863"/>
                  </a:lnTo>
                  <a:lnTo>
                    <a:pt x="390525" y="2843746"/>
                  </a:lnTo>
                  <a:lnTo>
                    <a:pt x="390525" y="2841104"/>
                  </a:lnTo>
                  <a:close/>
                </a:path>
                <a:path w="7010400" h="2847340">
                  <a:moveTo>
                    <a:pt x="390525" y="2273579"/>
                  </a:moveTo>
                  <a:lnTo>
                    <a:pt x="390067" y="2272449"/>
                  </a:lnTo>
                  <a:lnTo>
                    <a:pt x="388200" y="2270595"/>
                  </a:lnTo>
                  <a:lnTo>
                    <a:pt x="387083" y="2270125"/>
                  </a:lnTo>
                  <a:lnTo>
                    <a:pt x="384454" y="2270125"/>
                  </a:lnTo>
                  <a:lnTo>
                    <a:pt x="383336" y="2270595"/>
                  </a:lnTo>
                  <a:lnTo>
                    <a:pt x="381469" y="2272449"/>
                  </a:lnTo>
                  <a:lnTo>
                    <a:pt x="381000" y="2273579"/>
                  </a:lnTo>
                  <a:lnTo>
                    <a:pt x="381000" y="2276208"/>
                  </a:lnTo>
                  <a:lnTo>
                    <a:pt x="381469" y="2277326"/>
                  </a:lnTo>
                  <a:lnTo>
                    <a:pt x="383336" y="2279192"/>
                  </a:lnTo>
                  <a:lnTo>
                    <a:pt x="384454" y="2279650"/>
                  </a:lnTo>
                  <a:lnTo>
                    <a:pt x="387083" y="2279650"/>
                  </a:lnTo>
                  <a:lnTo>
                    <a:pt x="388200" y="2279192"/>
                  </a:lnTo>
                  <a:lnTo>
                    <a:pt x="390067" y="2277326"/>
                  </a:lnTo>
                  <a:lnTo>
                    <a:pt x="390525" y="2276208"/>
                  </a:lnTo>
                  <a:lnTo>
                    <a:pt x="390525" y="2273579"/>
                  </a:lnTo>
                  <a:close/>
                </a:path>
                <a:path w="7010400" h="2847340">
                  <a:moveTo>
                    <a:pt x="390525" y="1706041"/>
                  </a:moveTo>
                  <a:lnTo>
                    <a:pt x="390067" y="1704924"/>
                  </a:lnTo>
                  <a:lnTo>
                    <a:pt x="388200" y="1703070"/>
                  </a:lnTo>
                  <a:lnTo>
                    <a:pt x="387083" y="1702600"/>
                  </a:lnTo>
                  <a:lnTo>
                    <a:pt x="384454" y="1702600"/>
                  </a:lnTo>
                  <a:lnTo>
                    <a:pt x="383336" y="1703070"/>
                  </a:lnTo>
                  <a:lnTo>
                    <a:pt x="381469" y="1704924"/>
                  </a:lnTo>
                  <a:lnTo>
                    <a:pt x="381000" y="1706041"/>
                  </a:lnTo>
                  <a:lnTo>
                    <a:pt x="381000" y="1708683"/>
                  </a:lnTo>
                  <a:lnTo>
                    <a:pt x="381469" y="1709801"/>
                  </a:lnTo>
                  <a:lnTo>
                    <a:pt x="383336" y="1711655"/>
                  </a:lnTo>
                  <a:lnTo>
                    <a:pt x="384454" y="1712125"/>
                  </a:lnTo>
                  <a:lnTo>
                    <a:pt x="387083" y="1712125"/>
                  </a:lnTo>
                  <a:lnTo>
                    <a:pt x="388200" y="1711655"/>
                  </a:lnTo>
                  <a:lnTo>
                    <a:pt x="390067" y="1709801"/>
                  </a:lnTo>
                  <a:lnTo>
                    <a:pt x="390525" y="1708683"/>
                  </a:lnTo>
                  <a:lnTo>
                    <a:pt x="390525" y="1706041"/>
                  </a:lnTo>
                  <a:close/>
                </a:path>
                <a:path w="7010400" h="2847340">
                  <a:moveTo>
                    <a:pt x="390525" y="1138516"/>
                  </a:moveTo>
                  <a:lnTo>
                    <a:pt x="390067" y="1137399"/>
                  </a:lnTo>
                  <a:lnTo>
                    <a:pt x="388200" y="1135532"/>
                  </a:lnTo>
                  <a:lnTo>
                    <a:pt x="387083" y="1135075"/>
                  </a:lnTo>
                  <a:lnTo>
                    <a:pt x="384454" y="1135075"/>
                  </a:lnTo>
                  <a:lnTo>
                    <a:pt x="383336" y="1135532"/>
                  </a:lnTo>
                  <a:lnTo>
                    <a:pt x="381469" y="1137399"/>
                  </a:lnTo>
                  <a:lnTo>
                    <a:pt x="381000" y="1138516"/>
                  </a:lnTo>
                  <a:lnTo>
                    <a:pt x="381000" y="1141145"/>
                  </a:lnTo>
                  <a:lnTo>
                    <a:pt x="381469" y="1142263"/>
                  </a:lnTo>
                  <a:lnTo>
                    <a:pt x="383336" y="1144130"/>
                  </a:lnTo>
                  <a:lnTo>
                    <a:pt x="384454" y="1144600"/>
                  </a:lnTo>
                  <a:lnTo>
                    <a:pt x="387083" y="1144600"/>
                  </a:lnTo>
                  <a:lnTo>
                    <a:pt x="388200" y="1144130"/>
                  </a:lnTo>
                  <a:lnTo>
                    <a:pt x="390067" y="1142263"/>
                  </a:lnTo>
                  <a:lnTo>
                    <a:pt x="390525" y="1141145"/>
                  </a:lnTo>
                  <a:lnTo>
                    <a:pt x="390525" y="1138516"/>
                  </a:lnTo>
                  <a:close/>
                </a:path>
                <a:path w="7010400" h="2847340">
                  <a:moveTo>
                    <a:pt x="390525" y="570979"/>
                  </a:moveTo>
                  <a:lnTo>
                    <a:pt x="390067" y="569861"/>
                  </a:lnTo>
                  <a:lnTo>
                    <a:pt x="388200" y="568007"/>
                  </a:lnTo>
                  <a:lnTo>
                    <a:pt x="387083" y="567537"/>
                  </a:lnTo>
                  <a:lnTo>
                    <a:pt x="384454" y="567537"/>
                  </a:lnTo>
                  <a:lnTo>
                    <a:pt x="383336" y="568007"/>
                  </a:lnTo>
                  <a:lnTo>
                    <a:pt x="381469" y="569861"/>
                  </a:lnTo>
                  <a:lnTo>
                    <a:pt x="381000" y="570979"/>
                  </a:lnTo>
                  <a:lnTo>
                    <a:pt x="381000" y="573620"/>
                  </a:lnTo>
                  <a:lnTo>
                    <a:pt x="381469" y="574738"/>
                  </a:lnTo>
                  <a:lnTo>
                    <a:pt x="383336" y="576592"/>
                  </a:lnTo>
                  <a:lnTo>
                    <a:pt x="384454" y="577062"/>
                  </a:lnTo>
                  <a:lnTo>
                    <a:pt x="387083" y="577062"/>
                  </a:lnTo>
                  <a:lnTo>
                    <a:pt x="388200" y="576592"/>
                  </a:lnTo>
                  <a:lnTo>
                    <a:pt x="390067" y="574738"/>
                  </a:lnTo>
                  <a:lnTo>
                    <a:pt x="390525" y="573620"/>
                  </a:lnTo>
                  <a:lnTo>
                    <a:pt x="390525" y="570979"/>
                  </a:lnTo>
                  <a:close/>
                </a:path>
                <a:path w="7010400" h="2847340">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7010400" h="2847340">
                  <a:moveTo>
                    <a:pt x="438150" y="2841104"/>
                  </a:moveTo>
                  <a:lnTo>
                    <a:pt x="437692" y="2839986"/>
                  </a:lnTo>
                  <a:lnTo>
                    <a:pt x="435825" y="2838132"/>
                  </a:lnTo>
                  <a:lnTo>
                    <a:pt x="434708" y="2837662"/>
                  </a:lnTo>
                  <a:lnTo>
                    <a:pt x="432079" y="2837662"/>
                  </a:lnTo>
                  <a:lnTo>
                    <a:pt x="430961" y="2838132"/>
                  </a:lnTo>
                  <a:lnTo>
                    <a:pt x="429094" y="2839986"/>
                  </a:lnTo>
                  <a:lnTo>
                    <a:pt x="428625" y="2841104"/>
                  </a:lnTo>
                  <a:lnTo>
                    <a:pt x="428625" y="2843746"/>
                  </a:lnTo>
                  <a:lnTo>
                    <a:pt x="429094" y="2844863"/>
                  </a:lnTo>
                  <a:lnTo>
                    <a:pt x="430961" y="2846717"/>
                  </a:lnTo>
                  <a:lnTo>
                    <a:pt x="432079" y="2847187"/>
                  </a:lnTo>
                  <a:lnTo>
                    <a:pt x="434708" y="2847187"/>
                  </a:lnTo>
                  <a:lnTo>
                    <a:pt x="435825" y="2846717"/>
                  </a:lnTo>
                  <a:lnTo>
                    <a:pt x="437692" y="2844863"/>
                  </a:lnTo>
                  <a:lnTo>
                    <a:pt x="438150" y="2843746"/>
                  </a:lnTo>
                  <a:lnTo>
                    <a:pt x="438150" y="2841104"/>
                  </a:lnTo>
                  <a:close/>
                </a:path>
                <a:path w="7010400" h="2847340">
                  <a:moveTo>
                    <a:pt x="438150" y="2273579"/>
                  </a:moveTo>
                  <a:lnTo>
                    <a:pt x="437692" y="2272449"/>
                  </a:lnTo>
                  <a:lnTo>
                    <a:pt x="435825" y="2270595"/>
                  </a:lnTo>
                  <a:lnTo>
                    <a:pt x="434708" y="2270125"/>
                  </a:lnTo>
                  <a:lnTo>
                    <a:pt x="432079" y="2270125"/>
                  </a:lnTo>
                  <a:lnTo>
                    <a:pt x="430961" y="2270595"/>
                  </a:lnTo>
                  <a:lnTo>
                    <a:pt x="429094" y="2272449"/>
                  </a:lnTo>
                  <a:lnTo>
                    <a:pt x="428625" y="2273579"/>
                  </a:lnTo>
                  <a:lnTo>
                    <a:pt x="428625" y="2276208"/>
                  </a:lnTo>
                  <a:lnTo>
                    <a:pt x="429094" y="2277326"/>
                  </a:lnTo>
                  <a:lnTo>
                    <a:pt x="430961" y="2279192"/>
                  </a:lnTo>
                  <a:lnTo>
                    <a:pt x="432079" y="2279650"/>
                  </a:lnTo>
                  <a:lnTo>
                    <a:pt x="434708" y="2279650"/>
                  </a:lnTo>
                  <a:lnTo>
                    <a:pt x="435825" y="2279192"/>
                  </a:lnTo>
                  <a:lnTo>
                    <a:pt x="437692" y="2277326"/>
                  </a:lnTo>
                  <a:lnTo>
                    <a:pt x="438150" y="2276208"/>
                  </a:lnTo>
                  <a:lnTo>
                    <a:pt x="438150" y="2273579"/>
                  </a:lnTo>
                  <a:close/>
                </a:path>
                <a:path w="7010400" h="2847340">
                  <a:moveTo>
                    <a:pt x="438150" y="1706041"/>
                  </a:moveTo>
                  <a:lnTo>
                    <a:pt x="437692" y="1704924"/>
                  </a:lnTo>
                  <a:lnTo>
                    <a:pt x="435825" y="1703070"/>
                  </a:lnTo>
                  <a:lnTo>
                    <a:pt x="434708" y="1702600"/>
                  </a:lnTo>
                  <a:lnTo>
                    <a:pt x="432079" y="1702600"/>
                  </a:lnTo>
                  <a:lnTo>
                    <a:pt x="430961" y="1703070"/>
                  </a:lnTo>
                  <a:lnTo>
                    <a:pt x="429094" y="1704924"/>
                  </a:lnTo>
                  <a:lnTo>
                    <a:pt x="428625" y="1706041"/>
                  </a:lnTo>
                  <a:lnTo>
                    <a:pt x="428625" y="1708683"/>
                  </a:lnTo>
                  <a:lnTo>
                    <a:pt x="429094" y="1709801"/>
                  </a:lnTo>
                  <a:lnTo>
                    <a:pt x="430961" y="1711655"/>
                  </a:lnTo>
                  <a:lnTo>
                    <a:pt x="432079" y="1712125"/>
                  </a:lnTo>
                  <a:lnTo>
                    <a:pt x="434708" y="1712125"/>
                  </a:lnTo>
                  <a:lnTo>
                    <a:pt x="435825" y="1711655"/>
                  </a:lnTo>
                  <a:lnTo>
                    <a:pt x="437692" y="1709801"/>
                  </a:lnTo>
                  <a:lnTo>
                    <a:pt x="438150" y="1708683"/>
                  </a:lnTo>
                  <a:lnTo>
                    <a:pt x="438150" y="1706041"/>
                  </a:lnTo>
                  <a:close/>
                </a:path>
                <a:path w="7010400" h="2847340">
                  <a:moveTo>
                    <a:pt x="438150" y="1138516"/>
                  </a:moveTo>
                  <a:lnTo>
                    <a:pt x="437692" y="1137399"/>
                  </a:lnTo>
                  <a:lnTo>
                    <a:pt x="435825" y="1135532"/>
                  </a:lnTo>
                  <a:lnTo>
                    <a:pt x="434708" y="1135075"/>
                  </a:lnTo>
                  <a:lnTo>
                    <a:pt x="432079" y="1135075"/>
                  </a:lnTo>
                  <a:lnTo>
                    <a:pt x="430961" y="1135532"/>
                  </a:lnTo>
                  <a:lnTo>
                    <a:pt x="429094" y="1137399"/>
                  </a:lnTo>
                  <a:lnTo>
                    <a:pt x="428625" y="1138516"/>
                  </a:lnTo>
                  <a:lnTo>
                    <a:pt x="428625" y="1141145"/>
                  </a:lnTo>
                  <a:lnTo>
                    <a:pt x="429094" y="1142263"/>
                  </a:lnTo>
                  <a:lnTo>
                    <a:pt x="430961" y="1144130"/>
                  </a:lnTo>
                  <a:lnTo>
                    <a:pt x="432079" y="1144600"/>
                  </a:lnTo>
                  <a:lnTo>
                    <a:pt x="434708" y="1144600"/>
                  </a:lnTo>
                  <a:lnTo>
                    <a:pt x="435825" y="1144130"/>
                  </a:lnTo>
                  <a:lnTo>
                    <a:pt x="437692" y="1142263"/>
                  </a:lnTo>
                  <a:lnTo>
                    <a:pt x="438150" y="1141145"/>
                  </a:lnTo>
                  <a:lnTo>
                    <a:pt x="438150" y="1138516"/>
                  </a:lnTo>
                  <a:close/>
                </a:path>
                <a:path w="7010400" h="2847340">
                  <a:moveTo>
                    <a:pt x="438150" y="570979"/>
                  </a:moveTo>
                  <a:lnTo>
                    <a:pt x="437692" y="569861"/>
                  </a:lnTo>
                  <a:lnTo>
                    <a:pt x="435825" y="568007"/>
                  </a:lnTo>
                  <a:lnTo>
                    <a:pt x="434708" y="567537"/>
                  </a:lnTo>
                  <a:lnTo>
                    <a:pt x="432079" y="567537"/>
                  </a:lnTo>
                  <a:lnTo>
                    <a:pt x="430961" y="568007"/>
                  </a:lnTo>
                  <a:lnTo>
                    <a:pt x="429094" y="569861"/>
                  </a:lnTo>
                  <a:lnTo>
                    <a:pt x="428625" y="570979"/>
                  </a:lnTo>
                  <a:lnTo>
                    <a:pt x="428625" y="573620"/>
                  </a:lnTo>
                  <a:lnTo>
                    <a:pt x="429094" y="574738"/>
                  </a:lnTo>
                  <a:lnTo>
                    <a:pt x="430961" y="576592"/>
                  </a:lnTo>
                  <a:lnTo>
                    <a:pt x="432079" y="577062"/>
                  </a:lnTo>
                  <a:lnTo>
                    <a:pt x="434708" y="577062"/>
                  </a:lnTo>
                  <a:lnTo>
                    <a:pt x="435825" y="576592"/>
                  </a:lnTo>
                  <a:lnTo>
                    <a:pt x="437692" y="574738"/>
                  </a:lnTo>
                  <a:lnTo>
                    <a:pt x="438150" y="573620"/>
                  </a:lnTo>
                  <a:lnTo>
                    <a:pt x="438150" y="570979"/>
                  </a:lnTo>
                  <a:close/>
                </a:path>
                <a:path w="7010400" h="2847340">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7010400" h="2847340">
                  <a:moveTo>
                    <a:pt x="485775" y="2841104"/>
                  </a:moveTo>
                  <a:lnTo>
                    <a:pt x="485317" y="2839986"/>
                  </a:lnTo>
                  <a:lnTo>
                    <a:pt x="483450" y="2838132"/>
                  </a:lnTo>
                  <a:lnTo>
                    <a:pt x="482333" y="2837662"/>
                  </a:lnTo>
                  <a:lnTo>
                    <a:pt x="479704" y="2837662"/>
                  </a:lnTo>
                  <a:lnTo>
                    <a:pt x="478586" y="2838132"/>
                  </a:lnTo>
                  <a:lnTo>
                    <a:pt x="476719" y="2839986"/>
                  </a:lnTo>
                  <a:lnTo>
                    <a:pt x="476250" y="2841104"/>
                  </a:lnTo>
                  <a:lnTo>
                    <a:pt x="476250" y="2843746"/>
                  </a:lnTo>
                  <a:lnTo>
                    <a:pt x="476719" y="2844863"/>
                  </a:lnTo>
                  <a:lnTo>
                    <a:pt x="478586" y="2846717"/>
                  </a:lnTo>
                  <a:lnTo>
                    <a:pt x="479704" y="2847187"/>
                  </a:lnTo>
                  <a:lnTo>
                    <a:pt x="482333" y="2847187"/>
                  </a:lnTo>
                  <a:lnTo>
                    <a:pt x="483450" y="2846717"/>
                  </a:lnTo>
                  <a:lnTo>
                    <a:pt x="485317" y="2844863"/>
                  </a:lnTo>
                  <a:lnTo>
                    <a:pt x="485775" y="2843746"/>
                  </a:lnTo>
                  <a:lnTo>
                    <a:pt x="485775" y="2841104"/>
                  </a:lnTo>
                  <a:close/>
                </a:path>
                <a:path w="7010400" h="2847340">
                  <a:moveTo>
                    <a:pt x="485775" y="2273579"/>
                  </a:moveTo>
                  <a:lnTo>
                    <a:pt x="485317" y="2272449"/>
                  </a:lnTo>
                  <a:lnTo>
                    <a:pt x="483450" y="2270595"/>
                  </a:lnTo>
                  <a:lnTo>
                    <a:pt x="482333" y="2270125"/>
                  </a:lnTo>
                  <a:lnTo>
                    <a:pt x="479704" y="2270125"/>
                  </a:lnTo>
                  <a:lnTo>
                    <a:pt x="478586" y="2270595"/>
                  </a:lnTo>
                  <a:lnTo>
                    <a:pt x="476719" y="2272449"/>
                  </a:lnTo>
                  <a:lnTo>
                    <a:pt x="476250" y="2273579"/>
                  </a:lnTo>
                  <a:lnTo>
                    <a:pt x="476250" y="2276208"/>
                  </a:lnTo>
                  <a:lnTo>
                    <a:pt x="476719" y="2277326"/>
                  </a:lnTo>
                  <a:lnTo>
                    <a:pt x="478586" y="2279192"/>
                  </a:lnTo>
                  <a:lnTo>
                    <a:pt x="479704" y="2279650"/>
                  </a:lnTo>
                  <a:lnTo>
                    <a:pt x="482333" y="2279650"/>
                  </a:lnTo>
                  <a:lnTo>
                    <a:pt x="483450" y="2279192"/>
                  </a:lnTo>
                  <a:lnTo>
                    <a:pt x="485317" y="2277326"/>
                  </a:lnTo>
                  <a:lnTo>
                    <a:pt x="485775" y="2276208"/>
                  </a:lnTo>
                  <a:lnTo>
                    <a:pt x="485775" y="2273579"/>
                  </a:lnTo>
                  <a:close/>
                </a:path>
                <a:path w="7010400" h="2847340">
                  <a:moveTo>
                    <a:pt x="485775" y="1706041"/>
                  </a:moveTo>
                  <a:lnTo>
                    <a:pt x="485317" y="1704924"/>
                  </a:lnTo>
                  <a:lnTo>
                    <a:pt x="483450" y="1703070"/>
                  </a:lnTo>
                  <a:lnTo>
                    <a:pt x="482333" y="1702600"/>
                  </a:lnTo>
                  <a:lnTo>
                    <a:pt x="479704" y="1702600"/>
                  </a:lnTo>
                  <a:lnTo>
                    <a:pt x="478586" y="1703070"/>
                  </a:lnTo>
                  <a:lnTo>
                    <a:pt x="476719" y="1704924"/>
                  </a:lnTo>
                  <a:lnTo>
                    <a:pt x="476250" y="1706041"/>
                  </a:lnTo>
                  <a:lnTo>
                    <a:pt x="476250" y="1708683"/>
                  </a:lnTo>
                  <a:lnTo>
                    <a:pt x="476719" y="1709801"/>
                  </a:lnTo>
                  <a:lnTo>
                    <a:pt x="478586" y="1711655"/>
                  </a:lnTo>
                  <a:lnTo>
                    <a:pt x="479704" y="1712125"/>
                  </a:lnTo>
                  <a:lnTo>
                    <a:pt x="482333" y="1712125"/>
                  </a:lnTo>
                  <a:lnTo>
                    <a:pt x="483450" y="1711655"/>
                  </a:lnTo>
                  <a:lnTo>
                    <a:pt x="485317" y="1709801"/>
                  </a:lnTo>
                  <a:lnTo>
                    <a:pt x="485775" y="1708683"/>
                  </a:lnTo>
                  <a:lnTo>
                    <a:pt x="485775" y="1706041"/>
                  </a:lnTo>
                  <a:close/>
                </a:path>
                <a:path w="7010400" h="2847340">
                  <a:moveTo>
                    <a:pt x="485775" y="1138516"/>
                  </a:moveTo>
                  <a:lnTo>
                    <a:pt x="485317" y="1137399"/>
                  </a:lnTo>
                  <a:lnTo>
                    <a:pt x="483450" y="1135532"/>
                  </a:lnTo>
                  <a:lnTo>
                    <a:pt x="482333" y="1135075"/>
                  </a:lnTo>
                  <a:lnTo>
                    <a:pt x="479704" y="1135075"/>
                  </a:lnTo>
                  <a:lnTo>
                    <a:pt x="478586" y="1135532"/>
                  </a:lnTo>
                  <a:lnTo>
                    <a:pt x="476719" y="1137399"/>
                  </a:lnTo>
                  <a:lnTo>
                    <a:pt x="476250" y="1138516"/>
                  </a:lnTo>
                  <a:lnTo>
                    <a:pt x="476250" y="1141145"/>
                  </a:lnTo>
                  <a:lnTo>
                    <a:pt x="476719" y="1142263"/>
                  </a:lnTo>
                  <a:lnTo>
                    <a:pt x="478586" y="1144130"/>
                  </a:lnTo>
                  <a:lnTo>
                    <a:pt x="479704" y="1144600"/>
                  </a:lnTo>
                  <a:lnTo>
                    <a:pt x="482333" y="1144600"/>
                  </a:lnTo>
                  <a:lnTo>
                    <a:pt x="483450" y="1144130"/>
                  </a:lnTo>
                  <a:lnTo>
                    <a:pt x="485317" y="1142263"/>
                  </a:lnTo>
                  <a:lnTo>
                    <a:pt x="485775" y="1141145"/>
                  </a:lnTo>
                  <a:lnTo>
                    <a:pt x="485775" y="1138516"/>
                  </a:lnTo>
                  <a:close/>
                </a:path>
                <a:path w="7010400" h="2847340">
                  <a:moveTo>
                    <a:pt x="485775" y="570979"/>
                  </a:moveTo>
                  <a:lnTo>
                    <a:pt x="485317" y="569861"/>
                  </a:lnTo>
                  <a:lnTo>
                    <a:pt x="483450" y="568007"/>
                  </a:lnTo>
                  <a:lnTo>
                    <a:pt x="482333" y="567537"/>
                  </a:lnTo>
                  <a:lnTo>
                    <a:pt x="479704" y="567537"/>
                  </a:lnTo>
                  <a:lnTo>
                    <a:pt x="478586" y="568007"/>
                  </a:lnTo>
                  <a:lnTo>
                    <a:pt x="476719" y="569861"/>
                  </a:lnTo>
                  <a:lnTo>
                    <a:pt x="476250" y="570979"/>
                  </a:lnTo>
                  <a:lnTo>
                    <a:pt x="476250" y="573620"/>
                  </a:lnTo>
                  <a:lnTo>
                    <a:pt x="476719" y="574738"/>
                  </a:lnTo>
                  <a:lnTo>
                    <a:pt x="478586" y="576592"/>
                  </a:lnTo>
                  <a:lnTo>
                    <a:pt x="479704" y="577062"/>
                  </a:lnTo>
                  <a:lnTo>
                    <a:pt x="482333" y="577062"/>
                  </a:lnTo>
                  <a:lnTo>
                    <a:pt x="483450" y="576592"/>
                  </a:lnTo>
                  <a:lnTo>
                    <a:pt x="485317" y="574738"/>
                  </a:lnTo>
                  <a:lnTo>
                    <a:pt x="485775" y="573620"/>
                  </a:lnTo>
                  <a:lnTo>
                    <a:pt x="485775" y="570979"/>
                  </a:lnTo>
                  <a:close/>
                </a:path>
                <a:path w="7010400" h="2847340">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7010400" h="2847340">
                  <a:moveTo>
                    <a:pt x="533400" y="2841104"/>
                  </a:moveTo>
                  <a:lnTo>
                    <a:pt x="532942" y="2839986"/>
                  </a:lnTo>
                  <a:lnTo>
                    <a:pt x="531075" y="2838132"/>
                  </a:lnTo>
                  <a:lnTo>
                    <a:pt x="529958" y="2837662"/>
                  </a:lnTo>
                  <a:lnTo>
                    <a:pt x="527329" y="2837662"/>
                  </a:lnTo>
                  <a:lnTo>
                    <a:pt x="526211" y="2838132"/>
                  </a:lnTo>
                  <a:lnTo>
                    <a:pt x="524344" y="2839986"/>
                  </a:lnTo>
                  <a:lnTo>
                    <a:pt x="523875" y="2841104"/>
                  </a:lnTo>
                  <a:lnTo>
                    <a:pt x="523875" y="2843746"/>
                  </a:lnTo>
                  <a:lnTo>
                    <a:pt x="524344" y="2844863"/>
                  </a:lnTo>
                  <a:lnTo>
                    <a:pt x="526211" y="2846717"/>
                  </a:lnTo>
                  <a:lnTo>
                    <a:pt x="527329" y="2847187"/>
                  </a:lnTo>
                  <a:lnTo>
                    <a:pt x="529958" y="2847187"/>
                  </a:lnTo>
                  <a:lnTo>
                    <a:pt x="531075" y="2846717"/>
                  </a:lnTo>
                  <a:lnTo>
                    <a:pt x="532942" y="2844863"/>
                  </a:lnTo>
                  <a:lnTo>
                    <a:pt x="533400" y="2843746"/>
                  </a:lnTo>
                  <a:lnTo>
                    <a:pt x="533400" y="2841104"/>
                  </a:lnTo>
                  <a:close/>
                </a:path>
                <a:path w="7010400" h="2847340">
                  <a:moveTo>
                    <a:pt x="533400" y="2273579"/>
                  </a:moveTo>
                  <a:lnTo>
                    <a:pt x="532942" y="2272449"/>
                  </a:lnTo>
                  <a:lnTo>
                    <a:pt x="531075" y="2270595"/>
                  </a:lnTo>
                  <a:lnTo>
                    <a:pt x="529958" y="2270125"/>
                  </a:lnTo>
                  <a:lnTo>
                    <a:pt x="527329" y="2270125"/>
                  </a:lnTo>
                  <a:lnTo>
                    <a:pt x="526211" y="2270595"/>
                  </a:lnTo>
                  <a:lnTo>
                    <a:pt x="524344" y="2272449"/>
                  </a:lnTo>
                  <a:lnTo>
                    <a:pt x="523875" y="2273579"/>
                  </a:lnTo>
                  <a:lnTo>
                    <a:pt x="523875" y="2276208"/>
                  </a:lnTo>
                  <a:lnTo>
                    <a:pt x="524344" y="2277326"/>
                  </a:lnTo>
                  <a:lnTo>
                    <a:pt x="526211" y="2279192"/>
                  </a:lnTo>
                  <a:lnTo>
                    <a:pt x="527329" y="2279650"/>
                  </a:lnTo>
                  <a:lnTo>
                    <a:pt x="529958" y="2279650"/>
                  </a:lnTo>
                  <a:lnTo>
                    <a:pt x="531075" y="2279192"/>
                  </a:lnTo>
                  <a:lnTo>
                    <a:pt x="532942" y="2277326"/>
                  </a:lnTo>
                  <a:lnTo>
                    <a:pt x="533400" y="2276208"/>
                  </a:lnTo>
                  <a:lnTo>
                    <a:pt x="533400" y="2273579"/>
                  </a:lnTo>
                  <a:close/>
                </a:path>
                <a:path w="7010400" h="2847340">
                  <a:moveTo>
                    <a:pt x="533400" y="1706041"/>
                  </a:moveTo>
                  <a:lnTo>
                    <a:pt x="532942" y="1704924"/>
                  </a:lnTo>
                  <a:lnTo>
                    <a:pt x="531075" y="1703070"/>
                  </a:lnTo>
                  <a:lnTo>
                    <a:pt x="529958" y="1702600"/>
                  </a:lnTo>
                  <a:lnTo>
                    <a:pt x="527329" y="1702600"/>
                  </a:lnTo>
                  <a:lnTo>
                    <a:pt x="526211" y="1703070"/>
                  </a:lnTo>
                  <a:lnTo>
                    <a:pt x="524344" y="1704924"/>
                  </a:lnTo>
                  <a:lnTo>
                    <a:pt x="523875" y="1706041"/>
                  </a:lnTo>
                  <a:lnTo>
                    <a:pt x="523875" y="1708683"/>
                  </a:lnTo>
                  <a:lnTo>
                    <a:pt x="524344" y="1709801"/>
                  </a:lnTo>
                  <a:lnTo>
                    <a:pt x="526211" y="1711655"/>
                  </a:lnTo>
                  <a:lnTo>
                    <a:pt x="527329" y="1712125"/>
                  </a:lnTo>
                  <a:lnTo>
                    <a:pt x="529958" y="1712125"/>
                  </a:lnTo>
                  <a:lnTo>
                    <a:pt x="531075" y="1711655"/>
                  </a:lnTo>
                  <a:lnTo>
                    <a:pt x="532942" y="1709801"/>
                  </a:lnTo>
                  <a:lnTo>
                    <a:pt x="533400" y="1708683"/>
                  </a:lnTo>
                  <a:lnTo>
                    <a:pt x="533400" y="1706041"/>
                  </a:lnTo>
                  <a:close/>
                </a:path>
                <a:path w="7010400" h="2847340">
                  <a:moveTo>
                    <a:pt x="533400" y="1138516"/>
                  </a:moveTo>
                  <a:lnTo>
                    <a:pt x="532942" y="1137399"/>
                  </a:lnTo>
                  <a:lnTo>
                    <a:pt x="531075" y="1135532"/>
                  </a:lnTo>
                  <a:lnTo>
                    <a:pt x="529958" y="1135075"/>
                  </a:lnTo>
                  <a:lnTo>
                    <a:pt x="527329" y="1135075"/>
                  </a:lnTo>
                  <a:lnTo>
                    <a:pt x="526211" y="1135532"/>
                  </a:lnTo>
                  <a:lnTo>
                    <a:pt x="524344" y="1137399"/>
                  </a:lnTo>
                  <a:lnTo>
                    <a:pt x="523875" y="1138516"/>
                  </a:lnTo>
                  <a:lnTo>
                    <a:pt x="523875" y="1141145"/>
                  </a:lnTo>
                  <a:lnTo>
                    <a:pt x="524344" y="1142263"/>
                  </a:lnTo>
                  <a:lnTo>
                    <a:pt x="526211" y="1144130"/>
                  </a:lnTo>
                  <a:lnTo>
                    <a:pt x="527329" y="1144600"/>
                  </a:lnTo>
                  <a:lnTo>
                    <a:pt x="529958" y="1144600"/>
                  </a:lnTo>
                  <a:lnTo>
                    <a:pt x="531075" y="1144130"/>
                  </a:lnTo>
                  <a:lnTo>
                    <a:pt x="532942" y="1142263"/>
                  </a:lnTo>
                  <a:lnTo>
                    <a:pt x="533400" y="1141145"/>
                  </a:lnTo>
                  <a:lnTo>
                    <a:pt x="533400" y="1138516"/>
                  </a:lnTo>
                  <a:close/>
                </a:path>
                <a:path w="7010400" h="2847340">
                  <a:moveTo>
                    <a:pt x="533400" y="570979"/>
                  </a:moveTo>
                  <a:lnTo>
                    <a:pt x="532942" y="569861"/>
                  </a:lnTo>
                  <a:lnTo>
                    <a:pt x="531075" y="568007"/>
                  </a:lnTo>
                  <a:lnTo>
                    <a:pt x="529958" y="567537"/>
                  </a:lnTo>
                  <a:lnTo>
                    <a:pt x="527329" y="567537"/>
                  </a:lnTo>
                  <a:lnTo>
                    <a:pt x="526211" y="568007"/>
                  </a:lnTo>
                  <a:lnTo>
                    <a:pt x="524344" y="569861"/>
                  </a:lnTo>
                  <a:lnTo>
                    <a:pt x="523875" y="570979"/>
                  </a:lnTo>
                  <a:lnTo>
                    <a:pt x="523875" y="573620"/>
                  </a:lnTo>
                  <a:lnTo>
                    <a:pt x="524344" y="574738"/>
                  </a:lnTo>
                  <a:lnTo>
                    <a:pt x="526211" y="576592"/>
                  </a:lnTo>
                  <a:lnTo>
                    <a:pt x="527329" y="577062"/>
                  </a:lnTo>
                  <a:lnTo>
                    <a:pt x="529958" y="577062"/>
                  </a:lnTo>
                  <a:lnTo>
                    <a:pt x="531075" y="576592"/>
                  </a:lnTo>
                  <a:lnTo>
                    <a:pt x="532942" y="574738"/>
                  </a:lnTo>
                  <a:lnTo>
                    <a:pt x="533400" y="573620"/>
                  </a:lnTo>
                  <a:lnTo>
                    <a:pt x="533400" y="570979"/>
                  </a:lnTo>
                  <a:close/>
                </a:path>
                <a:path w="7010400" h="2847340">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7010400" h="2847340">
                  <a:moveTo>
                    <a:pt x="581025" y="2841104"/>
                  </a:moveTo>
                  <a:lnTo>
                    <a:pt x="580567" y="2839986"/>
                  </a:lnTo>
                  <a:lnTo>
                    <a:pt x="578700" y="2838132"/>
                  </a:lnTo>
                  <a:lnTo>
                    <a:pt x="577583" y="2837662"/>
                  </a:lnTo>
                  <a:lnTo>
                    <a:pt x="574954" y="2837662"/>
                  </a:lnTo>
                  <a:lnTo>
                    <a:pt x="573836" y="2838132"/>
                  </a:lnTo>
                  <a:lnTo>
                    <a:pt x="571969" y="2839986"/>
                  </a:lnTo>
                  <a:lnTo>
                    <a:pt x="571500" y="2841104"/>
                  </a:lnTo>
                  <a:lnTo>
                    <a:pt x="571500" y="2843746"/>
                  </a:lnTo>
                  <a:lnTo>
                    <a:pt x="571969" y="2844863"/>
                  </a:lnTo>
                  <a:lnTo>
                    <a:pt x="573836" y="2846717"/>
                  </a:lnTo>
                  <a:lnTo>
                    <a:pt x="574954" y="2847187"/>
                  </a:lnTo>
                  <a:lnTo>
                    <a:pt x="577583" y="2847187"/>
                  </a:lnTo>
                  <a:lnTo>
                    <a:pt x="578700" y="2846717"/>
                  </a:lnTo>
                  <a:lnTo>
                    <a:pt x="580567" y="2844863"/>
                  </a:lnTo>
                  <a:lnTo>
                    <a:pt x="581025" y="2843746"/>
                  </a:lnTo>
                  <a:lnTo>
                    <a:pt x="581025" y="2841104"/>
                  </a:lnTo>
                  <a:close/>
                </a:path>
                <a:path w="7010400" h="2847340">
                  <a:moveTo>
                    <a:pt x="581025" y="2273579"/>
                  </a:moveTo>
                  <a:lnTo>
                    <a:pt x="580567" y="2272449"/>
                  </a:lnTo>
                  <a:lnTo>
                    <a:pt x="578700" y="2270595"/>
                  </a:lnTo>
                  <a:lnTo>
                    <a:pt x="577583" y="2270125"/>
                  </a:lnTo>
                  <a:lnTo>
                    <a:pt x="574954" y="2270125"/>
                  </a:lnTo>
                  <a:lnTo>
                    <a:pt x="573836" y="2270595"/>
                  </a:lnTo>
                  <a:lnTo>
                    <a:pt x="571969" y="2272449"/>
                  </a:lnTo>
                  <a:lnTo>
                    <a:pt x="571500" y="2273579"/>
                  </a:lnTo>
                  <a:lnTo>
                    <a:pt x="571500" y="2276208"/>
                  </a:lnTo>
                  <a:lnTo>
                    <a:pt x="571969" y="2277326"/>
                  </a:lnTo>
                  <a:lnTo>
                    <a:pt x="573836" y="2279192"/>
                  </a:lnTo>
                  <a:lnTo>
                    <a:pt x="574954" y="2279650"/>
                  </a:lnTo>
                  <a:lnTo>
                    <a:pt x="577583" y="2279650"/>
                  </a:lnTo>
                  <a:lnTo>
                    <a:pt x="578700" y="2279192"/>
                  </a:lnTo>
                  <a:lnTo>
                    <a:pt x="580567" y="2277326"/>
                  </a:lnTo>
                  <a:lnTo>
                    <a:pt x="581025" y="2276208"/>
                  </a:lnTo>
                  <a:lnTo>
                    <a:pt x="581025" y="2273579"/>
                  </a:lnTo>
                  <a:close/>
                </a:path>
                <a:path w="7010400" h="2847340">
                  <a:moveTo>
                    <a:pt x="581025" y="1706041"/>
                  </a:moveTo>
                  <a:lnTo>
                    <a:pt x="580567" y="1704924"/>
                  </a:lnTo>
                  <a:lnTo>
                    <a:pt x="578700" y="1703070"/>
                  </a:lnTo>
                  <a:lnTo>
                    <a:pt x="577583" y="1702600"/>
                  </a:lnTo>
                  <a:lnTo>
                    <a:pt x="574954" y="1702600"/>
                  </a:lnTo>
                  <a:lnTo>
                    <a:pt x="573836" y="1703070"/>
                  </a:lnTo>
                  <a:lnTo>
                    <a:pt x="571969" y="1704924"/>
                  </a:lnTo>
                  <a:lnTo>
                    <a:pt x="571500" y="1706041"/>
                  </a:lnTo>
                  <a:lnTo>
                    <a:pt x="571500" y="1708683"/>
                  </a:lnTo>
                  <a:lnTo>
                    <a:pt x="571969" y="1709801"/>
                  </a:lnTo>
                  <a:lnTo>
                    <a:pt x="573836" y="1711655"/>
                  </a:lnTo>
                  <a:lnTo>
                    <a:pt x="574954" y="1712125"/>
                  </a:lnTo>
                  <a:lnTo>
                    <a:pt x="577583" y="1712125"/>
                  </a:lnTo>
                  <a:lnTo>
                    <a:pt x="578700" y="1711655"/>
                  </a:lnTo>
                  <a:lnTo>
                    <a:pt x="580567" y="1709801"/>
                  </a:lnTo>
                  <a:lnTo>
                    <a:pt x="581025" y="1708683"/>
                  </a:lnTo>
                  <a:lnTo>
                    <a:pt x="581025" y="1706041"/>
                  </a:lnTo>
                  <a:close/>
                </a:path>
                <a:path w="7010400" h="2847340">
                  <a:moveTo>
                    <a:pt x="581025" y="1138516"/>
                  </a:moveTo>
                  <a:lnTo>
                    <a:pt x="580567" y="1137399"/>
                  </a:lnTo>
                  <a:lnTo>
                    <a:pt x="578700" y="1135532"/>
                  </a:lnTo>
                  <a:lnTo>
                    <a:pt x="577583" y="1135075"/>
                  </a:lnTo>
                  <a:lnTo>
                    <a:pt x="574954" y="1135075"/>
                  </a:lnTo>
                  <a:lnTo>
                    <a:pt x="573836" y="1135532"/>
                  </a:lnTo>
                  <a:lnTo>
                    <a:pt x="571969" y="1137399"/>
                  </a:lnTo>
                  <a:lnTo>
                    <a:pt x="571500" y="1138516"/>
                  </a:lnTo>
                  <a:lnTo>
                    <a:pt x="571500" y="1141145"/>
                  </a:lnTo>
                  <a:lnTo>
                    <a:pt x="571969" y="1142263"/>
                  </a:lnTo>
                  <a:lnTo>
                    <a:pt x="573836" y="1144130"/>
                  </a:lnTo>
                  <a:lnTo>
                    <a:pt x="574954" y="1144600"/>
                  </a:lnTo>
                  <a:lnTo>
                    <a:pt x="577583" y="1144600"/>
                  </a:lnTo>
                  <a:lnTo>
                    <a:pt x="578700" y="1144130"/>
                  </a:lnTo>
                  <a:lnTo>
                    <a:pt x="580567" y="1142263"/>
                  </a:lnTo>
                  <a:lnTo>
                    <a:pt x="581025" y="1141145"/>
                  </a:lnTo>
                  <a:lnTo>
                    <a:pt x="581025" y="1138516"/>
                  </a:lnTo>
                  <a:close/>
                </a:path>
                <a:path w="7010400" h="2847340">
                  <a:moveTo>
                    <a:pt x="581025" y="570979"/>
                  </a:moveTo>
                  <a:lnTo>
                    <a:pt x="580567" y="569861"/>
                  </a:lnTo>
                  <a:lnTo>
                    <a:pt x="578700" y="568007"/>
                  </a:lnTo>
                  <a:lnTo>
                    <a:pt x="577583" y="567537"/>
                  </a:lnTo>
                  <a:lnTo>
                    <a:pt x="574954" y="567537"/>
                  </a:lnTo>
                  <a:lnTo>
                    <a:pt x="573836" y="568007"/>
                  </a:lnTo>
                  <a:lnTo>
                    <a:pt x="571969" y="569861"/>
                  </a:lnTo>
                  <a:lnTo>
                    <a:pt x="571500" y="570979"/>
                  </a:lnTo>
                  <a:lnTo>
                    <a:pt x="571500" y="573620"/>
                  </a:lnTo>
                  <a:lnTo>
                    <a:pt x="571969" y="574738"/>
                  </a:lnTo>
                  <a:lnTo>
                    <a:pt x="573836" y="576592"/>
                  </a:lnTo>
                  <a:lnTo>
                    <a:pt x="574954" y="577062"/>
                  </a:lnTo>
                  <a:lnTo>
                    <a:pt x="577583" y="577062"/>
                  </a:lnTo>
                  <a:lnTo>
                    <a:pt x="578700" y="576592"/>
                  </a:lnTo>
                  <a:lnTo>
                    <a:pt x="580567" y="574738"/>
                  </a:lnTo>
                  <a:lnTo>
                    <a:pt x="581025" y="573620"/>
                  </a:lnTo>
                  <a:lnTo>
                    <a:pt x="581025" y="570979"/>
                  </a:lnTo>
                  <a:close/>
                </a:path>
                <a:path w="7010400" h="2847340">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7010400" h="2847340">
                  <a:moveTo>
                    <a:pt x="628650" y="2841104"/>
                  </a:moveTo>
                  <a:lnTo>
                    <a:pt x="628192" y="2839986"/>
                  </a:lnTo>
                  <a:lnTo>
                    <a:pt x="626325" y="2838132"/>
                  </a:lnTo>
                  <a:lnTo>
                    <a:pt x="625208" y="2837662"/>
                  </a:lnTo>
                  <a:lnTo>
                    <a:pt x="622579" y="2837662"/>
                  </a:lnTo>
                  <a:lnTo>
                    <a:pt x="621461" y="2838132"/>
                  </a:lnTo>
                  <a:lnTo>
                    <a:pt x="619594" y="2839986"/>
                  </a:lnTo>
                  <a:lnTo>
                    <a:pt x="619125" y="2841104"/>
                  </a:lnTo>
                  <a:lnTo>
                    <a:pt x="619125" y="2843746"/>
                  </a:lnTo>
                  <a:lnTo>
                    <a:pt x="619594" y="2844863"/>
                  </a:lnTo>
                  <a:lnTo>
                    <a:pt x="621461" y="2846717"/>
                  </a:lnTo>
                  <a:lnTo>
                    <a:pt x="622579" y="2847187"/>
                  </a:lnTo>
                  <a:lnTo>
                    <a:pt x="625208" y="2847187"/>
                  </a:lnTo>
                  <a:lnTo>
                    <a:pt x="626325" y="2846717"/>
                  </a:lnTo>
                  <a:lnTo>
                    <a:pt x="628192" y="2844863"/>
                  </a:lnTo>
                  <a:lnTo>
                    <a:pt x="628650" y="2843746"/>
                  </a:lnTo>
                  <a:lnTo>
                    <a:pt x="628650" y="2841104"/>
                  </a:lnTo>
                  <a:close/>
                </a:path>
                <a:path w="7010400" h="2847340">
                  <a:moveTo>
                    <a:pt x="628650" y="2273579"/>
                  </a:moveTo>
                  <a:lnTo>
                    <a:pt x="628192" y="2272449"/>
                  </a:lnTo>
                  <a:lnTo>
                    <a:pt x="626325" y="2270595"/>
                  </a:lnTo>
                  <a:lnTo>
                    <a:pt x="625208" y="2270125"/>
                  </a:lnTo>
                  <a:lnTo>
                    <a:pt x="622579" y="2270125"/>
                  </a:lnTo>
                  <a:lnTo>
                    <a:pt x="621461" y="2270595"/>
                  </a:lnTo>
                  <a:lnTo>
                    <a:pt x="619594" y="2272449"/>
                  </a:lnTo>
                  <a:lnTo>
                    <a:pt x="619125" y="2273579"/>
                  </a:lnTo>
                  <a:lnTo>
                    <a:pt x="619125" y="2276208"/>
                  </a:lnTo>
                  <a:lnTo>
                    <a:pt x="619594" y="2277326"/>
                  </a:lnTo>
                  <a:lnTo>
                    <a:pt x="621461" y="2279192"/>
                  </a:lnTo>
                  <a:lnTo>
                    <a:pt x="622579" y="2279650"/>
                  </a:lnTo>
                  <a:lnTo>
                    <a:pt x="625208" y="2279650"/>
                  </a:lnTo>
                  <a:lnTo>
                    <a:pt x="626325" y="2279192"/>
                  </a:lnTo>
                  <a:lnTo>
                    <a:pt x="628192" y="2277326"/>
                  </a:lnTo>
                  <a:lnTo>
                    <a:pt x="628650" y="2276208"/>
                  </a:lnTo>
                  <a:lnTo>
                    <a:pt x="628650" y="2273579"/>
                  </a:lnTo>
                  <a:close/>
                </a:path>
                <a:path w="7010400" h="2847340">
                  <a:moveTo>
                    <a:pt x="628650" y="1706041"/>
                  </a:moveTo>
                  <a:lnTo>
                    <a:pt x="628192" y="1704924"/>
                  </a:lnTo>
                  <a:lnTo>
                    <a:pt x="626325" y="1703070"/>
                  </a:lnTo>
                  <a:lnTo>
                    <a:pt x="625208" y="1702600"/>
                  </a:lnTo>
                  <a:lnTo>
                    <a:pt x="622579" y="1702600"/>
                  </a:lnTo>
                  <a:lnTo>
                    <a:pt x="621461" y="1703070"/>
                  </a:lnTo>
                  <a:lnTo>
                    <a:pt x="619594" y="1704924"/>
                  </a:lnTo>
                  <a:lnTo>
                    <a:pt x="619125" y="1706041"/>
                  </a:lnTo>
                  <a:lnTo>
                    <a:pt x="619125" y="1708683"/>
                  </a:lnTo>
                  <a:lnTo>
                    <a:pt x="619594" y="1709801"/>
                  </a:lnTo>
                  <a:lnTo>
                    <a:pt x="621461" y="1711655"/>
                  </a:lnTo>
                  <a:lnTo>
                    <a:pt x="622579" y="1712125"/>
                  </a:lnTo>
                  <a:lnTo>
                    <a:pt x="625208" y="1712125"/>
                  </a:lnTo>
                  <a:lnTo>
                    <a:pt x="626325" y="1711655"/>
                  </a:lnTo>
                  <a:lnTo>
                    <a:pt x="628192" y="1709801"/>
                  </a:lnTo>
                  <a:lnTo>
                    <a:pt x="628650" y="1708683"/>
                  </a:lnTo>
                  <a:lnTo>
                    <a:pt x="628650" y="1706041"/>
                  </a:lnTo>
                  <a:close/>
                </a:path>
                <a:path w="7010400" h="2847340">
                  <a:moveTo>
                    <a:pt x="628650" y="1138516"/>
                  </a:moveTo>
                  <a:lnTo>
                    <a:pt x="628192" y="1137399"/>
                  </a:lnTo>
                  <a:lnTo>
                    <a:pt x="626325" y="1135532"/>
                  </a:lnTo>
                  <a:lnTo>
                    <a:pt x="625208" y="1135075"/>
                  </a:lnTo>
                  <a:lnTo>
                    <a:pt x="622579" y="1135075"/>
                  </a:lnTo>
                  <a:lnTo>
                    <a:pt x="621461" y="1135532"/>
                  </a:lnTo>
                  <a:lnTo>
                    <a:pt x="619594" y="1137399"/>
                  </a:lnTo>
                  <a:lnTo>
                    <a:pt x="619125" y="1138516"/>
                  </a:lnTo>
                  <a:lnTo>
                    <a:pt x="619125" y="1141145"/>
                  </a:lnTo>
                  <a:lnTo>
                    <a:pt x="619594" y="1142263"/>
                  </a:lnTo>
                  <a:lnTo>
                    <a:pt x="621461" y="1144130"/>
                  </a:lnTo>
                  <a:lnTo>
                    <a:pt x="622579" y="1144600"/>
                  </a:lnTo>
                  <a:lnTo>
                    <a:pt x="625208" y="1144600"/>
                  </a:lnTo>
                  <a:lnTo>
                    <a:pt x="626325" y="1144130"/>
                  </a:lnTo>
                  <a:lnTo>
                    <a:pt x="628192" y="1142263"/>
                  </a:lnTo>
                  <a:lnTo>
                    <a:pt x="628650" y="1141145"/>
                  </a:lnTo>
                  <a:lnTo>
                    <a:pt x="628650" y="1138516"/>
                  </a:lnTo>
                  <a:close/>
                </a:path>
                <a:path w="7010400" h="2847340">
                  <a:moveTo>
                    <a:pt x="628650" y="570979"/>
                  </a:moveTo>
                  <a:lnTo>
                    <a:pt x="628192" y="569861"/>
                  </a:lnTo>
                  <a:lnTo>
                    <a:pt x="626325" y="568007"/>
                  </a:lnTo>
                  <a:lnTo>
                    <a:pt x="625208" y="567537"/>
                  </a:lnTo>
                  <a:lnTo>
                    <a:pt x="622579" y="567537"/>
                  </a:lnTo>
                  <a:lnTo>
                    <a:pt x="621461" y="568007"/>
                  </a:lnTo>
                  <a:lnTo>
                    <a:pt x="619594" y="569861"/>
                  </a:lnTo>
                  <a:lnTo>
                    <a:pt x="619125" y="570979"/>
                  </a:lnTo>
                  <a:lnTo>
                    <a:pt x="619125" y="573620"/>
                  </a:lnTo>
                  <a:lnTo>
                    <a:pt x="619594" y="574738"/>
                  </a:lnTo>
                  <a:lnTo>
                    <a:pt x="621461" y="576592"/>
                  </a:lnTo>
                  <a:lnTo>
                    <a:pt x="622579" y="577062"/>
                  </a:lnTo>
                  <a:lnTo>
                    <a:pt x="625208" y="577062"/>
                  </a:lnTo>
                  <a:lnTo>
                    <a:pt x="626325" y="576592"/>
                  </a:lnTo>
                  <a:lnTo>
                    <a:pt x="628192" y="574738"/>
                  </a:lnTo>
                  <a:lnTo>
                    <a:pt x="628650" y="573620"/>
                  </a:lnTo>
                  <a:lnTo>
                    <a:pt x="628650" y="570979"/>
                  </a:lnTo>
                  <a:close/>
                </a:path>
                <a:path w="7010400" h="2847340">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7010400" h="2847340">
                  <a:moveTo>
                    <a:pt x="676275" y="2841104"/>
                  </a:moveTo>
                  <a:lnTo>
                    <a:pt x="675817" y="2839986"/>
                  </a:lnTo>
                  <a:lnTo>
                    <a:pt x="673950" y="2838132"/>
                  </a:lnTo>
                  <a:lnTo>
                    <a:pt x="672833" y="2837662"/>
                  </a:lnTo>
                  <a:lnTo>
                    <a:pt x="670204" y="2837662"/>
                  </a:lnTo>
                  <a:lnTo>
                    <a:pt x="669086" y="2838132"/>
                  </a:lnTo>
                  <a:lnTo>
                    <a:pt x="667219" y="2839986"/>
                  </a:lnTo>
                  <a:lnTo>
                    <a:pt x="666750" y="2841104"/>
                  </a:lnTo>
                  <a:lnTo>
                    <a:pt x="666750" y="2843746"/>
                  </a:lnTo>
                  <a:lnTo>
                    <a:pt x="667219" y="2844863"/>
                  </a:lnTo>
                  <a:lnTo>
                    <a:pt x="669086" y="2846717"/>
                  </a:lnTo>
                  <a:lnTo>
                    <a:pt x="670204" y="2847187"/>
                  </a:lnTo>
                  <a:lnTo>
                    <a:pt x="672833" y="2847187"/>
                  </a:lnTo>
                  <a:lnTo>
                    <a:pt x="673950" y="2846717"/>
                  </a:lnTo>
                  <a:lnTo>
                    <a:pt x="675817" y="2844863"/>
                  </a:lnTo>
                  <a:lnTo>
                    <a:pt x="676275" y="2843746"/>
                  </a:lnTo>
                  <a:lnTo>
                    <a:pt x="676275" y="2841104"/>
                  </a:lnTo>
                  <a:close/>
                </a:path>
                <a:path w="7010400" h="2847340">
                  <a:moveTo>
                    <a:pt x="676275" y="2273579"/>
                  </a:moveTo>
                  <a:lnTo>
                    <a:pt x="675817" y="2272449"/>
                  </a:lnTo>
                  <a:lnTo>
                    <a:pt x="673950" y="2270595"/>
                  </a:lnTo>
                  <a:lnTo>
                    <a:pt x="672833" y="2270125"/>
                  </a:lnTo>
                  <a:lnTo>
                    <a:pt x="670204" y="2270125"/>
                  </a:lnTo>
                  <a:lnTo>
                    <a:pt x="669086" y="2270595"/>
                  </a:lnTo>
                  <a:lnTo>
                    <a:pt x="667219" y="2272449"/>
                  </a:lnTo>
                  <a:lnTo>
                    <a:pt x="666750" y="2273579"/>
                  </a:lnTo>
                  <a:lnTo>
                    <a:pt x="666750" y="2276208"/>
                  </a:lnTo>
                  <a:lnTo>
                    <a:pt x="667219" y="2277326"/>
                  </a:lnTo>
                  <a:lnTo>
                    <a:pt x="669086" y="2279192"/>
                  </a:lnTo>
                  <a:lnTo>
                    <a:pt x="670204" y="2279650"/>
                  </a:lnTo>
                  <a:lnTo>
                    <a:pt x="672833" y="2279650"/>
                  </a:lnTo>
                  <a:lnTo>
                    <a:pt x="673950" y="2279192"/>
                  </a:lnTo>
                  <a:lnTo>
                    <a:pt x="675817" y="2277326"/>
                  </a:lnTo>
                  <a:lnTo>
                    <a:pt x="676275" y="2276208"/>
                  </a:lnTo>
                  <a:lnTo>
                    <a:pt x="676275" y="2273579"/>
                  </a:lnTo>
                  <a:close/>
                </a:path>
                <a:path w="7010400" h="2847340">
                  <a:moveTo>
                    <a:pt x="676275" y="1706041"/>
                  </a:moveTo>
                  <a:lnTo>
                    <a:pt x="675817" y="1704924"/>
                  </a:lnTo>
                  <a:lnTo>
                    <a:pt x="673950" y="1703070"/>
                  </a:lnTo>
                  <a:lnTo>
                    <a:pt x="672833" y="1702600"/>
                  </a:lnTo>
                  <a:lnTo>
                    <a:pt x="670204" y="1702600"/>
                  </a:lnTo>
                  <a:lnTo>
                    <a:pt x="669086" y="1703070"/>
                  </a:lnTo>
                  <a:lnTo>
                    <a:pt x="667219" y="1704924"/>
                  </a:lnTo>
                  <a:lnTo>
                    <a:pt x="666750" y="1706041"/>
                  </a:lnTo>
                  <a:lnTo>
                    <a:pt x="666750" y="1708683"/>
                  </a:lnTo>
                  <a:lnTo>
                    <a:pt x="667219" y="1709801"/>
                  </a:lnTo>
                  <a:lnTo>
                    <a:pt x="669086" y="1711655"/>
                  </a:lnTo>
                  <a:lnTo>
                    <a:pt x="670204" y="1712125"/>
                  </a:lnTo>
                  <a:lnTo>
                    <a:pt x="672833" y="1712125"/>
                  </a:lnTo>
                  <a:lnTo>
                    <a:pt x="673950" y="1711655"/>
                  </a:lnTo>
                  <a:lnTo>
                    <a:pt x="675817" y="1709801"/>
                  </a:lnTo>
                  <a:lnTo>
                    <a:pt x="676275" y="1708683"/>
                  </a:lnTo>
                  <a:lnTo>
                    <a:pt x="676275" y="1706041"/>
                  </a:lnTo>
                  <a:close/>
                </a:path>
                <a:path w="7010400" h="2847340">
                  <a:moveTo>
                    <a:pt x="676275" y="1138516"/>
                  </a:moveTo>
                  <a:lnTo>
                    <a:pt x="675817" y="1137399"/>
                  </a:lnTo>
                  <a:lnTo>
                    <a:pt x="673950" y="1135532"/>
                  </a:lnTo>
                  <a:lnTo>
                    <a:pt x="672833" y="1135075"/>
                  </a:lnTo>
                  <a:lnTo>
                    <a:pt x="670204" y="1135075"/>
                  </a:lnTo>
                  <a:lnTo>
                    <a:pt x="669086" y="1135532"/>
                  </a:lnTo>
                  <a:lnTo>
                    <a:pt x="667219" y="1137399"/>
                  </a:lnTo>
                  <a:lnTo>
                    <a:pt x="666750" y="1138516"/>
                  </a:lnTo>
                  <a:lnTo>
                    <a:pt x="666750" y="1141145"/>
                  </a:lnTo>
                  <a:lnTo>
                    <a:pt x="667219" y="1142263"/>
                  </a:lnTo>
                  <a:lnTo>
                    <a:pt x="669086" y="1144130"/>
                  </a:lnTo>
                  <a:lnTo>
                    <a:pt x="670204" y="1144600"/>
                  </a:lnTo>
                  <a:lnTo>
                    <a:pt x="672833" y="1144600"/>
                  </a:lnTo>
                  <a:lnTo>
                    <a:pt x="673950" y="1144130"/>
                  </a:lnTo>
                  <a:lnTo>
                    <a:pt x="675817" y="1142263"/>
                  </a:lnTo>
                  <a:lnTo>
                    <a:pt x="676275" y="1141145"/>
                  </a:lnTo>
                  <a:lnTo>
                    <a:pt x="676275" y="1138516"/>
                  </a:lnTo>
                  <a:close/>
                </a:path>
                <a:path w="7010400" h="2847340">
                  <a:moveTo>
                    <a:pt x="676275" y="570979"/>
                  </a:moveTo>
                  <a:lnTo>
                    <a:pt x="675817" y="569861"/>
                  </a:lnTo>
                  <a:lnTo>
                    <a:pt x="673950" y="568007"/>
                  </a:lnTo>
                  <a:lnTo>
                    <a:pt x="672833" y="567537"/>
                  </a:lnTo>
                  <a:lnTo>
                    <a:pt x="670204" y="567537"/>
                  </a:lnTo>
                  <a:lnTo>
                    <a:pt x="669086" y="568007"/>
                  </a:lnTo>
                  <a:lnTo>
                    <a:pt x="667219" y="569861"/>
                  </a:lnTo>
                  <a:lnTo>
                    <a:pt x="666750" y="570979"/>
                  </a:lnTo>
                  <a:lnTo>
                    <a:pt x="666750" y="573620"/>
                  </a:lnTo>
                  <a:lnTo>
                    <a:pt x="667219" y="574738"/>
                  </a:lnTo>
                  <a:lnTo>
                    <a:pt x="669086" y="576592"/>
                  </a:lnTo>
                  <a:lnTo>
                    <a:pt x="670204" y="577062"/>
                  </a:lnTo>
                  <a:lnTo>
                    <a:pt x="672833" y="577062"/>
                  </a:lnTo>
                  <a:lnTo>
                    <a:pt x="673950" y="576592"/>
                  </a:lnTo>
                  <a:lnTo>
                    <a:pt x="675817" y="574738"/>
                  </a:lnTo>
                  <a:lnTo>
                    <a:pt x="676275" y="573620"/>
                  </a:lnTo>
                  <a:lnTo>
                    <a:pt x="676275" y="570979"/>
                  </a:lnTo>
                  <a:close/>
                </a:path>
                <a:path w="7010400" h="2847340">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7010400" h="2847340">
                  <a:moveTo>
                    <a:pt x="723900" y="2841104"/>
                  </a:moveTo>
                  <a:lnTo>
                    <a:pt x="723442" y="2839986"/>
                  </a:lnTo>
                  <a:lnTo>
                    <a:pt x="721575" y="2838132"/>
                  </a:lnTo>
                  <a:lnTo>
                    <a:pt x="720458" y="2837662"/>
                  </a:lnTo>
                  <a:lnTo>
                    <a:pt x="717829" y="2837662"/>
                  </a:lnTo>
                  <a:lnTo>
                    <a:pt x="716711" y="2838132"/>
                  </a:lnTo>
                  <a:lnTo>
                    <a:pt x="714844" y="2839986"/>
                  </a:lnTo>
                  <a:lnTo>
                    <a:pt x="714375" y="2841104"/>
                  </a:lnTo>
                  <a:lnTo>
                    <a:pt x="714375" y="2843746"/>
                  </a:lnTo>
                  <a:lnTo>
                    <a:pt x="714844" y="2844863"/>
                  </a:lnTo>
                  <a:lnTo>
                    <a:pt x="716711" y="2846717"/>
                  </a:lnTo>
                  <a:lnTo>
                    <a:pt x="717829" y="2847187"/>
                  </a:lnTo>
                  <a:lnTo>
                    <a:pt x="720458" y="2847187"/>
                  </a:lnTo>
                  <a:lnTo>
                    <a:pt x="721575" y="2846717"/>
                  </a:lnTo>
                  <a:lnTo>
                    <a:pt x="723442" y="2844863"/>
                  </a:lnTo>
                  <a:lnTo>
                    <a:pt x="723900" y="2843746"/>
                  </a:lnTo>
                  <a:lnTo>
                    <a:pt x="723900" y="2841104"/>
                  </a:lnTo>
                  <a:close/>
                </a:path>
                <a:path w="7010400" h="2847340">
                  <a:moveTo>
                    <a:pt x="723900" y="2273579"/>
                  </a:moveTo>
                  <a:lnTo>
                    <a:pt x="723442" y="2272449"/>
                  </a:lnTo>
                  <a:lnTo>
                    <a:pt x="721575" y="2270595"/>
                  </a:lnTo>
                  <a:lnTo>
                    <a:pt x="720458" y="2270125"/>
                  </a:lnTo>
                  <a:lnTo>
                    <a:pt x="717829" y="2270125"/>
                  </a:lnTo>
                  <a:lnTo>
                    <a:pt x="716711" y="2270595"/>
                  </a:lnTo>
                  <a:lnTo>
                    <a:pt x="714844" y="2272449"/>
                  </a:lnTo>
                  <a:lnTo>
                    <a:pt x="714375" y="2273579"/>
                  </a:lnTo>
                  <a:lnTo>
                    <a:pt x="714375" y="2276208"/>
                  </a:lnTo>
                  <a:lnTo>
                    <a:pt x="714844" y="2277326"/>
                  </a:lnTo>
                  <a:lnTo>
                    <a:pt x="716711" y="2279192"/>
                  </a:lnTo>
                  <a:lnTo>
                    <a:pt x="717829" y="2279650"/>
                  </a:lnTo>
                  <a:lnTo>
                    <a:pt x="720458" y="2279650"/>
                  </a:lnTo>
                  <a:lnTo>
                    <a:pt x="721575" y="2279192"/>
                  </a:lnTo>
                  <a:lnTo>
                    <a:pt x="723442" y="2277326"/>
                  </a:lnTo>
                  <a:lnTo>
                    <a:pt x="723900" y="2276208"/>
                  </a:lnTo>
                  <a:lnTo>
                    <a:pt x="723900" y="2273579"/>
                  </a:lnTo>
                  <a:close/>
                </a:path>
                <a:path w="7010400" h="2847340">
                  <a:moveTo>
                    <a:pt x="723900" y="1706041"/>
                  </a:moveTo>
                  <a:lnTo>
                    <a:pt x="723442" y="1704924"/>
                  </a:lnTo>
                  <a:lnTo>
                    <a:pt x="721575" y="1703070"/>
                  </a:lnTo>
                  <a:lnTo>
                    <a:pt x="720458" y="1702600"/>
                  </a:lnTo>
                  <a:lnTo>
                    <a:pt x="717829" y="1702600"/>
                  </a:lnTo>
                  <a:lnTo>
                    <a:pt x="716711" y="1703070"/>
                  </a:lnTo>
                  <a:lnTo>
                    <a:pt x="714844" y="1704924"/>
                  </a:lnTo>
                  <a:lnTo>
                    <a:pt x="714375" y="1706041"/>
                  </a:lnTo>
                  <a:lnTo>
                    <a:pt x="714375" y="1708683"/>
                  </a:lnTo>
                  <a:lnTo>
                    <a:pt x="714844" y="1709801"/>
                  </a:lnTo>
                  <a:lnTo>
                    <a:pt x="716711" y="1711655"/>
                  </a:lnTo>
                  <a:lnTo>
                    <a:pt x="717829" y="1712125"/>
                  </a:lnTo>
                  <a:lnTo>
                    <a:pt x="720458" y="1712125"/>
                  </a:lnTo>
                  <a:lnTo>
                    <a:pt x="721575" y="1711655"/>
                  </a:lnTo>
                  <a:lnTo>
                    <a:pt x="723442" y="1709801"/>
                  </a:lnTo>
                  <a:lnTo>
                    <a:pt x="723900" y="1708683"/>
                  </a:lnTo>
                  <a:lnTo>
                    <a:pt x="723900" y="1706041"/>
                  </a:lnTo>
                  <a:close/>
                </a:path>
                <a:path w="7010400" h="2847340">
                  <a:moveTo>
                    <a:pt x="723900" y="1138516"/>
                  </a:moveTo>
                  <a:lnTo>
                    <a:pt x="723442" y="1137399"/>
                  </a:lnTo>
                  <a:lnTo>
                    <a:pt x="721575" y="1135532"/>
                  </a:lnTo>
                  <a:lnTo>
                    <a:pt x="720458" y="1135075"/>
                  </a:lnTo>
                  <a:lnTo>
                    <a:pt x="717829" y="1135075"/>
                  </a:lnTo>
                  <a:lnTo>
                    <a:pt x="716711" y="1135532"/>
                  </a:lnTo>
                  <a:lnTo>
                    <a:pt x="714844" y="1137399"/>
                  </a:lnTo>
                  <a:lnTo>
                    <a:pt x="714375" y="1138516"/>
                  </a:lnTo>
                  <a:lnTo>
                    <a:pt x="714375" y="1141145"/>
                  </a:lnTo>
                  <a:lnTo>
                    <a:pt x="714844" y="1142263"/>
                  </a:lnTo>
                  <a:lnTo>
                    <a:pt x="716711" y="1144130"/>
                  </a:lnTo>
                  <a:lnTo>
                    <a:pt x="717829" y="1144600"/>
                  </a:lnTo>
                  <a:lnTo>
                    <a:pt x="720458" y="1144600"/>
                  </a:lnTo>
                  <a:lnTo>
                    <a:pt x="721575" y="1144130"/>
                  </a:lnTo>
                  <a:lnTo>
                    <a:pt x="723442" y="1142263"/>
                  </a:lnTo>
                  <a:lnTo>
                    <a:pt x="723900" y="1141145"/>
                  </a:lnTo>
                  <a:lnTo>
                    <a:pt x="723900" y="1138516"/>
                  </a:lnTo>
                  <a:close/>
                </a:path>
                <a:path w="7010400" h="2847340">
                  <a:moveTo>
                    <a:pt x="723900" y="570979"/>
                  </a:moveTo>
                  <a:lnTo>
                    <a:pt x="723442" y="569861"/>
                  </a:lnTo>
                  <a:lnTo>
                    <a:pt x="721575" y="568007"/>
                  </a:lnTo>
                  <a:lnTo>
                    <a:pt x="720458" y="567537"/>
                  </a:lnTo>
                  <a:lnTo>
                    <a:pt x="717829" y="567537"/>
                  </a:lnTo>
                  <a:lnTo>
                    <a:pt x="716711" y="568007"/>
                  </a:lnTo>
                  <a:lnTo>
                    <a:pt x="714844" y="569861"/>
                  </a:lnTo>
                  <a:lnTo>
                    <a:pt x="714375" y="570979"/>
                  </a:lnTo>
                  <a:lnTo>
                    <a:pt x="714375" y="573620"/>
                  </a:lnTo>
                  <a:lnTo>
                    <a:pt x="714844" y="574738"/>
                  </a:lnTo>
                  <a:lnTo>
                    <a:pt x="716711" y="576592"/>
                  </a:lnTo>
                  <a:lnTo>
                    <a:pt x="717829" y="577062"/>
                  </a:lnTo>
                  <a:lnTo>
                    <a:pt x="720458" y="577062"/>
                  </a:lnTo>
                  <a:lnTo>
                    <a:pt x="721575" y="576592"/>
                  </a:lnTo>
                  <a:lnTo>
                    <a:pt x="723442" y="574738"/>
                  </a:lnTo>
                  <a:lnTo>
                    <a:pt x="723900" y="573620"/>
                  </a:lnTo>
                  <a:lnTo>
                    <a:pt x="723900" y="570979"/>
                  </a:lnTo>
                  <a:close/>
                </a:path>
                <a:path w="7010400" h="2847340">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7010400" h="2847340">
                  <a:moveTo>
                    <a:pt x="771525" y="2841104"/>
                  </a:moveTo>
                  <a:lnTo>
                    <a:pt x="771067" y="2839986"/>
                  </a:lnTo>
                  <a:lnTo>
                    <a:pt x="769200" y="2838132"/>
                  </a:lnTo>
                  <a:lnTo>
                    <a:pt x="768083" y="2837662"/>
                  </a:lnTo>
                  <a:lnTo>
                    <a:pt x="765454" y="2837662"/>
                  </a:lnTo>
                  <a:lnTo>
                    <a:pt x="764336" y="2838132"/>
                  </a:lnTo>
                  <a:lnTo>
                    <a:pt x="762469" y="2839986"/>
                  </a:lnTo>
                  <a:lnTo>
                    <a:pt x="762000" y="2841104"/>
                  </a:lnTo>
                  <a:lnTo>
                    <a:pt x="762000" y="2843746"/>
                  </a:lnTo>
                  <a:lnTo>
                    <a:pt x="762469" y="2844863"/>
                  </a:lnTo>
                  <a:lnTo>
                    <a:pt x="764336" y="2846717"/>
                  </a:lnTo>
                  <a:lnTo>
                    <a:pt x="765454" y="2847187"/>
                  </a:lnTo>
                  <a:lnTo>
                    <a:pt x="768083" y="2847187"/>
                  </a:lnTo>
                  <a:lnTo>
                    <a:pt x="769200" y="2846717"/>
                  </a:lnTo>
                  <a:lnTo>
                    <a:pt x="771067" y="2844863"/>
                  </a:lnTo>
                  <a:lnTo>
                    <a:pt x="771525" y="2843746"/>
                  </a:lnTo>
                  <a:lnTo>
                    <a:pt x="771525" y="2841104"/>
                  </a:lnTo>
                  <a:close/>
                </a:path>
                <a:path w="7010400" h="2847340">
                  <a:moveTo>
                    <a:pt x="771525" y="2273579"/>
                  </a:moveTo>
                  <a:lnTo>
                    <a:pt x="771067" y="2272449"/>
                  </a:lnTo>
                  <a:lnTo>
                    <a:pt x="769200" y="2270595"/>
                  </a:lnTo>
                  <a:lnTo>
                    <a:pt x="768083" y="2270125"/>
                  </a:lnTo>
                  <a:lnTo>
                    <a:pt x="765454" y="2270125"/>
                  </a:lnTo>
                  <a:lnTo>
                    <a:pt x="764336" y="2270595"/>
                  </a:lnTo>
                  <a:lnTo>
                    <a:pt x="762469" y="2272449"/>
                  </a:lnTo>
                  <a:lnTo>
                    <a:pt x="762000" y="2273579"/>
                  </a:lnTo>
                  <a:lnTo>
                    <a:pt x="762000" y="2276208"/>
                  </a:lnTo>
                  <a:lnTo>
                    <a:pt x="762469" y="2277326"/>
                  </a:lnTo>
                  <a:lnTo>
                    <a:pt x="764336" y="2279192"/>
                  </a:lnTo>
                  <a:lnTo>
                    <a:pt x="765454" y="2279650"/>
                  </a:lnTo>
                  <a:lnTo>
                    <a:pt x="768083" y="2279650"/>
                  </a:lnTo>
                  <a:lnTo>
                    <a:pt x="769200" y="2279192"/>
                  </a:lnTo>
                  <a:lnTo>
                    <a:pt x="771067" y="2277326"/>
                  </a:lnTo>
                  <a:lnTo>
                    <a:pt x="771525" y="2276208"/>
                  </a:lnTo>
                  <a:lnTo>
                    <a:pt x="771525" y="2273579"/>
                  </a:lnTo>
                  <a:close/>
                </a:path>
                <a:path w="7010400" h="2847340">
                  <a:moveTo>
                    <a:pt x="771525" y="1706041"/>
                  </a:moveTo>
                  <a:lnTo>
                    <a:pt x="771067" y="1704924"/>
                  </a:lnTo>
                  <a:lnTo>
                    <a:pt x="769200" y="1703070"/>
                  </a:lnTo>
                  <a:lnTo>
                    <a:pt x="768083" y="1702600"/>
                  </a:lnTo>
                  <a:lnTo>
                    <a:pt x="765454" y="1702600"/>
                  </a:lnTo>
                  <a:lnTo>
                    <a:pt x="764336" y="1703070"/>
                  </a:lnTo>
                  <a:lnTo>
                    <a:pt x="762469" y="1704924"/>
                  </a:lnTo>
                  <a:lnTo>
                    <a:pt x="762000" y="1706041"/>
                  </a:lnTo>
                  <a:lnTo>
                    <a:pt x="762000" y="1708683"/>
                  </a:lnTo>
                  <a:lnTo>
                    <a:pt x="762469" y="1709801"/>
                  </a:lnTo>
                  <a:lnTo>
                    <a:pt x="764336" y="1711655"/>
                  </a:lnTo>
                  <a:lnTo>
                    <a:pt x="765454" y="1712125"/>
                  </a:lnTo>
                  <a:lnTo>
                    <a:pt x="768083" y="1712125"/>
                  </a:lnTo>
                  <a:lnTo>
                    <a:pt x="769200" y="1711655"/>
                  </a:lnTo>
                  <a:lnTo>
                    <a:pt x="771067" y="1709801"/>
                  </a:lnTo>
                  <a:lnTo>
                    <a:pt x="771525" y="1708683"/>
                  </a:lnTo>
                  <a:lnTo>
                    <a:pt x="771525" y="1706041"/>
                  </a:lnTo>
                  <a:close/>
                </a:path>
                <a:path w="7010400" h="2847340">
                  <a:moveTo>
                    <a:pt x="771525" y="1138516"/>
                  </a:moveTo>
                  <a:lnTo>
                    <a:pt x="771067" y="1137399"/>
                  </a:lnTo>
                  <a:lnTo>
                    <a:pt x="769200" y="1135532"/>
                  </a:lnTo>
                  <a:lnTo>
                    <a:pt x="768083" y="1135075"/>
                  </a:lnTo>
                  <a:lnTo>
                    <a:pt x="765454" y="1135075"/>
                  </a:lnTo>
                  <a:lnTo>
                    <a:pt x="764336" y="1135532"/>
                  </a:lnTo>
                  <a:lnTo>
                    <a:pt x="762469" y="1137399"/>
                  </a:lnTo>
                  <a:lnTo>
                    <a:pt x="762000" y="1138516"/>
                  </a:lnTo>
                  <a:lnTo>
                    <a:pt x="762000" y="1141145"/>
                  </a:lnTo>
                  <a:lnTo>
                    <a:pt x="762469" y="1142263"/>
                  </a:lnTo>
                  <a:lnTo>
                    <a:pt x="764336" y="1144130"/>
                  </a:lnTo>
                  <a:lnTo>
                    <a:pt x="765454" y="1144600"/>
                  </a:lnTo>
                  <a:lnTo>
                    <a:pt x="768083" y="1144600"/>
                  </a:lnTo>
                  <a:lnTo>
                    <a:pt x="769200" y="1144130"/>
                  </a:lnTo>
                  <a:lnTo>
                    <a:pt x="771067" y="1142263"/>
                  </a:lnTo>
                  <a:lnTo>
                    <a:pt x="771525" y="1141145"/>
                  </a:lnTo>
                  <a:lnTo>
                    <a:pt x="771525" y="1138516"/>
                  </a:lnTo>
                  <a:close/>
                </a:path>
                <a:path w="7010400" h="2847340">
                  <a:moveTo>
                    <a:pt x="771525" y="570979"/>
                  </a:moveTo>
                  <a:lnTo>
                    <a:pt x="771067" y="569861"/>
                  </a:lnTo>
                  <a:lnTo>
                    <a:pt x="769200" y="568007"/>
                  </a:lnTo>
                  <a:lnTo>
                    <a:pt x="768083" y="567537"/>
                  </a:lnTo>
                  <a:lnTo>
                    <a:pt x="765454" y="567537"/>
                  </a:lnTo>
                  <a:lnTo>
                    <a:pt x="764336" y="568007"/>
                  </a:lnTo>
                  <a:lnTo>
                    <a:pt x="762469" y="569861"/>
                  </a:lnTo>
                  <a:lnTo>
                    <a:pt x="762000" y="570979"/>
                  </a:lnTo>
                  <a:lnTo>
                    <a:pt x="762000" y="573620"/>
                  </a:lnTo>
                  <a:lnTo>
                    <a:pt x="762469" y="574738"/>
                  </a:lnTo>
                  <a:lnTo>
                    <a:pt x="764336" y="576592"/>
                  </a:lnTo>
                  <a:lnTo>
                    <a:pt x="765454" y="577062"/>
                  </a:lnTo>
                  <a:lnTo>
                    <a:pt x="768083" y="577062"/>
                  </a:lnTo>
                  <a:lnTo>
                    <a:pt x="769200" y="576592"/>
                  </a:lnTo>
                  <a:lnTo>
                    <a:pt x="771067" y="574738"/>
                  </a:lnTo>
                  <a:lnTo>
                    <a:pt x="771525" y="573620"/>
                  </a:lnTo>
                  <a:lnTo>
                    <a:pt x="771525" y="570979"/>
                  </a:lnTo>
                  <a:close/>
                </a:path>
                <a:path w="7010400" h="2847340">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7010400" h="2847340">
                  <a:moveTo>
                    <a:pt x="819150" y="2841104"/>
                  </a:moveTo>
                  <a:lnTo>
                    <a:pt x="818692" y="2839986"/>
                  </a:lnTo>
                  <a:lnTo>
                    <a:pt x="816825" y="2838132"/>
                  </a:lnTo>
                  <a:lnTo>
                    <a:pt x="815708" y="2837662"/>
                  </a:lnTo>
                  <a:lnTo>
                    <a:pt x="813079" y="2837662"/>
                  </a:lnTo>
                  <a:lnTo>
                    <a:pt x="811961" y="2838132"/>
                  </a:lnTo>
                  <a:lnTo>
                    <a:pt x="810094" y="2839986"/>
                  </a:lnTo>
                  <a:lnTo>
                    <a:pt x="809625" y="2841104"/>
                  </a:lnTo>
                  <a:lnTo>
                    <a:pt x="809625" y="2843746"/>
                  </a:lnTo>
                  <a:lnTo>
                    <a:pt x="810094" y="2844863"/>
                  </a:lnTo>
                  <a:lnTo>
                    <a:pt x="811961" y="2846717"/>
                  </a:lnTo>
                  <a:lnTo>
                    <a:pt x="813079" y="2847187"/>
                  </a:lnTo>
                  <a:lnTo>
                    <a:pt x="815708" y="2847187"/>
                  </a:lnTo>
                  <a:lnTo>
                    <a:pt x="816825" y="2846717"/>
                  </a:lnTo>
                  <a:lnTo>
                    <a:pt x="818692" y="2844863"/>
                  </a:lnTo>
                  <a:lnTo>
                    <a:pt x="819150" y="2843746"/>
                  </a:lnTo>
                  <a:lnTo>
                    <a:pt x="819150" y="2841104"/>
                  </a:lnTo>
                  <a:close/>
                </a:path>
                <a:path w="7010400" h="2847340">
                  <a:moveTo>
                    <a:pt x="819150" y="2273579"/>
                  </a:moveTo>
                  <a:lnTo>
                    <a:pt x="818692" y="2272449"/>
                  </a:lnTo>
                  <a:lnTo>
                    <a:pt x="816825" y="2270595"/>
                  </a:lnTo>
                  <a:lnTo>
                    <a:pt x="815708" y="2270125"/>
                  </a:lnTo>
                  <a:lnTo>
                    <a:pt x="813079" y="2270125"/>
                  </a:lnTo>
                  <a:lnTo>
                    <a:pt x="811961" y="2270595"/>
                  </a:lnTo>
                  <a:lnTo>
                    <a:pt x="810094" y="2272449"/>
                  </a:lnTo>
                  <a:lnTo>
                    <a:pt x="809625" y="2273579"/>
                  </a:lnTo>
                  <a:lnTo>
                    <a:pt x="809625" y="2276208"/>
                  </a:lnTo>
                  <a:lnTo>
                    <a:pt x="810094" y="2277326"/>
                  </a:lnTo>
                  <a:lnTo>
                    <a:pt x="811961" y="2279192"/>
                  </a:lnTo>
                  <a:lnTo>
                    <a:pt x="813079" y="2279650"/>
                  </a:lnTo>
                  <a:lnTo>
                    <a:pt x="815708" y="2279650"/>
                  </a:lnTo>
                  <a:lnTo>
                    <a:pt x="816825" y="2279192"/>
                  </a:lnTo>
                  <a:lnTo>
                    <a:pt x="818692" y="2277326"/>
                  </a:lnTo>
                  <a:lnTo>
                    <a:pt x="819150" y="2276208"/>
                  </a:lnTo>
                  <a:lnTo>
                    <a:pt x="819150" y="2273579"/>
                  </a:lnTo>
                  <a:close/>
                </a:path>
                <a:path w="7010400" h="2847340">
                  <a:moveTo>
                    <a:pt x="819150" y="1706041"/>
                  </a:moveTo>
                  <a:lnTo>
                    <a:pt x="818692" y="1704924"/>
                  </a:lnTo>
                  <a:lnTo>
                    <a:pt x="816825" y="1703070"/>
                  </a:lnTo>
                  <a:lnTo>
                    <a:pt x="815708" y="1702600"/>
                  </a:lnTo>
                  <a:lnTo>
                    <a:pt x="813079" y="1702600"/>
                  </a:lnTo>
                  <a:lnTo>
                    <a:pt x="811961" y="1703070"/>
                  </a:lnTo>
                  <a:lnTo>
                    <a:pt x="810094" y="1704924"/>
                  </a:lnTo>
                  <a:lnTo>
                    <a:pt x="809625" y="1706041"/>
                  </a:lnTo>
                  <a:lnTo>
                    <a:pt x="809625" y="1708683"/>
                  </a:lnTo>
                  <a:lnTo>
                    <a:pt x="810094" y="1709801"/>
                  </a:lnTo>
                  <a:lnTo>
                    <a:pt x="811961" y="1711655"/>
                  </a:lnTo>
                  <a:lnTo>
                    <a:pt x="813079" y="1712125"/>
                  </a:lnTo>
                  <a:lnTo>
                    <a:pt x="815708" y="1712125"/>
                  </a:lnTo>
                  <a:lnTo>
                    <a:pt x="816825" y="1711655"/>
                  </a:lnTo>
                  <a:lnTo>
                    <a:pt x="818692" y="1709801"/>
                  </a:lnTo>
                  <a:lnTo>
                    <a:pt x="819150" y="1708683"/>
                  </a:lnTo>
                  <a:lnTo>
                    <a:pt x="819150" y="1706041"/>
                  </a:lnTo>
                  <a:close/>
                </a:path>
                <a:path w="7010400" h="2847340">
                  <a:moveTo>
                    <a:pt x="819150" y="1138516"/>
                  </a:moveTo>
                  <a:lnTo>
                    <a:pt x="818692" y="1137399"/>
                  </a:lnTo>
                  <a:lnTo>
                    <a:pt x="816825" y="1135532"/>
                  </a:lnTo>
                  <a:lnTo>
                    <a:pt x="815708" y="1135075"/>
                  </a:lnTo>
                  <a:lnTo>
                    <a:pt x="813079" y="1135075"/>
                  </a:lnTo>
                  <a:lnTo>
                    <a:pt x="811961" y="1135532"/>
                  </a:lnTo>
                  <a:lnTo>
                    <a:pt x="810094" y="1137399"/>
                  </a:lnTo>
                  <a:lnTo>
                    <a:pt x="809625" y="1138516"/>
                  </a:lnTo>
                  <a:lnTo>
                    <a:pt x="809625" y="1141145"/>
                  </a:lnTo>
                  <a:lnTo>
                    <a:pt x="810094" y="1142263"/>
                  </a:lnTo>
                  <a:lnTo>
                    <a:pt x="811961" y="1144130"/>
                  </a:lnTo>
                  <a:lnTo>
                    <a:pt x="813079" y="1144600"/>
                  </a:lnTo>
                  <a:lnTo>
                    <a:pt x="815708" y="1144600"/>
                  </a:lnTo>
                  <a:lnTo>
                    <a:pt x="816825" y="1144130"/>
                  </a:lnTo>
                  <a:lnTo>
                    <a:pt x="818692" y="1142263"/>
                  </a:lnTo>
                  <a:lnTo>
                    <a:pt x="819150" y="1141145"/>
                  </a:lnTo>
                  <a:lnTo>
                    <a:pt x="819150" y="1138516"/>
                  </a:lnTo>
                  <a:close/>
                </a:path>
                <a:path w="7010400" h="2847340">
                  <a:moveTo>
                    <a:pt x="819150" y="570979"/>
                  </a:moveTo>
                  <a:lnTo>
                    <a:pt x="818692" y="569861"/>
                  </a:lnTo>
                  <a:lnTo>
                    <a:pt x="816825" y="568007"/>
                  </a:lnTo>
                  <a:lnTo>
                    <a:pt x="815708" y="567537"/>
                  </a:lnTo>
                  <a:lnTo>
                    <a:pt x="813079" y="567537"/>
                  </a:lnTo>
                  <a:lnTo>
                    <a:pt x="811961" y="568007"/>
                  </a:lnTo>
                  <a:lnTo>
                    <a:pt x="810094" y="569861"/>
                  </a:lnTo>
                  <a:lnTo>
                    <a:pt x="809625" y="570979"/>
                  </a:lnTo>
                  <a:lnTo>
                    <a:pt x="809625" y="573620"/>
                  </a:lnTo>
                  <a:lnTo>
                    <a:pt x="810094" y="574738"/>
                  </a:lnTo>
                  <a:lnTo>
                    <a:pt x="811961" y="576592"/>
                  </a:lnTo>
                  <a:lnTo>
                    <a:pt x="813079" y="577062"/>
                  </a:lnTo>
                  <a:lnTo>
                    <a:pt x="815708" y="577062"/>
                  </a:lnTo>
                  <a:lnTo>
                    <a:pt x="816825" y="576592"/>
                  </a:lnTo>
                  <a:lnTo>
                    <a:pt x="818692" y="574738"/>
                  </a:lnTo>
                  <a:lnTo>
                    <a:pt x="819150" y="573620"/>
                  </a:lnTo>
                  <a:lnTo>
                    <a:pt x="819150" y="570979"/>
                  </a:lnTo>
                  <a:close/>
                </a:path>
                <a:path w="7010400" h="2847340">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7010400" h="2847340">
                  <a:moveTo>
                    <a:pt x="866775" y="2841104"/>
                  </a:moveTo>
                  <a:lnTo>
                    <a:pt x="866317" y="2839986"/>
                  </a:lnTo>
                  <a:lnTo>
                    <a:pt x="864450" y="2838132"/>
                  </a:lnTo>
                  <a:lnTo>
                    <a:pt x="863333" y="2837662"/>
                  </a:lnTo>
                  <a:lnTo>
                    <a:pt x="860704" y="2837662"/>
                  </a:lnTo>
                  <a:lnTo>
                    <a:pt x="859586" y="2838132"/>
                  </a:lnTo>
                  <a:lnTo>
                    <a:pt x="857719" y="2839986"/>
                  </a:lnTo>
                  <a:lnTo>
                    <a:pt x="857250" y="2841104"/>
                  </a:lnTo>
                  <a:lnTo>
                    <a:pt x="857250" y="2843746"/>
                  </a:lnTo>
                  <a:lnTo>
                    <a:pt x="857719" y="2844863"/>
                  </a:lnTo>
                  <a:lnTo>
                    <a:pt x="859586" y="2846717"/>
                  </a:lnTo>
                  <a:lnTo>
                    <a:pt x="860704" y="2847187"/>
                  </a:lnTo>
                  <a:lnTo>
                    <a:pt x="863333" y="2847187"/>
                  </a:lnTo>
                  <a:lnTo>
                    <a:pt x="864450" y="2846717"/>
                  </a:lnTo>
                  <a:lnTo>
                    <a:pt x="866317" y="2844863"/>
                  </a:lnTo>
                  <a:lnTo>
                    <a:pt x="866775" y="2843746"/>
                  </a:lnTo>
                  <a:lnTo>
                    <a:pt x="866775" y="2841104"/>
                  </a:lnTo>
                  <a:close/>
                </a:path>
                <a:path w="7010400" h="2847340">
                  <a:moveTo>
                    <a:pt x="866775" y="2273579"/>
                  </a:moveTo>
                  <a:lnTo>
                    <a:pt x="866317" y="2272449"/>
                  </a:lnTo>
                  <a:lnTo>
                    <a:pt x="864450" y="2270595"/>
                  </a:lnTo>
                  <a:lnTo>
                    <a:pt x="863333" y="2270125"/>
                  </a:lnTo>
                  <a:lnTo>
                    <a:pt x="860704" y="2270125"/>
                  </a:lnTo>
                  <a:lnTo>
                    <a:pt x="859586" y="2270595"/>
                  </a:lnTo>
                  <a:lnTo>
                    <a:pt x="857719" y="2272449"/>
                  </a:lnTo>
                  <a:lnTo>
                    <a:pt x="857250" y="2273579"/>
                  </a:lnTo>
                  <a:lnTo>
                    <a:pt x="857250" y="2276208"/>
                  </a:lnTo>
                  <a:lnTo>
                    <a:pt x="857719" y="2277326"/>
                  </a:lnTo>
                  <a:lnTo>
                    <a:pt x="859586" y="2279192"/>
                  </a:lnTo>
                  <a:lnTo>
                    <a:pt x="860704" y="2279650"/>
                  </a:lnTo>
                  <a:lnTo>
                    <a:pt x="863333" y="2279650"/>
                  </a:lnTo>
                  <a:lnTo>
                    <a:pt x="864450" y="2279192"/>
                  </a:lnTo>
                  <a:lnTo>
                    <a:pt x="866317" y="2277326"/>
                  </a:lnTo>
                  <a:lnTo>
                    <a:pt x="866775" y="2276208"/>
                  </a:lnTo>
                  <a:lnTo>
                    <a:pt x="866775" y="2273579"/>
                  </a:lnTo>
                  <a:close/>
                </a:path>
                <a:path w="7010400" h="2847340">
                  <a:moveTo>
                    <a:pt x="866775" y="1706041"/>
                  </a:moveTo>
                  <a:lnTo>
                    <a:pt x="866317" y="1704924"/>
                  </a:lnTo>
                  <a:lnTo>
                    <a:pt x="864450" y="1703070"/>
                  </a:lnTo>
                  <a:lnTo>
                    <a:pt x="863333" y="1702600"/>
                  </a:lnTo>
                  <a:lnTo>
                    <a:pt x="860704" y="1702600"/>
                  </a:lnTo>
                  <a:lnTo>
                    <a:pt x="859586" y="1703070"/>
                  </a:lnTo>
                  <a:lnTo>
                    <a:pt x="857719" y="1704924"/>
                  </a:lnTo>
                  <a:lnTo>
                    <a:pt x="857250" y="1706041"/>
                  </a:lnTo>
                  <a:lnTo>
                    <a:pt x="857250" y="1708683"/>
                  </a:lnTo>
                  <a:lnTo>
                    <a:pt x="857719" y="1709801"/>
                  </a:lnTo>
                  <a:lnTo>
                    <a:pt x="859586" y="1711655"/>
                  </a:lnTo>
                  <a:lnTo>
                    <a:pt x="860704" y="1712125"/>
                  </a:lnTo>
                  <a:lnTo>
                    <a:pt x="863333" y="1712125"/>
                  </a:lnTo>
                  <a:lnTo>
                    <a:pt x="864450" y="1711655"/>
                  </a:lnTo>
                  <a:lnTo>
                    <a:pt x="866317" y="1709801"/>
                  </a:lnTo>
                  <a:lnTo>
                    <a:pt x="866775" y="1708683"/>
                  </a:lnTo>
                  <a:lnTo>
                    <a:pt x="866775" y="1706041"/>
                  </a:lnTo>
                  <a:close/>
                </a:path>
                <a:path w="7010400" h="2847340">
                  <a:moveTo>
                    <a:pt x="866775" y="1138516"/>
                  </a:moveTo>
                  <a:lnTo>
                    <a:pt x="866317" y="1137399"/>
                  </a:lnTo>
                  <a:lnTo>
                    <a:pt x="864450" y="1135532"/>
                  </a:lnTo>
                  <a:lnTo>
                    <a:pt x="863333" y="1135075"/>
                  </a:lnTo>
                  <a:lnTo>
                    <a:pt x="860704" y="1135075"/>
                  </a:lnTo>
                  <a:lnTo>
                    <a:pt x="859586" y="1135532"/>
                  </a:lnTo>
                  <a:lnTo>
                    <a:pt x="857719" y="1137399"/>
                  </a:lnTo>
                  <a:lnTo>
                    <a:pt x="857250" y="1138516"/>
                  </a:lnTo>
                  <a:lnTo>
                    <a:pt x="857250" y="1141145"/>
                  </a:lnTo>
                  <a:lnTo>
                    <a:pt x="857719" y="1142263"/>
                  </a:lnTo>
                  <a:lnTo>
                    <a:pt x="859586" y="1144130"/>
                  </a:lnTo>
                  <a:lnTo>
                    <a:pt x="860704" y="1144600"/>
                  </a:lnTo>
                  <a:lnTo>
                    <a:pt x="863333" y="1144600"/>
                  </a:lnTo>
                  <a:lnTo>
                    <a:pt x="864450" y="1144130"/>
                  </a:lnTo>
                  <a:lnTo>
                    <a:pt x="866317" y="1142263"/>
                  </a:lnTo>
                  <a:lnTo>
                    <a:pt x="866775" y="1141145"/>
                  </a:lnTo>
                  <a:lnTo>
                    <a:pt x="866775" y="1138516"/>
                  </a:lnTo>
                  <a:close/>
                </a:path>
                <a:path w="7010400" h="2847340">
                  <a:moveTo>
                    <a:pt x="866775" y="570979"/>
                  </a:moveTo>
                  <a:lnTo>
                    <a:pt x="866317" y="569861"/>
                  </a:lnTo>
                  <a:lnTo>
                    <a:pt x="864450" y="568007"/>
                  </a:lnTo>
                  <a:lnTo>
                    <a:pt x="863333" y="567537"/>
                  </a:lnTo>
                  <a:lnTo>
                    <a:pt x="860704" y="567537"/>
                  </a:lnTo>
                  <a:lnTo>
                    <a:pt x="859586" y="568007"/>
                  </a:lnTo>
                  <a:lnTo>
                    <a:pt x="857719" y="569861"/>
                  </a:lnTo>
                  <a:lnTo>
                    <a:pt x="857250" y="570979"/>
                  </a:lnTo>
                  <a:lnTo>
                    <a:pt x="857250" y="573620"/>
                  </a:lnTo>
                  <a:lnTo>
                    <a:pt x="857719" y="574738"/>
                  </a:lnTo>
                  <a:lnTo>
                    <a:pt x="859586" y="576592"/>
                  </a:lnTo>
                  <a:lnTo>
                    <a:pt x="860704" y="577062"/>
                  </a:lnTo>
                  <a:lnTo>
                    <a:pt x="863333" y="577062"/>
                  </a:lnTo>
                  <a:lnTo>
                    <a:pt x="864450" y="576592"/>
                  </a:lnTo>
                  <a:lnTo>
                    <a:pt x="866317" y="574738"/>
                  </a:lnTo>
                  <a:lnTo>
                    <a:pt x="866775" y="573620"/>
                  </a:lnTo>
                  <a:lnTo>
                    <a:pt x="866775" y="570979"/>
                  </a:lnTo>
                  <a:close/>
                </a:path>
                <a:path w="7010400" h="2847340">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7010400" h="2847340">
                  <a:moveTo>
                    <a:pt x="914400" y="2841104"/>
                  </a:moveTo>
                  <a:lnTo>
                    <a:pt x="913942" y="2839986"/>
                  </a:lnTo>
                  <a:lnTo>
                    <a:pt x="912075" y="2838132"/>
                  </a:lnTo>
                  <a:lnTo>
                    <a:pt x="910958" y="2837662"/>
                  </a:lnTo>
                  <a:lnTo>
                    <a:pt x="908329" y="2837662"/>
                  </a:lnTo>
                  <a:lnTo>
                    <a:pt x="907211" y="2838132"/>
                  </a:lnTo>
                  <a:lnTo>
                    <a:pt x="905344" y="2839986"/>
                  </a:lnTo>
                  <a:lnTo>
                    <a:pt x="904875" y="2841104"/>
                  </a:lnTo>
                  <a:lnTo>
                    <a:pt x="904875" y="2843746"/>
                  </a:lnTo>
                  <a:lnTo>
                    <a:pt x="905344" y="2844863"/>
                  </a:lnTo>
                  <a:lnTo>
                    <a:pt x="907211" y="2846717"/>
                  </a:lnTo>
                  <a:lnTo>
                    <a:pt x="908329" y="2847187"/>
                  </a:lnTo>
                  <a:lnTo>
                    <a:pt x="910958" y="2847187"/>
                  </a:lnTo>
                  <a:lnTo>
                    <a:pt x="912075" y="2846717"/>
                  </a:lnTo>
                  <a:lnTo>
                    <a:pt x="913942" y="2844863"/>
                  </a:lnTo>
                  <a:lnTo>
                    <a:pt x="914400" y="2843746"/>
                  </a:lnTo>
                  <a:lnTo>
                    <a:pt x="914400" y="2841104"/>
                  </a:lnTo>
                  <a:close/>
                </a:path>
                <a:path w="7010400" h="2847340">
                  <a:moveTo>
                    <a:pt x="914400" y="2273579"/>
                  </a:moveTo>
                  <a:lnTo>
                    <a:pt x="913942" y="2272449"/>
                  </a:lnTo>
                  <a:lnTo>
                    <a:pt x="912075" y="2270595"/>
                  </a:lnTo>
                  <a:lnTo>
                    <a:pt x="910958" y="2270125"/>
                  </a:lnTo>
                  <a:lnTo>
                    <a:pt x="908329" y="2270125"/>
                  </a:lnTo>
                  <a:lnTo>
                    <a:pt x="907211" y="2270595"/>
                  </a:lnTo>
                  <a:lnTo>
                    <a:pt x="905344" y="2272449"/>
                  </a:lnTo>
                  <a:lnTo>
                    <a:pt x="904875" y="2273579"/>
                  </a:lnTo>
                  <a:lnTo>
                    <a:pt x="904875" y="2276208"/>
                  </a:lnTo>
                  <a:lnTo>
                    <a:pt x="905344" y="2277326"/>
                  </a:lnTo>
                  <a:lnTo>
                    <a:pt x="907211" y="2279192"/>
                  </a:lnTo>
                  <a:lnTo>
                    <a:pt x="908329" y="2279650"/>
                  </a:lnTo>
                  <a:lnTo>
                    <a:pt x="910958" y="2279650"/>
                  </a:lnTo>
                  <a:lnTo>
                    <a:pt x="912075" y="2279192"/>
                  </a:lnTo>
                  <a:lnTo>
                    <a:pt x="913942" y="2277326"/>
                  </a:lnTo>
                  <a:lnTo>
                    <a:pt x="914400" y="2276208"/>
                  </a:lnTo>
                  <a:lnTo>
                    <a:pt x="914400" y="2273579"/>
                  </a:lnTo>
                  <a:close/>
                </a:path>
                <a:path w="7010400" h="2847340">
                  <a:moveTo>
                    <a:pt x="914400" y="1706041"/>
                  </a:moveTo>
                  <a:lnTo>
                    <a:pt x="913942" y="1704924"/>
                  </a:lnTo>
                  <a:lnTo>
                    <a:pt x="912075" y="1703070"/>
                  </a:lnTo>
                  <a:lnTo>
                    <a:pt x="910958" y="1702600"/>
                  </a:lnTo>
                  <a:lnTo>
                    <a:pt x="908329" y="1702600"/>
                  </a:lnTo>
                  <a:lnTo>
                    <a:pt x="907211" y="1703070"/>
                  </a:lnTo>
                  <a:lnTo>
                    <a:pt x="905344" y="1704924"/>
                  </a:lnTo>
                  <a:lnTo>
                    <a:pt x="904875" y="1706041"/>
                  </a:lnTo>
                  <a:lnTo>
                    <a:pt x="904875" y="1708683"/>
                  </a:lnTo>
                  <a:lnTo>
                    <a:pt x="905344" y="1709801"/>
                  </a:lnTo>
                  <a:lnTo>
                    <a:pt x="907211" y="1711655"/>
                  </a:lnTo>
                  <a:lnTo>
                    <a:pt x="908329" y="1712125"/>
                  </a:lnTo>
                  <a:lnTo>
                    <a:pt x="910958" y="1712125"/>
                  </a:lnTo>
                  <a:lnTo>
                    <a:pt x="912075" y="1711655"/>
                  </a:lnTo>
                  <a:lnTo>
                    <a:pt x="913942" y="1709801"/>
                  </a:lnTo>
                  <a:lnTo>
                    <a:pt x="914400" y="1708683"/>
                  </a:lnTo>
                  <a:lnTo>
                    <a:pt x="914400" y="1706041"/>
                  </a:lnTo>
                  <a:close/>
                </a:path>
                <a:path w="7010400" h="2847340">
                  <a:moveTo>
                    <a:pt x="914400" y="1138516"/>
                  </a:moveTo>
                  <a:lnTo>
                    <a:pt x="913942" y="1137399"/>
                  </a:lnTo>
                  <a:lnTo>
                    <a:pt x="912075" y="1135532"/>
                  </a:lnTo>
                  <a:lnTo>
                    <a:pt x="910958" y="1135075"/>
                  </a:lnTo>
                  <a:lnTo>
                    <a:pt x="908329" y="1135075"/>
                  </a:lnTo>
                  <a:lnTo>
                    <a:pt x="907211" y="1135532"/>
                  </a:lnTo>
                  <a:lnTo>
                    <a:pt x="905344" y="1137399"/>
                  </a:lnTo>
                  <a:lnTo>
                    <a:pt x="904875" y="1138516"/>
                  </a:lnTo>
                  <a:lnTo>
                    <a:pt x="904875" y="1141145"/>
                  </a:lnTo>
                  <a:lnTo>
                    <a:pt x="905344" y="1142263"/>
                  </a:lnTo>
                  <a:lnTo>
                    <a:pt x="907211" y="1144130"/>
                  </a:lnTo>
                  <a:lnTo>
                    <a:pt x="908329" y="1144600"/>
                  </a:lnTo>
                  <a:lnTo>
                    <a:pt x="910958" y="1144600"/>
                  </a:lnTo>
                  <a:lnTo>
                    <a:pt x="912075" y="1144130"/>
                  </a:lnTo>
                  <a:lnTo>
                    <a:pt x="913942" y="1142263"/>
                  </a:lnTo>
                  <a:lnTo>
                    <a:pt x="914400" y="1141145"/>
                  </a:lnTo>
                  <a:lnTo>
                    <a:pt x="914400" y="1138516"/>
                  </a:lnTo>
                  <a:close/>
                </a:path>
                <a:path w="7010400" h="2847340">
                  <a:moveTo>
                    <a:pt x="914400" y="570979"/>
                  </a:moveTo>
                  <a:lnTo>
                    <a:pt x="913942" y="569861"/>
                  </a:lnTo>
                  <a:lnTo>
                    <a:pt x="912075" y="568007"/>
                  </a:lnTo>
                  <a:lnTo>
                    <a:pt x="910958" y="567537"/>
                  </a:lnTo>
                  <a:lnTo>
                    <a:pt x="908329" y="567537"/>
                  </a:lnTo>
                  <a:lnTo>
                    <a:pt x="907211" y="568007"/>
                  </a:lnTo>
                  <a:lnTo>
                    <a:pt x="905344" y="569861"/>
                  </a:lnTo>
                  <a:lnTo>
                    <a:pt x="904875" y="570979"/>
                  </a:lnTo>
                  <a:lnTo>
                    <a:pt x="904875" y="573620"/>
                  </a:lnTo>
                  <a:lnTo>
                    <a:pt x="905344" y="574738"/>
                  </a:lnTo>
                  <a:lnTo>
                    <a:pt x="907211" y="576592"/>
                  </a:lnTo>
                  <a:lnTo>
                    <a:pt x="908329" y="577062"/>
                  </a:lnTo>
                  <a:lnTo>
                    <a:pt x="910958" y="577062"/>
                  </a:lnTo>
                  <a:lnTo>
                    <a:pt x="912075" y="576592"/>
                  </a:lnTo>
                  <a:lnTo>
                    <a:pt x="913942" y="574738"/>
                  </a:lnTo>
                  <a:lnTo>
                    <a:pt x="914400" y="573620"/>
                  </a:lnTo>
                  <a:lnTo>
                    <a:pt x="914400" y="570979"/>
                  </a:lnTo>
                  <a:close/>
                </a:path>
                <a:path w="7010400" h="2847340">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7010400" h="2847340">
                  <a:moveTo>
                    <a:pt x="962025" y="2841104"/>
                  </a:moveTo>
                  <a:lnTo>
                    <a:pt x="961567" y="2839986"/>
                  </a:lnTo>
                  <a:lnTo>
                    <a:pt x="959700" y="2838132"/>
                  </a:lnTo>
                  <a:lnTo>
                    <a:pt x="958583" y="2837662"/>
                  </a:lnTo>
                  <a:lnTo>
                    <a:pt x="955954" y="2837662"/>
                  </a:lnTo>
                  <a:lnTo>
                    <a:pt x="954836" y="2838132"/>
                  </a:lnTo>
                  <a:lnTo>
                    <a:pt x="952969" y="2839986"/>
                  </a:lnTo>
                  <a:lnTo>
                    <a:pt x="952500" y="2841104"/>
                  </a:lnTo>
                  <a:lnTo>
                    <a:pt x="952500" y="2843746"/>
                  </a:lnTo>
                  <a:lnTo>
                    <a:pt x="952969" y="2844863"/>
                  </a:lnTo>
                  <a:lnTo>
                    <a:pt x="954836" y="2846717"/>
                  </a:lnTo>
                  <a:lnTo>
                    <a:pt x="955954" y="2847187"/>
                  </a:lnTo>
                  <a:lnTo>
                    <a:pt x="958583" y="2847187"/>
                  </a:lnTo>
                  <a:lnTo>
                    <a:pt x="959700" y="2846717"/>
                  </a:lnTo>
                  <a:lnTo>
                    <a:pt x="961567" y="2844863"/>
                  </a:lnTo>
                  <a:lnTo>
                    <a:pt x="962025" y="2843746"/>
                  </a:lnTo>
                  <a:lnTo>
                    <a:pt x="962025" y="2841104"/>
                  </a:lnTo>
                  <a:close/>
                </a:path>
                <a:path w="7010400" h="2847340">
                  <a:moveTo>
                    <a:pt x="962025" y="2273579"/>
                  </a:moveTo>
                  <a:lnTo>
                    <a:pt x="961567" y="2272449"/>
                  </a:lnTo>
                  <a:lnTo>
                    <a:pt x="959700" y="2270595"/>
                  </a:lnTo>
                  <a:lnTo>
                    <a:pt x="958583" y="2270125"/>
                  </a:lnTo>
                  <a:lnTo>
                    <a:pt x="955954" y="2270125"/>
                  </a:lnTo>
                  <a:lnTo>
                    <a:pt x="954836" y="2270595"/>
                  </a:lnTo>
                  <a:lnTo>
                    <a:pt x="952969" y="2272449"/>
                  </a:lnTo>
                  <a:lnTo>
                    <a:pt x="952500" y="2273579"/>
                  </a:lnTo>
                  <a:lnTo>
                    <a:pt x="952500" y="2276208"/>
                  </a:lnTo>
                  <a:lnTo>
                    <a:pt x="952969" y="2277326"/>
                  </a:lnTo>
                  <a:lnTo>
                    <a:pt x="954836" y="2279192"/>
                  </a:lnTo>
                  <a:lnTo>
                    <a:pt x="955954" y="2279650"/>
                  </a:lnTo>
                  <a:lnTo>
                    <a:pt x="958583" y="2279650"/>
                  </a:lnTo>
                  <a:lnTo>
                    <a:pt x="959700" y="2279192"/>
                  </a:lnTo>
                  <a:lnTo>
                    <a:pt x="961567" y="2277326"/>
                  </a:lnTo>
                  <a:lnTo>
                    <a:pt x="962025" y="2276208"/>
                  </a:lnTo>
                  <a:lnTo>
                    <a:pt x="962025" y="2273579"/>
                  </a:lnTo>
                  <a:close/>
                </a:path>
                <a:path w="7010400" h="2847340">
                  <a:moveTo>
                    <a:pt x="962025" y="1706041"/>
                  </a:moveTo>
                  <a:lnTo>
                    <a:pt x="961567" y="1704924"/>
                  </a:lnTo>
                  <a:lnTo>
                    <a:pt x="959700" y="1703070"/>
                  </a:lnTo>
                  <a:lnTo>
                    <a:pt x="958583" y="1702600"/>
                  </a:lnTo>
                  <a:lnTo>
                    <a:pt x="955954" y="1702600"/>
                  </a:lnTo>
                  <a:lnTo>
                    <a:pt x="954836" y="1703070"/>
                  </a:lnTo>
                  <a:lnTo>
                    <a:pt x="952969" y="1704924"/>
                  </a:lnTo>
                  <a:lnTo>
                    <a:pt x="952500" y="1706041"/>
                  </a:lnTo>
                  <a:lnTo>
                    <a:pt x="952500" y="1708683"/>
                  </a:lnTo>
                  <a:lnTo>
                    <a:pt x="952969" y="1709801"/>
                  </a:lnTo>
                  <a:lnTo>
                    <a:pt x="954836" y="1711655"/>
                  </a:lnTo>
                  <a:lnTo>
                    <a:pt x="955954" y="1712125"/>
                  </a:lnTo>
                  <a:lnTo>
                    <a:pt x="958583" y="1712125"/>
                  </a:lnTo>
                  <a:lnTo>
                    <a:pt x="959700" y="1711655"/>
                  </a:lnTo>
                  <a:lnTo>
                    <a:pt x="961567" y="1709801"/>
                  </a:lnTo>
                  <a:lnTo>
                    <a:pt x="962025" y="1708683"/>
                  </a:lnTo>
                  <a:lnTo>
                    <a:pt x="962025" y="1706041"/>
                  </a:lnTo>
                  <a:close/>
                </a:path>
                <a:path w="7010400" h="2847340">
                  <a:moveTo>
                    <a:pt x="962025" y="1138516"/>
                  </a:moveTo>
                  <a:lnTo>
                    <a:pt x="961567" y="1137399"/>
                  </a:lnTo>
                  <a:lnTo>
                    <a:pt x="959700" y="1135532"/>
                  </a:lnTo>
                  <a:lnTo>
                    <a:pt x="958583" y="1135075"/>
                  </a:lnTo>
                  <a:lnTo>
                    <a:pt x="955954" y="1135075"/>
                  </a:lnTo>
                  <a:lnTo>
                    <a:pt x="954836" y="1135532"/>
                  </a:lnTo>
                  <a:lnTo>
                    <a:pt x="952969" y="1137399"/>
                  </a:lnTo>
                  <a:lnTo>
                    <a:pt x="952500" y="1138516"/>
                  </a:lnTo>
                  <a:lnTo>
                    <a:pt x="952500" y="1141145"/>
                  </a:lnTo>
                  <a:lnTo>
                    <a:pt x="952969" y="1142263"/>
                  </a:lnTo>
                  <a:lnTo>
                    <a:pt x="954836" y="1144130"/>
                  </a:lnTo>
                  <a:lnTo>
                    <a:pt x="955954" y="1144600"/>
                  </a:lnTo>
                  <a:lnTo>
                    <a:pt x="958583" y="1144600"/>
                  </a:lnTo>
                  <a:lnTo>
                    <a:pt x="959700" y="1144130"/>
                  </a:lnTo>
                  <a:lnTo>
                    <a:pt x="961567" y="1142263"/>
                  </a:lnTo>
                  <a:lnTo>
                    <a:pt x="962025" y="1141145"/>
                  </a:lnTo>
                  <a:lnTo>
                    <a:pt x="962025" y="1138516"/>
                  </a:lnTo>
                  <a:close/>
                </a:path>
                <a:path w="7010400" h="2847340">
                  <a:moveTo>
                    <a:pt x="962025" y="570979"/>
                  </a:moveTo>
                  <a:lnTo>
                    <a:pt x="961567" y="569861"/>
                  </a:lnTo>
                  <a:lnTo>
                    <a:pt x="959700" y="568007"/>
                  </a:lnTo>
                  <a:lnTo>
                    <a:pt x="958583" y="567537"/>
                  </a:lnTo>
                  <a:lnTo>
                    <a:pt x="955954" y="567537"/>
                  </a:lnTo>
                  <a:lnTo>
                    <a:pt x="954836" y="568007"/>
                  </a:lnTo>
                  <a:lnTo>
                    <a:pt x="952969" y="569861"/>
                  </a:lnTo>
                  <a:lnTo>
                    <a:pt x="952500" y="570979"/>
                  </a:lnTo>
                  <a:lnTo>
                    <a:pt x="952500" y="573620"/>
                  </a:lnTo>
                  <a:lnTo>
                    <a:pt x="952969" y="574738"/>
                  </a:lnTo>
                  <a:lnTo>
                    <a:pt x="954836" y="576592"/>
                  </a:lnTo>
                  <a:lnTo>
                    <a:pt x="955954" y="577062"/>
                  </a:lnTo>
                  <a:lnTo>
                    <a:pt x="958583" y="577062"/>
                  </a:lnTo>
                  <a:lnTo>
                    <a:pt x="959700" y="576592"/>
                  </a:lnTo>
                  <a:lnTo>
                    <a:pt x="961567" y="574738"/>
                  </a:lnTo>
                  <a:lnTo>
                    <a:pt x="962025" y="573620"/>
                  </a:lnTo>
                  <a:lnTo>
                    <a:pt x="962025" y="570979"/>
                  </a:lnTo>
                  <a:close/>
                </a:path>
                <a:path w="7010400" h="2847340">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7010400" h="2847340">
                  <a:moveTo>
                    <a:pt x="1009650" y="2841104"/>
                  </a:moveTo>
                  <a:lnTo>
                    <a:pt x="1009192" y="2839986"/>
                  </a:lnTo>
                  <a:lnTo>
                    <a:pt x="1007325" y="2838132"/>
                  </a:lnTo>
                  <a:lnTo>
                    <a:pt x="1006208" y="2837662"/>
                  </a:lnTo>
                  <a:lnTo>
                    <a:pt x="1003579" y="2837662"/>
                  </a:lnTo>
                  <a:lnTo>
                    <a:pt x="1002461" y="2838132"/>
                  </a:lnTo>
                  <a:lnTo>
                    <a:pt x="1000594" y="2839986"/>
                  </a:lnTo>
                  <a:lnTo>
                    <a:pt x="1000125" y="2841104"/>
                  </a:lnTo>
                  <a:lnTo>
                    <a:pt x="1000125" y="2843746"/>
                  </a:lnTo>
                  <a:lnTo>
                    <a:pt x="1000594" y="2844863"/>
                  </a:lnTo>
                  <a:lnTo>
                    <a:pt x="1002461" y="2846717"/>
                  </a:lnTo>
                  <a:lnTo>
                    <a:pt x="1003579" y="2847187"/>
                  </a:lnTo>
                  <a:lnTo>
                    <a:pt x="1006208" y="2847187"/>
                  </a:lnTo>
                  <a:lnTo>
                    <a:pt x="1007325" y="2846717"/>
                  </a:lnTo>
                  <a:lnTo>
                    <a:pt x="1009192" y="2844863"/>
                  </a:lnTo>
                  <a:lnTo>
                    <a:pt x="1009650" y="2843746"/>
                  </a:lnTo>
                  <a:lnTo>
                    <a:pt x="1009650" y="2841104"/>
                  </a:lnTo>
                  <a:close/>
                </a:path>
                <a:path w="7010400" h="2847340">
                  <a:moveTo>
                    <a:pt x="1009650" y="2273579"/>
                  </a:moveTo>
                  <a:lnTo>
                    <a:pt x="1009192" y="2272449"/>
                  </a:lnTo>
                  <a:lnTo>
                    <a:pt x="1007325" y="2270595"/>
                  </a:lnTo>
                  <a:lnTo>
                    <a:pt x="1006208" y="2270125"/>
                  </a:lnTo>
                  <a:lnTo>
                    <a:pt x="1003579" y="2270125"/>
                  </a:lnTo>
                  <a:lnTo>
                    <a:pt x="1002461" y="2270595"/>
                  </a:lnTo>
                  <a:lnTo>
                    <a:pt x="1000594" y="2272449"/>
                  </a:lnTo>
                  <a:lnTo>
                    <a:pt x="1000125" y="2273579"/>
                  </a:lnTo>
                  <a:lnTo>
                    <a:pt x="1000125" y="2276208"/>
                  </a:lnTo>
                  <a:lnTo>
                    <a:pt x="1000594" y="2277326"/>
                  </a:lnTo>
                  <a:lnTo>
                    <a:pt x="1002461" y="2279192"/>
                  </a:lnTo>
                  <a:lnTo>
                    <a:pt x="1003579" y="2279650"/>
                  </a:lnTo>
                  <a:lnTo>
                    <a:pt x="1006208" y="2279650"/>
                  </a:lnTo>
                  <a:lnTo>
                    <a:pt x="1007325" y="2279192"/>
                  </a:lnTo>
                  <a:lnTo>
                    <a:pt x="1009192" y="2277326"/>
                  </a:lnTo>
                  <a:lnTo>
                    <a:pt x="1009650" y="2276208"/>
                  </a:lnTo>
                  <a:lnTo>
                    <a:pt x="1009650" y="2273579"/>
                  </a:lnTo>
                  <a:close/>
                </a:path>
                <a:path w="7010400" h="2847340">
                  <a:moveTo>
                    <a:pt x="1009650" y="1706041"/>
                  </a:moveTo>
                  <a:lnTo>
                    <a:pt x="1009192" y="1704924"/>
                  </a:lnTo>
                  <a:lnTo>
                    <a:pt x="1007325" y="1703070"/>
                  </a:lnTo>
                  <a:lnTo>
                    <a:pt x="1006208" y="1702600"/>
                  </a:lnTo>
                  <a:lnTo>
                    <a:pt x="1003579" y="1702600"/>
                  </a:lnTo>
                  <a:lnTo>
                    <a:pt x="1002461" y="1703070"/>
                  </a:lnTo>
                  <a:lnTo>
                    <a:pt x="1000594" y="1704924"/>
                  </a:lnTo>
                  <a:lnTo>
                    <a:pt x="1000125" y="1706041"/>
                  </a:lnTo>
                  <a:lnTo>
                    <a:pt x="1000125" y="1708683"/>
                  </a:lnTo>
                  <a:lnTo>
                    <a:pt x="1000594" y="1709801"/>
                  </a:lnTo>
                  <a:lnTo>
                    <a:pt x="1002461" y="1711655"/>
                  </a:lnTo>
                  <a:lnTo>
                    <a:pt x="1003579" y="1712125"/>
                  </a:lnTo>
                  <a:lnTo>
                    <a:pt x="1006208" y="1712125"/>
                  </a:lnTo>
                  <a:lnTo>
                    <a:pt x="1007325" y="1711655"/>
                  </a:lnTo>
                  <a:lnTo>
                    <a:pt x="1009192" y="1709801"/>
                  </a:lnTo>
                  <a:lnTo>
                    <a:pt x="1009650" y="1708683"/>
                  </a:lnTo>
                  <a:lnTo>
                    <a:pt x="1009650" y="1706041"/>
                  </a:lnTo>
                  <a:close/>
                </a:path>
                <a:path w="7010400" h="2847340">
                  <a:moveTo>
                    <a:pt x="1009650" y="1138516"/>
                  </a:moveTo>
                  <a:lnTo>
                    <a:pt x="1009192" y="1137399"/>
                  </a:lnTo>
                  <a:lnTo>
                    <a:pt x="1007325" y="1135532"/>
                  </a:lnTo>
                  <a:lnTo>
                    <a:pt x="1006208" y="1135075"/>
                  </a:lnTo>
                  <a:lnTo>
                    <a:pt x="1003579" y="1135075"/>
                  </a:lnTo>
                  <a:lnTo>
                    <a:pt x="1002461" y="1135532"/>
                  </a:lnTo>
                  <a:lnTo>
                    <a:pt x="1000594" y="1137399"/>
                  </a:lnTo>
                  <a:lnTo>
                    <a:pt x="1000125" y="1138516"/>
                  </a:lnTo>
                  <a:lnTo>
                    <a:pt x="1000125" y="1141145"/>
                  </a:lnTo>
                  <a:lnTo>
                    <a:pt x="1000594" y="1142263"/>
                  </a:lnTo>
                  <a:lnTo>
                    <a:pt x="1002461" y="1144130"/>
                  </a:lnTo>
                  <a:lnTo>
                    <a:pt x="1003579" y="1144600"/>
                  </a:lnTo>
                  <a:lnTo>
                    <a:pt x="1006208" y="1144600"/>
                  </a:lnTo>
                  <a:lnTo>
                    <a:pt x="1007325" y="1144130"/>
                  </a:lnTo>
                  <a:lnTo>
                    <a:pt x="1009192" y="1142263"/>
                  </a:lnTo>
                  <a:lnTo>
                    <a:pt x="1009650" y="1141145"/>
                  </a:lnTo>
                  <a:lnTo>
                    <a:pt x="1009650" y="1138516"/>
                  </a:lnTo>
                  <a:close/>
                </a:path>
                <a:path w="7010400" h="2847340">
                  <a:moveTo>
                    <a:pt x="1009650" y="570979"/>
                  </a:moveTo>
                  <a:lnTo>
                    <a:pt x="1009192" y="569861"/>
                  </a:lnTo>
                  <a:lnTo>
                    <a:pt x="1007325" y="568007"/>
                  </a:lnTo>
                  <a:lnTo>
                    <a:pt x="1006208" y="567537"/>
                  </a:lnTo>
                  <a:lnTo>
                    <a:pt x="1003579" y="567537"/>
                  </a:lnTo>
                  <a:lnTo>
                    <a:pt x="1002461" y="568007"/>
                  </a:lnTo>
                  <a:lnTo>
                    <a:pt x="1000594" y="569861"/>
                  </a:lnTo>
                  <a:lnTo>
                    <a:pt x="1000125" y="570979"/>
                  </a:lnTo>
                  <a:lnTo>
                    <a:pt x="1000125" y="573620"/>
                  </a:lnTo>
                  <a:lnTo>
                    <a:pt x="1000594" y="574738"/>
                  </a:lnTo>
                  <a:lnTo>
                    <a:pt x="1002461" y="576592"/>
                  </a:lnTo>
                  <a:lnTo>
                    <a:pt x="1003579" y="577062"/>
                  </a:lnTo>
                  <a:lnTo>
                    <a:pt x="1006208" y="577062"/>
                  </a:lnTo>
                  <a:lnTo>
                    <a:pt x="1007325" y="576592"/>
                  </a:lnTo>
                  <a:lnTo>
                    <a:pt x="1009192" y="574738"/>
                  </a:lnTo>
                  <a:lnTo>
                    <a:pt x="1009650" y="573620"/>
                  </a:lnTo>
                  <a:lnTo>
                    <a:pt x="1009650" y="570979"/>
                  </a:lnTo>
                  <a:close/>
                </a:path>
                <a:path w="7010400" h="2847340">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7010400" h="2847340">
                  <a:moveTo>
                    <a:pt x="1057275" y="2841104"/>
                  </a:moveTo>
                  <a:lnTo>
                    <a:pt x="1056817" y="2839986"/>
                  </a:lnTo>
                  <a:lnTo>
                    <a:pt x="1054950" y="2838132"/>
                  </a:lnTo>
                  <a:lnTo>
                    <a:pt x="1053833" y="2837662"/>
                  </a:lnTo>
                  <a:lnTo>
                    <a:pt x="1051204" y="2837662"/>
                  </a:lnTo>
                  <a:lnTo>
                    <a:pt x="1050086" y="2838132"/>
                  </a:lnTo>
                  <a:lnTo>
                    <a:pt x="1048219" y="2839986"/>
                  </a:lnTo>
                  <a:lnTo>
                    <a:pt x="1047750" y="2841104"/>
                  </a:lnTo>
                  <a:lnTo>
                    <a:pt x="1047750" y="2843746"/>
                  </a:lnTo>
                  <a:lnTo>
                    <a:pt x="1048219" y="2844863"/>
                  </a:lnTo>
                  <a:lnTo>
                    <a:pt x="1050086" y="2846717"/>
                  </a:lnTo>
                  <a:lnTo>
                    <a:pt x="1051204" y="2847187"/>
                  </a:lnTo>
                  <a:lnTo>
                    <a:pt x="1053833" y="2847187"/>
                  </a:lnTo>
                  <a:lnTo>
                    <a:pt x="1054950" y="2846717"/>
                  </a:lnTo>
                  <a:lnTo>
                    <a:pt x="1056817" y="2844863"/>
                  </a:lnTo>
                  <a:lnTo>
                    <a:pt x="1057275" y="2843746"/>
                  </a:lnTo>
                  <a:lnTo>
                    <a:pt x="1057275" y="2841104"/>
                  </a:lnTo>
                  <a:close/>
                </a:path>
                <a:path w="7010400" h="2847340">
                  <a:moveTo>
                    <a:pt x="1057275" y="2273579"/>
                  </a:moveTo>
                  <a:lnTo>
                    <a:pt x="1056817" y="2272449"/>
                  </a:lnTo>
                  <a:lnTo>
                    <a:pt x="1054950" y="2270595"/>
                  </a:lnTo>
                  <a:lnTo>
                    <a:pt x="1053833" y="2270125"/>
                  </a:lnTo>
                  <a:lnTo>
                    <a:pt x="1051204" y="2270125"/>
                  </a:lnTo>
                  <a:lnTo>
                    <a:pt x="1050086" y="2270595"/>
                  </a:lnTo>
                  <a:lnTo>
                    <a:pt x="1048219" y="2272449"/>
                  </a:lnTo>
                  <a:lnTo>
                    <a:pt x="1047750" y="2273579"/>
                  </a:lnTo>
                  <a:lnTo>
                    <a:pt x="1047750" y="2276208"/>
                  </a:lnTo>
                  <a:lnTo>
                    <a:pt x="1048219" y="2277326"/>
                  </a:lnTo>
                  <a:lnTo>
                    <a:pt x="1050086" y="2279192"/>
                  </a:lnTo>
                  <a:lnTo>
                    <a:pt x="1051204" y="2279650"/>
                  </a:lnTo>
                  <a:lnTo>
                    <a:pt x="1053833" y="2279650"/>
                  </a:lnTo>
                  <a:lnTo>
                    <a:pt x="1054950" y="2279192"/>
                  </a:lnTo>
                  <a:lnTo>
                    <a:pt x="1056817" y="2277326"/>
                  </a:lnTo>
                  <a:lnTo>
                    <a:pt x="1057275" y="2276208"/>
                  </a:lnTo>
                  <a:lnTo>
                    <a:pt x="1057275" y="2273579"/>
                  </a:lnTo>
                  <a:close/>
                </a:path>
                <a:path w="7010400" h="2847340">
                  <a:moveTo>
                    <a:pt x="1057275" y="1706041"/>
                  </a:moveTo>
                  <a:lnTo>
                    <a:pt x="1056817" y="1704924"/>
                  </a:lnTo>
                  <a:lnTo>
                    <a:pt x="1054950" y="1703070"/>
                  </a:lnTo>
                  <a:lnTo>
                    <a:pt x="1053833" y="1702600"/>
                  </a:lnTo>
                  <a:lnTo>
                    <a:pt x="1051204" y="1702600"/>
                  </a:lnTo>
                  <a:lnTo>
                    <a:pt x="1050086" y="1703070"/>
                  </a:lnTo>
                  <a:lnTo>
                    <a:pt x="1048219" y="1704924"/>
                  </a:lnTo>
                  <a:lnTo>
                    <a:pt x="1047750" y="1706041"/>
                  </a:lnTo>
                  <a:lnTo>
                    <a:pt x="1047750" y="1708683"/>
                  </a:lnTo>
                  <a:lnTo>
                    <a:pt x="1048219" y="1709801"/>
                  </a:lnTo>
                  <a:lnTo>
                    <a:pt x="1050086" y="1711655"/>
                  </a:lnTo>
                  <a:lnTo>
                    <a:pt x="1051204" y="1712125"/>
                  </a:lnTo>
                  <a:lnTo>
                    <a:pt x="1053833" y="1712125"/>
                  </a:lnTo>
                  <a:lnTo>
                    <a:pt x="1054950" y="1711655"/>
                  </a:lnTo>
                  <a:lnTo>
                    <a:pt x="1056817" y="1709801"/>
                  </a:lnTo>
                  <a:lnTo>
                    <a:pt x="1057275" y="1708683"/>
                  </a:lnTo>
                  <a:lnTo>
                    <a:pt x="1057275" y="1706041"/>
                  </a:lnTo>
                  <a:close/>
                </a:path>
                <a:path w="7010400" h="2847340">
                  <a:moveTo>
                    <a:pt x="1057275" y="1138516"/>
                  </a:moveTo>
                  <a:lnTo>
                    <a:pt x="1056817" y="1137399"/>
                  </a:lnTo>
                  <a:lnTo>
                    <a:pt x="1054950" y="1135532"/>
                  </a:lnTo>
                  <a:lnTo>
                    <a:pt x="1053833" y="1135075"/>
                  </a:lnTo>
                  <a:lnTo>
                    <a:pt x="1051204" y="1135075"/>
                  </a:lnTo>
                  <a:lnTo>
                    <a:pt x="1050086" y="1135532"/>
                  </a:lnTo>
                  <a:lnTo>
                    <a:pt x="1048219" y="1137399"/>
                  </a:lnTo>
                  <a:lnTo>
                    <a:pt x="1047750" y="1138516"/>
                  </a:lnTo>
                  <a:lnTo>
                    <a:pt x="1047750" y="1141145"/>
                  </a:lnTo>
                  <a:lnTo>
                    <a:pt x="1048219" y="1142263"/>
                  </a:lnTo>
                  <a:lnTo>
                    <a:pt x="1050086" y="1144130"/>
                  </a:lnTo>
                  <a:lnTo>
                    <a:pt x="1051204" y="1144600"/>
                  </a:lnTo>
                  <a:lnTo>
                    <a:pt x="1053833" y="1144600"/>
                  </a:lnTo>
                  <a:lnTo>
                    <a:pt x="1054950" y="1144130"/>
                  </a:lnTo>
                  <a:lnTo>
                    <a:pt x="1056817" y="1142263"/>
                  </a:lnTo>
                  <a:lnTo>
                    <a:pt x="1057275" y="1141145"/>
                  </a:lnTo>
                  <a:lnTo>
                    <a:pt x="1057275" y="1138516"/>
                  </a:lnTo>
                  <a:close/>
                </a:path>
                <a:path w="7010400" h="2847340">
                  <a:moveTo>
                    <a:pt x="1057275" y="570979"/>
                  </a:moveTo>
                  <a:lnTo>
                    <a:pt x="1056817" y="569861"/>
                  </a:lnTo>
                  <a:lnTo>
                    <a:pt x="1054950" y="568007"/>
                  </a:lnTo>
                  <a:lnTo>
                    <a:pt x="1053833" y="567537"/>
                  </a:lnTo>
                  <a:lnTo>
                    <a:pt x="1051204" y="567537"/>
                  </a:lnTo>
                  <a:lnTo>
                    <a:pt x="1050086" y="568007"/>
                  </a:lnTo>
                  <a:lnTo>
                    <a:pt x="1048219" y="569861"/>
                  </a:lnTo>
                  <a:lnTo>
                    <a:pt x="1047750" y="570979"/>
                  </a:lnTo>
                  <a:lnTo>
                    <a:pt x="1047750" y="573620"/>
                  </a:lnTo>
                  <a:lnTo>
                    <a:pt x="1048219" y="574738"/>
                  </a:lnTo>
                  <a:lnTo>
                    <a:pt x="1050086" y="576592"/>
                  </a:lnTo>
                  <a:lnTo>
                    <a:pt x="1051204" y="577062"/>
                  </a:lnTo>
                  <a:lnTo>
                    <a:pt x="1053833" y="577062"/>
                  </a:lnTo>
                  <a:lnTo>
                    <a:pt x="1054950" y="576592"/>
                  </a:lnTo>
                  <a:lnTo>
                    <a:pt x="1056817" y="574738"/>
                  </a:lnTo>
                  <a:lnTo>
                    <a:pt x="1057275" y="573620"/>
                  </a:lnTo>
                  <a:lnTo>
                    <a:pt x="1057275" y="570979"/>
                  </a:lnTo>
                  <a:close/>
                </a:path>
                <a:path w="7010400" h="2847340">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7010400" h="2847340">
                  <a:moveTo>
                    <a:pt x="1104900" y="2841104"/>
                  </a:moveTo>
                  <a:lnTo>
                    <a:pt x="1104442" y="2839986"/>
                  </a:lnTo>
                  <a:lnTo>
                    <a:pt x="1102575" y="2838132"/>
                  </a:lnTo>
                  <a:lnTo>
                    <a:pt x="1101458" y="2837662"/>
                  </a:lnTo>
                  <a:lnTo>
                    <a:pt x="1098829" y="2837662"/>
                  </a:lnTo>
                  <a:lnTo>
                    <a:pt x="1097711" y="2838132"/>
                  </a:lnTo>
                  <a:lnTo>
                    <a:pt x="1095844" y="2839986"/>
                  </a:lnTo>
                  <a:lnTo>
                    <a:pt x="1095375" y="2841104"/>
                  </a:lnTo>
                  <a:lnTo>
                    <a:pt x="1095375" y="2843746"/>
                  </a:lnTo>
                  <a:lnTo>
                    <a:pt x="1095844" y="2844863"/>
                  </a:lnTo>
                  <a:lnTo>
                    <a:pt x="1097711" y="2846717"/>
                  </a:lnTo>
                  <a:lnTo>
                    <a:pt x="1098829" y="2847187"/>
                  </a:lnTo>
                  <a:lnTo>
                    <a:pt x="1101458" y="2847187"/>
                  </a:lnTo>
                  <a:lnTo>
                    <a:pt x="1102575" y="2846717"/>
                  </a:lnTo>
                  <a:lnTo>
                    <a:pt x="1104442" y="2844863"/>
                  </a:lnTo>
                  <a:lnTo>
                    <a:pt x="1104900" y="2843746"/>
                  </a:lnTo>
                  <a:lnTo>
                    <a:pt x="1104900" y="2841104"/>
                  </a:lnTo>
                  <a:close/>
                </a:path>
                <a:path w="7010400" h="2847340">
                  <a:moveTo>
                    <a:pt x="1104900" y="2273579"/>
                  </a:moveTo>
                  <a:lnTo>
                    <a:pt x="1104442" y="2272449"/>
                  </a:lnTo>
                  <a:lnTo>
                    <a:pt x="1102575" y="2270595"/>
                  </a:lnTo>
                  <a:lnTo>
                    <a:pt x="1101458" y="2270125"/>
                  </a:lnTo>
                  <a:lnTo>
                    <a:pt x="1098829" y="2270125"/>
                  </a:lnTo>
                  <a:lnTo>
                    <a:pt x="1097711" y="2270595"/>
                  </a:lnTo>
                  <a:lnTo>
                    <a:pt x="1095844" y="2272449"/>
                  </a:lnTo>
                  <a:lnTo>
                    <a:pt x="1095375" y="2273579"/>
                  </a:lnTo>
                  <a:lnTo>
                    <a:pt x="1095375" y="2276208"/>
                  </a:lnTo>
                  <a:lnTo>
                    <a:pt x="1095844" y="2277326"/>
                  </a:lnTo>
                  <a:lnTo>
                    <a:pt x="1097711" y="2279192"/>
                  </a:lnTo>
                  <a:lnTo>
                    <a:pt x="1098829" y="2279650"/>
                  </a:lnTo>
                  <a:lnTo>
                    <a:pt x="1101458" y="2279650"/>
                  </a:lnTo>
                  <a:lnTo>
                    <a:pt x="1102575" y="2279192"/>
                  </a:lnTo>
                  <a:lnTo>
                    <a:pt x="1104442" y="2277326"/>
                  </a:lnTo>
                  <a:lnTo>
                    <a:pt x="1104900" y="2276208"/>
                  </a:lnTo>
                  <a:lnTo>
                    <a:pt x="1104900" y="2273579"/>
                  </a:lnTo>
                  <a:close/>
                </a:path>
                <a:path w="7010400" h="2847340">
                  <a:moveTo>
                    <a:pt x="1104900" y="1706041"/>
                  </a:moveTo>
                  <a:lnTo>
                    <a:pt x="1104442" y="1704924"/>
                  </a:lnTo>
                  <a:lnTo>
                    <a:pt x="1102575" y="1703070"/>
                  </a:lnTo>
                  <a:lnTo>
                    <a:pt x="1101458" y="1702600"/>
                  </a:lnTo>
                  <a:lnTo>
                    <a:pt x="1098829" y="1702600"/>
                  </a:lnTo>
                  <a:lnTo>
                    <a:pt x="1097711" y="1703070"/>
                  </a:lnTo>
                  <a:lnTo>
                    <a:pt x="1095844" y="1704924"/>
                  </a:lnTo>
                  <a:lnTo>
                    <a:pt x="1095375" y="1706041"/>
                  </a:lnTo>
                  <a:lnTo>
                    <a:pt x="1095375" y="1708683"/>
                  </a:lnTo>
                  <a:lnTo>
                    <a:pt x="1095844" y="1709801"/>
                  </a:lnTo>
                  <a:lnTo>
                    <a:pt x="1097711" y="1711655"/>
                  </a:lnTo>
                  <a:lnTo>
                    <a:pt x="1098829" y="1712125"/>
                  </a:lnTo>
                  <a:lnTo>
                    <a:pt x="1101458" y="1712125"/>
                  </a:lnTo>
                  <a:lnTo>
                    <a:pt x="1102575" y="1711655"/>
                  </a:lnTo>
                  <a:lnTo>
                    <a:pt x="1104442" y="1709801"/>
                  </a:lnTo>
                  <a:lnTo>
                    <a:pt x="1104900" y="1708683"/>
                  </a:lnTo>
                  <a:lnTo>
                    <a:pt x="1104900" y="1706041"/>
                  </a:lnTo>
                  <a:close/>
                </a:path>
                <a:path w="7010400" h="2847340">
                  <a:moveTo>
                    <a:pt x="1104900" y="1138516"/>
                  </a:moveTo>
                  <a:lnTo>
                    <a:pt x="1104442" y="1137399"/>
                  </a:lnTo>
                  <a:lnTo>
                    <a:pt x="1102575" y="1135532"/>
                  </a:lnTo>
                  <a:lnTo>
                    <a:pt x="1101458" y="1135075"/>
                  </a:lnTo>
                  <a:lnTo>
                    <a:pt x="1098829" y="1135075"/>
                  </a:lnTo>
                  <a:lnTo>
                    <a:pt x="1097711" y="1135532"/>
                  </a:lnTo>
                  <a:lnTo>
                    <a:pt x="1095844" y="1137399"/>
                  </a:lnTo>
                  <a:lnTo>
                    <a:pt x="1095375" y="1138516"/>
                  </a:lnTo>
                  <a:lnTo>
                    <a:pt x="1095375" y="1141145"/>
                  </a:lnTo>
                  <a:lnTo>
                    <a:pt x="1095844" y="1142263"/>
                  </a:lnTo>
                  <a:lnTo>
                    <a:pt x="1097711" y="1144130"/>
                  </a:lnTo>
                  <a:lnTo>
                    <a:pt x="1098829" y="1144600"/>
                  </a:lnTo>
                  <a:lnTo>
                    <a:pt x="1101458" y="1144600"/>
                  </a:lnTo>
                  <a:lnTo>
                    <a:pt x="1102575" y="1144130"/>
                  </a:lnTo>
                  <a:lnTo>
                    <a:pt x="1104442" y="1142263"/>
                  </a:lnTo>
                  <a:lnTo>
                    <a:pt x="1104900" y="1141145"/>
                  </a:lnTo>
                  <a:lnTo>
                    <a:pt x="1104900" y="1138516"/>
                  </a:lnTo>
                  <a:close/>
                </a:path>
                <a:path w="7010400" h="2847340">
                  <a:moveTo>
                    <a:pt x="1104900" y="570979"/>
                  </a:moveTo>
                  <a:lnTo>
                    <a:pt x="1104442" y="569861"/>
                  </a:lnTo>
                  <a:lnTo>
                    <a:pt x="1102575" y="568007"/>
                  </a:lnTo>
                  <a:lnTo>
                    <a:pt x="1101458" y="567537"/>
                  </a:lnTo>
                  <a:lnTo>
                    <a:pt x="1098829" y="567537"/>
                  </a:lnTo>
                  <a:lnTo>
                    <a:pt x="1097711" y="568007"/>
                  </a:lnTo>
                  <a:lnTo>
                    <a:pt x="1095844" y="569861"/>
                  </a:lnTo>
                  <a:lnTo>
                    <a:pt x="1095375" y="570979"/>
                  </a:lnTo>
                  <a:lnTo>
                    <a:pt x="1095375" y="573620"/>
                  </a:lnTo>
                  <a:lnTo>
                    <a:pt x="1095844" y="574738"/>
                  </a:lnTo>
                  <a:lnTo>
                    <a:pt x="1097711" y="576592"/>
                  </a:lnTo>
                  <a:lnTo>
                    <a:pt x="1098829" y="577062"/>
                  </a:lnTo>
                  <a:lnTo>
                    <a:pt x="1101458" y="577062"/>
                  </a:lnTo>
                  <a:lnTo>
                    <a:pt x="1102575" y="576592"/>
                  </a:lnTo>
                  <a:lnTo>
                    <a:pt x="1104442" y="574738"/>
                  </a:lnTo>
                  <a:lnTo>
                    <a:pt x="1104900" y="573620"/>
                  </a:lnTo>
                  <a:lnTo>
                    <a:pt x="1104900" y="570979"/>
                  </a:lnTo>
                  <a:close/>
                </a:path>
                <a:path w="7010400" h="2847340">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7010400" h="2847340">
                  <a:moveTo>
                    <a:pt x="1152525" y="2841104"/>
                  </a:moveTo>
                  <a:lnTo>
                    <a:pt x="1152067" y="2839986"/>
                  </a:lnTo>
                  <a:lnTo>
                    <a:pt x="1150200" y="2838132"/>
                  </a:lnTo>
                  <a:lnTo>
                    <a:pt x="1149083" y="2837662"/>
                  </a:lnTo>
                  <a:lnTo>
                    <a:pt x="1146454" y="2837662"/>
                  </a:lnTo>
                  <a:lnTo>
                    <a:pt x="1145336" y="2838132"/>
                  </a:lnTo>
                  <a:lnTo>
                    <a:pt x="1143469" y="2839986"/>
                  </a:lnTo>
                  <a:lnTo>
                    <a:pt x="1143000" y="2841104"/>
                  </a:lnTo>
                  <a:lnTo>
                    <a:pt x="1143000" y="2843746"/>
                  </a:lnTo>
                  <a:lnTo>
                    <a:pt x="1143469" y="2844863"/>
                  </a:lnTo>
                  <a:lnTo>
                    <a:pt x="1145336" y="2846717"/>
                  </a:lnTo>
                  <a:lnTo>
                    <a:pt x="1146454" y="2847187"/>
                  </a:lnTo>
                  <a:lnTo>
                    <a:pt x="1149083" y="2847187"/>
                  </a:lnTo>
                  <a:lnTo>
                    <a:pt x="1150200" y="2846717"/>
                  </a:lnTo>
                  <a:lnTo>
                    <a:pt x="1152067" y="2844863"/>
                  </a:lnTo>
                  <a:lnTo>
                    <a:pt x="1152525" y="2843746"/>
                  </a:lnTo>
                  <a:lnTo>
                    <a:pt x="1152525" y="2841104"/>
                  </a:lnTo>
                  <a:close/>
                </a:path>
                <a:path w="7010400" h="2847340">
                  <a:moveTo>
                    <a:pt x="1152525" y="2273579"/>
                  </a:moveTo>
                  <a:lnTo>
                    <a:pt x="1152067" y="2272449"/>
                  </a:lnTo>
                  <a:lnTo>
                    <a:pt x="1150200" y="2270595"/>
                  </a:lnTo>
                  <a:lnTo>
                    <a:pt x="1149083" y="2270125"/>
                  </a:lnTo>
                  <a:lnTo>
                    <a:pt x="1146454" y="2270125"/>
                  </a:lnTo>
                  <a:lnTo>
                    <a:pt x="1145336" y="2270595"/>
                  </a:lnTo>
                  <a:lnTo>
                    <a:pt x="1143469" y="2272449"/>
                  </a:lnTo>
                  <a:lnTo>
                    <a:pt x="1143000" y="2273579"/>
                  </a:lnTo>
                  <a:lnTo>
                    <a:pt x="1143000" y="2276208"/>
                  </a:lnTo>
                  <a:lnTo>
                    <a:pt x="1143469" y="2277326"/>
                  </a:lnTo>
                  <a:lnTo>
                    <a:pt x="1145336" y="2279192"/>
                  </a:lnTo>
                  <a:lnTo>
                    <a:pt x="1146454" y="2279650"/>
                  </a:lnTo>
                  <a:lnTo>
                    <a:pt x="1149083" y="2279650"/>
                  </a:lnTo>
                  <a:lnTo>
                    <a:pt x="1150200" y="2279192"/>
                  </a:lnTo>
                  <a:lnTo>
                    <a:pt x="1152067" y="2277326"/>
                  </a:lnTo>
                  <a:lnTo>
                    <a:pt x="1152525" y="2276208"/>
                  </a:lnTo>
                  <a:lnTo>
                    <a:pt x="1152525" y="2273579"/>
                  </a:lnTo>
                  <a:close/>
                </a:path>
                <a:path w="7010400" h="2847340">
                  <a:moveTo>
                    <a:pt x="1152525" y="1706041"/>
                  </a:moveTo>
                  <a:lnTo>
                    <a:pt x="1152067" y="1704924"/>
                  </a:lnTo>
                  <a:lnTo>
                    <a:pt x="1150200" y="1703070"/>
                  </a:lnTo>
                  <a:lnTo>
                    <a:pt x="1149083" y="1702600"/>
                  </a:lnTo>
                  <a:lnTo>
                    <a:pt x="1146454" y="1702600"/>
                  </a:lnTo>
                  <a:lnTo>
                    <a:pt x="1145336" y="1703070"/>
                  </a:lnTo>
                  <a:lnTo>
                    <a:pt x="1143469" y="1704924"/>
                  </a:lnTo>
                  <a:lnTo>
                    <a:pt x="1143000" y="1706041"/>
                  </a:lnTo>
                  <a:lnTo>
                    <a:pt x="1143000" y="1708683"/>
                  </a:lnTo>
                  <a:lnTo>
                    <a:pt x="1143469" y="1709801"/>
                  </a:lnTo>
                  <a:lnTo>
                    <a:pt x="1145336" y="1711655"/>
                  </a:lnTo>
                  <a:lnTo>
                    <a:pt x="1146454" y="1712125"/>
                  </a:lnTo>
                  <a:lnTo>
                    <a:pt x="1149083" y="1712125"/>
                  </a:lnTo>
                  <a:lnTo>
                    <a:pt x="1150200" y="1711655"/>
                  </a:lnTo>
                  <a:lnTo>
                    <a:pt x="1152067" y="1709801"/>
                  </a:lnTo>
                  <a:lnTo>
                    <a:pt x="1152525" y="1708683"/>
                  </a:lnTo>
                  <a:lnTo>
                    <a:pt x="1152525" y="1706041"/>
                  </a:lnTo>
                  <a:close/>
                </a:path>
                <a:path w="7010400" h="2847340">
                  <a:moveTo>
                    <a:pt x="1152525" y="1138516"/>
                  </a:moveTo>
                  <a:lnTo>
                    <a:pt x="1152067" y="1137399"/>
                  </a:lnTo>
                  <a:lnTo>
                    <a:pt x="1150200" y="1135532"/>
                  </a:lnTo>
                  <a:lnTo>
                    <a:pt x="1149083" y="1135075"/>
                  </a:lnTo>
                  <a:lnTo>
                    <a:pt x="1146454" y="1135075"/>
                  </a:lnTo>
                  <a:lnTo>
                    <a:pt x="1145336" y="1135532"/>
                  </a:lnTo>
                  <a:lnTo>
                    <a:pt x="1143469" y="1137399"/>
                  </a:lnTo>
                  <a:lnTo>
                    <a:pt x="1143000" y="1138516"/>
                  </a:lnTo>
                  <a:lnTo>
                    <a:pt x="1143000" y="1141145"/>
                  </a:lnTo>
                  <a:lnTo>
                    <a:pt x="1143469" y="1142263"/>
                  </a:lnTo>
                  <a:lnTo>
                    <a:pt x="1145336" y="1144130"/>
                  </a:lnTo>
                  <a:lnTo>
                    <a:pt x="1146454" y="1144600"/>
                  </a:lnTo>
                  <a:lnTo>
                    <a:pt x="1149083" y="1144600"/>
                  </a:lnTo>
                  <a:lnTo>
                    <a:pt x="1150200" y="1144130"/>
                  </a:lnTo>
                  <a:lnTo>
                    <a:pt x="1152067" y="1142263"/>
                  </a:lnTo>
                  <a:lnTo>
                    <a:pt x="1152525" y="1141145"/>
                  </a:lnTo>
                  <a:lnTo>
                    <a:pt x="1152525" y="1138516"/>
                  </a:lnTo>
                  <a:close/>
                </a:path>
                <a:path w="7010400" h="2847340">
                  <a:moveTo>
                    <a:pt x="1152525" y="570979"/>
                  </a:moveTo>
                  <a:lnTo>
                    <a:pt x="1152067" y="569861"/>
                  </a:lnTo>
                  <a:lnTo>
                    <a:pt x="1150200" y="568007"/>
                  </a:lnTo>
                  <a:lnTo>
                    <a:pt x="1149083" y="567537"/>
                  </a:lnTo>
                  <a:lnTo>
                    <a:pt x="1146454" y="567537"/>
                  </a:lnTo>
                  <a:lnTo>
                    <a:pt x="1145336" y="568007"/>
                  </a:lnTo>
                  <a:lnTo>
                    <a:pt x="1143469" y="569861"/>
                  </a:lnTo>
                  <a:lnTo>
                    <a:pt x="1143000" y="570979"/>
                  </a:lnTo>
                  <a:lnTo>
                    <a:pt x="1143000" y="573620"/>
                  </a:lnTo>
                  <a:lnTo>
                    <a:pt x="1143469" y="574738"/>
                  </a:lnTo>
                  <a:lnTo>
                    <a:pt x="1145336" y="576592"/>
                  </a:lnTo>
                  <a:lnTo>
                    <a:pt x="1146454" y="577062"/>
                  </a:lnTo>
                  <a:lnTo>
                    <a:pt x="1149083" y="577062"/>
                  </a:lnTo>
                  <a:lnTo>
                    <a:pt x="1150200" y="576592"/>
                  </a:lnTo>
                  <a:lnTo>
                    <a:pt x="1152067" y="574738"/>
                  </a:lnTo>
                  <a:lnTo>
                    <a:pt x="1152525" y="573620"/>
                  </a:lnTo>
                  <a:lnTo>
                    <a:pt x="1152525" y="570979"/>
                  </a:lnTo>
                  <a:close/>
                </a:path>
                <a:path w="7010400" h="2847340">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7010400" h="2847340">
                  <a:moveTo>
                    <a:pt x="1200150" y="2841104"/>
                  </a:moveTo>
                  <a:lnTo>
                    <a:pt x="1199692" y="2839986"/>
                  </a:lnTo>
                  <a:lnTo>
                    <a:pt x="1197825" y="2838132"/>
                  </a:lnTo>
                  <a:lnTo>
                    <a:pt x="1196708" y="2837662"/>
                  </a:lnTo>
                  <a:lnTo>
                    <a:pt x="1194079" y="2837662"/>
                  </a:lnTo>
                  <a:lnTo>
                    <a:pt x="1192961" y="2838132"/>
                  </a:lnTo>
                  <a:lnTo>
                    <a:pt x="1191094" y="2839986"/>
                  </a:lnTo>
                  <a:lnTo>
                    <a:pt x="1190625" y="2841104"/>
                  </a:lnTo>
                  <a:lnTo>
                    <a:pt x="1190625" y="2843746"/>
                  </a:lnTo>
                  <a:lnTo>
                    <a:pt x="1191094" y="2844863"/>
                  </a:lnTo>
                  <a:lnTo>
                    <a:pt x="1192961" y="2846717"/>
                  </a:lnTo>
                  <a:lnTo>
                    <a:pt x="1194079" y="2847187"/>
                  </a:lnTo>
                  <a:lnTo>
                    <a:pt x="1196708" y="2847187"/>
                  </a:lnTo>
                  <a:lnTo>
                    <a:pt x="1197825" y="2846717"/>
                  </a:lnTo>
                  <a:lnTo>
                    <a:pt x="1199692" y="2844863"/>
                  </a:lnTo>
                  <a:lnTo>
                    <a:pt x="1200150" y="2843746"/>
                  </a:lnTo>
                  <a:lnTo>
                    <a:pt x="1200150" y="2841104"/>
                  </a:lnTo>
                  <a:close/>
                </a:path>
                <a:path w="7010400" h="2847340">
                  <a:moveTo>
                    <a:pt x="1200150" y="2273579"/>
                  </a:moveTo>
                  <a:lnTo>
                    <a:pt x="1199692" y="2272449"/>
                  </a:lnTo>
                  <a:lnTo>
                    <a:pt x="1197825" y="2270595"/>
                  </a:lnTo>
                  <a:lnTo>
                    <a:pt x="1196708" y="2270125"/>
                  </a:lnTo>
                  <a:lnTo>
                    <a:pt x="1194079" y="2270125"/>
                  </a:lnTo>
                  <a:lnTo>
                    <a:pt x="1192961" y="2270595"/>
                  </a:lnTo>
                  <a:lnTo>
                    <a:pt x="1191094" y="2272449"/>
                  </a:lnTo>
                  <a:lnTo>
                    <a:pt x="1190625" y="2273579"/>
                  </a:lnTo>
                  <a:lnTo>
                    <a:pt x="1190625" y="2276208"/>
                  </a:lnTo>
                  <a:lnTo>
                    <a:pt x="1191094" y="2277326"/>
                  </a:lnTo>
                  <a:lnTo>
                    <a:pt x="1192961" y="2279192"/>
                  </a:lnTo>
                  <a:lnTo>
                    <a:pt x="1194079" y="2279650"/>
                  </a:lnTo>
                  <a:lnTo>
                    <a:pt x="1196708" y="2279650"/>
                  </a:lnTo>
                  <a:lnTo>
                    <a:pt x="1197825" y="2279192"/>
                  </a:lnTo>
                  <a:lnTo>
                    <a:pt x="1199692" y="2277326"/>
                  </a:lnTo>
                  <a:lnTo>
                    <a:pt x="1200150" y="2276208"/>
                  </a:lnTo>
                  <a:lnTo>
                    <a:pt x="1200150" y="2273579"/>
                  </a:lnTo>
                  <a:close/>
                </a:path>
                <a:path w="7010400" h="2847340">
                  <a:moveTo>
                    <a:pt x="1200150" y="1706041"/>
                  </a:moveTo>
                  <a:lnTo>
                    <a:pt x="1199692" y="1704924"/>
                  </a:lnTo>
                  <a:lnTo>
                    <a:pt x="1197825" y="1703070"/>
                  </a:lnTo>
                  <a:lnTo>
                    <a:pt x="1196708" y="1702600"/>
                  </a:lnTo>
                  <a:lnTo>
                    <a:pt x="1194079" y="1702600"/>
                  </a:lnTo>
                  <a:lnTo>
                    <a:pt x="1192961" y="1703070"/>
                  </a:lnTo>
                  <a:lnTo>
                    <a:pt x="1191094" y="1704924"/>
                  </a:lnTo>
                  <a:lnTo>
                    <a:pt x="1190625" y="1706041"/>
                  </a:lnTo>
                  <a:lnTo>
                    <a:pt x="1190625" y="1708683"/>
                  </a:lnTo>
                  <a:lnTo>
                    <a:pt x="1191094" y="1709801"/>
                  </a:lnTo>
                  <a:lnTo>
                    <a:pt x="1192961" y="1711655"/>
                  </a:lnTo>
                  <a:lnTo>
                    <a:pt x="1194079" y="1712125"/>
                  </a:lnTo>
                  <a:lnTo>
                    <a:pt x="1196708" y="1712125"/>
                  </a:lnTo>
                  <a:lnTo>
                    <a:pt x="1197825" y="1711655"/>
                  </a:lnTo>
                  <a:lnTo>
                    <a:pt x="1199692" y="1709801"/>
                  </a:lnTo>
                  <a:lnTo>
                    <a:pt x="1200150" y="1708683"/>
                  </a:lnTo>
                  <a:lnTo>
                    <a:pt x="1200150" y="1706041"/>
                  </a:lnTo>
                  <a:close/>
                </a:path>
                <a:path w="7010400" h="2847340">
                  <a:moveTo>
                    <a:pt x="1200150" y="1138516"/>
                  </a:moveTo>
                  <a:lnTo>
                    <a:pt x="1199692" y="1137399"/>
                  </a:lnTo>
                  <a:lnTo>
                    <a:pt x="1197825" y="1135532"/>
                  </a:lnTo>
                  <a:lnTo>
                    <a:pt x="1196708" y="1135075"/>
                  </a:lnTo>
                  <a:lnTo>
                    <a:pt x="1194079" y="1135075"/>
                  </a:lnTo>
                  <a:lnTo>
                    <a:pt x="1192961" y="1135532"/>
                  </a:lnTo>
                  <a:lnTo>
                    <a:pt x="1191094" y="1137399"/>
                  </a:lnTo>
                  <a:lnTo>
                    <a:pt x="1190625" y="1138516"/>
                  </a:lnTo>
                  <a:lnTo>
                    <a:pt x="1190625" y="1141145"/>
                  </a:lnTo>
                  <a:lnTo>
                    <a:pt x="1191094" y="1142263"/>
                  </a:lnTo>
                  <a:lnTo>
                    <a:pt x="1192961" y="1144130"/>
                  </a:lnTo>
                  <a:lnTo>
                    <a:pt x="1194079" y="1144600"/>
                  </a:lnTo>
                  <a:lnTo>
                    <a:pt x="1196708" y="1144600"/>
                  </a:lnTo>
                  <a:lnTo>
                    <a:pt x="1197825" y="1144130"/>
                  </a:lnTo>
                  <a:lnTo>
                    <a:pt x="1199692" y="1142263"/>
                  </a:lnTo>
                  <a:lnTo>
                    <a:pt x="1200150" y="1141145"/>
                  </a:lnTo>
                  <a:lnTo>
                    <a:pt x="1200150" y="1138516"/>
                  </a:lnTo>
                  <a:close/>
                </a:path>
                <a:path w="7010400" h="2847340">
                  <a:moveTo>
                    <a:pt x="1200150" y="570979"/>
                  </a:moveTo>
                  <a:lnTo>
                    <a:pt x="1199692" y="569861"/>
                  </a:lnTo>
                  <a:lnTo>
                    <a:pt x="1197825" y="568007"/>
                  </a:lnTo>
                  <a:lnTo>
                    <a:pt x="1196708" y="567537"/>
                  </a:lnTo>
                  <a:lnTo>
                    <a:pt x="1194079" y="567537"/>
                  </a:lnTo>
                  <a:lnTo>
                    <a:pt x="1192961" y="568007"/>
                  </a:lnTo>
                  <a:lnTo>
                    <a:pt x="1191094" y="569861"/>
                  </a:lnTo>
                  <a:lnTo>
                    <a:pt x="1190625" y="570979"/>
                  </a:lnTo>
                  <a:lnTo>
                    <a:pt x="1190625" y="573620"/>
                  </a:lnTo>
                  <a:lnTo>
                    <a:pt x="1191094" y="574738"/>
                  </a:lnTo>
                  <a:lnTo>
                    <a:pt x="1192961" y="576592"/>
                  </a:lnTo>
                  <a:lnTo>
                    <a:pt x="1194079" y="577062"/>
                  </a:lnTo>
                  <a:lnTo>
                    <a:pt x="1196708" y="577062"/>
                  </a:lnTo>
                  <a:lnTo>
                    <a:pt x="1197825" y="576592"/>
                  </a:lnTo>
                  <a:lnTo>
                    <a:pt x="1199692" y="574738"/>
                  </a:lnTo>
                  <a:lnTo>
                    <a:pt x="1200150" y="573620"/>
                  </a:lnTo>
                  <a:lnTo>
                    <a:pt x="1200150" y="570979"/>
                  </a:lnTo>
                  <a:close/>
                </a:path>
                <a:path w="7010400" h="2847340">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7010400" h="2847340">
                  <a:moveTo>
                    <a:pt x="1247775" y="2841104"/>
                  </a:moveTo>
                  <a:lnTo>
                    <a:pt x="1247317" y="2839986"/>
                  </a:lnTo>
                  <a:lnTo>
                    <a:pt x="1245450" y="2838132"/>
                  </a:lnTo>
                  <a:lnTo>
                    <a:pt x="1244333" y="2837662"/>
                  </a:lnTo>
                  <a:lnTo>
                    <a:pt x="1241704" y="2837662"/>
                  </a:lnTo>
                  <a:lnTo>
                    <a:pt x="1240586" y="2838132"/>
                  </a:lnTo>
                  <a:lnTo>
                    <a:pt x="1238719" y="2839986"/>
                  </a:lnTo>
                  <a:lnTo>
                    <a:pt x="1238250" y="2841104"/>
                  </a:lnTo>
                  <a:lnTo>
                    <a:pt x="1238250" y="2843746"/>
                  </a:lnTo>
                  <a:lnTo>
                    <a:pt x="1238719" y="2844863"/>
                  </a:lnTo>
                  <a:lnTo>
                    <a:pt x="1240586" y="2846717"/>
                  </a:lnTo>
                  <a:lnTo>
                    <a:pt x="1241704" y="2847187"/>
                  </a:lnTo>
                  <a:lnTo>
                    <a:pt x="1244333" y="2847187"/>
                  </a:lnTo>
                  <a:lnTo>
                    <a:pt x="1245450" y="2846717"/>
                  </a:lnTo>
                  <a:lnTo>
                    <a:pt x="1247317" y="2844863"/>
                  </a:lnTo>
                  <a:lnTo>
                    <a:pt x="1247775" y="2843746"/>
                  </a:lnTo>
                  <a:lnTo>
                    <a:pt x="1247775" y="2841104"/>
                  </a:lnTo>
                  <a:close/>
                </a:path>
                <a:path w="7010400" h="2847340">
                  <a:moveTo>
                    <a:pt x="1247775" y="2273579"/>
                  </a:moveTo>
                  <a:lnTo>
                    <a:pt x="1247317" y="2272449"/>
                  </a:lnTo>
                  <a:lnTo>
                    <a:pt x="1245450" y="2270595"/>
                  </a:lnTo>
                  <a:lnTo>
                    <a:pt x="1244333" y="2270125"/>
                  </a:lnTo>
                  <a:lnTo>
                    <a:pt x="1241704" y="2270125"/>
                  </a:lnTo>
                  <a:lnTo>
                    <a:pt x="1240586" y="2270595"/>
                  </a:lnTo>
                  <a:lnTo>
                    <a:pt x="1238719" y="2272449"/>
                  </a:lnTo>
                  <a:lnTo>
                    <a:pt x="1238250" y="2273579"/>
                  </a:lnTo>
                  <a:lnTo>
                    <a:pt x="1238250" y="2276208"/>
                  </a:lnTo>
                  <a:lnTo>
                    <a:pt x="1238719" y="2277326"/>
                  </a:lnTo>
                  <a:lnTo>
                    <a:pt x="1240586" y="2279192"/>
                  </a:lnTo>
                  <a:lnTo>
                    <a:pt x="1241704" y="2279650"/>
                  </a:lnTo>
                  <a:lnTo>
                    <a:pt x="1244333" y="2279650"/>
                  </a:lnTo>
                  <a:lnTo>
                    <a:pt x="1245450" y="2279192"/>
                  </a:lnTo>
                  <a:lnTo>
                    <a:pt x="1247317" y="2277326"/>
                  </a:lnTo>
                  <a:lnTo>
                    <a:pt x="1247775" y="2276208"/>
                  </a:lnTo>
                  <a:lnTo>
                    <a:pt x="1247775" y="2273579"/>
                  </a:lnTo>
                  <a:close/>
                </a:path>
                <a:path w="7010400" h="2847340">
                  <a:moveTo>
                    <a:pt x="1247775" y="1706041"/>
                  </a:moveTo>
                  <a:lnTo>
                    <a:pt x="1247317" y="1704924"/>
                  </a:lnTo>
                  <a:lnTo>
                    <a:pt x="1245450" y="1703070"/>
                  </a:lnTo>
                  <a:lnTo>
                    <a:pt x="1244333" y="1702600"/>
                  </a:lnTo>
                  <a:lnTo>
                    <a:pt x="1241704" y="1702600"/>
                  </a:lnTo>
                  <a:lnTo>
                    <a:pt x="1240586" y="1703070"/>
                  </a:lnTo>
                  <a:lnTo>
                    <a:pt x="1238719" y="1704924"/>
                  </a:lnTo>
                  <a:lnTo>
                    <a:pt x="1238250" y="1706041"/>
                  </a:lnTo>
                  <a:lnTo>
                    <a:pt x="1238250" y="1708683"/>
                  </a:lnTo>
                  <a:lnTo>
                    <a:pt x="1238719" y="1709801"/>
                  </a:lnTo>
                  <a:lnTo>
                    <a:pt x="1240586" y="1711655"/>
                  </a:lnTo>
                  <a:lnTo>
                    <a:pt x="1241704" y="1712125"/>
                  </a:lnTo>
                  <a:lnTo>
                    <a:pt x="1244333" y="1712125"/>
                  </a:lnTo>
                  <a:lnTo>
                    <a:pt x="1245450" y="1711655"/>
                  </a:lnTo>
                  <a:lnTo>
                    <a:pt x="1247317" y="1709801"/>
                  </a:lnTo>
                  <a:lnTo>
                    <a:pt x="1247775" y="1708683"/>
                  </a:lnTo>
                  <a:lnTo>
                    <a:pt x="1247775" y="1706041"/>
                  </a:lnTo>
                  <a:close/>
                </a:path>
                <a:path w="7010400" h="2847340">
                  <a:moveTo>
                    <a:pt x="1247775" y="1138516"/>
                  </a:moveTo>
                  <a:lnTo>
                    <a:pt x="1247317" y="1137399"/>
                  </a:lnTo>
                  <a:lnTo>
                    <a:pt x="1245450" y="1135532"/>
                  </a:lnTo>
                  <a:lnTo>
                    <a:pt x="1244333" y="1135075"/>
                  </a:lnTo>
                  <a:lnTo>
                    <a:pt x="1241704" y="1135075"/>
                  </a:lnTo>
                  <a:lnTo>
                    <a:pt x="1240586" y="1135532"/>
                  </a:lnTo>
                  <a:lnTo>
                    <a:pt x="1238719" y="1137399"/>
                  </a:lnTo>
                  <a:lnTo>
                    <a:pt x="1238250" y="1138516"/>
                  </a:lnTo>
                  <a:lnTo>
                    <a:pt x="1238250" y="1141145"/>
                  </a:lnTo>
                  <a:lnTo>
                    <a:pt x="1238719" y="1142263"/>
                  </a:lnTo>
                  <a:lnTo>
                    <a:pt x="1240586" y="1144130"/>
                  </a:lnTo>
                  <a:lnTo>
                    <a:pt x="1241704" y="1144600"/>
                  </a:lnTo>
                  <a:lnTo>
                    <a:pt x="1244333" y="1144600"/>
                  </a:lnTo>
                  <a:lnTo>
                    <a:pt x="1245450" y="1144130"/>
                  </a:lnTo>
                  <a:lnTo>
                    <a:pt x="1247317" y="1142263"/>
                  </a:lnTo>
                  <a:lnTo>
                    <a:pt x="1247775" y="1141145"/>
                  </a:lnTo>
                  <a:lnTo>
                    <a:pt x="1247775" y="1138516"/>
                  </a:lnTo>
                  <a:close/>
                </a:path>
                <a:path w="7010400" h="2847340">
                  <a:moveTo>
                    <a:pt x="1247775" y="570979"/>
                  </a:moveTo>
                  <a:lnTo>
                    <a:pt x="1247317" y="569861"/>
                  </a:lnTo>
                  <a:lnTo>
                    <a:pt x="1245450" y="568007"/>
                  </a:lnTo>
                  <a:lnTo>
                    <a:pt x="1244333" y="567537"/>
                  </a:lnTo>
                  <a:lnTo>
                    <a:pt x="1241704" y="567537"/>
                  </a:lnTo>
                  <a:lnTo>
                    <a:pt x="1240586" y="568007"/>
                  </a:lnTo>
                  <a:lnTo>
                    <a:pt x="1238719" y="569861"/>
                  </a:lnTo>
                  <a:lnTo>
                    <a:pt x="1238250" y="570979"/>
                  </a:lnTo>
                  <a:lnTo>
                    <a:pt x="1238250" y="573620"/>
                  </a:lnTo>
                  <a:lnTo>
                    <a:pt x="1238719" y="574738"/>
                  </a:lnTo>
                  <a:lnTo>
                    <a:pt x="1240586" y="576592"/>
                  </a:lnTo>
                  <a:lnTo>
                    <a:pt x="1241704" y="577062"/>
                  </a:lnTo>
                  <a:lnTo>
                    <a:pt x="1244333" y="577062"/>
                  </a:lnTo>
                  <a:lnTo>
                    <a:pt x="1245450" y="576592"/>
                  </a:lnTo>
                  <a:lnTo>
                    <a:pt x="1247317" y="574738"/>
                  </a:lnTo>
                  <a:lnTo>
                    <a:pt x="1247775" y="573620"/>
                  </a:lnTo>
                  <a:lnTo>
                    <a:pt x="1247775" y="570979"/>
                  </a:lnTo>
                  <a:close/>
                </a:path>
                <a:path w="7010400" h="2847340">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7010400" h="2847340">
                  <a:moveTo>
                    <a:pt x="1295400" y="2841104"/>
                  </a:moveTo>
                  <a:lnTo>
                    <a:pt x="1294942" y="2839986"/>
                  </a:lnTo>
                  <a:lnTo>
                    <a:pt x="1293075" y="2838132"/>
                  </a:lnTo>
                  <a:lnTo>
                    <a:pt x="1291958" y="2837662"/>
                  </a:lnTo>
                  <a:lnTo>
                    <a:pt x="1289329" y="2837662"/>
                  </a:lnTo>
                  <a:lnTo>
                    <a:pt x="1288211" y="2838132"/>
                  </a:lnTo>
                  <a:lnTo>
                    <a:pt x="1286344" y="2839986"/>
                  </a:lnTo>
                  <a:lnTo>
                    <a:pt x="1285875" y="2841104"/>
                  </a:lnTo>
                  <a:lnTo>
                    <a:pt x="1285875" y="2843746"/>
                  </a:lnTo>
                  <a:lnTo>
                    <a:pt x="1286344" y="2844863"/>
                  </a:lnTo>
                  <a:lnTo>
                    <a:pt x="1288211" y="2846717"/>
                  </a:lnTo>
                  <a:lnTo>
                    <a:pt x="1289329" y="2847187"/>
                  </a:lnTo>
                  <a:lnTo>
                    <a:pt x="1291958" y="2847187"/>
                  </a:lnTo>
                  <a:lnTo>
                    <a:pt x="1293075" y="2846717"/>
                  </a:lnTo>
                  <a:lnTo>
                    <a:pt x="1294942" y="2844863"/>
                  </a:lnTo>
                  <a:lnTo>
                    <a:pt x="1295400" y="2843746"/>
                  </a:lnTo>
                  <a:lnTo>
                    <a:pt x="1295400" y="2841104"/>
                  </a:lnTo>
                  <a:close/>
                </a:path>
                <a:path w="7010400" h="2847340">
                  <a:moveTo>
                    <a:pt x="1295400" y="2273579"/>
                  </a:moveTo>
                  <a:lnTo>
                    <a:pt x="1294942" y="2272449"/>
                  </a:lnTo>
                  <a:lnTo>
                    <a:pt x="1293075" y="2270595"/>
                  </a:lnTo>
                  <a:lnTo>
                    <a:pt x="1291958" y="2270125"/>
                  </a:lnTo>
                  <a:lnTo>
                    <a:pt x="1289329" y="2270125"/>
                  </a:lnTo>
                  <a:lnTo>
                    <a:pt x="1288211" y="2270595"/>
                  </a:lnTo>
                  <a:lnTo>
                    <a:pt x="1286344" y="2272449"/>
                  </a:lnTo>
                  <a:lnTo>
                    <a:pt x="1285875" y="2273579"/>
                  </a:lnTo>
                  <a:lnTo>
                    <a:pt x="1285875" y="2276208"/>
                  </a:lnTo>
                  <a:lnTo>
                    <a:pt x="1286344" y="2277326"/>
                  </a:lnTo>
                  <a:lnTo>
                    <a:pt x="1288211" y="2279192"/>
                  </a:lnTo>
                  <a:lnTo>
                    <a:pt x="1289329" y="2279650"/>
                  </a:lnTo>
                  <a:lnTo>
                    <a:pt x="1291958" y="2279650"/>
                  </a:lnTo>
                  <a:lnTo>
                    <a:pt x="1293075" y="2279192"/>
                  </a:lnTo>
                  <a:lnTo>
                    <a:pt x="1294942" y="2277326"/>
                  </a:lnTo>
                  <a:lnTo>
                    <a:pt x="1295400" y="2276208"/>
                  </a:lnTo>
                  <a:lnTo>
                    <a:pt x="1295400" y="2273579"/>
                  </a:lnTo>
                  <a:close/>
                </a:path>
                <a:path w="7010400" h="2847340">
                  <a:moveTo>
                    <a:pt x="1295400" y="1706041"/>
                  </a:moveTo>
                  <a:lnTo>
                    <a:pt x="1294942" y="1704924"/>
                  </a:lnTo>
                  <a:lnTo>
                    <a:pt x="1293075" y="1703070"/>
                  </a:lnTo>
                  <a:lnTo>
                    <a:pt x="1291958" y="1702600"/>
                  </a:lnTo>
                  <a:lnTo>
                    <a:pt x="1289329" y="1702600"/>
                  </a:lnTo>
                  <a:lnTo>
                    <a:pt x="1288211" y="1703070"/>
                  </a:lnTo>
                  <a:lnTo>
                    <a:pt x="1286344" y="1704924"/>
                  </a:lnTo>
                  <a:lnTo>
                    <a:pt x="1285875" y="1706041"/>
                  </a:lnTo>
                  <a:lnTo>
                    <a:pt x="1285875" y="1708683"/>
                  </a:lnTo>
                  <a:lnTo>
                    <a:pt x="1286344" y="1709801"/>
                  </a:lnTo>
                  <a:lnTo>
                    <a:pt x="1288211" y="1711655"/>
                  </a:lnTo>
                  <a:lnTo>
                    <a:pt x="1289329" y="1712125"/>
                  </a:lnTo>
                  <a:lnTo>
                    <a:pt x="1291958" y="1712125"/>
                  </a:lnTo>
                  <a:lnTo>
                    <a:pt x="1293075" y="1711655"/>
                  </a:lnTo>
                  <a:lnTo>
                    <a:pt x="1294942" y="1709801"/>
                  </a:lnTo>
                  <a:lnTo>
                    <a:pt x="1295400" y="1708683"/>
                  </a:lnTo>
                  <a:lnTo>
                    <a:pt x="1295400" y="1706041"/>
                  </a:lnTo>
                  <a:close/>
                </a:path>
                <a:path w="7010400" h="2847340">
                  <a:moveTo>
                    <a:pt x="1295400" y="1138516"/>
                  </a:moveTo>
                  <a:lnTo>
                    <a:pt x="1294942" y="1137399"/>
                  </a:lnTo>
                  <a:lnTo>
                    <a:pt x="1293075" y="1135532"/>
                  </a:lnTo>
                  <a:lnTo>
                    <a:pt x="1291958" y="1135075"/>
                  </a:lnTo>
                  <a:lnTo>
                    <a:pt x="1289329" y="1135075"/>
                  </a:lnTo>
                  <a:lnTo>
                    <a:pt x="1288211" y="1135532"/>
                  </a:lnTo>
                  <a:lnTo>
                    <a:pt x="1286344" y="1137399"/>
                  </a:lnTo>
                  <a:lnTo>
                    <a:pt x="1285875" y="1138516"/>
                  </a:lnTo>
                  <a:lnTo>
                    <a:pt x="1285875" y="1141145"/>
                  </a:lnTo>
                  <a:lnTo>
                    <a:pt x="1286344" y="1142263"/>
                  </a:lnTo>
                  <a:lnTo>
                    <a:pt x="1288211" y="1144130"/>
                  </a:lnTo>
                  <a:lnTo>
                    <a:pt x="1289329" y="1144600"/>
                  </a:lnTo>
                  <a:lnTo>
                    <a:pt x="1291958" y="1144600"/>
                  </a:lnTo>
                  <a:lnTo>
                    <a:pt x="1293075" y="1144130"/>
                  </a:lnTo>
                  <a:lnTo>
                    <a:pt x="1294942" y="1142263"/>
                  </a:lnTo>
                  <a:lnTo>
                    <a:pt x="1295400" y="1141145"/>
                  </a:lnTo>
                  <a:lnTo>
                    <a:pt x="1295400" y="1138516"/>
                  </a:lnTo>
                  <a:close/>
                </a:path>
                <a:path w="7010400" h="2847340">
                  <a:moveTo>
                    <a:pt x="1295400" y="570979"/>
                  </a:moveTo>
                  <a:lnTo>
                    <a:pt x="1294942" y="569861"/>
                  </a:lnTo>
                  <a:lnTo>
                    <a:pt x="1293075" y="568007"/>
                  </a:lnTo>
                  <a:lnTo>
                    <a:pt x="1291958" y="567537"/>
                  </a:lnTo>
                  <a:lnTo>
                    <a:pt x="1289329" y="567537"/>
                  </a:lnTo>
                  <a:lnTo>
                    <a:pt x="1288211" y="568007"/>
                  </a:lnTo>
                  <a:lnTo>
                    <a:pt x="1286344" y="569861"/>
                  </a:lnTo>
                  <a:lnTo>
                    <a:pt x="1285875" y="570979"/>
                  </a:lnTo>
                  <a:lnTo>
                    <a:pt x="1285875" y="573620"/>
                  </a:lnTo>
                  <a:lnTo>
                    <a:pt x="1286344" y="574738"/>
                  </a:lnTo>
                  <a:lnTo>
                    <a:pt x="1288211" y="576592"/>
                  </a:lnTo>
                  <a:lnTo>
                    <a:pt x="1289329" y="577062"/>
                  </a:lnTo>
                  <a:lnTo>
                    <a:pt x="1291958" y="577062"/>
                  </a:lnTo>
                  <a:lnTo>
                    <a:pt x="1293075" y="576592"/>
                  </a:lnTo>
                  <a:lnTo>
                    <a:pt x="1294942" y="574738"/>
                  </a:lnTo>
                  <a:lnTo>
                    <a:pt x="1295400" y="573620"/>
                  </a:lnTo>
                  <a:lnTo>
                    <a:pt x="1295400" y="570979"/>
                  </a:lnTo>
                  <a:close/>
                </a:path>
                <a:path w="7010400" h="2847340">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7010400" h="2847340">
                  <a:moveTo>
                    <a:pt x="1343025" y="2841104"/>
                  </a:moveTo>
                  <a:lnTo>
                    <a:pt x="1342567" y="2839986"/>
                  </a:lnTo>
                  <a:lnTo>
                    <a:pt x="1340700" y="2838132"/>
                  </a:lnTo>
                  <a:lnTo>
                    <a:pt x="1339583" y="2837662"/>
                  </a:lnTo>
                  <a:lnTo>
                    <a:pt x="1336954" y="2837662"/>
                  </a:lnTo>
                  <a:lnTo>
                    <a:pt x="1335836" y="2838132"/>
                  </a:lnTo>
                  <a:lnTo>
                    <a:pt x="1333969" y="2839986"/>
                  </a:lnTo>
                  <a:lnTo>
                    <a:pt x="1333500" y="2841104"/>
                  </a:lnTo>
                  <a:lnTo>
                    <a:pt x="1333500" y="2843746"/>
                  </a:lnTo>
                  <a:lnTo>
                    <a:pt x="1333969" y="2844863"/>
                  </a:lnTo>
                  <a:lnTo>
                    <a:pt x="1335836" y="2846717"/>
                  </a:lnTo>
                  <a:lnTo>
                    <a:pt x="1336954" y="2847187"/>
                  </a:lnTo>
                  <a:lnTo>
                    <a:pt x="1339583" y="2847187"/>
                  </a:lnTo>
                  <a:lnTo>
                    <a:pt x="1340700" y="2846717"/>
                  </a:lnTo>
                  <a:lnTo>
                    <a:pt x="1342567" y="2844863"/>
                  </a:lnTo>
                  <a:lnTo>
                    <a:pt x="1343025" y="2843746"/>
                  </a:lnTo>
                  <a:lnTo>
                    <a:pt x="1343025" y="2841104"/>
                  </a:lnTo>
                  <a:close/>
                </a:path>
                <a:path w="7010400" h="2847340">
                  <a:moveTo>
                    <a:pt x="1343025" y="2273579"/>
                  </a:moveTo>
                  <a:lnTo>
                    <a:pt x="1342567" y="2272449"/>
                  </a:lnTo>
                  <a:lnTo>
                    <a:pt x="1340700" y="2270595"/>
                  </a:lnTo>
                  <a:lnTo>
                    <a:pt x="1339583" y="2270125"/>
                  </a:lnTo>
                  <a:lnTo>
                    <a:pt x="1336954" y="2270125"/>
                  </a:lnTo>
                  <a:lnTo>
                    <a:pt x="1335836" y="2270595"/>
                  </a:lnTo>
                  <a:lnTo>
                    <a:pt x="1333969" y="2272449"/>
                  </a:lnTo>
                  <a:lnTo>
                    <a:pt x="1333500" y="2273579"/>
                  </a:lnTo>
                  <a:lnTo>
                    <a:pt x="1333500" y="2276208"/>
                  </a:lnTo>
                  <a:lnTo>
                    <a:pt x="1333969" y="2277326"/>
                  </a:lnTo>
                  <a:lnTo>
                    <a:pt x="1335836" y="2279192"/>
                  </a:lnTo>
                  <a:lnTo>
                    <a:pt x="1336954" y="2279650"/>
                  </a:lnTo>
                  <a:lnTo>
                    <a:pt x="1339583" y="2279650"/>
                  </a:lnTo>
                  <a:lnTo>
                    <a:pt x="1340700" y="2279192"/>
                  </a:lnTo>
                  <a:lnTo>
                    <a:pt x="1342567" y="2277326"/>
                  </a:lnTo>
                  <a:lnTo>
                    <a:pt x="1343025" y="2276208"/>
                  </a:lnTo>
                  <a:lnTo>
                    <a:pt x="1343025" y="2273579"/>
                  </a:lnTo>
                  <a:close/>
                </a:path>
                <a:path w="7010400" h="2847340">
                  <a:moveTo>
                    <a:pt x="1343025" y="1706041"/>
                  </a:moveTo>
                  <a:lnTo>
                    <a:pt x="1342567" y="1704924"/>
                  </a:lnTo>
                  <a:lnTo>
                    <a:pt x="1340700" y="1703070"/>
                  </a:lnTo>
                  <a:lnTo>
                    <a:pt x="1339583" y="1702600"/>
                  </a:lnTo>
                  <a:lnTo>
                    <a:pt x="1336954" y="1702600"/>
                  </a:lnTo>
                  <a:lnTo>
                    <a:pt x="1335836" y="1703070"/>
                  </a:lnTo>
                  <a:lnTo>
                    <a:pt x="1333969" y="1704924"/>
                  </a:lnTo>
                  <a:lnTo>
                    <a:pt x="1333500" y="1706041"/>
                  </a:lnTo>
                  <a:lnTo>
                    <a:pt x="1333500" y="1708683"/>
                  </a:lnTo>
                  <a:lnTo>
                    <a:pt x="1333969" y="1709801"/>
                  </a:lnTo>
                  <a:lnTo>
                    <a:pt x="1335836" y="1711655"/>
                  </a:lnTo>
                  <a:lnTo>
                    <a:pt x="1336954" y="1712125"/>
                  </a:lnTo>
                  <a:lnTo>
                    <a:pt x="1339583" y="1712125"/>
                  </a:lnTo>
                  <a:lnTo>
                    <a:pt x="1340700" y="1711655"/>
                  </a:lnTo>
                  <a:lnTo>
                    <a:pt x="1342567" y="1709801"/>
                  </a:lnTo>
                  <a:lnTo>
                    <a:pt x="1343025" y="1708683"/>
                  </a:lnTo>
                  <a:lnTo>
                    <a:pt x="1343025" y="1706041"/>
                  </a:lnTo>
                  <a:close/>
                </a:path>
                <a:path w="7010400" h="2847340">
                  <a:moveTo>
                    <a:pt x="1343025" y="1138516"/>
                  </a:moveTo>
                  <a:lnTo>
                    <a:pt x="1342567" y="1137399"/>
                  </a:lnTo>
                  <a:lnTo>
                    <a:pt x="1340700" y="1135532"/>
                  </a:lnTo>
                  <a:lnTo>
                    <a:pt x="1339583" y="1135075"/>
                  </a:lnTo>
                  <a:lnTo>
                    <a:pt x="1336954" y="1135075"/>
                  </a:lnTo>
                  <a:lnTo>
                    <a:pt x="1335836" y="1135532"/>
                  </a:lnTo>
                  <a:lnTo>
                    <a:pt x="1333969" y="1137399"/>
                  </a:lnTo>
                  <a:lnTo>
                    <a:pt x="1333500" y="1138516"/>
                  </a:lnTo>
                  <a:lnTo>
                    <a:pt x="1333500" y="1141145"/>
                  </a:lnTo>
                  <a:lnTo>
                    <a:pt x="1333969" y="1142263"/>
                  </a:lnTo>
                  <a:lnTo>
                    <a:pt x="1335836" y="1144130"/>
                  </a:lnTo>
                  <a:lnTo>
                    <a:pt x="1336954" y="1144600"/>
                  </a:lnTo>
                  <a:lnTo>
                    <a:pt x="1339583" y="1144600"/>
                  </a:lnTo>
                  <a:lnTo>
                    <a:pt x="1340700" y="1144130"/>
                  </a:lnTo>
                  <a:lnTo>
                    <a:pt x="1342567" y="1142263"/>
                  </a:lnTo>
                  <a:lnTo>
                    <a:pt x="1343025" y="1141145"/>
                  </a:lnTo>
                  <a:lnTo>
                    <a:pt x="1343025" y="1138516"/>
                  </a:lnTo>
                  <a:close/>
                </a:path>
                <a:path w="7010400" h="2847340">
                  <a:moveTo>
                    <a:pt x="1343025" y="570979"/>
                  </a:moveTo>
                  <a:lnTo>
                    <a:pt x="1342567" y="569861"/>
                  </a:lnTo>
                  <a:lnTo>
                    <a:pt x="1340700" y="568007"/>
                  </a:lnTo>
                  <a:lnTo>
                    <a:pt x="1339583" y="567537"/>
                  </a:lnTo>
                  <a:lnTo>
                    <a:pt x="1336954" y="567537"/>
                  </a:lnTo>
                  <a:lnTo>
                    <a:pt x="1335836" y="568007"/>
                  </a:lnTo>
                  <a:lnTo>
                    <a:pt x="1333969" y="569861"/>
                  </a:lnTo>
                  <a:lnTo>
                    <a:pt x="1333500" y="570979"/>
                  </a:lnTo>
                  <a:lnTo>
                    <a:pt x="1333500" y="573620"/>
                  </a:lnTo>
                  <a:lnTo>
                    <a:pt x="1333969" y="574738"/>
                  </a:lnTo>
                  <a:lnTo>
                    <a:pt x="1335836" y="576592"/>
                  </a:lnTo>
                  <a:lnTo>
                    <a:pt x="1336954" y="577062"/>
                  </a:lnTo>
                  <a:lnTo>
                    <a:pt x="1339583" y="577062"/>
                  </a:lnTo>
                  <a:lnTo>
                    <a:pt x="1340700" y="576592"/>
                  </a:lnTo>
                  <a:lnTo>
                    <a:pt x="1342567" y="574738"/>
                  </a:lnTo>
                  <a:lnTo>
                    <a:pt x="1343025" y="573620"/>
                  </a:lnTo>
                  <a:lnTo>
                    <a:pt x="1343025" y="570979"/>
                  </a:lnTo>
                  <a:close/>
                </a:path>
                <a:path w="7010400" h="2847340">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7010400" h="2847340">
                  <a:moveTo>
                    <a:pt x="1390650" y="2841104"/>
                  </a:moveTo>
                  <a:lnTo>
                    <a:pt x="1390192" y="2839986"/>
                  </a:lnTo>
                  <a:lnTo>
                    <a:pt x="1388325" y="2838132"/>
                  </a:lnTo>
                  <a:lnTo>
                    <a:pt x="1387208" y="2837662"/>
                  </a:lnTo>
                  <a:lnTo>
                    <a:pt x="1384579" y="2837662"/>
                  </a:lnTo>
                  <a:lnTo>
                    <a:pt x="1383461" y="2838132"/>
                  </a:lnTo>
                  <a:lnTo>
                    <a:pt x="1381594" y="2839986"/>
                  </a:lnTo>
                  <a:lnTo>
                    <a:pt x="1381125" y="2841104"/>
                  </a:lnTo>
                  <a:lnTo>
                    <a:pt x="1381125" y="2843746"/>
                  </a:lnTo>
                  <a:lnTo>
                    <a:pt x="1381594" y="2844863"/>
                  </a:lnTo>
                  <a:lnTo>
                    <a:pt x="1383461" y="2846717"/>
                  </a:lnTo>
                  <a:lnTo>
                    <a:pt x="1384579" y="2847187"/>
                  </a:lnTo>
                  <a:lnTo>
                    <a:pt x="1387208" y="2847187"/>
                  </a:lnTo>
                  <a:lnTo>
                    <a:pt x="1388325" y="2846717"/>
                  </a:lnTo>
                  <a:lnTo>
                    <a:pt x="1390192" y="2844863"/>
                  </a:lnTo>
                  <a:lnTo>
                    <a:pt x="1390650" y="2843746"/>
                  </a:lnTo>
                  <a:lnTo>
                    <a:pt x="1390650" y="2841104"/>
                  </a:lnTo>
                  <a:close/>
                </a:path>
                <a:path w="7010400" h="2847340">
                  <a:moveTo>
                    <a:pt x="1390650" y="2273579"/>
                  </a:moveTo>
                  <a:lnTo>
                    <a:pt x="1390192" y="2272449"/>
                  </a:lnTo>
                  <a:lnTo>
                    <a:pt x="1388325" y="2270595"/>
                  </a:lnTo>
                  <a:lnTo>
                    <a:pt x="1387208" y="2270125"/>
                  </a:lnTo>
                  <a:lnTo>
                    <a:pt x="1384579" y="2270125"/>
                  </a:lnTo>
                  <a:lnTo>
                    <a:pt x="1383461" y="2270595"/>
                  </a:lnTo>
                  <a:lnTo>
                    <a:pt x="1381594" y="2272449"/>
                  </a:lnTo>
                  <a:lnTo>
                    <a:pt x="1381125" y="2273579"/>
                  </a:lnTo>
                  <a:lnTo>
                    <a:pt x="1381125" y="2276208"/>
                  </a:lnTo>
                  <a:lnTo>
                    <a:pt x="1381594" y="2277326"/>
                  </a:lnTo>
                  <a:lnTo>
                    <a:pt x="1383461" y="2279192"/>
                  </a:lnTo>
                  <a:lnTo>
                    <a:pt x="1384579" y="2279650"/>
                  </a:lnTo>
                  <a:lnTo>
                    <a:pt x="1387208" y="2279650"/>
                  </a:lnTo>
                  <a:lnTo>
                    <a:pt x="1388325" y="2279192"/>
                  </a:lnTo>
                  <a:lnTo>
                    <a:pt x="1390192" y="2277326"/>
                  </a:lnTo>
                  <a:lnTo>
                    <a:pt x="1390650" y="2276208"/>
                  </a:lnTo>
                  <a:lnTo>
                    <a:pt x="1390650" y="2273579"/>
                  </a:lnTo>
                  <a:close/>
                </a:path>
                <a:path w="7010400" h="2847340">
                  <a:moveTo>
                    <a:pt x="1390650" y="1706041"/>
                  </a:moveTo>
                  <a:lnTo>
                    <a:pt x="1390192" y="1704924"/>
                  </a:lnTo>
                  <a:lnTo>
                    <a:pt x="1388325" y="1703070"/>
                  </a:lnTo>
                  <a:lnTo>
                    <a:pt x="1387208" y="1702600"/>
                  </a:lnTo>
                  <a:lnTo>
                    <a:pt x="1384579" y="1702600"/>
                  </a:lnTo>
                  <a:lnTo>
                    <a:pt x="1383461" y="1703070"/>
                  </a:lnTo>
                  <a:lnTo>
                    <a:pt x="1381594" y="1704924"/>
                  </a:lnTo>
                  <a:lnTo>
                    <a:pt x="1381125" y="1706041"/>
                  </a:lnTo>
                  <a:lnTo>
                    <a:pt x="1381125" y="1708683"/>
                  </a:lnTo>
                  <a:lnTo>
                    <a:pt x="1381594" y="1709801"/>
                  </a:lnTo>
                  <a:lnTo>
                    <a:pt x="1383461" y="1711655"/>
                  </a:lnTo>
                  <a:lnTo>
                    <a:pt x="1384579" y="1712125"/>
                  </a:lnTo>
                  <a:lnTo>
                    <a:pt x="1387208" y="1712125"/>
                  </a:lnTo>
                  <a:lnTo>
                    <a:pt x="1388325" y="1711655"/>
                  </a:lnTo>
                  <a:lnTo>
                    <a:pt x="1390192" y="1709801"/>
                  </a:lnTo>
                  <a:lnTo>
                    <a:pt x="1390650" y="1708683"/>
                  </a:lnTo>
                  <a:lnTo>
                    <a:pt x="1390650" y="1706041"/>
                  </a:lnTo>
                  <a:close/>
                </a:path>
                <a:path w="7010400" h="2847340">
                  <a:moveTo>
                    <a:pt x="1390650" y="1138516"/>
                  </a:moveTo>
                  <a:lnTo>
                    <a:pt x="1390192" y="1137399"/>
                  </a:lnTo>
                  <a:lnTo>
                    <a:pt x="1388325" y="1135532"/>
                  </a:lnTo>
                  <a:lnTo>
                    <a:pt x="1387208" y="1135075"/>
                  </a:lnTo>
                  <a:lnTo>
                    <a:pt x="1384579" y="1135075"/>
                  </a:lnTo>
                  <a:lnTo>
                    <a:pt x="1383461" y="1135532"/>
                  </a:lnTo>
                  <a:lnTo>
                    <a:pt x="1381594" y="1137399"/>
                  </a:lnTo>
                  <a:lnTo>
                    <a:pt x="1381125" y="1138516"/>
                  </a:lnTo>
                  <a:lnTo>
                    <a:pt x="1381125" y="1141145"/>
                  </a:lnTo>
                  <a:lnTo>
                    <a:pt x="1381594" y="1142263"/>
                  </a:lnTo>
                  <a:lnTo>
                    <a:pt x="1383461" y="1144130"/>
                  </a:lnTo>
                  <a:lnTo>
                    <a:pt x="1384579" y="1144600"/>
                  </a:lnTo>
                  <a:lnTo>
                    <a:pt x="1387208" y="1144600"/>
                  </a:lnTo>
                  <a:lnTo>
                    <a:pt x="1388325" y="1144130"/>
                  </a:lnTo>
                  <a:lnTo>
                    <a:pt x="1390192" y="1142263"/>
                  </a:lnTo>
                  <a:lnTo>
                    <a:pt x="1390650" y="1141145"/>
                  </a:lnTo>
                  <a:lnTo>
                    <a:pt x="1390650" y="1138516"/>
                  </a:lnTo>
                  <a:close/>
                </a:path>
                <a:path w="7010400" h="2847340">
                  <a:moveTo>
                    <a:pt x="1390650" y="570979"/>
                  </a:moveTo>
                  <a:lnTo>
                    <a:pt x="1390192" y="569861"/>
                  </a:lnTo>
                  <a:lnTo>
                    <a:pt x="1388325" y="568007"/>
                  </a:lnTo>
                  <a:lnTo>
                    <a:pt x="1387208" y="567537"/>
                  </a:lnTo>
                  <a:lnTo>
                    <a:pt x="1384579" y="567537"/>
                  </a:lnTo>
                  <a:lnTo>
                    <a:pt x="1383461" y="568007"/>
                  </a:lnTo>
                  <a:lnTo>
                    <a:pt x="1381594" y="569861"/>
                  </a:lnTo>
                  <a:lnTo>
                    <a:pt x="1381125" y="570979"/>
                  </a:lnTo>
                  <a:lnTo>
                    <a:pt x="1381125" y="573620"/>
                  </a:lnTo>
                  <a:lnTo>
                    <a:pt x="1381594" y="574738"/>
                  </a:lnTo>
                  <a:lnTo>
                    <a:pt x="1383461" y="576592"/>
                  </a:lnTo>
                  <a:lnTo>
                    <a:pt x="1384579" y="577062"/>
                  </a:lnTo>
                  <a:lnTo>
                    <a:pt x="1387208" y="577062"/>
                  </a:lnTo>
                  <a:lnTo>
                    <a:pt x="1388325" y="576592"/>
                  </a:lnTo>
                  <a:lnTo>
                    <a:pt x="1390192" y="574738"/>
                  </a:lnTo>
                  <a:lnTo>
                    <a:pt x="1390650" y="573620"/>
                  </a:lnTo>
                  <a:lnTo>
                    <a:pt x="1390650" y="570979"/>
                  </a:lnTo>
                  <a:close/>
                </a:path>
                <a:path w="7010400" h="2847340">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7010400" h="2847340">
                  <a:moveTo>
                    <a:pt x="1438275" y="2841104"/>
                  </a:moveTo>
                  <a:lnTo>
                    <a:pt x="1437817" y="2839986"/>
                  </a:lnTo>
                  <a:lnTo>
                    <a:pt x="1435950" y="2838132"/>
                  </a:lnTo>
                  <a:lnTo>
                    <a:pt x="1434833" y="2837662"/>
                  </a:lnTo>
                  <a:lnTo>
                    <a:pt x="1432204" y="2837662"/>
                  </a:lnTo>
                  <a:lnTo>
                    <a:pt x="1431086" y="2838132"/>
                  </a:lnTo>
                  <a:lnTo>
                    <a:pt x="1429219" y="2839986"/>
                  </a:lnTo>
                  <a:lnTo>
                    <a:pt x="1428750" y="2841104"/>
                  </a:lnTo>
                  <a:lnTo>
                    <a:pt x="1428750" y="2843746"/>
                  </a:lnTo>
                  <a:lnTo>
                    <a:pt x="1429219" y="2844863"/>
                  </a:lnTo>
                  <a:lnTo>
                    <a:pt x="1431086" y="2846717"/>
                  </a:lnTo>
                  <a:lnTo>
                    <a:pt x="1432204" y="2847187"/>
                  </a:lnTo>
                  <a:lnTo>
                    <a:pt x="1434833" y="2847187"/>
                  </a:lnTo>
                  <a:lnTo>
                    <a:pt x="1435950" y="2846717"/>
                  </a:lnTo>
                  <a:lnTo>
                    <a:pt x="1437817" y="2844863"/>
                  </a:lnTo>
                  <a:lnTo>
                    <a:pt x="1438275" y="2843746"/>
                  </a:lnTo>
                  <a:lnTo>
                    <a:pt x="1438275" y="2841104"/>
                  </a:lnTo>
                  <a:close/>
                </a:path>
                <a:path w="7010400" h="2847340">
                  <a:moveTo>
                    <a:pt x="1438275" y="2273579"/>
                  </a:moveTo>
                  <a:lnTo>
                    <a:pt x="1437817" y="2272449"/>
                  </a:lnTo>
                  <a:lnTo>
                    <a:pt x="1435950" y="2270595"/>
                  </a:lnTo>
                  <a:lnTo>
                    <a:pt x="1434833" y="2270125"/>
                  </a:lnTo>
                  <a:lnTo>
                    <a:pt x="1432204" y="2270125"/>
                  </a:lnTo>
                  <a:lnTo>
                    <a:pt x="1431086" y="2270595"/>
                  </a:lnTo>
                  <a:lnTo>
                    <a:pt x="1429219" y="2272449"/>
                  </a:lnTo>
                  <a:lnTo>
                    <a:pt x="1428750" y="2273579"/>
                  </a:lnTo>
                  <a:lnTo>
                    <a:pt x="1428750" y="2276208"/>
                  </a:lnTo>
                  <a:lnTo>
                    <a:pt x="1429219" y="2277326"/>
                  </a:lnTo>
                  <a:lnTo>
                    <a:pt x="1431086" y="2279192"/>
                  </a:lnTo>
                  <a:lnTo>
                    <a:pt x="1432204" y="2279650"/>
                  </a:lnTo>
                  <a:lnTo>
                    <a:pt x="1434833" y="2279650"/>
                  </a:lnTo>
                  <a:lnTo>
                    <a:pt x="1435950" y="2279192"/>
                  </a:lnTo>
                  <a:lnTo>
                    <a:pt x="1437817" y="2277326"/>
                  </a:lnTo>
                  <a:lnTo>
                    <a:pt x="1438275" y="2276208"/>
                  </a:lnTo>
                  <a:lnTo>
                    <a:pt x="1438275" y="2273579"/>
                  </a:lnTo>
                  <a:close/>
                </a:path>
                <a:path w="7010400" h="2847340">
                  <a:moveTo>
                    <a:pt x="1438275" y="1706041"/>
                  </a:moveTo>
                  <a:lnTo>
                    <a:pt x="1437817" y="1704924"/>
                  </a:lnTo>
                  <a:lnTo>
                    <a:pt x="1435950" y="1703070"/>
                  </a:lnTo>
                  <a:lnTo>
                    <a:pt x="1434833" y="1702600"/>
                  </a:lnTo>
                  <a:lnTo>
                    <a:pt x="1432204" y="1702600"/>
                  </a:lnTo>
                  <a:lnTo>
                    <a:pt x="1431086" y="1703070"/>
                  </a:lnTo>
                  <a:lnTo>
                    <a:pt x="1429219" y="1704924"/>
                  </a:lnTo>
                  <a:lnTo>
                    <a:pt x="1428750" y="1706041"/>
                  </a:lnTo>
                  <a:lnTo>
                    <a:pt x="1428750" y="1708683"/>
                  </a:lnTo>
                  <a:lnTo>
                    <a:pt x="1429219" y="1709801"/>
                  </a:lnTo>
                  <a:lnTo>
                    <a:pt x="1431086" y="1711655"/>
                  </a:lnTo>
                  <a:lnTo>
                    <a:pt x="1432204" y="1712125"/>
                  </a:lnTo>
                  <a:lnTo>
                    <a:pt x="1434833" y="1712125"/>
                  </a:lnTo>
                  <a:lnTo>
                    <a:pt x="1435950" y="1711655"/>
                  </a:lnTo>
                  <a:lnTo>
                    <a:pt x="1437817" y="1709801"/>
                  </a:lnTo>
                  <a:lnTo>
                    <a:pt x="1438275" y="1708683"/>
                  </a:lnTo>
                  <a:lnTo>
                    <a:pt x="1438275" y="1706041"/>
                  </a:lnTo>
                  <a:close/>
                </a:path>
                <a:path w="7010400" h="2847340">
                  <a:moveTo>
                    <a:pt x="1438275" y="1138516"/>
                  </a:moveTo>
                  <a:lnTo>
                    <a:pt x="1437817" y="1137399"/>
                  </a:lnTo>
                  <a:lnTo>
                    <a:pt x="1435950" y="1135532"/>
                  </a:lnTo>
                  <a:lnTo>
                    <a:pt x="1434833" y="1135075"/>
                  </a:lnTo>
                  <a:lnTo>
                    <a:pt x="1432204" y="1135075"/>
                  </a:lnTo>
                  <a:lnTo>
                    <a:pt x="1431086" y="1135532"/>
                  </a:lnTo>
                  <a:lnTo>
                    <a:pt x="1429219" y="1137399"/>
                  </a:lnTo>
                  <a:lnTo>
                    <a:pt x="1428750" y="1138516"/>
                  </a:lnTo>
                  <a:lnTo>
                    <a:pt x="1428750" y="1141145"/>
                  </a:lnTo>
                  <a:lnTo>
                    <a:pt x="1429219" y="1142263"/>
                  </a:lnTo>
                  <a:lnTo>
                    <a:pt x="1431086" y="1144130"/>
                  </a:lnTo>
                  <a:lnTo>
                    <a:pt x="1432204" y="1144600"/>
                  </a:lnTo>
                  <a:lnTo>
                    <a:pt x="1434833" y="1144600"/>
                  </a:lnTo>
                  <a:lnTo>
                    <a:pt x="1435950" y="1144130"/>
                  </a:lnTo>
                  <a:lnTo>
                    <a:pt x="1437817" y="1142263"/>
                  </a:lnTo>
                  <a:lnTo>
                    <a:pt x="1438275" y="1141145"/>
                  </a:lnTo>
                  <a:lnTo>
                    <a:pt x="1438275" y="1138516"/>
                  </a:lnTo>
                  <a:close/>
                </a:path>
                <a:path w="7010400" h="2847340">
                  <a:moveTo>
                    <a:pt x="1438275" y="570979"/>
                  </a:moveTo>
                  <a:lnTo>
                    <a:pt x="1437817" y="569861"/>
                  </a:lnTo>
                  <a:lnTo>
                    <a:pt x="1435950" y="568007"/>
                  </a:lnTo>
                  <a:lnTo>
                    <a:pt x="1434833" y="567537"/>
                  </a:lnTo>
                  <a:lnTo>
                    <a:pt x="1432204" y="567537"/>
                  </a:lnTo>
                  <a:lnTo>
                    <a:pt x="1431086" y="568007"/>
                  </a:lnTo>
                  <a:lnTo>
                    <a:pt x="1429219" y="569861"/>
                  </a:lnTo>
                  <a:lnTo>
                    <a:pt x="1428750" y="570979"/>
                  </a:lnTo>
                  <a:lnTo>
                    <a:pt x="1428750" y="573620"/>
                  </a:lnTo>
                  <a:lnTo>
                    <a:pt x="1429219" y="574738"/>
                  </a:lnTo>
                  <a:lnTo>
                    <a:pt x="1431086" y="576592"/>
                  </a:lnTo>
                  <a:lnTo>
                    <a:pt x="1432204" y="577062"/>
                  </a:lnTo>
                  <a:lnTo>
                    <a:pt x="1434833" y="577062"/>
                  </a:lnTo>
                  <a:lnTo>
                    <a:pt x="1435950" y="576592"/>
                  </a:lnTo>
                  <a:lnTo>
                    <a:pt x="1437817" y="574738"/>
                  </a:lnTo>
                  <a:lnTo>
                    <a:pt x="1438275" y="573620"/>
                  </a:lnTo>
                  <a:lnTo>
                    <a:pt x="1438275" y="570979"/>
                  </a:lnTo>
                  <a:close/>
                </a:path>
                <a:path w="7010400" h="2847340">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7010400" h="2847340">
                  <a:moveTo>
                    <a:pt x="1485900" y="2841104"/>
                  </a:moveTo>
                  <a:lnTo>
                    <a:pt x="1485442" y="2839986"/>
                  </a:lnTo>
                  <a:lnTo>
                    <a:pt x="1483575" y="2838132"/>
                  </a:lnTo>
                  <a:lnTo>
                    <a:pt x="1482458" y="2837662"/>
                  </a:lnTo>
                  <a:lnTo>
                    <a:pt x="1479829" y="2837662"/>
                  </a:lnTo>
                  <a:lnTo>
                    <a:pt x="1478711" y="2838132"/>
                  </a:lnTo>
                  <a:lnTo>
                    <a:pt x="1476844" y="2839986"/>
                  </a:lnTo>
                  <a:lnTo>
                    <a:pt x="1476375" y="2841104"/>
                  </a:lnTo>
                  <a:lnTo>
                    <a:pt x="1476375" y="2843746"/>
                  </a:lnTo>
                  <a:lnTo>
                    <a:pt x="1476844" y="2844863"/>
                  </a:lnTo>
                  <a:lnTo>
                    <a:pt x="1478711" y="2846717"/>
                  </a:lnTo>
                  <a:lnTo>
                    <a:pt x="1479829" y="2847187"/>
                  </a:lnTo>
                  <a:lnTo>
                    <a:pt x="1482458" y="2847187"/>
                  </a:lnTo>
                  <a:lnTo>
                    <a:pt x="1483575" y="2846717"/>
                  </a:lnTo>
                  <a:lnTo>
                    <a:pt x="1485442" y="2844863"/>
                  </a:lnTo>
                  <a:lnTo>
                    <a:pt x="1485900" y="2843746"/>
                  </a:lnTo>
                  <a:lnTo>
                    <a:pt x="1485900" y="2841104"/>
                  </a:lnTo>
                  <a:close/>
                </a:path>
                <a:path w="7010400" h="2847340">
                  <a:moveTo>
                    <a:pt x="1485900" y="2273579"/>
                  </a:moveTo>
                  <a:lnTo>
                    <a:pt x="1485442" y="2272449"/>
                  </a:lnTo>
                  <a:lnTo>
                    <a:pt x="1483575" y="2270595"/>
                  </a:lnTo>
                  <a:lnTo>
                    <a:pt x="1482458" y="2270125"/>
                  </a:lnTo>
                  <a:lnTo>
                    <a:pt x="1479829" y="2270125"/>
                  </a:lnTo>
                  <a:lnTo>
                    <a:pt x="1478711" y="2270595"/>
                  </a:lnTo>
                  <a:lnTo>
                    <a:pt x="1476844" y="2272449"/>
                  </a:lnTo>
                  <a:lnTo>
                    <a:pt x="1476375" y="2273579"/>
                  </a:lnTo>
                  <a:lnTo>
                    <a:pt x="1476375" y="2276208"/>
                  </a:lnTo>
                  <a:lnTo>
                    <a:pt x="1476844" y="2277326"/>
                  </a:lnTo>
                  <a:lnTo>
                    <a:pt x="1478711" y="2279192"/>
                  </a:lnTo>
                  <a:lnTo>
                    <a:pt x="1479829" y="2279650"/>
                  </a:lnTo>
                  <a:lnTo>
                    <a:pt x="1482458" y="2279650"/>
                  </a:lnTo>
                  <a:lnTo>
                    <a:pt x="1483575" y="2279192"/>
                  </a:lnTo>
                  <a:lnTo>
                    <a:pt x="1485442" y="2277326"/>
                  </a:lnTo>
                  <a:lnTo>
                    <a:pt x="1485900" y="2276208"/>
                  </a:lnTo>
                  <a:lnTo>
                    <a:pt x="1485900" y="2273579"/>
                  </a:lnTo>
                  <a:close/>
                </a:path>
                <a:path w="7010400" h="2847340">
                  <a:moveTo>
                    <a:pt x="1485900" y="1706041"/>
                  </a:moveTo>
                  <a:lnTo>
                    <a:pt x="1485442" y="1704924"/>
                  </a:lnTo>
                  <a:lnTo>
                    <a:pt x="1483575" y="1703070"/>
                  </a:lnTo>
                  <a:lnTo>
                    <a:pt x="1482458" y="1702600"/>
                  </a:lnTo>
                  <a:lnTo>
                    <a:pt x="1479829" y="1702600"/>
                  </a:lnTo>
                  <a:lnTo>
                    <a:pt x="1478711" y="1703070"/>
                  </a:lnTo>
                  <a:lnTo>
                    <a:pt x="1476844" y="1704924"/>
                  </a:lnTo>
                  <a:lnTo>
                    <a:pt x="1476375" y="1706041"/>
                  </a:lnTo>
                  <a:lnTo>
                    <a:pt x="1476375" y="1708683"/>
                  </a:lnTo>
                  <a:lnTo>
                    <a:pt x="1476844" y="1709801"/>
                  </a:lnTo>
                  <a:lnTo>
                    <a:pt x="1478711" y="1711655"/>
                  </a:lnTo>
                  <a:lnTo>
                    <a:pt x="1479829" y="1712125"/>
                  </a:lnTo>
                  <a:lnTo>
                    <a:pt x="1482458" y="1712125"/>
                  </a:lnTo>
                  <a:lnTo>
                    <a:pt x="1483575" y="1711655"/>
                  </a:lnTo>
                  <a:lnTo>
                    <a:pt x="1485442" y="1709801"/>
                  </a:lnTo>
                  <a:lnTo>
                    <a:pt x="1485900" y="1708683"/>
                  </a:lnTo>
                  <a:lnTo>
                    <a:pt x="1485900" y="1706041"/>
                  </a:lnTo>
                  <a:close/>
                </a:path>
                <a:path w="7010400" h="2847340">
                  <a:moveTo>
                    <a:pt x="1485900" y="1138516"/>
                  </a:moveTo>
                  <a:lnTo>
                    <a:pt x="1485442" y="1137399"/>
                  </a:lnTo>
                  <a:lnTo>
                    <a:pt x="1483575" y="1135532"/>
                  </a:lnTo>
                  <a:lnTo>
                    <a:pt x="1482458" y="1135075"/>
                  </a:lnTo>
                  <a:lnTo>
                    <a:pt x="1479829" y="1135075"/>
                  </a:lnTo>
                  <a:lnTo>
                    <a:pt x="1478711" y="1135532"/>
                  </a:lnTo>
                  <a:lnTo>
                    <a:pt x="1476844" y="1137399"/>
                  </a:lnTo>
                  <a:lnTo>
                    <a:pt x="1476375" y="1138516"/>
                  </a:lnTo>
                  <a:lnTo>
                    <a:pt x="1476375" y="1141145"/>
                  </a:lnTo>
                  <a:lnTo>
                    <a:pt x="1476844" y="1142263"/>
                  </a:lnTo>
                  <a:lnTo>
                    <a:pt x="1478711" y="1144130"/>
                  </a:lnTo>
                  <a:lnTo>
                    <a:pt x="1479829" y="1144600"/>
                  </a:lnTo>
                  <a:lnTo>
                    <a:pt x="1482458" y="1144600"/>
                  </a:lnTo>
                  <a:lnTo>
                    <a:pt x="1483575" y="1144130"/>
                  </a:lnTo>
                  <a:lnTo>
                    <a:pt x="1485442" y="1142263"/>
                  </a:lnTo>
                  <a:lnTo>
                    <a:pt x="1485900" y="1141145"/>
                  </a:lnTo>
                  <a:lnTo>
                    <a:pt x="1485900" y="1138516"/>
                  </a:lnTo>
                  <a:close/>
                </a:path>
                <a:path w="7010400" h="2847340">
                  <a:moveTo>
                    <a:pt x="1485900" y="570979"/>
                  </a:moveTo>
                  <a:lnTo>
                    <a:pt x="1485442" y="569861"/>
                  </a:lnTo>
                  <a:lnTo>
                    <a:pt x="1483575" y="568007"/>
                  </a:lnTo>
                  <a:lnTo>
                    <a:pt x="1482458" y="567537"/>
                  </a:lnTo>
                  <a:lnTo>
                    <a:pt x="1479829" y="567537"/>
                  </a:lnTo>
                  <a:lnTo>
                    <a:pt x="1478711" y="568007"/>
                  </a:lnTo>
                  <a:lnTo>
                    <a:pt x="1476844" y="569861"/>
                  </a:lnTo>
                  <a:lnTo>
                    <a:pt x="1476375" y="570979"/>
                  </a:lnTo>
                  <a:lnTo>
                    <a:pt x="1476375" y="573620"/>
                  </a:lnTo>
                  <a:lnTo>
                    <a:pt x="1476844" y="574738"/>
                  </a:lnTo>
                  <a:lnTo>
                    <a:pt x="1478711" y="576592"/>
                  </a:lnTo>
                  <a:lnTo>
                    <a:pt x="1479829" y="577062"/>
                  </a:lnTo>
                  <a:lnTo>
                    <a:pt x="1482458" y="577062"/>
                  </a:lnTo>
                  <a:lnTo>
                    <a:pt x="1483575" y="576592"/>
                  </a:lnTo>
                  <a:lnTo>
                    <a:pt x="1485442" y="574738"/>
                  </a:lnTo>
                  <a:lnTo>
                    <a:pt x="1485900" y="573620"/>
                  </a:lnTo>
                  <a:lnTo>
                    <a:pt x="1485900" y="570979"/>
                  </a:lnTo>
                  <a:close/>
                </a:path>
                <a:path w="7010400" h="2847340">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7010400" h="2847340">
                  <a:moveTo>
                    <a:pt x="1533525" y="2841104"/>
                  </a:moveTo>
                  <a:lnTo>
                    <a:pt x="1533067" y="2839986"/>
                  </a:lnTo>
                  <a:lnTo>
                    <a:pt x="1531200" y="2838132"/>
                  </a:lnTo>
                  <a:lnTo>
                    <a:pt x="1530083" y="2837662"/>
                  </a:lnTo>
                  <a:lnTo>
                    <a:pt x="1527454" y="2837662"/>
                  </a:lnTo>
                  <a:lnTo>
                    <a:pt x="1526336" y="2838132"/>
                  </a:lnTo>
                  <a:lnTo>
                    <a:pt x="1524469" y="2839986"/>
                  </a:lnTo>
                  <a:lnTo>
                    <a:pt x="1524000" y="2841104"/>
                  </a:lnTo>
                  <a:lnTo>
                    <a:pt x="1524000" y="2843746"/>
                  </a:lnTo>
                  <a:lnTo>
                    <a:pt x="1524469" y="2844863"/>
                  </a:lnTo>
                  <a:lnTo>
                    <a:pt x="1526336" y="2846717"/>
                  </a:lnTo>
                  <a:lnTo>
                    <a:pt x="1527454" y="2847187"/>
                  </a:lnTo>
                  <a:lnTo>
                    <a:pt x="1530083" y="2847187"/>
                  </a:lnTo>
                  <a:lnTo>
                    <a:pt x="1531200" y="2846717"/>
                  </a:lnTo>
                  <a:lnTo>
                    <a:pt x="1533067" y="2844863"/>
                  </a:lnTo>
                  <a:lnTo>
                    <a:pt x="1533525" y="2843746"/>
                  </a:lnTo>
                  <a:lnTo>
                    <a:pt x="1533525" y="2841104"/>
                  </a:lnTo>
                  <a:close/>
                </a:path>
                <a:path w="7010400" h="2847340">
                  <a:moveTo>
                    <a:pt x="1533525" y="2273579"/>
                  </a:moveTo>
                  <a:lnTo>
                    <a:pt x="1533067" y="2272449"/>
                  </a:lnTo>
                  <a:lnTo>
                    <a:pt x="1531200" y="2270595"/>
                  </a:lnTo>
                  <a:lnTo>
                    <a:pt x="1530083" y="2270125"/>
                  </a:lnTo>
                  <a:lnTo>
                    <a:pt x="1527454" y="2270125"/>
                  </a:lnTo>
                  <a:lnTo>
                    <a:pt x="1526336" y="2270595"/>
                  </a:lnTo>
                  <a:lnTo>
                    <a:pt x="1524469" y="2272449"/>
                  </a:lnTo>
                  <a:lnTo>
                    <a:pt x="1524000" y="2273579"/>
                  </a:lnTo>
                  <a:lnTo>
                    <a:pt x="1524000" y="2276208"/>
                  </a:lnTo>
                  <a:lnTo>
                    <a:pt x="1524469" y="2277326"/>
                  </a:lnTo>
                  <a:lnTo>
                    <a:pt x="1526336" y="2279192"/>
                  </a:lnTo>
                  <a:lnTo>
                    <a:pt x="1527454" y="2279650"/>
                  </a:lnTo>
                  <a:lnTo>
                    <a:pt x="1530083" y="2279650"/>
                  </a:lnTo>
                  <a:lnTo>
                    <a:pt x="1531200" y="2279192"/>
                  </a:lnTo>
                  <a:lnTo>
                    <a:pt x="1533067" y="2277326"/>
                  </a:lnTo>
                  <a:lnTo>
                    <a:pt x="1533525" y="2276208"/>
                  </a:lnTo>
                  <a:lnTo>
                    <a:pt x="1533525" y="2273579"/>
                  </a:lnTo>
                  <a:close/>
                </a:path>
                <a:path w="7010400" h="2847340">
                  <a:moveTo>
                    <a:pt x="1533525" y="1706041"/>
                  </a:moveTo>
                  <a:lnTo>
                    <a:pt x="1533067" y="1704924"/>
                  </a:lnTo>
                  <a:lnTo>
                    <a:pt x="1531200" y="1703070"/>
                  </a:lnTo>
                  <a:lnTo>
                    <a:pt x="1530083" y="1702600"/>
                  </a:lnTo>
                  <a:lnTo>
                    <a:pt x="1527454" y="1702600"/>
                  </a:lnTo>
                  <a:lnTo>
                    <a:pt x="1526336" y="1703070"/>
                  </a:lnTo>
                  <a:lnTo>
                    <a:pt x="1524469" y="1704924"/>
                  </a:lnTo>
                  <a:lnTo>
                    <a:pt x="1524000" y="1706041"/>
                  </a:lnTo>
                  <a:lnTo>
                    <a:pt x="1524000" y="1708683"/>
                  </a:lnTo>
                  <a:lnTo>
                    <a:pt x="1524469" y="1709801"/>
                  </a:lnTo>
                  <a:lnTo>
                    <a:pt x="1526336" y="1711655"/>
                  </a:lnTo>
                  <a:lnTo>
                    <a:pt x="1527454" y="1712125"/>
                  </a:lnTo>
                  <a:lnTo>
                    <a:pt x="1530083" y="1712125"/>
                  </a:lnTo>
                  <a:lnTo>
                    <a:pt x="1531200" y="1711655"/>
                  </a:lnTo>
                  <a:lnTo>
                    <a:pt x="1533067" y="1709801"/>
                  </a:lnTo>
                  <a:lnTo>
                    <a:pt x="1533525" y="1708683"/>
                  </a:lnTo>
                  <a:lnTo>
                    <a:pt x="1533525" y="1706041"/>
                  </a:lnTo>
                  <a:close/>
                </a:path>
                <a:path w="7010400" h="2847340">
                  <a:moveTo>
                    <a:pt x="1533525" y="1138516"/>
                  </a:moveTo>
                  <a:lnTo>
                    <a:pt x="1533067" y="1137399"/>
                  </a:lnTo>
                  <a:lnTo>
                    <a:pt x="1531200" y="1135532"/>
                  </a:lnTo>
                  <a:lnTo>
                    <a:pt x="1530083" y="1135075"/>
                  </a:lnTo>
                  <a:lnTo>
                    <a:pt x="1527454" y="1135075"/>
                  </a:lnTo>
                  <a:lnTo>
                    <a:pt x="1526336" y="1135532"/>
                  </a:lnTo>
                  <a:lnTo>
                    <a:pt x="1524469" y="1137399"/>
                  </a:lnTo>
                  <a:lnTo>
                    <a:pt x="1524000" y="1138516"/>
                  </a:lnTo>
                  <a:lnTo>
                    <a:pt x="1524000" y="1141145"/>
                  </a:lnTo>
                  <a:lnTo>
                    <a:pt x="1524469" y="1142263"/>
                  </a:lnTo>
                  <a:lnTo>
                    <a:pt x="1526336" y="1144130"/>
                  </a:lnTo>
                  <a:lnTo>
                    <a:pt x="1527454" y="1144600"/>
                  </a:lnTo>
                  <a:lnTo>
                    <a:pt x="1530083" y="1144600"/>
                  </a:lnTo>
                  <a:lnTo>
                    <a:pt x="1531200" y="1144130"/>
                  </a:lnTo>
                  <a:lnTo>
                    <a:pt x="1533067" y="1142263"/>
                  </a:lnTo>
                  <a:lnTo>
                    <a:pt x="1533525" y="1141145"/>
                  </a:lnTo>
                  <a:lnTo>
                    <a:pt x="1533525" y="1138516"/>
                  </a:lnTo>
                  <a:close/>
                </a:path>
                <a:path w="7010400" h="2847340">
                  <a:moveTo>
                    <a:pt x="1533525" y="570979"/>
                  </a:moveTo>
                  <a:lnTo>
                    <a:pt x="1533067" y="569861"/>
                  </a:lnTo>
                  <a:lnTo>
                    <a:pt x="1531200" y="568007"/>
                  </a:lnTo>
                  <a:lnTo>
                    <a:pt x="1530083" y="567537"/>
                  </a:lnTo>
                  <a:lnTo>
                    <a:pt x="1527454" y="567537"/>
                  </a:lnTo>
                  <a:lnTo>
                    <a:pt x="1526336" y="568007"/>
                  </a:lnTo>
                  <a:lnTo>
                    <a:pt x="1524469" y="569861"/>
                  </a:lnTo>
                  <a:lnTo>
                    <a:pt x="1524000" y="570979"/>
                  </a:lnTo>
                  <a:lnTo>
                    <a:pt x="1524000" y="573620"/>
                  </a:lnTo>
                  <a:lnTo>
                    <a:pt x="1524469" y="574738"/>
                  </a:lnTo>
                  <a:lnTo>
                    <a:pt x="1526336" y="576592"/>
                  </a:lnTo>
                  <a:lnTo>
                    <a:pt x="1527454" y="577062"/>
                  </a:lnTo>
                  <a:lnTo>
                    <a:pt x="1530083" y="577062"/>
                  </a:lnTo>
                  <a:lnTo>
                    <a:pt x="1531200" y="576592"/>
                  </a:lnTo>
                  <a:lnTo>
                    <a:pt x="1533067" y="574738"/>
                  </a:lnTo>
                  <a:lnTo>
                    <a:pt x="1533525" y="573620"/>
                  </a:lnTo>
                  <a:lnTo>
                    <a:pt x="1533525" y="570979"/>
                  </a:lnTo>
                  <a:close/>
                </a:path>
                <a:path w="7010400" h="2847340">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7010400" h="2847340">
                  <a:moveTo>
                    <a:pt x="1581150" y="2841104"/>
                  </a:moveTo>
                  <a:lnTo>
                    <a:pt x="1580692" y="2839986"/>
                  </a:lnTo>
                  <a:lnTo>
                    <a:pt x="1578825" y="2838132"/>
                  </a:lnTo>
                  <a:lnTo>
                    <a:pt x="1577708" y="2837662"/>
                  </a:lnTo>
                  <a:lnTo>
                    <a:pt x="1575079" y="2837662"/>
                  </a:lnTo>
                  <a:lnTo>
                    <a:pt x="1573961" y="2838132"/>
                  </a:lnTo>
                  <a:lnTo>
                    <a:pt x="1572094" y="2839986"/>
                  </a:lnTo>
                  <a:lnTo>
                    <a:pt x="1571625" y="2841104"/>
                  </a:lnTo>
                  <a:lnTo>
                    <a:pt x="1571625" y="2843746"/>
                  </a:lnTo>
                  <a:lnTo>
                    <a:pt x="1572094" y="2844863"/>
                  </a:lnTo>
                  <a:lnTo>
                    <a:pt x="1573961" y="2846717"/>
                  </a:lnTo>
                  <a:lnTo>
                    <a:pt x="1575079" y="2847187"/>
                  </a:lnTo>
                  <a:lnTo>
                    <a:pt x="1577708" y="2847187"/>
                  </a:lnTo>
                  <a:lnTo>
                    <a:pt x="1578825" y="2846717"/>
                  </a:lnTo>
                  <a:lnTo>
                    <a:pt x="1580692" y="2844863"/>
                  </a:lnTo>
                  <a:lnTo>
                    <a:pt x="1581150" y="2843746"/>
                  </a:lnTo>
                  <a:lnTo>
                    <a:pt x="1581150" y="2841104"/>
                  </a:lnTo>
                  <a:close/>
                </a:path>
                <a:path w="7010400" h="2847340">
                  <a:moveTo>
                    <a:pt x="1581150" y="2273579"/>
                  </a:moveTo>
                  <a:lnTo>
                    <a:pt x="1580692" y="2272449"/>
                  </a:lnTo>
                  <a:lnTo>
                    <a:pt x="1578825" y="2270595"/>
                  </a:lnTo>
                  <a:lnTo>
                    <a:pt x="1577708" y="2270125"/>
                  </a:lnTo>
                  <a:lnTo>
                    <a:pt x="1575079" y="2270125"/>
                  </a:lnTo>
                  <a:lnTo>
                    <a:pt x="1573961" y="2270595"/>
                  </a:lnTo>
                  <a:lnTo>
                    <a:pt x="1572094" y="2272449"/>
                  </a:lnTo>
                  <a:lnTo>
                    <a:pt x="1571625" y="2273579"/>
                  </a:lnTo>
                  <a:lnTo>
                    <a:pt x="1571625" y="2276208"/>
                  </a:lnTo>
                  <a:lnTo>
                    <a:pt x="1572094" y="2277326"/>
                  </a:lnTo>
                  <a:lnTo>
                    <a:pt x="1573961" y="2279192"/>
                  </a:lnTo>
                  <a:lnTo>
                    <a:pt x="1575079" y="2279650"/>
                  </a:lnTo>
                  <a:lnTo>
                    <a:pt x="1577708" y="2279650"/>
                  </a:lnTo>
                  <a:lnTo>
                    <a:pt x="1578825" y="2279192"/>
                  </a:lnTo>
                  <a:lnTo>
                    <a:pt x="1580692" y="2277326"/>
                  </a:lnTo>
                  <a:lnTo>
                    <a:pt x="1581150" y="2276208"/>
                  </a:lnTo>
                  <a:lnTo>
                    <a:pt x="1581150" y="2273579"/>
                  </a:lnTo>
                  <a:close/>
                </a:path>
                <a:path w="7010400" h="2847340">
                  <a:moveTo>
                    <a:pt x="1581150" y="1706041"/>
                  </a:moveTo>
                  <a:lnTo>
                    <a:pt x="1580692" y="1704924"/>
                  </a:lnTo>
                  <a:lnTo>
                    <a:pt x="1578825" y="1703070"/>
                  </a:lnTo>
                  <a:lnTo>
                    <a:pt x="1577708" y="1702600"/>
                  </a:lnTo>
                  <a:lnTo>
                    <a:pt x="1575079" y="1702600"/>
                  </a:lnTo>
                  <a:lnTo>
                    <a:pt x="1573961" y="1703070"/>
                  </a:lnTo>
                  <a:lnTo>
                    <a:pt x="1572094" y="1704924"/>
                  </a:lnTo>
                  <a:lnTo>
                    <a:pt x="1571625" y="1706041"/>
                  </a:lnTo>
                  <a:lnTo>
                    <a:pt x="1571625" y="1708683"/>
                  </a:lnTo>
                  <a:lnTo>
                    <a:pt x="1572094" y="1709801"/>
                  </a:lnTo>
                  <a:lnTo>
                    <a:pt x="1573961" y="1711655"/>
                  </a:lnTo>
                  <a:lnTo>
                    <a:pt x="1575079" y="1712125"/>
                  </a:lnTo>
                  <a:lnTo>
                    <a:pt x="1577708" y="1712125"/>
                  </a:lnTo>
                  <a:lnTo>
                    <a:pt x="1578825" y="1711655"/>
                  </a:lnTo>
                  <a:lnTo>
                    <a:pt x="1580692" y="1709801"/>
                  </a:lnTo>
                  <a:lnTo>
                    <a:pt x="1581150" y="1708683"/>
                  </a:lnTo>
                  <a:lnTo>
                    <a:pt x="1581150" y="1706041"/>
                  </a:lnTo>
                  <a:close/>
                </a:path>
                <a:path w="7010400" h="2847340">
                  <a:moveTo>
                    <a:pt x="1581150" y="1138516"/>
                  </a:moveTo>
                  <a:lnTo>
                    <a:pt x="1580692" y="1137399"/>
                  </a:lnTo>
                  <a:lnTo>
                    <a:pt x="1578825" y="1135532"/>
                  </a:lnTo>
                  <a:lnTo>
                    <a:pt x="1577708" y="1135075"/>
                  </a:lnTo>
                  <a:lnTo>
                    <a:pt x="1575079" y="1135075"/>
                  </a:lnTo>
                  <a:lnTo>
                    <a:pt x="1573961" y="1135532"/>
                  </a:lnTo>
                  <a:lnTo>
                    <a:pt x="1572094" y="1137399"/>
                  </a:lnTo>
                  <a:lnTo>
                    <a:pt x="1571625" y="1138516"/>
                  </a:lnTo>
                  <a:lnTo>
                    <a:pt x="1571625" y="1141145"/>
                  </a:lnTo>
                  <a:lnTo>
                    <a:pt x="1572094" y="1142263"/>
                  </a:lnTo>
                  <a:lnTo>
                    <a:pt x="1573961" y="1144130"/>
                  </a:lnTo>
                  <a:lnTo>
                    <a:pt x="1575079" y="1144600"/>
                  </a:lnTo>
                  <a:lnTo>
                    <a:pt x="1577708" y="1144600"/>
                  </a:lnTo>
                  <a:lnTo>
                    <a:pt x="1578825" y="1144130"/>
                  </a:lnTo>
                  <a:lnTo>
                    <a:pt x="1580692" y="1142263"/>
                  </a:lnTo>
                  <a:lnTo>
                    <a:pt x="1581150" y="1141145"/>
                  </a:lnTo>
                  <a:lnTo>
                    <a:pt x="1581150" y="1138516"/>
                  </a:lnTo>
                  <a:close/>
                </a:path>
                <a:path w="7010400" h="2847340">
                  <a:moveTo>
                    <a:pt x="1581150" y="570979"/>
                  </a:moveTo>
                  <a:lnTo>
                    <a:pt x="1580692" y="569861"/>
                  </a:lnTo>
                  <a:lnTo>
                    <a:pt x="1578825" y="568007"/>
                  </a:lnTo>
                  <a:lnTo>
                    <a:pt x="1577708" y="567537"/>
                  </a:lnTo>
                  <a:lnTo>
                    <a:pt x="1575079" y="567537"/>
                  </a:lnTo>
                  <a:lnTo>
                    <a:pt x="1573961" y="568007"/>
                  </a:lnTo>
                  <a:lnTo>
                    <a:pt x="1572094" y="569861"/>
                  </a:lnTo>
                  <a:lnTo>
                    <a:pt x="1571625" y="570979"/>
                  </a:lnTo>
                  <a:lnTo>
                    <a:pt x="1571625" y="573620"/>
                  </a:lnTo>
                  <a:lnTo>
                    <a:pt x="1572094" y="574738"/>
                  </a:lnTo>
                  <a:lnTo>
                    <a:pt x="1573961" y="576592"/>
                  </a:lnTo>
                  <a:lnTo>
                    <a:pt x="1575079" y="577062"/>
                  </a:lnTo>
                  <a:lnTo>
                    <a:pt x="1577708" y="577062"/>
                  </a:lnTo>
                  <a:lnTo>
                    <a:pt x="1578825" y="576592"/>
                  </a:lnTo>
                  <a:lnTo>
                    <a:pt x="1580692" y="574738"/>
                  </a:lnTo>
                  <a:lnTo>
                    <a:pt x="1581150" y="573620"/>
                  </a:lnTo>
                  <a:lnTo>
                    <a:pt x="1581150" y="570979"/>
                  </a:lnTo>
                  <a:close/>
                </a:path>
                <a:path w="7010400" h="2847340">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7010400" h="2847340">
                  <a:moveTo>
                    <a:pt x="1628775" y="2841104"/>
                  </a:moveTo>
                  <a:lnTo>
                    <a:pt x="1628317" y="2839986"/>
                  </a:lnTo>
                  <a:lnTo>
                    <a:pt x="1626450" y="2838132"/>
                  </a:lnTo>
                  <a:lnTo>
                    <a:pt x="1625333" y="2837662"/>
                  </a:lnTo>
                  <a:lnTo>
                    <a:pt x="1622704" y="2837662"/>
                  </a:lnTo>
                  <a:lnTo>
                    <a:pt x="1621586" y="2838132"/>
                  </a:lnTo>
                  <a:lnTo>
                    <a:pt x="1619719" y="2839986"/>
                  </a:lnTo>
                  <a:lnTo>
                    <a:pt x="1619250" y="2841104"/>
                  </a:lnTo>
                  <a:lnTo>
                    <a:pt x="1619250" y="2843746"/>
                  </a:lnTo>
                  <a:lnTo>
                    <a:pt x="1619719" y="2844863"/>
                  </a:lnTo>
                  <a:lnTo>
                    <a:pt x="1621586" y="2846717"/>
                  </a:lnTo>
                  <a:lnTo>
                    <a:pt x="1622704" y="2847187"/>
                  </a:lnTo>
                  <a:lnTo>
                    <a:pt x="1625333" y="2847187"/>
                  </a:lnTo>
                  <a:lnTo>
                    <a:pt x="1626450" y="2846717"/>
                  </a:lnTo>
                  <a:lnTo>
                    <a:pt x="1628317" y="2844863"/>
                  </a:lnTo>
                  <a:lnTo>
                    <a:pt x="1628775" y="2843746"/>
                  </a:lnTo>
                  <a:lnTo>
                    <a:pt x="1628775" y="2841104"/>
                  </a:lnTo>
                  <a:close/>
                </a:path>
                <a:path w="7010400" h="2847340">
                  <a:moveTo>
                    <a:pt x="1628775" y="2273579"/>
                  </a:moveTo>
                  <a:lnTo>
                    <a:pt x="1628317" y="2272449"/>
                  </a:lnTo>
                  <a:lnTo>
                    <a:pt x="1626450" y="2270595"/>
                  </a:lnTo>
                  <a:lnTo>
                    <a:pt x="1625333" y="2270125"/>
                  </a:lnTo>
                  <a:lnTo>
                    <a:pt x="1622704" y="2270125"/>
                  </a:lnTo>
                  <a:lnTo>
                    <a:pt x="1621586" y="2270595"/>
                  </a:lnTo>
                  <a:lnTo>
                    <a:pt x="1619719" y="2272449"/>
                  </a:lnTo>
                  <a:lnTo>
                    <a:pt x="1619250" y="2273579"/>
                  </a:lnTo>
                  <a:lnTo>
                    <a:pt x="1619250" y="2276208"/>
                  </a:lnTo>
                  <a:lnTo>
                    <a:pt x="1619719" y="2277326"/>
                  </a:lnTo>
                  <a:lnTo>
                    <a:pt x="1621586" y="2279192"/>
                  </a:lnTo>
                  <a:lnTo>
                    <a:pt x="1622704" y="2279650"/>
                  </a:lnTo>
                  <a:lnTo>
                    <a:pt x="1625333" y="2279650"/>
                  </a:lnTo>
                  <a:lnTo>
                    <a:pt x="1626450" y="2279192"/>
                  </a:lnTo>
                  <a:lnTo>
                    <a:pt x="1628317" y="2277326"/>
                  </a:lnTo>
                  <a:lnTo>
                    <a:pt x="1628775" y="2276208"/>
                  </a:lnTo>
                  <a:lnTo>
                    <a:pt x="1628775" y="2273579"/>
                  </a:lnTo>
                  <a:close/>
                </a:path>
                <a:path w="7010400" h="2847340">
                  <a:moveTo>
                    <a:pt x="1628775" y="1706041"/>
                  </a:moveTo>
                  <a:lnTo>
                    <a:pt x="1628317" y="1704924"/>
                  </a:lnTo>
                  <a:lnTo>
                    <a:pt x="1626450" y="1703070"/>
                  </a:lnTo>
                  <a:lnTo>
                    <a:pt x="1625333" y="1702600"/>
                  </a:lnTo>
                  <a:lnTo>
                    <a:pt x="1622704" y="1702600"/>
                  </a:lnTo>
                  <a:lnTo>
                    <a:pt x="1621586" y="1703070"/>
                  </a:lnTo>
                  <a:lnTo>
                    <a:pt x="1619719" y="1704924"/>
                  </a:lnTo>
                  <a:lnTo>
                    <a:pt x="1619250" y="1706041"/>
                  </a:lnTo>
                  <a:lnTo>
                    <a:pt x="1619250" y="1708683"/>
                  </a:lnTo>
                  <a:lnTo>
                    <a:pt x="1619719" y="1709801"/>
                  </a:lnTo>
                  <a:lnTo>
                    <a:pt x="1621586" y="1711655"/>
                  </a:lnTo>
                  <a:lnTo>
                    <a:pt x="1622704" y="1712125"/>
                  </a:lnTo>
                  <a:lnTo>
                    <a:pt x="1625333" y="1712125"/>
                  </a:lnTo>
                  <a:lnTo>
                    <a:pt x="1626450" y="1711655"/>
                  </a:lnTo>
                  <a:lnTo>
                    <a:pt x="1628317" y="1709801"/>
                  </a:lnTo>
                  <a:lnTo>
                    <a:pt x="1628775" y="1708683"/>
                  </a:lnTo>
                  <a:lnTo>
                    <a:pt x="1628775" y="1706041"/>
                  </a:lnTo>
                  <a:close/>
                </a:path>
                <a:path w="7010400" h="2847340">
                  <a:moveTo>
                    <a:pt x="1628775" y="1138516"/>
                  </a:moveTo>
                  <a:lnTo>
                    <a:pt x="1628317" y="1137399"/>
                  </a:lnTo>
                  <a:lnTo>
                    <a:pt x="1626450" y="1135532"/>
                  </a:lnTo>
                  <a:lnTo>
                    <a:pt x="1625333" y="1135075"/>
                  </a:lnTo>
                  <a:lnTo>
                    <a:pt x="1622704" y="1135075"/>
                  </a:lnTo>
                  <a:lnTo>
                    <a:pt x="1621586" y="1135532"/>
                  </a:lnTo>
                  <a:lnTo>
                    <a:pt x="1619719" y="1137399"/>
                  </a:lnTo>
                  <a:lnTo>
                    <a:pt x="1619250" y="1138516"/>
                  </a:lnTo>
                  <a:lnTo>
                    <a:pt x="1619250" y="1141145"/>
                  </a:lnTo>
                  <a:lnTo>
                    <a:pt x="1619719" y="1142263"/>
                  </a:lnTo>
                  <a:lnTo>
                    <a:pt x="1621586" y="1144130"/>
                  </a:lnTo>
                  <a:lnTo>
                    <a:pt x="1622704" y="1144600"/>
                  </a:lnTo>
                  <a:lnTo>
                    <a:pt x="1625333" y="1144600"/>
                  </a:lnTo>
                  <a:lnTo>
                    <a:pt x="1626450" y="1144130"/>
                  </a:lnTo>
                  <a:lnTo>
                    <a:pt x="1628317" y="1142263"/>
                  </a:lnTo>
                  <a:lnTo>
                    <a:pt x="1628775" y="1141145"/>
                  </a:lnTo>
                  <a:lnTo>
                    <a:pt x="1628775" y="1138516"/>
                  </a:lnTo>
                  <a:close/>
                </a:path>
                <a:path w="7010400" h="2847340">
                  <a:moveTo>
                    <a:pt x="1628775" y="570979"/>
                  </a:moveTo>
                  <a:lnTo>
                    <a:pt x="1628317" y="569861"/>
                  </a:lnTo>
                  <a:lnTo>
                    <a:pt x="1626450" y="568007"/>
                  </a:lnTo>
                  <a:lnTo>
                    <a:pt x="1625333" y="567537"/>
                  </a:lnTo>
                  <a:lnTo>
                    <a:pt x="1622704" y="567537"/>
                  </a:lnTo>
                  <a:lnTo>
                    <a:pt x="1621586" y="568007"/>
                  </a:lnTo>
                  <a:lnTo>
                    <a:pt x="1619719" y="569861"/>
                  </a:lnTo>
                  <a:lnTo>
                    <a:pt x="1619250" y="570979"/>
                  </a:lnTo>
                  <a:lnTo>
                    <a:pt x="1619250" y="573620"/>
                  </a:lnTo>
                  <a:lnTo>
                    <a:pt x="1619719" y="574738"/>
                  </a:lnTo>
                  <a:lnTo>
                    <a:pt x="1621586" y="576592"/>
                  </a:lnTo>
                  <a:lnTo>
                    <a:pt x="1622704" y="577062"/>
                  </a:lnTo>
                  <a:lnTo>
                    <a:pt x="1625333" y="577062"/>
                  </a:lnTo>
                  <a:lnTo>
                    <a:pt x="1626450" y="576592"/>
                  </a:lnTo>
                  <a:lnTo>
                    <a:pt x="1628317" y="574738"/>
                  </a:lnTo>
                  <a:lnTo>
                    <a:pt x="1628775" y="573620"/>
                  </a:lnTo>
                  <a:lnTo>
                    <a:pt x="1628775" y="570979"/>
                  </a:lnTo>
                  <a:close/>
                </a:path>
                <a:path w="7010400" h="2847340">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7010400" h="2847340">
                  <a:moveTo>
                    <a:pt x="1676400" y="2841104"/>
                  </a:moveTo>
                  <a:lnTo>
                    <a:pt x="1675942" y="2839986"/>
                  </a:lnTo>
                  <a:lnTo>
                    <a:pt x="1674075" y="2838132"/>
                  </a:lnTo>
                  <a:lnTo>
                    <a:pt x="1672958" y="2837662"/>
                  </a:lnTo>
                  <a:lnTo>
                    <a:pt x="1670329" y="2837662"/>
                  </a:lnTo>
                  <a:lnTo>
                    <a:pt x="1669211" y="2838132"/>
                  </a:lnTo>
                  <a:lnTo>
                    <a:pt x="1667344" y="2839986"/>
                  </a:lnTo>
                  <a:lnTo>
                    <a:pt x="1666875" y="2841104"/>
                  </a:lnTo>
                  <a:lnTo>
                    <a:pt x="1666875" y="2843746"/>
                  </a:lnTo>
                  <a:lnTo>
                    <a:pt x="1667344" y="2844863"/>
                  </a:lnTo>
                  <a:lnTo>
                    <a:pt x="1669211" y="2846717"/>
                  </a:lnTo>
                  <a:lnTo>
                    <a:pt x="1670329" y="2847187"/>
                  </a:lnTo>
                  <a:lnTo>
                    <a:pt x="1672958" y="2847187"/>
                  </a:lnTo>
                  <a:lnTo>
                    <a:pt x="1674075" y="2846717"/>
                  </a:lnTo>
                  <a:lnTo>
                    <a:pt x="1675942" y="2844863"/>
                  </a:lnTo>
                  <a:lnTo>
                    <a:pt x="1676400" y="2843746"/>
                  </a:lnTo>
                  <a:lnTo>
                    <a:pt x="1676400" y="2841104"/>
                  </a:lnTo>
                  <a:close/>
                </a:path>
                <a:path w="7010400" h="2847340">
                  <a:moveTo>
                    <a:pt x="1676400" y="2273579"/>
                  </a:moveTo>
                  <a:lnTo>
                    <a:pt x="1675942" y="2272449"/>
                  </a:lnTo>
                  <a:lnTo>
                    <a:pt x="1674075" y="2270595"/>
                  </a:lnTo>
                  <a:lnTo>
                    <a:pt x="1672958" y="2270125"/>
                  </a:lnTo>
                  <a:lnTo>
                    <a:pt x="1670329" y="2270125"/>
                  </a:lnTo>
                  <a:lnTo>
                    <a:pt x="1669211" y="2270595"/>
                  </a:lnTo>
                  <a:lnTo>
                    <a:pt x="1667344" y="2272449"/>
                  </a:lnTo>
                  <a:lnTo>
                    <a:pt x="1666875" y="2273579"/>
                  </a:lnTo>
                  <a:lnTo>
                    <a:pt x="1666875" y="2276208"/>
                  </a:lnTo>
                  <a:lnTo>
                    <a:pt x="1667344" y="2277326"/>
                  </a:lnTo>
                  <a:lnTo>
                    <a:pt x="1669211" y="2279192"/>
                  </a:lnTo>
                  <a:lnTo>
                    <a:pt x="1670329" y="2279650"/>
                  </a:lnTo>
                  <a:lnTo>
                    <a:pt x="1672958" y="2279650"/>
                  </a:lnTo>
                  <a:lnTo>
                    <a:pt x="1674075" y="2279192"/>
                  </a:lnTo>
                  <a:lnTo>
                    <a:pt x="1675942" y="2277326"/>
                  </a:lnTo>
                  <a:lnTo>
                    <a:pt x="1676400" y="2276208"/>
                  </a:lnTo>
                  <a:lnTo>
                    <a:pt x="1676400" y="2273579"/>
                  </a:lnTo>
                  <a:close/>
                </a:path>
                <a:path w="7010400" h="2847340">
                  <a:moveTo>
                    <a:pt x="1676400" y="1706041"/>
                  </a:moveTo>
                  <a:lnTo>
                    <a:pt x="1675942" y="1704924"/>
                  </a:lnTo>
                  <a:lnTo>
                    <a:pt x="1674075" y="1703070"/>
                  </a:lnTo>
                  <a:lnTo>
                    <a:pt x="1672958" y="1702600"/>
                  </a:lnTo>
                  <a:lnTo>
                    <a:pt x="1670329" y="1702600"/>
                  </a:lnTo>
                  <a:lnTo>
                    <a:pt x="1669211" y="1703070"/>
                  </a:lnTo>
                  <a:lnTo>
                    <a:pt x="1667344" y="1704924"/>
                  </a:lnTo>
                  <a:lnTo>
                    <a:pt x="1666875" y="1706041"/>
                  </a:lnTo>
                  <a:lnTo>
                    <a:pt x="1666875" y="1708683"/>
                  </a:lnTo>
                  <a:lnTo>
                    <a:pt x="1667344" y="1709801"/>
                  </a:lnTo>
                  <a:lnTo>
                    <a:pt x="1669211" y="1711655"/>
                  </a:lnTo>
                  <a:lnTo>
                    <a:pt x="1670329" y="1712125"/>
                  </a:lnTo>
                  <a:lnTo>
                    <a:pt x="1672958" y="1712125"/>
                  </a:lnTo>
                  <a:lnTo>
                    <a:pt x="1674075" y="1711655"/>
                  </a:lnTo>
                  <a:lnTo>
                    <a:pt x="1675942" y="1709801"/>
                  </a:lnTo>
                  <a:lnTo>
                    <a:pt x="1676400" y="1708683"/>
                  </a:lnTo>
                  <a:lnTo>
                    <a:pt x="1676400" y="1706041"/>
                  </a:lnTo>
                  <a:close/>
                </a:path>
                <a:path w="7010400" h="2847340">
                  <a:moveTo>
                    <a:pt x="1676400" y="1138516"/>
                  </a:moveTo>
                  <a:lnTo>
                    <a:pt x="1675942" y="1137399"/>
                  </a:lnTo>
                  <a:lnTo>
                    <a:pt x="1674075" y="1135532"/>
                  </a:lnTo>
                  <a:lnTo>
                    <a:pt x="1672958" y="1135075"/>
                  </a:lnTo>
                  <a:lnTo>
                    <a:pt x="1670329" y="1135075"/>
                  </a:lnTo>
                  <a:lnTo>
                    <a:pt x="1669211" y="1135532"/>
                  </a:lnTo>
                  <a:lnTo>
                    <a:pt x="1667344" y="1137399"/>
                  </a:lnTo>
                  <a:lnTo>
                    <a:pt x="1666875" y="1138516"/>
                  </a:lnTo>
                  <a:lnTo>
                    <a:pt x="1666875" y="1141145"/>
                  </a:lnTo>
                  <a:lnTo>
                    <a:pt x="1667344" y="1142263"/>
                  </a:lnTo>
                  <a:lnTo>
                    <a:pt x="1669211" y="1144130"/>
                  </a:lnTo>
                  <a:lnTo>
                    <a:pt x="1670329" y="1144600"/>
                  </a:lnTo>
                  <a:lnTo>
                    <a:pt x="1672958" y="1144600"/>
                  </a:lnTo>
                  <a:lnTo>
                    <a:pt x="1674075" y="1144130"/>
                  </a:lnTo>
                  <a:lnTo>
                    <a:pt x="1675942" y="1142263"/>
                  </a:lnTo>
                  <a:lnTo>
                    <a:pt x="1676400" y="1141145"/>
                  </a:lnTo>
                  <a:lnTo>
                    <a:pt x="1676400" y="1138516"/>
                  </a:lnTo>
                  <a:close/>
                </a:path>
                <a:path w="7010400" h="2847340">
                  <a:moveTo>
                    <a:pt x="1676400" y="570979"/>
                  </a:moveTo>
                  <a:lnTo>
                    <a:pt x="1675942" y="569861"/>
                  </a:lnTo>
                  <a:lnTo>
                    <a:pt x="1674075" y="568007"/>
                  </a:lnTo>
                  <a:lnTo>
                    <a:pt x="1672958" y="567537"/>
                  </a:lnTo>
                  <a:lnTo>
                    <a:pt x="1670329" y="567537"/>
                  </a:lnTo>
                  <a:lnTo>
                    <a:pt x="1669211" y="568007"/>
                  </a:lnTo>
                  <a:lnTo>
                    <a:pt x="1667344" y="569861"/>
                  </a:lnTo>
                  <a:lnTo>
                    <a:pt x="1666875" y="570979"/>
                  </a:lnTo>
                  <a:lnTo>
                    <a:pt x="1666875" y="573620"/>
                  </a:lnTo>
                  <a:lnTo>
                    <a:pt x="1667344" y="574738"/>
                  </a:lnTo>
                  <a:lnTo>
                    <a:pt x="1669211" y="576592"/>
                  </a:lnTo>
                  <a:lnTo>
                    <a:pt x="1670329" y="577062"/>
                  </a:lnTo>
                  <a:lnTo>
                    <a:pt x="1672958" y="577062"/>
                  </a:lnTo>
                  <a:lnTo>
                    <a:pt x="1674075" y="576592"/>
                  </a:lnTo>
                  <a:lnTo>
                    <a:pt x="1675942" y="574738"/>
                  </a:lnTo>
                  <a:lnTo>
                    <a:pt x="1676400" y="573620"/>
                  </a:lnTo>
                  <a:lnTo>
                    <a:pt x="1676400" y="570979"/>
                  </a:lnTo>
                  <a:close/>
                </a:path>
                <a:path w="7010400" h="2847340">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7010400" h="2847340">
                  <a:moveTo>
                    <a:pt x="1724025" y="2841104"/>
                  </a:moveTo>
                  <a:lnTo>
                    <a:pt x="1723567" y="2839986"/>
                  </a:lnTo>
                  <a:lnTo>
                    <a:pt x="1721700" y="2838132"/>
                  </a:lnTo>
                  <a:lnTo>
                    <a:pt x="1720583" y="2837662"/>
                  </a:lnTo>
                  <a:lnTo>
                    <a:pt x="1717954" y="2837662"/>
                  </a:lnTo>
                  <a:lnTo>
                    <a:pt x="1716836" y="2838132"/>
                  </a:lnTo>
                  <a:lnTo>
                    <a:pt x="1714969" y="2839986"/>
                  </a:lnTo>
                  <a:lnTo>
                    <a:pt x="1714500" y="2841104"/>
                  </a:lnTo>
                  <a:lnTo>
                    <a:pt x="1714500" y="2843746"/>
                  </a:lnTo>
                  <a:lnTo>
                    <a:pt x="1714969" y="2844863"/>
                  </a:lnTo>
                  <a:lnTo>
                    <a:pt x="1716836" y="2846717"/>
                  </a:lnTo>
                  <a:lnTo>
                    <a:pt x="1717954" y="2847187"/>
                  </a:lnTo>
                  <a:lnTo>
                    <a:pt x="1720583" y="2847187"/>
                  </a:lnTo>
                  <a:lnTo>
                    <a:pt x="1721700" y="2846717"/>
                  </a:lnTo>
                  <a:lnTo>
                    <a:pt x="1723567" y="2844863"/>
                  </a:lnTo>
                  <a:lnTo>
                    <a:pt x="1724025" y="2843746"/>
                  </a:lnTo>
                  <a:lnTo>
                    <a:pt x="1724025" y="2841104"/>
                  </a:lnTo>
                  <a:close/>
                </a:path>
                <a:path w="7010400" h="2847340">
                  <a:moveTo>
                    <a:pt x="1724025" y="2273579"/>
                  </a:moveTo>
                  <a:lnTo>
                    <a:pt x="1723567" y="2272449"/>
                  </a:lnTo>
                  <a:lnTo>
                    <a:pt x="1721700" y="2270595"/>
                  </a:lnTo>
                  <a:lnTo>
                    <a:pt x="1720583" y="2270125"/>
                  </a:lnTo>
                  <a:lnTo>
                    <a:pt x="1717954" y="2270125"/>
                  </a:lnTo>
                  <a:lnTo>
                    <a:pt x="1716836" y="2270595"/>
                  </a:lnTo>
                  <a:lnTo>
                    <a:pt x="1714969" y="2272449"/>
                  </a:lnTo>
                  <a:lnTo>
                    <a:pt x="1714500" y="2273579"/>
                  </a:lnTo>
                  <a:lnTo>
                    <a:pt x="1714500" y="2276208"/>
                  </a:lnTo>
                  <a:lnTo>
                    <a:pt x="1714969" y="2277326"/>
                  </a:lnTo>
                  <a:lnTo>
                    <a:pt x="1716836" y="2279192"/>
                  </a:lnTo>
                  <a:lnTo>
                    <a:pt x="1717954" y="2279650"/>
                  </a:lnTo>
                  <a:lnTo>
                    <a:pt x="1720583" y="2279650"/>
                  </a:lnTo>
                  <a:lnTo>
                    <a:pt x="1721700" y="2279192"/>
                  </a:lnTo>
                  <a:lnTo>
                    <a:pt x="1723567" y="2277326"/>
                  </a:lnTo>
                  <a:lnTo>
                    <a:pt x="1724025" y="2276208"/>
                  </a:lnTo>
                  <a:lnTo>
                    <a:pt x="1724025" y="2273579"/>
                  </a:lnTo>
                  <a:close/>
                </a:path>
                <a:path w="7010400" h="2847340">
                  <a:moveTo>
                    <a:pt x="1724025" y="1706041"/>
                  </a:moveTo>
                  <a:lnTo>
                    <a:pt x="1723567" y="1704924"/>
                  </a:lnTo>
                  <a:lnTo>
                    <a:pt x="1721700" y="1703070"/>
                  </a:lnTo>
                  <a:lnTo>
                    <a:pt x="1720583" y="1702600"/>
                  </a:lnTo>
                  <a:lnTo>
                    <a:pt x="1717954" y="1702600"/>
                  </a:lnTo>
                  <a:lnTo>
                    <a:pt x="1716836" y="1703070"/>
                  </a:lnTo>
                  <a:lnTo>
                    <a:pt x="1714969" y="1704924"/>
                  </a:lnTo>
                  <a:lnTo>
                    <a:pt x="1714500" y="1706041"/>
                  </a:lnTo>
                  <a:lnTo>
                    <a:pt x="1714500" y="1708683"/>
                  </a:lnTo>
                  <a:lnTo>
                    <a:pt x="1714969" y="1709801"/>
                  </a:lnTo>
                  <a:lnTo>
                    <a:pt x="1716836" y="1711655"/>
                  </a:lnTo>
                  <a:lnTo>
                    <a:pt x="1717954" y="1712125"/>
                  </a:lnTo>
                  <a:lnTo>
                    <a:pt x="1720583" y="1712125"/>
                  </a:lnTo>
                  <a:lnTo>
                    <a:pt x="1721700" y="1711655"/>
                  </a:lnTo>
                  <a:lnTo>
                    <a:pt x="1723567" y="1709801"/>
                  </a:lnTo>
                  <a:lnTo>
                    <a:pt x="1724025" y="1708683"/>
                  </a:lnTo>
                  <a:lnTo>
                    <a:pt x="1724025" y="1706041"/>
                  </a:lnTo>
                  <a:close/>
                </a:path>
                <a:path w="7010400" h="2847340">
                  <a:moveTo>
                    <a:pt x="1724025" y="1138516"/>
                  </a:moveTo>
                  <a:lnTo>
                    <a:pt x="1723567" y="1137399"/>
                  </a:lnTo>
                  <a:lnTo>
                    <a:pt x="1721700" y="1135532"/>
                  </a:lnTo>
                  <a:lnTo>
                    <a:pt x="1720583" y="1135075"/>
                  </a:lnTo>
                  <a:lnTo>
                    <a:pt x="1717954" y="1135075"/>
                  </a:lnTo>
                  <a:lnTo>
                    <a:pt x="1716836" y="1135532"/>
                  </a:lnTo>
                  <a:lnTo>
                    <a:pt x="1714969" y="1137399"/>
                  </a:lnTo>
                  <a:lnTo>
                    <a:pt x="1714500" y="1138516"/>
                  </a:lnTo>
                  <a:lnTo>
                    <a:pt x="1714500" y="1141145"/>
                  </a:lnTo>
                  <a:lnTo>
                    <a:pt x="1714969" y="1142263"/>
                  </a:lnTo>
                  <a:lnTo>
                    <a:pt x="1716836" y="1144130"/>
                  </a:lnTo>
                  <a:lnTo>
                    <a:pt x="1717954" y="1144600"/>
                  </a:lnTo>
                  <a:lnTo>
                    <a:pt x="1720583" y="1144600"/>
                  </a:lnTo>
                  <a:lnTo>
                    <a:pt x="1721700" y="1144130"/>
                  </a:lnTo>
                  <a:lnTo>
                    <a:pt x="1723567" y="1142263"/>
                  </a:lnTo>
                  <a:lnTo>
                    <a:pt x="1724025" y="1141145"/>
                  </a:lnTo>
                  <a:lnTo>
                    <a:pt x="1724025" y="1138516"/>
                  </a:lnTo>
                  <a:close/>
                </a:path>
                <a:path w="7010400" h="2847340">
                  <a:moveTo>
                    <a:pt x="1724025" y="570979"/>
                  </a:moveTo>
                  <a:lnTo>
                    <a:pt x="1723567" y="569861"/>
                  </a:lnTo>
                  <a:lnTo>
                    <a:pt x="1721700" y="568007"/>
                  </a:lnTo>
                  <a:lnTo>
                    <a:pt x="1720583" y="567537"/>
                  </a:lnTo>
                  <a:lnTo>
                    <a:pt x="1717954" y="567537"/>
                  </a:lnTo>
                  <a:lnTo>
                    <a:pt x="1716836" y="568007"/>
                  </a:lnTo>
                  <a:lnTo>
                    <a:pt x="1714969" y="569861"/>
                  </a:lnTo>
                  <a:lnTo>
                    <a:pt x="1714500" y="570979"/>
                  </a:lnTo>
                  <a:lnTo>
                    <a:pt x="1714500" y="573620"/>
                  </a:lnTo>
                  <a:lnTo>
                    <a:pt x="1714969" y="574738"/>
                  </a:lnTo>
                  <a:lnTo>
                    <a:pt x="1716836" y="576592"/>
                  </a:lnTo>
                  <a:lnTo>
                    <a:pt x="1717954" y="577062"/>
                  </a:lnTo>
                  <a:lnTo>
                    <a:pt x="1720583" y="577062"/>
                  </a:lnTo>
                  <a:lnTo>
                    <a:pt x="1721700" y="576592"/>
                  </a:lnTo>
                  <a:lnTo>
                    <a:pt x="1723567" y="574738"/>
                  </a:lnTo>
                  <a:lnTo>
                    <a:pt x="1724025" y="573620"/>
                  </a:lnTo>
                  <a:lnTo>
                    <a:pt x="1724025" y="570979"/>
                  </a:lnTo>
                  <a:close/>
                </a:path>
                <a:path w="7010400" h="2847340">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7010400" h="2847340">
                  <a:moveTo>
                    <a:pt x="1771650" y="2841104"/>
                  </a:moveTo>
                  <a:lnTo>
                    <a:pt x="1771192" y="2839986"/>
                  </a:lnTo>
                  <a:lnTo>
                    <a:pt x="1769325" y="2838132"/>
                  </a:lnTo>
                  <a:lnTo>
                    <a:pt x="1768208" y="2837662"/>
                  </a:lnTo>
                  <a:lnTo>
                    <a:pt x="1765579" y="2837662"/>
                  </a:lnTo>
                  <a:lnTo>
                    <a:pt x="1764461" y="2838132"/>
                  </a:lnTo>
                  <a:lnTo>
                    <a:pt x="1762594" y="2839986"/>
                  </a:lnTo>
                  <a:lnTo>
                    <a:pt x="1762125" y="2841104"/>
                  </a:lnTo>
                  <a:lnTo>
                    <a:pt x="1762125" y="2843746"/>
                  </a:lnTo>
                  <a:lnTo>
                    <a:pt x="1762594" y="2844863"/>
                  </a:lnTo>
                  <a:lnTo>
                    <a:pt x="1764461" y="2846717"/>
                  </a:lnTo>
                  <a:lnTo>
                    <a:pt x="1765579" y="2847187"/>
                  </a:lnTo>
                  <a:lnTo>
                    <a:pt x="1768208" y="2847187"/>
                  </a:lnTo>
                  <a:lnTo>
                    <a:pt x="1769325" y="2846717"/>
                  </a:lnTo>
                  <a:lnTo>
                    <a:pt x="1771192" y="2844863"/>
                  </a:lnTo>
                  <a:lnTo>
                    <a:pt x="1771650" y="2843746"/>
                  </a:lnTo>
                  <a:lnTo>
                    <a:pt x="1771650" y="2841104"/>
                  </a:lnTo>
                  <a:close/>
                </a:path>
                <a:path w="7010400" h="2847340">
                  <a:moveTo>
                    <a:pt x="1771650" y="2273579"/>
                  </a:moveTo>
                  <a:lnTo>
                    <a:pt x="1771192" y="2272449"/>
                  </a:lnTo>
                  <a:lnTo>
                    <a:pt x="1769325" y="2270595"/>
                  </a:lnTo>
                  <a:lnTo>
                    <a:pt x="1768208" y="2270125"/>
                  </a:lnTo>
                  <a:lnTo>
                    <a:pt x="1765579" y="2270125"/>
                  </a:lnTo>
                  <a:lnTo>
                    <a:pt x="1764461" y="2270595"/>
                  </a:lnTo>
                  <a:lnTo>
                    <a:pt x="1762594" y="2272449"/>
                  </a:lnTo>
                  <a:lnTo>
                    <a:pt x="1762125" y="2273579"/>
                  </a:lnTo>
                  <a:lnTo>
                    <a:pt x="1762125" y="2276208"/>
                  </a:lnTo>
                  <a:lnTo>
                    <a:pt x="1762594" y="2277326"/>
                  </a:lnTo>
                  <a:lnTo>
                    <a:pt x="1764461" y="2279192"/>
                  </a:lnTo>
                  <a:lnTo>
                    <a:pt x="1765579" y="2279650"/>
                  </a:lnTo>
                  <a:lnTo>
                    <a:pt x="1768208" y="2279650"/>
                  </a:lnTo>
                  <a:lnTo>
                    <a:pt x="1769325" y="2279192"/>
                  </a:lnTo>
                  <a:lnTo>
                    <a:pt x="1771192" y="2277326"/>
                  </a:lnTo>
                  <a:lnTo>
                    <a:pt x="1771650" y="2276208"/>
                  </a:lnTo>
                  <a:lnTo>
                    <a:pt x="1771650" y="2273579"/>
                  </a:lnTo>
                  <a:close/>
                </a:path>
                <a:path w="7010400" h="2847340">
                  <a:moveTo>
                    <a:pt x="1771650" y="1706041"/>
                  </a:moveTo>
                  <a:lnTo>
                    <a:pt x="1771192" y="1704924"/>
                  </a:lnTo>
                  <a:lnTo>
                    <a:pt x="1769325" y="1703070"/>
                  </a:lnTo>
                  <a:lnTo>
                    <a:pt x="1768208" y="1702600"/>
                  </a:lnTo>
                  <a:lnTo>
                    <a:pt x="1765579" y="1702600"/>
                  </a:lnTo>
                  <a:lnTo>
                    <a:pt x="1764461" y="1703070"/>
                  </a:lnTo>
                  <a:lnTo>
                    <a:pt x="1762594" y="1704924"/>
                  </a:lnTo>
                  <a:lnTo>
                    <a:pt x="1762125" y="1706041"/>
                  </a:lnTo>
                  <a:lnTo>
                    <a:pt x="1762125" y="1708683"/>
                  </a:lnTo>
                  <a:lnTo>
                    <a:pt x="1762594" y="1709801"/>
                  </a:lnTo>
                  <a:lnTo>
                    <a:pt x="1764461" y="1711655"/>
                  </a:lnTo>
                  <a:lnTo>
                    <a:pt x="1765579" y="1712125"/>
                  </a:lnTo>
                  <a:lnTo>
                    <a:pt x="1768208" y="1712125"/>
                  </a:lnTo>
                  <a:lnTo>
                    <a:pt x="1769325" y="1711655"/>
                  </a:lnTo>
                  <a:lnTo>
                    <a:pt x="1771192" y="1709801"/>
                  </a:lnTo>
                  <a:lnTo>
                    <a:pt x="1771650" y="1708683"/>
                  </a:lnTo>
                  <a:lnTo>
                    <a:pt x="1771650" y="1706041"/>
                  </a:lnTo>
                  <a:close/>
                </a:path>
                <a:path w="7010400" h="2847340">
                  <a:moveTo>
                    <a:pt x="1771650" y="1138516"/>
                  </a:moveTo>
                  <a:lnTo>
                    <a:pt x="1771192" y="1137399"/>
                  </a:lnTo>
                  <a:lnTo>
                    <a:pt x="1769325" y="1135532"/>
                  </a:lnTo>
                  <a:lnTo>
                    <a:pt x="1768208" y="1135075"/>
                  </a:lnTo>
                  <a:lnTo>
                    <a:pt x="1765579" y="1135075"/>
                  </a:lnTo>
                  <a:lnTo>
                    <a:pt x="1764461" y="1135532"/>
                  </a:lnTo>
                  <a:lnTo>
                    <a:pt x="1762594" y="1137399"/>
                  </a:lnTo>
                  <a:lnTo>
                    <a:pt x="1762125" y="1138516"/>
                  </a:lnTo>
                  <a:lnTo>
                    <a:pt x="1762125" y="1141145"/>
                  </a:lnTo>
                  <a:lnTo>
                    <a:pt x="1762594" y="1142263"/>
                  </a:lnTo>
                  <a:lnTo>
                    <a:pt x="1764461" y="1144130"/>
                  </a:lnTo>
                  <a:lnTo>
                    <a:pt x="1765579" y="1144600"/>
                  </a:lnTo>
                  <a:lnTo>
                    <a:pt x="1768208" y="1144600"/>
                  </a:lnTo>
                  <a:lnTo>
                    <a:pt x="1769325" y="1144130"/>
                  </a:lnTo>
                  <a:lnTo>
                    <a:pt x="1771192" y="1142263"/>
                  </a:lnTo>
                  <a:lnTo>
                    <a:pt x="1771650" y="1141145"/>
                  </a:lnTo>
                  <a:lnTo>
                    <a:pt x="1771650" y="1138516"/>
                  </a:lnTo>
                  <a:close/>
                </a:path>
                <a:path w="7010400" h="2847340">
                  <a:moveTo>
                    <a:pt x="1771650" y="570979"/>
                  </a:moveTo>
                  <a:lnTo>
                    <a:pt x="1771192" y="569861"/>
                  </a:lnTo>
                  <a:lnTo>
                    <a:pt x="1769325" y="568007"/>
                  </a:lnTo>
                  <a:lnTo>
                    <a:pt x="1768208" y="567537"/>
                  </a:lnTo>
                  <a:lnTo>
                    <a:pt x="1765579" y="567537"/>
                  </a:lnTo>
                  <a:lnTo>
                    <a:pt x="1764461" y="568007"/>
                  </a:lnTo>
                  <a:lnTo>
                    <a:pt x="1762594" y="569861"/>
                  </a:lnTo>
                  <a:lnTo>
                    <a:pt x="1762125" y="570979"/>
                  </a:lnTo>
                  <a:lnTo>
                    <a:pt x="1762125" y="573620"/>
                  </a:lnTo>
                  <a:lnTo>
                    <a:pt x="1762594" y="574738"/>
                  </a:lnTo>
                  <a:lnTo>
                    <a:pt x="1764461" y="576592"/>
                  </a:lnTo>
                  <a:lnTo>
                    <a:pt x="1765579" y="577062"/>
                  </a:lnTo>
                  <a:lnTo>
                    <a:pt x="1768208" y="577062"/>
                  </a:lnTo>
                  <a:lnTo>
                    <a:pt x="1769325" y="576592"/>
                  </a:lnTo>
                  <a:lnTo>
                    <a:pt x="1771192" y="574738"/>
                  </a:lnTo>
                  <a:lnTo>
                    <a:pt x="1771650" y="573620"/>
                  </a:lnTo>
                  <a:lnTo>
                    <a:pt x="1771650" y="570979"/>
                  </a:lnTo>
                  <a:close/>
                </a:path>
                <a:path w="7010400" h="2847340">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7010400" h="2847340">
                  <a:moveTo>
                    <a:pt x="1819275" y="2841104"/>
                  </a:moveTo>
                  <a:lnTo>
                    <a:pt x="1818817" y="2839986"/>
                  </a:lnTo>
                  <a:lnTo>
                    <a:pt x="1816950" y="2838132"/>
                  </a:lnTo>
                  <a:lnTo>
                    <a:pt x="1815833" y="2837662"/>
                  </a:lnTo>
                  <a:lnTo>
                    <a:pt x="1813204" y="2837662"/>
                  </a:lnTo>
                  <a:lnTo>
                    <a:pt x="1812086" y="2838132"/>
                  </a:lnTo>
                  <a:lnTo>
                    <a:pt x="1810219" y="2839986"/>
                  </a:lnTo>
                  <a:lnTo>
                    <a:pt x="1809750" y="2841104"/>
                  </a:lnTo>
                  <a:lnTo>
                    <a:pt x="1809750" y="2843746"/>
                  </a:lnTo>
                  <a:lnTo>
                    <a:pt x="1810219" y="2844863"/>
                  </a:lnTo>
                  <a:lnTo>
                    <a:pt x="1812086" y="2846717"/>
                  </a:lnTo>
                  <a:lnTo>
                    <a:pt x="1813204" y="2847187"/>
                  </a:lnTo>
                  <a:lnTo>
                    <a:pt x="1815833" y="2847187"/>
                  </a:lnTo>
                  <a:lnTo>
                    <a:pt x="1816950" y="2846717"/>
                  </a:lnTo>
                  <a:lnTo>
                    <a:pt x="1818817" y="2844863"/>
                  </a:lnTo>
                  <a:lnTo>
                    <a:pt x="1819275" y="2843746"/>
                  </a:lnTo>
                  <a:lnTo>
                    <a:pt x="1819275" y="2841104"/>
                  </a:lnTo>
                  <a:close/>
                </a:path>
                <a:path w="7010400" h="2847340">
                  <a:moveTo>
                    <a:pt x="1819275" y="2273579"/>
                  </a:moveTo>
                  <a:lnTo>
                    <a:pt x="1818817" y="2272449"/>
                  </a:lnTo>
                  <a:lnTo>
                    <a:pt x="1816950" y="2270595"/>
                  </a:lnTo>
                  <a:lnTo>
                    <a:pt x="1815833" y="2270125"/>
                  </a:lnTo>
                  <a:lnTo>
                    <a:pt x="1813204" y="2270125"/>
                  </a:lnTo>
                  <a:lnTo>
                    <a:pt x="1812086" y="2270595"/>
                  </a:lnTo>
                  <a:lnTo>
                    <a:pt x="1810219" y="2272449"/>
                  </a:lnTo>
                  <a:lnTo>
                    <a:pt x="1809750" y="2273579"/>
                  </a:lnTo>
                  <a:lnTo>
                    <a:pt x="1809750" y="2276208"/>
                  </a:lnTo>
                  <a:lnTo>
                    <a:pt x="1810219" y="2277326"/>
                  </a:lnTo>
                  <a:lnTo>
                    <a:pt x="1812086" y="2279192"/>
                  </a:lnTo>
                  <a:lnTo>
                    <a:pt x="1813204" y="2279650"/>
                  </a:lnTo>
                  <a:lnTo>
                    <a:pt x="1815833" y="2279650"/>
                  </a:lnTo>
                  <a:lnTo>
                    <a:pt x="1816950" y="2279192"/>
                  </a:lnTo>
                  <a:lnTo>
                    <a:pt x="1818817" y="2277326"/>
                  </a:lnTo>
                  <a:lnTo>
                    <a:pt x="1819275" y="2276208"/>
                  </a:lnTo>
                  <a:lnTo>
                    <a:pt x="1819275" y="2273579"/>
                  </a:lnTo>
                  <a:close/>
                </a:path>
                <a:path w="7010400" h="2847340">
                  <a:moveTo>
                    <a:pt x="1819275" y="1706041"/>
                  </a:moveTo>
                  <a:lnTo>
                    <a:pt x="1818817" y="1704924"/>
                  </a:lnTo>
                  <a:lnTo>
                    <a:pt x="1816950" y="1703070"/>
                  </a:lnTo>
                  <a:lnTo>
                    <a:pt x="1815833" y="1702600"/>
                  </a:lnTo>
                  <a:lnTo>
                    <a:pt x="1813204" y="1702600"/>
                  </a:lnTo>
                  <a:lnTo>
                    <a:pt x="1812086" y="1703070"/>
                  </a:lnTo>
                  <a:lnTo>
                    <a:pt x="1810219" y="1704924"/>
                  </a:lnTo>
                  <a:lnTo>
                    <a:pt x="1809750" y="1706041"/>
                  </a:lnTo>
                  <a:lnTo>
                    <a:pt x="1809750" y="1708683"/>
                  </a:lnTo>
                  <a:lnTo>
                    <a:pt x="1810219" y="1709801"/>
                  </a:lnTo>
                  <a:lnTo>
                    <a:pt x="1812086" y="1711655"/>
                  </a:lnTo>
                  <a:lnTo>
                    <a:pt x="1813204" y="1712125"/>
                  </a:lnTo>
                  <a:lnTo>
                    <a:pt x="1815833" y="1712125"/>
                  </a:lnTo>
                  <a:lnTo>
                    <a:pt x="1816950" y="1711655"/>
                  </a:lnTo>
                  <a:lnTo>
                    <a:pt x="1818817" y="1709801"/>
                  </a:lnTo>
                  <a:lnTo>
                    <a:pt x="1819275" y="1708683"/>
                  </a:lnTo>
                  <a:lnTo>
                    <a:pt x="1819275" y="1706041"/>
                  </a:lnTo>
                  <a:close/>
                </a:path>
                <a:path w="7010400" h="2847340">
                  <a:moveTo>
                    <a:pt x="1819275" y="1138516"/>
                  </a:moveTo>
                  <a:lnTo>
                    <a:pt x="1818817" y="1137399"/>
                  </a:lnTo>
                  <a:lnTo>
                    <a:pt x="1816950" y="1135532"/>
                  </a:lnTo>
                  <a:lnTo>
                    <a:pt x="1815833" y="1135075"/>
                  </a:lnTo>
                  <a:lnTo>
                    <a:pt x="1813204" y="1135075"/>
                  </a:lnTo>
                  <a:lnTo>
                    <a:pt x="1812086" y="1135532"/>
                  </a:lnTo>
                  <a:lnTo>
                    <a:pt x="1810219" y="1137399"/>
                  </a:lnTo>
                  <a:lnTo>
                    <a:pt x="1809750" y="1138516"/>
                  </a:lnTo>
                  <a:lnTo>
                    <a:pt x="1809750" y="1141145"/>
                  </a:lnTo>
                  <a:lnTo>
                    <a:pt x="1810219" y="1142263"/>
                  </a:lnTo>
                  <a:lnTo>
                    <a:pt x="1812086" y="1144130"/>
                  </a:lnTo>
                  <a:lnTo>
                    <a:pt x="1813204" y="1144600"/>
                  </a:lnTo>
                  <a:lnTo>
                    <a:pt x="1815833" y="1144600"/>
                  </a:lnTo>
                  <a:lnTo>
                    <a:pt x="1816950" y="1144130"/>
                  </a:lnTo>
                  <a:lnTo>
                    <a:pt x="1818817" y="1142263"/>
                  </a:lnTo>
                  <a:lnTo>
                    <a:pt x="1819275" y="1141145"/>
                  </a:lnTo>
                  <a:lnTo>
                    <a:pt x="1819275" y="1138516"/>
                  </a:lnTo>
                  <a:close/>
                </a:path>
                <a:path w="7010400" h="2847340">
                  <a:moveTo>
                    <a:pt x="1819275" y="570979"/>
                  </a:moveTo>
                  <a:lnTo>
                    <a:pt x="1818817" y="569861"/>
                  </a:lnTo>
                  <a:lnTo>
                    <a:pt x="1816950" y="568007"/>
                  </a:lnTo>
                  <a:lnTo>
                    <a:pt x="1815833" y="567537"/>
                  </a:lnTo>
                  <a:lnTo>
                    <a:pt x="1813204" y="567537"/>
                  </a:lnTo>
                  <a:lnTo>
                    <a:pt x="1812086" y="568007"/>
                  </a:lnTo>
                  <a:lnTo>
                    <a:pt x="1810219" y="569861"/>
                  </a:lnTo>
                  <a:lnTo>
                    <a:pt x="1809750" y="570979"/>
                  </a:lnTo>
                  <a:lnTo>
                    <a:pt x="1809750" y="573620"/>
                  </a:lnTo>
                  <a:lnTo>
                    <a:pt x="1810219" y="574738"/>
                  </a:lnTo>
                  <a:lnTo>
                    <a:pt x="1812086" y="576592"/>
                  </a:lnTo>
                  <a:lnTo>
                    <a:pt x="1813204" y="577062"/>
                  </a:lnTo>
                  <a:lnTo>
                    <a:pt x="1815833" y="577062"/>
                  </a:lnTo>
                  <a:lnTo>
                    <a:pt x="1816950" y="576592"/>
                  </a:lnTo>
                  <a:lnTo>
                    <a:pt x="1818817" y="574738"/>
                  </a:lnTo>
                  <a:lnTo>
                    <a:pt x="1819275" y="573620"/>
                  </a:lnTo>
                  <a:lnTo>
                    <a:pt x="1819275" y="570979"/>
                  </a:lnTo>
                  <a:close/>
                </a:path>
                <a:path w="7010400" h="2847340">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7010400" h="2847340">
                  <a:moveTo>
                    <a:pt x="1866900" y="2841104"/>
                  </a:moveTo>
                  <a:lnTo>
                    <a:pt x="1866442" y="2839986"/>
                  </a:lnTo>
                  <a:lnTo>
                    <a:pt x="1864575" y="2838132"/>
                  </a:lnTo>
                  <a:lnTo>
                    <a:pt x="1863458" y="2837662"/>
                  </a:lnTo>
                  <a:lnTo>
                    <a:pt x="1860829" y="2837662"/>
                  </a:lnTo>
                  <a:lnTo>
                    <a:pt x="1859711" y="2838132"/>
                  </a:lnTo>
                  <a:lnTo>
                    <a:pt x="1857844" y="2839986"/>
                  </a:lnTo>
                  <a:lnTo>
                    <a:pt x="1857375" y="2841104"/>
                  </a:lnTo>
                  <a:lnTo>
                    <a:pt x="1857375" y="2843746"/>
                  </a:lnTo>
                  <a:lnTo>
                    <a:pt x="1857844" y="2844863"/>
                  </a:lnTo>
                  <a:lnTo>
                    <a:pt x="1859711" y="2846717"/>
                  </a:lnTo>
                  <a:lnTo>
                    <a:pt x="1860829" y="2847187"/>
                  </a:lnTo>
                  <a:lnTo>
                    <a:pt x="1863458" y="2847187"/>
                  </a:lnTo>
                  <a:lnTo>
                    <a:pt x="1864575" y="2846717"/>
                  </a:lnTo>
                  <a:lnTo>
                    <a:pt x="1866442" y="2844863"/>
                  </a:lnTo>
                  <a:lnTo>
                    <a:pt x="1866900" y="2843746"/>
                  </a:lnTo>
                  <a:lnTo>
                    <a:pt x="1866900" y="2841104"/>
                  </a:lnTo>
                  <a:close/>
                </a:path>
                <a:path w="7010400" h="2847340">
                  <a:moveTo>
                    <a:pt x="1866900" y="2273579"/>
                  </a:moveTo>
                  <a:lnTo>
                    <a:pt x="1866442" y="2272449"/>
                  </a:lnTo>
                  <a:lnTo>
                    <a:pt x="1864575" y="2270595"/>
                  </a:lnTo>
                  <a:lnTo>
                    <a:pt x="1863458" y="2270125"/>
                  </a:lnTo>
                  <a:lnTo>
                    <a:pt x="1860829" y="2270125"/>
                  </a:lnTo>
                  <a:lnTo>
                    <a:pt x="1859711" y="2270595"/>
                  </a:lnTo>
                  <a:lnTo>
                    <a:pt x="1857844" y="2272449"/>
                  </a:lnTo>
                  <a:lnTo>
                    <a:pt x="1857375" y="2273579"/>
                  </a:lnTo>
                  <a:lnTo>
                    <a:pt x="1857375" y="2276208"/>
                  </a:lnTo>
                  <a:lnTo>
                    <a:pt x="1857844" y="2277326"/>
                  </a:lnTo>
                  <a:lnTo>
                    <a:pt x="1859711" y="2279192"/>
                  </a:lnTo>
                  <a:lnTo>
                    <a:pt x="1860829" y="2279650"/>
                  </a:lnTo>
                  <a:lnTo>
                    <a:pt x="1863458" y="2279650"/>
                  </a:lnTo>
                  <a:lnTo>
                    <a:pt x="1864575" y="2279192"/>
                  </a:lnTo>
                  <a:lnTo>
                    <a:pt x="1866442" y="2277326"/>
                  </a:lnTo>
                  <a:lnTo>
                    <a:pt x="1866900" y="2276208"/>
                  </a:lnTo>
                  <a:lnTo>
                    <a:pt x="1866900" y="2273579"/>
                  </a:lnTo>
                  <a:close/>
                </a:path>
                <a:path w="7010400" h="2847340">
                  <a:moveTo>
                    <a:pt x="1866900" y="1706041"/>
                  </a:moveTo>
                  <a:lnTo>
                    <a:pt x="1866442" y="1704924"/>
                  </a:lnTo>
                  <a:lnTo>
                    <a:pt x="1864575" y="1703070"/>
                  </a:lnTo>
                  <a:lnTo>
                    <a:pt x="1863458" y="1702600"/>
                  </a:lnTo>
                  <a:lnTo>
                    <a:pt x="1860829" y="1702600"/>
                  </a:lnTo>
                  <a:lnTo>
                    <a:pt x="1859711" y="1703070"/>
                  </a:lnTo>
                  <a:lnTo>
                    <a:pt x="1857844" y="1704924"/>
                  </a:lnTo>
                  <a:lnTo>
                    <a:pt x="1857375" y="1706041"/>
                  </a:lnTo>
                  <a:lnTo>
                    <a:pt x="1857375" y="1708683"/>
                  </a:lnTo>
                  <a:lnTo>
                    <a:pt x="1857844" y="1709801"/>
                  </a:lnTo>
                  <a:lnTo>
                    <a:pt x="1859711" y="1711655"/>
                  </a:lnTo>
                  <a:lnTo>
                    <a:pt x="1860829" y="1712125"/>
                  </a:lnTo>
                  <a:lnTo>
                    <a:pt x="1863458" y="1712125"/>
                  </a:lnTo>
                  <a:lnTo>
                    <a:pt x="1864575" y="1711655"/>
                  </a:lnTo>
                  <a:lnTo>
                    <a:pt x="1866442" y="1709801"/>
                  </a:lnTo>
                  <a:lnTo>
                    <a:pt x="1866900" y="1708683"/>
                  </a:lnTo>
                  <a:lnTo>
                    <a:pt x="1866900" y="1706041"/>
                  </a:lnTo>
                  <a:close/>
                </a:path>
                <a:path w="7010400" h="2847340">
                  <a:moveTo>
                    <a:pt x="1866900" y="1138516"/>
                  </a:moveTo>
                  <a:lnTo>
                    <a:pt x="1866442" y="1137399"/>
                  </a:lnTo>
                  <a:lnTo>
                    <a:pt x="1864575" y="1135532"/>
                  </a:lnTo>
                  <a:lnTo>
                    <a:pt x="1863458" y="1135075"/>
                  </a:lnTo>
                  <a:lnTo>
                    <a:pt x="1860829" y="1135075"/>
                  </a:lnTo>
                  <a:lnTo>
                    <a:pt x="1859711" y="1135532"/>
                  </a:lnTo>
                  <a:lnTo>
                    <a:pt x="1857844" y="1137399"/>
                  </a:lnTo>
                  <a:lnTo>
                    <a:pt x="1857375" y="1138516"/>
                  </a:lnTo>
                  <a:lnTo>
                    <a:pt x="1857375" y="1141145"/>
                  </a:lnTo>
                  <a:lnTo>
                    <a:pt x="1857844" y="1142263"/>
                  </a:lnTo>
                  <a:lnTo>
                    <a:pt x="1859711" y="1144130"/>
                  </a:lnTo>
                  <a:lnTo>
                    <a:pt x="1860829" y="1144600"/>
                  </a:lnTo>
                  <a:lnTo>
                    <a:pt x="1863458" y="1144600"/>
                  </a:lnTo>
                  <a:lnTo>
                    <a:pt x="1864575" y="1144130"/>
                  </a:lnTo>
                  <a:lnTo>
                    <a:pt x="1866442" y="1142263"/>
                  </a:lnTo>
                  <a:lnTo>
                    <a:pt x="1866900" y="1141145"/>
                  </a:lnTo>
                  <a:lnTo>
                    <a:pt x="1866900" y="1138516"/>
                  </a:lnTo>
                  <a:close/>
                </a:path>
                <a:path w="7010400" h="2847340">
                  <a:moveTo>
                    <a:pt x="1866900" y="570979"/>
                  </a:moveTo>
                  <a:lnTo>
                    <a:pt x="1866442" y="569861"/>
                  </a:lnTo>
                  <a:lnTo>
                    <a:pt x="1864575" y="568007"/>
                  </a:lnTo>
                  <a:lnTo>
                    <a:pt x="1863458" y="567537"/>
                  </a:lnTo>
                  <a:lnTo>
                    <a:pt x="1860829" y="567537"/>
                  </a:lnTo>
                  <a:lnTo>
                    <a:pt x="1859711" y="568007"/>
                  </a:lnTo>
                  <a:lnTo>
                    <a:pt x="1857844" y="569861"/>
                  </a:lnTo>
                  <a:lnTo>
                    <a:pt x="1857375" y="570979"/>
                  </a:lnTo>
                  <a:lnTo>
                    <a:pt x="1857375" y="573620"/>
                  </a:lnTo>
                  <a:lnTo>
                    <a:pt x="1857844" y="574738"/>
                  </a:lnTo>
                  <a:lnTo>
                    <a:pt x="1859711" y="576592"/>
                  </a:lnTo>
                  <a:lnTo>
                    <a:pt x="1860829" y="577062"/>
                  </a:lnTo>
                  <a:lnTo>
                    <a:pt x="1863458" y="577062"/>
                  </a:lnTo>
                  <a:lnTo>
                    <a:pt x="1864575" y="576592"/>
                  </a:lnTo>
                  <a:lnTo>
                    <a:pt x="1866442" y="574738"/>
                  </a:lnTo>
                  <a:lnTo>
                    <a:pt x="1866900" y="573620"/>
                  </a:lnTo>
                  <a:lnTo>
                    <a:pt x="1866900" y="570979"/>
                  </a:lnTo>
                  <a:close/>
                </a:path>
                <a:path w="7010400" h="2847340">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7010400" h="2847340">
                  <a:moveTo>
                    <a:pt x="1914525" y="2841104"/>
                  </a:moveTo>
                  <a:lnTo>
                    <a:pt x="1914067" y="2839986"/>
                  </a:lnTo>
                  <a:lnTo>
                    <a:pt x="1912200" y="2838132"/>
                  </a:lnTo>
                  <a:lnTo>
                    <a:pt x="1911083" y="2837662"/>
                  </a:lnTo>
                  <a:lnTo>
                    <a:pt x="1908454" y="2837662"/>
                  </a:lnTo>
                  <a:lnTo>
                    <a:pt x="1907336" y="2838132"/>
                  </a:lnTo>
                  <a:lnTo>
                    <a:pt x="1905469" y="2839986"/>
                  </a:lnTo>
                  <a:lnTo>
                    <a:pt x="1905000" y="2841104"/>
                  </a:lnTo>
                  <a:lnTo>
                    <a:pt x="1905000" y="2843746"/>
                  </a:lnTo>
                  <a:lnTo>
                    <a:pt x="1905469" y="2844863"/>
                  </a:lnTo>
                  <a:lnTo>
                    <a:pt x="1907336" y="2846717"/>
                  </a:lnTo>
                  <a:lnTo>
                    <a:pt x="1908454" y="2847187"/>
                  </a:lnTo>
                  <a:lnTo>
                    <a:pt x="1911083" y="2847187"/>
                  </a:lnTo>
                  <a:lnTo>
                    <a:pt x="1912200" y="2846717"/>
                  </a:lnTo>
                  <a:lnTo>
                    <a:pt x="1914067" y="2844863"/>
                  </a:lnTo>
                  <a:lnTo>
                    <a:pt x="1914525" y="2843746"/>
                  </a:lnTo>
                  <a:lnTo>
                    <a:pt x="1914525" y="2841104"/>
                  </a:lnTo>
                  <a:close/>
                </a:path>
                <a:path w="7010400" h="2847340">
                  <a:moveTo>
                    <a:pt x="1914525" y="2273579"/>
                  </a:moveTo>
                  <a:lnTo>
                    <a:pt x="1914067" y="2272449"/>
                  </a:lnTo>
                  <a:lnTo>
                    <a:pt x="1912200" y="2270595"/>
                  </a:lnTo>
                  <a:lnTo>
                    <a:pt x="1911083" y="2270125"/>
                  </a:lnTo>
                  <a:lnTo>
                    <a:pt x="1908454" y="2270125"/>
                  </a:lnTo>
                  <a:lnTo>
                    <a:pt x="1907336" y="2270595"/>
                  </a:lnTo>
                  <a:lnTo>
                    <a:pt x="1905469" y="2272449"/>
                  </a:lnTo>
                  <a:lnTo>
                    <a:pt x="1905000" y="2273579"/>
                  </a:lnTo>
                  <a:lnTo>
                    <a:pt x="1905000" y="2276208"/>
                  </a:lnTo>
                  <a:lnTo>
                    <a:pt x="1905469" y="2277326"/>
                  </a:lnTo>
                  <a:lnTo>
                    <a:pt x="1907336" y="2279192"/>
                  </a:lnTo>
                  <a:lnTo>
                    <a:pt x="1908454" y="2279650"/>
                  </a:lnTo>
                  <a:lnTo>
                    <a:pt x="1911083" y="2279650"/>
                  </a:lnTo>
                  <a:lnTo>
                    <a:pt x="1912200" y="2279192"/>
                  </a:lnTo>
                  <a:lnTo>
                    <a:pt x="1914067" y="2277326"/>
                  </a:lnTo>
                  <a:lnTo>
                    <a:pt x="1914525" y="2276208"/>
                  </a:lnTo>
                  <a:lnTo>
                    <a:pt x="1914525" y="2273579"/>
                  </a:lnTo>
                  <a:close/>
                </a:path>
                <a:path w="7010400" h="2847340">
                  <a:moveTo>
                    <a:pt x="1914525" y="1706041"/>
                  </a:moveTo>
                  <a:lnTo>
                    <a:pt x="1914067" y="1704924"/>
                  </a:lnTo>
                  <a:lnTo>
                    <a:pt x="1912200" y="1703070"/>
                  </a:lnTo>
                  <a:lnTo>
                    <a:pt x="1911083" y="1702600"/>
                  </a:lnTo>
                  <a:lnTo>
                    <a:pt x="1908454" y="1702600"/>
                  </a:lnTo>
                  <a:lnTo>
                    <a:pt x="1907336" y="1703070"/>
                  </a:lnTo>
                  <a:lnTo>
                    <a:pt x="1905469" y="1704924"/>
                  </a:lnTo>
                  <a:lnTo>
                    <a:pt x="1905000" y="1706041"/>
                  </a:lnTo>
                  <a:lnTo>
                    <a:pt x="1905000" y="1708683"/>
                  </a:lnTo>
                  <a:lnTo>
                    <a:pt x="1905469" y="1709801"/>
                  </a:lnTo>
                  <a:lnTo>
                    <a:pt x="1907336" y="1711655"/>
                  </a:lnTo>
                  <a:lnTo>
                    <a:pt x="1908454" y="1712125"/>
                  </a:lnTo>
                  <a:lnTo>
                    <a:pt x="1911083" y="1712125"/>
                  </a:lnTo>
                  <a:lnTo>
                    <a:pt x="1912200" y="1711655"/>
                  </a:lnTo>
                  <a:lnTo>
                    <a:pt x="1914067" y="1709801"/>
                  </a:lnTo>
                  <a:lnTo>
                    <a:pt x="1914525" y="1708683"/>
                  </a:lnTo>
                  <a:lnTo>
                    <a:pt x="1914525" y="1706041"/>
                  </a:lnTo>
                  <a:close/>
                </a:path>
                <a:path w="7010400" h="2847340">
                  <a:moveTo>
                    <a:pt x="1914525" y="1138516"/>
                  </a:moveTo>
                  <a:lnTo>
                    <a:pt x="1914067" y="1137399"/>
                  </a:lnTo>
                  <a:lnTo>
                    <a:pt x="1912200" y="1135532"/>
                  </a:lnTo>
                  <a:lnTo>
                    <a:pt x="1911083" y="1135075"/>
                  </a:lnTo>
                  <a:lnTo>
                    <a:pt x="1908454" y="1135075"/>
                  </a:lnTo>
                  <a:lnTo>
                    <a:pt x="1907336" y="1135532"/>
                  </a:lnTo>
                  <a:lnTo>
                    <a:pt x="1905469" y="1137399"/>
                  </a:lnTo>
                  <a:lnTo>
                    <a:pt x="1905000" y="1138516"/>
                  </a:lnTo>
                  <a:lnTo>
                    <a:pt x="1905000" y="1141145"/>
                  </a:lnTo>
                  <a:lnTo>
                    <a:pt x="1905469" y="1142263"/>
                  </a:lnTo>
                  <a:lnTo>
                    <a:pt x="1907336" y="1144130"/>
                  </a:lnTo>
                  <a:lnTo>
                    <a:pt x="1908454" y="1144600"/>
                  </a:lnTo>
                  <a:lnTo>
                    <a:pt x="1911083" y="1144600"/>
                  </a:lnTo>
                  <a:lnTo>
                    <a:pt x="1912200" y="1144130"/>
                  </a:lnTo>
                  <a:lnTo>
                    <a:pt x="1914067" y="1142263"/>
                  </a:lnTo>
                  <a:lnTo>
                    <a:pt x="1914525" y="1141145"/>
                  </a:lnTo>
                  <a:lnTo>
                    <a:pt x="1914525" y="1138516"/>
                  </a:lnTo>
                  <a:close/>
                </a:path>
                <a:path w="7010400" h="2847340">
                  <a:moveTo>
                    <a:pt x="1914525" y="570979"/>
                  </a:moveTo>
                  <a:lnTo>
                    <a:pt x="1914067" y="569861"/>
                  </a:lnTo>
                  <a:lnTo>
                    <a:pt x="1912200" y="568007"/>
                  </a:lnTo>
                  <a:lnTo>
                    <a:pt x="1911083" y="567537"/>
                  </a:lnTo>
                  <a:lnTo>
                    <a:pt x="1908454" y="567537"/>
                  </a:lnTo>
                  <a:lnTo>
                    <a:pt x="1907336" y="568007"/>
                  </a:lnTo>
                  <a:lnTo>
                    <a:pt x="1905469" y="569861"/>
                  </a:lnTo>
                  <a:lnTo>
                    <a:pt x="1905000" y="570979"/>
                  </a:lnTo>
                  <a:lnTo>
                    <a:pt x="1905000" y="573620"/>
                  </a:lnTo>
                  <a:lnTo>
                    <a:pt x="1905469" y="574738"/>
                  </a:lnTo>
                  <a:lnTo>
                    <a:pt x="1907336" y="576592"/>
                  </a:lnTo>
                  <a:lnTo>
                    <a:pt x="1908454" y="577062"/>
                  </a:lnTo>
                  <a:lnTo>
                    <a:pt x="1911083" y="577062"/>
                  </a:lnTo>
                  <a:lnTo>
                    <a:pt x="1912200" y="576592"/>
                  </a:lnTo>
                  <a:lnTo>
                    <a:pt x="1914067" y="574738"/>
                  </a:lnTo>
                  <a:lnTo>
                    <a:pt x="1914525" y="573620"/>
                  </a:lnTo>
                  <a:lnTo>
                    <a:pt x="1914525" y="570979"/>
                  </a:lnTo>
                  <a:close/>
                </a:path>
                <a:path w="7010400" h="2847340">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7010400" h="2847340">
                  <a:moveTo>
                    <a:pt x="1962162" y="2841104"/>
                  </a:moveTo>
                  <a:lnTo>
                    <a:pt x="1961692" y="2839986"/>
                  </a:lnTo>
                  <a:lnTo>
                    <a:pt x="1959825" y="2838132"/>
                  </a:lnTo>
                  <a:lnTo>
                    <a:pt x="1958708" y="2837662"/>
                  </a:lnTo>
                  <a:lnTo>
                    <a:pt x="1956079" y="2837662"/>
                  </a:lnTo>
                  <a:lnTo>
                    <a:pt x="1954961" y="2838132"/>
                  </a:lnTo>
                  <a:lnTo>
                    <a:pt x="1953094" y="2839986"/>
                  </a:lnTo>
                  <a:lnTo>
                    <a:pt x="1952625" y="2841104"/>
                  </a:lnTo>
                  <a:lnTo>
                    <a:pt x="1952625" y="2843746"/>
                  </a:lnTo>
                  <a:lnTo>
                    <a:pt x="1953094" y="2844863"/>
                  </a:lnTo>
                  <a:lnTo>
                    <a:pt x="1954961" y="2846717"/>
                  </a:lnTo>
                  <a:lnTo>
                    <a:pt x="1956079" y="2847187"/>
                  </a:lnTo>
                  <a:lnTo>
                    <a:pt x="1958708" y="2847187"/>
                  </a:lnTo>
                  <a:lnTo>
                    <a:pt x="1959825" y="2846717"/>
                  </a:lnTo>
                  <a:lnTo>
                    <a:pt x="1961692" y="2844863"/>
                  </a:lnTo>
                  <a:lnTo>
                    <a:pt x="1962162" y="2843746"/>
                  </a:lnTo>
                  <a:lnTo>
                    <a:pt x="1962162" y="2841104"/>
                  </a:lnTo>
                  <a:close/>
                </a:path>
                <a:path w="7010400" h="2847340">
                  <a:moveTo>
                    <a:pt x="1962162" y="2273579"/>
                  </a:moveTo>
                  <a:lnTo>
                    <a:pt x="1961692" y="2272449"/>
                  </a:lnTo>
                  <a:lnTo>
                    <a:pt x="1959825" y="2270595"/>
                  </a:lnTo>
                  <a:lnTo>
                    <a:pt x="1958708" y="2270125"/>
                  </a:lnTo>
                  <a:lnTo>
                    <a:pt x="1956079" y="2270125"/>
                  </a:lnTo>
                  <a:lnTo>
                    <a:pt x="1954961" y="2270595"/>
                  </a:lnTo>
                  <a:lnTo>
                    <a:pt x="1953094" y="2272449"/>
                  </a:lnTo>
                  <a:lnTo>
                    <a:pt x="1952625" y="2273579"/>
                  </a:lnTo>
                  <a:lnTo>
                    <a:pt x="1952625" y="2276208"/>
                  </a:lnTo>
                  <a:lnTo>
                    <a:pt x="1953094" y="2277326"/>
                  </a:lnTo>
                  <a:lnTo>
                    <a:pt x="1954961" y="2279192"/>
                  </a:lnTo>
                  <a:lnTo>
                    <a:pt x="1956079" y="2279650"/>
                  </a:lnTo>
                  <a:lnTo>
                    <a:pt x="1958708" y="2279650"/>
                  </a:lnTo>
                  <a:lnTo>
                    <a:pt x="1959825" y="2279192"/>
                  </a:lnTo>
                  <a:lnTo>
                    <a:pt x="1961692" y="2277326"/>
                  </a:lnTo>
                  <a:lnTo>
                    <a:pt x="1962162" y="2276208"/>
                  </a:lnTo>
                  <a:lnTo>
                    <a:pt x="1962162" y="2273579"/>
                  </a:lnTo>
                  <a:close/>
                </a:path>
                <a:path w="7010400" h="2847340">
                  <a:moveTo>
                    <a:pt x="1962162" y="1706041"/>
                  </a:moveTo>
                  <a:lnTo>
                    <a:pt x="1961692" y="1704924"/>
                  </a:lnTo>
                  <a:lnTo>
                    <a:pt x="1959825" y="1703070"/>
                  </a:lnTo>
                  <a:lnTo>
                    <a:pt x="1958708" y="1702600"/>
                  </a:lnTo>
                  <a:lnTo>
                    <a:pt x="1956079" y="1702600"/>
                  </a:lnTo>
                  <a:lnTo>
                    <a:pt x="1954961" y="1703070"/>
                  </a:lnTo>
                  <a:lnTo>
                    <a:pt x="1953094" y="1704924"/>
                  </a:lnTo>
                  <a:lnTo>
                    <a:pt x="1952625" y="1706041"/>
                  </a:lnTo>
                  <a:lnTo>
                    <a:pt x="1952625" y="1708683"/>
                  </a:lnTo>
                  <a:lnTo>
                    <a:pt x="1953094" y="1709801"/>
                  </a:lnTo>
                  <a:lnTo>
                    <a:pt x="1954961" y="1711655"/>
                  </a:lnTo>
                  <a:lnTo>
                    <a:pt x="1956079" y="1712125"/>
                  </a:lnTo>
                  <a:lnTo>
                    <a:pt x="1958708" y="1712125"/>
                  </a:lnTo>
                  <a:lnTo>
                    <a:pt x="1959825" y="1711655"/>
                  </a:lnTo>
                  <a:lnTo>
                    <a:pt x="1961692" y="1709801"/>
                  </a:lnTo>
                  <a:lnTo>
                    <a:pt x="1962162" y="1708683"/>
                  </a:lnTo>
                  <a:lnTo>
                    <a:pt x="1962162" y="1706041"/>
                  </a:lnTo>
                  <a:close/>
                </a:path>
                <a:path w="7010400" h="2847340">
                  <a:moveTo>
                    <a:pt x="1962162" y="1138516"/>
                  </a:moveTo>
                  <a:lnTo>
                    <a:pt x="1961692" y="1137399"/>
                  </a:lnTo>
                  <a:lnTo>
                    <a:pt x="1959825" y="1135532"/>
                  </a:lnTo>
                  <a:lnTo>
                    <a:pt x="1958708" y="1135075"/>
                  </a:lnTo>
                  <a:lnTo>
                    <a:pt x="1956079" y="1135075"/>
                  </a:lnTo>
                  <a:lnTo>
                    <a:pt x="1954961" y="1135532"/>
                  </a:lnTo>
                  <a:lnTo>
                    <a:pt x="1953094" y="1137399"/>
                  </a:lnTo>
                  <a:lnTo>
                    <a:pt x="1952625" y="1138516"/>
                  </a:lnTo>
                  <a:lnTo>
                    <a:pt x="1952625" y="1141145"/>
                  </a:lnTo>
                  <a:lnTo>
                    <a:pt x="1953094" y="1142263"/>
                  </a:lnTo>
                  <a:lnTo>
                    <a:pt x="1954961" y="1144130"/>
                  </a:lnTo>
                  <a:lnTo>
                    <a:pt x="1956079" y="1144600"/>
                  </a:lnTo>
                  <a:lnTo>
                    <a:pt x="1958708" y="1144600"/>
                  </a:lnTo>
                  <a:lnTo>
                    <a:pt x="1959825" y="1144130"/>
                  </a:lnTo>
                  <a:lnTo>
                    <a:pt x="1961692" y="1142263"/>
                  </a:lnTo>
                  <a:lnTo>
                    <a:pt x="1962162" y="1141145"/>
                  </a:lnTo>
                  <a:lnTo>
                    <a:pt x="1962162" y="1138516"/>
                  </a:lnTo>
                  <a:close/>
                </a:path>
                <a:path w="7010400" h="2847340">
                  <a:moveTo>
                    <a:pt x="1962162" y="570979"/>
                  </a:moveTo>
                  <a:lnTo>
                    <a:pt x="1961692" y="569861"/>
                  </a:lnTo>
                  <a:lnTo>
                    <a:pt x="1959825" y="568007"/>
                  </a:lnTo>
                  <a:lnTo>
                    <a:pt x="1958708" y="567537"/>
                  </a:lnTo>
                  <a:lnTo>
                    <a:pt x="1956079" y="567537"/>
                  </a:lnTo>
                  <a:lnTo>
                    <a:pt x="1954961" y="568007"/>
                  </a:lnTo>
                  <a:lnTo>
                    <a:pt x="1953094" y="569861"/>
                  </a:lnTo>
                  <a:lnTo>
                    <a:pt x="1952625" y="570979"/>
                  </a:lnTo>
                  <a:lnTo>
                    <a:pt x="1952625" y="573620"/>
                  </a:lnTo>
                  <a:lnTo>
                    <a:pt x="1953094" y="574738"/>
                  </a:lnTo>
                  <a:lnTo>
                    <a:pt x="1954961" y="576592"/>
                  </a:lnTo>
                  <a:lnTo>
                    <a:pt x="1956079" y="577062"/>
                  </a:lnTo>
                  <a:lnTo>
                    <a:pt x="1958708" y="577062"/>
                  </a:lnTo>
                  <a:lnTo>
                    <a:pt x="1959825" y="576592"/>
                  </a:lnTo>
                  <a:lnTo>
                    <a:pt x="1961692" y="574738"/>
                  </a:lnTo>
                  <a:lnTo>
                    <a:pt x="1962162" y="573620"/>
                  </a:lnTo>
                  <a:lnTo>
                    <a:pt x="1962162" y="570979"/>
                  </a:lnTo>
                  <a:close/>
                </a:path>
                <a:path w="7010400" h="2847340">
                  <a:moveTo>
                    <a:pt x="1962162"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62" y="6083"/>
                  </a:lnTo>
                  <a:lnTo>
                    <a:pt x="1962162" y="3454"/>
                  </a:lnTo>
                  <a:close/>
                </a:path>
                <a:path w="7010400" h="2847340">
                  <a:moveTo>
                    <a:pt x="2009775" y="2841104"/>
                  </a:moveTo>
                  <a:lnTo>
                    <a:pt x="2009317" y="2839986"/>
                  </a:lnTo>
                  <a:lnTo>
                    <a:pt x="2007450" y="2838132"/>
                  </a:lnTo>
                  <a:lnTo>
                    <a:pt x="2006333" y="2837662"/>
                  </a:lnTo>
                  <a:lnTo>
                    <a:pt x="2003704" y="2837662"/>
                  </a:lnTo>
                  <a:lnTo>
                    <a:pt x="2002586" y="2838132"/>
                  </a:lnTo>
                  <a:lnTo>
                    <a:pt x="2000719" y="2839986"/>
                  </a:lnTo>
                  <a:lnTo>
                    <a:pt x="2000250" y="2841104"/>
                  </a:lnTo>
                  <a:lnTo>
                    <a:pt x="2000250" y="2843746"/>
                  </a:lnTo>
                  <a:lnTo>
                    <a:pt x="2000719" y="2844863"/>
                  </a:lnTo>
                  <a:lnTo>
                    <a:pt x="2002586" y="2846717"/>
                  </a:lnTo>
                  <a:lnTo>
                    <a:pt x="2003704" y="2847187"/>
                  </a:lnTo>
                  <a:lnTo>
                    <a:pt x="2006333" y="2847187"/>
                  </a:lnTo>
                  <a:lnTo>
                    <a:pt x="2007450" y="2846717"/>
                  </a:lnTo>
                  <a:lnTo>
                    <a:pt x="2009317" y="2844863"/>
                  </a:lnTo>
                  <a:lnTo>
                    <a:pt x="2009775" y="2843746"/>
                  </a:lnTo>
                  <a:lnTo>
                    <a:pt x="2009775" y="2841104"/>
                  </a:lnTo>
                  <a:close/>
                </a:path>
                <a:path w="7010400" h="2847340">
                  <a:moveTo>
                    <a:pt x="2009775" y="2273579"/>
                  </a:moveTo>
                  <a:lnTo>
                    <a:pt x="2009317" y="2272449"/>
                  </a:lnTo>
                  <a:lnTo>
                    <a:pt x="2007450" y="2270595"/>
                  </a:lnTo>
                  <a:lnTo>
                    <a:pt x="2006333" y="2270125"/>
                  </a:lnTo>
                  <a:lnTo>
                    <a:pt x="2003704" y="2270125"/>
                  </a:lnTo>
                  <a:lnTo>
                    <a:pt x="2002586" y="2270595"/>
                  </a:lnTo>
                  <a:lnTo>
                    <a:pt x="2000719" y="2272449"/>
                  </a:lnTo>
                  <a:lnTo>
                    <a:pt x="2000250" y="2273579"/>
                  </a:lnTo>
                  <a:lnTo>
                    <a:pt x="2000250" y="2276208"/>
                  </a:lnTo>
                  <a:lnTo>
                    <a:pt x="2000719" y="2277326"/>
                  </a:lnTo>
                  <a:lnTo>
                    <a:pt x="2002586" y="2279192"/>
                  </a:lnTo>
                  <a:lnTo>
                    <a:pt x="2003704" y="2279650"/>
                  </a:lnTo>
                  <a:lnTo>
                    <a:pt x="2006333" y="2279650"/>
                  </a:lnTo>
                  <a:lnTo>
                    <a:pt x="2007450" y="2279192"/>
                  </a:lnTo>
                  <a:lnTo>
                    <a:pt x="2009317" y="2277326"/>
                  </a:lnTo>
                  <a:lnTo>
                    <a:pt x="2009775" y="2276208"/>
                  </a:lnTo>
                  <a:lnTo>
                    <a:pt x="2009775" y="2273579"/>
                  </a:lnTo>
                  <a:close/>
                </a:path>
                <a:path w="7010400" h="2847340">
                  <a:moveTo>
                    <a:pt x="2009775" y="1706041"/>
                  </a:moveTo>
                  <a:lnTo>
                    <a:pt x="2009317" y="1704924"/>
                  </a:lnTo>
                  <a:lnTo>
                    <a:pt x="2007450" y="1703070"/>
                  </a:lnTo>
                  <a:lnTo>
                    <a:pt x="2006333" y="1702600"/>
                  </a:lnTo>
                  <a:lnTo>
                    <a:pt x="2003704" y="1702600"/>
                  </a:lnTo>
                  <a:lnTo>
                    <a:pt x="2002586" y="1703070"/>
                  </a:lnTo>
                  <a:lnTo>
                    <a:pt x="2000719" y="1704924"/>
                  </a:lnTo>
                  <a:lnTo>
                    <a:pt x="2000250" y="1706041"/>
                  </a:lnTo>
                  <a:lnTo>
                    <a:pt x="2000250" y="1708683"/>
                  </a:lnTo>
                  <a:lnTo>
                    <a:pt x="2000719" y="1709801"/>
                  </a:lnTo>
                  <a:lnTo>
                    <a:pt x="2002586" y="1711655"/>
                  </a:lnTo>
                  <a:lnTo>
                    <a:pt x="2003704" y="1712125"/>
                  </a:lnTo>
                  <a:lnTo>
                    <a:pt x="2006333" y="1712125"/>
                  </a:lnTo>
                  <a:lnTo>
                    <a:pt x="2007450" y="1711655"/>
                  </a:lnTo>
                  <a:lnTo>
                    <a:pt x="2009317" y="1709801"/>
                  </a:lnTo>
                  <a:lnTo>
                    <a:pt x="2009775" y="1708683"/>
                  </a:lnTo>
                  <a:lnTo>
                    <a:pt x="2009775" y="1706041"/>
                  </a:lnTo>
                  <a:close/>
                </a:path>
                <a:path w="7010400" h="2847340">
                  <a:moveTo>
                    <a:pt x="2009775" y="1138516"/>
                  </a:moveTo>
                  <a:lnTo>
                    <a:pt x="2009317" y="1137399"/>
                  </a:lnTo>
                  <a:lnTo>
                    <a:pt x="2007450" y="1135532"/>
                  </a:lnTo>
                  <a:lnTo>
                    <a:pt x="2006333" y="1135075"/>
                  </a:lnTo>
                  <a:lnTo>
                    <a:pt x="2003704" y="1135075"/>
                  </a:lnTo>
                  <a:lnTo>
                    <a:pt x="2002586" y="1135532"/>
                  </a:lnTo>
                  <a:lnTo>
                    <a:pt x="2000719" y="1137399"/>
                  </a:lnTo>
                  <a:lnTo>
                    <a:pt x="2000250" y="1138516"/>
                  </a:lnTo>
                  <a:lnTo>
                    <a:pt x="2000250" y="1141145"/>
                  </a:lnTo>
                  <a:lnTo>
                    <a:pt x="2000719" y="1142263"/>
                  </a:lnTo>
                  <a:lnTo>
                    <a:pt x="2002586" y="1144130"/>
                  </a:lnTo>
                  <a:lnTo>
                    <a:pt x="2003704" y="1144600"/>
                  </a:lnTo>
                  <a:lnTo>
                    <a:pt x="2006333" y="1144600"/>
                  </a:lnTo>
                  <a:lnTo>
                    <a:pt x="2007450" y="1144130"/>
                  </a:lnTo>
                  <a:lnTo>
                    <a:pt x="2009317" y="1142263"/>
                  </a:lnTo>
                  <a:lnTo>
                    <a:pt x="2009775" y="1141145"/>
                  </a:lnTo>
                  <a:lnTo>
                    <a:pt x="2009775" y="1138516"/>
                  </a:lnTo>
                  <a:close/>
                </a:path>
                <a:path w="7010400" h="2847340">
                  <a:moveTo>
                    <a:pt x="2009775" y="570979"/>
                  </a:moveTo>
                  <a:lnTo>
                    <a:pt x="2009317" y="569861"/>
                  </a:lnTo>
                  <a:lnTo>
                    <a:pt x="2007450" y="568007"/>
                  </a:lnTo>
                  <a:lnTo>
                    <a:pt x="2006333" y="567537"/>
                  </a:lnTo>
                  <a:lnTo>
                    <a:pt x="2003704" y="567537"/>
                  </a:lnTo>
                  <a:lnTo>
                    <a:pt x="2002586" y="568007"/>
                  </a:lnTo>
                  <a:lnTo>
                    <a:pt x="2000719" y="569861"/>
                  </a:lnTo>
                  <a:lnTo>
                    <a:pt x="2000250" y="570979"/>
                  </a:lnTo>
                  <a:lnTo>
                    <a:pt x="2000250" y="573620"/>
                  </a:lnTo>
                  <a:lnTo>
                    <a:pt x="2000719" y="574738"/>
                  </a:lnTo>
                  <a:lnTo>
                    <a:pt x="2002586" y="576592"/>
                  </a:lnTo>
                  <a:lnTo>
                    <a:pt x="2003704" y="577062"/>
                  </a:lnTo>
                  <a:lnTo>
                    <a:pt x="2006333" y="577062"/>
                  </a:lnTo>
                  <a:lnTo>
                    <a:pt x="2007450" y="576592"/>
                  </a:lnTo>
                  <a:lnTo>
                    <a:pt x="2009317" y="574738"/>
                  </a:lnTo>
                  <a:lnTo>
                    <a:pt x="2009775" y="573620"/>
                  </a:lnTo>
                  <a:lnTo>
                    <a:pt x="2009775" y="570979"/>
                  </a:lnTo>
                  <a:close/>
                </a:path>
                <a:path w="7010400" h="2847340">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7010400" h="2847340">
                  <a:moveTo>
                    <a:pt x="2057400" y="2841104"/>
                  </a:moveTo>
                  <a:lnTo>
                    <a:pt x="2056942" y="2839986"/>
                  </a:lnTo>
                  <a:lnTo>
                    <a:pt x="2055075" y="2838132"/>
                  </a:lnTo>
                  <a:lnTo>
                    <a:pt x="2053958" y="2837662"/>
                  </a:lnTo>
                  <a:lnTo>
                    <a:pt x="2051329" y="2837662"/>
                  </a:lnTo>
                  <a:lnTo>
                    <a:pt x="2050211" y="2838132"/>
                  </a:lnTo>
                  <a:lnTo>
                    <a:pt x="2048344" y="2839986"/>
                  </a:lnTo>
                  <a:lnTo>
                    <a:pt x="2047875" y="2841104"/>
                  </a:lnTo>
                  <a:lnTo>
                    <a:pt x="2047875" y="2843746"/>
                  </a:lnTo>
                  <a:lnTo>
                    <a:pt x="2048344" y="2844863"/>
                  </a:lnTo>
                  <a:lnTo>
                    <a:pt x="2050211" y="2846717"/>
                  </a:lnTo>
                  <a:lnTo>
                    <a:pt x="2051329" y="2847187"/>
                  </a:lnTo>
                  <a:lnTo>
                    <a:pt x="2053958" y="2847187"/>
                  </a:lnTo>
                  <a:lnTo>
                    <a:pt x="2055075" y="2846717"/>
                  </a:lnTo>
                  <a:lnTo>
                    <a:pt x="2056942" y="2844863"/>
                  </a:lnTo>
                  <a:lnTo>
                    <a:pt x="2057400" y="2843746"/>
                  </a:lnTo>
                  <a:lnTo>
                    <a:pt x="2057400" y="2841104"/>
                  </a:lnTo>
                  <a:close/>
                </a:path>
                <a:path w="7010400" h="2847340">
                  <a:moveTo>
                    <a:pt x="2057400" y="2273579"/>
                  </a:moveTo>
                  <a:lnTo>
                    <a:pt x="2056942" y="2272449"/>
                  </a:lnTo>
                  <a:lnTo>
                    <a:pt x="2055075" y="2270595"/>
                  </a:lnTo>
                  <a:lnTo>
                    <a:pt x="2053958" y="2270125"/>
                  </a:lnTo>
                  <a:lnTo>
                    <a:pt x="2051329" y="2270125"/>
                  </a:lnTo>
                  <a:lnTo>
                    <a:pt x="2050211" y="2270595"/>
                  </a:lnTo>
                  <a:lnTo>
                    <a:pt x="2048344" y="2272449"/>
                  </a:lnTo>
                  <a:lnTo>
                    <a:pt x="2047875" y="2273579"/>
                  </a:lnTo>
                  <a:lnTo>
                    <a:pt x="2047875" y="2276208"/>
                  </a:lnTo>
                  <a:lnTo>
                    <a:pt x="2048344" y="2277326"/>
                  </a:lnTo>
                  <a:lnTo>
                    <a:pt x="2050211" y="2279192"/>
                  </a:lnTo>
                  <a:lnTo>
                    <a:pt x="2051329" y="2279650"/>
                  </a:lnTo>
                  <a:lnTo>
                    <a:pt x="2053958" y="2279650"/>
                  </a:lnTo>
                  <a:lnTo>
                    <a:pt x="2055075" y="2279192"/>
                  </a:lnTo>
                  <a:lnTo>
                    <a:pt x="2056942" y="2277326"/>
                  </a:lnTo>
                  <a:lnTo>
                    <a:pt x="2057400" y="2276208"/>
                  </a:lnTo>
                  <a:lnTo>
                    <a:pt x="2057400" y="2273579"/>
                  </a:lnTo>
                  <a:close/>
                </a:path>
                <a:path w="7010400" h="2847340">
                  <a:moveTo>
                    <a:pt x="2057400" y="1706041"/>
                  </a:moveTo>
                  <a:lnTo>
                    <a:pt x="2056942" y="1704924"/>
                  </a:lnTo>
                  <a:lnTo>
                    <a:pt x="2055075" y="1703070"/>
                  </a:lnTo>
                  <a:lnTo>
                    <a:pt x="2053958" y="1702600"/>
                  </a:lnTo>
                  <a:lnTo>
                    <a:pt x="2051329" y="1702600"/>
                  </a:lnTo>
                  <a:lnTo>
                    <a:pt x="2050211" y="1703070"/>
                  </a:lnTo>
                  <a:lnTo>
                    <a:pt x="2048344" y="1704924"/>
                  </a:lnTo>
                  <a:lnTo>
                    <a:pt x="2047875" y="1706041"/>
                  </a:lnTo>
                  <a:lnTo>
                    <a:pt x="2047875" y="1708683"/>
                  </a:lnTo>
                  <a:lnTo>
                    <a:pt x="2048344" y="1709801"/>
                  </a:lnTo>
                  <a:lnTo>
                    <a:pt x="2050211" y="1711655"/>
                  </a:lnTo>
                  <a:lnTo>
                    <a:pt x="2051329" y="1712125"/>
                  </a:lnTo>
                  <a:lnTo>
                    <a:pt x="2053958" y="1712125"/>
                  </a:lnTo>
                  <a:lnTo>
                    <a:pt x="2055075" y="1711655"/>
                  </a:lnTo>
                  <a:lnTo>
                    <a:pt x="2056942" y="1709801"/>
                  </a:lnTo>
                  <a:lnTo>
                    <a:pt x="2057400" y="1708683"/>
                  </a:lnTo>
                  <a:lnTo>
                    <a:pt x="2057400" y="1706041"/>
                  </a:lnTo>
                  <a:close/>
                </a:path>
                <a:path w="7010400" h="2847340">
                  <a:moveTo>
                    <a:pt x="2057400" y="1138516"/>
                  </a:moveTo>
                  <a:lnTo>
                    <a:pt x="2056942" y="1137399"/>
                  </a:lnTo>
                  <a:lnTo>
                    <a:pt x="2055075" y="1135532"/>
                  </a:lnTo>
                  <a:lnTo>
                    <a:pt x="2053958" y="1135075"/>
                  </a:lnTo>
                  <a:lnTo>
                    <a:pt x="2051329" y="1135075"/>
                  </a:lnTo>
                  <a:lnTo>
                    <a:pt x="2050211" y="1135532"/>
                  </a:lnTo>
                  <a:lnTo>
                    <a:pt x="2048344" y="1137399"/>
                  </a:lnTo>
                  <a:lnTo>
                    <a:pt x="2047875" y="1138516"/>
                  </a:lnTo>
                  <a:lnTo>
                    <a:pt x="2047875" y="1141145"/>
                  </a:lnTo>
                  <a:lnTo>
                    <a:pt x="2048344" y="1142263"/>
                  </a:lnTo>
                  <a:lnTo>
                    <a:pt x="2050211" y="1144130"/>
                  </a:lnTo>
                  <a:lnTo>
                    <a:pt x="2051329" y="1144600"/>
                  </a:lnTo>
                  <a:lnTo>
                    <a:pt x="2053958" y="1144600"/>
                  </a:lnTo>
                  <a:lnTo>
                    <a:pt x="2055075" y="1144130"/>
                  </a:lnTo>
                  <a:lnTo>
                    <a:pt x="2056942" y="1142263"/>
                  </a:lnTo>
                  <a:lnTo>
                    <a:pt x="2057400" y="1141145"/>
                  </a:lnTo>
                  <a:lnTo>
                    <a:pt x="2057400" y="1138516"/>
                  </a:lnTo>
                  <a:close/>
                </a:path>
                <a:path w="7010400" h="2847340">
                  <a:moveTo>
                    <a:pt x="2057400" y="570979"/>
                  </a:moveTo>
                  <a:lnTo>
                    <a:pt x="2056942" y="569861"/>
                  </a:lnTo>
                  <a:lnTo>
                    <a:pt x="2055075" y="568007"/>
                  </a:lnTo>
                  <a:lnTo>
                    <a:pt x="2053958" y="567537"/>
                  </a:lnTo>
                  <a:lnTo>
                    <a:pt x="2051329" y="567537"/>
                  </a:lnTo>
                  <a:lnTo>
                    <a:pt x="2050211" y="568007"/>
                  </a:lnTo>
                  <a:lnTo>
                    <a:pt x="2048344" y="569861"/>
                  </a:lnTo>
                  <a:lnTo>
                    <a:pt x="2047875" y="570979"/>
                  </a:lnTo>
                  <a:lnTo>
                    <a:pt x="2047875" y="573620"/>
                  </a:lnTo>
                  <a:lnTo>
                    <a:pt x="2048344" y="574738"/>
                  </a:lnTo>
                  <a:lnTo>
                    <a:pt x="2050211" y="576592"/>
                  </a:lnTo>
                  <a:lnTo>
                    <a:pt x="2051329" y="577062"/>
                  </a:lnTo>
                  <a:lnTo>
                    <a:pt x="2053958" y="577062"/>
                  </a:lnTo>
                  <a:lnTo>
                    <a:pt x="2055075" y="576592"/>
                  </a:lnTo>
                  <a:lnTo>
                    <a:pt x="2056942" y="574738"/>
                  </a:lnTo>
                  <a:lnTo>
                    <a:pt x="2057400" y="573620"/>
                  </a:lnTo>
                  <a:lnTo>
                    <a:pt x="2057400" y="570979"/>
                  </a:lnTo>
                  <a:close/>
                </a:path>
                <a:path w="7010400" h="2847340">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7010400" h="2847340">
                  <a:moveTo>
                    <a:pt x="2105025" y="2841104"/>
                  </a:moveTo>
                  <a:lnTo>
                    <a:pt x="2104567" y="2839986"/>
                  </a:lnTo>
                  <a:lnTo>
                    <a:pt x="2102700" y="2838132"/>
                  </a:lnTo>
                  <a:lnTo>
                    <a:pt x="2101583" y="2837662"/>
                  </a:lnTo>
                  <a:lnTo>
                    <a:pt x="2098954" y="2837662"/>
                  </a:lnTo>
                  <a:lnTo>
                    <a:pt x="2097836" y="2838132"/>
                  </a:lnTo>
                  <a:lnTo>
                    <a:pt x="2095969" y="2839986"/>
                  </a:lnTo>
                  <a:lnTo>
                    <a:pt x="2095500" y="2841104"/>
                  </a:lnTo>
                  <a:lnTo>
                    <a:pt x="2095500" y="2843746"/>
                  </a:lnTo>
                  <a:lnTo>
                    <a:pt x="2095969" y="2844863"/>
                  </a:lnTo>
                  <a:lnTo>
                    <a:pt x="2097836" y="2846717"/>
                  </a:lnTo>
                  <a:lnTo>
                    <a:pt x="2098954" y="2847187"/>
                  </a:lnTo>
                  <a:lnTo>
                    <a:pt x="2101583" y="2847187"/>
                  </a:lnTo>
                  <a:lnTo>
                    <a:pt x="2102700" y="2846717"/>
                  </a:lnTo>
                  <a:lnTo>
                    <a:pt x="2104567" y="2844863"/>
                  </a:lnTo>
                  <a:lnTo>
                    <a:pt x="2105025" y="2843746"/>
                  </a:lnTo>
                  <a:lnTo>
                    <a:pt x="2105025" y="2841104"/>
                  </a:lnTo>
                  <a:close/>
                </a:path>
                <a:path w="7010400" h="2847340">
                  <a:moveTo>
                    <a:pt x="2105025" y="2273579"/>
                  </a:moveTo>
                  <a:lnTo>
                    <a:pt x="2104567" y="2272449"/>
                  </a:lnTo>
                  <a:lnTo>
                    <a:pt x="2102700" y="2270595"/>
                  </a:lnTo>
                  <a:lnTo>
                    <a:pt x="2101583" y="2270125"/>
                  </a:lnTo>
                  <a:lnTo>
                    <a:pt x="2098954" y="2270125"/>
                  </a:lnTo>
                  <a:lnTo>
                    <a:pt x="2097836" y="2270595"/>
                  </a:lnTo>
                  <a:lnTo>
                    <a:pt x="2095969" y="2272449"/>
                  </a:lnTo>
                  <a:lnTo>
                    <a:pt x="2095500" y="2273579"/>
                  </a:lnTo>
                  <a:lnTo>
                    <a:pt x="2095500" y="2276208"/>
                  </a:lnTo>
                  <a:lnTo>
                    <a:pt x="2095969" y="2277326"/>
                  </a:lnTo>
                  <a:lnTo>
                    <a:pt x="2097836" y="2279192"/>
                  </a:lnTo>
                  <a:lnTo>
                    <a:pt x="2098954" y="2279650"/>
                  </a:lnTo>
                  <a:lnTo>
                    <a:pt x="2101583" y="2279650"/>
                  </a:lnTo>
                  <a:lnTo>
                    <a:pt x="2102700" y="2279192"/>
                  </a:lnTo>
                  <a:lnTo>
                    <a:pt x="2104567" y="2277326"/>
                  </a:lnTo>
                  <a:lnTo>
                    <a:pt x="2105025" y="2276208"/>
                  </a:lnTo>
                  <a:lnTo>
                    <a:pt x="2105025" y="2273579"/>
                  </a:lnTo>
                  <a:close/>
                </a:path>
                <a:path w="7010400" h="2847340">
                  <a:moveTo>
                    <a:pt x="2105025" y="1706041"/>
                  </a:moveTo>
                  <a:lnTo>
                    <a:pt x="2104567" y="1704924"/>
                  </a:lnTo>
                  <a:lnTo>
                    <a:pt x="2102700" y="1703070"/>
                  </a:lnTo>
                  <a:lnTo>
                    <a:pt x="2101583" y="1702600"/>
                  </a:lnTo>
                  <a:lnTo>
                    <a:pt x="2098954" y="1702600"/>
                  </a:lnTo>
                  <a:lnTo>
                    <a:pt x="2097836" y="1703070"/>
                  </a:lnTo>
                  <a:lnTo>
                    <a:pt x="2095969" y="1704924"/>
                  </a:lnTo>
                  <a:lnTo>
                    <a:pt x="2095500" y="1706041"/>
                  </a:lnTo>
                  <a:lnTo>
                    <a:pt x="2095500" y="1708683"/>
                  </a:lnTo>
                  <a:lnTo>
                    <a:pt x="2095969" y="1709801"/>
                  </a:lnTo>
                  <a:lnTo>
                    <a:pt x="2097836" y="1711655"/>
                  </a:lnTo>
                  <a:lnTo>
                    <a:pt x="2098954" y="1712125"/>
                  </a:lnTo>
                  <a:lnTo>
                    <a:pt x="2101583" y="1712125"/>
                  </a:lnTo>
                  <a:lnTo>
                    <a:pt x="2102700" y="1711655"/>
                  </a:lnTo>
                  <a:lnTo>
                    <a:pt x="2104567" y="1709801"/>
                  </a:lnTo>
                  <a:lnTo>
                    <a:pt x="2105025" y="1708683"/>
                  </a:lnTo>
                  <a:lnTo>
                    <a:pt x="2105025" y="1706041"/>
                  </a:lnTo>
                  <a:close/>
                </a:path>
                <a:path w="7010400" h="2847340">
                  <a:moveTo>
                    <a:pt x="2105025" y="1138516"/>
                  </a:moveTo>
                  <a:lnTo>
                    <a:pt x="2104567" y="1137399"/>
                  </a:lnTo>
                  <a:lnTo>
                    <a:pt x="2102700" y="1135532"/>
                  </a:lnTo>
                  <a:lnTo>
                    <a:pt x="2101583" y="1135075"/>
                  </a:lnTo>
                  <a:lnTo>
                    <a:pt x="2098954" y="1135075"/>
                  </a:lnTo>
                  <a:lnTo>
                    <a:pt x="2097836" y="1135532"/>
                  </a:lnTo>
                  <a:lnTo>
                    <a:pt x="2095969" y="1137399"/>
                  </a:lnTo>
                  <a:lnTo>
                    <a:pt x="2095500" y="1138516"/>
                  </a:lnTo>
                  <a:lnTo>
                    <a:pt x="2095500" y="1141145"/>
                  </a:lnTo>
                  <a:lnTo>
                    <a:pt x="2095969" y="1142263"/>
                  </a:lnTo>
                  <a:lnTo>
                    <a:pt x="2097836" y="1144130"/>
                  </a:lnTo>
                  <a:lnTo>
                    <a:pt x="2098954" y="1144600"/>
                  </a:lnTo>
                  <a:lnTo>
                    <a:pt x="2101583" y="1144600"/>
                  </a:lnTo>
                  <a:lnTo>
                    <a:pt x="2102700" y="1144130"/>
                  </a:lnTo>
                  <a:lnTo>
                    <a:pt x="2104567" y="1142263"/>
                  </a:lnTo>
                  <a:lnTo>
                    <a:pt x="2105025" y="1141145"/>
                  </a:lnTo>
                  <a:lnTo>
                    <a:pt x="2105025" y="1138516"/>
                  </a:lnTo>
                  <a:close/>
                </a:path>
                <a:path w="7010400" h="2847340">
                  <a:moveTo>
                    <a:pt x="2105025" y="570979"/>
                  </a:moveTo>
                  <a:lnTo>
                    <a:pt x="2104567" y="569861"/>
                  </a:lnTo>
                  <a:lnTo>
                    <a:pt x="2102700" y="568007"/>
                  </a:lnTo>
                  <a:lnTo>
                    <a:pt x="2101583" y="567537"/>
                  </a:lnTo>
                  <a:lnTo>
                    <a:pt x="2098954" y="567537"/>
                  </a:lnTo>
                  <a:lnTo>
                    <a:pt x="2097836" y="568007"/>
                  </a:lnTo>
                  <a:lnTo>
                    <a:pt x="2095969" y="569861"/>
                  </a:lnTo>
                  <a:lnTo>
                    <a:pt x="2095500" y="570979"/>
                  </a:lnTo>
                  <a:lnTo>
                    <a:pt x="2095500" y="573620"/>
                  </a:lnTo>
                  <a:lnTo>
                    <a:pt x="2095969" y="574738"/>
                  </a:lnTo>
                  <a:lnTo>
                    <a:pt x="2097836" y="576592"/>
                  </a:lnTo>
                  <a:lnTo>
                    <a:pt x="2098954" y="577062"/>
                  </a:lnTo>
                  <a:lnTo>
                    <a:pt x="2101583" y="577062"/>
                  </a:lnTo>
                  <a:lnTo>
                    <a:pt x="2102700" y="576592"/>
                  </a:lnTo>
                  <a:lnTo>
                    <a:pt x="2104567" y="574738"/>
                  </a:lnTo>
                  <a:lnTo>
                    <a:pt x="2105025" y="573620"/>
                  </a:lnTo>
                  <a:lnTo>
                    <a:pt x="2105025" y="570979"/>
                  </a:lnTo>
                  <a:close/>
                </a:path>
                <a:path w="7010400" h="2847340">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7010400" h="2847340">
                  <a:moveTo>
                    <a:pt x="2152650" y="2841104"/>
                  </a:moveTo>
                  <a:lnTo>
                    <a:pt x="2152192" y="2839986"/>
                  </a:lnTo>
                  <a:lnTo>
                    <a:pt x="2150326" y="2838132"/>
                  </a:lnTo>
                  <a:lnTo>
                    <a:pt x="2149208" y="2837662"/>
                  </a:lnTo>
                  <a:lnTo>
                    <a:pt x="2146579" y="2837662"/>
                  </a:lnTo>
                  <a:lnTo>
                    <a:pt x="2145461" y="2838132"/>
                  </a:lnTo>
                  <a:lnTo>
                    <a:pt x="2143595" y="2839986"/>
                  </a:lnTo>
                  <a:lnTo>
                    <a:pt x="2143125" y="2841104"/>
                  </a:lnTo>
                  <a:lnTo>
                    <a:pt x="2143125" y="2843746"/>
                  </a:lnTo>
                  <a:lnTo>
                    <a:pt x="2143595" y="2844863"/>
                  </a:lnTo>
                  <a:lnTo>
                    <a:pt x="2145461" y="2846717"/>
                  </a:lnTo>
                  <a:lnTo>
                    <a:pt x="2146579" y="2847187"/>
                  </a:lnTo>
                  <a:lnTo>
                    <a:pt x="2149208" y="2847187"/>
                  </a:lnTo>
                  <a:lnTo>
                    <a:pt x="2150326" y="2846717"/>
                  </a:lnTo>
                  <a:lnTo>
                    <a:pt x="2152192" y="2844863"/>
                  </a:lnTo>
                  <a:lnTo>
                    <a:pt x="2152650" y="2843746"/>
                  </a:lnTo>
                  <a:lnTo>
                    <a:pt x="2152650" y="2841104"/>
                  </a:lnTo>
                  <a:close/>
                </a:path>
                <a:path w="7010400" h="2847340">
                  <a:moveTo>
                    <a:pt x="2152650" y="2273579"/>
                  </a:moveTo>
                  <a:lnTo>
                    <a:pt x="2152192" y="2272449"/>
                  </a:lnTo>
                  <a:lnTo>
                    <a:pt x="2150326" y="2270595"/>
                  </a:lnTo>
                  <a:lnTo>
                    <a:pt x="2149208" y="2270125"/>
                  </a:lnTo>
                  <a:lnTo>
                    <a:pt x="2146579" y="2270125"/>
                  </a:lnTo>
                  <a:lnTo>
                    <a:pt x="2145461" y="2270595"/>
                  </a:lnTo>
                  <a:lnTo>
                    <a:pt x="2143595" y="2272449"/>
                  </a:lnTo>
                  <a:lnTo>
                    <a:pt x="2143125" y="2273579"/>
                  </a:lnTo>
                  <a:lnTo>
                    <a:pt x="2143125" y="2276208"/>
                  </a:lnTo>
                  <a:lnTo>
                    <a:pt x="2143595" y="2277326"/>
                  </a:lnTo>
                  <a:lnTo>
                    <a:pt x="2145461" y="2279192"/>
                  </a:lnTo>
                  <a:lnTo>
                    <a:pt x="2146579" y="2279650"/>
                  </a:lnTo>
                  <a:lnTo>
                    <a:pt x="2149208" y="2279650"/>
                  </a:lnTo>
                  <a:lnTo>
                    <a:pt x="2150326" y="2279192"/>
                  </a:lnTo>
                  <a:lnTo>
                    <a:pt x="2152192" y="2277326"/>
                  </a:lnTo>
                  <a:lnTo>
                    <a:pt x="2152650" y="2276208"/>
                  </a:lnTo>
                  <a:lnTo>
                    <a:pt x="2152650" y="2273579"/>
                  </a:lnTo>
                  <a:close/>
                </a:path>
                <a:path w="7010400" h="2847340">
                  <a:moveTo>
                    <a:pt x="2152650" y="1706041"/>
                  </a:moveTo>
                  <a:lnTo>
                    <a:pt x="2152192" y="1704924"/>
                  </a:lnTo>
                  <a:lnTo>
                    <a:pt x="2150326" y="1703070"/>
                  </a:lnTo>
                  <a:lnTo>
                    <a:pt x="2149208" y="1702600"/>
                  </a:lnTo>
                  <a:lnTo>
                    <a:pt x="2146579" y="1702600"/>
                  </a:lnTo>
                  <a:lnTo>
                    <a:pt x="2145461" y="1703070"/>
                  </a:lnTo>
                  <a:lnTo>
                    <a:pt x="2143595" y="1704924"/>
                  </a:lnTo>
                  <a:lnTo>
                    <a:pt x="2143125" y="1706041"/>
                  </a:lnTo>
                  <a:lnTo>
                    <a:pt x="2143125" y="1708683"/>
                  </a:lnTo>
                  <a:lnTo>
                    <a:pt x="2143595" y="1709801"/>
                  </a:lnTo>
                  <a:lnTo>
                    <a:pt x="2145461" y="1711655"/>
                  </a:lnTo>
                  <a:lnTo>
                    <a:pt x="2146579" y="1712125"/>
                  </a:lnTo>
                  <a:lnTo>
                    <a:pt x="2149208" y="1712125"/>
                  </a:lnTo>
                  <a:lnTo>
                    <a:pt x="2150326" y="1711655"/>
                  </a:lnTo>
                  <a:lnTo>
                    <a:pt x="2152192" y="1709801"/>
                  </a:lnTo>
                  <a:lnTo>
                    <a:pt x="2152650" y="1708683"/>
                  </a:lnTo>
                  <a:lnTo>
                    <a:pt x="2152650" y="1706041"/>
                  </a:lnTo>
                  <a:close/>
                </a:path>
                <a:path w="7010400" h="2847340">
                  <a:moveTo>
                    <a:pt x="2152650" y="1138516"/>
                  </a:moveTo>
                  <a:lnTo>
                    <a:pt x="2152192" y="1137399"/>
                  </a:lnTo>
                  <a:lnTo>
                    <a:pt x="2150326" y="1135532"/>
                  </a:lnTo>
                  <a:lnTo>
                    <a:pt x="2149208" y="1135075"/>
                  </a:lnTo>
                  <a:lnTo>
                    <a:pt x="2146579" y="1135075"/>
                  </a:lnTo>
                  <a:lnTo>
                    <a:pt x="2145461" y="1135532"/>
                  </a:lnTo>
                  <a:lnTo>
                    <a:pt x="2143595" y="1137399"/>
                  </a:lnTo>
                  <a:lnTo>
                    <a:pt x="2143125" y="1138516"/>
                  </a:lnTo>
                  <a:lnTo>
                    <a:pt x="2143125" y="1141145"/>
                  </a:lnTo>
                  <a:lnTo>
                    <a:pt x="2143595" y="1142263"/>
                  </a:lnTo>
                  <a:lnTo>
                    <a:pt x="2145461" y="1144130"/>
                  </a:lnTo>
                  <a:lnTo>
                    <a:pt x="2146579" y="1144600"/>
                  </a:lnTo>
                  <a:lnTo>
                    <a:pt x="2149208" y="1144600"/>
                  </a:lnTo>
                  <a:lnTo>
                    <a:pt x="2150326" y="1144130"/>
                  </a:lnTo>
                  <a:lnTo>
                    <a:pt x="2152192" y="1142263"/>
                  </a:lnTo>
                  <a:lnTo>
                    <a:pt x="2152650" y="1141145"/>
                  </a:lnTo>
                  <a:lnTo>
                    <a:pt x="2152650" y="1138516"/>
                  </a:lnTo>
                  <a:close/>
                </a:path>
                <a:path w="7010400" h="2847340">
                  <a:moveTo>
                    <a:pt x="2152650" y="570979"/>
                  </a:moveTo>
                  <a:lnTo>
                    <a:pt x="2152192" y="569861"/>
                  </a:lnTo>
                  <a:lnTo>
                    <a:pt x="2150326" y="568007"/>
                  </a:lnTo>
                  <a:lnTo>
                    <a:pt x="2149208" y="567537"/>
                  </a:lnTo>
                  <a:lnTo>
                    <a:pt x="2146579" y="567537"/>
                  </a:lnTo>
                  <a:lnTo>
                    <a:pt x="2145461" y="568007"/>
                  </a:lnTo>
                  <a:lnTo>
                    <a:pt x="2143595" y="569861"/>
                  </a:lnTo>
                  <a:lnTo>
                    <a:pt x="2143125" y="570979"/>
                  </a:lnTo>
                  <a:lnTo>
                    <a:pt x="2143125" y="573620"/>
                  </a:lnTo>
                  <a:lnTo>
                    <a:pt x="2143595" y="574738"/>
                  </a:lnTo>
                  <a:lnTo>
                    <a:pt x="2145461" y="576592"/>
                  </a:lnTo>
                  <a:lnTo>
                    <a:pt x="2146579" y="577062"/>
                  </a:lnTo>
                  <a:lnTo>
                    <a:pt x="2149208" y="577062"/>
                  </a:lnTo>
                  <a:lnTo>
                    <a:pt x="2150326" y="576592"/>
                  </a:lnTo>
                  <a:lnTo>
                    <a:pt x="2152192" y="574738"/>
                  </a:lnTo>
                  <a:lnTo>
                    <a:pt x="2152650" y="573620"/>
                  </a:lnTo>
                  <a:lnTo>
                    <a:pt x="2152650" y="570979"/>
                  </a:lnTo>
                  <a:close/>
                </a:path>
                <a:path w="7010400" h="2847340">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7010400" h="2847340">
                  <a:moveTo>
                    <a:pt x="2200275" y="2841104"/>
                  </a:moveTo>
                  <a:lnTo>
                    <a:pt x="2199817" y="2839986"/>
                  </a:lnTo>
                  <a:lnTo>
                    <a:pt x="2197951" y="2838132"/>
                  </a:lnTo>
                  <a:lnTo>
                    <a:pt x="2196833" y="2837662"/>
                  </a:lnTo>
                  <a:lnTo>
                    <a:pt x="2194204" y="2837662"/>
                  </a:lnTo>
                  <a:lnTo>
                    <a:pt x="2193086" y="2838132"/>
                  </a:lnTo>
                  <a:lnTo>
                    <a:pt x="2191220" y="2839986"/>
                  </a:lnTo>
                  <a:lnTo>
                    <a:pt x="2190750" y="2841104"/>
                  </a:lnTo>
                  <a:lnTo>
                    <a:pt x="2190750" y="2843746"/>
                  </a:lnTo>
                  <a:lnTo>
                    <a:pt x="2191220" y="2844863"/>
                  </a:lnTo>
                  <a:lnTo>
                    <a:pt x="2193086" y="2846717"/>
                  </a:lnTo>
                  <a:lnTo>
                    <a:pt x="2194204" y="2847187"/>
                  </a:lnTo>
                  <a:lnTo>
                    <a:pt x="2196833" y="2847187"/>
                  </a:lnTo>
                  <a:lnTo>
                    <a:pt x="2197951" y="2846717"/>
                  </a:lnTo>
                  <a:lnTo>
                    <a:pt x="2199817" y="2844863"/>
                  </a:lnTo>
                  <a:lnTo>
                    <a:pt x="2200275" y="2843746"/>
                  </a:lnTo>
                  <a:lnTo>
                    <a:pt x="2200275" y="2841104"/>
                  </a:lnTo>
                  <a:close/>
                </a:path>
                <a:path w="7010400" h="2847340">
                  <a:moveTo>
                    <a:pt x="2200275" y="2273579"/>
                  </a:moveTo>
                  <a:lnTo>
                    <a:pt x="2199817" y="2272449"/>
                  </a:lnTo>
                  <a:lnTo>
                    <a:pt x="2197951" y="2270595"/>
                  </a:lnTo>
                  <a:lnTo>
                    <a:pt x="2196833" y="2270125"/>
                  </a:lnTo>
                  <a:lnTo>
                    <a:pt x="2194204" y="2270125"/>
                  </a:lnTo>
                  <a:lnTo>
                    <a:pt x="2193086" y="2270595"/>
                  </a:lnTo>
                  <a:lnTo>
                    <a:pt x="2191220" y="2272449"/>
                  </a:lnTo>
                  <a:lnTo>
                    <a:pt x="2190750" y="2273579"/>
                  </a:lnTo>
                  <a:lnTo>
                    <a:pt x="2190750" y="2276208"/>
                  </a:lnTo>
                  <a:lnTo>
                    <a:pt x="2191220" y="2277326"/>
                  </a:lnTo>
                  <a:lnTo>
                    <a:pt x="2193086" y="2279192"/>
                  </a:lnTo>
                  <a:lnTo>
                    <a:pt x="2194204" y="2279650"/>
                  </a:lnTo>
                  <a:lnTo>
                    <a:pt x="2196833" y="2279650"/>
                  </a:lnTo>
                  <a:lnTo>
                    <a:pt x="2197951" y="2279192"/>
                  </a:lnTo>
                  <a:lnTo>
                    <a:pt x="2199817" y="2277326"/>
                  </a:lnTo>
                  <a:lnTo>
                    <a:pt x="2200275" y="2276208"/>
                  </a:lnTo>
                  <a:lnTo>
                    <a:pt x="2200275" y="2273579"/>
                  </a:lnTo>
                  <a:close/>
                </a:path>
                <a:path w="7010400" h="2847340">
                  <a:moveTo>
                    <a:pt x="2200275" y="1706041"/>
                  </a:moveTo>
                  <a:lnTo>
                    <a:pt x="2199817" y="1704924"/>
                  </a:lnTo>
                  <a:lnTo>
                    <a:pt x="2197951" y="1703070"/>
                  </a:lnTo>
                  <a:lnTo>
                    <a:pt x="2196833" y="1702600"/>
                  </a:lnTo>
                  <a:lnTo>
                    <a:pt x="2194204" y="1702600"/>
                  </a:lnTo>
                  <a:lnTo>
                    <a:pt x="2193086" y="1703070"/>
                  </a:lnTo>
                  <a:lnTo>
                    <a:pt x="2191220" y="1704924"/>
                  </a:lnTo>
                  <a:lnTo>
                    <a:pt x="2190750" y="1706041"/>
                  </a:lnTo>
                  <a:lnTo>
                    <a:pt x="2190750" y="1708683"/>
                  </a:lnTo>
                  <a:lnTo>
                    <a:pt x="2191220" y="1709801"/>
                  </a:lnTo>
                  <a:lnTo>
                    <a:pt x="2193086" y="1711655"/>
                  </a:lnTo>
                  <a:lnTo>
                    <a:pt x="2194204" y="1712125"/>
                  </a:lnTo>
                  <a:lnTo>
                    <a:pt x="2196833" y="1712125"/>
                  </a:lnTo>
                  <a:lnTo>
                    <a:pt x="2197951" y="1711655"/>
                  </a:lnTo>
                  <a:lnTo>
                    <a:pt x="2199817" y="1709801"/>
                  </a:lnTo>
                  <a:lnTo>
                    <a:pt x="2200275" y="1708683"/>
                  </a:lnTo>
                  <a:lnTo>
                    <a:pt x="2200275" y="1706041"/>
                  </a:lnTo>
                  <a:close/>
                </a:path>
                <a:path w="7010400" h="2847340">
                  <a:moveTo>
                    <a:pt x="2200275" y="1138516"/>
                  </a:moveTo>
                  <a:lnTo>
                    <a:pt x="2199817" y="1137399"/>
                  </a:lnTo>
                  <a:lnTo>
                    <a:pt x="2197951" y="1135532"/>
                  </a:lnTo>
                  <a:lnTo>
                    <a:pt x="2196833" y="1135075"/>
                  </a:lnTo>
                  <a:lnTo>
                    <a:pt x="2194204" y="1135075"/>
                  </a:lnTo>
                  <a:lnTo>
                    <a:pt x="2193086" y="1135532"/>
                  </a:lnTo>
                  <a:lnTo>
                    <a:pt x="2191220" y="1137399"/>
                  </a:lnTo>
                  <a:lnTo>
                    <a:pt x="2190750" y="1138516"/>
                  </a:lnTo>
                  <a:lnTo>
                    <a:pt x="2190750" y="1141145"/>
                  </a:lnTo>
                  <a:lnTo>
                    <a:pt x="2191220" y="1142263"/>
                  </a:lnTo>
                  <a:lnTo>
                    <a:pt x="2193086" y="1144130"/>
                  </a:lnTo>
                  <a:lnTo>
                    <a:pt x="2194204" y="1144600"/>
                  </a:lnTo>
                  <a:lnTo>
                    <a:pt x="2196833" y="1144600"/>
                  </a:lnTo>
                  <a:lnTo>
                    <a:pt x="2197951" y="1144130"/>
                  </a:lnTo>
                  <a:lnTo>
                    <a:pt x="2199817" y="1142263"/>
                  </a:lnTo>
                  <a:lnTo>
                    <a:pt x="2200275" y="1141145"/>
                  </a:lnTo>
                  <a:lnTo>
                    <a:pt x="2200275" y="1138516"/>
                  </a:lnTo>
                  <a:close/>
                </a:path>
                <a:path w="7010400" h="2847340">
                  <a:moveTo>
                    <a:pt x="2200275" y="570979"/>
                  </a:moveTo>
                  <a:lnTo>
                    <a:pt x="2199817" y="569861"/>
                  </a:lnTo>
                  <a:lnTo>
                    <a:pt x="2197951" y="568007"/>
                  </a:lnTo>
                  <a:lnTo>
                    <a:pt x="2196833" y="567537"/>
                  </a:lnTo>
                  <a:lnTo>
                    <a:pt x="2194204" y="567537"/>
                  </a:lnTo>
                  <a:lnTo>
                    <a:pt x="2193086" y="568007"/>
                  </a:lnTo>
                  <a:lnTo>
                    <a:pt x="2191220" y="569861"/>
                  </a:lnTo>
                  <a:lnTo>
                    <a:pt x="2190750" y="570979"/>
                  </a:lnTo>
                  <a:lnTo>
                    <a:pt x="2190750" y="573620"/>
                  </a:lnTo>
                  <a:lnTo>
                    <a:pt x="2191220" y="574738"/>
                  </a:lnTo>
                  <a:lnTo>
                    <a:pt x="2193086" y="576592"/>
                  </a:lnTo>
                  <a:lnTo>
                    <a:pt x="2194204" y="577062"/>
                  </a:lnTo>
                  <a:lnTo>
                    <a:pt x="2196833" y="577062"/>
                  </a:lnTo>
                  <a:lnTo>
                    <a:pt x="2197951" y="576592"/>
                  </a:lnTo>
                  <a:lnTo>
                    <a:pt x="2199817" y="574738"/>
                  </a:lnTo>
                  <a:lnTo>
                    <a:pt x="2200275" y="573620"/>
                  </a:lnTo>
                  <a:lnTo>
                    <a:pt x="2200275" y="570979"/>
                  </a:lnTo>
                  <a:close/>
                </a:path>
                <a:path w="7010400" h="2847340">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7010400" h="2847340">
                  <a:moveTo>
                    <a:pt x="2247900" y="2841104"/>
                  </a:moveTo>
                  <a:lnTo>
                    <a:pt x="2247442" y="2839986"/>
                  </a:lnTo>
                  <a:lnTo>
                    <a:pt x="2245576" y="2838132"/>
                  </a:lnTo>
                  <a:lnTo>
                    <a:pt x="2244458" y="2837662"/>
                  </a:lnTo>
                  <a:lnTo>
                    <a:pt x="2241829" y="2837662"/>
                  </a:lnTo>
                  <a:lnTo>
                    <a:pt x="2240711" y="2838132"/>
                  </a:lnTo>
                  <a:lnTo>
                    <a:pt x="2238845" y="2839986"/>
                  </a:lnTo>
                  <a:lnTo>
                    <a:pt x="2238375" y="2841104"/>
                  </a:lnTo>
                  <a:lnTo>
                    <a:pt x="2238375" y="2843746"/>
                  </a:lnTo>
                  <a:lnTo>
                    <a:pt x="2238845" y="2844863"/>
                  </a:lnTo>
                  <a:lnTo>
                    <a:pt x="2240711" y="2846717"/>
                  </a:lnTo>
                  <a:lnTo>
                    <a:pt x="2241829" y="2847187"/>
                  </a:lnTo>
                  <a:lnTo>
                    <a:pt x="2244458" y="2847187"/>
                  </a:lnTo>
                  <a:lnTo>
                    <a:pt x="2245576" y="2846717"/>
                  </a:lnTo>
                  <a:lnTo>
                    <a:pt x="2247442" y="2844863"/>
                  </a:lnTo>
                  <a:lnTo>
                    <a:pt x="2247900" y="2843746"/>
                  </a:lnTo>
                  <a:lnTo>
                    <a:pt x="2247900" y="2841104"/>
                  </a:lnTo>
                  <a:close/>
                </a:path>
                <a:path w="7010400" h="2847340">
                  <a:moveTo>
                    <a:pt x="2247900" y="2273579"/>
                  </a:moveTo>
                  <a:lnTo>
                    <a:pt x="2247442" y="2272449"/>
                  </a:lnTo>
                  <a:lnTo>
                    <a:pt x="2245576" y="2270595"/>
                  </a:lnTo>
                  <a:lnTo>
                    <a:pt x="2244458" y="2270125"/>
                  </a:lnTo>
                  <a:lnTo>
                    <a:pt x="2241829" y="2270125"/>
                  </a:lnTo>
                  <a:lnTo>
                    <a:pt x="2240711" y="2270595"/>
                  </a:lnTo>
                  <a:lnTo>
                    <a:pt x="2238845" y="2272449"/>
                  </a:lnTo>
                  <a:lnTo>
                    <a:pt x="2238375" y="2273579"/>
                  </a:lnTo>
                  <a:lnTo>
                    <a:pt x="2238375" y="2276208"/>
                  </a:lnTo>
                  <a:lnTo>
                    <a:pt x="2238845" y="2277326"/>
                  </a:lnTo>
                  <a:lnTo>
                    <a:pt x="2240711" y="2279192"/>
                  </a:lnTo>
                  <a:lnTo>
                    <a:pt x="2241829" y="2279650"/>
                  </a:lnTo>
                  <a:lnTo>
                    <a:pt x="2244458" y="2279650"/>
                  </a:lnTo>
                  <a:lnTo>
                    <a:pt x="2245576" y="2279192"/>
                  </a:lnTo>
                  <a:lnTo>
                    <a:pt x="2247442" y="2277326"/>
                  </a:lnTo>
                  <a:lnTo>
                    <a:pt x="2247900" y="2276208"/>
                  </a:lnTo>
                  <a:lnTo>
                    <a:pt x="2247900" y="2273579"/>
                  </a:lnTo>
                  <a:close/>
                </a:path>
                <a:path w="7010400" h="2847340">
                  <a:moveTo>
                    <a:pt x="2247900" y="1706041"/>
                  </a:moveTo>
                  <a:lnTo>
                    <a:pt x="2247442" y="1704924"/>
                  </a:lnTo>
                  <a:lnTo>
                    <a:pt x="2245576" y="1703070"/>
                  </a:lnTo>
                  <a:lnTo>
                    <a:pt x="2244458" y="1702600"/>
                  </a:lnTo>
                  <a:lnTo>
                    <a:pt x="2241829" y="1702600"/>
                  </a:lnTo>
                  <a:lnTo>
                    <a:pt x="2240711" y="1703070"/>
                  </a:lnTo>
                  <a:lnTo>
                    <a:pt x="2238845" y="1704924"/>
                  </a:lnTo>
                  <a:lnTo>
                    <a:pt x="2238375" y="1706041"/>
                  </a:lnTo>
                  <a:lnTo>
                    <a:pt x="2238375" y="1708683"/>
                  </a:lnTo>
                  <a:lnTo>
                    <a:pt x="2238845" y="1709801"/>
                  </a:lnTo>
                  <a:lnTo>
                    <a:pt x="2240711" y="1711655"/>
                  </a:lnTo>
                  <a:lnTo>
                    <a:pt x="2241829" y="1712125"/>
                  </a:lnTo>
                  <a:lnTo>
                    <a:pt x="2244458" y="1712125"/>
                  </a:lnTo>
                  <a:lnTo>
                    <a:pt x="2245576" y="1711655"/>
                  </a:lnTo>
                  <a:lnTo>
                    <a:pt x="2247442" y="1709801"/>
                  </a:lnTo>
                  <a:lnTo>
                    <a:pt x="2247900" y="1708683"/>
                  </a:lnTo>
                  <a:lnTo>
                    <a:pt x="2247900" y="1706041"/>
                  </a:lnTo>
                  <a:close/>
                </a:path>
                <a:path w="7010400" h="2847340">
                  <a:moveTo>
                    <a:pt x="2247900" y="1138516"/>
                  </a:moveTo>
                  <a:lnTo>
                    <a:pt x="2247442" y="1137399"/>
                  </a:lnTo>
                  <a:lnTo>
                    <a:pt x="2245576" y="1135532"/>
                  </a:lnTo>
                  <a:lnTo>
                    <a:pt x="2244458" y="1135075"/>
                  </a:lnTo>
                  <a:lnTo>
                    <a:pt x="2241829" y="1135075"/>
                  </a:lnTo>
                  <a:lnTo>
                    <a:pt x="2240711" y="1135532"/>
                  </a:lnTo>
                  <a:lnTo>
                    <a:pt x="2238845" y="1137399"/>
                  </a:lnTo>
                  <a:lnTo>
                    <a:pt x="2238375" y="1138516"/>
                  </a:lnTo>
                  <a:lnTo>
                    <a:pt x="2238375" y="1141145"/>
                  </a:lnTo>
                  <a:lnTo>
                    <a:pt x="2238845" y="1142263"/>
                  </a:lnTo>
                  <a:lnTo>
                    <a:pt x="2240711" y="1144130"/>
                  </a:lnTo>
                  <a:lnTo>
                    <a:pt x="2241829" y="1144600"/>
                  </a:lnTo>
                  <a:lnTo>
                    <a:pt x="2244458" y="1144600"/>
                  </a:lnTo>
                  <a:lnTo>
                    <a:pt x="2245576" y="1144130"/>
                  </a:lnTo>
                  <a:lnTo>
                    <a:pt x="2247442" y="1142263"/>
                  </a:lnTo>
                  <a:lnTo>
                    <a:pt x="2247900" y="1141145"/>
                  </a:lnTo>
                  <a:lnTo>
                    <a:pt x="2247900" y="1138516"/>
                  </a:lnTo>
                  <a:close/>
                </a:path>
                <a:path w="7010400" h="2847340">
                  <a:moveTo>
                    <a:pt x="2247900" y="570979"/>
                  </a:moveTo>
                  <a:lnTo>
                    <a:pt x="2247442" y="569861"/>
                  </a:lnTo>
                  <a:lnTo>
                    <a:pt x="2245576" y="568007"/>
                  </a:lnTo>
                  <a:lnTo>
                    <a:pt x="2244458" y="567537"/>
                  </a:lnTo>
                  <a:lnTo>
                    <a:pt x="2241829" y="567537"/>
                  </a:lnTo>
                  <a:lnTo>
                    <a:pt x="2240711" y="568007"/>
                  </a:lnTo>
                  <a:lnTo>
                    <a:pt x="2238845" y="569861"/>
                  </a:lnTo>
                  <a:lnTo>
                    <a:pt x="2238375" y="570979"/>
                  </a:lnTo>
                  <a:lnTo>
                    <a:pt x="2238375" y="573620"/>
                  </a:lnTo>
                  <a:lnTo>
                    <a:pt x="2238845" y="574738"/>
                  </a:lnTo>
                  <a:lnTo>
                    <a:pt x="2240711" y="576592"/>
                  </a:lnTo>
                  <a:lnTo>
                    <a:pt x="2241829" y="577062"/>
                  </a:lnTo>
                  <a:lnTo>
                    <a:pt x="2244458" y="577062"/>
                  </a:lnTo>
                  <a:lnTo>
                    <a:pt x="2245576" y="576592"/>
                  </a:lnTo>
                  <a:lnTo>
                    <a:pt x="2247442" y="574738"/>
                  </a:lnTo>
                  <a:lnTo>
                    <a:pt x="2247900" y="573620"/>
                  </a:lnTo>
                  <a:lnTo>
                    <a:pt x="2247900" y="570979"/>
                  </a:lnTo>
                  <a:close/>
                </a:path>
                <a:path w="7010400" h="2847340">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7010400" h="2847340">
                  <a:moveTo>
                    <a:pt x="2295525" y="2841104"/>
                  </a:moveTo>
                  <a:lnTo>
                    <a:pt x="2295067" y="2839986"/>
                  </a:lnTo>
                  <a:lnTo>
                    <a:pt x="2293201" y="2838132"/>
                  </a:lnTo>
                  <a:lnTo>
                    <a:pt x="2292083" y="2837662"/>
                  </a:lnTo>
                  <a:lnTo>
                    <a:pt x="2289454" y="2837662"/>
                  </a:lnTo>
                  <a:lnTo>
                    <a:pt x="2288336" y="2838132"/>
                  </a:lnTo>
                  <a:lnTo>
                    <a:pt x="2286470" y="2839986"/>
                  </a:lnTo>
                  <a:lnTo>
                    <a:pt x="2286000" y="2841104"/>
                  </a:lnTo>
                  <a:lnTo>
                    <a:pt x="2286000" y="2843746"/>
                  </a:lnTo>
                  <a:lnTo>
                    <a:pt x="2286470" y="2844863"/>
                  </a:lnTo>
                  <a:lnTo>
                    <a:pt x="2288336" y="2846717"/>
                  </a:lnTo>
                  <a:lnTo>
                    <a:pt x="2289454" y="2847187"/>
                  </a:lnTo>
                  <a:lnTo>
                    <a:pt x="2292083" y="2847187"/>
                  </a:lnTo>
                  <a:lnTo>
                    <a:pt x="2293201" y="2846717"/>
                  </a:lnTo>
                  <a:lnTo>
                    <a:pt x="2295067" y="2844863"/>
                  </a:lnTo>
                  <a:lnTo>
                    <a:pt x="2295525" y="2843746"/>
                  </a:lnTo>
                  <a:lnTo>
                    <a:pt x="2295525" y="2841104"/>
                  </a:lnTo>
                  <a:close/>
                </a:path>
                <a:path w="7010400" h="2847340">
                  <a:moveTo>
                    <a:pt x="2295525" y="2273579"/>
                  </a:moveTo>
                  <a:lnTo>
                    <a:pt x="2295067" y="2272449"/>
                  </a:lnTo>
                  <a:lnTo>
                    <a:pt x="2293201" y="2270595"/>
                  </a:lnTo>
                  <a:lnTo>
                    <a:pt x="2292083" y="2270125"/>
                  </a:lnTo>
                  <a:lnTo>
                    <a:pt x="2289454" y="2270125"/>
                  </a:lnTo>
                  <a:lnTo>
                    <a:pt x="2288336" y="2270595"/>
                  </a:lnTo>
                  <a:lnTo>
                    <a:pt x="2286470" y="2272449"/>
                  </a:lnTo>
                  <a:lnTo>
                    <a:pt x="2286000" y="2273579"/>
                  </a:lnTo>
                  <a:lnTo>
                    <a:pt x="2286000" y="2276208"/>
                  </a:lnTo>
                  <a:lnTo>
                    <a:pt x="2286470" y="2277326"/>
                  </a:lnTo>
                  <a:lnTo>
                    <a:pt x="2288336" y="2279192"/>
                  </a:lnTo>
                  <a:lnTo>
                    <a:pt x="2289454" y="2279650"/>
                  </a:lnTo>
                  <a:lnTo>
                    <a:pt x="2292083" y="2279650"/>
                  </a:lnTo>
                  <a:lnTo>
                    <a:pt x="2293201" y="2279192"/>
                  </a:lnTo>
                  <a:lnTo>
                    <a:pt x="2295067" y="2277326"/>
                  </a:lnTo>
                  <a:lnTo>
                    <a:pt x="2295525" y="2276208"/>
                  </a:lnTo>
                  <a:lnTo>
                    <a:pt x="2295525" y="2273579"/>
                  </a:lnTo>
                  <a:close/>
                </a:path>
                <a:path w="7010400" h="2847340">
                  <a:moveTo>
                    <a:pt x="2295525" y="1706041"/>
                  </a:moveTo>
                  <a:lnTo>
                    <a:pt x="2295067" y="1704924"/>
                  </a:lnTo>
                  <a:lnTo>
                    <a:pt x="2293201" y="1703070"/>
                  </a:lnTo>
                  <a:lnTo>
                    <a:pt x="2292083" y="1702600"/>
                  </a:lnTo>
                  <a:lnTo>
                    <a:pt x="2289454" y="1702600"/>
                  </a:lnTo>
                  <a:lnTo>
                    <a:pt x="2288336" y="1703070"/>
                  </a:lnTo>
                  <a:lnTo>
                    <a:pt x="2286470" y="1704924"/>
                  </a:lnTo>
                  <a:lnTo>
                    <a:pt x="2286000" y="1706041"/>
                  </a:lnTo>
                  <a:lnTo>
                    <a:pt x="2286000" y="1708683"/>
                  </a:lnTo>
                  <a:lnTo>
                    <a:pt x="2286470" y="1709801"/>
                  </a:lnTo>
                  <a:lnTo>
                    <a:pt x="2288336" y="1711655"/>
                  </a:lnTo>
                  <a:lnTo>
                    <a:pt x="2289454" y="1712125"/>
                  </a:lnTo>
                  <a:lnTo>
                    <a:pt x="2292083" y="1712125"/>
                  </a:lnTo>
                  <a:lnTo>
                    <a:pt x="2293201" y="1711655"/>
                  </a:lnTo>
                  <a:lnTo>
                    <a:pt x="2295067" y="1709801"/>
                  </a:lnTo>
                  <a:lnTo>
                    <a:pt x="2295525" y="1708683"/>
                  </a:lnTo>
                  <a:lnTo>
                    <a:pt x="2295525" y="1706041"/>
                  </a:lnTo>
                  <a:close/>
                </a:path>
                <a:path w="7010400" h="2847340">
                  <a:moveTo>
                    <a:pt x="2295525" y="1138516"/>
                  </a:moveTo>
                  <a:lnTo>
                    <a:pt x="2295067" y="1137399"/>
                  </a:lnTo>
                  <a:lnTo>
                    <a:pt x="2293201" y="1135532"/>
                  </a:lnTo>
                  <a:lnTo>
                    <a:pt x="2292083" y="1135075"/>
                  </a:lnTo>
                  <a:lnTo>
                    <a:pt x="2289454" y="1135075"/>
                  </a:lnTo>
                  <a:lnTo>
                    <a:pt x="2288336" y="1135532"/>
                  </a:lnTo>
                  <a:lnTo>
                    <a:pt x="2286470" y="1137399"/>
                  </a:lnTo>
                  <a:lnTo>
                    <a:pt x="2286000" y="1138516"/>
                  </a:lnTo>
                  <a:lnTo>
                    <a:pt x="2286000" y="1141145"/>
                  </a:lnTo>
                  <a:lnTo>
                    <a:pt x="2286470" y="1142263"/>
                  </a:lnTo>
                  <a:lnTo>
                    <a:pt x="2288336" y="1144130"/>
                  </a:lnTo>
                  <a:lnTo>
                    <a:pt x="2289454" y="1144600"/>
                  </a:lnTo>
                  <a:lnTo>
                    <a:pt x="2292083" y="1144600"/>
                  </a:lnTo>
                  <a:lnTo>
                    <a:pt x="2293201" y="1144130"/>
                  </a:lnTo>
                  <a:lnTo>
                    <a:pt x="2295067" y="1142263"/>
                  </a:lnTo>
                  <a:lnTo>
                    <a:pt x="2295525" y="1141145"/>
                  </a:lnTo>
                  <a:lnTo>
                    <a:pt x="2295525" y="1138516"/>
                  </a:lnTo>
                  <a:close/>
                </a:path>
                <a:path w="7010400" h="2847340">
                  <a:moveTo>
                    <a:pt x="2295525" y="570979"/>
                  </a:moveTo>
                  <a:lnTo>
                    <a:pt x="2295067" y="569861"/>
                  </a:lnTo>
                  <a:lnTo>
                    <a:pt x="2293201" y="568007"/>
                  </a:lnTo>
                  <a:lnTo>
                    <a:pt x="2292083" y="567537"/>
                  </a:lnTo>
                  <a:lnTo>
                    <a:pt x="2289454" y="567537"/>
                  </a:lnTo>
                  <a:lnTo>
                    <a:pt x="2288336" y="568007"/>
                  </a:lnTo>
                  <a:lnTo>
                    <a:pt x="2286470" y="569861"/>
                  </a:lnTo>
                  <a:lnTo>
                    <a:pt x="2286000" y="570979"/>
                  </a:lnTo>
                  <a:lnTo>
                    <a:pt x="2286000" y="573620"/>
                  </a:lnTo>
                  <a:lnTo>
                    <a:pt x="2286470" y="574738"/>
                  </a:lnTo>
                  <a:lnTo>
                    <a:pt x="2288336" y="576592"/>
                  </a:lnTo>
                  <a:lnTo>
                    <a:pt x="2289454" y="577062"/>
                  </a:lnTo>
                  <a:lnTo>
                    <a:pt x="2292083" y="577062"/>
                  </a:lnTo>
                  <a:lnTo>
                    <a:pt x="2293201" y="576592"/>
                  </a:lnTo>
                  <a:lnTo>
                    <a:pt x="2295067" y="574738"/>
                  </a:lnTo>
                  <a:lnTo>
                    <a:pt x="2295525" y="573620"/>
                  </a:lnTo>
                  <a:lnTo>
                    <a:pt x="2295525" y="570979"/>
                  </a:lnTo>
                  <a:close/>
                </a:path>
                <a:path w="7010400" h="2847340">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7010400" h="2847340">
                  <a:moveTo>
                    <a:pt x="2343150" y="2841104"/>
                  </a:moveTo>
                  <a:lnTo>
                    <a:pt x="2342692" y="2839986"/>
                  </a:lnTo>
                  <a:lnTo>
                    <a:pt x="2340826" y="2838132"/>
                  </a:lnTo>
                  <a:lnTo>
                    <a:pt x="2339708" y="2837662"/>
                  </a:lnTo>
                  <a:lnTo>
                    <a:pt x="2337079" y="2837662"/>
                  </a:lnTo>
                  <a:lnTo>
                    <a:pt x="2335961" y="2838132"/>
                  </a:lnTo>
                  <a:lnTo>
                    <a:pt x="2334095" y="2839986"/>
                  </a:lnTo>
                  <a:lnTo>
                    <a:pt x="2333625" y="2841104"/>
                  </a:lnTo>
                  <a:lnTo>
                    <a:pt x="2333625" y="2843746"/>
                  </a:lnTo>
                  <a:lnTo>
                    <a:pt x="2334095" y="2844863"/>
                  </a:lnTo>
                  <a:lnTo>
                    <a:pt x="2335961" y="2846717"/>
                  </a:lnTo>
                  <a:lnTo>
                    <a:pt x="2337079" y="2847187"/>
                  </a:lnTo>
                  <a:lnTo>
                    <a:pt x="2339708" y="2847187"/>
                  </a:lnTo>
                  <a:lnTo>
                    <a:pt x="2340826" y="2846717"/>
                  </a:lnTo>
                  <a:lnTo>
                    <a:pt x="2342692" y="2844863"/>
                  </a:lnTo>
                  <a:lnTo>
                    <a:pt x="2343150" y="2843746"/>
                  </a:lnTo>
                  <a:lnTo>
                    <a:pt x="2343150" y="2841104"/>
                  </a:lnTo>
                  <a:close/>
                </a:path>
                <a:path w="7010400" h="2847340">
                  <a:moveTo>
                    <a:pt x="2343150" y="2273579"/>
                  </a:moveTo>
                  <a:lnTo>
                    <a:pt x="2342692" y="2272449"/>
                  </a:lnTo>
                  <a:lnTo>
                    <a:pt x="2340826" y="2270595"/>
                  </a:lnTo>
                  <a:lnTo>
                    <a:pt x="2339708" y="2270125"/>
                  </a:lnTo>
                  <a:lnTo>
                    <a:pt x="2337079" y="2270125"/>
                  </a:lnTo>
                  <a:lnTo>
                    <a:pt x="2335961" y="2270595"/>
                  </a:lnTo>
                  <a:lnTo>
                    <a:pt x="2334095" y="2272449"/>
                  </a:lnTo>
                  <a:lnTo>
                    <a:pt x="2333625" y="2273579"/>
                  </a:lnTo>
                  <a:lnTo>
                    <a:pt x="2333625" y="2276208"/>
                  </a:lnTo>
                  <a:lnTo>
                    <a:pt x="2334095" y="2277326"/>
                  </a:lnTo>
                  <a:lnTo>
                    <a:pt x="2335961" y="2279192"/>
                  </a:lnTo>
                  <a:lnTo>
                    <a:pt x="2337079" y="2279650"/>
                  </a:lnTo>
                  <a:lnTo>
                    <a:pt x="2339708" y="2279650"/>
                  </a:lnTo>
                  <a:lnTo>
                    <a:pt x="2340826" y="2279192"/>
                  </a:lnTo>
                  <a:lnTo>
                    <a:pt x="2342692" y="2277326"/>
                  </a:lnTo>
                  <a:lnTo>
                    <a:pt x="2343150" y="2276208"/>
                  </a:lnTo>
                  <a:lnTo>
                    <a:pt x="2343150" y="2273579"/>
                  </a:lnTo>
                  <a:close/>
                </a:path>
                <a:path w="7010400" h="2847340">
                  <a:moveTo>
                    <a:pt x="2343150" y="1706041"/>
                  </a:moveTo>
                  <a:lnTo>
                    <a:pt x="2342692" y="1704924"/>
                  </a:lnTo>
                  <a:lnTo>
                    <a:pt x="2340826" y="1703070"/>
                  </a:lnTo>
                  <a:lnTo>
                    <a:pt x="2339708" y="1702600"/>
                  </a:lnTo>
                  <a:lnTo>
                    <a:pt x="2337079" y="1702600"/>
                  </a:lnTo>
                  <a:lnTo>
                    <a:pt x="2335961" y="1703070"/>
                  </a:lnTo>
                  <a:lnTo>
                    <a:pt x="2334095" y="1704924"/>
                  </a:lnTo>
                  <a:lnTo>
                    <a:pt x="2333625" y="1706041"/>
                  </a:lnTo>
                  <a:lnTo>
                    <a:pt x="2333625" y="1708683"/>
                  </a:lnTo>
                  <a:lnTo>
                    <a:pt x="2334095" y="1709801"/>
                  </a:lnTo>
                  <a:lnTo>
                    <a:pt x="2335961" y="1711655"/>
                  </a:lnTo>
                  <a:lnTo>
                    <a:pt x="2337079" y="1712125"/>
                  </a:lnTo>
                  <a:lnTo>
                    <a:pt x="2339708" y="1712125"/>
                  </a:lnTo>
                  <a:lnTo>
                    <a:pt x="2340826" y="1711655"/>
                  </a:lnTo>
                  <a:lnTo>
                    <a:pt x="2342692" y="1709801"/>
                  </a:lnTo>
                  <a:lnTo>
                    <a:pt x="2343150" y="1708683"/>
                  </a:lnTo>
                  <a:lnTo>
                    <a:pt x="2343150" y="1706041"/>
                  </a:lnTo>
                  <a:close/>
                </a:path>
                <a:path w="7010400" h="2847340">
                  <a:moveTo>
                    <a:pt x="2343150" y="1138516"/>
                  </a:moveTo>
                  <a:lnTo>
                    <a:pt x="2342692" y="1137399"/>
                  </a:lnTo>
                  <a:lnTo>
                    <a:pt x="2340826" y="1135532"/>
                  </a:lnTo>
                  <a:lnTo>
                    <a:pt x="2339708" y="1135075"/>
                  </a:lnTo>
                  <a:lnTo>
                    <a:pt x="2337079" y="1135075"/>
                  </a:lnTo>
                  <a:lnTo>
                    <a:pt x="2335961" y="1135532"/>
                  </a:lnTo>
                  <a:lnTo>
                    <a:pt x="2334095" y="1137399"/>
                  </a:lnTo>
                  <a:lnTo>
                    <a:pt x="2333625" y="1138516"/>
                  </a:lnTo>
                  <a:lnTo>
                    <a:pt x="2333625" y="1141145"/>
                  </a:lnTo>
                  <a:lnTo>
                    <a:pt x="2334095" y="1142263"/>
                  </a:lnTo>
                  <a:lnTo>
                    <a:pt x="2335961" y="1144130"/>
                  </a:lnTo>
                  <a:lnTo>
                    <a:pt x="2337079" y="1144600"/>
                  </a:lnTo>
                  <a:lnTo>
                    <a:pt x="2339708" y="1144600"/>
                  </a:lnTo>
                  <a:lnTo>
                    <a:pt x="2340826" y="1144130"/>
                  </a:lnTo>
                  <a:lnTo>
                    <a:pt x="2342692" y="1142263"/>
                  </a:lnTo>
                  <a:lnTo>
                    <a:pt x="2343150" y="1141145"/>
                  </a:lnTo>
                  <a:lnTo>
                    <a:pt x="2343150" y="1138516"/>
                  </a:lnTo>
                  <a:close/>
                </a:path>
                <a:path w="7010400" h="2847340">
                  <a:moveTo>
                    <a:pt x="2343150" y="570979"/>
                  </a:moveTo>
                  <a:lnTo>
                    <a:pt x="2342692" y="569861"/>
                  </a:lnTo>
                  <a:lnTo>
                    <a:pt x="2340826" y="568007"/>
                  </a:lnTo>
                  <a:lnTo>
                    <a:pt x="2339708" y="567537"/>
                  </a:lnTo>
                  <a:lnTo>
                    <a:pt x="2337079" y="567537"/>
                  </a:lnTo>
                  <a:lnTo>
                    <a:pt x="2335961" y="568007"/>
                  </a:lnTo>
                  <a:lnTo>
                    <a:pt x="2334095" y="569861"/>
                  </a:lnTo>
                  <a:lnTo>
                    <a:pt x="2333625" y="570979"/>
                  </a:lnTo>
                  <a:lnTo>
                    <a:pt x="2333625" y="573620"/>
                  </a:lnTo>
                  <a:lnTo>
                    <a:pt x="2334095" y="574738"/>
                  </a:lnTo>
                  <a:lnTo>
                    <a:pt x="2335961" y="576592"/>
                  </a:lnTo>
                  <a:lnTo>
                    <a:pt x="2337079" y="577062"/>
                  </a:lnTo>
                  <a:lnTo>
                    <a:pt x="2339708" y="577062"/>
                  </a:lnTo>
                  <a:lnTo>
                    <a:pt x="2340826" y="576592"/>
                  </a:lnTo>
                  <a:lnTo>
                    <a:pt x="2342692" y="574738"/>
                  </a:lnTo>
                  <a:lnTo>
                    <a:pt x="2343150" y="573620"/>
                  </a:lnTo>
                  <a:lnTo>
                    <a:pt x="2343150" y="570979"/>
                  </a:lnTo>
                  <a:close/>
                </a:path>
                <a:path w="7010400" h="2847340">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7010400" h="2847340">
                  <a:moveTo>
                    <a:pt x="2390775" y="2841104"/>
                  </a:moveTo>
                  <a:lnTo>
                    <a:pt x="2390317" y="2839986"/>
                  </a:lnTo>
                  <a:lnTo>
                    <a:pt x="2388451" y="2838132"/>
                  </a:lnTo>
                  <a:lnTo>
                    <a:pt x="2387333" y="2837662"/>
                  </a:lnTo>
                  <a:lnTo>
                    <a:pt x="2384704" y="2837662"/>
                  </a:lnTo>
                  <a:lnTo>
                    <a:pt x="2383586" y="2838132"/>
                  </a:lnTo>
                  <a:lnTo>
                    <a:pt x="2381720" y="2839986"/>
                  </a:lnTo>
                  <a:lnTo>
                    <a:pt x="2381250" y="2841104"/>
                  </a:lnTo>
                  <a:lnTo>
                    <a:pt x="2381250" y="2843746"/>
                  </a:lnTo>
                  <a:lnTo>
                    <a:pt x="2381720" y="2844863"/>
                  </a:lnTo>
                  <a:lnTo>
                    <a:pt x="2383586" y="2846717"/>
                  </a:lnTo>
                  <a:lnTo>
                    <a:pt x="2384704" y="2847187"/>
                  </a:lnTo>
                  <a:lnTo>
                    <a:pt x="2387333" y="2847187"/>
                  </a:lnTo>
                  <a:lnTo>
                    <a:pt x="2388451" y="2846717"/>
                  </a:lnTo>
                  <a:lnTo>
                    <a:pt x="2390317" y="2844863"/>
                  </a:lnTo>
                  <a:lnTo>
                    <a:pt x="2390775" y="2843746"/>
                  </a:lnTo>
                  <a:lnTo>
                    <a:pt x="2390775" y="2841104"/>
                  </a:lnTo>
                  <a:close/>
                </a:path>
                <a:path w="7010400" h="2847340">
                  <a:moveTo>
                    <a:pt x="2390775" y="2273579"/>
                  </a:moveTo>
                  <a:lnTo>
                    <a:pt x="2390317" y="2272449"/>
                  </a:lnTo>
                  <a:lnTo>
                    <a:pt x="2388451" y="2270595"/>
                  </a:lnTo>
                  <a:lnTo>
                    <a:pt x="2387333" y="2270125"/>
                  </a:lnTo>
                  <a:lnTo>
                    <a:pt x="2384704" y="2270125"/>
                  </a:lnTo>
                  <a:lnTo>
                    <a:pt x="2383586" y="2270595"/>
                  </a:lnTo>
                  <a:lnTo>
                    <a:pt x="2381720" y="2272449"/>
                  </a:lnTo>
                  <a:lnTo>
                    <a:pt x="2381250" y="2273579"/>
                  </a:lnTo>
                  <a:lnTo>
                    <a:pt x="2381250" y="2276208"/>
                  </a:lnTo>
                  <a:lnTo>
                    <a:pt x="2381720" y="2277326"/>
                  </a:lnTo>
                  <a:lnTo>
                    <a:pt x="2383586" y="2279192"/>
                  </a:lnTo>
                  <a:lnTo>
                    <a:pt x="2384704" y="2279650"/>
                  </a:lnTo>
                  <a:lnTo>
                    <a:pt x="2387333" y="2279650"/>
                  </a:lnTo>
                  <a:lnTo>
                    <a:pt x="2388451" y="2279192"/>
                  </a:lnTo>
                  <a:lnTo>
                    <a:pt x="2390317" y="2277326"/>
                  </a:lnTo>
                  <a:lnTo>
                    <a:pt x="2390775" y="2276208"/>
                  </a:lnTo>
                  <a:lnTo>
                    <a:pt x="2390775" y="2273579"/>
                  </a:lnTo>
                  <a:close/>
                </a:path>
                <a:path w="7010400" h="2847340">
                  <a:moveTo>
                    <a:pt x="2390775" y="1706041"/>
                  </a:moveTo>
                  <a:lnTo>
                    <a:pt x="2390317" y="1704924"/>
                  </a:lnTo>
                  <a:lnTo>
                    <a:pt x="2388451" y="1703070"/>
                  </a:lnTo>
                  <a:lnTo>
                    <a:pt x="2387333" y="1702600"/>
                  </a:lnTo>
                  <a:lnTo>
                    <a:pt x="2384704" y="1702600"/>
                  </a:lnTo>
                  <a:lnTo>
                    <a:pt x="2383586" y="1703070"/>
                  </a:lnTo>
                  <a:lnTo>
                    <a:pt x="2381720" y="1704924"/>
                  </a:lnTo>
                  <a:lnTo>
                    <a:pt x="2381250" y="1706041"/>
                  </a:lnTo>
                  <a:lnTo>
                    <a:pt x="2381250" y="1708683"/>
                  </a:lnTo>
                  <a:lnTo>
                    <a:pt x="2381720" y="1709801"/>
                  </a:lnTo>
                  <a:lnTo>
                    <a:pt x="2383586" y="1711655"/>
                  </a:lnTo>
                  <a:lnTo>
                    <a:pt x="2384704" y="1712125"/>
                  </a:lnTo>
                  <a:lnTo>
                    <a:pt x="2387333" y="1712125"/>
                  </a:lnTo>
                  <a:lnTo>
                    <a:pt x="2388451" y="1711655"/>
                  </a:lnTo>
                  <a:lnTo>
                    <a:pt x="2390317" y="1709801"/>
                  </a:lnTo>
                  <a:lnTo>
                    <a:pt x="2390775" y="1708683"/>
                  </a:lnTo>
                  <a:lnTo>
                    <a:pt x="2390775" y="1706041"/>
                  </a:lnTo>
                  <a:close/>
                </a:path>
                <a:path w="7010400" h="2847340">
                  <a:moveTo>
                    <a:pt x="2390775" y="1138516"/>
                  </a:moveTo>
                  <a:lnTo>
                    <a:pt x="2390317" y="1137399"/>
                  </a:lnTo>
                  <a:lnTo>
                    <a:pt x="2388451" y="1135532"/>
                  </a:lnTo>
                  <a:lnTo>
                    <a:pt x="2387333" y="1135075"/>
                  </a:lnTo>
                  <a:lnTo>
                    <a:pt x="2384704" y="1135075"/>
                  </a:lnTo>
                  <a:lnTo>
                    <a:pt x="2383586" y="1135532"/>
                  </a:lnTo>
                  <a:lnTo>
                    <a:pt x="2381720" y="1137399"/>
                  </a:lnTo>
                  <a:lnTo>
                    <a:pt x="2381250" y="1138516"/>
                  </a:lnTo>
                  <a:lnTo>
                    <a:pt x="2381250" y="1141145"/>
                  </a:lnTo>
                  <a:lnTo>
                    <a:pt x="2381720" y="1142263"/>
                  </a:lnTo>
                  <a:lnTo>
                    <a:pt x="2383586" y="1144130"/>
                  </a:lnTo>
                  <a:lnTo>
                    <a:pt x="2384704" y="1144600"/>
                  </a:lnTo>
                  <a:lnTo>
                    <a:pt x="2387333" y="1144600"/>
                  </a:lnTo>
                  <a:lnTo>
                    <a:pt x="2388451" y="1144130"/>
                  </a:lnTo>
                  <a:lnTo>
                    <a:pt x="2390317" y="1142263"/>
                  </a:lnTo>
                  <a:lnTo>
                    <a:pt x="2390775" y="1141145"/>
                  </a:lnTo>
                  <a:lnTo>
                    <a:pt x="2390775" y="1138516"/>
                  </a:lnTo>
                  <a:close/>
                </a:path>
                <a:path w="7010400" h="2847340">
                  <a:moveTo>
                    <a:pt x="2390775" y="570979"/>
                  </a:moveTo>
                  <a:lnTo>
                    <a:pt x="2390317" y="569861"/>
                  </a:lnTo>
                  <a:lnTo>
                    <a:pt x="2388451" y="568007"/>
                  </a:lnTo>
                  <a:lnTo>
                    <a:pt x="2387333" y="567537"/>
                  </a:lnTo>
                  <a:lnTo>
                    <a:pt x="2384704" y="567537"/>
                  </a:lnTo>
                  <a:lnTo>
                    <a:pt x="2383586" y="568007"/>
                  </a:lnTo>
                  <a:lnTo>
                    <a:pt x="2381720" y="569861"/>
                  </a:lnTo>
                  <a:lnTo>
                    <a:pt x="2381250" y="570979"/>
                  </a:lnTo>
                  <a:lnTo>
                    <a:pt x="2381250" y="573620"/>
                  </a:lnTo>
                  <a:lnTo>
                    <a:pt x="2381720" y="574738"/>
                  </a:lnTo>
                  <a:lnTo>
                    <a:pt x="2383586" y="576592"/>
                  </a:lnTo>
                  <a:lnTo>
                    <a:pt x="2384704" y="577062"/>
                  </a:lnTo>
                  <a:lnTo>
                    <a:pt x="2387333" y="577062"/>
                  </a:lnTo>
                  <a:lnTo>
                    <a:pt x="2388451" y="576592"/>
                  </a:lnTo>
                  <a:lnTo>
                    <a:pt x="2390317" y="574738"/>
                  </a:lnTo>
                  <a:lnTo>
                    <a:pt x="2390775" y="573620"/>
                  </a:lnTo>
                  <a:lnTo>
                    <a:pt x="2390775" y="570979"/>
                  </a:lnTo>
                  <a:close/>
                </a:path>
                <a:path w="7010400" h="2847340">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7010400" h="2847340">
                  <a:moveTo>
                    <a:pt x="2438400" y="2841104"/>
                  </a:moveTo>
                  <a:lnTo>
                    <a:pt x="2437942" y="2839986"/>
                  </a:lnTo>
                  <a:lnTo>
                    <a:pt x="2436076" y="2838132"/>
                  </a:lnTo>
                  <a:lnTo>
                    <a:pt x="2434958" y="2837662"/>
                  </a:lnTo>
                  <a:lnTo>
                    <a:pt x="2432329" y="2837662"/>
                  </a:lnTo>
                  <a:lnTo>
                    <a:pt x="2431211" y="2838132"/>
                  </a:lnTo>
                  <a:lnTo>
                    <a:pt x="2429345" y="2839986"/>
                  </a:lnTo>
                  <a:lnTo>
                    <a:pt x="2428875" y="2841104"/>
                  </a:lnTo>
                  <a:lnTo>
                    <a:pt x="2428875" y="2843746"/>
                  </a:lnTo>
                  <a:lnTo>
                    <a:pt x="2429345" y="2844863"/>
                  </a:lnTo>
                  <a:lnTo>
                    <a:pt x="2431211" y="2846717"/>
                  </a:lnTo>
                  <a:lnTo>
                    <a:pt x="2432329" y="2847187"/>
                  </a:lnTo>
                  <a:lnTo>
                    <a:pt x="2434958" y="2847187"/>
                  </a:lnTo>
                  <a:lnTo>
                    <a:pt x="2436076" y="2846717"/>
                  </a:lnTo>
                  <a:lnTo>
                    <a:pt x="2437942" y="2844863"/>
                  </a:lnTo>
                  <a:lnTo>
                    <a:pt x="2438400" y="2843746"/>
                  </a:lnTo>
                  <a:lnTo>
                    <a:pt x="2438400" y="2841104"/>
                  </a:lnTo>
                  <a:close/>
                </a:path>
                <a:path w="7010400" h="2847340">
                  <a:moveTo>
                    <a:pt x="2438400" y="2273579"/>
                  </a:moveTo>
                  <a:lnTo>
                    <a:pt x="2437942" y="2272449"/>
                  </a:lnTo>
                  <a:lnTo>
                    <a:pt x="2436076" y="2270595"/>
                  </a:lnTo>
                  <a:lnTo>
                    <a:pt x="2434958" y="2270125"/>
                  </a:lnTo>
                  <a:lnTo>
                    <a:pt x="2432329" y="2270125"/>
                  </a:lnTo>
                  <a:lnTo>
                    <a:pt x="2431211" y="2270595"/>
                  </a:lnTo>
                  <a:lnTo>
                    <a:pt x="2429345" y="2272449"/>
                  </a:lnTo>
                  <a:lnTo>
                    <a:pt x="2428875" y="2273579"/>
                  </a:lnTo>
                  <a:lnTo>
                    <a:pt x="2428875" y="2276208"/>
                  </a:lnTo>
                  <a:lnTo>
                    <a:pt x="2429345" y="2277326"/>
                  </a:lnTo>
                  <a:lnTo>
                    <a:pt x="2431211" y="2279192"/>
                  </a:lnTo>
                  <a:lnTo>
                    <a:pt x="2432329" y="2279650"/>
                  </a:lnTo>
                  <a:lnTo>
                    <a:pt x="2434958" y="2279650"/>
                  </a:lnTo>
                  <a:lnTo>
                    <a:pt x="2436076" y="2279192"/>
                  </a:lnTo>
                  <a:lnTo>
                    <a:pt x="2437942" y="2277326"/>
                  </a:lnTo>
                  <a:lnTo>
                    <a:pt x="2438400" y="2276208"/>
                  </a:lnTo>
                  <a:lnTo>
                    <a:pt x="2438400" y="2273579"/>
                  </a:lnTo>
                  <a:close/>
                </a:path>
                <a:path w="7010400" h="2847340">
                  <a:moveTo>
                    <a:pt x="2438400" y="1706041"/>
                  </a:moveTo>
                  <a:lnTo>
                    <a:pt x="2437942" y="1704924"/>
                  </a:lnTo>
                  <a:lnTo>
                    <a:pt x="2436076" y="1703070"/>
                  </a:lnTo>
                  <a:lnTo>
                    <a:pt x="2434958" y="1702600"/>
                  </a:lnTo>
                  <a:lnTo>
                    <a:pt x="2432329" y="1702600"/>
                  </a:lnTo>
                  <a:lnTo>
                    <a:pt x="2431211" y="1703070"/>
                  </a:lnTo>
                  <a:lnTo>
                    <a:pt x="2429345" y="1704924"/>
                  </a:lnTo>
                  <a:lnTo>
                    <a:pt x="2428875" y="1706041"/>
                  </a:lnTo>
                  <a:lnTo>
                    <a:pt x="2428875" y="1708683"/>
                  </a:lnTo>
                  <a:lnTo>
                    <a:pt x="2429345" y="1709801"/>
                  </a:lnTo>
                  <a:lnTo>
                    <a:pt x="2431211" y="1711655"/>
                  </a:lnTo>
                  <a:lnTo>
                    <a:pt x="2432329" y="1712125"/>
                  </a:lnTo>
                  <a:lnTo>
                    <a:pt x="2434958" y="1712125"/>
                  </a:lnTo>
                  <a:lnTo>
                    <a:pt x="2436076" y="1711655"/>
                  </a:lnTo>
                  <a:lnTo>
                    <a:pt x="2437942" y="1709801"/>
                  </a:lnTo>
                  <a:lnTo>
                    <a:pt x="2438400" y="1708683"/>
                  </a:lnTo>
                  <a:lnTo>
                    <a:pt x="2438400" y="1706041"/>
                  </a:lnTo>
                  <a:close/>
                </a:path>
                <a:path w="7010400" h="2847340">
                  <a:moveTo>
                    <a:pt x="2438400" y="1138516"/>
                  </a:moveTo>
                  <a:lnTo>
                    <a:pt x="2437942" y="1137399"/>
                  </a:lnTo>
                  <a:lnTo>
                    <a:pt x="2436076" y="1135532"/>
                  </a:lnTo>
                  <a:lnTo>
                    <a:pt x="2434958" y="1135075"/>
                  </a:lnTo>
                  <a:lnTo>
                    <a:pt x="2432329" y="1135075"/>
                  </a:lnTo>
                  <a:lnTo>
                    <a:pt x="2431211" y="1135532"/>
                  </a:lnTo>
                  <a:lnTo>
                    <a:pt x="2429345" y="1137399"/>
                  </a:lnTo>
                  <a:lnTo>
                    <a:pt x="2428875" y="1138516"/>
                  </a:lnTo>
                  <a:lnTo>
                    <a:pt x="2428875" y="1141145"/>
                  </a:lnTo>
                  <a:lnTo>
                    <a:pt x="2429345" y="1142263"/>
                  </a:lnTo>
                  <a:lnTo>
                    <a:pt x="2431211" y="1144130"/>
                  </a:lnTo>
                  <a:lnTo>
                    <a:pt x="2432329" y="1144600"/>
                  </a:lnTo>
                  <a:lnTo>
                    <a:pt x="2434958" y="1144600"/>
                  </a:lnTo>
                  <a:lnTo>
                    <a:pt x="2436076" y="1144130"/>
                  </a:lnTo>
                  <a:lnTo>
                    <a:pt x="2437942" y="1142263"/>
                  </a:lnTo>
                  <a:lnTo>
                    <a:pt x="2438400" y="1141145"/>
                  </a:lnTo>
                  <a:lnTo>
                    <a:pt x="2438400" y="1138516"/>
                  </a:lnTo>
                  <a:close/>
                </a:path>
                <a:path w="7010400" h="2847340">
                  <a:moveTo>
                    <a:pt x="2438400" y="570979"/>
                  </a:moveTo>
                  <a:lnTo>
                    <a:pt x="2437942" y="569861"/>
                  </a:lnTo>
                  <a:lnTo>
                    <a:pt x="2436076" y="568007"/>
                  </a:lnTo>
                  <a:lnTo>
                    <a:pt x="2434958" y="567537"/>
                  </a:lnTo>
                  <a:lnTo>
                    <a:pt x="2432329" y="567537"/>
                  </a:lnTo>
                  <a:lnTo>
                    <a:pt x="2431211" y="568007"/>
                  </a:lnTo>
                  <a:lnTo>
                    <a:pt x="2429345" y="569861"/>
                  </a:lnTo>
                  <a:lnTo>
                    <a:pt x="2428875" y="570979"/>
                  </a:lnTo>
                  <a:lnTo>
                    <a:pt x="2428875" y="573620"/>
                  </a:lnTo>
                  <a:lnTo>
                    <a:pt x="2429345" y="574738"/>
                  </a:lnTo>
                  <a:lnTo>
                    <a:pt x="2431211" y="576592"/>
                  </a:lnTo>
                  <a:lnTo>
                    <a:pt x="2432329" y="577062"/>
                  </a:lnTo>
                  <a:lnTo>
                    <a:pt x="2434958" y="577062"/>
                  </a:lnTo>
                  <a:lnTo>
                    <a:pt x="2436076" y="576592"/>
                  </a:lnTo>
                  <a:lnTo>
                    <a:pt x="2437942" y="574738"/>
                  </a:lnTo>
                  <a:lnTo>
                    <a:pt x="2438400" y="573620"/>
                  </a:lnTo>
                  <a:lnTo>
                    <a:pt x="2438400" y="570979"/>
                  </a:lnTo>
                  <a:close/>
                </a:path>
                <a:path w="7010400" h="2847340">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7010400" h="2847340">
                  <a:moveTo>
                    <a:pt x="2486025" y="2841104"/>
                  </a:moveTo>
                  <a:lnTo>
                    <a:pt x="2485567" y="2839986"/>
                  </a:lnTo>
                  <a:lnTo>
                    <a:pt x="2483701" y="2838132"/>
                  </a:lnTo>
                  <a:lnTo>
                    <a:pt x="2482583" y="2837662"/>
                  </a:lnTo>
                  <a:lnTo>
                    <a:pt x="2479954" y="2837662"/>
                  </a:lnTo>
                  <a:lnTo>
                    <a:pt x="2478836" y="2838132"/>
                  </a:lnTo>
                  <a:lnTo>
                    <a:pt x="2476970" y="2839986"/>
                  </a:lnTo>
                  <a:lnTo>
                    <a:pt x="2476500" y="2841104"/>
                  </a:lnTo>
                  <a:lnTo>
                    <a:pt x="2476500" y="2843746"/>
                  </a:lnTo>
                  <a:lnTo>
                    <a:pt x="2476970" y="2844863"/>
                  </a:lnTo>
                  <a:lnTo>
                    <a:pt x="2478836" y="2846717"/>
                  </a:lnTo>
                  <a:lnTo>
                    <a:pt x="2479954" y="2847187"/>
                  </a:lnTo>
                  <a:lnTo>
                    <a:pt x="2482583" y="2847187"/>
                  </a:lnTo>
                  <a:lnTo>
                    <a:pt x="2483701" y="2846717"/>
                  </a:lnTo>
                  <a:lnTo>
                    <a:pt x="2485567" y="2844863"/>
                  </a:lnTo>
                  <a:lnTo>
                    <a:pt x="2486025" y="2843746"/>
                  </a:lnTo>
                  <a:lnTo>
                    <a:pt x="2486025" y="2841104"/>
                  </a:lnTo>
                  <a:close/>
                </a:path>
                <a:path w="7010400" h="2847340">
                  <a:moveTo>
                    <a:pt x="2486025" y="2273579"/>
                  </a:moveTo>
                  <a:lnTo>
                    <a:pt x="2485567" y="2272449"/>
                  </a:lnTo>
                  <a:lnTo>
                    <a:pt x="2483701" y="2270595"/>
                  </a:lnTo>
                  <a:lnTo>
                    <a:pt x="2482583" y="2270125"/>
                  </a:lnTo>
                  <a:lnTo>
                    <a:pt x="2479954" y="2270125"/>
                  </a:lnTo>
                  <a:lnTo>
                    <a:pt x="2478836" y="2270595"/>
                  </a:lnTo>
                  <a:lnTo>
                    <a:pt x="2476970" y="2272449"/>
                  </a:lnTo>
                  <a:lnTo>
                    <a:pt x="2476500" y="2273579"/>
                  </a:lnTo>
                  <a:lnTo>
                    <a:pt x="2476500" y="2276208"/>
                  </a:lnTo>
                  <a:lnTo>
                    <a:pt x="2476970" y="2277326"/>
                  </a:lnTo>
                  <a:lnTo>
                    <a:pt x="2478836" y="2279192"/>
                  </a:lnTo>
                  <a:lnTo>
                    <a:pt x="2479954" y="2279650"/>
                  </a:lnTo>
                  <a:lnTo>
                    <a:pt x="2482583" y="2279650"/>
                  </a:lnTo>
                  <a:lnTo>
                    <a:pt x="2483701" y="2279192"/>
                  </a:lnTo>
                  <a:lnTo>
                    <a:pt x="2485567" y="2277326"/>
                  </a:lnTo>
                  <a:lnTo>
                    <a:pt x="2486025" y="2276208"/>
                  </a:lnTo>
                  <a:lnTo>
                    <a:pt x="2486025" y="2273579"/>
                  </a:lnTo>
                  <a:close/>
                </a:path>
                <a:path w="7010400" h="2847340">
                  <a:moveTo>
                    <a:pt x="2486025" y="1706041"/>
                  </a:moveTo>
                  <a:lnTo>
                    <a:pt x="2485567" y="1704924"/>
                  </a:lnTo>
                  <a:lnTo>
                    <a:pt x="2483701" y="1703070"/>
                  </a:lnTo>
                  <a:lnTo>
                    <a:pt x="2482583" y="1702600"/>
                  </a:lnTo>
                  <a:lnTo>
                    <a:pt x="2479954" y="1702600"/>
                  </a:lnTo>
                  <a:lnTo>
                    <a:pt x="2478836" y="1703070"/>
                  </a:lnTo>
                  <a:lnTo>
                    <a:pt x="2476970" y="1704924"/>
                  </a:lnTo>
                  <a:lnTo>
                    <a:pt x="2476500" y="1706041"/>
                  </a:lnTo>
                  <a:lnTo>
                    <a:pt x="2476500" y="1708683"/>
                  </a:lnTo>
                  <a:lnTo>
                    <a:pt x="2476970" y="1709801"/>
                  </a:lnTo>
                  <a:lnTo>
                    <a:pt x="2478836" y="1711655"/>
                  </a:lnTo>
                  <a:lnTo>
                    <a:pt x="2479954" y="1712125"/>
                  </a:lnTo>
                  <a:lnTo>
                    <a:pt x="2482583" y="1712125"/>
                  </a:lnTo>
                  <a:lnTo>
                    <a:pt x="2483701" y="1711655"/>
                  </a:lnTo>
                  <a:lnTo>
                    <a:pt x="2485567" y="1709801"/>
                  </a:lnTo>
                  <a:lnTo>
                    <a:pt x="2486025" y="1708683"/>
                  </a:lnTo>
                  <a:lnTo>
                    <a:pt x="2486025" y="1706041"/>
                  </a:lnTo>
                  <a:close/>
                </a:path>
                <a:path w="7010400" h="2847340">
                  <a:moveTo>
                    <a:pt x="2486025" y="1138516"/>
                  </a:moveTo>
                  <a:lnTo>
                    <a:pt x="2485567" y="1137399"/>
                  </a:lnTo>
                  <a:lnTo>
                    <a:pt x="2483701" y="1135532"/>
                  </a:lnTo>
                  <a:lnTo>
                    <a:pt x="2482583" y="1135075"/>
                  </a:lnTo>
                  <a:lnTo>
                    <a:pt x="2479954" y="1135075"/>
                  </a:lnTo>
                  <a:lnTo>
                    <a:pt x="2478836" y="1135532"/>
                  </a:lnTo>
                  <a:lnTo>
                    <a:pt x="2476970" y="1137399"/>
                  </a:lnTo>
                  <a:lnTo>
                    <a:pt x="2476500" y="1138516"/>
                  </a:lnTo>
                  <a:lnTo>
                    <a:pt x="2476500" y="1141145"/>
                  </a:lnTo>
                  <a:lnTo>
                    <a:pt x="2476970" y="1142263"/>
                  </a:lnTo>
                  <a:lnTo>
                    <a:pt x="2478836" y="1144130"/>
                  </a:lnTo>
                  <a:lnTo>
                    <a:pt x="2479954" y="1144600"/>
                  </a:lnTo>
                  <a:lnTo>
                    <a:pt x="2482583" y="1144600"/>
                  </a:lnTo>
                  <a:lnTo>
                    <a:pt x="2483701" y="1144130"/>
                  </a:lnTo>
                  <a:lnTo>
                    <a:pt x="2485567" y="1142263"/>
                  </a:lnTo>
                  <a:lnTo>
                    <a:pt x="2486025" y="1141145"/>
                  </a:lnTo>
                  <a:lnTo>
                    <a:pt x="2486025" y="1138516"/>
                  </a:lnTo>
                  <a:close/>
                </a:path>
                <a:path w="7010400" h="2847340">
                  <a:moveTo>
                    <a:pt x="2486025" y="570979"/>
                  </a:moveTo>
                  <a:lnTo>
                    <a:pt x="2485567" y="569861"/>
                  </a:lnTo>
                  <a:lnTo>
                    <a:pt x="2483701" y="568007"/>
                  </a:lnTo>
                  <a:lnTo>
                    <a:pt x="2482583" y="567537"/>
                  </a:lnTo>
                  <a:lnTo>
                    <a:pt x="2479954" y="567537"/>
                  </a:lnTo>
                  <a:lnTo>
                    <a:pt x="2478836" y="568007"/>
                  </a:lnTo>
                  <a:lnTo>
                    <a:pt x="2476970" y="569861"/>
                  </a:lnTo>
                  <a:lnTo>
                    <a:pt x="2476500" y="570979"/>
                  </a:lnTo>
                  <a:lnTo>
                    <a:pt x="2476500" y="573620"/>
                  </a:lnTo>
                  <a:lnTo>
                    <a:pt x="2476970" y="574738"/>
                  </a:lnTo>
                  <a:lnTo>
                    <a:pt x="2478836" y="576592"/>
                  </a:lnTo>
                  <a:lnTo>
                    <a:pt x="2479954" y="577062"/>
                  </a:lnTo>
                  <a:lnTo>
                    <a:pt x="2482583" y="577062"/>
                  </a:lnTo>
                  <a:lnTo>
                    <a:pt x="2483701" y="576592"/>
                  </a:lnTo>
                  <a:lnTo>
                    <a:pt x="2485567" y="574738"/>
                  </a:lnTo>
                  <a:lnTo>
                    <a:pt x="2486025" y="573620"/>
                  </a:lnTo>
                  <a:lnTo>
                    <a:pt x="2486025" y="570979"/>
                  </a:lnTo>
                  <a:close/>
                </a:path>
                <a:path w="7010400" h="2847340">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7010400" h="2847340">
                  <a:moveTo>
                    <a:pt x="2533650" y="2841104"/>
                  </a:moveTo>
                  <a:lnTo>
                    <a:pt x="2533192" y="2839986"/>
                  </a:lnTo>
                  <a:lnTo>
                    <a:pt x="2531326" y="2838132"/>
                  </a:lnTo>
                  <a:lnTo>
                    <a:pt x="2530208" y="2837662"/>
                  </a:lnTo>
                  <a:lnTo>
                    <a:pt x="2527579" y="2837662"/>
                  </a:lnTo>
                  <a:lnTo>
                    <a:pt x="2526461" y="2838132"/>
                  </a:lnTo>
                  <a:lnTo>
                    <a:pt x="2524595" y="2839986"/>
                  </a:lnTo>
                  <a:lnTo>
                    <a:pt x="2524125" y="2841104"/>
                  </a:lnTo>
                  <a:lnTo>
                    <a:pt x="2524125" y="2843746"/>
                  </a:lnTo>
                  <a:lnTo>
                    <a:pt x="2524595" y="2844863"/>
                  </a:lnTo>
                  <a:lnTo>
                    <a:pt x="2526461" y="2846717"/>
                  </a:lnTo>
                  <a:lnTo>
                    <a:pt x="2527579" y="2847187"/>
                  </a:lnTo>
                  <a:lnTo>
                    <a:pt x="2530208" y="2847187"/>
                  </a:lnTo>
                  <a:lnTo>
                    <a:pt x="2531326" y="2846717"/>
                  </a:lnTo>
                  <a:lnTo>
                    <a:pt x="2533192" y="2844863"/>
                  </a:lnTo>
                  <a:lnTo>
                    <a:pt x="2533650" y="2843746"/>
                  </a:lnTo>
                  <a:lnTo>
                    <a:pt x="2533650" y="2841104"/>
                  </a:lnTo>
                  <a:close/>
                </a:path>
                <a:path w="7010400" h="2847340">
                  <a:moveTo>
                    <a:pt x="2533650" y="2273579"/>
                  </a:moveTo>
                  <a:lnTo>
                    <a:pt x="2533192" y="2272449"/>
                  </a:lnTo>
                  <a:lnTo>
                    <a:pt x="2531326" y="2270595"/>
                  </a:lnTo>
                  <a:lnTo>
                    <a:pt x="2530208" y="2270125"/>
                  </a:lnTo>
                  <a:lnTo>
                    <a:pt x="2527579" y="2270125"/>
                  </a:lnTo>
                  <a:lnTo>
                    <a:pt x="2526461" y="2270595"/>
                  </a:lnTo>
                  <a:lnTo>
                    <a:pt x="2524595" y="2272449"/>
                  </a:lnTo>
                  <a:lnTo>
                    <a:pt x="2524125" y="2273579"/>
                  </a:lnTo>
                  <a:lnTo>
                    <a:pt x="2524125" y="2276208"/>
                  </a:lnTo>
                  <a:lnTo>
                    <a:pt x="2524595" y="2277326"/>
                  </a:lnTo>
                  <a:lnTo>
                    <a:pt x="2526461" y="2279192"/>
                  </a:lnTo>
                  <a:lnTo>
                    <a:pt x="2527579" y="2279650"/>
                  </a:lnTo>
                  <a:lnTo>
                    <a:pt x="2530208" y="2279650"/>
                  </a:lnTo>
                  <a:lnTo>
                    <a:pt x="2531326" y="2279192"/>
                  </a:lnTo>
                  <a:lnTo>
                    <a:pt x="2533192" y="2277326"/>
                  </a:lnTo>
                  <a:lnTo>
                    <a:pt x="2533650" y="2276208"/>
                  </a:lnTo>
                  <a:lnTo>
                    <a:pt x="2533650" y="2273579"/>
                  </a:lnTo>
                  <a:close/>
                </a:path>
                <a:path w="7010400" h="2847340">
                  <a:moveTo>
                    <a:pt x="2533650" y="1706041"/>
                  </a:moveTo>
                  <a:lnTo>
                    <a:pt x="2533192" y="1704924"/>
                  </a:lnTo>
                  <a:lnTo>
                    <a:pt x="2531326" y="1703070"/>
                  </a:lnTo>
                  <a:lnTo>
                    <a:pt x="2530208" y="1702600"/>
                  </a:lnTo>
                  <a:lnTo>
                    <a:pt x="2527579" y="1702600"/>
                  </a:lnTo>
                  <a:lnTo>
                    <a:pt x="2526461" y="1703070"/>
                  </a:lnTo>
                  <a:lnTo>
                    <a:pt x="2524595" y="1704924"/>
                  </a:lnTo>
                  <a:lnTo>
                    <a:pt x="2524125" y="1706041"/>
                  </a:lnTo>
                  <a:lnTo>
                    <a:pt x="2524125" y="1708683"/>
                  </a:lnTo>
                  <a:lnTo>
                    <a:pt x="2524595" y="1709801"/>
                  </a:lnTo>
                  <a:lnTo>
                    <a:pt x="2526461" y="1711655"/>
                  </a:lnTo>
                  <a:lnTo>
                    <a:pt x="2527579" y="1712125"/>
                  </a:lnTo>
                  <a:lnTo>
                    <a:pt x="2530208" y="1712125"/>
                  </a:lnTo>
                  <a:lnTo>
                    <a:pt x="2531326" y="1711655"/>
                  </a:lnTo>
                  <a:lnTo>
                    <a:pt x="2533192" y="1709801"/>
                  </a:lnTo>
                  <a:lnTo>
                    <a:pt x="2533650" y="1708683"/>
                  </a:lnTo>
                  <a:lnTo>
                    <a:pt x="2533650" y="1706041"/>
                  </a:lnTo>
                  <a:close/>
                </a:path>
                <a:path w="7010400" h="2847340">
                  <a:moveTo>
                    <a:pt x="2533650" y="1138516"/>
                  </a:moveTo>
                  <a:lnTo>
                    <a:pt x="2533192" y="1137399"/>
                  </a:lnTo>
                  <a:lnTo>
                    <a:pt x="2531326" y="1135532"/>
                  </a:lnTo>
                  <a:lnTo>
                    <a:pt x="2530208" y="1135075"/>
                  </a:lnTo>
                  <a:lnTo>
                    <a:pt x="2527579" y="1135075"/>
                  </a:lnTo>
                  <a:lnTo>
                    <a:pt x="2526461" y="1135532"/>
                  </a:lnTo>
                  <a:lnTo>
                    <a:pt x="2524595" y="1137399"/>
                  </a:lnTo>
                  <a:lnTo>
                    <a:pt x="2524125" y="1138516"/>
                  </a:lnTo>
                  <a:lnTo>
                    <a:pt x="2524125" y="1141145"/>
                  </a:lnTo>
                  <a:lnTo>
                    <a:pt x="2524595" y="1142263"/>
                  </a:lnTo>
                  <a:lnTo>
                    <a:pt x="2526461" y="1144130"/>
                  </a:lnTo>
                  <a:lnTo>
                    <a:pt x="2527579" y="1144600"/>
                  </a:lnTo>
                  <a:lnTo>
                    <a:pt x="2530208" y="1144600"/>
                  </a:lnTo>
                  <a:lnTo>
                    <a:pt x="2531326" y="1144130"/>
                  </a:lnTo>
                  <a:lnTo>
                    <a:pt x="2533192" y="1142263"/>
                  </a:lnTo>
                  <a:lnTo>
                    <a:pt x="2533650" y="1141145"/>
                  </a:lnTo>
                  <a:lnTo>
                    <a:pt x="2533650" y="1138516"/>
                  </a:lnTo>
                  <a:close/>
                </a:path>
                <a:path w="7010400" h="2847340">
                  <a:moveTo>
                    <a:pt x="2533650" y="570979"/>
                  </a:moveTo>
                  <a:lnTo>
                    <a:pt x="2533192" y="569861"/>
                  </a:lnTo>
                  <a:lnTo>
                    <a:pt x="2531326" y="568007"/>
                  </a:lnTo>
                  <a:lnTo>
                    <a:pt x="2530208" y="567537"/>
                  </a:lnTo>
                  <a:lnTo>
                    <a:pt x="2527579" y="567537"/>
                  </a:lnTo>
                  <a:lnTo>
                    <a:pt x="2526461" y="568007"/>
                  </a:lnTo>
                  <a:lnTo>
                    <a:pt x="2524595" y="569861"/>
                  </a:lnTo>
                  <a:lnTo>
                    <a:pt x="2524125" y="570979"/>
                  </a:lnTo>
                  <a:lnTo>
                    <a:pt x="2524125" y="573620"/>
                  </a:lnTo>
                  <a:lnTo>
                    <a:pt x="2524595" y="574738"/>
                  </a:lnTo>
                  <a:lnTo>
                    <a:pt x="2526461" y="576592"/>
                  </a:lnTo>
                  <a:lnTo>
                    <a:pt x="2527579" y="577062"/>
                  </a:lnTo>
                  <a:lnTo>
                    <a:pt x="2530208" y="577062"/>
                  </a:lnTo>
                  <a:lnTo>
                    <a:pt x="2531326" y="576592"/>
                  </a:lnTo>
                  <a:lnTo>
                    <a:pt x="2533192" y="574738"/>
                  </a:lnTo>
                  <a:lnTo>
                    <a:pt x="2533650" y="573620"/>
                  </a:lnTo>
                  <a:lnTo>
                    <a:pt x="2533650" y="570979"/>
                  </a:lnTo>
                  <a:close/>
                </a:path>
                <a:path w="7010400" h="2847340">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7010400" h="2847340">
                  <a:moveTo>
                    <a:pt x="2581275" y="2841104"/>
                  </a:moveTo>
                  <a:lnTo>
                    <a:pt x="2580817" y="2839986"/>
                  </a:lnTo>
                  <a:lnTo>
                    <a:pt x="2578951" y="2838132"/>
                  </a:lnTo>
                  <a:lnTo>
                    <a:pt x="2577833" y="2837662"/>
                  </a:lnTo>
                  <a:lnTo>
                    <a:pt x="2575204" y="2837662"/>
                  </a:lnTo>
                  <a:lnTo>
                    <a:pt x="2574086" y="2838132"/>
                  </a:lnTo>
                  <a:lnTo>
                    <a:pt x="2572220" y="2839986"/>
                  </a:lnTo>
                  <a:lnTo>
                    <a:pt x="2571750" y="2841104"/>
                  </a:lnTo>
                  <a:lnTo>
                    <a:pt x="2571750" y="2843746"/>
                  </a:lnTo>
                  <a:lnTo>
                    <a:pt x="2572220" y="2844863"/>
                  </a:lnTo>
                  <a:lnTo>
                    <a:pt x="2574086" y="2846717"/>
                  </a:lnTo>
                  <a:lnTo>
                    <a:pt x="2575204" y="2847187"/>
                  </a:lnTo>
                  <a:lnTo>
                    <a:pt x="2577833" y="2847187"/>
                  </a:lnTo>
                  <a:lnTo>
                    <a:pt x="2578951" y="2846717"/>
                  </a:lnTo>
                  <a:lnTo>
                    <a:pt x="2580817" y="2844863"/>
                  </a:lnTo>
                  <a:lnTo>
                    <a:pt x="2581275" y="2843746"/>
                  </a:lnTo>
                  <a:lnTo>
                    <a:pt x="2581275" y="2841104"/>
                  </a:lnTo>
                  <a:close/>
                </a:path>
                <a:path w="7010400" h="2847340">
                  <a:moveTo>
                    <a:pt x="2581275" y="2273579"/>
                  </a:moveTo>
                  <a:lnTo>
                    <a:pt x="2580817" y="2272449"/>
                  </a:lnTo>
                  <a:lnTo>
                    <a:pt x="2578951" y="2270595"/>
                  </a:lnTo>
                  <a:lnTo>
                    <a:pt x="2577833" y="2270125"/>
                  </a:lnTo>
                  <a:lnTo>
                    <a:pt x="2575204" y="2270125"/>
                  </a:lnTo>
                  <a:lnTo>
                    <a:pt x="2574086" y="2270595"/>
                  </a:lnTo>
                  <a:lnTo>
                    <a:pt x="2572220" y="2272449"/>
                  </a:lnTo>
                  <a:lnTo>
                    <a:pt x="2571750" y="2273579"/>
                  </a:lnTo>
                  <a:lnTo>
                    <a:pt x="2571750" y="2276208"/>
                  </a:lnTo>
                  <a:lnTo>
                    <a:pt x="2572220" y="2277326"/>
                  </a:lnTo>
                  <a:lnTo>
                    <a:pt x="2574086" y="2279192"/>
                  </a:lnTo>
                  <a:lnTo>
                    <a:pt x="2575204" y="2279650"/>
                  </a:lnTo>
                  <a:lnTo>
                    <a:pt x="2577833" y="2279650"/>
                  </a:lnTo>
                  <a:lnTo>
                    <a:pt x="2578951" y="2279192"/>
                  </a:lnTo>
                  <a:lnTo>
                    <a:pt x="2580817" y="2277326"/>
                  </a:lnTo>
                  <a:lnTo>
                    <a:pt x="2581275" y="2276208"/>
                  </a:lnTo>
                  <a:lnTo>
                    <a:pt x="2581275" y="2273579"/>
                  </a:lnTo>
                  <a:close/>
                </a:path>
                <a:path w="7010400" h="2847340">
                  <a:moveTo>
                    <a:pt x="2581275" y="1706041"/>
                  </a:moveTo>
                  <a:lnTo>
                    <a:pt x="2580817" y="1704924"/>
                  </a:lnTo>
                  <a:lnTo>
                    <a:pt x="2578951" y="1703070"/>
                  </a:lnTo>
                  <a:lnTo>
                    <a:pt x="2577833" y="1702600"/>
                  </a:lnTo>
                  <a:lnTo>
                    <a:pt x="2575204" y="1702600"/>
                  </a:lnTo>
                  <a:lnTo>
                    <a:pt x="2574086" y="1703070"/>
                  </a:lnTo>
                  <a:lnTo>
                    <a:pt x="2572220" y="1704924"/>
                  </a:lnTo>
                  <a:lnTo>
                    <a:pt x="2571750" y="1706041"/>
                  </a:lnTo>
                  <a:lnTo>
                    <a:pt x="2571750" y="1708683"/>
                  </a:lnTo>
                  <a:lnTo>
                    <a:pt x="2572220" y="1709801"/>
                  </a:lnTo>
                  <a:lnTo>
                    <a:pt x="2574086" y="1711655"/>
                  </a:lnTo>
                  <a:lnTo>
                    <a:pt x="2575204" y="1712125"/>
                  </a:lnTo>
                  <a:lnTo>
                    <a:pt x="2577833" y="1712125"/>
                  </a:lnTo>
                  <a:lnTo>
                    <a:pt x="2578951" y="1711655"/>
                  </a:lnTo>
                  <a:lnTo>
                    <a:pt x="2580817" y="1709801"/>
                  </a:lnTo>
                  <a:lnTo>
                    <a:pt x="2581275" y="1708683"/>
                  </a:lnTo>
                  <a:lnTo>
                    <a:pt x="2581275" y="1706041"/>
                  </a:lnTo>
                  <a:close/>
                </a:path>
                <a:path w="7010400" h="2847340">
                  <a:moveTo>
                    <a:pt x="2581275" y="1138516"/>
                  </a:moveTo>
                  <a:lnTo>
                    <a:pt x="2580817" y="1137399"/>
                  </a:lnTo>
                  <a:lnTo>
                    <a:pt x="2578951" y="1135532"/>
                  </a:lnTo>
                  <a:lnTo>
                    <a:pt x="2577833" y="1135075"/>
                  </a:lnTo>
                  <a:lnTo>
                    <a:pt x="2575204" y="1135075"/>
                  </a:lnTo>
                  <a:lnTo>
                    <a:pt x="2574086" y="1135532"/>
                  </a:lnTo>
                  <a:lnTo>
                    <a:pt x="2572220" y="1137399"/>
                  </a:lnTo>
                  <a:lnTo>
                    <a:pt x="2571750" y="1138516"/>
                  </a:lnTo>
                  <a:lnTo>
                    <a:pt x="2571750" y="1141145"/>
                  </a:lnTo>
                  <a:lnTo>
                    <a:pt x="2572220" y="1142263"/>
                  </a:lnTo>
                  <a:lnTo>
                    <a:pt x="2574086" y="1144130"/>
                  </a:lnTo>
                  <a:lnTo>
                    <a:pt x="2575204" y="1144600"/>
                  </a:lnTo>
                  <a:lnTo>
                    <a:pt x="2577833" y="1144600"/>
                  </a:lnTo>
                  <a:lnTo>
                    <a:pt x="2578951" y="1144130"/>
                  </a:lnTo>
                  <a:lnTo>
                    <a:pt x="2580817" y="1142263"/>
                  </a:lnTo>
                  <a:lnTo>
                    <a:pt x="2581275" y="1141145"/>
                  </a:lnTo>
                  <a:lnTo>
                    <a:pt x="2581275" y="1138516"/>
                  </a:lnTo>
                  <a:close/>
                </a:path>
                <a:path w="7010400" h="2847340">
                  <a:moveTo>
                    <a:pt x="2581275" y="570979"/>
                  </a:moveTo>
                  <a:lnTo>
                    <a:pt x="2580817" y="569861"/>
                  </a:lnTo>
                  <a:lnTo>
                    <a:pt x="2578951" y="568007"/>
                  </a:lnTo>
                  <a:lnTo>
                    <a:pt x="2577833" y="567537"/>
                  </a:lnTo>
                  <a:lnTo>
                    <a:pt x="2575204" y="567537"/>
                  </a:lnTo>
                  <a:lnTo>
                    <a:pt x="2574086" y="568007"/>
                  </a:lnTo>
                  <a:lnTo>
                    <a:pt x="2572220" y="569861"/>
                  </a:lnTo>
                  <a:lnTo>
                    <a:pt x="2571750" y="570979"/>
                  </a:lnTo>
                  <a:lnTo>
                    <a:pt x="2571750" y="573620"/>
                  </a:lnTo>
                  <a:lnTo>
                    <a:pt x="2572220" y="574738"/>
                  </a:lnTo>
                  <a:lnTo>
                    <a:pt x="2574086" y="576592"/>
                  </a:lnTo>
                  <a:lnTo>
                    <a:pt x="2575204" y="577062"/>
                  </a:lnTo>
                  <a:lnTo>
                    <a:pt x="2577833" y="577062"/>
                  </a:lnTo>
                  <a:lnTo>
                    <a:pt x="2578951" y="576592"/>
                  </a:lnTo>
                  <a:lnTo>
                    <a:pt x="2580817" y="574738"/>
                  </a:lnTo>
                  <a:lnTo>
                    <a:pt x="2581275" y="573620"/>
                  </a:lnTo>
                  <a:lnTo>
                    <a:pt x="2581275" y="570979"/>
                  </a:lnTo>
                  <a:close/>
                </a:path>
                <a:path w="7010400" h="2847340">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7010400" h="2847340">
                  <a:moveTo>
                    <a:pt x="2628900" y="2841104"/>
                  </a:moveTo>
                  <a:lnTo>
                    <a:pt x="2628442" y="2839986"/>
                  </a:lnTo>
                  <a:lnTo>
                    <a:pt x="2626576" y="2838132"/>
                  </a:lnTo>
                  <a:lnTo>
                    <a:pt x="2625458" y="2837662"/>
                  </a:lnTo>
                  <a:lnTo>
                    <a:pt x="2622829" y="2837662"/>
                  </a:lnTo>
                  <a:lnTo>
                    <a:pt x="2621711" y="2838132"/>
                  </a:lnTo>
                  <a:lnTo>
                    <a:pt x="2619845" y="2839986"/>
                  </a:lnTo>
                  <a:lnTo>
                    <a:pt x="2619375" y="2841104"/>
                  </a:lnTo>
                  <a:lnTo>
                    <a:pt x="2619375" y="2843746"/>
                  </a:lnTo>
                  <a:lnTo>
                    <a:pt x="2619845" y="2844863"/>
                  </a:lnTo>
                  <a:lnTo>
                    <a:pt x="2621711" y="2846717"/>
                  </a:lnTo>
                  <a:lnTo>
                    <a:pt x="2622829" y="2847187"/>
                  </a:lnTo>
                  <a:lnTo>
                    <a:pt x="2625458" y="2847187"/>
                  </a:lnTo>
                  <a:lnTo>
                    <a:pt x="2626576" y="2846717"/>
                  </a:lnTo>
                  <a:lnTo>
                    <a:pt x="2628442" y="2844863"/>
                  </a:lnTo>
                  <a:lnTo>
                    <a:pt x="2628900" y="2843746"/>
                  </a:lnTo>
                  <a:lnTo>
                    <a:pt x="2628900" y="2841104"/>
                  </a:lnTo>
                  <a:close/>
                </a:path>
                <a:path w="7010400" h="2847340">
                  <a:moveTo>
                    <a:pt x="2628900" y="2273579"/>
                  </a:moveTo>
                  <a:lnTo>
                    <a:pt x="2628442" y="2272449"/>
                  </a:lnTo>
                  <a:lnTo>
                    <a:pt x="2626576" y="2270595"/>
                  </a:lnTo>
                  <a:lnTo>
                    <a:pt x="2625458" y="2270125"/>
                  </a:lnTo>
                  <a:lnTo>
                    <a:pt x="2622829" y="2270125"/>
                  </a:lnTo>
                  <a:lnTo>
                    <a:pt x="2621711" y="2270595"/>
                  </a:lnTo>
                  <a:lnTo>
                    <a:pt x="2619845" y="2272449"/>
                  </a:lnTo>
                  <a:lnTo>
                    <a:pt x="2619375" y="2273579"/>
                  </a:lnTo>
                  <a:lnTo>
                    <a:pt x="2619375" y="2276208"/>
                  </a:lnTo>
                  <a:lnTo>
                    <a:pt x="2619845" y="2277326"/>
                  </a:lnTo>
                  <a:lnTo>
                    <a:pt x="2621711" y="2279192"/>
                  </a:lnTo>
                  <a:lnTo>
                    <a:pt x="2622829" y="2279650"/>
                  </a:lnTo>
                  <a:lnTo>
                    <a:pt x="2625458" y="2279650"/>
                  </a:lnTo>
                  <a:lnTo>
                    <a:pt x="2626576" y="2279192"/>
                  </a:lnTo>
                  <a:lnTo>
                    <a:pt x="2628442" y="2277326"/>
                  </a:lnTo>
                  <a:lnTo>
                    <a:pt x="2628900" y="2276208"/>
                  </a:lnTo>
                  <a:lnTo>
                    <a:pt x="2628900" y="2273579"/>
                  </a:lnTo>
                  <a:close/>
                </a:path>
                <a:path w="7010400" h="2847340">
                  <a:moveTo>
                    <a:pt x="2628900" y="1706041"/>
                  </a:moveTo>
                  <a:lnTo>
                    <a:pt x="2628442" y="1704924"/>
                  </a:lnTo>
                  <a:lnTo>
                    <a:pt x="2626576" y="1703070"/>
                  </a:lnTo>
                  <a:lnTo>
                    <a:pt x="2625458" y="1702600"/>
                  </a:lnTo>
                  <a:lnTo>
                    <a:pt x="2622829" y="1702600"/>
                  </a:lnTo>
                  <a:lnTo>
                    <a:pt x="2621711" y="1703070"/>
                  </a:lnTo>
                  <a:lnTo>
                    <a:pt x="2619845" y="1704924"/>
                  </a:lnTo>
                  <a:lnTo>
                    <a:pt x="2619375" y="1706041"/>
                  </a:lnTo>
                  <a:lnTo>
                    <a:pt x="2619375" y="1708683"/>
                  </a:lnTo>
                  <a:lnTo>
                    <a:pt x="2619845" y="1709801"/>
                  </a:lnTo>
                  <a:lnTo>
                    <a:pt x="2621711" y="1711655"/>
                  </a:lnTo>
                  <a:lnTo>
                    <a:pt x="2622829" y="1712125"/>
                  </a:lnTo>
                  <a:lnTo>
                    <a:pt x="2625458" y="1712125"/>
                  </a:lnTo>
                  <a:lnTo>
                    <a:pt x="2626576" y="1711655"/>
                  </a:lnTo>
                  <a:lnTo>
                    <a:pt x="2628442" y="1709801"/>
                  </a:lnTo>
                  <a:lnTo>
                    <a:pt x="2628900" y="1708683"/>
                  </a:lnTo>
                  <a:lnTo>
                    <a:pt x="2628900" y="1706041"/>
                  </a:lnTo>
                  <a:close/>
                </a:path>
                <a:path w="7010400" h="2847340">
                  <a:moveTo>
                    <a:pt x="2628900" y="1138516"/>
                  </a:moveTo>
                  <a:lnTo>
                    <a:pt x="2628442" y="1137399"/>
                  </a:lnTo>
                  <a:lnTo>
                    <a:pt x="2626576" y="1135532"/>
                  </a:lnTo>
                  <a:lnTo>
                    <a:pt x="2625458" y="1135075"/>
                  </a:lnTo>
                  <a:lnTo>
                    <a:pt x="2622829" y="1135075"/>
                  </a:lnTo>
                  <a:lnTo>
                    <a:pt x="2621711" y="1135532"/>
                  </a:lnTo>
                  <a:lnTo>
                    <a:pt x="2619845" y="1137399"/>
                  </a:lnTo>
                  <a:lnTo>
                    <a:pt x="2619375" y="1138516"/>
                  </a:lnTo>
                  <a:lnTo>
                    <a:pt x="2619375" y="1141145"/>
                  </a:lnTo>
                  <a:lnTo>
                    <a:pt x="2619845" y="1142263"/>
                  </a:lnTo>
                  <a:lnTo>
                    <a:pt x="2621711" y="1144130"/>
                  </a:lnTo>
                  <a:lnTo>
                    <a:pt x="2622829" y="1144600"/>
                  </a:lnTo>
                  <a:lnTo>
                    <a:pt x="2625458" y="1144600"/>
                  </a:lnTo>
                  <a:lnTo>
                    <a:pt x="2626576" y="1144130"/>
                  </a:lnTo>
                  <a:lnTo>
                    <a:pt x="2628442" y="1142263"/>
                  </a:lnTo>
                  <a:lnTo>
                    <a:pt x="2628900" y="1141145"/>
                  </a:lnTo>
                  <a:lnTo>
                    <a:pt x="2628900" y="1138516"/>
                  </a:lnTo>
                  <a:close/>
                </a:path>
                <a:path w="7010400" h="2847340">
                  <a:moveTo>
                    <a:pt x="2628900" y="570979"/>
                  </a:moveTo>
                  <a:lnTo>
                    <a:pt x="2628442" y="569861"/>
                  </a:lnTo>
                  <a:lnTo>
                    <a:pt x="2626576" y="568007"/>
                  </a:lnTo>
                  <a:lnTo>
                    <a:pt x="2625458" y="567537"/>
                  </a:lnTo>
                  <a:lnTo>
                    <a:pt x="2622829" y="567537"/>
                  </a:lnTo>
                  <a:lnTo>
                    <a:pt x="2621711" y="568007"/>
                  </a:lnTo>
                  <a:lnTo>
                    <a:pt x="2619845" y="569861"/>
                  </a:lnTo>
                  <a:lnTo>
                    <a:pt x="2619375" y="570979"/>
                  </a:lnTo>
                  <a:lnTo>
                    <a:pt x="2619375" y="573620"/>
                  </a:lnTo>
                  <a:lnTo>
                    <a:pt x="2619845" y="574738"/>
                  </a:lnTo>
                  <a:lnTo>
                    <a:pt x="2621711" y="576592"/>
                  </a:lnTo>
                  <a:lnTo>
                    <a:pt x="2622829" y="577062"/>
                  </a:lnTo>
                  <a:lnTo>
                    <a:pt x="2625458" y="577062"/>
                  </a:lnTo>
                  <a:lnTo>
                    <a:pt x="2626576" y="576592"/>
                  </a:lnTo>
                  <a:lnTo>
                    <a:pt x="2628442" y="574738"/>
                  </a:lnTo>
                  <a:lnTo>
                    <a:pt x="2628900" y="573620"/>
                  </a:lnTo>
                  <a:lnTo>
                    <a:pt x="2628900" y="570979"/>
                  </a:lnTo>
                  <a:close/>
                </a:path>
                <a:path w="7010400" h="2847340">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7010400" h="2847340">
                  <a:moveTo>
                    <a:pt x="2676525" y="2841104"/>
                  </a:moveTo>
                  <a:lnTo>
                    <a:pt x="2676067" y="2839986"/>
                  </a:lnTo>
                  <a:lnTo>
                    <a:pt x="2674201" y="2838132"/>
                  </a:lnTo>
                  <a:lnTo>
                    <a:pt x="2673083" y="2837662"/>
                  </a:lnTo>
                  <a:lnTo>
                    <a:pt x="2670454" y="2837662"/>
                  </a:lnTo>
                  <a:lnTo>
                    <a:pt x="2669336" y="2838132"/>
                  </a:lnTo>
                  <a:lnTo>
                    <a:pt x="2667470" y="2839986"/>
                  </a:lnTo>
                  <a:lnTo>
                    <a:pt x="2667000" y="2841104"/>
                  </a:lnTo>
                  <a:lnTo>
                    <a:pt x="2667000" y="2843746"/>
                  </a:lnTo>
                  <a:lnTo>
                    <a:pt x="2667470" y="2844863"/>
                  </a:lnTo>
                  <a:lnTo>
                    <a:pt x="2669336" y="2846717"/>
                  </a:lnTo>
                  <a:lnTo>
                    <a:pt x="2670454" y="2847187"/>
                  </a:lnTo>
                  <a:lnTo>
                    <a:pt x="2673083" y="2847187"/>
                  </a:lnTo>
                  <a:lnTo>
                    <a:pt x="2674201" y="2846717"/>
                  </a:lnTo>
                  <a:lnTo>
                    <a:pt x="2676067" y="2844863"/>
                  </a:lnTo>
                  <a:lnTo>
                    <a:pt x="2676525" y="2843746"/>
                  </a:lnTo>
                  <a:lnTo>
                    <a:pt x="2676525" y="2841104"/>
                  </a:lnTo>
                  <a:close/>
                </a:path>
                <a:path w="7010400" h="2847340">
                  <a:moveTo>
                    <a:pt x="2676525" y="2273579"/>
                  </a:moveTo>
                  <a:lnTo>
                    <a:pt x="2676067" y="2272449"/>
                  </a:lnTo>
                  <a:lnTo>
                    <a:pt x="2674201" y="2270595"/>
                  </a:lnTo>
                  <a:lnTo>
                    <a:pt x="2673083" y="2270125"/>
                  </a:lnTo>
                  <a:lnTo>
                    <a:pt x="2670454" y="2270125"/>
                  </a:lnTo>
                  <a:lnTo>
                    <a:pt x="2669336" y="2270595"/>
                  </a:lnTo>
                  <a:lnTo>
                    <a:pt x="2667470" y="2272449"/>
                  </a:lnTo>
                  <a:lnTo>
                    <a:pt x="2667000" y="2273579"/>
                  </a:lnTo>
                  <a:lnTo>
                    <a:pt x="2667000" y="2276208"/>
                  </a:lnTo>
                  <a:lnTo>
                    <a:pt x="2667470" y="2277326"/>
                  </a:lnTo>
                  <a:lnTo>
                    <a:pt x="2669336" y="2279192"/>
                  </a:lnTo>
                  <a:lnTo>
                    <a:pt x="2670454" y="2279650"/>
                  </a:lnTo>
                  <a:lnTo>
                    <a:pt x="2673083" y="2279650"/>
                  </a:lnTo>
                  <a:lnTo>
                    <a:pt x="2674201" y="2279192"/>
                  </a:lnTo>
                  <a:lnTo>
                    <a:pt x="2676067" y="2277326"/>
                  </a:lnTo>
                  <a:lnTo>
                    <a:pt x="2676525" y="2276208"/>
                  </a:lnTo>
                  <a:lnTo>
                    <a:pt x="2676525" y="2273579"/>
                  </a:lnTo>
                  <a:close/>
                </a:path>
                <a:path w="7010400" h="2847340">
                  <a:moveTo>
                    <a:pt x="2676525" y="1706041"/>
                  </a:moveTo>
                  <a:lnTo>
                    <a:pt x="2676067" y="1704924"/>
                  </a:lnTo>
                  <a:lnTo>
                    <a:pt x="2674201" y="1703070"/>
                  </a:lnTo>
                  <a:lnTo>
                    <a:pt x="2673083" y="1702600"/>
                  </a:lnTo>
                  <a:lnTo>
                    <a:pt x="2670454" y="1702600"/>
                  </a:lnTo>
                  <a:lnTo>
                    <a:pt x="2669336" y="1703070"/>
                  </a:lnTo>
                  <a:lnTo>
                    <a:pt x="2667470" y="1704924"/>
                  </a:lnTo>
                  <a:lnTo>
                    <a:pt x="2667000" y="1706041"/>
                  </a:lnTo>
                  <a:lnTo>
                    <a:pt x="2667000" y="1708683"/>
                  </a:lnTo>
                  <a:lnTo>
                    <a:pt x="2667470" y="1709801"/>
                  </a:lnTo>
                  <a:lnTo>
                    <a:pt x="2669336" y="1711655"/>
                  </a:lnTo>
                  <a:lnTo>
                    <a:pt x="2670454" y="1712125"/>
                  </a:lnTo>
                  <a:lnTo>
                    <a:pt x="2673083" y="1712125"/>
                  </a:lnTo>
                  <a:lnTo>
                    <a:pt x="2674201" y="1711655"/>
                  </a:lnTo>
                  <a:lnTo>
                    <a:pt x="2676067" y="1709801"/>
                  </a:lnTo>
                  <a:lnTo>
                    <a:pt x="2676525" y="1708683"/>
                  </a:lnTo>
                  <a:lnTo>
                    <a:pt x="2676525" y="1706041"/>
                  </a:lnTo>
                  <a:close/>
                </a:path>
                <a:path w="7010400" h="2847340">
                  <a:moveTo>
                    <a:pt x="2676525" y="1138516"/>
                  </a:moveTo>
                  <a:lnTo>
                    <a:pt x="2676067" y="1137399"/>
                  </a:lnTo>
                  <a:lnTo>
                    <a:pt x="2674201" y="1135532"/>
                  </a:lnTo>
                  <a:lnTo>
                    <a:pt x="2673083" y="1135075"/>
                  </a:lnTo>
                  <a:lnTo>
                    <a:pt x="2670454" y="1135075"/>
                  </a:lnTo>
                  <a:lnTo>
                    <a:pt x="2669336" y="1135532"/>
                  </a:lnTo>
                  <a:lnTo>
                    <a:pt x="2667470" y="1137399"/>
                  </a:lnTo>
                  <a:lnTo>
                    <a:pt x="2667000" y="1138516"/>
                  </a:lnTo>
                  <a:lnTo>
                    <a:pt x="2667000" y="1141145"/>
                  </a:lnTo>
                  <a:lnTo>
                    <a:pt x="2667470" y="1142263"/>
                  </a:lnTo>
                  <a:lnTo>
                    <a:pt x="2669336" y="1144130"/>
                  </a:lnTo>
                  <a:lnTo>
                    <a:pt x="2670454" y="1144600"/>
                  </a:lnTo>
                  <a:lnTo>
                    <a:pt x="2673083" y="1144600"/>
                  </a:lnTo>
                  <a:lnTo>
                    <a:pt x="2674201" y="1144130"/>
                  </a:lnTo>
                  <a:lnTo>
                    <a:pt x="2676067" y="1142263"/>
                  </a:lnTo>
                  <a:lnTo>
                    <a:pt x="2676525" y="1141145"/>
                  </a:lnTo>
                  <a:lnTo>
                    <a:pt x="2676525" y="1138516"/>
                  </a:lnTo>
                  <a:close/>
                </a:path>
                <a:path w="7010400" h="2847340">
                  <a:moveTo>
                    <a:pt x="2676525" y="570979"/>
                  </a:moveTo>
                  <a:lnTo>
                    <a:pt x="2676067" y="569861"/>
                  </a:lnTo>
                  <a:lnTo>
                    <a:pt x="2674201" y="568007"/>
                  </a:lnTo>
                  <a:lnTo>
                    <a:pt x="2673083" y="567537"/>
                  </a:lnTo>
                  <a:lnTo>
                    <a:pt x="2670454" y="567537"/>
                  </a:lnTo>
                  <a:lnTo>
                    <a:pt x="2669336" y="568007"/>
                  </a:lnTo>
                  <a:lnTo>
                    <a:pt x="2667470" y="569861"/>
                  </a:lnTo>
                  <a:lnTo>
                    <a:pt x="2667000" y="570979"/>
                  </a:lnTo>
                  <a:lnTo>
                    <a:pt x="2667000" y="573620"/>
                  </a:lnTo>
                  <a:lnTo>
                    <a:pt x="2667470" y="574738"/>
                  </a:lnTo>
                  <a:lnTo>
                    <a:pt x="2669336" y="576592"/>
                  </a:lnTo>
                  <a:lnTo>
                    <a:pt x="2670454" y="577062"/>
                  </a:lnTo>
                  <a:lnTo>
                    <a:pt x="2673083" y="577062"/>
                  </a:lnTo>
                  <a:lnTo>
                    <a:pt x="2674201" y="576592"/>
                  </a:lnTo>
                  <a:lnTo>
                    <a:pt x="2676067" y="574738"/>
                  </a:lnTo>
                  <a:lnTo>
                    <a:pt x="2676525" y="573620"/>
                  </a:lnTo>
                  <a:lnTo>
                    <a:pt x="2676525" y="570979"/>
                  </a:lnTo>
                  <a:close/>
                </a:path>
                <a:path w="7010400" h="2847340">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7010400" h="2847340">
                  <a:moveTo>
                    <a:pt x="2724150" y="2841104"/>
                  </a:moveTo>
                  <a:lnTo>
                    <a:pt x="2723692" y="2839986"/>
                  </a:lnTo>
                  <a:lnTo>
                    <a:pt x="2721826" y="2838132"/>
                  </a:lnTo>
                  <a:lnTo>
                    <a:pt x="2720708" y="2837662"/>
                  </a:lnTo>
                  <a:lnTo>
                    <a:pt x="2718079" y="2837662"/>
                  </a:lnTo>
                  <a:lnTo>
                    <a:pt x="2716961" y="2838132"/>
                  </a:lnTo>
                  <a:lnTo>
                    <a:pt x="2715095" y="2839986"/>
                  </a:lnTo>
                  <a:lnTo>
                    <a:pt x="2714625" y="2841104"/>
                  </a:lnTo>
                  <a:lnTo>
                    <a:pt x="2714625" y="2843746"/>
                  </a:lnTo>
                  <a:lnTo>
                    <a:pt x="2715095" y="2844863"/>
                  </a:lnTo>
                  <a:lnTo>
                    <a:pt x="2716961" y="2846717"/>
                  </a:lnTo>
                  <a:lnTo>
                    <a:pt x="2718079" y="2847187"/>
                  </a:lnTo>
                  <a:lnTo>
                    <a:pt x="2720708" y="2847187"/>
                  </a:lnTo>
                  <a:lnTo>
                    <a:pt x="2721826" y="2846717"/>
                  </a:lnTo>
                  <a:lnTo>
                    <a:pt x="2723692" y="2844863"/>
                  </a:lnTo>
                  <a:lnTo>
                    <a:pt x="2724150" y="2843746"/>
                  </a:lnTo>
                  <a:lnTo>
                    <a:pt x="2724150" y="2841104"/>
                  </a:lnTo>
                  <a:close/>
                </a:path>
                <a:path w="7010400" h="2847340">
                  <a:moveTo>
                    <a:pt x="2724150" y="2273579"/>
                  </a:moveTo>
                  <a:lnTo>
                    <a:pt x="2723692" y="2272449"/>
                  </a:lnTo>
                  <a:lnTo>
                    <a:pt x="2721826" y="2270595"/>
                  </a:lnTo>
                  <a:lnTo>
                    <a:pt x="2720708" y="2270125"/>
                  </a:lnTo>
                  <a:lnTo>
                    <a:pt x="2718079" y="2270125"/>
                  </a:lnTo>
                  <a:lnTo>
                    <a:pt x="2716961" y="2270595"/>
                  </a:lnTo>
                  <a:lnTo>
                    <a:pt x="2715095" y="2272449"/>
                  </a:lnTo>
                  <a:lnTo>
                    <a:pt x="2714625" y="2273579"/>
                  </a:lnTo>
                  <a:lnTo>
                    <a:pt x="2714625" y="2276208"/>
                  </a:lnTo>
                  <a:lnTo>
                    <a:pt x="2715095" y="2277326"/>
                  </a:lnTo>
                  <a:lnTo>
                    <a:pt x="2716961" y="2279192"/>
                  </a:lnTo>
                  <a:lnTo>
                    <a:pt x="2718079" y="2279650"/>
                  </a:lnTo>
                  <a:lnTo>
                    <a:pt x="2720708" y="2279650"/>
                  </a:lnTo>
                  <a:lnTo>
                    <a:pt x="2721826" y="2279192"/>
                  </a:lnTo>
                  <a:lnTo>
                    <a:pt x="2723692" y="2277326"/>
                  </a:lnTo>
                  <a:lnTo>
                    <a:pt x="2724150" y="2276208"/>
                  </a:lnTo>
                  <a:lnTo>
                    <a:pt x="2724150" y="2273579"/>
                  </a:lnTo>
                  <a:close/>
                </a:path>
                <a:path w="7010400" h="2847340">
                  <a:moveTo>
                    <a:pt x="2724150" y="1706041"/>
                  </a:moveTo>
                  <a:lnTo>
                    <a:pt x="2723692" y="1704924"/>
                  </a:lnTo>
                  <a:lnTo>
                    <a:pt x="2721826" y="1703070"/>
                  </a:lnTo>
                  <a:lnTo>
                    <a:pt x="2720708" y="1702600"/>
                  </a:lnTo>
                  <a:lnTo>
                    <a:pt x="2718079" y="1702600"/>
                  </a:lnTo>
                  <a:lnTo>
                    <a:pt x="2716961" y="1703070"/>
                  </a:lnTo>
                  <a:lnTo>
                    <a:pt x="2715095" y="1704924"/>
                  </a:lnTo>
                  <a:lnTo>
                    <a:pt x="2714625" y="1706041"/>
                  </a:lnTo>
                  <a:lnTo>
                    <a:pt x="2714625" y="1708683"/>
                  </a:lnTo>
                  <a:lnTo>
                    <a:pt x="2715095" y="1709801"/>
                  </a:lnTo>
                  <a:lnTo>
                    <a:pt x="2716961" y="1711655"/>
                  </a:lnTo>
                  <a:lnTo>
                    <a:pt x="2718079" y="1712125"/>
                  </a:lnTo>
                  <a:lnTo>
                    <a:pt x="2720708" y="1712125"/>
                  </a:lnTo>
                  <a:lnTo>
                    <a:pt x="2721826" y="1711655"/>
                  </a:lnTo>
                  <a:lnTo>
                    <a:pt x="2723692" y="1709801"/>
                  </a:lnTo>
                  <a:lnTo>
                    <a:pt x="2724150" y="1708683"/>
                  </a:lnTo>
                  <a:lnTo>
                    <a:pt x="2724150" y="1706041"/>
                  </a:lnTo>
                  <a:close/>
                </a:path>
                <a:path w="7010400" h="2847340">
                  <a:moveTo>
                    <a:pt x="2724150" y="1138516"/>
                  </a:moveTo>
                  <a:lnTo>
                    <a:pt x="2723692" y="1137399"/>
                  </a:lnTo>
                  <a:lnTo>
                    <a:pt x="2721826" y="1135532"/>
                  </a:lnTo>
                  <a:lnTo>
                    <a:pt x="2720708" y="1135075"/>
                  </a:lnTo>
                  <a:lnTo>
                    <a:pt x="2718079" y="1135075"/>
                  </a:lnTo>
                  <a:lnTo>
                    <a:pt x="2716961" y="1135532"/>
                  </a:lnTo>
                  <a:lnTo>
                    <a:pt x="2715095" y="1137399"/>
                  </a:lnTo>
                  <a:lnTo>
                    <a:pt x="2714625" y="1138516"/>
                  </a:lnTo>
                  <a:lnTo>
                    <a:pt x="2714625" y="1141145"/>
                  </a:lnTo>
                  <a:lnTo>
                    <a:pt x="2715095" y="1142263"/>
                  </a:lnTo>
                  <a:lnTo>
                    <a:pt x="2716961" y="1144130"/>
                  </a:lnTo>
                  <a:lnTo>
                    <a:pt x="2718079" y="1144600"/>
                  </a:lnTo>
                  <a:lnTo>
                    <a:pt x="2720708" y="1144600"/>
                  </a:lnTo>
                  <a:lnTo>
                    <a:pt x="2721826" y="1144130"/>
                  </a:lnTo>
                  <a:lnTo>
                    <a:pt x="2723692" y="1142263"/>
                  </a:lnTo>
                  <a:lnTo>
                    <a:pt x="2724150" y="1141145"/>
                  </a:lnTo>
                  <a:lnTo>
                    <a:pt x="2724150" y="1138516"/>
                  </a:lnTo>
                  <a:close/>
                </a:path>
                <a:path w="7010400" h="2847340">
                  <a:moveTo>
                    <a:pt x="2724150" y="570979"/>
                  </a:moveTo>
                  <a:lnTo>
                    <a:pt x="2723692" y="569861"/>
                  </a:lnTo>
                  <a:lnTo>
                    <a:pt x="2721826" y="568007"/>
                  </a:lnTo>
                  <a:lnTo>
                    <a:pt x="2720708" y="567537"/>
                  </a:lnTo>
                  <a:lnTo>
                    <a:pt x="2718079" y="567537"/>
                  </a:lnTo>
                  <a:lnTo>
                    <a:pt x="2716961" y="568007"/>
                  </a:lnTo>
                  <a:lnTo>
                    <a:pt x="2715095" y="569861"/>
                  </a:lnTo>
                  <a:lnTo>
                    <a:pt x="2714625" y="570979"/>
                  </a:lnTo>
                  <a:lnTo>
                    <a:pt x="2714625" y="573620"/>
                  </a:lnTo>
                  <a:lnTo>
                    <a:pt x="2715095" y="574738"/>
                  </a:lnTo>
                  <a:lnTo>
                    <a:pt x="2716961" y="576592"/>
                  </a:lnTo>
                  <a:lnTo>
                    <a:pt x="2718079" y="577062"/>
                  </a:lnTo>
                  <a:lnTo>
                    <a:pt x="2720708" y="577062"/>
                  </a:lnTo>
                  <a:lnTo>
                    <a:pt x="2721826" y="576592"/>
                  </a:lnTo>
                  <a:lnTo>
                    <a:pt x="2723692" y="574738"/>
                  </a:lnTo>
                  <a:lnTo>
                    <a:pt x="2724150" y="573620"/>
                  </a:lnTo>
                  <a:lnTo>
                    <a:pt x="2724150" y="570979"/>
                  </a:lnTo>
                  <a:close/>
                </a:path>
                <a:path w="7010400" h="2847340">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7010400" h="2847340">
                  <a:moveTo>
                    <a:pt x="2771775" y="2841104"/>
                  </a:moveTo>
                  <a:lnTo>
                    <a:pt x="2771317" y="2839986"/>
                  </a:lnTo>
                  <a:lnTo>
                    <a:pt x="2769451" y="2838132"/>
                  </a:lnTo>
                  <a:lnTo>
                    <a:pt x="2768333" y="2837662"/>
                  </a:lnTo>
                  <a:lnTo>
                    <a:pt x="2765704" y="2837662"/>
                  </a:lnTo>
                  <a:lnTo>
                    <a:pt x="2764586" y="2838132"/>
                  </a:lnTo>
                  <a:lnTo>
                    <a:pt x="2762720" y="2839986"/>
                  </a:lnTo>
                  <a:lnTo>
                    <a:pt x="2762250" y="2841104"/>
                  </a:lnTo>
                  <a:lnTo>
                    <a:pt x="2762250" y="2843746"/>
                  </a:lnTo>
                  <a:lnTo>
                    <a:pt x="2762720" y="2844863"/>
                  </a:lnTo>
                  <a:lnTo>
                    <a:pt x="2764586" y="2846717"/>
                  </a:lnTo>
                  <a:lnTo>
                    <a:pt x="2765704" y="2847187"/>
                  </a:lnTo>
                  <a:lnTo>
                    <a:pt x="2768333" y="2847187"/>
                  </a:lnTo>
                  <a:lnTo>
                    <a:pt x="2769451" y="2846717"/>
                  </a:lnTo>
                  <a:lnTo>
                    <a:pt x="2771317" y="2844863"/>
                  </a:lnTo>
                  <a:lnTo>
                    <a:pt x="2771775" y="2843746"/>
                  </a:lnTo>
                  <a:lnTo>
                    <a:pt x="2771775" y="2841104"/>
                  </a:lnTo>
                  <a:close/>
                </a:path>
                <a:path w="7010400" h="2847340">
                  <a:moveTo>
                    <a:pt x="2771775" y="2273579"/>
                  </a:moveTo>
                  <a:lnTo>
                    <a:pt x="2771317" y="2272449"/>
                  </a:lnTo>
                  <a:lnTo>
                    <a:pt x="2769451" y="2270595"/>
                  </a:lnTo>
                  <a:lnTo>
                    <a:pt x="2768333" y="2270125"/>
                  </a:lnTo>
                  <a:lnTo>
                    <a:pt x="2765704" y="2270125"/>
                  </a:lnTo>
                  <a:lnTo>
                    <a:pt x="2764586" y="2270595"/>
                  </a:lnTo>
                  <a:lnTo>
                    <a:pt x="2762720" y="2272449"/>
                  </a:lnTo>
                  <a:lnTo>
                    <a:pt x="2762250" y="2273579"/>
                  </a:lnTo>
                  <a:lnTo>
                    <a:pt x="2762250" y="2276208"/>
                  </a:lnTo>
                  <a:lnTo>
                    <a:pt x="2762720" y="2277326"/>
                  </a:lnTo>
                  <a:lnTo>
                    <a:pt x="2764586" y="2279192"/>
                  </a:lnTo>
                  <a:lnTo>
                    <a:pt x="2765704" y="2279650"/>
                  </a:lnTo>
                  <a:lnTo>
                    <a:pt x="2768333" y="2279650"/>
                  </a:lnTo>
                  <a:lnTo>
                    <a:pt x="2769451" y="2279192"/>
                  </a:lnTo>
                  <a:lnTo>
                    <a:pt x="2771317" y="2277326"/>
                  </a:lnTo>
                  <a:lnTo>
                    <a:pt x="2771775" y="2276208"/>
                  </a:lnTo>
                  <a:lnTo>
                    <a:pt x="2771775" y="2273579"/>
                  </a:lnTo>
                  <a:close/>
                </a:path>
                <a:path w="7010400" h="2847340">
                  <a:moveTo>
                    <a:pt x="2771775" y="1706041"/>
                  </a:moveTo>
                  <a:lnTo>
                    <a:pt x="2771317" y="1704924"/>
                  </a:lnTo>
                  <a:lnTo>
                    <a:pt x="2769451" y="1703070"/>
                  </a:lnTo>
                  <a:lnTo>
                    <a:pt x="2768333" y="1702600"/>
                  </a:lnTo>
                  <a:lnTo>
                    <a:pt x="2765704" y="1702600"/>
                  </a:lnTo>
                  <a:lnTo>
                    <a:pt x="2764586" y="1703070"/>
                  </a:lnTo>
                  <a:lnTo>
                    <a:pt x="2762720" y="1704924"/>
                  </a:lnTo>
                  <a:lnTo>
                    <a:pt x="2762250" y="1706041"/>
                  </a:lnTo>
                  <a:lnTo>
                    <a:pt x="2762250" y="1708683"/>
                  </a:lnTo>
                  <a:lnTo>
                    <a:pt x="2762720" y="1709801"/>
                  </a:lnTo>
                  <a:lnTo>
                    <a:pt x="2764586" y="1711655"/>
                  </a:lnTo>
                  <a:lnTo>
                    <a:pt x="2765704" y="1712125"/>
                  </a:lnTo>
                  <a:lnTo>
                    <a:pt x="2768333" y="1712125"/>
                  </a:lnTo>
                  <a:lnTo>
                    <a:pt x="2769451" y="1711655"/>
                  </a:lnTo>
                  <a:lnTo>
                    <a:pt x="2771317" y="1709801"/>
                  </a:lnTo>
                  <a:lnTo>
                    <a:pt x="2771775" y="1708683"/>
                  </a:lnTo>
                  <a:lnTo>
                    <a:pt x="2771775" y="1706041"/>
                  </a:lnTo>
                  <a:close/>
                </a:path>
                <a:path w="7010400" h="2847340">
                  <a:moveTo>
                    <a:pt x="2771775" y="1138516"/>
                  </a:moveTo>
                  <a:lnTo>
                    <a:pt x="2771317" y="1137399"/>
                  </a:lnTo>
                  <a:lnTo>
                    <a:pt x="2769451" y="1135532"/>
                  </a:lnTo>
                  <a:lnTo>
                    <a:pt x="2768333" y="1135075"/>
                  </a:lnTo>
                  <a:lnTo>
                    <a:pt x="2765704" y="1135075"/>
                  </a:lnTo>
                  <a:lnTo>
                    <a:pt x="2764586" y="1135532"/>
                  </a:lnTo>
                  <a:lnTo>
                    <a:pt x="2762720" y="1137399"/>
                  </a:lnTo>
                  <a:lnTo>
                    <a:pt x="2762250" y="1138516"/>
                  </a:lnTo>
                  <a:lnTo>
                    <a:pt x="2762250" y="1141145"/>
                  </a:lnTo>
                  <a:lnTo>
                    <a:pt x="2762720" y="1142263"/>
                  </a:lnTo>
                  <a:lnTo>
                    <a:pt x="2764586" y="1144130"/>
                  </a:lnTo>
                  <a:lnTo>
                    <a:pt x="2765704" y="1144600"/>
                  </a:lnTo>
                  <a:lnTo>
                    <a:pt x="2768333" y="1144600"/>
                  </a:lnTo>
                  <a:lnTo>
                    <a:pt x="2769451" y="1144130"/>
                  </a:lnTo>
                  <a:lnTo>
                    <a:pt x="2771317" y="1142263"/>
                  </a:lnTo>
                  <a:lnTo>
                    <a:pt x="2771775" y="1141145"/>
                  </a:lnTo>
                  <a:lnTo>
                    <a:pt x="2771775" y="1138516"/>
                  </a:lnTo>
                  <a:close/>
                </a:path>
                <a:path w="7010400" h="2847340">
                  <a:moveTo>
                    <a:pt x="2771775" y="570979"/>
                  </a:moveTo>
                  <a:lnTo>
                    <a:pt x="2771317" y="569861"/>
                  </a:lnTo>
                  <a:lnTo>
                    <a:pt x="2769451" y="568007"/>
                  </a:lnTo>
                  <a:lnTo>
                    <a:pt x="2768333" y="567537"/>
                  </a:lnTo>
                  <a:lnTo>
                    <a:pt x="2765704" y="567537"/>
                  </a:lnTo>
                  <a:lnTo>
                    <a:pt x="2764586" y="568007"/>
                  </a:lnTo>
                  <a:lnTo>
                    <a:pt x="2762720" y="569861"/>
                  </a:lnTo>
                  <a:lnTo>
                    <a:pt x="2762250" y="570979"/>
                  </a:lnTo>
                  <a:lnTo>
                    <a:pt x="2762250" y="573620"/>
                  </a:lnTo>
                  <a:lnTo>
                    <a:pt x="2762720" y="574738"/>
                  </a:lnTo>
                  <a:lnTo>
                    <a:pt x="2764586" y="576592"/>
                  </a:lnTo>
                  <a:lnTo>
                    <a:pt x="2765704" y="577062"/>
                  </a:lnTo>
                  <a:lnTo>
                    <a:pt x="2768333" y="577062"/>
                  </a:lnTo>
                  <a:lnTo>
                    <a:pt x="2769451" y="576592"/>
                  </a:lnTo>
                  <a:lnTo>
                    <a:pt x="2771317" y="574738"/>
                  </a:lnTo>
                  <a:lnTo>
                    <a:pt x="2771775" y="573620"/>
                  </a:lnTo>
                  <a:lnTo>
                    <a:pt x="2771775" y="570979"/>
                  </a:lnTo>
                  <a:close/>
                </a:path>
                <a:path w="7010400" h="2847340">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7010400" h="2847340">
                  <a:moveTo>
                    <a:pt x="2819400" y="2841104"/>
                  </a:moveTo>
                  <a:lnTo>
                    <a:pt x="2818942" y="2839986"/>
                  </a:lnTo>
                  <a:lnTo>
                    <a:pt x="2817076" y="2838132"/>
                  </a:lnTo>
                  <a:lnTo>
                    <a:pt x="2815958" y="2837662"/>
                  </a:lnTo>
                  <a:lnTo>
                    <a:pt x="2813329" y="2837662"/>
                  </a:lnTo>
                  <a:lnTo>
                    <a:pt x="2812211" y="2838132"/>
                  </a:lnTo>
                  <a:lnTo>
                    <a:pt x="2810345" y="2839986"/>
                  </a:lnTo>
                  <a:lnTo>
                    <a:pt x="2809875" y="2841104"/>
                  </a:lnTo>
                  <a:lnTo>
                    <a:pt x="2809875" y="2843746"/>
                  </a:lnTo>
                  <a:lnTo>
                    <a:pt x="2810345" y="2844863"/>
                  </a:lnTo>
                  <a:lnTo>
                    <a:pt x="2812211" y="2846717"/>
                  </a:lnTo>
                  <a:lnTo>
                    <a:pt x="2813329" y="2847187"/>
                  </a:lnTo>
                  <a:lnTo>
                    <a:pt x="2815958" y="2847187"/>
                  </a:lnTo>
                  <a:lnTo>
                    <a:pt x="2817076" y="2846717"/>
                  </a:lnTo>
                  <a:lnTo>
                    <a:pt x="2818942" y="2844863"/>
                  </a:lnTo>
                  <a:lnTo>
                    <a:pt x="2819400" y="2843746"/>
                  </a:lnTo>
                  <a:lnTo>
                    <a:pt x="2819400" y="2841104"/>
                  </a:lnTo>
                  <a:close/>
                </a:path>
                <a:path w="7010400" h="2847340">
                  <a:moveTo>
                    <a:pt x="2819400" y="2273579"/>
                  </a:moveTo>
                  <a:lnTo>
                    <a:pt x="2818942" y="2272449"/>
                  </a:lnTo>
                  <a:lnTo>
                    <a:pt x="2817076" y="2270595"/>
                  </a:lnTo>
                  <a:lnTo>
                    <a:pt x="2815958" y="2270125"/>
                  </a:lnTo>
                  <a:lnTo>
                    <a:pt x="2813329" y="2270125"/>
                  </a:lnTo>
                  <a:lnTo>
                    <a:pt x="2812211" y="2270595"/>
                  </a:lnTo>
                  <a:lnTo>
                    <a:pt x="2810345" y="2272449"/>
                  </a:lnTo>
                  <a:lnTo>
                    <a:pt x="2809875" y="2273579"/>
                  </a:lnTo>
                  <a:lnTo>
                    <a:pt x="2809875" y="2276208"/>
                  </a:lnTo>
                  <a:lnTo>
                    <a:pt x="2810345" y="2277326"/>
                  </a:lnTo>
                  <a:lnTo>
                    <a:pt x="2812211" y="2279192"/>
                  </a:lnTo>
                  <a:lnTo>
                    <a:pt x="2813329" y="2279650"/>
                  </a:lnTo>
                  <a:lnTo>
                    <a:pt x="2815958" y="2279650"/>
                  </a:lnTo>
                  <a:lnTo>
                    <a:pt x="2817076" y="2279192"/>
                  </a:lnTo>
                  <a:lnTo>
                    <a:pt x="2818942" y="2277326"/>
                  </a:lnTo>
                  <a:lnTo>
                    <a:pt x="2819400" y="2276208"/>
                  </a:lnTo>
                  <a:lnTo>
                    <a:pt x="2819400" y="2273579"/>
                  </a:lnTo>
                  <a:close/>
                </a:path>
                <a:path w="7010400" h="2847340">
                  <a:moveTo>
                    <a:pt x="2819400" y="1706041"/>
                  </a:moveTo>
                  <a:lnTo>
                    <a:pt x="2818942" y="1704924"/>
                  </a:lnTo>
                  <a:lnTo>
                    <a:pt x="2817076" y="1703070"/>
                  </a:lnTo>
                  <a:lnTo>
                    <a:pt x="2815958" y="1702600"/>
                  </a:lnTo>
                  <a:lnTo>
                    <a:pt x="2813329" y="1702600"/>
                  </a:lnTo>
                  <a:lnTo>
                    <a:pt x="2812211" y="1703070"/>
                  </a:lnTo>
                  <a:lnTo>
                    <a:pt x="2810345" y="1704924"/>
                  </a:lnTo>
                  <a:lnTo>
                    <a:pt x="2809875" y="1706041"/>
                  </a:lnTo>
                  <a:lnTo>
                    <a:pt x="2809875" y="1708683"/>
                  </a:lnTo>
                  <a:lnTo>
                    <a:pt x="2810345" y="1709801"/>
                  </a:lnTo>
                  <a:lnTo>
                    <a:pt x="2812211" y="1711655"/>
                  </a:lnTo>
                  <a:lnTo>
                    <a:pt x="2813329" y="1712125"/>
                  </a:lnTo>
                  <a:lnTo>
                    <a:pt x="2815958" y="1712125"/>
                  </a:lnTo>
                  <a:lnTo>
                    <a:pt x="2817076" y="1711655"/>
                  </a:lnTo>
                  <a:lnTo>
                    <a:pt x="2818942" y="1709801"/>
                  </a:lnTo>
                  <a:lnTo>
                    <a:pt x="2819400" y="1708683"/>
                  </a:lnTo>
                  <a:lnTo>
                    <a:pt x="2819400" y="1706041"/>
                  </a:lnTo>
                  <a:close/>
                </a:path>
                <a:path w="7010400" h="2847340">
                  <a:moveTo>
                    <a:pt x="2819400" y="1138516"/>
                  </a:moveTo>
                  <a:lnTo>
                    <a:pt x="2818942" y="1137399"/>
                  </a:lnTo>
                  <a:lnTo>
                    <a:pt x="2817076" y="1135532"/>
                  </a:lnTo>
                  <a:lnTo>
                    <a:pt x="2815958" y="1135075"/>
                  </a:lnTo>
                  <a:lnTo>
                    <a:pt x="2813329" y="1135075"/>
                  </a:lnTo>
                  <a:lnTo>
                    <a:pt x="2812211" y="1135532"/>
                  </a:lnTo>
                  <a:lnTo>
                    <a:pt x="2810345" y="1137399"/>
                  </a:lnTo>
                  <a:lnTo>
                    <a:pt x="2809875" y="1138516"/>
                  </a:lnTo>
                  <a:lnTo>
                    <a:pt x="2809875" y="1141145"/>
                  </a:lnTo>
                  <a:lnTo>
                    <a:pt x="2810345" y="1142263"/>
                  </a:lnTo>
                  <a:lnTo>
                    <a:pt x="2812211" y="1144130"/>
                  </a:lnTo>
                  <a:lnTo>
                    <a:pt x="2813329" y="1144600"/>
                  </a:lnTo>
                  <a:lnTo>
                    <a:pt x="2815958" y="1144600"/>
                  </a:lnTo>
                  <a:lnTo>
                    <a:pt x="2817076" y="1144130"/>
                  </a:lnTo>
                  <a:lnTo>
                    <a:pt x="2818942" y="1142263"/>
                  </a:lnTo>
                  <a:lnTo>
                    <a:pt x="2819400" y="1141145"/>
                  </a:lnTo>
                  <a:lnTo>
                    <a:pt x="2819400" y="1138516"/>
                  </a:lnTo>
                  <a:close/>
                </a:path>
                <a:path w="7010400" h="2847340">
                  <a:moveTo>
                    <a:pt x="2819400" y="570979"/>
                  </a:moveTo>
                  <a:lnTo>
                    <a:pt x="2818942" y="569861"/>
                  </a:lnTo>
                  <a:lnTo>
                    <a:pt x="2817076" y="568007"/>
                  </a:lnTo>
                  <a:lnTo>
                    <a:pt x="2815958" y="567537"/>
                  </a:lnTo>
                  <a:lnTo>
                    <a:pt x="2813329" y="567537"/>
                  </a:lnTo>
                  <a:lnTo>
                    <a:pt x="2812211" y="568007"/>
                  </a:lnTo>
                  <a:lnTo>
                    <a:pt x="2810345" y="569861"/>
                  </a:lnTo>
                  <a:lnTo>
                    <a:pt x="2809875" y="570979"/>
                  </a:lnTo>
                  <a:lnTo>
                    <a:pt x="2809875" y="573620"/>
                  </a:lnTo>
                  <a:lnTo>
                    <a:pt x="2810345" y="574738"/>
                  </a:lnTo>
                  <a:lnTo>
                    <a:pt x="2812211" y="576592"/>
                  </a:lnTo>
                  <a:lnTo>
                    <a:pt x="2813329" y="577062"/>
                  </a:lnTo>
                  <a:lnTo>
                    <a:pt x="2815958" y="577062"/>
                  </a:lnTo>
                  <a:lnTo>
                    <a:pt x="2817076" y="576592"/>
                  </a:lnTo>
                  <a:lnTo>
                    <a:pt x="2818942" y="574738"/>
                  </a:lnTo>
                  <a:lnTo>
                    <a:pt x="2819400" y="573620"/>
                  </a:lnTo>
                  <a:lnTo>
                    <a:pt x="2819400" y="570979"/>
                  </a:lnTo>
                  <a:close/>
                </a:path>
                <a:path w="7010400" h="2847340">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7010400" h="2847340">
                  <a:moveTo>
                    <a:pt x="2867025" y="2841104"/>
                  </a:moveTo>
                  <a:lnTo>
                    <a:pt x="2866567" y="2839986"/>
                  </a:lnTo>
                  <a:lnTo>
                    <a:pt x="2864701" y="2838132"/>
                  </a:lnTo>
                  <a:lnTo>
                    <a:pt x="2863583" y="2837662"/>
                  </a:lnTo>
                  <a:lnTo>
                    <a:pt x="2860954" y="2837662"/>
                  </a:lnTo>
                  <a:lnTo>
                    <a:pt x="2859836" y="2838132"/>
                  </a:lnTo>
                  <a:lnTo>
                    <a:pt x="2857970" y="2839986"/>
                  </a:lnTo>
                  <a:lnTo>
                    <a:pt x="2857500" y="2841104"/>
                  </a:lnTo>
                  <a:lnTo>
                    <a:pt x="2857500" y="2843746"/>
                  </a:lnTo>
                  <a:lnTo>
                    <a:pt x="2857970" y="2844863"/>
                  </a:lnTo>
                  <a:lnTo>
                    <a:pt x="2859836" y="2846717"/>
                  </a:lnTo>
                  <a:lnTo>
                    <a:pt x="2860954" y="2847187"/>
                  </a:lnTo>
                  <a:lnTo>
                    <a:pt x="2863583" y="2847187"/>
                  </a:lnTo>
                  <a:lnTo>
                    <a:pt x="2864701" y="2846717"/>
                  </a:lnTo>
                  <a:lnTo>
                    <a:pt x="2866567" y="2844863"/>
                  </a:lnTo>
                  <a:lnTo>
                    <a:pt x="2867025" y="2843746"/>
                  </a:lnTo>
                  <a:lnTo>
                    <a:pt x="2867025" y="2841104"/>
                  </a:lnTo>
                  <a:close/>
                </a:path>
                <a:path w="7010400" h="2847340">
                  <a:moveTo>
                    <a:pt x="2867025" y="2273579"/>
                  </a:moveTo>
                  <a:lnTo>
                    <a:pt x="2866567" y="2272449"/>
                  </a:lnTo>
                  <a:lnTo>
                    <a:pt x="2864701" y="2270595"/>
                  </a:lnTo>
                  <a:lnTo>
                    <a:pt x="2863583" y="2270125"/>
                  </a:lnTo>
                  <a:lnTo>
                    <a:pt x="2860954" y="2270125"/>
                  </a:lnTo>
                  <a:lnTo>
                    <a:pt x="2859836" y="2270595"/>
                  </a:lnTo>
                  <a:lnTo>
                    <a:pt x="2857970" y="2272449"/>
                  </a:lnTo>
                  <a:lnTo>
                    <a:pt x="2857500" y="2273579"/>
                  </a:lnTo>
                  <a:lnTo>
                    <a:pt x="2857500" y="2276208"/>
                  </a:lnTo>
                  <a:lnTo>
                    <a:pt x="2857970" y="2277326"/>
                  </a:lnTo>
                  <a:lnTo>
                    <a:pt x="2859836" y="2279192"/>
                  </a:lnTo>
                  <a:lnTo>
                    <a:pt x="2860954" y="2279650"/>
                  </a:lnTo>
                  <a:lnTo>
                    <a:pt x="2863583" y="2279650"/>
                  </a:lnTo>
                  <a:lnTo>
                    <a:pt x="2864701" y="2279192"/>
                  </a:lnTo>
                  <a:lnTo>
                    <a:pt x="2866567" y="2277326"/>
                  </a:lnTo>
                  <a:lnTo>
                    <a:pt x="2867025" y="2276208"/>
                  </a:lnTo>
                  <a:lnTo>
                    <a:pt x="2867025" y="2273579"/>
                  </a:lnTo>
                  <a:close/>
                </a:path>
                <a:path w="7010400" h="2847340">
                  <a:moveTo>
                    <a:pt x="2867025" y="1706041"/>
                  </a:moveTo>
                  <a:lnTo>
                    <a:pt x="2866567" y="1704924"/>
                  </a:lnTo>
                  <a:lnTo>
                    <a:pt x="2864701" y="1703070"/>
                  </a:lnTo>
                  <a:lnTo>
                    <a:pt x="2863583" y="1702600"/>
                  </a:lnTo>
                  <a:lnTo>
                    <a:pt x="2860954" y="1702600"/>
                  </a:lnTo>
                  <a:lnTo>
                    <a:pt x="2859836" y="1703070"/>
                  </a:lnTo>
                  <a:lnTo>
                    <a:pt x="2857970" y="1704924"/>
                  </a:lnTo>
                  <a:lnTo>
                    <a:pt x="2857500" y="1706041"/>
                  </a:lnTo>
                  <a:lnTo>
                    <a:pt x="2857500" y="1708683"/>
                  </a:lnTo>
                  <a:lnTo>
                    <a:pt x="2857970" y="1709801"/>
                  </a:lnTo>
                  <a:lnTo>
                    <a:pt x="2859836" y="1711655"/>
                  </a:lnTo>
                  <a:lnTo>
                    <a:pt x="2860954" y="1712125"/>
                  </a:lnTo>
                  <a:lnTo>
                    <a:pt x="2863583" y="1712125"/>
                  </a:lnTo>
                  <a:lnTo>
                    <a:pt x="2864701" y="1711655"/>
                  </a:lnTo>
                  <a:lnTo>
                    <a:pt x="2866567" y="1709801"/>
                  </a:lnTo>
                  <a:lnTo>
                    <a:pt x="2867025" y="1708683"/>
                  </a:lnTo>
                  <a:lnTo>
                    <a:pt x="2867025" y="1706041"/>
                  </a:lnTo>
                  <a:close/>
                </a:path>
                <a:path w="7010400" h="2847340">
                  <a:moveTo>
                    <a:pt x="2867025" y="1138516"/>
                  </a:moveTo>
                  <a:lnTo>
                    <a:pt x="2866567" y="1137399"/>
                  </a:lnTo>
                  <a:lnTo>
                    <a:pt x="2864701" y="1135532"/>
                  </a:lnTo>
                  <a:lnTo>
                    <a:pt x="2863583" y="1135075"/>
                  </a:lnTo>
                  <a:lnTo>
                    <a:pt x="2860954" y="1135075"/>
                  </a:lnTo>
                  <a:lnTo>
                    <a:pt x="2859836" y="1135532"/>
                  </a:lnTo>
                  <a:lnTo>
                    <a:pt x="2857970" y="1137399"/>
                  </a:lnTo>
                  <a:lnTo>
                    <a:pt x="2857500" y="1138516"/>
                  </a:lnTo>
                  <a:lnTo>
                    <a:pt x="2857500" y="1141145"/>
                  </a:lnTo>
                  <a:lnTo>
                    <a:pt x="2857970" y="1142263"/>
                  </a:lnTo>
                  <a:lnTo>
                    <a:pt x="2859836" y="1144130"/>
                  </a:lnTo>
                  <a:lnTo>
                    <a:pt x="2860954" y="1144600"/>
                  </a:lnTo>
                  <a:lnTo>
                    <a:pt x="2863583" y="1144600"/>
                  </a:lnTo>
                  <a:lnTo>
                    <a:pt x="2864701" y="1144130"/>
                  </a:lnTo>
                  <a:lnTo>
                    <a:pt x="2866567" y="1142263"/>
                  </a:lnTo>
                  <a:lnTo>
                    <a:pt x="2867025" y="1141145"/>
                  </a:lnTo>
                  <a:lnTo>
                    <a:pt x="2867025" y="1138516"/>
                  </a:lnTo>
                  <a:close/>
                </a:path>
                <a:path w="7010400" h="2847340">
                  <a:moveTo>
                    <a:pt x="2867025" y="570979"/>
                  </a:moveTo>
                  <a:lnTo>
                    <a:pt x="2866567" y="569861"/>
                  </a:lnTo>
                  <a:lnTo>
                    <a:pt x="2864701" y="568007"/>
                  </a:lnTo>
                  <a:lnTo>
                    <a:pt x="2863583" y="567537"/>
                  </a:lnTo>
                  <a:lnTo>
                    <a:pt x="2860954" y="567537"/>
                  </a:lnTo>
                  <a:lnTo>
                    <a:pt x="2859836" y="568007"/>
                  </a:lnTo>
                  <a:lnTo>
                    <a:pt x="2857970" y="569861"/>
                  </a:lnTo>
                  <a:lnTo>
                    <a:pt x="2857500" y="570979"/>
                  </a:lnTo>
                  <a:lnTo>
                    <a:pt x="2857500" y="573620"/>
                  </a:lnTo>
                  <a:lnTo>
                    <a:pt x="2857970" y="574738"/>
                  </a:lnTo>
                  <a:lnTo>
                    <a:pt x="2859836" y="576592"/>
                  </a:lnTo>
                  <a:lnTo>
                    <a:pt x="2860954" y="577062"/>
                  </a:lnTo>
                  <a:lnTo>
                    <a:pt x="2863583" y="577062"/>
                  </a:lnTo>
                  <a:lnTo>
                    <a:pt x="2864701" y="576592"/>
                  </a:lnTo>
                  <a:lnTo>
                    <a:pt x="2866567" y="574738"/>
                  </a:lnTo>
                  <a:lnTo>
                    <a:pt x="2867025" y="573620"/>
                  </a:lnTo>
                  <a:lnTo>
                    <a:pt x="2867025" y="570979"/>
                  </a:lnTo>
                  <a:close/>
                </a:path>
                <a:path w="7010400" h="2847340">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7010400" h="2847340">
                  <a:moveTo>
                    <a:pt x="2914650" y="2841104"/>
                  </a:moveTo>
                  <a:lnTo>
                    <a:pt x="2914192" y="2839986"/>
                  </a:lnTo>
                  <a:lnTo>
                    <a:pt x="2912326" y="2838132"/>
                  </a:lnTo>
                  <a:lnTo>
                    <a:pt x="2911208" y="2837662"/>
                  </a:lnTo>
                  <a:lnTo>
                    <a:pt x="2908579" y="2837662"/>
                  </a:lnTo>
                  <a:lnTo>
                    <a:pt x="2907461" y="2838132"/>
                  </a:lnTo>
                  <a:lnTo>
                    <a:pt x="2905595" y="2839986"/>
                  </a:lnTo>
                  <a:lnTo>
                    <a:pt x="2905125" y="2841104"/>
                  </a:lnTo>
                  <a:lnTo>
                    <a:pt x="2905125" y="2843746"/>
                  </a:lnTo>
                  <a:lnTo>
                    <a:pt x="2905595" y="2844863"/>
                  </a:lnTo>
                  <a:lnTo>
                    <a:pt x="2907461" y="2846717"/>
                  </a:lnTo>
                  <a:lnTo>
                    <a:pt x="2908579" y="2847187"/>
                  </a:lnTo>
                  <a:lnTo>
                    <a:pt x="2911208" y="2847187"/>
                  </a:lnTo>
                  <a:lnTo>
                    <a:pt x="2912326" y="2846717"/>
                  </a:lnTo>
                  <a:lnTo>
                    <a:pt x="2914192" y="2844863"/>
                  </a:lnTo>
                  <a:lnTo>
                    <a:pt x="2914650" y="2843746"/>
                  </a:lnTo>
                  <a:lnTo>
                    <a:pt x="2914650" y="2841104"/>
                  </a:lnTo>
                  <a:close/>
                </a:path>
                <a:path w="7010400" h="2847340">
                  <a:moveTo>
                    <a:pt x="2914650" y="2273579"/>
                  </a:moveTo>
                  <a:lnTo>
                    <a:pt x="2914192" y="2272449"/>
                  </a:lnTo>
                  <a:lnTo>
                    <a:pt x="2912326" y="2270595"/>
                  </a:lnTo>
                  <a:lnTo>
                    <a:pt x="2911208" y="2270125"/>
                  </a:lnTo>
                  <a:lnTo>
                    <a:pt x="2908579" y="2270125"/>
                  </a:lnTo>
                  <a:lnTo>
                    <a:pt x="2907461" y="2270595"/>
                  </a:lnTo>
                  <a:lnTo>
                    <a:pt x="2905595" y="2272449"/>
                  </a:lnTo>
                  <a:lnTo>
                    <a:pt x="2905125" y="2273579"/>
                  </a:lnTo>
                  <a:lnTo>
                    <a:pt x="2905125" y="2276208"/>
                  </a:lnTo>
                  <a:lnTo>
                    <a:pt x="2905595" y="2277326"/>
                  </a:lnTo>
                  <a:lnTo>
                    <a:pt x="2907461" y="2279192"/>
                  </a:lnTo>
                  <a:lnTo>
                    <a:pt x="2908579" y="2279650"/>
                  </a:lnTo>
                  <a:lnTo>
                    <a:pt x="2911208" y="2279650"/>
                  </a:lnTo>
                  <a:lnTo>
                    <a:pt x="2912326" y="2279192"/>
                  </a:lnTo>
                  <a:lnTo>
                    <a:pt x="2914192" y="2277326"/>
                  </a:lnTo>
                  <a:lnTo>
                    <a:pt x="2914650" y="2276208"/>
                  </a:lnTo>
                  <a:lnTo>
                    <a:pt x="2914650" y="2273579"/>
                  </a:lnTo>
                  <a:close/>
                </a:path>
                <a:path w="7010400" h="2847340">
                  <a:moveTo>
                    <a:pt x="2914650" y="1706041"/>
                  </a:moveTo>
                  <a:lnTo>
                    <a:pt x="2914192" y="1704924"/>
                  </a:lnTo>
                  <a:lnTo>
                    <a:pt x="2912326" y="1703070"/>
                  </a:lnTo>
                  <a:lnTo>
                    <a:pt x="2911208" y="1702600"/>
                  </a:lnTo>
                  <a:lnTo>
                    <a:pt x="2908579" y="1702600"/>
                  </a:lnTo>
                  <a:lnTo>
                    <a:pt x="2907461" y="1703070"/>
                  </a:lnTo>
                  <a:lnTo>
                    <a:pt x="2905595" y="1704924"/>
                  </a:lnTo>
                  <a:lnTo>
                    <a:pt x="2905125" y="1706041"/>
                  </a:lnTo>
                  <a:lnTo>
                    <a:pt x="2905125" y="1708683"/>
                  </a:lnTo>
                  <a:lnTo>
                    <a:pt x="2905595" y="1709801"/>
                  </a:lnTo>
                  <a:lnTo>
                    <a:pt x="2907461" y="1711655"/>
                  </a:lnTo>
                  <a:lnTo>
                    <a:pt x="2908579" y="1712125"/>
                  </a:lnTo>
                  <a:lnTo>
                    <a:pt x="2911208" y="1712125"/>
                  </a:lnTo>
                  <a:lnTo>
                    <a:pt x="2912326" y="1711655"/>
                  </a:lnTo>
                  <a:lnTo>
                    <a:pt x="2914192" y="1709801"/>
                  </a:lnTo>
                  <a:lnTo>
                    <a:pt x="2914650" y="1708683"/>
                  </a:lnTo>
                  <a:lnTo>
                    <a:pt x="2914650" y="1706041"/>
                  </a:lnTo>
                  <a:close/>
                </a:path>
                <a:path w="7010400" h="2847340">
                  <a:moveTo>
                    <a:pt x="2914650" y="1138516"/>
                  </a:moveTo>
                  <a:lnTo>
                    <a:pt x="2914192" y="1137399"/>
                  </a:lnTo>
                  <a:lnTo>
                    <a:pt x="2912326" y="1135532"/>
                  </a:lnTo>
                  <a:lnTo>
                    <a:pt x="2911208" y="1135075"/>
                  </a:lnTo>
                  <a:lnTo>
                    <a:pt x="2908579" y="1135075"/>
                  </a:lnTo>
                  <a:lnTo>
                    <a:pt x="2907461" y="1135532"/>
                  </a:lnTo>
                  <a:lnTo>
                    <a:pt x="2905595" y="1137399"/>
                  </a:lnTo>
                  <a:lnTo>
                    <a:pt x="2905125" y="1138516"/>
                  </a:lnTo>
                  <a:lnTo>
                    <a:pt x="2905125" y="1141145"/>
                  </a:lnTo>
                  <a:lnTo>
                    <a:pt x="2905595" y="1142263"/>
                  </a:lnTo>
                  <a:lnTo>
                    <a:pt x="2907461" y="1144130"/>
                  </a:lnTo>
                  <a:lnTo>
                    <a:pt x="2908579" y="1144600"/>
                  </a:lnTo>
                  <a:lnTo>
                    <a:pt x="2911208" y="1144600"/>
                  </a:lnTo>
                  <a:lnTo>
                    <a:pt x="2912326" y="1144130"/>
                  </a:lnTo>
                  <a:lnTo>
                    <a:pt x="2914192" y="1142263"/>
                  </a:lnTo>
                  <a:lnTo>
                    <a:pt x="2914650" y="1141145"/>
                  </a:lnTo>
                  <a:lnTo>
                    <a:pt x="2914650" y="1138516"/>
                  </a:lnTo>
                  <a:close/>
                </a:path>
                <a:path w="7010400" h="2847340">
                  <a:moveTo>
                    <a:pt x="2914650" y="570979"/>
                  </a:moveTo>
                  <a:lnTo>
                    <a:pt x="2914192" y="569861"/>
                  </a:lnTo>
                  <a:lnTo>
                    <a:pt x="2912326" y="568007"/>
                  </a:lnTo>
                  <a:lnTo>
                    <a:pt x="2911208" y="567537"/>
                  </a:lnTo>
                  <a:lnTo>
                    <a:pt x="2908579" y="567537"/>
                  </a:lnTo>
                  <a:lnTo>
                    <a:pt x="2907461" y="568007"/>
                  </a:lnTo>
                  <a:lnTo>
                    <a:pt x="2905595" y="569861"/>
                  </a:lnTo>
                  <a:lnTo>
                    <a:pt x="2905125" y="570979"/>
                  </a:lnTo>
                  <a:lnTo>
                    <a:pt x="2905125" y="573620"/>
                  </a:lnTo>
                  <a:lnTo>
                    <a:pt x="2905595" y="574738"/>
                  </a:lnTo>
                  <a:lnTo>
                    <a:pt x="2907461" y="576592"/>
                  </a:lnTo>
                  <a:lnTo>
                    <a:pt x="2908579" y="577062"/>
                  </a:lnTo>
                  <a:lnTo>
                    <a:pt x="2911208" y="577062"/>
                  </a:lnTo>
                  <a:lnTo>
                    <a:pt x="2912326" y="576592"/>
                  </a:lnTo>
                  <a:lnTo>
                    <a:pt x="2914192" y="574738"/>
                  </a:lnTo>
                  <a:lnTo>
                    <a:pt x="2914650" y="573620"/>
                  </a:lnTo>
                  <a:lnTo>
                    <a:pt x="2914650" y="570979"/>
                  </a:lnTo>
                  <a:close/>
                </a:path>
                <a:path w="7010400" h="2847340">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7010400" h="2847340">
                  <a:moveTo>
                    <a:pt x="2962275" y="2841104"/>
                  </a:moveTo>
                  <a:lnTo>
                    <a:pt x="2961817" y="2839986"/>
                  </a:lnTo>
                  <a:lnTo>
                    <a:pt x="2959951" y="2838132"/>
                  </a:lnTo>
                  <a:lnTo>
                    <a:pt x="2958833" y="2837662"/>
                  </a:lnTo>
                  <a:lnTo>
                    <a:pt x="2956204" y="2837662"/>
                  </a:lnTo>
                  <a:lnTo>
                    <a:pt x="2955086" y="2838132"/>
                  </a:lnTo>
                  <a:lnTo>
                    <a:pt x="2953220" y="2839986"/>
                  </a:lnTo>
                  <a:lnTo>
                    <a:pt x="2952750" y="2841104"/>
                  </a:lnTo>
                  <a:lnTo>
                    <a:pt x="2952750" y="2843746"/>
                  </a:lnTo>
                  <a:lnTo>
                    <a:pt x="2953220" y="2844863"/>
                  </a:lnTo>
                  <a:lnTo>
                    <a:pt x="2955086" y="2846717"/>
                  </a:lnTo>
                  <a:lnTo>
                    <a:pt x="2956204" y="2847187"/>
                  </a:lnTo>
                  <a:lnTo>
                    <a:pt x="2958833" y="2847187"/>
                  </a:lnTo>
                  <a:lnTo>
                    <a:pt x="2959951" y="2846717"/>
                  </a:lnTo>
                  <a:lnTo>
                    <a:pt x="2961817" y="2844863"/>
                  </a:lnTo>
                  <a:lnTo>
                    <a:pt x="2962275" y="2843746"/>
                  </a:lnTo>
                  <a:lnTo>
                    <a:pt x="2962275" y="2841104"/>
                  </a:lnTo>
                  <a:close/>
                </a:path>
                <a:path w="7010400" h="2847340">
                  <a:moveTo>
                    <a:pt x="2962275" y="2273579"/>
                  </a:moveTo>
                  <a:lnTo>
                    <a:pt x="2961817" y="2272449"/>
                  </a:lnTo>
                  <a:lnTo>
                    <a:pt x="2959951" y="2270595"/>
                  </a:lnTo>
                  <a:lnTo>
                    <a:pt x="2958833" y="2270125"/>
                  </a:lnTo>
                  <a:lnTo>
                    <a:pt x="2956204" y="2270125"/>
                  </a:lnTo>
                  <a:lnTo>
                    <a:pt x="2955086" y="2270595"/>
                  </a:lnTo>
                  <a:lnTo>
                    <a:pt x="2953220" y="2272449"/>
                  </a:lnTo>
                  <a:lnTo>
                    <a:pt x="2952750" y="2273579"/>
                  </a:lnTo>
                  <a:lnTo>
                    <a:pt x="2952750" y="2276208"/>
                  </a:lnTo>
                  <a:lnTo>
                    <a:pt x="2953220" y="2277326"/>
                  </a:lnTo>
                  <a:lnTo>
                    <a:pt x="2955086" y="2279192"/>
                  </a:lnTo>
                  <a:lnTo>
                    <a:pt x="2956204" y="2279650"/>
                  </a:lnTo>
                  <a:lnTo>
                    <a:pt x="2958833" y="2279650"/>
                  </a:lnTo>
                  <a:lnTo>
                    <a:pt x="2959951" y="2279192"/>
                  </a:lnTo>
                  <a:lnTo>
                    <a:pt x="2961817" y="2277326"/>
                  </a:lnTo>
                  <a:lnTo>
                    <a:pt x="2962275" y="2276208"/>
                  </a:lnTo>
                  <a:lnTo>
                    <a:pt x="2962275" y="2273579"/>
                  </a:lnTo>
                  <a:close/>
                </a:path>
                <a:path w="7010400" h="2847340">
                  <a:moveTo>
                    <a:pt x="2962275" y="1706041"/>
                  </a:moveTo>
                  <a:lnTo>
                    <a:pt x="2961817" y="1704924"/>
                  </a:lnTo>
                  <a:lnTo>
                    <a:pt x="2959951" y="1703070"/>
                  </a:lnTo>
                  <a:lnTo>
                    <a:pt x="2958833" y="1702600"/>
                  </a:lnTo>
                  <a:lnTo>
                    <a:pt x="2956204" y="1702600"/>
                  </a:lnTo>
                  <a:lnTo>
                    <a:pt x="2955086" y="1703070"/>
                  </a:lnTo>
                  <a:lnTo>
                    <a:pt x="2953220" y="1704924"/>
                  </a:lnTo>
                  <a:lnTo>
                    <a:pt x="2952750" y="1706041"/>
                  </a:lnTo>
                  <a:lnTo>
                    <a:pt x="2952750" y="1708683"/>
                  </a:lnTo>
                  <a:lnTo>
                    <a:pt x="2953220" y="1709801"/>
                  </a:lnTo>
                  <a:lnTo>
                    <a:pt x="2955086" y="1711655"/>
                  </a:lnTo>
                  <a:lnTo>
                    <a:pt x="2956204" y="1712125"/>
                  </a:lnTo>
                  <a:lnTo>
                    <a:pt x="2958833" y="1712125"/>
                  </a:lnTo>
                  <a:lnTo>
                    <a:pt x="2959951" y="1711655"/>
                  </a:lnTo>
                  <a:lnTo>
                    <a:pt x="2961817" y="1709801"/>
                  </a:lnTo>
                  <a:lnTo>
                    <a:pt x="2962275" y="1708683"/>
                  </a:lnTo>
                  <a:lnTo>
                    <a:pt x="2962275" y="1706041"/>
                  </a:lnTo>
                  <a:close/>
                </a:path>
                <a:path w="7010400" h="2847340">
                  <a:moveTo>
                    <a:pt x="2962275" y="1138516"/>
                  </a:moveTo>
                  <a:lnTo>
                    <a:pt x="2961817" y="1137399"/>
                  </a:lnTo>
                  <a:lnTo>
                    <a:pt x="2959951" y="1135532"/>
                  </a:lnTo>
                  <a:lnTo>
                    <a:pt x="2958833" y="1135075"/>
                  </a:lnTo>
                  <a:lnTo>
                    <a:pt x="2956204" y="1135075"/>
                  </a:lnTo>
                  <a:lnTo>
                    <a:pt x="2955086" y="1135532"/>
                  </a:lnTo>
                  <a:lnTo>
                    <a:pt x="2953220" y="1137399"/>
                  </a:lnTo>
                  <a:lnTo>
                    <a:pt x="2952750" y="1138516"/>
                  </a:lnTo>
                  <a:lnTo>
                    <a:pt x="2952750" y="1141145"/>
                  </a:lnTo>
                  <a:lnTo>
                    <a:pt x="2953220" y="1142263"/>
                  </a:lnTo>
                  <a:lnTo>
                    <a:pt x="2955086" y="1144130"/>
                  </a:lnTo>
                  <a:lnTo>
                    <a:pt x="2956204" y="1144600"/>
                  </a:lnTo>
                  <a:lnTo>
                    <a:pt x="2958833" y="1144600"/>
                  </a:lnTo>
                  <a:lnTo>
                    <a:pt x="2959951" y="1144130"/>
                  </a:lnTo>
                  <a:lnTo>
                    <a:pt x="2961817" y="1142263"/>
                  </a:lnTo>
                  <a:lnTo>
                    <a:pt x="2962275" y="1141145"/>
                  </a:lnTo>
                  <a:lnTo>
                    <a:pt x="2962275" y="1138516"/>
                  </a:lnTo>
                  <a:close/>
                </a:path>
                <a:path w="7010400" h="2847340">
                  <a:moveTo>
                    <a:pt x="2962275" y="570979"/>
                  </a:moveTo>
                  <a:lnTo>
                    <a:pt x="2961817" y="569861"/>
                  </a:lnTo>
                  <a:lnTo>
                    <a:pt x="2959951" y="568007"/>
                  </a:lnTo>
                  <a:lnTo>
                    <a:pt x="2958833" y="567537"/>
                  </a:lnTo>
                  <a:lnTo>
                    <a:pt x="2956204" y="567537"/>
                  </a:lnTo>
                  <a:lnTo>
                    <a:pt x="2955086" y="568007"/>
                  </a:lnTo>
                  <a:lnTo>
                    <a:pt x="2953220" y="569861"/>
                  </a:lnTo>
                  <a:lnTo>
                    <a:pt x="2952750" y="570979"/>
                  </a:lnTo>
                  <a:lnTo>
                    <a:pt x="2952750" y="573620"/>
                  </a:lnTo>
                  <a:lnTo>
                    <a:pt x="2953220" y="574738"/>
                  </a:lnTo>
                  <a:lnTo>
                    <a:pt x="2955086" y="576592"/>
                  </a:lnTo>
                  <a:lnTo>
                    <a:pt x="2956204" y="577062"/>
                  </a:lnTo>
                  <a:lnTo>
                    <a:pt x="2958833" y="577062"/>
                  </a:lnTo>
                  <a:lnTo>
                    <a:pt x="2959951" y="576592"/>
                  </a:lnTo>
                  <a:lnTo>
                    <a:pt x="2961817" y="574738"/>
                  </a:lnTo>
                  <a:lnTo>
                    <a:pt x="2962275" y="573620"/>
                  </a:lnTo>
                  <a:lnTo>
                    <a:pt x="2962275" y="570979"/>
                  </a:lnTo>
                  <a:close/>
                </a:path>
                <a:path w="7010400" h="2847340">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7010400" h="2847340">
                  <a:moveTo>
                    <a:pt x="3009900" y="2841104"/>
                  </a:moveTo>
                  <a:lnTo>
                    <a:pt x="3009442" y="2839986"/>
                  </a:lnTo>
                  <a:lnTo>
                    <a:pt x="3007576" y="2838132"/>
                  </a:lnTo>
                  <a:lnTo>
                    <a:pt x="3006458" y="2837662"/>
                  </a:lnTo>
                  <a:lnTo>
                    <a:pt x="3003829" y="2837662"/>
                  </a:lnTo>
                  <a:lnTo>
                    <a:pt x="3002711" y="2838132"/>
                  </a:lnTo>
                  <a:lnTo>
                    <a:pt x="3000845" y="2839986"/>
                  </a:lnTo>
                  <a:lnTo>
                    <a:pt x="3000375" y="2841104"/>
                  </a:lnTo>
                  <a:lnTo>
                    <a:pt x="3000375" y="2843746"/>
                  </a:lnTo>
                  <a:lnTo>
                    <a:pt x="3000845" y="2844863"/>
                  </a:lnTo>
                  <a:lnTo>
                    <a:pt x="3002711" y="2846717"/>
                  </a:lnTo>
                  <a:lnTo>
                    <a:pt x="3003829" y="2847187"/>
                  </a:lnTo>
                  <a:lnTo>
                    <a:pt x="3006458" y="2847187"/>
                  </a:lnTo>
                  <a:lnTo>
                    <a:pt x="3007576" y="2846717"/>
                  </a:lnTo>
                  <a:lnTo>
                    <a:pt x="3009442" y="2844863"/>
                  </a:lnTo>
                  <a:lnTo>
                    <a:pt x="3009900" y="2843746"/>
                  </a:lnTo>
                  <a:lnTo>
                    <a:pt x="3009900" y="2841104"/>
                  </a:lnTo>
                  <a:close/>
                </a:path>
                <a:path w="7010400" h="2847340">
                  <a:moveTo>
                    <a:pt x="3009900" y="2273579"/>
                  </a:moveTo>
                  <a:lnTo>
                    <a:pt x="3009442" y="2272449"/>
                  </a:lnTo>
                  <a:lnTo>
                    <a:pt x="3007576" y="2270595"/>
                  </a:lnTo>
                  <a:lnTo>
                    <a:pt x="3006458" y="2270125"/>
                  </a:lnTo>
                  <a:lnTo>
                    <a:pt x="3003829" y="2270125"/>
                  </a:lnTo>
                  <a:lnTo>
                    <a:pt x="3002711" y="2270595"/>
                  </a:lnTo>
                  <a:lnTo>
                    <a:pt x="3000845" y="2272449"/>
                  </a:lnTo>
                  <a:lnTo>
                    <a:pt x="3000375" y="2273579"/>
                  </a:lnTo>
                  <a:lnTo>
                    <a:pt x="3000375" y="2276208"/>
                  </a:lnTo>
                  <a:lnTo>
                    <a:pt x="3000845" y="2277326"/>
                  </a:lnTo>
                  <a:lnTo>
                    <a:pt x="3002711" y="2279192"/>
                  </a:lnTo>
                  <a:lnTo>
                    <a:pt x="3003829" y="2279650"/>
                  </a:lnTo>
                  <a:lnTo>
                    <a:pt x="3006458" y="2279650"/>
                  </a:lnTo>
                  <a:lnTo>
                    <a:pt x="3007576" y="2279192"/>
                  </a:lnTo>
                  <a:lnTo>
                    <a:pt x="3009442" y="2277326"/>
                  </a:lnTo>
                  <a:lnTo>
                    <a:pt x="3009900" y="2276208"/>
                  </a:lnTo>
                  <a:lnTo>
                    <a:pt x="3009900" y="2273579"/>
                  </a:lnTo>
                  <a:close/>
                </a:path>
                <a:path w="7010400" h="2847340">
                  <a:moveTo>
                    <a:pt x="3009900" y="1706041"/>
                  </a:moveTo>
                  <a:lnTo>
                    <a:pt x="3009442" y="1704924"/>
                  </a:lnTo>
                  <a:lnTo>
                    <a:pt x="3007576" y="1703070"/>
                  </a:lnTo>
                  <a:lnTo>
                    <a:pt x="3006458" y="1702600"/>
                  </a:lnTo>
                  <a:lnTo>
                    <a:pt x="3003829" y="1702600"/>
                  </a:lnTo>
                  <a:lnTo>
                    <a:pt x="3002711" y="1703070"/>
                  </a:lnTo>
                  <a:lnTo>
                    <a:pt x="3000845" y="1704924"/>
                  </a:lnTo>
                  <a:lnTo>
                    <a:pt x="3000375" y="1706041"/>
                  </a:lnTo>
                  <a:lnTo>
                    <a:pt x="3000375" y="1708683"/>
                  </a:lnTo>
                  <a:lnTo>
                    <a:pt x="3000845" y="1709801"/>
                  </a:lnTo>
                  <a:lnTo>
                    <a:pt x="3002711" y="1711655"/>
                  </a:lnTo>
                  <a:lnTo>
                    <a:pt x="3003829" y="1712125"/>
                  </a:lnTo>
                  <a:lnTo>
                    <a:pt x="3006458" y="1712125"/>
                  </a:lnTo>
                  <a:lnTo>
                    <a:pt x="3007576" y="1711655"/>
                  </a:lnTo>
                  <a:lnTo>
                    <a:pt x="3009442" y="1709801"/>
                  </a:lnTo>
                  <a:lnTo>
                    <a:pt x="3009900" y="1708683"/>
                  </a:lnTo>
                  <a:lnTo>
                    <a:pt x="3009900" y="1706041"/>
                  </a:lnTo>
                  <a:close/>
                </a:path>
                <a:path w="7010400" h="2847340">
                  <a:moveTo>
                    <a:pt x="3009900" y="1138516"/>
                  </a:moveTo>
                  <a:lnTo>
                    <a:pt x="3009442" y="1137399"/>
                  </a:lnTo>
                  <a:lnTo>
                    <a:pt x="3007576" y="1135532"/>
                  </a:lnTo>
                  <a:lnTo>
                    <a:pt x="3006458" y="1135075"/>
                  </a:lnTo>
                  <a:lnTo>
                    <a:pt x="3003829" y="1135075"/>
                  </a:lnTo>
                  <a:lnTo>
                    <a:pt x="3002711" y="1135532"/>
                  </a:lnTo>
                  <a:lnTo>
                    <a:pt x="3000845" y="1137399"/>
                  </a:lnTo>
                  <a:lnTo>
                    <a:pt x="3000375" y="1138516"/>
                  </a:lnTo>
                  <a:lnTo>
                    <a:pt x="3000375" y="1141145"/>
                  </a:lnTo>
                  <a:lnTo>
                    <a:pt x="3000845" y="1142263"/>
                  </a:lnTo>
                  <a:lnTo>
                    <a:pt x="3002711" y="1144130"/>
                  </a:lnTo>
                  <a:lnTo>
                    <a:pt x="3003829" y="1144600"/>
                  </a:lnTo>
                  <a:lnTo>
                    <a:pt x="3006458" y="1144600"/>
                  </a:lnTo>
                  <a:lnTo>
                    <a:pt x="3007576" y="1144130"/>
                  </a:lnTo>
                  <a:lnTo>
                    <a:pt x="3009442" y="1142263"/>
                  </a:lnTo>
                  <a:lnTo>
                    <a:pt x="3009900" y="1141145"/>
                  </a:lnTo>
                  <a:lnTo>
                    <a:pt x="3009900" y="1138516"/>
                  </a:lnTo>
                  <a:close/>
                </a:path>
                <a:path w="7010400" h="2847340">
                  <a:moveTo>
                    <a:pt x="3009900" y="570979"/>
                  </a:moveTo>
                  <a:lnTo>
                    <a:pt x="3009442" y="569861"/>
                  </a:lnTo>
                  <a:lnTo>
                    <a:pt x="3007576" y="568007"/>
                  </a:lnTo>
                  <a:lnTo>
                    <a:pt x="3006458" y="567537"/>
                  </a:lnTo>
                  <a:lnTo>
                    <a:pt x="3003829" y="567537"/>
                  </a:lnTo>
                  <a:lnTo>
                    <a:pt x="3002711" y="568007"/>
                  </a:lnTo>
                  <a:lnTo>
                    <a:pt x="3000845" y="569861"/>
                  </a:lnTo>
                  <a:lnTo>
                    <a:pt x="3000375" y="570979"/>
                  </a:lnTo>
                  <a:lnTo>
                    <a:pt x="3000375" y="573620"/>
                  </a:lnTo>
                  <a:lnTo>
                    <a:pt x="3000845" y="574738"/>
                  </a:lnTo>
                  <a:lnTo>
                    <a:pt x="3002711" y="576592"/>
                  </a:lnTo>
                  <a:lnTo>
                    <a:pt x="3003829" y="577062"/>
                  </a:lnTo>
                  <a:lnTo>
                    <a:pt x="3006458" y="577062"/>
                  </a:lnTo>
                  <a:lnTo>
                    <a:pt x="3007576" y="576592"/>
                  </a:lnTo>
                  <a:lnTo>
                    <a:pt x="3009442" y="574738"/>
                  </a:lnTo>
                  <a:lnTo>
                    <a:pt x="3009900" y="573620"/>
                  </a:lnTo>
                  <a:lnTo>
                    <a:pt x="3009900" y="570979"/>
                  </a:lnTo>
                  <a:close/>
                </a:path>
                <a:path w="7010400" h="2847340">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7010400" h="2847340">
                  <a:moveTo>
                    <a:pt x="3057525" y="2841104"/>
                  </a:moveTo>
                  <a:lnTo>
                    <a:pt x="3057067" y="2839986"/>
                  </a:lnTo>
                  <a:lnTo>
                    <a:pt x="3055201" y="2838132"/>
                  </a:lnTo>
                  <a:lnTo>
                    <a:pt x="3054083" y="2837662"/>
                  </a:lnTo>
                  <a:lnTo>
                    <a:pt x="3051454" y="2837662"/>
                  </a:lnTo>
                  <a:lnTo>
                    <a:pt x="3050336" y="2838132"/>
                  </a:lnTo>
                  <a:lnTo>
                    <a:pt x="3048470" y="2839986"/>
                  </a:lnTo>
                  <a:lnTo>
                    <a:pt x="3048000" y="2841104"/>
                  </a:lnTo>
                  <a:lnTo>
                    <a:pt x="3048000" y="2843746"/>
                  </a:lnTo>
                  <a:lnTo>
                    <a:pt x="3048470" y="2844863"/>
                  </a:lnTo>
                  <a:lnTo>
                    <a:pt x="3050336" y="2846717"/>
                  </a:lnTo>
                  <a:lnTo>
                    <a:pt x="3051454" y="2847187"/>
                  </a:lnTo>
                  <a:lnTo>
                    <a:pt x="3054083" y="2847187"/>
                  </a:lnTo>
                  <a:lnTo>
                    <a:pt x="3055201" y="2846717"/>
                  </a:lnTo>
                  <a:lnTo>
                    <a:pt x="3057067" y="2844863"/>
                  </a:lnTo>
                  <a:lnTo>
                    <a:pt x="3057525" y="2843746"/>
                  </a:lnTo>
                  <a:lnTo>
                    <a:pt x="3057525" y="2841104"/>
                  </a:lnTo>
                  <a:close/>
                </a:path>
                <a:path w="7010400" h="2847340">
                  <a:moveTo>
                    <a:pt x="3057525" y="2273579"/>
                  </a:moveTo>
                  <a:lnTo>
                    <a:pt x="3057067" y="2272449"/>
                  </a:lnTo>
                  <a:lnTo>
                    <a:pt x="3055201" y="2270595"/>
                  </a:lnTo>
                  <a:lnTo>
                    <a:pt x="3054083" y="2270125"/>
                  </a:lnTo>
                  <a:lnTo>
                    <a:pt x="3051454" y="2270125"/>
                  </a:lnTo>
                  <a:lnTo>
                    <a:pt x="3050336" y="2270595"/>
                  </a:lnTo>
                  <a:lnTo>
                    <a:pt x="3048470" y="2272449"/>
                  </a:lnTo>
                  <a:lnTo>
                    <a:pt x="3048000" y="2273579"/>
                  </a:lnTo>
                  <a:lnTo>
                    <a:pt x="3048000" y="2276208"/>
                  </a:lnTo>
                  <a:lnTo>
                    <a:pt x="3048470" y="2277326"/>
                  </a:lnTo>
                  <a:lnTo>
                    <a:pt x="3050336" y="2279192"/>
                  </a:lnTo>
                  <a:lnTo>
                    <a:pt x="3051454" y="2279650"/>
                  </a:lnTo>
                  <a:lnTo>
                    <a:pt x="3054083" y="2279650"/>
                  </a:lnTo>
                  <a:lnTo>
                    <a:pt x="3055201" y="2279192"/>
                  </a:lnTo>
                  <a:lnTo>
                    <a:pt x="3057067" y="2277326"/>
                  </a:lnTo>
                  <a:lnTo>
                    <a:pt x="3057525" y="2276208"/>
                  </a:lnTo>
                  <a:lnTo>
                    <a:pt x="3057525" y="2273579"/>
                  </a:lnTo>
                  <a:close/>
                </a:path>
                <a:path w="7010400" h="2847340">
                  <a:moveTo>
                    <a:pt x="3057525" y="1706041"/>
                  </a:moveTo>
                  <a:lnTo>
                    <a:pt x="3057067" y="1704924"/>
                  </a:lnTo>
                  <a:lnTo>
                    <a:pt x="3055201" y="1703070"/>
                  </a:lnTo>
                  <a:lnTo>
                    <a:pt x="3054083" y="1702600"/>
                  </a:lnTo>
                  <a:lnTo>
                    <a:pt x="3051454" y="1702600"/>
                  </a:lnTo>
                  <a:lnTo>
                    <a:pt x="3050336" y="1703070"/>
                  </a:lnTo>
                  <a:lnTo>
                    <a:pt x="3048470" y="1704924"/>
                  </a:lnTo>
                  <a:lnTo>
                    <a:pt x="3048000" y="1706041"/>
                  </a:lnTo>
                  <a:lnTo>
                    <a:pt x="3048000" y="1708683"/>
                  </a:lnTo>
                  <a:lnTo>
                    <a:pt x="3048470" y="1709801"/>
                  </a:lnTo>
                  <a:lnTo>
                    <a:pt x="3050336" y="1711655"/>
                  </a:lnTo>
                  <a:lnTo>
                    <a:pt x="3051454" y="1712125"/>
                  </a:lnTo>
                  <a:lnTo>
                    <a:pt x="3054083" y="1712125"/>
                  </a:lnTo>
                  <a:lnTo>
                    <a:pt x="3055201" y="1711655"/>
                  </a:lnTo>
                  <a:lnTo>
                    <a:pt x="3057067" y="1709801"/>
                  </a:lnTo>
                  <a:lnTo>
                    <a:pt x="3057525" y="1708683"/>
                  </a:lnTo>
                  <a:lnTo>
                    <a:pt x="3057525" y="1706041"/>
                  </a:lnTo>
                  <a:close/>
                </a:path>
                <a:path w="7010400" h="2847340">
                  <a:moveTo>
                    <a:pt x="3057525" y="1138516"/>
                  </a:moveTo>
                  <a:lnTo>
                    <a:pt x="3057067" y="1137399"/>
                  </a:lnTo>
                  <a:lnTo>
                    <a:pt x="3055201" y="1135532"/>
                  </a:lnTo>
                  <a:lnTo>
                    <a:pt x="3054083" y="1135075"/>
                  </a:lnTo>
                  <a:lnTo>
                    <a:pt x="3051454" y="1135075"/>
                  </a:lnTo>
                  <a:lnTo>
                    <a:pt x="3050336" y="1135532"/>
                  </a:lnTo>
                  <a:lnTo>
                    <a:pt x="3048470" y="1137399"/>
                  </a:lnTo>
                  <a:lnTo>
                    <a:pt x="3048000" y="1138516"/>
                  </a:lnTo>
                  <a:lnTo>
                    <a:pt x="3048000" y="1141145"/>
                  </a:lnTo>
                  <a:lnTo>
                    <a:pt x="3048470" y="1142263"/>
                  </a:lnTo>
                  <a:lnTo>
                    <a:pt x="3050336" y="1144130"/>
                  </a:lnTo>
                  <a:lnTo>
                    <a:pt x="3051454" y="1144600"/>
                  </a:lnTo>
                  <a:lnTo>
                    <a:pt x="3054083" y="1144600"/>
                  </a:lnTo>
                  <a:lnTo>
                    <a:pt x="3055201" y="1144130"/>
                  </a:lnTo>
                  <a:lnTo>
                    <a:pt x="3057067" y="1142263"/>
                  </a:lnTo>
                  <a:lnTo>
                    <a:pt x="3057525" y="1141145"/>
                  </a:lnTo>
                  <a:lnTo>
                    <a:pt x="3057525" y="1138516"/>
                  </a:lnTo>
                  <a:close/>
                </a:path>
                <a:path w="7010400" h="2847340">
                  <a:moveTo>
                    <a:pt x="3057525" y="570979"/>
                  </a:moveTo>
                  <a:lnTo>
                    <a:pt x="3057067" y="569861"/>
                  </a:lnTo>
                  <a:lnTo>
                    <a:pt x="3055201" y="568007"/>
                  </a:lnTo>
                  <a:lnTo>
                    <a:pt x="3054083" y="567537"/>
                  </a:lnTo>
                  <a:lnTo>
                    <a:pt x="3051454" y="567537"/>
                  </a:lnTo>
                  <a:lnTo>
                    <a:pt x="3050336" y="568007"/>
                  </a:lnTo>
                  <a:lnTo>
                    <a:pt x="3048470" y="569861"/>
                  </a:lnTo>
                  <a:lnTo>
                    <a:pt x="3048000" y="570979"/>
                  </a:lnTo>
                  <a:lnTo>
                    <a:pt x="3048000" y="573620"/>
                  </a:lnTo>
                  <a:lnTo>
                    <a:pt x="3048470" y="574738"/>
                  </a:lnTo>
                  <a:lnTo>
                    <a:pt x="3050336" y="576592"/>
                  </a:lnTo>
                  <a:lnTo>
                    <a:pt x="3051454" y="577062"/>
                  </a:lnTo>
                  <a:lnTo>
                    <a:pt x="3054083" y="577062"/>
                  </a:lnTo>
                  <a:lnTo>
                    <a:pt x="3055201" y="576592"/>
                  </a:lnTo>
                  <a:lnTo>
                    <a:pt x="3057067" y="574738"/>
                  </a:lnTo>
                  <a:lnTo>
                    <a:pt x="3057525" y="573620"/>
                  </a:lnTo>
                  <a:lnTo>
                    <a:pt x="3057525" y="570979"/>
                  </a:lnTo>
                  <a:close/>
                </a:path>
                <a:path w="7010400" h="2847340">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7010400" h="2847340">
                  <a:moveTo>
                    <a:pt x="3105150" y="2841104"/>
                  </a:moveTo>
                  <a:lnTo>
                    <a:pt x="3104692" y="2839986"/>
                  </a:lnTo>
                  <a:lnTo>
                    <a:pt x="3102826" y="2838132"/>
                  </a:lnTo>
                  <a:lnTo>
                    <a:pt x="3101708" y="2837662"/>
                  </a:lnTo>
                  <a:lnTo>
                    <a:pt x="3099079" y="2837662"/>
                  </a:lnTo>
                  <a:lnTo>
                    <a:pt x="3097961" y="2838132"/>
                  </a:lnTo>
                  <a:lnTo>
                    <a:pt x="3096095" y="2839986"/>
                  </a:lnTo>
                  <a:lnTo>
                    <a:pt x="3095625" y="2841104"/>
                  </a:lnTo>
                  <a:lnTo>
                    <a:pt x="3095625" y="2843746"/>
                  </a:lnTo>
                  <a:lnTo>
                    <a:pt x="3096095" y="2844863"/>
                  </a:lnTo>
                  <a:lnTo>
                    <a:pt x="3097961" y="2846717"/>
                  </a:lnTo>
                  <a:lnTo>
                    <a:pt x="3099079" y="2847187"/>
                  </a:lnTo>
                  <a:lnTo>
                    <a:pt x="3101708" y="2847187"/>
                  </a:lnTo>
                  <a:lnTo>
                    <a:pt x="3102826" y="2846717"/>
                  </a:lnTo>
                  <a:lnTo>
                    <a:pt x="3104692" y="2844863"/>
                  </a:lnTo>
                  <a:lnTo>
                    <a:pt x="3105150" y="2843746"/>
                  </a:lnTo>
                  <a:lnTo>
                    <a:pt x="3105150" y="2841104"/>
                  </a:lnTo>
                  <a:close/>
                </a:path>
                <a:path w="7010400" h="2847340">
                  <a:moveTo>
                    <a:pt x="3105150" y="2273579"/>
                  </a:moveTo>
                  <a:lnTo>
                    <a:pt x="3104692" y="2272449"/>
                  </a:lnTo>
                  <a:lnTo>
                    <a:pt x="3102826" y="2270595"/>
                  </a:lnTo>
                  <a:lnTo>
                    <a:pt x="3101708" y="2270125"/>
                  </a:lnTo>
                  <a:lnTo>
                    <a:pt x="3099079" y="2270125"/>
                  </a:lnTo>
                  <a:lnTo>
                    <a:pt x="3097961" y="2270595"/>
                  </a:lnTo>
                  <a:lnTo>
                    <a:pt x="3096095" y="2272449"/>
                  </a:lnTo>
                  <a:lnTo>
                    <a:pt x="3095625" y="2273579"/>
                  </a:lnTo>
                  <a:lnTo>
                    <a:pt x="3095625" y="2276208"/>
                  </a:lnTo>
                  <a:lnTo>
                    <a:pt x="3096095" y="2277326"/>
                  </a:lnTo>
                  <a:lnTo>
                    <a:pt x="3097961" y="2279192"/>
                  </a:lnTo>
                  <a:lnTo>
                    <a:pt x="3099079" y="2279650"/>
                  </a:lnTo>
                  <a:lnTo>
                    <a:pt x="3101708" y="2279650"/>
                  </a:lnTo>
                  <a:lnTo>
                    <a:pt x="3102826" y="2279192"/>
                  </a:lnTo>
                  <a:lnTo>
                    <a:pt x="3104692" y="2277326"/>
                  </a:lnTo>
                  <a:lnTo>
                    <a:pt x="3105150" y="2276208"/>
                  </a:lnTo>
                  <a:lnTo>
                    <a:pt x="3105150" y="2273579"/>
                  </a:lnTo>
                  <a:close/>
                </a:path>
                <a:path w="7010400" h="2847340">
                  <a:moveTo>
                    <a:pt x="3105150" y="1706041"/>
                  </a:moveTo>
                  <a:lnTo>
                    <a:pt x="3104692" y="1704924"/>
                  </a:lnTo>
                  <a:lnTo>
                    <a:pt x="3102826" y="1703070"/>
                  </a:lnTo>
                  <a:lnTo>
                    <a:pt x="3101708" y="1702600"/>
                  </a:lnTo>
                  <a:lnTo>
                    <a:pt x="3099079" y="1702600"/>
                  </a:lnTo>
                  <a:lnTo>
                    <a:pt x="3097961" y="1703070"/>
                  </a:lnTo>
                  <a:lnTo>
                    <a:pt x="3096095" y="1704924"/>
                  </a:lnTo>
                  <a:lnTo>
                    <a:pt x="3095625" y="1706041"/>
                  </a:lnTo>
                  <a:lnTo>
                    <a:pt x="3095625" y="1708683"/>
                  </a:lnTo>
                  <a:lnTo>
                    <a:pt x="3096095" y="1709801"/>
                  </a:lnTo>
                  <a:lnTo>
                    <a:pt x="3097961" y="1711655"/>
                  </a:lnTo>
                  <a:lnTo>
                    <a:pt x="3099079" y="1712125"/>
                  </a:lnTo>
                  <a:lnTo>
                    <a:pt x="3101708" y="1712125"/>
                  </a:lnTo>
                  <a:lnTo>
                    <a:pt x="3102826" y="1711655"/>
                  </a:lnTo>
                  <a:lnTo>
                    <a:pt x="3104692" y="1709801"/>
                  </a:lnTo>
                  <a:lnTo>
                    <a:pt x="3105150" y="1708683"/>
                  </a:lnTo>
                  <a:lnTo>
                    <a:pt x="3105150" y="1706041"/>
                  </a:lnTo>
                  <a:close/>
                </a:path>
                <a:path w="7010400" h="2847340">
                  <a:moveTo>
                    <a:pt x="3105150" y="1138516"/>
                  </a:moveTo>
                  <a:lnTo>
                    <a:pt x="3104692" y="1137399"/>
                  </a:lnTo>
                  <a:lnTo>
                    <a:pt x="3102826" y="1135532"/>
                  </a:lnTo>
                  <a:lnTo>
                    <a:pt x="3101708" y="1135075"/>
                  </a:lnTo>
                  <a:lnTo>
                    <a:pt x="3099079" y="1135075"/>
                  </a:lnTo>
                  <a:lnTo>
                    <a:pt x="3097961" y="1135532"/>
                  </a:lnTo>
                  <a:lnTo>
                    <a:pt x="3096095" y="1137399"/>
                  </a:lnTo>
                  <a:lnTo>
                    <a:pt x="3095625" y="1138516"/>
                  </a:lnTo>
                  <a:lnTo>
                    <a:pt x="3095625" y="1141145"/>
                  </a:lnTo>
                  <a:lnTo>
                    <a:pt x="3096095" y="1142263"/>
                  </a:lnTo>
                  <a:lnTo>
                    <a:pt x="3097961" y="1144130"/>
                  </a:lnTo>
                  <a:lnTo>
                    <a:pt x="3099079" y="1144600"/>
                  </a:lnTo>
                  <a:lnTo>
                    <a:pt x="3101708" y="1144600"/>
                  </a:lnTo>
                  <a:lnTo>
                    <a:pt x="3102826" y="1144130"/>
                  </a:lnTo>
                  <a:lnTo>
                    <a:pt x="3104692" y="1142263"/>
                  </a:lnTo>
                  <a:lnTo>
                    <a:pt x="3105150" y="1141145"/>
                  </a:lnTo>
                  <a:lnTo>
                    <a:pt x="3105150" y="1138516"/>
                  </a:lnTo>
                  <a:close/>
                </a:path>
                <a:path w="7010400" h="2847340">
                  <a:moveTo>
                    <a:pt x="3105150" y="570979"/>
                  </a:moveTo>
                  <a:lnTo>
                    <a:pt x="3104692" y="569861"/>
                  </a:lnTo>
                  <a:lnTo>
                    <a:pt x="3102826" y="568007"/>
                  </a:lnTo>
                  <a:lnTo>
                    <a:pt x="3101708" y="567537"/>
                  </a:lnTo>
                  <a:lnTo>
                    <a:pt x="3099079" y="567537"/>
                  </a:lnTo>
                  <a:lnTo>
                    <a:pt x="3097961" y="568007"/>
                  </a:lnTo>
                  <a:lnTo>
                    <a:pt x="3096095" y="569861"/>
                  </a:lnTo>
                  <a:lnTo>
                    <a:pt x="3095625" y="570979"/>
                  </a:lnTo>
                  <a:lnTo>
                    <a:pt x="3095625" y="573620"/>
                  </a:lnTo>
                  <a:lnTo>
                    <a:pt x="3096095" y="574738"/>
                  </a:lnTo>
                  <a:lnTo>
                    <a:pt x="3097961" y="576592"/>
                  </a:lnTo>
                  <a:lnTo>
                    <a:pt x="3099079" y="577062"/>
                  </a:lnTo>
                  <a:lnTo>
                    <a:pt x="3101708" y="577062"/>
                  </a:lnTo>
                  <a:lnTo>
                    <a:pt x="3102826" y="576592"/>
                  </a:lnTo>
                  <a:lnTo>
                    <a:pt x="3104692" y="574738"/>
                  </a:lnTo>
                  <a:lnTo>
                    <a:pt x="3105150" y="573620"/>
                  </a:lnTo>
                  <a:lnTo>
                    <a:pt x="3105150" y="570979"/>
                  </a:lnTo>
                  <a:close/>
                </a:path>
                <a:path w="7010400" h="2847340">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7010400" h="2847340">
                  <a:moveTo>
                    <a:pt x="3152775" y="2841104"/>
                  </a:moveTo>
                  <a:lnTo>
                    <a:pt x="3152317" y="2839986"/>
                  </a:lnTo>
                  <a:lnTo>
                    <a:pt x="3150451" y="2838132"/>
                  </a:lnTo>
                  <a:lnTo>
                    <a:pt x="3149333" y="2837662"/>
                  </a:lnTo>
                  <a:lnTo>
                    <a:pt x="3146704" y="2837662"/>
                  </a:lnTo>
                  <a:lnTo>
                    <a:pt x="3145586" y="2838132"/>
                  </a:lnTo>
                  <a:lnTo>
                    <a:pt x="3143720" y="2839986"/>
                  </a:lnTo>
                  <a:lnTo>
                    <a:pt x="3143250" y="2841104"/>
                  </a:lnTo>
                  <a:lnTo>
                    <a:pt x="3143250" y="2843746"/>
                  </a:lnTo>
                  <a:lnTo>
                    <a:pt x="3143720" y="2844863"/>
                  </a:lnTo>
                  <a:lnTo>
                    <a:pt x="3145586" y="2846717"/>
                  </a:lnTo>
                  <a:lnTo>
                    <a:pt x="3146704" y="2847187"/>
                  </a:lnTo>
                  <a:lnTo>
                    <a:pt x="3149333" y="2847187"/>
                  </a:lnTo>
                  <a:lnTo>
                    <a:pt x="3150451" y="2846717"/>
                  </a:lnTo>
                  <a:lnTo>
                    <a:pt x="3152317" y="2844863"/>
                  </a:lnTo>
                  <a:lnTo>
                    <a:pt x="3152775" y="2843746"/>
                  </a:lnTo>
                  <a:lnTo>
                    <a:pt x="3152775" y="2841104"/>
                  </a:lnTo>
                  <a:close/>
                </a:path>
                <a:path w="7010400" h="2847340">
                  <a:moveTo>
                    <a:pt x="3152775" y="2273579"/>
                  </a:moveTo>
                  <a:lnTo>
                    <a:pt x="3152317" y="2272449"/>
                  </a:lnTo>
                  <a:lnTo>
                    <a:pt x="3150451" y="2270595"/>
                  </a:lnTo>
                  <a:lnTo>
                    <a:pt x="3149333" y="2270125"/>
                  </a:lnTo>
                  <a:lnTo>
                    <a:pt x="3146704" y="2270125"/>
                  </a:lnTo>
                  <a:lnTo>
                    <a:pt x="3145586" y="2270595"/>
                  </a:lnTo>
                  <a:lnTo>
                    <a:pt x="3143720" y="2272449"/>
                  </a:lnTo>
                  <a:lnTo>
                    <a:pt x="3143250" y="2273579"/>
                  </a:lnTo>
                  <a:lnTo>
                    <a:pt x="3143250" y="2276208"/>
                  </a:lnTo>
                  <a:lnTo>
                    <a:pt x="3143720" y="2277326"/>
                  </a:lnTo>
                  <a:lnTo>
                    <a:pt x="3145586" y="2279192"/>
                  </a:lnTo>
                  <a:lnTo>
                    <a:pt x="3146704" y="2279650"/>
                  </a:lnTo>
                  <a:lnTo>
                    <a:pt x="3149333" y="2279650"/>
                  </a:lnTo>
                  <a:lnTo>
                    <a:pt x="3150451" y="2279192"/>
                  </a:lnTo>
                  <a:lnTo>
                    <a:pt x="3152317" y="2277326"/>
                  </a:lnTo>
                  <a:lnTo>
                    <a:pt x="3152775" y="2276208"/>
                  </a:lnTo>
                  <a:lnTo>
                    <a:pt x="3152775" y="2273579"/>
                  </a:lnTo>
                  <a:close/>
                </a:path>
                <a:path w="7010400" h="2847340">
                  <a:moveTo>
                    <a:pt x="3152775" y="1706041"/>
                  </a:moveTo>
                  <a:lnTo>
                    <a:pt x="3152317" y="1704924"/>
                  </a:lnTo>
                  <a:lnTo>
                    <a:pt x="3150451" y="1703070"/>
                  </a:lnTo>
                  <a:lnTo>
                    <a:pt x="3149333" y="1702600"/>
                  </a:lnTo>
                  <a:lnTo>
                    <a:pt x="3146704" y="1702600"/>
                  </a:lnTo>
                  <a:lnTo>
                    <a:pt x="3145586" y="1703070"/>
                  </a:lnTo>
                  <a:lnTo>
                    <a:pt x="3143720" y="1704924"/>
                  </a:lnTo>
                  <a:lnTo>
                    <a:pt x="3143250" y="1706041"/>
                  </a:lnTo>
                  <a:lnTo>
                    <a:pt x="3143250" y="1708683"/>
                  </a:lnTo>
                  <a:lnTo>
                    <a:pt x="3143720" y="1709801"/>
                  </a:lnTo>
                  <a:lnTo>
                    <a:pt x="3145586" y="1711655"/>
                  </a:lnTo>
                  <a:lnTo>
                    <a:pt x="3146704" y="1712125"/>
                  </a:lnTo>
                  <a:lnTo>
                    <a:pt x="3149333" y="1712125"/>
                  </a:lnTo>
                  <a:lnTo>
                    <a:pt x="3150451" y="1711655"/>
                  </a:lnTo>
                  <a:lnTo>
                    <a:pt x="3152317" y="1709801"/>
                  </a:lnTo>
                  <a:lnTo>
                    <a:pt x="3152775" y="1708683"/>
                  </a:lnTo>
                  <a:lnTo>
                    <a:pt x="3152775" y="1706041"/>
                  </a:lnTo>
                  <a:close/>
                </a:path>
                <a:path w="7010400" h="2847340">
                  <a:moveTo>
                    <a:pt x="3152775" y="1138516"/>
                  </a:moveTo>
                  <a:lnTo>
                    <a:pt x="3152317" y="1137399"/>
                  </a:lnTo>
                  <a:lnTo>
                    <a:pt x="3150451" y="1135532"/>
                  </a:lnTo>
                  <a:lnTo>
                    <a:pt x="3149333" y="1135075"/>
                  </a:lnTo>
                  <a:lnTo>
                    <a:pt x="3146704" y="1135075"/>
                  </a:lnTo>
                  <a:lnTo>
                    <a:pt x="3145586" y="1135532"/>
                  </a:lnTo>
                  <a:lnTo>
                    <a:pt x="3143720" y="1137399"/>
                  </a:lnTo>
                  <a:lnTo>
                    <a:pt x="3143250" y="1138516"/>
                  </a:lnTo>
                  <a:lnTo>
                    <a:pt x="3143250" y="1141145"/>
                  </a:lnTo>
                  <a:lnTo>
                    <a:pt x="3143720" y="1142263"/>
                  </a:lnTo>
                  <a:lnTo>
                    <a:pt x="3145586" y="1144130"/>
                  </a:lnTo>
                  <a:lnTo>
                    <a:pt x="3146704" y="1144600"/>
                  </a:lnTo>
                  <a:lnTo>
                    <a:pt x="3149333" y="1144600"/>
                  </a:lnTo>
                  <a:lnTo>
                    <a:pt x="3150451" y="1144130"/>
                  </a:lnTo>
                  <a:lnTo>
                    <a:pt x="3152317" y="1142263"/>
                  </a:lnTo>
                  <a:lnTo>
                    <a:pt x="3152775" y="1141145"/>
                  </a:lnTo>
                  <a:lnTo>
                    <a:pt x="3152775" y="1138516"/>
                  </a:lnTo>
                  <a:close/>
                </a:path>
                <a:path w="7010400" h="2847340">
                  <a:moveTo>
                    <a:pt x="3152775" y="570979"/>
                  </a:moveTo>
                  <a:lnTo>
                    <a:pt x="3152317" y="569861"/>
                  </a:lnTo>
                  <a:lnTo>
                    <a:pt x="3150451" y="568007"/>
                  </a:lnTo>
                  <a:lnTo>
                    <a:pt x="3149333" y="567537"/>
                  </a:lnTo>
                  <a:lnTo>
                    <a:pt x="3146704" y="567537"/>
                  </a:lnTo>
                  <a:lnTo>
                    <a:pt x="3145586" y="568007"/>
                  </a:lnTo>
                  <a:lnTo>
                    <a:pt x="3143720" y="569861"/>
                  </a:lnTo>
                  <a:lnTo>
                    <a:pt x="3143250" y="570979"/>
                  </a:lnTo>
                  <a:lnTo>
                    <a:pt x="3143250" y="573620"/>
                  </a:lnTo>
                  <a:lnTo>
                    <a:pt x="3143720" y="574738"/>
                  </a:lnTo>
                  <a:lnTo>
                    <a:pt x="3145586" y="576592"/>
                  </a:lnTo>
                  <a:lnTo>
                    <a:pt x="3146704" y="577062"/>
                  </a:lnTo>
                  <a:lnTo>
                    <a:pt x="3149333" y="577062"/>
                  </a:lnTo>
                  <a:lnTo>
                    <a:pt x="3150451" y="576592"/>
                  </a:lnTo>
                  <a:lnTo>
                    <a:pt x="3152317" y="574738"/>
                  </a:lnTo>
                  <a:lnTo>
                    <a:pt x="3152775" y="573620"/>
                  </a:lnTo>
                  <a:lnTo>
                    <a:pt x="3152775" y="570979"/>
                  </a:lnTo>
                  <a:close/>
                </a:path>
                <a:path w="7010400" h="2847340">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7010400" h="2847340">
                  <a:moveTo>
                    <a:pt x="3200400" y="2841104"/>
                  </a:moveTo>
                  <a:lnTo>
                    <a:pt x="3199942" y="2839986"/>
                  </a:lnTo>
                  <a:lnTo>
                    <a:pt x="3198076" y="2838132"/>
                  </a:lnTo>
                  <a:lnTo>
                    <a:pt x="3196958" y="2837662"/>
                  </a:lnTo>
                  <a:lnTo>
                    <a:pt x="3194329" y="2837662"/>
                  </a:lnTo>
                  <a:lnTo>
                    <a:pt x="3193211" y="2838132"/>
                  </a:lnTo>
                  <a:lnTo>
                    <a:pt x="3191345" y="2839986"/>
                  </a:lnTo>
                  <a:lnTo>
                    <a:pt x="3190875" y="2841104"/>
                  </a:lnTo>
                  <a:lnTo>
                    <a:pt x="3190875" y="2843746"/>
                  </a:lnTo>
                  <a:lnTo>
                    <a:pt x="3191345" y="2844863"/>
                  </a:lnTo>
                  <a:lnTo>
                    <a:pt x="3193211" y="2846717"/>
                  </a:lnTo>
                  <a:lnTo>
                    <a:pt x="3194329" y="2847187"/>
                  </a:lnTo>
                  <a:lnTo>
                    <a:pt x="3196958" y="2847187"/>
                  </a:lnTo>
                  <a:lnTo>
                    <a:pt x="3198076" y="2846717"/>
                  </a:lnTo>
                  <a:lnTo>
                    <a:pt x="3199942" y="2844863"/>
                  </a:lnTo>
                  <a:lnTo>
                    <a:pt x="3200400" y="2843746"/>
                  </a:lnTo>
                  <a:lnTo>
                    <a:pt x="3200400" y="2841104"/>
                  </a:lnTo>
                  <a:close/>
                </a:path>
                <a:path w="7010400" h="2847340">
                  <a:moveTo>
                    <a:pt x="3200400" y="2273579"/>
                  </a:moveTo>
                  <a:lnTo>
                    <a:pt x="3199942" y="2272449"/>
                  </a:lnTo>
                  <a:lnTo>
                    <a:pt x="3198076" y="2270595"/>
                  </a:lnTo>
                  <a:lnTo>
                    <a:pt x="3196958" y="2270125"/>
                  </a:lnTo>
                  <a:lnTo>
                    <a:pt x="3194329" y="2270125"/>
                  </a:lnTo>
                  <a:lnTo>
                    <a:pt x="3193211" y="2270595"/>
                  </a:lnTo>
                  <a:lnTo>
                    <a:pt x="3191345" y="2272449"/>
                  </a:lnTo>
                  <a:lnTo>
                    <a:pt x="3190875" y="2273579"/>
                  </a:lnTo>
                  <a:lnTo>
                    <a:pt x="3190875" y="2276208"/>
                  </a:lnTo>
                  <a:lnTo>
                    <a:pt x="3191345" y="2277326"/>
                  </a:lnTo>
                  <a:lnTo>
                    <a:pt x="3193211" y="2279192"/>
                  </a:lnTo>
                  <a:lnTo>
                    <a:pt x="3194329" y="2279650"/>
                  </a:lnTo>
                  <a:lnTo>
                    <a:pt x="3196958" y="2279650"/>
                  </a:lnTo>
                  <a:lnTo>
                    <a:pt x="3198076" y="2279192"/>
                  </a:lnTo>
                  <a:lnTo>
                    <a:pt x="3199942" y="2277326"/>
                  </a:lnTo>
                  <a:lnTo>
                    <a:pt x="3200400" y="2276208"/>
                  </a:lnTo>
                  <a:lnTo>
                    <a:pt x="3200400" y="2273579"/>
                  </a:lnTo>
                  <a:close/>
                </a:path>
                <a:path w="7010400" h="2847340">
                  <a:moveTo>
                    <a:pt x="3200400" y="1706041"/>
                  </a:moveTo>
                  <a:lnTo>
                    <a:pt x="3199942" y="1704924"/>
                  </a:lnTo>
                  <a:lnTo>
                    <a:pt x="3198076" y="1703070"/>
                  </a:lnTo>
                  <a:lnTo>
                    <a:pt x="3196958" y="1702600"/>
                  </a:lnTo>
                  <a:lnTo>
                    <a:pt x="3194329" y="1702600"/>
                  </a:lnTo>
                  <a:lnTo>
                    <a:pt x="3193211" y="1703070"/>
                  </a:lnTo>
                  <a:lnTo>
                    <a:pt x="3191345" y="1704924"/>
                  </a:lnTo>
                  <a:lnTo>
                    <a:pt x="3190875" y="1706041"/>
                  </a:lnTo>
                  <a:lnTo>
                    <a:pt x="3190875" y="1708683"/>
                  </a:lnTo>
                  <a:lnTo>
                    <a:pt x="3191345" y="1709801"/>
                  </a:lnTo>
                  <a:lnTo>
                    <a:pt x="3193211" y="1711655"/>
                  </a:lnTo>
                  <a:lnTo>
                    <a:pt x="3194329" y="1712125"/>
                  </a:lnTo>
                  <a:lnTo>
                    <a:pt x="3196958" y="1712125"/>
                  </a:lnTo>
                  <a:lnTo>
                    <a:pt x="3198076" y="1711655"/>
                  </a:lnTo>
                  <a:lnTo>
                    <a:pt x="3199942" y="1709801"/>
                  </a:lnTo>
                  <a:lnTo>
                    <a:pt x="3200400" y="1708683"/>
                  </a:lnTo>
                  <a:lnTo>
                    <a:pt x="3200400" y="1706041"/>
                  </a:lnTo>
                  <a:close/>
                </a:path>
                <a:path w="7010400" h="2847340">
                  <a:moveTo>
                    <a:pt x="3200400" y="1138516"/>
                  </a:moveTo>
                  <a:lnTo>
                    <a:pt x="3199942" y="1137399"/>
                  </a:lnTo>
                  <a:lnTo>
                    <a:pt x="3198076" y="1135532"/>
                  </a:lnTo>
                  <a:lnTo>
                    <a:pt x="3196958" y="1135075"/>
                  </a:lnTo>
                  <a:lnTo>
                    <a:pt x="3194329" y="1135075"/>
                  </a:lnTo>
                  <a:lnTo>
                    <a:pt x="3193211" y="1135532"/>
                  </a:lnTo>
                  <a:lnTo>
                    <a:pt x="3191345" y="1137399"/>
                  </a:lnTo>
                  <a:lnTo>
                    <a:pt x="3190875" y="1138516"/>
                  </a:lnTo>
                  <a:lnTo>
                    <a:pt x="3190875" y="1141145"/>
                  </a:lnTo>
                  <a:lnTo>
                    <a:pt x="3191345" y="1142263"/>
                  </a:lnTo>
                  <a:lnTo>
                    <a:pt x="3193211" y="1144130"/>
                  </a:lnTo>
                  <a:lnTo>
                    <a:pt x="3194329" y="1144600"/>
                  </a:lnTo>
                  <a:lnTo>
                    <a:pt x="3196958" y="1144600"/>
                  </a:lnTo>
                  <a:lnTo>
                    <a:pt x="3198076" y="1144130"/>
                  </a:lnTo>
                  <a:lnTo>
                    <a:pt x="3199942" y="1142263"/>
                  </a:lnTo>
                  <a:lnTo>
                    <a:pt x="3200400" y="1141145"/>
                  </a:lnTo>
                  <a:lnTo>
                    <a:pt x="3200400" y="1138516"/>
                  </a:lnTo>
                  <a:close/>
                </a:path>
                <a:path w="7010400" h="2847340">
                  <a:moveTo>
                    <a:pt x="3200400" y="570979"/>
                  </a:moveTo>
                  <a:lnTo>
                    <a:pt x="3199942" y="569861"/>
                  </a:lnTo>
                  <a:lnTo>
                    <a:pt x="3198076" y="568007"/>
                  </a:lnTo>
                  <a:lnTo>
                    <a:pt x="3196958" y="567537"/>
                  </a:lnTo>
                  <a:lnTo>
                    <a:pt x="3194329" y="567537"/>
                  </a:lnTo>
                  <a:lnTo>
                    <a:pt x="3193211" y="568007"/>
                  </a:lnTo>
                  <a:lnTo>
                    <a:pt x="3191345" y="569861"/>
                  </a:lnTo>
                  <a:lnTo>
                    <a:pt x="3190875" y="570979"/>
                  </a:lnTo>
                  <a:lnTo>
                    <a:pt x="3190875" y="573620"/>
                  </a:lnTo>
                  <a:lnTo>
                    <a:pt x="3191345" y="574738"/>
                  </a:lnTo>
                  <a:lnTo>
                    <a:pt x="3193211" y="576592"/>
                  </a:lnTo>
                  <a:lnTo>
                    <a:pt x="3194329" y="577062"/>
                  </a:lnTo>
                  <a:lnTo>
                    <a:pt x="3196958" y="577062"/>
                  </a:lnTo>
                  <a:lnTo>
                    <a:pt x="3198076" y="576592"/>
                  </a:lnTo>
                  <a:lnTo>
                    <a:pt x="3199942" y="574738"/>
                  </a:lnTo>
                  <a:lnTo>
                    <a:pt x="3200400" y="573620"/>
                  </a:lnTo>
                  <a:lnTo>
                    <a:pt x="3200400" y="570979"/>
                  </a:lnTo>
                  <a:close/>
                </a:path>
                <a:path w="7010400" h="2847340">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7010400" h="2847340">
                  <a:moveTo>
                    <a:pt x="3248025" y="2841104"/>
                  </a:moveTo>
                  <a:lnTo>
                    <a:pt x="3247567" y="2839986"/>
                  </a:lnTo>
                  <a:lnTo>
                    <a:pt x="3245701" y="2838132"/>
                  </a:lnTo>
                  <a:lnTo>
                    <a:pt x="3244583" y="2837662"/>
                  </a:lnTo>
                  <a:lnTo>
                    <a:pt x="3241954" y="2837662"/>
                  </a:lnTo>
                  <a:lnTo>
                    <a:pt x="3240836" y="2838132"/>
                  </a:lnTo>
                  <a:lnTo>
                    <a:pt x="3238970" y="2839986"/>
                  </a:lnTo>
                  <a:lnTo>
                    <a:pt x="3238500" y="2841104"/>
                  </a:lnTo>
                  <a:lnTo>
                    <a:pt x="3238500" y="2843746"/>
                  </a:lnTo>
                  <a:lnTo>
                    <a:pt x="3238970" y="2844863"/>
                  </a:lnTo>
                  <a:lnTo>
                    <a:pt x="3240836" y="2846717"/>
                  </a:lnTo>
                  <a:lnTo>
                    <a:pt x="3241954" y="2847187"/>
                  </a:lnTo>
                  <a:lnTo>
                    <a:pt x="3244583" y="2847187"/>
                  </a:lnTo>
                  <a:lnTo>
                    <a:pt x="3245701" y="2846717"/>
                  </a:lnTo>
                  <a:lnTo>
                    <a:pt x="3247567" y="2844863"/>
                  </a:lnTo>
                  <a:lnTo>
                    <a:pt x="3248025" y="2843746"/>
                  </a:lnTo>
                  <a:lnTo>
                    <a:pt x="3248025" y="2841104"/>
                  </a:lnTo>
                  <a:close/>
                </a:path>
                <a:path w="7010400" h="2847340">
                  <a:moveTo>
                    <a:pt x="3248025" y="2273579"/>
                  </a:moveTo>
                  <a:lnTo>
                    <a:pt x="3247567" y="2272449"/>
                  </a:lnTo>
                  <a:lnTo>
                    <a:pt x="3245701" y="2270595"/>
                  </a:lnTo>
                  <a:lnTo>
                    <a:pt x="3244583" y="2270125"/>
                  </a:lnTo>
                  <a:lnTo>
                    <a:pt x="3241954" y="2270125"/>
                  </a:lnTo>
                  <a:lnTo>
                    <a:pt x="3240836" y="2270595"/>
                  </a:lnTo>
                  <a:lnTo>
                    <a:pt x="3238970" y="2272449"/>
                  </a:lnTo>
                  <a:lnTo>
                    <a:pt x="3238500" y="2273579"/>
                  </a:lnTo>
                  <a:lnTo>
                    <a:pt x="3238500" y="2276208"/>
                  </a:lnTo>
                  <a:lnTo>
                    <a:pt x="3238970" y="2277326"/>
                  </a:lnTo>
                  <a:lnTo>
                    <a:pt x="3240836" y="2279192"/>
                  </a:lnTo>
                  <a:lnTo>
                    <a:pt x="3241954" y="2279650"/>
                  </a:lnTo>
                  <a:lnTo>
                    <a:pt x="3244583" y="2279650"/>
                  </a:lnTo>
                  <a:lnTo>
                    <a:pt x="3245701" y="2279192"/>
                  </a:lnTo>
                  <a:lnTo>
                    <a:pt x="3247567" y="2277326"/>
                  </a:lnTo>
                  <a:lnTo>
                    <a:pt x="3248025" y="2276208"/>
                  </a:lnTo>
                  <a:lnTo>
                    <a:pt x="3248025" y="2273579"/>
                  </a:lnTo>
                  <a:close/>
                </a:path>
                <a:path w="7010400" h="2847340">
                  <a:moveTo>
                    <a:pt x="3248025" y="1706041"/>
                  </a:moveTo>
                  <a:lnTo>
                    <a:pt x="3247567" y="1704924"/>
                  </a:lnTo>
                  <a:lnTo>
                    <a:pt x="3245701" y="1703070"/>
                  </a:lnTo>
                  <a:lnTo>
                    <a:pt x="3244583" y="1702600"/>
                  </a:lnTo>
                  <a:lnTo>
                    <a:pt x="3241954" y="1702600"/>
                  </a:lnTo>
                  <a:lnTo>
                    <a:pt x="3240836" y="1703070"/>
                  </a:lnTo>
                  <a:lnTo>
                    <a:pt x="3238970" y="1704924"/>
                  </a:lnTo>
                  <a:lnTo>
                    <a:pt x="3238500" y="1706041"/>
                  </a:lnTo>
                  <a:lnTo>
                    <a:pt x="3238500" y="1708683"/>
                  </a:lnTo>
                  <a:lnTo>
                    <a:pt x="3238970" y="1709801"/>
                  </a:lnTo>
                  <a:lnTo>
                    <a:pt x="3240836" y="1711655"/>
                  </a:lnTo>
                  <a:lnTo>
                    <a:pt x="3241954" y="1712125"/>
                  </a:lnTo>
                  <a:lnTo>
                    <a:pt x="3244583" y="1712125"/>
                  </a:lnTo>
                  <a:lnTo>
                    <a:pt x="3245701" y="1711655"/>
                  </a:lnTo>
                  <a:lnTo>
                    <a:pt x="3247567" y="1709801"/>
                  </a:lnTo>
                  <a:lnTo>
                    <a:pt x="3248025" y="1708683"/>
                  </a:lnTo>
                  <a:lnTo>
                    <a:pt x="3248025" y="1706041"/>
                  </a:lnTo>
                  <a:close/>
                </a:path>
                <a:path w="7010400" h="2847340">
                  <a:moveTo>
                    <a:pt x="3248025" y="1138516"/>
                  </a:moveTo>
                  <a:lnTo>
                    <a:pt x="3247567" y="1137399"/>
                  </a:lnTo>
                  <a:lnTo>
                    <a:pt x="3245701" y="1135532"/>
                  </a:lnTo>
                  <a:lnTo>
                    <a:pt x="3244583" y="1135075"/>
                  </a:lnTo>
                  <a:lnTo>
                    <a:pt x="3241954" y="1135075"/>
                  </a:lnTo>
                  <a:lnTo>
                    <a:pt x="3240836" y="1135532"/>
                  </a:lnTo>
                  <a:lnTo>
                    <a:pt x="3238970" y="1137399"/>
                  </a:lnTo>
                  <a:lnTo>
                    <a:pt x="3238500" y="1138516"/>
                  </a:lnTo>
                  <a:lnTo>
                    <a:pt x="3238500" y="1141145"/>
                  </a:lnTo>
                  <a:lnTo>
                    <a:pt x="3238970" y="1142263"/>
                  </a:lnTo>
                  <a:lnTo>
                    <a:pt x="3240836" y="1144130"/>
                  </a:lnTo>
                  <a:lnTo>
                    <a:pt x="3241954" y="1144600"/>
                  </a:lnTo>
                  <a:lnTo>
                    <a:pt x="3244583" y="1144600"/>
                  </a:lnTo>
                  <a:lnTo>
                    <a:pt x="3245701" y="1144130"/>
                  </a:lnTo>
                  <a:lnTo>
                    <a:pt x="3247567" y="1142263"/>
                  </a:lnTo>
                  <a:lnTo>
                    <a:pt x="3248025" y="1141145"/>
                  </a:lnTo>
                  <a:lnTo>
                    <a:pt x="3248025" y="1138516"/>
                  </a:lnTo>
                  <a:close/>
                </a:path>
                <a:path w="7010400" h="2847340">
                  <a:moveTo>
                    <a:pt x="3248025" y="570979"/>
                  </a:moveTo>
                  <a:lnTo>
                    <a:pt x="3247567" y="569861"/>
                  </a:lnTo>
                  <a:lnTo>
                    <a:pt x="3245701" y="568007"/>
                  </a:lnTo>
                  <a:lnTo>
                    <a:pt x="3244583" y="567537"/>
                  </a:lnTo>
                  <a:lnTo>
                    <a:pt x="3241954" y="567537"/>
                  </a:lnTo>
                  <a:lnTo>
                    <a:pt x="3240836" y="568007"/>
                  </a:lnTo>
                  <a:lnTo>
                    <a:pt x="3238970" y="569861"/>
                  </a:lnTo>
                  <a:lnTo>
                    <a:pt x="3238500" y="570979"/>
                  </a:lnTo>
                  <a:lnTo>
                    <a:pt x="3238500" y="573620"/>
                  </a:lnTo>
                  <a:lnTo>
                    <a:pt x="3238970" y="574738"/>
                  </a:lnTo>
                  <a:lnTo>
                    <a:pt x="3240836" y="576592"/>
                  </a:lnTo>
                  <a:lnTo>
                    <a:pt x="3241954" y="577062"/>
                  </a:lnTo>
                  <a:lnTo>
                    <a:pt x="3244583" y="577062"/>
                  </a:lnTo>
                  <a:lnTo>
                    <a:pt x="3245701" y="576592"/>
                  </a:lnTo>
                  <a:lnTo>
                    <a:pt x="3247567" y="574738"/>
                  </a:lnTo>
                  <a:lnTo>
                    <a:pt x="3248025" y="573620"/>
                  </a:lnTo>
                  <a:lnTo>
                    <a:pt x="3248025" y="570979"/>
                  </a:lnTo>
                  <a:close/>
                </a:path>
                <a:path w="7010400" h="2847340">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7010400" h="2847340">
                  <a:moveTo>
                    <a:pt x="3295650" y="2841104"/>
                  </a:moveTo>
                  <a:lnTo>
                    <a:pt x="3295192" y="2839986"/>
                  </a:lnTo>
                  <a:lnTo>
                    <a:pt x="3293326" y="2838132"/>
                  </a:lnTo>
                  <a:lnTo>
                    <a:pt x="3292208" y="2837662"/>
                  </a:lnTo>
                  <a:lnTo>
                    <a:pt x="3289579" y="2837662"/>
                  </a:lnTo>
                  <a:lnTo>
                    <a:pt x="3288461" y="2838132"/>
                  </a:lnTo>
                  <a:lnTo>
                    <a:pt x="3286595" y="2839986"/>
                  </a:lnTo>
                  <a:lnTo>
                    <a:pt x="3286125" y="2841104"/>
                  </a:lnTo>
                  <a:lnTo>
                    <a:pt x="3286125" y="2843746"/>
                  </a:lnTo>
                  <a:lnTo>
                    <a:pt x="3286595" y="2844863"/>
                  </a:lnTo>
                  <a:lnTo>
                    <a:pt x="3288461" y="2846717"/>
                  </a:lnTo>
                  <a:lnTo>
                    <a:pt x="3289579" y="2847187"/>
                  </a:lnTo>
                  <a:lnTo>
                    <a:pt x="3292208" y="2847187"/>
                  </a:lnTo>
                  <a:lnTo>
                    <a:pt x="3293326" y="2846717"/>
                  </a:lnTo>
                  <a:lnTo>
                    <a:pt x="3295192" y="2844863"/>
                  </a:lnTo>
                  <a:lnTo>
                    <a:pt x="3295650" y="2843746"/>
                  </a:lnTo>
                  <a:lnTo>
                    <a:pt x="3295650" y="2841104"/>
                  </a:lnTo>
                  <a:close/>
                </a:path>
                <a:path w="7010400" h="2847340">
                  <a:moveTo>
                    <a:pt x="3295650" y="2273579"/>
                  </a:moveTo>
                  <a:lnTo>
                    <a:pt x="3295192" y="2272449"/>
                  </a:lnTo>
                  <a:lnTo>
                    <a:pt x="3293326" y="2270595"/>
                  </a:lnTo>
                  <a:lnTo>
                    <a:pt x="3292208" y="2270125"/>
                  </a:lnTo>
                  <a:lnTo>
                    <a:pt x="3289579" y="2270125"/>
                  </a:lnTo>
                  <a:lnTo>
                    <a:pt x="3288461" y="2270595"/>
                  </a:lnTo>
                  <a:lnTo>
                    <a:pt x="3286595" y="2272449"/>
                  </a:lnTo>
                  <a:lnTo>
                    <a:pt x="3286125" y="2273579"/>
                  </a:lnTo>
                  <a:lnTo>
                    <a:pt x="3286125" y="2276208"/>
                  </a:lnTo>
                  <a:lnTo>
                    <a:pt x="3286595" y="2277326"/>
                  </a:lnTo>
                  <a:lnTo>
                    <a:pt x="3288461" y="2279192"/>
                  </a:lnTo>
                  <a:lnTo>
                    <a:pt x="3289579" y="2279650"/>
                  </a:lnTo>
                  <a:lnTo>
                    <a:pt x="3292208" y="2279650"/>
                  </a:lnTo>
                  <a:lnTo>
                    <a:pt x="3293326" y="2279192"/>
                  </a:lnTo>
                  <a:lnTo>
                    <a:pt x="3295192" y="2277326"/>
                  </a:lnTo>
                  <a:lnTo>
                    <a:pt x="3295650" y="2276208"/>
                  </a:lnTo>
                  <a:lnTo>
                    <a:pt x="3295650" y="2273579"/>
                  </a:lnTo>
                  <a:close/>
                </a:path>
                <a:path w="7010400" h="2847340">
                  <a:moveTo>
                    <a:pt x="3295650" y="1706041"/>
                  </a:moveTo>
                  <a:lnTo>
                    <a:pt x="3295192" y="1704924"/>
                  </a:lnTo>
                  <a:lnTo>
                    <a:pt x="3293326" y="1703070"/>
                  </a:lnTo>
                  <a:lnTo>
                    <a:pt x="3292208" y="1702600"/>
                  </a:lnTo>
                  <a:lnTo>
                    <a:pt x="3289579" y="1702600"/>
                  </a:lnTo>
                  <a:lnTo>
                    <a:pt x="3288461" y="1703070"/>
                  </a:lnTo>
                  <a:lnTo>
                    <a:pt x="3286595" y="1704924"/>
                  </a:lnTo>
                  <a:lnTo>
                    <a:pt x="3286125" y="1706041"/>
                  </a:lnTo>
                  <a:lnTo>
                    <a:pt x="3286125" y="1708683"/>
                  </a:lnTo>
                  <a:lnTo>
                    <a:pt x="3286595" y="1709801"/>
                  </a:lnTo>
                  <a:lnTo>
                    <a:pt x="3288461" y="1711655"/>
                  </a:lnTo>
                  <a:lnTo>
                    <a:pt x="3289579" y="1712125"/>
                  </a:lnTo>
                  <a:lnTo>
                    <a:pt x="3292208" y="1712125"/>
                  </a:lnTo>
                  <a:lnTo>
                    <a:pt x="3293326" y="1711655"/>
                  </a:lnTo>
                  <a:lnTo>
                    <a:pt x="3295192" y="1709801"/>
                  </a:lnTo>
                  <a:lnTo>
                    <a:pt x="3295650" y="1708683"/>
                  </a:lnTo>
                  <a:lnTo>
                    <a:pt x="3295650" y="1706041"/>
                  </a:lnTo>
                  <a:close/>
                </a:path>
                <a:path w="7010400" h="2847340">
                  <a:moveTo>
                    <a:pt x="3295650" y="1138516"/>
                  </a:moveTo>
                  <a:lnTo>
                    <a:pt x="3295192" y="1137399"/>
                  </a:lnTo>
                  <a:lnTo>
                    <a:pt x="3293326" y="1135532"/>
                  </a:lnTo>
                  <a:lnTo>
                    <a:pt x="3292208" y="1135075"/>
                  </a:lnTo>
                  <a:lnTo>
                    <a:pt x="3289579" y="1135075"/>
                  </a:lnTo>
                  <a:lnTo>
                    <a:pt x="3288461" y="1135532"/>
                  </a:lnTo>
                  <a:lnTo>
                    <a:pt x="3286595" y="1137399"/>
                  </a:lnTo>
                  <a:lnTo>
                    <a:pt x="3286125" y="1138516"/>
                  </a:lnTo>
                  <a:lnTo>
                    <a:pt x="3286125" y="1141145"/>
                  </a:lnTo>
                  <a:lnTo>
                    <a:pt x="3286595" y="1142263"/>
                  </a:lnTo>
                  <a:lnTo>
                    <a:pt x="3288461" y="1144130"/>
                  </a:lnTo>
                  <a:lnTo>
                    <a:pt x="3289579" y="1144600"/>
                  </a:lnTo>
                  <a:lnTo>
                    <a:pt x="3292208" y="1144600"/>
                  </a:lnTo>
                  <a:lnTo>
                    <a:pt x="3293326" y="1144130"/>
                  </a:lnTo>
                  <a:lnTo>
                    <a:pt x="3295192" y="1142263"/>
                  </a:lnTo>
                  <a:lnTo>
                    <a:pt x="3295650" y="1141145"/>
                  </a:lnTo>
                  <a:lnTo>
                    <a:pt x="3295650" y="1138516"/>
                  </a:lnTo>
                  <a:close/>
                </a:path>
                <a:path w="7010400" h="2847340">
                  <a:moveTo>
                    <a:pt x="3295650" y="570979"/>
                  </a:moveTo>
                  <a:lnTo>
                    <a:pt x="3295192" y="569861"/>
                  </a:lnTo>
                  <a:lnTo>
                    <a:pt x="3293326" y="568007"/>
                  </a:lnTo>
                  <a:lnTo>
                    <a:pt x="3292208" y="567537"/>
                  </a:lnTo>
                  <a:lnTo>
                    <a:pt x="3289579" y="567537"/>
                  </a:lnTo>
                  <a:lnTo>
                    <a:pt x="3288461" y="568007"/>
                  </a:lnTo>
                  <a:lnTo>
                    <a:pt x="3286595" y="569861"/>
                  </a:lnTo>
                  <a:lnTo>
                    <a:pt x="3286125" y="570979"/>
                  </a:lnTo>
                  <a:lnTo>
                    <a:pt x="3286125" y="573620"/>
                  </a:lnTo>
                  <a:lnTo>
                    <a:pt x="3286595" y="574738"/>
                  </a:lnTo>
                  <a:lnTo>
                    <a:pt x="3288461" y="576592"/>
                  </a:lnTo>
                  <a:lnTo>
                    <a:pt x="3289579" y="577062"/>
                  </a:lnTo>
                  <a:lnTo>
                    <a:pt x="3292208" y="577062"/>
                  </a:lnTo>
                  <a:lnTo>
                    <a:pt x="3293326" y="576592"/>
                  </a:lnTo>
                  <a:lnTo>
                    <a:pt x="3295192" y="574738"/>
                  </a:lnTo>
                  <a:lnTo>
                    <a:pt x="3295650" y="573620"/>
                  </a:lnTo>
                  <a:lnTo>
                    <a:pt x="3295650" y="570979"/>
                  </a:lnTo>
                  <a:close/>
                </a:path>
                <a:path w="7010400" h="2847340">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7010400" h="2847340">
                  <a:moveTo>
                    <a:pt x="3343275" y="2841104"/>
                  </a:moveTo>
                  <a:lnTo>
                    <a:pt x="3342817" y="2839986"/>
                  </a:lnTo>
                  <a:lnTo>
                    <a:pt x="3340951" y="2838132"/>
                  </a:lnTo>
                  <a:lnTo>
                    <a:pt x="3339833" y="2837662"/>
                  </a:lnTo>
                  <a:lnTo>
                    <a:pt x="3337204" y="2837662"/>
                  </a:lnTo>
                  <a:lnTo>
                    <a:pt x="3336086" y="2838132"/>
                  </a:lnTo>
                  <a:lnTo>
                    <a:pt x="3334220" y="2839986"/>
                  </a:lnTo>
                  <a:lnTo>
                    <a:pt x="3333750" y="2841104"/>
                  </a:lnTo>
                  <a:lnTo>
                    <a:pt x="3333750" y="2843746"/>
                  </a:lnTo>
                  <a:lnTo>
                    <a:pt x="3334220" y="2844863"/>
                  </a:lnTo>
                  <a:lnTo>
                    <a:pt x="3336086" y="2846717"/>
                  </a:lnTo>
                  <a:lnTo>
                    <a:pt x="3337204" y="2847187"/>
                  </a:lnTo>
                  <a:lnTo>
                    <a:pt x="3339833" y="2847187"/>
                  </a:lnTo>
                  <a:lnTo>
                    <a:pt x="3340951" y="2846717"/>
                  </a:lnTo>
                  <a:lnTo>
                    <a:pt x="3342817" y="2844863"/>
                  </a:lnTo>
                  <a:lnTo>
                    <a:pt x="3343275" y="2843746"/>
                  </a:lnTo>
                  <a:lnTo>
                    <a:pt x="3343275" y="2841104"/>
                  </a:lnTo>
                  <a:close/>
                </a:path>
                <a:path w="7010400" h="2847340">
                  <a:moveTo>
                    <a:pt x="3343275" y="2273579"/>
                  </a:moveTo>
                  <a:lnTo>
                    <a:pt x="3342817" y="2272449"/>
                  </a:lnTo>
                  <a:lnTo>
                    <a:pt x="3340951" y="2270595"/>
                  </a:lnTo>
                  <a:lnTo>
                    <a:pt x="3339833" y="2270125"/>
                  </a:lnTo>
                  <a:lnTo>
                    <a:pt x="3337204" y="2270125"/>
                  </a:lnTo>
                  <a:lnTo>
                    <a:pt x="3336086" y="2270595"/>
                  </a:lnTo>
                  <a:lnTo>
                    <a:pt x="3334220" y="2272449"/>
                  </a:lnTo>
                  <a:lnTo>
                    <a:pt x="3333750" y="2273579"/>
                  </a:lnTo>
                  <a:lnTo>
                    <a:pt x="3333750" y="2276208"/>
                  </a:lnTo>
                  <a:lnTo>
                    <a:pt x="3334220" y="2277326"/>
                  </a:lnTo>
                  <a:lnTo>
                    <a:pt x="3336086" y="2279192"/>
                  </a:lnTo>
                  <a:lnTo>
                    <a:pt x="3337204" y="2279650"/>
                  </a:lnTo>
                  <a:lnTo>
                    <a:pt x="3339833" y="2279650"/>
                  </a:lnTo>
                  <a:lnTo>
                    <a:pt x="3340951" y="2279192"/>
                  </a:lnTo>
                  <a:lnTo>
                    <a:pt x="3342817" y="2277326"/>
                  </a:lnTo>
                  <a:lnTo>
                    <a:pt x="3343275" y="2276208"/>
                  </a:lnTo>
                  <a:lnTo>
                    <a:pt x="3343275" y="2273579"/>
                  </a:lnTo>
                  <a:close/>
                </a:path>
                <a:path w="7010400" h="2847340">
                  <a:moveTo>
                    <a:pt x="3343275" y="1706041"/>
                  </a:moveTo>
                  <a:lnTo>
                    <a:pt x="3342817" y="1704924"/>
                  </a:lnTo>
                  <a:lnTo>
                    <a:pt x="3340951" y="1703070"/>
                  </a:lnTo>
                  <a:lnTo>
                    <a:pt x="3339833" y="1702600"/>
                  </a:lnTo>
                  <a:lnTo>
                    <a:pt x="3337204" y="1702600"/>
                  </a:lnTo>
                  <a:lnTo>
                    <a:pt x="3336086" y="1703070"/>
                  </a:lnTo>
                  <a:lnTo>
                    <a:pt x="3334220" y="1704924"/>
                  </a:lnTo>
                  <a:lnTo>
                    <a:pt x="3333750" y="1706041"/>
                  </a:lnTo>
                  <a:lnTo>
                    <a:pt x="3333750" y="1708683"/>
                  </a:lnTo>
                  <a:lnTo>
                    <a:pt x="3334220" y="1709801"/>
                  </a:lnTo>
                  <a:lnTo>
                    <a:pt x="3336086" y="1711655"/>
                  </a:lnTo>
                  <a:lnTo>
                    <a:pt x="3337204" y="1712125"/>
                  </a:lnTo>
                  <a:lnTo>
                    <a:pt x="3339833" y="1712125"/>
                  </a:lnTo>
                  <a:lnTo>
                    <a:pt x="3340951" y="1711655"/>
                  </a:lnTo>
                  <a:lnTo>
                    <a:pt x="3342817" y="1709801"/>
                  </a:lnTo>
                  <a:lnTo>
                    <a:pt x="3343275" y="1708683"/>
                  </a:lnTo>
                  <a:lnTo>
                    <a:pt x="3343275" y="1706041"/>
                  </a:lnTo>
                  <a:close/>
                </a:path>
                <a:path w="7010400" h="2847340">
                  <a:moveTo>
                    <a:pt x="3343275" y="1138516"/>
                  </a:moveTo>
                  <a:lnTo>
                    <a:pt x="3342817" y="1137399"/>
                  </a:lnTo>
                  <a:lnTo>
                    <a:pt x="3340951" y="1135532"/>
                  </a:lnTo>
                  <a:lnTo>
                    <a:pt x="3339833" y="1135075"/>
                  </a:lnTo>
                  <a:lnTo>
                    <a:pt x="3337204" y="1135075"/>
                  </a:lnTo>
                  <a:lnTo>
                    <a:pt x="3336086" y="1135532"/>
                  </a:lnTo>
                  <a:lnTo>
                    <a:pt x="3334220" y="1137399"/>
                  </a:lnTo>
                  <a:lnTo>
                    <a:pt x="3333750" y="1138516"/>
                  </a:lnTo>
                  <a:lnTo>
                    <a:pt x="3333750" y="1141145"/>
                  </a:lnTo>
                  <a:lnTo>
                    <a:pt x="3334220" y="1142263"/>
                  </a:lnTo>
                  <a:lnTo>
                    <a:pt x="3336086" y="1144130"/>
                  </a:lnTo>
                  <a:lnTo>
                    <a:pt x="3337204" y="1144600"/>
                  </a:lnTo>
                  <a:lnTo>
                    <a:pt x="3339833" y="1144600"/>
                  </a:lnTo>
                  <a:lnTo>
                    <a:pt x="3340951" y="1144130"/>
                  </a:lnTo>
                  <a:lnTo>
                    <a:pt x="3342817" y="1142263"/>
                  </a:lnTo>
                  <a:lnTo>
                    <a:pt x="3343275" y="1141145"/>
                  </a:lnTo>
                  <a:lnTo>
                    <a:pt x="3343275" y="1138516"/>
                  </a:lnTo>
                  <a:close/>
                </a:path>
                <a:path w="7010400" h="2847340">
                  <a:moveTo>
                    <a:pt x="3343275" y="570979"/>
                  </a:moveTo>
                  <a:lnTo>
                    <a:pt x="3342817" y="569861"/>
                  </a:lnTo>
                  <a:lnTo>
                    <a:pt x="3340951" y="568007"/>
                  </a:lnTo>
                  <a:lnTo>
                    <a:pt x="3339833" y="567537"/>
                  </a:lnTo>
                  <a:lnTo>
                    <a:pt x="3337204" y="567537"/>
                  </a:lnTo>
                  <a:lnTo>
                    <a:pt x="3336086" y="568007"/>
                  </a:lnTo>
                  <a:lnTo>
                    <a:pt x="3334220" y="569861"/>
                  </a:lnTo>
                  <a:lnTo>
                    <a:pt x="3333750" y="570979"/>
                  </a:lnTo>
                  <a:lnTo>
                    <a:pt x="3333750" y="573620"/>
                  </a:lnTo>
                  <a:lnTo>
                    <a:pt x="3334220" y="574738"/>
                  </a:lnTo>
                  <a:lnTo>
                    <a:pt x="3336086" y="576592"/>
                  </a:lnTo>
                  <a:lnTo>
                    <a:pt x="3337204" y="577062"/>
                  </a:lnTo>
                  <a:lnTo>
                    <a:pt x="3339833" y="577062"/>
                  </a:lnTo>
                  <a:lnTo>
                    <a:pt x="3340951" y="576592"/>
                  </a:lnTo>
                  <a:lnTo>
                    <a:pt x="3342817" y="574738"/>
                  </a:lnTo>
                  <a:lnTo>
                    <a:pt x="3343275" y="573620"/>
                  </a:lnTo>
                  <a:lnTo>
                    <a:pt x="3343275" y="570979"/>
                  </a:lnTo>
                  <a:close/>
                </a:path>
                <a:path w="7010400" h="2847340">
                  <a:moveTo>
                    <a:pt x="3343275" y="3454"/>
                  </a:moveTo>
                  <a:lnTo>
                    <a:pt x="3342817" y="2336"/>
                  </a:lnTo>
                  <a:lnTo>
                    <a:pt x="3340951" y="469"/>
                  </a:lnTo>
                  <a:lnTo>
                    <a:pt x="3339833" y="0"/>
                  </a:lnTo>
                  <a:lnTo>
                    <a:pt x="3337204" y="0"/>
                  </a:lnTo>
                  <a:lnTo>
                    <a:pt x="3336086" y="469"/>
                  </a:lnTo>
                  <a:lnTo>
                    <a:pt x="3334220" y="2336"/>
                  </a:lnTo>
                  <a:lnTo>
                    <a:pt x="3333750" y="3454"/>
                  </a:lnTo>
                  <a:lnTo>
                    <a:pt x="3333750" y="6083"/>
                  </a:lnTo>
                  <a:lnTo>
                    <a:pt x="3334220" y="7200"/>
                  </a:lnTo>
                  <a:lnTo>
                    <a:pt x="3336086" y="9067"/>
                  </a:lnTo>
                  <a:lnTo>
                    <a:pt x="3337204" y="9525"/>
                  </a:lnTo>
                  <a:lnTo>
                    <a:pt x="3339833" y="9525"/>
                  </a:lnTo>
                  <a:lnTo>
                    <a:pt x="3340951" y="9067"/>
                  </a:lnTo>
                  <a:lnTo>
                    <a:pt x="3342817" y="7200"/>
                  </a:lnTo>
                  <a:lnTo>
                    <a:pt x="3343275" y="6083"/>
                  </a:lnTo>
                  <a:lnTo>
                    <a:pt x="3343275" y="3454"/>
                  </a:lnTo>
                  <a:close/>
                </a:path>
                <a:path w="7010400" h="2847340">
                  <a:moveTo>
                    <a:pt x="3390900" y="2841104"/>
                  </a:moveTo>
                  <a:lnTo>
                    <a:pt x="3390442" y="2839986"/>
                  </a:lnTo>
                  <a:lnTo>
                    <a:pt x="3388576" y="2838132"/>
                  </a:lnTo>
                  <a:lnTo>
                    <a:pt x="3387458" y="2837662"/>
                  </a:lnTo>
                  <a:lnTo>
                    <a:pt x="3384829" y="2837662"/>
                  </a:lnTo>
                  <a:lnTo>
                    <a:pt x="3383711" y="2838132"/>
                  </a:lnTo>
                  <a:lnTo>
                    <a:pt x="3381845" y="2839986"/>
                  </a:lnTo>
                  <a:lnTo>
                    <a:pt x="3381375" y="2841104"/>
                  </a:lnTo>
                  <a:lnTo>
                    <a:pt x="3381375" y="2843746"/>
                  </a:lnTo>
                  <a:lnTo>
                    <a:pt x="3381845" y="2844863"/>
                  </a:lnTo>
                  <a:lnTo>
                    <a:pt x="3383711" y="2846717"/>
                  </a:lnTo>
                  <a:lnTo>
                    <a:pt x="3384829" y="2847187"/>
                  </a:lnTo>
                  <a:lnTo>
                    <a:pt x="3387458" y="2847187"/>
                  </a:lnTo>
                  <a:lnTo>
                    <a:pt x="3388576" y="2846717"/>
                  </a:lnTo>
                  <a:lnTo>
                    <a:pt x="3390442" y="2844863"/>
                  </a:lnTo>
                  <a:lnTo>
                    <a:pt x="3390900" y="2843746"/>
                  </a:lnTo>
                  <a:lnTo>
                    <a:pt x="3390900" y="2841104"/>
                  </a:lnTo>
                  <a:close/>
                </a:path>
                <a:path w="7010400" h="2847340">
                  <a:moveTo>
                    <a:pt x="3390900" y="2273579"/>
                  </a:moveTo>
                  <a:lnTo>
                    <a:pt x="3390442" y="2272449"/>
                  </a:lnTo>
                  <a:lnTo>
                    <a:pt x="3388576" y="2270595"/>
                  </a:lnTo>
                  <a:lnTo>
                    <a:pt x="3387458" y="2270125"/>
                  </a:lnTo>
                  <a:lnTo>
                    <a:pt x="3384829" y="2270125"/>
                  </a:lnTo>
                  <a:lnTo>
                    <a:pt x="3383711" y="2270595"/>
                  </a:lnTo>
                  <a:lnTo>
                    <a:pt x="3381845" y="2272449"/>
                  </a:lnTo>
                  <a:lnTo>
                    <a:pt x="3381375" y="2273579"/>
                  </a:lnTo>
                  <a:lnTo>
                    <a:pt x="3381375" y="2276208"/>
                  </a:lnTo>
                  <a:lnTo>
                    <a:pt x="3381845" y="2277326"/>
                  </a:lnTo>
                  <a:lnTo>
                    <a:pt x="3383711" y="2279192"/>
                  </a:lnTo>
                  <a:lnTo>
                    <a:pt x="3384829" y="2279650"/>
                  </a:lnTo>
                  <a:lnTo>
                    <a:pt x="3387458" y="2279650"/>
                  </a:lnTo>
                  <a:lnTo>
                    <a:pt x="3388576" y="2279192"/>
                  </a:lnTo>
                  <a:lnTo>
                    <a:pt x="3390442" y="2277326"/>
                  </a:lnTo>
                  <a:lnTo>
                    <a:pt x="3390900" y="2276208"/>
                  </a:lnTo>
                  <a:lnTo>
                    <a:pt x="3390900" y="2273579"/>
                  </a:lnTo>
                  <a:close/>
                </a:path>
                <a:path w="7010400" h="2847340">
                  <a:moveTo>
                    <a:pt x="3390900" y="1706041"/>
                  </a:moveTo>
                  <a:lnTo>
                    <a:pt x="3390442" y="1704924"/>
                  </a:lnTo>
                  <a:lnTo>
                    <a:pt x="3388576" y="1703070"/>
                  </a:lnTo>
                  <a:lnTo>
                    <a:pt x="3387458" y="1702600"/>
                  </a:lnTo>
                  <a:lnTo>
                    <a:pt x="3384829" y="1702600"/>
                  </a:lnTo>
                  <a:lnTo>
                    <a:pt x="3383711" y="1703070"/>
                  </a:lnTo>
                  <a:lnTo>
                    <a:pt x="3381845" y="1704924"/>
                  </a:lnTo>
                  <a:lnTo>
                    <a:pt x="3381375" y="1706041"/>
                  </a:lnTo>
                  <a:lnTo>
                    <a:pt x="3381375" y="1708683"/>
                  </a:lnTo>
                  <a:lnTo>
                    <a:pt x="3381845" y="1709801"/>
                  </a:lnTo>
                  <a:lnTo>
                    <a:pt x="3383711" y="1711655"/>
                  </a:lnTo>
                  <a:lnTo>
                    <a:pt x="3384829" y="1712125"/>
                  </a:lnTo>
                  <a:lnTo>
                    <a:pt x="3387458" y="1712125"/>
                  </a:lnTo>
                  <a:lnTo>
                    <a:pt x="3388576" y="1711655"/>
                  </a:lnTo>
                  <a:lnTo>
                    <a:pt x="3390442" y="1709801"/>
                  </a:lnTo>
                  <a:lnTo>
                    <a:pt x="3390900" y="1708683"/>
                  </a:lnTo>
                  <a:lnTo>
                    <a:pt x="3390900" y="1706041"/>
                  </a:lnTo>
                  <a:close/>
                </a:path>
                <a:path w="7010400" h="2847340">
                  <a:moveTo>
                    <a:pt x="3390900" y="1138516"/>
                  </a:moveTo>
                  <a:lnTo>
                    <a:pt x="3390442" y="1137399"/>
                  </a:lnTo>
                  <a:lnTo>
                    <a:pt x="3388576" y="1135532"/>
                  </a:lnTo>
                  <a:lnTo>
                    <a:pt x="3387458" y="1135075"/>
                  </a:lnTo>
                  <a:lnTo>
                    <a:pt x="3384829" y="1135075"/>
                  </a:lnTo>
                  <a:lnTo>
                    <a:pt x="3383711" y="1135532"/>
                  </a:lnTo>
                  <a:lnTo>
                    <a:pt x="3381845" y="1137399"/>
                  </a:lnTo>
                  <a:lnTo>
                    <a:pt x="3381375" y="1138516"/>
                  </a:lnTo>
                  <a:lnTo>
                    <a:pt x="3381375" y="1141145"/>
                  </a:lnTo>
                  <a:lnTo>
                    <a:pt x="3381845" y="1142263"/>
                  </a:lnTo>
                  <a:lnTo>
                    <a:pt x="3383711" y="1144130"/>
                  </a:lnTo>
                  <a:lnTo>
                    <a:pt x="3384829" y="1144600"/>
                  </a:lnTo>
                  <a:lnTo>
                    <a:pt x="3387458" y="1144600"/>
                  </a:lnTo>
                  <a:lnTo>
                    <a:pt x="3388576" y="1144130"/>
                  </a:lnTo>
                  <a:lnTo>
                    <a:pt x="3390442" y="1142263"/>
                  </a:lnTo>
                  <a:lnTo>
                    <a:pt x="3390900" y="1141145"/>
                  </a:lnTo>
                  <a:lnTo>
                    <a:pt x="3390900" y="1138516"/>
                  </a:lnTo>
                  <a:close/>
                </a:path>
                <a:path w="7010400" h="2847340">
                  <a:moveTo>
                    <a:pt x="3390900" y="570979"/>
                  </a:moveTo>
                  <a:lnTo>
                    <a:pt x="3390442" y="569861"/>
                  </a:lnTo>
                  <a:lnTo>
                    <a:pt x="3388576" y="568007"/>
                  </a:lnTo>
                  <a:lnTo>
                    <a:pt x="3387458" y="567537"/>
                  </a:lnTo>
                  <a:lnTo>
                    <a:pt x="3384829" y="567537"/>
                  </a:lnTo>
                  <a:lnTo>
                    <a:pt x="3383711" y="568007"/>
                  </a:lnTo>
                  <a:lnTo>
                    <a:pt x="3381845" y="569861"/>
                  </a:lnTo>
                  <a:lnTo>
                    <a:pt x="3381375" y="570979"/>
                  </a:lnTo>
                  <a:lnTo>
                    <a:pt x="3381375" y="573620"/>
                  </a:lnTo>
                  <a:lnTo>
                    <a:pt x="3381845" y="574738"/>
                  </a:lnTo>
                  <a:lnTo>
                    <a:pt x="3383711" y="576592"/>
                  </a:lnTo>
                  <a:lnTo>
                    <a:pt x="3384829" y="577062"/>
                  </a:lnTo>
                  <a:lnTo>
                    <a:pt x="3387458" y="577062"/>
                  </a:lnTo>
                  <a:lnTo>
                    <a:pt x="3388576" y="576592"/>
                  </a:lnTo>
                  <a:lnTo>
                    <a:pt x="3390442" y="574738"/>
                  </a:lnTo>
                  <a:lnTo>
                    <a:pt x="3390900" y="573620"/>
                  </a:lnTo>
                  <a:lnTo>
                    <a:pt x="3390900" y="570979"/>
                  </a:lnTo>
                  <a:close/>
                </a:path>
                <a:path w="7010400" h="2847340">
                  <a:moveTo>
                    <a:pt x="3390900" y="3454"/>
                  </a:moveTo>
                  <a:lnTo>
                    <a:pt x="3390442" y="2336"/>
                  </a:lnTo>
                  <a:lnTo>
                    <a:pt x="3388576" y="469"/>
                  </a:lnTo>
                  <a:lnTo>
                    <a:pt x="3387458" y="0"/>
                  </a:lnTo>
                  <a:lnTo>
                    <a:pt x="3384829" y="0"/>
                  </a:lnTo>
                  <a:lnTo>
                    <a:pt x="3383711" y="469"/>
                  </a:lnTo>
                  <a:lnTo>
                    <a:pt x="3381845" y="2336"/>
                  </a:lnTo>
                  <a:lnTo>
                    <a:pt x="3381375" y="3454"/>
                  </a:lnTo>
                  <a:lnTo>
                    <a:pt x="3381375" y="6083"/>
                  </a:lnTo>
                  <a:lnTo>
                    <a:pt x="3381845" y="7200"/>
                  </a:lnTo>
                  <a:lnTo>
                    <a:pt x="3383711" y="9067"/>
                  </a:lnTo>
                  <a:lnTo>
                    <a:pt x="3384829" y="9525"/>
                  </a:lnTo>
                  <a:lnTo>
                    <a:pt x="3387458" y="9525"/>
                  </a:lnTo>
                  <a:lnTo>
                    <a:pt x="3388576" y="9067"/>
                  </a:lnTo>
                  <a:lnTo>
                    <a:pt x="3390442" y="7200"/>
                  </a:lnTo>
                  <a:lnTo>
                    <a:pt x="3390900" y="6083"/>
                  </a:lnTo>
                  <a:lnTo>
                    <a:pt x="3390900" y="3454"/>
                  </a:lnTo>
                  <a:close/>
                </a:path>
                <a:path w="7010400" h="2847340">
                  <a:moveTo>
                    <a:pt x="3438525" y="2841104"/>
                  </a:moveTo>
                  <a:lnTo>
                    <a:pt x="3438067" y="2839986"/>
                  </a:lnTo>
                  <a:lnTo>
                    <a:pt x="3436201" y="2838132"/>
                  </a:lnTo>
                  <a:lnTo>
                    <a:pt x="3435083" y="2837662"/>
                  </a:lnTo>
                  <a:lnTo>
                    <a:pt x="3432454" y="2837662"/>
                  </a:lnTo>
                  <a:lnTo>
                    <a:pt x="3431336" y="2838132"/>
                  </a:lnTo>
                  <a:lnTo>
                    <a:pt x="3429470" y="2839986"/>
                  </a:lnTo>
                  <a:lnTo>
                    <a:pt x="3429000" y="2841104"/>
                  </a:lnTo>
                  <a:lnTo>
                    <a:pt x="3429000" y="2843746"/>
                  </a:lnTo>
                  <a:lnTo>
                    <a:pt x="3429470" y="2844863"/>
                  </a:lnTo>
                  <a:lnTo>
                    <a:pt x="3431336" y="2846717"/>
                  </a:lnTo>
                  <a:lnTo>
                    <a:pt x="3432454" y="2847187"/>
                  </a:lnTo>
                  <a:lnTo>
                    <a:pt x="3435083" y="2847187"/>
                  </a:lnTo>
                  <a:lnTo>
                    <a:pt x="3436201" y="2846717"/>
                  </a:lnTo>
                  <a:lnTo>
                    <a:pt x="3438067" y="2844863"/>
                  </a:lnTo>
                  <a:lnTo>
                    <a:pt x="3438525" y="2843746"/>
                  </a:lnTo>
                  <a:lnTo>
                    <a:pt x="3438525" y="2841104"/>
                  </a:lnTo>
                  <a:close/>
                </a:path>
                <a:path w="7010400" h="2847340">
                  <a:moveTo>
                    <a:pt x="3438525" y="2273579"/>
                  </a:moveTo>
                  <a:lnTo>
                    <a:pt x="3438067" y="2272449"/>
                  </a:lnTo>
                  <a:lnTo>
                    <a:pt x="3436201" y="2270595"/>
                  </a:lnTo>
                  <a:lnTo>
                    <a:pt x="3435083" y="2270125"/>
                  </a:lnTo>
                  <a:lnTo>
                    <a:pt x="3432454" y="2270125"/>
                  </a:lnTo>
                  <a:lnTo>
                    <a:pt x="3431336" y="2270595"/>
                  </a:lnTo>
                  <a:lnTo>
                    <a:pt x="3429470" y="2272449"/>
                  </a:lnTo>
                  <a:lnTo>
                    <a:pt x="3429000" y="2273579"/>
                  </a:lnTo>
                  <a:lnTo>
                    <a:pt x="3429000" y="2276208"/>
                  </a:lnTo>
                  <a:lnTo>
                    <a:pt x="3429470" y="2277326"/>
                  </a:lnTo>
                  <a:lnTo>
                    <a:pt x="3431336" y="2279192"/>
                  </a:lnTo>
                  <a:lnTo>
                    <a:pt x="3432454" y="2279650"/>
                  </a:lnTo>
                  <a:lnTo>
                    <a:pt x="3435083" y="2279650"/>
                  </a:lnTo>
                  <a:lnTo>
                    <a:pt x="3436201" y="2279192"/>
                  </a:lnTo>
                  <a:lnTo>
                    <a:pt x="3438067" y="2277326"/>
                  </a:lnTo>
                  <a:lnTo>
                    <a:pt x="3438525" y="2276208"/>
                  </a:lnTo>
                  <a:lnTo>
                    <a:pt x="3438525" y="2273579"/>
                  </a:lnTo>
                  <a:close/>
                </a:path>
                <a:path w="7010400" h="2847340">
                  <a:moveTo>
                    <a:pt x="3438525" y="1706041"/>
                  </a:moveTo>
                  <a:lnTo>
                    <a:pt x="3438067" y="1704924"/>
                  </a:lnTo>
                  <a:lnTo>
                    <a:pt x="3436201" y="1703070"/>
                  </a:lnTo>
                  <a:lnTo>
                    <a:pt x="3435083" y="1702600"/>
                  </a:lnTo>
                  <a:lnTo>
                    <a:pt x="3432454" y="1702600"/>
                  </a:lnTo>
                  <a:lnTo>
                    <a:pt x="3431336" y="1703070"/>
                  </a:lnTo>
                  <a:lnTo>
                    <a:pt x="3429470" y="1704924"/>
                  </a:lnTo>
                  <a:lnTo>
                    <a:pt x="3429000" y="1706041"/>
                  </a:lnTo>
                  <a:lnTo>
                    <a:pt x="3429000" y="1708683"/>
                  </a:lnTo>
                  <a:lnTo>
                    <a:pt x="3429470" y="1709801"/>
                  </a:lnTo>
                  <a:lnTo>
                    <a:pt x="3431336" y="1711655"/>
                  </a:lnTo>
                  <a:lnTo>
                    <a:pt x="3432454" y="1712125"/>
                  </a:lnTo>
                  <a:lnTo>
                    <a:pt x="3435083" y="1712125"/>
                  </a:lnTo>
                  <a:lnTo>
                    <a:pt x="3436201" y="1711655"/>
                  </a:lnTo>
                  <a:lnTo>
                    <a:pt x="3438067" y="1709801"/>
                  </a:lnTo>
                  <a:lnTo>
                    <a:pt x="3438525" y="1708683"/>
                  </a:lnTo>
                  <a:lnTo>
                    <a:pt x="3438525" y="1706041"/>
                  </a:lnTo>
                  <a:close/>
                </a:path>
                <a:path w="7010400" h="2847340">
                  <a:moveTo>
                    <a:pt x="3438525" y="1138516"/>
                  </a:moveTo>
                  <a:lnTo>
                    <a:pt x="3438067" y="1137399"/>
                  </a:lnTo>
                  <a:lnTo>
                    <a:pt x="3436201" y="1135532"/>
                  </a:lnTo>
                  <a:lnTo>
                    <a:pt x="3435083" y="1135075"/>
                  </a:lnTo>
                  <a:lnTo>
                    <a:pt x="3432454" y="1135075"/>
                  </a:lnTo>
                  <a:lnTo>
                    <a:pt x="3431336" y="1135532"/>
                  </a:lnTo>
                  <a:lnTo>
                    <a:pt x="3429470" y="1137399"/>
                  </a:lnTo>
                  <a:lnTo>
                    <a:pt x="3429000" y="1138516"/>
                  </a:lnTo>
                  <a:lnTo>
                    <a:pt x="3429000" y="1141145"/>
                  </a:lnTo>
                  <a:lnTo>
                    <a:pt x="3429470" y="1142263"/>
                  </a:lnTo>
                  <a:lnTo>
                    <a:pt x="3431336" y="1144130"/>
                  </a:lnTo>
                  <a:lnTo>
                    <a:pt x="3432454" y="1144600"/>
                  </a:lnTo>
                  <a:lnTo>
                    <a:pt x="3435083" y="1144600"/>
                  </a:lnTo>
                  <a:lnTo>
                    <a:pt x="3436201" y="1144130"/>
                  </a:lnTo>
                  <a:lnTo>
                    <a:pt x="3438067" y="1142263"/>
                  </a:lnTo>
                  <a:lnTo>
                    <a:pt x="3438525" y="1141145"/>
                  </a:lnTo>
                  <a:lnTo>
                    <a:pt x="3438525" y="1138516"/>
                  </a:lnTo>
                  <a:close/>
                </a:path>
                <a:path w="7010400" h="2847340">
                  <a:moveTo>
                    <a:pt x="3438525" y="570979"/>
                  </a:moveTo>
                  <a:lnTo>
                    <a:pt x="3438067" y="569861"/>
                  </a:lnTo>
                  <a:lnTo>
                    <a:pt x="3436201" y="568007"/>
                  </a:lnTo>
                  <a:lnTo>
                    <a:pt x="3435083" y="567537"/>
                  </a:lnTo>
                  <a:lnTo>
                    <a:pt x="3432454" y="567537"/>
                  </a:lnTo>
                  <a:lnTo>
                    <a:pt x="3431336" y="568007"/>
                  </a:lnTo>
                  <a:lnTo>
                    <a:pt x="3429470" y="569861"/>
                  </a:lnTo>
                  <a:lnTo>
                    <a:pt x="3429000" y="570979"/>
                  </a:lnTo>
                  <a:lnTo>
                    <a:pt x="3429000" y="573620"/>
                  </a:lnTo>
                  <a:lnTo>
                    <a:pt x="3429470" y="574738"/>
                  </a:lnTo>
                  <a:lnTo>
                    <a:pt x="3431336" y="576592"/>
                  </a:lnTo>
                  <a:lnTo>
                    <a:pt x="3432454" y="577062"/>
                  </a:lnTo>
                  <a:lnTo>
                    <a:pt x="3435083" y="577062"/>
                  </a:lnTo>
                  <a:lnTo>
                    <a:pt x="3436201" y="576592"/>
                  </a:lnTo>
                  <a:lnTo>
                    <a:pt x="3438067" y="574738"/>
                  </a:lnTo>
                  <a:lnTo>
                    <a:pt x="3438525" y="573620"/>
                  </a:lnTo>
                  <a:lnTo>
                    <a:pt x="3438525" y="570979"/>
                  </a:lnTo>
                  <a:close/>
                </a:path>
                <a:path w="7010400" h="2847340">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7010400" h="2847340">
                  <a:moveTo>
                    <a:pt x="3486150" y="2841104"/>
                  </a:moveTo>
                  <a:lnTo>
                    <a:pt x="3485692" y="2839986"/>
                  </a:lnTo>
                  <a:lnTo>
                    <a:pt x="3483826" y="2838132"/>
                  </a:lnTo>
                  <a:lnTo>
                    <a:pt x="3482708" y="2837662"/>
                  </a:lnTo>
                  <a:lnTo>
                    <a:pt x="3480079" y="2837662"/>
                  </a:lnTo>
                  <a:lnTo>
                    <a:pt x="3478961" y="2838132"/>
                  </a:lnTo>
                  <a:lnTo>
                    <a:pt x="3477095" y="2839986"/>
                  </a:lnTo>
                  <a:lnTo>
                    <a:pt x="3476625" y="2841104"/>
                  </a:lnTo>
                  <a:lnTo>
                    <a:pt x="3476625" y="2843746"/>
                  </a:lnTo>
                  <a:lnTo>
                    <a:pt x="3477095" y="2844863"/>
                  </a:lnTo>
                  <a:lnTo>
                    <a:pt x="3478961" y="2846717"/>
                  </a:lnTo>
                  <a:lnTo>
                    <a:pt x="3480079" y="2847187"/>
                  </a:lnTo>
                  <a:lnTo>
                    <a:pt x="3482708" y="2847187"/>
                  </a:lnTo>
                  <a:lnTo>
                    <a:pt x="3483826" y="2846717"/>
                  </a:lnTo>
                  <a:lnTo>
                    <a:pt x="3485692" y="2844863"/>
                  </a:lnTo>
                  <a:lnTo>
                    <a:pt x="3486150" y="2843746"/>
                  </a:lnTo>
                  <a:lnTo>
                    <a:pt x="3486150" y="2841104"/>
                  </a:lnTo>
                  <a:close/>
                </a:path>
                <a:path w="7010400" h="2847340">
                  <a:moveTo>
                    <a:pt x="3486150" y="2273579"/>
                  </a:moveTo>
                  <a:lnTo>
                    <a:pt x="3485692" y="2272449"/>
                  </a:lnTo>
                  <a:lnTo>
                    <a:pt x="3483826" y="2270595"/>
                  </a:lnTo>
                  <a:lnTo>
                    <a:pt x="3482708" y="2270125"/>
                  </a:lnTo>
                  <a:lnTo>
                    <a:pt x="3480079" y="2270125"/>
                  </a:lnTo>
                  <a:lnTo>
                    <a:pt x="3478961" y="2270595"/>
                  </a:lnTo>
                  <a:lnTo>
                    <a:pt x="3477095" y="2272449"/>
                  </a:lnTo>
                  <a:lnTo>
                    <a:pt x="3476625" y="2273579"/>
                  </a:lnTo>
                  <a:lnTo>
                    <a:pt x="3476625" y="2276208"/>
                  </a:lnTo>
                  <a:lnTo>
                    <a:pt x="3477095" y="2277326"/>
                  </a:lnTo>
                  <a:lnTo>
                    <a:pt x="3478961" y="2279192"/>
                  </a:lnTo>
                  <a:lnTo>
                    <a:pt x="3480079" y="2279650"/>
                  </a:lnTo>
                  <a:lnTo>
                    <a:pt x="3482708" y="2279650"/>
                  </a:lnTo>
                  <a:lnTo>
                    <a:pt x="3483826" y="2279192"/>
                  </a:lnTo>
                  <a:lnTo>
                    <a:pt x="3485692" y="2277326"/>
                  </a:lnTo>
                  <a:lnTo>
                    <a:pt x="3486150" y="2276208"/>
                  </a:lnTo>
                  <a:lnTo>
                    <a:pt x="3486150" y="2273579"/>
                  </a:lnTo>
                  <a:close/>
                </a:path>
                <a:path w="7010400" h="2847340">
                  <a:moveTo>
                    <a:pt x="3486150" y="1706041"/>
                  </a:moveTo>
                  <a:lnTo>
                    <a:pt x="3485692" y="1704924"/>
                  </a:lnTo>
                  <a:lnTo>
                    <a:pt x="3483826" y="1703070"/>
                  </a:lnTo>
                  <a:lnTo>
                    <a:pt x="3482708" y="1702600"/>
                  </a:lnTo>
                  <a:lnTo>
                    <a:pt x="3480079" y="1702600"/>
                  </a:lnTo>
                  <a:lnTo>
                    <a:pt x="3478961" y="1703070"/>
                  </a:lnTo>
                  <a:lnTo>
                    <a:pt x="3477095" y="1704924"/>
                  </a:lnTo>
                  <a:lnTo>
                    <a:pt x="3476625" y="1706041"/>
                  </a:lnTo>
                  <a:lnTo>
                    <a:pt x="3476625" y="1708683"/>
                  </a:lnTo>
                  <a:lnTo>
                    <a:pt x="3477095" y="1709801"/>
                  </a:lnTo>
                  <a:lnTo>
                    <a:pt x="3478961" y="1711655"/>
                  </a:lnTo>
                  <a:lnTo>
                    <a:pt x="3480079" y="1712125"/>
                  </a:lnTo>
                  <a:lnTo>
                    <a:pt x="3482708" y="1712125"/>
                  </a:lnTo>
                  <a:lnTo>
                    <a:pt x="3483826" y="1711655"/>
                  </a:lnTo>
                  <a:lnTo>
                    <a:pt x="3485692" y="1709801"/>
                  </a:lnTo>
                  <a:lnTo>
                    <a:pt x="3486150" y="1708683"/>
                  </a:lnTo>
                  <a:lnTo>
                    <a:pt x="3486150" y="1706041"/>
                  </a:lnTo>
                  <a:close/>
                </a:path>
                <a:path w="7010400" h="2847340">
                  <a:moveTo>
                    <a:pt x="3486150" y="1138516"/>
                  </a:moveTo>
                  <a:lnTo>
                    <a:pt x="3485692" y="1137399"/>
                  </a:lnTo>
                  <a:lnTo>
                    <a:pt x="3483826" y="1135532"/>
                  </a:lnTo>
                  <a:lnTo>
                    <a:pt x="3482708" y="1135075"/>
                  </a:lnTo>
                  <a:lnTo>
                    <a:pt x="3480079" y="1135075"/>
                  </a:lnTo>
                  <a:lnTo>
                    <a:pt x="3478961" y="1135532"/>
                  </a:lnTo>
                  <a:lnTo>
                    <a:pt x="3477095" y="1137399"/>
                  </a:lnTo>
                  <a:lnTo>
                    <a:pt x="3476625" y="1138516"/>
                  </a:lnTo>
                  <a:lnTo>
                    <a:pt x="3476625" y="1141145"/>
                  </a:lnTo>
                  <a:lnTo>
                    <a:pt x="3477095" y="1142263"/>
                  </a:lnTo>
                  <a:lnTo>
                    <a:pt x="3478961" y="1144130"/>
                  </a:lnTo>
                  <a:lnTo>
                    <a:pt x="3480079" y="1144600"/>
                  </a:lnTo>
                  <a:lnTo>
                    <a:pt x="3482708" y="1144600"/>
                  </a:lnTo>
                  <a:lnTo>
                    <a:pt x="3483826" y="1144130"/>
                  </a:lnTo>
                  <a:lnTo>
                    <a:pt x="3485692" y="1142263"/>
                  </a:lnTo>
                  <a:lnTo>
                    <a:pt x="3486150" y="1141145"/>
                  </a:lnTo>
                  <a:lnTo>
                    <a:pt x="3486150" y="1138516"/>
                  </a:lnTo>
                  <a:close/>
                </a:path>
                <a:path w="7010400" h="2847340">
                  <a:moveTo>
                    <a:pt x="3486150" y="570979"/>
                  </a:moveTo>
                  <a:lnTo>
                    <a:pt x="3485692" y="569861"/>
                  </a:lnTo>
                  <a:lnTo>
                    <a:pt x="3483826" y="568007"/>
                  </a:lnTo>
                  <a:lnTo>
                    <a:pt x="3482708" y="567537"/>
                  </a:lnTo>
                  <a:lnTo>
                    <a:pt x="3480079" y="567537"/>
                  </a:lnTo>
                  <a:lnTo>
                    <a:pt x="3478961" y="568007"/>
                  </a:lnTo>
                  <a:lnTo>
                    <a:pt x="3477095" y="569861"/>
                  </a:lnTo>
                  <a:lnTo>
                    <a:pt x="3476625" y="570979"/>
                  </a:lnTo>
                  <a:lnTo>
                    <a:pt x="3476625" y="573620"/>
                  </a:lnTo>
                  <a:lnTo>
                    <a:pt x="3477095" y="574738"/>
                  </a:lnTo>
                  <a:lnTo>
                    <a:pt x="3478961" y="576592"/>
                  </a:lnTo>
                  <a:lnTo>
                    <a:pt x="3480079" y="577062"/>
                  </a:lnTo>
                  <a:lnTo>
                    <a:pt x="3482708" y="577062"/>
                  </a:lnTo>
                  <a:lnTo>
                    <a:pt x="3483826" y="576592"/>
                  </a:lnTo>
                  <a:lnTo>
                    <a:pt x="3485692" y="574738"/>
                  </a:lnTo>
                  <a:lnTo>
                    <a:pt x="3486150" y="573620"/>
                  </a:lnTo>
                  <a:lnTo>
                    <a:pt x="3486150" y="570979"/>
                  </a:lnTo>
                  <a:close/>
                </a:path>
                <a:path w="7010400" h="2847340">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7010400" h="2847340">
                  <a:moveTo>
                    <a:pt x="3533775" y="2841104"/>
                  </a:moveTo>
                  <a:lnTo>
                    <a:pt x="3533317" y="2839986"/>
                  </a:lnTo>
                  <a:lnTo>
                    <a:pt x="3531451" y="2838132"/>
                  </a:lnTo>
                  <a:lnTo>
                    <a:pt x="3530333" y="2837662"/>
                  </a:lnTo>
                  <a:lnTo>
                    <a:pt x="3527704" y="2837662"/>
                  </a:lnTo>
                  <a:lnTo>
                    <a:pt x="3526586" y="2838132"/>
                  </a:lnTo>
                  <a:lnTo>
                    <a:pt x="3524720" y="2839986"/>
                  </a:lnTo>
                  <a:lnTo>
                    <a:pt x="3524250" y="2841104"/>
                  </a:lnTo>
                  <a:lnTo>
                    <a:pt x="3524250" y="2843746"/>
                  </a:lnTo>
                  <a:lnTo>
                    <a:pt x="3524720" y="2844863"/>
                  </a:lnTo>
                  <a:lnTo>
                    <a:pt x="3526586" y="2846717"/>
                  </a:lnTo>
                  <a:lnTo>
                    <a:pt x="3527704" y="2847187"/>
                  </a:lnTo>
                  <a:lnTo>
                    <a:pt x="3530333" y="2847187"/>
                  </a:lnTo>
                  <a:lnTo>
                    <a:pt x="3531451" y="2846717"/>
                  </a:lnTo>
                  <a:lnTo>
                    <a:pt x="3533317" y="2844863"/>
                  </a:lnTo>
                  <a:lnTo>
                    <a:pt x="3533775" y="2843746"/>
                  </a:lnTo>
                  <a:lnTo>
                    <a:pt x="3533775" y="2841104"/>
                  </a:lnTo>
                  <a:close/>
                </a:path>
                <a:path w="7010400" h="2847340">
                  <a:moveTo>
                    <a:pt x="3533775" y="2273579"/>
                  </a:moveTo>
                  <a:lnTo>
                    <a:pt x="3533317" y="2272449"/>
                  </a:lnTo>
                  <a:lnTo>
                    <a:pt x="3531451" y="2270595"/>
                  </a:lnTo>
                  <a:lnTo>
                    <a:pt x="3530333" y="2270125"/>
                  </a:lnTo>
                  <a:lnTo>
                    <a:pt x="3527704" y="2270125"/>
                  </a:lnTo>
                  <a:lnTo>
                    <a:pt x="3526586" y="2270595"/>
                  </a:lnTo>
                  <a:lnTo>
                    <a:pt x="3524720" y="2272449"/>
                  </a:lnTo>
                  <a:lnTo>
                    <a:pt x="3524250" y="2273579"/>
                  </a:lnTo>
                  <a:lnTo>
                    <a:pt x="3524250" y="2276208"/>
                  </a:lnTo>
                  <a:lnTo>
                    <a:pt x="3524720" y="2277326"/>
                  </a:lnTo>
                  <a:lnTo>
                    <a:pt x="3526586" y="2279192"/>
                  </a:lnTo>
                  <a:lnTo>
                    <a:pt x="3527704" y="2279650"/>
                  </a:lnTo>
                  <a:lnTo>
                    <a:pt x="3530333" y="2279650"/>
                  </a:lnTo>
                  <a:lnTo>
                    <a:pt x="3531451" y="2279192"/>
                  </a:lnTo>
                  <a:lnTo>
                    <a:pt x="3533317" y="2277326"/>
                  </a:lnTo>
                  <a:lnTo>
                    <a:pt x="3533775" y="2276208"/>
                  </a:lnTo>
                  <a:lnTo>
                    <a:pt x="3533775" y="2273579"/>
                  </a:lnTo>
                  <a:close/>
                </a:path>
                <a:path w="7010400" h="2847340">
                  <a:moveTo>
                    <a:pt x="3533775" y="1706041"/>
                  </a:moveTo>
                  <a:lnTo>
                    <a:pt x="3533317" y="1704924"/>
                  </a:lnTo>
                  <a:lnTo>
                    <a:pt x="3531451" y="1703070"/>
                  </a:lnTo>
                  <a:lnTo>
                    <a:pt x="3530333" y="1702600"/>
                  </a:lnTo>
                  <a:lnTo>
                    <a:pt x="3527704" y="1702600"/>
                  </a:lnTo>
                  <a:lnTo>
                    <a:pt x="3526586" y="1703070"/>
                  </a:lnTo>
                  <a:lnTo>
                    <a:pt x="3524720" y="1704924"/>
                  </a:lnTo>
                  <a:lnTo>
                    <a:pt x="3524250" y="1706041"/>
                  </a:lnTo>
                  <a:lnTo>
                    <a:pt x="3524250" y="1708683"/>
                  </a:lnTo>
                  <a:lnTo>
                    <a:pt x="3524720" y="1709801"/>
                  </a:lnTo>
                  <a:lnTo>
                    <a:pt x="3526586" y="1711655"/>
                  </a:lnTo>
                  <a:lnTo>
                    <a:pt x="3527704" y="1712125"/>
                  </a:lnTo>
                  <a:lnTo>
                    <a:pt x="3530333" y="1712125"/>
                  </a:lnTo>
                  <a:lnTo>
                    <a:pt x="3531451" y="1711655"/>
                  </a:lnTo>
                  <a:lnTo>
                    <a:pt x="3533317" y="1709801"/>
                  </a:lnTo>
                  <a:lnTo>
                    <a:pt x="3533775" y="1708683"/>
                  </a:lnTo>
                  <a:lnTo>
                    <a:pt x="3533775" y="1706041"/>
                  </a:lnTo>
                  <a:close/>
                </a:path>
                <a:path w="7010400" h="2847340">
                  <a:moveTo>
                    <a:pt x="3533775" y="1138516"/>
                  </a:moveTo>
                  <a:lnTo>
                    <a:pt x="3533317" y="1137399"/>
                  </a:lnTo>
                  <a:lnTo>
                    <a:pt x="3531451" y="1135532"/>
                  </a:lnTo>
                  <a:lnTo>
                    <a:pt x="3530333" y="1135075"/>
                  </a:lnTo>
                  <a:lnTo>
                    <a:pt x="3527704" y="1135075"/>
                  </a:lnTo>
                  <a:lnTo>
                    <a:pt x="3526586" y="1135532"/>
                  </a:lnTo>
                  <a:lnTo>
                    <a:pt x="3524720" y="1137399"/>
                  </a:lnTo>
                  <a:lnTo>
                    <a:pt x="3524250" y="1138516"/>
                  </a:lnTo>
                  <a:lnTo>
                    <a:pt x="3524250" y="1141145"/>
                  </a:lnTo>
                  <a:lnTo>
                    <a:pt x="3524720" y="1142263"/>
                  </a:lnTo>
                  <a:lnTo>
                    <a:pt x="3526586" y="1144130"/>
                  </a:lnTo>
                  <a:lnTo>
                    <a:pt x="3527704" y="1144600"/>
                  </a:lnTo>
                  <a:lnTo>
                    <a:pt x="3530333" y="1144600"/>
                  </a:lnTo>
                  <a:lnTo>
                    <a:pt x="3531451" y="1144130"/>
                  </a:lnTo>
                  <a:lnTo>
                    <a:pt x="3533317" y="1142263"/>
                  </a:lnTo>
                  <a:lnTo>
                    <a:pt x="3533775" y="1141145"/>
                  </a:lnTo>
                  <a:lnTo>
                    <a:pt x="3533775" y="1138516"/>
                  </a:lnTo>
                  <a:close/>
                </a:path>
                <a:path w="7010400" h="2847340">
                  <a:moveTo>
                    <a:pt x="3533775" y="570979"/>
                  </a:moveTo>
                  <a:lnTo>
                    <a:pt x="3533317" y="569861"/>
                  </a:lnTo>
                  <a:lnTo>
                    <a:pt x="3531451" y="568007"/>
                  </a:lnTo>
                  <a:lnTo>
                    <a:pt x="3530333" y="567537"/>
                  </a:lnTo>
                  <a:lnTo>
                    <a:pt x="3527704" y="567537"/>
                  </a:lnTo>
                  <a:lnTo>
                    <a:pt x="3526586" y="568007"/>
                  </a:lnTo>
                  <a:lnTo>
                    <a:pt x="3524720" y="569861"/>
                  </a:lnTo>
                  <a:lnTo>
                    <a:pt x="3524250" y="570979"/>
                  </a:lnTo>
                  <a:lnTo>
                    <a:pt x="3524250" y="573620"/>
                  </a:lnTo>
                  <a:lnTo>
                    <a:pt x="3524720" y="574738"/>
                  </a:lnTo>
                  <a:lnTo>
                    <a:pt x="3526586" y="576592"/>
                  </a:lnTo>
                  <a:lnTo>
                    <a:pt x="3527704" y="577062"/>
                  </a:lnTo>
                  <a:lnTo>
                    <a:pt x="3530333" y="577062"/>
                  </a:lnTo>
                  <a:lnTo>
                    <a:pt x="3531451" y="576592"/>
                  </a:lnTo>
                  <a:lnTo>
                    <a:pt x="3533317" y="574738"/>
                  </a:lnTo>
                  <a:lnTo>
                    <a:pt x="3533775" y="573620"/>
                  </a:lnTo>
                  <a:lnTo>
                    <a:pt x="3533775" y="570979"/>
                  </a:lnTo>
                  <a:close/>
                </a:path>
                <a:path w="7010400" h="2847340">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7010400" h="2847340">
                  <a:moveTo>
                    <a:pt x="3581400" y="2841104"/>
                  </a:moveTo>
                  <a:lnTo>
                    <a:pt x="3580942" y="2839986"/>
                  </a:lnTo>
                  <a:lnTo>
                    <a:pt x="3579076" y="2838132"/>
                  </a:lnTo>
                  <a:lnTo>
                    <a:pt x="3577958" y="2837662"/>
                  </a:lnTo>
                  <a:lnTo>
                    <a:pt x="3575329" y="2837662"/>
                  </a:lnTo>
                  <a:lnTo>
                    <a:pt x="3574211" y="2838132"/>
                  </a:lnTo>
                  <a:lnTo>
                    <a:pt x="3572345" y="2839986"/>
                  </a:lnTo>
                  <a:lnTo>
                    <a:pt x="3571875" y="2841104"/>
                  </a:lnTo>
                  <a:lnTo>
                    <a:pt x="3571875" y="2843746"/>
                  </a:lnTo>
                  <a:lnTo>
                    <a:pt x="3572345" y="2844863"/>
                  </a:lnTo>
                  <a:lnTo>
                    <a:pt x="3574211" y="2846717"/>
                  </a:lnTo>
                  <a:lnTo>
                    <a:pt x="3575329" y="2847187"/>
                  </a:lnTo>
                  <a:lnTo>
                    <a:pt x="3577958" y="2847187"/>
                  </a:lnTo>
                  <a:lnTo>
                    <a:pt x="3579076" y="2846717"/>
                  </a:lnTo>
                  <a:lnTo>
                    <a:pt x="3580942" y="2844863"/>
                  </a:lnTo>
                  <a:lnTo>
                    <a:pt x="3581400" y="2843746"/>
                  </a:lnTo>
                  <a:lnTo>
                    <a:pt x="3581400" y="2841104"/>
                  </a:lnTo>
                  <a:close/>
                </a:path>
                <a:path w="7010400" h="2847340">
                  <a:moveTo>
                    <a:pt x="3581400" y="2273579"/>
                  </a:moveTo>
                  <a:lnTo>
                    <a:pt x="3580942" y="2272449"/>
                  </a:lnTo>
                  <a:lnTo>
                    <a:pt x="3579076" y="2270595"/>
                  </a:lnTo>
                  <a:lnTo>
                    <a:pt x="3577958" y="2270125"/>
                  </a:lnTo>
                  <a:lnTo>
                    <a:pt x="3575329" y="2270125"/>
                  </a:lnTo>
                  <a:lnTo>
                    <a:pt x="3574211" y="2270595"/>
                  </a:lnTo>
                  <a:lnTo>
                    <a:pt x="3572345" y="2272449"/>
                  </a:lnTo>
                  <a:lnTo>
                    <a:pt x="3571875" y="2273579"/>
                  </a:lnTo>
                  <a:lnTo>
                    <a:pt x="3571875" y="2276208"/>
                  </a:lnTo>
                  <a:lnTo>
                    <a:pt x="3572345" y="2277326"/>
                  </a:lnTo>
                  <a:lnTo>
                    <a:pt x="3574211" y="2279192"/>
                  </a:lnTo>
                  <a:lnTo>
                    <a:pt x="3575329" y="2279650"/>
                  </a:lnTo>
                  <a:lnTo>
                    <a:pt x="3577958" y="2279650"/>
                  </a:lnTo>
                  <a:lnTo>
                    <a:pt x="3579076" y="2279192"/>
                  </a:lnTo>
                  <a:lnTo>
                    <a:pt x="3580942" y="2277326"/>
                  </a:lnTo>
                  <a:lnTo>
                    <a:pt x="3581400" y="2276208"/>
                  </a:lnTo>
                  <a:lnTo>
                    <a:pt x="3581400" y="2273579"/>
                  </a:lnTo>
                  <a:close/>
                </a:path>
                <a:path w="7010400" h="2847340">
                  <a:moveTo>
                    <a:pt x="3581400" y="1706041"/>
                  </a:moveTo>
                  <a:lnTo>
                    <a:pt x="3580942" y="1704924"/>
                  </a:lnTo>
                  <a:lnTo>
                    <a:pt x="3579076" y="1703070"/>
                  </a:lnTo>
                  <a:lnTo>
                    <a:pt x="3577958" y="1702600"/>
                  </a:lnTo>
                  <a:lnTo>
                    <a:pt x="3575329" y="1702600"/>
                  </a:lnTo>
                  <a:lnTo>
                    <a:pt x="3574211" y="1703070"/>
                  </a:lnTo>
                  <a:lnTo>
                    <a:pt x="3572345" y="1704924"/>
                  </a:lnTo>
                  <a:lnTo>
                    <a:pt x="3571875" y="1706041"/>
                  </a:lnTo>
                  <a:lnTo>
                    <a:pt x="3571875" y="1708683"/>
                  </a:lnTo>
                  <a:lnTo>
                    <a:pt x="3572345" y="1709801"/>
                  </a:lnTo>
                  <a:lnTo>
                    <a:pt x="3574211" y="1711655"/>
                  </a:lnTo>
                  <a:lnTo>
                    <a:pt x="3575329" y="1712125"/>
                  </a:lnTo>
                  <a:lnTo>
                    <a:pt x="3577958" y="1712125"/>
                  </a:lnTo>
                  <a:lnTo>
                    <a:pt x="3579076" y="1711655"/>
                  </a:lnTo>
                  <a:lnTo>
                    <a:pt x="3580942" y="1709801"/>
                  </a:lnTo>
                  <a:lnTo>
                    <a:pt x="3581400" y="1708683"/>
                  </a:lnTo>
                  <a:lnTo>
                    <a:pt x="3581400" y="1706041"/>
                  </a:lnTo>
                  <a:close/>
                </a:path>
                <a:path w="7010400" h="2847340">
                  <a:moveTo>
                    <a:pt x="3581400" y="1138516"/>
                  </a:moveTo>
                  <a:lnTo>
                    <a:pt x="3580942" y="1137399"/>
                  </a:lnTo>
                  <a:lnTo>
                    <a:pt x="3579076" y="1135532"/>
                  </a:lnTo>
                  <a:lnTo>
                    <a:pt x="3577958" y="1135075"/>
                  </a:lnTo>
                  <a:lnTo>
                    <a:pt x="3575329" y="1135075"/>
                  </a:lnTo>
                  <a:lnTo>
                    <a:pt x="3574211" y="1135532"/>
                  </a:lnTo>
                  <a:lnTo>
                    <a:pt x="3572345" y="1137399"/>
                  </a:lnTo>
                  <a:lnTo>
                    <a:pt x="3571875" y="1138516"/>
                  </a:lnTo>
                  <a:lnTo>
                    <a:pt x="3571875" y="1141145"/>
                  </a:lnTo>
                  <a:lnTo>
                    <a:pt x="3572345" y="1142263"/>
                  </a:lnTo>
                  <a:lnTo>
                    <a:pt x="3574211" y="1144130"/>
                  </a:lnTo>
                  <a:lnTo>
                    <a:pt x="3575329" y="1144600"/>
                  </a:lnTo>
                  <a:lnTo>
                    <a:pt x="3577958" y="1144600"/>
                  </a:lnTo>
                  <a:lnTo>
                    <a:pt x="3579076" y="1144130"/>
                  </a:lnTo>
                  <a:lnTo>
                    <a:pt x="3580942" y="1142263"/>
                  </a:lnTo>
                  <a:lnTo>
                    <a:pt x="3581400" y="1141145"/>
                  </a:lnTo>
                  <a:lnTo>
                    <a:pt x="3581400" y="1138516"/>
                  </a:lnTo>
                  <a:close/>
                </a:path>
                <a:path w="7010400" h="2847340">
                  <a:moveTo>
                    <a:pt x="3581400" y="570979"/>
                  </a:moveTo>
                  <a:lnTo>
                    <a:pt x="3580942" y="569861"/>
                  </a:lnTo>
                  <a:lnTo>
                    <a:pt x="3579076" y="568007"/>
                  </a:lnTo>
                  <a:lnTo>
                    <a:pt x="3577958" y="567537"/>
                  </a:lnTo>
                  <a:lnTo>
                    <a:pt x="3575329" y="567537"/>
                  </a:lnTo>
                  <a:lnTo>
                    <a:pt x="3574211" y="568007"/>
                  </a:lnTo>
                  <a:lnTo>
                    <a:pt x="3572345" y="569861"/>
                  </a:lnTo>
                  <a:lnTo>
                    <a:pt x="3571875" y="570979"/>
                  </a:lnTo>
                  <a:lnTo>
                    <a:pt x="3571875" y="573620"/>
                  </a:lnTo>
                  <a:lnTo>
                    <a:pt x="3572345" y="574738"/>
                  </a:lnTo>
                  <a:lnTo>
                    <a:pt x="3574211" y="576592"/>
                  </a:lnTo>
                  <a:lnTo>
                    <a:pt x="3575329" y="577062"/>
                  </a:lnTo>
                  <a:lnTo>
                    <a:pt x="3577958" y="577062"/>
                  </a:lnTo>
                  <a:lnTo>
                    <a:pt x="3579076" y="576592"/>
                  </a:lnTo>
                  <a:lnTo>
                    <a:pt x="3580942" y="574738"/>
                  </a:lnTo>
                  <a:lnTo>
                    <a:pt x="3581400" y="573620"/>
                  </a:lnTo>
                  <a:lnTo>
                    <a:pt x="3581400" y="570979"/>
                  </a:lnTo>
                  <a:close/>
                </a:path>
                <a:path w="7010400" h="2847340">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7010400" h="2847340">
                  <a:moveTo>
                    <a:pt x="3629025" y="2841104"/>
                  </a:moveTo>
                  <a:lnTo>
                    <a:pt x="3628567" y="2839986"/>
                  </a:lnTo>
                  <a:lnTo>
                    <a:pt x="3626701" y="2838132"/>
                  </a:lnTo>
                  <a:lnTo>
                    <a:pt x="3625583" y="2837662"/>
                  </a:lnTo>
                  <a:lnTo>
                    <a:pt x="3622954" y="2837662"/>
                  </a:lnTo>
                  <a:lnTo>
                    <a:pt x="3621836" y="2838132"/>
                  </a:lnTo>
                  <a:lnTo>
                    <a:pt x="3619970" y="2839986"/>
                  </a:lnTo>
                  <a:lnTo>
                    <a:pt x="3619500" y="2841104"/>
                  </a:lnTo>
                  <a:lnTo>
                    <a:pt x="3619500" y="2843746"/>
                  </a:lnTo>
                  <a:lnTo>
                    <a:pt x="3619970" y="2844863"/>
                  </a:lnTo>
                  <a:lnTo>
                    <a:pt x="3621836" y="2846717"/>
                  </a:lnTo>
                  <a:lnTo>
                    <a:pt x="3622954" y="2847187"/>
                  </a:lnTo>
                  <a:lnTo>
                    <a:pt x="3625583" y="2847187"/>
                  </a:lnTo>
                  <a:lnTo>
                    <a:pt x="3626701" y="2846717"/>
                  </a:lnTo>
                  <a:lnTo>
                    <a:pt x="3628567" y="2844863"/>
                  </a:lnTo>
                  <a:lnTo>
                    <a:pt x="3629025" y="2843746"/>
                  </a:lnTo>
                  <a:lnTo>
                    <a:pt x="3629025" y="2841104"/>
                  </a:lnTo>
                  <a:close/>
                </a:path>
                <a:path w="7010400" h="2847340">
                  <a:moveTo>
                    <a:pt x="3629025" y="2273579"/>
                  </a:moveTo>
                  <a:lnTo>
                    <a:pt x="3628567" y="2272449"/>
                  </a:lnTo>
                  <a:lnTo>
                    <a:pt x="3626701" y="2270595"/>
                  </a:lnTo>
                  <a:lnTo>
                    <a:pt x="3625583" y="2270125"/>
                  </a:lnTo>
                  <a:lnTo>
                    <a:pt x="3622954" y="2270125"/>
                  </a:lnTo>
                  <a:lnTo>
                    <a:pt x="3621836" y="2270595"/>
                  </a:lnTo>
                  <a:lnTo>
                    <a:pt x="3619970" y="2272449"/>
                  </a:lnTo>
                  <a:lnTo>
                    <a:pt x="3619500" y="2273579"/>
                  </a:lnTo>
                  <a:lnTo>
                    <a:pt x="3619500" y="2276208"/>
                  </a:lnTo>
                  <a:lnTo>
                    <a:pt x="3619970" y="2277326"/>
                  </a:lnTo>
                  <a:lnTo>
                    <a:pt x="3621836" y="2279192"/>
                  </a:lnTo>
                  <a:lnTo>
                    <a:pt x="3622954" y="2279650"/>
                  </a:lnTo>
                  <a:lnTo>
                    <a:pt x="3625583" y="2279650"/>
                  </a:lnTo>
                  <a:lnTo>
                    <a:pt x="3626701" y="2279192"/>
                  </a:lnTo>
                  <a:lnTo>
                    <a:pt x="3628567" y="2277326"/>
                  </a:lnTo>
                  <a:lnTo>
                    <a:pt x="3629025" y="2276208"/>
                  </a:lnTo>
                  <a:lnTo>
                    <a:pt x="3629025" y="2273579"/>
                  </a:lnTo>
                  <a:close/>
                </a:path>
                <a:path w="7010400" h="2847340">
                  <a:moveTo>
                    <a:pt x="3629025" y="1706041"/>
                  </a:moveTo>
                  <a:lnTo>
                    <a:pt x="3628567" y="1704924"/>
                  </a:lnTo>
                  <a:lnTo>
                    <a:pt x="3626701" y="1703070"/>
                  </a:lnTo>
                  <a:lnTo>
                    <a:pt x="3625583" y="1702600"/>
                  </a:lnTo>
                  <a:lnTo>
                    <a:pt x="3622954" y="1702600"/>
                  </a:lnTo>
                  <a:lnTo>
                    <a:pt x="3621836" y="1703070"/>
                  </a:lnTo>
                  <a:lnTo>
                    <a:pt x="3619970" y="1704924"/>
                  </a:lnTo>
                  <a:lnTo>
                    <a:pt x="3619500" y="1706041"/>
                  </a:lnTo>
                  <a:lnTo>
                    <a:pt x="3619500" y="1708683"/>
                  </a:lnTo>
                  <a:lnTo>
                    <a:pt x="3619970" y="1709801"/>
                  </a:lnTo>
                  <a:lnTo>
                    <a:pt x="3621836" y="1711655"/>
                  </a:lnTo>
                  <a:lnTo>
                    <a:pt x="3622954" y="1712125"/>
                  </a:lnTo>
                  <a:lnTo>
                    <a:pt x="3625583" y="1712125"/>
                  </a:lnTo>
                  <a:lnTo>
                    <a:pt x="3626701" y="1711655"/>
                  </a:lnTo>
                  <a:lnTo>
                    <a:pt x="3628567" y="1709801"/>
                  </a:lnTo>
                  <a:lnTo>
                    <a:pt x="3629025" y="1708683"/>
                  </a:lnTo>
                  <a:lnTo>
                    <a:pt x="3629025" y="1706041"/>
                  </a:lnTo>
                  <a:close/>
                </a:path>
                <a:path w="7010400" h="2847340">
                  <a:moveTo>
                    <a:pt x="3629025" y="1138516"/>
                  </a:moveTo>
                  <a:lnTo>
                    <a:pt x="3628567" y="1137399"/>
                  </a:lnTo>
                  <a:lnTo>
                    <a:pt x="3626701" y="1135532"/>
                  </a:lnTo>
                  <a:lnTo>
                    <a:pt x="3625583" y="1135075"/>
                  </a:lnTo>
                  <a:lnTo>
                    <a:pt x="3622954" y="1135075"/>
                  </a:lnTo>
                  <a:lnTo>
                    <a:pt x="3621836" y="1135532"/>
                  </a:lnTo>
                  <a:lnTo>
                    <a:pt x="3619970" y="1137399"/>
                  </a:lnTo>
                  <a:lnTo>
                    <a:pt x="3619500" y="1138516"/>
                  </a:lnTo>
                  <a:lnTo>
                    <a:pt x="3619500" y="1141145"/>
                  </a:lnTo>
                  <a:lnTo>
                    <a:pt x="3619970" y="1142263"/>
                  </a:lnTo>
                  <a:lnTo>
                    <a:pt x="3621836" y="1144130"/>
                  </a:lnTo>
                  <a:lnTo>
                    <a:pt x="3622954" y="1144600"/>
                  </a:lnTo>
                  <a:lnTo>
                    <a:pt x="3625583" y="1144600"/>
                  </a:lnTo>
                  <a:lnTo>
                    <a:pt x="3626701" y="1144130"/>
                  </a:lnTo>
                  <a:lnTo>
                    <a:pt x="3628567" y="1142263"/>
                  </a:lnTo>
                  <a:lnTo>
                    <a:pt x="3629025" y="1141145"/>
                  </a:lnTo>
                  <a:lnTo>
                    <a:pt x="3629025" y="1138516"/>
                  </a:lnTo>
                  <a:close/>
                </a:path>
                <a:path w="7010400" h="2847340">
                  <a:moveTo>
                    <a:pt x="3629025" y="570979"/>
                  </a:moveTo>
                  <a:lnTo>
                    <a:pt x="3628567" y="569861"/>
                  </a:lnTo>
                  <a:lnTo>
                    <a:pt x="3626701" y="568007"/>
                  </a:lnTo>
                  <a:lnTo>
                    <a:pt x="3625583" y="567537"/>
                  </a:lnTo>
                  <a:lnTo>
                    <a:pt x="3622954" y="567537"/>
                  </a:lnTo>
                  <a:lnTo>
                    <a:pt x="3621836" y="568007"/>
                  </a:lnTo>
                  <a:lnTo>
                    <a:pt x="3619970" y="569861"/>
                  </a:lnTo>
                  <a:lnTo>
                    <a:pt x="3619500" y="570979"/>
                  </a:lnTo>
                  <a:lnTo>
                    <a:pt x="3619500" y="573620"/>
                  </a:lnTo>
                  <a:lnTo>
                    <a:pt x="3619970" y="574738"/>
                  </a:lnTo>
                  <a:lnTo>
                    <a:pt x="3621836" y="576592"/>
                  </a:lnTo>
                  <a:lnTo>
                    <a:pt x="3622954" y="577062"/>
                  </a:lnTo>
                  <a:lnTo>
                    <a:pt x="3625583" y="577062"/>
                  </a:lnTo>
                  <a:lnTo>
                    <a:pt x="3626701" y="576592"/>
                  </a:lnTo>
                  <a:lnTo>
                    <a:pt x="3628567" y="574738"/>
                  </a:lnTo>
                  <a:lnTo>
                    <a:pt x="3629025" y="573620"/>
                  </a:lnTo>
                  <a:lnTo>
                    <a:pt x="3629025" y="570979"/>
                  </a:lnTo>
                  <a:close/>
                </a:path>
                <a:path w="7010400" h="2847340">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7010400" h="2847340">
                  <a:moveTo>
                    <a:pt x="3676650" y="2841104"/>
                  </a:moveTo>
                  <a:lnTo>
                    <a:pt x="3676192" y="2839986"/>
                  </a:lnTo>
                  <a:lnTo>
                    <a:pt x="3674326" y="2838132"/>
                  </a:lnTo>
                  <a:lnTo>
                    <a:pt x="3673208" y="2837662"/>
                  </a:lnTo>
                  <a:lnTo>
                    <a:pt x="3670579" y="2837662"/>
                  </a:lnTo>
                  <a:lnTo>
                    <a:pt x="3669449" y="2838132"/>
                  </a:lnTo>
                  <a:lnTo>
                    <a:pt x="3667595" y="2839986"/>
                  </a:lnTo>
                  <a:lnTo>
                    <a:pt x="3667125" y="2841104"/>
                  </a:lnTo>
                  <a:lnTo>
                    <a:pt x="3667125" y="2843746"/>
                  </a:lnTo>
                  <a:lnTo>
                    <a:pt x="3667595" y="2844863"/>
                  </a:lnTo>
                  <a:lnTo>
                    <a:pt x="3669449" y="2846717"/>
                  </a:lnTo>
                  <a:lnTo>
                    <a:pt x="3670579" y="2847187"/>
                  </a:lnTo>
                  <a:lnTo>
                    <a:pt x="3673208" y="2847187"/>
                  </a:lnTo>
                  <a:lnTo>
                    <a:pt x="3674326" y="2846717"/>
                  </a:lnTo>
                  <a:lnTo>
                    <a:pt x="3676192" y="2844863"/>
                  </a:lnTo>
                  <a:lnTo>
                    <a:pt x="3676650" y="2843746"/>
                  </a:lnTo>
                  <a:lnTo>
                    <a:pt x="3676650" y="2841104"/>
                  </a:lnTo>
                  <a:close/>
                </a:path>
                <a:path w="7010400" h="2847340">
                  <a:moveTo>
                    <a:pt x="3676650" y="2273579"/>
                  </a:moveTo>
                  <a:lnTo>
                    <a:pt x="3676192" y="2272449"/>
                  </a:lnTo>
                  <a:lnTo>
                    <a:pt x="3674326" y="2270595"/>
                  </a:lnTo>
                  <a:lnTo>
                    <a:pt x="3673208" y="2270125"/>
                  </a:lnTo>
                  <a:lnTo>
                    <a:pt x="3670579" y="2270125"/>
                  </a:lnTo>
                  <a:lnTo>
                    <a:pt x="3669449" y="2270595"/>
                  </a:lnTo>
                  <a:lnTo>
                    <a:pt x="3667595" y="2272449"/>
                  </a:lnTo>
                  <a:lnTo>
                    <a:pt x="3667125" y="2273579"/>
                  </a:lnTo>
                  <a:lnTo>
                    <a:pt x="3667125" y="2276208"/>
                  </a:lnTo>
                  <a:lnTo>
                    <a:pt x="3667595" y="2277326"/>
                  </a:lnTo>
                  <a:lnTo>
                    <a:pt x="3669449" y="2279192"/>
                  </a:lnTo>
                  <a:lnTo>
                    <a:pt x="3670579" y="2279650"/>
                  </a:lnTo>
                  <a:lnTo>
                    <a:pt x="3673208" y="2279650"/>
                  </a:lnTo>
                  <a:lnTo>
                    <a:pt x="3674326" y="2279192"/>
                  </a:lnTo>
                  <a:lnTo>
                    <a:pt x="3676192" y="2277326"/>
                  </a:lnTo>
                  <a:lnTo>
                    <a:pt x="3676650" y="2276208"/>
                  </a:lnTo>
                  <a:lnTo>
                    <a:pt x="3676650" y="2273579"/>
                  </a:lnTo>
                  <a:close/>
                </a:path>
                <a:path w="7010400" h="2847340">
                  <a:moveTo>
                    <a:pt x="3676650" y="1706041"/>
                  </a:moveTo>
                  <a:lnTo>
                    <a:pt x="3676192" y="1704924"/>
                  </a:lnTo>
                  <a:lnTo>
                    <a:pt x="3674326" y="1703070"/>
                  </a:lnTo>
                  <a:lnTo>
                    <a:pt x="3673208" y="1702600"/>
                  </a:lnTo>
                  <a:lnTo>
                    <a:pt x="3670579" y="1702600"/>
                  </a:lnTo>
                  <a:lnTo>
                    <a:pt x="3669449" y="1703070"/>
                  </a:lnTo>
                  <a:lnTo>
                    <a:pt x="3667595" y="1704924"/>
                  </a:lnTo>
                  <a:lnTo>
                    <a:pt x="3667125" y="1706041"/>
                  </a:lnTo>
                  <a:lnTo>
                    <a:pt x="3667125" y="1708683"/>
                  </a:lnTo>
                  <a:lnTo>
                    <a:pt x="3667595" y="1709801"/>
                  </a:lnTo>
                  <a:lnTo>
                    <a:pt x="3669449" y="1711655"/>
                  </a:lnTo>
                  <a:lnTo>
                    <a:pt x="3670579" y="1712125"/>
                  </a:lnTo>
                  <a:lnTo>
                    <a:pt x="3673208" y="1712125"/>
                  </a:lnTo>
                  <a:lnTo>
                    <a:pt x="3674326" y="1711655"/>
                  </a:lnTo>
                  <a:lnTo>
                    <a:pt x="3676192" y="1709801"/>
                  </a:lnTo>
                  <a:lnTo>
                    <a:pt x="3676650" y="1708683"/>
                  </a:lnTo>
                  <a:lnTo>
                    <a:pt x="3676650" y="1706041"/>
                  </a:lnTo>
                  <a:close/>
                </a:path>
                <a:path w="7010400" h="2847340">
                  <a:moveTo>
                    <a:pt x="3676650" y="1138516"/>
                  </a:moveTo>
                  <a:lnTo>
                    <a:pt x="3676192" y="1137399"/>
                  </a:lnTo>
                  <a:lnTo>
                    <a:pt x="3674326" y="1135532"/>
                  </a:lnTo>
                  <a:lnTo>
                    <a:pt x="3673208" y="1135075"/>
                  </a:lnTo>
                  <a:lnTo>
                    <a:pt x="3670579" y="1135075"/>
                  </a:lnTo>
                  <a:lnTo>
                    <a:pt x="3669449" y="1135532"/>
                  </a:lnTo>
                  <a:lnTo>
                    <a:pt x="3667595" y="1137399"/>
                  </a:lnTo>
                  <a:lnTo>
                    <a:pt x="3667125" y="1138516"/>
                  </a:lnTo>
                  <a:lnTo>
                    <a:pt x="3667125" y="1141145"/>
                  </a:lnTo>
                  <a:lnTo>
                    <a:pt x="3667595" y="1142263"/>
                  </a:lnTo>
                  <a:lnTo>
                    <a:pt x="3669449" y="1144130"/>
                  </a:lnTo>
                  <a:lnTo>
                    <a:pt x="3670579" y="1144600"/>
                  </a:lnTo>
                  <a:lnTo>
                    <a:pt x="3673208" y="1144600"/>
                  </a:lnTo>
                  <a:lnTo>
                    <a:pt x="3674326" y="1144130"/>
                  </a:lnTo>
                  <a:lnTo>
                    <a:pt x="3676192" y="1142263"/>
                  </a:lnTo>
                  <a:lnTo>
                    <a:pt x="3676650" y="1141145"/>
                  </a:lnTo>
                  <a:lnTo>
                    <a:pt x="3676650" y="1138516"/>
                  </a:lnTo>
                  <a:close/>
                </a:path>
                <a:path w="7010400" h="2847340">
                  <a:moveTo>
                    <a:pt x="3676650" y="570979"/>
                  </a:moveTo>
                  <a:lnTo>
                    <a:pt x="3676192" y="569861"/>
                  </a:lnTo>
                  <a:lnTo>
                    <a:pt x="3674326" y="568007"/>
                  </a:lnTo>
                  <a:lnTo>
                    <a:pt x="3673208" y="567537"/>
                  </a:lnTo>
                  <a:lnTo>
                    <a:pt x="3670579" y="567537"/>
                  </a:lnTo>
                  <a:lnTo>
                    <a:pt x="3669449" y="568007"/>
                  </a:lnTo>
                  <a:lnTo>
                    <a:pt x="3667595" y="569861"/>
                  </a:lnTo>
                  <a:lnTo>
                    <a:pt x="3667125" y="570979"/>
                  </a:lnTo>
                  <a:lnTo>
                    <a:pt x="3667125" y="573620"/>
                  </a:lnTo>
                  <a:lnTo>
                    <a:pt x="3667595" y="574738"/>
                  </a:lnTo>
                  <a:lnTo>
                    <a:pt x="3669449" y="576592"/>
                  </a:lnTo>
                  <a:lnTo>
                    <a:pt x="3670579" y="577062"/>
                  </a:lnTo>
                  <a:lnTo>
                    <a:pt x="3673208" y="577062"/>
                  </a:lnTo>
                  <a:lnTo>
                    <a:pt x="3674326" y="576592"/>
                  </a:lnTo>
                  <a:lnTo>
                    <a:pt x="3676192" y="574738"/>
                  </a:lnTo>
                  <a:lnTo>
                    <a:pt x="3676650" y="573620"/>
                  </a:lnTo>
                  <a:lnTo>
                    <a:pt x="3676650" y="570979"/>
                  </a:lnTo>
                  <a:close/>
                </a:path>
                <a:path w="7010400" h="2847340">
                  <a:moveTo>
                    <a:pt x="3676650" y="3454"/>
                  </a:moveTo>
                  <a:lnTo>
                    <a:pt x="3676192" y="2336"/>
                  </a:lnTo>
                  <a:lnTo>
                    <a:pt x="3674326" y="469"/>
                  </a:lnTo>
                  <a:lnTo>
                    <a:pt x="3673208" y="0"/>
                  </a:lnTo>
                  <a:lnTo>
                    <a:pt x="3670579" y="0"/>
                  </a:lnTo>
                  <a:lnTo>
                    <a:pt x="3669449" y="469"/>
                  </a:lnTo>
                  <a:lnTo>
                    <a:pt x="3667595" y="2336"/>
                  </a:lnTo>
                  <a:lnTo>
                    <a:pt x="3667125" y="3454"/>
                  </a:lnTo>
                  <a:lnTo>
                    <a:pt x="3667125" y="6083"/>
                  </a:lnTo>
                  <a:lnTo>
                    <a:pt x="3667595" y="7200"/>
                  </a:lnTo>
                  <a:lnTo>
                    <a:pt x="3669449" y="9067"/>
                  </a:lnTo>
                  <a:lnTo>
                    <a:pt x="3670579" y="9525"/>
                  </a:lnTo>
                  <a:lnTo>
                    <a:pt x="3673208" y="9525"/>
                  </a:lnTo>
                  <a:lnTo>
                    <a:pt x="3674326" y="9067"/>
                  </a:lnTo>
                  <a:lnTo>
                    <a:pt x="3676192" y="7200"/>
                  </a:lnTo>
                  <a:lnTo>
                    <a:pt x="3676650" y="6083"/>
                  </a:lnTo>
                  <a:lnTo>
                    <a:pt x="3676650" y="3454"/>
                  </a:lnTo>
                  <a:close/>
                </a:path>
                <a:path w="7010400" h="2847340">
                  <a:moveTo>
                    <a:pt x="3724275" y="2841104"/>
                  </a:moveTo>
                  <a:lnTo>
                    <a:pt x="3723817" y="2839986"/>
                  </a:lnTo>
                  <a:lnTo>
                    <a:pt x="3721951" y="2838132"/>
                  </a:lnTo>
                  <a:lnTo>
                    <a:pt x="3720833" y="2837662"/>
                  </a:lnTo>
                  <a:lnTo>
                    <a:pt x="3718204" y="2837662"/>
                  </a:lnTo>
                  <a:lnTo>
                    <a:pt x="3717086" y="2838132"/>
                  </a:lnTo>
                  <a:lnTo>
                    <a:pt x="3715220" y="2839986"/>
                  </a:lnTo>
                  <a:lnTo>
                    <a:pt x="3714750" y="2841104"/>
                  </a:lnTo>
                  <a:lnTo>
                    <a:pt x="3714750" y="2843746"/>
                  </a:lnTo>
                  <a:lnTo>
                    <a:pt x="3715220" y="2844863"/>
                  </a:lnTo>
                  <a:lnTo>
                    <a:pt x="3717086" y="2846717"/>
                  </a:lnTo>
                  <a:lnTo>
                    <a:pt x="3718204" y="2847187"/>
                  </a:lnTo>
                  <a:lnTo>
                    <a:pt x="3720833" y="2847187"/>
                  </a:lnTo>
                  <a:lnTo>
                    <a:pt x="3721951" y="2846717"/>
                  </a:lnTo>
                  <a:lnTo>
                    <a:pt x="3723817" y="2844863"/>
                  </a:lnTo>
                  <a:lnTo>
                    <a:pt x="3724275" y="2843746"/>
                  </a:lnTo>
                  <a:lnTo>
                    <a:pt x="3724275" y="2841104"/>
                  </a:lnTo>
                  <a:close/>
                </a:path>
                <a:path w="7010400" h="2847340">
                  <a:moveTo>
                    <a:pt x="3724275" y="2273579"/>
                  </a:moveTo>
                  <a:lnTo>
                    <a:pt x="3723817" y="2272449"/>
                  </a:lnTo>
                  <a:lnTo>
                    <a:pt x="3721951" y="2270595"/>
                  </a:lnTo>
                  <a:lnTo>
                    <a:pt x="3720833" y="2270125"/>
                  </a:lnTo>
                  <a:lnTo>
                    <a:pt x="3718204" y="2270125"/>
                  </a:lnTo>
                  <a:lnTo>
                    <a:pt x="3717086" y="2270595"/>
                  </a:lnTo>
                  <a:lnTo>
                    <a:pt x="3715220" y="2272449"/>
                  </a:lnTo>
                  <a:lnTo>
                    <a:pt x="3714750" y="2273579"/>
                  </a:lnTo>
                  <a:lnTo>
                    <a:pt x="3714750" y="2276208"/>
                  </a:lnTo>
                  <a:lnTo>
                    <a:pt x="3715220" y="2277326"/>
                  </a:lnTo>
                  <a:lnTo>
                    <a:pt x="3717086" y="2279192"/>
                  </a:lnTo>
                  <a:lnTo>
                    <a:pt x="3718204" y="2279650"/>
                  </a:lnTo>
                  <a:lnTo>
                    <a:pt x="3720833" y="2279650"/>
                  </a:lnTo>
                  <a:lnTo>
                    <a:pt x="3721951" y="2279192"/>
                  </a:lnTo>
                  <a:lnTo>
                    <a:pt x="3723817" y="2277326"/>
                  </a:lnTo>
                  <a:lnTo>
                    <a:pt x="3724275" y="2276208"/>
                  </a:lnTo>
                  <a:lnTo>
                    <a:pt x="3724275" y="2273579"/>
                  </a:lnTo>
                  <a:close/>
                </a:path>
                <a:path w="7010400" h="2847340">
                  <a:moveTo>
                    <a:pt x="3724275" y="1706041"/>
                  </a:moveTo>
                  <a:lnTo>
                    <a:pt x="3723817" y="1704924"/>
                  </a:lnTo>
                  <a:lnTo>
                    <a:pt x="3721951" y="1703070"/>
                  </a:lnTo>
                  <a:lnTo>
                    <a:pt x="3720833" y="1702600"/>
                  </a:lnTo>
                  <a:lnTo>
                    <a:pt x="3718204" y="1702600"/>
                  </a:lnTo>
                  <a:lnTo>
                    <a:pt x="3717086" y="1703070"/>
                  </a:lnTo>
                  <a:lnTo>
                    <a:pt x="3715220" y="1704924"/>
                  </a:lnTo>
                  <a:lnTo>
                    <a:pt x="3714750" y="1706041"/>
                  </a:lnTo>
                  <a:lnTo>
                    <a:pt x="3714750" y="1708683"/>
                  </a:lnTo>
                  <a:lnTo>
                    <a:pt x="3715220" y="1709801"/>
                  </a:lnTo>
                  <a:lnTo>
                    <a:pt x="3717086" y="1711655"/>
                  </a:lnTo>
                  <a:lnTo>
                    <a:pt x="3718204" y="1712125"/>
                  </a:lnTo>
                  <a:lnTo>
                    <a:pt x="3720833" y="1712125"/>
                  </a:lnTo>
                  <a:lnTo>
                    <a:pt x="3721951" y="1711655"/>
                  </a:lnTo>
                  <a:lnTo>
                    <a:pt x="3723817" y="1709801"/>
                  </a:lnTo>
                  <a:lnTo>
                    <a:pt x="3724275" y="1708683"/>
                  </a:lnTo>
                  <a:lnTo>
                    <a:pt x="3724275" y="1706041"/>
                  </a:lnTo>
                  <a:close/>
                </a:path>
                <a:path w="7010400" h="2847340">
                  <a:moveTo>
                    <a:pt x="3724275" y="1138516"/>
                  </a:moveTo>
                  <a:lnTo>
                    <a:pt x="3723817" y="1137399"/>
                  </a:lnTo>
                  <a:lnTo>
                    <a:pt x="3721951" y="1135532"/>
                  </a:lnTo>
                  <a:lnTo>
                    <a:pt x="3720833" y="1135075"/>
                  </a:lnTo>
                  <a:lnTo>
                    <a:pt x="3718204" y="1135075"/>
                  </a:lnTo>
                  <a:lnTo>
                    <a:pt x="3717086" y="1135532"/>
                  </a:lnTo>
                  <a:lnTo>
                    <a:pt x="3715220" y="1137399"/>
                  </a:lnTo>
                  <a:lnTo>
                    <a:pt x="3714750" y="1138516"/>
                  </a:lnTo>
                  <a:lnTo>
                    <a:pt x="3714750" y="1141145"/>
                  </a:lnTo>
                  <a:lnTo>
                    <a:pt x="3715220" y="1142263"/>
                  </a:lnTo>
                  <a:lnTo>
                    <a:pt x="3717086" y="1144130"/>
                  </a:lnTo>
                  <a:lnTo>
                    <a:pt x="3718204" y="1144600"/>
                  </a:lnTo>
                  <a:lnTo>
                    <a:pt x="3720833" y="1144600"/>
                  </a:lnTo>
                  <a:lnTo>
                    <a:pt x="3721951" y="1144130"/>
                  </a:lnTo>
                  <a:lnTo>
                    <a:pt x="3723817" y="1142263"/>
                  </a:lnTo>
                  <a:lnTo>
                    <a:pt x="3724275" y="1141145"/>
                  </a:lnTo>
                  <a:lnTo>
                    <a:pt x="3724275" y="1138516"/>
                  </a:lnTo>
                  <a:close/>
                </a:path>
                <a:path w="7010400" h="2847340">
                  <a:moveTo>
                    <a:pt x="3724275" y="570979"/>
                  </a:moveTo>
                  <a:lnTo>
                    <a:pt x="3723817" y="569861"/>
                  </a:lnTo>
                  <a:lnTo>
                    <a:pt x="3721951" y="568007"/>
                  </a:lnTo>
                  <a:lnTo>
                    <a:pt x="3720833" y="567537"/>
                  </a:lnTo>
                  <a:lnTo>
                    <a:pt x="3718204" y="567537"/>
                  </a:lnTo>
                  <a:lnTo>
                    <a:pt x="3717086" y="568007"/>
                  </a:lnTo>
                  <a:lnTo>
                    <a:pt x="3715220" y="569861"/>
                  </a:lnTo>
                  <a:lnTo>
                    <a:pt x="3714750" y="570979"/>
                  </a:lnTo>
                  <a:lnTo>
                    <a:pt x="3714750" y="573620"/>
                  </a:lnTo>
                  <a:lnTo>
                    <a:pt x="3715220" y="574738"/>
                  </a:lnTo>
                  <a:lnTo>
                    <a:pt x="3717086" y="576592"/>
                  </a:lnTo>
                  <a:lnTo>
                    <a:pt x="3718204" y="577062"/>
                  </a:lnTo>
                  <a:lnTo>
                    <a:pt x="3720833" y="577062"/>
                  </a:lnTo>
                  <a:lnTo>
                    <a:pt x="3721951" y="576592"/>
                  </a:lnTo>
                  <a:lnTo>
                    <a:pt x="3723817" y="574738"/>
                  </a:lnTo>
                  <a:lnTo>
                    <a:pt x="3724275" y="573620"/>
                  </a:lnTo>
                  <a:lnTo>
                    <a:pt x="3724275" y="570979"/>
                  </a:lnTo>
                  <a:close/>
                </a:path>
                <a:path w="7010400" h="2847340">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7010400" h="2847340">
                  <a:moveTo>
                    <a:pt x="3771900" y="2841104"/>
                  </a:moveTo>
                  <a:lnTo>
                    <a:pt x="3771442" y="2839986"/>
                  </a:lnTo>
                  <a:lnTo>
                    <a:pt x="3769576" y="2838132"/>
                  </a:lnTo>
                  <a:lnTo>
                    <a:pt x="3768458" y="2837662"/>
                  </a:lnTo>
                  <a:lnTo>
                    <a:pt x="3765829" y="2837662"/>
                  </a:lnTo>
                  <a:lnTo>
                    <a:pt x="3764711" y="2838132"/>
                  </a:lnTo>
                  <a:lnTo>
                    <a:pt x="3762845" y="2839986"/>
                  </a:lnTo>
                  <a:lnTo>
                    <a:pt x="3762375" y="2841104"/>
                  </a:lnTo>
                  <a:lnTo>
                    <a:pt x="3762375" y="2843746"/>
                  </a:lnTo>
                  <a:lnTo>
                    <a:pt x="3762845" y="2844863"/>
                  </a:lnTo>
                  <a:lnTo>
                    <a:pt x="3764711" y="2846717"/>
                  </a:lnTo>
                  <a:lnTo>
                    <a:pt x="3765829" y="2847187"/>
                  </a:lnTo>
                  <a:lnTo>
                    <a:pt x="3768458" y="2847187"/>
                  </a:lnTo>
                  <a:lnTo>
                    <a:pt x="3769576" y="2846717"/>
                  </a:lnTo>
                  <a:lnTo>
                    <a:pt x="3771442" y="2844863"/>
                  </a:lnTo>
                  <a:lnTo>
                    <a:pt x="3771900" y="2843746"/>
                  </a:lnTo>
                  <a:lnTo>
                    <a:pt x="3771900" y="2841104"/>
                  </a:lnTo>
                  <a:close/>
                </a:path>
                <a:path w="7010400" h="2847340">
                  <a:moveTo>
                    <a:pt x="3771900" y="2273579"/>
                  </a:moveTo>
                  <a:lnTo>
                    <a:pt x="3771442" y="2272449"/>
                  </a:lnTo>
                  <a:lnTo>
                    <a:pt x="3769576" y="2270595"/>
                  </a:lnTo>
                  <a:lnTo>
                    <a:pt x="3768458" y="2270125"/>
                  </a:lnTo>
                  <a:lnTo>
                    <a:pt x="3765829" y="2270125"/>
                  </a:lnTo>
                  <a:lnTo>
                    <a:pt x="3764711" y="2270595"/>
                  </a:lnTo>
                  <a:lnTo>
                    <a:pt x="3762845" y="2272449"/>
                  </a:lnTo>
                  <a:lnTo>
                    <a:pt x="3762375" y="2273579"/>
                  </a:lnTo>
                  <a:lnTo>
                    <a:pt x="3762375" y="2276208"/>
                  </a:lnTo>
                  <a:lnTo>
                    <a:pt x="3762845" y="2277326"/>
                  </a:lnTo>
                  <a:lnTo>
                    <a:pt x="3764711" y="2279192"/>
                  </a:lnTo>
                  <a:lnTo>
                    <a:pt x="3765829" y="2279650"/>
                  </a:lnTo>
                  <a:lnTo>
                    <a:pt x="3768458" y="2279650"/>
                  </a:lnTo>
                  <a:lnTo>
                    <a:pt x="3769576" y="2279192"/>
                  </a:lnTo>
                  <a:lnTo>
                    <a:pt x="3771442" y="2277326"/>
                  </a:lnTo>
                  <a:lnTo>
                    <a:pt x="3771900" y="2276208"/>
                  </a:lnTo>
                  <a:lnTo>
                    <a:pt x="3771900" y="2273579"/>
                  </a:lnTo>
                  <a:close/>
                </a:path>
                <a:path w="7010400" h="2847340">
                  <a:moveTo>
                    <a:pt x="3771900" y="1706041"/>
                  </a:moveTo>
                  <a:lnTo>
                    <a:pt x="3771442" y="1704924"/>
                  </a:lnTo>
                  <a:lnTo>
                    <a:pt x="3769576" y="1703070"/>
                  </a:lnTo>
                  <a:lnTo>
                    <a:pt x="3768458" y="1702600"/>
                  </a:lnTo>
                  <a:lnTo>
                    <a:pt x="3765829" y="1702600"/>
                  </a:lnTo>
                  <a:lnTo>
                    <a:pt x="3764711" y="1703070"/>
                  </a:lnTo>
                  <a:lnTo>
                    <a:pt x="3762845" y="1704924"/>
                  </a:lnTo>
                  <a:lnTo>
                    <a:pt x="3762375" y="1706041"/>
                  </a:lnTo>
                  <a:lnTo>
                    <a:pt x="3762375" y="1708683"/>
                  </a:lnTo>
                  <a:lnTo>
                    <a:pt x="3762845" y="1709801"/>
                  </a:lnTo>
                  <a:lnTo>
                    <a:pt x="3764711" y="1711655"/>
                  </a:lnTo>
                  <a:lnTo>
                    <a:pt x="3765829" y="1712125"/>
                  </a:lnTo>
                  <a:lnTo>
                    <a:pt x="3768458" y="1712125"/>
                  </a:lnTo>
                  <a:lnTo>
                    <a:pt x="3769576" y="1711655"/>
                  </a:lnTo>
                  <a:lnTo>
                    <a:pt x="3771442" y="1709801"/>
                  </a:lnTo>
                  <a:lnTo>
                    <a:pt x="3771900" y="1708683"/>
                  </a:lnTo>
                  <a:lnTo>
                    <a:pt x="3771900" y="1706041"/>
                  </a:lnTo>
                  <a:close/>
                </a:path>
                <a:path w="7010400" h="2847340">
                  <a:moveTo>
                    <a:pt x="3771900" y="1138516"/>
                  </a:moveTo>
                  <a:lnTo>
                    <a:pt x="3771442" y="1137399"/>
                  </a:lnTo>
                  <a:lnTo>
                    <a:pt x="3769576" y="1135532"/>
                  </a:lnTo>
                  <a:lnTo>
                    <a:pt x="3768458" y="1135075"/>
                  </a:lnTo>
                  <a:lnTo>
                    <a:pt x="3765829" y="1135075"/>
                  </a:lnTo>
                  <a:lnTo>
                    <a:pt x="3764711" y="1135532"/>
                  </a:lnTo>
                  <a:lnTo>
                    <a:pt x="3762845" y="1137399"/>
                  </a:lnTo>
                  <a:lnTo>
                    <a:pt x="3762375" y="1138516"/>
                  </a:lnTo>
                  <a:lnTo>
                    <a:pt x="3762375" y="1141145"/>
                  </a:lnTo>
                  <a:lnTo>
                    <a:pt x="3762845" y="1142263"/>
                  </a:lnTo>
                  <a:lnTo>
                    <a:pt x="3764711" y="1144130"/>
                  </a:lnTo>
                  <a:lnTo>
                    <a:pt x="3765829" y="1144600"/>
                  </a:lnTo>
                  <a:lnTo>
                    <a:pt x="3768458" y="1144600"/>
                  </a:lnTo>
                  <a:lnTo>
                    <a:pt x="3769576" y="1144130"/>
                  </a:lnTo>
                  <a:lnTo>
                    <a:pt x="3771442" y="1142263"/>
                  </a:lnTo>
                  <a:lnTo>
                    <a:pt x="3771900" y="1141145"/>
                  </a:lnTo>
                  <a:lnTo>
                    <a:pt x="3771900" y="1138516"/>
                  </a:lnTo>
                  <a:close/>
                </a:path>
                <a:path w="7010400" h="2847340">
                  <a:moveTo>
                    <a:pt x="3771900" y="570979"/>
                  </a:moveTo>
                  <a:lnTo>
                    <a:pt x="3771442" y="569861"/>
                  </a:lnTo>
                  <a:lnTo>
                    <a:pt x="3769576" y="568007"/>
                  </a:lnTo>
                  <a:lnTo>
                    <a:pt x="3768458" y="567537"/>
                  </a:lnTo>
                  <a:lnTo>
                    <a:pt x="3765829" y="567537"/>
                  </a:lnTo>
                  <a:lnTo>
                    <a:pt x="3764711" y="568007"/>
                  </a:lnTo>
                  <a:lnTo>
                    <a:pt x="3762845" y="569861"/>
                  </a:lnTo>
                  <a:lnTo>
                    <a:pt x="3762375" y="570979"/>
                  </a:lnTo>
                  <a:lnTo>
                    <a:pt x="3762375" y="573620"/>
                  </a:lnTo>
                  <a:lnTo>
                    <a:pt x="3762845" y="574738"/>
                  </a:lnTo>
                  <a:lnTo>
                    <a:pt x="3764711" y="576592"/>
                  </a:lnTo>
                  <a:lnTo>
                    <a:pt x="3765829" y="577062"/>
                  </a:lnTo>
                  <a:lnTo>
                    <a:pt x="3768458" y="577062"/>
                  </a:lnTo>
                  <a:lnTo>
                    <a:pt x="3769576" y="576592"/>
                  </a:lnTo>
                  <a:lnTo>
                    <a:pt x="3771442" y="574738"/>
                  </a:lnTo>
                  <a:lnTo>
                    <a:pt x="3771900" y="573620"/>
                  </a:lnTo>
                  <a:lnTo>
                    <a:pt x="3771900" y="570979"/>
                  </a:lnTo>
                  <a:close/>
                </a:path>
                <a:path w="7010400" h="2847340">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7010400" h="2847340">
                  <a:moveTo>
                    <a:pt x="3819525" y="2841104"/>
                  </a:moveTo>
                  <a:lnTo>
                    <a:pt x="3819067" y="2839986"/>
                  </a:lnTo>
                  <a:lnTo>
                    <a:pt x="3817201" y="2838132"/>
                  </a:lnTo>
                  <a:lnTo>
                    <a:pt x="3816083" y="2837662"/>
                  </a:lnTo>
                  <a:lnTo>
                    <a:pt x="3813454" y="2837662"/>
                  </a:lnTo>
                  <a:lnTo>
                    <a:pt x="3812336" y="2838132"/>
                  </a:lnTo>
                  <a:lnTo>
                    <a:pt x="3810470" y="2839986"/>
                  </a:lnTo>
                  <a:lnTo>
                    <a:pt x="3810000" y="2841104"/>
                  </a:lnTo>
                  <a:lnTo>
                    <a:pt x="3810000" y="2843746"/>
                  </a:lnTo>
                  <a:lnTo>
                    <a:pt x="3810470" y="2844863"/>
                  </a:lnTo>
                  <a:lnTo>
                    <a:pt x="3812336" y="2846717"/>
                  </a:lnTo>
                  <a:lnTo>
                    <a:pt x="3813454" y="2847187"/>
                  </a:lnTo>
                  <a:lnTo>
                    <a:pt x="3816083" y="2847187"/>
                  </a:lnTo>
                  <a:lnTo>
                    <a:pt x="3817201" y="2846717"/>
                  </a:lnTo>
                  <a:lnTo>
                    <a:pt x="3819067" y="2844863"/>
                  </a:lnTo>
                  <a:lnTo>
                    <a:pt x="3819525" y="2843746"/>
                  </a:lnTo>
                  <a:lnTo>
                    <a:pt x="3819525" y="2841104"/>
                  </a:lnTo>
                  <a:close/>
                </a:path>
                <a:path w="7010400" h="2847340">
                  <a:moveTo>
                    <a:pt x="3819525" y="2273579"/>
                  </a:moveTo>
                  <a:lnTo>
                    <a:pt x="3819067" y="2272449"/>
                  </a:lnTo>
                  <a:lnTo>
                    <a:pt x="3817201" y="2270595"/>
                  </a:lnTo>
                  <a:lnTo>
                    <a:pt x="3816083" y="2270125"/>
                  </a:lnTo>
                  <a:lnTo>
                    <a:pt x="3813454" y="2270125"/>
                  </a:lnTo>
                  <a:lnTo>
                    <a:pt x="3812336" y="2270595"/>
                  </a:lnTo>
                  <a:lnTo>
                    <a:pt x="3810470" y="2272449"/>
                  </a:lnTo>
                  <a:lnTo>
                    <a:pt x="3810000" y="2273579"/>
                  </a:lnTo>
                  <a:lnTo>
                    <a:pt x="3810000" y="2276208"/>
                  </a:lnTo>
                  <a:lnTo>
                    <a:pt x="3810470" y="2277326"/>
                  </a:lnTo>
                  <a:lnTo>
                    <a:pt x="3812336" y="2279192"/>
                  </a:lnTo>
                  <a:lnTo>
                    <a:pt x="3813454" y="2279650"/>
                  </a:lnTo>
                  <a:lnTo>
                    <a:pt x="3816083" y="2279650"/>
                  </a:lnTo>
                  <a:lnTo>
                    <a:pt x="3817201" y="2279192"/>
                  </a:lnTo>
                  <a:lnTo>
                    <a:pt x="3819067" y="2277326"/>
                  </a:lnTo>
                  <a:lnTo>
                    <a:pt x="3819525" y="2276208"/>
                  </a:lnTo>
                  <a:lnTo>
                    <a:pt x="3819525" y="2273579"/>
                  </a:lnTo>
                  <a:close/>
                </a:path>
                <a:path w="7010400" h="2847340">
                  <a:moveTo>
                    <a:pt x="3819525" y="1706041"/>
                  </a:moveTo>
                  <a:lnTo>
                    <a:pt x="3819067" y="1704924"/>
                  </a:lnTo>
                  <a:lnTo>
                    <a:pt x="3817201" y="1703070"/>
                  </a:lnTo>
                  <a:lnTo>
                    <a:pt x="3816083" y="1702600"/>
                  </a:lnTo>
                  <a:lnTo>
                    <a:pt x="3813454" y="1702600"/>
                  </a:lnTo>
                  <a:lnTo>
                    <a:pt x="3812336" y="1703070"/>
                  </a:lnTo>
                  <a:lnTo>
                    <a:pt x="3810470" y="1704924"/>
                  </a:lnTo>
                  <a:lnTo>
                    <a:pt x="3810000" y="1706041"/>
                  </a:lnTo>
                  <a:lnTo>
                    <a:pt x="3810000" y="1708683"/>
                  </a:lnTo>
                  <a:lnTo>
                    <a:pt x="3810470" y="1709801"/>
                  </a:lnTo>
                  <a:lnTo>
                    <a:pt x="3812336" y="1711655"/>
                  </a:lnTo>
                  <a:lnTo>
                    <a:pt x="3813454" y="1712125"/>
                  </a:lnTo>
                  <a:lnTo>
                    <a:pt x="3816083" y="1712125"/>
                  </a:lnTo>
                  <a:lnTo>
                    <a:pt x="3817201" y="1711655"/>
                  </a:lnTo>
                  <a:lnTo>
                    <a:pt x="3819067" y="1709801"/>
                  </a:lnTo>
                  <a:lnTo>
                    <a:pt x="3819525" y="1708683"/>
                  </a:lnTo>
                  <a:lnTo>
                    <a:pt x="3819525" y="1706041"/>
                  </a:lnTo>
                  <a:close/>
                </a:path>
                <a:path w="7010400" h="2847340">
                  <a:moveTo>
                    <a:pt x="3819525" y="1138516"/>
                  </a:moveTo>
                  <a:lnTo>
                    <a:pt x="3819067" y="1137399"/>
                  </a:lnTo>
                  <a:lnTo>
                    <a:pt x="3817201" y="1135532"/>
                  </a:lnTo>
                  <a:lnTo>
                    <a:pt x="3816083" y="1135075"/>
                  </a:lnTo>
                  <a:lnTo>
                    <a:pt x="3813454" y="1135075"/>
                  </a:lnTo>
                  <a:lnTo>
                    <a:pt x="3812336" y="1135532"/>
                  </a:lnTo>
                  <a:lnTo>
                    <a:pt x="3810470" y="1137399"/>
                  </a:lnTo>
                  <a:lnTo>
                    <a:pt x="3810000" y="1138516"/>
                  </a:lnTo>
                  <a:lnTo>
                    <a:pt x="3810000" y="1141145"/>
                  </a:lnTo>
                  <a:lnTo>
                    <a:pt x="3810470" y="1142263"/>
                  </a:lnTo>
                  <a:lnTo>
                    <a:pt x="3812336" y="1144130"/>
                  </a:lnTo>
                  <a:lnTo>
                    <a:pt x="3813454" y="1144600"/>
                  </a:lnTo>
                  <a:lnTo>
                    <a:pt x="3816083" y="1144600"/>
                  </a:lnTo>
                  <a:lnTo>
                    <a:pt x="3817201" y="1144130"/>
                  </a:lnTo>
                  <a:lnTo>
                    <a:pt x="3819067" y="1142263"/>
                  </a:lnTo>
                  <a:lnTo>
                    <a:pt x="3819525" y="1141145"/>
                  </a:lnTo>
                  <a:lnTo>
                    <a:pt x="3819525" y="1138516"/>
                  </a:lnTo>
                  <a:close/>
                </a:path>
                <a:path w="7010400" h="2847340">
                  <a:moveTo>
                    <a:pt x="3819525" y="570979"/>
                  </a:moveTo>
                  <a:lnTo>
                    <a:pt x="3819067" y="569861"/>
                  </a:lnTo>
                  <a:lnTo>
                    <a:pt x="3817201" y="568007"/>
                  </a:lnTo>
                  <a:lnTo>
                    <a:pt x="3816083" y="567537"/>
                  </a:lnTo>
                  <a:lnTo>
                    <a:pt x="3813454" y="567537"/>
                  </a:lnTo>
                  <a:lnTo>
                    <a:pt x="3812336" y="568007"/>
                  </a:lnTo>
                  <a:lnTo>
                    <a:pt x="3810470" y="569861"/>
                  </a:lnTo>
                  <a:lnTo>
                    <a:pt x="3810000" y="570979"/>
                  </a:lnTo>
                  <a:lnTo>
                    <a:pt x="3810000" y="573620"/>
                  </a:lnTo>
                  <a:lnTo>
                    <a:pt x="3810470" y="574738"/>
                  </a:lnTo>
                  <a:lnTo>
                    <a:pt x="3812336" y="576592"/>
                  </a:lnTo>
                  <a:lnTo>
                    <a:pt x="3813454" y="577062"/>
                  </a:lnTo>
                  <a:lnTo>
                    <a:pt x="3816083" y="577062"/>
                  </a:lnTo>
                  <a:lnTo>
                    <a:pt x="3817201" y="576592"/>
                  </a:lnTo>
                  <a:lnTo>
                    <a:pt x="3819067" y="574738"/>
                  </a:lnTo>
                  <a:lnTo>
                    <a:pt x="3819525" y="573620"/>
                  </a:lnTo>
                  <a:lnTo>
                    <a:pt x="3819525" y="570979"/>
                  </a:lnTo>
                  <a:close/>
                </a:path>
                <a:path w="7010400" h="2847340">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7010400" h="2847340">
                  <a:moveTo>
                    <a:pt x="3867150" y="2841104"/>
                  </a:moveTo>
                  <a:lnTo>
                    <a:pt x="3866692" y="2839986"/>
                  </a:lnTo>
                  <a:lnTo>
                    <a:pt x="3864826" y="2838132"/>
                  </a:lnTo>
                  <a:lnTo>
                    <a:pt x="3863708" y="2837662"/>
                  </a:lnTo>
                  <a:lnTo>
                    <a:pt x="3861079" y="2837662"/>
                  </a:lnTo>
                  <a:lnTo>
                    <a:pt x="3859949" y="2838132"/>
                  </a:lnTo>
                  <a:lnTo>
                    <a:pt x="3858095" y="2839986"/>
                  </a:lnTo>
                  <a:lnTo>
                    <a:pt x="3857625" y="2841104"/>
                  </a:lnTo>
                  <a:lnTo>
                    <a:pt x="3857625" y="2843746"/>
                  </a:lnTo>
                  <a:lnTo>
                    <a:pt x="3858095" y="2844863"/>
                  </a:lnTo>
                  <a:lnTo>
                    <a:pt x="3859949" y="2846717"/>
                  </a:lnTo>
                  <a:lnTo>
                    <a:pt x="3861079" y="2847187"/>
                  </a:lnTo>
                  <a:lnTo>
                    <a:pt x="3863708" y="2847187"/>
                  </a:lnTo>
                  <a:lnTo>
                    <a:pt x="3864826" y="2846717"/>
                  </a:lnTo>
                  <a:lnTo>
                    <a:pt x="3866692" y="2844863"/>
                  </a:lnTo>
                  <a:lnTo>
                    <a:pt x="3867150" y="2843746"/>
                  </a:lnTo>
                  <a:lnTo>
                    <a:pt x="3867150" y="2841104"/>
                  </a:lnTo>
                  <a:close/>
                </a:path>
                <a:path w="7010400" h="2847340">
                  <a:moveTo>
                    <a:pt x="3867150" y="2273579"/>
                  </a:moveTo>
                  <a:lnTo>
                    <a:pt x="3866692" y="2272449"/>
                  </a:lnTo>
                  <a:lnTo>
                    <a:pt x="3864826" y="2270595"/>
                  </a:lnTo>
                  <a:lnTo>
                    <a:pt x="3863708" y="2270125"/>
                  </a:lnTo>
                  <a:lnTo>
                    <a:pt x="3861079" y="2270125"/>
                  </a:lnTo>
                  <a:lnTo>
                    <a:pt x="3859949" y="2270595"/>
                  </a:lnTo>
                  <a:lnTo>
                    <a:pt x="3858095" y="2272449"/>
                  </a:lnTo>
                  <a:lnTo>
                    <a:pt x="3857625" y="2273579"/>
                  </a:lnTo>
                  <a:lnTo>
                    <a:pt x="3857625" y="2276208"/>
                  </a:lnTo>
                  <a:lnTo>
                    <a:pt x="3858095" y="2277326"/>
                  </a:lnTo>
                  <a:lnTo>
                    <a:pt x="3859949" y="2279192"/>
                  </a:lnTo>
                  <a:lnTo>
                    <a:pt x="3861079" y="2279650"/>
                  </a:lnTo>
                  <a:lnTo>
                    <a:pt x="3863708" y="2279650"/>
                  </a:lnTo>
                  <a:lnTo>
                    <a:pt x="3864826" y="2279192"/>
                  </a:lnTo>
                  <a:lnTo>
                    <a:pt x="3866692" y="2277326"/>
                  </a:lnTo>
                  <a:lnTo>
                    <a:pt x="3867150" y="2276208"/>
                  </a:lnTo>
                  <a:lnTo>
                    <a:pt x="3867150" y="2273579"/>
                  </a:lnTo>
                  <a:close/>
                </a:path>
                <a:path w="7010400" h="2847340">
                  <a:moveTo>
                    <a:pt x="3867150" y="1706041"/>
                  </a:moveTo>
                  <a:lnTo>
                    <a:pt x="3866692" y="1704924"/>
                  </a:lnTo>
                  <a:lnTo>
                    <a:pt x="3864826" y="1703070"/>
                  </a:lnTo>
                  <a:lnTo>
                    <a:pt x="3863708" y="1702600"/>
                  </a:lnTo>
                  <a:lnTo>
                    <a:pt x="3861079" y="1702600"/>
                  </a:lnTo>
                  <a:lnTo>
                    <a:pt x="3859949" y="1703070"/>
                  </a:lnTo>
                  <a:lnTo>
                    <a:pt x="3858095" y="1704924"/>
                  </a:lnTo>
                  <a:lnTo>
                    <a:pt x="3857625" y="1706041"/>
                  </a:lnTo>
                  <a:lnTo>
                    <a:pt x="3857625" y="1708683"/>
                  </a:lnTo>
                  <a:lnTo>
                    <a:pt x="3858095" y="1709801"/>
                  </a:lnTo>
                  <a:lnTo>
                    <a:pt x="3859949" y="1711655"/>
                  </a:lnTo>
                  <a:lnTo>
                    <a:pt x="3861079" y="1712125"/>
                  </a:lnTo>
                  <a:lnTo>
                    <a:pt x="3863708" y="1712125"/>
                  </a:lnTo>
                  <a:lnTo>
                    <a:pt x="3864826" y="1711655"/>
                  </a:lnTo>
                  <a:lnTo>
                    <a:pt x="3866692" y="1709801"/>
                  </a:lnTo>
                  <a:lnTo>
                    <a:pt x="3867150" y="1708683"/>
                  </a:lnTo>
                  <a:lnTo>
                    <a:pt x="3867150" y="1706041"/>
                  </a:lnTo>
                  <a:close/>
                </a:path>
                <a:path w="7010400" h="2847340">
                  <a:moveTo>
                    <a:pt x="3867150" y="1138516"/>
                  </a:moveTo>
                  <a:lnTo>
                    <a:pt x="3866692" y="1137399"/>
                  </a:lnTo>
                  <a:lnTo>
                    <a:pt x="3864826" y="1135532"/>
                  </a:lnTo>
                  <a:lnTo>
                    <a:pt x="3863708" y="1135075"/>
                  </a:lnTo>
                  <a:lnTo>
                    <a:pt x="3861079" y="1135075"/>
                  </a:lnTo>
                  <a:lnTo>
                    <a:pt x="3859949" y="1135532"/>
                  </a:lnTo>
                  <a:lnTo>
                    <a:pt x="3858095" y="1137399"/>
                  </a:lnTo>
                  <a:lnTo>
                    <a:pt x="3857625" y="1138516"/>
                  </a:lnTo>
                  <a:lnTo>
                    <a:pt x="3857625" y="1141145"/>
                  </a:lnTo>
                  <a:lnTo>
                    <a:pt x="3858095" y="1142263"/>
                  </a:lnTo>
                  <a:lnTo>
                    <a:pt x="3859949" y="1144130"/>
                  </a:lnTo>
                  <a:lnTo>
                    <a:pt x="3861079" y="1144600"/>
                  </a:lnTo>
                  <a:lnTo>
                    <a:pt x="3863708" y="1144600"/>
                  </a:lnTo>
                  <a:lnTo>
                    <a:pt x="3864826" y="1144130"/>
                  </a:lnTo>
                  <a:lnTo>
                    <a:pt x="3866692" y="1142263"/>
                  </a:lnTo>
                  <a:lnTo>
                    <a:pt x="3867150" y="1141145"/>
                  </a:lnTo>
                  <a:lnTo>
                    <a:pt x="3867150" y="1138516"/>
                  </a:lnTo>
                  <a:close/>
                </a:path>
                <a:path w="7010400" h="2847340">
                  <a:moveTo>
                    <a:pt x="3867150" y="570979"/>
                  </a:moveTo>
                  <a:lnTo>
                    <a:pt x="3866692" y="569861"/>
                  </a:lnTo>
                  <a:lnTo>
                    <a:pt x="3864826" y="568007"/>
                  </a:lnTo>
                  <a:lnTo>
                    <a:pt x="3863708" y="567537"/>
                  </a:lnTo>
                  <a:lnTo>
                    <a:pt x="3861079" y="567537"/>
                  </a:lnTo>
                  <a:lnTo>
                    <a:pt x="3859949" y="568007"/>
                  </a:lnTo>
                  <a:lnTo>
                    <a:pt x="3858095" y="569861"/>
                  </a:lnTo>
                  <a:lnTo>
                    <a:pt x="3857625" y="570979"/>
                  </a:lnTo>
                  <a:lnTo>
                    <a:pt x="3857625" y="573620"/>
                  </a:lnTo>
                  <a:lnTo>
                    <a:pt x="3858095" y="574738"/>
                  </a:lnTo>
                  <a:lnTo>
                    <a:pt x="3859949" y="576592"/>
                  </a:lnTo>
                  <a:lnTo>
                    <a:pt x="3861079" y="577062"/>
                  </a:lnTo>
                  <a:lnTo>
                    <a:pt x="3863708" y="577062"/>
                  </a:lnTo>
                  <a:lnTo>
                    <a:pt x="3864826" y="576592"/>
                  </a:lnTo>
                  <a:lnTo>
                    <a:pt x="3866692" y="574738"/>
                  </a:lnTo>
                  <a:lnTo>
                    <a:pt x="3867150" y="573620"/>
                  </a:lnTo>
                  <a:lnTo>
                    <a:pt x="3867150" y="570979"/>
                  </a:lnTo>
                  <a:close/>
                </a:path>
                <a:path w="7010400" h="2847340">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7010400" h="2847340">
                  <a:moveTo>
                    <a:pt x="3914775" y="2841104"/>
                  </a:moveTo>
                  <a:lnTo>
                    <a:pt x="3914317" y="2839986"/>
                  </a:lnTo>
                  <a:lnTo>
                    <a:pt x="3912451" y="2838132"/>
                  </a:lnTo>
                  <a:lnTo>
                    <a:pt x="3911333" y="2837662"/>
                  </a:lnTo>
                  <a:lnTo>
                    <a:pt x="3908704" y="2837662"/>
                  </a:lnTo>
                  <a:lnTo>
                    <a:pt x="3907586" y="2838132"/>
                  </a:lnTo>
                  <a:lnTo>
                    <a:pt x="3905720" y="2839986"/>
                  </a:lnTo>
                  <a:lnTo>
                    <a:pt x="3905262" y="2841104"/>
                  </a:lnTo>
                  <a:lnTo>
                    <a:pt x="3905262" y="2843746"/>
                  </a:lnTo>
                  <a:lnTo>
                    <a:pt x="3905720" y="2844863"/>
                  </a:lnTo>
                  <a:lnTo>
                    <a:pt x="3907586" y="2846717"/>
                  </a:lnTo>
                  <a:lnTo>
                    <a:pt x="3908704" y="2847187"/>
                  </a:lnTo>
                  <a:lnTo>
                    <a:pt x="3911333" y="2847187"/>
                  </a:lnTo>
                  <a:lnTo>
                    <a:pt x="3912451" y="2846717"/>
                  </a:lnTo>
                  <a:lnTo>
                    <a:pt x="3914317" y="2844863"/>
                  </a:lnTo>
                  <a:lnTo>
                    <a:pt x="3914775" y="2843746"/>
                  </a:lnTo>
                  <a:lnTo>
                    <a:pt x="3914775" y="2841104"/>
                  </a:lnTo>
                  <a:close/>
                </a:path>
                <a:path w="7010400" h="2847340">
                  <a:moveTo>
                    <a:pt x="3914775" y="2273579"/>
                  </a:moveTo>
                  <a:lnTo>
                    <a:pt x="3914317" y="2272449"/>
                  </a:lnTo>
                  <a:lnTo>
                    <a:pt x="3912451" y="2270595"/>
                  </a:lnTo>
                  <a:lnTo>
                    <a:pt x="3911333" y="2270125"/>
                  </a:lnTo>
                  <a:lnTo>
                    <a:pt x="3908704" y="2270125"/>
                  </a:lnTo>
                  <a:lnTo>
                    <a:pt x="3907586" y="2270595"/>
                  </a:lnTo>
                  <a:lnTo>
                    <a:pt x="3905720" y="2272449"/>
                  </a:lnTo>
                  <a:lnTo>
                    <a:pt x="3905262" y="2273579"/>
                  </a:lnTo>
                  <a:lnTo>
                    <a:pt x="3905262" y="2276208"/>
                  </a:lnTo>
                  <a:lnTo>
                    <a:pt x="3905720" y="2277326"/>
                  </a:lnTo>
                  <a:lnTo>
                    <a:pt x="3907586" y="2279192"/>
                  </a:lnTo>
                  <a:lnTo>
                    <a:pt x="3908704" y="2279650"/>
                  </a:lnTo>
                  <a:lnTo>
                    <a:pt x="3911333" y="2279650"/>
                  </a:lnTo>
                  <a:lnTo>
                    <a:pt x="3912451" y="2279192"/>
                  </a:lnTo>
                  <a:lnTo>
                    <a:pt x="3914317" y="2277326"/>
                  </a:lnTo>
                  <a:lnTo>
                    <a:pt x="3914775" y="2276208"/>
                  </a:lnTo>
                  <a:lnTo>
                    <a:pt x="3914775" y="2273579"/>
                  </a:lnTo>
                  <a:close/>
                </a:path>
                <a:path w="7010400" h="2847340">
                  <a:moveTo>
                    <a:pt x="3914775" y="1706041"/>
                  </a:moveTo>
                  <a:lnTo>
                    <a:pt x="3914317" y="1704924"/>
                  </a:lnTo>
                  <a:lnTo>
                    <a:pt x="3912451" y="1703070"/>
                  </a:lnTo>
                  <a:lnTo>
                    <a:pt x="3911333" y="1702600"/>
                  </a:lnTo>
                  <a:lnTo>
                    <a:pt x="3908704" y="1702600"/>
                  </a:lnTo>
                  <a:lnTo>
                    <a:pt x="3907586" y="1703070"/>
                  </a:lnTo>
                  <a:lnTo>
                    <a:pt x="3905720" y="1704924"/>
                  </a:lnTo>
                  <a:lnTo>
                    <a:pt x="3905262" y="1706041"/>
                  </a:lnTo>
                  <a:lnTo>
                    <a:pt x="3905262" y="1708683"/>
                  </a:lnTo>
                  <a:lnTo>
                    <a:pt x="3905720" y="1709801"/>
                  </a:lnTo>
                  <a:lnTo>
                    <a:pt x="3907586" y="1711655"/>
                  </a:lnTo>
                  <a:lnTo>
                    <a:pt x="3908704" y="1712125"/>
                  </a:lnTo>
                  <a:lnTo>
                    <a:pt x="3911333" y="1712125"/>
                  </a:lnTo>
                  <a:lnTo>
                    <a:pt x="3912451" y="1711655"/>
                  </a:lnTo>
                  <a:lnTo>
                    <a:pt x="3914317" y="1709801"/>
                  </a:lnTo>
                  <a:lnTo>
                    <a:pt x="3914775" y="1708683"/>
                  </a:lnTo>
                  <a:lnTo>
                    <a:pt x="3914775" y="1706041"/>
                  </a:lnTo>
                  <a:close/>
                </a:path>
                <a:path w="7010400" h="2847340">
                  <a:moveTo>
                    <a:pt x="3914775" y="1138516"/>
                  </a:moveTo>
                  <a:lnTo>
                    <a:pt x="3914317" y="1137399"/>
                  </a:lnTo>
                  <a:lnTo>
                    <a:pt x="3912451" y="1135532"/>
                  </a:lnTo>
                  <a:lnTo>
                    <a:pt x="3911333" y="1135075"/>
                  </a:lnTo>
                  <a:lnTo>
                    <a:pt x="3908704" y="1135075"/>
                  </a:lnTo>
                  <a:lnTo>
                    <a:pt x="3907586" y="1135532"/>
                  </a:lnTo>
                  <a:lnTo>
                    <a:pt x="3905720" y="1137399"/>
                  </a:lnTo>
                  <a:lnTo>
                    <a:pt x="3905262" y="1138516"/>
                  </a:lnTo>
                  <a:lnTo>
                    <a:pt x="3905262" y="1141145"/>
                  </a:lnTo>
                  <a:lnTo>
                    <a:pt x="3905720" y="1142263"/>
                  </a:lnTo>
                  <a:lnTo>
                    <a:pt x="3907586" y="1144130"/>
                  </a:lnTo>
                  <a:lnTo>
                    <a:pt x="3908704" y="1144600"/>
                  </a:lnTo>
                  <a:lnTo>
                    <a:pt x="3911333" y="1144600"/>
                  </a:lnTo>
                  <a:lnTo>
                    <a:pt x="3912451" y="1144130"/>
                  </a:lnTo>
                  <a:lnTo>
                    <a:pt x="3914317" y="1142263"/>
                  </a:lnTo>
                  <a:lnTo>
                    <a:pt x="3914775" y="1141145"/>
                  </a:lnTo>
                  <a:lnTo>
                    <a:pt x="3914775" y="1138516"/>
                  </a:lnTo>
                  <a:close/>
                </a:path>
                <a:path w="7010400" h="2847340">
                  <a:moveTo>
                    <a:pt x="3914775" y="570979"/>
                  </a:moveTo>
                  <a:lnTo>
                    <a:pt x="3914317" y="569861"/>
                  </a:lnTo>
                  <a:lnTo>
                    <a:pt x="3912451" y="568007"/>
                  </a:lnTo>
                  <a:lnTo>
                    <a:pt x="3911333" y="567537"/>
                  </a:lnTo>
                  <a:lnTo>
                    <a:pt x="3908704" y="567537"/>
                  </a:lnTo>
                  <a:lnTo>
                    <a:pt x="3907586" y="568007"/>
                  </a:lnTo>
                  <a:lnTo>
                    <a:pt x="3905720" y="569861"/>
                  </a:lnTo>
                  <a:lnTo>
                    <a:pt x="3905262" y="570979"/>
                  </a:lnTo>
                  <a:lnTo>
                    <a:pt x="3905262" y="573620"/>
                  </a:lnTo>
                  <a:lnTo>
                    <a:pt x="3905720" y="574738"/>
                  </a:lnTo>
                  <a:lnTo>
                    <a:pt x="3907586" y="576592"/>
                  </a:lnTo>
                  <a:lnTo>
                    <a:pt x="3908704" y="577062"/>
                  </a:lnTo>
                  <a:lnTo>
                    <a:pt x="3911333" y="577062"/>
                  </a:lnTo>
                  <a:lnTo>
                    <a:pt x="3912451" y="576592"/>
                  </a:lnTo>
                  <a:lnTo>
                    <a:pt x="3914317" y="574738"/>
                  </a:lnTo>
                  <a:lnTo>
                    <a:pt x="3914775" y="573620"/>
                  </a:lnTo>
                  <a:lnTo>
                    <a:pt x="3914775" y="570979"/>
                  </a:lnTo>
                  <a:close/>
                </a:path>
                <a:path w="7010400" h="2847340">
                  <a:moveTo>
                    <a:pt x="3914775" y="3454"/>
                  </a:moveTo>
                  <a:lnTo>
                    <a:pt x="3914317" y="2336"/>
                  </a:lnTo>
                  <a:lnTo>
                    <a:pt x="3912451" y="469"/>
                  </a:lnTo>
                  <a:lnTo>
                    <a:pt x="3911333" y="0"/>
                  </a:lnTo>
                  <a:lnTo>
                    <a:pt x="3908704" y="0"/>
                  </a:lnTo>
                  <a:lnTo>
                    <a:pt x="3907586" y="469"/>
                  </a:lnTo>
                  <a:lnTo>
                    <a:pt x="3905720" y="2336"/>
                  </a:lnTo>
                  <a:lnTo>
                    <a:pt x="3905262" y="3454"/>
                  </a:lnTo>
                  <a:lnTo>
                    <a:pt x="3905262" y="6083"/>
                  </a:lnTo>
                  <a:lnTo>
                    <a:pt x="3905720" y="7200"/>
                  </a:lnTo>
                  <a:lnTo>
                    <a:pt x="3907586" y="9067"/>
                  </a:lnTo>
                  <a:lnTo>
                    <a:pt x="3908704" y="9525"/>
                  </a:lnTo>
                  <a:lnTo>
                    <a:pt x="3911333" y="9525"/>
                  </a:lnTo>
                  <a:lnTo>
                    <a:pt x="3912451" y="9067"/>
                  </a:lnTo>
                  <a:lnTo>
                    <a:pt x="3914317" y="7200"/>
                  </a:lnTo>
                  <a:lnTo>
                    <a:pt x="3914775" y="6083"/>
                  </a:lnTo>
                  <a:lnTo>
                    <a:pt x="3914775" y="3454"/>
                  </a:lnTo>
                  <a:close/>
                </a:path>
                <a:path w="7010400" h="2847340">
                  <a:moveTo>
                    <a:pt x="3962400" y="2841104"/>
                  </a:moveTo>
                  <a:lnTo>
                    <a:pt x="3961942" y="2839986"/>
                  </a:lnTo>
                  <a:lnTo>
                    <a:pt x="3960076" y="2838132"/>
                  </a:lnTo>
                  <a:lnTo>
                    <a:pt x="3958958" y="2837662"/>
                  </a:lnTo>
                  <a:lnTo>
                    <a:pt x="3956329" y="2837662"/>
                  </a:lnTo>
                  <a:lnTo>
                    <a:pt x="3955211" y="2838132"/>
                  </a:lnTo>
                  <a:lnTo>
                    <a:pt x="3953345" y="2839986"/>
                  </a:lnTo>
                  <a:lnTo>
                    <a:pt x="3952875" y="2841104"/>
                  </a:lnTo>
                  <a:lnTo>
                    <a:pt x="3952875" y="2843746"/>
                  </a:lnTo>
                  <a:lnTo>
                    <a:pt x="3953345" y="2844863"/>
                  </a:lnTo>
                  <a:lnTo>
                    <a:pt x="3955211" y="2846717"/>
                  </a:lnTo>
                  <a:lnTo>
                    <a:pt x="3956329" y="2847187"/>
                  </a:lnTo>
                  <a:lnTo>
                    <a:pt x="3958958" y="2847187"/>
                  </a:lnTo>
                  <a:lnTo>
                    <a:pt x="3960076" y="2846717"/>
                  </a:lnTo>
                  <a:lnTo>
                    <a:pt x="3961942" y="2844863"/>
                  </a:lnTo>
                  <a:lnTo>
                    <a:pt x="3962400" y="2843746"/>
                  </a:lnTo>
                  <a:lnTo>
                    <a:pt x="3962400" y="2841104"/>
                  </a:lnTo>
                  <a:close/>
                </a:path>
                <a:path w="7010400" h="2847340">
                  <a:moveTo>
                    <a:pt x="3962400" y="2273579"/>
                  </a:moveTo>
                  <a:lnTo>
                    <a:pt x="3961942" y="2272449"/>
                  </a:lnTo>
                  <a:lnTo>
                    <a:pt x="3960076" y="2270595"/>
                  </a:lnTo>
                  <a:lnTo>
                    <a:pt x="3958958" y="2270125"/>
                  </a:lnTo>
                  <a:lnTo>
                    <a:pt x="3956329" y="2270125"/>
                  </a:lnTo>
                  <a:lnTo>
                    <a:pt x="3955211" y="2270595"/>
                  </a:lnTo>
                  <a:lnTo>
                    <a:pt x="3953345" y="2272449"/>
                  </a:lnTo>
                  <a:lnTo>
                    <a:pt x="3952875" y="2273579"/>
                  </a:lnTo>
                  <a:lnTo>
                    <a:pt x="3952875" y="2276208"/>
                  </a:lnTo>
                  <a:lnTo>
                    <a:pt x="3953345" y="2277326"/>
                  </a:lnTo>
                  <a:lnTo>
                    <a:pt x="3955211" y="2279192"/>
                  </a:lnTo>
                  <a:lnTo>
                    <a:pt x="3956329" y="2279650"/>
                  </a:lnTo>
                  <a:lnTo>
                    <a:pt x="3958958" y="2279650"/>
                  </a:lnTo>
                  <a:lnTo>
                    <a:pt x="3960076" y="2279192"/>
                  </a:lnTo>
                  <a:lnTo>
                    <a:pt x="3961942" y="2277326"/>
                  </a:lnTo>
                  <a:lnTo>
                    <a:pt x="3962400" y="2276208"/>
                  </a:lnTo>
                  <a:lnTo>
                    <a:pt x="3962400" y="2273579"/>
                  </a:lnTo>
                  <a:close/>
                </a:path>
                <a:path w="7010400" h="2847340">
                  <a:moveTo>
                    <a:pt x="3962400" y="1706041"/>
                  </a:moveTo>
                  <a:lnTo>
                    <a:pt x="3961942" y="1704924"/>
                  </a:lnTo>
                  <a:lnTo>
                    <a:pt x="3960076" y="1703070"/>
                  </a:lnTo>
                  <a:lnTo>
                    <a:pt x="3958958" y="1702600"/>
                  </a:lnTo>
                  <a:lnTo>
                    <a:pt x="3956329" y="1702600"/>
                  </a:lnTo>
                  <a:lnTo>
                    <a:pt x="3955211" y="1703070"/>
                  </a:lnTo>
                  <a:lnTo>
                    <a:pt x="3953345" y="1704924"/>
                  </a:lnTo>
                  <a:lnTo>
                    <a:pt x="3952875" y="1706041"/>
                  </a:lnTo>
                  <a:lnTo>
                    <a:pt x="3952875" y="1708683"/>
                  </a:lnTo>
                  <a:lnTo>
                    <a:pt x="3953345" y="1709801"/>
                  </a:lnTo>
                  <a:lnTo>
                    <a:pt x="3955211" y="1711655"/>
                  </a:lnTo>
                  <a:lnTo>
                    <a:pt x="3956329" y="1712125"/>
                  </a:lnTo>
                  <a:lnTo>
                    <a:pt x="3958958" y="1712125"/>
                  </a:lnTo>
                  <a:lnTo>
                    <a:pt x="3960076" y="1711655"/>
                  </a:lnTo>
                  <a:lnTo>
                    <a:pt x="3961942" y="1709801"/>
                  </a:lnTo>
                  <a:lnTo>
                    <a:pt x="3962400" y="1708683"/>
                  </a:lnTo>
                  <a:lnTo>
                    <a:pt x="3962400" y="1706041"/>
                  </a:lnTo>
                  <a:close/>
                </a:path>
                <a:path w="7010400" h="2847340">
                  <a:moveTo>
                    <a:pt x="3962400" y="1138516"/>
                  </a:moveTo>
                  <a:lnTo>
                    <a:pt x="3961942" y="1137399"/>
                  </a:lnTo>
                  <a:lnTo>
                    <a:pt x="3960076" y="1135532"/>
                  </a:lnTo>
                  <a:lnTo>
                    <a:pt x="3958958" y="1135075"/>
                  </a:lnTo>
                  <a:lnTo>
                    <a:pt x="3956329" y="1135075"/>
                  </a:lnTo>
                  <a:lnTo>
                    <a:pt x="3955211" y="1135532"/>
                  </a:lnTo>
                  <a:lnTo>
                    <a:pt x="3953345" y="1137399"/>
                  </a:lnTo>
                  <a:lnTo>
                    <a:pt x="3952875" y="1138516"/>
                  </a:lnTo>
                  <a:lnTo>
                    <a:pt x="3952875" y="1141145"/>
                  </a:lnTo>
                  <a:lnTo>
                    <a:pt x="3953345" y="1142263"/>
                  </a:lnTo>
                  <a:lnTo>
                    <a:pt x="3955211" y="1144130"/>
                  </a:lnTo>
                  <a:lnTo>
                    <a:pt x="3956329" y="1144600"/>
                  </a:lnTo>
                  <a:lnTo>
                    <a:pt x="3958958" y="1144600"/>
                  </a:lnTo>
                  <a:lnTo>
                    <a:pt x="3960076" y="1144130"/>
                  </a:lnTo>
                  <a:lnTo>
                    <a:pt x="3961942" y="1142263"/>
                  </a:lnTo>
                  <a:lnTo>
                    <a:pt x="3962400" y="1141145"/>
                  </a:lnTo>
                  <a:lnTo>
                    <a:pt x="3962400" y="1138516"/>
                  </a:lnTo>
                  <a:close/>
                </a:path>
                <a:path w="7010400" h="2847340">
                  <a:moveTo>
                    <a:pt x="3962400" y="570979"/>
                  </a:moveTo>
                  <a:lnTo>
                    <a:pt x="3961942" y="569861"/>
                  </a:lnTo>
                  <a:lnTo>
                    <a:pt x="3960076" y="568007"/>
                  </a:lnTo>
                  <a:lnTo>
                    <a:pt x="3958958" y="567537"/>
                  </a:lnTo>
                  <a:lnTo>
                    <a:pt x="3956329" y="567537"/>
                  </a:lnTo>
                  <a:lnTo>
                    <a:pt x="3955211" y="568007"/>
                  </a:lnTo>
                  <a:lnTo>
                    <a:pt x="3953345" y="569861"/>
                  </a:lnTo>
                  <a:lnTo>
                    <a:pt x="3952875" y="570979"/>
                  </a:lnTo>
                  <a:lnTo>
                    <a:pt x="3952875" y="573620"/>
                  </a:lnTo>
                  <a:lnTo>
                    <a:pt x="3953345" y="574738"/>
                  </a:lnTo>
                  <a:lnTo>
                    <a:pt x="3955211" y="576592"/>
                  </a:lnTo>
                  <a:lnTo>
                    <a:pt x="3956329" y="577062"/>
                  </a:lnTo>
                  <a:lnTo>
                    <a:pt x="3958958" y="577062"/>
                  </a:lnTo>
                  <a:lnTo>
                    <a:pt x="3960076" y="576592"/>
                  </a:lnTo>
                  <a:lnTo>
                    <a:pt x="3961942" y="574738"/>
                  </a:lnTo>
                  <a:lnTo>
                    <a:pt x="3962400" y="573620"/>
                  </a:lnTo>
                  <a:lnTo>
                    <a:pt x="3962400" y="570979"/>
                  </a:lnTo>
                  <a:close/>
                </a:path>
                <a:path w="7010400" h="2847340">
                  <a:moveTo>
                    <a:pt x="3962400" y="3454"/>
                  </a:moveTo>
                  <a:lnTo>
                    <a:pt x="3961942" y="2336"/>
                  </a:lnTo>
                  <a:lnTo>
                    <a:pt x="3960076" y="469"/>
                  </a:lnTo>
                  <a:lnTo>
                    <a:pt x="3958958" y="0"/>
                  </a:lnTo>
                  <a:lnTo>
                    <a:pt x="3956329" y="0"/>
                  </a:lnTo>
                  <a:lnTo>
                    <a:pt x="3955211" y="469"/>
                  </a:lnTo>
                  <a:lnTo>
                    <a:pt x="3953345" y="2336"/>
                  </a:lnTo>
                  <a:lnTo>
                    <a:pt x="3952875" y="3454"/>
                  </a:lnTo>
                  <a:lnTo>
                    <a:pt x="3952875" y="6083"/>
                  </a:lnTo>
                  <a:lnTo>
                    <a:pt x="3953345" y="7200"/>
                  </a:lnTo>
                  <a:lnTo>
                    <a:pt x="3955211" y="9067"/>
                  </a:lnTo>
                  <a:lnTo>
                    <a:pt x="3956329" y="9525"/>
                  </a:lnTo>
                  <a:lnTo>
                    <a:pt x="3958958" y="9525"/>
                  </a:lnTo>
                  <a:lnTo>
                    <a:pt x="3960076" y="9067"/>
                  </a:lnTo>
                  <a:lnTo>
                    <a:pt x="3961942" y="7200"/>
                  </a:lnTo>
                  <a:lnTo>
                    <a:pt x="3962400" y="6083"/>
                  </a:lnTo>
                  <a:lnTo>
                    <a:pt x="3962400" y="3454"/>
                  </a:lnTo>
                  <a:close/>
                </a:path>
                <a:path w="7010400" h="2847340">
                  <a:moveTo>
                    <a:pt x="4010025" y="2841104"/>
                  </a:moveTo>
                  <a:lnTo>
                    <a:pt x="4009567" y="2839986"/>
                  </a:lnTo>
                  <a:lnTo>
                    <a:pt x="4007701" y="2838132"/>
                  </a:lnTo>
                  <a:lnTo>
                    <a:pt x="4006583" y="2837662"/>
                  </a:lnTo>
                  <a:lnTo>
                    <a:pt x="4003954" y="2837662"/>
                  </a:lnTo>
                  <a:lnTo>
                    <a:pt x="4002836" y="2838132"/>
                  </a:lnTo>
                  <a:lnTo>
                    <a:pt x="4000970" y="2839986"/>
                  </a:lnTo>
                  <a:lnTo>
                    <a:pt x="4000500" y="2841104"/>
                  </a:lnTo>
                  <a:lnTo>
                    <a:pt x="4000500" y="2843746"/>
                  </a:lnTo>
                  <a:lnTo>
                    <a:pt x="4000970" y="2844863"/>
                  </a:lnTo>
                  <a:lnTo>
                    <a:pt x="4002836" y="2846717"/>
                  </a:lnTo>
                  <a:lnTo>
                    <a:pt x="4003954" y="2847187"/>
                  </a:lnTo>
                  <a:lnTo>
                    <a:pt x="4006583" y="2847187"/>
                  </a:lnTo>
                  <a:lnTo>
                    <a:pt x="4007701" y="2846717"/>
                  </a:lnTo>
                  <a:lnTo>
                    <a:pt x="4009567" y="2844863"/>
                  </a:lnTo>
                  <a:lnTo>
                    <a:pt x="4010025" y="2843746"/>
                  </a:lnTo>
                  <a:lnTo>
                    <a:pt x="4010025" y="2841104"/>
                  </a:lnTo>
                  <a:close/>
                </a:path>
                <a:path w="7010400" h="2847340">
                  <a:moveTo>
                    <a:pt x="4010025" y="2273579"/>
                  </a:moveTo>
                  <a:lnTo>
                    <a:pt x="4009567" y="2272449"/>
                  </a:lnTo>
                  <a:lnTo>
                    <a:pt x="4007701" y="2270595"/>
                  </a:lnTo>
                  <a:lnTo>
                    <a:pt x="4006583" y="2270125"/>
                  </a:lnTo>
                  <a:lnTo>
                    <a:pt x="4003954" y="2270125"/>
                  </a:lnTo>
                  <a:lnTo>
                    <a:pt x="4002836" y="2270595"/>
                  </a:lnTo>
                  <a:lnTo>
                    <a:pt x="4000970" y="2272449"/>
                  </a:lnTo>
                  <a:lnTo>
                    <a:pt x="4000500" y="2273579"/>
                  </a:lnTo>
                  <a:lnTo>
                    <a:pt x="4000500" y="2276208"/>
                  </a:lnTo>
                  <a:lnTo>
                    <a:pt x="4000970" y="2277326"/>
                  </a:lnTo>
                  <a:lnTo>
                    <a:pt x="4002836" y="2279192"/>
                  </a:lnTo>
                  <a:lnTo>
                    <a:pt x="4003954" y="2279650"/>
                  </a:lnTo>
                  <a:lnTo>
                    <a:pt x="4006583" y="2279650"/>
                  </a:lnTo>
                  <a:lnTo>
                    <a:pt x="4007701" y="2279192"/>
                  </a:lnTo>
                  <a:lnTo>
                    <a:pt x="4009567" y="2277326"/>
                  </a:lnTo>
                  <a:lnTo>
                    <a:pt x="4010025" y="2276208"/>
                  </a:lnTo>
                  <a:lnTo>
                    <a:pt x="4010025" y="2273579"/>
                  </a:lnTo>
                  <a:close/>
                </a:path>
                <a:path w="7010400" h="2847340">
                  <a:moveTo>
                    <a:pt x="4010025" y="1706041"/>
                  </a:moveTo>
                  <a:lnTo>
                    <a:pt x="4009567" y="1704924"/>
                  </a:lnTo>
                  <a:lnTo>
                    <a:pt x="4007701" y="1703070"/>
                  </a:lnTo>
                  <a:lnTo>
                    <a:pt x="4006583" y="1702600"/>
                  </a:lnTo>
                  <a:lnTo>
                    <a:pt x="4003954" y="1702600"/>
                  </a:lnTo>
                  <a:lnTo>
                    <a:pt x="4002836" y="1703070"/>
                  </a:lnTo>
                  <a:lnTo>
                    <a:pt x="4000970" y="1704924"/>
                  </a:lnTo>
                  <a:lnTo>
                    <a:pt x="4000500" y="1706041"/>
                  </a:lnTo>
                  <a:lnTo>
                    <a:pt x="4000500" y="1708683"/>
                  </a:lnTo>
                  <a:lnTo>
                    <a:pt x="4000970" y="1709801"/>
                  </a:lnTo>
                  <a:lnTo>
                    <a:pt x="4002836" y="1711655"/>
                  </a:lnTo>
                  <a:lnTo>
                    <a:pt x="4003954" y="1712125"/>
                  </a:lnTo>
                  <a:lnTo>
                    <a:pt x="4006583" y="1712125"/>
                  </a:lnTo>
                  <a:lnTo>
                    <a:pt x="4007701" y="1711655"/>
                  </a:lnTo>
                  <a:lnTo>
                    <a:pt x="4009567" y="1709801"/>
                  </a:lnTo>
                  <a:lnTo>
                    <a:pt x="4010025" y="1708683"/>
                  </a:lnTo>
                  <a:lnTo>
                    <a:pt x="4010025" y="1706041"/>
                  </a:lnTo>
                  <a:close/>
                </a:path>
                <a:path w="7010400" h="2847340">
                  <a:moveTo>
                    <a:pt x="4010025" y="1138516"/>
                  </a:moveTo>
                  <a:lnTo>
                    <a:pt x="4009567" y="1137399"/>
                  </a:lnTo>
                  <a:lnTo>
                    <a:pt x="4007701" y="1135532"/>
                  </a:lnTo>
                  <a:lnTo>
                    <a:pt x="4006583" y="1135075"/>
                  </a:lnTo>
                  <a:lnTo>
                    <a:pt x="4003954" y="1135075"/>
                  </a:lnTo>
                  <a:lnTo>
                    <a:pt x="4002836" y="1135532"/>
                  </a:lnTo>
                  <a:lnTo>
                    <a:pt x="4000970" y="1137399"/>
                  </a:lnTo>
                  <a:lnTo>
                    <a:pt x="4000500" y="1138516"/>
                  </a:lnTo>
                  <a:lnTo>
                    <a:pt x="4000500" y="1141145"/>
                  </a:lnTo>
                  <a:lnTo>
                    <a:pt x="4000970" y="1142263"/>
                  </a:lnTo>
                  <a:lnTo>
                    <a:pt x="4002836" y="1144130"/>
                  </a:lnTo>
                  <a:lnTo>
                    <a:pt x="4003954" y="1144600"/>
                  </a:lnTo>
                  <a:lnTo>
                    <a:pt x="4006583" y="1144600"/>
                  </a:lnTo>
                  <a:lnTo>
                    <a:pt x="4007701" y="1144130"/>
                  </a:lnTo>
                  <a:lnTo>
                    <a:pt x="4009567" y="1142263"/>
                  </a:lnTo>
                  <a:lnTo>
                    <a:pt x="4010025" y="1141145"/>
                  </a:lnTo>
                  <a:lnTo>
                    <a:pt x="4010025" y="1138516"/>
                  </a:lnTo>
                  <a:close/>
                </a:path>
                <a:path w="7010400" h="2847340">
                  <a:moveTo>
                    <a:pt x="4010025" y="570979"/>
                  </a:moveTo>
                  <a:lnTo>
                    <a:pt x="4009567" y="569861"/>
                  </a:lnTo>
                  <a:lnTo>
                    <a:pt x="4007701" y="568007"/>
                  </a:lnTo>
                  <a:lnTo>
                    <a:pt x="4006583" y="567537"/>
                  </a:lnTo>
                  <a:lnTo>
                    <a:pt x="4003954" y="567537"/>
                  </a:lnTo>
                  <a:lnTo>
                    <a:pt x="4002836" y="568007"/>
                  </a:lnTo>
                  <a:lnTo>
                    <a:pt x="4000970" y="569861"/>
                  </a:lnTo>
                  <a:lnTo>
                    <a:pt x="4000500" y="570979"/>
                  </a:lnTo>
                  <a:lnTo>
                    <a:pt x="4000500" y="573620"/>
                  </a:lnTo>
                  <a:lnTo>
                    <a:pt x="4000970" y="574738"/>
                  </a:lnTo>
                  <a:lnTo>
                    <a:pt x="4002836" y="576592"/>
                  </a:lnTo>
                  <a:lnTo>
                    <a:pt x="4003954" y="577062"/>
                  </a:lnTo>
                  <a:lnTo>
                    <a:pt x="4006583" y="577062"/>
                  </a:lnTo>
                  <a:lnTo>
                    <a:pt x="4007701" y="576592"/>
                  </a:lnTo>
                  <a:lnTo>
                    <a:pt x="4009567" y="574738"/>
                  </a:lnTo>
                  <a:lnTo>
                    <a:pt x="4010025" y="573620"/>
                  </a:lnTo>
                  <a:lnTo>
                    <a:pt x="4010025" y="570979"/>
                  </a:lnTo>
                  <a:close/>
                </a:path>
                <a:path w="7010400" h="2847340">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7010400" h="2847340">
                  <a:moveTo>
                    <a:pt x="4057650" y="2841104"/>
                  </a:moveTo>
                  <a:lnTo>
                    <a:pt x="4057192" y="2839986"/>
                  </a:lnTo>
                  <a:lnTo>
                    <a:pt x="4055326" y="2838132"/>
                  </a:lnTo>
                  <a:lnTo>
                    <a:pt x="4054208" y="2837662"/>
                  </a:lnTo>
                  <a:lnTo>
                    <a:pt x="4051579" y="2837662"/>
                  </a:lnTo>
                  <a:lnTo>
                    <a:pt x="4050461" y="2838132"/>
                  </a:lnTo>
                  <a:lnTo>
                    <a:pt x="4048595" y="2839986"/>
                  </a:lnTo>
                  <a:lnTo>
                    <a:pt x="4048125" y="2841104"/>
                  </a:lnTo>
                  <a:lnTo>
                    <a:pt x="4048125" y="2843746"/>
                  </a:lnTo>
                  <a:lnTo>
                    <a:pt x="4048595" y="2844863"/>
                  </a:lnTo>
                  <a:lnTo>
                    <a:pt x="4050461" y="2846717"/>
                  </a:lnTo>
                  <a:lnTo>
                    <a:pt x="4051579" y="2847187"/>
                  </a:lnTo>
                  <a:lnTo>
                    <a:pt x="4054208" y="2847187"/>
                  </a:lnTo>
                  <a:lnTo>
                    <a:pt x="4055326" y="2846717"/>
                  </a:lnTo>
                  <a:lnTo>
                    <a:pt x="4057192" y="2844863"/>
                  </a:lnTo>
                  <a:lnTo>
                    <a:pt x="4057650" y="2843746"/>
                  </a:lnTo>
                  <a:lnTo>
                    <a:pt x="4057650" y="2841104"/>
                  </a:lnTo>
                  <a:close/>
                </a:path>
                <a:path w="7010400" h="2847340">
                  <a:moveTo>
                    <a:pt x="4057650" y="2273579"/>
                  </a:moveTo>
                  <a:lnTo>
                    <a:pt x="4057192" y="2272449"/>
                  </a:lnTo>
                  <a:lnTo>
                    <a:pt x="4055326" y="2270595"/>
                  </a:lnTo>
                  <a:lnTo>
                    <a:pt x="4054208" y="2270125"/>
                  </a:lnTo>
                  <a:lnTo>
                    <a:pt x="4051579" y="2270125"/>
                  </a:lnTo>
                  <a:lnTo>
                    <a:pt x="4050461" y="2270595"/>
                  </a:lnTo>
                  <a:lnTo>
                    <a:pt x="4048595" y="2272449"/>
                  </a:lnTo>
                  <a:lnTo>
                    <a:pt x="4048125" y="2273579"/>
                  </a:lnTo>
                  <a:lnTo>
                    <a:pt x="4048125" y="2276208"/>
                  </a:lnTo>
                  <a:lnTo>
                    <a:pt x="4048595" y="2277326"/>
                  </a:lnTo>
                  <a:lnTo>
                    <a:pt x="4050461" y="2279192"/>
                  </a:lnTo>
                  <a:lnTo>
                    <a:pt x="4051579" y="2279650"/>
                  </a:lnTo>
                  <a:lnTo>
                    <a:pt x="4054208" y="2279650"/>
                  </a:lnTo>
                  <a:lnTo>
                    <a:pt x="4055326" y="2279192"/>
                  </a:lnTo>
                  <a:lnTo>
                    <a:pt x="4057192" y="2277326"/>
                  </a:lnTo>
                  <a:lnTo>
                    <a:pt x="4057650" y="2276208"/>
                  </a:lnTo>
                  <a:lnTo>
                    <a:pt x="4057650" y="2273579"/>
                  </a:lnTo>
                  <a:close/>
                </a:path>
                <a:path w="7010400" h="2847340">
                  <a:moveTo>
                    <a:pt x="4057650" y="1706041"/>
                  </a:moveTo>
                  <a:lnTo>
                    <a:pt x="4057192" y="1704924"/>
                  </a:lnTo>
                  <a:lnTo>
                    <a:pt x="4055326" y="1703070"/>
                  </a:lnTo>
                  <a:lnTo>
                    <a:pt x="4054208" y="1702600"/>
                  </a:lnTo>
                  <a:lnTo>
                    <a:pt x="4051579" y="1702600"/>
                  </a:lnTo>
                  <a:lnTo>
                    <a:pt x="4050461" y="1703070"/>
                  </a:lnTo>
                  <a:lnTo>
                    <a:pt x="4048595" y="1704924"/>
                  </a:lnTo>
                  <a:lnTo>
                    <a:pt x="4048125" y="1706041"/>
                  </a:lnTo>
                  <a:lnTo>
                    <a:pt x="4048125" y="1708683"/>
                  </a:lnTo>
                  <a:lnTo>
                    <a:pt x="4048595" y="1709801"/>
                  </a:lnTo>
                  <a:lnTo>
                    <a:pt x="4050461" y="1711655"/>
                  </a:lnTo>
                  <a:lnTo>
                    <a:pt x="4051579" y="1712125"/>
                  </a:lnTo>
                  <a:lnTo>
                    <a:pt x="4054208" y="1712125"/>
                  </a:lnTo>
                  <a:lnTo>
                    <a:pt x="4055326" y="1711655"/>
                  </a:lnTo>
                  <a:lnTo>
                    <a:pt x="4057192" y="1709801"/>
                  </a:lnTo>
                  <a:lnTo>
                    <a:pt x="4057650" y="1708683"/>
                  </a:lnTo>
                  <a:lnTo>
                    <a:pt x="4057650" y="1706041"/>
                  </a:lnTo>
                  <a:close/>
                </a:path>
                <a:path w="7010400" h="2847340">
                  <a:moveTo>
                    <a:pt x="4057650" y="1138516"/>
                  </a:moveTo>
                  <a:lnTo>
                    <a:pt x="4057192" y="1137399"/>
                  </a:lnTo>
                  <a:lnTo>
                    <a:pt x="4055326" y="1135532"/>
                  </a:lnTo>
                  <a:lnTo>
                    <a:pt x="4054208" y="1135075"/>
                  </a:lnTo>
                  <a:lnTo>
                    <a:pt x="4051579" y="1135075"/>
                  </a:lnTo>
                  <a:lnTo>
                    <a:pt x="4050461" y="1135532"/>
                  </a:lnTo>
                  <a:lnTo>
                    <a:pt x="4048595" y="1137399"/>
                  </a:lnTo>
                  <a:lnTo>
                    <a:pt x="4048125" y="1138516"/>
                  </a:lnTo>
                  <a:lnTo>
                    <a:pt x="4048125" y="1141145"/>
                  </a:lnTo>
                  <a:lnTo>
                    <a:pt x="4048595" y="1142263"/>
                  </a:lnTo>
                  <a:lnTo>
                    <a:pt x="4050461" y="1144130"/>
                  </a:lnTo>
                  <a:lnTo>
                    <a:pt x="4051579" y="1144600"/>
                  </a:lnTo>
                  <a:lnTo>
                    <a:pt x="4054208" y="1144600"/>
                  </a:lnTo>
                  <a:lnTo>
                    <a:pt x="4055326" y="1144130"/>
                  </a:lnTo>
                  <a:lnTo>
                    <a:pt x="4057192" y="1142263"/>
                  </a:lnTo>
                  <a:lnTo>
                    <a:pt x="4057650" y="1141145"/>
                  </a:lnTo>
                  <a:lnTo>
                    <a:pt x="4057650" y="1138516"/>
                  </a:lnTo>
                  <a:close/>
                </a:path>
                <a:path w="7010400" h="2847340">
                  <a:moveTo>
                    <a:pt x="4057650" y="570979"/>
                  </a:moveTo>
                  <a:lnTo>
                    <a:pt x="4057192" y="569861"/>
                  </a:lnTo>
                  <a:lnTo>
                    <a:pt x="4055326" y="568007"/>
                  </a:lnTo>
                  <a:lnTo>
                    <a:pt x="4054208" y="567537"/>
                  </a:lnTo>
                  <a:lnTo>
                    <a:pt x="4051579" y="567537"/>
                  </a:lnTo>
                  <a:lnTo>
                    <a:pt x="4050461" y="568007"/>
                  </a:lnTo>
                  <a:lnTo>
                    <a:pt x="4048595" y="569861"/>
                  </a:lnTo>
                  <a:lnTo>
                    <a:pt x="4048125" y="570979"/>
                  </a:lnTo>
                  <a:lnTo>
                    <a:pt x="4048125" y="573620"/>
                  </a:lnTo>
                  <a:lnTo>
                    <a:pt x="4048595" y="574738"/>
                  </a:lnTo>
                  <a:lnTo>
                    <a:pt x="4050461" y="576592"/>
                  </a:lnTo>
                  <a:lnTo>
                    <a:pt x="4051579" y="577062"/>
                  </a:lnTo>
                  <a:lnTo>
                    <a:pt x="4054208" y="577062"/>
                  </a:lnTo>
                  <a:lnTo>
                    <a:pt x="4055326" y="576592"/>
                  </a:lnTo>
                  <a:lnTo>
                    <a:pt x="4057192" y="574738"/>
                  </a:lnTo>
                  <a:lnTo>
                    <a:pt x="4057650" y="573620"/>
                  </a:lnTo>
                  <a:lnTo>
                    <a:pt x="4057650" y="570979"/>
                  </a:lnTo>
                  <a:close/>
                </a:path>
                <a:path w="7010400" h="2847340">
                  <a:moveTo>
                    <a:pt x="4057650"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50" y="6083"/>
                  </a:lnTo>
                  <a:lnTo>
                    <a:pt x="4057650" y="3454"/>
                  </a:lnTo>
                  <a:close/>
                </a:path>
                <a:path w="7010400" h="2847340">
                  <a:moveTo>
                    <a:pt x="4105275" y="2841104"/>
                  </a:moveTo>
                  <a:lnTo>
                    <a:pt x="4104817" y="2839986"/>
                  </a:lnTo>
                  <a:lnTo>
                    <a:pt x="4102951" y="2838132"/>
                  </a:lnTo>
                  <a:lnTo>
                    <a:pt x="4101833" y="2837662"/>
                  </a:lnTo>
                  <a:lnTo>
                    <a:pt x="4099204" y="2837662"/>
                  </a:lnTo>
                  <a:lnTo>
                    <a:pt x="4098074" y="2838132"/>
                  </a:lnTo>
                  <a:lnTo>
                    <a:pt x="4096220" y="2839986"/>
                  </a:lnTo>
                  <a:lnTo>
                    <a:pt x="4095750" y="2841104"/>
                  </a:lnTo>
                  <a:lnTo>
                    <a:pt x="4095750" y="2843746"/>
                  </a:lnTo>
                  <a:lnTo>
                    <a:pt x="4096220" y="2844863"/>
                  </a:lnTo>
                  <a:lnTo>
                    <a:pt x="4098074" y="2846717"/>
                  </a:lnTo>
                  <a:lnTo>
                    <a:pt x="4099204" y="2847187"/>
                  </a:lnTo>
                  <a:lnTo>
                    <a:pt x="4101833" y="2847187"/>
                  </a:lnTo>
                  <a:lnTo>
                    <a:pt x="4102951" y="2846717"/>
                  </a:lnTo>
                  <a:lnTo>
                    <a:pt x="4104817" y="2844863"/>
                  </a:lnTo>
                  <a:lnTo>
                    <a:pt x="4105275" y="2843746"/>
                  </a:lnTo>
                  <a:lnTo>
                    <a:pt x="4105275" y="2841104"/>
                  </a:lnTo>
                  <a:close/>
                </a:path>
                <a:path w="7010400" h="2847340">
                  <a:moveTo>
                    <a:pt x="4105275" y="2273579"/>
                  </a:moveTo>
                  <a:lnTo>
                    <a:pt x="4104817" y="2272449"/>
                  </a:lnTo>
                  <a:lnTo>
                    <a:pt x="4102951" y="2270595"/>
                  </a:lnTo>
                  <a:lnTo>
                    <a:pt x="4101833" y="2270125"/>
                  </a:lnTo>
                  <a:lnTo>
                    <a:pt x="4099204" y="2270125"/>
                  </a:lnTo>
                  <a:lnTo>
                    <a:pt x="4098074" y="2270595"/>
                  </a:lnTo>
                  <a:lnTo>
                    <a:pt x="4096220" y="2272449"/>
                  </a:lnTo>
                  <a:lnTo>
                    <a:pt x="4095750" y="2273579"/>
                  </a:lnTo>
                  <a:lnTo>
                    <a:pt x="4095750" y="2276208"/>
                  </a:lnTo>
                  <a:lnTo>
                    <a:pt x="4096220" y="2277326"/>
                  </a:lnTo>
                  <a:lnTo>
                    <a:pt x="4098074" y="2279192"/>
                  </a:lnTo>
                  <a:lnTo>
                    <a:pt x="4099204" y="2279650"/>
                  </a:lnTo>
                  <a:lnTo>
                    <a:pt x="4101833" y="2279650"/>
                  </a:lnTo>
                  <a:lnTo>
                    <a:pt x="4102951" y="2279192"/>
                  </a:lnTo>
                  <a:lnTo>
                    <a:pt x="4104817" y="2277326"/>
                  </a:lnTo>
                  <a:lnTo>
                    <a:pt x="4105275" y="2276208"/>
                  </a:lnTo>
                  <a:lnTo>
                    <a:pt x="4105275" y="2273579"/>
                  </a:lnTo>
                  <a:close/>
                </a:path>
                <a:path w="7010400" h="2847340">
                  <a:moveTo>
                    <a:pt x="4105275" y="1706041"/>
                  </a:moveTo>
                  <a:lnTo>
                    <a:pt x="4104817" y="1704924"/>
                  </a:lnTo>
                  <a:lnTo>
                    <a:pt x="4102951" y="1703070"/>
                  </a:lnTo>
                  <a:lnTo>
                    <a:pt x="4101833" y="1702600"/>
                  </a:lnTo>
                  <a:lnTo>
                    <a:pt x="4099204" y="1702600"/>
                  </a:lnTo>
                  <a:lnTo>
                    <a:pt x="4098074" y="1703070"/>
                  </a:lnTo>
                  <a:lnTo>
                    <a:pt x="4096220" y="1704924"/>
                  </a:lnTo>
                  <a:lnTo>
                    <a:pt x="4095750" y="1706041"/>
                  </a:lnTo>
                  <a:lnTo>
                    <a:pt x="4095750" y="1708683"/>
                  </a:lnTo>
                  <a:lnTo>
                    <a:pt x="4096220" y="1709801"/>
                  </a:lnTo>
                  <a:lnTo>
                    <a:pt x="4098074" y="1711655"/>
                  </a:lnTo>
                  <a:lnTo>
                    <a:pt x="4099204" y="1712125"/>
                  </a:lnTo>
                  <a:lnTo>
                    <a:pt x="4101833" y="1712125"/>
                  </a:lnTo>
                  <a:lnTo>
                    <a:pt x="4102951" y="1711655"/>
                  </a:lnTo>
                  <a:lnTo>
                    <a:pt x="4104817" y="1709801"/>
                  </a:lnTo>
                  <a:lnTo>
                    <a:pt x="4105275" y="1708683"/>
                  </a:lnTo>
                  <a:lnTo>
                    <a:pt x="4105275" y="1706041"/>
                  </a:lnTo>
                  <a:close/>
                </a:path>
                <a:path w="7010400" h="2847340">
                  <a:moveTo>
                    <a:pt x="4105275" y="1138516"/>
                  </a:moveTo>
                  <a:lnTo>
                    <a:pt x="4104817" y="1137399"/>
                  </a:lnTo>
                  <a:lnTo>
                    <a:pt x="4102951" y="1135532"/>
                  </a:lnTo>
                  <a:lnTo>
                    <a:pt x="4101833" y="1135075"/>
                  </a:lnTo>
                  <a:lnTo>
                    <a:pt x="4099204" y="1135075"/>
                  </a:lnTo>
                  <a:lnTo>
                    <a:pt x="4098074" y="1135532"/>
                  </a:lnTo>
                  <a:lnTo>
                    <a:pt x="4096220" y="1137399"/>
                  </a:lnTo>
                  <a:lnTo>
                    <a:pt x="4095750" y="1138516"/>
                  </a:lnTo>
                  <a:lnTo>
                    <a:pt x="4095750" y="1141145"/>
                  </a:lnTo>
                  <a:lnTo>
                    <a:pt x="4096220" y="1142263"/>
                  </a:lnTo>
                  <a:lnTo>
                    <a:pt x="4098074" y="1144130"/>
                  </a:lnTo>
                  <a:lnTo>
                    <a:pt x="4099204" y="1144600"/>
                  </a:lnTo>
                  <a:lnTo>
                    <a:pt x="4101833" y="1144600"/>
                  </a:lnTo>
                  <a:lnTo>
                    <a:pt x="4102951" y="1144130"/>
                  </a:lnTo>
                  <a:lnTo>
                    <a:pt x="4104817" y="1142263"/>
                  </a:lnTo>
                  <a:lnTo>
                    <a:pt x="4105275" y="1141145"/>
                  </a:lnTo>
                  <a:lnTo>
                    <a:pt x="4105275" y="1138516"/>
                  </a:lnTo>
                  <a:close/>
                </a:path>
                <a:path w="7010400" h="2847340">
                  <a:moveTo>
                    <a:pt x="4105275" y="570979"/>
                  </a:moveTo>
                  <a:lnTo>
                    <a:pt x="4104817" y="569861"/>
                  </a:lnTo>
                  <a:lnTo>
                    <a:pt x="4102951" y="568007"/>
                  </a:lnTo>
                  <a:lnTo>
                    <a:pt x="4101833" y="567537"/>
                  </a:lnTo>
                  <a:lnTo>
                    <a:pt x="4099204" y="567537"/>
                  </a:lnTo>
                  <a:lnTo>
                    <a:pt x="4098074" y="568007"/>
                  </a:lnTo>
                  <a:lnTo>
                    <a:pt x="4096220" y="569861"/>
                  </a:lnTo>
                  <a:lnTo>
                    <a:pt x="4095750" y="570979"/>
                  </a:lnTo>
                  <a:lnTo>
                    <a:pt x="4095750" y="573620"/>
                  </a:lnTo>
                  <a:lnTo>
                    <a:pt x="4096220" y="574738"/>
                  </a:lnTo>
                  <a:lnTo>
                    <a:pt x="4098074" y="576592"/>
                  </a:lnTo>
                  <a:lnTo>
                    <a:pt x="4099204" y="577062"/>
                  </a:lnTo>
                  <a:lnTo>
                    <a:pt x="4101833" y="577062"/>
                  </a:lnTo>
                  <a:lnTo>
                    <a:pt x="4102951" y="576592"/>
                  </a:lnTo>
                  <a:lnTo>
                    <a:pt x="4104817" y="574738"/>
                  </a:lnTo>
                  <a:lnTo>
                    <a:pt x="4105275" y="573620"/>
                  </a:lnTo>
                  <a:lnTo>
                    <a:pt x="4105275" y="570979"/>
                  </a:lnTo>
                  <a:close/>
                </a:path>
                <a:path w="7010400" h="2847340">
                  <a:moveTo>
                    <a:pt x="4105275" y="3454"/>
                  </a:moveTo>
                  <a:lnTo>
                    <a:pt x="4104817" y="2336"/>
                  </a:lnTo>
                  <a:lnTo>
                    <a:pt x="4102951" y="469"/>
                  </a:lnTo>
                  <a:lnTo>
                    <a:pt x="4101833" y="0"/>
                  </a:lnTo>
                  <a:lnTo>
                    <a:pt x="4099204" y="0"/>
                  </a:lnTo>
                  <a:lnTo>
                    <a:pt x="4098074" y="469"/>
                  </a:lnTo>
                  <a:lnTo>
                    <a:pt x="4096220" y="2336"/>
                  </a:lnTo>
                  <a:lnTo>
                    <a:pt x="4095750" y="3454"/>
                  </a:lnTo>
                  <a:lnTo>
                    <a:pt x="4095750" y="6083"/>
                  </a:lnTo>
                  <a:lnTo>
                    <a:pt x="4096220" y="7200"/>
                  </a:lnTo>
                  <a:lnTo>
                    <a:pt x="4098074" y="9067"/>
                  </a:lnTo>
                  <a:lnTo>
                    <a:pt x="4099204" y="9525"/>
                  </a:lnTo>
                  <a:lnTo>
                    <a:pt x="4101833" y="9525"/>
                  </a:lnTo>
                  <a:lnTo>
                    <a:pt x="4102951" y="9067"/>
                  </a:lnTo>
                  <a:lnTo>
                    <a:pt x="4104817" y="7200"/>
                  </a:lnTo>
                  <a:lnTo>
                    <a:pt x="4105275" y="6083"/>
                  </a:lnTo>
                  <a:lnTo>
                    <a:pt x="4105275" y="3454"/>
                  </a:lnTo>
                  <a:close/>
                </a:path>
                <a:path w="7010400" h="2847340">
                  <a:moveTo>
                    <a:pt x="4152900" y="2841104"/>
                  </a:moveTo>
                  <a:lnTo>
                    <a:pt x="4152442" y="2839986"/>
                  </a:lnTo>
                  <a:lnTo>
                    <a:pt x="4150576" y="2838132"/>
                  </a:lnTo>
                  <a:lnTo>
                    <a:pt x="4149458" y="2837662"/>
                  </a:lnTo>
                  <a:lnTo>
                    <a:pt x="4146829" y="2837662"/>
                  </a:lnTo>
                  <a:lnTo>
                    <a:pt x="4145711" y="2838132"/>
                  </a:lnTo>
                  <a:lnTo>
                    <a:pt x="4143845" y="2839986"/>
                  </a:lnTo>
                  <a:lnTo>
                    <a:pt x="4143375" y="2841104"/>
                  </a:lnTo>
                  <a:lnTo>
                    <a:pt x="4143375" y="2843746"/>
                  </a:lnTo>
                  <a:lnTo>
                    <a:pt x="4143845" y="2844863"/>
                  </a:lnTo>
                  <a:lnTo>
                    <a:pt x="4145711" y="2846717"/>
                  </a:lnTo>
                  <a:lnTo>
                    <a:pt x="4146829" y="2847187"/>
                  </a:lnTo>
                  <a:lnTo>
                    <a:pt x="4149458" y="2847187"/>
                  </a:lnTo>
                  <a:lnTo>
                    <a:pt x="4150576" y="2846717"/>
                  </a:lnTo>
                  <a:lnTo>
                    <a:pt x="4152442" y="2844863"/>
                  </a:lnTo>
                  <a:lnTo>
                    <a:pt x="4152900" y="2843746"/>
                  </a:lnTo>
                  <a:lnTo>
                    <a:pt x="4152900" y="2841104"/>
                  </a:lnTo>
                  <a:close/>
                </a:path>
                <a:path w="7010400" h="2847340">
                  <a:moveTo>
                    <a:pt x="4152900" y="2273579"/>
                  </a:moveTo>
                  <a:lnTo>
                    <a:pt x="4152442" y="2272449"/>
                  </a:lnTo>
                  <a:lnTo>
                    <a:pt x="4150576" y="2270595"/>
                  </a:lnTo>
                  <a:lnTo>
                    <a:pt x="4149458" y="2270125"/>
                  </a:lnTo>
                  <a:lnTo>
                    <a:pt x="4146829" y="2270125"/>
                  </a:lnTo>
                  <a:lnTo>
                    <a:pt x="4145711" y="2270595"/>
                  </a:lnTo>
                  <a:lnTo>
                    <a:pt x="4143845" y="2272449"/>
                  </a:lnTo>
                  <a:lnTo>
                    <a:pt x="4143375" y="2273579"/>
                  </a:lnTo>
                  <a:lnTo>
                    <a:pt x="4143375" y="2276208"/>
                  </a:lnTo>
                  <a:lnTo>
                    <a:pt x="4143845" y="2277326"/>
                  </a:lnTo>
                  <a:lnTo>
                    <a:pt x="4145711" y="2279192"/>
                  </a:lnTo>
                  <a:lnTo>
                    <a:pt x="4146829" y="2279650"/>
                  </a:lnTo>
                  <a:lnTo>
                    <a:pt x="4149458" y="2279650"/>
                  </a:lnTo>
                  <a:lnTo>
                    <a:pt x="4150576" y="2279192"/>
                  </a:lnTo>
                  <a:lnTo>
                    <a:pt x="4152442" y="2277326"/>
                  </a:lnTo>
                  <a:lnTo>
                    <a:pt x="4152900" y="2276208"/>
                  </a:lnTo>
                  <a:lnTo>
                    <a:pt x="4152900" y="2273579"/>
                  </a:lnTo>
                  <a:close/>
                </a:path>
                <a:path w="7010400" h="2847340">
                  <a:moveTo>
                    <a:pt x="4152900" y="1706041"/>
                  </a:moveTo>
                  <a:lnTo>
                    <a:pt x="4152442" y="1704924"/>
                  </a:lnTo>
                  <a:lnTo>
                    <a:pt x="4150576" y="1703070"/>
                  </a:lnTo>
                  <a:lnTo>
                    <a:pt x="4149458" y="1702600"/>
                  </a:lnTo>
                  <a:lnTo>
                    <a:pt x="4146829" y="1702600"/>
                  </a:lnTo>
                  <a:lnTo>
                    <a:pt x="4145711" y="1703070"/>
                  </a:lnTo>
                  <a:lnTo>
                    <a:pt x="4143845" y="1704924"/>
                  </a:lnTo>
                  <a:lnTo>
                    <a:pt x="4143375" y="1706041"/>
                  </a:lnTo>
                  <a:lnTo>
                    <a:pt x="4143375" y="1708683"/>
                  </a:lnTo>
                  <a:lnTo>
                    <a:pt x="4143845" y="1709801"/>
                  </a:lnTo>
                  <a:lnTo>
                    <a:pt x="4145711" y="1711655"/>
                  </a:lnTo>
                  <a:lnTo>
                    <a:pt x="4146829" y="1712125"/>
                  </a:lnTo>
                  <a:lnTo>
                    <a:pt x="4149458" y="1712125"/>
                  </a:lnTo>
                  <a:lnTo>
                    <a:pt x="4150576" y="1711655"/>
                  </a:lnTo>
                  <a:lnTo>
                    <a:pt x="4152442" y="1709801"/>
                  </a:lnTo>
                  <a:lnTo>
                    <a:pt x="4152900" y="1708683"/>
                  </a:lnTo>
                  <a:lnTo>
                    <a:pt x="4152900" y="1706041"/>
                  </a:lnTo>
                  <a:close/>
                </a:path>
                <a:path w="7010400" h="2847340">
                  <a:moveTo>
                    <a:pt x="4152900" y="1138516"/>
                  </a:moveTo>
                  <a:lnTo>
                    <a:pt x="4152442" y="1137399"/>
                  </a:lnTo>
                  <a:lnTo>
                    <a:pt x="4150576" y="1135532"/>
                  </a:lnTo>
                  <a:lnTo>
                    <a:pt x="4149458" y="1135075"/>
                  </a:lnTo>
                  <a:lnTo>
                    <a:pt x="4146829" y="1135075"/>
                  </a:lnTo>
                  <a:lnTo>
                    <a:pt x="4145711" y="1135532"/>
                  </a:lnTo>
                  <a:lnTo>
                    <a:pt x="4143845" y="1137399"/>
                  </a:lnTo>
                  <a:lnTo>
                    <a:pt x="4143375" y="1138516"/>
                  </a:lnTo>
                  <a:lnTo>
                    <a:pt x="4143375" y="1141145"/>
                  </a:lnTo>
                  <a:lnTo>
                    <a:pt x="4143845" y="1142263"/>
                  </a:lnTo>
                  <a:lnTo>
                    <a:pt x="4145711" y="1144130"/>
                  </a:lnTo>
                  <a:lnTo>
                    <a:pt x="4146829" y="1144600"/>
                  </a:lnTo>
                  <a:lnTo>
                    <a:pt x="4149458" y="1144600"/>
                  </a:lnTo>
                  <a:lnTo>
                    <a:pt x="4150576" y="1144130"/>
                  </a:lnTo>
                  <a:lnTo>
                    <a:pt x="4152442" y="1142263"/>
                  </a:lnTo>
                  <a:lnTo>
                    <a:pt x="4152900" y="1141145"/>
                  </a:lnTo>
                  <a:lnTo>
                    <a:pt x="4152900" y="1138516"/>
                  </a:lnTo>
                  <a:close/>
                </a:path>
                <a:path w="7010400" h="2847340">
                  <a:moveTo>
                    <a:pt x="4152900" y="570979"/>
                  </a:moveTo>
                  <a:lnTo>
                    <a:pt x="4152442" y="569861"/>
                  </a:lnTo>
                  <a:lnTo>
                    <a:pt x="4150576" y="568007"/>
                  </a:lnTo>
                  <a:lnTo>
                    <a:pt x="4149458" y="567537"/>
                  </a:lnTo>
                  <a:lnTo>
                    <a:pt x="4146829" y="567537"/>
                  </a:lnTo>
                  <a:lnTo>
                    <a:pt x="4145711" y="568007"/>
                  </a:lnTo>
                  <a:lnTo>
                    <a:pt x="4143845" y="569861"/>
                  </a:lnTo>
                  <a:lnTo>
                    <a:pt x="4143375" y="570979"/>
                  </a:lnTo>
                  <a:lnTo>
                    <a:pt x="4143375" y="573620"/>
                  </a:lnTo>
                  <a:lnTo>
                    <a:pt x="4143845" y="574738"/>
                  </a:lnTo>
                  <a:lnTo>
                    <a:pt x="4145711" y="576592"/>
                  </a:lnTo>
                  <a:lnTo>
                    <a:pt x="4146829" y="577062"/>
                  </a:lnTo>
                  <a:lnTo>
                    <a:pt x="4149458" y="577062"/>
                  </a:lnTo>
                  <a:lnTo>
                    <a:pt x="4150576" y="576592"/>
                  </a:lnTo>
                  <a:lnTo>
                    <a:pt x="4152442" y="574738"/>
                  </a:lnTo>
                  <a:lnTo>
                    <a:pt x="4152900" y="573620"/>
                  </a:lnTo>
                  <a:lnTo>
                    <a:pt x="4152900" y="570979"/>
                  </a:lnTo>
                  <a:close/>
                </a:path>
                <a:path w="7010400" h="2847340">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7010400" h="2847340">
                  <a:moveTo>
                    <a:pt x="4200525" y="2841104"/>
                  </a:moveTo>
                  <a:lnTo>
                    <a:pt x="4200067" y="2839986"/>
                  </a:lnTo>
                  <a:lnTo>
                    <a:pt x="4198201" y="2838132"/>
                  </a:lnTo>
                  <a:lnTo>
                    <a:pt x="4197083" y="2837662"/>
                  </a:lnTo>
                  <a:lnTo>
                    <a:pt x="4194454" y="2837662"/>
                  </a:lnTo>
                  <a:lnTo>
                    <a:pt x="4193336" y="2838132"/>
                  </a:lnTo>
                  <a:lnTo>
                    <a:pt x="4191470" y="2839986"/>
                  </a:lnTo>
                  <a:lnTo>
                    <a:pt x="4191000" y="2841104"/>
                  </a:lnTo>
                  <a:lnTo>
                    <a:pt x="4191000" y="2843746"/>
                  </a:lnTo>
                  <a:lnTo>
                    <a:pt x="4191470" y="2844863"/>
                  </a:lnTo>
                  <a:lnTo>
                    <a:pt x="4193336" y="2846717"/>
                  </a:lnTo>
                  <a:lnTo>
                    <a:pt x="4194454" y="2847187"/>
                  </a:lnTo>
                  <a:lnTo>
                    <a:pt x="4197083" y="2847187"/>
                  </a:lnTo>
                  <a:lnTo>
                    <a:pt x="4198201" y="2846717"/>
                  </a:lnTo>
                  <a:lnTo>
                    <a:pt x="4200067" y="2844863"/>
                  </a:lnTo>
                  <a:lnTo>
                    <a:pt x="4200525" y="2843746"/>
                  </a:lnTo>
                  <a:lnTo>
                    <a:pt x="4200525" y="2841104"/>
                  </a:lnTo>
                  <a:close/>
                </a:path>
                <a:path w="7010400" h="2847340">
                  <a:moveTo>
                    <a:pt x="4200525" y="2273579"/>
                  </a:moveTo>
                  <a:lnTo>
                    <a:pt x="4200067" y="2272449"/>
                  </a:lnTo>
                  <a:lnTo>
                    <a:pt x="4198201" y="2270595"/>
                  </a:lnTo>
                  <a:lnTo>
                    <a:pt x="4197083" y="2270125"/>
                  </a:lnTo>
                  <a:lnTo>
                    <a:pt x="4194454" y="2270125"/>
                  </a:lnTo>
                  <a:lnTo>
                    <a:pt x="4193336" y="2270595"/>
                  </a:lnTo>
                  <a:lnTo>
                    <a:pt x="4191470" y="2272449"/>
                  </a:lnTo>
                  <a:lnTo>
                    <a:pt x="4191000" y="2273579"/>
                  </a:lnTo>
                  <a:lnTo>
                    <a:pt x="4191000" y="2276208"/>
                  </a:lnTo>
                  <a:lnTo>
                    <a:pt x="4191470" y="2277326"/>
                  </a:lnTo>
                  <a:lnTo>
                    <a:pt x="4193336" y="2279192"/>
                  </a:lnTo>
                  <a:lnTo>
                    <a:pt x="4194454" y="2279650"/>
                  </a:lnTo>
                  <a:lnTo>
                    <a:pt x="4197083" y="2279650"/>
                  </a:lnTo>
                  <a:lnTo>
                    <a:pt x="4198201" y="2279192"/>
                  </a:lnTo>
                  <a:lnTo>
                    <a:pt x="4200067" y="2277326"/>
                  </a:lnTo>
                  <a:lnTo>
                    <a:pt x="4200525" y="2276208"/>
                  </a:lnTo>
                  <a:lnTo>
                    <a:pt x="4200525" y="2273579"/>
                  </a:lnTo>
                  <a:close/>
                </a:path>
                <a:path w="7010400" h="2847340">
                  <a:moveTo>
                    <a:pt x="4200525" y="1706041"/>
                  </a:moveTo>
                  <a:lnTo>
                    <a:pt x="4200067" y="1704924"/>
                  </a:lnTo>
                  <a:lnTo>
                    <a:pt x="4198201" y="1703070"/>
                  </a:lnTo>
                  <a:lnTo>
                    <a:pt x="4197083" y="1702600"/>
                  </a:lnTo>
                  <a:lnTo>
                    <a:pt x="4194454" y="1702600"/>
                  </a:lnTo>
                  <a:lnTo>
                    <a:pt x="4193336" y="1703070"/>
                  </a:lnTo>
                  <a:lnTo>
                    <a:pt x="4191470" y="1704924"/>
                  </a:lnTo>
                  <a:lnTo>
                    <a:pt x="4191000" y="1706041"/>
                  </a:lnTo>
                  <a:lnTo>
                    <a:pt x="4191000" y="1708683"/>
                  </a:lnTo>
                  <a:lnTo>
                    <a:pt x="4191470" y="1709801"/>
                  </a:lnTo>
                  <a:lnTo>
                    <a:pt x="4193336" y="1711655"/>
                  </a:lnTo>
                  <a:lnTo>
                    <a:pt x="4194454" y="1712125"/>
                  </a:lnTo>
                  <a:lnTo>
                    <a:pt x="4197083" y="1712125"/>
                  </a:lnTo>
                  <a:lnTo>
                    <a:pt x="4198201" y="1711655"/>
                  </a:lnTo>
                  <a:lnTo>
                    <a:pt x="4200067" y="1709801"/>
                  </a:lnTo>
                  <a:lnTo>
                    <a:pt x="4200525" y="1708683"/>
                  </a:lnTo>
                  <a:lnTo>
                    <a:pt x="4200525" y="1706041"/>
                  </a:lnTo>
                  <a:close/>
                </a:path>
                <a:path w="7010400" h="2847340">
                  <a:moveTo>
                    <a:pt x="4200525" y="1138516"/>
                  </a:moveTo>
                  <a:lnTo>
                    <a:pt x="4200067" y="1137399"/>
                  </a:lnTo>
                  <a:lnTo>
                    <a:pt x="4198201" y="1135532"/>
                  </a:lnTo>
                  <a:lnTo>
                    <a:pt x="4197083" y="1135075"/>
                  </a:lnTo>
                  <a:lnTo>
                    <a:pt x="4194454" y="1135075"/>
                  </a:lnTo>
                  <a:lnTo>
                    <a:pt x="4193336" y="1135532"/>
                  </a:lnTo>
                  <a:lnTo>
                    <a:pt x="4191470" y="1137399"/>
                  </a:lnTo>
                  <a:lnTo>
                    <a:pt x="4191000" y="1138516"/>
                  </a:lnTo>
                  <a:lnTo>
                    <a:pt x="4191000" y="1141145"/>
                  </a:lnTo>
                  <a:lnTo>
                    <a:pt x="4191470" y="1142263"/>
                  </a:lnTo>
                  <a:lnTo>
                    <a:pt x="4193336" y="1144130"/>
                  </a:lnTo>
                  <a:lnTo>
                    <a:pt x="4194454" y="1144600"/>
                  </a:lnTo>
                  <a:lnTo>
                    <a:pt x="4197083" y="1144600"/>
                  </a:lnTo>
                  <a:lnTo>
                    <a:pt x="4198201" y="1144130"/>
                  </a:lnTo>
                  <a:lnTo>
                    <a:pt x="4200067" y="1142263"/>
                  </a:lnTo>
                  <a:lnTo>
                    <a:pt x="4200525" y="1141145"/>
                  </a:lnTo>
                  <a:lnTo>
                    <a:pt x="4200525" y="1138516"/>
                  </a:lnTo>
                  <a:close/>
                </a:path>
                <a:path w="7010400" h="2847340">
                  <a:moveTo>
                    <a:pt x="4200525" y="570979"/>
                  </a:moveTo>
                  <a:lnTo>
                    <a:pt x="4200067" y="569861"/>
                  </a:lnTo>
                  <a:lnTo>
                    <a:pt x="4198201" y="568007"/>
                  </a:lnTo>
                  <a:lnTo>
                    <a:pt x="4197083" y="567537"/>
                  </a:lnTo>
                  <a:lnTo>
                    <a:pt x="4194454" y="567537"/>
                  </a:lnTo>
                  <a:lnTo>
                    <a:pt x="4193336" y="568007"/>
                  </a:lnTo>
                  <a:lnTo>
                    <a:pt x="4191470" y="569861"/>
                  </a:lnTo>
                  <a:lnTo>
                    <a:pt x="4191000" y="570979"/>
                  </a:lnTo>
                  <a:lnTo>
                    <a:pt x="4191000" y="573620"/>
                  </a:lnTo>
                  <a:lnTo>
                    <a:pt x="4191470" y="574738"/>
                  </a:lnTo>
                  <a:lnTo>
                    <a:pt x="4193336" y="576592"/>
                  </a:lnTo>
                  <a:lnTo>
                    <a:pt x="4194454" y="577062"/>
                  </a:lnTo>
                  <a:lnTo>
                    <a:pt x="4197083" y="577062"/>
                  </a:lnTo>
                  <a:lnTo>
                    <a:pt x="4198201" y="576592"/>
                  </a:lnTo>
                  <a:lnTo>
                    <a:pt x="4200067" y="574738"/>
                  </a:lnTo>
                  <a:lnTo>
                    <a:pt x="4200525" y="573620"/>
                  </a:lnTo>
                  <a:lnTo>
                    <a:pt x="4200525" y="570979"/>
                  </a:lnTo>
                  <a:close/>
                </a:path>
                <a:path w="7010400" h="2847340">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7010400" h="2847340">
                  <a:moveTo>
                    <a:pt x="4248150" y="2841104"/>
                  </a:moveTo>
                  <a:lnTo>
                    <a:pt x="4247693" y="2839986"/>
                  </a:lnTo>
                  <a:lnTo>
                    <a:pt x="4245826" y="2838132"/>
                  </a:lnTo>
                  <a:lnTo>
                    <a:pt x="4244708" y="2837662"/>
                  </a:lnTo>
                  <a:lnTo>
                    <a:pt x="4242079" y="2837662"/>
                  </a:lnTo>
                  <a:lnTo>
                    <a:pt x="4240962" y="2838132"/>
                  </a:lnTo>
                  <a:lnTo>
                    <a:pt x="4239095" y="2839986"/>
                  </a:lnTo>
                  <a:lnTo>
                    <a:pt x="4238625" y="2841104"/>
                  </a:lnTo>
                  <a:lnTo>
                    <a:pt x="4238625" y="2843746"/>
                  </a:lnTo>
                  <a:lnTo>
                    <a:pt x="4239095" y="2844863"/>
                  </a:lnTo>
                  <a:lnTo>
                    <a:pt x="4240962" y="2846717"/>
                  </a:lnTo>
                  <a:lnTo>
                    <a:pt x="4242079" y="2847187"/>
                  </a:lnTo>
                  <a:lnTo>
                    <a:pt x="4244708" y="2847187"/>
                  </a:lnTo>
                  <a:lnTo>
                    <a:pt x="4245826" y="2846717"/>
                  </a:lnTo>
                  <a:lnTo>
                    <a:pt x="4247693" y="2844863"/>
                  </a:lnTo>
                  <a:lnTo>
                    <a:pt x="4248150" y="2843746"/>
                  </a:lnTo>
                  <a:lnTo>
                    <a:pt x="4248150" y="2841104"/>
                  </a:lnTo>
                  <a:close/>
                </a:path>
                <a:path w="7010400" h="2847340">
                  <a:moveTo>
                    <a:pt x="4248150" y="2273579"/>
                  </a:moveTo>
                  <a:lnTo>
                    <a:pt x="4247693" y="2272449"/>
                  </a:lnTo>
                  <a:lnTo>
                    <a:pt x="4245826" y="2270595"/>
                  </a:lnTo>
                  <a:lnTo>
                    <a:pt x="4244708" y="2270125"/>
                  </a:lnTo>
                  <a:lnTo>
                    <a:pt x="4242079" y="2270125"/>
                  </a:lnTo>
                  <a:lnTo>
                    <a:pt x="4240962" y="2270595"/>
                  </a:lnTo>
                  <a:lnTo>
                    <a:pt x="4239095" y="2272449"/>
                  </a:lnTo>
                  <a:lnTo>
                    <a:pt x="4238625" y="2273579"/>
                  </a:lnTo>
                  <a:lnTo>
                    <a:pt x="4238625" y="2276208"/>
                  </a:lnTo>
                  <a:lnTo>
                    <a:pt x="4239095" y="2277326"/>
                  </a:lnTo>
                  <a:lnTo>
                    <a:pt x="4240962" y="2279192"/>
                  </a:lnTo>
                  <a:lnTo>
                    <a:pt x="4242079" y="2279650"/>
                  </a:lnTo>
                  <a:lnTo>
                    <a:pt x="4244708" y="2279650"/>
                  </a:lnTo>
                  <a:lnTo>
                    <a:pt x="4245826" y="2279192"/>
                  </a:lnTo>
                  <a:lnTo>
                    <a:pt x="4247693" y="2277326"/>
                  </a:lnTo>
                  <a:lnTo>
                    <a:pt x="4248150" y="2276208"/>
                  </a:lnTo>
                  <a:lnTo>
                    <a:pt x="4248150" y="2273579"/>
                  </a:lnTo>
                  <a:close/>
                </a:path>
                <a:path w="7010400" h="2847340">
                  <a:moveTo>
                    <a:pt x="4248150" y="1706041"/>
                  </a:moveTo>
                  <a:lnTo>
                    <a:pt x="4247693" y="1704924"/>
                  </a:lnTo>
                  <a:lnTo>
                    <a:pt x="4245826" y="1703070"/>
                  </a:lnTo>
                  <a:lnTo>
                    <a:pt x="4244708" y="1702600"/>
                  </a:lnTo>
                  <a:lnTo>
                    <a:pt x="4242079" y="1702600"/>
                  </a:lnTo>
                  <a:lnTo>
                    <a:pt x="4240962" y="1703070"/>
                  </a:lnTo>
                  <a:lnTo>
                    <a:pt x="4239095" y="1704924"/>
                  </a:lnTo>
                  <a:lnTo>
                    <a:pt x="4238625" y="1706041"/>
                  </a:lnTo>
                  <a:lnTo>
                    <a:pt x="4238625" y="1708683"/>
                  </a:lnTo>
                  <a:lnTo>
                    <a:pt x="4239095" y="1709801"/>
                  </a:lnTo>
                  <a:lnTo>
                    <a:pt x="4240962" y="1711655"/>
                  </a:lnTo>
                  <a:lnTo>
                    <a:pt x="4242079" y="1712125"/>
                  </a:lnTo>
                  <a:lnTo>
                    <a:pt x="4244708" y="1712125"/>
                  </a:lnTo>
                  <a:lnTo>
                    <a:pt x="4245826" y="1711655"/>
                  </a:lnTo>
                  <a:lnTo>
                    <a:pt x="4247693" y="1709801"/>
                  </a:lnTo>
                  <a:lnTo>
                    <a:pt x="4248150" y="1708683"/>
                  </a:lnTo>
                  <a:lnTo>
                    <a:pt x="4248150" y="1706041"/>
                  </a:lnTo>
                  <a:close/>
                </a:path>
                <a:path w="7010400" h="2847340">
                  <a:moveTo>
                    <a:pt x="4248150" y="1138516"/>
                  </a:moveTo>
                  <a:lnTo>
                    <a:pt x="4247693" y="1137399"/>
                  </a:lnTo>
                  <a:lnTo>
                    <a:pt x="4245826" y="1135532"/>
                  </a:lnTo>
                  <a:lnTo>
                    <a:pt x="4244708" y="1135075"/>
                  </a:lnTo>
                  <a:lnTo>
                    <a:pt x="4242079" y="1135075"/>
                  </a:lnTo>
                  <a:lnTo>
                    <a:pt x="4240962" y="1135532"/>
                  </a:lnTo>
                  <a:lnTo>
                    <a:pt x="4239095" y="1137399"/>
                  </a:lnTo>
                  <a:lnTo>
                    <a:pt x="4238625" y="1138516"/>
                  </a:lnTo>
                  <a:lnTo>
                    <a:pt x="4238625" y="1141145"/>
                  </a:lnTo>
                  <a:lnTo>
                    <a:pt x="4239095" y="1142263"/>
                  </a:lnTo>
                  <a:lnTo>
                    <a:pt x="4240962" y="1144130"/>
                  </a:lnTo>
                  <a:lnTo>
                    <a:pt x="4242079" y="1144600"/>
                  </a:lnTo>
                  <a:lnTo>
                    <a:pt x="4244708" y="1144600"/>
                  </a:lnTo>
                  <a:lnTo>
                    <a:pt x="4245826" y="1144130"/>
                  </a:lnTo>
                  <a:lnTo>
                    <a:pt x="4247693" y="1142263"/>
                  </a:lnTo>
                  <a:lnTo>
                    <a:pt x="4248150" y="1141145"/>
                  </a:lnTo>
                  <a:lnTo>
                    <a:pt x="4248150" y="1138516"/>
                  </a:lnTo>
                  <a:close/>
                </a:path>
                <a:path w="7010400" h="2847340">
                  <a:moveTo>
                    <a:pt x="4248150" y="570979"/>
                  </a:moveTo>
                  <a:lnTo>
                    <a:pt x="4247693" y="569861"/>
                  </a:lnTo>
                  <a:lnTo>
                    <a:pt x="4245826" y="568007"/>
                  </a:lnTo>
                  <a:lnTo>
                    <a:pt x="4244708" y="567537"/>
                  </a:lnTo>
                  <a:lnTo>
                    <a:pt x="4242079" y="567537"/>
                  </a:lnTo>
                  <a:lnTo>
                    <a:pt x="4240962" y="568007"/>
                  </a:lnTo>
                  <a:lnTo>
                    <a:pt x="4239095" y="569861"/>
                  </a:lnTo>
                  <a:lnTo>
                    <a:pt x="4238625" y="570979"/>
                  </a:lnTo>
                  <a:lnTo>
                    <a:pt x="4238625" y="573620"/>
                  </a:lnTo>
                  <a:lnTo>
                    <a:pt x="4239095" y="574738"/>
                  </a:lnTo>
                  <a:lnTo>
                    <a:pt x="4240962" y="576592"/>
                  </a:lnTo>
                  <a:lnTo>
                    <a:pt x="4242079" y="577062"/>
                  </a:lnTo>
                  <a:lnTo>
                    <a:pt x="4244708" y="577062"/>
                  </a:lnTo>
                  <a:lnTo>
                    <a:pt x="4245826" y="576592"/>
                  </a:lnTo>
                  <a:lnTo>
                    <a:pt x="4247693" y="574738"/>
                  </a:lnTo>
                  <a:lnTo>
                    <a:pt x="4248150" y="573620"/>
                  </a:lnTo>
                  <a:lnTo>
                    <a:pt x="4248150" y="570979"/>
                  </a:lnTo>
                  <a:close/>
                </a:path>
                <a:path w="7010400" h="2847340">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7010400" h="2847340">
                  <a:moveTo>
                    <a:pt x="4295775" y="2841104"/>
                  </a:moveTo>
                  <a:lnTo>
                    <a:pt x="4295318" y="2839986"/>
                  </a:lnTo>
                  <a:lnTo>
                    <a:pt x="4293451" y="2838132"/>
                  </a:lnTo>
                  <a:lnTo>
                    <a:pt x="4292333" y="2837662"/>
                  </a:lnTo>
                  <a:lnTo>
                    <a:pt x="4289704" y="2837662"/>
                  </a:lnTo>
                  <a:lnTo>
                    <a:pt x="4288587" y="2838132"/>
                  </a:lnTo>
                  <a:lnTo>
                    <a:pt x="4286720" y="2839986"/>
                  </a:lnTo>
                  <a:lnTo>
                    <a:pt x="4286250" y="2841104"/>
                  </a:lnTo>
                  <a:lnTo>
                    <a:pt x="4286250" y="2843746"/>
                  </a:lnTo>
                  <a:lnTo>
                    <a:pt x="4286720" y="2844863"/>
                  </a:lnTo>
                  <a:lnTo>
                    <a:pt x="4288587" y="2846717"/>
                  </a:lnTo>
                  <a:lnTo>
                    <a:pt x="4289704" y="2847187"/>
                  </a:lnTo>
                  <a:lnTo>
                    <a:pt x="4292333" y="2847187"/>
                  </a:lnTo>
                  <a:lnTo>
                    <a:pt x="4293451" y="2846717"/>
                  </a:lnTo>
                  <a:lnTo>
                    <a:pt x="4295318" y="2844863"/>
                  </a:lnTo>
                  <a:lnTo>
                    <a:pt x="4295775" y="2843746"/>
                  </a:lnTo>
                  <a:lnTo>
                    <a:pt x="4295775" y="2841104"/>
                  </a:lnTo>
                  <a:close/>
                </a:path>
                <a:path w="7010400" h="2847340">
                  <a:moveTo>
                    <a:pt x="4295775" y="2273579"/>
                  </a:moveTo>
                  <a:lnTo>
                    <a:pt x="4295318" y="2272449"/>
                  </a:lnTo>
                  <a:lnTo>
                    <a:pt x="4293451" y="2270595"/>
                  </a:lnTo>
                  <a:lnTo>
                    <a:pt x="4292333" y="2270125"/>
                  </a:lnTo>
                  <a:lnTo>
                    <a:pt x="4289704" y="2270125"/>
                  </a:lnTo>
                  <a:lnTo>
                    <a:pt x="4288587" y="2270595"/>
                  </a:lnTo>
                  <a:lnTo>
                    <a:pt x="4286720" y="2272449"/>
                  </a:lnTo>
                  <a:lnTo>
                    <a:pt x="4286250" y="2273579"/>
                  </a:lnTo>
                  <a:lnTo>
                    <a:pt x="4286250" y="2276208"/>
                  </a:lnTo>
                  <a:lnTo>
                    <a:pt x="4286720" y="2277326"/>
                  </a:lnTo>
                  <a:lnTo>
                    <a:pt x="4288587" y="2279192"/>
                  </a:lnTo>
                  <a:lnTo>
                    <a:pt x="4289704" y="2279650"/>
                  </a:lnTo>
                  <a:lnTo>
                    <a:pt x="4292333" y="2279650"/>
                  </a:lnTo>
                  <a:lnTo>
                    <a:pt x="4293451" y="2279192"/>
                  </a:lnTo>
                  <a:lnTo>
                    <a:pt x="4295318" y="2277326"/>
                  </a:lnTo>
                  <a:lnTo>
                    <a:pt x="4295775" y="2276208"/>
                  </a:lnTo>
                  <a:lnTo>
                    <a:pt x="4295775" y="2273579"/>
                  </a:lnTo>
                  <a:close/>
                </a:path>
                <a:path w="7010400" h="2847340">
                  <a:moveTo>
                    <a:pt x="4295775" y="1706041"/>
                  </a:moveTo>
                  <a:lnTo>
                    <a:pt x="4295318" y="1704924"/>
                  </a:lnTo>
                  <a:lnTo>
                    <a:pt x="4293451" y="1703070"/>
                  </a:lnTo>
                  <a:lnTo>
                    <a:pt x="4292333" y="1702600"/>
                  </a:lnTo>
                  <a:lnTo>
                    <a:pt x="4289704" y="1702600"/>
                  </a:lnTo>
                  <a:lnTo>
                    <a:pt x="4288587" y="1703070"/>
                  </a:lnTo>
                  <a:lnTo>
                    <a:pt x="4286720" y="1704924"/>
                  </a:lnTo>
                  <a:lnTo>
                    <a:pt x="4286250" y="1706041"/>
                  </a:lnTo>
                  <a:lnTo>
                    <a:pt x="4286250" y="1708683"/>
                  </a:lnTo>
                  <a:lnTo>
                    <a:pt x="4286720" y="1709801"/>
                  </a:lnTo>
                  <a:lnTo>
                    <a:pt x="4288587" y="1711655"/>
                  </a:lnTo>
                  <a:lnTo>
                    <a:pt x="4289704" y="1712125"/>
                  </a:lnTo>
                  <a:lnTo>
                    <a:pt x="4292333" y="1712125"/>
                  </a:lnTo>
                  <a:lnTo>
                    <a:pt x="4293451" y="1711655"/>
                  </a:lnTo>
                  <a:lnTo>
                    <a:pt x="4295318" y="1709801"/>
                  </a:lnTo>
                  <a:lnTo>
                    <a:pt x="4295775" y="1708683"/>
                  </a:lnTo>
                  <a:lnTo>
                    <a:pt x="4295775" y="1706041"/>
                  </a:lnTo>
                  <a:close/>
                </a:path>
                <a:path w="7010400" h="2847340">
                  <a:moveTo>
                    <a:pt x="4295775" y="1138516"/>
                  </a:moveTo>
                  <a:lnTo>
                    <a:pt x="4295318" y="1137399"/>
                  </a:lnTo>
                  <a:lnTo>
                    <a:pt x="4293451" y="1135532"/>
                  </a:lnTo>
                  <a:lnTo>
                    <a:pt x="4292333" y="1135075"/>
                  </a:lnTo>
                  <a:lnTo>
                    <a:pt x="4289704" y="1135075"/>
                  </a:lnTo>
                  <a:lnTo>
                    <a:pt x="4288587" y="1135532"/>
                  </a:lnTo>
                  <a:lnTo>
                    <a:pt x="4286720" y="1137399"/>
                  </a:lnTo>
                  <a:lnTo>
                    <a:pt x="4286250" y="1138516"/>
                  </a:lnTo>
                  <a:lnTo>
                    <a:pt x="4286250" y="1141145"/>
                  </a:lnTo>
                  <a:lnTo>
                    <a:pt x="4286720" y="1142263"/>
                  </a:lnTo>
                  <a:lnTo>
                    <a:pt x="4288587" y="1144130"/>
                  </a:lnTo>
                  <a:lnTo>
                    <a:pt x="4289704" y="1144600"/>
                  </a:lnTo>
                  <a:lnTo>
                    <a:pt x="4292333" y="1144600"/>
                  </a:lnTo>
                  <a:lnTo>
                    <a:pt x="4293451" y="1144130"/>
                  </a:lnTo>
                  <a:lnTo>
                    <a:pt x="4295318" y="1142263"/>
                  </a:lnTo>
                  <a:lnTo>
                    <a:pt x="4295775" y="1141145"/>
                  </a:lnTo>
                  <a:lnTo>
                    <a:pt x="4295775" y="1138516"/>
                  </a:lnTo>
                  <a:close/>
                </a:path>
                <a:path w="7010400" h="2847340">
                  <a:moveTo>
                    <a:pt x="4295775" y="570979"/>
                  </a:moveTo>
                  <a:lnTo>
                    <a:pt x="4295318" y="569861"/>
                  </a:lnTo>
                  <a:lnTo>
                    <a:pt x="4293451" y="568007"/>
                  </a:lnTo>
                  <a:lnTo>
                    <a:pt x="4292333" y="567537"/>
                  </a:lnTo>
                  <a:lnTo>
                    <a:pt x="4289704" y="567537"/>
                  </a:lnTo>
                  <a:lnTo>
                    <a:pt x="4288587" y="568007"/>
                  </a:lnTo>
                  <a:lnTo>
                    <a:pt x="4286720" y="569861"/>
                  </a:lnTo>
                  <a:lnTo>
                    <a:pt x="4286250" y="570979"/>
                  </a:lnTo>
                  <a:lnTo>
                    <a:pt x="4286250" y="573620"/>
                  </a:lnTo>
                  <a:lnTo>
                    <a:pt x="4286720" y="574738"/>
                  </a:lnTo>
                  <a:lnTo>
                    <a:pt x="4288587" y="576592"/>
                  </a:lnTo>
                  <a:lnTo>
                    <a:pt x="4289704" y="577062"/>
                  </a:lnTo>
                  <a:lnTo>
                    <a:pt x="4292333" y="577062"/>
                  </a:lnTo>
                  <a:lnTo>
                    <a:pt x="4293451" y="576592"/>
                  </a:lnTo>
                  <a:lnTo>
                    <a:pt x="4295318" y="574738"/>
                  </a:lnTo>
                  <a:lnTo>
                    <a:pt x="4295775" y="573620"/>
                  </a:lnTo>
                  <a:lnTo>
                    <a:pt x="4295775" y="570979"/>
                  </a:lnTo>
                  <a:close/>
                </a:path>
                <a:path w="7010400" h="2847340">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7010400" h="2847340">
                  <a:moveTo>
                    <a:pt x="4343400" y="2841104"/>
                  </a:moveTo>
                  <a:lnTo>
                    <a:pt x="4342943" y="2839986"/>
                  </a:lnTo>
                  <a:lnTo>
                    <a:pt x="4341076" y="2838132"/>
                  </a:lnTo>
                  <a:lnTo>
                    <a:pt x="4339958" y="2837662"/>
                  </a:lnTo>
                  <a:lnTo>
                    <a:pt x="4337329" y="2837662"/>
                  </a:lnTo>
                  <a:lnTo>
                    <a:pt x="4336199" y="2838132"/>
                  </a:lnTo>
                  <a:lnTo>
                    <a:pt x="4334345" y="2839986"/>
                  </a:lnTo>
                  <a:lnTo>
                    <a:pt x="4333875" y="2841104"/>
                  </a:lnTo>
                  <a:lnTo>
                    <a:pt x="4333875" y="2843746"/>
                  </a:lnTo>
                  <a:lnTo>
                    <a:pt x="4334345" y="2844863"/>
                  </a:lnTo>
                  <a:lnTo>
                    <a:pt x="4336199" y="2846717"/>
                  </a:lnTo>
                  <a:lnTo>
                    <a:pt x="4337329" y="2847187"/>
                  </a:lnTo>
                  <a:lnTo>
                    <a:pt x="4339958" y="2847187"/>
                  </a:lnTo>
                  <a:lnTo>
                    <a:pt x="4341076" y="2846717"/>
                  </a:lnTo>
                  <a:lnTo>
                    <a:pt x="4342943" y="2844863"/>
                  </a:lnTo>
                  <a:lnTo>
                    <a:pt x="4343400" y="2843746"/>
                  </a:lnTo>
                  <a:lnTo>
                    <a:pt x="4343400" y="2841104"/>
                  </a:lnTo>
                  <a:close/>
                </a:path>
                <a:path w="7010400" h="2847340">
                  <a:moveTo>
                    <a:pt x="4343400" y="2273579"/>
                  </a:moveTo>
                  <a:lnTo>
                    <a:pt x="4342943" y="2272449"/>
                  </a:lnTo>
                  <a:lnTo>
                    <a:pt x="4341076" y="2270595"/>
                  </a:lnTo>
                  <a:lnTo>
                    <a:pt x="4339958" y="2270125"/>
                  </a:lnTo>
                  <a:lnTo>
                    <a:pt x="4337329" y="2270125"/>
                  </a:lnTo>
                  <a:lnTo>
                    <a:pt x="4336199" y="2270595"/>
                  </a:lnTo>
                  <a:lnTo>
                    <a:pt x="4334345" y="2272449"/>
                  </a:lnTo>
                  <a:lnTo>
                    <a:pt x="4333875" y="2273579"/>
                  </a:lnTo>
                  <a:lnTo>
                    <a:pt x="4333875" y="2276208"/>
                  </a:lnTo>
                  <a:lnTo>
                    <a:pt x="4334345" y="2277326"/>
                  </a:lnTo>
                  <a:lnTo>
                    <a:pt x="4336199" y="2279192"/>
                  </a:lnTo>
                  <a:lnTo>
                    <a:pt x="4337329" y="2279650"/>
                  </a:lnTo>
                  <a:lnTo>
                    <a:pt x="4339958" y="2279650"/>
                  </a:lnTo>
                  <a:lnTo>
                    <a:pt x="4341076" y="2279192"/>
                  </a:lnTo>
                  <a:lnTo>
                    <a:pt x="4342943" y="2277326"/>
                  </a:lnTo>
                  <a:lnTo>
                    <a:pt x="4343400" y="2276208"/>
                  </a:lnTo>
                  <a:lnTo>
                    <a:pt x="4343400" y="2273579"/>
                  </a:lnTo>
                  <a:close/>
                </a:path>
                <a:path w="7010400" h="2847340">
                  <a:moveTo>
                    <a:pt x="4343400" y="1706041"/>
                  </a:moveTo>
                  <a:lnTo>
                    <a:pt x="4342943" y="1704924"/>
                  </a:lnTo>
                  <a:lnTo>
                    <a:pt x="4341076" y="1703070"/>
                  </a:lnTo>
                  <a:lnTo>
                    <a:pt x="4339958" y="1702600"/>
                  </a:lnTo>
                  <a:lnTo>
                    <a:pt x="4337329" y="1702600"/>
                  </a:lnTo>
                  <a:lnTo>
                    <a:pt x="4336199" y="1703070"/>
                  </a:lnTo>
                  <a:lnTo>
                    <a:pt x="4334345" y="1704924"/>
                  </a:lnTo>
                  <a:lnTo>
                    <a:pt x="4333875" y="1706041"/>
                  </a:lnTo>
                  <a:lnTo>
                    <a:pt x="4333875" y="1708683"/>
                  </a:lnTo>
                  <a:lnTo>
                    <a:pt x="4334345" y="1709801"/>
                  </a:lnTo>
                  <a:lnTo>
                    <a:pt x="4336199" y="1711655"/>
                  </a:lnTo>
                  <a:lnTo>
                    <a:pt x="4337329" y="1712125"/>
                  </a:lnTo>
                  <a:lnTo>
                    <a:pt x="4339958" y="1712125"/>
                  </a:lnTo>
                  <a:lnTo>
                    <a:pt x="4341076" y="1711655"/>
                  </a:lnTo>
                  <a:lnTo>
                    <a:pt x="4342943" y="1709801"/>
                  </a:lnTo>
                  <a:lnTo>
                    <a:pt x="4343400" y="1708683"/>
                  </a:lnTo>
                  <a:lnTo>
                    <a:pt x="4343400" y="1706041"/>
                  </a:lnTo>
                  <a:close/>
                </a:path>
                <a:path w="7010400" h="2847340">
                  <a:moveTo>
                    <a:pt x="4343400" y="1138516"/>
                  </a:moveTo>
                  <a:lnTo>
                    <a:pt x="4342943" y="1137399"/>
                  </a:lnTo>
                  <a:lnTo>
                    <a:pt x="4341076" y="1135532"/>
                  </a:lnTo>
                  <a:lnTo>
                    <a:pt x="4339958" y="1135075"/>
                  </a:lnTo>
                  <a:lnTo>
                    <a:pt x="4337329" y="1135075"/>
                  </a:lnTo>
                  <a:lnTo>
                    <a:pt x="4336199" y="1135532"/>
                  </a:lnTo>
                  <a:lnTo>
                    <a:pt x="4334345" y="1137399"/>
                  </a:lnTo>
                  <a:lnTo>
                    <a:pt x="4333875" y="1138516"/>
                  </a:lnTo>
                  <a:lnTo>
                    <a:pt x="4333875" y="1141145"/>
                  </a:lnTo>
                  <a:lnTo>
                    <a:pt x="4334345" y="1142263"/>
                  </a:lnTo>
                  <a:lnTo>
                    <a:pt x="4336199" y="1144130"/>
                  </a:lnTo>
                  <a:lnTo>
                    <a:pt x="4337329" y="1144600"/>
                  </a:lnTo>
                  <a:lnTo>
                    <a:pt x="4339958" y="1144600"/>
                  </a:lnTo>
                  <a:lnTo>
                    <a:pt x="4341076" y="1144130"/>
                  </a:lnTo>
                  <a:lnTo>
                    <a:pt x="4342943" y="1142263"/>
                  </a:lnTo>
                  <a:lnTo>
                    <a:pt x="4343400" y="1141145"/>
                  </a:lnTo>
                  <a:lnTo>
                    <a:pt x="4343400" y="1138516"/>
                  </a:lnTo>
                  <a:close/>
                </a:path>
                <a:path w="7010400" h="2847340">
                  <a:moveTo>
                    <a:pt x="4343400" y="570979"/>
                  </a:moveTo>
                  <a:lnTo>
                    <a:pt x="4342943" y="569861"/>
                  </a:lnTo>
                  <a:lnTo>
                    <a:pt x="4341076" y="568007"/>
                  </a:lnTo>
                  <a:lnTo>
                    <a:pt x="4339958" y="567537"/>
                  </a:lnTo>
                  <a:lnTo>
                    <a:pt x="4337329" y="567537"/>
                  </a:lnTo>
                  <a:lnTo>
                    <a:pt x="4336199" y="568007"/>
                  </a:lnTo>
                  <a:lnTo>
                    <a:pt x="4334345" y="569861"/>
                  </a:lnTo>
                  <a:lnTo>
                    <a:pt x="4333875" y="570979"/>
                  </a:lnTo>
                  <a:lnTo>
                    <a:pt x="4333875" y="573620"/>
                  </a:lnTo>
                  <a:lnTo>
                    <a:pt x="4334345" y="574738"/>
                  </a:lnTo>
                  <a:lnTo>
                    <a:pt x="4336199" y="576592"/>
                  </a:lnTo>
                  <a:lnTo>
                    <a:pt x="4337329" y="577062"/>
                  </a:lnTo>
                  <a:lnTo>
                    <a:pt x="4339958" y="577062"/>
                  </a:lnTo>
                  <a:lnTo>
                    <a:pt x="4341076" y="576592"/>
                  </a:lnTo>
                  <a:lnTo>
                    <a:pt x="4342943" y="574738"/>
                  </a:lnTo>
                  <a:lnTo>
                    <a:pt x="4343400" y="573620"/>
                  </a:lnTo>
                  <a:lnTo>
                    <a:pt x="4343400" y="570979"/>
                  </a:lnTo>
                  <a:close/>
                </a:path>
                <a:path w="7010400" h="2847340">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7010400" h="2847340">
                  <a:moveTo>
                    <a:pt x="4391025" y="2841104"/>
                  </a:moveTo>
                  <a:lnTo>
                    <a:pt x="4390568" y="2839986"/>
                  </a:lnTo>
                  <a:lnTo>
                    <a:pt x="4388701" y="2838132"/>
                  </a:lnTo>
                  <a:lnTo>
                    <a:pt x="4387583" y="2837662"/>
                  </a:lnTo>
                  <a:lnTo>
                    <a:pt x="4384954" y="2837662"/>
                  </a:lnTo>
                  <a:lnTo>
                    <a:pt x="4383824" y="2838132"/>
                  </a:lnTo>
                  <a:lnTo>
                    <a:pt x="4381970" y="2839986"/>
                  </a:lnTo>
                  <a:lnTo>
                    <a:pt x="4381500" y="2841104"/>
                  </a:lnTo>
                  <a:lnTo>
                    <a:pt x="4381500" y="2843746"/>
                  </a:lnTo>
                  <a:lnTo>
                    <a:pt x="4381970" y="2844863"/>
                  </a:lnTo>
                  <a:lnTo>
                    <a:pt x="4383824" y="2846717"/>
                  </a:lnTo>
                  <a:lnTo>
                    <a:pt x="4384954" y="2847187"/>
                  </a:lnTo>
                  <a:lnTo>
                    <a:pt x="4387583" y="2847187"/>
                  </a:lnTo>
                  <a:lnTo>
                    <a:pt x="4388701" y="2846717"/>
                  </a:lnTo>
                  <a:lnTo>
                    <a:pt x="4390568" y="2844863"/>
                  </a:lnTo>
                  <a:lnTo>
                    <a:pt x="4391025" y="2843746"/>
                  </a:lnTo>
                  <a:lnTo>
                    <a:pt x="4391025" y="2841104"/>
                  </a:lnTo>
                  <a:close/>
                </a:path>
                <a:path w="7010400" h="2847340">
                  <a:moveTo>
                    <a:pt x="4391025" y="2273579"/>
                  </a:moveTo>
                  <a:lnTo>
                    <a:pt x="4390568" y="2272449"/>
                  </a:lnTo>
                  <a:lnTo>
                    <a:pt x="4388701" y="2270595"/>
                  </a:lnTo>
                  <a:lnTo>
                    <a:pt x="4387583" y="2270125"/>
                  </a:lnTo>
                  <a:lnTo>
                    <a:pt x="4384954" y="2270125"/>
                  </a:lnTo>
                  <a:lnTo>
                    <a:pt x="4383824" y="2270595"/>
                  </a:lnTo>
                  <a:lnTo>
                    <a:pt x="4381970" y="2272449"/>
                  </a:lnTo>
                  <a:lnTo>
                    <a:pt x="4381500" y="2273579"/>
                  </a:lnTo>
                  <a:lnTo>
                    <a:pt x="4381500" y="2276208"/>
                  </a:lnTo>
                  <a:lnTo>
                    <a:pt x="4381970" y="2277326"/>
                  </a:lnTo>
                  <a:lnTo>
                    <a:pt x="4383824" y="2279192"/>
                  </a:lnTo>
                  <a:lnTo>
                    <a:pt x="4384954" y="2279650"/>
                  </a:lnTo>
                  <a:lnTo>
                    <a:pt x="4387583" y="2279650"/>
                  </a:lnTo>
                  <a:lnTo>
                    <a:pt x="4388701" y="2279192"/>
                  </a:lnTo>
                  <a:lnTo>
                    <a:pt x="4390568" y="2277326"/>
                  </a:lnTo>
                  <a:lnTo>
                    <a:pt x="4391025" y="2276208"/>
                  </a:lnTo>
                  <a:lnTo>
                    <a:pt x="4391025" y="2273579"/>
                  </a:lnTo>
                  <a:close/>
                </a:path>
                <a:path w="7010400" h="2847340">
                  <a:moveTo>
                    <a:pt x="4391025" y="1706041"/>
                  </a:moveTo>
                  <a:lnTo>
                    <a:pt x="4390568" y="1704924"/>
                  </a:lnTo>
                  <a:lnTo>
                    <a:pt x="4388701" y="1703070"/>
                  </a:lnTo>
                  <a:lnTo>
                    <a:pt x="4387583" y="1702600"/>
                  </a:lnTo>
                  <a:lnTo>
                    <a:pt x="4384954" y="1702600"/>
                  </a:lnTo>
                  <a:lnTo>
                    <a:pt x="4383824" y="1703070"/>
                  </a:lnTo>
                  <a:lnTo>
                    <a:pt x="4381970" y="1704924"/>
                  </a:lnTo>
                  <a:lnTo>
                    <a:pt x="4381500" y="1706041"/>
                  </a:lnTo>
                  <a:lnTo>
                    <a:pt x="4381500" y="1708683"/>
                  </a:lnTo>
                  <a:lnTo>
                    <a:pt x="4381970" y="1709801"/>
                  </a:lnTo>
                  <a:lnTo>
                    <a:pt x="4383824" y="1711655"/>
                  </a:lnTo>
                  <a:lnTo>
                    <a:pt x="4384954" y="1712125"/>
                  </a:lnTo>
                  <a:lnTo>
                    <a:pt x="4387583" y="1712125"/>
                  </a:lnTo>
                  <a:lnTo>
                    <a:pt x="4388701" y="1711655"/>
                  </a:lnTo>
                  <a:lnTo>
                    <a:pt x="4390568" y="1709801"/>
                  </a:lnTo>
                  <a:lnTo>
                    <a:pt x="4391025" y="1708683"/>
                  </a:lnTo>
                  <a:lnTo>
                    <a:pt x="4391025" y="1706041"/>
                  </a:lnTo>
                  <a:close/>
                </a:path>
                <a:path w="7010400" h="2847340">
                  <a:moveTo>
                    <a:pt x="4391025" y="1138516"/>
                  </a:moveTo>
                  <a:lnTo>
                    <a:pt x="4390568" y="1137399"/>
                  </a:lnTo>
                  <a:lnTo>
                    <a:pt x="4388701" y="1135532"/>
                  </a:lnTo>
                  <a:lnTo>
                    <a:pt x="4387583" y="1135075"/>
                  </a:lnTo>
                  <a:lnTo>
                    <a:pt x="4384954" y="1135075"/>
                  </a:lnTo>
                  <a:lnTo>
                    <a:pt x="4383824" y="1135532"/>
                  </a:lnTo>
                  <a:lnTo>
                    <a:pt x="4381970" y="1137399"/>
                  </a:lnTo>
                  <a:lnTo>
                    <a:pt x="4381500" y="1138516"/>
                  </a:lnTo>
                  <a:lnTo>
                    <a:pt x="4381500" y="1141145"/>
                  </a:lnTo>
                  <a:lnTo>
                    <a:pt x="4381970" y="1142263"/>
                  </a:lnTo>
                  <a:lnTo>
                    <a:pt x="4383824" y="1144130"/>
                  </a:lnTo>
                  <a:lnTo>
                    <a:pt x="4384954" y="1144600"/>
                  </a:lnTo>
                  <a:lnTo>
                    <a:pt x="4387583" y="1144600"/>
                  </a:lnTo>
                  <a:lnTo>
                    <a:pt x="4388701" y="1144130"/>
                  </a:lnTo>
                  <a:lnTo>
                    <a:pt x="4390568" y="1142263"/>
                  </a:lnTo>
                  <a:lnTo>
                    <a:pt x="4391025" y="1141145"/>
                  </a:lnTo>
                  <a:lnTo>
                    <a:pt x="4391025" y="1138516"/>
                  </a:lnTo>
                  <a:close/>
                </a:path>
                <a:path w="7010400" h="2847340">
                  <a:moveTo>
                    <a:pt x="4391025" y="570979"/>
                  </a:moveTo>
                  <a:lnTo>
                    <a:pt x="4390568" y="569861"/>
                  </a:lnTo>
                  <a:lnTo>
                    <a:pt x="4388701" y="568007"/>
                  </a:lnTo>
                  <a:lnTo>
                    <a:pt x="4387583" y="567537"/>
                  </a:lnTo>
                  <a:lnTo>
                    <a:pt x="4384954" y="567537"/>
                  </a:lnTo>
                  <a:lnTo>
                    <a:pt x="4383824" y="568007"/>
                  </a:lnTo>
                  <a:lnTo>
                    <a:pt x="4381970" y="569861"/>
                  </a:lnTo>
                  <a:lnTo>
                    <a:pt x="4381500" y="570979"/>
                  </a:lnTo>
                  <a:lnTo>
                    <a:pt x="4381500" y="573620"/>
                  </a:lnTo>
                  <a:lnTo>
                    <a:pt x="4381970" y="574738"/>
                  </a:lnTo>
                  <a:lnTo>
                    <a:pt x="4383824" y="576592"/>
                  </a:lnTo>
                  <a:lnTo>
                    <a:pt x="4384954" y="577062"/>
                  </a:lnTo>
                  <a:lnTo>
                    <a:pt x="4387583" y="577062"/>
                  </a:lnTo>
                  <a:lnTo>
                    <a:pt x="4388701" y="576592"/>
                  </a:lnTo>
                  <a:lnTo>
                    <a:pt x="4390568" y="574738"/>
                  </a:lnTo>
                  <a:lnTo>
                    <a:pt x="4391025" y="573620"/>
                  </a:lnTo>
                  <a:lnTo>
                    <a:pt x="4391025" y="570979"/>
                  </a:lnTo>
                  <a:close/>
                </a:path>
                <a:path w="7010400" h="2847340">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7010400" h="2847340">
                  <a:moveTo>
                    <a:pt x="4438650" y="2841104"/>
                  </a:moveTo>
                  <a:lnTo>
                    <a:pt x="4438193" y="2839986"/>
                  </a:lnTo>
                  <a:lnTo>
                    <a:pt x="4436326" y="2838132"/>
                  </a:lnTo>
                  <a:lnTo>
                    <a:pt x="4435208" y="2837662"/>
                  </a:lnTo>
                  <a:lnTo>
                    <a:pt x="4432579" y="2837662"/>
                  </a:lnTo>
                  <a:lnTo>
                    <a:pt x="4431449" y="2838132"/>
                  </a:lnTo>
                  <a:lnTo>
                    <a:pt x="4429595" y="2839986"/>
                  </a:lnTo>
                  <a:lnTo>
                    <a:pt x="4429125" y="2841104"/>
                  </a:lnTo>
                  <a:lnTo>
                    <a:pt x="4429125" y="2843746"/>
                  </a:lnTo>
                  <a:lnTo>
                    <a:pt x="4429595" y="2844863"/>
                  </a:lnTo>
                  <a:lnTo>
                    <a:pt x="4431449" y="2846717"/>
                  </a:lnTo>
                  <a:lnTo>
                    <a:pt x="4432579" y="2847187"/>
                  </a:lnTo>
                  <a:lnTo>
                    <a:pt x="4435208" y="2847187"/>
                  </a:lnTo>
                  <a:lnTo>
                    <a:pt x="4436326" y="2846717"/>
                  </a:lnTo>
                  <a:lnTo>
                    <a:pt x="4438193" y="2844863"/>
                  </a:lnTo>
                  <a:lnTo>
                    <a:pt x="4438650" y="2843746"/>
                  </a:lnTo>
                  <a:lnTo>
                    <a:pt x="4438650" y="2841104"/>
                  </a:lnTo>
                  <a:close/>
                </a:path>
                <a:path w="7010400" h="2847340">
                  <a:moveTo>
                    <a:pt x="4438650" y="2273579"/>
                  </a:moveTo>
                  <a:lnTo>
                    <a:pt x="4438193" y="2272449"/>
                  </a:lnTo>
                  <a:lnTo>
                    <a:pt x="4436326" y="2270595"/>
                  </a:lnTo>
                  <a:lnTo>
                    <a:pt x="4435208" y="2270125"/>
                  </a:lnTo>
                  <a:lnTo>
                    <a:pt x="4432579" y="2270125"/>
                  </a:lnTo>
                  <a:lnTo>
                    <a:pt x="4431449" y="2270595"/>
                  </a:lnTo>
                  <a:lnTo>
                    <a:pt x="4429595" y="2272449"/>
                  </a:lnTo>
                  <a:lnTo>
                    <a:pt x="4429125" y="2273579"/>
                  </a:lnTo>
                  <a:lnTo>
                    <a:pt x="4429125" y="2276208"/>
                  </a:lnTo>
                  <a:lnTo>
                    <a:pt x="4429595" y="2277326"/>
                  </a:lnTo>
                  <a:lnTo>
                    <a:pt x="4431449" y="2279192"/>
                  </a:lnTo>
                  <a:lnTo>
                    <a:pt x="4432579" y="2279650"/>
                  </a:lnTo>
                  <a:lnTo>
                    <a:pt x="4435208" y="2279650"/>
                  </a:lnTo>
                  <a:lnTo>
                    <a:pt x="4436326" y="2279192"/>
                  </a:lnTo>
                  <a:lnTo>
                    <a:pt x="4438193" y="2277326"/>
                  </a:lnTo>
                  <a:lnTo>
                    <a:pt x="4438650" y="2276208"/>
                  </a:lnTo>
                  <a:lnTo>
                    <a:pt x="4438650" y="2273579"/>
                  </a:lnTo>
                  <a:close/>
                </a:path>
                <a:path w="7010400" h="2847340">
                  <a:moveTo>
                    <a:pt x="4438650" y="1706041"/>
                  </a:moveTo>
                  <a:lnTo>
                    <a:pt x="4438193" y="1704924"/>
                  </a:lnTo>
                  <a:lnTo>
                    <a:pt x="4436326" y="1703070"/>
                  </a:lnTo>
                  <a:lnTo>
                    <a:pt x="4435208" y="1702600"/>
                  </a:lnTo>
                  <a:lnTo>
                    <a:pt x="4432579" y="1702600"/>
                  </a:lnTo>
                  <a:lnTo>
                    <a:pt x="4431449" y="1703070"/>
                  </a:lnTo>
                  <a:lnTo>
                    <a:pt x="4429595" y="1704924"/>
                  </a:lnTo>
                  <a:lnTo>
                    <a:pt x="4429125" y="1706041"/>
                  </a:lnTo>
                  <a:lnTo>
                    <a:pt x="4429125" y="1708683"/>
                  </a:lnTo>
                  <a:lnTo>
                    <a:pt x="4429595" y="1709801"/>
                  </a:lnTo>
                  <a:lnTo>
                    <a:pt x="4431449" y="1711655"/>
                  </a:lnTo>
                  <a:lnTo>
                    <a:pt x="4432579" y="1712125"/>
                  </a:lnTo>
                  <a:lnTo>
                    <a:pt x="4435208" y="1712125"/>
                  </a:lnTo>
                  <a:lnTo>
                    <a:pt x="4436326" y="1711655"/>
                  </a:lnTo>
                  <a:lnTo>
                    <a:pt x="4438193" y="1709801"/>
                  </a:lnTo>
                  <a:lnTo>
                    <a:pt x="4438650" y="1708683"/>
                  </a:lnTo>
                  <a:lnTo>
                    <a:pt x="4438650" y="1706041"/>
                  </a:lnTo>
                  <a:close/>
                </a:path>
                <a:path w="7010400" h="2847340">
                  <a:moveTo>
                    <a:pt x="4438650" y="1138516"/>
                  </a:moveTo>
                  <a:lnTo>
                    <a:pt x="4438193" y="1137399"/>
                  </a:lnTo>
                  <a:lnTo>
                    <a:pt x="4436326" y="1135532"/>
                  </a:lnTo>
                  <a:lnTo>
                    <a:pt x="4435208" y="1135075"/>
                  </a:lnTo>
                  <a:lnTo>
                    <a:pt x="4432579" y="1135075"/>
                  </a:lnTo>
                  <a:lnTo>
                    <a:pt x="4431449" y="1135532"/>
                  </a:lnTo>
                  <a:lnTo>
                    <a:pt x="4429595" y="1137399"/>
                  </a:lnTo>
                  <a:lnTo>
                    <a:pt x="4429125" y="1138516"/>
                  </a:lnTo>
                  <a:lnTo>
                    <a:pt x="4429125" y="1141145"/>
                  </a:lnTo>
                  <a:lnTo>
                    <a:pt x="4429595" y="1142263"/>
                  </a:lnTo>
                  <a:lnTo>
                    <a:pt x="4431449" y="1144130"/>
                  </a:lnTo>
                  <a:lnTo>
                    <a:pt x="4432579" y="1144600"/>
                  </a:lnTo>
                  <a:lnTo>
                    <a:pt x="4435208" y="1144600"/>
                  </a:lnTo>
                  <a:lnTo>
                    <a:pt x="4436326" y="1144130"/>
                  </a:lnTo>
                  <a:lnTo>
                    <a:pt x="4438193" y="1142263"/>
                  </a:lnTo>
                  <a:lnTo>
                    <a:pt x="4438650" y="1141145"/>
                  </a:lnTo>
                  <a:lnTo>
                    <a:pt x="4438650" y="1138516"/>
                  </a:lnTo>
                  <a:close/>
                </a:path>
                <a:path w="7010400" h="2847340">
                  <a:moveTo>
                    <a:pt x="4438650" y="570979"/>
                  </a:moveTo>
                  <a:lnTo>
                    <a:pt x="4438193" y="569861"/>
                  </a:lnTo>
                  <a:lnTo>
                    <a:pt x="4436326" y="568007"/>
                  </a:lnTo>
                  <a:lnTo>
                    <a:pt x="4435208" y="567537"/>
                  </a:lnTo>
                  <a:lnTo>
                    <a:pt x="4432579" y="567537"/>
                  </a:lnTo>
                  <a:lnTo>
                    <a:pt x="4431449" y="568007"/>
                  </a:lnTo>
                  <a:lnTo>
                    <a:pt x="4429595" y="569861"/>
                  </a:lnTo>
                  <a:lnTo>
                    <a:pt x="4429125" y="570979"/>
                  </a:lnTo>
                  <a:lnTo>
                    <a:pt x="4429125" y="573620"/>
                  </a:lnTo>
                  <a:lnTo>
                    <a:pt x="4429595" y="574738"/>
                  </a:lnTo>
                  <a:lnTo>
                    <a:pt x="4431449" y="576592"/>
                  </a:lnTo>
                  <a:lnTo>
                    <a:pt x="4432579" y="577062"/>
                  </a:lnTo>
                  <a:lnTo>
                    <a:pt x="4435208" y="577062"/>
                  </a:lnTo>
                  <a:lnTo>
                    <a:pt x="4436326" y="576592"/>
                  </a:lnTo>
                  <a:lnTo>
                    <a:pt x="4438193" y="574738"/>
                  </a:lnTo>
                  <a:lnTo>
                    <a:pt x="4438650" y="573620"/>
                  </a:lnTo>
                  <a:lnTo>
                    <a:pt x="4438650" y="570979"/>
                  </a:lnTo>
                  <a:close/>
                </a:path>
                <a:path w="7010400" h="2847340">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7010400" h="2847340">
                  <a:moveTo>
                    <a:pt x="4486275" y="2841104"/>
                  </a:moveTo>
                  <a:lnTo>
                    <a:pt x="4485818" y="2839986"/>
                  </a:lnTo>
                  <a:lnTo>
                    <a:pt x="4483951" y="2838132"/>
                  </a:lnTo>
                  <a:lnTo>
                    <a:pt x="4482833" y="2837662"/>
                  </a:lnTo>
                  <a:lnTo>
                    <a:pt x="4480204" y="2837662"/>
                  </a:lnTo>
                  <a:lnTo>
                    <a:pt x="4479087" y="2838132"/>
                  </a:lnTo>
                  <a:lnTo>
                    <a:pt x="4477220" y="2839986"/>
                  </a:lnTo>
                  <a:lnTo>
                    <a:pt x="4476750" y="2841104"/>
                  </a:lnTo>
                  <a:lnTo>
                    <a:pt x="4476750" y="2843746"/>
                  </a:lnTo>
                  <a:lnTo>
                    <a:pt x="4477220" y="2844863"/>
                  </a:lnTo>
                  <a:lnTo>
                    <a:pt x="4479087" y="2846717"/>
                  </a:lnTo>
                  <a:lnTo>
                    <a:pt x="4480204" y="2847187"/>
                  </a:lnTo>
                  <a:lnTo>
                    <a:pt x="4482833" y="2847187"/>
                  </a:lnTo>
                  <a:lnTo>
                    <a:pt x="4483951" y="2846717"/>
                  </a:lnTo>
                  <a:lnTo>
                    <a:pt x="4485818" y="2844863"/>
                  </a:lnTo>
                  <a:lnTo>
                    <a:pt x="4486275" y="2843746"/>
                  </a:lnTo>
                  <a:lnTo>
                    <a:pt x="4486275" y="2841104"/>
                  </a:lnTo>
                  <a:close/>
                </a:path>
                <a:path w="7010400" h="2847340">
                  <a:moveTo>
                    <a:pt x="4486275" y="2273579"/>
                  </a:moveTo>
                  <a:lnTo>
                    <a:pt x="4485818" y="2272449"/>
                  </a:lnTo>
                  <a:lnTo>
                    <a:pt x="4483951" y="2270595"/>
                  </a:lnTo>
                  <a:lnTo>
                    <a:pt x="4482833" y="2270125"/>
                  </a:lnTo>
                  <a:lnTo>
                    <a:pt x="4480204" y="2270125"/>
                  </a:lnTo>
                  <a:lnTo>
                    <a:pt x="4479087" y="2270595"/>
                  </a:lnTo>
                  <a:lnTo>
                    <a:pt x="4477220" y="2272449"/>
                  </a:lnTo>
                  <a:lnTo>
                    <a:pt x="4476750" y="2273579"/>
                  </a:lnTo>
                  <a:lnTo>
                    <a:pt x="4476750" y="2276208"/>
                  </a:lnTo>
                  <a:lnTo>
                    <a:pt x="4477220" y="2277326"/>
                  </a:lnTo>
                  <a:lnTo>
                    <a:pt x="4479087" y="2279192"/>
                  </a:lnTo>
                  <a:lnTo>
                    <a:pt x="4480204" y="2279650"/>
                  </a:lnTo>
                  <a:lnTo>
                    <a:pt x="4482833" y="2279650"/>
                  </a:lnTo>
                  <a:lnTo>
                    <a:pt x="4483951" y="2279192"/>
                  </a:lnTo>
                  <a:lnTo>
                    <a:pt x="4485818" y="2277326"/>
                  </a:lnTo>
                  <a:lnTo>
                    <a:pt x="4486275" y="2276208"/>
                  </a:lnTo>
                  <a:lnTo>
                    <a:pt x="4486275" y="2273579"/>
                  </a:lnTo>
                  <a:close/>
                </a:path>
                <a:path w="7010400" h="2847340">
                  <a:moveTo>
                    <a:pt x="4486275" y="1706041"/>
                  </a:moveTo>
                  <a:lnTo>
                    <a:pt x="4485818" y="1704924"/>
                  </a:lnTo>
                  <a:lnTo>
                    <a:pt x="4483951" y="1703070"/>
                  </a:lnTo>
                  <a:lnTo>
                    <a:pt x="4482833" y="1702600"/>
                  </a:lnTo>
                  <a:lnTo>
                    <a:pt x="4480204" y="1702600"/>
                  </a:lnTo>
                  <a:lnTo>
                    <a:pt x="4479087" y="1703070"/>
                  </a:lnTo>
                  <a:lnTo>
                    <a:pt x="4477220" y="1704924"/>
                  </a:lnTo>
                  <a:lnTo>
                    <a:pt x="4476750" y="1706041"/>
                  </a:lnTo>
                  <a:lnTo>
                    <a:pt x="4476750" y="1708683"/>
                  </a:lnTo>
                  <a:lnTo>
                    <a:pt x="4477220" y="1709801"/>
                  </a:lnTo>
                  <a:lnTo>
                    <a:pt x="4479087" y="1711655"/>
                  </a:lnTo>
                  <a:lnTo>
                    <a:pt x="4480204" y="1712125"/>
                  </a:lnTo>
                  <a:lnTo>
                    <a:pt x="4482833" y="1712125"/>
                  </a:lnTo>
                  <a:lnTo>
                    <a:pt x="4483951" y="1711655"/>
                  </a:lnTo>
                  <a:lnTo>
                    <a:pt x="4485818" y="1709801"/>
                  </a:lnTo>
                  <a:lnTo>
                    <a:pt x="4486275" y="1708683"/>
                  </a:lnTo>
                  <a:lnTo>
                    <a:pt x="4486275" y="1706041"/>
                  </a:lnTo>
                  <a:close/>
                </a:path>
                <a:path w="7010400" h="2847340">
                  <a:moveTo>
                    <a:pt x="4486275" y="1138516"/>
                  </a:moveTo>
                  <a:lnTo>
                    <a:pt x="4485818" y="1137399"/>
                  </a:lnTo>
                  <a:lnTo>
                    <a:pt x="4483951" y="1135532"/>
                  </a:lnTo>
                  <a:lnTo>
                    <a:pt x="4482833" y="1135075"/>
                  </a:lnTo>
                  <a:lnTo>
                    <a:pt x="4480204" y="1135075"/>
                  </a:lnTo>
                  <a:lnTo>
                    <a:pt x="4479087" y="1135532"/>
                  </a:lnTo>
                  <a:lnTo>
                    <a:pt x="4477220" y="1137399"/>
                  </a:lnTo>
                  <a:lnTo>
                    <a:pt x="4476750" y="1138516"/>
                  </a:lnTo>
                  <a:lnTo>
                    <a:pt x="4476750" y="1141145"/>
                  </a:lnTo>
                  <a:lnTo>
                    <a:pt x="4477220" y="1142263"/>
                  </a:lnTo>
                  <a:lnTo>
                    <a:pt x="4479087" y="1144130"/>
                  </a:lnTo>
                  <a:lnTo>
                    <a:pt x="4480204" y="1144600"/>
                  </a:lnTo>
                  <a:lnTo>
                    <a:pt x="4482833" y="1144600"/>
                  </a:lnTo>
                  <a:lnTo>
                    <a:pt x="4483951" y="1144130"/>
                  </a:lnTo>
                  <a:lnTo>
                    <a:pt x="4485818" y="1142263"/>
                  </a:lnTo>
                  <a:lnTo>
                    <a:pt x="4486275" y="1141145"/>
                  </a:lnTo>
                  <a:lnTo>
                    <a:pt x="4486275" y="1138516"/>
                  </a:lnTo>
                  <a:close/>
                </a:path>
                <a:path w="7010400" h="2847340">
                  <a:moveTo>
                    <a:pt x="4486275" y="570979"/>
                  </a:moveTo>
                  <a:lnTo>
                    <a:pt x="4485818" y="569861"/>
                  </a:lnTo>
                  <a:lnTo>
                    <a:pt x="4483951" y="568007"/>
                  </a:lnTo>
                  <a:lnTo>
                    <a:pt x="4482833" y="567537"/>
                  </a:lnTo>
                  <a:lnTo>
                    <a:pt x="4480204" y="567537"/>
                  </a:lnTo>
                  <a:lnTo>
                    <a:pt x="4479087" y="568007"/>
                  </a:lnTo>
                  <a:lnTo>
                    <a:pt x="4477220" y="569861"/>
                  </a:lnTo>
                  <a:lnTo>
                    <a:pt x="4476750" y="570979"/>
                  </a:lnTo>
                  <a:lnTo>
                    <a:pt x="4476750" y="573620"/>
                  </a:lnTo>
                  <a:lnTo>
                    <a:pt x="4477220" y="574738"/>
                  </a:lnTo>
                  <a:lnTo>
                    <a:pt x="4479087" y="576592"/>
                  </a:lnTo>
                  <a:lnTo>
                    <a:pt x="4480204" y="577062"/>
                  </a:lnTo>
                  <a:lnTo>
                    <a:pt x="4482833" y="577062"/>
                  </a:lnTo>
                  <a:lnTo>
                    <a:pt x="4483951" y="576592"/>
                  </a:lnTo>
                  <a:lnTo>
                    <a:pt x="4485818" y="574738"/>
                  </a:lnTo>
                  <a:lnTo>
                    <a:pt x="4486275" y="573620"/>
                  </a:lnTo>
                  <a:lnTo>
                    <a:pt x="4486275" y="570979"/>
                  </a:lnTo>
                  <a:close/>
                </a:path>
                <a:path w="7010400" h="2847340">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7010400" h="2847340">
                  <a:moveTo>
                    <a:pt x="4533900" y="2841104"/>
                  </a:moveTo>
                  <a:lnTo>
                    <a:pt x="4533443" y="2839986"/>
                  </a:lnTo>
                  <a:lnTo>
                    <a:pt x="4531576" y="2838132"/>
                  </a:lnTo>
                  <a:lnTo>
                    <a:pt x="4530458" y="2837662"/>
                  </a:lnTo>
                  <a:lnTo>
                    <a:pt x="4527829" y="2837662"/>
                  </a:lnTo>
                  <a:lnTo>
                    <a:pt x="4526712" y="2838132"/>
                  </a:lnTo>
                  <a:lnTo>
                    <a:pt x="4524845" y="2839986"/>
                  </a:lnTo>
                  <a:lnTo>
                    <a:pt x="4524375" y="2841104"/>
                  </a:lnTo>
                  <a:lnTo>
                    <a:pt x="4524375" y="2843746"/>
                  </a:lnTo>
                  <a:lnTo>
                    <a:pt x="4524845" y="2844863"/>
                  </a:lnTo>
                  <a:lnTo>
                    <a:pt x="4526712" y="2846717"/>
                  </a:lnTo>
                  <a:lnTo>
                    <a:pt x="4527829" y="2847187"/>
                  </a:lnTo>
                  <a:lnTo>
                    <a:pt x="4530458" y="2847187"/>
                  </a:lnTo>
                  <a:lnTo>
                    <a:pt x="4531576" y="2846717"/>
                  </a:lnTo>
                  <a:lnTo>
                    <a:pt x="4533443" y="2844863"/>
                  </a:lnTo>
                  <a:lnTo>
                    <a:pt x="4533900" y="2843746"/>
                  </a:lnTo>
                  <a:lnTo>
                    <a:pt x="4533900" y="2841104"/>
                  </a:lnTo>
                  <a:close/>
                </a:path>
                <a:path w="7010400" h="2847340">
                  <a:moveTo>
                    <a:pt x="4533900" y="2273579"/>
                  </a:moveTo>
                  <a:lnTo>
                    <a:pt x="4533443" y="2272449"/>
                  </a:lnTo>
                  <a:lnTo>
                    <a:pt x="4531576" y="2270595"/>
                  </a:lnTo>
                  <a:lnTo>
                    <a:pt x="4530458" y="2270125"/>
                  </a:lnTo>
                  <a:lnTo>
                    <a:pt x="4527829" y="2270125"/>
                  </a:lnTo>
                  <a:lnTo>
                    <a:pt x="4526712" y="2270595"/>
                  </a:lnTo>
                  <a:lnTo>
                    <a:pt x="4524845" y="2272449"/>
                  </a:lnTo>
                  <a:lnTo>
                    <a:pt x="4524375" y="2273579"/>
                  </a:lnTo>
                  <a:lnTo>
                    <a:pt x="4524375" y="2276208"/>
                  </a:lnTo>
                  <a:lnTo>
                    <a:pt x="4524845" y="2277326"/>
                  </a:lnTo>
                  <a:lnTo>
                    <a:pt x="4526712" y="2279192"/>
                  </a:lnTo>
                  <a:lnTo>
                    <a:pt x="4527829" y="2279650"/>
                  </a:lnTo>
                  <a:lnTo>
                    <a:pt x="4530458" y="2279650"/>
                  </a:lnTo>
                  <a:lnTo>
                    <a:pt x="4531576" y="2279192"/>
                  </a:lnTo>
                  <a:lnTo>
                    <a:pt x="4533443" y="2277326"/>
                  </a:lnTo>
                  <a:lnTo>
                    <a:pt x="4533900" y="2276208"/>
                  </a:lnTo>
                  <a:lnTo>
                    <a:pt x="4533900" y="2273579"/>
                  </a:lnTo>
                  <a:close/>
                </a:path>
                <a:path w="7010400" h="2847340">
                  <a:moveTo>
                    <a:pt x="4533900" y="1706041"/>
                  </a:moveTo>
                  <a:lnTo>
                    <a:pt x="4533443" y="1704924"/>
                  </a:lnTo>
                  <a:lnTo>
                    <a:pt x="4531576" y="1703070"/>
                  </a:lnTo>
                  <a:lnTo>
                    <a:pt x="4530458" y="1702600"/>
                  </a:lnTo>
                  <a:lnTo>
                    <a:pt x="4527829" y="1702600"/>
                  </a:lnTo>
                  <a:lnTo>
                    <a:pt x="4526712" y="1703070"/>
                  </a:lnTo>
                  <a:lnTo>
                    <a:pt x="4524845" y="1704924"/>
                  </a:lnTo>
                  <a:lnTo>
                    <a:pt x="4524375" y="1706041"/>
                  </a:lnTo>
                  <a:lnTo>
                    <a:pt x="4524375" y="1708683"/>
                  </a:lnTo>
                  <a:lnTo>
                    <a:pt x="4524845" y="1709801"/>
                  </a:lnTo>
                  <a:lnTo>
                    <a:pt x="4526712" y="1711655"/>
                  </a:lnTo>
                  <a:lnTo>
                    <a:pt x="4527829" y="1712125"/>
                  </a:lnTo>
                  <a:lnTo>
                    <a:pt x="4530458" y="1712125"/>
                  </a:lnTo>
                  <a:lnTo>
                    <a:pt x="4531576" y="1711655"/>
                  </a:lnTo>
                  <a:lnTo>
                    <a:pt x="4533443" y="1709801"/>
                  </a:lnTo>
                  <a:lnTo>
                    <a:pt x="4533900" y="1708683"/>
                  </a:lnTo>
                  <a:lnTo>
                    <a:pt x="4533900" y="1706041"/>
                  </a:lnTo>
                  <a:close/>
                </a:path>
                <a:path w="7010400" h="2847340">
                  <a:moveTo>
                    <a:pt x="4533900" y="1138516"/>
                  </a:moveTo>
                  <a:lnTo>
                    <a:pt x="4533443" y="1137399"/>
                  </a:lnTo>
                  <a:lnTo>
                    <a:pt x="4531576" y="1135532"/>
                  </a:lnTo>
                  <a:lnTo>
                    <a:pt x="4530458" y="1135075"/>
                  </a:lnTo>
                  <a:lnTo>
                    <a:pt x="4527829" y="1135075"/>
                  </a:lnTo>
                  <a:lnTo>
                    <a:pt x="4526712" y="1135532"/>
                  </a:lnTo>
                  <a:lnTo>
                    <a:pt x="4524845" y="1137399"/>
                  </a:lnTo>
                  <a:lnTo>
                    <a:pt x="4524375" y="1138516"/>
                  </a:lnTo>
                  <a:lnTo>
                    <a:pt x="4524375" y="1141145"/>
                  </a:lnTo>
                  <a:lnTo>
                    <a:pt x="4524845" y="1142263"/>
                  </a:lnTo>
                  <a:lnTo>
                    <a:pt x="4526712" y="1144130"/>
                  </a:lnTo>
                  <a:lnTo>
                    <a:pt x="4527829" y="1144600"/>
                  </a:lnTo>
                  <a:lnTo>
                    <a:pt x="4530458" y="1144600"/>
                  </a:lnTo>
                  <a:lnTo>
                    <a:pt x="4531576" y="1144130"/>
                  </a:lnTo>
                  <a:lnTo>
                    <a:pt x="4533443" y="1142263"/>
                  </a:lnTo>
                  <a:lnTo>
                    <a:pt x="4533900" y="1141145"/>
                  </a:lnTo>
                  <a:lnTo>
                    <a:pt x="4533900" y="1138516"/>
                  </a:lnTo>
                  <a:close/>
                </a:path>
                <a:path w="7010400" h="2847340">
                  <a:moveTo>
                    <a:pt x="4533900" y="570979"/>
                  </a:moveTo>
                  <a:lnTo>
                    <a:pt x="4533443" y="569861"/>
                  </a:lnTo>
                  <a:lnTo>
                    <a:pt x="4531576" y="568007"/>
                  </a:lnTo>
                  <a:lnTo>
                    <a:pt x="4530458" y="567537"/>
                  </a:lnTo>
                  <a:lnTo>
                    <a:pt x="4527829" y="567537"/>
                  </a:lnTo>
                  <a:lnTo>
                    <a:pt x="4526712" y="568007"/>
                  </a:lnTo>
                  <a:lnTo>
                    <a:pt x="4524845" y="569861"/>
                  </a:lnTo>
                  <a:lnTo>
                    <a:pt x="4524375" y="570979"/>
                  </a:lnTo>
                  <a:lnTo>
                    <a:pt x="4524375" y="573620"/>
                  </a:lnTo>
                  <a:lnTo>
                    <a:pt x="4524845" y="574738"/>
                  </a:lnTo>
                  <a:lnTo>
                    <a:pt x="4526712" y="576592"/>
                  </a:lnTo>
                  <a:lnTo>
                    <a:pt x="4527829" y="577062"/>
                  </a:lnTo>
                  <a:lnTo>
                    <a:pt x="4530458" y="577062"/>
                  </a:lnTo>
                  <a:lnTo>
                    <a:pt x="4531576" y="576592"/>
                  </a:lnTo>
                  <a:lnTo>
                    <a:pt x="4533443" y="574738"/>
                  </a:lnTo>
                  <a:lnTo>
                    <a:pt x="4533900" y="573620"/>
                  </a:lnTo>
                  <a:lnTo>
                    <a:pt x="4533900" y="570979"/>
                  </a:lnTo>
                  <a:close/>
                </a:path>
                <a:path w="7010400" h="2847340">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7010400" h="2847340">
                  <a:moveTo>
                    <a:pt x="4581537" y="2841104"/>
                  </a:moveTo>
                  <a:lnTo>
                    <a:pt x="4581068" y="2839986"/>
                  </a:lnTo>
                  <a:lnTo>
                    <a:pt x="4579201" y="2838132"/>
                  </a:lnTo>
                  <a:lnTo>
                    <a:pt x="4578083" y="2837662"/>
                  </a:lnTo>
                  <a:lnTo>
                    <a:pt x="4575454" y="2837662"/>
                  </a:lnTo>
                  <a:lnTo>
                    <a:pt x="4574337" y="2838132"/>
                  </a:lnTo>
                  <a:lnTo>
                    <a:pt x="4572470" y="2839986"/>
                  </a:lnTo>
                  <a:lnTo>
                    <a:pt x="4572000" y="2841104"/>
                  </a:lnTo>
                  <a:lnTo>
                    <a:pt x="4572000" y="2843746"/>
                  </a:lnTo>
                  <a:lnTo>
                    <a:pt x="4572470" y="2844863"/>
                  </a:lnTo>
                  <a:lnTo>
                    <a:pt x="4574337" y="2846717"/>
                  </a:lnTo>
                  <a:lnTo>
                    <a:pt x="4575454" y="2847187"/>
                  </a:lnTo>
                  <a:lnTo>
                    <a:pt x="4578083" y="2847187"/>
                  </a:lnTo>
                  <a:lnTo>
                    <a:pt x="4579201" y="2846717"/>
                  </a:lnTo>
                  <a:lnTo>
                    <a:pt x="4581068" y="2844863"/>
                  </a:lnTo>
                  <a:lnTo>
                    <a:pt x="4581537" y="2843746"/>
                  </a:lnTo>
                  <a:lnTo>
                    <a:pt x="4581537" y="2841104"/>
                  </a:lnTo>
                  <a:close/>
                </a:path>
                <a:path w="7010400" h="2847340">
                  <a:moveTo>
                    <a:pt x="4581537" y="2273579"/>
                  </a:moveTo>
                  <a:lnTo>
                    <a:pt x="4581068" y="2272449"/>
                  </a:lnTo>
                  <a:lnTo>
                    <a:pt x="4579201" y="2270595"/>
                  </a:lnTo>
                  <a:lnTo>
                    <a:pt x="4578083" y="2270125"/>
                  </a:lnTo>
                  <a:lnTo>
                    <a:pt x="4575454" y="2270125"/>
                  </a:lnTo>
                  <a:lnTo>
                    <a:pt x="4574337" y="2270595"/>
                  </a:lnTo>
                  <a:lnTo>
                    <a:pt x="4572470" y="2272449"/>
                  </a:lnTo>
                  <a:lnTo>
                    <a:pt x="4572000" y="2273579"/>
                  </a:lnTo>
                  <a:lnTo>
                    <a:pt x="4572000" y="2276208"/>
                  </a:lnTo>
                  <a:lnTo>
                    <a:pt x="4572470" y="2277326"/>
                  </a:lnTo>
                  <a:lnTo>
                    <a:pt x="4574337" y="2279192"/>
                  </a:lnTo>
                  <a:lnTo>
                    <a:pt x="4575454" y="2279650"/>
                  </a:lnTo>
                  <a:lnTo>
                    <a:pt x="4578083" y="2279650"/>
                  </a:lnTo>
                  <a:lnTo>
                    <a:pt x="4579201" y="2279192"/>
                  </a:lnTo>
                  <a:lnTo>
                    <a:pt x="4581068" y="2277326"/>
                  </a:lnTo>
                  <a:lnTo>
                    <a:pt x="4581537" y="2276208"/>
                  </a:lnTo>
                  <a:lnTo>
                    <a:pt x="4581537" y="2273579"/>
                  </a:lnTo>
                  <a:close/>
                </a:path>
                <a:path w="7010400" h="2847340">
                  <a:moveTo>
                    <a:pt x="4581537" y="1706041"/>
                  </a:moveTo>
                  <a:lnTo>
                    <a:pt x="4581068" y="1704924"/>
                  </a:lnTo>
                  <a:lnTo>
                    <a:pt x="4579201" y="1703070"/>
                  </a:lnTo>
                  <a:lnTo>
                    <a:pt x="4578083" y="1702600"/>
                  </a:lnTo>
                  <a:lnTo>
                    <a:pt x="4575454" y="1702600"/>
                  </a:lnTo>
                  <a:lnTo>
                    <a:pt x="4574337" y="1703070"/>
                  </a:lnTo>
                  <a:lnTo>
                    <a:pt x="4572470" y="1704924"/>
                  </a:lnTo>
                  <a:lnTo>
                    <a:pt x="4572000" y="1706041"/>
                  </a:lnTo>
                  <a:lnTo>
                    <a:pt x="4572000" y="1708683"/>
                  </a:lnTo>
                  <a:lnTo>
                    <a:pt x="4572470" y="1709801"/>
                  </a:lnTo>
                  <a:lnTo>
                    <a:pt x="4574337" y="1711655"/>
                  </a:lnTo>
                  <a:lnTo>
                    <a:pt x="4575454" y="1712125"/>
                  </a:lnTo>
                  <a:lnTo>
                    <a:pt x="4578083" y="1712125"/>
                  </a:lnTo>
                  <a:lnTo>
                    <a:pt x="4579201" y="1711655"/>
                  </a:lnTo>
                  <a:lnTo>
                    <a:pt x="4581068" y="1709801"/>
                  </a:lnTo>
                  <a:lnTo>
                    <a:pt x="4581537" y="1708683"/>
                  </a:lnTo>
                  <a:lnTo>
                    <a:pt x="4581537" y="1706041"/>
                  </a:lnTo>
                  <a:close/>
                </a:path>
                <a:path w="7010400" h="2847340">
                  <a:moveTo>
                    <a:pt x="4581537" y="1138516"/>
                  </a:moveTo>
                  <a:lnTo>
                    <a:pt x="4581068" y="1137399"/>
                  </a:lnTo>
                  <a:lnTo>
                    <a:pt x="4579201" y="1135532"/>
                  </a:lnTo>
                  <a:lnTo>
                    <a:pt x="4578083" y="1135075"/>
                  </a:lnTo>
                  <a:lnTo>
                    <a:pt x="4575454" y="1135075"/>
                  </a:lnTo>
                  <a:lnTo>
                    <a:pt x="4574337" y="1135532"/>
                  </a:lnTo>
                  <a:lnTo>
                    <a:pt x="4572470" y="1137399"/>
                  </a:lnTo>
                  <a:lnTo>
                    <a:pt x="4572000" y="1138516"/>
                  </a:lnTo>
                  <a:lnTo>
                    <a:pt x="4572000" y="1141145"/>
                  </a:lnTo>
                  <a:lnTo>
                    <a:pt x="4572470" y="1142263"/>
                  </a:lnTo>
                  <a:lnTo>
                    <a:pt x="4574337" y="1144130"/>
                  </a:lnTo>
                  <a:lnTo>
                    <a:pt x="4575454" y="1144600"/>
                  </a:lnTo>
                  <a:lnTo>
                    <a:pt x="4578083" y="1144600"/>
                  </a:lnTo>
                  <a:lnTo>
                    <a:pt x="4579201" y="1144130"/>
                  </a:lnTo>
                  <a:lnTo>
                    <a:pt x="4581068" y="1142263"/>
                  </a:lnTo>
                  <a:lnTo>
                    <a:pt x="4581537" y="1141145"/>
                  </a:lnTo>
                  <a:lnTo>
                    <a:pt x="4581537" y="1138516"/>
                  </a:lnTo>
                  <a:close/>
                </a:path>
                <a:path w="7010400" h="2847340">
                  <a:moveTo>
                    <a:pt x="4581537" y="570979"/>
                  </a:moveTo>
                  <a:lnTo>
                    <a:pt x="4581068" y="569861"/>
                  </a:lnTo>
                  <a:lnTo>
                    <a:pt x="4579201" y="568007"/>
                  </a:lnTo>
                  <a:lnTo>
                    <a:pt x="4578083" y="567537"/>
                  </a:lnTo>
                  <a:lnTo>
                    <a:pt x="4575454" y="567537"/>
                  </a:lnTo>
                  <a:lnTo>
                    <a:pt x="4574337" y="568007"/>
                  </a:lnTo>
                  <a:lnTo>
                    <a:pt x="4572470" y="569861"/>
                  </a:lnTo>
                  <a:lnTo>
                    <a:pt x="4572000" y="570979"/>
                  </a:lnTo>
                  <a:lnTo>
                    <a:pt x="4572000" y="573620"/>
                  </a:lnTo>
                  <a:lnTo>
                    <a:pt x="4572470" y="574738"/>
                  </a:lnTo>
                  <a:lnTo>
                    <a:pt x="4574337" y="576592"/>
                  </a:lnTo>
                  <a:lnTo>
                    <a:pt x="4575454" y="577062"/>
                  </a:lnTo>
                  <a:lnTo>
                    <a:pt x="4578083" y="577062"/>
                  </a:lnTo>
                  <a:lnTo>
                    <a:pt x="4579201" y="576592"/>
                  </a:lnTo>
                  <a:lnTo>
                    <a:pt x="4581068" y="574738"/>
                  </a:lnTo>
                  <a:lnTo>
                    <a:pt x="4581537" y="573620"/>
                  </a:lnTo>
                  <a:lnTo>
                    <a:pt x="4581537" y="570979"/>
                  </a:lnTo>
                  <a:close/>
                </a:path>
                <a:path w="7010400" h="2847340">
                  <a:moveTo>
                    <a:pt x="4581537"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37" y="6083"/>
                  </a:lnTo>
                  <a:lnTo>
                    <a:pt x="4581537" y="3454"/>
                  </a:lnTo>
                  <a:close/>
                </a:path>
                <a:path w="7010400" h="2847340">
                  <a:moveTo>
                    <a:pt x="4629150" y="2841104"/>
                  </a:moveTo>
                  <a:lnTo>
                    <a:pt x="4628693" y="2839986"/>
                  </a:lnTo>
                  <a:lnTo>
                    <a:pt x="4626826" y="2838132"/>
                  </a:lnTo>
                  <a:lnTo>
                    <a:pt x="4625708" y="2837662"/>
                  </a:lnTo>
                  <a:lnTo>
                    <a:pt x="4623079" y="2837662"/>
                  </a:lnTo>
                  <a:lnTo>
                    <a:pt x="4621962" y="2838132"/>
                  </a:lnTo>
                  <a:lnTo>
                    <a:pt x="4620095" y="2839986"/>
                  </a:lnTo>
                  <a:lnTo>
                    <a:pt x="4619625" y="2841104"/>
                  </a:lnTo>
                  <a:lnTo>
                    <a:pt x="4619625" y="2843746"/>
                  </a:lnTo>
                  <a:lnTo>
                    <a:pt x="4620095" y="2844863"/>
                  </a:lnTo>
                  <a:lnTo>
                    <a:pt x="4621962" y="2846717"/>
                  </a:lnTo>
                  <a:lnTo>
                    <a:pt x="4623079" y="2847187"/>
                  </a:lnTo>
                  <a:lnTo>
                    <a:pt x="4625708" y="2847187"/>
                  </a:lnTo>
                  <a:lnTo>
                    <a:pt x="4626826" y="2846717"/>
                  </a:lnTo>
                  <a:lnTo>
                    <a:pt x="4628693" y="2844863"/>
                  </a:lnTo>
                  <a:lnTo>
                    <a:pt x="4629150" y="2843746"/>
                  </a:lnTo>
                  <a:lnTo>
                    <a:pt x="4629150" y="2841104"/>
                  </a:lnTo>
                  <a:close/>
                </a:path>
                <a:path w="7010400" h="2847340">
                  <a:moveTo>
                    <a:pt x="4629150" y="2273579"/>
                  </a:moveTo>
                  <a:lnTo>
                    <a:pt x="4628693" y="2272449"/>
                  </a:lnTo>
                  <a:lnTo>
                    <a:pt x="4626826" y="2270595"/>
                  </a:lnTo>
                  <a:lnTo>
                    <a:pt x="4625708" y="2270125"/>
                  </a:lnTo>
                  <a:lnTo>
                    <a:pt x="4623079" y="2270125"/>
                  </a:lnTo>
                  <a:lnTo>
                    <a:pt x="4621962" y="2270595"/>
                  </a:lnTo>
                  <a:lnTo>
                    <a:pt x="4620095" y="2272449"/>
                  </a:lnTo>
                  <a:lnTo>
                    <a:pt x="4619625" y="2273579"/>
                  </a:lnTo>
                  <a:lnTo>
                    <a:pt x="4619625" y="2276208"/>
                  </a:lnTo>
                  <a:lnTo>
                    <a:pt x="4620095" y="2277326"/>
                  </a:lnTo>
                  <a:lnTo>
                    <a:pt x="4621962" y="2279192"/>
                  </a:lnTo>
                  <a:lnTo>
                    <a:pt x="4623079" y="2279650"/>
                  </a:lnTo>
                  <a:lnTo>
                    <a:pt x="4625708" y="2279650"/>
                  </a:lnTo>
                  <a:lnTo>
                    <a:pt x="4626826" y="2279192"/>
                  </a:lnTo>
                  <a:lnTo>
                    <a:pt x="4628693" y="2277326"/>
                  </a:lnTo>
                  <a:lnTo>
                    <a:pt x="4629150" y="2276208"/>
                  </a:lnTo>
                  <a:lnTo>
                    <a:pt x="4629150" y="2273579"/>
                  </a:lnTo>
                  <a:close/>
                </a:path>
                <a:path w="7010400" h="2847340">
                  <a:moveTo>
                    <a:pt x="4629150" y="1706041"/>
                  </a:moveTo>
                  <a:lnTo>
                    <a:pt x="4628693" y="1704924"/>
                  </a:lnTo>
                  <a:lnTo>
                    <a:pt x="4626826" y="1703070"/>
                  </a:lnTo>
                  <a:lnTo>
                    <a:pt x="4625708" y="1702600"/>
                  </a:lnTo>
                  <a:lnTo>
                    <a:pt x="4623079" y="1702600"/>
                  </a:lnTo>
                  <a:lnTo>
                    <a:pt x="4621962" y="1703070"/>
                  </a:lnTo>
                  <a:lnTo>
                    <a:pt x="4620095" y="1704924"/>
                  </a:lnTo>
                  <a:lnTo>
                    <a:pt x="4619625" y="1706041"/>
                  </a:lnTo>
                  <a:lnTo>
                    <a:pt x="4619625" y="1708683"/>
                  </a:lnTo>
                  <a:lnTo>
                    <a:pt x="4620095" y="1709801"/>
                  </a:lnTo>
                  <a:lnTo>
                    <a:pt x="4621962" y="1711655"/>
                  </a:lnTo>
                  <a:lnTo>
                    <a:pt x="4623079" y="1712125"/>
                  </a:lnTo>
                  <a:lnTo>
                    <a:pt x="4625708" y="1712125"/>
                  </a:lnTo>
                  <a:lnTo>
                    <a:pt x="4626826" y="1711655"/>
                  </a:lnTo>
                  <a:lnTo>
                    <a:pt x="4628693" y="1709801"/>
                  </a:lnTo>
                  <a:lnTo>
                    <a:pt x="4629150" y="1708683"/>
                  </a:lnTo>
                  <a:lnTo>
                    <a:pt x="4629150" y="1706041"/>
                  </a:lnTo>
                  <a:close/>
                </a:path>
                <a:path w="7010400" h="2847340">
                  <a:moveTo>
                    <a:pt x="4629150" y="1138516"/>
                  </a:moveTo>
                  <a:lnTo>
                    <a:pt x="4628693" y="1137399"/>
                  </a:lnTo>
                  <a:lnTo>
                    <a:pt x="4626826" y="1135532"/>
                  </a:lnTo>
                  <a:lnTo>
                    <a:pt x="4625708" y="1135075"/>
                  </a:lnTo>
                  <a:lnTo>
                    <a:pt x="4623079" y="1135075"/>
                  </a:lnTo>
                  <a:lnTo>
                    <a:pt x="4621962" y="1135532"/>
                  </a:lnTo>
                  <a:lnTo>
                    <a:pt x="4620095" y="1137399"/>
                  </a:lnTo>
                  <a:lnTo>
                    <a:pt x="4619625" y="1138516"/>
                  </a:lnTo>
                  <a:lnTo>
                    <a:pt x="4619625" y="1141145"/>
                  </a:lnTo>
                  <a:lnTo>
                    <a:pt x="4620095" y="1142263"/>
                  </a:lnTo>
                  <a:lnTo>
                    <a:pt x="4621962" y="1144130"/>
                  </a:lnTo>
                  <a:lnTo>
                    <a:pt x="4623079" y="1144600"/>
                  </a:lnTo>
                  <a:lnTo>
                    <a:pt x="4625708" y="1144600"/>
                  </a:lnTo>
                  <a:lnTo>
                    <a:pt x="4626826" y="1144130"/>
                  </a:lnTo>
                  <a:lnTo>
                    <a:pt x="4628693" y="1142263"/>
                  </a:lnTo>
                  <a:lnTo>
                    <a:pt x="4629150" y="1141145"/>
                  </a:lnTo>
                  <a:lnTo>
                    <a:pt x="4629150" y="1138516"/>
                  </a:lnTo>
                  <a:close/>
                </a:path>
                <a:path w="7010400" h="2847340">
                  <a:moveTo>
                    <a:pt x="4629150" y="570979"/>
                  </a:moveTo>
                  <a:lnTo>
                    <a:pt x="4628693" y="569861"/>
                  </a:lnTo>
                  <a:lnTo>
                    <a:pt x="4626826" y="568007"/>
                  </a:lnTo>
                  <a:lnTo>
                    <a:pt x="4625708" y="567537"/>
                  </a:lnTo>
                  <a:lnTo>
                    <a:pt x="4623079" y="567537"/>
                  </a:lnTo>
                  <a:lnTo>
                    <a:pt x="4621962" y="568007"/>
                  </a:lnTo>
                  <a:lnTo>
                    <a:pt x="4620095" y="569861"/>
                  </a:lnTo>
                  <a:lnTo>
                    <a:pt x="4619625" y="570979"/>
                  </a:lnTo>
                  <a:lnTo>
                    <a:pt x="4619625" y="573620"/>
                  </a:lnTo>
                  <a:lnTo>
                    <a:pt x="4620095" y="574738"/>
                  </a:lnTo>
                  <a:lnTo>
                    <a:pt x="4621962" y="576592"/>
                  </a:lnTo>
                  <a:lnTo>
                    <a:pt x="4623079" y="577062"/>
                  </a:lnTo>
                  <a:lnTo>
                    <a:pt x="4625708" y="577062"/>
                  </a:lnTo>
                  <a:lnTo>
                    <a:pt x="4626826" y="576592"/>
                  </a:lnTo>
                  <a:lnTo>
                    <a:pt x="4628693" y="574738"/>
                  </a:lnTo>
                  <a:lnTo>
                    <a:pt x="4629150" y="573620"/>
                  </a:lnTo>
                  <a:lnTo>
                    <a:pt x="4629150" y="570979"/>
                  </a:lnTo>
                  <a:close/>
                </a:path>
                <a:path w="7010400" h="2847340">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7010400" h="2847340">
                  <a:moveTo>
                    <a:pt x="4676775" y="2841104"/>
                  </a:moveTo>
                  <a:lnTo>
                    <a:pt x="4676318" y="2839986"/>
                  </a:lnTo>
                  <a:lnTo>
                    <a:pt x="4674451" y="2838132"/>
                  </a:lnTo>
                  <a:lnTo>
                    <a:pt x="4673333" y="2837662"/>
                  </a:lnTo>
                  <a:lnTo>
                    <a:pt x="4670704" y="2837662"/>
                  </a:lnTo>
                  <a:lnTo>
                    <a:pt x="4669587" y="2838132"/>
                  </a:lnTo>
                  <a:lnTo>
                    <a:pt x="4667720" y="2839986"/>
                  </a:lnTo>
                  <a:lnTo>
                    <a:pt x="4667250" y="2841104"/>
                  </a:lnTo>
                  <a:lnTo>
                    <a:pt x="4667250" y="2843746"/>
                  </a:lnTo>
                  <a:lnTo>
                    <a:pt x="4667720" y="2844863"/>
                  </a:lnTo>
                  <a:lnTo>
                    <a:pt x="4669587" y="2846717"/>
                  </a:lnTo>
                  <a:lnTo>
                    <a:pt x="4670704" y="2847187"/>
                  </a:lnTo>
                  <a:lnTo>
                    <a:pt x="4673333" y="2847187"/>
                  </a:lnTo>
                  <a:lnTo>
                    <a:pt x="4674451" y="2846717"/>
                  </a:lnTo>
                  <a:lnTo>
                    <a:pt x="4676318" y="2844863"/>
                  </a:lnTo>
                  <a:lnTo>
                    <a:pt x="4676775" y="2843746"/>
                  </a:lnTo>
                  <a:lnTo>
                    <a:pt x="4676775" y="2841104"/>
                  </a:lnTo>
                  <a:close/>
                </a:path>
                <a:path w="7010400" h="2847340">
                  <a:moveTo>
                    <a:pt x="4676775" y="2273579"/>
                  </a:moveTo>
                  <a:lnTo>
                    <a:pt x="4676318" y="2272449"/>
                  </a:lnTo>
                  <a:lnTo>
                    <a:pt x="4674451" y="2270595"/>
                  </a:lnTo>
                  <a:lnTo>
                    <a:pt x="4673333" y="2270125"/>
                  </a:lnTo>
                  <a:lnTo>
                    <a:pt x="4670704" y="2270125"/>
                  </a:lnTo>
                  <a:lnTo>
                    <a:pt x="4669587" y="2270595"/>
                  </a:lnTo>
                  <a:lnTo>
                    <a:pt x="4667720" y="2272449"/>
                  </a:lnTo>
                  <a:lnTo>
                    <a:pt x="4667250" y="2273579"/>
                  </a:lnTo>
                  <a:lnTo>
                    <a:pt x="4667250" y="2276208"/>
                  </a:lnTo>
                  <a:lnTo>
                    <a:pt x="4667720" y="2277326"/>
                  </a:lnTo>
                  <a:lnTo>
                    <a:pt x="4669587" y="2279192"/>
                  </a:lnTo>
                  <a:lnTo>
                    <a:pt x="4670704" y="2279650"/>
                  </a:lnTo>
                  <a:lnTo>
                    <a:pt x="4673333" y="2279650"/>
                  </a:lnTo>
                  <a:lnTo>
                    <a:pt x="4674451" y="2279192"/>
                  </a:lnTo>
                  <a:lnTo>
                    <a:pt x="4676318" y="2277326"/>
                  </a:lnTo>
                  <a:lnTo>
                    <a:pt x="4676775" y="2276208"/>
                  </a:lnTo>
                  <a:lnTo>
                    <a:pt x="4676775" y="2273579"/>
                  </a:lnTo>
                  <a:close/>
                </a:path>
                <a:path w="7010400" h="2847340">
                  <a:moveTo>
                    <a:pt x="4676775" y="1706041"/>
                  </a:moveTo>
                  <a:lnTo>
                    <a:pt x="4676318" y="1704924"/>
                  </a:lnTo>
                  <a:lnTo>
                    <a:pt x="4674451" y="1703070"/>
                  </a:lnTo>
                  <a:lnTo>
                    <a:pt x="4673333" y="1702600"/>
                  </a:lnTo>
                  <a:lnTo>
                    <a:pt x="4670704" y="1702600"/>
                  </a:lnTo>
                  <a:lnTo>
                    <a:pt x="4669587" y="1703070"/>
                  </a:lnTo>
                  <a:lnTo>
                    <a:pt x="4667720" y="1704924"/>
                  </a:lnTo>
                  <a:lnTo>
                    <a:pt x="4667250" y="1706041"/>
                  </a:lnTo>
                  <a:lnTo>
                    <a:pt x="4667250" y="1708683"/>
                  </a:lnTo>
                  <a:lnTo>
                    <a:pt x="4667720" y="1709801"/>
                  </a:lnTo>
                  <a:lnTo>
                    <a:pt x="4669587" y="1711655"/>
                  </a:lnTo>
                  <a:lnTo>
                    <a:pt x="4670704" y="1712125"/>
                  </a:lnTo>
                  <a:lnTo>
                    <a:pt x="4673333" y="1712125"/>
                  </a:lnTo>
                  <a:lnTo>
                    <a:pt x="4674451" y="1711655"/>
                  </a:lnTo>
                  <a:lnTo>
                    <a:pt x="4676318" y="1709801"/>
                  </a:lnTo>
                  <a:lnTo>
                    <a:pt x="4676775" y="1708683"/>
                  </a:lnTo>
                  <a:lnTo>
                    <a:pt x="4676775" y="1706041"/>
                  </a:lnTo>
                  <a:close/>
                </a:path>
                <a:path w="7010400" h="2847340">
                  <a:moveTo>
                    <a:pt x="4676775" y="1138516"/>
                  </a:moveTo>
                  <a:lnTo>
                    <a:pt x="4676318" y="1137399"/>
                  </a:lnTo>
                  <a:lnTo>
                    <a:pt x="4674451" y="1135532"/>
                  </a:lnTo>
                  <a:lnTo>
                    <a:pt x="4673333" y="1135075"/>
                  </a:lnTo>
                  <a:lnTo>
                    <a:pt x="4670704" y="1135075"/>
                  </a:lnTo>
                  <a:lnTo>
                    <a:pt x="4669587" y="1135532"/>
                  </a:lnTo>
                  <a:lnTo>
                    <a:pt x="4667720" y="1137399"/>
                  </a:lnTo>
                  <a:lnTo>
                    <a:pt x="4667250" y="1138516"/>
                  </a:lnTo>
                  <a:lnTo>
                    <a:pt x="4667250" y="1141145"/>
                  </a:lnTo>
                  <a:lnTo>
                    <a:pt x="4667720" y="1142263"/>
                  </a:lnTo>
                  <a:lnTo>
                    <a:pt x="4669587" y="1144130"/>
                  </a:lnTo>
                  <a:lnTo>
                    <a:pt x="4670704" y="1144600"/>
                  </a:lnTo>
                  <a:lnTo>
                    <a:pt x="4673333" y="1144600"/>
                  </a:lnTo>
                  <a:lnTo>
                    <a:pt x="4674451" y="1144130"/>
                  </a:lnTo>
                  <a:lnTo>
                    <a:pt x="4676318" y="1142263"/>
                  </a:lnTo>
                  <a:lnTo>
                    <a:pt x="4676775" y="1141145"/>
                  </a:lnTo>
                  <a:lnTo>
                    <a:pt x="4676775" y="1138516"/>
                  </a:lnTo>
                  <a:close/>
                </a:path>
                <a:path w="7010400" h="2847340">
                  <a:moveTo>
                    <a:pt x="4676775" y="570979"/>
                  </a:moveTo>
                  <a:lnTo>
                    <a:pt x="4676318" y="569861"/>
                  </a:lnTo>
                  <a:lnTo>
                    <a:pt x="4674451" y="568007"/>
                  </a:lnTo>
                  <a:lnTo>
                    <a:pt x="4673333" y="567537"/>
                  </a:lnTo>
                  <a:lnTo>
                    <a:pt x="4670704" y="567537"/>
                  </a:lnTo>
                  <a:lnTo>
                    <a:pt x="4669587" y="568007"/>
                  </a:lnTo>
                  <a:lnTo>
                    <a:pt x="4667720" y="569861"/>
                  </a:lnTo>
                  <a:lnTo>
                    <a:pt x="4667250" y="570979"/>
                  </a:lnTo>
                  <a:lnTo>
                    <a:pt x="4667250" y="573620"/>
                  </a:lnTo>
                  <a:lnTo>
                    <a:pt x="4667720" y="574738"/>
                  </a:lnTo>
                  <a:lnTo>
                    <a:pt x="4669587" y="576592"/>
                  </a:lnTo>
                  <a:lnTo>
                    <a:pt x="4670704" y="577062"/>
                  </a:lnTo>
                  <a:lnTo>
                    <a:pt x="4673333" y="577062"/>
                  </a:lnTo>
                  <a:lnTo>
                    <a:pt x="4674451" y="576592"/>
                  </a:lnTo>
                  <a:lnTo>
                    <a:pt x="4676318" y="574738"/>
                  </a:lnTo>
                  <a:lnTo>
                    <a:pt x="4676775" y="573620"/>
                  </a:lnTo>
                  <a:lnTo>
                    <a:pt x="4676775" y="570979"/>
                  </a:lnTo>
                  <a:close/>
                </a:path>
                <a:path w="7010400" h="2847340">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7010400" h="2847340">
                  <a:moveTo>
                    <a:pt x="4724400" y="2841104"/>
                  </a:moveTo>
                  <a:lnTo>
                    <a:pt x="4723943" y="2839986"/>
                  </a:lnTo>
                  <a:lnTo>
                    <a:pt x="4722076" y="2838132"/>
                  </a:lnTo>
                  <a:lnTo>
                    <a:pt x="4720958" y="2837662"/>
                  </a:lnTo>
                  <a:lnTo>
                    <a:pt x="4718329" y="2837662"/>
                  </a:lnTo>
                  <a:lnTo>
                    <a:pt x="4717212" y="2838132"/>
                  </a:lnTo>
                  <a:lnTo>
                    <a:pt x="4715345" y="2839986"/>
                  </a:lnTo>
                  <a:lnTo>
                    <a:pt x="4714875" y="2841104"/>
                  </a:lnTo>
                  <a:lnTo>
                    <a:pt x="4714875" y="2843746"/>
                  </a:lnTo>
                  <a:lnTo>
                    <a:pt x="4715345" y="2844863"/>
                  </a:lnTo>
                  <a:lnTo>
                    <a:pt x="4717212" y="2846717"/>
                  </a:lnTo>
                  <a:lnTo>
                    <a:pt x="4718329" y="2847187"/>
                  </a:lnTo>
                  <a:lnTo>
                    <a:pt x="4720958" y="2847187"/>
                  </a:lnTo>
                  <a:lnTo>
                    <a:pt x="4722076" y="2846717"/>
                  </a:lnTo>
                  <a:lnTo>
                    <a:pt x="4723943" y="2844863"/>
                  </a:lnTo>
                  <a:lnTo>
                    <a:pt x="4724400" y="2843746"/>
                  </a:lnTo>
                  <a:lnTo>
                    <a:pt x="4724400" y="2841104"/>
                  </a:lnTo>
                  <a:close/>
                </a:path>
                <a:path w="7010400" h="2847340">
                  <a:moveTo>
                    <a:pt x="4724400" y="2273579"/>
                  </a:moveTo>
                  <a:lnTo>
                    <a:pt x="4723943" y="2272449"/>
                  </a:lnTo>
                  <a:lnTo>
                    <a:pt x="4722076" y="2270595"/>
                  </a:lnTo>
                  <a:lnTo>
                    <a:pt x="4720958" y="2270125"/>
                  </a:lnTo>
                  <a:lnTo>
                    <a:pt x="4718329" y="2270125"/>
                  </a:lnTo>
                  <a:lnTo>
                    <a:pt x="4717212" y="2270595"/>
                  </a:lnTo>
                  <a:lnTo>
                    <a:pt x="4715345" y="2272449"/>
                  </a:lnTo>
                  <a:lnTo>
                    <a:pt x="4714875" y="2273579"/>
                  </a:lnTo>
                  <a:lnTo>
                    <a:pt x="4714875" y="2276208"/>
                  </a:lnTo>
                  <a:lnTo>
                    <a:pt x="4715345" y="2277326"/>
                  </a:lnTo>
                  <a:lnTo>
                    <a:pt x="4717212" y="2279192"/>
                  </a:lnTo>
                  <a:lnTo>
                    <a:pt x="4718329" y="2279650"/>
                  </a:lnTo>
                  <a:lnTo>
                    <a:pt x="4720958" y="2279650"/>
                  </a:lnTo>
                  <a:lnTo>
                    <a:pt x="4722076" y="2279192"/>
                  </a:lnTo>
                  <a:lnTo>
                    <a:pt x="4723943" y="2277326"/>
                  </a:lnTo>
                  <a:lnTo>
                    <a:pt x="4724400" y="2276208"/>
                  </a:lnTo>
                  <a:lnTo>
                    <a:pt x="4724400" y="2273579"/>
                  </a:lnTo>
                  <a:close/>
                </a:path>
                <a:path w="7010400" h="2847340">
                  <a:moveTo>
                    <a:pt x="4724400" y="1706041"/>
                  </a:moveTo>
                  <a:lnTo>
                    <a:pt x="4723943" y="1704924"/>
                  </a:lnTo>
                  <a:lnTo>
                    <a:pt x="4722076" y="1703070"/>
                  </a:lnTo>
                  <a:lnTo>
                    <a:pt x="4720958" y="1702600"/>
                  </a:lnTo>
                  <a:lnTo>
                    <a:pt x="4718329" y="1702600"/>
                  </a:lnTo>
                  <a:lnTo>
                    <a:pt x="4717212" y="1703070"/>
                  </a:lnTo>
                  <a:lnTo>
                    <a:pt x="4715345" y="1704924"/>
                  </a:lnTo>
                  <a:lnTo>
                    <a:pt x="4714875" y="1706041"/>
                  </a:lnTo>
                  <a:lnTo>
                    <a:pt x="4714875" y="1708683"/>
                  </a:lnTo>
                  <a:lnTo>
                    <a:pt x="4715345" y="1709801"/>
                  </a:lnTo>
                  <a:lnTo>
                    <a:pt x="4717212" y="1711655"/>
                  </a:lnTo>
                  <a:lnTo>
                    <a:pt x="4718329" y="1712125"/>
                  </a:lnTo>
                  <a:lnTo>
                    <a:pt x="4720958" y="1712125"/>
                  </a:lnTo>
                  <a:lnTo>
                    <a:pt x="4722076" y="1711655"/>
                  </a:lnTo>
                  <a:lnTo>
                    <a:pt x="4723943" y="1709801"/>
                  </a:lnTo>
                  <a:lnTo>
                    <a:pt x="4724400" y="1708683"/>
                  </a:lnTo>
                  <a:lnTo>
                    <a:pt x="4724400" y="1706041"/>
                  </a:lnTo>
                  <a:close/>
                </a:path>
                <a:path w="7010400" h="2847340">
                  <a:moveTo>
                    <a:pt x="4724400" y="1138516"/>
                  </a:moveTo>
                  <a:lnTo>
                    <a:pt x="4723943" y="1137399"/>
                  </a:lnTo>
                  <a:lnTo>
                    <a:pt x="4722076" y="1135532"/>
                  </a:lnTo>
                  <a:lnTo>
                    <a:pt x="4720958" y="1135075"/>
                  </a:lnTo>
                  <a:lnTo>
                    <a:pt x="4718329" y="1135075"/>
                  </a:lnTo>
                  <a:lnTo>
                    <a:pt x="4717212" y="1135532"/>
                  </a:lnTo>
                  <a:lnTo>
                    <a:pt x="4715345" y="1137399"/>
                  </a:lnTo>
                  <a:lnTo>
                    <a:pt x="4714875" y="1138516"/>
                  </a:lnTo>
                  <a:lnTo>
                    <a:pt x="4714875" y="1141145"/>
                  </a:lnTo>
                  <a:lnTo>
                    <a:pt x="4715345" y="1142263"/>
                  </a:lnTo>
                  <a:lnTo>
                    <a:pt x="4717212" y="1144130"/>
                  </a:lnTo>
                  <a:lnTo>
                    <a:pt x="4718329" y="1144600"/>
                  </a:lnTo>
                  <a:lnTo>
                    <a:pt x="4720958" y="1144600"/>
                  </a:lnTo>
                  <a:lnTo>
                    <a:pt x="4722076" y="1144130"/>
                  </a:lnTo>
                  <a:lnTo>
                    <a:pt x="4723943" y="1142263"/>
                  </a:lnTo>
                  <a:lnTo>
                    <a:pt x="4724400" y="1141145"/>
                  </a:lnTo>
                  <a:lnTo>
                    <a:pt x="4724400" y="1138516"/>
                  </a:lnTo>
                  <a:close/>
                </a:path>
                <a:path w="7010400" h="2847340">
                  <a:moveTo>
                    <a:pt x="4724400" y="570979"/>
                  </a:moveTo>
                  <a:lnTo>
                    <a:pt x="4723943" y="569861"/>
                  </a:lnTo>
                  <a:lnTo>
                    <a:pt x="4722076" y="568007"/>
                  </a:lnTo>
                  <a:lnTo>
                    <a:pt x="4720958" y="567537"/>
                  </a:lnTo>
                  <a:lnTo>
                    <a:pt x="4718329" y="567537"/>
                  </a:lnTo>
                  <a:lnTo>
                    <a:pt x="4717212" y="568007"/>
                  </a:lnTo>
                  <a:lnTo>
                    <a:pt x="4715345" y="569861"/>
                  </a:lnTo>
                  <a:lnTo>
                    <a:pt x="4714875" y="570979"/>
                  </a:lnTo>
                  <a:lnTo>
                    <a:pt x="4714875" y="573620"/>
                  </a:lnTo>
                  <a:lnTo>
                    <a:pt x="4715345" y="574738"/>
                  </a:lnTo>
                  <a:lnTo>
                    <a:pt x="4717212" y="576592"/>
                  </a:lnTo>
                  <a:lnTo>
                    <a:pt x="4718329" y="577062"/>
                  </a:lnTo>
                  <a:lnTo>
                    <a:pt x="4720958" y="577062"/>
                  </a:lnTo>
                  <a:lnTo>
                    <a:pt x="4722076" y="576592"/>
                  </a:lnTo>
                  <a:lnTo>
                    <a:pt x="4723943" y="574738"/>
                  </a:lnTo>
                  <a:lnTo>
                    <a:pt x="4724400" y="573620"/>
                  </a:lnTo>
                  <a:lnTo>
                    <a:pt x="4724400" y="570979"/>
                  </a:lnTo>
                  <a:close/>
                </a:path>
                <a:path w="7010400" h="2847340">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7010400" h="2847340">
                  <a:moveTo>
                    <a:pt x="4772025" y="2841104"/>
                  </a:moveTo>
                  <a:lnTo>
                    <a:pt x="4771568" y="2839986"/>
                  </a:lnTo>
                  <a:lnTo>
                    <a:pt x="4769701" y="2838132"/>
                  </a:lnTo>
                  <a:lnTo>
                    <a:pt x="4768583" y="2837662"/>
                  </a:lnTo>
                  <a:lnTo>
                    <a:pt x="4765954" y="2837662"/>
                  </a:lnTo>
                  <a:lnTo>
                    <a:pt x="4764824" y="2838132"/>
                  </a:lnTo>
                  <a:lnTo>
                    <a:pt x="4762970" y="2839986"/>
                  </a:lnTo>
                  <a:lnTo>
                    <a:pt x="4762500" y="2841104"/>
                  </a:lnTo>
                  <a:lnTo>
                    <a:pt x="4762500" y="2843746"/>
                  </a:lnTo>
                  <a:lnTo>
                    <a:pt x="4762970" y="2844863"/>
                  </a:lnTo>
                  <a:lnTo>
                    <a:pt x="4764824" y="2846717"/>
                  </a:lnTo>
                  <a:lnTo>
                    <a:pt x="4765954" y="2847187"/>
                  </a:lnTo>
                  <a:lnTo>
                    <a:pt x="4768583" y="2847187"/>
                  </a:lnTo>
                  <a:lnTo>
                    <a:pt x="4769701" y="2846717"/>
                  </a:lnTo>
                  <a:lnTo>
                    <a:pt x="4771568" y="2844863"/>
                  </a:lnTo>
                  <a:lnTo>
                    <a:pt x="4772025" y="2843746"/>
                  </a:lnTo>
                  <a:lnTo>
                    <a:pt x="4772025" y="2841104"/>
                  </a:lnTo>
                  <a:close/>
                </a:path>
                <a:path w="7010400" h="2847340">
                  <a:moveTo>
                    <a:pt x="4772025" y="2273579"/>
                  </a:moveTo>
                  <a:lnTo>
                    <a:pt x="4771568" y="2272449"/>
                  </a:lnTo>
                  <a:lnTo>
                    <a:pt x="4769701" y="2270595"/>
                  </a:lnTo>
                  <a:lnTo>
                    <a:pt x="4768583" y="2270125"/>
                  </a:lnTo>
                  <a:lnTo>
                    <a:pt x="4765954" y="2270125"/>
                  </a:lnTo>
                  <a:lnTo>
                    <a:pt x="4764824" y="2270595"/>
                  </a:lnTo>
                  <a:lnTo>
                    <a:pt x="4762970" y="2272449"/>
                  </a:lnTo>
                  <a:lnTo>
                    <a:pt x="4762500" y="2273579"/>
                  </a:lnTo>
                  <a:lnTo>
                    <a:pt x="4762500" y="2276208"/>
                  </a:lnTo>
                  <a:lnTo>
                    <a:pt x="4762970" y="2277326"/>
                  </a:lnTo>
                  <a:lnTo>
                    <a:pt x="4764824" y="2279192"/>
                  </a:lnTo>
                  <a:lnTo>
                    <a:pt x="4765954" y="2279650"/>
                  </a:lnTo>
                  <a:lnTo>
                    <a:pt x="4768583" y="2279650"/>
                  </a:lnTo>
                  <a:lnTo>
                    <a:pt x="4769701" y="2279192"/>
                  </a:lnTo>
                  <a:lnTo>
                    <a:pt x="4771568" y="2277326"/>
                  </a:lnTo>
                  <a:lnTo>
                    <a:pt x="4772025" y="2276208"/>
                  </a:lnTo>
                  <a:lnTo>
                    <a:pt x="4772025" y="2273579"/>
                  </a:lnTo>
                  <a:close/>
                </a:path>
                <a:path w="7010400" h="2847340">
                  <a:moveTo>
                    <a:pt x="4772025" y="1706041"/>
                  </a:moveTo>
                  <a:lnTo>
                    <a:pt x="4771568" y="1704924"/>
                  </a:lnTo>
                  <a:lnTo>
                    <a:pt x="4769701" y="1703070"/>
                  </a:lnTo>
                  <a:lnTo>
                    <a:pt x="4768583" y="1702600"/>
                  </a:lnTo>
                  <a:lnTo>
                    <a:pt x="4765954" y="1702600"/>
                  </a:lnTo>
                  <a:lnTo>
                    <a:pt x="4764824" y="1703070"/>
                  </a:lnTo>
                  <a:lnTo>
                    <a:pt x="4762970" y="1704924"/>
                  </a:lnTo>
                  <a:lnTo>
                    <a:pt x="4762500" y="1706041"/>
                  </a:lnTo>
                  <a:lnTo>
                    <a:pt x="4762500" y="1708683"/>
                  </a:lnTo>
                  <a:lnTo>
                    <a:pt x="4762970" y="1709801"/>
                  </a:lnTo>
                  <a:lnTo>
                    <a:pt x="4764824" y="1711655"/>
                  </a:lnTo>
                  <a:lnTo>
                    <a:pt x="4765954" y="1712125"/>
                  </a:lnTo>
                  <a:lnTo>
                    <a:pt x="4768583" y="1712125"/>
                  </a:lnTo>
                  <a:lnTo>
                    <a:pt x="4769701" y="1711655"/>
                  </a:lnTo>
                  <a:lnTo>
                    <a:pt x="4771568" y="1709801"/>
                  </a:lnTo>
                  <a:lnTo>
                    <a:pt x="4772025" y="1708683"/>
                  </a:lnTo>
                  <a:lnTo>
                    <a:pt x="4772025" y="1706041"/>
                  </a:lnTo>
                  <a:close/>
                </a:path>
                <a:path w="7010400" h="2847340">
                  <a:moveTo>
                    <a:pt x="4772025" y="1138516"/>
                  </a:moveTo>
                  <a:lnTo>
                    <a:pt x="4771568" y="1137399"/>
                  </a:lnTo>
                  <a:lnTo>
                    <a:pt x="4769701" y="1135532"/>
                  </a:lnTo>
                  <a:lnTo>
                    <a:pt x="4768583" y="1135075"/>
                  </a:lnTo>
                  <a:lnTo>
                    <a:pt x="4765954" y="1135075"/>
                  </a:lnTo>
                  <a:lnTo>
                    <a:pt x="4764824" y="1135532"/>
                  </a:lnTo>
                  <a:lnTo>
                    <a:pt x="4762970" y="1137399"/>
                  </a:lnTo>
                  <a:lnTo>
                    <a:pt x="4762500" y="1138516"/>
                  </a:lnTo>
                  <a:lnTo>
                    <a:pt x="4762500" y="1141145"/>
                  </a:lnTo>
                  <a:lnTo>
                    <a:pt x="4762970" y="1142263"/>
                  </a:lnTo>
                  <a:lnTo>
                    <a:pt x="4764824" y="1144130"/>
                  </a:lnTo>
                  <a:lnTo>
                    <a:pt x="4765954" y="1144600"/>
                  </a:lnTo>
                  <a:lnTo>
                    <a:pt x="4768583" y="1144600"/>
                  </a:lnTo>
                  <a:lnTo>
                    <a:pt x="4769701" y="1144130"/>
                  </a:lnTo>
                  <a:lnTo>
                    <a:pt x="4771568" y="1142263"/>
                  </a:lnTo>
                  <a:lnTo>
                    <a:pt x="4772025" y="1141145"/>
                  </a:lnTo>
                  <a:lnTo>
                    <a:pt x="4772025" y="1138516"/>
                  </a:lnTo>
                  <a:close/>
                </a:path>
                <a:path w="7010400" h="2847340">
                  <a:moveTo>
                    <a:pt x="4772025" y="570979"/>
                  </a:moveTo>
                  <a:lnTo>
                    <a:pt x="4771568" y="569861"/>
                  </a:lnTo>
                  <a:lnTo>
                    <a:pt x="4769701" y="568007"/>
                  </a:lnTo>
                  <a:lnTo>
                    <a:pt x="4768583" y="567537"/>
                  </a:lnTo>
                  <a:lnTo>
                    <a:pt x="4765954" y="567537"/>
                  </a:lnTo>
                  <a:lnTo>
                    <a:pt x="4764824" y="568007"/>
                  </a:lnTo>
                  <a:lnTo>
                    <a:pt x="4762970" y="569861"/>
                  </a:lnTo>
                  <a:lnTo>
                    <a:pt x="4762500" y="570979"/>
                  </a:lnTo>
                  <a:lnTo>
                    <a:pt x="4762500" y="573620"/>
                  </a:lnTo>
                  <a:lnTo>
                    <a:pt x="4762970" y="574738"/>
                  </a:lnTo>
                  <a:lnTo>
                    <a:pt x="4764824" y="576592"/>
                  </a:lnTo>
                  <a:lnTo>
                    <a:pt x="4765954" y="577062"/>
                  </a:lnTo>
                  <a:lnTo>
                    <a:pt x="4768583" y="577062"/>
                  </a:lnTo>
                  <a:lnTo>
                    <a:pt x="4769701" y="576592"/>
                  </a:lnTo>
                  <a:lnTo>
                    <a:pt x="4771568" y="574738"/>
                  </a:lnTo>
                  <a:lnTo>
                    <a:pt x="4772025" y="573620"/>
                  </a:lnTo>
                  <a:lnTo>
                    <a:pt x="4772025" y="570979"/>
                  </a:lnTo>
                  <a:close/>
                </a:path>
                <a:path w="7010400" h="2847340">
                  <a:moveTo>
                    <a:pt x="4772025" y="3454"/>
                  </a:moveTo>
                  <a:lnTo>
                    <a:pt x="4771568" y="2336"/>
                  </a:lnTo>
                  <a:lnTo>
                    <a:pt x="4769701" y="469"/>
                  </a:lnTo>
                  <a:lnTo>
                    <a:pt x="4768583" y="0"/>
                  </a:lnTo>
                  <a:lnTo>
                    <a:pt x="4765954" y="0"/>
                  </a:lnTo>
                  <a:lnTo>
                    <a:pt x="4764824" y="469"/>
                  </a:lnTo>
                  <a:lnTo>
                    <a:pt x="4762970" y="2336"/>
                  </a:lnTo>
                  <a:lnTo>
                    <a:pt x="4762500" y="3454"/>
                  </a:lnTo>
                  <a:lnTo>
                    <a:pt x="4762500" y="6083"/>
                  </a:lnTo>
                  <a:lnTo>
                    <a:pt x="4762970" y="7200"/>
                  </a:lnTo>
                  <a:lnTo>
                    <a:pt x="4764824" y="9067"/>
                  </a:lnTo>
                  <a:lnTo>
                    <a:pt x="4765954" y="9525"/>
                  </a:lnTo>
                  <a:lnTo>
                    <a:pt x="4768583" y="9525"/>
                  </a:lnTo>
                  <a:lnTo>
                    <a:pt x="4769701" y="9067"/>
                  </a:lnTo>
                  <a:lnTo>
                    <a:pt x="4771568" y="7200"/>
                  </a:lnTo>
                  <a:lnTo>
                    <a:pt x="4772025" y="6083"/>
                  </a:lnTo>
                  <a:lnTo>
                    <a:pt x="4772025" y="3454"/>
                  </a:lnTo>
                  <a:close/>
                </a:path>
                <a:path w="7010400" h="2847340">
                  <a:moveTo>
                    <a:pt x="4819650" y="2841104"/>
                  </a:moveTo>
                  <a:lnTo>
                    <a:pt x="4819193" y="2839986"/>
                  </a:lnTo>
                  <a:lnTo>
                    <a:pt x="4817326" y="2838132"/>
                  </a:lnTo>
                  <a:lnTo>
                    <a:pt x="4816208" y="2837662"/>
                  </a:lnTo>
                  <a:lnTo>
                    <a:pt x="4813579" y="2837662"/>
                  </a:lnTo>
                  <a:lnTo>
                    <a:pt x="4812462" y="2838132"/>
                  </a:lnTo>
                  <a:lnTo>
                    <a:pt x="4810595" y="2839986"/>
                  </a:lnTo>
                  <a:lnTo>
                    <a:pt x="4810125" y="2841104"/>
                  </a:lnTo>
                  <a:lnTo>
                    <a:pt x="4810125" y="2843746"/>
                  </a:lnTo>
                  <a:lnTo>
                    <a:pt x="4810595" y="2844863"/>
                  </a:lnTo>
                  <a:lnTo>
                    <a:pt x="4812462" y="2846717"/>
                  </a:lnTo>
                  <a:lnTo>
                    <a:pt x="4813579" y="2847187"/>
                  </a:lnTo>
                  <a:lnTo>
                    <a:pt x="4816208" y="2847187"/>
                  </a:lnTo>
                  <a:lnTo>
                    <a:pt x="4817326" y="2846717"/>
                  </a:lnTo>
                  <a:lnTo>
                    <a:pt x="4819193" y="2844863"/>
                  </a:lnTo>
                  <a:lnTo>
                    <a:pt x="4819650" y="2843746"/>
                  </a:lnTo>
                  <a:lnTo>
                    <a:pt x="4819650" y="2841104"/>
                  </a:lnTo>
                  <a:close/>
                </a:path>
                <a:path w="7010400" h="2847340">
                  <a:moveTo>
                    <a:pt x="4819650" y="2273579"/>
                  </a:moveTo>
                  <a:lnTo>
                    <a:pt x="4819193" y="2272449"/>
                  </a:lnTo>
                  <a:lnTo>
                    <a:pt x="4817326" y="2270595"/>
                  </a:lnTo>
                  <a:lnTo>
                    <a:pt x="4816208" y="2270125"/>
                  </a:lnTo>
                  <a:lnTo>
                    <a:pt x="4813579" y="2270125"/>
                  </a:lnTo>
                  <a:lnTo>
                    <a:pt x="4812462" y="2270595"/>
                  </a:lnTo>
                  <a:lnTo>
                    <a:pt x="4810595" y="2272449"/>
                  </a:lnTo>
                  <a:lnTo>
                    <a:pt x="4810125" y="2273579"/>
                  </a:lnTo>
                  <a:lnTo>
                    <a:pt x="4810125" y="2276208"/>
                  </a:lnTo>
                  <a:lnTo>
                    <a:pt x="4810595" y="2277326"/>
                  </a:lnTo>
                  <a:lnTo>
                    <a:pt x="4812462" y="2279192"/>
                  </a:lnTo>
                  <a:lnTo>
                    <a:pt x="4813579" y="2279650"/>
                  </a:lnTo>
                  <a:lnTo>
                    <a:pt x="4816208" y="2279650"/>
                  </a:lnTo>
                  <a:lnTo>
                    <a:pt x="4817326" y="2279192"/>
                  </a:lnTo>
                  <a:lnTo>
                    <a:pt x="4819193" y="2277326"/>
                  </a:lnTo>
                  <a:lnTo>
                    <a:pt x="4819650" y="2276208"/>
                  </a:lnTo>
                  <a:lnTo>
                    <a:pt x="4819650" y="2273579"/>
                  </a:lnTo>
                  <a:close/>
                </a:path>
                <a:path w="7010400" h="2847340">
                  <a:moveTo>
                    <a:pt x="4819650" y="1706041"/>
                  </a:moveTo>
                  <a:lnTo>
                    <a:pt x="4819193" y="1704924"/>
                  </a:lnTo>
                  <a:lnTo>
                    <a:pt x="4817326" y="1703070"/>
                  </a:lnTo>
                  <a:lnTo>
                    <a:pt x="4816208" y="1702600"/>
                  </a:lnTo>
                  <a:lnTo>
                    <a:pt x="4813579" y="1702600"/>
                  </a:lnTo>
                  <a:lnTo>
                    <a:pt x="4812462" y="1703070"/>
                  </a:lnTo>
                  <a:lnTo>
                    <a:pt x="4810595" y="1704924"/>
                  </a:lnTo>
                  <a:lnTo>
                    <a:pt x="4810125" y="1706041"/>
                  </a:lnTo>
                  <a:lnTo>
                    <a:pt x="4810125" y="1708683"/>
                  </a:lnTo>
                  <a:lnTo>
                    <a:pt x="4810595" y="1709801"/>
                  </a:lnTo>
                  <a:lnTo>
                    <a:pt x="4812462" y="1711655"/>
                  </a:lnTo>
                  <a:lnTo>
                    <a:pt x="4813579" y="1712125"/>
                  </a:lnTo>
                  <a:lnTo>
                    <a:pt x="4816208" y="1712125"/>
                  </a:lnTo>
                  <a:lnTo>
                    <a:pt x="4817326" y="1711655"/>
                  </a:lnTo>
                  <a:lnTo>
                    <a:pt x="4819193" y="1709801"/>
                  </a:lnTo>
                  <a:lnTo>
                    <a:pt x="4819650" y="1708683"/>
                  </a:lnTo>
                  <a:lnTo>
                    <a:pt x="4819650" y="1706041"/>
                  </a:lnTo>
                  <a:close/>
                </a:path>
                <a:path w="7010400" h="2847340">
                  <a:moveTo>
                    <a:pt x="4819650" y="1138516"/>
                  </a:moveTo>
                  <a:lnTo>
                    <a:pt x="4819193" y="1137399"/>
                  </a:lnTo>
                  <a:lnTo>
                    <a:pt x="4817326" y="1135532"/>
                  </a:lnTo>
                  <a:lnTo>
                    <a:pt x="4816208" y="1135075"/>
                  </a:lnTo>
                  <a:lnTo>
                    <a:pt x="4813579" y="1135075"/>
                  </a:lnTo>
                  <a:lnTo>
                    <a:pt x="4812462" y="1135532"/>
                  </a:lnTo>
                  <a:lnTo>
                    <a:pt x="4810595" y="1137399"/>
                  </a:lnTo>
                  <a:lnTo>
                    <a:pt x="4810125" y="1138516"/>
                  </a:lnTo>
                  <a:lnTo>
                    <a:pt x="4810125" y="1141145"/>
                  </a:lnTo>
                  <a:lnTo>
                    <a:pt x="4810595" y="1142263"/>
                  </a:lnTo>
                  <a:lnTo>
                    <a:pt x="4812462" y="1144130"/>
                  </a:lnTo>
                  <a:lnTo>
                    <a:pt x="4813579" y="1144600"/>
                  </a:lnTo>
                  <a:lnTo>
                    <a:pt x="4816208" y="1144600"/>
                  </a:lnTo>
                  <a:lnTo>
                    <a:pt x="4817326" y="1144130"/>
                  </a:lnTo>
                  <a:lnTo>
                    <a:pt x="4819193" y="1142263"/>
                  </a:lnTo>
                  <a:lnTo>
                    <a:pt x="4819650" y="1141145"/>
                  </a:lnTo>
                  <a:lnTo>
                    <a:pt x="4819650" y="1138516"/>
                  </a:lnTo>
                  <a:close/>
                </a:path>
                <a:path w="7010400" h="2847340">
                  <a:moveTo>
                    <a:pt x="4819650" y="570979"/>
                  </a:moveTo>
                  <a:lnTo>
                    <a:pt x="4819193" y="569861"/>
                  </a:lnTo>
                  <a:lnTo>
                    <a:pt x="4817326" y="568007"/>
                  </a:lnTo>
                  <a:lnTo>
                    <a:pt x="4816208" y="567537"/>
                  </a:lnTo>
                  <a:lnTo>
                    <a:pt x="4813579" y="567537"/>
                  </a:lnTo>
                  <a:lnTo>
                    <a:pt x="4812462" y="568007"/>
                  </a:lnTo>
                  <a:lnTo>
                    <a:pt x="4810595" y="569861"/>
                  </a:lnTo>
                  <a:lnTo>
                    <a:pt x="4810125" y="570979"/>
                  </a:lnTo>
                  <a:lnTo>
                    <a:pt x="4810125" y="573620"/>
                  </a:lnTo>
                  <a:lnTo>
                    <a:pt x="4810595" y="574738"/>
                  </a:lnTo>
                  <a:lnTo>
                    <a:pt x="4812462" y="576592"/>
                  </a:lnTo>
                  <a:lnTo>
                    <a:pt x="4813579" y="577062"/>
                  </a:lnTo>
                  <a:lnTo>
                    <a:pt x="4816208" y="577062"/>
                  </a:lnTo>
                  <a:lnTo>
                    <a:pt x="4817326" y="576592"/>
                  </a:lnTo>
                  <a:lnTo>
                    <a:pt x="4819193" y="574738"/>
                  </a:lnTo>
                  <a:lnTo>
                    <a:pt x="4819650" y="573620"/>
                  </a:lnTo>
                  <a:lnTo>
                    <a:pt x="4819650" y="570979"/>
                  </a:lnTo>
                  <a:close/>
                </a:path>
                <a:path w="7010400" h="2847340">
                  <a:moveTo>
                    <a:pt x="4819650" y="3454"/>
                  </a:moveTo>
                  <a:lnTo>
                    <a:pt x="4819193" y="2336"/>
                  </a:lnTo>
                  <a:lnTo>
                    <a:pt x="4817326" y="469"/>
                  </a:lnTo>
                  <a:lnTo>
                    <a:pt x="4816208" y="0"/>
                  </a:lnTo>
                  <a:lnTo>
                    <a:pt x="4813579" y="0"/>
                  </a:lnTo>
                  <a:lnTo>
                    <a:pt x="4812462" y="469"/>
                  </a:lnTo>
                  <a:lnTo>
                    <a:pt x="4810595" y="2336"/>
                  </a:lnTo>
                  <a:lnTo>
                    <a:pt x="4810125" y="3454"/>
                  </a:lnTo>
                  <a:lnTo>
                    <a:pt x="4810125" y="6083"/>
                  </a:lnTo>
                  <a:lnTo>
                    <a:pt x="4810595" y="7200"/>
                  </a:lnTo>
                  <a:lnTo>
                    <a:pt x="4812462" y="9067"/>
                  </a:lnTo>
                  <a:lnTo>
                    <a:pt x="4813579" y="9525"/>
                  </a:lnTo>
                  <a:lnTo>
                    <a:pt x="4816208" y="9525"/>
                  </a:lnTo>
                  <a:lnTo>
                    <a:pt x="4817326" y="9067"/>
                  </a:lnTo>
                  <a:lnTo>
                    <a:pt x="4819193" y="7200"/>
                  </a:lnTo>
                  <a:lnTo>
                    <a:pt x="4819650" y="6083"/>
                  </a:lnTo>
                  <a:lnTo>
                    <a:pt x="4819650" y="3454"/>
                  </a:lnTo>
                  <a:close/>
                </a:path>
                <a:path w="7010400" h="2847340">
                  <a:moveTo>
                    <a:pt x="4867275" y="2841104"/>
                  </a:moveTo>
                  <a:lnTo>
                    <a:pt x="4866818" y="2839986"/>
                  </a:lnTo>
                  <a:lnTo>
                    <a:pt x="4864951" y="2838132"/>
                  </a:lnTo>
                  <a:lnTo>
                    <a:pt x="4863833" y="2837662"/>
                  </a:lnTo>
                  <a:lnTo>
                    <a:pt x="4861204" y="2837662"/>
                  </a:lnTo>
                  <a:lnTo>
                    <a:pt x="4860074" y="2838132"/>
                  </a:lnTo>
                  <a:lnTo>
                    <a:pt x="4858220" y="2839986"/>
                  </a:lnTo>
                  <a:lnTo>
                    <a:pt x="4857750" y="2841104"/>
                  </a:lnTo>
                  <a:lnTo>
                    <a:pt x="4857750" y="2843746"/>
                  </a:lnTo>
                  <a:lnTo>
                    <a:pt x="4858220" y="2844863"/>
                  </a:lnTo>
                  <a:lnTo>
                    <a:pt x="4860074" y="2846717"/>
                  </a:lnTo>
                  <a:lnTo>
                    <a:pt x="4861204" y="2847187"/>
                  </a:lnTo>
                  <a:lnTo>
                    <a:pt x="4863833" y="2847187"/>
                  </a:lnTo>
                  <a:lnTo>
                    <a:pt x="4864951" y="2846717"/>
                  </a:lnTo>
                  <a:lnTo>
                    <a:pt x="4866818" y="2844863"/>
                  </a:lnTo>
                  <a:lnTo>
                    <a:pt x="4867275" y="2843746"/>
                  </a:lnTo>
                  <a:lnTo>
                    <a:pt x="4867275" y="2841104"/>
                  </a:lnTo>
                  <a:close/>
                </a:path>
                <a:path w="7010400" h="2847340">
                  <a:moveTo>
                    <a:pt x="4867275" y="2273579"/>
                  </a:moveTo>
                  <a:lnTo>
                    <a:pt x="4866818" y="2272449"/>
                  </a:lnTo>
                  <a:lnTo>
                    <a:pt x="4864951" y="2270595"/>
                  </a:lnTo>
                  <a:lnTo>
                    <a:pt x="4863833" y="2270125"/>
                  </a:lnTo>
                  <a:lnTo>
                    <a:pt x="4861204" y="2270125"/>
                  </a:lnTo>
                  <a:lnTo>
                    <a:pt x="4860074" y="2270595"/>
                  </a:lnTo>
                  <a:lnTo>
                    <a:pt x="4858220" y="2272449"/>
                  </a:lnTo>
                  <a:lnTo>
                    <a:pt x="4857750" y="2273579"/>
                  </a:lnTo>
                  <a:lnTo>
                    <a:pt x="4857750" y="2276208"/>
                  </a:lnTo>
                  <a:lnTo>
                    <a:pt x="4858220" y="2277326"/>
                  </a:lnTo>
                  <a:lnTo>
                    <a:pt x="4860074" y="2279192"/>
                  </a:lnTo>
                  <a:lnTo>
                    <a:pt x="4861204" y="2279650"/>
                  </a:lnTo>
                  <a:lnTo>
                    <a:pt x="4863833" y="2279650"/>
                  </a:lnTo>
                  <a:lnTo>
                    <a:pt x="4864951" y="2279192"/>
                  </a:lnTo>
                  <a:lnTo>
                    <a:pt x="4866818" y="2277326"/>
                  </a:lnTo>
                  <a:lnTo>
                    <a:pt x="4867275" y="2276208"/>
                  </a:lnTo>
                  <a:lnTo>
                    <a:pt x="4867275" y="2273579"/>
                  </a:lnTo>
                  <a:close/>
                </a:path>
                <a:path w="7010400" h="2847340">
                  <a:moveTo>
                    <a:pt x="4867275" y="1706041"/>
                  </a:moveTo>
                  <a:lnTo>
                    <a:pt x="4866818" y="1704924"/>
                  </a:lnTo>
                  <a:lnTo>
                    <a:pt x="4864951" y="1703070"/>
                  </a:lnTo>
                  <a:lnTo>
                    <a:pt x="4863833" y="1702600"/>
                  </a:lnTo>
                  <a:lnTo>
                    <a:pt x="4861204" y="1702600"/>
                  </a:lnTo>
                  <a:lnTo>
                    <a:pt x="4860074" y="1703070"/>
                  </a:lnTo>
                  <a:lnTo>
                    <a:pt x="4858220" y="1704924"/>
                  </a:lnTo>
                  <a:lnTo>
                    <a:pt x="4857750" y="1706041"/>
                  </a:lnTo>
                  <a:lnTo>
                    <a:pt x="4857750" y="1708683"/>
                  </a:lnTo>
                  <a:lnTo>
                    <a:pt x="4858220" y="1709801"/>
                  </a:lnTo>
                  <a:lnTo>
                    <a:pt x="4860074" y="1711655"/>
                  </a:lnTo>
                  <a:lnTo>
                    <a:pt x="4861204" y="1712125"/>
                  </a:lnTo>
                  <a:lnTo>
                    <a:pt x="4863833" y="1712125"/>
                  </a:lnTo>
                  <a:lnTo>
                    <a:pt x="4864951" y="1711655"/>
                  </a:lnTo>
                  <a:lnTo>
                    <a:pt x="4866818" y="1709801"/>
                  </a:lnTo>
                  <a:lnTo>
                    <a:pt x="4867275" y="1708683"/>
                  </a:lnTo>
                  <a:lnTo>
                    <a:pt x="4867275" y="1706041"/>
                  </a:lnTo>
                  <a:close/>
                </a:path>
                <a:path w="7010400" h="2847340">
                  <a:moveTo>
                    <a:pt x="4867275" y="1138516"/>
                  </a:moveTo>
                  <a:lnTo>
                    <a:pt x="4866818" y="1137399"/>
                  </a:lnTo>
                  <a:lnTo>
                    <a:pt x="4864951" y="1135532"/>
                  </a:lnTo>
                  <a:lnTo>
                    <a:pt x="4863833" y="1135075"/>
                  </a:lnTo>
                  <a:lnTo>
                    <a:pt x="4861204" y="1135075"/>
                  </a:lnTo>
                  <a:lnTo>
                    <a:pt x="4860074" y="1135532"/>
                  </a:lnTo>
                  <a:lnTo>
                    <a:pt x="4858220" y="1137399"/>
                  </a:lnTo>
                  <a:lnTo>
                    <a:pt x="4857750" y="1138516"/>
                  </a:lnTo>
                  <a:lnTo>
                    <a:pt x="4857750" y="1141145"/>
                  </a:lnTo>
                  <a:lnTo>
                    <a:pt x="4858220" y="1142263"/>
                  </a:lnTo>
                  <a:lnTo>
                    <a:pt x="4860074" y="1144130"/>
                  </a:lnTo>
                  <a:lnTo>
                    <a:pt x="4861204" y="1144600"/>
                  </a:lnTo>
                  <a:lnTo>
                    <a:pt x="4863833" y="1144600"/>
                  </a:lnTo>
                  <a:lnTo>
                    <a:pt x="4864951" y="1144130"/>
                  </a:lnTo>
                  <a:lnTo>
                    <a:pt x="4866818" y="1142263"/>
                  </a:lnTo>
                  <a:lnTo>
                    <a:pt x="4867275" y="1141145"/>
                  </a:lnTo>
                  <a:lnTo>
                    <a:pt x="4867275" y="1138516"/>
                  </a:lnTo>
                  <a:close/>
                </a:path>
                <a:path w="7010400" h="2847340">
                  <a:moveTo>
                    <a:pt x="4867275" y="570979"/>
                  </a:moveTo>
                  <a:lnTo>
                    <a:pt x="4866818" y="569861"/>
                  </a:lnTo>
                  <a:lnTo>
                    <a:pt x="4864951" y="568007"/>
                  </a:lnTo>
                  <a:lnTo>
                    <a:pt x="4863833" y="567537"/>
                  </a:lnTo>
                  <a:lnTo>
                    <a:pt x="4861204" y="567537"/>
                  </a:lnTo>
                  <a:lnTo>
                    <a:pt x="4860074" y="568007"/>
                  </a:lnTo>
                  <a:lnTo>
                    <a:pt x="4858220" y="569861"/>
                  </a:lnTo>
                  <a:lnTo>
                    <a:pt x="4857750" y="570979"/>
                  </a:lnTo>
                  <a:lnTo>
                    <a:pt x="4857750" y="573620"/>
                  </a:lnTo>
                  <a:lnTo>
                    <a:pt x="4858220" y="574738"/>
                  </a:lnTo>
                  <a:lnTo>
                    <a:pt x="4860074" y="576592"/>
                  </a:lnTo>
                  <a:lnTo>
                    <a:pt x="4861204" y="577062"/>
                  </a:lnTo>
                  <a:lnTo>
                    <a:pt x="4863833" y="577062"/>
                  </a:lnTo>
                  <a:lnTo>
                    <a:pt x="4864951" y="576592"/>
                  </a:lnTo>
                  <a:lnTo>
                    <a:pt x="4866818" y="574738"/>
                  </a:lnTo>
                  <a:lnTo>
                    <a:pt x="4867275" y="573620"/>
                  </a:lnTo>
                  <a:lnTo>
                    <a:pt x="4867275" y="570979"/>
                  </a:lnTo>
                  <a:close/>
                </a:path>
                <a:path w="7010400" h="2847340">
                  <a:moveTo>
                    <a:pt x="4867275" y="3454"/>
                  </a:moveTo>
                  <a:lnTo>
                    <a:pt x="4866818" y="2336"/>
                  </a:lnTo>
                  <a:lnTo>
                    <a:pt x="4864951" y="469"/>
                  </a:lnTo>
                  <a:lnTo>
                    <a:pt x="4863833" y="0"/>
                  </a:lnTo>
                  <a:lnTo>
                    <a:pt x="4861204" y="0"/>
                  </a:lnTo>
                  <a:lnTo>
                    <a:pt x="4860074" y="469"/>
                  </a:lnTo>
                  <a:lnTo>
                    <a:pt x="4858220" y="2336"/>
                  </a:lnTo>
                  <a:lnTo>
                    <a:pt x="4857750" y="3454"/>
                  </a:lnTo>
                  <a:lnTo>
                    <a:pt x="4857750" y="6083"/>
                  </a:lnTo>
                  <a:lnTo>
                    <a:pt x="4858220" y="7200"/>
                  </a:lnTo>
                  <a:lnTo>
                    <a:pt x="4860074" y="9067"/>
                  </a:lnTo>
                  <a:lnTo>
                    <a:pt x="4861204" y="9525"/>
                  </a:lnTo>
                  <a:lnTo>
                    <a:pt x="4863833" y="9525"/>
                  </a:lnTo>
                  <a:lnTo>
                    <a:pt x="4864951" y="9067"/>
                  </a:lnTo>
                  <a:lnTo>
                    <a:pt x="4866818" y="7200"/>
                  </a:lnTo>
                  <a:lnTo>
                    <a:pt x="4867275" y="6083"/>
                  </a:lnTo>
                  <a:lnTo>
                    <a:pt x="4867275" y="3454"/>
                  </a:lnTo>
                  <a:close/>
                </a:path>
                <a:path w="7010400" h="2847340">
                  <a:moveTo>
                    <a:pt x="4914900" y="2841104"/>
                  </a:moveTo>
                  <a:lnTo>
                    <a:pt x="4914443" y="2839986"/>
                  </a:lnTo>
                  <a:lnTo>
                    <a:pt x="4912576" y="2838132"/>
                  </a:lnTo>
                  <a:lnTo>
                    <a:pt x="4911458" y="2837662"/>
                  </a:lnTo>
                  <a:lnTo>
                    <a:pt x="4908829" y="2837662"/>
                  </a:lnTo>
                  <a:lnTo>
                    <a:pt x="4907699" y="2838132"/>
                  </a:lnTo>
                  <a:lnTo>
                    <a:pt x="4905845" y="2839986"/>
                  </a:lnTo>
                  <a:lnTo>
                    <a:pt x="4905375" y="2841104"/>
                  </a:lnTo>
                  <a:lnTo>
                    <a:pt x="4905375" y="2843746"/>
                  </a:lnTo>
                  <a:lnTo>
                    <a:pt x="4905845" y="2844863"/>
                  </a:lnTo>
                  <a:lnTo>
                    <a:pt x="4907699" y="2846717"/>
                  </a:lnTo>
                  <a:lnTo>
                    <a:pt x="4908829" y="2847187"/>
                  </a:lnTo>
                  <a:lnTo>
                    <a:pt x="4911458" y="2847187"/>
                  </a:lnTo>
                  <a:lnTo>
                    <a:pt x="4912576" y="2846717"/>
                  </a:lnTo>
                  <a:lnTo>
                    <a:pt x="4914443" y="2844863"/>
                  </a:lnTo>
                  <a:lnTo>
                    <a:pt x="4914900" y="2843746"/>
                  </a:lnTo>
                  <a:lnTo>
                    <a:pt x="4914900" y="2841104"/>
                  </a:lnTo>
                  <a:close/>
                </a:path>
                <a:path w="7010400" h="2847340">
                  <a:moveTo>
                    <a:pt x="4914900" y="2273579"/>
                  </a:moveTo>
                  <a:lnTo>
                    <a:pt x="4914443" y="2272449"/>
                  </a:lnTo>
                  <a:lnTo>
                    <a:pt x="4912576" y="2270595"/>
                  </a:lnTo>
                  <a:lnTo>
                    <a:pt x="4911458" y="2270125"/>
                  </a:lnTo>
                  <a:lnTo>
                    <a:pt x="4908829" y="2270125"/>
                  </a:lnTo>
                  <a:lnTo>
                    <a:pt x="4907699" y="2270595"/>
                  </a:lnTo>
                  <a:lnTo>
                    <a:pt x="4905845" y="2272449"/>
                  </a:lnTo>
                  <a:lnTo>
                    <a:pt x="4905375" y="2273579"/>
                  </a:lnTo>
                  <a:lnTo>
                    <a:pt x="4905375" y="2276208"/>
                  </a:lnTo>
                  <a:lnTo>
                    <a:pt x="4905845" y="2277326"/>
                  </a:lnTo>
                  <a:lnTo>
                    <a:pt x="4907699" y="2279192"/>
                  </a:lnTo>
                  <a:lnTo>
                    <a:pt x="4908829" y="2279650"/>
                  </a:lnTo>
                  <a:lnTo>
                    <a:pt x="4911458" y="2279650"/>
                  </a:lnTo>
                  <a:lnTo>
                    <a:pt x="4912576" y="2279192"/>
                  </a:lnTo>
                  <a:lnTo>
                    <a:pt x="4914443" y="2277326"/>
                  </a:lnTo>
                  <a:lnTo>
                    <a:pt x="4914900" y="2276208"/>
                  </a:lnTo>
                  <a:lnTo>
                    <a:pt x="4914900" y="2273579"/>
                  </a:lnTo>
                  <a:close/>
                </a:path>
                <a:path w="7010400" h="2847340">
                  <a:moveTo>
                    <a:pt x="4914900" y="1706041"/>
                  </a:moveTo>
                  <a:lnTo>
                    <a:pt x="4914443" y="1704924"/>
                  </a:lnTo>
                  <a:lnTo>
                    <a:pt x="4912576" y="1703070"/>
                  </a:lnTo>
                  <a:lnTo>
                    <a:pt x="4911458" y="1702600"/>
                  </a:lnTo>
                  <a:lnTo>
                    <a:pt x="4908829" y="1702600"/>
                  </a:lnTo>
                  <a:lnTo>
                    <a:pt x="4907699" y="1703070"/>
                  </a:lnTo>
                  <a:lnTo>
                    <a:pt x="4905845" y="1704924"/>
                  </a:lnTo>
                  <a:lnTo>
                    <a:pt x="4905375" y="1706041"/>
                  </a:lnTo>
                  <a:lnTo>
                    <a:pt x="4905375" y="1708683"/>
                  </a:lnTo>
                  <a:lnTo>
                    <a:pt x="4905845" y="1709801"/>
                  </a:lnTo>
                  <a:lnTo>
                    <a:pt x="4907699" y="1711655"/>
                  </a:lnTo>
                  <a:lnTo>
                    <a:pt x="4908829" y="1712125"/>
                  </a:lnTo>
                  <a:lnTo>
                    <a:pt x="4911458" y="1712125"/>
                  </a:lnTo>
                  <a:lnTo>
                    <a:pt x="4912576" y="1711655"/>
                  </a:lnTo>
                  <a:lnTo>
                    <a:pt x="4914443" y="1709801"/>
                  </a:lnTo>
                  <a:lnTo>
                    <a:pt x="4914900" y="1708683"/>
                  </a:lnTo>
                  <a:lnTo>
                    <a:pt x="4914900" y="1706041"/>
                  </a:lnTo>
                  <a:close/>
                </a:path>
                <a:path w="7010400" h="2847340">
                  <a:moveTo>
                    <a:pt x="4914900" y="1138516"/>
                  </a:moveTo>
                  <a:lnTo>
                    <a:pt x="4914443" y="1137399"/>
                  </a:lnTo>
                  <a:lnTo>
                    <a:pt x="4912576" y="1135532"/>
                  </a:lnTo>
                  <a:lnTo>
                    <a:pt x="4911458" y="1135075"/>
                  </a:lnTo>
                  <a:lnTo>
                    <a:pt x="4908829" y="1135075"/>
                  </a:lnTo>
                  <a:lnTo>
                    <a:pt x="4907699" y="1135532"/>
                  </a:lnTo>
                  <a:lnTo>
                    <a:pt x="4905845" y="1137399"/>
                  </a:lnTo>
                  <a:lnTo>
                    <a:pt x="4905375" y="1138516"/>
                  </a:lnTo>
                  <a:lnTo>
                    <a:pt x="4905375" y="1141145"/>
                  </a:lnTo>
                  <a:lnTo>
                    <a:pt x="4905845" y="1142263"/>
                  </a:lnTo>
                  <a:lnTo>
                    <a:pt x="4907699" y="1144130"/>
                  </a:lnTo>
                  <a:lnTo>
                    <a:pt x="4908829" y="1144600"/>
                  </a:lnTo>
                  <a:lnTo>
                    <a:pt x="4911458" y="1144600"/>
                  </a:lnTo>
                  <a:lnTo>
                    <a:pt x="4912576" y="1144130"/>
                  </a:lnTo>
                  <a:lnTo>
                    <a:pt x="4914443" y="1142263"/>
                  </a:lnTo>
                  <a:lnTo>
                    <a:pt x="4914900" y="1141145"/>
                  </a:lnTo>
                  <a:lnTo>
                    <a:pt x="4914900" y="1138516"/>
                  </a:lnTo>
                  <a:close/>
                </a:path>
                <a:path w="7010400" h="2847340">
                  <a:moveTo>
                    <a:pt x="4914900" y="570979"/>
                  </a:moveTo>
                  <a:lnTo>
                    <a:pt x="4914443" y="569861"/>
                  </a:lnTo>
                  <a:lnTo>
                    <a:pt x="4912576" y="568007"/>
                  </a:lnTo>
                  <a:lnTo>
                    <a:pt x="4911458" y="567537"/>
                  </a:lnTo>
                  <a:lnTo>
                    <a:pt x="4908829" y="567537"/>
                  </a:lnTo>
                  <a:lnTo>
                    <a:pt x="4907699" y="568007"/>
                  </a:lnTo>
                  <a:lnTo>
                    <a:pt x="4905845" y="569861"/>
                  </a:lnTo>
                  <a:lnTo>
                    <a:pt x="4905375" y="570979"/>
                  </a:lnTo>
                  <a:lnTo>
                    <a:pt x="4905375" y="573620"/>
                  </a:lnTo>
                  <a:lnTo>
                    <a:pt x="4905845" y="574738"/>
                  </a:lnTo>
                  <a:lnTo>
                    <a:pt x="4907699" y="576592"/>
                  </a:lnTo>
                  <a:lnTo>
                    <a:pt x="4908829" y="577062"/>
                  </a:lnTo>
                  <a:lnTo>
                    <a:pt x="4911458" y="577062"/>
                  </a:lnTo>
                  <a:lnTo>
                    <a:pt x="4912576" y="576592"/>
                  </a:lnTo>
                  <a:lnTo>
                    <a:pt x="4914443" y="574738"/>
                  </a:lnTo>
                  <a:lnTo>
                    <a:pt x="4914900" y="573620"/>
                  </a:lnTo>
                  <a:lnTo>
                    <a:pt x="4914900" y="570979"/>
                  </a:lnTo>
                  <a:close/>
                </a:path>
                <a:path w="7010400" h="2847340">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7010400" h="2847340">
                  <a:moveTo>
                    <a:pt x="4962525" y="2841104"/>
                  </a:moveTo>
                  <a:lnTo>
                    <a:pt x="4962068" y="2839986"/>
                  </a:lnTo>
                  <a:lnTo>
                    <a:pt x="4960201" y="2838132"/>
                  </a:lnTo>
                  <a:lnTo>
                    <a:pt x="4959083" y="2837662"/>
                  </a:lnTo>
                  <a:lnTo>
                    <a:pt x="4956454" y="2837662"/>
                  </a:lnTo>
                  <a:lnTo>
                    <a:pt x="4955324" y="2838132"/>
                  </a:lnTo>
                  <a:lnTo>
                    <a:pt x="4953470" y="2839986"/>
                  </a:lnTo>
                  <a:lnTo>
                    <a:pt x="4953000" y="2841104"/>
                  </a:lnTo>
                  <a:lnTo>
                    <a:pt x="4953000" y="2843746"/>
                  </a:lnTo>
                  <a:lnTo>
                    <a:pt x="4953470" y="2844863"/>
                  </a:lnTo>
                  <a:lnTo>
                    <a:pt x="4955324" y="2846717"/>
                  </a:lnTo>
                  <a:lnTo>
                    <a:pt x="4956454" y="2847187"/>
                  </a:lnTo>
                  <a:lnTo>
                    <a:pt x="4959083" y="2847187"/>
                  </a:lnTo>
                  <a:lnTo>
                    <a:pt x="4960201" y="2846717"/>
                  </a:lnTo>
                  <a:lnTo>
                    <a:pt x="4962068" y="2844863"/>
                  </a:lnTo>
                  <a:lnTo>
                    <a:pt x="4962525" y="2843746"/>
                  </a:lnTo>
                  <a:lnTo>
                    <a:pt x="4962525" y="2841104"/>
                  </a:lnTo>
                  <a:close/>
                </a:path>
                <a:path w="7010400" h="2847340">
                  <a:moveTo>
                    <a:pt x="4962525" y="2273579"/>
                  </a:moveTo>
                  <a:lnTo>
                    <a:pt x="4962068" y="2272449"/>
                  </a:lnTo>
                  <a:lnTo>
                    <a:pt x="4960201" y="2270595"/>
                  </a:lnTo>
                  <a:lnTo>
                    <a:pt x="4959083" y="2270125"/>
                  </a:lnTo>
                  <a:lnTo>
                    <a:pt x="4956454" y="2270125"/>
                  </a:lnTo>
                  <a:lnTo>
                    <a:pt x="4955324" y="2270595"/>
                  </a:lnTo>
                  <a:lnTo>
                    <a:pt x="4953470" y="2272449"/>
                  </a:lnTo>
                  <a:lnTo>
                    <a:pt x="4953000" y="2273579"/>
                  </a:lnTo>
                  <a:lnTo>
                    <a:pt x="4953000" y="2276208"/>
                  </a:lnTo>
                  <a:lnTo>
                    <a:pt x="4953470" y="2277326"/>
                  </a:lnTo>
                  <a:lnTo>
                    <a:pt x="4955324" y="2279192"/>
                  </a:lnTo>
                  <a:lnTo>
                    <a:pt x="4956454" y="2279650"/>
                  </a:lnTo>
                  <a:lnTo>
                    <a:pt x="4959083" y="2279650"/>
                  </a:lnTo>
                  <a:lnTo>
                    <a:pt x="4960201" y="2279192"/>
                  </a:lnTo>
                  <a:lnTo>
                    <a:pt x="4962068" y="2277326"/>
                  </a:lnTo>
                  <a:lnTo>
                    <a:pt x="4962525" y="2276208"/>
                  </a:lnTo>
                  <a:lnTo>
                    <a:pt x="4962525" y="2273579"/>
                  </a:lnTo>
                  <a:close/>
                </a:path>
                <a:path w="7010400" h="2847340">
                  <a:moveTo>
                    <a:pt x="4962525" y="1706041"/>
                  </a:moveTo>
                  <a:lnTo>
                    <a:pt x="4962068" y="1704924"/>
                  </a:lnTo>
                  <a:lnTo>
                    <a:pt x="4960201" y="1703070"/>
                  </a:lnTo>
                  <a:lnTo>
                    <a:pt x="4959083" y="1702600"/>
                  </a:lnTo>
                  <a:lnTo>
                    <a:pt x="4956454" y="1702600"/>
                  </a:lnTo>
                  <a:lnTo>
                    <a:pt x="4955324" y="1703070"/>
                  </a:lnTo>
                  <a:lnTo>
                    <a:pt x="4953470" y="1704924"/>
                  </a:lnTo>
                  <a:lnTo>
                    <a:pt x="4953000" y="1706041"/>
                  </a:lnTo>
                  <a:lnTo>
                    <a:pt x="4953000" y="1708683"/>
                  </a:lnTo>
                  <a:lnTo>
                    <a:pt x="4953470" y="1709801"/>
                  </a:lnTo>
                  <a:lnTo>
                    <a:pt x="4955324" y="1711655"/>
                  </a:lnTo>
                  <a:lnTo>
                    <a:pt x="4956454" y="1712125"/>
                  </a:lnTo>
                  <a:lnTo>
                    <a:pt x="4959083" y="1712125"/>
                  </a:lnTo>
                  <a:lnTo>
                    <a:pt x="4960201" y="1711655"/>
                  </a:lnTo>
                  <a:lnTo>
                    <a:pt x="4962068" y="1709801"/>
                  </a:lnTo>
                  <a:lnTo>
                    <a:pt x="4962525" y="1708683"/>
                  </a:lnTo>
                  <a:lnTo>
                    <a:pt x="4962525" y="1706041"/>
                  </a:lnTo>
                  <a:close/>
                </a:path>
                <a:path w="7010400" h="2847340">
                  <a:moveTo>
                    <a:pt x="4962525" y="1138516"/>
                  </a:moveTo>
                  <a:lnTo>
                    <a:pt x="4962068" y="1137399"/>
                  </a:lnTo>
                  <a:lnTo>
                    <a:pt x="4960201" y="1135532"/>
                  </a:lnTo>
                  <a:lnTo>
                    <a:pt x="4959083" y="1135075"/>
                  </a:lnTo>
                  <a:lnTo>
                    <a:pt x="4956454" y="1135075"/>
                  </a:lnTo>
                  <a:lnTo>
                    <a:pt x="4955324" y="1135532"/>
                  </a:lnTo>
                  <a:lnTo>
                    <a:pt x="4953470" y="1137399"/>
                  </a:lnTo>
                  <a:lnTo>
                    <a:pt x="4953000" y="1138516"/>
                  </a:lnTo>
                  <a:lnTo>
                    <a:pt x="4953000" y="1141145"/>
                  </a:lnTo>
                  <a:lnTo>
                    <a:pt x="4953470" y="1142263"/>
                  </a:lnTo>
                  <a:lnTo>
                    <a:pt x="4955324" y="1144130"/>
                  </a:lnTo>
                  <a:lnTo>
                    <a:pt x="4956454" y="1144600"/>
                  </a:lnTo>
                  <a:lnTo>
                    <a:pt x="4959083" y="1144600"/>
                  </a:lnTo>
                  <a:lnTo>
                    <a:pt x="4960201" y="1144130"/>
                  </a:lnTo>
                  <a:lnTo>
                    <a:pt x="4962068" y="1142263"/>
                  </a:lnTo>
                  <a:lnTo>
                    <a:pt x="4962525" y="1141145"/>
                  </a:lnTo>
                  <a:lnTo>
                    <a:pt x="4962525" y="1138516"/>
                  </a:lnTo>
                  <a:close/>
                </a:path>
                <a:path w="7010400" h="2847340">
                  <a:moveTo>
                    <a:pt x="4962525" y="570979"/>
                  </a:moveTo>
                  <a:lnTo>
                    <a:pt x="4962068" y="569861"/>
                  </a:lnTo>
                  <a:lnTo>
                    <a:pt x="4960201" y="568007"/>
                  </a:lnTo>
                  <a:lnTo>
                    <a:pt x="4959083" y="567537"/>
                  </a:lnTo>
                  <a:lnTo>
                    <a:pt x="4956454" y="567537"/>
                  </a:lnTo>
                  <a:lnTo>
                    <a:pt x="4955324" y="568007"/>
                  </a:lnTo>
                  <a:lnTo>
                    <a:pt x="4953470" y="569861"/>
                  </a:lnTo>
                  <a:lnTo>
                    <a:pt x="4953000" y="570979"/>
                  </a:lnTo>
                  <a:lnTo>
                    <a:pt x="4953000" y="573620"/>
                  </a:lnTo>
                  <a:lnTo>
                    <a:pt x="4953470" y="574738"/>
                  </a:lnTo>
                  <a:lnTo>
                    <a:pt x="4955324" y="576592"/>
                  </a:lnTo>
                  <a:lnTo>
                    <a:pt x="4956454" y="577062"/>
                  </a:lnTo>
                  <a:lnTo>
                    <a:pt x="4959083" y="577062"/>
                  </a:lnTo>
                  <a:lnTo>
                    <a:pt x="4960201" y="576592"/>
                  </a:lnTo>
                  <a:lnTo>
                    <a:pt x="4962068" y="574738"/>
                  </a:lnTo>
                  <a:lnTo>
                    <a:pt x="4962525" y="573620"/>
                  </a:lnTo>
                  <a:lnTo>
                    <a:pt x="4962525" y="570979"/>
                  </a:lnTo>
                  <a:close/>
                </a:path>
                <a:path w="7010400" h="2847340">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7010400" h="2847340">
                  <a:moveTo>
                    <a:pt x="5010150" y="2841104"/>
                  </a:moveTo>
                  <a:lnTo>
                    <a:pt x="5009693" y="2839986"/>
                  </a:lnTo>
                  <a:lnTo>
                    <a:pt x="5007826" y="2838132"/>
                  </a:lnTo>
                  <a:lnTo>
                    <a:pt x="5006708" y="2837662"/>
                  </a:lnTo>
                  <a:lnTo>
                    <a:pt x="5004079" y="2837662"/>
                  </a:lnTo>
                  <a:lnTo>
                    <a:pt x="5002949" y="2838132"/>
                  </a:lnTo>
                  <a:lnTo>
                    <a:pt x="5001095" y="2839986"/>
                  </a:lnTo>
                  <a:lnTo>
                    <a:pt x="5000625" y="2841104"/>
                  </a:lnTo>
                  <a:lnTo>
                    <a:pt x="5000625" y="2843746"/>
                  </a:lnTo>
                  <a:lnTo>
                    <a:pt x="5001095" y="2844863"/>
                  </a:lnTo>
                  <a:lnTo>
                    <a:pt x="5002949" y="2846717"/>
                  </a:lnTo>
                  <a:lnTo>
                    <a:pt x="5004079" y="2847187"/>
                  </a:lnTo>
                  <a:lnTo>
                    <a:pt x="5006708" y="2847187"/>
                  </a:lnTo>
                  <a:lnTo>
                    <a:pt x="5007826" y="2846717"/>
                  </a:lnTo>
                  <a:lnTo>
                    <a:pt x="5009693" y="2844863"/>
                  </a:lnTo>
                  <a:lnTo>
                    <a:pt x="5010150" y="2843746"/>
                  </a:lnTo>
                  <a:lnTo>
                    <a:pt x="5010150" y="2841104"/>
                  </a:lnTo>
                  <a:close/>
                </a:path>
                <a:path w="7010400" h="2847340">
                  <a:moveTo>
                    <a:pt x="5010150" y="2273579"/>
                  </a:moveTo>
                  <a:lnTo>
                    <a:pt x="5009693" y="2272449"/>
                  </a:lnTo>
                  <a:lnTo>
                    <a:pt x="5007826" y="2270595"/>
                  </a:lnTo>
                  <a:lnTo>
                    <a:pt x="5006708" y="2270125"/>
                  </a:lnTo>
                  <a:lnTo>
                    <a:pt x="5004079" y="2270125"/>
                  </a:lnTo>
                  <a:lnTo>
                    <a:pt x="5002949" y="2270595"/>
                  </a:lnTo>
                  <a:lnTo>
                    <a:pt x="5001095" y="2272449"/>
                  </a:lnTo>
                  <a:lnTo>
                    <a:pt x="5000625" y="2273579"/>
                  </a:lnTo>
                  <a:lnTo>
                    <a:pt x="5000625" y="2276208"/>
                  </a:lnTo>
                  <a:lnTo>
                    <a:pt x="5001095" y="2277326"/>
                  </a:lnTo>
                  <a:lnTo>
                    <a:pt x="5002949" y="2279192"/>
                  </a:lnTo>
                  <a:lnTo>
                    <a:pt x="5004079" y="2279650"/>
                  </a:lnTo>
                  <a:lnTo>
                    <a:pt x="5006708" y="2279650"/>
                  </a:lnTo>
                  <a:lnTo>
                    <a:pt x="5007826" y="2279192"/>
                  </a:lnTo>
                  <a:lnTo>
                    <a:pt x="5009693" y="2277326"/>
                  </a:lnTo>
                  <a:lnTo>
                    <a:pt x="5010150" y="2276208"/>
                  </a:lnTo>
                  <a:lnTo>
                    <a:pt x="5010150" y="2273579"/>
                  </a:lnTo>
                  <a:close/>
                </a:path>
                <a:path w="7010400" h="2847340">
                  <a:moveTo>
                    <a:pt x="5010150" y="1706041"/>
                  </a:moveTo>
                  <a:lnTo>
                    <a:pt x="5009693" y="1704924"/>
                  </a:lnTo>
                  <a:lnTo>
                    <a:pt x="5007826" y="1703070"/>
                  </a:lnTo>
                  <a:lnTo>
                    <a:pt x="5006708" y="1702600"/>
                  </a:lnTo>
                  <a:lnTo>
                    <a:pt x="5004079" y="1702600"/>
                  </a:lnTo>
                  <a:lnTo>
                    <a:pt x="5002949" y="1703070"/>
                  </a:lnTo>
                  <a:lnTo>
                    <a:pt x="5001095" y="1704924"/>
                  </a:lnTo>
                  <a:lnTo>
                    <a:pt x="5000625" y="1706041"/>
                  </a:lnTo>
                  <a:lnTo>
                    <a:pt x="5000625" y="1708683"/>
                  </a:lnTo>
                  <a:lnTo>
                    <a:pt x="5001095" y="1709801"/>
                  </a:lnTo>
                  <a:lnTo>
                    <a:pt x="5002949" y="1711655"/>
                  </a:lnTo>
                  <a:lnTo>
                    <a:pt x="5004079" y="1712125"/>
                  </a:lnTo>
                  <a:lnTo>
                    <a:pt x="5006708" y="1712125"/>
                  </a:lnTo>
                  <a:lnTo>
                    <a:pt x="5007826" y="1711655"/>
                  </a:lnTo>
                  <a:lnTo>
                    <a:pt x="5009693" y="1709801"/>
                  </a:lnTo>
                  <a:lnTo>
                    <a:pt x="5010150" y="1708683"/>
                  </a:lnTo>
                  <a:lnTo>
                    <a:pt x="5010150" y="1706041"/>
                  </a:lnTo>
                  <a:close/>
                </a:path>
                <a:path w="7010400" h="2847340">
                  <a:moveTo>
                    <a:pt x="5010150" y="1138516"/>
                  </a:moveTo>
                  <a:lnTo>
                    <a:pt x="5009693" y="1137399"/>
                  </a:lnTo>
                  <a:lnTo>
                    <a:pt x="5007826" y="1135532"/>
                  </a:lnTo>
                  <a:lnTo>
                    <a:pt x="5006708" y="1135075"/>
                  </a:lnTo>
                  <a:lnTo>
                    <a:pt x="5004079" y="1135075"/>
                  </a:lnTo>
                  <a:lnTo>
                    <a:pt x="5002949" y="1135532"/>
                  </a:lnTo>
                  <a:lnTo>
                    <a:pt x="5001095" y="1137399"/>
                  </a:lnTo>
                  <a:lnTo>
                    <a:pt x="5000625" y="1138516"/>
                  </a:lnTo>
                  <a:lnTo>
                    <a:pt x="5000625" y="1141145"/>
                  </a:lnTo>
                  <a:lnTo>
                    <a:pt x="5001095" y="1142263"/>
                  </a:lnTo>
                  <a:lnTo>
                    <a:pt x="5002949" y="1144130"/>
                  </a:lnTo>
                  <a:lnTo>
                    <a:pt x="5004079" y="1144600"/>
                  </a:lnTo>
                  <a:lnTo>
                    <a:pt x="5006708" y="1144600"/>
                  </a:lnTo>
                  <a:lnTo>
                    <a:pt x="5007826" y="1144130"/>
                  </a:lnTo>
                  <a:lnTo>
                    <a:pt x="5009693" y="1142263"/>
                  </a:lnTo>
                  <a:lnTo>
                    <a:pt x="5010150" y="1141145"/>
                  </a:lnTo>
                  <a:lnTo>
                    <a:pt x="5010150" y="1138516"/>
                  </a:lnTo>
                  <a:close/>
                </a:path>
                <a:path w="7010400" h="2847340">
                  <a:moveTo>
                    <a:pt x="5010150" y="570979"/>
                  </a:moveTo>
                  <a:lnTo>
                    <a:pt x="5009693" y="569861"/>
                  </a:lnTo>
                  <a:lnTo>
                    <a:pt x="5007826" y="568007"/>
                  </a:lnTo>
                  <a:lnTo>
                    <a:pt x="5006708" y="567537"/>
                  </a:lnTo>
                  <a:lnTo>
                    <a:pt x="5004079" y="567537"/>
                  </a:lnTo>
                  <a:lnTo>
                    <a:pt x="5002949" y="568007"/>
                  </a:lnTo>
                  <a:lnTo>
                    <a:pt x="5001095" y="569861"/>
                  </a:lnTo>
                  <a:lnTo>
                    <a:pt x="5000625" y="570979"/>
                  </a:lnTo>
                  <a:lnTo>
                    <a:pt x="5000625" y="573620"/>
                  </a:lnTo>
                  <a:lnTo>
                    <a:pt x="5001095" y="574738"/>
                  </a:lnTo>
                  <a:lnTo>
                    <a:pt x="5002949" y="576592"/>
                  </a:lnTo>
                  <a:lnTo>
                    <a:pt x="5004079" y="577062"/>
                  </a:lnTo>
                  <a:lnTo>
                    <a:pt x="5006708" y="577062"/>
                  </a:lnTo>
                  <a:lnTo>
                    <a:pt x="5007826" y="576592"/>
                  </a:lnTo>
                  <a:lnTo>
                    <a:pt x="5009693" y="574738"/>
                  </a:lnTo>
                  <a:lnTo>
                    <a:pt x="5010150" y="573620"/>
                  </a:lnTo>
                  <a:lnTo>
                    <a:pt x="5010150" y="570979"/>
                  </a:lnTo>
                  <a:close/>
                </a:path>
                <a:path w="7010400" h="2847340">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7010400" h="2847340">
                  <a:moveTo>
                    <a:pt x="5057775" y="2841104"/>
                  </a:moveTo>
                  <a:lnTo>
                    <a:pt x="5057318" y="2839986"/>
                  </a:lnTo>
                  <a:lnTo>
                    <a:pt x="5055451" y="2838132"/>
                  </a:lnTo>
                  <a:lnTo>
                    <a:pt x="5054333" y="2837662"/>
                  </a:lnTo>
                  <a:lnTo>
                    <a:pt x="5051704" y="2837662"/>
                  </a:lnTo>
                  <a:lnTo>
                    <a:pt x="5050574" y="2838132"/>
                  </a:lnTo>
                  <a:lnTo>
                    <a:pt x="5048720" y="2839986"/>
                  </a:lnTo>
                  <a:lnTo>
                    <a:pt x="5048250" y="2841104"/>
                  </a:lnTo>
                  <a:lnTo>
                    <a:pt x="5048250" y="2843746"/>
                  </a:lnTo>
                  <a:lnTo>
                    <a:pt x="5048720" y="2844863"/>
                  </a:lnTo>
                  <a:lnTo>
                    <a:pt x="5050574" y="2846717"/>
                  </a:lnTo>
                  <a:lnTo>
                    <a:pt x="5051704" y="2847187"/>
                  </a:lnTo>
                  <a:lnTo>
                    <a:pt x="5054333" y="2847187"/>
                  </a:lnTo>
                  <a:lnTo>
                    <a:pt x="5055451" y="2846717"/>
                  </a:lnTo>
                  <a:lnTo>
                    <a:pt x="5057318" y="2844863"/>
                  </a:lnTo>
                  <a:lnTo>
                    <a:pt x="5057775" y="2843746"/>
                  </a:lnTo>
                  <a:lnTo>
                    <a:pt x="5057775" y="2841104"/>
                  </a:lnTo>
                  <a:close/>
                </a:path>
                <a:path w="7010400" h="2847340">
                  <a:moveTo>
                    <a:pt x="5057775" y="2273579"/>
                  </a:moveTo>
                  <a:lnTo>
                    <a:pt x="5057318" y="2272449"/>
                  </a:lnTo>
                  <a:lnTo>
                    <a:pt x="5055451" y="2270595"/>
                  </a:lnTo>
                  <a:lnTo>
                    <a:pt x="5054333" y="2270125"/>
                  </a:lnTo>
                  <a:lnTo>
                    <a:pt x="5051704" y="2270125"/>
                  </a:lnTo>
                  <a:lnTo>
                    <a:pt x="5050574" y="2270595"/>
                  </a:lnTo>
                  <a:lnTo>
                    <a:pt x="5048720" y="2272449"/>
                  </a:lnTo>
                  <a:lnTo>
                    <a:pt x="5048250" y="2273579"/>
                  </a:lnTo>
                  <a:lnTo>
                    <a:pt x="5048250" y="2276208"/>
                  </a:lnTo>
                  <a:lnTo>
                    <a:pt x="5048720" y="2277326"/>
                  </a:lnTo>
                  <a:lnTo>
                    <a:pt x="5050574" y="2279192"/>
                  </a:lnTo>
                  <a:lnTo>
                    <a:pt x="5051704" y="2279650"/>
                  </a:lnTo>
                  <a:lnTo>
                    <a:pt x="5054333" y="2279650"/>
                  </a:lnTo>
                  <a:lnTo>
                    <a:pt x="5055451" y="2279192"/>
                  </a:lnTo>
                  <a:lnTo>
                    <a:pt x="5057318" y="2277326"/>
                  </a:lnTo>
                  <a:lnTo>
                    <a:pt x="5057775" y="2276208"/>
                  </a:lnTo>
                  <a:lnTo>
                    <a:pt x="5057775" y="2273579"/>
                  </a:lnTo>
                  <a:close/>
                </a:path>
                <a:path w="7010400" h="2847340">
                  <a:moveTo>
                    <a:pt x="5057775" y="1706041"/>
                  </a:moveTo>
                  <a:lnTo>
                    <a:pt x="5057318" y="1704924"/>
                  </a:lnTo>
                  <a:lnTo>
                    <a:pt x="5055451" y="1703070"/>
                  </a:lnTo>
                  <a:lnTo>
                    <a:pt x="5054333" y="1702600"/>
                  </a:lnTo>
                  <a:lnTo>
                    <a:pt x="5051704" y="1702600"/>
                  </a:lnTo>
                  <a:lnTo>
                    <a:pt x="5050574" y="1703070"/>
                  </a:lnTo>
                  <a:lnTo>
                    <a:pt x="5048720" y="1704924"/>
                  </a:lnTo>
                  <a:lnTo>
                    <a:pt x="5048250" y="1706041"/>
                  </a:lnTo>
                  <a:lnTo>
                    <a:pt x="5048250" y="1708683"/>
                  </a:lnTo>
                  <a:lnTo>
                    <a:pt x="5048720" y="1709801"/>
                  </a:lnTo>
                  <a:lnTo>
                    <a:pt x="5050574" y="1711655"/>
                  </a:lnTo>
                  <a:lnTo>
                    <a:pt x="5051704" y="1712125"/>
                  </a:lnTo>
                  <a:lnTo>
                    <a:pt x="5054333" y="1712125"/>
                  </a:lnTo>
                  <a:lnTo>
                    <a:pt x="5055451" y="1711655"/>
                  </a:lnTo>
                  <a:lnTo>
                    <a:pt x="5057318" y="1709801"/>
                  </a:lnTo>
                  <a:lnTo>
                    <a:pt x="5057775" y="1708683"/>
                  </a:lnTo>
                  <a:lnTo>
                    <a:pt x="5057775" y="1706041"/>
                  </a:lnTo>
                  <a:close/>
                </a:path>
                <a:path w="7010400" h="2847340">
                  <a:moveTo>
                    <a:pt x="5057775" y="1138516"/>
                  </a:moveTo>
                  <a:lnTo>
                    <a:pt x="5057318" y="1137399"/>
                  </a:lnTo>
                  <a:lnTo>
                    <a:pt x="5055451" y="1135532"/>
                  </a:lnTo>
                  <a:lnTo>
                    <a:pt x="5054333" y="1135075"/>
                  </a:lnTo>
                  <a:lnTo>
                    <a:pt x="5051704" y="1135075"/>
                  </a:lnTo>
                  <a:lnTo>
                    <a:pt x="5050574" y="1135532"/>
                  </a:lnTo>
                  <a:lnTo>
                    <a:pt x="5048720" y="1137399"/>
                  </a:lnTo>
                  <a:lnTo>
                    <a:pt x="5048250" y="1138516"/>
                  </a:lnTo>
                  <a:lnTo>
                    <a:pt x="5048250" y="1141145"/>
                  </a:lnTo>
                  <a:lnTo>
                    <a:pt x="5048720" y="1142263"/>
                  </a:lnTo>
                  <a:lnTo>
                    <a:pt x="5050574" y="1144130"/>
                  </a:lnTo>
                  <a:lnTo>
                    <a:pt x="5051704" y="1144600"/>
                  </a:lnTo>
                  <a:lnTo>
                    <a:pt x="5054333" y="1144600"/>
                  </a:lnTo>
                  <a:lnTo>
                    <a:pt x="5055451" y="1144130"/>
                  </a:lnTo>
                  <a:lnTo>
                    <a:pt x="5057318" y="1142263"/>
                  </a:lnTo>
                  <a:lnTo>
                    <a:pt x="5057775" y="1141145"/>
                  </a:lnTo>
                  <a:lnTo>
                    <a:pt x="5057775" y="1138516"/>
                  </a:lnTo>
                  <a:close/>
                </a:path>
                <a:path w="7010400" h="2847340">
                  <a:moveTo>
                    <a:pt x="5057775" y="570979"/>
                  </a:moveTo>
                  <a:lnTo>
                    <a:pt x="5057318" y="569861"/>
                  </a:lnTo>
                  <a:lnTo>
                    <a:pt x="5055451" y="568007"/>
                  </a:lnTo>
                  <a:lnTo>
                    <a:pt x="5054333" y="567537"/>
                  </a:lnTo>
                  <a:lnTo>
                    <a:pt x="5051704" y="567537"/>
                  </a:lnTo>
                  <a:lnTo>
                    <a:pt x="5050574" y="568007"/>
                  </a:lnTo>
                  <a:lnTo>
                    <a:pt x="5048720" y="569861"/>
                  </a:lnTo>
                  <a:lnTo>
                    <a:pt x="5048250" y="570979"/>
                  </a:lnTo>
                  <a:lnTo>
                    <a:pt x="5048250" y="573620"/>
                  </a:lnTo>
                  <a:lnTo>
                    <a:pt x="5048720" y="574738"/>
                  </a:lnTo>
                  <a:lnTo>
                    <a:pt x="5050574" y="576592"/>
                  </a:lnTo>
                  <a:lnTo>
                    <a:pt x="5051704" y="577062"/>
                  </a:lnTo>
                  <a:lnTo>
                    <a:pt x="5054333" y="577062"/>
                  </a:lnTo>
                  <a:lnTo>
                    <a:pt x="5055451" y="576592"/>
                  </a:lnTo>
                  <a:lnTo>
                    <a:pt x="5057318" y="574738"/>
                  </a:lnTo>
                  <a:lnTo>
                    <a:pt x="5057775" y="573620"/>
                  </a:lnTo>
                  <a:lnTo>
                    <a:pt x="5057775" y="570979"/>
                  </a:lnTo>
                  <a:close/>
                </a:path>
                <a:path w="7010400" h="2847340">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7010400" h="2847340">
                  <a:moveTo>
                    <a:pt x="5105400" y="2841104"/>
                  </a:moveTo>
                  <a:lnTo>
                    <a:pt x="5104943" y="2839986"/>
                  </a:lnTo>
                  <a:lnTo>
                    <a:pt x="5103076" y="2838132"/>
                  </a:lnTo>
                  <a:lnTo>
                    <a:pt x="5101958" y="2837662"/>
                  </a:lnTo>
                  <a:lnTo>
                    <a:pt x="5099329" y="2837662"/>
                  </a:lnTo>
                  <a:lnTo>
                    <a:pt x="5098212" y="2838132"/>
                  </a:lnTo>
                  <a:lnTo>
                    <a:pt x="5096345" y="2839986"/>
                  </a:lnTo>
                  <a:lnTo>
                    <a:pt x="5095875" y="2841104"/>
                  </a:lnTo>
                  <a:lnTo>
                    <a:pt x="5095875" y="2843746"/>
                  </a:lnTo>
                  <a:lnTo>
                    <a:pt x="5096345" y="2844863"/>
                  </a:lnTo>
                  <a:lnTo>
                    <a:pt x="5098212" y="2846717"/>
                  </a:lnTo>
                  <a:lnTo>
                    <a:pt x="5099329" y="2847187"/>
                  </a:lnTo>
                  <a:lnTo>
                    <a:pt x="5101958" y="2847187"/>
                  </a:lnTo>
                  <a:lnTo>
                    <a:pt x="5103076" y="2846717"/>
                  </a:lnTo>
                  <a:lnTo>
                    <a:pt x="5104943" y="2844863"/>
                  </a:lnTo>
                  <a:lnTo>
                    <a:pt x="5105400" y="2843746"/>
                  </a:lnTo>
                  <a:lnTo>
                    <a:pt x="5105400" y="2841104"/>
                  </a:lnTo>
                  <a:close/>
                </a:path>
                <a:path w="7010400" h="2847340">
                  <a:moveTo>
                    <a:pt x="5105400" y="2273579"/>
                  </a:moveTo>
                  <a:lnTo>
                    <a:pt x="5104943" y="2272449"/>
                  </a:lnTo>
                  <a:lnTo>
                    <a:pt x="5103076" y="2270595"/>
                  </a:lnTo>
                  <a:lnTo>
                    <a:pt x="5101958" y="2270125"/>
                  </a:lnTo>
                  <a:lnTo>
                    <a:pt x="5099329" y="2270125"/>
                  </a:lnTo>
                  <a:lnTo>
                    <a:pt x="5098212" y="2270595"/>
                  </a:lnTo>
                  <a:lnTo>
                    <a:pt x="5096345" y="2272449"/>
                  </a:lnTo>
                  <a:lnTo>
                    <a:pt x="5095875" y="2273579"/>
                  </a:lnTo>
                  <a:lnTo>
                    <a:pt x="5095875" y="2276208"/>
                  </a:lnTo>
                  <a:lnTo>
                    <a:pt x="5096345" y="2277326"/>
                  </a:lnTo>
                  <a:lnTo>
                    <a:pt x="5098212" y="2279192"/>
                  </a:lnTo>
                  <a:lnTo>
                    <a:pt x="5099329" y="2279650"/>
                  </a:lnTo>
                  <a:lnTo>
                    <a:pt x="5101958" y="2279650"/>
                  </a:lnTo>
                  <a:lnTo>
                    <a:pt x="5103076" y="2279192"/>
                  </a:lnTo>
                  <a:lnTo>
                    <a:pt x="5104943" y="2277326"/>
                  </a:lnTo>
                  <a:lnTo>
                    <a:pt x="5105400" y="2276208"/>
                  </a:lnTo>
                  <a:lnTo>
                    <a:pt x="5105400" y="2273579"/>
                  </a:lnTo>
                  <a:close/>
                </a:path>
                <a:path w="7010400" h="2847340">
                  <a:moveTo>
                    <a:pt x="5105400" y="1706041"/>
                  </a:moveTo>
                  <a:lnTo>
                    <a:pt x="5104943" y="1704924"/>
                  </a:lnTo>
                  <a:lnTo>
                    <a:pt x="5103076" y="1703070"/>
                  </a:lnTo>
                  <a:lnTo>
                    <a:pt x="5101958" y="1702600"/>
                  </a:lnTo>
                  <a:lnTo>
                    <a:pt x="5099329" y="1702600"/>
                  </a:lnTo>
                  <a:lnTo>
                    <a:pt x="5098212" y="1703070"/>
                  </a:lnTo>
                  <a:lnTo>
                    <a:pt x="5096345" y="1704924"/>
                  </a:lnTo>
                  <a:lnTo>
                    <a:pt x="5095875" y="1706041"/>
                  </a:lnTo>
                  <a:lnTo>
                    <a:pt x="5095875" y="1708683"/>
                  </a:lnTo>
                  <a:lnTo>
                    <a:pt x="5096345" y="1709801"/>
                  </a:lnTo>
                  <a:lnTo>
                    <a:pt x="5098212" y="1711655"/>
                  </a:lnTo>
                  <a:lnTo>
                    <a:pt x="5099329" y="1712125"/>
                  </a:lnTo>
                  <a:lnTo>
                    <a:pt x="5101958" y="1712125"/>
                  </a:lnTo>
                  <a:lnTo>
                    <a:pt x="5103076" y="1711655"/>
                  </a:lnTo>
                  <a:lnTo>
                    <a:pt x="5104943" y="1709801"/>
                  </a:lnTo>
                  <a:lnTo>
                    <a:pt x="5105400" y="1708683"/>
                  </a:lnTo>
                  <a:lnTo>
                    <a:pt x="5105400" y="1706041"/>
                  </a:lnTo>
                  <a:close/>
                </a:path>
                <a:path w="7010400" h="2847340">
                  <a:moveTo>
                    <a:pt x="5105400" y="1138516"/>
                  </a:moveTo>
                  <a:lnTo>
                    <a:pt x="5104943" y="1137399"/>
                  </a:lnTo>
                  <a:lnTo>
                    <a:pt x="5103076" y="1135532"/>
                  </a:lnTo>
                  <a:lnTo>
                    <a:pt x="5101958" y="1135075"/>
                  </a:lnTo>
                  <a:lnTo>
                    <a:pt x="5099329" y="1135075"/>
                  </a:lnTo>
                  <a:lnTo>
                    <a:pt x="5098212" y="1135532"/>
                  </a:lnTo>
                  <a:lnTo>
                    <a:pt x="5096345" y="1137399"/>
                  </a:lnTo>
                  <a:lnTo>
                    <a:pt x="5095875" y="1138516"/>
                  </a:lnTo>
                  <a:lnTo>
                    <a:pt x="5095875" y="1141145"/>
                  </a:lnTo>
                  <a:lnTo>
                    <a:pt x="5096345" y="1142263"/>
                  </a:lnTo>
                  <a:lnTo>
                    <a:pt x="5098212" y="1144130"/>
                  </a:lnTo>
                  <a:lnTo>
                    <a:pt x="5099329" y="1144600"/>
                  </a:lnTo>
                  <a:lnTo>
                    <a:pt x="5101958" y="1144600"/>
                  </a:lnTo>
                  <a:lnTo>
                    <a:pt x="5103076" y="1144130"/>
                  </a:lnTo>
                  <a:lnTo>
                    <a:pt x="5104943" y="1142263"/>
                  </a:lnTo>
                  <a:lnTo>
                    <a:pt x="5105400" y="1141145"/>
                  </a:lnTo>
                  <a:lnTo>
                    <a:pt x="5105400" y="1138516"/>
                  </a:lnTo>
                  <a:close/>
                </a:path>
                <a:path w="7010400" h="2847340">
                  <a:moveTo>
                    <a:pt x="5105400" y="570979"/>
                  </a:moveTo>
                  <a:lnTo>
                    <a:pt x="5104943" y="569861"/>
                  </a:lnTo>
                  <a:lnTo>
                    <a:pt x="5103076" y="568007"/>
                  </a:lnTo>
                  <a:lnTo>
                    <a:pt x="5101958" y="567537"/>
                  </a:lnTo>
                  <a:lnTo>
                    <a:pt x="5099329" y="567537"/>
                  </a:lnTo>
                  <a:lnTo>
                    <a:pt x="5098212" y="568007"/>
                  </a:lnTo>
                  <a:lnTo>
                    <a:pt x="5096345" y="569861"/>
                  </a:lnTo>
                  <a:lnTo>
                    <a:pt x="5095875" y="570979"/>
                  </a:lnTo>
                  <a:lnTo>
                    <a:pt x="5095875" y="573620"/>
                  </a:lnTo>
                  <a:lnTo>
                    <a:pt x="5096345" y="574738"/>
                  </a:lnTo>
                  <a:lnTo>
                    <a:pt x="5098212" y="576592"/>
                  </a:lnTo>
                  <a:lnTo>
                    <a:pt x="5099329" y="577062"/>
                  </a:lnTo>
                  <a:lnTo>
                    <a:pt x="5101958" y="577062"/>
                  </a:lnTo>
                  <a:lnTo>
                    <a:pt x="5103076" y="576592"/>
                  </a:lnTo>
                  <a:lnTo>
                    <a:pt x="5104943" y="574738"/>
                  </a:lnTo>
                  <a:lnTo>
                    <a:pt x="5105400" y="573620"/>
                  </a:lnTo>
                  <a:lnTo>
                    <a:pt x="5105400" y="570979"/>
                  </a:lnTo>
                  <a:close/>
                </a:path>
                <a:path w="7010400" h="2847340">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7010400" h="2847340">
                  <a:moveTo>
                    <a:pt x="5153025" y="2841104"/>
                  </a:moveTo>
                  <a:lnTo>
                    <a:pt x="5152568" y="2839986"/>
                  </a:lnTo>
                  <a:lnTo>
                    <a:pt x="5150701" y="2838132"/>
                  </a:lnTo>
                  <a:lnTo>
                    <a:pt x="5149583" y="2837662"/>
                  </a:lnTo>
                  <a:lnTo>
                    <a:pt x="5146954" y="2837662"/>
                  </a:lnTo>
                  <a:lnTo>
                    <a:pt x="5145824" y="2838132"/>
                  </a:lnTo>
                  <a:lnTo>
                    <a:pt x="5143970" y="2839986"/>
                  </a:lnTo>
                  <a:lnTo>
                    <a:pt x="5143500" y="2841104"/>
                  </a:lnTo>
                  <a:lnTo>
                    <a:pt x="5143500" y="2843746"/>
                  </a:lnTo>
                  <a:lnTo>
                    <a:pt x="5143970" y="2844863"/>
                  </a:lnTo>
                  <a:lnTo>
                    <a:pt x="5145824" y="2846717"/>
                  </a:lnTo>
                  <a:lnTo>
                    <a:pt x="5146954" y="2847187"/>
                  </a:lnTo>
                  <a:lnTo>
                    <a:pt x="5149583" y="2847187"/>
                  </a:lnTo>
                  <a:lnTo>
                    <a:pt x="5150701" y="2846717"/>
                  </a:lnTo>
                  <a:lnTo>
                    <a:pt x="5152568" y="2844863"/>
                  </a:lnTo>
                  <a:lnTo>
                    <a:pt x="5153025" y="2843746"/>
                  </a:lnTo>
                  <a:lnTo>
                    <a:pt x="5153025" y="2841104"/>
                  </a:lnTo>
                  <a:close/>
                </a:path>
                <a:path w="7010400" h="2847340">
                  <a:moveTo>
                    <a:pt x="5153025" y="2273579"/>
                  </a:moveTo>
                  <a:lnTo>
                    <a:pt x="5152568" y="2272449"/>
                  </a:lnTo>
                  <a:lnTo>
                    <a:pt x="5150701" y="2270595"/>
                  </a:lnTo>
                  <a:lnTo>
                    <a:pt x="5149583" y="2270125"/>
                  </a:lnTo>
                  <a:lnTo>
                    <a:pt x="5146954" y="2270125"/>
                  </a:lnTo>
                  <a:lnTo>
                    <a:pt x="5145824" y="2270595"/>
                  </a:lnTo>
                  <a:lnTo>
                    <a:pt x="5143970" y="2272449"/>
                  </a:lnTo>
                  <a:lnTo>
                    <a:pt x="5143500" y="2273579"/>
                  </a:lnTo>
                  <a:lnTo>
                    <a:pt x="5143500" y="2276208"/>
                  </a:lnTo>
                  <a:lnTo>
                    <a:pt x="5143970" y="2277326"/>
                  </a:lnTo>
                  <a:lnTo>
                    <a:pt x="5145824" y="2279192"/>
                  </a:lnTo>
                  <a:lnTo>
                    <a:pt x="5146954" y="2279650"/>
                  </a:lnTo>
                  <a:lnTo>
                    <a:pt x="5149583" y="2279650"/>
                  </a:lnTo>
                  <a:lnTo>
                    <a:pt x="5150701" y="2279192"/>
                  </a:lnTo>
                  <a:lnTo>
                    <a:pt x="5152568" y="2277326"/>
                  </a:lnTo>
                  <a:lnTo>
                    <a:pt x="5153025" y="2276208"/>
                  </a:lnTo>
                  <a:lnTo>
                    <a:pt x="5153025" y="2273579"/>
                  </a:lnTo>
                  <a:close/>
                </a:path>
                <a:path w="7010400" h="2847340">
                  <a:moveTo>
                    <a:pt x="5153025" y="1706041"/>
                  </a:moveTo>
                  <a:lnTo>
                    <a:pt x="5152568" y="1704924"/>
                  </a:lnTo>
                  <a:lnTo>
                    <a:pt x="5150701" y="1703070"/>
                  </a:lnTo>
                  <a:lnTo>
                    <a:pt x="5149583" y="1702600"/>
                  </a:lnTo>
                  <a:lnTo>
                    <a:pt x="5146954" y="1702600"/>
                  </a:lnTo>
                  <a:lnTo>
                    <a:pt x="5145824" y="1703070"/>
                  </a:lnTo>
                  <a:lnTo>
                    <a:pt x="5143970" y="1704924"/>
                  </a:lnTo>
                  <a:lnTo>
                    <a:pt x="5143500" y="1706041"/>
                  </a:lnTo>
                  <a:lnTo>
                    <a:pt x="5143500" y="1708683"/>
                  </a:lnTo>
                  <a:lnTo>
                    <a:pt x="5143970" y="1709801"/>
                  </a:lnTo>
                  <a:lnTo>
                    <a:pt x="5145824" y="1711655"/>
                  </a:lnTo>
                  <a:lnTo>
                    <a:pt x="5146954" y="1712125"/>
                  </a:lnTo>
                  <a:lnTo>
                    <a:pt x="5149583" y="1712125"/>
                  </a:lnTo>
                  <a:lnTo>
                    <a:pt x="5150701" y="1711655"/>
                  </a:lnTo>
                  <a:lnTo>
                    <a:pt x="5152568" y="1709801"/>
                  </a:lnTo>
                  <a:lnTo>
                    <a:pt x="5153025" y="1708683"/>
                  </a:lnTo>
                  <a:lnTo>
                    <a:pt x="5153025" y="1706041"/>
                  </a:lnTo>
                  <a:close/>
                </a:path>
                <a:path w="7010400" h="2847340">
                  <a:moveTo>
                    <a:pt x="5153025" y="1138516"/>
                  </a:moveTo>
                  <a:lnTo>
                    <a:pt x="5152568" y="1137399"/>
                  </a:lnTo>
                  <a:lnTo>
                    <a:pt x="5150701" y="1135532"/>
                  </a:lnTo>
                  <a:lnTo>
                    <a:pt x="5149583" y="1135075"/>
                  </a:lnTo>
                  <a:lnTo>
                    <a:pt x="5146954" y="1135075"/>
                  </a:lnTo>
                  <a:lnTo>
                    <a:pt x="5145824" y="1135532"/>
                  </a:lnTo>
                  <a:lnTo>
                    <a:pt x="5143970" y="1137399"/>
                  </a:lnTo>
                  <a:lnTo>
                    <a:pt x="5143500" y="1138516"/>
                  </a:lnTo>
                  <a:lnTo>
                    <a:pt x="5143500" y="1141145"/>
                  </a:lnTo>
                  <a:lnTo>
                    <a:pt x="5143970" y="1142263"/>
                  </a:lnTo>
                  <a:lnTo>
                    <a:pt x="5145824" y="1144130"/>
                  </a:lnTo>
                  <a:lnTo>
                    <a:pt x="5146954" y="1144600"/>
                  </a:lnTo>
                  <a:lnTo>
                    <a:pt x="5149583" y="1144600"/>
                  </a:lnTo>
                  <a:lnTo>
                    <a:pt x="5150701" y="1144130"/>
                  </a:lnTo>
                  <a:lnTo>
                    <a:pt x="5152568" y="1142263"/>
                  </a:lnTo>
                  <a:lnTo>
                    <a:pt x="5153025" y="1141145"/>
                  </a:lnTo>
                  <a:lnTo>
                    <a:pt x="5153025" y="1138516"/>
                  </a:lnTo>
                  <a:close/>
                </a:path>
                <a:path w="7010400" h="2847340">
                  <a:moveTo>
                    <a:pt x="5153025" y="570979"/>
                  </a:moveTo>
                  <a:lnTo>
                    <a:pt x="5152568" y="569861"/>
                  </a:lnTo>
                  <a:lnTo>
                    <a:pt x="5150701" y="568007"/>
                  </a:lnTo>
                  <a:lnTo>
                    <a:pt x="5149583" y="567537"/>
                  </a:lnTo>
                  <a:lnTo>
                    <a:pt x="5146954" y="567537"/>
                  </a:lnTo>
                  <a:lnTo>
                    <a:pt x="5145824" y="568007"/>
                  </a:lnTo>
                  <a:lnTo>
                    <a:pt x="5143970" y="569861"/>
                  </a:lnTo>
                  <a:lnTo>
                    <a:pt x="5143500" y="570979"/>
                  </a:lnTo>
                  <a:lnTo>
                    <a:pt x="5143500" y="573620"/>
                  </a:lnTo>
                  <a:lnTo>
                    <a:pt x="5143970" y="574738"/>
                  </a:lnTo>
                  <a:lnTo>
                    <a:pt x="5145824" y="576592"/>
                  </a:lnTo>
                  <a:lnTo>
                    <a:pt x="5146954" y="577062"/>
                  </a:lnTo>
                  <a:lnTo>
                    <a:pt x="5149583" y="577062"/>
                  </a:lnTo>
                  <a:lnTo>
                    <a:pt x="5150701" y="576592"/>
                  </a:lnTo>
                  <a:lnTo>
                    <a:pt x="5152568" y="574738"/>
                  </a:lnTo>
                  <a:lnTo>
                    <a:pt x="5153025" y="573620"/>
                  </a:lnTo>
                  <a:lnTo>
                    <a:pt x="5153025" y="570979"/>
                  </a:lnTo>
                  <a:close/>
                </a:path>
                <a:path w="7010400" h="2847340">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7010400" h="2847340">
                  <a:moveTo>
                    <a:pt x="5200650" y="2841104"/>
                  </a:moveTo>
                  <a:lnTo>
                    <a:pt x="5200193" y="2839986"/>
                  </a:lnTo>
                  <a:lnTo>
                    <a:pt x="5198326" y="2838132"/>
                  </a:lnTo>
                  <a:lnTo>
                    <a:pt x="5197208" y="2837662"/>
                  </a:lnTo>
                  <a:lnTo>
                    <a:pt x="5194579" y="2837662"/>
                  </a:lnTo>
                  <a:lnTo>
                    <a:pt x="5193449" y="2838132"/>
                  </a:lnTo>
                  <a:lnTo>
                    <a:pt x="5191595" y="2839986"/>
                  </a:lnTo>
                  <a:lnTo>
                    <a:pt x="5191125" y="2841104"/>
                  </a:lnTo>
                  <a:lnTo>
                    <a:pt x="5191125" y="2843746"/>
                  </a:lnTo>
                  <a:lnTo>
                    <a:pt x="5191595" y="2844863"/>
                  </a:lnTo>
                  <a:lnTo>
                    <a:pt x="5193449" y="2846717"/>
                  </a:lnTo>
                  <a:lnTo>
                    <a:pt x="5194579" y="2847187"/>
                  </a:lnTo>
                  <a:lnTo>
                    <a:pt x="5197208" y="2847187"/>
                  </a:lnTo>
                  <a:lnTo>
                    <a:pt x="5198326" y="2846717"/>
                  </a:lnTo>
                  <a:lnTo>
                    <a:pt x="5200193" y="2844863"/>
                  </a:lnTo>
                  <a:lnTo>
                    <a:pt x="5200650" y="2843746"/>
                  </a:lnTo>
                  <a:lnTo>
                    <a:pt x="5200650" y="2841104"/>
                  </a:lnTo>
                  <a:close/>
                </a:path>
                <a:path w="7010400" h="2847340">
                  <a:moveTo>
                    <a:pt x="5200650" y="2273579"/>
                  </a:moveTo>
                  <a:lnTo>
                    <a:pt x="5200193" y="2272449"/>
                  </a:lnTo>
                  <a:lnTo>
                    <a:pt x="5198326" y="2270595"/>
                  </a:lnTo>
                  <a:lnTo>
                    <a:pt x="5197208" y="2270125"/>
                  </a:lnTo>
                  <a:lnTo>
                    <a:pt x="5194579" y="2270125"/>
                  </a:lnTo>
                  <a:lnTo>
                    <a:pt x="5193449" y="2270595"/>
                  </a:lnTo>
                  <a:lnTo>
                    <a:pt x="5191595" y="2272449"/>
                  </a:lnTo>
                  <a:lnTo>
                    <a:pt x="5191125" y="2273579"/>
                  </a:lnTo>
                  <a:lnTo>
                    <a:pt x="5191125" y="2276208"/>
                  </a:lnTo>
                  <a:lnTo>
                    <a:pt x="5191595" y="2277326"/>
                  </a:lnTo>
                  <a:lnTo>
                    <a:pt x="5193449" y="2279192"/>
                  </a:lnTo>
                  <a:lnTo>
                    <a:pt x="5194579" y="2279650"/>
                  </a:lnTo>
                  <a:lnTo>
                    <a:pt x="5197208" y="2279650"/>
                  </a:lnTo>
                  <a:lnTo>
                    <a:pt x="5198326" y="2279192"/>
                  </a:lnTo>
                  <a:lnTo>
                    <a:pt x="5200193" y="2277326"/>
                  </a:lnTo>
                  <a:lnTo>
                    <a:pt x="5200650" y="2276208"/>
                  </a:lnTo>
                  <a:lnTo>
                    <a:pt x="5200650" y="2273579"/>
                  </a:lnTo>
                  <a:close/>
                </a:path>
                <a:path w="7010400" h="2847340">
                  <a:moveTo>
                    <a:pt x="5200650" y="1706041"/>
                  </a:moveTo>
                  <a:lnTo>
                    <a:pt x="5200193" y="1704924"/>
                  </a:lnTo>
                  <a:lnTo>
                    <a:pt x="5198326" y="1703070"/>
                  </a:lnTo>
                  <a:lnTo>
                    <a:pt x="5197208" y="1702600"/>
                  </a:lnTo>
                  <a:lnTo>
                    <a:pt x="5194579" y="1702600"/>
                  </a:lnTo>
                  <a:lnTo>
                    <a:pt x="5193449" y="1703070"/>
                  </a:lnTo>
                  <a:lnTo>
                    <a:pt x="5191595" y="1704924"/>
                  </a:lnTo>
                  <a:lnTo>
                    <a:pt x="5191125" y="1706041"/>
                  </a:lnTo>
                  <a:lnTo>
                    <a:pt x="5191125" y="1708683"/>
                  </a:lnTo>
                  <a:lnTo>
                    <a:pt x="5191595" y="1709801"/>
                  </a:lnTo>
                  <a:lnTo>
                    <a:pt x="5193449" y="1711655"/>
                  </a:lnTo>
                  <a:lnTo>
                    <a:pt x="5194579" y="1712125"/>
                  </a:lnTo>
                  <a:lnTo>
                    <a:pt x="5197208" y="1712125"/>
                  </a:lnTo>
                  <a:lnTo>
                    <a:pt x="5198326" y="1711655"/>
                  </a:lnTo>
                  <a:lnTo>
                    <a:pt x="5200193" y="1709801"/>
                  </a:lnTo>
                  <a:lnTo>
                    <a:pt x="5200650" y="1708683"/>
                  </a:lnTo>
                  <a:lnTo>
                    <a:pt x="5200650" y="1706041"/>
                  </a:lnTo>
                  <a:close/>
                </a:path>
                <a:path w="7010400" h="2847340">
                  <a:moveTo>
                    <a:pt x="5200650" y="1138516"/>
                  </a:moveTo>
                  <a:lnTo>
                    <a:pt x="5200193" y="1137399"/>
                  </a:lnTo>
                  <a:lnTo>
                    <a:pt x="5198326" y="1135532"/>
                  </a:lnTo>
                  <a:lnTo>
                    <a:pt x="5197208" y="1135075"/>
                  </a:lnTo>
                  <a:lnTo>
                    <a:pt x="5194579" y="1135075"/>
                  </a:lnTo>
                  <a:lnTo>
                    <a:pt x="5193449" y="1135532"/>
                  </a:lnTo>
                  <a:lnTo>
                    <a:pt x="5191595" y="1137399"/>
                  </a:lnTo>
                  <a:lnTo>
                    <a:pt x="5191125" y="1138516"/>
                  </a:lnTo>
                  <a:lnTo>
                    <a:pt x="5191125" y="1141145"/>
                  </a:lnTo>
                  <a:lnTo>
                    <a:pt x="5191595" y="1142263"/>
                  </a:lnTo>
                  <a:lnTo>
                    <a:pt x="5193449" y="1144130"/>
                  </a:lnTo>
                  <a:lnTo>
                    <a:pt x="5194579" y="1144600"/>
                  </a:lnTo>
                  <a:lnTo>
                    <a:pt x="5197208" y="1144600"/>
                  </a:lnTo>
                  <a:lnTo>
                    <a:pt x="5198326" y="1144130"/>
                  </a:lnTo>
                  <a:lnTo>
                    <a:pt x="5200193" y="1142263"/>
                  </a:lnTo>
                  <a:lnTo>
                    <a:pt x="5200650" y="1141145"/>
                  </a:lnTo>
                  <a:lnTo>
                    <a:pt x="5200650" y="1138516"/>
                  </a:lnTo>
                  <a:close/>
                </a:path>
                <a:path w="7010400" h="2847340">
                  <a:moveTo>
                    <a:pt x="5200650" y="570979"/>
                  </a:moveTo>
                  <a:lnTo>
                    <a:pt x="5200193" y="569861"/>
                  </a:lnTo>
                  <a:lnTo>
                    <a:pt x="5198326" y="568007"/>
                  </a:lnTo>
                  <a:lnTo>
                    <a:pt x="5197208" y="567537"/>
                  </a:lnTo>
                  <a:lnTo>
                    <a:pt x="5194579" y="567537"/>
                  </a:lnTo>
                  <a:lnTo>
                    <a:pt x="5193449" y="568007"/>
                  </a:lnTo>
                  <a:lnTo>
                    <a:pt x="5191595" y="569861"/>
                  </a:lnTo>
                  <a:lnTo>
                    <a:pt x="5191125" y="570979"/>
                  </a:lnTo>
                  <a:lnTo>
                    <a:pt x="5191125" y="573620"/>
                  </a:lnTo>
                  <a:lnTo>
                    <a:pt x="5191595" y="574738"/>
                  </a:lnTo>
                  <a:lnTo>
                    <a:pt x="5193449" y="576592"/>
                  </a:lnTo>
                  <a:lnTo>
                    <a:pt x="5194579" y="577062"/>
                  </a:lnTo>
                  <a:lnTo>
                    <a:pt x="5197208" y="577062"/>
                  </a:lnTo>
                  <a:lnTo>
                    <a:pt x="5198326" y="576592"/>
                  </a:lnTo>
                  <a:lnTo>
                    <a:pt x="5200193" y="574738"/>
                  </a:lnTo>
                  <a:lnTo>
                    <a:pt x="5200650" y="573620"/>
                  </a:lnTo>
                  <a:lnTo>
                    <a:pt x="5200650" y="570979"/>
                  </a:lnTo>
                  <a:close/>
                </a:path>
                <a:path w="7010400" h="2847340">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7010400" h="2847340">
                  <a:moveTo>
                    <a:pt x="5248275" y="2841104"/>
                  </a:moveTo>
                  <a:lnTo>
                    <a:pt x="5247818" y="2839986"/>
                  </a:lnTo>
                  <a:lnTo>
                    <a:pt x="5245951" y="2838132"/>
                  </a:lnTo>
                  <a:lnTo>
                    <a:pt x="5244833" y="2837662"/>
                  </a:lnTo>
                  <a:lnTo>
                    <a:pt x="5242204" y="2837662"/>
                  </a:lnTo>
                  <a:lnTo>
                    <a:pt x="5241074" y="2838132"/>
                  </a:lnTo>
                  <a:lnTo>
                    <a:pt x="5239220" y="2839986"/>
                  </a:lnTo>
                  <a:lnTo>
                    <a:pt x="5238750" y="2841104"/>
                  </a:lnTo>
                  <a:lnTo>
                    <a:pt x="5238750" y="2843746"/>
                  </a:lnTo>
                  <a:lnTo>
                    <a:pt x="5239220" y="2844863"/>
                  </a:lnTo>
                  <a:lnTo>
                    <a:pt x="5241074" y="2846717"/>
                  </a:lnTo>
                  <a:lnTo>
                    <a:pt x="5242204" y="2847187"/>
                  </a:lnTo>
                  <a:lnTo>
                    <a:pt x="5244833" y="2847187"/>
                  </a:lnTo>
                  <a:lnTo>
                    <a:pt x="5245951" y="2846717"/>
                  </a:lnTo>
                  <a:lnTo>
                    <a:pt x="5247818" y="2844863"/>
                  </a:lnTo>
                  <a:lnTo>
                    <a:pt x="5248275" y="2843746"/>
                  </a:lnTo>
                  <a:lnTo>
                    <a:pt x="5248275" y="2841104"/>
                  </a:lnTo>
                  <a:close/>
                </a:path>
                <a:path w="7010400" h="2847340">
                  <a:moveTo>
                    <a:pt x="5248275" y="2273579"/>
                  </a:moveTo>
                  <a:lnTo>
                    <a:pt x="5247818" y="2272449"/>
                  </a:lnTo>
                  <a:lnTo>
                    <a:pt x="5245951" y="2270595"/>
                  </a:lnTo>
                  <a:lnTo>
                    <a:pt x="5244833" y="2270125"/>
                  </a:lnTo>
                  <a:lnTo>
                    <a:pt x="5242204" y="2270125"/>
                  </a:lnTo>
                  <a:lnTo>
                    <a:pt x="5241074" y="2270595"/>
                  </a:lnTo>
                  <a:lnTo>
                    <a:pt x="5239220" y="2272449"/>
                  </a:lnTo>
                  <a:lnTo>
                    <a:pt x="5238750" y="2273579"/>
                  </a:lnTo>
                  <a:lnTo>
                    <a:pt x="5238750" y="2276208"/>
                  </a:lnTo>
                  <a:lnTo>
                    <a:pt x="5239220" y="2277326"/>
                  </a:lnTo>
                  <a:lnTo>
                    <a:pt x="5241074" y="2279192"/>
                  </a:lnTo>
                  <a:lnTo>
                    <a:pt x="5242204" y="2279650"/>
                  </a:lnTo>
                  <a:lnTo>
                    <a:pt x="5244833" y="2279650"/>
                  </a:lnTo>
                  <a:lnTo>
                    <a:pt x="5245951" y="2279192"/>
                  </a:lnTo>
                  <a:lnTo>
                    <a:pt x="5247818" y="2277326"/>
                  </a:lnTo>
                  <a:lnTo>
                    <a:pt x="5248275" y="2276208"/>
                  </a:lnTo>
                  <a:lnTo>
                    <a:pt x="5248275" y="2273579"/>
                  </a:lnTo>
                  <a:close/>
                </a:path>
                <a:path w="7010400" h="2847340">
                  <a:moveTo>
                    <a:pt x="5248275" y="1706041"/>
                  </a:moveTo>
                  <a:lnTo>
                    <a:pt x="5247818" y="1704924"/>
                  </a:lnTo>
                  <a:lnTo>
                    <a:pt x="5245951" y="1703070"/>
                  </a:lnTo>
                  <a:lnTo>
                    <a:pt x="5244833" y="1702600"/>
                  </a:lnTo>
                  <a:lnTo>
                    <a:pt x="5242204" y="1702600"/>
                  </a:lnTo>
                  <a:lnTo>
                    <a:pt x="5241074" y="1703070"/>
                  </a:lnTo>
                  <a:lnTo>
                    <a:pt x="5239220" y="1704924"/>
                  </a:lnTo>
                  <a:lnTo>
                    <a:pt x="5238750" y="1706041"/>
                  </a:lnTo>
                  <a:lnTo>
                    <a:pt x="5238750" y="1708683"/>
                  </a:lnTo>
                  <a:lnTo>
                    <a:pt x="5239220" y="1709801"/>
                  </a:lnTo>
                  <a:lnTo>
                    <a:pt x="5241074" y="1711655"/>
                  </a:lnTo>
                  <a:lnTo>
                    <a:pt x="5242204" y="1712125"/>
                  </a:lnTo>
                  <a:lnTo>
                    <a:pt x="5244833" y="1712125"/>
                  </a:lnTo>
                  <a:lnTo>
                    <a:pt x="5245951" y="1711655"/>
                  </a:lnTo>
                  <a:lnTo>
                    <a:pt x="5247818" y="1709801"/>
                  </a:lnTo>
                  <a:lnTo>
                    <a:pt x="5248275" y="1708683"/>
                  </a:lnTo>
                  <a:lnTo>
                    <a:pt x="5248275" y="1706041"/>
                  </a:lnTo>
                  <a:close/>
                </a:path>
                <a:path w="7010400" h="2847340">
                  <a:moveTo>
                    <a:pt x="5248275" y="1138516"/>
                  </a:moveTo>
                  <a:lnTo>
                    <a:pt x="5247818" y="1137399"/>
                  </a:lnTo>
                  <a:lnTo>
                    <a:pt x="5245951" y="1135532"/>
                  </a:lnTo>
                  <a:lnTo>
                    <a:pt x="5244833" y="1135075"/>
                  </a:lnTo>
                  <a:lnTo>
                    <a:pt x="5242204" y="1135075"/>
                  </a:lnTo>
                  <a:lnTo>
                    <a:pt x="5241074" y="1135532"/>
                  </a:lnTo>
                  <a:lnTo>
                    <a:pt x="5239220" y="1137399"/>
                  </a:lnTo>
                  <a:lnTo>
                    <a:pt x="5238750" y="1138516"/>
                  </a:lnTo>
                  <a:lnTo>
                    <a:pt x="5238750" y="1141145"/>
                  </a:lnTo>
                  <a:lnTo>
                    <a:pt x="5239220" y="1142263"/>
                  </a:lnTo>
                  <a:lnTo>
                    <a:pt x="5241074" y="1144130"/>
                  </a:lnTo>
                  <a:lnTo>
                    <a:pt x="5242204" y="1144600"/>
                  </a:lnTo>
                  <a:lnTo>
                    <a:pt x="5244833" y="1144600"/>
                  </a:lnTo>
                  <a:lnTo>
                    <a:pt x="5245951" y="1144130"/>
                  </a:lnTo>
                  <a:lnTo>
                    <a:pt x="5247818" y="1142263"/>
                  </a:lnTo>
                  <a:lnTo>
                    <a:pt x="5248275" y="1141145"/>
                  </a:lnTo>
                  <a:lnTo>
                    <a:pt x="5248275" y="1138516"/>
                  </a:lnTo>
                  <a:close/>
                </a:path>
                <a:path w="7010400" h="2847340">
                  <a:moveTo>
                    <a:pt x="5248275" y="570979"/>
                  </a:moveTo>
                  <a:lnTo>
                    <a:pt x="5247818" y="569861"/>
                  </a:lnTo>
                  <a:lnTo>
                    <a:pt x="5245951" y="568007"/>
                  </a:lnTo>
                  <a:lnTo>
                    <a:pt x="5244833" y="567537"/>
                  </a:lnTo>
                  <a:lnTo>
                    <a:pt x="5242204" y="567537"/>
                  </a:lnTo>
                  <a:lnTo>
                    <a:pt x="5241074" y="568007"/>
                  </a:lnTo>
                  <a:lnTo>
                    <a:pt x="5239220" y="569861"/>
                  </a:lnTo>
                  <a:lnTo>
                    <a:pt x="5238750" y="570979"/>
                  </a:lnTo>
                  <a:lnTo>
                    <a:pt x="5238750" y="573620"/>
                  </a:lnTo>
                  <a:lnTo>
                    <a:pt x="5239220" y="574738"/>
                  </a:lnTo>
                  <a:lnTo>
                    <a:pt x="5241074" y="576592"/>
                  </a:lnTo>
                  <a:lnTo>
                    <a:pt x="5242204" y="577062"/>
                  </a:lnTo>
                  <a:lnTo>
                    <a:pt x="5244833" y="577062"/>
                  </a:lnTo>
                  <a:lnTo>
                    <a:pt x="5245951" y="576592"/>
                  </a:lnTo>
                  <a:lnTo>
                    <a:pt x="5247818" y="574738"/>
                  </a:lnTo>
                  <a:lnTo>
                    <a:pt x="5248275" y="573620"/>
                  </a:lnTo>
                  <a:lnTo>
                    <a:pt x="5248275" y="570979"/>
                  </a:lnTo>
                  <a:close/>
                </a:path>
                <a:path w="7010400" h="2847340">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7010400" h="2847340">
                  <a:moveTo>
                    <a:pt x="5295900" y="2841104"/>
                  </a:moveTo>
                  <a:lnTo>
                    <a:pt x="5295443" y="2839986"/>
                  </a:lnTo>
                  <a:lnTo>
                    <a:pt x="5293576" y="2838132"/>
                  </a:lnTo>
                  <a:lnTo>
                    <a:pt x="5292458" y="2837662"/>
                  </a:lnTo>
                  <a:lnTo>
                    <a:pt x="5289829" y="2837662"/>
                  </a:lnTo>
                  <a:lnTo>
                    <a:pt x="5288699" y="2838132"/>
                  </a:lnTo>
                  <a:lnTo>
                    <a:pt x="5286845" y="2839986"/>
                  </a:lnTo>
                  <a:lnTo>
                    <a:pt x="5286375" y="2841104"/>
                  </a:lnTo>
                  <a:lnTo>
                    <a:pt x="5286375" y="2843746"/>
                  </a:lnTo>
                  <a:lnTo>
                    <a:pt x="5286845" y="2844863"/>
                  </a:lnTo>
                  <a:lnTo>
                    <a:pt x="5288699" y="2846717"/>
                  </a:lnTo>
                  <a:lnTo>
                    <a:pt x="5289829" y="2847187"/>
                  </a:lnTo>
                  <a:lnTo>
                    <a:pt x="5292458" y="2847187"/>
                  </a:lnTo>
                  <a:lnTo>
                    <a:pt x="5293576" y="2846717"/>
                  </a:lnTo>
                  <a:lnTo>
                    <a:pt x="5295443" y="2844863"/>
                  </a:lnTo>
                  <a:lnTo>
                    <a:pt x="5295900" y="2843746"/>
                  </a:lnTo>
                  <a:lnTo>
                    <a:pt x="5295900" y="2841104"/>
                  </a:lnTo>
                  <a:close/>
                </a:path>
                <a:path w="7010400" h="2847340">
                  <a:moveTo>
                    <a:pt x="5295900" y="2273579"/>
                  </a:moveTo>
                  <a:lnTo>
                    <a:pt x="5295443" y="2272449"/>
                  </a:lnTo>
                  <a:lnTo>
                    <a:pt x="5293576" y="2270595"/>
                  </a:lnTo>
                  <a:lnTo>
                    <a:pt x="5292458" y="2270125"/>
                  </a:lnTo>
                  <a:lnTo>
                    <a:pt x="5289829" y="2270125"/>
                  </a:lnTo>
                  <a:lnTo>
                    <a:pt x="5288699" y="2270595"/>
                  </a:lnTo>
                  <a:lnTo>
                    <a:pt x="5286845" y="2272449"/>
                  </a:lnTo>
                  <a:lnTo>
                    <a:pt x="5286375" y="2273579"/>
                  </a:lnTo>
                  <a:lnTo>
                    <a:pt x="5286375" y="2276208"/>
                  </a:lnTo>
                  <a:lnTo>
                    <a:pt x="5286845" y="2277326"/>
                  </a:lnTo>
                  <a:lnTo>
                    <a:pt x="5288699" y="2279192"/>
                  </a:lnTo>
                  <a:lnTo>
                    <a:pt x="5289829" y="2279650"/>
                  </a:lnTo>
                  <a:lnTo>
                    <a:pt x="5292458" y="2279650"/>
                  </a:lnTo>
                  <a:lnTo>
                    <a:pt x="5293576" y="2279192"/>
                  </a:lnTo>
                  <a:lnTo>
                    <a:pt x="5295443" y="2277326"/>
                  </a:lnTo>
                  <a:lnTo>
                    <a:pt x="5295900" y="2276208"/>
                  </a:lnTo>
                  <a:lnTo>
                    <a:pt x="5295900" y="2273579"/>
                  </a:lnTo>
                  <a:close/>
                </a:path>
                <a:path w="7010400" h="2847340">
                  <a:moveTo>
                    <a:pt x="5295900" y="1706041"/>
                  </a:moveTo>
                  <a:lnTo>
                    <a:pt x="5295443" y="1704924"/>
                  </a:lnTo>
                  <a:lnTo>
                    <a:pt x="5293576" y="1703070"/>
                  </a:lnTo>
                  <a:lnTo>
                    <a:pt x="5292458" y="1702600"/>
                  </a:lnTo>
                  <a:lnTo>
                    <a:pt x="5289829" y="1702600"/>
                  </a:lnTo>
                  <a:lnTo>
                    <a:pt x="5288699" y="1703070"/>
                  </a:lnTo>
                  <a:lnTo>
                    <a:pt x="5286845" y="1704924"/>
                  </a:lnTo>
                  <a:lnTo>
                    <a:pt x="5286375" y="1706041"/>
                  </a:lnTo>
                  <a:lnTo>
                    <a:pt x="5286375" y="1708683"/>
                  </a:lnTo>
                  <a:lnTo>
                    <a:pt x="5286845" y="1709801"/>
                  </a:lnTo>
                  <a:lnTo>
                    <a:pt x="5288699" y="1711655"/>
                  </a:lnTo>
                  <a:lnTo>
                    <a:pt x="5289829" y="1712125"/>
                  </a:lnTo>
                  <a:lnTo>
                    <a:pt x="5292458" y="1712125"/>
                  </a:lnTo>
                  <a:lnTo>
                    <a:pt x="5293576" y="1711655"/>
                  </a:lnTo>
                  <a:lnTo>
                    <a:pt x="5295443" y="1709801"/>
                  </a:lnTo>
                  <a:lnTo>
                    <a:pt x="5295900" y="1708683"/>
                  </a:lnTo>
                  <a:lnTo>
                    <a:pt x="5295900" y="1706041"/>
                  </a:lnTo>
                  <a:close/>
                </a:path>
                <a:path w="7010400" h="2847340">
                  <a:moveTo>
                    <a:pt x="5295900" y="1138516"/>
                  </a:moveTo>
                  <a:lnTo>
                    <a:pt x="5295443" y="1137399"/>
                  </a:lnTo>
                  <a:lnTo>
                    <a:pt x="5293576" y="1135532"/>
                  </a:lnTo>
                  <a:lnTo>
                    <a:pt x="5292458" y="1135075"/>
                  </a:lnTo>
                  <a:lnTo>
                    <a:pt x="5289829" y="1135075"/>
                  </a:lnTo>
                  <a:lnTo>
                    <a:pt x="5288699" y="1135532"/>
                  </a:lnTo>
                  <a:lnTo>
                    <a:pt x="5286845" y="1137399"/>
                  </a:lnTo>
                  <a:lnTo>
                    <a:pt x="5286375" y="1138516"/>
                  </a:lnTo>
                  <a:lnTo>
                    <a:pt x="5286375" y="1141145"/>
                  </a:lnTo>
                  <a:lnTo>
                    <a:pt x="5286845" y="1142263"/>
                  </a:lnTo>
                  <a:lnTo>
                    <a:pt x="5288699" y="1144130"/>
                  </a:lnTo>
                  <a:lnTo>
                    <a:pt x="5289829" y="1144600"/>
                  </a:lnTo>
                  <a:lnTo>
                    <a:pt x="5292458" y="1144600"/>
                  </a:lnTo>
                  <a:lnTo>
                    <a:pt x="5293576" y="1144130"/>
                  </a:lnTo>
                  <a:lnTo>
                    <a:pt x="5295443" y="1142263"/>
                  </a:lnTo>
                  <a:lnTo>
                    <a:pt x="5295900" y="1141145"/>
                  </a:lnTo>
                  <a:lnTo>
                    <a:pt x="5295900" y="1138516"/>
                  </a:lnTo>
                  <a:close/>
                </a:path>
                <a:path w="7010400" h="2847340">
                  <a:moveTo>
                    <a:pt x="5295900" y="570979"/>
                  </a:moveTo>
                  <a:lnTo>
                    <a:pt x="5295443" y="569861"/>
                  </a:lnTo>
                  <a:lnTo>
                    <a:pt x="5293576" y="568007"/>
                  </a:lnTo>
                  <a:lnTo>
                    <a:pt x="5292458" y="567537"/>
                  </a:lnTo>
                  <a:lnTo>
                    <a:pt x="5289829" y="567537"/>
                  </a:lnTo>
                  <a:lnTo>
                    <a:pt x="5288699" y="568007"/>
                  </a:lnTo>
                  <a:lnTo>
                    <a:pt x="5286845" y="569861"/>
                  </a:lnTo>
                  <a:lnTo>
                    <a:pt x="5286375" y="570979"/>
                  </a:lnTo>
                  <a:lnTo>
                    <a:pt x="5286375" y="573620"/>
                  </a:lnTo>
                  <a:lnTo>
                    <a:pt x="5286845" y="574738"/>
                  </a:lnTo>
                  <a:lnTo>
                    <a:pt x="5288699" y="576592"/>
                  </a:lnTo>
                  <a:lnTo>
                    <a:pt x="5289829" y="577062"/>
                  </a:lnTo>
                  <a:lnTo>
                    <a:pt x="5292458" y="577062"/>
                  </a:lnTo>
                  <a:lnTo>
                    <a:pt x="5293576" y="576592"/>
                  </a:lnTo>
                  <a:lnTo>
                    <a:pt x="5295443" y="574738"/>
                  </a:lnTo>
                  <a:lnTo>
                    <a:pt x="5295900" y="573620"/>
                  </a:lnTo>
                  <a:lnTo>
                    <a:pt x="5295900" y="570979"/>
                  </a:lnTo>
                  <a:close/>
                </a:path>
                <a:path w="7010400" h="2847340">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7010400" h="2847340">
                  <a:moveTo>
                    <a:pt x="5343525" y="2841104"/>
                  </a:moveTo>
                  <a:lnTo>
                    <a:pt x="5343068" y="2839986"/>
                  </a:lnTo>
                  <a:lnTo>
                    <a:pt x="5341201" y="2838132"/>
                  </a:lnTo>
                  <a:lnTo>
                    <a:pt x="5340083" y="2837662"/>
                  </a:lnTo>
                  <a:lnTo>
                    <a:pt x="5337454" y="2837662"/>
                  </a:lnTo>
                  <a:lnTo>
                    <a:pt x="5336324" y="2838132"/>
                  </a:lnTo>
                  <a:lnTo>
                    <a:pt x="5334470" y="2839986"/>
                  </a:lnTo>
                  <a:lnTo>
                    <a:pt x="5334000" y="2841104"/>
                  </a:lnTo>
                  <a:lnTo>
                    <a:pt x="5334000" y="2843746"/>
                  </a:lnTo>
                  <a:lnTo>
                    <a:pt x="5334470" y="2844863"/>
                  </a:lnTo>
                  <a:lnTo>
                    <a:pt x="5336324" y="2846717"/>
                  </a:lnTo>
                  <a:lnTo>
                    <a:pt x="5337454" y="2847187"/>
                  </a:lnTo>
                  <a:lnTo>
                    <a:pt x="5340083" y="2847187"/>
                  </a:lnTo>
                  <a:lnTo>
                    <a:pt x="5341201" y="2846717"/>
                  </a:lnTo>
                  <a:lnTo>
                    <a:pt x="5343068" y="2844863"/>
                  </a:lnTo>
                  <a:lnTo>
                    <a:pt x="5343525" y="2843746"/>
                  </a:lnTo>
                  <a:lnTo>
                    <a:pt x="5343525" y="2841104"/>
                  </a:lnTo>
                  <a:close/>
                </a:path>
                <a:path w="7010400" h="2847340">
                  <a:moveTo>
                    <a:pt x="5343525" y="2273579"/>
                  </a:moveTo>
                  <a:lnTo>
                    <a:pt x="5343068" y="2272449"/>
                  </a:lnTo>
                  <a:lnTo>
                    <a:pt x="5341201" y="2270595"/>
                  </a:lnTo>
                  <a:lnTo>
                    <a:pt x="5340083" y="2270125"/>
                  </a:lnTo>
                  <a:lnTo>
                    <a:pt x="5337454" y="2270125"/>
                  </a:lnTo>
                  <a:lnTo>
                    <a:pt x="5336324" y="2270595"/>
                  </a:lnTo>
                  <a:lnTo>
                    <a:pt x="5334470" y="2272449"/>
                  </a:lnTo>
                  <a:lnTo>
                    <a:pt x="5334000" y="2273579"/>
                  </a:lnTo>
                  <a:lnTo>
                    <a:pt x="5334000" y="2276208"/>
                  </a:lnTo>
                  <a:lnTo>
                    <a:pt x="5334470" y="2277326"/>
                  </a:lnTo>
                  <a:lnTo>
                    <a:pt x="5336324" y="2279192"/>
                  </a:lnTo>
                  <a:lnTo>
                    <a:pt x="5337454" y="2279650"/>
                  </a:lnTo>
                  <a:lnTo>
                    <a:pt x="5340083" y="2279650"/>
                  </a:lnTo>
                  <a:lnTo>
                    <a:pt x="5341201" y="2279192"/>
                  </a:lnTo>
                  <a:lnTo>
                    <a:pt x="5343068" y="2277326"/>
                  </a:lnTo>
                  <a:lnTo>
                    <a:pt x="5343525" y="2276208"/>
                  </a:lnTo>
                  <a:lnTo>
                    <a:pt x="5343525" y="2273579"/>
                  </a:lnTo>
                  <a:close/>
                </a:path>
                <a:path w="7010400" h="2847340">
                  <a:moveTo>
                    <a:pt x="5343525" y="1706041"/>
                  </a:moveTo>
                  <a:lnTo>
                    <a:pt x="5343068" y="1704924"/>
                  </a:lnTo>
                  <a:lnTo>
                    <a:pt x="5341201" y="1703070"/>
                  </a:lnTo>
                  <a:lnTo>
                    <a:pt x="5340083" y="1702600"/>
                  </a:lnTo>
                  <a:lnTo>
                    <a:pt x="5337454" y="1702600"/>
                  </a:lnTo>
                  <a:lnTo>
                    <a:pt x="5336324" y="1703070"/>
                  </a:lnTo>
                  <a:lnTo>
                    <a:pt x="5334470" y="1704924"/>
                  </a:lnTo>
                  <a:lnTo>
                    <a:pt x="5334000" y="1706041"/>
                  </a:lnTo>
                  <a:lnTo>
                    <a:pt x="5334000" y="1708683"/>
                  </a:lnTo>
                  <a:lnTo>
                    <a:pt x="5334470" y="1709801"/>
                  </a:lnTo>
                  <a:lnTo>
                    <a:pt x="5336324" y="1711655"/>
                  </a:lnTo>
                  <a:lnTo>
                    <a:pt x="5337454" y="1712125"/>
                  </a:lnTo>
                  <a:lnTo>
                    <a:pt x="5340083" y="1712125"/>
                  </a:lnTo>
                  <a:lnTo>
                    <a:pt x="5341201" y="1711655"/>
                  </a:lnTo>
                  <a:lnTo>
                    <a:pt x="5343068" y="1709801"/>
                  </a:lnTo>
                  <a:lnTo>
                    <a:pt x="5343525" y="1708683"/>
                  </a:lnTo>
                  <a:lnTo>
                    <a:pt x="5343525" y="1706041"/>
                  </a:lnTo>
                  <a:close/>
                </a:path>
                <a:path w="7010400" h="2847340">
                  <a:moveTo>
                    <a:pt x="5343525" y="1138516"/>
                  </a:moveTo>
                  <a:lnTo>
                    <a:pt x="5343068" y="1137399"/>
                  </a:lnTo>
                  <a:lnTo>
                    <a:pt x="5341201" y="1135532"/>
                  </a:lnTo>
                  <a:lnTo>
                    <a:pt x="5340083" y="1135075"/>
                  </a:lnTo>
                  <a:lnTo>
                    <a:pt x="5337454" y="1135075"/>
                  </a:lnTo>
                  <a:lnTo>
                    <a:pt x="5336324" y="1135532"/>
                  </a:lnTo>
                  <a:lnTo>
                    <a:pt x="5334470" y="1137399"/>
                  </a:lnTo>
                  <a:lnTo>
                    <a:pt x="5334000" y="1138516"/>
                  </a:lnTo>
                  <a:lnTo>
                    <a:pt x="5334000" y="1141145"/>
                  </a:lnTo>
                  <a:lnTo>
                    <a:pt x="5334470" y="1142263"/>
                  </a:lnTo>
                  <a:lnTo>
                    <a:pt x="5336324" y="1144130"/>
                  </a:lnTo>
                  <a:lnTo>
                    <a:pt x="5337454" y="1144600"/>
                  </a:lnTo>
                  <a:lnTo>
                    <a:pt x="5340083" y="1144600"/>
                  </a:lnTo>
                  <a:lnTo>
                    <a:pt x="5341201" y="1144130"/>
                  </a:lnTo>
                  <a:lnTo>
                    <a:pt x="5343068" y="1142263"/>
                  </a:lnTo>
                  <a:lnTo>
                    <a:pt x="5343525" y="1141145"/>
                  </a:lnTo>
                  <a:lnTo>
                    <a:pt x="5343525" y="1138516"/>
                  </a:lnTo>
                  <a:close/>
                </a:path>
                <a:path w="7010400" h="2847340">
                  <a:moveTo>
                    <a:pt x="5343525" y="570979"/>
                  </a:moveTo>
                  <a:lnTo>
                    <a:pt x="5343068" y="569861"/>
                  </a:lnTo>
                  <a:lnTo>
                    <a:pt x="5341201" y="568007"/>
                  </a:lnTo>
                  <a:lnTo>
                    <a:pt x="5340083" y="567537"/>
                  </a:lnTo>
                  <a:lnTo>
                    <a:pt x="5337454" y="567537"/>
                  </a:lnTo>
                  <a:lnTo>
                    <a:pt x="5336324" y="568007"/>
                  </a:lnTo>
                  <a:lnTo>
                    <a:pt x="5334470" y="569861"/>
                  </a:lnTo>
                  <a:lnTo>
                    <a:pt x="5334000" y="570979"/>
                  </a:lnTo>
                  <a:lnTo>
                    <a:pt x="5334000" y="573620"/>
                  </a:lnTo>
                  <a:lnTo>
                    <a:pt x="5334470" y="574738"/>
                  </a:lnTo>
                  <a:lnTo>
                    <a:pt x="5336324" y="576592"/>
                  </a:lnTo>
                  <a:lnTo>
                    <a:pt x="5337454" y="577062"/>
                  </a:lnTo>
                  <a:lnTo>
                    <a:pt x="5340083" y="577062"/>
                  </a:lnTo>
                  <a:lnTo>
                    <a:pt x="5341201" y="576592"/>
                  </a:lnTo>
                  <a:lnTo>
                    <a:pt x="5343068" y="574738"/>
                  </a:lnTo>
                  <a:lnTo>
                    <a:pt x="5343525" y="573620"/>
                  </a:lnTo>
                  <a:lnTo>
                    <a:pt x="5343525" y="570979"/>
                  </a:lnTo>
                  <a:close/>
                </a:path>
                <a:path w="7010400" h="2847340">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7010400" h="2847340">
                  <a:moveTo>
                    <a:pt x="5391150" y="2841104"/>
                  </a:moveTo>
                  <a:lnTo>
                    <a:pt x="5390693" y="2839986"/>
                  </a:lnTo>
                  <a:lnTo>
                    <a:pt x="5388826" y="2838132"/>
                  </a:lnTo>
                  <a:lnTo>
                    <a:pt x="5387708" y="2837662"/>
                  </a:lnTo>
                  <a:lnTo>
                    <a:pt x="5385079" y="2837662"/>
                  </a:lnTo>
                  <a:lnTo>
                    <a:pt x="5383949" y="2838132"/>
                  </a:lnTo>
                  <a:lnTo>
                    <a:pt x="5382095" y="2839986"/>
                  </a:lnTo>
                  <a:lnTo>
                    <a:pt x="5381625" y="2841104"/>
                  </a:lnTo>
                  <a:lnTo>
                    <a:pt x="5381625" y="2843746"/>
                  </a:lnTo>
                  <a:lnTo>
                    <a:pt x="5382095" y="2844863"/>
                  </a:lnTo>
                  <a:lnTo>
                    <a:pt x="5383949" y="2846717"/>
                  </a:lnTo>
                  <a:lnTo>
                    <a:pt x="5385079" y="2847187"/>
                  </a:lnTo>
                  <a:lnTo>
                    <a:pt x="5387708" y="2847187"/>
                  </a:lnTo>
                  <a:lnTo>
                    <a:pt x="5388826" y="2846717"/>
                  </a:lnTo>
                  <a:lnTo>
                    <a:pt x="5390693" y="2844863"/>
                  </a:lnTo>
                  <a:lnTo>
                    <a:pt x="5391150" y="2843746"/>
                  </a:lnTo>
                  <a:lnTo>
                    <a:pt x="5391150" y="2841104"/>
                  </a:lnTo>
                  <a:close/>
                </a:path>
                <a:path w="7010400" h="2847340">
                  <a:moveTo>
                    <a:pt x="5391150" y="2273579"/>
                  </a:moveTo>
                  <a:lnTo>
                    <a:pt x="5390693" y="2272449"/>
                  </a:lnTo>
                  <a:lnTo>
                    <a:pt x="5388826" y="2270595"/>
                  </a:lnTo>
                  <a:lnTo>
                    <a:pt x="5387708" y="2270125"/>
                  </a:lnTo>
                  <a:lnTo>
                    <a:pt x="5385079" y="2270125"/>
                  </a:lnTo>
                  <a:lnTo>
                    <a:pt x="5383949" y="2270595"/>
                  </a:lnTo>
                  <a:lnTo>
                    <a:pt x="5382095" y="2272449"/>
                  </a:lnTo>
                  <a:lnTo>
                    <a:pt x="5381625" y="2273579"/>
                  </a:lnTo>
                  <a:lnTo>
                    <a:pt x="5381625" y="2276208"/>
                  </a:lnTo>
                  <a:lnTo>
                    <a:pt x="5382095" y="2277326"/>
                  </a:lnTo>
                  <a:lnTo>
                    <a:pt x="5383949" y="2279192"/>
                  </a:lnTo>
                  <a:lnTo>
                    <a:pt x="5385079" y="2279650"/>
                  </a:lnTo>
                  <a:lnTo>
                    <a:pt x="5387708" y="2279650"/>
                  </a:lnTo>
                  <a:lnTo>
                    <a:pt x="5388826" y="2279192"/>
                  </a:lnTo>
                  <a:lnTo>
                    <a:pt x="5390693" y="2277326"/>
                  </a:lnTo>
                  <a:lnTo>
                    <a:pt x="5391150" y="2276208"/>
                  </a:lnTo>
                  <a:lnTo>
                    <a:pt x="5391150" y="2273579"/>
                  </a:lnTo>
                  <a:close/>
                </a:path>
                <a:path w="7010400" h="2847340">
                  <a:moveTo>
                    <a:pt x="5391150" y="1706041"/>
                  </a:moveTo>
                  <a:lnTo>
                    <a:pt x="5390693" y="1704924"/>
                  </a:lnTo>
                  <a:lnTo>
                    <a:pt x="5388826" y="1703070"/>
                  </a:lnTo>
                  <a:lnTo>
                    <a:pt x="5387708" y="1702600"/>
                  </a:lnTo>
                  <a:lnTo>
                    <a:pt x="5385079" y="1702600"/>
                  </a:lnTo>
                  <a:lnTo>
                    <a:pt x="5383949" y="1703070"/>
                  </a:lnTo>
                  <a:lnTo>
                    <a:pt x="5382095" y="1704924"/>
                  </a:lnTo>
                  <a:lnTo>
                    <a:pt x="5381625" y="1706041"/>
                  </a:lnTo>
                  <a:lnTo>
                    <a:pt x="5381625" y="1708683"/>
                  </a:lnTo>
                  <a:lnTo>
                    <a:pt x="5382095" y="1709801"/>
                  </a:lnTo>
                  <a:lnTo>
                    <a:pt x="5383949" y="1711655"/>
                  </a:lnTo>
                  <a:lnTo>
                    <a:pt x="5385079" y="1712125"/>
                  </a:lnTo>
                  <a:lnTo>
                    <a:pt x="5387708" y="1712125"/>
                  </a:lnTo>
                  <a:lnTo>
                    <a:pt x="5388826" y="1711655"/>
                  </a:lnTo>
                  <a:lnTo>
                    <a:pt x="5390693" y="1709801"/>
                  </a:lnTo>
                  <a:lnTo>
                    <a:pt x="5391150" y="1708683"/>
                  </a:lnTo>
                  <a:lnTo>
                    <a:pt x="5391150" y="1706041"/>
                  </a:lnTo>
                  <a:close/>
                </a:path>
                <a:path w="7010400" h="2847340">
                  <a:moveTo>
                    <a:pt x="5391150" y="1138516"/>
                  </a:moveTo>
                  <a:lnTo>
                    <a:pt x="5390693" y="1137399"/>
                  </a:lnTo>
                  <a:lnTo>
                    <a:pt x="5388826" y="1135532"/>
                  </a:lnTo>
                  <a:lnTo>
                    <a:pt x="5387708" y="1135075"/>
                  </a:lnTo>
                  <a:lnTo>
                    <a:pt x="5385079" y="1135075"/>
                  </a:lnTo>
                  <a:lnTo>
                    <a:pt x="5383949" y="1135532"/>
                  </a:lnTo>
                  <a:lnTo>
                    <a:pt x="5382095" y="1137399"/>
                  </a:lnTo>
                  <a:lnTo>
                    <a:pt x="5381625" y="1138516"/>
                  </a:lnTo>
                  <a:lnTo>
                    <a:pt x="5381625" y="1141145"/>
                  </a:lnTo>
                  <a:lnTo>
                    <a:pt x="5382095" y="1142263"/>
                  </a:lnTo>
                  <a:lnTo>
                    <a:pt x="5383949" y="1144130"/>
                  </a:lnTo>
                  <a:lnTo>
                    <a:pt x="5385079" y="1144600"/>
                  </a:lnTo>
                  <a:lnTo>
                    <a:pt x="5387708" y="1144600"/>
                  </a:lnTo>
                  <a:lnTo>
                    <a:pt x="5388826" y="1144130"/>
                  </a:lnTo>
                  <a:lnTo>
                    <a:pt x="5390693" y="1142263"/>
                  </a:lnTo>
                  <a:lnTo>
                    <a:pt x="5391150" y="1141145"/>
                  </a:lnTo>
                  <a:lnTo>
                    <a:pt x="5391150" y="1138516"/>
                  </a:lnTo>
                  <a:close/>
                </a:path>
                <a:path w="7010400" h="2847340">
                  <a:moveTo>
                    <a:pt x="5391150" y="570979"/>
                  </a:moveTo>
                  <a:lnTo>
                    <a:pt x="5390693" y="569861"/>
                  </a:lnTo>
                  <a:lnTo>
                    <a:pt x="5388826" y="568007"/>
                  </a:lnTo>
                  <a:lnTo>
                    <a:pt x="5387708" y="567537"/>
                  </a:lnTo>
                  <a:lnTo>
                    <a:pt x="5385079" y="567537"/>
                  </a:lnTo>
                  <a:lnTo>
                    <a:pt x="5383949" y="568007"/>
                  </a:lnTo>
                  <a:lnTo>
                    <a:pt x="5382095" y="569861"/>
                  </a:lnTo>
                  <a:lnTo>
                    <a:pt x="5381625" y="570979"/>
                  </a:lnTo>
                  <a:lnTo>
                    <a:pt x="5381625" y="573620"/>
                  </a:lnTo>
                  <a:lnTo>
                    <a:pt x="5382095" y="574738"/>
                  </a:lnTo>
                  <a:lnTo>
                    <a:pt x="5383949" y="576592"/>
                  </a:lnTo>
                  <a:lnTo>
                    <a:pt x="5385079" y="577062"/>
                  </a:lnTo>
                  <a:lnTo>
                    <a:pt x="5387708" y="577062"/>
                  </a:lnTo>
                  <a:lnTo>
                    <a:pt x="5388826" y="576592"/>
                  </a:lnTo>
                  <a:lnTo>
                    <a:pt x="5390693" y="574738"/>
                  </a:lnTo>
                  <a:lnTo>
                    <a:pt x="5391150" y="573620"/>
                  </a:lnTo>
                  <a:lnTo>
                    <a:pt x="5391150" y="570979"/>
                  </a:lnTo>
                  <a:close/>
                </a:path>
                <a:path w="7010400" h="2847340">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7010400" h="2847340">
                  <a:moveTo>
                    <a:pt x="5438775" y="2841104"/>
                  </a:moveTo>
                  <a:lnTo>
                    <a:pt x="5438318" y="2839986"/>
                  </a:lnTo>
                  <a:lnTo>
                    <a:pt x="5436451" y="2838132"/>
                  </a:lnTo>
                  <a:lnTo>
                    <a:pt x="5435333" y="2837662"/>
                  </a:lnTo>
                  <a:lnTo>
                    <a:pt x="5432704" y="2837662"/>
                  </a:lnTo>
                  <a:lnTo>
                    <a:pt x="5431574" y="2838132"/>
                  </a:lnTo>
                  <a:lnTo>
                    <a:pt x="5429720" y="2839986"/>
                  </a:lnTo>
                  <a:lnTo>
                    <a:pt x="5429250" y="2841104"/>
                  </a:lnTo>
                  <a:lnTo>
                    <a:pt x="5429250" y="2843746"/>
                  </a:lnTo>
                  <a:lnTo>
                    <a:pt x="5429720" y="2844863"/>
                  </a:lnTo>
                  <a:lnTo>
                    <a:pt x="5431574" y="2846717"/>
                  </a:lnTo>
                  <a:lnTo>
                    <a:pt x="5432704" y="2847187"/>
                  </a:lnTo>
                  <a:lnTo>
                    <a:pt x="5435333" y="2847187"/>
                  </a:lnTo>
                  <a:lnTo>
                    <a:pt x="5436451" y="2846717"/>
                  </a:lnTo>
                  <a:lnTo>
                    <a:pt x="5438318" y="2844863"/>
                  </a:lnTo>
                  <a:lnTo>
                    <a:pt x="5438775" y="2843746"/>
                  </a:lnTo>
                  <a:lnTo>
                    <a:pt x="5438775" y="2841104"/>
                  </a:lnTo>
                  <a:close/>
                </a:path>
                <a:path w="7010400" h="2847340">
                  <a:moveTo>
                    <a:pt x="5438775" y="2273579"/>
                  </a:moveTo>
                  <a:lnTo>
                    <a:pt x="5438318" y="2272449"/>
                  </a:lnTo>
                  <a:lnTo>
                    <a:pt x="5436451" y="2270595"/>
                  </a:lnTo>
                  <a:lnTo>
                    <a:pt x="5435333" y="2270125"/>
                  </a:lnTo>
                  <a:lnTo>
                    <a:pt x="5432704" y="2270125"/>
                  </a:lnTo>
                  <a:lnTo>
                    <a:pt x="5431574" y="2270595"/>
                  </a:lnTo>
                  <a:lnTo>
                    <a:pt x="5429720" y="2272449"/>
                  </a:lnTo>
                  <a:lnTo>
                    <a:pt x="5429250" y="2273579"/>
                  </a:lnTo>
                  <a:lnTo>
                    <a:pt x="5429250" y="2276208"/>
                  </a:lnTo>
                  <a:lnTo>
                    <a:pt x="5429720" y="2277326"/>
                  </a:lnTo>
                  <a:lnTo>
                    <a:pt x="5431574" y="2279192"/>
                  </a:lnTo>
                  <a:lnTo>
                    <a:pt x="5432704" y="2279650"/>
                  </a:lnTo>
                  <a:lnTo>
                    <a:pt x="5435333" y="2279650"/>
                  </a:lnTo>
                  <a:lnTo>
                    <a:pt x="5436451" y="2279192"/>
                  </a:lnTo>
                  <a:lnTo>
                    <a:pt x="5438318" y="2277326"/>
                  </a:lnTo>
                  <a:lnTo>
                    <a:pt x="5438775" y="2276208"/>
                  </a:lnTo>
                  <a:lnTo>
                    <a:pt x="5438775" y="2273579"/>
                  </a:lnTo>
                  <a:close/>
                </a:path>
                <a:path w="7010400" h="2847340">
                  <a:moveTo>
                    <a:pt x="5438775" y="1706041"/>
                  </a:moveTo>
                  <a:lnTo>
                    <a:pt x="5438318" y="1704924"/>
                  </a:lnTo>
                  <a:lnTo>
                    <a:pt x="5436451" y="1703070"/>
                  </a:lnTo>
                  <a:lnTo>
                    <a:pt x="5435333" y="1702600"/>
                  </a:lnTo>
                  <a:lnTo>
                    <a:pt x="5432704" y="1702600"/>
                  </a:lnTo>
                  <a:lnTo>
                    <a:pt x="5431574" y="1703070"/>
                  </a:lnTo>
                  <a:lnTo>
                    <a:pt x="5429720" y="1704924"/>
                  </a:lnTo>
                  <a:lnTo>
                    <a:pt x="5429250" y="1706041"/>
                  </a:lnTo>
                  <a:lnTo>
                    <a:pt x="5429250" y="1708683"/>
                  </a:lnTo>
                  <a:lnTo>
                    <a:pt x="5429720" y="1709801"/>
                  </a:lnTo>
                  <a:lnTo>
                    <a:pt x="5431574" y="1711655"/>
                  </a:lnTo>
                  <a:lnTo>
                    <a:pt x="5432704" y="1712125"/>
                  </a:lnTo>
                  <a:lnTo>
                    <a:pt x="5435333" y="1712125"/>
                  </a:lnTo>
                  <a:lnTo>
                    <a:pt x="5436451" y="1711655"/>
                  </a:lnTo>
                  <a:lnTo>
                    <a:pt x="5438318" y="1709801"/>
                  </a:lnTo>
                  <a:lnTo>
                    <a:pt x="5438775" y="1708683"/>
                  </a:lnTo>
                  <a:lnTo>
                    <a:pt x="5438775" y="1706041"/>
                  </a:lnTo>
                  <a:close/>
                </a:path>
                <a:path w="7010400" h="2847340">
                  <a:moveTo>
                    <a:pt x="5438775" y="1138516"/>
                  </a:moveTo>
                  <a:lnTo>
                    <a:pt x="5438318" y="1137399"/>
                  </a:lnTo>
                  <a:lnTo>
                    <a:pt x="5436451" y="1135532"/>
                  </a:lnTo>
                  <a:lnTo>
                    <a:pt x="5435333" y="1135075"/>
                  </a:lnTo>
                  <a:lnTo>
                    <a:pt x="5432704" y="1135075"/>
                  </a:lnTo>
                  <a:lnTo>
                    <a:pt x="5431574" y="1135532"/>
                  </a:lnTo>
                  <a:lnTo>
                    <a:pt x="5429720" y="1137399"/>
                  </a:lnTo>
                  <a:lnTo>
                    <a:pt x="5429250" y="1138516"/>
                  </a:lnTo>
                  <a:lnTo>
                    <a:pt x="5429250" y="1141145"/>
                  </a:lnTo>
                  <a:lnTo>
                    <a:pt x="5429720" y="1142263"/>
                  </a:lnTo>
                  <a:lnTo>
                    <a:pt x="5431574" y="1144130"/>
                  </a:lnTo>
                  <a:lnTo>
                    <a:pt x="5432704" y="1144600"/>
                  </a:lnTo>
                  <a:lnTo>
                    <a:pt x="5435333" y="1144600"/>
                  </a:lnTo>
                  <a:lnTo>
                    <a:pt x="5436451" y="1144130"/>
                  </a:lnTo>
                  <a:lnTo>
                    <a:pt x="5438318" y="1142263"/>
                  </a:lnTo>
                  <a:lnTo>
                    <a:pt x="5438775" y="1141145"/>
                  </a:lnTo>
                  <a:lnTo>
                    <a:pt x="5438775" y="1138516"/>
                  </a:lnTo>
                  <a:close/>
                </a:path>
                <a:path w="7010400" h="2847340">
                  <a:moveTo>
                    <a:pt x="5438775" y="570979"/>
                  </a:moveTo>
                  <a:lnTo>
                    <a:pt x="5438318" y="569861"/>
                  </a:lnTo>
                  <a:lnTo>
                    <a:pt x="5436451" y="568007"/>
                  </a:lnTo>
                  <a:lnTo>
                    <a:pt x="5435333" y="567537"/>
                  </a:lnTo>
                  <a:lnTo>
                    <a:pt x="5432704" y="567537"/>
                  </a:lnTo>
                  <a:lnTo>
                    <a:pt x="5431574" y="568007"/>
                  </a:lnTo>
                  <a:lnTo>
                    <a:pt x="5429720" y="569861"/>
                  </a:lnTo>
                  <a:lnTo>
                    <a:pt x="5429250" y="570979"/>
                  </a:lnTo>
                  <a:lnTo>
                    <a:pt x="5429250" y="573620"/>
                  </a:lnTo>
                  <a:lnTo>
                    <a:pt x="5429720" y="574738"/>
                  </a:lnTo>
                  <a:lnTo>
                    <a:pt x="5431574" y="576592"/>
                  </a:lnTo>
                  <a:lnTo>
                    <a:pt x="5432704" y="577062"/>
                  </a:lnTo>
                  <a:lnTo>
                    <a:pt x="5435333" y="577062"/>
                  </a:lnTo>
                  <a:lnTo>
                    <a:pt x="5436451" y="576592"/>
                  </a:lnTo>
                  <a:lnTo>
                    <a:pt x="5438318" y="574738"/>
                  </a:lnTo>
                  <a:lnTo>
                    <a:pt x="5438775" y="573620"/>
                  </a:lnTo>
                  <a:lnTo>
                    <a:pt x="5438775" y="570979"/>
                  </a:lnTo>
                  <a:close/>
                </a:path>
                <a:path w="7010400" h="2847340">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7010400" h="2847340">
                  <a:moveTo>
                    <a:pt x="5486400" y="2841104"/>
                  </a:moveTo>
                  <a:lnTo>
                    <a:pt x="5485943" y="2839986"/>
                  </a:lnTo>
                  <a:lnTo>
                    <a:pt x="5484076" y="2838132"/>
                  </a:lnTo>
                  <a:lnTo>
                    <a:pt x="5482958" y="2837662"/>
                  </a:lnTo>
                  <a:lnTo>
                    <a:pt x="5480329" y="2837662"/>
                  </a:lnTo>
                  <a:lnTo>
                    <a:pt x="5479199" y="2838132"/>
                  </a:lnTo>
                  <a:lnTo>
                    <a:pt x="5477345" y="2839986"/>
                  </a:lnTo>
                  <a:lnTo>
                    <a:pt x="5476875" y="2841104"/>
                  </a:lnTo>
                  <a:lnTo>
                    <a:pt x="5476875" y="2843746"/>
                  </a:lnTo>
                  <a:lnTo>
                    <a:pt x="5477345" y="2844863"/>
                  </a:lnTo>
                  <a:lnTo>
                    <a:pt x="5479199" y="2846717"/>
                  </a:lnTo>
                  <a:lnTo>
                    <a:pt x="5480329" y="2847187"/>
                  </a:lnTo>
                  <a:lnTo>
                    <a:pt x="5482958" y="2847187"/>
                  </a:lnTo>
                  <a:lnTo>
                    <a:pt x="5484076" y="2846717"/>
                  </a:lnTo>
                  <a:lnTo>
                    <a:pt x="5485943" y="2844863"/>
                  </a:lnTo>
                  <a:lnTo>
                    <a:pt x="5486400" y="2843746"/>
                  </a:lnTo>
                  <a:lnTo>
                    <a:pt x="5486400" y="2841104"/>
                  </a:lnTo>
                  <a:close/>
                </a:path>
                <a:path w="7010400" h="2847340">
                  <a:moveTo>
                    <a:pt x="5486400" y="2273579"/>
                  </a:moveTo>
                  <a:lnTo>
                    <a:pt x="5485943" y="2272449"/>
                  </a:lnTo>
                  <a:lnTo>
                    <a:pt x="5484076" y="2270595"/>
                  </a:lnTo>
                  <a:lnTo>
                    <a:pt x="5482958" y="2270125"/>
                  </a:lnTo>
                  <a:lnTo>
                    <a:pt x="5480329" y="2270125"/>
                  </a:lnTo>
                  <a:lnTo>
                    <a:pt x="5479199" y="2270595"/>
                  </a:lnTo>
                  <a:lnTo>
                    <a:pt x="5477345" y="2272449"/>
                  </a:lnTo>
                  <a:lnTo>
                    <a:pt x="5476875" y="2273579"/>
                  </a:lnTo>
                  <a:lnTo>
                    <a:pt x="5476875" y="2276208"/>
                  </a:lnTo>
                  <a:lnTo>
                    <a:pt x="5477345" y="2277326"/>
                  </a:lnTo>
                  <a:lnTo>
                    <a:pt x="5479199" y="2279192"/>
                  </a:lnTo>
                  <a:lnTo>
                    <a:pt x="5480329" y="2279650"/>
                  </a:lnTo>
                  <a:lnTo>
                    <a:pt x="5482958" y="2279650"/>
                  </a:lnTo>
                  <a:lnTo>
                    <a:pt x="5484076" y="2279192"/>
                  </a:lnTo>
                  <a:lnTo>
                    <a:pt x="5485943" y="2277326"/>
                  </a:lnTo>
                  <a:lnTo>
                    <a:pt x="5486400" y="2276208"/>
                  </a:lnTo>
                  <a:lnTo>
                    <a:pt x="5486400" y="2273579"/>
                  </a:lnTo>
                  <a:close/>
                </a:path>
                <a:path w="7010400" h="2847340">
                  <a:moveTo>
                    <a:pt x="5486400" y="1706041"/>
                  </a:moveTo>
                  <a:lnTo>
                    <a:pt x="5485943" y="1704924"/>
                  </a:lnTo>
                  <a:lnTo>
                    <a:pt x="5484076" y="1703070"/>
                  </a:lnTo>
                  <a:lnTo>
                    <a:pt x="5482958" y="1702600"/>
                  </a:lnTo>
                  <a:lnTo>
                    <a:pt x="5480329" y="1702600"/>
                  </a:lnTo>
                  <a:lnTo>
                    <a:pt x="5479199" y="1703070"/>
                  </a:lnTo>
                  <a:lnTo>
                    <a:pt x="5477345" y="1704924"/>
                  </a:lnTo>
                  <a:lnTo>
                    <a:pt x="5476875" y="1706041"/>
                  </a:lnTo>
                  <a:lnTo>
                    <a:pt x="5476875" y="1708683"/>
                  </a:lnTo>
                  <a:lnTo>
                    <a:pt x="5477345" y="1709801"/>
                  </a:lnTo>
                  <a:lnTo>
                    <a:pt x="5479199" y="1711655"/>
                  </a:lnTo>
                  <a:lnTo>
                    <a:pt x="5480329" y="1712125"/>
                  </a:lnTo>
                  <a:lnTo>
                    <a:pt x="5482958" y="1712125"/>
                  </a:lnTo>
                  <a:lnTo>
                    <a:pt x="5484076" y="1711655"/>
                  </a:lnTo>
                  <a:lnTo>
                    <a:pt x="5485943" y="1709801"/>
                  </a:lnTo>
                  <a:lnTo>
                    <a:pt x="5486400" y="1708683"/>
                  </a:lnTo>
                  <a:lnTo>
                    <a:pt x="5486400" y="1706041"/>
                  </a:lnTo>
                  <a:close/>
                </a:path>
                <a:path w="7010400" h="2847340">
                  <a:moveTo>
                    <a:pt x="5486400" y="1138516"/>
                  </a:moveTo>
                  <a:lnTo>
                    <a:pt x="5485943" y="1137399"/>
                  </a:lnTo>
                  <a:lnTo>
                    <a:pt x="5484076" y="1135532"/>
                  </a:lnTo>
                  <a:lnTo>
                    <a:pt x="5482958" y="1135075"/>
                  </a:lnTo>
                  <a:lnTo>
                    <a:pt x="5480329" y="1135075"/>
                  </a:lnTo>
                  <a:lnTo>
                    <a:pt x="5479199" y="1135532"/>
                  </a:lnTo>
                  <a:lnTo>
                    <a:pt x="5477345" y="1137399"/>
                  </a:lnTo>
                  <a:lnTo>
                    <a:pt x="5476875" y="1138516"/>
                  </a:lnTo>
                  <a:lnTo>
                    <a:pt x="5476875" y="1141145"/>
                  </a:lnTo>
                  <a:lnTo>
                    <a:pt x="5477345" y="1142263"/>
                  </a:lnTo>
                  <a:lnTo>
                    <a:pt x="5479199" y="1144130"/>
                  </a:lnTo>
                  <a:lnTo>
                    <a:pt x="5480329" y="1144600"/>
                  </a:lnTo>
                  <a:lnTo>
                    <a:pt x="5482958" y="1144600"/>
                  </a:lnTo>
                  <a:lnTo>
                    <a:pt x="5484076" y="1144130"/>
                  </a:lnTo>
                  <a:lnTo>
                    <a:pt x="5485943" y="1142263"/>
                  </a:lnTo>
                  <a:lnTo>
                    <a:pt x="5486400" y="1141145"/>
                  </a:lnTo>
                  <a:lnTo>
                    <a:pt x="5486400" y="1138516"/>
                  </a:lnTo>
                  <a:close/>
                </a:path>
                <a:path w="7010400" h="2847340">
                  <a:moveTo>
                    <a:pt x="5486400" y="570979"/>
                  </a:moveTo>
                  <a:lnTo>
                    <a:pt x="5485943" y="569861"/>
                  </a:lnTo>
                  <a:lnTo>
                    <a:pt x="5484076" y="568007"/>
                  </a:lnTo>
                  <a:lnTo>
                    <a:pt x="5482958" y="567537"/>
                  </a:lnTo>
                  <a:lnTo>
                    <a:pt x="5480329" y="567537"/>
                  </a:lnTo>
                  <a:lnTo>
                    <a:pt x="5479199" y="568007"/>
                  </a:lnTo>
                  <a:lnTo>
                    <a:pt x="5477345" y="569861"/>
                  </a:lnTo>
                  <a:lnTo>
                    <a:pt x="5476875" y="570979"/>
                  </a:lnTo>
                  <a:lnTo>
                    <a:pt x="5476875" y="573620"/>
                  </a:lnTo>
                  <a:lnTo>
                    <a:pt x="5477345" y="574738"/>
                  </a:lnTo>
                  <a:lnTo>
                    <a:pt x="5479199" y="576592"/>
                  </a:lnTo>
                  <a:lnTo>
                    <a:pt x="5480329" y="577062"/>
                  </a:lnTo>
                  <a:lnTo>
                    <a:pt x="5482958" y="577062"/>
                  </a:lnTo>
                  <a:lnTo>
                    <a:pt x="5484076" y="576592"/>
                  </a:lnTo>
                  <a:lnTo>
                    <a:pt x="5485943" y="574738"/>
                  </a:lnTo>
                  <a:lnTo>
                    <a:pt x="5486400" y="573620"/>
                  </a:lnTo>
                  <a:lnTo>
                    <a:pt x="5486400" y="570979"/>
                  </a:lnTo>
                  <a:close/>
                </a:path>
                <a:path w="7010400" h="2847340">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7010400" h="2847340">
                  <a:moveTo>
                    <a:pt x="5534025" y="2841104"/>
                  </a:moveTo>
                  <a:lnTo>
                    <a:pt x="5533568" y="2839986"/>
                  </a:lnTo>
                  <a:lnTo>
                    <a:pt x="5531701" y="2838132"/>
                  </a:lnTo>
                  <a:lnTo>
                    <a:pt x="5530583" y="2837662"/>
                  </a:lnTo>
                  <a:lnTo>
                    <a:pt x="5527954" y="2837662"/>
                  </a:lnTo>
                  <a:lnTo>
                    <a:pt x="5526824" y="2838132"/>
                  </a:lnTo>
                  <a:lnTo>
                    <a:pt x="5524970" y="2839986"/>
                  </a:lnTo>
                  <a:lnTo>
                    <a:pt x="5524500" y="2841104"/>
                  </a:lnTo>
                  <a:lnTo>
                    <a:pt x="5524500" y="2843746"/>
                  </a:lnTo>
                  <a:lnTo>
                    <a:pt x="5524970" y="2844863"/>
                  </a:lnTo>
                  <a:lnTo>
                    <a:pt x="5526824" y="2846717"/>
                  </a:lnTo>
                  <a:lnTo>
                    <a:pt x="5527954" y="2847187"/>
                  </a:lnTo>
                  <a:lnTo>
                    <a:pt x="5530583" y="2847187"/>
                  </a:lnTo>
                  <a:lnTo>
                    <a:pt x="5531701" y="2846717"/>
                  </a:lnTo>
                  <a:lnTo>
                    <a:pt x="5533568" y="2844863"/>
                  </a:lnTo>
                  <a:lnTo>
                    <a:pt x="5534025" y="2843746"/>
                  </a:lnTo>
                  <a:lnTo>
                    <a:pt x="5534025" y="2841104"/>
                  </a:lnTo>
                  <a:close/>
                </a:path>
                <a:path w="7010400" h="2847340">
                  <a:moveTo>
                    <a:pt x="5534025" y="2273579"/>
                  </a:moveTo>
                  <a:lnTo>
                    <a:pt x="5533568" y="2272449"/>
                  </a:lnTo>
                  <a:lnTo>
                    <a:pt x="5531701" y="2270595"/>
                  </a:lnTo>
                  <a:lnTo>
                    <a:pt x="5530583" y="2270125"/>
                  </a:lnTo>
                  <a:lnTo>
                    <a:pt x="5527954" y="2270125"/>
                  </a:lnTo>
                  <a:lnTo>
                    <a:pt x="5526824" y="2270595"/>
                  </a:lnTo>
                  <a:lnTo>
                    <a:pt x="5524970" y="2272449"/>
                  </a:lnTo>
                  <a:lnTo>
                    <a:pt x="5524500" y="2273579"/>
                  </a:lnTo>
                  <a:lnTo>
                    <a:pt x="5524500" y="2276208"/>
                  </a:lnTo>
                  <a:lnTo>
                    <a:pt x="5524970" y="2277326"/>
                  </a:lnTo>
                  <a:lnTo>
                    <a:pt x="5526824" y="2279192"/>
                  </a:lnTo>
                  <a:lnTo>
                    <a:pt x="5527954" y="2279650"/>
                  </a:lnTo>
                  <a:lnTo>
                    <a:pt x="5530583" y="2279650"/>
                  </a:lnTo>
                  <a:lnTo>
                    <a:pt x="5531701" y="2279192"/>
                  </a:lnTo>
                  <a:lnTo>
                    <a:pt x="5533568" y="2277326"/>
                  </a:lnTo>
                  <a:lnTo>
                    <a:pt x="5534025" y="2276208"/>
                  </a:lnTo>
                  <a:lnTo>
                    <a:pt x="5534025" y="2273579"/>
                  </a:lnTo>
                  <a:close/>
                </a:path>
                <a:path w="7010400" h="2847340">
                  <a:moveTo>
                    <a:pt x="5534025" y="1706041"/>
                  </a:moveTo>
                  <a:lnTo>
                    <a:pt x="5533568" y="1704924"/>
                  </a:lnTo>
                  <a:lnTo>
                    <a:pt x="5531701" y="1703070"/>
                  </a:lnTo>
                  <a:lnTo>
                    <a:pt x="5530583" y="1702600"/>
                  </a:lnTo>
                  <a:lnTo>
                    <a:pt x="5527954" y="1702600"/>
                  </a:lnTo>
                  <a:lnTo>
                    <a:pt x="5526824" y="1703070"/>
                  </a:lnTo>
                  <a:lnTo>
                    <a:pt x="5524970" y="1704924"/>
                  </a:lnTo>
                  <a:lnTo>
                    <a:pt x="5524500" y="1706041"/>
                  </a:lnTo>
                  <a:lnTo>
                    <a:pt x="5524500" y="1708683"/>
                  </a:lnTo>
                  <a:lnTo>
                    <a:pt x="5524970" y="1709801"/>
                  </a:lnTo>
                  <a:lnTo>
                    <a:pt x="5526824" y="1711655"/>
                  </a:lnTo>
                  <a:lnTo>
                    <a:pt x="5527954" y="1712125"/>
                  </a:lnTo>
                  <a:lnTo>
                    <a:pt x="5530583" y="1712125"/>
                  </a:lnTo>
                  <a:lnTo>
                    <a:pt x="5531701" y="1711655"/>
                  </a:lnTo>
                  <a:lnTo>
                    <a:pt x="5533568" y="1709801"/>
                  </a:lnTo>
                  <a:lnTo>
                    <a:pt x="5534025" y="1708683"/>
                  </a:lnTo>
                  <a:lnTo>
                    <a:pt x="5534025" y="1706041"/>
                  </a:lnTo>
                  <a:close/>
                </a:path>
                <a:path w="7010400" h="2847340">
                  <a:moveTo>
                    <a:pt x="5534025" y="1138516"/>
                  </a:moveTo>
                  <a:lnTo>
                    <a:pt x="5533568" y="1137399"/>
                  </a:lnTo>
                  <a:lnTo>
                    <a:pt x="5531701" y="1135532"/>
                  </a:lnTo>
                  <a:lnTo>
                    <a:pt x="5530583" y="1135075"/>
                  </a:lnTo>
                  <a:lnTo>
                    <a:pt x="5527954" y="1135075"/>
                  </a:lnTo>
                  <a:lnTo>
                    <a:pt x="5526824" y="1135532"/>
                  </a:lnTo>
                  <a:lnTo>
                    <a:pt x="5524970" y="1137399"/>
                  </a:lnTo>
                  <a:lnTo>
                    <a:pt x="5524500" y="1138516"/>
                  </a:lnTo>
                  <a:lnTo>
                    <a:pt x="5524500" y="1141145"/>
                  </a:lnTo>
                  <a:lnTo>
                    <a:pt x="5524970" y="1142263"/>
                  </a:lnTo>
                  <a:lnTo>
                    <a:pt x="5526824" y="1144130"/>
                  </a:lnTo>
                  <a:lnTo>
                    <a:pt x="5527954" y="1144600"/>
                  </a:lnTo>
                  <a:lnTo>
                    <a:pt x="5530583" y="1144600"/>
                  </a:lnTo>
                  <a:lnTo>
                    <a:pt x="5531701" y="1144130"/>
                  </a:lnTo>
                  <a:lnTo>
                    <a:pt x="5533568" y="1142263"/>
                  </a:lnTo>
                  <a:lnTo>
                    <a:pt x="5534025" y="1141145"/>
                  </a:lnTo>
                  <a:lnTo>
                    <a:pt x="5534025" y="1138516"/>
                  </a:lnTo>
                  <a:close/>
                </a:path>
                <a:path w="7010400" h="2847340">
                  <a:moveTo>
                    <a:pt x="5534025" y="570979"/>
                  </a:moveTo>
                  <a:lnTo>
                    <a:pt x="5533568" y="569861"/>
                  </a:lnTo>
                  <a:lnTo>
                    <a:pt x="5531701" y="568007"/>
                  </a:lnTo>
                  <a:lnTo>
                    <a:pt x="5530583" y="567537"/>
                  </a:lnTo>
                  <a:lnTo>
                    <a:pt x="5527954" y="567537"/>
                  </a:lnTo>
                  <a:lnTo>
                    <a:pt x="5526824" y="568007"/>
                  </a:lnTo>
                  <a:lnTo>
                    <a:pt x="5524970" y="569861"/>
                  </a:lnTo>
                  <a:lnTo>
                    <a:pt x="5524500" y="570979"/>
                  </a:lnTo>
                  <a:lnTo>
                    <a:pt x="5524500" y="573620"/>
                  </a:lnTo>
                  <a:lnTo>
                    <a:pt x="5524970" y="574738"/>
                  </a:lnTo>
                  <a:lnTo>
                    <a:pt x="5526824" y="576592"/>
                  </a:lnTo>
                  <a:lnTo>
                    <a:pt x="5527954" y="577062"/>
                  </a:lnTo>
                  <a:lnTo>
                    <a:pt x="5530583" y="577062"/>
                  </a:lnTo>
                  <a:lnTo>
                    <a:pt x="5531701" y="576592"/>
                  </a:lnTo>
                  <a:lnTo>
                    <a:pt x="5533568" y="574738"/>
                  </a:lnTo>
                  <a:lnTo>
                    <a:pt x="5534025" y="573620"/>
                  </a:lnTo>
                  <a:lnTo>
                    <a:pt x="5534025" y="570979"/>
                  </a:lnTo>
                  <a:close/>
                </a:path>
                <a:path w="7010400" h="2847340">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7010400" h="2847340">
                  <a:moveTo>
                    <a:pt x="5581650" y="2841104"/>
                  </a:moveTo>
                  <a:lnTo>
                    <a:pt x="5581193" y="2839986"/>
                  </a:lnTo>
                  <a:lnTo>
                    <a:pt x="5579326" y="2838132"/>
                  </a:lnTo>
                  <a:lnTo>
                    <a:pt x="5578208" y="2837662"/>
                  </a:lnTo>
                  <a:lnTo>
                    <a:pt x="5575579" y="2837662"/>
                  </a:lnTo>
                  <a:lnTo>
                    <a:pt x="5574449" y="2838132"/>
                  </a:lnTo>
                  <a:lnTo>
                    <a:pt x="5572595" y="2839986"/>
                  </a:lnTo>
                  <a:lnTo>
                    <a:pt x="5572125" y="2841104"/>
                  </a:lnTo>
                  <a:lnTo>
                    <a:pt x="5572125" y="2843746"/>
                  </a:lnTo>
                  <a:lnTo>
                    <a:pt x="5572595" y="2844863"/>
                  </a:lnTo>
                  <a:lnTo>
                    <a:pt x="5574449" y="2846717"/>
                  </a:lnTo>
                  <a:lnTo>
                    <a:pt x="5575579" y="2847187"/>
                  </a:lnTo>
                  <a:lnTo>
                    <a:pt x="5578208" y="2847187"/>
                  </a:lnTo>
                  <a:lnTo>
                    <a:pt x="5579326" y="2846717"/>
                  </a:lnTo>
                  <a:lnTo>
                    <a:pt x="5581193" y="2844863"/>
                  </a:lnTo>
                  <a:lnTo>
                    <a:pt x="5581650" y="2843746"/>
                  </a:lnTo>
                  <a:lnTo>
                    <a:pt x="5581650" y="2841104"/>
                  </a:lnTo>
                  <a:close/>
                </a:path>
                <a:path w="7010400" h="2847340">
                  <a:moveTo>
                    <a:pt x="5581650" y="2273579"/>
                  </a:moveTo>
                  <a:lnTo>
                    <a:pt x="5581193" y="2272449"/>
                  </a:lnTo>
                  <a:lnTo>
                    <a:pt x="5579326" y="2270595"/>
                  </a:lnTo>
                  <a:lnTo>
                    <a:pt x="5578208" y="2270125"/>
                  </a:lnTo>
                  <a:lnTo>
                    <a:pt x="5575579" y="2270125"/>
                  </a:lnTo>
                  <a:lnTo>
                    <a:pt x="5574449" y="2270595"/>
                  </a:lnTo>
                  <a:lnTo>
                    <a:pt x="5572595" y="2272449"/>
                  </a:lnTo>
                  <a:lnTo>
                    <a:pt x="5572125" y="2273579"/>
                  </a:lnTo>
                  <a:lnTo>
                    <a:pt x="5572125" y="2276208"/>
                  </a:lnTo>
                  <a:lnTo>
                    <a:pt x="5572595" y="2277326"/>
                  </a:lnTo>
                  <a:lnTo>
                    <a:pt x="5574449" y="2279192"/>
                  </a:lnTo>
                  <a:lnTo>
                    <a:pt x="5575579" y="2279650"/>
                  </a:lnTo>
                  <a:lnTo>
                    <a:pt x="5578208" y="2279650"/>
                  </a:lnTo>
                  <a:lnTo>
                    <a:pt x="5579326" y="2279192"/>
                  </a:lnTo>
                  <a:lnTo>
                    <a:pt x="5581193" y="2277326"/>
                  </a:lnTo>
                  <a:lnTo>
                    <a:pt x="5581650" y="2276208"/>
                  </a:lnTo>
                  <a:lnTo>
                    <a:pt x="5581650" y="2273579"/>
                  </a:lnTo>
                  <a:close/>
                </a:path>
                <a:path w="7010400" h="2847340">
                  <a:moveTo>
                    <a:pt x="5581650" y="1706041"/>
                  </a:moveTo>
                  <a:lnTo>
                    <a:pt x="5581193" y="1704924"/>
                  </a:lnTo>
                  <a:lnTo>
                    <a:pt x="5579326" y="1703070"/>
                  </a:lnTo>
                  <a:lnTo>
                    <a:pt x="5578208" y="1702600"/>
                  </a:lnTo>
                  <a:lnTo>
                    <a:pt x="5575579" y="1702600"/>
                  </a:lnTo>
                  <a:lnTo>
                    <a:pt x="5574449" y="1703070"/>
                  </a:lnTo>
                  <a:lnTo>
                    <a:pt x="5572595" y="1704924"/>
                  </a:lnTo>
                  <a:lnTo>
                    <a:pt x="5572125" y="1706041"/>
                  </a:lnTo>
                  <a:lnTo>
                    <a:pt x="5572125" y="1708683"/>
                  </a:lnTo>
                  <a:lnTo>
                    <a:pt x="5572595" y="1709801"/>
                  </a:lnTo>
                  <a:lnTo>
                    <a:pt x="5574449" y="1711655"/>
                  </a:lnTo>
                  <a:lnTo>
                    <a:pt x="5575579" y="1712125"/>
                  </a:lnTo>
                  <a:lnTo>
                    <a:pt x="5578208" y="1712125"/>
                  </a:lnTo>
                  <a:lnTo>
                    <a:pt x="5579326" y="1711655"/>
                  </a:lnTo>
                  <a:lnTo>
                    <a:pt x="5581193" y="1709801"/>
                  </a:lnTo>
                  <a:lnTo>
                    <a:pt x="5581650" y="1708683"/>
                  </a:lnTo>
                  <a:lnTo>
                    <a:pt x="5581650" y="1706041"/>
                  </a:lnTo>
                  <a:close/>
                </a:path>
                <a:path w="7010400" h="2847340">
                  <a:moveTo>
                    <a:pt x="5581650" y="1138516"/>
                  </a:moveTo>
                  <a:lnTo>
                    <a:pt x="5581193" y="1137399"/>
                  </a:lnTo>
                  <a:lnTo>
                    <a:pt x="5579326" y="1135532"/>
                  </a:lnTo>
                  <a:lnTo>
                    <a:pt x="5578208" y="1135075"/>
                  </a:lnTo>
                  <a:lnTo>
                    <a:pt x="5575579" y="1135075"/>
                  </a:lnTo>
                  <a:lnTo>
                    <a:pt x="5574449" y="1135532"/>
                  </a:lnTo>
                  <a:lnTo>
                    <a:pt x="5572595" y="1137399"/>
                  </a:lnTo>
                  <a:lnTo>
                    <a:pt x="5572125" y="1138516"/>
                  </a:lnTo>
                  <a:lnTo>
                    <a:pt x="5572125" y="1141145"/>
                  </a:lnTo>
                  <a:lnTo>
                    <a:pt x="5572595" y="1142263"/>
                  </a:lnTo>
                  <a:lnTo>
                    <a:pt x="5574449" y="1144130"/>
                  </a:lnTo>
                  <a:lnTo>
                    <a:pt x="5575579" y="1144600"/>
                  </a:lnTo>
                  <a:lnTo>
                    <a:pt x="5578208" y="1144600"/>
                  </a:lnTo>
                  <a:lnTo>
                    <a:pt x="5579326" y="1144130"/>
                  </a:lnTo>
                  <a:lnTo>
                    <a:pt x="5581193" y="1142263"/>
                  </a:lnTo>
                  <a:lnTo>
                    <a:pt x="5581650" y="1141145"/>
                  </a:lnTo>
                  <a:lnTo>
                    <a:pt x="5581650" y="1138516"/>
                  </a:lnTo>
                  <a:close/>
                </a:path>
                <a:path w="7010400" h="2847340">
                  <a:moveTo>
                    <a:pt x="5581650" y="570979"/>
                  </a:moveTo>
                  <a:lnTo>
                    <a:pt x="5581193" y="569861"/>
                  </a:lnTo>
                  <a:lnTo>
                    <a:pt x="5579326" y="568007"/>
                  </a:lnTo>
                  <a:lnTo>
                    <a:pt x="5578208" y="567537"/>
                  </a:lnTo>
                  <a:lnTo>
                    <a:pt x="5575579" y="567537"/>
                  </a:lnTo>
                  <a:lnTo>
                    <a:pt x="5574449" y="568007"/>
                  </a:lnTo>
                  <a:lnTo>
                    <a:pt x="5572595" y="569861"/>
                  </a:lnTo>
                  <a:lnTo>
                    <a:pt x="5572125" y="570979"/>
                  </a:lnTo>
                  <a:lnTo>
                    <a:pt x="5572125" y="573620"/>
                  </a:lnTo>
                  <a:lnTo>
                    <a:pt x="5572595" y="574738"/>
                  </a:lnTo>
                  <a:lnTo>
                    <a:pt x="5574449" y="576592"/>
                  </a:lnTo>
                  <a:lnTo>
                    <a:pt x="5575579" y="577062"/>
                  </a:lnTo>
                  <a:lnTo>
                    <a:pt x="5578208" y="577062"/>
                  </a:lnTo>
                  <a:lnTo>
                    <a:pt x="5579326" y="576592"/>
                  </a:lnTo>
                  <a:lnTo>
                    <a:pt x="5581193" y="574738"/>
                  </a:lnTo>
                  <a:lnTo>
                    <a:pt x="5581650" y="573620"/>
                  </a:lnTo>
                  <a:lnTo>
                    <a:pt x="5581650" y="570979"/>
                  </a:lnTo>
                  <a:close/>
                </a:path>
                <a:path w="7010400" h="2847340">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7010400" h="2847340">
                  <a:moveTo>
                    <a:pt x="5629275" y="2841104"/>
                  </a:moveTo>
                  <a:lnTo>
                    <a:pt x="5628818" y="2839986"/>
                  </a:lnTo>
                  <a:lnTo>
                    <a:pt x="5626951" y="2838132"/>
                  </a:lnTo>
                  <a:lnTo>
                    <a:pt x="5625833" y="2837662"/>
                  </a:lnTo>
                  <a:lnTo>
                    <a:pt x="5623204" y="2837662"/>
                  </a:lnTo>
                  <a:lnTo>
                    <a:pt x="5622074" y="2838132"/>
                  </a:lnTo>
                  <a:lnTo>
                    <a:pt x="5620220" y="2839986"/>
                  </a:lnTo>
                  <a:lnTo>
                    <a:pt x="5619750" y="2841104"/>
                  </a:lnTo>
                  <a:lnTo>
                    <a:pt x="5619750" y="2843746"/>
                  </a:lnTo>
                  <a:lnTo>
                    <a:pt x="5620220" y="2844863"/>
                  </a:lnTo>
                  <a:lnTo>
                    <a:pt x="5622074" y="2846717"/>
                  </a:lnTo>
                  <a:lnTo>
                    <a:pt x="5623204" y="2847187"/>
                  </a:lnTo>
                  <a:lnTo>
                    <a:pt x="5625833" y="2847187"/>
                  </a:lnTo>
                  <a:lnTo>
                    <a:pt x="5626951" y="2846717"/>
                  </a:lnTo>
                  <a:lnTo>
                    <a:pt x="5628818" y="2844863"/>
                  </a:lnTo>
                  <a:lnTo>
                    <a:pt x="5629275" y="2843746"/>
                  </a:lnTo>
                  <a:lnTo>
                    <a:pt x="5629275" y="2841104"/>
                  </a:lnTo>
                  <a:close/>
                </a:path>
                <a:path w="7010400" h="2847340">
                  <a:moveTo>
                    <a:pt x="5629275" y="2273579"/>
                  </a:moveTo>
                  <a:lnTo>
                    <a:pt x="5628818" y="2272449"/>
                  </a:lnTo>
                  <a:lnTo>
                    <a:pt x="5626951" y="2270595"/>
                  </a:lnTo>
                  <a:lnTo>
                    <a:pt x="5625833" y="2270125"/>
                  </a:lnTo>
                  <a:lnTo>
                    <a:pt x="5623204" y="2270125"/>
                  </a:lnTo>
                  <a:lnTo>
                    <a:pt x="5622074" y="2270595"/>
                  </a:lnTo>
                  <a:lnTo>
                    <a:pt x="5620220" y="2272449"/>
                  </a:lnTo>
                  <a:lnTo>
                    <a:pt x="5619750" y="2273579"/>
                  </a:lnTo>
                  <a:lnTo>
                    <a:pt x="5619750" y="2276208"/>
                  </a:lnTo>
                  <a:lnTo>
                    <a:pt x="5620220" y="2277326"/>
                  </a:lnTo>
                  <a:lnTo>
                    <a:pt x="5622074" y="2279192"/>
                  </a:lnTo>
                  <a:lnTo>
                    <a:pt x="5623204" y="2279650"/>
                  </a:lnTo>
                  <a:lnTo>
                    <a:pt x="5625833" y="2279650"/>
                  </a:lnTo>
                  <a:lnTo>
                    <a:pt x="5626951" y="2279192"/>
                  </a:lnTo>
                  <a:lnTo>
                    <a:pt x="5628818" y="2277326"/>
                  </a:lnTo>
                  <a:lnTo>
                    <a:pt x="5629275" y="2276208"/>
                  </a:lnTo>
                  <a:lnTo>
                    <a:pt x="5629275" y="2273579"/>
                  </a:lnTo>
                  <a:close/>
                </a:path>
                <a:path w="7010400" h="2847340">
                  <a:moveTo>
                    <a:pt x="5629275" y="1706041"/>
                  </a:moveTo>
                  <a:lnTo>
                    <a:pt x="5628818" y="1704924"/>
                  </a:lnTo>
                  <a:lnTo>
                    <a:pt x="5626951" y="1703070"/>
                  </a:lnTo>
                  <a:lnTo>
                    <a:pt x="5625833" y="1702600"/>
                  </a:lnTo>
                  <a:lnTo>
                    <a:pt x="5623204" y="1702600"/>
                  </a:lnTo>
                  <a:lnTo>
                    <a:pt x="5622074" y="1703070"/>
                  </a:lnTo>
                  <a:lnTo>
                    <a:pt x="5620220" y="1704924"/>
                  </a:lnTo>
                  <a:lnTo>
                    <a:pt x="5619750" y="1706041"/>
                  </a:lnTo>
                  <a:lnTo>
                    <a:pt x="5619750" y="1708683"/>
                  </a:lnTo>
                  <a:lnTo>
                    <a:pt x="5620220" y="1709801"/>
                  </a:lnTo>
                  <a:lnTo>
                    <a:pt x="5622074" y="1711655"/>
                  </a:lnTo>
                  <a:lnTo>
                    <a:pt x="5623204" y="1712125"/>
                  </a:lnTo>
                  <a:lnTo>
                    <a:pt x="5625833" y="1712125"/>
                  </a:lnTo>
                  <a:lnTo>
                    <a:pt x="5626951" y="1711655"/>
                  </a:lnTo>
                  <a:lnTo>
                    <a:pt x="5628818" y="1709801"/>
                  </a:lnTo>
                  <a:lnTo>
                    <a:pt x="5629275" y="1708683"/>
                  </a:lnTo>
                  <a:lnTo>
                    <a:pt x="5629275" y="1706041"/>
                  </a:lnTo>
                  <a:close/>
                </a:path>
                <a:path w="7010400" h="2847340">
                  <a:moveTo>
                    <a:pt x="5629275" y="1138516"/>
                  </a:moveTo>
                  <a:lnTo>
                    <a:pt x="5628818" y="1137399"/>
                  </a:lnTo>
                  <a:lnTo>
                    <a:pt x="5626951" y="1135532"/>
                  </a:lnTo>
                  <a:lnTo>
                    <a:pt x="5625833" y="1135075"/>
                  </a:lnTo>
                  <a:lnTo>
                    <a:pt x="5623204" y="1135075"/>
                  </a:lnTo>
                  <a:lnTo>
                    <a:pt x="5622074" y="1135532"/>
                  </a:lnTo>
                  <a:lnTo>
                    <a:pt x="5620220" y="1137399"/>
                  </a:lnTo>
                  <a:lnTo>
                    <a:pt x="5619750" y="1138516"/>
                  </a:lnTo>
                  <a:lnTo>
                    <a:pt x="5619750" y="1141145"/>
                  </a:lnTo>
                  <a:lnTo>
                    <a:pt x="5620220" y="1142263"/>
                  </a:lnTo>
                  <a:lnTo>
                    <a:pt x="5622074" y="1144130"/>
                  </a:lnTo>
                  <a:lnTo>
                    <a:pt x="5623204" y="1144600"/>
                  </a:lnTo>
                  <a:lnTo>
                    <a:pt x="5625833" y="1144600"/>
                  </a:lnTo>
                  <a:lnTo>
                    <a:pt x="5626951" y="1144130"/>
                  </a:lnTo>
                  <a:lnTo>
                    <a:pt x="5628818" y="1142263"/>
                  </a:lnTo>
                  <a:lnTo>
                    <a:pt x="5629275" y="1141145"/>
                  </a:lnTo>
                  <a:lnTo>
                    <a:pt x="5629275" y="1138516"/>
                  </a:lnTo>
                  <a:close/>
                </a:path>
                <a:path w="7010400" h="2847340">
                  <a:moveTo>
                    <a:pt x="5629275" y="570979"/>
                  </a:moveTo>
                  <a:lnTo>
                    <a:pt x="5628818" y="569861"/>
                  </a:lnTo>
                  <a:lnTo>
                    <a:pt x="5626951" y="568007"/>
                  </a:lnTo>
                  <a:lnTo>
                    <a:pt x="5625833" y="567537"/>
                  </a:lnTo>
                  <a:lnTo>
                    <a:pt x="5623204" y="567537"/>
                  </a:lnTo>
                  <a:lnTo>
                    <a:pt x="5622074" y="568007"/>
                  </a:lnTo>
                  <a:lnTo>
                    <a:pt x="5620220" y="569861"/>
                  </a:lnTo>
                  <a:lnTo>
                    <a:pt x="5619750" y="570979"/>
                  </a:lnTo>
                  <a:lnTo>
                    <a:pt x="5619750" y="573620"/>
                  </a:lnTo>
                  <a:lnTo>
                    <a:pt x="5620220" y="574738"/>
                  </a:lnTo>
                  <a:lnTo>
                    <a:pt x="5622074" y="576592"/>
                  </a:lnTo>
                  <a:lnTo>
                    <a:pt x="5623204" y="577062"/>
                  </a:lnTo>
                  <a:lnTo>
                    <a:pt x="5625833" y="577062"/>
                  </a:lnTo>
                  <a:lnTo>
                    <a:pt x="5626951" y="576592"/>
                  </a:lnTo>
                  <a:lnTo>
                    <a:pt x="5628818" y="574738"/>
                  </a:lnTo>
                  <a:lnTo>
                    <a:pt x="5629275" y="573620"/>
                  </a:lnTo>
                  <a:lnTo>
                    <a:pt x="5629275" y="570979"/>
                  </a:lnTo>
                  <a:close/>
                </a:path>
                <a:path w="7010400" h="2847340">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7010400" h="2847340">
                  <a:moveTo>
                    <a:pt x="5676900" y="2841104"/>
                  </a:moveTo>
                  <a:lnTo>
                    <a:pt x="5676443" y="2839986"/>
                  </a:lnTo>
                  <a:lnTo>
                    <a:pt x="5674576" y="2838132"/>
                  </a:lnTo>
                  <a:lnTo>
                    <a:pt x="5673458" y="2837662"/>
                  </a:lnTo>
                  <a:lnTo>
                    <a:pt x="5670829" y="2837662"/>
                  </a:lnTo>
                  <a:lnTo>
                    <a:pt x="5669699" y="2838132"/>
                  </a:lnTo>
                  <a:lnTo>
                    <a:pt x="5667845" y="2839986"/>
                  </a:lnTo>
                  <a:lnTo>
                    <a:pt x="5667375" y="2841104"/>
                  </a:lnTo>
                  <a:lnTo>
                    <a:pt x="5667375" y="2843746"/>
                  </a:lnTo>
                  <a:lnTo>
                    <a:pt x="5667845" y="2844863"/>
                  </a:lnTo>
                  <a:lnTo>
                    <a:pt x="5669699" y="2846717"/>
                  </a:lnTo>
                  <a:lnTo>
                    <a:pt x="5670829" y="2847187"/>
                  </a:lnTo>
                  <a:lnTo>
                    <a:pt x="5673458" y="2847187"/>
                  </a:lnTo>
                  <a:lnTo>
                    <a:pt x="5674576" y="2846717"/>
                  </a:lnTo>
                  <a:lnTo>
                    <a:pt x="5676443" y="2844863"/>
                  </a:lnTo>
                  <a:lnTo>
                    <a:pt x="5676900" y="2843746"/>
                  </a:lnTo>
                  <a:lnTo>
                    <a:pt x="5676900" y="2841104"/>
                  </a:lnTo>
                  <a:close/>
                </a:path>
                <a:path w="7010400" h="2847340">
                  <a:moveTo>
                    <a:pt x="5676900" y="2273579"/>
                  </a:moveTo>
                  <a:lnTo>
                    <a:pt x="5676443" y="2272449"/>
                  </a:lnTo>
                  <a:lnTo>
                    <a:pt x="5674576" y="2270595"/>
                  </a:lnTo>
                  <a:lnTo>
                    <a:pt x="5673458" y="2270125"/>
                  </a:lnTo>
                  <a:lnTo>
                    <a:pt x="5670829" y="2270125"/>
                  </a:lnTo>
                  <a:lnTo>
                    <a:pt x="5669699" y="2270595"/>
                  </a:lnTo>
                  <a:lnTo>
                    <a:pt x="5667845" y="2272449"/>
                  </a:lnTo>
                  <a:lnTo>
                    <a:pt x="5667375" y="2273579"/>
                  </a:lnTo>
                  <a:lnTo>
                    <a:pt x="5667375" y="2276208"/>
                  </a:lnTo>
                  <a:lnTo>
                    <a:pt x="5667845" y="2277326"/>
                  </a:lnTo>
                  <a:lnTo>
                    <a:pt x="5669699" y="2279192"/>
                  </a:lnTo>
                  <a:lnTo>
                    <a:pt x="5670829" y="2279650"/>
                  </a:lnTo>
                  <a:lnTo>
                    <a:pt x="5673458" y="2279650"/>
                  </a:lnTo>
                  <a:lnTo>
                    <a:pt x="5674576" y="2279192"/>
                  </a:lnTo>
                  <a:lnTo>
                    <a:pt x="5676443" y="2277326"/>
                  </a:lnTo>
                  <a:lnTo>
                    <a:pt x="5676900" y="2276208"/>
                  </a:lnTo>
                  <a:lnTo>
                    <a:pt x="5676900" y="2273579"/>
                  </a:lnTo>
                  <a:close/>
                </a:path>
                <a:path w="7010400" h="2847340">
                  <a:moveTo>
                    <a:pt x="5676900" y="1706041"/>
                  </a:moveTo>
                  <a:lnTo>
                    <a:pt x="5676443" y="1704924"/>
                  </a:lnTo>
                  <a:lnTo>
                    <a:pt x="5674576" y="1703070"/>
                  </a:lnTo>
                  <a:lnTo>
                    <a:pt x="5673458" y="1702600"/>
                  </a:lnTo>
                  <a:lnTo>
                    <a:pt x="5670829" y="1702600"/>
                  </a:lnTo>
                  <a:lnTo>
                    <a:pt x="5669699" y="1703070"/>
                  </a:lnTo>
                  <a:lnTo>
                    <a:pt x="5667845" y="1704924"/>
                  </a:lnTo>
                  <a:lnTo>
                    <a:pt x="5667375" y="1706041"/>
                  </a:lnTo>
                  <a:lnTo>
                    <a:pt x="5667375" y="1708683"/>
                  </a:lnTo>
                  <a:lnTo>
                    <a:pt x="5667845" y="1709801"/>
                  </a:lnTo>
                  <a:lnTo>
                    <a:pt x="5669699" y="1711655"/>
                  </a:lnTo>
                  <a:lnTo>
                    <a:pt x="5670829" y="1712125"/>
                  </a:lnTo>
                  <a:lnTo>
                    <a:pt x="5673458" y="1712125"/>
                  </a:lnTo>
                  <a:lnTo>
                    <a:pt x="5674576" y="1711655"/>
                  </a:lnTo>
                  <a:lnTo>
                    <a:pt x="5676443" y="1709801"/>
                  </a:lnTo>
                  <a:lnTo>
                    <a:pt x="5676900" y="1708683"/>
                  </a:lnTo>
                  <a:lnTo>
                    <a:pt x="5676900" y="1706041"/>
                  </a:lnTo>
                  <a:close/>
                </a:path>
                <a:path w="7010400" h="2847340">
                  <a:moveTo>
                    <a:pt x="5676900" y="1138516"/>
                  </a:moveTo>
                  <a:lnTo>
                    <a:pt x="5676443" y="1137399"/>
                  </a:lnTo>
                  <a:lnTo>
                    <a:pt x="5674576" y="1135532"/>
                  </a:lnTo>
                  <a:lnTo>
                    <a:pt x="5673458" y="1135075"/>
                  </a:lnTo>
                  <a:lnTo>
                    <a:pt x="5670829" y="1135075"/>
                  </a:lnTo>
                  <a:lnTo>
                    <a:pt x="5669699" y="1135532"/>
                  </a:lnTo>
                  <a:lnTo>
                    <a:pt x="5667845" y="1137399"/>
                  </a:lnTo>
                  <a:lnTo>
                    <a:pt x="5667375" y="1138516"/>
                  </a:lnTo>
                  <a:lnTo>
                    <a:pt x="5667375" y="1141145"/>
                  </a:lnTo>
                  <a:lnTo>
                    <a:pt x="5667845" y="1142263"/>
                  </a:lnTo>
                  <a:lnTo>
                    <a:pt x="5669699" y="1144130"/>
                  </a:lnTo>
                  <a:lnTo>
                    <a:pt x="5670829" y="1144600"/>
                  </a:lnTo>
                  <a:lnTo>
                    <a:pt x="5673458" y="1144600"/>
                  </a:lnTo>
                  <a:lnTo>
                    <a:pt x="5674576" y="1144130"/>
                  </a:lnTo>
                  <a:lnTo>
                    <a:pt x="5676443" y="1142263"/>
                  </a:lnTo>
                  <a:lnTo>
                    <a:pt x="5676900" y="1141145"/>
                  </a:lnTo>
                  <a:lnTo>
                    <a:pt x="5676900" y="1138516"/>
                  </a:lnTo>
                  <a:close/>
                </a:path>
                <a:path w="7010400" h="2847340">
                  <a:moveTo>
                    <a:pt x="5676900" y="570979"/>
                  </a:moveTo>
                  <a:lnTo>
                    <a:pt x="5676443" y="569861"/>
                  </a:lnTo>
                  <a:lnTo>
                    <a:pt x="5674576" y="568007"/>
                  </a:lnTo>
                  <a:lnTo>
                    <a:pt x="5673458" y="567537"/>
                  </a:lnTo>
                  <a:lnTo>
                    <a:pt x="5670829" y="567537"/>
                  </a:lnTo>
                  <a:lnTo>
                    <a:pt x="5669699" y="568007"/>
                  </a:lnTo>
                  <a:lnTo>
                    <a:pt x="5667845" y="569861"/>
                  </a:lnTo>
                  <a:lnTo>
                    <a:pt x="5667375" y="570979"/>
                  </a:lnTo>
                  <a:lnTo>
                    <a:pt x="5667375" y="573620"/>
                  </a:lnTo>
                  <a:lnTo>
                    <a:pt x="5667845" y="574738"/>
                  </a:lnTo>
                  <a:lnTo>
                    <a:pt x="5669699" y="576592"/>
                  </a:lnTo>
                  <a:lnTo>
                    <a:pt x="5670829" y="577062"/>
                  </a:lnTo>
                  <a:lnTo>
                    <a:pt x="5673458" y="577062"/>
                  </a:lnTo>
                  <a:lnTo>
                    <a:pt x="5674576" y="576592"/>
                  </a:lnTo>
                  <a:lnTo>
                    <a:pt x="5676443" y="574738"/>
                  </a:lnTo>
                  <a:lnTo>
                    <a:pt x="5676900" y="573620"/>
                  </a:lnTo>
                  <a:lnTo>
                    <a:pt x="5676900" y="570979"/>
                  </a:lnTo>
                  <a:close/>
                </a:path>
                <a:path w="7010400" h="2847340">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7010400" h="2847340">
                  <a:moveTo>
                    <a:pt x="5724525" y="2841104"/>
                  </a:moveTo>
                  <a:lnTo>
                    <a:pt x="5724068" y="2839986"/>
                  </a:lnTo>
                  <a:lnTo>
                    <a:pt x="5722201" y="2838132"/>
                  </a:lnTo>
                  <a:lnTo>
                    <a:pt x="5721083" y="2837662"/>
                  </a:lnTo>
                  <a:lnTo>
                    <a:pt x="5718454" y="2837662"/>
                  </a:lnTo>
                  <a:lnTo>
                    <a:pt x="5717324" y="2838132"/>
                  </a:lnTo>
                  <a:lnTo>
                    <a:pt x="5715470" y="2839986"/>
                  </a:lnTo>
                  <a:lnTo>
                    <a:pt x="5715000" y="2841104"/>
                  </a:lnTo>
                  <a:lnTo>
                    <a:pt x="5715000" y="2843746"/>
                  </a:lnTo>
                  <a:lnTo>
                    <a:pt x="5715470" y="2844863"/>
                  </a:lnTo>
                  <a:lnTo>
                    <a:pt x="5717324" y="2846717"/>
                  </a:lnTo>
                  <a:lnTo>
                    <a:pt x="5718454" y="2847187"/>
                  </a:lnTo>
                  <a:lnTo>
                    <a:pt x="5721083" y="2847187"/>
                  </a:lnTo>
                  <a:lnTo>
                    <a:pt x="5722201" y="2846717"/>
                  </a:lnTo>
                  <a:lnTo>
                    <a:pt x="5724068" y="2844863"/>
                  </a:lnTo>
                  <a:lnTo>
                    <a:pt x="5724525" y="2843746"/>
                  </a:lnTo>
                  <a:lnTo>
                    <a:pt x="5724525" y="2841104"/>
                  </a:lnTo>
                  <a:close/>
                </a:path>
                <a:path w="7010400" h="2847340">
                  <a:moveTo>
                    <a:pt x="5724525" y="2273579"/>
                  </a:moveTo>
                  <a:lnTo>
                    <a:pt x="5724068" y="2272449"/>
                  </a:lnTo>
                  <a:lnTo>
                    <a:pt x="5722201" y="2270595"/>
                  </a:lnTo>
                  <a:lnTo>
                    <a:pt x="5721083" y="2270125"/>
                  </a:lnTo>
                  <a:lnTo>
                    <a:pt x="5718454" y="2270125"/>
                  </a:lnTo>
                  <a:lnTo>
                    <a:pt x="5717324" y="2270595"/>
                  </a:lnTo>
                  <a:lnTo>
                    <a:pt x="5715470" y="2272449"/>
                  </a:lnTo>
                  <a:lnTo>
                    <a:pt x="5715000" y="2273579"/>
                  </a:lnTo>
                  <a:lnTo>
                    <a:pt x="5715000" y="2276208"/>
                  </a:lnTo>
                  <a:lnTo>
                    <a:pt x="5715470" y="2277326"/>
                  </a:lnTo>
                  <a:lnTo>
                    <a:pt x="5717324" y="2279192"/>
                  </a:lnTo>
                  <a:lnTo>
                    <a:pt x="5718454" y="2279650"/>
                  </a:lnTo>
                  <a:lnTo>
                    <a:pt x="5721083" y="2279650"/>
                  </a:lnTo>
                  <a:lnTo>
                    <a:pt x="5722201" y="2279192"/>
                  </a:lnTo>
                  <a:lnTo>
                    <a:pt x="5724068" y="2277326"/>
                  </a:lnTo>
                  <a:lnTo>
                    <a:pt x="5724525" y="2276208"/>
                  </a:lnTo>
                  <a:lnTo>
                    <a:pt x="5724525" y="2273579"/>
                  </a:lnTo>
                  <a:close/>
                </a:path>
                <a:path w="7010400" h="2847340">
                  <a:moveTo>
                    <a:pt x="5724525" y="1706041"/>
                  </a:moveTo>
                  <a:lnTo>
                    <a:pt x="5724068" y="1704924"/>
                  </a:lnTo>
                  <a:lnTo>
                    <a:pt x="5722201" y="1703070"/>
                  </a:lnTo>
                  <a:lnTo>
                    <a:pt x="5721083" y="1702600"/>
                  </a:lnTo>
                  <a:lnTo>
                    <a:pt x="5718454" y="1702600"/>
                  </a:lnTo>
                  <a:lnTo>
                    <a:pt x="5717324" y="1703070"/>
                  </a:lnTo>
                  <a:lnTo>
                    <a:pt x="5715470" y="1704924"/>
                  </a:lnTo>
                  <a:lnTo>
                    <a:pt x="5715000" y="1706041"/>
                  </a:lnTo>
                  <a:lnTo>
                    <a:pt x="5715000" y="1708683"/>
                  </a:lnTo>
                  <a:lnTo>
                    <a:pt x="5715470" y="1709801"/>
                  </a:lnTo>
                  <a:lnTo>
                    <a:pt x="5717324" y="1711655"/>
                  </a:lnTo>
                  <a:lnTo>
                    <a:pt x="5718454" y="1712125"/>
                  </a:lnTo>
                  <a:lnTo>
                    <a:pt x="5721083" y="1712125"/>
                  </a:lnTo>
                  <a:lnTo>
                    <a:pt x="5722201" y="1711655"/>
                  </a:lnTo>
                  <a:lnTo>
                    <a:pt x="5724068" y="1709801"/>
                  </a:lnTo>
                  <a:lnTo>
                    <a:pt x="5724525" y="1708683"/>
                  </a:lnTo>
                  <a:lnTo>
                    <a:pt x="5724525" y="1706041"/>
                  </a:lnTo>
                  <a:close/>
                </a:path>
                <a:path w="7010400" h="2847340">
                  <a:moveTo>
                    <a:pt x="5724525" y="1138516"/>
                  </a:moveTo>
                  <a:lnTo>
                    <a:pt x="5724068" y="1137399"/>
                  </a:lnTo>
                  <a:lnTo>
                    <a:pt x="5722201" y="1135532"/>
                  </a:lnTo>
                  <a:lnTo>
                    <a:pt x="5721083" y="1135075"/>
                  </a:lnTo>
                  <a:lnTo>
                    <a:pt x="5718454" y="1135075"/>
                  </a:lnTo>
                  <a:lnTo>
                    <a:pt x="5717324" y="1135532"/>
                  </a:lnTo>
                  <a:lnTo>
                    <a:pt x="5715470" y="1137399"/>
                  </a:lnTo>
                  <a:lnTo>
                    <a:pt x="5715000" y="1138516"/>
                  </a:lnTo>
                  <a:lnTo>
                    <a:pt x="5715000" y="1141145"/>
                  </a:lnTo>
                  <a:lnTo>
                    <a:pt x="5715470" y="1142263"/>
                  </a:lnTo>
                  <a:lnTo>
                    <a:pt x="5717324" y="1144130"/>
                  </a:lnTo>
                  <a:lnTo>
                    <a:pt x="5718454" y="1144600"/>
                  </a:lnTo>
                  <a:lnTo>
                    <a:pt x="5721083" y="1144600"/>
                  </a:lnTo>
                  <a:lnTo>
                    <a:pt x="5722201" y="1144130"/>
                  </a:lnTo>
                  <a:lnTo>
                    <a:pt x="5724068" y="1142263"/>
                  </a:lnTo>
                  <a:lnTo>
                    <a:pt x="5724525" y="1141145"/>
                  </a:lnTo>
                  <a:lnTo>
                    <a:pt x="5724525" y="1138516"/>
                  </a:lnTo>
                  <a:close/>
                </a:path>
                <a:path w="7010400" h="2847340">
                  <a:moveTo>
                    <a:pt x="5724525" y="570979"/>
                  </a:moveTo>
                  <a:lnTo>
                    <a:pt x="5724068" y="569861"/>
                  </a:lnTo>
                  <a:lnTo>
                    <a:pt x="5722201" y="568007"/>
                  </a:lnTo>
                  <a:lnTo>
                    <a:pt x="5721083" y="567537"/>
                  </a:lnTo>
                  <a:lnTo>
                    <a:pt x="5718454" y="567537"/>
                  </a:lnTo>
                  <a:lnTo>
                    <a:pt x="5717324" y="568007"/>
                  </a:lnTo>
                  <a:lnTo>
                    <a:pt x="5715470" y="569861"/>
                  </a:lnTo>
                  <a:lnTo>
                    <a:pt x="5715000" y="570979"/>
                  </a:lnTo>
                  <a:lnTo>
                    <a:pt x="5715000" y="573620"/>
                  </a:lnTo>
                  <a:lnTo>
                    <a:pt x="5715470" y="574738"/>
                  </a:lnTo>
                  <a:lnTo>
                    <a:pt x="5717324" y="576592"/>
                  </a:lnTo>
                  <a:lnTo>
                    <a:pt x="5718454" y="577062"/>
                  </a:lnTo>
                  <a:lnTo>
                    <a:pt x="5721083" y="577062"/>
                  </a:lnTo>
                  <a:lnTo>
                    <a:pt x="5722201" y="576592"/>
                  </a:lnTo>
                  <a:lnTo>
                    <a:pt x="5724068" y="574738"/>
                  </a:lnTo>
                  <a:lnTo>
                    <a:pt x="5724525" y="573620"/>
                  </a:lnTo>
                  <a:lnTo>
                    <a:pt x="5724525" y="570979"/>
                  </a:lnTo>
                  <a:close/>
                </a:path>
                <a:path w="7010400" h="2847340">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7010400" h="2847340">
                  <a:moveTo>
                    <a:pt x="5772150" y="2841104"/>
                  </a:moveTo>
                  <a:lnTo>
                    <a:pt x="5771693" y="2839986"/>
                  </a:lnTo>
                  <a:lnTo>
                    <a:pt x="5769826" y="2838132"/>
                  </a:lnTo>
                  <a:lnTo>
                    <a:pt x="5768708" y="2837662"/>
                  </a:lnTo>
                  <a:lnTo>
                    <a:pt x="5766079" y="2837662"/>
                  </a:lnTo>
                  <a:lnTo>
                    <a:pt x="5764949" y="2838132"/>
                  </a:lnTo>
                  <a:lnTo>
                    <a:pt x="5763095" y="2839986"/>
                  </a:lnTo>
                  <a:lnTo>
                    <a:pt x="5762625" y="2841104"/>
                  </a:lnTo>
                  <a:lnTo>
                    <a:pt x="5762625" y="2843746"/>
                  </a:lnTo>
                  <a:lnTo>
                    <a:pt x="5763095" y="2844863"/>
                  </a:lnTo>
                  <a:lnTo>
                    <a:pt x="5764949" y="2846717"/>
                  </a:lnTo>
                  <a:lnTo>
                    <a:pt x="5766079" y="2847187"/>
                  </a:lnTo>
                  <a:lnTo>
                    <a:pt x="5768708" y="2847187"/>
                  </a:lnTo>
                  <a:lnTo>
                    <a:pt x="5769826" y="2846717"/>
                  </a:lnTo>
                  <a:lnTo>
                    <a:pt x="5771693" y="2844863"/>
                  </a:lnTo>
                  <a:lnTo>
                    <a:pt x="5772150" y="2843746"/>
                  </a:lnTo>
                  <a:lnTo>
                    <a:pt x="5772150" y="2841104"/>
                  </a:lnTo>
                  <a:close/>
                </a:path>
                <a:path w="7010400" h="2847340">
                  <a:moveTo>
                    <a:pt x="5772150" y="2273579"/>
                  </a:moveTo>
                  <a:lnTo>
                    <a:pt x="5771693" y="2272449"/>
                  </a:lnTo>
                  <a:lnTo>
                    <a:pt x="5769826" y="2270595"/>
                  </a:lnTo>
                  <a:lnTo>
                    <a:pt x="5768708" y="2270125"/>
                  </a:lnTo>
                  <a:lnTo>
                    <a:pt x="5766079" y="2270125"/>
                  </a:lnTo>
                  <a:lnTo>
                    <a:pt x="5764949" y="2270595"/>
                  </a:lnTo>
                  <a:lnTo>
                    <a:pt x="5763095" y="2272449"/>
                  </a:lnTo>
                  <a:lnTo>
                    <a:pt x="5762625" y="2273579"/>
                  </a:lnTo>
                  <a:lnTo>
                    <a:pt x="5762625" y="2276208"/>
                  </a:lnTo>
                  <a:lnTo>
                    <a:pt x="5763095" y="2277326"/>
                  </a:lnTo>
                  <a:lnTo>
                    <a:pt x="5764949" y="2279192"/>
                  </a:lnTo>
                  <a:lnTo>
                    <a:pt x="5766079" y="2279650"/>
                  </a:lnTo>
                  <a:lnTo>
                    <a:pt x="5768708" y="2279650"/>
                  </a:lnTo>
                  <a:lnTo>
                    <a:pt x="5769826" y="2279192"/>
                  </a:lnTo>
                  <a:lnTo>
                    <a:pt x="5771693" y="2277326"/>
                  </a:lnTo>
                  <a:lnTo>
                    <a:pt x="5772150" y="2276208"/>
                  </a:lnTo>
                  <a:lnTo>
                    <a:pt x="5772150" y="2273579"/>
                  </a:lnTo>
                  <a:close/>
                </a:path>
                <a:path w="7010400" h="2847340">
                  <a:moveTo>
                    <a:pt x="5772150" y="1706041"/>
                  </a:moveTo>
                  <a:lnTo>
                    <a:pt x="5771693" y="1704924"/>
                  </a:lnTo>
                  <a:lnTo>
                    <a:pt x="5769826" y="1703070"/>
                  </a:lnTo>
                  <a:lnTo>
                    <a:pt x="5768708" y="1702600"/>
                  </a:lnTo>
                  <a:lnTo>
                    <a:pt x="5766079" y="1702600"/>
                  </a:lnTo>
                  <a:lnTo>
                    <a:pt x="5764949" y="1703070"/>
                  </a:lnTo>
                  <a:lnTo>
                    <a:pt x="5763095" y="1704924"/>
                  </a:lnTo>
                  <a:lnTo>
                    <a:pt x="5762625" y="1706041"/>
                  </a:lnTo>
                  <a:lnTo>
                    <a:pt x="5762625" y="1708683"/>
                  </a:lnTo>
                  <a:lnTo>
                    <a:pt x="5763095" y="1709801"/>
                  </a:lnTo>
                  <a:lnTo>
                    <a:pt x="5764949" y="1711655"/>
                  </a:lnTo>
                  <a:lnTo>
                    <a:pt x="5766079" y="1712125"/>
                  </a:lnTo>
                  <a:lnTo>
                    <a:pt x="5768708" y="1712125"/>
                  </a:lnTo>
                  <a:lnTo>
                    <a:pt x="5769826" y="1711655"/>
                  </a:lnTo>
                  <a:lnTo>
                    <a:pt x="5771693" y="1709801"/>
                  </a:lnTo>
                  <a:lnTo>
                    <a:pt x="5772150" y="1708683"/>
                  </a:lnTo>
                  <a:lnTo>
                    <a:pt x="5772150" y="1706041"/>
                  </a:lnTo>
                  <a:close/>
                </a:path>
                <a:path w="7010400" h="2847340">
                  <a:moveTo>
                    <a:pt x="5772150" y="1138516"/>
                  </a:moveTo>
                  <a:lnTo>
                    <a:pt x="5771693" y="1137399"/>
                  </a:lnTo>
                  <a:lnTo>
                    <a:pt x="5769826" y="1135532"/>
                  </a:lnTo>
                  <a:lnTo>
                    <a:pt x="5768708" y="1135075"/>
                  </a:lnTo>
                  <a:lnTo>
                    <a:pt x="5766079" y="1135075"/>
                  </a:lnTo>
                  <a:lnTo>
                    <a:pt x="5764949" y="1135532"/>
                  </a:lnTo>
                  <a:lnTo>
                    <a:pt x="5763095" y="1137399"/>
                  </a:lnTo>
                  <a:lnTo>
                    <a:pt x="5762625" y="1138516"/>
                  </a:lnTo>
                  <a:lnTo>
                    <a:pt x="5762625" y="1141145"/>
                  </a:lnTo>
                  <a:lnTo>
                    <a:pt x="5763095" y="1142263"/>
                  </a:lnTo>
                  <a:lnTo>
                    <a:pt x="5764949" y="1144130"/>
                  </a:lnTo>
                  <a:lnTo>
                    <a:pt x="5766079" y="1144600"/>
                  </a:lnTo>
                  <a:lnTo>
                    <a:pt x="5768708" y="1144600"/>
                  </a:lnTo>
                  <a:lnTo>
                    <a:pt x="5769826" y="1144130"/>
                  </a:lnTo>
                  <a:lnTo>
                    <a:pt x="5771693" y="1142263"/>
                  </a:lnTo>
                  <a:lnTo>
                    <a:pt x="5772150" y="1141145"/>
                  </a:lnTo>
                  <a:lnTo>
                    <a:pt x="5772150" y="1138516"/>
                  </a:lnTo>
                  <a:close/>
                </a:path>
                <a:path w="7010400" h="2847340">
                  <a:moveTo>
                    <a:pt x="5772150" y="570979"/>
                  </a:moveTo>
                  <a:lnTo>
                    <a:pt x="5771693" y="569861"/>
                  </a:lnTo>
                  <a:lnTo>
                    <a:pt x="5769826" y="568007"/>
                  </a:lnTo>
                  <a:lnTo>
                    <a:pt x="5768708" y="567537"/>
                  </a:lnTo>
                  <a:lnTo>
                    <a:pt x="5766079" y="567537"/>
                  </a:lnTo>
                  <a:lnTo>
                    <a:pt x="5764949" y="568007"/>
                  </a:lnTo>
                  <a:lnTo>
                    <a:pt x="5763095" y="569861"/>
                  </a:lnTo>
                  <a:lnTo>
                    <a:pt x="5762625" y="570979"/>
                  </a:lnTo>
                  <a:lnTo>
                    <a:pt x="5762625" y="573620"/>
                  </a:lnTo>
                  <a:lnTo>
                    <a:pt x="5763095" y="574738"/>
                  </a:lnTo>
                  <a:lnTo>
                    <a:pt x="5764949" y="576592"/>
                  </a:lnTo>
                  <a:lnTo>
                    <a:pt x="5766079" y="577062"/>
                  </a:lnTo>
                  <a:lnTo>
                    <a:pt x="5768708" y="577062"/>
                  </a:lnTo>
                  <a:lnTo>
                    <a:pt x="5769826" y="576592"/>
                  </a:lnTo>
                  <a:lnTo>
                    <a:pt x="5771693" y="574738"/>
                  </a:lnTo>
                  <a:lnTo>
                    <a:pt x="5772150" y="573620"/>
                  </a:lnTo>
                  <a:lnTo>
                    <a:pt x="5772150" y="570979"/>
                  </a:lnTo>
                  <a:close/>
                </a:path>
                <a:path w="7010400" h="2847340">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7010400" h="2847340">
                  <a:moveTo>
                    <a:pt x="5819775" y="2841104"/>
                  </a:moveTo>
                  <a:lnTo>
                    <a:pt x="5819318" y="2839986"/>
                  </a:lnTo>
                  <a:lnTo>
                    <a:pt x="5817451" y="2838132"/>
                  </a:lnTo>
                  <a:lnTo>
                    <a:pt x="5816333" y="2837662"/>
                  </a:lnTo>
                  <a:lnTo>
                    <a:pt x="5813704" y="2837662"/>
                  </a:lnTo>
                  <a:lnTo>
                    <a:pt x="5812574" y="2838132"/>
                  </a:lnTo>
                  <a:lnTo>
                    <a:pt x="5810720" y="2839986"/>
                  </a:lnTo>
                  <a:lnTo>
                    <a:pt x="5810250" y="2841104"/>
                  </a:lnTo>
                  <a:lnTo>
                    <a:pt x="5810250" y="2843746"/>
                  </a:lnTo>
                  <a:lnTo>
                    <a:pt x="5810720" y="2844863"/>
                  </a:lnTo>
                  <a:lnTo>
                    <a:pt x="5812574" y="2846717"/>
                  </a:lnTo>
                  <a:lnTo>
                    <a:pt x="5813704" y="2847187"/>
                  </a:lnTo>
                  <a:lnTo>
                    <a:pt x="5816333" y="2847187"/>
                  </a:lnTo>
                  <a:lnTo>
                    <a:pt x="5817451" y="2846717"/>
                  </a:lnTo>
                  <a:lnTo>
                    <a:pt x="5819318" y="2844863"/>
                  </a:lnTo>
                  <a:lnTo>
                    <a:pt x="5819775" y="2843746"/>
                  </a:lnTo>
                  <a:lnTo>
                    <a:pt x="5819775" y="2841104"/>
                  </a:lnTo>
                  <a:close/>
                </a:path>
                <a:path w="7010400" h="2847340">
                  <a:moveTo>
                    <a:pt x="5819775" y="2273579"/>
                  </a:moveTo>
                  <a:lnTo>
                    <a:pt x="5819318" y="2272449"/>
                  </a:lnTo>
                  <a:lnTo>
                    <a:pt x="5817451" y="2270595"/>
                  </a:lnTo>
                  <a:lnTo>
                    <a:pt x="5816333" y="2270125"/>
                  </a:lnTo>
                  <a:lnTo>
                    <a:pt x="5813704" y="2270125"/>
                  </a:lnTo>
                  <a:lnTo>
                    <a:pt x="5812574" y="2270595"/>
                  </a:lnTo>
                  <a:lnTo>
                    <a:pt x="5810720" y="2272449"/>
                  </a:lnTo>
                  <a:lnTo>
                    <a:pt x="5810250" y="2273579"/>
                  </a:lnTo>
                  <a:lnTo>
                    <a:pt x="5810250" y="2276208"/>
                  </a:lnTo>
                  <a:lnTo>
                    <a:pt x="5810720" y="2277326"/>
                  </a:lnTo>
                  <a:lnTo>
                    <a:pt x="5812574" y="2279192"/>
                  </a:lnTo>
                  <a:lnTo>
                    <a:pt x="5813704" y="2279650"/>
                  </a:lnTo>
                  <a:lnTo>
                    <a:pt x="5816333" y="2279650"/>
                  </a:lnTo>
                  <a:lnTo>
                    <a:pt x="5817451" y="2279192"/>
                  </a:lnTo>
                  <a:lnTo>
                    <a:pt x="5819318" y="2277326"/>
                  </a:lnTo>
                  <a:lnTo>
                    <a:pt x="5819775" y="2276208"/>
                  </a:lnTo>
                  <a:lnTo>
                    <a:pt x="5819775" y="2273579"/>
                  </a:lnTo>
                  <a:close/>
                </a:path>
                <a:path w="7010400" h="2847340">
                  <a:moveTo>
                    <a:pt x="5819775" y="1706041"/>
                  </a:moveTo>
                  <a:lnTo>
                    <a:pt x="5819318" y="1704924"/>
                  </a:lnTo>
                  <a:lnTo>
                    <a:pt x="5817451" y="1703070"/>
                  </a:lnTo>
                  <a:lnTo>
                    <a:pt x="5816333" y="1702600"/>
                  </a:lnTo>
                  <a:lnTo>
                    <a:pt x="5813704" y="1702600"/>
                  </a:lnTo>
                  <a:lnTo>
                    <a:pt x="5812574" y="1703070"/>
                  </a:lnTo>
                  <a:lnTo>
                    <a:pt x="5810720" y="1704924"/>
                  </a:lnTo>
                  <a:lnTo>
                    <a:pt x="5810250" y="1706041"/>
                  </a:lnTo>
                  <a:lnTo>
                    <a:pt x="5810250" y="1708683"/>
                  </a:lnTo>
                  <a:lnTo>
                    <a:pt x="5810720" y="1709801"/>
                  </a:lnTo>
                  <a:lnTo>
                    <a:pt x="5812574" y="1711655"/>
                  </a:lnTo>
                  <a:lnTo>
                    <a:pt x="5813704" y="1712125"/>
                  </a:lnTo>
                  <a:lnTo>
                    <a:pt x="5816333" y="1712125"/>
                  </a:lnTo>
                  <a:lnTo>
                    <a:pt x="5817451" y="1711655"/>
                  </a:lnTo>
                  <a:lnTo>
                    <a:pt x="5819318" y="1709801"/>
                  </a:lnTo>
                  <a:lnTo>
                    <a:pt x="5819775" y="1708683"/>
                  </a:lnTo>
                  <a:lnTo>
                    <a:pt x="5819775" y="1706041"/>
                  </a:lnTo>
                  <a:close/>
                </a:path>
                <a:path w="7010400" h="2847340">
                  <a:moveTo>
                    <a:pt x="5819775" y="1138516"/>
                  </a:moveTo>
                  <a:lnTo>
                    <a:pt x="5819318" y="1137399"/>
                  </a:lnTo>
                  <a:lnTo>
                    <a:pt x="5817451" y="1135532"/>
                  </a:lnTo>
                  <a:lnTo>
                    <a:pt x="5816333" y="1135075"/>
                  </a:lnTo>
                  <a:lnTo>
                    <a:pt x="5813704" y="1135075"/>
                  </a:lnTo>
                  <a:lnTo>
                    <a:pt x="5812574" y="1135532"/>
                  </a:lnTo>
                  <a:lnTo>
                    <a:pt x="5810720" y="1137399"/>
                  </a:lnTo>
                  <a:lnTo>
                    <a:pt x="5810250" y="1138516"/>
                  </a:lnTo>
                  <a:lnTo>
                    <a:pt x="5810250" y="1141145"/>
                  </a:lnTo>
                  <a:lnTo>
                    <a:pt x="5810720" y="1142263"/>
                  </a:lnTo>
                  <a:lnTo>
                    <a:pt x="5812574" y="1144130"/>
                  </a:lnTo>
                  <a:lnTo>
                    <a:pt x="5813704" y="1144600"/>
                  </a:lnTo>
                  <a:lnTo>
                    <a:pt x="5816333" y="1144600"/>
                  </a:lnTo>
                  <a:lnTo>
                    <a:pt x="5817451" y="1144130"/>
                  </a:lnTo>
                  <a:lnTo>
                    <a:pt x="5819318" y="1142263"/>
                  </a:lnTo>
                  <a:lnTo>
                    <a:pt x="5819775" y="1141145"/>
                  </a:lnTo>
                  <a:lnTo>
                    <a:pt x="5819775" y="1138516"/>
                  </a:lnTo>
                  <a:close/>
                </a:path>
                <a:path w="7010400" h="2847340">
                  <a:moveTo>
                    <a:pt x="5819775" y="570979"/>
                  </a:moveTo>
                  <a:lnTo>
                    <a:pt x="5819318" y="569861"/>
                  </a:lnTo>
                  <a:lnTo>
                    <a:pt x="5817451" y="568007"/>
                  </a:lnTo>
                  <a:lnTo>
                    <a:pt x="5816333" y="567537"/>
                  </a:lnTo>
                  <a:lnTo>
                    <a:pt x="5813704" y="567537"/>
                  </a:lnTo>
                  <a:lnTo>
                    <a:pt x="5812574" y="568007"/>
                  </a:lnTo>
                  <a:lnTo>
                    <a:pt x="5810720" y="569861"/>
                  </a:lnTo>
                  <a:lnTo>
                    <a:pt x="5810250" y="570979"/>
                  </a:lnTo>
                  <a:lnTo>
                    <a:pt x="5810250" y="573620"/>
                  </a:lnTo>
                  <a:lnTo>
                    <a:pt x="5810720" y="574738"/>
                  </a:lnTo>
                  <a:lnTo>
                    <a:pt x="5812574" y="576592"/>
                  </a:lnTo>
                  <a:lnTo>
                    <a:pt x="5813704" y="577062"/>
                  </a:lnTo>
                  <a:lnTo>
                    <a:pt x="5816333" y="577062"/>
                  </a:lnTo>
                  <a:lnTo>
                    <a:pt x="5817451" y="576592"/>
                  </a:lnTo>
                  <a:lnTo>
                    <a:pt x="5819318" y="574738"/>
                  </a:lnTo>
                  <a:lnTo>
                    <a:pt x="5819775" y="573620"/>
                  </a:lnTo>
                  <a:lnTo>
                    <a:pt x="5819775" y="570979"/>
                  </a:lnTo>
                  <a:close/>
                </a:path>
                <a:path w="7010400" h="2847340">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7010400" h="2847340">
                  <a:moveTo>
                    <a:pt x="5867400" y="2841104"/>
                  </a:moveTo>
                  <a:lnTo>
                    <a:pt x="5866943" y="2839986"/>
                  </a:lnTo>
                  <a:lnTo>
                    <a:pt x="5865076" y="2838132"/>
                  </a:lnTo>
                  <a:lnTo>
                    <a:pt x="5863958" y="2837662"/>
                  </a:lnTo>
                  <a:lnTo>
                    <a:pt x="5861329" y="2837662"/>
                  </a:lnTo>
                  <a:lnTo>
                    <a:pt x="5860199" y="2838132"/>
                  </a:lnTo>
                  <a:lnTo>
                    <a:pt x="5858345" y="2839986"/>
                  </a:lnTo>
                  <a:lnTo>
                    <a:pt x="5857875" y="2841104"/>
                  </a:lnTo>
                  <a:lnTo>
                    <a:pt x="5857875" y="2843746"/>
                  </a:lnTo>
                  <a:lnTo>
                    <a:pt x="5858345" y="2844863"/>
                  </a:lnTo>
                  <a:lnTo>
                    <a:pt x="5860199" y="2846717"/>
                  </a:lnTo>
                  <a:lnTo>
                    <a:pt x="5861329" y="2847187"/>
                  </a:lnTo>
                  <a:lnTo>
                    <a:pt x="5863958" y="2847187"/>
                  </a:lnTo>
                  <a:lnTo>
                    <a:pt x="5865076" y="2846717"/>
                  </a:lnTo>
                  <a:lnTo>
                    <a:pt x="5866943" y="2844863"/>
                  </a:lnTo>
                  <a:lnTo>
                    <a:pt x="5867400" y="2843746"/>
                  </a:lnTo>
                  <a:lnTo>
                    <a:pt x="5867400" y="2841104"/>
                  </a:lnTo>
                  <a:close/>
                </a:path>
                <a:path w="7010400" h="2847340">
                  <a:moveTo>
                    <a:pt x="5867400" y="2273579"/>
                  </a:moveTo>
                  <a:lnTo>
                    <a:pt x="5866943" y="2272449"/>
                  </a:lnTo>
                  <a:lnTo>
                    <a:pt x="5865076" y="2270595"/>
                  </a:lnTo>
                  <a:lnTo>
                    <a:pt x="5863958" y="2270125"/>
                  </a:lnTo>
                  <a:lnTo>
                    <a:pt x="5861329" y="2270125"/>
                  </a:lnTo>
                  <a:lnTo>
                    <a:pt x="5860199" y="2270595"/>
                  </a:lnTo>
                  <a:lnTo>
                    <a:pt x="5858345" y="2272449"/>
                  </a:lnTo>
                  <a:lnTo>
                    <a:pt x="5857875" y="2273579"/>
                  </a:lnTo>
                  <a:lnTo>
                    <a:pt x="5857875" y="2276208"/>
                  </a:lnTo>
                  <a:lnTo>
                    <a:pt x="5858345" y="2277326"/>
                  </a:lnTo>
                  <a:lnTo>
                    <a:pt x="5860199" y="2279192"/>
                  </a:lnTo>
                  <a:lnTo>
                    <a:pt x="5861329" y="2279650"/>
                  </a:lnTo>
                  <a:lnTo>
                    <a:pt x="5863958" y="2279650"/>
                  </a:lnTo>
                  <a:lnTo>
                    <a:pt x="5865076" y="2279192"/>
                  </a:lnTo>
                  <a:lnTo>
                    <a:pt x="5866943" y="2277326"/>
                  </a:lnTo>
                  <a:lnTo>
                    <a:pt x="5867400" y="2276208"/>
                  </a:lnTo>
                  <a:lnTo>
                    <a:pt x="5867400" y="2273579"/>
                  </a:lnTo>
                  <a:close/>
                </a:path>
                <a:path w="7010400" h="2847340">
                  <a:moveTo>
                    <a:pt x="5867400" y="1706041"/>
                  </a:moveTo>
                  <a:lnTo>
                    <a:pt x="5866943" y="1704924"/>
                  </a:lnTo>
                  <a:lnTo>
                    <a:pt x="5865076" y="1703070"/>
                  </a:lnTo>
                  <a:lnTo>
                    <a:pt x="5863958" y="1702600"/>
                  </a:lnTo>
                  <a:lnTo>
                    <a:pt x="5861329" y="1702600"/>
                  </a:lnTo>
                  <a:lnTo>
                    <a:pt x="5860199" y="1703070"/>
                  </a:lnTo>
                  <a:lnTo>
                    <a:pt x="5858345" y="1704924"/>
                  </a:lnTo>
                  <a:lnTo>
                    <a:pt x="5857875" y="1706041"/>
                  </a:lnTo>
                  <a:lnTo>
                    <a:pt x="5857875" y="1708683"/>
                  </a:lnTo>
                  <a:lnTo>
                    <a:pt x="5858345" y="1709801"/>
                  </a:lnTo>
                  <a:lnTo>
                    <a:pt x="5860199" y="1711655"/>
                  </a:lnTo>
                  <a:lnTo>
                    <a:pt x="5861329" y="1712125"/>
                  </a:lnTo>
                  <a:lnTo>
                    <a:pt x="5863958" y="1712125"/>
                  </a:lnTo>
                  <a:lnTo>
                    <a:pt x="5865076" y="1711655"/>
                  </a:lnTo>
                  <a:lnTo>
                    <a:pt x="5866943" y="1709801"/>
                  </a:lnTo>
                  <a:lnTo>
                    <a:pt x="5867400" y="1708683"/>
                  </a:lnTo>
                  <a:lnTo>
                    <a:pt x="5867400" y="1706041"/>
                  </a:lnTo>
                  <a:close/>
                </a:path>
                <a:path w="7010400" h="2847340">
                  <a:moveTo>
                    <a:pt x="5867400" y="1138516"/>
                  </a:moveTo>
                  <a:lnTo>
                    <a:pt x="5866943" y="1137399"/>
                  </a:lnTo>
                  <a:lnTo>
                    <a:pt x="5865076" y="1135532"/>
                  </a:lnTo>
                  <a:lnTo>
                    <a:pt x="5863958" y="1135075"/>
                  </a:lnTo>
                  <a:lnTo>
                    <a:pt x="5861329" y="1135075"/>
                  </a:lnTo>
                  <a:lnTo>
                    <a:pt x="5860199" y="1135532"/>
                  </a:lnTo>
                  <a:lnTo>
                    <a:pt x="5858345" y="1137399"/>
                  </a:lnTo>
                  <a:lnTo>
                    <a:pt x="5857875" y="1138516"/>
                  </a:lnTo>
                  <a:lnTo>
                    <a:pt x="5857875" y="1141145"/>
                  </a:lnTo>
                  <a:lnTo>
                    <a:pt x="5858345" y="1142263"/>
                  </a:lnTo>
                  <a:lnTo>
                    <a:pt x="5860199" y="1144130"/>
                  </a:lnTo>
                  <a:lnTo>
                    <a:pt x="5861329" y="1144600"/>
                  </a:lnTo>
                  <a:lnTo>
                    <a:pt x="5863958" y="1144600"/>
                  </a:lnTo>
                  <a:lnTo>
                    <a:pt x="5865076" y="1144130"/>
                  </a:lnTo>
                  <a:lnTo>
                    <a:pt x="5866943" y="1142263"/>
                  </a:lnTo>
                  <a:lnTo>
                    <a:pt x="5867400" y="1141145"/>
                  </a:lnTo>
                  <a:lnTo>
                    <a:pt x="5867400" y="1138516"/>
                  </a:lnTo>
                  <a:close/>
                </a:path>
                <a:path w="7010400" h="2847340">
                  <a:moveTo>
                    <a:pt x="5867400" y="570979"/>
                  </a:moveTo>
                  <a:lnTo>
                    <a:pt x="5866943" y="569861"/>
                  </a:lnTo>
                  <a:lnTo>
                    <a:pt x="5865076" y="568007"/>
                  </a:lnTo>
                  <a:lnTo>
                    <a:pt x="5863958" y="567537"/>
                  </a:lnTo>
                  <a:lnTo>
                    <a:pt x="5861329" y="567537"/>
                  </a:lnTo>
                  <a:lnTo>
                    <a:pt x="5860199" y="568007"/>
                  </a:lnTo>
                  <a:lnTo>
                    <a:pt x="5858345" y="569861"/>
                  </a:lnTo>
                  <a:lnTo>
                    <a:pt x="5857875" y="570979"/>
                  </a:lnTo>
                  <a:lnTo>
                    <a:pt x="5857875" y="573620"/>
                  </a:lnTo>
                  <a:lnTo>
                    <a:pt x="5858345" y="574738"/>
                  </a:lnTo>
                  <a:lnTo>
                    <a:pt x="5860199" y="576592"/>
                  </a:lnTo>
                  <a:lnTo>
                    <a:pt x="5861329" y="577062"/>
                  </a:lnTo>
                  <a:lnTo>
                    <a:pt x="5863958" y="577062"/>
                  </a:lnTo>
                  <a:lnTo>
                    <a:pt x="5865076" y="576592"/>
                  </a:lnTo>
                  <a:lnTo>
                    <a:pt x="5866943" y="574738"/>
                  </a:lnTo>
                  <a:lnTo>
                    <a:pt x="5867400" y="573620"/>
                  </a:lnTo>
                  <a:lnTo>
                    <a:pt x="5867400" y="570979"/>
                  </a:lnTo>
                  <a:close/>
                </a:path>
                <a:path w="7010400" h="2847340">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7010400" h="2847340">
                  <a:moveTo>
                    <a:pt x="5915025" y="2841104"/>
                  </a:moveTo>
                  <a:lnTo>
                    <a:pt x="5914568" y="2839986"/>
                  </a:lnTo>
                  <a:lnTo>
                    <a:pt x="5912701" y="2838132"/>
                  </a:lnTo>
                  <a:lnTo>
                    <a:pt x="5911583" y="2837662"/>
                  </a:lnTo>
                  <a:lnTo>
                    <a:pt x="5908954" y="2837662"/>
                  </a:lnTo>
                  <a:lnTo>
                    <a:pt x="5907824" y="2838132"/>
                  </a:lnTo>
                  <a:lnTo>
                    <a:pt x="5905970" y="2839986"/>
                  </a:lnTo>
                  <a:lnTo>
                    <a:pt x="5905500" y="2841104"/>
                  </a:lnTo>
                  <a:lnTo>
                    <a:pt x="5905500" y="2843746"/>
                  </a:lnTo>
                  <a:lnTo>
                    <a:pt x="5905970" y="2844863"/>
                  </a:lnTo>
                  <a:lnTo>
                    <a:pt x="5907824" y="2846717"/>
                  </a:lnTo>
                  <a:lnTo>
                    <a:pt x="5908954" y="2847187"/>
                  </a:lnTo>
                  <a:lnTo>
                    <a:pt x="5911583" y="2847187"/>
                  </a:lnTo>
                  <a:lnTo>
                    <a:pt x="5912701" y="2846717"/>
                  </a:lnTo>
                  <a:lnTo>
                    <a:pt x="5914568" y="2844863"/>
                  </a:lnTo>
                  <a:lnTo>
                    <a:pt x="5915025" y="2843746"/>
                  </a:lnTo>
                  <a:lnTo>
                    <a:pt x="5915025" y="2841104"/>
                  </a:lnTo>
                  <a:close/>
                </a:path>
                <a:path w="7010400" h="2847340">
                  <a:moveTo>
                    <a:pt x="5915025" y="2273579"/>
                  </a:moveTo>
                  <a:lnTo>
                    <a:pt x="5914568" y="2272449"/>
                  </a:lnTo>
                  <a:lnTo>
                    <a:pt x="5912701" y="2270595"/>
                  </a:lnTo>
                  <a:lnTo>
                    <a:pt x="5911583" y="2270125"/>
                  </a:lnTo>
                  <a:lnTo>
                    <a:pt x="5908954" y="2270125"/>
                  </a:lnTo>
                  <a:lnTo>
                    <a:pt x="5907824" y="2270595"/>
                  </a:lnTo>
                  <a:lnTo>
                    <a:pt x="5905970" y="2272449"/>
                  </a:lnTo>
                  <a:lnTo>
                    <a:pt x="5905500" y="2273579"/>
                  </a:lnTo>
                  <a:lnTo>
                    <a:pt x="5905500" y="2276208"/>
                  </a:lnTo>
                  <a:lnTo>
                    <a:pt x="5905970" y="2277326"/>
                  </a:lnTo>
                  <a:lnTo>
                    <a:pt x="5907824" y="2279192"/>
                  </a:lnTo>
                  <a:lnTo>
                    <a:pt x="5908954" y="2279650"/>
                  </a:lnTo>
                  <a:lnTo>
                    <a:pt x="5911583" y="2279650"/>
                  </a:lnTo>
                  <a:lnTo>
                    <a:pt x="5912701" y="2279192"/>
                  </a:lnTo>
                  <a:lnTo>
                    <a:pt x="5914568" y="2277326"/>
                  </a:lnTo>
                  <a:lnTo>
                    <a:pt x="5915025" y="2276208"/>
                  </a:lnTo>
                  <a:lnTo>
                    <a:pt x="5915025" y="2273579"/>
                  </a:lnTo>
                  <a:close/>
                </a:path>
                <a:path w="7010400" h="2847340">
                  <a:moveTo>
                    <a:pt x="5915025" y="1706041"/>
                  </a:moveTo>
                  <a:lnTo>
                    <a:pt x="5914568" y="1704924"/>
                  </a:lnTo>
                  <a:lnTo>
                    <a:pt x="5912701" y="1703070"/>
                  </a:lnTo>
                  <a:lnTo>
                    <a:pt x="5911583" y="1702600"/>
                  </a:lnTo>
                  <a:lnTo>
                    <a:pt x="5908954" y="1702600"/>
                  </a:lnTo>
                  <a:lnTo>
                    <a:pt x="5907824" y="1703070"/>
                  </a:lnTo>
                  <a:lnTo>
                    <a:pt x="5905970" y="1704924"/>
                  </a:lnTo>
                  <a:lnTo>
                    <a:pt x="5905500" y="1706041"/>
                  </a:lnTo>
                  <a:lnTo>
                    <a:pt x="5905500" y="1708683"/>
                  </a:lnTo>
                  <a:lnTo>
                    <a:pt x="5905970" y="1709801"/>
                  </a:lnTo>
                  <a:lnTo>
                    <a:pt x="5907824" y="1711655"/>
                  </a:lnTo>
                  <a:lnTo>
                    <a:pt x="5908954" y="1712125"/>
                  </a:lnTo>
                  <a:lnTo>
                    <a:pt x="5911583" y="1712125"/>
                  </a:lnTo>
                  <a:lnTo>
                    <a:pt x="5912701" y="1711655"/>
                  </a:lnTo>
                  <a:lnTo>
                    <a:pt x="5914568" y="1709801"/>
                  </a:lnTo>
                  <a:lnTo>
                    <a:pt x="5915025" y="1708683"/>
                  </a:lnTo>
                  <a:lnTo>
                    <a:pt x="5915025" y="1706041"/>
                  </a:lnTo>
                  <a:close/>
                </a:path>
                <a:path w="7010400" h="2847340">
                  <a:moveTo>
                    <a:pt x="5915025" y="1138516"/>
                  </a:moveTo>
                  <a:lnTo>
                    <a:pt x="5914568" y="1137399"/>
                  </a:lnTo>
                  <a:lnTo>
                    <a:pt x="5912701" y="1135532"/>
                  </a:lnTo>
                  <a:lnTo>
                    <a:pt x="5911583" y="1135075"/>
                  </a:lnTo>
                  <a:lnTo>
                    <a:pt x="5908954" y="1135075"/>
                  </a:lnTo>
                  <a:lnTo>
                    <a:pt x="5907824" y="1135532"/>
                  </a:lnTo>
                  <a:lnTo>
                    <a:pt x="5905970" y="1137399"/>
                  </a:lnTo>
                  <a:lnTo>
                    <a:pt x="5905500" y="1138516"/>
                  </a:lnTo>
                  <a:lnTo>
                    <a:pt x="5905500" y="1141145"/>
                  </a:lnTo>
                  <a:lnTo>
                    <a:pt x="5905970" y="1142263"/>
                  </a:lnTo>
                  <a:lnTo>
                    <a:pt x="5907824" y="1144130"/>
                  </a:lnTo>
                  <a:lnTo>
                    <a:pt x="5908954" y="1144600"/>
                  </a:lnTo>
                  <a:lnTo>
                    <a:pt x="5911583" y="1144600"/>
                  </a:lnTo>
                  <a:lnTo>
                    <a:pt x="5912701" y="1144130"/>
                  </a:lnTo>
                  <a:lnTo>
                    <a:pt x="5914568" y="1142263"/>
                  </a:lnTo>
                  <a:lnTo>
                    <a:pt x="5915025" y="1141145"/>
                  </a:lnTo>
                  <a:lnTo>
                    <a:pt x="5915025" y="1138516"/>
                  </a:lnTo>
                  <a:close/>
                </a:path>
                <a:path w="7010400" h="2847340">
                  <a:moveTo>
                    <a:pt x="5915025" y="570979"/>
                  </a:moveTo>
                  <a:lnTo>
                    <a:pt x="5914568" y="569861"/>
                  </a:lnTo>
                  <a:lnTo>
                    <a:pt x="5912701" y="568007"/>
                  </a:lnTo>
                  <a:lnTo>
                    <a:pt x="5911583" y="567537"/>
                  </a:lnTo>
                  <a:lnTo>
                    <a:pt x="5908954" y="567537"/>
                  </a:lnTo>
                  <a:lnTo>
                    <a:pt x="5907824" y="568007"/>
                  </a:lnTo>
                  <a:lnTo>
                    <a:pt x="5905970" y="569861"/>
                  </a:lnTo>
                  <a:lnTo>
                    <a:pt x="5905500" y="570979"/>
                  </a:lnTo>
                  <a:lnTo>
                    <a:pt x="5905500" y="573620"/>
                  </a:lnTo>
                  <a:lnTo>
                    <a:pt x="5905970" y="574738"/>
                  </a:lnTo>
                  <a:lnTo>
                    <a:pt x="5907824" y="576592"/>
                  </a:lnTo>
                  <a:lnTo>
                    <a:pt x="5908954" y="577062"/>
                  </a:lnTo>
                  <a:lnTo>
                    <a:pt x="5911583" y="577062"/>
                  </a:lnTo>
                  <a:lnTo>
                    <a:pt x="5912701" y="576592"/>
                  </a:lnTo>
                  <a:lnTo>
                    <a:pt x="5914568" y="574738"/>
                  </a:lnTo>
                  <a:lnTo>
                    <a:pt x="5915025" y="573620"/>
                  </a:lnTo>
                  <a:lnTo>
                    <a:pt x="5915025" y="570979"/>
                  </a:lnTo>
                  <a:close/>
                </a:path>
                <a:path w="7010400" h="2847340">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7010400" h="2847340">
                  <a:moveTo>
                    <a:pt x="5962650" y="2841104"/>
                  </a:moveTo>
                  <a:lnTo>
                    <a:pt x="5962193" y="2839986"/>
                  </a:lnTo>
                  <a:lnTo>
                    <a:pt x="5960326" y="2838132"/>
                  </a:lnTo>
                  <a:lnTo>
                    <a:pt x="5959208" y="2837662"/>
                  </a:lnTo>
                  <a:lnTo>
                    <a:pt x="5956579" y="2837662"/>
                  </a:lnTo>
                  <a:lnTo>
                    <a:pt x="5955449" y="2838132"/>
                  </a:lnTo>
                  <a:lnTo>
                    <a:pt x="5953595" y="2839986"/>
                  </a:lnTo>
                  <a:lnTo>
                    <a:pt x="5953125" y="2841104"/>
                  </a:lnTo>
                  <a:lnTo>
                    <a:pt x="5953125" y="2843746"/>
                  </a:lnTo>
                  <a:lnTo>
                    <a:pt x="5953595" y="2844863"/>
                  </a:lnTo>
                  <a:lnTo>
                    <a:pt x="5955449" y="2846717"/>
                  </a:lnTo>
                  <a:lnTo>
                    <a:pt x="5956579" y="2847187"/>
                  </a:lnTo>
                  <a:lnTo>
                    <a:pt x="5959208" y="2847187"/>
                  </a:lnTo>
                  <a:lnTo>
                    <a:pt x="5960326" y="2846717"/>
                  </a:lnTo>
                  <a:lnTo>
                    <a:pt x="5962193" y="2844863"/>
                  </a:lnTo>
                  <a:lnTo>
                    <a:pt x="5962650" y="2843746"/>
                  </a:lnTo>
                  <a:lnTo>
                    <a:pt x="5962650" y="2841104"/>
                  </a:lnTo>
                  <a:close/>
                </a:path>
                <a:path w="7010400" h="2847340">
                  <a:moveTo>
                    <a:pt x="5962650" y="2273579"/>
                  </a:moveTo>
                  <a:lnTo>
                    <a:pt x="5962193" y="2272449"/>
                  </a:lnTo>
                  <a:lnTo>
                    <a:pt x="5960326" y="2270595"/>
                  </a:lnTo>
                  <a:lnTo>
                    <a:pt x="5959208" y="2270125"/>
                  </a:lnTo>
                  <a:lnTo>
                    <a:pt x="5956579" y="2270125"/>
                  </a:lnTo>
                  <a:lnTo>
                    <a:pt x="5955449" y="2270595"/>
                  </a:lnTo>
                  <a:lnTo>
                    <a:pt x="5953595" y="2272449"/>
                  </a:lnTo>
                  <a:lnTo>
                    <a:pt x="5953125" y="2273579"/>
                  </a:lnTo>
                  <a:lnTo>
                    <a:pt x="5953125" y="2276208"/>
                  </a:lnTo>
                  <a:lnTo>
                    <a:pt x="5953595" y="2277326"/>
                  </a:lnTo>
                  <a:lnTo>
                    <a:pt x="5955449" y="2279192"/>
                  </a:lnTo>
                  <a:lnTo>
                    <a:pt x="5956579" y="2279650"/>
                  </a:lnTo>
                  <a:lnTo>
                    <a:pt x="5959208" y="2279650"/>
                  </a:lnTo>
                  <a:lnTo>
                    <a:pt x="5960326" y="2279192"/>
                  </a:lnTo>
                  <a:lnTo>
                    <a:pt x="5962193" y="2277326"/>
                  </a:lnTo>
                  <a:lnTo>
                    <a:pt x="5962650" y="2276208"/>
                  </a:lnTo>
                  <a:lnTo>
                    <a:pt x="5962650" y="2273579"/>
                  </a:lnTo>
                  <a:close/>
                </a:path>
                <a:path w="7010400" h="2847340">
                  <a:moveTo>
                    <a:pt x="5962650" y="1706041"/>
                  </a:moveTo>
                  <a:lnTo>
                    <a:pt x="5962193" y="1704924"/>
                  </a:lnTo>
                  <a:lnTo>
                    <a:pt x="5960326" y="1703070"/>
                  </a:lnTo>
                  <a:lnTo>
                    <a:pt x="5959208" y="1702600"/>
                  </a:lnTo>
                  <a:lnTo>
                    <a:pt x="5956579" y="1702600"/>
                  </a:lnTo>
                  <a:lnTo>
                    <a:pt x="5955449" y="1703070"/>
                  </a:lnTo>
                  <a:lnTo>
                    <a:pt x="5953595" y="1704924"/>
                  </a:lnTo>
                  <a:lnTo>
                    <a:pt x="5953125" y="1706041"/>
                  </a:lnTo>
                  <a:lnTo>
                    <a:pt x="5953125" y="1708683"/>
                  </a:lnTo>
                  <a:lnTo>
                    <a:pt x="5953595" y="1709801"/>
                  </a:lnTo>
                  <a:lnTo>
                    <a:pt x="5955449" y="1711655"/>
                  </a:lnTo>
                  <a:lnTo>
                    <a:pt x="5956579" y="1712125"/>
                  </a:lnTo>
                  <a:lnTo>
                    <a:pt x="5959208" y="1712125"/>
                  </a:lnTo>
                  <a:lnTo>
                    <a:pt x="5960326" y="1711655"/>
                  </a:lnTo>
                  <a:lnTo>
                    <a:pt x="5962193" y="1709801"/>
                  </a:lnTo>
                  <a:lnTo>
                    <a:pt x="5962650" y="1708683"/>
                  </a:lnTo>
                  <a:lnTo>
                    <a:pt x="5962650" y="1706041"/>
                  </a:lnTo>
                  <a:close/>
                </a:path>
                <a:path w="7010400" h="2847340">
                  <a:moveTo>
                    <a:pt x="5962650" y="1138516"/>
                  </a:moveTo>
                  <a:lnTo>
                    <a:pt x="5962193" y="1137399"/>
                  </a:lnTo>
                  <a:lnTo>
                    <a:pt x="5960326" y="1135532"/>
                  </a:lnTo>
                  <a:lnTo>
                    <a:pt x="5959208" y="1135075"/>
                  </a:lnTo>
                  <a:lnTo>
                    <a:pt x="5956579" y="1135075"/>
                  </a:lnTo>
                  <a:lnTo>
                    <a:pt x="5955449" y="1135532"/>
                  </a:lnTo>
                  <a:lnTo>
                    <a:pt x="5953595" y="1137399"/>
                  </a:lnTo>
                  <a:lnTo>
                    <a:pt x="5953125" y="1138516"/>
                  </a:lnTo>
                  <a:lnTo>
                    <a:pt x="5953125" y="1141145"/>
                  </a:lnTo>
                  <a:lnTo>
                    <a:pt x="5953595" y="1142263"/>
                  </a:lnTo>
                  <a:lnTo>
                    <a:pt x="5955449" y="1144130"/>
                  </a:lnTo>
                  <a:lnTo>
                    <a:pt x="5956579" y="1144600"/>
                  </a:lnTo>
                  <a:lnTo>
                    <a:pt x="5959208" y="1144600"/>
                  </a:lnTo>
                  <a:lnTo>
                    <a:pt x="5960326" y="1144130"/>
                  </a:lnTo>
                  <a:lnTo>
                    <a:pt x="5962193" y="1142263"/>
                  </a:lnTo>
                  <a:lnTo>
                    <a:pt x="5962650" y="1141145"/>
                  </a:lnTo>
                  <a:lnTo>
                    <a:pt x="5962650" y="1138516"/>
                  </a:lnTo>
                  <a:close/>
                </a:path>
                <a:path w="7010400" h="2847340">
                  <a:moveTo>
                    <a:pt x="5962650" y="570979"/>
                  </a:moveTo>
                  <a:lnTo>
                    <a:pt x="5962193" y="569861"/>
                  </a:lnTo>
                  <a:lnTo>
                    <a:pt x="5960326" y="568007"/>
                  </a:lnTo>
                  <a:lnTo>
                    <a:pt x="5959208" y="567537"/>
                  </a:lnTo>
                  <a:lnTo>
                    <a:pt x="5956579" y="567537"/>
                  </a:lnTo>
                  <a:lnTo>
                    <a:pt x="5955449" y="568007"/>
                  </a:lnTo>
                  <a:lnTo>
                    <a:pt x="5953595" y="569861"/>
                  </a:lnTo>
                  <a:lnTo>
                    <a:pt x="5953125" y="570979"/>
                  </a:lnTo>
                  <a:lnTo>
                    <a:pt x="5953125" y="573620"/>
                  </a:lnTo>
                  <a:lnTo>
                    <a:pt x="5953595" y="574738"/>
                  </a:lnTo>
                  <a:lnTo>
                    <a:pt x="5955449" y="576592"/>
                  </a:lnTo>
                  <a:lnTo>
                    <a:pt x="5956579" y="577062"/>
                  </a:lnTo>
                  <a:lnTo>
                    <a:pt x="5959208" y="577062"/>
                  </a:lnTo>
                  <a:lnTo>
                    <a:pt x="5960326" y="576592"/>
                  </a:lnTo>
                  <a:lnTo>
                    <a:pt x="5962193" y="574738"/>
                  </a:lnTo>
                  <a:lnTo>
                    <a:pt x="5962650" y="573620"/>
                  </a:lnTo>
                  <a:lnTo>
                    <a:pt x="5962650" y="570979"/>
                  </a:lnTo>
                  <a:close/>
                </a:path>
                <a:path w="7010400" h="2847340">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7010400" h="2847340">
                  <a:moveTo>
                    <a:pt x="6010275" y="2841104"/>
                  </a:moveTo>
                  <a:lnTo>
                    <a:pt x="6009818" y="2839986"/>
                  </a:lnTo>
                  <a:lnTo>
                    <a:pt x="6007951" y="2838132"/>
                  </a:lnTo>
                  <a:lnTo>
                    <a:pt x="6006833" y="2837662"/>
                  </a:lnTo>
                  <a:lnTo>
                    <a:pt x="6004204" y="2837662"/>
                  </a:lnTo>
                  <a:lnTo>
                    <a:pt x="6003087" y="2838132"/>
                  </a:lnTo>
                  <a:lnTo>
                    <a:pt x="6001220" y="2839986"/>
                  </a:lnTo>
                  <a:lnTo>
                    <a:pt x="6000750" y="2841104"/>
                  </a:lnTo>
                  <a:lnTo>
                    <a:pt x="6000750" y="2843746"/>
                  </a:lnTo>
                  <a:lnTo>
                    <a:pt x="6001220" y="2844863"/>
                  </a:lnTo>
                  <a:lnTo>
                    <a:pt x="6003087" y="2846717"/>
                  </a:lnTo>
                  <a:lnTo>
                    <a:pt x="6004204" y="2847187"/>
                  </a:lnTo>
                  <a:lnTo>
                    <a:pt x="6006833" y="2847187"/>
                  </a:lnTo>
                  <a:lnTo>
                    <a:pt x="6007951" y="2846717"/>
                  </a:lnTo>
                  <a:lnTo>
                    <a:pt x="6009818" y="2844863"/>
                  </a:lnTo>
                  <a:lnTo>
                    <a:pt x="6010275" y="2843746"/>
                  </a:lnTo>
                  <a:lnTo>
                    <a:pt x="6010275" y="2841104"/>
                  </a:lnTo>
                  <a:close/>
                </a:path>
                <a:path w="7010400" h="2847340">
                  <a:moveTo>
                    <a:pt x="6010275" y="2273579"/>
                  </a:moveTo>
                  <a:lnTo>
                    <a:pt x="6009818" y="2272449"/>
                  </a:lnTo>
                  <a:lnTo>
                    <a:pt x="6007951" y="2270595"/>
                  </a:lnTo>
                  <a:lnTo>
                    <a:pt x="6006833" y="2270125"/>
                  </a:lnTo>
                  <a:lnTo>
                    <a:pt x="6004204" y="2270125"/>
                  </a:lnTo>
                  <a:lnTo>
                    <a:pt x="6003087" y="2270595"/>
                  </a:lnTo>
                  <a:lnTo>
                    <a:pt x="6001220" y="2272449"/>
                  </a:lnTo>
                  <a:lnTo>
                    <a:pt x="6000750" y="2273579"/>
                  </a:lnTo>
                  <a:lnTo>
                    <a:pt x="6000750" y="2276208"/>
                  </a:lnTo>
                  <a:lnTo>
                    <a:pt x="6001220" y="2277326"/>
                  </a:lnTo>
                  <a:lnTo>
                    <a:pt x="6003087" y="2279192"/>
                  </a:lnTo>
                  <a:lnTo>
                    <a:pt x="6004204" y="2279650"/>
                  </a:lnTo>
                  <a:lnTo>
                    <a:pt x="6006833" y="2279650"/>
                  </a:lnTo>
                  <a:lnTo>
                    <a:pt x="6007951" y="2279192"/>
                  </a:lnTo>
                  <a:lnTo>
                    <a:pt x="6009818" y="2277326"/>
                  </a:lnTo>
                  <a:lnTo>
                    <a:pt x="6010275" y="2276208"/>
                  </a:lnTo>
                  <a:lnTo>
                    <a:pt x="6010275" y="2273579"/>
                  </a:lnTo>
                  <a:close/>
                </a:path>
                <a:path w="7010400" h="2847340">
                  <a:moveTo>
                    <a:pt x="6010275" y="1706041"/>
                  </a:moveTo>
                  <a:lnTo>
                    <a:pt x="6009818" y="1704924"/>
                  </a:lnTo>
                  <a:lnTo>
                    <a:pt x="6007951" y="1703070"/>
                  </a:lnTo>
                  <a:lnTo>
                    <a:pt x="6006833" y="1702600"/>
                  </a:lnTo>
                  <a:lnTo>
                    <a:pt x="6004204" y="1702600"/>
                  </a:lnTo>
                  <a:lnTo>
                    <a:pt x="6003087" y="1703070"/>
                  </a:lnTo>
                  <a:lnTo>
                    <a:pt x="6001220" y="1704924"/>
                  </a:lnTo>
                  <a:lnTo>
                    <a:pt x="6000750" y="1706041"/>
                  </a:lnTo>
                  <a:lnTo>
                    <a:pt x="6000750" y="1708683"/>
                  </a:lnTo>
                  <a:lnTo>
                    <a:pt x="6001220" y="1709801"/>
                  </a:lnTo>
                  <a:lnTo>
                    <a:pt x="6003087" y="1711655"/>
                  </a:lnTo>
                  <a:lnTo>
                    <a:pt x="6004204" y="1712125"/>
                  </a:lnTo>
                  <a:lnTo>
                    <a:pt x="6006833" y="1712125"/>
                  </a:lnTo>
                  <a:lnTo>
                    <a:pt x="6007951" y="1711655"/>
                  </a:lnTo>
                  <a:lnTo>
                    <a:pt x="6009818" y="1709801"/>
                  </a:lnTo>
                  <a:lnTo>
                    <a:pt x="6010275" y="1708683"/>
                  </a:lnTo>
                  <a:lnTo>
                    <a:pt x="6010275" y="1706041"/>
                  </a:lnTo>
                  <a:close/>
                </a:path>
                <a:path w="7010400" h="2847340">
                  <a:moveTo>
                    <a:pt x="6010275" y="1138516"/>
                  </a:moveTo>
                  <a:lnTo>
                    <a:pt x="6009818" y="1137399"/>
                  </a:lnTo>
                  <a:lnTo>
                    <a:pt x="6007951" y="1135532"/>
                  </a:lnTo>
                  <a:lnTo>
                    <a:pt x="6006833" y="1135075"/>
                  </a:lnTo>
                  <a:lnTo>
                    <a:pt x="6004204" y="1135075"/>
                  </a:lnTo>
                  <a:lnTo>
                    <a:pt x="6003087" y="1135532"/>
                  </a:lnTo>
                  <a:lnTo>
                    <a:pt x="6001220" y="1137399"/>
                  </a:lnTo>
                  <a:lnTo>
                    <a:pt x="6000750" y="1138516"/>
                  </a:lnTo>
                  <a:lnTo>
                    <a:pt x="6000750" y="1141145"/>
                  </a:lnTo>
                  <a:lnTo>
                    <a:pt x="6001220" y="1142263"/>
                  </a:lnTo>
                  <a:lnTo>
                    <a:pt x="6003087" y="1144130"/>
                  </a:lnTo>
                  <a:lnTo>
                    <a:pt x="6004204" y="1144600"/>
                  </a:lnTo>
                  <a:lnTo>
                    <a:pt x="6006833" y="1144600"/>
                  </a:lnTo>
                  <a:lnTo>
                    <a:pt x="6007951" y="1144130"/>
                  </a:lnTo>
                  <a:lnTo>
                    <a:pt x="6009818" y="1142263"/>
                  </a:lnTo>
                  <a:lnTo>
                    <a:pt x="6010275" y="1141145"/>
                  </a:lnTo>
                  <a:lnTo>
                    <a:pt x="6010275" y="1138516"/>
                  </a:lnTo>
                  <a:close/>
                </a:path>
                <a:path w="7010400" h="2847340">
                  <a:moveTo>
                    <a:pt x="6010275" y="570979"/>
                  </a:moveTo>
                  <a:lnTo>
                    <a:pt x="6009818" y="569861"/>
                  </a:lnTo>
                  <a:lnTo>
                    <a:pt x="6007951" y="568007"/>
                  </a:lnTo>
                  <a:lnTo>
                    <a:pt x="6006833" y="567537"/>
                  </a:lnTo>
                  <a:lnTo>
                    <a:pt x="6004204" y="567537"/>
                  </a:lnTo>
                  <a:lnTo>
                    <a:pt x="6003087" y="568007"/>
                  </a:lnTo>
                  <a:lnTo>
                    <a:pt x="6001220" y="569861"/>
                  </a:lnTo>
                  <a:lnTo>
                    <a:pt x="6000750" y="570979"/>
                  </a:lnTo>
                  <a:lnTo>
                    <a:pt x="6000750" y="573620"/>
                  </a:lnTo>
                  <a:lnTo>
                    <a:pt x="6001220" y="574738"/>
                  </a:lnTo>
                  <a:lnTo>
                    <a:pt x="6003087" y="576592"/>
                  </a:lnTo>
                  <a:lnTo>
                    <a:pt x="6004204" y="577062"/>
                  </a:lnTo>
                  <a:lnTo>
                    <a:pt x="6006833" y="577062"/>
                  </a:lnTo>
                  <a:lnTo>
                    <a:pt x="6007951" y="576592"/>
                  </a:lnTo>
                  <a:lnTo>
                    <a:pt x="6009818" y="574738"/>
                  </a:lnTo>
                  <a:lnTo>
                    <a:pt x="6010275" y="573620"/>
                  </a:lnTo>
                  <a:lnTo>
                    <a:pt x="6010275" y="570979"/>
                  </a:lnTo>
                  <a:close/>
                </a:path>
                <a:path w="7010400" h="2847340">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7010400" h="2847340">
                  <a:moveTo>
                    <a:pt x="6057900" y="2841104"/>
                  </a:moveTo>
                  <a:lnTo>
                    <a:pt x="6057443" y="2839986"/>
                  </a:lnTo>
                  <a:lnTo>
                    <a:pt x="6055576" y="2838132"/>
                  </a:lnTo>
                  <a:lnTo>
                    <a:pt x="6054458" y="2837662"/>
                  </a:lnTo>
                  <a:lnTo>
                    <a:pt x="6051829" y="2837662"/>
                  </a:lnTo>
                  <a:lnTo>
                    <a:pt x="6050699" y="2838132"/>
                  </a:lnTo>
                  <a:lnTo>
                    <a:pt x="6048845" y="2839986"/>
                  </a:lnTo>
                  <a:lnTo>
                    <a:pt x="6048375" y="2841104"/>
                  </a:lnTo>
                  <a:lnTo>
                    <a:pt x="6048375" y="2843746"/>
                  </a:lnTo>
                  <a:lnTo>
                    <a:pt x="6048845" y="2844863"/>
                  </a:lnTo>
                  <a:lnTo>
                    <a:pt x="6050699" y="2846717"/>
                  </a:lnTo>
                  <a:lnTo>
                    <a:pt x="6051829" y="2847187"/>
                  </a:lnTo>
                  <a:lnTo>
                    <a:pt x="6054458" y="2847187"/>
                  </a:lnTo>
                  <a:lnTo>
                    <a:pt x="6055576" y="2846717"/>
                  </a:lnTo>
                  <a:lnTo>
                    <a:pt x="6057443" y="2844863"/>
                  </a:lnTo>
                  <a:lnTo>
                    <a:pt x="6057900" y="2843746"/>
                  </a:lnTo>
                  <a:lnTo>
                    <a:pt x="6057900" y="2841104"/>
                  </a:lnTo>
                  <a:close/>
                </a:path>
                <a:path w="7010400" h="2847340">
                  <a:moveTo>
                    <a:pt x="6057900" y="2273579"/>
                  </a:moveTo>
                  <a:lnTo>
                    <a:pt x="6057443" y="2272449"/>
                  </a:lnTo>
                  <a:lnTo>
                    <a:pt x="6055576" y="2270595"/>
                  </a:lnTo>
                  <a:lnTo>
                    <a:pt x="6054458" y="2270125"/>
                  </a:lnTo>
                  <a:lnTo>
                    <a:pt x="6051829" y="2270125"/>
                  </a:lnTo>
                  <a:lnTo>
                    <a:pt x="6050699" y="2270595"/>
                  </a:lnTo>
                  <a:lnTo>
                    <a:pt x="6048845" y="2272449"/>
                  </a:lnTo>
                  <a:lnTo>
                    <a:pt x="6048375" y="2273579"/>
                  </a:lnTo>
                  <a:lnTo>
                    <a:pt x="6048375" y="2276208"/>
                  </a:lnTo>
                  <a:lnTo>
                    <a:pt x="6048845" y="2277326"/>
                  </a:lnTo>
                  <a:lnTo>
                    <a:pt x="6050699" y="2279192"/>
                  </a:lnTo>
                  <a:lnTo>
                    <a:pt x="6051829" y="2279650"/>
                  </a:lnTo>
                  <a:lnTo>
                    <a:pt x="6054458" y="2279650"/>
                  </a:lnTo>
                  <a:lnTo>
                    <a:pt x="6055576" y="2279192"/>
                  </a:lnTo>
                  <a:lnTo>
                    <a:pt x="6057443" y="2277326"/>
                  </a:lnTo>
                  <a:lnTo>
                    <a:pt x="6057900" y="2276208"/>
                  </a:lnTo>
                  <a:lnTo>
                    <a:pt x="6057900" y="2273579"/>
                  </a:lnTo>
                  <a:close/>
                </a:path>
                <a:path w="7010400" h="2847340">
                  <a:moveTo>
                    <a:pt x="6057900" y="1706041"/>
                  </a:moveTo>
                  <a:lnTo>
                    <a:pt x="6057443" y="1704924"/>
                  </a:lnTo>
                  <a:lnTo>
                    <a:pt x="6055576" y="1703070"/>
                  </a:lnTo>
                  <a:lnTo>
                    <a:pt x="6054458" y="1702600"/>
                  </a:lnTo>
                  <a:lnTo>
                    <a:pt x="6051829" y="1702600"/>
                  </a:lnTo>
                  <a:lnTo>
                    <a:pt x="6050699" y="1703070"/>
                  </a:lnTo>
                  <a:lnTo>
                    <a:pt x="6048845" y="1704924"/>
                  </a:lnTo>
                  <a:lnTo>
                    <a:pt x="6048375" y="1706041"/>
                  </a:lnTo>
                  <a:lnTo>
                    <a:pt x="6048375" y="1708683"/>
                  </a:lnTo>
                  <a:lnTo>
                    <a:pt x="6048845" y="1709801"/>
                  </a:lnTo>
                  <a:lnTo>
                    <a:pt x="6050699" y="1711655"/>
                  </a:lnTo>
                  <a:lnTo>
                    <a:pt x="6051829" y="1712125"/>
                  </a:lnTo>
                  <a:lnTo>
                    <a:pt x="6054458" y="1712125"/>
                  </a:lnTo>
                  <a:lnTo>
                    <a:pt x="6055576" y="1711655"/>
                  </a:lnTo>
                  <a:lnTo>
                    <a:pt x="6057443" y="1709801"/>
                  </a:lnTo>
                  <a:lnTo>
                    <a:pt x="6057900" y="1708683"/>
                  </a:lnTo>
                  <a:lnTo>
                    <a:pt x="6057900" y="1706041"/>
                  </a:lnTo>
                  <a:close/>
                </a:path>
                <a:path w="7010400" h="2847340">
                  <a:moveTo>
                    <a:pt x="6057900" y="1138516"/>
                  </a:moveTo>
                  <a:lnTo>
                    <a:pt x="6057443" y="1137399"/>
                  </a:lnTo>
                  <a:lnTo>
                    <a:pt x="6055576" y="1135532"/>
                  </a:lnTo>
                  <a:lnTo>
                    <a:pt x="6054458" y="1135075"/>
                  </a:lnTo>
                  <a:lnTo>
                    <a:pt x="6051829" y="1135075"/>
                  </a:lnTo>
                  <a:lnTo>
                    <a:pt x="6050699" y="1135532"/>
                  </a:lnTo>
                  <a:lnTo>
                    <a:pt x="6048845" y="1137399"/>
                  </a:lnTo>
                  <a:lnTo>
                    <a:pt x="6048375" y="1138516"/>
                  </a:lnTo>
                  <a:lnTo>
                    <a:pt x="6048375" y="1141145"/>
                  </a:lnTo>
                  <a:lnTo>
                    <a:pt x="6048845" y="1142263"/>
                  </a:lnTo>
                  <a:lnTo>
                    <a:pt x="6050699" y="1144130"/>
                  </a:lnTo>
                  <a:lnTo>
                    <a:pt x="6051829" y="1144600"/>
                  </a:lnTo>
                  <a:lnTo>
                    <a:pt x="6054458" y="1144600"/>
                  </a:lnTo>
                  <a:lnTo>
                    <a:pt x="6055576" y="1144130"/>
                  </a:lnTo>
                  <a:lnTo>
                    <a:pt x="6057443" y="1142263"/>
                  </a:lnTo>
                  <a:lnTo>
                    <a:pt x="6057900" y="1141145"/>
                  </a:lnTo>
                  <a:lnTo>
                    <a:pt x="6057900" y="1138516"/>
                  </a:lnTo>
                  <a:close/>
                </a:path>
                <a:path w="7010400" h="2847340">
                  <a:moveTo>
                    <a:pt x="6057900" y="570979"/>
                  </a:moveTo>
                  <a:lnTo>
                    <a:pt x="6057443" y="569861"/>
                  </a:lnTo>
                  <a:lnTo>
                    <a:pt x="6055576" y="568007"/>
                  </a:lnTo>
                  <a:lnTo>
                    <a:pt x="6054458" y="567537"/>
                  </a:lnTo>
                  <a:lnTo>
                    <a:pt x="6051829" y="567537"/>
                  </a:lnTo>
                  <a:lnTo>
                    <a:pt x="6050699" y="568007"/>
                  </a:lnTo>
                  <a:lnTo>
                    <a:pt x="6048845" y="569861"/>
                  </a:lnTo>
                  <a:lnTo>
                    <a:pt x="6048375" y="570979"/>
                  </a:lnTo>
                  <a:lnTo>
                    <a:pt x="6048375" y="573620"/>
                  </a:lnTo>
                  <a:lnTo>
                    <a:pt x="6048845" y="574738"/>
                  </a:lnTo>
                  <a:lnTo>
                    <a:pt x="6050699" y="576592"/>
                  </a:lnTo>
                  <a:lnTo>
                    <a:pt x="6051829" y="577062"/>
                  </a:lnTo>
                  <a:lnTo>
                    <a:pt x="6054458" y="577062"/>
                  </a:lnTo>
                  <a:lnTo>
                    <a:pt x="6055576" y="576592"/>
                  </a:lnTo>
                  <a:lnTo>
                    <a:pt x="6057443" y="574738"/>
                  </a:lnTo>
                  <a:lnTo>
                    <a:pt x="6057900" y="573620"/>
                  </a:lnTo>
                  <a:lnTo>
                    <a:pt x="6057900" y="570979"/>
                  </a:lnTo>
                  <a:close/>
                </a:path>
                <a:path w="7010400" h="2847340">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7010400" h="2847340">
                  <a:moveTo>
                    <a:pt x="6105525" y="2841104"/>
                  </a:moveTo>
                  <a:lnTo>
                    <a:pt x="6105068" y="2839986"/>
                  </a:lnTo>
                  <a:lnTo>
                    <a:pt x="6103201" y="2838132"/>
                  </a:lnTo>
                  <a:lnTo>
                    <a:pt x="6102083" y="2837662"/>
                  </a:lnTo>
                  <a:lnTo>
                    <a:pt x="6099454" y="2837662"/>
                  </a:lnTo>
                  <a:lnTo>
                    <a:pt x="6098324" y="2838132"/>
                  </a:lnTo>
                  <a:lnTo>
                    <a:pt x="6096470" y="2839986"/>
                  </a:lnTo>
                  <a:lnTo>
                    <a:pt x="6096000" y="2841104"/>
                  </a:lnTo>
                  <a:lnTo>
                    <a:pt x="6096000" y="2843746"/>
                  </a:lnTo>
                  <a:lnTo>
                    <a:pt x="6096470" y="2844863"/>
                  </a:lnTo>
                  <a:lnTo>
                    <a:pt x="6098324" y="2846717"/>
                  </a:lnTo>
                  <a:lnTo>
                    <a:pt x="6099454" y="2847187"/>
                  </a:lnTo>
                  <a:lnTo>
                    <a:pt x="6102083" y="2847187"/>
                  </a:lnTo>
                  <a:lnTo>
                    <a:pt x="6103201" y="2846717"/>
                  </a:lnTo>
                  <a:lnTo>
                    <a:pt x="6105068" y="2844863"/>
                  </a:lnTo>
                  <a:lnTo>
                    <a:pt x="6105525" y="2843746"/>
                  </a:lnTo>
                  <a:lnTo>
                    <a:pt x="6105525" y="2841104"/>
                  </a:lnTo>
                  <a:close/>
                </a:path>
                <a:path w="7010400" h="2847340">
                  <a:moveTo>
                    <a:pt x="6105525" y="2273579"/>
                  </a:moveTo>
                  <a:lnTo>
                    <a:pt x="6105068" y="2272449"/>
                  </a:lnTo>
                  <a:lnTo>
                    <a:pt x="6103201" y="2270595"/>
                  </a:lnTo>
                  <a:lnTo>
                    <a:pt x="6102083" y="2270125"/>
                  </a:lnTo>
                  <a:lnTo>
                    <a:pt x="6099454" y="2270125"/>
                  </a:lnTo>
                  <a:lnTo>
                    <a:pt x="6098324" y="2270595"/>
                  </a:lnTo>
                  <a:lnTo>
                    <a:pt x="6096470" y="2272449"/>
                  </a:lnTo>
                  <a:lnTo>
                    <a:pt x="6096000" y="2273579"/>
                  </a:lnTo>
                  <a:lnTo>
                    <a:pt x="6096000" y="2276208"/>
                  </a:lnTo>
                  <a:lnTo>
                    <a:pt x="6096470" y="2277326"/>
                  </a:lnTo>
                  <a:lnTo>
                    <a:pt x="6098324" y="2279192"/>
                  </a:lnTo>
                  <a:lnTo>
                    <a:pt x="6099454" y="2279650"/>
                  </a:lnTo>
                  <a:lnTo>
                    <a:pt x="6102083" y="2279650"/>
                  </a:lnTo>
                  <a:lnTo>
                    <a:pt x="6103201" y="2279192"/>
                  </a:lnTo>
                  <a:lnTo>
                    <a:pt x="6105068" y="2277326"/>
                  </a:lnTo>
                  <a:lnTo>
                    <a:pt x="6105525" y="2276208"/>
                  </a:lnTo>
                  <a:lnTo>
                    <a:pt x="6105525" y="2273579"/>
                  </a:lnTo>
                  <a:close/>
                </a:path>
                <a:path w="7010400" h="2847340">
                  <a:moveTo>
                    <a:pt x="6105525" y="1706041"/>
                  </a:moveTo>
                  <a:lnTo>
                    <a:pt x="6105068" y="1704924"/>
                  </a:lnTo>
                  <a:lnTo>
                    <a:pt x="6103201" y="1703070"/>
                  </a:lnTo>
                  <a:lnTo>
                    <a:pt x="6102083" y="1702600"/>
                  </a:lnTo>
                  <a:lnTo>
                    <a:pt x="6099454" y="1702600"/>
                  </a:lnTo>
                  <a:lnTo>
                    <a:pt x="6098324" y="1703070"/>
                  </a:lnTo>
                  <a:lnTo>
                    <a:pt x="6096470" y="1704924"/>
                  </a:lnTo>
                  <a:lnTo>
                    <a:pt x="6096000" y="1706041"/>
                  </a:lnTo>
                  <a:lnTo>
                    <a:pt x="6096000" y="1708683"/>
                  </a:lnTo>
                  <a:lnTo>
                    <a:pt x="6096470" y="1709801"/>
                  </a:lnTo>
                  <a:lnTo>
                    <a:pt x="6098324" y="1711655"/>
                  </a:lnTo>
                  <a:lnTo>
                    <a:pt x="6099454" y="1712125"/>
                  </a:lnTo>
                  <a:lnTo>
                    <a:pt x="6102083" y="1712125"/>
                  </a:lnTo>
                  <a:lnTo>
                    <a:pt x="6103201" y="1711655"/>
                  </a:lnTo>
                  <a:lnTo>
                    <a:pt x="6105068" y="1709801"/>
                  </a:lnTo>
                  <a:lnTo>
                    <a:pt x="6105525" y="1708683"/>
                  </a:lnTo>
                  <a:lnTo>
                    <a:pt x="6105525" y="1706041"/>
                  </a:lnTo>
                  <a:close/>
                </a:path>
                <a:path w="7010400" h="2847340">
                  <a:moveTo>
                    <a:pt x="6105525" y="1138516"/>
                  </a:moveTo>
                  <a:lnTo>
                    <a:pt x="6105068" y="1137399"/>
                  </a:lnTo>
                  <a:lnTo>
                    <a:pt x="6103201" y="1135532"/>
                  </a:lnTo>
                  <a:lnTo>
                    <a:pt x="6102083" y="1135075"/>
                  </a:lnTo>
                  <a:lnTo>
                    <a:pt x="6099454" y="1135075"/>
                  </a:lnTo>
                  <a:lnTo>
                    <a:pt x="6098324" y="1135532"/>
                  </a:lnTo>
                  <a:lnTo>
                    <a:pt x="6096470" y="1137399"/>
                  </a:lnTo>
                  <a:lnTo>
                    <a:pt x="6096000" y="1138516"/>
                  </a:lnTo>
                  <a:lnTo>
                    <a:pt x="6096000" y="1141145"/>
                  </a:lnTo>
                  <a:lnTo>
                    <a:pt x="6096470" y="1142263"/>
                  </a:lnTo>
                  <a:lnTo>
                    <a:pt x="6098324" y="1144130"/>
                  </a:lnTo>
                  <a:lnTo>
                    <a:pt x="6099454" y="1144600"/>
                  </a:lnTo>
                  <a:lnTo>
                    <a:pt x="6102083" y="1144600"/>
                  </a:lnTo>
                  <a:lnTo>
                    <a:pt x="6103201" y="1144130"/>
                  </a:lnTo>
                  <a:lnTo>
                    <a:pt x="6105068" y="1142263"/>
                  </a:lnTo>
                  <a:lnTo>
                    <a:pt x="6105525" y="1141145"/>
                  </a:lnTo>
                  <a:lnTo>
                    <a:pt x="6105525" y="1138516"/>
                  </a:lnTo>
                  <a:close/>
                </a:path>
                <a:path w="7010400" h="2847340">
                  <a:moveTo>
                    <a:pt x="6105525" y="570979"/>
                  </a:moveTo>
                  <a:lnTo>
                    <a:pt x="6105068" y="569861"/>
                  </a:lnTo>
                  <a:lnTo>
                    <a:pt x="6103201" y="568007"/>
                  </a:lnTo>
                  <a:lnTo>
                    <a:pt x="6102083" y="567537"/>
                  </a:lnTo>
                  <a:lnTo>
                    <a:pt x="6099454" y="567537"/>
                  </a:lnTo>
                  <a:lnTo>
                    <a:pt x="6098324" y="568007"/>
                  </a:lnTo>
                  <a:lnTo>
                    <a:pt x="6096470" y="569861"/>
                  </a:lnTo>
                  <a:lnTo>
                    <a:pt x="6096000" y="570979"/>
                  </a:lnTo>
                  <a:lnTo>
                    <a:pt x="6096000" y="573620"/>
                  </a:lnTo>
                  <a:lnTo>
                    <a:pt x="6096470" y="574738"/>
                  </a:lnTo>
                  <a:lnTo>
                    <a:pt x="6098324" y="576592"/>
                  </a:lnTo>
                  <a:lnTo>
                    <a:pt x="6099454" y="577062"/>
                  </a:lnTo>
                  <a:lnTo>
                    <a:pt x="6102083" y="577062"/>
                  </a:lnTo>
                  <a:lnTo>
                    <a:pt x="6103201" y="576592"/>
                  </a:lnTo>
                  <a:lnTo>
                    <a:pt x="6105068" y="574738"/>
                  </a:lnTo>
                  <a:lnTo>
                    <a:pt x="6105525" y="573620"/>
                  </a:lnTo>
                  <a:lnTo>
                    <a:pt x="6105525" y="570979"/>
                  </a:lnTo>
                  <a:close/>
                </a:path>
                <a:path w="7010400" h="2847340">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7010400" h="2847340">
                  <a:moveTo>
                    <a:pt x="6153150" y="2841104"/>
                  </a:moveTo>
                  <a:lnTo>
                    <a:pt x="6152693" y="2839986"/>
                  </a:lnTo>
                  <a:lnTo>
                    <a:pt x="6150826" y="2838132"/>
                  </a:lnTo>
                  <a:lnTo>
                    <a:pt x="6149708" y="2837662"/>
                  </a:lnTo>
                  <a:lnTo>
                    <a:pt x="6147079" y="2837662"/>
                  </a:lnTo>
                  <a:lnTo>
                    <a:pt x="6145949" y="2838132"/>
                  </a:lnTo>
                  <a:lnTo>
                    <a:pt x="6144095" y="2839986"/>
                  </a:lnTo>
                  <a:lnTo>
                    <a:pt x="6143625" y="2841104"/>
                  </a:lnTo>
                  <a:lnTo>
                    <a:pt x="6143625" y="2843746"/>
                  </a:lnTo>
                  <a:lnTo>
                    <a:pt x="6144095" y="2844863"/>
                  </a:lnTo>
                  <a:lnTo>
                    <a:pt x="6145949" y="2846717"/>
                  </a:lnTo>
                  <a:lnTo>
                    <a:pt x="6147079" y="2847187"/>
                  </a:lnTo>
                  <a:lnTo>
                    <a:pt x="6149708" y="2847187"/>
                  </a:lnTo>
                  <a:lnTo>
                    <a:pt x="6150826" y="2846717"/>
                  </a:lnTo>
                  <a:lnTo>
                    <a:pt x="6152693" y="2844863"/>
                  </a:lnTo>
                  <a:lnTo>
                    <a:pt x="6153150" y="2843746"/>
                  </a:lnTo>
                  <a:lnTo>
                    <a:pt x="6153150" y="2841104"/>
                  </a:lnTo>
                  <a:close/>
                </a:path>
                <a:path w="7010400" h="2847340">
                  <a:moveTo>
                    <a:pt x="6153150" y="2273579"/>
                  </a:moveTo>
                  <a:lnTo>
                    <a:pt x="6152693" y="2272449"/>
                  </a:lnTo>
                  <a:lnTo>
                    <a:pt x="6150826" y="2270595"/>
                  </a:lnTo>
                  <a:lnTo>
                    <a:pt x="6149708" y="2270125"/>
                  </a:lnTo>
                  <a:lnTo>
                    <a:pt x="6147079" y="2270125"/>
                  </a:lnTo>
                  <a:lnTo>
                    <a:pt x="6145949" y="2270595"/>
                  </a:lnTo>
                  <a:lnTo>
                    <a:pt x="6144095" y="2272449"/>
                  </a:lnTo>
                  <a:lnTo>
                    <a:pt x="6143625" y="2273579"/>
                  </a:lnTo>
                  <a:lnTo>
                    <a:pt x="6143625" y="2276208"/>
                  </a:lnTo>
                  <a:lnTo>
                    <a:pt x="6144095" y="2277326"/>
                  </a:lnTo>
                  <a:lnTo>
                    <a:pt x="6145949" y="2279192"/>
                  </a:lnTo>
                  <a:lnTo>
                    <a:pt x="6147079" y="2279650"/>
                  </a:lnTo>
                  <a:lnTo>
                    <a:pt x="6149708" y="2279650"/>
                  </a:lnTo>
                  <a:lnTo>
                    <a:pt x="6150826" y="2279192"/>
                  </a:lnTo>
                  <a:lnTo>
                    <a:pt x="6152693" y="2277326"/>
                  </a:lnTo>
                  <a:lnTo>
                    <a:pt x="6153150" y="2276208"/>
                  </a:lnTo>
                  <a:lnTo>
                    <a:pt x="6153150" y="2273579"/>
                  </a:lnTo>
                  <a:close/>
                </a:path>
                <a:path w="7010400" h="2847340">
                  <a:moveTo>
                    <a:pt x="6153150" y="1706041"/>
                  </a:moveTo>
                  <a:lnTo>
                    <a:pt x="6152693" y="1704924"/>
                  </a:lnTo>
                  <a:lnTo>
                    <a:pt x="6150826" y="1703070"/>
                  </a:lnTo>
                  <a:lnTo>
                    <a:pt x="6149708" y="1702600"/>
                  </a:lnTo>
                  <a:lnTo>
                    <a:pt x="6147079" y="1702600"/>
                  </a:lnTo>
                  <a:lnTo>
                    <a:pt x="6145949" y="1703070"/>
                  </a:lnTo>
                  <a:lnTo>
                    <a:pt x="6144095" y="1704924"/>
                  </a:lnTo>
                  <a:lnTo>
                    <a:pt x="6143625" y="1706041"/>
                  </a:lnTo>
                  <a:lnTo>
                    <a:pt x="6143625" y="1708683"/>
                  </a:lnTo>
                  <a:lnTo>
                    <a:pt x="6144095" y="1709801"/>
                  </a:lnTo>
                  <a:lnTo>
                    <a:pt x="6145949" y="1711655"/>
                  </a:lnTo>
                  <a:lnTo>
                    <a:pt x="6147079" y="1712125"/>
                  </a:lnTo>
                  <a:lnTo>
                    <a:pt x="6149708" y="1712125"/>
                  </a:lnTo>
                  <a:lnTo>
                    <a:pt x="6150826" y="1711655"/>
                  </a:lnTo>
                  <a:lnTo>
                    <a:pt x="6152693" y="1709801"/>
                  </a:lnTo>
                  <a:lnTo>
                    <a:pt x="6153150" y="1708683"/>
                  </a:lnTo>
                  <a:lnTo>
                    <a:pt x="6153150" y="1706041"/>
                  </a:lnTo>
                  <a:close/>
                </a:path>
                <a:path w="7010400" h="2847340">
                  <a:moveTo>
                    <a:pt x="6153150" y="1138516"/>
                  </a:moveTo>
                  <a:lnTo>
                    <a:pt x="6152693" y="1137399"/>
                  </a:lnTo>
                  <a:lnTo>
                    <a:pt x="6150826" y="1135532"/>
                  </a:lnTo>
                  <a:lnTo>
                    <a:pt x="6149708" y="1135075"/>
                  </a:lnTo>
                  <a:lnTo>
                    <a:pt x="6147079" y="1135075"/>
                  </a:lnTo>
                  <a:lnTo>
                    <a:pt x="6145949" y="1135532"/>
                  </a:lnTo>
                  <a:lnTo>
                    <a:pt x="6144095" y="1137399"/>
                  </a:lnTo>
                  <a:lnTo>
                    <a:pt x="6143625" y="1138516"/>
                  </a:lnTo>
                  <a:lnTo>
                    <a:pt x="6143625" y="1141145"/>
                  </a:lnTo>
                  <a:lnTo>
                    <a:pt x="6144095" y="1142263"/>
                  </a:lnTo>
                  <a:lnTo>
                    <a:pt x="6145949" y="1144130"/>
                  </a:lnTo>
                  <a:lnTo>
                    <a:pt x="6147079" y="1144600"/>
                  </a:lnTo>
                  <a:lnTo>
                    <a:pt x="6149708" y="1144600"/>
                  </a:lnTo>
                  <a:lnTo>
                    <a:pt x="6150826" y="1144130"/>
                  </a:lnTo>
                  <a:lnTo>
                    <a:pt x="6152693" y="1142263"/>
                  </a:lnTo>
                  <a:lnTo>
                    <a:pt x="6153150" y="1141145"/>
                  </a:lnTo>
                  <a:lnTo>
                    <a:pt x="6153150" y="1138516"/>
                  </a:lnTo>
                  <a:close/>
                </a:path>
                <a:path w="7010400" h="2847340">
                  <a:moveTo>
                    <a:pt x="6153150" y="570979"/>
                  </a:moveTo>
                  <a:lnTo>
                    <a:pt x="6152693" y="569861"/>
                  </a:lnTo>
                  <a:lnTo>
                    <a:pt x="6150826" y="568007"/>
                  </a:lnTo>
                  <a:lnTo>
                    <a:pt x="6149708" y="567537"/>
                  </a:lnTo>
                  <a:lnTo>
                    <a:pt x="6147079" y="567537"/>
                  </a:lnTo>
                  <a:lnTo>
                    <a:pt x="6145949" y="568007"/>
                  </a:lnTo>
                  <a:lnTo>
                    <a:pt x="6144095" y="569861"/>
                  </a:lnTo>
                  <a:lnTo>
                    <a:pt x="6143625" y="570979"/>
                  </a:lnTo>
                  <a:lnTo>
                    <a:pt x="6143625" y="573620"/>
                  </a:lnTo>
                  <a:lnTo>
                    <a:pt x="6144095" y="574738"/>
                  </a:lnTo>
                  <a:lnTo>
                    <a:pt x="6145949" y="576592"/>
                  </a:lnTo>
                  <a:lnTo>
                    <a:pt x="6147079" y="577062"/>
                  </a:lnTo>
                  <a:lnTo>
                    <a:pt x="6149708" y="577062"/>
                  </a:lnTo>
                  <a:lnTo>
                    <a:pt x="6150826" y="576592"/>
                  </a:lnTo>
                  <a:lnTo>
                    <a:pt x="6152693" y="574738"/>
                  </a:lnTo>
                  <a:lnTo>
                    <a:pt x="6153150" y="573620"/>
                  </a:lnTo>
                  <a:lnTo>
                    <a:pt x="6153150" y="570979"/>
                  </a:lnTo>
                  <a:close/>
                </a:path>
                <a:path w="7010400" h="2847340">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7010400" h="2847340">
                  <a:moveTo>
                    <a:pt x="6200775" y="2841104"/>
                  </a:moveTo>
                  <a:lnTo>
                    <a:pt x="6200318" y="2839986"/>
                  </a:lnTo>
                  <a:lnTo>
                    <a:pt x="6198451" y="2838132"/>
                  </a:lnTo>
                  <a:lnTo>
                    <a:pt x="6197333" y="2837662"/>
                  </a:lnTo>
                  <a:lnTo>
                    <a:pt x="6194704" y="2837662"/>
                  </a:lnTo>
                  <a:lnTo>
                    <a:pt x="6193574" y="2838132"/>
                  </a:lnTo>
                  <a:lnTo>
                    <a:pt x="6191720" y="2839986"/>
                  </a:lnTo>
                  <a:lnTo>
                    <a:pt x="6191250" y="2841104"/>
                  </a:lnTo>
                  <a:lnTo>
                    <a:pt x="6191250" y="2843746"/>
                  </a:lnTo>
                  <a:lnTo>
                    <a:pt x="6191720" y="2844863"/>
                  </a:lnTo>
                  <a:lnTo>
                    <a:pt x="6193574" y="2846717"/>
                  </a:lnTo>
                  <a:lnTo>
                    <a:pt x="6194704" y="2847187"/>
                  </a:lnTo>
                  <a:lnTo>
                    <a:pt x="6197333" y="2847187"/>
                  </a:lnTo>
                  <a:lnTo>
                    <a:pt x="6198451" y="2846717"/>
                  </a:lnTo>
                  <a:lnTo>
                    <a:pt x="6200318" y="2844863"/>
                  </a:lnTo>
                  <a:lnTo>
                    <a:pt x="6200775" y="2843746"/>
                  </a:lnTo>
                  <a:lnTo>
                    <a:pt x="6200775" y="2841104"/>
                  </a:lnTo>
                  <a:close/>
                </a:path>
                <a:path w="7010400" h="2847340">
                  <a:moveTo>
                    <a:pt x="6200775" y="2273579"/>
                  </a:moveTo>
                  <a:lnTo>
                    <a:pt x="6200318" y="2272449"/>
                  </a:lnTo>
                  <a:lnTo>
                    <a:pt x="6198451" y="2270595"/>
                  </a:lnTo>
                  <a:lnTo>
                    <a:pt x="6197333" y="2270125"/>
                  </a:lnTo>
                  <a:lnTo>
                    <a:pt x="6194704" y="2270125"/>
                  </a:lnTo>
                  <a:lnTo>
                    <a:pt x="6193574" y="2270595"/>
                  </a:lnTo>
                  <a:lnTo>
                    <a:pt x="6191720" y="2272449"/>
                  </a:lnTo>
                  <a:lnTo>
                    <a:pt x="6191250" y="2273579"/>
                  </a:lnTo>
                  <a:lnTo>
                    <a:pt x="6191250" y="2276208"/>
                  </a:lnTo>
                  <a:lnTo>
                    <a:pt x="6191720" y="2277326"/>
                  </a:lnTo>
                  <a:lnTo>
                    <a:pt x="6193574" y="2279192"/>
                  </a:lnTo>
                  <a:lnTo>
                    <a:pt x="6194704" y="2279650"/>
                  </a:lnTo>
                  <a:lnTo>
                    <a:pt x="6197333" y="2279650"/>
                  </a:lnTo>
                  <a:lnTo>
                    <a:pt x="6198451" y="2279192"/>
                  </a:lnTo>
                  <a:lnTo>
                    <a:pt x="6200318" y="2277326"/>
                  </a:lnTo>
                  <a:lnTo>
                    <a:pt x="6200775" y="2276208"/>
                  </a:lnTo>
                  <a:lnTo>
                    <a:pt x="6200775" y="2273579"/>
                  </a:lnTo>
                  <a:close/>
                </a:path>
                <a:path w="7010400" h="2847340">
                  <a:moveTo>
                    <a:pt x="6200775" y="1706041"/>
                  </a:moveTo>
                  <a:lnTo>
                    <a:pt x="6200318" y="1704924"/>
                  </a:lnTo>
                  <a:lnTo>
                    <a:pt x="6198451" y="1703070"/>
                  </a:lnTo>
                  <a:lnTo>
                    <a:pt x="6197333" y="1702600"/>
                  </a:lnTo>
                  <a:lnTo>
                    <a:pt x="6194704" y="1702600"/>
                  </a:lnTo>
                  <a:lnTo>
                    <a:pt x="6193574" y="1703070"/>
                  </a:lnTo>
                  <a:lnTo>
                    <a:pt x="6191720" y="1704924"/>
                  </a:lnTo>
                  <a:lnTo>
                    <a:pt x="6191250" y="1706041"/>
                  </a:lnTo>
                  <a:lnTo>
                    <a:pt x="6191250" y="1708683"/>
                  </a:lnTo>
                  <a:lnTo>
                    <a:pt x="6191720" y="1709801"/>
                  </a:lnTo>
                  <a:lnTo>
                    <a:pt x="6193574" y="1711655"/>
                  </a:lnTo>
                  <a:lnTo>
                    <a:pt x="6194704" y="1712125"/>
                  </a:lnTo>
                  <a:lnTo>
                    <a:pt x="6197333" y="1712125"/>
                  </a:lnTo>
                  <a:lnTo>
                    <a:pt x="6198451" y="1711655"/>
                  </a:lnTo>
                  <a:lnTo>
                    <a:pt x="6200318" y="1709801"/>
                  </a:lnTo>
                  <a:lnTo>
                    <a:pt x="6200775" y="1708683"/>
                  </a:lnTo>
                  <a:lnTo>
                    <a:pt x="6200775" y="1706041"/>
                  </a:lnTo>
                  <a:close/>
                </a:path>
                <a:path w="7010400" h="2847340">
                  <a:moveTo>
                    <a:pt x="6200775" y="1138516"/>
                  </a:moveTo>
                  <a:lnTo>
                    <a:pt x="6200318" y="1137399"/>
                  </a:lnTo>
                  <a:lnTo>
                    <a:pt x="6198451" y="1135532"/>
                  </a:lnTo>
                  <a:lnTo>
                    <a:pt x="6197333" y="1135075"/>
                  </a:lnTo>
                  <a:lnTo>
                    <a:pt x="6194704" y="1135075"/>
                  </a:lnTo>
                  <a:lnTo>
                    <a:pt x="6193574" y="1135532"/>
                  </a:lnTo>
                  <a:lnTo>
                    <a:pt x="6191720" y="1137399"/>
                  </a:lnTo>
                  <a:lnTo>
                    <a:pt x="6191250" y="1138516"/>
                  </a:lnTo>
                  <a:lnTo>
                    <a:pt x="6191250" y="1141145"/>
                  </a:lnTo>
                  <a:lnTo>
                    <a:pt x="6191720" y="1142263"/>
                  </a:lnTo>
                  <a:lnTo>
                    <a:pt x="6193574" y="1144130"/>
                  </a:lnTo>
                  <a:lnTo>
                    <a:pt x="6194704" y="1144600"/>
                  </a:lnTo>
                  <a:lnTo>
                    <a:pt x="6197333" y="1144600"/>
                  </a:lnTo>
                  <a:lnTo>
                    <a:pt x="6198451" y="1144130"/>
                  </a:lnTo>
                  <a:lnTo>
                    <a:pt x="6200318" y="1142263"/>
                  </a:lnTo>
                  <a:lnTo>
                    <a:pt x="6200775" y="1141145"/>
                  </a:lnTo>
                  <a:lnTo>
                    <a:pt x="6200775" y="1138516"/>
                  </a:lnTo>
                  <a:close/>
                </a:path>
                <a:path w="7010400" h="2847340">
                  <a:moveTo>
                    <a:pt x="6200775" y="570979"/>
                  </a:moveTo>
                  <a:lnTo>
                    <a:pt x="6200318" y="569861"/>
                  </a:lnTo>
                  <a:lnTo>
                    <a:pt x="6198451" y="568007"/>
                  </a:lnTo>
                  <a:lnTo>
                    <a:pt x="6197333" y="567537"/>
                  </a:lnTo>
                  <a:lnTo>
                    <a:pt x="6194704" y="567537"/>
                  </a:lnTo>
                  <a:lnTo>
                    <a:pt x="6193574" y="568007"/>
                  </a:lnTo>
                  <a:lnTo>
                    <a:pt x="6191720" y="569861"/>
                  </a:lnTo>
                  <a:lnTo>
                    <a:pt x="6191250" y="570979"/>
                  </a:lnTo>
                  <a:lnTo>
                    <a:pt x="6191250" y="573620"/>
                  </a:lnTo>
                  <a:lnTo>
                    <a:pt x="6191720" y="574738"/>
                  </a:lnTo>
                  <a:lnTo>
                    <a:pt x="6193574" y="576592"/>
                  </a:lnTo>
                  <a:lnTo>
                    <a:pt x="6194704" y="577062"/>
                  </a:lnTo>
                  <a:lnTo>
                    <a:pt x="6197333" y="577062"/>
                  </a:lnTo>
                  <a:lnTo>
                    <a:pt x="6198451" y="576592"/>
                  </a:lnTo>
                  <a:lnTo>
                    <a:pt x="6200318" y="574738"/>
                  </a:lnTo>
                  <a:lnTo>
                    <a:pt x="6200775" y="573620"/>
                  </a:lnTo>
                  <a:lnTo>
                    <a:pt x="6200775" y="570979"/>
                  </a:lnTo>
                  <a:close/>
                </a:path>
                <a:path w="7010400" h="2847340">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7010400" h="2847340">
                  <a:moveTo>
                    <a:pt x="6248400" y="2841104"/>
                  </a:moveTo>
                  <a:lnTo>
                    <a:pt x="6247943" y="2839986"/>
                  </a:lnTo>
                  <a:lnTo>
                    <a:pt x="6246076" y="2838132"/>
                  </a:lnTo>
                  <a:lnTo>
                    <a:pt x="6244958" y="2837662"/>
                  </a:lnTo>
                  <a:lnTo>
                    <a:pt x="6242329" y="2837662"/>
                  </a:lnTo>
                  <a:lnTo>
                    <a:pt x="6241199" y="2838132"/>
                  </a:lnTo>
                  <a:lnTo>
                    <a:pt x="6239345" y="2839986"/>
                  </a:lnTo>
                  <a:lnTo>
                    <a:pt x="6238875" y="2841104"/>
                  </a:lnTo>
                  <a:lnTo>
                    <a:pt x="6238875" y="2843746"/>
                  </a:lnTo>
                  <a:lnTo>
                    <a:pt x="6239345" y="2844863"/>
                  </a:lnTo>
                  <a:lnTo>
                    <a:pt x="6241199" y="2846717"/>
                  </a:lnTo>
                  <a:lnTo>
                    <a:pt x="6242329" y="2847187"/>
                  </a:lnTo>
                  <a:lnTo>
                    <a:pt x="6244958" y="2847187"/>
                  </a:lnTo>
                  <a:lnTo>
                    <a:pt x="6246076" y="2846717"/>
                  </a:lnTo>
                  <a:lnTo>
                    <a:pt x="6247943" y="2844863"/>
                  </a:lnTo>
                  <a:lnTo>
                    <a:pt x="6248400" y="2843746"/>
                  </a:lnTo>
                  <a:lnTo>
                    <a:pt x="6248400" y="2841104"/>
                  </a:lnTo>
                  <a:close/>
                </a:path>
                <a:path w="7010400" h="2847340">
                  <a:moveTo>
                    <a:pt x="6248400" y="2273579"/>
                  </a:moveTo>
                  <a:lnTo>
                    <a:pt x="6247943" y="2272449"/>
                  </a:lnTo>
                  <a:lnTo>
                    <a:pt x="6246076" y="2270595"/>
                  </a:lnTo>
                  <a:lnTo>
                    <a:pt x="6244958" y="2270125"/>
                  </a:lnTo>
                  <a:lnTo>
                    <a:pt x="6242329" y="2270125"/>
                  </a:lnTo>
                  <a:lnTo>
                    <a:pt x="6241199" y="2270595"/>
                  </a:lnTo>
                  <a:lnTo>
                    <a:pt x="6239345" y="2272449"/>
                  </a:lnTo>
                  <a:lnTo>
                    <a:pt x="6238875" y="2273579"/>
                  </a:lnTo>
                  <a:lnTo>
                    <a:pt x="6238875" y="2276208"/>
                  </a:lnTo>
                  <a:lnTo>
                    <a:pt x="6239345" y="2277326"/>
                  </a:lnTo>
                  <a:lnTo>
                    <a:pt x="6241199" y="2279192"/>
                  </a:lnTo>
                  <a:lnTo>
                    <a:pt x="6242329" y="2279650"/>
                  </a:lnTo>
                  <a:lnTo>
                    <a:pt x="6244958" y="2279650"/>
                  </a:lnTo>
                  <a:lnTo>
                    <a:pt x="6246076" y="2279192"/>
                  </a:lnTo>
                  <a:lnTo>
                    <a:pt x="6247943" y="2277326"/>
                  </a:lnTo>
                  <a:lnTo>
                    <a:pt x="6248400" y="2276208"/>
                  </a:lnTo>
                  <a:lnTo>
                    <a:pt x="6248400" y="2273579"/>
                  </a:lnTo>
                  <a:close/>
                </a:path>
                <a:path w="7010400" h="2847340">
                  <a:moveTo>
                    <a:pt x="6248400" y="1706041"/>
                  </a:moveTo>
                  <a:lnTo>
                    <a:pt x="6247943" y="1704924"/>
                  </a:lnTo>
                  <a:lnTo>
                    <a:pt x="6246076" y="1703070"/>
                  </a:lnTo>
                  <a:lnTo>
                    <a:pt x="6244958" y="1702600"/>
                  </a:lnTo>
                  <a:lnTo>
                    <a:pt x="6242329" y="1702600"/>
                  </a:lnTo>
                  <a:lnTo>
                    <a:pt x="6241199" y="1703070"/>
                  </a:lnTo>
                  <a:lnTo>
                    <a:pt x="6239345" y="1704924"/>
                  </a:lnTo>
                  <a:lnTo>
                    <a:pt x="6238875" y="1706041"/>
                  </a:lnTo>
                  <a:lnTo>
                    <a:pt x="6238875" y="1708683"/>
                  </a:lnTo>
                  <a:lnTo>
                    <a:pt x="6239345" y="1709801"/>
                  </a:lnTo>
                  <a:lnTo>
                    <a:pt x="6241199" y="1711655"/>
                  </a:lnTo>
                  <a:lnTo>
                    <a:pt x="6242329" y="1712125"/>
                  </a:lnTo>
                  <a:lnTo>
                    <a:pt x="6244958" y="1712125"/>
                  </a:lnTo>
                  <a:lnTo>
                    <a:pt x="6246076" y="1711655"/>
                  </a:lnTo>
                  <a:lnTo>
                    <a:pt x="6247943" y="1709801"/>
                  </a:lnTo>
                  <a:lnTo>
                    <a:pt x="6248400" y="1708683"/>
                  </a:lnTo>
                  <a:lnTo>
                    <a:pt x="6248400" y="1706041"/>
                  </a:lnTo>
                  <a:close/>
                </a:path>
                <a:path w="7010400" h="2847340">
                  <a:moveTo>
                    <a:pt x="6248400" y="1138516"/>
                  </a:moveTo>
                  <a:lnTo>
                    <a:pt x="6247943" y="1137399"/>
                  </a:lnTo>
                  <a:lnTo>
                    <a:pt x="6246076" y="1135532"/>
                  </a:lnTo>
                  <a:lnTo>
                    <a:pt x="6244958" y="1135075"/>
                  </a:lnTo>
                  <a:lnTo>
                    <a:pt x="6242329" y="1135075"/>
                  </a:lnTo>
                  <a:lnTo>
                    <a:pt x="6241199" y="1135532"/>
                  </a:lnTo>
                  <a:lnTo>
                    <a:pt x="6239345" y="1137399"/>
                  </a:lnTo>
                  <a:lnTo>
                    <a:pt x="6238875" y="1138516"/>
                  </a:lnTo>
                  <a:lnTo>
                    <a:pt x="6238875" y="1141145"/>
                  </a:lnTo>
                  <a:lnTo>
                    <a:pt x="6239345" y="1142263"/>
                  </a:lnTo>
                  <a:lnTo>
                    <a:pt x="6241199" y="1144130"/>
                  </a:lnTo>
                  <a:lnTo>
                    <a:pt x="6242329" y="1144600"/>
                  </a:lnTo>
                  <a:lnTo>
                    <a:pt x="6244958" y="1144600"/>
                  </a:lnTo>
                  <a:lnTo>
                    <a:pt x="6246076" y="1144130"/>
                  </a:lnTo>
                  <a:lnTo>
                    <a:pt x="6247943" y="1142263"/>
                  </a:lnTo>
                  <a:lnTo>
                    <a:pt x="6248400" y="1141145"/>
                  </a:lnTo>
                  <a:lnTo>
                    <a:pt x="6248400" y="1138516"/>
                  </a:lnTo>
                  <a:close/>
                </a:path>
                <a:path w="7010400" h="2847340">
                  <a:moveTo>
                    <a:pt x="6248400" y="570979"/>
                  </a:moveTo>
                  <a:lnTo>
                    <a:pt x="6247943" y="569861"/>
                  </a:lnTo>
                  <a:lnTo>
                    <a:pt x="6246076" y="568007"/>
                  </a:lnTo>
                  <a:lnTo>
                    <a:pt x="6244958" y="567537"/>
                  </a:lnTo>
                  <a:lnTo>
                    <a:pt x="6242329" y="567537"/>
                  </a:lnTo>
                  <a:lnTo>
                    <a:pt x="6241199" y="568007"/>
                  </a:lnTo>
                  <a:lnTo>
                    <a:pt x="6239345" y="569861"/>
                  </a:lnTo>
                  <a:lnTo>
                    <a:pt x="6238875" y="570979"/>
                  </a:lnTo>
                  <a:lnTo>
                    <a:pt x="6238875" y="573620"/>
                  </a:lnTo>
                  <a:lnTo>
                    <a:pt x="6239345" y="574738"/>
                  </a:lnTo>
                  <a:lnTo>
                    <a:pt x="6241199" y="576592"/>
                  </a:lnTo>
                  <a:lnTo>
                    <a:pt x="6242329" y="577062"/>
                  </a:lnTo>
                  <a:lnTo>
                    <a:pt x="6244958" y="577062"/>
                  </a:lnTo>
                  <a:lnTo>
                    <a:pt x="6246076" y="576592"/>
                  </a:lnTo>
                  <a:lnTo>
                    <a:pt x="6247943" y="574738"/>
                  </a:lnTo>
                  <a:lnTo>
                    <a:pt x="6248400" y="573620"/>
                  </a:lnTo>
                  <a:lnTo>
                    <a:pt x="6248400" y="570979"/>
                  </a:lnTo>
                  <a:close/>
                </a:path>
                <a:path w="7010400" h="2847340">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7010400" h="2847340">
                  <a:moveTo>
                    <a:pt x="6296025" y="2841104"/>
                  </a:moveTo>
                  <a:lnTo>
                    <a:pt x="6295568" y="2839986"/>
                  </a:lnTo>
                  <a:lnTo>
                    <a:pt x="6293701" y="2838132"/>
                  </a:lnTo>
                  <a:lnTo>
                    <a:pt x="6292583" y="2837662"/>
                  </a:lnTo>
                  <a:lnTo>
                    <a:pt x="6289954" y="2837662"/>
                  </a:lnTo>
                  <a:lnTo>
                    <a:pt x="6288824" y="2838132"/>
                  </a:lnTo>
                  <a:lnTo>
                    <a:pt x="6286970" y="2839986"/>
                  </a:lnTo>
                  <a:lnTo>
                    <a:pt x="6286500" y="2841104"/>
                  </a:lnTo>
                  <a:lnTo>
                    <a:pt x="6286500" y="2843746"/>
                  </a:lnTo>
                  <a:lnTo>
                    <a:pt x="6286970" y="2844863"/>
                  </a:lnTo>
                  <a:lnTo>
                    <a:pt x="6288824" y="2846717"/>
                  </a:lnTo>
                  <a:lnTo>
                    <a:pt x="6289954" y="2847187"/>
                  </a:lnTo>
                  <a:lnTo>
                    <a:pt x="6292583" y="2847187"/>
                  </a:lnTo>
                  <a:lnTo>
                    <a:pt x="6293701" y="2846717"/>
                  </a:lnTo>
                  <a:lnTo>
                    <a:pt x="6295568" y="2844863"/>
                  </a:lnTo>
                  <a:lnTo>
                    <a:pt x="6296025" y="2843746"/>
                  </a:lnTo>
                  <a:lnTo>
                    <a:pt x="6296025" y="2841104"/>
                  </a:lnTo>
                  <a:close/>
                </a:path>
                <a:path w="7010400" h="2847340">
                  <a:moveTo>
                    <a:pt x="6296025" y="2273579"/>
                  </a:moveTo>
                  <a:lnTo>
                    <a:pt x="6295568" y="2272449"/>
                  </a:lnTo>
                  <a:lnTo>
                    <a:pt x="6293701" y="2270595"/>
                  </a:lnTo>
                  <a:lnTo>
                    <a:pt x="6292583" y="2270125"/>
                  </a:lnTo>
                  <a:lnTo>
                    <a:pt x="6289954" y="2270125"/>
                  </a:lnTo>
                  <a:lnTo>
                    <a:pt x="6288824" y="2270595"/>
                  </a:lnTo>
                  <a:lnTo>
                    <a:pt x="6286970" y="2272449"/>
                  </a:lnTo>
                  <a:lnTo>
                    <a:pt x="6286500" y="2273579"/>
                  </a:lnTo>
                  <a:lnTo>
                    <a:pt x="6286500" y="2276208"/>
                  </a:lnTo>
                  <a:lnTo>
                    <a:pt x="6286970" y="2277326"/>
                  </a:lnTo>
                  <a:lnTo>
                    <a:pt x="6288824" y="2279192"/>
                  </a:lnTo>
                  <a:lnTo>
                    <a:pt x="6289954" y="2279650"/>
                  </a:lnTo>
                  <a:lnTo>
                    <a:pt x="6292583" y="2279650"/>
                  </a:lnTo>
                  <a:lnTo>
                    <a:pt x="6293701" y="2279192"/>
                  </a:lnTo>
                  <a:lnTo>
                    <a:pt x="6295568" y="2277326"/>
                  </a:lnTo>
                  <a:lnTo>
                    <a:pt x="6296025" y="2276208"/>
                  </a:lnTo>
                  <a:lnTo>
                    <a:pt x="6296025" y="2273579"/>
                  </a:lnTo>
                  <a:close/>
                </a:path>
                <a:path w="7010400" h="2847340">
                  <a:moveTo>
                    <a:pt x="6296025" y="1706041"/>
                  </a:moveTo>
                  <a:lnTo>
                    <a:pt x="6295568" y="1704924"/>
                  </a:lnTo>
                  <a:lnTo>
                    <a:pt x="6293701" y="1703070"/>
                  </a:lnTo>
                  <a:lnTo>
                    <a:pt x="6292583" y="1702600"/>
                  </a:lnTo>
                  <a:lnTo>
                    <a:pt x="6289954" y="1702600"/>
                  </a:lnTo>
                  <a:lnTo>
                    <a:pt x="6288824" y="1703070"/>
                  </a:lnTo>
                  <a:lnTo>
                    <a:pt x="6286970" y="1704924"/>
                  </a:lnTo>
                  <a:lnTo>
                    <a:pt x="6286500" y="1706041"/>
                  </a:lnTo>
                  <a:lnTo>
                    <a:pt x="6286500" y="1708683"/>
                  </a:lnTo>
                  <a:lnTo>
                    <a:pt x="6286970" y="1709801"/>
                  </a:lnTo>
                  <a:lnTo>
                    <a:pt x="6288824" y="1711655"/>
                  </a:lnTo>
                  <a:lnTo>
                    <a:pt x="6289954" y="1712125"/>
                  </a:lnTo>
                  <a:lnTo>
                    <a:pt x="6292583" y="1712125"/>
                  </a:lnTo>
                  <a:lnTo>
                    <a:pt x="6293701" y="1711655"/>
                  </a:lnTo>
                  <a:lnTo>
                    <a:pt x="6295568" y="1709801"/>
                  </a:lnTo>
                  <a:lnTo>
                    <a:pt x="6296025" y="1708683"/>
                  </a:lnTo>
                  <a:lnTo>
                    <a:pt x="6296025" y="1706041"/>
                  </a:lnTo>
                  <a:close/>
                </a:path>
                <a:path w="7010400" h="2847340">
                  <a:moveTo>
                    <a:pt x="6296025" y="1138516"/>
                  </a:moveTo>
                  <a:lnTo>
                    <a:pt x="6295568" y="1137399"/>
                  </a:lnTo>
                  <a:lnTo>
                    <a:pt x="6293701" y="1135532"/>
                  </a:lnTo>
                  <a:lnTo>
                    <a:pt x="6292583" y="1135075"/>
                  </a:lnTo>
                  <a:lnTo>
                    <a:pt x="6289954" y="1135075"/>
                  </a:lnTo>
                  <a:lnTo>
                    <a:pt x="6288824" y="1135532"/>
                  </a:lnTo>
                  <a:lnTo>
                    <a:pt x="6286970" y="1137399"/>
                  </a:lnTo>
                  <a:lnTo>
                    <a:pt x="6286500" y="1138516"/>
                  </a:lnTo>
                  <a:lnTo>
                    <a:pt x="6286500" y="1141145"/>
                  </a:lnTo>
                  <a:lnTo>
                    <a:pt x="6286970" y="1142263"/>
                  </a:lnTo>
                  <a:lnTo>
                    <a:pt x="6288824" y="1144130"/>
                  </a:lnTo>
                  <a:lnTo>
                    <a:pt x="6289954" y="1144600"/>
                  </a:lnTo>
                  <a:lnTo>
                    <a:pt x="6292583" y="1144600"/>
                  </a:lnTo>
                  <a:lnTo>
                    <a:pt x="6293701" y="1144130"/>
                  </a:lnTo>
                  <a:lnTo>
                    <a:pt x="6295568" y="1142263"/>
                  </a:lnTo>
                  <a:lnTo>
                    <a:pt x="6296025" y="1141145"/>
                  </a:lnTo>
                  <a:lnTo>
                    <a:pt x="6296025" y="1138516"/>
                  </a:lnTo>
                  <a:close/>
                </a:path>
                <a:path w="7010400" h="2847340">
                  <a:moveTo>
                    <a:pt x="6296025" y="570979"/>
                  </a:moveTo>
                  <a:lnTo>
                    <a:pt x="6295568" y="569861"/>
                  </a:lnTo>
                  <a:lnTo>
                    <a:pt x="6293701" y="568007"/>
                  </a:lnTo>
                  <a:lnTo>
                    <a:pt x="6292583" y="567537"/>
                  </a:lnTo>
                  <a:lnTo>
                    <a:pt x="6289954" y="567537"/>
                  </a:lnTo>
                  <a:lnTo>
                    <a:pt x="6288824" y="568007"/>
                  </a:lnTo>
                  <a:lnTo>
                    <a:pt x="6286970" y="569861"/>
                  </a:lnTo>
                  <a:lnTo>
                    <a:pt x="6286500" y="570979"/>
                  </a:lnTo>
                  <a:lnTo>
                    <a:pt x="6286500" y="573620"/>
                  </a:lnTo>
                  <a:lnTo>
                    <a:pt x="6286970" y="574738"/>
                  </a:lnTo>
                  <a:lnTo>
                    <a:pt x="6288824" y="576592"/>
                  </a:lnTo>
                  <a:lnTo>
                    <a:pt x="6289954" y="577062"/>
                  </a:lnTo>
                  <a:lnTo>
                    <a:pt x="6292583" y="577062"/>
                  </a:lnTo>
                  <a:lnTo>
                    <a:pt x="6293701" y="576592"/>
                  </a:lnTo>
                  <a:lnTo>
                    <a:pt x="6295568" y="574738"/>
                  </a:lnTo>
                  <a:lnTo>
                    <a:pt x="6296025" y="573620"/>
                  </a:lnTo>
                  <a:lnTo>
                    <a:pt x="6296025" y="570979"/>
                  </a:lnTo>
                  <a:close/>
                </a:path>
                <a:path w="7010400" h="2847340">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7010400" h="2847340">
                  <a:moveTo>
                    <a:pt x="6343650" y="2841104"/>
                  </a:moveTo>
                  <a:lnTo>
                    <a:pt x="6343193" y="2839986"/>
                  </a:lnTo>
                  <a:lnTo>
                    <a:pt x="6341326" y="2838132"/>
                  </a:lnTo>
                  <a:lnTo>
                    <a:pt x="6340208" y="2837662"/>
                  </a:lnTo>
                  <a:lnTo>
                    <a:pt x="6337579" y="2837662"/>
                  </a:lnTo>
                  <a:lnTo>
                    <a:pt x="6336449" y="2838132"/>
                  </a:lnTo>
                  <a:lnTo>
                    <a:pt x="6334595" y="2839986"/>
                  </a:lnTo>
                  <a:lnTo>
                    <a:pt x="6334125" y="2841104"/>
                  </a:lnTo>
                  <a:lnTo>
                    <a:pt x="6334125" y="2843746"/>
                  </a:lnTo>
                  <a:lnTo>
                    <a:pt x="6334595" y="2844863"/>
                  </a:lnTo>
                  <a:lnTo>
                    <a:pt x="6336449" y="2846717"/>
                  </a:lnTo>
                  <a:lnTo>
                    <a:pt x="6337579" y="2847187"/>
                  </a:lnTo>
                  <a:lnTo>
                    <a:pt x="6340208" y="2847187"/>
                  </a:lnTo>
                  <a:lnTo>
                    <a:pt x="6341326" y="2846717"/>
                  </a:lnTo>
                  <a:lnTo>
                    <a:pt x="6343193" y="2844863"/>
                  </a:lnTo>
                  <a:lnTo>
                    <a:pt x="6343650" y="2843746"/>
                  </a:lnTo>
                  <a:lnTo>
                    <a:pt x="6343650" y="2841104"/>
                  </a:lnTo>
                  <a:close/>
                </a:path>
                <a:path w="7010400" h="2847340">
                  <a:moveTo>
                    <a:pt x="6343650" y="2273579"/>
                  </a:moveTo>
                  <a:lnTo>
                    <a:pt x="6343193" y="2272449"/>
                  </a:lnTo>
                  <a:lnTo>
                    <a:pt x="6341326" y="2270595"/>
                  </a:lnTo>
                  <a:lnTo>
                    <a:pt x="6340208" y="2270125"/>
                  </a:lnTo>
                  <a:lnTo>
                    <a:pt x="6337579" y="2270125"/>
                  </a:lnTo>
                  <a:lnTo>
                    <a:pt x="6336449" y="2270595"/>
                  </a:lnTo>
                  <a:lnTo>
                    <a:pt x="6334595" y="2272449"/>
                  </a:lnTo>
                  <a:lnTo>
                    <a:pt x="6334125" y="2273579"/>
                  </a:lnTo>
                  <a:lnTo>
                    <a:pt x="6334125" y="2276208"/>
                  </a:lnTo>
                  <a:lnTo>
                    <a:pt x="6334595" y="2277326"/>
                  </a:lnTo>
                  <a:lnTo>
                    <a:pt x="6336449" y="2279192"/>
                  </a:lnTo>
                  <a:lnTo>
                    <a:pt x="6337579" y="2279650"/>
                  </a:lnTo>
                  <a:lnTo>
                    <a:pt x="6340208" y="2279650"/>
                  </a:lnTo>
                  <a:lnTo>
                    <a:pt x="6341326" y="2279192"/>
                  </a:lnTo>
                  <a:lnTo>
                    <a:pt x="6343193" y="2277326"/>
                  </a:lnTo>
                  <a:lnTo>
                    <a:pt x="6343650" y="2276208"/>
                  </a:lnTo>
                  <a:lnTo>
                    <a:pt x="6343650" y="2273579"/>
                  </a:lnTo>
                  <a:close/>
                </a:path>
                <a:path w="7010400" h="2847340">
                  <a:moveTo>
                    <a:pt x="6343650" y="1706041"/>
                  </a:moveTo>
                  <a:lnTo>
                    <a:pt x="6343193" y="1704924"/>
                  </a:lnTo>
                  <a:lnTo>
                    <a:pt x="6341326" y="1703070"/>
                  </a:lnTo>
                  <a:lnTo>
                    <a:pt x="6340208" y="1702600"/>
                  </a:lnTo>
                  <a:lnTo>
                    <a:pt x="6337579" y="1702600"/>
                  </a:lnTo>
                  <a:lnTo>
                    <a:pt x="6336449" y="1703070"/>
                  </a:lnTo>
                  <a:lnTo>
                    <a:pt x="6334595" y="1704924"/>
                  </a:lnTo>
                  <a:lnTo>
                    <a:pt x="6334125" y="1706041"/>
                  </a:lnTo>
                  <a:lnTo>
                    <a:pt x="6334125" y="1708683"/>
                  </a:lnTo>
                  <a:lnTo>
                    <a:pt x="6334595" y="1709801"/>
                  </a:lnTo>
                  <a:lnTo>
                    <a:pt x="6336449" y="1711655"/>
                  </a:lnTo>
                  <a:lnTo>
                    <a:pt x="6337579" y="1712125"/>
                  </a:lnTo>
                  <a:lnTo>
                    <a:pt x="6340208" y="1712125"/>
                  </a:lnTo>
                  <a:lnTo>
                    <a:pt x="6341326" y="1711655"/>
                  </a:lnTo>
                  <a:lnTo>
                    <a:pt x="6343193" y="1709801"/>
                  </a:lnTo>
                  <a:lnTo>
                    <a:pt x="6343650" y="1708683"/>
                  </a:lnTo>
                  <a:lnTo>
                    <a:pt x="6343650" y="1706041"/>
                  </a:lnTo>
                  <a:close/>
                </a:path>
                <a:path w="7010400" h="2847340">
                  <a:moveTo>
                    <a:pt x="6343650" y="1138516"/>
                  </a:moveTo>
                  <a:lnTo>
                    <a:pt x="6343193" y="1137399"/>
                  </a:lnTo>
                  <a:lnTo>
                    <a:pt x="6341326" y="1135532"/>
                  </a:lnTo>
                  <a:lnTo>
                    <a:pt x="6340208" y="1135075"/>
                  </a:lnTo>
                  <a:lnTo>
                    <a:pt x="6337579" y="1135075"/>
                  </a:lnTo>
                  <a:lnTo>
                    <a:pt x="6336449" y="1135532"/>
                  </a:lnTo>
                  <a:lnTo>
                    <a:pt x="6334595" y="1137399"/>
                  </a:lnTo>
                  <a:lnTo>
                    <a:pt x="6334125" y="1138516"/>
                  </a:lnTo>
                  <a:lnTo>
                    <a:pt x="6334125" y="1141145"/>
                  </a:lnTo>
                  <a:lnTo>
                    <a:pt x="6334595" y="1142263"/>
                  </a:lnTo>
                  <a:lnTo>
                    <a:pt x="6336449" y="1144130"/>
                  </a:lnTo>
                  <a:lnTo>
                    <a:pt x="6337579" y="1144600"/>
                  </a:lnTo>
                  <a:lnTo>
                    <a:pt x="6340208" y="1144600"/>
                  </a:lnTo>
                  <a:lnTo>
                    <a:pt x="6341326" y="1144130"/>
                  </a:lnTo>
                  <a:lnTo>
                    <a:pt x="6343193" y="1142263"/>
                  </a:lnTo>
                  <a:lnTo>
                    <a:pt x="6343650" y="1141145"/>
                  </a:lnTo>
                  <a:lnTo>
                    <a:pt x="6343650" y="1138516"/>
                  </a:lnTo>
                  <a:close/>
                </a:path>
                <a:path w="7010400" h="2847340">
                  <a:moveTo>
                    <a:pt x="6343650" y="570979"/>
                  </a:moveTo>
                  <a:lnTo>
                    <a:pt x="6343193" y="569861"/>
                  </a:lnTo>
                  <a:lnTo>
                    <a:pt x="6341326" y="568007"/>
                  </a:lnTo>
                  <a:lnTo>
                    <a:pt x="6340208" y="567537"/>
                  </a:lnTo>
                  <a:lnTo>
                    <a:pt x="6337579" y="567537"/>
                  </a:lnTo>
                  <a:lnTo>
                    <a:pt x="6336449" y="568007"/>
                  </a:lnTo>
                  <a:lnTo>
                    <a:pt x="6334595" y="569861"/>
                  </a:lnTo>
                  <a:lnTo>
                    <a:pt x="6334125" y="570979"/>
                  </a:lnTo>
                  <a:lnTo>
                    <a:pt x="6334125" y="573620"/>
                  </a:lnTo>
                  <a:lnTo>
                    <a:pt x="6334595" y="574738"/>
                  </a:lnTo>
                  <a:lnTo>
                    <a:pt x="6336449" y="576592"/>
                  </a:lnTo>
                  <a:lnTo>
                    <a:pt x="6337579" y="577062"/>
                  </a:lnTo>
                  <a:lnTo>
                    <a:pt x="6340208" y="577062"/>
                  </a:lnTo>
                  <a:lnTo>
                    <a:pt x="6341326" y="576592"/>
                  </a:lnTo>
                  <a:lnTo>
                    <a:pt x="6343193" y="574738"/>
                  </a:lnTo>
                  <a:lnTo>
                    <a:pt x="6343650" y="573620"/>
                  </a:lnTo>
                  <a:lnTo>
                    <a:pt x="6343650" y="570979"/>
                  </a:lnTo>
                  <a:close/>
                </a:path>
                <a:path w="7010400" h="2847340">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7010400" h="2847340">
                  <a:moveTo>
                    <a:pt x="6391275" y="2841104"/>
                  </a:moveTo>
                  <a:lnTo>
                    <a:pt x="6390818" y="2839986"/>
                  </a:lnTo>
                  <a:lnTo>
                    <a:pt x="6388951" y="2838132"/>
                  </a:lnTo>
                  <a:lnTo>
                    <a:pt x="6387833" y="2837662"/>
                  </a:lnTo>
                  <a:lnTo>
                    <a:pt x="6385204" y="2837662"/>
                  </a:lnTo>
                  <a:lnTo>
                    <a:pt x="6384074" y="2838132"/>
                  </a:lnTo>
                  <a:lnTo>
                    <a:pt x="6382220" y="2839986"/>
                  </a:lnTo>
                  <a:lnTo>
                    <a:pt x="6381750" y="2841104"/>
                  </a:lnTo>
                  <a:lnTo>
                    <a:pt x="6381750" y="2843746"/>
                  </a:lnTo>
                  <a:lnTo>
                    <a:pt x="6382220" y="2844863"/>
                  </a:lnTo>
                  <a:lnTo>
                    <a:pt x="6384074" y="2846717"/>
                  </a:lnTo>
                  <a:lnTo>
                    <a:pt x="6385204" y="2847187"/>
                  </a:lnTo>
                  <a:lnTo>
                    <a:pt x="6387833" y="2847187"/>
                  </a:lnTo>
                  <a:lnTo>
                    <a:pt x="6388951" y="2846717"/>
                  </a:lnTo>
                  <a:lnTo>
                    <a:pt x="6390818" y="2844863"/>
                  </a:lnTo>
                  <a:lnTo>
                    <a:pt x="6391275" y="2843746"/>
                  </a:lnTo>
                  <a:lnTo>
                    <a:pt x="6391275" y="2841104"/>
                  </a:lnTo>
                  <a:close/>
                </a:path>
                <a:path w="7010400" h="2847340">
                  <a:moveTo>
                    <a:pt x="6391275" y="2273579"/>
                  </a:moveTo>
                  <a:lnTo>
                    <a:pt x="6390818" y="2272449"/>
                  </a:lnTo>
                  <a:lnTo>
                    <a:pt x="6388951" y="2270595"/>
                  </a:lnTo>
                  <a:lnTo>
                    <a:pt x="6387833" y="2270125"/>
                  </a:lnTo>
                  <a:lnTo>
                    <a:pt x="6385204" y="2270125"/>
                  </a:lnTo>
                  <a:lnTo>
                    <a:pt x="6384074" y="2270595"/>
                  </a:lnTo>
                  <a:lnTo>
                    <a:pt x="6382220" y="2272449"/>
                  </a:lnTo>
                  <a:lnTo>
                    <a:pt x="6381750" y="2273579"/>
                  </a:lnTo>
                  <a:lnTo>
                    <a:pt x="6381750" y="2276208"/>
                  </a:lnTo>
                  <a:lnTo>
                    <a:pt x="6382220" y="2277326"/>
                  </a:lnTo>
                  <a:lnTo>
                    <a:pt x="6384074" y="2279192"/>
                  </a:lnTo>
                  <a:lnTo>
                    <a:pt x="6385204" y="2279650"/>
                  </a:lnTo>
                  <a:lnTo>
                    <a:pt x="6387833" y="2279650"/>
                  </a:lnTo>
                  <a:lnTo>
                    <a:pt x="6388951" y="2279192"/>
                  </a:lnTo>
                  <a:lnTo>
                    <a:pt x="6390818" y="2277326"/>
                  </a:lnTo>
                  <a:lnTo>
                    <a:pt x="6391275" y="2276208"/>
                  </a:lnTo>
                  <a:lnTo>
                    <a:pt x="6391275" y="2273579"/>
                  </a:lnTo>
                  <a:close/>
                </a:path>
                <a:path w="7010400" h="2847340">
                  <a:moveTo>
                    <a:pt x="6391275" y="1706041"/>
                  </a:moveTo>
                  <a:lnTo>
                    <a:pt x="6390818" y="1704924"/>
                  </a:lnTo>
                  <a:lnTo>
                    <a:pt x="6388951" y="1703070"/>
                  </a:lnTo>
                  <a:lnTo>
                    <a:pt x="6387833" y="1702600"/>
                  </a:lnTo>
                  <a:lnTo>
                    <a:pt x="6385204" y="1702600"/>
                  </a:lnTo>
                  <a:lnTo>
                    <a:pt x="6384074" y="1703070"/>
                  </a:lnTo>
                  <a:lnTo>
                    <a:pt x="6382220" y="1704924"/>
                  </a:lnTo>
                  <a:lnTo>
                    <a:pt x="6381750" y="1706041"/>
                  </a:lnTo>
                  <a:lnTo>
                    <a:pt x="6381750" y="1708683"/>
                  </a:lnTo>
                  <a:lnTo>
                    <a:pt x="6382220" y="1709801"/>
                  </a:lnTo>
                  <a:lnTo>
                    <a:pt x="6384074" y="1711655"/>
                  </a:lnTo>
                  <a:lnTo>
                    <a:pt x="6385204" y="1712125"/>
                  </a:lnTo>
                  <a:lnTo>
                    <a:pt x="6387833" y="1712125"/>
                  </a:lnTo>
                  <a:lnTo>
                    <a:pt x="6388951" y="1711655"/>
                  </a:lnTo>
                  <a:lnTo>
                    <a:pt x="6390818" y="1709801"/>
                  </a:lnTo>
                  <a:lnTo>
                    <a:pt x="6391275" y="1708683"/>
                  </a:lnTo>
                  <a:lnTo>
                    <a:pt x="6391275" y="1706041"/>
                  </a:lnTo>
                  <a:close/>
                </a:path>
                <a:path w="7010400" h="2847340">
                  <a:moveTo>
                    <a:pt x="6391275" y="1138516"/>
                  </a:moveTo>
                  <a:lnTo>
                    <a:pt x="6390818" y="1137399"/>
                  </a:lnTo>
                  <a:lnTo>
                    <a:pt x="6388951" y="1135532"/>
                  </a:lnTo>
                  <a:lnTo>
                    <a:pt x="6387833" y="1135075"/>
                  </a:lnTo>
                  <a:lnTo>
                    <a:pt x="6385204" y="1135075"/>
                  </a:lnTo>
                  <a:lnTo>
                    <a:pt x="6384074" y="1135532"/>
                  </a:lnTo>
                  <a:lnTo>
                    <a:pt x="6382220" y="1137399"/>
                  </a:lnTo>
                  <a:lnTo>
                    <a:pt x="6381750" y="1138516"/>
                  </a:lnTo>
                  <a:lnTo>
                    <a:pt x="6381750" y="1141145"/>
                  </a:lnTo>
                  <a:lnTo>
                    <a:pt x="6382220" y="1142263"/>
                  </a:lnTo>
                  <a:lnTo>
                    <a:pt x="6384074" y="1144130"/>
                  </a:lnTo>
                  <a:lnTo>
                    <a:pt x="6385204" y="1144600"/>
                  </a:lnTo>
                  <a:lnTo>
                    <a:pt x="6387833" y="1144600"/>
                  </a:lnTo>
                  <a:lnTo>
                    <a:pt x="6388951" y="1144130"/>
                  </a:lnTo>
                  <a:lnTo>
                    <a:pt x="6390818" y="1142263"/>
                  </a:lnTo>
                  <a:lnTo>
                    <a:pt x="6391275" y="1141145"/>
                  </a:lnTo>
                  <a:lnTo>
                    <a:pt x="6391275" y="1138516"/>
                  </a:lnTo>
                  <a:close/>
                </a:path>
                <a:path w="7010400" h="2847340">
                  <a:moveTo>
                    <a:pt x="6391275" y="570979"/>
                  </a:moveTo>
                  <a:lnTo>
                    <a:pt x="6390818" y="569861"/>
                  </a:lnTo>
                  <a:lnTo>
                    <a:pt x="6388951" y="568007"/>
                  </a:lnTo>
                  <a:lnTo>
                    <a:pt x="6387833" y="567537"/>
                  </a:lnTo>
                  <a:lnTo>
                    <a:pt x="6385204" y="567537"/>
                  </a:lnTo>
                  <a:lnTo>
                    <a:pt x="6384074" y="568007"/>
                  </a:lnTo>
                  <a:lnTo>
                    <a:pt x="6382220" y="569861"/>
                  </a:lnTo>
                  <a:lnTo>
                    <a:pt x="6381750" y="570979"/>
                  </a:lnTo>
                  <a:lnTo>
                    <a:pt x="6381750" y="573620"/>
                  </a:lnTo>
                  <a:lnTo>
                    <a:pt x="6382220" y="574738"/>
                  </a:lnTo>
                  <a:lnTo>
                    <a:pt x="6384074" y="576592"/>
                  </a:lnTo>
                  <a:lnTo>
                    <a:pt x="6385204" y="577062"/>
                  </a:lnTo>
                  <a:lnTo>
                    <a:pt x="6387833" y="577062"/>
                  </a:lnTo>
                  <a:lnTo>
                    <a:pt x="6388951" y="576592"/>
                  </a:lnTo>
                  <a:lnTo>
                    <a:pt x="6390818" y="574738"/>
                  </a:lnTo>
                  <a:lnTo>
                    <a:pt x="6391275" y="573620"/>
                  </a:lnTo>
                  <a:lnTo>
                    <a:pt x="6391275" y="570979"/>
                  </a:lnTo>
                  <a:close/>
                </a:path>
                <a:path w="7010400" h="2847340">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7010400" h="2847340">
                  <a:moveTo>
                    <a:pt x="6438900" y="2841104"/>
                  </a:moveTo>
                  <a:lnTo>
                    <a:pt x="6438443" y="2839986"/>
                  </a:lnTo>
                  <a:lnTo>
                    <a:pt x="6436576" y="2838132"/>
                  </a:lnTo>
                  <a:lnTo>
                    <a:pt x="6435458" y="2837662"/>
                  </a:lnTo>
                  <a:lnTo>
                    <a:pt x="6432829" y="2837662"/>
                  </a:lnTo>
                  <a:lnTo>
                    <a:pt x="6431699" y="2838132"/>
                  </a:lnTo>
                  <a:lnTo>
                    <a:pt x="6429845" y="2839986"/>
                  </a:lnTo>
                  <a:lnTo>
                    <a:pt x="6429375" y="2841104"/>
                  </a:lnTo>
                  <a:lnTo>
                    <a:pt x="6429375" y="2843746"/>
                  </a:lnTo>
                  <a:lnTo>
                    <a:pt x="6429845" y="2844863"/>
                  </a:lnTo>
                  <a:lnTo>
                    <a:pt x="6431699" y="2846717"/>
                  </a:lnTo>
                  <a:lnTo>
                    <a:pt x="6432829" y="2847187"/>
                  </a:lnTo>
                  <a:lnTo>
                    <a:pt x="6435458" y="2847187"/>
                  </a:lnTo>
                  <a:lnTo>
                    <a:pt x="6436576" y="2846717"/>
                  </a:lnTo>
                  <a:lnTo>
                    <a:pt x="6438443" y="2844863"/>
                  </a:lnTo>
                  <a:lnTo>
                    <a:pt x="6438900" y="2843746"/>
                  </a:lnTo>
                  <a:lnTo>
                    <a:pt x="6438900" y="2841104"/>
                  </a:lnTo>
                  <a:close/>
                </a:path>
                <a:path w="7010400" h="2847340">
                  <a:moveTo>
                    <a:pt x="6438900" y="2273579"/>
                  </a:moveTo>
                  <a:lnTo>
                    <a:pt x="6438443" y="2272449"/>
                  </a:lnTo>
                  <a:lnTo>
                    <a:pt x="6436576" y="2270595"/>
                  </a:lnTo>
                  <a:lnTo>
                    <a:pt x="6435458" y="2270125"/>
                  </a:lnTo>
                  <a:lnTo>
                    <a:pt x="6432829" y="2270125"/>
                  </a:lnTo>
                  <a:lnTo>
                    <a:pt x="6431699" y="2270595"/>
                  </a:lnTo>
                  <a:lnTo>
                    <a:pt x="6429845" y="2272449"/>
                  </a:lnTo>
                  <a:lnTo>
                    <a:pt x="6429375" y="2273579"/>
                  </a:lnTo>
                  <a:lnTo>
                    <a:pt x="6429375" y="2276208"/>
                  </a:lnTo>
                  <a:lnTo>
                    <a:pt x="6429845" y="2277326"/>
                  </a:lnTo>
                  <a:lnTo>
                    <a:pt x="6431699" y="2279192"/>
                  </a:lnTo>
                  <a:lnTo>
                    <a:pt x="6432829" y="2279650"/>
                  </a:lnTo>
                  <a:lnTo>
                    <a:pt x="6435458" y="2279650"/>
                  </a:lnTo>
                  <a:lnTo>
                    <a:pt x="6436576" y="2279192"/>
                  </a:lnTo>
                  <a:lnTo>
                    <a:pt x="6438443" y="2277326"/>
                  </a:lnTo>
                  <a:lnTo>
                    <a:pt x="6438900" y="2276208"/>
                  </a:lnTo>
                  <a:lnTo>
                    <a:pt x="6438900" y="2273579"/>
                  </a:lnTo>
                  <a:close/>
                </a:path>
                <a:path w="7010400" h="2847340">
                  <a:moveTo>
                    <a:pt x="6438900" y="1706041"/>
                  </a:moveTo>
                  <a:lnTo>
                    <a:pt x="6438443" y="1704924"/>
                  </a:lnTo>
                  <a:lnTo>
                    <a:pt x="6436576" y="1703070"/>
                  </a:lnTo>
                  <a:lnTo>
                    <a:pt x="6435458" y="1702600"/>
                  </a:lnTo>
                  <a:lnTo>
                    <a:pt x="6432829" y="1702600"/>
                  </a:lnTo>
                  <a:lnTo>
                    <a:pt x="6431699" y="1703070"/>
                  </a:lnTo>
                  <a:lnTo>
                    <a:pt x="6429845" y="1704924"/>
                  </a:lnTo>
                  <a:lnTo>
                    <a:pt x="6429375" y="1706041"/>
                  </a:lnTo>
                  <a:lnTo>
                    <a:pt x="6429375" y="1708683"/>
                  </a:lnTo>
                  <a:lnTo>
                    <a:pt x="6429845" y="1709801"/>
                  </a:lnTo>
                  <a:lnTo>
                    <a:pt x="6431699" y="1711655"/>
                  </a:lnTo>
                  <a:lnTo>
                    <a:pt x="6432829" y="1712125"/>
                  </a:lnTo>
                  <a:lnTo>
                    <a:pt x="6435458" y="1712125"/>
                  </a:lnTo>
                  <a:lnTo>
                    <a:pt x="6436576" y="1711655"/>
                  </a:lnTo>
                  <a:lnTo>
                    <a:pt x="6438443" y="1709801"/>
                  </a:lnTo>
                  <a:lnTo>
                    <a:pt x="6438900" y="1708683"/>
                  </a:lnTo>
                  <a:lnTo>
                    <a:pt x="6438900" y="1706041"/>
                  </a:lnTo>
                  <a:close/>
                </a:path>
                <a:path w="7010400" h="2847340">
                  <a:moveTo>
                    <a:pt x="6438900" y="1138516"/>
                  </a:moveTo>
                  <a:lnTo>
                    <a:pt x="6438443" y="1137399"/>
                  </a:lnTo>
                  <a:lnTo>
                    <a:pt x="6436576" y="1135532"/>
                  </a:lnTo>
                  <a:lnTo>
                    <a:pt x="6435458" y="1135075"/>
                  </a:lnTo>
                  <a:lnTo>
                    <a:pt x="6432829" y="1135075"/>
                  </a:lnTo>
                  <a:lnTo>
                    <a:pt x="6431699" y="1135532"/>
                  </a:lnTo>
                  <a:lnTo>
                    <a:pt x="6429845" y="1137399"/>
                  </a:lnTo>
                  <a:lnTo>
                    <a:pt x="6429375" y="1138516"/>
                  </a:lnTo>
                  <a:lnTo>
                    <a:pt x="6429375" y="1141145"/>
                  </a:lnTo>
                  <a:lnTo>
                    <a:pt x="6429845" y="1142263"/>
                  </a:lnTo>
                  <a:lnTo>
                    <a:pt x="6431699" y="1144130"/>
                  </a:lnTo>
                  <a:lnTo>
                    <a:pt x="6432829" y="1144600"/>
                  </a:lnTo>
                  <a:lnTo>
                    <a:pt x="6435458" y="1144600"/>
                  </a:lnTo>
                  <a:lnTo>
                    <a:pt x="6436576" y="1144130"/>
                  </a:lnTo>
                  <a:lnTo>
                    <a:pt x="6438443" y="1142263"/>
                  </a:lnTo>
                  <a:lnTo>
                    <a:pt x="6438900" y="1141145"/>
                  </a:lnTo>
                  <a:lnTo>
                    <a:pt x="6438900" y="1138516"/>
                  </a:lnTo>
                  <a:close/>
                </a:path>
                <a:path w="7010400" h="2847340">
                  <a:moveTo>
                    <a:pt x="6438900" y="570979"/>
                  </a:moveTo>
                  <a:lnTo>
                    <a:pt x="6438443" y="569861"/>
                  </a:lnTo>
                  <a:lnTo>
                    <a:pt x="6436576" y="568007"/>
                  </a:lnTo>
                  <a:lnTo>
                    <a:pt x="6435458" y="567537"/>
                  </a:lnTo>
                  <a:lnTo>
                    <a:pt x="6432829" y="567537"/>
                  </a:lnTo>
                  <a:lnTo>
                    <a:pt x="6431699" y="568007"/>
                  </a:lnTo>
                  <a:lnTo>
                    <a:pt x="6429845" y="569861"/>
                  </a:lnTo>
                  <a:lnTo>
                    <a:pt x="6429375" y="570979"/>
                  </a:lnTo>
                  <a:lnTo>
                    <a:pt x="6429375" y="573620"/>
                  </a:lnTo>
                  <a:lnTo>
                    <a:pt x="6429845" y="574738"/>
                  </a:lnTo>
                  <a:lnTo>
                    <a:pt x="6431699" y="576592"/>
                  </a:lnTo>
                  <a:lnTo>
                    <a:pt x="6432829" y="577062"/>
                  </a:lnTo>
                  <a:lnTo>
                    <a:pt x="6435458" y="577062"/>
                  </a:lnTo>
                  <a:lnTo>
                    <a:pt x="6436576" y="576592"/>
                  </a:lnTo>
                  <a:lnTo>
                    <a:pt x="6438443" y="574738"/>
                  </a:lnTo>
                  <a:lnTo>
                    <a:pt x="6438900" y="573620"/>
                  </a:lnTo>
                  <a:lnTo>
                    <a:pt x="6438900" y="570979"/>
                  </a:lnTo>
                  <a:close/>
                </a:path>
                <a:path w="7010400" h="2847340">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 w="7010400" h="2847340">
                  <a:moveTo>
                    <a:pt x="6486525" y="2841104"/>
                  </a:moveTo>
                  <a:lnTo>
                    <a:pt x="6486068" y="2839986"/>
                  </a:lnTo>
                  <a:lnTo>
                    <a:pt x="6484201" y="2838132"/>
                  </a:lnTo>
                  <a:lnTo>
                    <a:pt x="6483083" y="2837662"/>
                  </a:lnTo>
                  <a:lnTo>
                    <a:pt x="6480454" y="2837662"/>
                  </a:lnTo>
                  <a:lnTo>
                    <a:pt x="6479324" y="2838132"/>
                  </a:lnTo>
                  <a:lnTo>
                    <a:pt x="6477470" y="2839986"/>
                  </a:lnTo>
                  <a:lnTo>
                    <a:pt x="6477000" y="2841104"/>
                  </a:lnTo>
                  <a:lnTo>
                    <a:pt x="6477000" y="2843746"/>
                  </a:lnTo>
                  <a:lnTo>
                    <a:pt x="6477470" y="2844863"/>
                  </a:lnTo>
                  <a:lnTo>
                    <a:pt x="6479324" y="2846717"/>
                  </a:lnTo>
                  <a:lnTo>
                    <a:pt x="6480454" y="2847187"/>
                  </a:lnTo>
                  <a:lnTo>
                    <a:pt x="6483083" y="2847187"/>
                  </a:lnTo>
                  <a:lnTo>
                    <a:pt x="6484201" y="2846717"/>
                  </a:lnTo>
                  <a:lnTo>
                    <a:pt x="6486068" y="2844863"/>
                  </a:lnTo>
                  <a:lnTo>
                    <a:pt x="6486525" y="2843746"/>
                  </a:lnTo>
                  <a:lnTo>
                    <a:pt x="6486525" y="2841104"/>
                  </a:lnTo>
                  <a:close/>
                </a:path>
                <a:path w="7010400" h="2847340">
                  <a:moveTo>
                    <a:pt x="6486525" y="2273579"/>
                  </a:moveTo>
                  <a:lnTo>
                    <a:pt x="6486068" y="2272449"/>
                  </a:lnTo>
                  <a:lnTo>
                    <a:pt x="6484201" y="2270595"/>
                  </a:lnTo>
                  <a:lnTo>
                    <a:pt x="6483083" y="2270125"/>
                  </a:lnTo>
                  <a:lnTo>
                    <a:pt x="6480454" y="2270125"/>
                  </a:lnTo>
                  <a:lnTo>
                    <a:pt x="6479324" y="2270595"/>
                  </a:lnTo>
                  <a:lnTo>
                    <a:pt x="6477470" y="2272449"/>
                  </a:lnTo>
                  <a:lnTo>
                    <a:pt x="6477000" y="2273579"/>
                  </a:lnTo>
                  <a:lnTo>
                    <a:pt x="6477000" y="2276208"/>
                  </a:lnTo>
                  <a:lnTo>
                    <a:pt x="6477470" y="2277326"/>
                  </a:lnTo>
                  <a:lnTo>
                    <a:pt x="6479324" y="2279192"/>
                  </a:lnTo>
                  <a:lnTo>
                    <a:pt x="6480454" y="2279650"/>
                  </a:lnTo>
                  <a:lnTo>
                    <a:pt x="6483083" y="2279650"/>
                  </a:lnTo>
                  <a:lnTo>
                    <a:pt x="6484201" y="2279192"/>
                  </a:lnTo>
                  <a:lnTo>
                    <a:pt x="6486068" y="2277326"/>
                  </a:lnTo>
                  <a:lnTo>
                    <a:pt x="6486525" y="2276208"/>
                  </a:lnTo>
                  <a:lnTo>
                    <a:pt x="6486525" y="2273579"/>
                  </a:lnTo>
                  <a:close/>
                </a:path>
                <a:path w="7010400" h="2847340">
                  <a:moveTo>
                    <a:pt x="6486525" y="1706041"/>
                  </a:moveTo>
                  <a:lnTo>
                    <a:pt x="6486068" y="1704924"/>
                  </a:lnTo>
                  <a:lnTo>
                    <a:pt x="6484201" y="1703070"/>
                  </a:lnTo>
                  <a:lnTo>
                    <a:pt x="6483083" y="1702600"/>
                  </a:lnTo>
                  <a:lnTo>
                    <a:pt x="6480454" y="1702600"/>
                  </a:lnTo>
                  <a:lnTo>
                    <a:pt x="6479324" y="1703070"/>
                  </a:lnTo>
                  <a:lnTo>
                    <a:pt x="6477470" y="1704924"/>
                  </a:lnTo>
                  <a:lnTo>
                    <a:pt x="6477000" y="1706041"/>
                  </a:lnTo>
                  <a:lnTo>
                    <a:pt x="6477000" y="1708683"/>
                  </a:lnTo>
                  <a:lnTo>
                    <a:pt x="6477470" y="1709801"/>
                  </a:lnTo>
                  <a:lnTo>
                    <a:pt x="6479324" y="1711655"/>
                  </a:lnTo>
                  <a:lnTo>
                    <a:pt x="6480454" y="1712125"/>
                  </a:lnTo>
                  <a:lnTo>
                    <a:pt x="6483083" y="1712125"/>
                  </a:lnTo>
                  <a:lnTo>
                    <a:pt x="6484201" y="1711655"/>
                  </a:lnTo>
                  <a:lnTo>
                    <a:pt x="6486068" y="1709801"/>
                  </a:lnTo>
                  <a:lnTo>
                    <a:pt x="6486525" y="1708683"/>
                  </a:lnTo>
                  <a:lnTo>
                    <a:pt x="6486525" y="1706041"/>
                  </a:lnTo>
                  <a:close/>
                </a:path>
                <a:path w="7010400" h="2847340">
                  <a:moveTo>
                    <a:pt x="6486525" y="1138516"/>
                  </a:moveTo>
                  <a:lnTo>
                    <a:pt x="6486068" y="1137399"/>
                  </a:lnTo>
                  <a:lnTo>
                    <a:pt x="6484201" y="1135532"/>
                  </a:lnTo>
                  <a:lnTo>
                    <a:pt x="6483083" y="1135075"/>
                  </a:lnTo>
                  <a:lnTo>
                    <a:pt x="6480454" y="1135075"/>
                  </a:lnTo>
                  <a:lnTo>
                    <a:pt x="6479324" y="1135532"/>
                  </a:lnTo>
                  <a:lnTo>
                    <a:pt x="6477470" y="1137399"/>
                  </a:lnTo>
                  <a:lnTo>
                    <a:pt x="6477000" y="1138516"/>
                  </a:lnTo>
                  <a:lnTo>
                    <a:pt x="6477000" y="1141145"/>
                  </a:lnTo>
                  <a:lnTo>
                    <a:pt x="6477470" y="1142263"/>
                  </a:lnTo>
                  <a:lnTo>
                    <a:pt x="6479324" y="1144130"/>
                  </a:lnTo>
                  <a:lnTo>
                    <a:pt x="6480454" y="1144600"/>
                  </a:lnTo>
                  <a:lnTo>
                    <a:pt x="6483083" y="1144600"/>
                  </a:lnTo>
                  <a:lnTo>
                    <a:pt x="6484201" y="1144130"/>
                  </a:lnTo>
                  <a:lnTo>
                    <a:pt x="6486068" y="1142263"/>
                  </a:lnTo>
                  <a:lnTo>
                    <a:pt x="6486525" y="1141145"/>
                  </a:lnTo>
                  <a:lnTo>
                    <a:pt x="6486525" y="1138516"/>
                  </a:lnTo>
                  <a:close/>
                </a:path>
                <a:path w="7010400" h="2847340">
                  <a:moveTo>
                    <a:pt x="6486525" y="570979"/>
                  </a:moveTo>
                  <a:lnTo>
                    <a:pt x="6486068" y="569861"/>
                  </a:lnTo>
                  <a:lnTo>
                    <a:pt x="6484201" y="568007"/>
                  </a:lnTo>
                  <a:lnTo>
                    <a:pt x="6483083" y="567537"/>
                  </a:lnTo>
                  <a:lnTo>
                    <a:pt x="6480454" y="567537"/>
                  </a:lnTo>
                  <a:lnTo>
                    <a:pt x="6479324" y="568007"/>
                  </a:lnTo>
                  <a:lnTo>
                    <a:pt x="6477470" y="569861"/>
                  </a:lnTo>
                  <a:lnTo>
                    <a:pt x="6477000" y="570979"/>
                  </a:lnTo>
                  <a:lnTo>
                    <a:pt x="6477000" y="573620"/>
                  </a:lnTo>
                  <a:lnTo>
                    <a:pt x="6477470" y="574738"/>
                  </a:lnTo>
                  <a:lnTo>
                    <a:pt x="6479324" y="576592"/>
                  </a:lnTo>
                  <a:lnTo>
                    <a:pt x="6480454" y="577062"/>
                  </a:lnTo>
                  <a:lnTo>
                    <a:pt x="6483083" y="577062"/>
                  </a:lnTo>
                  <a:lnTo>
                    <a:pt x="6484201" y="576592"/>
                  </a:lnTo>
                  <a:lnTo>
                    <a:pt x="6486068" y="574738"/>
                  </a:lnTo>
                  <a:lnTo>
                    <a:pt x="6486525" y="573620"/>
                  </a:lnTo>
                  <a:lnTo>
                    <a:pt x="6486525" y="570979"/>
                  </a:lnTo>
                  <a:close/>
                </a:path>
                <a:path w="7010400" h="2847340">
                  <a:moveTo>
                    <a:pt x="6486525" y="3454"/>
                  </a:moveTo>
                  <a:lnTo>
                    <a:pt x="6486068" y="2336"/>
                  </a:lnTo>
                  <a:lnTo>
                    <a:pt x="6484201" y="469"/>
                  </a:lnTo>
                  <a:lnTo>
                    <a:pt x="6483083" y="0"/>
                  </a:lnTo>
                  <a:lnTo>
                    <a:pt x="6480454" y="0"/>
                  </a:lnTo>
                  <a:lnTo>
                    <a:pt x="6479324" y="469"/>
                  </a:lnTo>
                  <a:lnTo>
                    <a:pt x="6477470" y="2336"/>
                  </a:lnTo>
                  <a:lnTo>
                    <a:pt x="6477000" y="3454"/>
                  </a:lnTo>
                  <a:lnTo>
                    <a:pt x="6477000" y="6083"/>
                  </a:lnTo>
                  <a:lnTo>
                    <a:pt x="6477470" y="7200"/>
                  </a:lnTo>
                  <a:lnTo>
                    <a:pt x="6479324" y="9067"/>
                  </a:lnTo>
                  <a:lnTo>
                    <a:pt x="6480454" y="9525"/>
                  </a:lnTo>
                  <a:lnTo>
                    <a:pt x="6483083" y="9525"/>
                  </a:lnTo>
                  <a:lnTo>
                    <a:pt x="6484201" y="9067"/>
                  </a:lnTo>
                  <a:lnTo>
                    <a:pt x="6486068" y="7200"/>
                  </a:lnTo>
                  <a:lnTo>
                    <a:pt x="6486525" y="6083"/>
                  </a:lnTo>
                  <a:lnTo>
                    <a:pt x="6486525" y="3454"/>
                  </a:lnTo>
                  <a:close/>
                </a:path>
                <a:path w="7010400" h="2847340">
                  <a:moveTo>
                    <a:pt x="6534150" y="2841104"/>
                  </a:moveTo>
                  <a:lnTo>
                    <a:pt x="6533693" y="2839986"/>
                  </a:lnTo>
                  <a:lnTo>
                    <a:pt x="6531826" y="2838132"/>
                  </a:lnTo>
                  <a:lnTo>
                    <a:pt x="6530708" y="2837662"/>
                  </a:lnTo>
                  <a:lnTo>
                    <a:pt x="6528079" y="2837662"/>
                  </a:lnTo>
                  <a:lnTo>
                    <a:pt x="6526962" y="2838132"/>
                  </a:lnTo>
                  <a:lnTo>
                    <a:pt x="6525095" y="2839986"/>
                  </a:lnTo>
                  <a:lnTo>
                    <a:pt x="6524625" y="2841104"/>
                  </a:lnTo>
                  <a:lnTo>
                    <a:pt x="6524625" y="2843746"/>
                  </a:lnTo>
                  <a:lnTo>
                    <a:pt x="6525095" y="2844863"/>
                  </a:lnTo>
                  <a:lnTo>
                    <a:pt x="6526962" y="2846717"/>
                  </a:lnTo>
                  <a:lnTo>
                    <a:pt x="6528079" y="2847187"/>
                  </a:lnTo>
                  <a:lnTo>
                    <a:pt x="6530708" y="2847187"/>
                  </a:lnTo>
                  <a:lnTo>
                    <a:pt x="6531826" y="2846717"/>
                  </a:lnTo>
                  <a:lnTo>
                    <a:pt x="6533693" y="2844863"/>
                  </a:lnTo>
                  <a:lnTo>
                    <a:pt x="6534150" y="2843746"/>
                  </a:lnTo>
                  <a:lnTo>
                    <a:pt x="6534150" y="2841104"/>
                  </a:lnTo>
                  <a:close/>
                </a:path>
                <a:path w="7010400" h="2847340">
                  <a:moveTo>
                    <a:pt x="6534150" y="2273579"/>
                  </a:moveTo>
                  <a:lnTo>
                    <a:pt x="6533693" y="2272449"/>
                  </a:lnTo>
                  <a:lnTo>
                    <a:pt x="6531826" y="2270595"/>
                  </a:lnTo>
                  <a:lnTo>
                    <a:pt x="6530708" y="2270125"/>
                  </a:lnTo>
                  <a:lnTo>
                    <a:pt x="6528079" y="2270125"/>
                  </a:lnTo>
                  <a:lnTo>
                    <a:pt x="6526962" y="2270595"/>
                  </a:lnTo>
                  <a:lnTo>
                    <a:pt x="6525095" y="2272449"/>
                  </a:lnTo>
                  <a:lnTo>
                    <a:pt x="6524625" y="2273579"/>
                  </a:lnTo>
                  <a:lnTo>
                    <a:pt x="6524625" y="2276208"/>
                  </a:lnTo>
                  <a:lnTo>
                    <a:pt x="6525095" y="2277326"/>
                  </a:lnTo>
                  <a:lnTo>
                    <a:pt x="6526962" y="2279192"/>
                  </a:lnTo>
                  <a:lnTo>
                    <a:pt x="6528079" y="2279650"/>
                  </a:lnTo>
                  <a:lnTo>
                    <a:pt x="6530708" y="2279650"/>
                  </a:lnTo>
                  <a:lnTo>
                    <a:pt x="6531826" y="2279192"/>
                  </a:lnTo>
                  <a:lnTo>
                    <a:pt x="6533693" y="2277326"/>
                  </a:lnTo>
                  <a:lnTo>
                    <a:pt x="6534150" y="2276208"/>
                  </a:lnTo>
                  <a:lnTo>
                    <a:pt x="6534150" y="2273579"/>
                  </a:lnTo>
                  <a:close/>
                </a:path>
                <a:path w="7010400" h="2847340">
                  <a:moveTo>
                    <a:pt x="6534150" y="1706041"/>
                  </a:moveTo>
                  <a:lnTo>
                    <a:pt x="6533693" y="1704924"/>
                  </a:lnTo>
                  <a:lnTo>
                    <a:pt x="6531826" y="1703070"/>
                  </a:lnTo>
                  <a:lnTo>
                    <a:pt x="6530708" y="1702600"/>
                  </a:lnTo>
                  <a:lnTo>
                    <a:pt x="6528079" y="1702600"/>
                  </a:lnTo>
                  <a:lnTo>
                    <a:pt x="6526962" y="1703070"/>
                  </a:lnTo>
                  <a:lnTo>
                    <a:pt x="6525095" y="1704924"/>
                  </a:lnTo>
                  <a:lnTo>
                    <a:pt x="6524625" y="1706041"/>
                  </a:lnTo>
                  <a:lnTo>
                    <a:pt x="6524625" y="1708683"/>
                  </a:lnTo>
                  <a:lnTo>
                    <a:pt x="6525095" y="1709801"/>
                  </a:lnTo>
                  <a:lnTo>
                    <a:pt x="6526962" y="1711655"/>
                  </a:lnTo>
                  <a:lnTo>
                    <a:pt x="6528079" y="1712125"/>
                  </a:lnTo>
                  <a:lnTo>
                    <a:pt x="6530708" y="1712125"/>
                  </a:lnTo>
                  <a:lnTo>
                    <a:pt x="6531826" y="1711655"/>
                  </a:lnTo>
                  <a:lnTo>
                    <a:pt x="6533693" y="1709801"/>
                  </a:lnTo>
                  <a:lnTo>
                    <a:pt x="6534150" y="1708683"/>
                  </a:lnTo>
                  <a:lnTo>
                    <a:pt x="6534150" y="1706041"/>
                  </a:lnTo>
                  <a:close/>
                </a:path>
                <a:path w="7010400" h="2847340">
                  <a:moveTo>
                    <a:pt x="6534150" y="1138516"/>
                  </a:moveTo>
                  <a:lnTo>
                    <a:pt x="6533693" y="1137399"/>
                  </a:lnTo>
                  <a:lnTo>
                    <a:pt x="6531826" y="1135532"/>
                  </a:lnTo>
                  <a:lnTo>
                    <a:pt x="6530708" y="1135075"/>
                  </a:lnTo>
                  <a:lnTo>
                    <a:pt x="6528079" y="1135075"/>
                  </a:lnTo>
                  <a:lnTo>
                    <a:pt x="6526962" y="1135532"/>
                  </a:lnTo>
                  <a:lnTo>
                    <a:pt x="6525095" y="1137399"/>
                  </a:lnTo>
                  <a:lnTo>
                    <a:pt x="6524625" y="1138516"/>
                  </a:lnTo>
                  <a:lnTo>
                    <a:pt x="6524625" y="1141145"/>
                  </a:lnTo>
                  <a:lnTo>
                    <a:pt x="6525095" y="1142263"/>
                  </a:lnTo>
                  <a:lnTo>
                    <a:pt x="6526962" y="1144130"/>
                  </a:lnTo>
                  <a:lnTo>
                    <a:pt x="6528079" y="1144600"/>
                  </a:lnTo>
                  <a:lnTo>
                    <a:pt x="6530708" y="1144600"/>
                  </a:lnTo>
                  <a:lnTo>
                    <a:pt x="6531826" y="1144130"/>
                  </a:lnTo>
                  <a:lnTo>
                    <a:pt x="6533693" y="1142263"/>
                  </a:lnTo>
                  <a:lnTo>
                    <a:pt x="6534150" y="1141145"/>
                  </a:lnTo>
                  <a:lnTo>
                    <a:pt x="6534150" y="1138516"/>
                  </a:lnTo>
                  <a:close/>
                </a:path>
                <a:path w="7010400" h="2847340">
                  <a:moveTo>
                    <a:pt x="6534150" y="570979"/>
                  </a:moveTo>
                  <a:lnTo>
                    <a:pt x="6533693" y="569861"/>
                  </a:lnTo>
                  <a:lnTo>
                    <a:pt x="6531826" y="568007"/>
                  </a:lnTo>
                  <a:lnTo>
                    <a:pt x="6530708" y="567537"/>
                  </a:lnTo>
                  <a:lnTo>
                    <a:pt x="6528079" y="567537"/>
                  </a:lnTo>
                  <a:lnTo>
                    <a:pt x="6526962" y="568007"/>
                  </a:lnTo>
                  <a:lnTo>
                    <a:pt x="6525095" y="569861"/>
                  </a:lnTo>
                  <a:lnTo>
                    <a:pt x="6524625" y="570979"/>
                  </a:lnTo>
                  <a:lnTo>
                    <a:pt x="6524625" y="573620"/>
                  </a:lnTo>
                  <a:lnTo>
                    <a:pt x="6525095" y="574738"/>
                  </a:lnTo>
                  <a:lnTo>
                    <a:pt x="6526962" y="576592"/>
                  </a:lnTo>
                  <a:lnTo>
                    <a:pt x="6528079" y="577062"/>
                  </a:lnTo>
                  <a:lnTo>
                    <a:pt x="6530708" y="577062"/>
                  </a:lnTo>
                  <a:lnTo>
                    <a:pt x="6531826" y="576592"/>
                  </a:lnTo>
                  <a:lnTo>
                    <a:pt x="6533693" y="574738"/>
                  </a:lnTo>
                  <a:lnTo>
                    <a:pt x="6534150" y="573620"/>
                  </a:lnTo>
                  <a:lnTo>
                    <a:pt x="6534150" y="570979"/>
                  </a:lnTo>
                  <a:close/>
                </a:path>
                <a:path w="7010400" h="2847340">
                  <a:moveTo>
                    <a:pt x="6534150" y="3454"/>
                  </a:moveTo>
                  <a:lnTo>
                    <a:pt x="6533693" y="2336"/>
                  </a:lnTo>
                  <a:lnTo>
                    <a:pt x="6531826" y="469"/>
                  </a:lnTo>
                  <a:lnTo>
                    <a:pt x="6530708" y="0"/>
                  </a:lnTo>
                  <a:lnTo>
                    <a:pt x="6528079" y="0"/>
                  </a:lnTo>
                  <a:lnTo>
                    <a:pt x="6526962" y="469"/>
                  </a:lnTo>
                  <a:lnTo>
                    <a:pt x="6525095" y="2336"/>
                  </a:lnTo>
                  <a:lnTo>
                    <a:pt x="6524625" y="3454"/>
                  </a:lnTo>
                  <a:lnTo>
                    <a:pt x="6524625" y="6083"/>
                  </a:lnTo>
                  <a:lnTo>
                    <a:pt x="6525095" y="7200"/>
                  </a:lnTo>
                  <a:lnTo>
                    <a:pt x="6526962" y="9067"/>
                  </a:lnTo>
                  <a:lnTo>
                    <a:pt x="6528079" y="9525"/>
                  </a:lnTo>
                  <a:lnTo>
                    <a:pt x="6530708" y="9525"/>
                  </a:lnTo>
                  <a:lnTo>
                    <a:pt x="6531826" y="9067"/>
                  </a:lnTo>
                  <a:lnTo>
                    <a:pt x="6533693" y="7200"/>
                  </a:lnTo>
                  <a:lnTo>
                    <a:pt x="6534150" y="6083"/>
                  </a:lnTo>
                  <a:lnTo>
                    <a:pt x="6534150" y="3454"/>
                  </a:lnTo>
                  <a:close/>
                </a:path>
                <a:path w="7010400" h="2847340">
                  <a:moveTo>
                    <a:pt x="6581775" y="2841104"/>
                  </a:moveTo>
                  <a:lnTo>
                    <a:pt x="6581318" y="2839986"/>
                  </a:lnTo>
                  <a:lnTo>
                    <a:pt x="6579451" y="2838132"/>
                  </a:lnTo>
                  <a:lnTo>
                    <a:pt x="6578333" y="2837662"/>
                  </a:lnTo>
                  <a:lnTo>
                    <a:pt x="6575704" y="2837662"/>
                  </a:lnTo>
                  <a:lnTo>
                    <a:pt x="6574574" y="2838132"/>
                  </a:lnTo>
                  <a:lnTo>
                    <a:pt x="6572720" y="2839986"/>
                  </a:lnTo>
                  <a:lnTo>
                    <a:pt x="6572250" y="2841104"/>
                  </a:lnTo>
                  <a:lnTo>
                    <a:pt x="6572250" y="2843746"/>
                  </a:lnTo>
                  <a:lnTo>
                    <a:pt x="6572720" y="2844863"/>
                  </a:lnTo>
                  <a:lnTo>
                    <a:pt x="6574574" y="2846717"/>
                  </a:lnTo>
                  <a:lnTo>
                    <a:pt x="6575704" y="2847187"/>
                  </a:lnTo>
                  <a:lnTo>
                    <a:pt x="6578333" y="2847187"/>
                  </a:lnTo>
                  <a:lnTo>
                    <a:pt x="6579451" y="2846717"/>
                  </a:lnTo>
                  <a:lnTo>
                    <a:pt x="6581318" y="2844863"/>
                  </a:lnTo>
                  <a:lnTo>
                    <a:pt x="6581775" y="2843746"/>
                  </a:lnTo>
                  <a:lnTo>
                    <a:pt x="6581775" y="2841104"/>
                  </a:lnTo>
                  <a:close/>
                </a:path>
                <a:path w="7010400" h="2847340">
                  <a:moveTo>
                    <a:pt x="6581775" y="2273579"/>
                  </a:moveTo>
                  <a:lnTo>
                    <a:pt x="6581318" y="2272449"/>
                  </a:lnTo>
                  <a:lnTo>
                    <a:pt x="6579451" y="2270595"/>
                  </a:lnTo>
                  <a:lnTo>
                    <a:pt x="6578333" y="2270125"/>
                  </a:lnTo>
                  <a:lnTo>
                    <a:pt x="6575704" y="2270125"/>
                  </a:lnTo>
                  <a:lnTo>
                    <a:pt x="6574574" y="2270595"/>
                  </a:lnTo>
                  <a:lnTo>
                    <a:pt x="6572720" y="2272449"/>
                  </a:lnTo>
                  <a:lnTo>
                    <a:pt x="6572250" y="2273579"/>
                  </a:lnTo>
                  <a:lnTo>
                    <a:pt x="6572250" y="2276208"/>
                  </a:lnTo>
                  <a:lnTo>
                    <a:pt x="6572720" y="2277326"/>
                  </a:lnTo>
                  <a:lnTo>
                    <a:pt x="6574574" y="2279192"/>
                  </a:lnTo>
                  <a:lnTo>
                    <a:pt x="6575704" y="2279650"/>
                  </a:lnTo>
                  <a:lnTo>
                    <a:pt x="6578333" y="2279650"/>
                  </a:lnTo>
                  <a:lnTo>
                    <a:pt x="6579451" y="2279192"/>
                  </a:lnTo>
                  <a:lnTo>
                    <a:pt x="6581318" y="2277326"/>
                  </a:lnTo>
                  <a:lnTo>
                    <a:pt x="6581775" y="2276208"/>
                  </a:lnTo>
                  <a:lnTo>
                    <a:pt x="6581775" y="2273579"/>
                  </a:lnTo>
                  <a:close/>
                </a:path>
                <a:path w="7010400" h="2847340">
                  <a:moveTo>
                    <a:pt x="6581775" y="1706041"/>
                  </a:moveTo>
                  <a:lnTo>
                    <a:pt x="6581318" y="1704924"/>
                  </a:lnTo>
                  <a:lnTo>
                    <a:pt x="6579451" y="1703070"/>
                  </a:lnTo>
                  <a:lnTo>
                    <a:pt x="6578333" y="1702600"/>
                  </a:lnTo>
                  <a:lnTo>
                    <a:pt x="6575704" y="1702600"/>
                  </a:lnTo>
                  <a:lnTo>
                    <a:pt x="6574574" y="1703070"/>
                  </a:lnTo>
                  <a:lnTo>
                    <a:pt x="6572720" y="1704924"/>
                  </a:lnTo>
                  <a:lnTo>
                    <a:pt x="6572250" y="1706041"/>
                  </a:lnTo>
                  <a:lnTo>
                    <a:pt x="6572250" y="1708683"/>
                  </a:lnTo>
                  <a:lnTo>
                    <a:pt x="6572720" y="1709801"/>
                  </a:lnTo>
                  <a:lnTo>
                    <a:pt x="6574574" y="1711655"/>
                  </a:lnTo>
                  <a:lnTo>
                    <a:pt x="6575704" y="1712125"/>
                  </a:lnTo>
                  <a:lnTo>
                    <a:pt x="6578333" y="1712125"/>
                  </a:lnTo>
                  <a:lnTo>
                    <a:pt x="6579451" y="1711655"/>
                  </a:lnTo>
                  <a:lnTo>
                    <a:pt x="6581318" y="1709801"/>
                  </a:lnTo>
                  <a:lnTo>
                    <a:pt x="6581775" y="1708683"/>
                  </a:lnTo>
                  <a:lnTo>
                    <a:pt x="6581775" y="1706041"/>
                  </a:lnTo>
                  <a:close/>
                </a:path>
                <a:path w="7010400" h="2847340">
                  <a:moveTo>
                    <a:pt x="6581775" y="1138516"/>
                  </a:moveTo>
                  <a:lnTo>
                    <a:pt x="6581318" y="1137399"/>
                  </a:lnTo>
                  <a:lnTo>
                    <a:pt x="6579451" y="1135532"/>
                  </a:lnTo>
                  <a:lnTo>
                    <a:pt x="6578333" y="1135075"/>
                  </a:lnTo>
                  <a:lnTo>
                    <a:pt x="6575704" y="1135075"/>
                  </a:lnTo>
                  <a:lnTo>
                    <a:pt x="6574574" y="1135532"/>
                  </a:lnTo>
                  <a:lnTo>
                    <a:pt x="6572720" y="1137399"/>
                  </a:lnTo>
                  <a:lnTo>
                    <a:pt x="6572250" y="1138516"/>
                  </a:lnTo>
                  <a:lnTo>
                    <a:pt x="6572250" y="1141145"/>
                  </a:lnTo>
                  <a:lnTo>
                    <a:pt x="6572720" y="1142263"/>
                  </a:lnTo>
                  <a:lnTo>
                    <a:pt x="6574574" y="1144130"/>
                  </a:lnTo>
                  <a:lnTo>
                    <a:pt x="6575704" y="1144600"/>
                  </a:lnTo>
                  <a:lnTo>
                    <a:pt x="6578333" y="1144600"/>
                  </a:lnTo>
                  <a:lnTo>
                    <a:pt x="6579451" y="1144130"/>
                  </a:lnTo>
                  <a:lnTo>
                    <a:pt x="6581318" y="1142263"/>
                  </a:lnTo>
                  <a:lnTo>
                    <a:pt x="6581775" y="1141145"/>
                  </a:lnTo>
                  <a:lnTo>
                    <a:pt x="6581775" y="1138516"/>
                  </a:lnTo>
                  <a:close/>
                </a:path>
                <a:path w="7010400" h="2847340">
                  <a:moveTo>
                    <a:pt x="6581775" y="570979"/>
                  </a:moveTo>
                  <a:lnTo>
                    <a:pt x="6581318" y="569861"/>
                  </a:lnTo>
                  <a:lnTo>
                    <a:pt x="6579451" y="568007"/>
                  </a:lnTo>
                  <a:lnTo>
                    <a:pt x="6578333" y="567537"/>
                  </a:lnTo>
                  <a:lnTo>
                    <a:pt x="6575704" y="567537"/>
                  </a:lnTo>
                  <a:lnTo>
                    <a:pt x="6574574" y="568007"/>
                  </a:lnTo>
                  <a:lnTo>
                    <a:pt x="6572720" y="569861"/>
                  </a:lnTo>
                  <a:lnTo>
                    <a:pt x="6572250" y="570979"/>
                  </a:lnTo>
                  <a:lnTo>
                    <a:pt x="6572250" y="573620"/>
                  </a:lnTo>
                  <a:lnTo>
                    <a:pt x="6572720" y="574738"/>
                  </a:lnTo>
                  <a:lnTo>
                    <a:pt x="6574574" y="576592"/>
                  </a:lnTo>
                  <a:lnTo>
                    <a:pt x="6575704" y="577062"/>
                  </a:lnTo>
                  <a:lnTo>
                    <a:pt x="6578333" y="577062"/>
                  </a:lnTo>
                  <a:lnTo>
                    <a:pt x="6579451" y="576592"/>
                  </a:lnTo>
                  <a:lnTo>
                    <a:pt x="6581318" y="574738"/>
                  </a:lnTo>
                  <a:lnTo>
                    <a:pt x="6581775" y="573620"/>
                  </a:lnTo>
                  <a:lnTo>
                    <a:pt x="6581775" y="570979"/>
                  </a:lnTo>
                  <a:close/>
                </a:path>
                <a:path w="7010400" h="2847340">
                  <a:moveTo>
                    <a:pt x="6581775" y="3454"/>
                  </a:moveTo>
                  <a:lnTo>
                    <a:pt x="6581318" y="2336"/>
                  </a:lnTo>
                  <a:lnTo>
                    <a:pt x="6579451" y="469"/>
                  </a:lnTo>
                  <a:lnTo>
                    <a:pt x="6578333" y="0"/>
                  </a:lnTo>
                  <a:lnTo>
                    <a:pt x="6575704" y="0"/>
                  </a:lnTo>
                  <a:lnTo>
                    <a:pt x="6574574" y="469"/>
                  </a:lnTo>
                  <a:lnTo>
                    <a:pt x="6572720" y="2336"/>
                  </a:lnTo>
                  <a:lnTo>
                    <a:pt x="6572250" y="3454"/>
                  </a:lnTo>
                  <a:lnTo>
                    <a:pt x="6572250" y="6083"/>
                  </a:lnTo>
                  <a:lnTo>
                    <a:pt x="6572720" y="7200"/>
                  </a:lnTo>
                  <a:lnTo>
                    <a:pt x="6574574" y="9067"/>
                  </a:lnTo>
                  <a:lnTo>
                    <a:pt x="6575704" y="9525"/>
                  </a:lnTo>
                  <a:lnTo>
                    <a:pt x="6578333" y="9525"/>
                  </a:lnTo>
                  <a:lnTo>
                    <a:pt x="6579451" y="9067"/>
                  </a:lnTo>
                  <a:lnTo>
                    <a:pt x="6581318" y="7200"/>
                  </a:lnTo>
                  <a:lnTo>
                    <a:pt x="6581775" y="6083"/>
                  </a:lnTo>
                  <a:lnTo>
                    <a:pt x="6581775" y="3454"/>
                  </a:lnTo>
                  <a:close/>
                </a:path>
                <a:path w="7010400" h="2847340">
                  <a:moveTo>
                    <a:pt x="6629400" y="2841104"/>
                  </a:moveTo>
                  <a:lnTo>
                    <a:pt x="6628943" y="2839986"/>
                  </a:lnTo>
                  <a:lnTo>
                    <a:pt x="6627076" y="2838132"/>
                  </a:lnTo>
                  <a:lnTo>
                    <a:pt x="6625958" y="2837662"/>
                  </a:lnTo>
                  <a:lnTo>
                    <a:pt x="6623329" y="2837662"/>
                  </a:lnTo>
                  <a:lnTo>
                    <a:pt x="6622199" y="2838132"/>
                  </a:lnTo>
                  <a:lnTo>
                    <a:pt x="6620345" y="2839986"/>
                  </a:lnTo>
                  <a:lnTo>
                    <a:pt x="6619875" y="2841104"/>
                  </a:lnTo>
                  <a:lnTo>
                    <a:pt x="6619875" y="2843746"/>
                  </a:lnTo>
                  <a:lnTo>
                    <a:pt x="6620345" y="2844863"/>
                  </a:lnTo>
                  <a:lnTo>
                    <a:pt x="6622199" y="2846717"/>
                  </a:lnTo>
                  <a:lnTo>
                    <a:pt x="6623329" y="2847187"/>
                  </a:lnTo>
                  <a:lnTo>
                    <a:pt x="6625958" y="2847187"/>
                  </a:lnTo>
                  <a:lnTo>
                    <a:pt x="6627076" y="2846717"/>
                  </a:lnTo>
                  <a:lnTo>
                    <a:pt x="6628943" y="2844863"/>
                  </a:lnTo>
                  <a:lnTo>
                    <a:pt x="6629400" y="2843746"/>
                  </a:lnTo>
                  <a:lnTo>
                    <a:pt x="6629400" y="2841104"/>
                  </a:lnTo>
                  <a:close/>
                </a:path>
                <a:path w="7010400" h="2847340">
                  <a:moveTo>
                    <a:pt x="6629400" y="2273579"/>
                  </a:moveTo>
                  <a:lnTo>
                    <a:pt x="6628943" y="2272449"/>
                  </a:lnTo>
                  <a:lnTo>
                    <a:pt x="6627076" y="2270595"/>
                  </a:lnTo>
                  <a:lnTo>
                    <a:pt x="6625958" y="2270125"/>
                  </a:lnTo>
                  <a:lnTo>
                    <a:pt x="6623329" y="2270125"/>
                  </a:lnTo>
                  <a:lnTo>
                    <a:pt x="6622199" y="2270595"/>
                  </a:lnTo>
                  <a:lnTo>
                    <a:pt x="6620345" y="2272449"/>
                  </a:lnTo>
                  <a:lnTo>
                    <a:pt x="6619875" y="2273579"/>
                  </a:lnTo>
                  <a:lnTo>
                    <a:pt x="6619875" y="2276208"/>
                  </a:lnTo>
                  <a:lnTo>
                    <a:pt x="6620345" y="2277326"/>
                  </a:lnTo>
                  <a:lnTo>
                    <a:pt x="6622199" y="2279192"/>
                  </a:lnTo>
                  <a:lnTo>
                    <a:pt x="6623329" y="2279650"/>
                  </a:lnTo>
                  <a:lnTo>
                    <a:pt x="6625958" y="2279650"/>
                  </a:lnTo>
                  <a:lnTo>
                    <a:pt x="6627076" y="2279192"/>
                  </a:lnTo>
                  <a:lnTo>
                    <a:pt x="6628943" y="2277326"/>
                  </a:lnTo>
                  <a:lnTo>
                    <a:pt x="6629400" y="2276208"/>
                  </a:lnTo>
                  <a:lnTo>
                    <a:pt x="6629400" y="2273579"/>
                  </a:lnTo>
                  <a:close/>
                </a:path>
                <a:path w="7010400" h="2847340">
                  <a:moveTo>
                    <a:pt x="6629400" y="1706041"/>
                  </a:moveTo>
                  <a:lnTo>
                    <a:pt x="6628943" y="1704924"/>
                  </a:lnTo>
                  <a:lnTo>
                    <a:pt x="6627076" y="1703070"/>
                  </a:lnTo>
                  <a:lnTo>
                    <a:pt x="6625958" y="1702600"/>
                  </a:lnTo>
                  <a:lnTo>
                    <a:pt x="6623329" y="1702600"/>
                  </a:lnTo>
                  <a:lnTo>
                    <a:pt x="6622199" y="1703070"/>
                  </a:lnTo>
                  <a:lnTo>
                    <a:pt x="6620345" y="1704924"/>
                  </a:lnTo>
                  <a:lnTo>
                    <a:pt x="6619875" y="1706041"/>
                  </a:lnTo>
                  <a:lnTo>
                    <a:pt x="6619875" y="1708683"/>
                  </a:lnTo>
                  <a:lnTo>
                    <a:pt x="6620345" y="1709801"/>
                  </a:lnTo>
                  <a:lnTo>
                    <a:pt x="6622199" y="1711655"/>
                  </a:lnTo>
                  <a:lnTo>
                    <a:pt x="6623329" y="1712125"/>
                  </a:lnTo>
                  <a:lnTo>
                    <a:pt x="6625958" y="1712125"/>
                  </a:lnTo>
                  <a:lnTo>
                    <a:pt x="6627076" y="1711655"/>
                  </a:lnTo>
                  <a:lnTo>
                    <a:pt x="6628943" y="1709801"/>
                  </a:lnTo>
                  <a:lnTo>
                    <a:pt x="6629400" y="1708683"/>
                  </a:lnTo>
                  <a:lnTo>
                    <a:pt x="6629400" y="1706041"/>
                  </a:lnTo>
                  <a:close/>
                </a:path>
                <a:path w="7010400" h="2847340">
                  <a:moveTo>
                    <a:pt x="6629400" y="1138516"/>
                  </a:moveTo>
                  <a:lnTo>
                    <a:pt x="6628943" y="1137399"/>
                  </a:lnTo>
                  <a:lnTo>
                    <a:pt x="6627076" y="1135532"/>
                  </a:lnTo>
                  <a:lnTo>
                    <a:pt x="6625958" y="1135075"/>
                  </a:lnTo>
                  <a:lnTo>
                    <a:pt x="6623329" y="1135075"/>
                  </a:lnTo>
                  <a:lnTo>
                    <a:pt x="6622199" y="1135532"/>
                  </a:lnTo>
                  <a:lnTo>
                    <a:pt x="6620345" y="1137399"/>
                  </a:lnTo>
                  <a:lnTo>
                    <a:pt x="6619875" y="1138516"/>
                  </a:lnTo>
                  <a:lnTo>
                    <a:pt x="6619875" y="1141145"/>
                  </a:lnTo>
                  <a:lnTo>
                    <a:pt x="6620345" y="1142263"/>
                  </a:lnTo>
                  <a:lnTo>
                    <a:pt x="6622199" y="1144130"/>
                  </a:lnTo>
                  <a:lnTo>
                    <a:pt x="6623329" y="1144600"/>
                  </a:lnTo>
                  <a:lnTo>
                    <a:pt x="6625958" y="1144600"/>
                  </a:lnTo>
                  <a:lnTo>
                    <a:pt x="6627076" y="1144130"/>
                  </a:lnTo>
                  <a:lnTo>
                    <a:pt x="6628943" y="1142263"/>
                  </a:lnTo>
                  <a:lnTo>
                    <a:pt x="6629400" y="1141145"/>
                  </a:lnTo>
                  <a:lnTo>
                    <a:pt x="6629400" y="1138516"/>
                  </a:lnTo>
                  <a:close/>
                </a:path>
                <a:path w="7010400" h="2847340">
                  <a:moveTo>
                    <a:pt x="6629400" y="570979"/>
                  </a:moveTo>
                  <a:lnTo>
                    <a:pt x="6628943" y="569861"/>
                  </a:lnTo>
                  <a:lnTo>
                    <a:pt x="6627076" y="568007"/>
                  </a:lnTo>
                  <a:lnTo>
                    <a:pt x="6625958" y="567537"/>
                  </a:lnTo>
                  <a:lnTo>
                    <a:pt x="6623329" y="567537"/>
                  </a:lnTo>
                  <a:lnTo>
                    <a:pt x="6622199" y="568007"/>
                  </a:lnTo>
                  <a:lnTo>
                    <a:pt x="6620345" y="569861"/>
                  </a:lnTo>
                  <a:lnTo>
                    <a:pt x="6619875" y="570979"/>
                  </a:lnTo>
                  <a:lnTo>
                    <a:pt x="6619875" y="573620"/>
                  </a:lnTo>
                  <a:lnTo>
                    <a:pt x="6620345" y="574738"/>
                  </a:lnTo>
                  <a:lnTo>
                    <a:pt x="6622199" y="576592"/>
                  </a:lnTo>
                  <a:lnTo>
                    <a:pt x="6623329" y="577062"/>
                  </a:lnTo>
                  <a:lnTo>
                    <a:pt x="6625958" y="577062"/>
                  </a:lnTo>
                  <a:lnTo>
                    <a:pt x="6627076" y="576592"/>
                  </a:lnTo>
                  <a:lnTo>
                    <a:pt x="6628943" y="574738"/>
                  </a:lnTo>
                  <a:lnTo>
                    <a:pt x="6629400" y="573620"/>
                  </a:lnTo>
                  <a:lnTo>
                    <a:pt x="6629400" y="570979"/>
                  </a:lnTo>
                  <a:close/>
                </a:path>
                <a:path w="7010400" h="2847340">
                  <a:moveTo>
                    <a:pt x="6629400" y="3454"/>
                  </a:moveTo>
                  <a:lnTo>
                    <a:pt x="6628943" y="2336"/>
                  </a:lnTo>
                  <a:lnTo>
                    <a:pt x="6627076" y="469"/>
                  </a:lnTo>
                  <a:lnTo>
                    <a:pt x="6625958" y="0"/>
                  </a:lnTo>
                  <a:lnTo>
                    <a:pt x="6623329" y="0"/>
                  </a:lnTo>
                  <a:lnTo>
                    <a:pt x="6622199" y="469"/>
                  </a:lnTo>
                  <a:lnTo>
                    <a:pt x="6620345" y="2336"/>
                  </a:lnTo>
                  <a:lnTo>
                    <a:pt x="6619875" y="3454"/>
                  </a:lnTo>
                  <a:lnTo>
                    <a:pt x="6619875" y="6083"/>
                  </a:lnTo>
                  <a:lnTo>
                    <a:pt x="6620345" y="7200"/>
                  </a:lnTo>
                  <a:lnTo>
                    <a:pt x="6622199" y="9067"/>
                  </a:lnTo>
                  <a:lnTo>
                    <a:pt x="6623329" y="9525"/>
                  </a:lnTo>
                  <a:lnTo>
                    <a:pt x="6625958" y="9525"/>
                  </a:lnTo>
                  <a:lnTo>
                    <a:pt x="6627076" y="9067"/>
                  </a:lnTo>
                  <a:lnTo>
                    <a:pt x="6628943" y="7200"/>
                  </a:lnTo>
                  <a:lnTo>
                    <a:pt x="6629400" y="6083"/>
                  </a:lnTo>
                  <a:lnTo>
                    <a:pt x="6629400" y="3454"/>
                  </a:lnTo>
                  <a:close/>
                </a:path>
                <a:path w="7010400" h="2847340">
                  <a:moveTo>
                    <a:pt x="6677025" y="2841104"/>
                  </a:moveTo>
                  <a:lnTo>
                    <a:pt x="6676568" y="2839986"/>
                  </a:lnTo>
                  <a:lnTo>
                    <a:pt x="6674701" y="2838132"/>
                  </a:lnTo>
                  <a:lnTo>
                    <a:pt x="6673583" y="2837662"/>
                  </a:lnTo>
                  <a:lnTo>
                    <a:pt x="6670954" y="2837662"/>
                  </a:lnTo>
                  <a:lnTo>
                    <a:pt x="6669824" y="2838132"/>
                  </a:lnTo>
                  <a:lnTo>
                    <a:pt x="6667970" y="2839986"/>
                  </a:lnTo>
                  <a:lnTo>
                    <a:pt x="6667500" y="2841104"/>
                  </a:lnTo>
                  <a:lnTo>
                    <a:pt x="6667500" y="2843746"/>
                  </a:lnTo>
                  <a:lnTo>
                    <a:pt x="6667970" y="2844863"/>
                  </a:lnTo>
                  <a:lnTo>
                    <a:pt x="6669824" y="2846717"/>
                  </a:lnTo>
                  <a:lnTo>
                    <a:pt x="6670954" y="2847187"/>
                  </a:lnTo>
                  <a:lnTo>
                    <a:pt x="6673583" y="2847187"/>
                  </a:lnTo>
                  <a:lnTo>
                    <a:pt x="6674701" y="2846717"/>
                  </a:lnTo>
                  <a:lnTo>
                    <a:pt x="6676568" y="2844863"/>
                  </a:lnTo>
                  <a:lnTo>
                    <a:pt x="6677025" y="2843746"/>
                  </a:lnTo>
                  <a:lnTo>
                    <a:pt x="6677025" y="2841104"/>
                  </a:lnTo>
                  <a:close/>
                </a:path>
                <a:path w="7010400" h="2847340">
                  <a:moveTo>
                    <a:pt x="6677025" y="2273579"/>
                  </a:moveTo>
                  <a:lnTo>
                    <a:pt x="6676568" y="2272449"/>
                  </a:lnTo>
                  <a:lnTo>
                    <a:pt x="6674701" y="2270595"/>
                  </a:lnTo>
                  <a:lnTo>
                    <a:pt x="6673583" y="2270125"/>
                  </a:lnTo>
                  <a:lnTo>
                    <a:pt x="6670954" y="2270125"/>
                  </a:lnTo>
                  <a:lnTo>
                    <a:pt x="6669824" y="2270595"/>
                  </a:lnTo>
                  <a:lnTo>
                    <a:pt x="6667970" y="2272449"/>
                  </a:lnTo>
                  <a:lnTo>
                    <a:pt x="6667500" y="2273579"/>
                  </a:lnTo>
                  <a:lnTo>
                    <a:pt x="6667500" y="2276208"/>
                  </a:lnTo>
                  <a:lnTo>
                    <a:pt x="6667970" y="2277326"/>
                  </a:lnTo>
                  <a:lnTo>
                    <a:pt x="6669824" y="2279192"/>
                  </a:lnTo>
                  <a:lnTo>
                    <a:pt x="6670954" y="2279650"/>
                  </a:lnTo>
                  <a:lnTo>
                    <a:pt x="6673583" y="2279650"/>
                  </a:lnTo>
                  <a:lnTo>
                    <a:pt x="6674701" y="2279192"/>
                  </a:lnTo>
                  <a:lnTo>
                    <a:pt x="6676568" y="2277326"/>
                  </a:lnTo>
                  <a:lnTo>
                    <a:pt x="6677025" y="2276208"/>
                  </a:lnTo>
                  <a:lnTo>
                    <a:pt x="6677025" y="2273579"/>
                  </a:lnTo>
                  <a:close/>
                </a:path>
                <a:path w="7010400" h="2847340">
                  <a:moveTo>
                    <a:pt x="6677025" y="1706041"/>
                  </a:moveTo>
                  <a:lnTo>
                    <a:pt x="6676568" y="1704924"/>
                  </a:lnTo>
                  <a:lnTo>
                    <a:pt x="6674701" y="1703070"/>
                  </a:lnTo>
                  <a:lnTo>
                    <a:pt x="6673583" y="1702600"/>
                  </a:lnTo>
                  <a:lnTo>
                    <a:pt x="6670954" y="1702600"/>
                  </a:lnTo>
                  <a:lnTo>
                    <a:pt x="6669824" y="1703070"/>
                  </a:lnTo>
                  <a:lnTo>
                    <a:pt x="6667970" y="1704924"/>
                  </a:lnTo>
                  <a:lnTo>
                    <a:pt x="6667500" y="1706041"/>
                  </a:lnTo>
                  <a:lnTo>
                    <a:pt x="6667500" y="1708683"/>
                  </a:lnTo>
                  <a:lnTo>
                    <a:pt x="6667970" y="1709801"/>
                  </a:lnTo>
                  <a:lnTo>
                    <a:pt x="6669824" y="1711655"/>
                  </a:lnTo>
                  <a:lnTo>
                    <a:pt x="6670954" y="1712125"/>
                  </a:lnTo>
                  <a:lnTo>
                    <a:pt x="6673583" y="1712125"/>
                  </a:lnTo>
                  <a:lnTo>
                    <a:pt x="6674701" y="1711655"/>
                  </a:lnTo>
                  <a:lnTo>
                    <a:pt x="6676568" y="1709801"/>
                  </a:lnTo>
                  <a:lnTo>
                    <a:pt x="6677025" y="1708683"/>
                  </a:lnTo>
                  <a:lnTo>
                    <a:pt x="6677025" y="1706041"/>
                  </a:lnTo>
                  <a:close/>
                </a:path>
                <a:path w="7010400" h="2847340">
                  <a:moveTo>
                    <a:pt x="6677025" y="1138516"/>
                  </a:moveTo>
                  <a:lnTo>
                    <a:pt x="6676568" y="1137399"/>
                  </a:lnTo>
                  <a:lnTo>
                    <a:pt x="6674701" y="1135532"/>
                  </a:lnTo>
                  <a:lnTo>
                    <a:pt x="6673583" y="1135075"/>
                  </a:lnTo>
                  <a:lnTo>
                    <a:pt x="6670954" y="1135075"/>
                  </a:lnTo>
                  <a:lnTo>
                    <a:pt x="6669824" y="1135532"/>
                  </a:lnTo>
                  <a:lnTo>
                    <a:pt x="6667970" y="1137399"/>
                  </a:lnTo>
                  <a:lnTo>
                    <a:pt x="6667500" y="1138516"/>
                  </a:lnTo>
                  <a:lnTo>
                    <a:pt x="6667500" y="1141145"/>
                  </a:lnTo>
                  <a:lnTo>
                    <a:pt x="6667970" y="1142263"/>
                  </a:lnTo>
                  <a:lnTo>
                    <a:pt x="6669824" y="1144130"/>
                  </a:lnTo>
                  <a:lnTo>
                    <a:pt x="6670954" y="1144600"/>
                  </a:lnTo>
                  <a:lnTo>
                    <a:pt x="6673583" y="1144600"/>
                  </a:lnTo>
                  <a:lnTo>
                    <a:pt x="6674701" y="1144130"/>
                  </a:lnTo>
                  <a:lnTo>
                    <a:pt x="6676568" y="1142263"/>
                  </a:lnTo>
                  <a:lnTo>
                    <a:pt x="6677025" y="1141145"/>
                  </a:lnTo>
                  <a:lnTo>
                    <a:pt x="6677025" y="1138516"/>
                  </a:lnTo>
                  <a:close/>
                </a:path>
                <a:path w="7010400" h="2847340">
                  <a:moveTo>
                    <a:pt x="6677025" y="570979"/>
                  </a:moveTo>
                  <a:lnTo>
                    <a:pt x="6676568" y="569861"/>
                  </a:lnTo>
                  <a:lnTo>
                    <a:pt x="6674701" y="568007"/>
                  </a:lnTo>
                  <a:lnTo>
                    <a:pt x="6673583" y="567537"/>
                  </a:lnTo>
                  <a:lnTo>
                    <a:pt x="6670954" y="567537"/>
                  </a:lnTo>
                  <a:lnTo>
                    <a:pt x="6669824" y="568007"/>
                  </a:lnTo>
                  <a:lnTo>
                    <a:pt x="6667970" y="569861"/>
                  </a:lnTo>
                  <a:lnTo>
                    <a:pt x="6667500" y="570979"/>
                  </a:lnTo>
                  <a:lnTo>
                    <a:pt x="6667500" y="573620"/>
                  </a:lnTo>
                  <a:lnTo>
                    <a:pt x="6667970" y="574738"/>
                  </a:lnTo>
                  <a:lnTo>
                    <a:pt x="6669824" y="576592"/>
                  </a:lnTo>
                  <a:lnTo>
                    <a:pt x="6670954" y="577062"/>
                  </a:lnTo>
                  <a:lnTo>
                    <a:pt x="6673583" y="577062"/>
                  </a:lnTo>
                  <a:lnTo>
                    <a:pt x="6674701" y="576592"/>
                  </a:lnTo>
                  <a:lnTo>
                    <a:pt x="6676568" y="574738"/>
                  </a:lnTo>
                  <a:lnTo>
                    <a:pt x="6677025" y="573620"/>
                  </a:lnTo>
                  <a:lnTo>
                    <a:pt x="6677025" y="570979"/>
                  </a:lnTo>
                  <a:close/>
                </a:path>
                <a:path w="7010400" h="2847340">
                  <a:moveTo>
                    <a:pt x="6677025" y="3454"/>
                  </a:moveTo>
                  <a:lnTo>
                    <a:pt x="6676568" y="2336"/>
                  </a:lnTo>
                  <a:lnTo>
                    <a:pt x="6674701" y="469"/>
                  </a:lnTo>
                  <a:lnTo>
                    <a:pt x="6673583" y="0"/>
                  </a:lnTo>
                  <a:lnTo>
                    <a:pt x="6670954" y="0"/>
                  </a:lnTo>
                  <a:lnTo>
                    <a:pt x="6669824" y="469"/>
                  </a:lnTo>
                  <a:lnTo>
                    <a:pt x="6667970" y="2336"/>
                  </a:lnTo>
                  <a:lnTo>
                    <a:pt x="6667500" y="3454"/>
                  </a:lnTo>
                  <a:lnTo>
                    <a:pt x="6667500" y="6083"/>
                  </a:lnTo>
                  <a:lnTo>
                    <a:pt x="6667970" y="7200"/>
                  </a:lnTo>
                  <a:lnTo>
                    <a:pt x="6669824" y="9067"/>
                  </a:lnTo>
                  <a:lnTo>
                    <a:pt x="6670954" y="9525"/>
                  </a:lnTo>
                  <a:lnTo>
                    <a:pt x="6673583" y="9525"/>
                  </a:lnTo>
                  <a:lnTo>
                    <a:pt x="6674701" y="9067"/>
                  </a:lnTo>
                  <a:lnTo>
                    <a:pt x="6676568" y="7200"/>
                  </a:lnTo>
                  <a:lnTo>
                    <a:pt x="6677025" y="6083"/>
                  </a:lnTo>
                  <a:lnTo>
                    <a:pt x="6677025" y="3454"/>
                  </a:lnTo>
                  <a:close/>
                </a:path>
                <a:path w="7010400" h="2847340">
                  <a:moveTo>
                    <a:pt x="6724650" y="2841104"/>
                  </a:moveTo>
                  <a:lnTo>
                    <a:pt x="6724193" y="2839986"/>
                  </a:lnTo>
                  <a:lnTo>
                    <a:pt x="6722326" y="2838132"/>
                  </a:lnTo>
                  <a:lnTo>
                    <a:pt x="6721208" y="2837662"/>
                  </a:lnTo>
                  <a:lnTo>
                    <a:pt x="6718579" y="2837662"/>
                  </a:lnTo>
                  <a:lnTo>
                    <a:pt x="6717449" y="2838132"/>
                  </a:lnTo>
                  <a:lnTo>
                    <a:pt x="6715595" y="2839986"/>
                  </a:lnTo>
                  <a:lnTo>
                    <a:pt x="6715125" y="2841104"/>
                  </a:lnTo>
                  <a:lnTo>
                    <a:pt x="6715125" y="2843746"/>
                  </a:lnTo>
                  <a:lnTo>
                    <a:pt x="6715595" y="2844863"/>
                  </a:lnTo>
                  <a:lnTo>
                    <a:pt x="6717449" y="2846717"/>
                  </a:lnTo>
                  <a:lnTo>
                    <a:pt x="6718579" y="2847187"/>
                  </a:lnTo>
                  <a:lnTo>
                    <a:pt x="6721208" y="2847187"/>
                  </a:lnTo>
                  <a:lnTo>
                    <a:pt x="6722326" y="2846717"/>
                  </a:lnTo>
                  <a:lnTo>
                    <a:pt x="6724193" y="2844863"/>
                  </a:lnTo>
                  <a:lnTo>
                    <a:pt x="6724650" y="2843746"/>
                  </a:lnTo>
                  <a:lnTo>
                    <a:pt x="6724650" y="2841104"/>
                  </a:lnTo>
                  <a:close/>
                </a:path>
                <a:path w="7010400" h="2847340">
                  <a:moveTo>
                    <a:pt x="6724650" y="2273579"/>
                  </a:moveTo>
                  <a:lnTo>
                    <a:pt x="6724193" y="2272449"/>
                  </a:lnTo>
                  <a:lnTo>
                    <a:pt x="6722326" y="2270595"/>
                  </a:lnTo>
                  <a:lnTo>
                    <a:pt x="6721208" y="2270125"/>
                  </a:lnTo>
                  <a:lnTo>
                    <a:pt x="6718579" y="2270125"/>
                  </a:lnTo>
                  <a:lnTo>
                    <a:pt x="6717449" y="2270595"/>
                  </a:lnTo>
                  <a:lnTo>
                    <a:pt x="6715595" y="2272449"/>
                  </a:lnTo>
                  <a:lnTo>
                    <a:pt x="6715125" y="2273579"/>
                  </a:lnTo>
                  <a:lnTo>
                    <a:pt x="6715125" y="2276208"/>
                  </a:lnTo>
                  <a:lnTo>
                    <a:pt x="6715595" y="2277326"/>
                  </a:lnTo>
                  <a:lnTo>
                    <a:pt x="6717449" y="2279192"/>
                  </a:lnTo>
                  <a:lnTo>
                    <a:pt x="6718579" y="2279650"/>
                  </a:lnTo>
                  <a:lnTo>
                    <a:pt x="6721208" y="2279650"/>
                  </a:lnTo>
                  <a:lnTo>
                    <a:pt x="6722326" y="2279192"/>
                  </a:lnTo>
                  <a:lnTo>
                    <a:pt x="6724193" y="2277326"/>
                  </a:lnTo>
                  <a:lnTo>
                    <a:pt x="6724650" y="2276208"/>
                  </a:lnTo>
                  <a:lnTo>
                    <a:pt x="6724650" y="2273579"/>
                  </a:lnTo>
                  <a:close/>
                </a:path>
                <a:path w="7010400" h="2847340">
                  <a:moveTo>
                    <a:pt x="6724650" y="1706041"/>
                  </a:moveTo>
                  <a:lnTo>
                    <a:pt x="6724193" y="1704924"/>
                  </a:lnTo>
                  <a:lnTo>
                    <a:pt x="6722326" y="1703070"/>
                  </a:lnTo>
                  <a:lnTo>
                    <a:pt x="6721208" y="1702600"/>
                  </a:lnTo>
                  <a:lnTo>
                    <a:pt x="6718579" y="1702600"/>
                  </a:lnTo>
                  <a:lnTo>
                    <a:pt x="6717449" y="1703070"/>
                  </a:lnTo>
                  <a:lnTo>
                    <a:pt x="6715595" y="1704924"/>
                  </a:lnTo>
                  <a:lnTo>
                    <a:pt x="6715125" y="1706041"/>
                  </a:lnTo>
                  <a:lnTo>
                    <a:pt x="6715125" y="1708683"/>
                  </a:lnTo>
                  <a:lnTo>
                    <a:pt x="6715595" y="1709801"/>
                  </a:lnTo>
                  <a:lnTo>
                    <a:pt x="6717449" y="1711655"/>
                  </a:lnTo>
                  <a:lnTo>
                    <a:pt x="6718579" y="1712125"/>
                  </a:lnTo>
                  <a:lnTo>
                    <a:pt x="6721208" y="1712125"/>
                  </a:lnTo>
                  <a:lnTo>
                    <a:pt x="6722326" y="1711655"/>
                  </a:lnTo>
                  <a:lnTo>
                    <a:pt x="6724193" y="1709801"/>
                  </a:lnTo>
                  <a:lnTo>
                    <a:pt x="6724650" y="1708683"/>
                  </a:lnTo>
                  <a:lnTo>
                    <a:pt x="6724650" y="1706041"/>
                  </a:lnTo>
                  <a:close/>
                </a:path>
                <a:path w="7010400" h="2847340">
                  <a:moveTo>
                    <a:pt x="6724650" y="1138516"/>
                  </a:moveTo>
                  <a:lnTo>
                    <a:pt x="6724193" y="1137399"/>
                  </a:lnTo>
                  <a:lnTo>
                    <a:pt x="6722326" y="1135532"/>
                  </a:lnTo>
                  <a:lnTo>
                    <a:pt x="6721208" y="1135075"/>
                  </a:lnTo>
                  <a:lnTo>
                    <a:pt x="6718579" y="1135075"/>
                  </a:lnTo>
                  <a:lnTo>
                    <a:pt x="6717449" y="1135532"/>
                  </a:lnTo>
                  <a:lnTo>
                    <a:pt x="6715595" y="1137399"/>
                  </a:lnTo>
                  <a:lnTo>
                    <a:pt x="6715125" y="1138516"/>
                  </a:lnTo>
                  <a:lnTo>
                    <a:pt x="6715125" y="1141145"/>
                  </a:lnTo>
                  <a:lnTo>
                    <a:pt x="6715595" y="1142263"/>
                  </a:lnTo>
                  <a:lnTo>
                    <a:pt x="6717449" y="1144130"/>
                  </a:lnTo>
                  <a:lnTo>
                    <a:pt x="6718579" y="1144600"/>
                  </a:lnTo>
                  <a:lnTo>
                    <a:pt x="6721208" y="1144600"/>
                  </a:lnTo>
                  <a:lnTo>
                    <a:pt x="6722326" y="1144130"/>
                  </a:lnTo>
                  <a:lnTo>
                    <a:pt x="6724193" y="1142263"/>
                  </a:lnTo>
                  <a:lnTo>
                    <a:pt x="6724650" y="1141145"/>
                  </a:lnTo>
                  <a:lnTo>
                    <a:pt x="6724650" y="1138516"/>
                  </a:lnTo>
                  <a:close/>
                </a:path>
                <a:path w="7010400" h="2847340">
                  <a:moveTo>
                    <a:pt x="6724650" y="570979"/>
                  </a:moveTo>
                  <a:lnTo>
                    <a:pt x="6724193" y="569861"/>
                  </a:lnTo>
                  <a:lnTo>
                    <a:pt x="6722326" y="568007"/>
                  </a:lnTo>
                  <a:lnTo>
                    <a:pt x="6721208" y="567537"/>
                  </a:lnTo>
                  <a:lnTo>
                    <a:pt x="6718579" y="567537"/>
                  </a:lnTo>
                  <a:lnTo>
                    <a:pt x="6717449" y="568007"/>
                  </a:lnTo>
                  <a:lnTo>
                    <a:pt x="6715595" y="569861"/>
                  </a:lnTo>
                  <a:lnTo>
                    <a:pt x="6715125" y="570979"/>
                  </a:lnTo>
                  <a:lnTo>
                    <a:pt x="6715125" y="573620"/>
                  </a:lnTo>
                  <a:lnTo>
                    <a:pt x="6715595" y="574738"/>
                  </a:lnTo>
                  <a:lnTo>
                    <a:pt x="6717449" y="576592"/>
                  </a:lnTo>
                  <a:lnTo>
                    <a:pt x="6718579" y="577062"/>
                  </a:lnTo>
                  <a:lnTo>
                    <a:pt x="6721208" y="577062"/>
                  </a:lnTo>
                  <a:lnTo>
                    <a:pt x="6722326" y="576592"/>
                  </a:lnTo>
                  <a:lnTo>
                    <a:pt x="6724193" y="574738"/>
                  </a:lnTo>
                  <a:lnTo>
                    <a:pt x="6724650" y="573620"/>
                  </a:lnTo>
                  <a:lnTo>
                    <a:pt x="6724650" y="570979"/>
                  </a:lnTo>
                  <a:close/>
                </a:path>
                <a:path w="7010400" h="2847340">
                  <a:moveTo>
                    <a:pt x="6724650" y="3454"/>
                  </a:moveTo>
                  <a:lnTo>
                    <a:pt x="6724193" y="2336"/>
                  </a:lnTo>
                  <a:lnTo>
                    <a:pt x="6722326" y="469"/>
                  </a:lnTo>
                  <a:lnTo>
                    <a:pt x="6721208" y="0"/>
                  </a:lnTo>
                  <a:lnTo>
                    <a:pt x="6718579" y="0"/>
                  </a:lnTo>
                  <a:lnTo>
                    <a:pt x="6717449" y="469"/>
                  </a:lnTo>
                  <a:lnTo>
                    <a:pt x="6715595" y="2336"/>
                  </a:lnTo>
                  <a:lnTo>
                    <a:pt x="6715125" y="3454"/>
                  </a:lnTo>
                  <a:lnTo>
                    <a:pt x="6715125" y="6083"/>
                  </a:lnTo>
                  <a:lnTo>
                    <a:pt x="6715595" y="7200"/>
                  </a:lnTo>
                  <a:lnTo>
                    <a:pt x="6717449" y="9067"/>
                  </a:lnTo>
                  <a:lnTo>
                    <a:pt x="6718579" y="9525"/>
                  </a:lnTo>
                  <a:lnTo>
                    <a:pt x="6721208" y="9525"/>
                  </a:lnTo>
                  <a:lnTo>
                    <a:pt x="6722326" y="9067"/>
                  </a:lnTo>
                  <a:lnTo>
                    <a:pt x="6724193" y="7200"/>
                  </a:lnTo>
                  <a:lnTo>
                    <a:pt x="6724650" y="6083"/>
                  </a:lnTo>
                  <a:lnTo>
                    <a:pt x="6724650" y="3454"/>
                  </a:lnTo>
                  <a:close/>
                </a:path>
                <a:path w="7010400" h="2847340">
                  <a:moveTo>
                    <a:pt x="6772275" y="2841104"/>
                  </a:moveTo>
                  <a:lnTo>
                    <a:pt x="6771818" y="2839986"/>
                  </a:lnTo>
                  <a:lnTo>
                    <a:pt x="6769951" y="2838132"/>
                  </a:lnTo>
                  <a:lnTo>
                    <a:pt x="6768833" y="2837662"/>
                  </a:lnTo>
                  <a:lnTo>
                    <a:pt x="6766204" y="2837662"/>
                  </a:lnTo>
                  <a:lnTo>
                    <a:pt x="6765074" y="2838132"/>
                  </a:lnTo>
                  <a:lnTo>
                    <a:pt x="6763220" y="2839986"/>
                  </a:lnTo>
                  <a:lnTo>
                    <a:pt x="6762750" y="2841104"/>
                  </a:lnTo>
                  <a:lnTo>
                    <a:pt x="6762750" y="2843746"/>
                  </a:lnTo>
                  <a:lnTo>
                    <a:pt x="6763220" y="2844863"/>
                  </a:lnTo>
                  <a:lnTo>
                    <a:pt x="6765074" y="2846717"/>
                  </a:lnTo>
                  <a:lnTo>
                    <a:pt x="6766204" y="2847187"/>
                  </a:lnTo>
                  <a:lnTo>
                    <a:pt x="6768833" y="2847187"/>
                  </a:lnTo>
                  <a:lnTo>
                    <a:pt x="6769951" y="2846717"/>
                  </a:lnTo>
                  <a:lnTo>
                    <a:pt x="6771818" y="2844863"/>
                  </a:lnTo>
                  <a:lnTo>
                    <a:pt x="6772275" y="2843746"/>
                  </a:lnTo>
                  <a:lnTo>
                    <a:pt x="6772275" y="2841104"/>
                  </a:lnTo>
                  <a:close/>
                </a:path>
                <a:path w="7010400" h="2847340">
                  <a:moveTo>
                    <a:pt x="6772275" y="2273579"/>
                  </a:moveTo>
                  <a:lnTo>
                    <a:pt x="6771818" y="2272449"/>
                  </a:lnTo>
                  <a:lnTo>
                    <a:pt x="6769951" y="2270595"/>
                  </a:lnTo>
                  <a:lnTo>
                    <a:pt x="6768833" y="2270125"/>
                  </a:lnTo>
                  <a:lnTo>
                    <a:pt x="6766204" y="2270125"/>
                  </a:lnTo>
                  <a:lnTo>
                    <a:pt x="6765074" y="2270595"/>
                  </a:lnTo>
                  <a:lnTo>
                    <a:pt x="6763220" y="2272449"/>
                  </a:lnTo>
                  <a:lnTo>
                    <a:pt x="6762750" y="2273579"/>
                  </a:lnTo>
                  <a:lnTo>
                    <a:pt x="6762750" y="2276208"/>
                  </a:lnTo>
                  <a:lnTo>
                    <a:pt x="6763220" y="2277326"/>
                  </a:lnTo>
                  <a:lnTo>
                    <a:pt x="6765074" y="2279192"/>
                  </a:lnTo>
                  <a:lnTo>
                    <a:pt x="6766204" y="2279650"/>
                  </a:lnTo>
                  <a:lnTo>
                    <a:pt x="6768833" y="2279650"/>
                  </a:lnTo>
                  <a:lnTo>
                    <a:pt x="6769951" y="2279192"/>
                  </a:lnTo>
                  <a:lnTo>
                    <a:pt x="6771818" y="2277326"/>
                  </a:lnTo>
                  <a:lnTo>
                    <a:pt x="6772275" y="2276208"/>
                  </a:lnTo>
                  <a:lnTo>
                    <a:pt x="6772275" y="2273579"/>
                  </a:lnTo>
                  <a:close/>
                </a:path>
                <a:path w="7010400" h="2847340">
                  <a:moveTo>
                    <a:pt x="6772275" y="1706041"/>
                  </a:moveTo>
                  <a:lnTo>
                    <a:pt x="6771818" y="1704924"/>
                  </a:lnTo>
                  <a:lnTo>
                    <a:pt x="6769951" y="1703070"/>
                  </a:lnTo>
                  <a:lnTo>
                    <a:pt x="6768833" y="1702600"/>
                  </a:lnTo>
                  <a:lnTo>
                    <a:pt x="6766204" y="1702600"/>
                  </a:lnTo>
                  <a:lnTo>
                    <a:pt x="6765074" y="1703070"/>
                  </a:lnTo>
                  <a:lnTo>
                    <a:pt x="6763220" y="1704924"/>
                  </a:lnTo>
                  <a:lnTo>
                    <a:pt x="6762750" y="1706041"/>
                  </a:lnTo>
                  <a:lnTo>
                    <a:pt x="6762750" y="1708683"/>
                  </a:lnTo>
                  <a:lnTo>
                    <a:pt x="6763220" y="1709801"/>
                  </a:lnTo>
                  <a:lnTo>
                    <a:pt x="6765074" y="1711655"/>
                  </a:lnTo>
                  <a:lnTo>
                    <a:pt x="6766204" y="1712125"/>
                  </a:lnTo>
                  <a:lnTo>
                    <a:pt x="6768833" y="1712125"/>
                  </a:lnTo>
                  <a:lnTo>
                    <a:pt x="6769951" y="1711655"/>
                  </a:lnTo>
                  <a:lnTo>
                    <a:pt x="6771818" y="1709801"/>
                  </a:lnTo>
                  <a:lnTo>
                    <a:pt x="6772275" y="1708683"/>
                  </a:lnTo>
                  <a:lnTo>
                    <a:pt x="6772275" y="1706041"/>
                  </a:lnTo>
                  <a:close/>
                </a:path>
                <a:path w="7010400" h="2847340">
                  <a:moveTo>
                    <a:pt x="6772275" y="1138516"/>
                  </a:moveTo>
                  <a:lnTo>
                    <a:pt x="6771818" y="1137399"/>
                  </a:lnTo>
                  <a:lnTo>
                    <a:pt x="6769951" y="1135532"/>
                  </a:lnTo>
                  <a:lnTo>
                    <a:pt x="6768833" y="1135075"/>
                  </a:lnTo>
                  <a:lnTo>
                    <a:pt x="6766204" y="1135075"/>
                  </a:lnTo>
                  <a:lnTo>
                    <a:pt x="6765074" y="1135532"/>
                  </a:lnTo>
                  <a:lnTo>
                    <a:pt x="6763220" y="1137399"/>
                  </a:lnTo>
                  <a:lnTo>
                    <a:pt x="6762750" y="1138516"/>
                  </a:lnTo>
                  <a:lnTo>
                    <a:pt x="6762750" y="1141145"/>
                  </a:lnTo>
                  <a:lnTo>
                    <a:pt x="6763220" y="1142263"/>
                  </a:lnTo>
                  <a:lnTo>
                    <a:pt x="6765074" y="1144130"/>
                  </a:lnTo>
                  <a:lnTo>
                    <a:pt x="6766204" y="1144600"/>
                  </a:lnTo>
                  <a:lnTo>
                    <a:pt x="6768833" y="1144600"/>
                  </a:lnTo>
                  <a:lnTo>
                    <a:pt x="6769951" y="1144130"/>
                  </a:lnTo>
                  <a:lnTo>
                    <a:pt x="6771818" y="1142263"/>
                  </a:lnTo>
                  <a:lnTo>
                    <a:pt x="6772275" y="1141145"/>
                  </a:lnTo>
                  <a:lnTo>
                    <a:pt x="6772275" y="1138516"/>
                  </a:lnTo>
                  <a:close/>
                </a:path>
                <a:path w="7010400" h="2847340">
                  <a:moveTo>
                    <a:pt x="6772275" y="570979"/>
                  </a:moveTo>
                  <a:lnTo>
                    <a:pt x="6771818" y="569861"/>
                  </a:lnTo>
                  <a:lnTo>
                    <a:pt x="6769951" y="568007"/>
                  </a:lnTo>
                  <a:lnTo>
                    <a:pt x="6768833" y="567537"/>
                  </a:lnTo>
                  <a:lnTo>
                    <a:pt x="6766204" y="567537"/>
                  </a:lnTo>
                  <a:lnTo>
                    <a:pt x="6765074" y="568007"/>
                  </a:lnTo>
                  <a:lnTo>
                    <a:pt x="6763220" y="569861"/>
                  </a:lnTo>
                  <a:lnTo>
                    <a:pt x="6762750" y="570979"/>
                  </a:lnTo>
                  <a:lnTo>
                    <a:pt x="6762750" y="573620"/>
                  </a:lnTo>
                  <a:lnTo>
                    <a:pt x="6763220" y="574738"/>
                  </a:lnTo>
                  <a:lnTo>
                    <a:pt x="6765074" y="576592"/>
                  </a:lnTo>
                  <a:lnTo>
                    <a:pt x="6766204" y="577062"/>
                  </a:lnTo>
                  <a:lnTo>
                    <a:pt x="6768833" y="577062"/>
                  </a:lnTo>
                  <a:lnTo>
                    <a:pt x="6769951" y="576592"/>
                  </a:lnTo>
                  <a:lnTo>
                    <a:pt x="6771818" y="574738"/>
                  </a:lnTo>
                  <a:lnTo>
                    <a:pt x="6772275" y="573620"/>
                  </a:lnTo>
                  <a:lnTo>
                    <a:pt x="6772275" y="570979"/>
                  </a:lnTo>
                  <a:close/>
                </a:path>
                <a:path w="7010400" h="2847340">
                  <a:moveTo>
                    <a:pt x="6772275" y="3454"/>
                  </a:moveTo>
                  <a:lnTo>
                    <a:pt x="6771818" y="2336"/>
                  </a:lnTo>
                  <a:lnTo>
                    <a:pt x="6769951" y="469"/>
                  </a:lnTo>
                  <a:lnTo>
                    <a:pt x="6768833" y="0"/>
                  </a:lnTo>
                  <a:lnTo>
                    <a:pt x="6766204" y="0"/>
                  </a:lnTo>
                  <a:lnTo>
                    <a:pt x="6765074" y="469"/>
                  </a:lnTo>
                  <a:lnTo>
                    <a:pt x="6763220" y="2336"/>
                  </a:lnTo>
                  <a:lnTo>
                    <a:pt x="6762750" y="3454"/>
                  </a:lnTo>
                  <a:lnTo>
                    <a:pt x="6762750" y="6083"/>
                  </a:lnTo>
                  <a:lnTo>
                    <a:pt x="6763220" y="7200"/>
                  </a:lnTo>
                  <a:lnTo>
                    <a:pt x="6765074" y="9067"/>
                  </a:lnTo>
                  <a:lnTo>
                    <a:pt x="6766204" y="9525"/>
                  </a:lnTo>
                  <a:lnTo>
                    <a:pt x="6768833" y="9525"/>
                  </a:lnTo>
                  <a:lnTo>
                    <a:pt x="6769951" y="9067"/>
                  </a:lnTo>
                  <a:lnTo>
                    <a:pt x="6771818" y="7200"/>
                  </a:lnTo>
                  <a:lnTo>
                    <a:pt x="6772275" y="6083"/>
                  </a:lnTo>
                  <a:lnTo>
                    <a:pt x="6772275" y="3454"/>
                  </a:lnTo>
                  <a:close/>
                </a:path>
                <a:path w="7010400" h="2847340">
                  <a:moveTo>
                    <a:pt x="6819900" y="2841104"/>
                  </a:moveTo>
                  <a:lnTo>
                    <a:pt x="6819443" y="2839986"/>
                  </a:lnTo>
                  <a:lnTo>
                    <a:pt x="6817576" y="2838132"/>
                  </a:lnTo>
                  <a:lnTo>
                    <a:pt x="6816458" y="2837662"/>
                  </a:lnTo>
                  <a:lnTo>
                    <a:pt x="6813829" y="2837662"/>
                  </a:lnTo>
                  <a:lnTo>
                    <a:pt x="6812699" y="2838132"/>
                  </a:lnTo>
                  <a:lnTo>
                    <a:pt x="6810845" y="2839986"/>
                  </a:lnTo>
                  <a:lnTo>
                    <a:pt x="6810375" y="2841104"/>
                  </a:lnTo>
                  <a:lnTo>
                    <a:pt x="6810375" y="2843746"/>
                  </a:lnTo>
                  <a:lnTo>
                    <a:pt x="6810845" y="2844863"/>
                  </a:lnTo>
                  <a:lnTo>
                    <a:pt x="6812699" y="2846717"/>
                  </a:lnTo>
                  <a:lnTo>
                    <a:pt x="6813829" y="2847187"/>
                  </a:lnTo>
                  <a:lnTo>
                    <a:pt x="6816458" y="2847187"/>
                  </a:lnTo>
                  <a:lnTo>
                    <a:pt x="6817576" y="2846717"/>
                  </a:lnTo>
                  <a:lnTo>
                    <a:pt x="6819443" y="2844863"/>
                  </a:lnTo>
                  <a:lnTo>
                    <a:pt x="6819900" y="2843746"/>
                  </a:lnTo>
                  <a:lnTo>
                    <a:pt x="6819900" y="2841104"/>
                  </a:lnTo>
                  <a:close/>
                </a:path>
                <a:path w="7010400" h="2847340">
                  <a:moveTo>
                    <a:pt x="6819900" y="2273579"/>
                  </a:moveTo>
                  <a:lnTo>
                    <a:pt x="6819443" y="2272449"/>
                  </a:lnTo>
                  <a:lnTo>
                    <a:pt x="6817576" y="2270595"/>
                  </a:lnTo>
                  <a:lnTo>
                    <a:pt x="6816458" y="2270125"/>
                  </a:lnTo>
                  <a:lnTo>
                    <a:pt x="6813829" y="2270125"/>
                  </a:lnTo>
                  <a:lnTo>
                    <a:pt x="6812699" y="2270595"/>
                  </a:lnTo>
                  <a:lnTo>
                    <a:pt x="6810845" y="2272449"/>
                  </a:lnTo>
                  <a:lnTo>
                    <a:pt x="6810375" y="2273579"/>
                  </a:lnTo>
                  <a:lnTo>
                    <a:pt x="6810375" y="2276208"/>
                  </a:lnTo>
                  <a:lnTo>
                    <a:pt x="6810845" y="2277326"/>
                  </a:lnTo>
                  <a:lnTo>
                    <a:pt x="6812699" y="2279192"/>
                  </a:lnTo>
                  <a:lnTo>
                    <a:pt x="6813829" y="2279650"/>
                  </a:lnTo>
                  <a:lnTo>
                    <a:pt x="6816458" y="2279650"/>
                  </a:lnTo>
                  <a:lnTo>
                    <a:pt x="6817576" y="2279192"/>
                  </a:lnTo>
                  <a:lnTo>
                    <a:pt x="6819443" y="2277326"/>
                  </a:lnTo>
                  <a:lnTo>
                    <a:pt x="6819900" y="2276208"/>
                  </a:lnTo>
                  <a:lnTo>
                    <a:pt x="6819900" y="2273579"/>
                  </a:lnTo>
                  <a:close/>
                </a:path>
                <a:path w="7010400" h="2847340">
                  <a:moveTo>
                    <a:pt x="6819900" y="1706041"/>
                  </a:moveTo>
                  <a:lnTo>
                    <a:pt x="6819443" y="1704924"/>
                  </a:lnTo>
                  <a:lnTo>
                    <a:pt x="6817576" y="1703070"/>
                  </a:lnTo>
                  <a:lnTo>
                    <a:pt x="6816458" y="1702600"/>
                  </a:lnTo>
                  <a:lnTo>
                    <a:pt x="6813829" y="1702600"/>
                  </a:lnTo>
                  <a:lnTo>
                    <a:pt x="6812699" y="1703070"/>
                  </a:lnTo>
                  <a:lnTo>
                    <a:pt x="6810845" y="1704924"/>
                  </a:lnTo>
                  <a:lnTo>
                    <a:pt x="6810375" y="1706041"/>
                  </a:lnTo>
                  <a:lnTo>
                    <a:pt x="6810375" y="1708683"/>
                  </a:lnTo>
                  <a:lnTo>
                    <a:pt x="6810845" y="1709801"/>
                  </a:lnTo>
                  <a:lnTo>
                    <a:pt x="6812699" y="1711655"/>
                  </a:lnTo>
                  <a:lnTo>
                    <a:pt x="6813829" y="1712125"/>
                  </a:lnTo>
                  <a:lnTo>
                    <a:pt x="6816458" y="1712125"/>
                  </a:lnTo>
                  <a:lnTo>
                    <a:pt x="6817576" y="1711655"/>
                  </a:lnTo>
                  <a:lnTo>
                    <a:pt x="6819443" y="1709801"/>
                  </a:lnTo>
                  <a:lnTo>
                    <a:pt x="6819900" y="1708683"/>
                  </a:lnTo>
                  <a:lnTo>
                    <a:pt x="6819900" y="1706041"/>
                  </a:lnTo>
                  <a:close/>
                </a:path>
                <a:path w="7010400" h="2847340">
                  <a:moveTo>
                    <a:pt x="6819900" y="1138516"/>
                  </a:moveTo>
                  <a:lnTo>
                    <a:pt x="6819443" y="1137399"/>
                  </a:lnTo>
                  <a:lnTo>
                    <a:pt x="6817576" y="1135532"/>
                  </a:lnTo>
                  <a:lnTo>
                    <a:pt x="6816458" y="1135075"/>
                  </a:lnTo>
                  <a:lnTo>
                    <a:pt x="6813829" y="1135075"/>
                  </a:lnTo>
                  <a:lnTo>
                    <a:pt x="6812699" y="1135532"/>
                  </a:lnTo>
                  <a:lnTo>
                    <a:pt x="6810845" y="1137399"/>
                  </a:lnTo>
                  <a:lnTo>
                    <a:pt x="6810375" y="1138516"/>
                  </a:lnTo>
                  <a:lnTo>
                    <a:pt x="6810375" y="1141145"/>
                  </a:lnTo>
                  <a:lnTo>
                    <a:pt x="6810845" y="1142263"/>
                  </a:lnTo>
                  <a:lnTo>
                    <a:pt x="6812699" y="1144130"/>
                  </a:lnTo>
                  <a:lnTo>
                    <a:pt x="6813829" y="1144600"/>
                  </a:lnTo>
                  <a:lnTo>
                    <a:pt x="6816458" y="1144600"/>
                  </a:lnTo>
                  <a:lnTo>
                    <a:pt x="6817576" y="1144130"/>
                  </a:lnTo>
                  <a:lnTo>
                    <a:pt x="6819443" y="1142263"/>
                  </a:lnTo>
                  <a:lnTo>
                    <a:pt x="6819900" y="1141145"/>
                  </a:lnTo>
                  <a:lnTo>
                    <a:pt x="6819900" y="1138516"/>
                  </a:lnTo>
                  <a:close/>
                </a:path>
                <a:path w="7010400" h="2847340">
                  <a:moveTo>
                    <a:pt x="6819900" y="570979"/>
                  </a:moveTo>
                  <a:lnTo>
                    <a:pt x="6819443" y="569861"/>
                  </a:lnTo>
                  <a:lnTo>
                    <a:pt x="6817576" y="568007"/>
                  </a:lnTo>
                  <a:lnTo>
                    <a:pt x="6816458" y="567537"/>
                  </a:lnTo>
                  <a:lnTo>
                    <a:pt x="6813829" y="567537"/>
                  </a:lnTo>
                  <a:lnTo>
                    <a:pt x="6812699" y="568007"/>
                  </a:lnTo>
                  <a:lnTo>
                    <a:pt x="6810845" y="569861"/>
                  </a:lnTo>
                  <a:lnTo>
                    <a:pt x="6810375" y="570979"/>
                  </a:lnTo>
                  <a:lnTo>
                    <a:pt x="6810375" y="573620"/>
                  </a:lnTo>
                  <a:lnTo>
                    <a:pt x="6810845" y="574738"/>
                  </a:lnTo>
                  <a:lnTo>
                    <a:pt x="6812699" y="576592"/>
                  </a:lnTo>
                  <a:lnTo>
                    <a:pt x="6813829" y="577062"/>
                  </a:lnTo>
                  <a:lnTo>
                    <a:pt x="6816458" y="577062"/>
                  </a:lnTo>
                  <a:lnTo>
                    <a:pt x="6817576" y="576592"/>
                  </a:lnTo>
                  <a:lnTo>
                    <a:pt x="6819443" y="574738"/>
                  </a:lnTo>
                  <a:lnTo>
                    <a:pt x="6819900" y="573620"/>
                  </a:lnTo>
                  <a:lnTo>
                    <a:pt x="6819900" y="570979"/>
                  </a:lnTo>
                  <a:close/>
                </a:path>
                <a:path w="7010400" h="2847340">
                  <a:moveTo>
                    <a:pt x="6819900" y="3454"/>
                  </a:moveTo>
                  <a:lnTo>
                    <a:pt x="6819443" y="2336"/>
                  </a:lnTo>
                  <a:lnTo>
                    <a:pt x="6817576" y="469"/>
                  </a:lnTo>
                  <a:lnTo>
                    <a:pt x="6816458" y="0"/>
                  </a:lnTo>
                  <a:lnTo>
                    <a:pt x="6813829" y="0"/>
                  </a:lnTo>
                  <a:lnTo>
                    <a:pt x="6812699" y="469"/>
                  </a:lnTo>
                  <a:lnTo>
                    <a:pt x="6810845" y="2336"/>
                  </a:lnTo>
                  <a:lnTo>
                    <a:pt x="6810375" y="3454"/>
                  </a:lnTo>
                  <a:lnTo>
                    <a:pt x="6810375" y="6083"/>
                  </a:lnTo>
                  <a:lnTo>
                    <a:pt x="6810845" y="7200"/>
                  </a:lnTo>
                  <a:lnTo>
                    <a:pt x="6812699" y="9067"/>
                  </a:lnTo>
                  <a:lnTo>
                    <a:pt x="6813829" y="9525"/>
                  </a:lnTo>
                  <a:lnTo>
                    <a:pt x="6816458" y="9525"/>
                  </a:lnTo>
                  <a:lnTo>
                    <a:pt x="6817576" y="9067"/>
                  </a:lnTo>
                  <a:lnTo>
                    <a:pt x="6819443" y="7200"/>
                  </a:lnTo>
                  <a:lnTo>
                    <a:pt x="6819900" y="6083"/>
                  </a:lnTo>
                  <a:lnTo>
                    <a:pt x="6819900" y="3454"/>
                  </a:lnTo>
                  <a:close/>
                </a:path>
                <a:path w="7010400" h="2847340">
                  <a:moveTo>
                    <a:pt x="6867525" y="2841104"/>
                  </a:moveTo>
                  <a:lnTo>
                    <a:pt x="6867068" y="2839986"/>
                  </a:lnTo>
                  <a:lnTo>
                    <a:pt x="6865201" y="2838132"/>
                  </a:lnTo>
                  <a:lnTo>
                    <a:pt x="6864083" y="2837662"/>
                  </a:lnTo>
                  <a:lnTo>
                    <a:pt x="6861454" y="2837662"/>
                  </a:lnTo>
                  <a:lnTo>
                    <a:pt x="6860324" y="2838132"/>
                  </a:lnTo>
                  <a:lnTo>
                    <a:pt x="6858470" y="2839986"/>
                  </a:lnTo>
                  <a:lnTo>
                    <a:pt x="6858000" y="2841104"/>
                  </a:lnTo>
                  <a:lnTo>
                    <a:pt x="6858000" y="2843746"/>
                  </a:lnTo>
                  <a:lnTo>
                    <a:pt x="6858470" y="2844863"/>
                  </a:lnTo>
                  <a:lnTo>
                    <a:pt x="6860324" y="2846717"/>
                  </a:lnTo>
                  <a:lnTo>
                    <a:pt x="6861454" y="2847187"/>
                  </a:lnTo>
                  <a:lnTo>
                    <a:pt x="6864083" y="2847187"/>
                  </a:lnTo>
                  <a:lnTo>
                    <a:pt x="6865201" y="2846717"/>
                  </a:lnTo>
                  <a:lnTo>
                    <a:pt x="6867068" y="2844863"/>
                  </a:lnTo>
                  <a:lnTo>
                    <a:pt x="6867525" y="2843746"/>
                  </a:lnTo>
                  <a:lnTo>
                    <a:pt x="6867525" y="2841104"/>
                  </a:lnTo>
                  <a:close/>
                </a:path>
                <a:path w="7010400" h="2847340">
                  <a:moveTo>
                    <a:pt x="6867525" y="2273579"/>
                  </a:moveTo>
                  <a:lnTo>
                    <a:pt x="6867068" y="2272449"/>
                  </a:lnTo>
                  <a:lnTo>
                    <a:pt x="6865201" y="2270595"/>
                  </a:lnTo>
                  <a:lnTo>
                    <a:pt x="6864083" y="2270125"/>
                  </a:lnTo>
                  <a:lnTo>
                    <a:pt x="6861454" y="2270125"/>
                  </a:lnTo>
                  <a:lnTo>
                    <a:pt x="6860324" y="2270595"/>
                  </a:lnTo>
                  <a:lnTo>
                    <a:pt x="6858470" y="2272449"/>
                  </a:lnTo>
                  <a:lnTo>
                    <a:pt x="6858000" y="2273579"/>
                  </a:lnTo>
                  <a:lnTo>
                    <a:pt x="6858000" y="2276208"/>
                  </a:lnTo>
                  <a:lnTo>
                    <a:pt x="6858470" y="2277326"/>
                  </a:lnTo>
                  <a:lnTo>
                    <a:pt x="6860324" y="2279192"/>
                  </a:lnTo>
                  <a:lnTo>
                    <a:pt x="6861454" y="2279650"/>
                  </a:lnTo>
                  <a:lnTo>
                    <a:pt x="6864083" y="2279650"/>
                  </a:lnTo>
                  <a:lnTo>
                    <a:pt x="6865201" y="2279192"/>
                  </a:lnTo>
                  <a:lnTo>
                    <a:pt x="6867068" y="2277326"/>
                  </a:lnTo>
                  <a:lnTo>
                    <a:pt x="6867525" y="2276208"/>
                  </a:lnTo>
                  <a:lnTo>
                    <a:pt x="6867525" y="2273579"/>
                  </a:lnTo>
                  <a:close/>
                </a:path>
                <a:path w="7010400" h="2847340">
                  <a:moveTo>
                    <a:pt x="6867525" y="1706041"/>
                  </a:moveTo>
                  <a:lnTo>
                    <a:pt x="6867068" y="1704924"/>
                  </a:lnTo>
                  <a:lnTo>
                    <a:pt x="6865201" y="1703070"/>
                  </a:lnTo>
                  <a:lnTo>
                    <a:pt x="6864083" y="1702600"/>
                  </a:lnTo>
                  <a:lnTo>
                    <a:pt x="6861454" y="1702600"/>
                  </a:lnTo>
                  <a:lnTo>
                    <a:pt x="6860324" y="1703070"/>
                  </a:lnTo>
                  <a:lnTo>
                    <a:pt x="6858470" y="1704924"/>
                  </a:lnTo>
                  <a:lnTo>
                    <a:pt x="6858000" y="1706041"/>
                  </a:lnTo>
                  <a:lnTo>
                    <a:pt x="6858000" y="1708683"/>
                  </a:lnTo>
                  <a:lnTo>
                    <a:pt x="6858470" y="1709801"/>
                  </a:lnTo>
                  <a:lnTo>
                    <a:pt x="6860324" y="1711655"/>
                  </a:lnTo>
                  <a:lnTo>
                    <a:pt x="6861454" y="1712125"/>
                  </a:lnTo>
                  <a:lnTo>
                    <a:pt x="6864083" y="1712125"/>
                  </a:lnTo>
                  <a:lnTo>
                    <a:pt x="6865201" y="1711655"/>
                  </a:lnTo>
                  <a:lnTo>
                    <a:pt x="6867068" y="1709801"/>
                  </a:lnTo>
                  <a:lnTo>
                    <a:pt x="6867525" y="1708683"/>
                  </a:lnTo>
                  <a:lnTo>
                    <a:pt x="6867525" y="1706041"/>
                  </a:lnTo>
                  <a:close/>
                </a:path>
                <a:path w="7010400" h="2847340">
                  <a:moveTo>
                    <a:pt x="6867525" y="1138516"/>
                  </a:moveTo>
                  <a:lnTo>
                    <a:pt x="6867068" y="1137399"/>
                  </a:lnTo>
                  <a:lnTo>
                    <a:pt x="6865201" y="1135532"/>
                  </a:lnTo>
                  <a:lnTo>
                    <a:pt x="6864083" y="1135075"/>
                  </a:lnTo>
                  <a:lnTo>
                    <a:pt x="6861454" y="1135075"/>
                  </a:lnTo>
                  <a:lnTo>
                    <a:pt x="6860324" y="1135532"/>
                  </a:lnTo>
                  <a:lnTo>
                    <a:pt x="6858470" y="1137399"/>
                  </a:lnTo>
                  <a:lnTo>
                    <a:pt x="6858000" y="1138516"/>
                  </a:lnTo>
                  <a:lnTo>
                    <a:pt x="6858000" y="1141145"/>
                  </a:lnTo>
                  <a:lnTo>
                    <a:pt x="6858470" y="1142263"/>
                  </a:lnTo>
                  <a:lnTo>
                    <a:pt x="6860324" y="1144130"/>
                  </a:lnTo>
                  <a:lnTo>
                    <a:pt x="6861454" y="1144600"/>
                  </a:lnTo>
                  <a:lnTo>
                    <a:pt x="6864083" y="1144600"/>
                  </a:lnTo>
                  <a:lnTo>
                    <a:pt x="6865201" y="1144130"/>
                  </a:lnTo>
                  <a:lnTo>
                    <a:pt x="6867068" y="1142263"/>
                  </a:lnTo>
                  <a:lnTo>
                    <a:pt x="6867525" y="1141145"/>
                  </a:lnTo>
                  <a:lnTo>
                    <a:pt x="6867525" y="1138516"/>
                  </a:lnTo>
                  <a:close/>
                </a:path>
                <a:path w="7010400" h="2847340">
                  <a:moveTo>
                    <a:pt x="6867525" y="570979"/>
                  </a:moveTo>
                  <a:lnTo>
                    <a:pt x="6867068" y="569861"/>
                  </a:lnTo>
                  <a:lnTo>
                    <a:pt x="6865201" y="568007"/>
                  </a:lnTo>
                  <a:lnTo>
                    <a:pt x="6864083" y="567537"/>
                  </a:lnTo>
                  <a:lnTo>
                    <a:pt x="6861454" y="567537"/>
                  </a:lnTo>
                  <a:lnTo>
                    <a:pt x="6860324" y="568007"/>
                  </a:lnTo>
                  <a:lnTo>
                    <a:pt x="6858470" y="569861"/>
                  </a:lnTo>
                  <a:lnTo>
                    <a:pt x="6858000" y="570979"/>
                  </a:lnTo>
                  <a:lnTo>
                    <a:pt x="6858000" y="573620"/>
                  </a:lnTo>
                  <a:lnTo>
                    <a:pt x="6858470" y="574738"/>
                  </a:lnTo>
                  <a:lnTo>
                    <a:pt x="6860324" y="576592"/>
                  </a:lnTo>
                  <a:lnTo>
                    <a:pt x="6861454" y="577062"/>
                  </a:lnTo>
                  <a:lnTo>
                    <a:pt x="6864083" y="577062"/>
                  </a:lnTo>
                  <a:lnTo>
                    <a:pt x="6865201" y="576592"/>
                  </a:lnTo>
                  <a:lnTo>
                    <a:pt x="6867068" y="574738"/>
                  </a:lnTo>
                  <a:lnTo>
                    <a:pt x="6867525" y="573620"/>
                  </a:lnTo>
                  <a:lnTo>
                    <a:pt x="6867525" y="570979"/>
                  </a:lnTo>
                  <a:close/>
                </a:path>
                <a:path w="7010400" h="2847340">
                  <a:moveTo>
                    <a:pt x="6867525" y="3454"/>
                  </a:moveTo>
                  <a:lnTo>
                    <a:pt x="6867068" y="2336"/>
                  </a:lnTo>
                  <a:lnTo>
                    <a:pt x="6865201" y="469"/>
                  </a:lnTo>
                  <a:lnTo>
                    <a:pt x="6864083" y="0"/>
                  </a:lnTo>
                  <a:lnTo>
                    <a:pt x="6861454" y="0"/>
                  </a:lnTo>
                  <a:lnTo>
                    <a:pt x="6860324" y="469"/>
                  </a:lnTo>
                  <a:lnTo>
                    <a:pt x="6858470" y="2336"/>
                  </a:lnTo>
                  <a:lnTo>
                    <a:pt x="6858000" y="3454"/>
                  </a:lnTo>
                  <a:lnTo>
                    <a:pt x="6858000" y="6083"/>
                  </a:lnTo>
                  <a:lnTo>
                    <a:pt x="6858470" y="7200"/>
                  </a:lnTo>
                  <a:lnTo>
                    <a:pt x="6860324" y="9067"/>
                  </a:lnTo>
                  <a:lnTo>
                    <a:pt x="6861454" y="9525"/>
                  </a:lnTo>
                  <a:lnTo>
                    <a:pt x="6864083" y="9525"/>
                  </a:lnTo>
                  <a:lnTo>
                    <a:pt x="6865201" y="9067"/>
                  </a:lnTo>
                  <a:lnTo>
                    <a:pt x="6867068" y="7200"/>
                  </a:lnTo>
                  <a:lnTo>
                    <a:pt x="6867525" y="6083"/>
                  </a:lnTo>
                  <a:lnTo>
                    <a:pt x="6867525" y="3454"/>
                  </a:lnTo>
                  <a:close/>
                </a:path>
                <a:path w="7010400" h="2847340">
                  <a:moveTo>
                    <a:pt x="6915150" y="2841104"/>
                  </a:moveTo>
                  <a:lnTo>
                    <a:pt x="6914693" y="2839986"/>
                  </a:lnTo>
                  <a:lnTo>
                    <a:pt x="6912826" y="2838132"/>
                  </a:lnTo>
                  <a:lnTo>
                    <a:pt x="6911708" y="2837662"/>
                  </a:lnTo>
                  <a:lnTo>
                    <a:pt x="6909079" y="2837662"/>
                  </a:lnTo>
                  <a:lnTo>
                    <a:pt x="6907949" y="2838132"/>
                  </a:lnTo>
                  <a:lnTo>
                    <a:pt x="6906095" y="2839986"/>
                  </a:lnTo>
                  <a:lnTo>
                    <a:pt x="6905625" y="2841104"/>
                  </a:lnTo>
                  <a:lnTo>
                    <a:pt x="6905625" y="2843746"/>
                  </a:lnTo>
                  <a:lnTo>
                    <a:pt x="6906095" y="2844863"/>
                  </a:lnTo>
                  <a:lnTo>
                    <a:pt x="6907949" y="2846717"/>
                  </a:lnTo>
                  <a:lnTo>
                    <a:pt x="6909079" y="2847187"/>
                  </a:lnTo>
                  <a:lnTo>
                    <a:pt x="6911708" y="2847187"/>
                  </a:lnTo>
                  <a:lnTo>
                    <a:pt x="6912826" y="2846717"/>
                  </a:lnTo>
                  <a:lnTo>
                    <a:pt x="6914693" y="2844863"/>
                  </a:lnTo>
                  <a:lnTo>
                    <a:pt x="6915150" y="2843746"/>
                  </a:lnTo>
                  <a:lnTo>
                    <a:pt x="6915150" y="2841104"/>
                  </a:lnTo>
                  <a:close/>
                </a:path>
                <a:path w="7010400" h="2847340">
                  <a:moveTo>
                    <a:pt x="6915150" y="2273579"/>
                  </a:moveTo>
                  <a:lnTo>
                    <a:pt x="6914693" y="2272449"/>
                  </a:lnTo>
                  <a:lnTo>
                    <a:pt x="6912826" y="2270595"/>
                  </a:lnTo>
                  <a:lnTo>
                    <a:pt x="6911708" y="2270125"/>
                  </a:lnTo>
                  <a:lnTo>
                    <a:pt x="6909079" y="2270125"/>
                  </a:lnTo>
                  <a:lnTo>
                    <a:pt x="6907949" y="2270595"/>
                  </a:lnTo>
                  <a:lnTo>
                    <a:pt x="6906095" y="2272449"/>
                  </a:lnTo>
                  <a:lnTo>
                    <a:pt x="6905625" y="2273579"/>
                  </a:lnTo>
                  <a:lnTo>
                    <a:pt x="6905625" y="2276208"/>
                  </a:lnTo>
                  <a:lnTo>
                    <a:pt x="6906095" y="2277326"/>
                  </a:lnTo>
                  <a:lnTo>
                    <a:pt x="6907949" y="2279192"/>
                  </a:lnTo>
                  <a:lnTo>
                    <a:pt x="6909079" y="2279650"/>
                  </a:lnTo>
                  <a:lnTo>
                    <a:pt x="6911708" y="2279650"/>
                  </a:lnTo>
                  <a:lnTo>
                    <a:pt x="6912826" y="2279192"/>
                  </a:lnTo>
                  <a:lnTo>
                    <a:pt x="6914693" y="2277326"/>
                  </a:lnTo>
                  <a:lnTo>
                    <a:pt x="6915150" y="2276208"/>
                  </a:lnTo>
                  <a:lnTo>
                    <a:pt x="6915150" y="2273579"/>
                  </a:lnTo>
                  <a:close/>
                </a:path>
                <a:path w="7010400" h="2847340">
                  <a:moveTo>
                    <a:pt x="6915150" y="1706041"/>
                  </a:moveTo>
                  <a:lnTo>
                    <a:pt x="6914693" y="1704924"/>
                  </a:lnTo>
                  <a:lnTo>
                    <a:pt x="6912826" y="1703070"/>
                  </a:lnTo>
                  <a:lnTo>
                    <a:pt x="6911708" y="1702600"/>
                  </a:lnTo>
                  <a:lnTo>
                    <a:pt x="6909079" y="1702600"/>
                  </a:lnTo>
                  <a:lnTo>
                    <a:pt x="6907949" y="1703070"/>
                  </a:lnTo>
                  <a:lnTo>
                    <a:pt x="6906095" y="1704924"/>
                  </a:lnTo>
                  <a:lnTo>
                    <a:pt x="6905625" y="1706041"/>
                  </a:lnTo>
                  <a:lnTo>
                    <a:pt x="6905625" y="1708683"/>
                  </a:lnTo>
                  <a:lnTo>
                    <a:pt x="6906095" y="1709801"/>
                  </a:lnTo>
                  <a:lnTo>
                    <a:pt x="6907949" y="1711655"/>
                  </a:lnTo>
                  <a:lnTo>
                    <a:pt x="6909079" y="1712125"/>
                  </a:lnTo>
                  <a:lnTo>
                    <a:pt x="6911708" y="1712125"/>
                  </a:lnTo>
                  <a:lnTo>
                    <a:pt x="6912826" y="1711655"/>
                  </a:lnTo>
                  <a:lnTo>
                    <a:pt x="6914693" y="1709801"/>
                  </a:lnTo>
                  <a:lnTo>
                    <a:pt x="6915150" y="1708683"/>
                  </a:lnTo>
                  <a:lnTo>
                    <a:pt x="6915150" y="1706041"/>
                  </a:lnTo>
                  <a:close/>
                </a:path>
                <a:path w="7010400" h="2847340">
                  <a:moveTo>
                    <a:pt x="6915150" y="1138516"/>
                  </a:moveTo>
                  <a:lnTo>
                    <a:pt x="6914693" y="1137399"/>
                  </a:lnTo>
                  <a:lnTo>
                    <a:pt x="6912826" y="1135532"/>
                  </a:lnTo>
                  <a:lnTo>
                    <a:pt x="6911708" y="1135075"/>
                  </a:lnTo>
                  <a:lnTo>
                    <a:pt x="6909079" y="1135075"/>
                  </a:lnTo>
                  <a:lnTo>
                    <a:pt x="6907949" y="1135532"/>
                  </a:lnTo>
                  <a:lnTo>
                    <a:pt x="6906095" y="1137399"/>
                  </a:lnTo>
                  <a:lnTo>
                    <a:pt x="6905625" y="1138516"/>
                  </a:lnTo>
                  <a:lnTo>
                    <a:pt x="6905625" y="1141145"/>
                  </a:lnTo>
                  <a:lnTo>
                    <a:pt x="6906095" y="1142263"/>
                  </a:lnTo>
                  <a:lnTo>
                    <a:pt x="6907949" y="1144130"/>
                  </a:lnTo>
                  <a:lnTo>
                    <a:pt x="6909079" y="1144600"/>
                  </a:lnTo>
                  <a:lnTo>
                    <a:pt x="6911708" y="1144600"/>
                  </a:lnTo>
                  <a:lnTo>
                    <a:pt x="6912826" y="1144130"/>
                  </a:lnTo>
                  <a:lnTo>
                    <a:pt x="6914693" y="1142263"/>
                  </a:lnTo>
                  <a:lnTo>
                    <a:pt x="6915150" y="1141145"/>
                  </a:lnTo>
                  <a:lnTo>
                    <a:pt x="6915150" y="1138516"/>
                  </a:lnTo>
                  <a:close/>
                </a:path>
                <a:path w="7010400" h="2847340">
                  <a:moveTo>
                    <a:pt x="6915150" y="570979"/>
                  </a:moveTo>
                  <a:lnTo>
                    <a:pt x="6914693" y="569861"/>
                  </a:lnTo>
                  <a:lnTo>
                    <a:pt x="6912826" y="568007"/>
                  </a:lnTo>
                  <a:lnTo>
                    <a:pt x="6911708" y="567537"/>
                  </a:lnTo>
                  <a:lnTo>
                    <a:pt x="6909079" y="567537"/>
                  </a:lnTo>
                  <a:lnTo>
                    <a:pt x="6907949" y="568007"/>
                  </a:lnTo>
                  <a:lnTo>
                    <a:pt x="6906095" y="569861"/>
                  </a:lnTo>
                  <a:lnTo>
                    <a:pt x="6905625" y="570979"/>
                  </a:lnTo>
                  <a:lnTo>
                    <a:pt x="6905625" y="573620"/>
                  </a:lnTo>
                  <a:lnTo>
                    <a:pt x="6906095" y="574738"/>
                  </a:lnTo>
                  <a:lnTo>
                    <a:pt x="6907949" y="576592"/>
                  </a:lnTo>
                  <a:lnTo>
                    <a:pt x="6909079" y="577062"/>
                  </a:lnTo>
                  <a:lnTo>
                    <a:pt x="6911708" y="577062"/>
                  </a:lnTo>
                  <a:lnTo>
                    <a:pt x="6912826" y="576592"/>
                  </a:lnTo>
                  <a:lnTo>
                    <a:pt x="6914693" y="574738"/>
                  </a:lnTo>
                  <a:lnTo>
                    <a:pt x="6915150" y="573620"/>
                  </a:lnTo>
                  <a:lnTo>
                    <a:pt x="6915150" y="570979"/>
                  </a:lnTo>
                  <a:close/>
                </a:path>
                <a:path w="7010400" h="2847340">
                  <a:moveTo>
                    <a:pt x="6915150" y="3454"/>
                  </a:moveTo>
                  <a:lnTo>
                    <a:pt x="6914693" y="2336"/>
                  </a:lnTo>
                  <a:lnTo>
                    <a:pt x="6912826" y="469"/>
                  </a:lnTo>
                  <a:lnTo>
                    <a:pt x="6911708" y="0"/>
                  </a:lnTo>
                  <a:lnTo>
                    <a:pt x="6909079" y="0"/>
                  </a:lnTo>
                  <a:lnTo>
                    <a:pt x="6907949" y="469"/>
                  </a:lnTo>
                  <a:lnTo>
                    <a:pt x="6906095" y="2336"/>
                  </a:lnTo>
                  <a:lnTo>
                    <a:pt x="6905625" y="3454"/>
                  </a:lnTo>
                  <a:lnTo>
                    <a:pt x="6905625" y="6083"/>
                  </a:lnTo>
                  <a:lnTo>
                    <a:pt x="6906095" y="7200"/>
                  </a:lnTo>
                  <a:lnTo>
                    <a:pt x="6907949" y="9067"/>
                  </a:lnTo>
                  <a:lnTo>
                    <a:pt x="6909079" y="9525"/>
                  </a:lnTo>
                  <a:lnTo>
                    <a:pt x="6911708" y="9525"/>
                  </a:lnTo>
                  <a:lnTo>
                    <a:pt x="6912826" y="9067"/>
                  </a:lnTo>
                  <a:lnTo>
                    <a:pt x="6914693" y="7200"/>
                  </a:lnTo>
                  <a:lnTo>
                    <a:pt x="6915150" y="6083"/>
                  </a:lnTo>
                  <a:lnTo>
                    <a:pt x="6915150" y="3454"/>
                  </a:lnTo>
                  <a:close/>
                </a:path>
                <a:path w="7010400" h="2847340">
                  <a:moveTo>
                    <a:pt x="6962775" y="2841104"/>
                  </a:moveTo>
                  <a:lnTo>
                    <a:pt x="6962318" y="2839986"/>
                  </a:lnTo>
                  <a:lnTo>
                    <a:pt x="6960451" y="2838132"/>
                  </a:lnTo>
                  <a:lnTo>
                    <a:pt x="6959333" y="2837662"/>
                  </a:lnTo>
                  <a:lnTo>
                    <a:pt x="6956704" y="2837662"/>
                  </a:lnTo>
                  <a:lnTo>
                    <a:pt x="6955587" y="2838132"/>
                  </a:lnTo>
                  <a:lnTo>
                    <a:pt x="6953720" y="2839986"/>
                  </a:lnTo>
                  <a:lnTo>
                    <a:pt x="6953250" y="2841104"/>
                  </a:lnTo>
                  <a:lnTo>
                    <a:pt x="6953250" y="2843746"/>
                  </a:lnTo>
                  <a:lnTo>
                    <a:pt x="6953720" y="2844863"/>
                  </a:lnTo>
                  <a:lnTo>
                    <a:pt x="6955587" y="2846717"/>
                  </a:lnTo>
                  <a:lnTo>
                    <a:pt x="6956704" y="2847187"/>
                  </a:lnTo>
                  <a:lnTo>
                    <a:pt x="6959333" y="2847187"/>
                  </a:lnTo>
                  <a:lnTo>
                    <a:pt x="6960451" y="2846717"/>
                  </a:lnTo>
                  <a:lnTo>
                    <a:pt x="6962318" y="2844863"/>
                  </a:lnTo>
                  <a:lnTo>
                    <a:pt x="6962775" y="2843746"/>
                  </a:lnTo>
                  <a:lnTo>
                    <a:pt x="6962775" y="2841104"/>
                  </a:lnTo>
                  <a:close/>
                </a:path>
                <a:path w="7010400" h="2847340">
                  <a:moveTo>
                    <a:pt x="6962775" y="2273579"/>
                  </a:moveTo>
                  <a:lnTo>
                    <a:pt x="6962318" y="2272449"/>
                  </a:lnTo>
                  <a:lnTo>
                    <a:pt x="6960451" y="2270595"/>
                  </a:lnTo>
                  <a:lnTo>
                    <a:pt x="6959333" y="2270125"/>
                  </a:lnTo>
                  <a:lnTo>
                    <a:pt x="6956704" y="2270125"/>
                  </a:lnTo>
                  <a:lnTo>
                    <a:pt x="6955587" y="2270595"/>
                  </a:lnTo>
                  <a:lnTo>
                    <a:pt x="6953720" y="2272449"/>
                  </a:lnTo>
                  <a:lnTo>
                    <a:pt x="6953250" y="2273579"/>
                  </a:lnTo>
                  <a:lnTo>
                    <a:pt x="6953250" y="2276208"/>
                  </a:lnTo>
                  <a:lnTo>
                    <a:pt x="6953720" y="2277326"/>
                  </a:lnTo>
                  <a:lnTo>
                    <a:pt x="6955587" y="2279192"/>
                  </a:lnTo>
                  <a:lnTo>
                    <a:pt x="6956704" y="2279650"/>
                  </a:lnTo>
                  <a:lnTo>
                    <a:pt x="6959333" y="2279650"/>
                  </a:lnTo>
                  <a:lnTo>
                    <a:pt x="6960451" y="2279192"/>
                  </a:lnTo>
                  <a:lnTo>
                    <a:pt x="6962318" y="2277326"/>
                  </a:lnTo>
                  <a:lnTo>
                    <a:pt x="6962775" y="2276208"/>
                  </a:lnTo>
                  <a:lnTo>
                    <a:pt x="6962775" y="2273579"/>
                  </a:lnTo>
                  <a:close/>
                </a:path>
                <a:path w="7010400" h="2847340">
                  <a:moveTo>
                    <a:pt x="6962775" y="1706041"/>
                  </a:moveTo>
                  <a:lnTo>
                    <a:pt x="6962318" y="1704924"/>
                  </a:lnTo>
                  <a:lnTo>
                    <a:pt x="6960451" y="1703070"/>
                  </a:lnTo>
                  <a:lnTo>
                    <a:pt x="6959333" y="1702600"/>
                  </a:lnTo>
                  <a:lnTo>
                    <a:pt x="6956704" y="1702600"/>
                  </a:lnTo>
                  <a:lnTo>
                    <a:pt x="6955587" y="1703070"/>
                  </a:lnTo>
                  <a:lnTo>
                    <a:pt x="6953720" y="1704924"/>
                  </a:lnTo>
                  <a:lnTo>
                    <a:pt x="6953250" y="1706041"/>
                  </a:lnTo>
                  <a:lnTo>
                    <a:pt x="6953250" y="1708683"/>
                  </a:lnTo>
                  <a:lnTo>
                    <a:pt x="6953720" y="1709801"/>
                  </a:lnTo>
                  <a:lnTo>
                    <a:pt x="6955587" y="1711655"/>
                  </a:lnTo>
                  <a:lnTo>
                    <a:pt x="6956704" y="1712125"/>
                  </a:lnTo>
                  <a:lnTo>
                    <a:pt x="6959333" y="1712125"/>
                  </a:lnTo>
                  <a:lnTo>
                    <a:pt x="6960451" y="1711655"/>
                  </a:lnTo>
                  <a:lnTo>
                    <a:pt x="6962318" y="1709801"/>
                  </a:lnTo>
                  <a:lnTo>
                    <a:pt x="6962775" y="1708683"/>
                  </a:lnTo>
                  <a:lnTo>
                    <a:pt x="6962775" y="1706041"/>
                  </a:lnTo>
                  <a:close/>
                </a:path>
                <a:path w="7010400" h="2847340">
                  <a:moveTo>
                    <a:pt x="6962775" y="1138516"/>
                  </a:moveTo>
                  <a:lnTo>
                    <a:pt x="6962318" y="1137399"/>
                  </a:lnTo>
                  <a:lnTo>
                    <a:pt x="6960451" y="1135532"/>
                  </a:lnTo>
                  <a:lnTo>
                    <a:pt x="6959333" y="1135075"/>
                  </a:lnTo>
                  <a:lnTo>
                    <a:pt x="6956704" y="1135075"/>
                  </a:lnTo>
                  <a:lnTo>
                    <a:pt x="6955587" y="1135532"/>
                  </a:lnTo>
                  <a:lnTo>
                    <a:pt x="6953720" y="1137399"/>
                  </a:lnTo>
                  <a:lnTo>
                    <a:pt x="6953250" y="1138516"/>
                  </a:lnTo>
                  <a:lnTo>
                    <a:pt x="6953250" y="1141145"/>
                  </a:lnTo>
                  <a:lnTo>
                    <a:pt x="6953720" y="1142263"/>
                  </a:lnTo>
                  <a:lnTo>
                    <a:pt x="6955587" y="1144130"/>
                  </a:lnTo>
                  <a:lnTo>
                    <a:pt x="6956704" y="1144600"/>
                  </a:lnTo>
                  <a:lnTo>
                    <a:pt x="6959333" y="1144600"/>
                  </a:lnTo>
                  <a:lnTo>
                    <a:pt x="6960451" y="1144130"/>
                  </a:lnTo>
                  <a:lnTo>
                    <a:pt x="6962318" y="1142263"/>
                  </a:lnTo>
                  <a:lnTo>
                    <a:pt x="6962775" y="1141145"/>
                  </a:lnTo>
                  <a:lnTo>
                    <a:pt x="6962775" y="1138516"/>
                  </a:lnTo>
                  <a:close/>
                </a:path>
                <a:path w="7010400" h="2847340">
                  <a:moveTo>
                    <a:pt x="6962775" y="570979"/>
                  </a:moveTo>
                  <a:lnTo>
                    <a:pt x="6962318" y="569861"/>
                  </a:lnTo>
                  <a:lnTo>
                    <a:pt x="6960451" y="568007"/>
                  </a:lnTo>
                  <a:lnTo>
                    <a:pt x="6959333" y="567537"/>
                  </a:lnTo>
                  <a:lnTo>
                    <a:pt x="6956704" y="567537"/>
                  </a:lnTo>
                  <a:lnTo>
                    <a:pt x="6955587" y="568007"/>
                  </a:lnTo>
                  <a:lnTo>
                    <a:pt x="6953720" y="569861"/>
                  </a:lnTo>
                  <a:lnTo>
                    <a:pt x="6953250" y="570979"/>
                  </a:lnTo>
                  <a:lnTo>
                    <a:pt x="6953250" y="573620"/>
                  </a:lnTo>
                  <a:lnTo>
                    <a:pt x="6953720" y="574738"/>
                  </a:lnTo>
                  <a:lnTo>
                    <a:pt x="6955587" y="576592"/>
                  </a:lnTo>
                  <a:lnTo>
                    <a:pt x="6956704" y="577062"/>
                  </a:lnTo>
                  <a:lnTo>
                    <a:pt x="6959333" y="577062"/>
                  </a:lnTo>
                  <a:lnTo>
                    <a:pt x="6960451" y="576592"/>
                  </a:lnTo>
                  <a:lnTo>
                    <a:pt x="6962318" y="574738"/>
                  </a:lnTo>
                  <a:lnTo>
                    <a:pt x="6962775" y="573620"/>
                  </a:lnTo>
                  <a:lnTo>
                    <a:pt x="6962775" y="570979"/>
                  </a:lnTo>
                  <a:close/>
                </a:path>
                <a:path w="7010400" h="2847340">
                  <a:moveTo>
                    <a:pt x="6962775" y="3454"/>
                  </a:moveTo>
                  <a:lnTo>
                    <a:pt x="6962318" y="2336"/>
                  </a:lnTo>
                  <a:lnTo>
                    <a:pt x="6960451" y="469"/>
                  </a:lnTo>
                  <a:lnTo>
                    <a:pt x="6959333" y="0"/>
                  </a:lnTo>
                  <a:lnTo>
                    <a:pt x="6956704" y="0"/>
                  </a:lnTo>
                  <a:lnTo>
                    <a:pt x="6955587" y="469"/>
                  </a:lnTo>
                  <a:lnTo>
                    <a:pt x="6953720" y="2336"/>
                  </a:lnTo>
                  <a:lnTo>
                    <a:pt x="6953250" y="3454"/>
                  </a:lnTo>
                  <a:lnTo>
                    <a:pt x="6953250" y="6083"/>
                  </a:lnTo>
                  <a:lnTo>
                    <a:pt x="6953720" y="7200"/>
                  </a:lnTo>
                  <a:lnTo>
                    <a:pt x="6955587" y="9067"/>
                  </a:lnTo>
                  <a:lnTo>
                    <a:pt x="6956704" y="9525"/>
                  </a:lnTo>
                  <a:lnTo>
                    <a:pt x="6959333" y="9525"/>
                  </a:lnTo>
                  <a:lnTo>
                    <a:pt x="6960451" y="9067"/>
                  </a:lnTo>
                  <a:lnTo>
                    <a:pt x="6962318" y="7200"/>
                  </a:lnTo>
                  <a:lnTo>
                    <a:pt x="6962775" y="6083"/>
                  </a:lnTo>
                  <a:lnTo>
                    <a:pt x="6962775" y="3454"/>
                  </a:lnTo>
                  <a:close/>
                </a:path>
                <a:path w="7010400" h="2847340">
                  <a:moveTo>
                    <a:pt x="7010400" y="2841104"/>
                  </a:moveTo>
                  <a:lnTo>
                    <a:pt x="7009943" y="2839986"/>
                  </a:lnTo>
                  <a:lnTo>
                    <a:pt x="7008076" y="2838132"/>
                  </a:lnTo>
                  <a:lnTo>
                    <a:pt x="7006958" y="2837662"/>
                  </a:lnTo>
                  <a:lnTo>
                    <a:pt x="7004329" y="2837662"/>
                  </a:lnTo>
                  <a:lnTo>
                    <a:pt x="7003199" y="2838132"/>
                  </a:lnTo>
                  <a:lnTo>
                    <a:pt x="7001345" y="2839986"/>
                  </a:lnTo>
                  <a:lnTo>
                    <a:pt x="7000875" y="2841104"/>
                  </a:lnTo>
                  <a:lnTo>
                    <a:pt x="7000875" y="2843746"/>
                  </a:lnTo>
                  <a:lnTo>
                    <a:pt x="7001345" y="2844863"/>
                  </a:lnTo>
                  <a:lnTo>
                    <a:pt x="7003199" y="2846717"/>
                  </a:lnTo>
                  <a:lnTo>
                    <a:pt x="7004329" y="2847187"/>
                  </a:lnTo>
                  <a:lnTo>
                    <a:pt x="7006958" y="2847187"/>
                  </a:lnTo>
                  <a:lnTo>
                    <a:pt x="7008076" y="2846717"/>
                  </a:lnTo>
                  <a:lnTo>
                    <a:pt x="7009943" y="2844863"/>
                  </a:lnTo>
                  <a:lnTo>
                    <a:pt x="7010400" y="2843746"/>
                  </a:lnTo>
                  <a:lnTo>
                    <a:pt x="7010400" y="2841104"/>
                  </a:lnTo>
                  <a:close/>
                </a:path>
                <a:path w="7010400" h="2847340">
                  <a:moveTo>
                    <a:pt x="7010400" y="2273579"/>
                  </a:moveTo>
                  <a:lnTo>
                    <a:pt x="7009943" y="2272449"/>
                  </a:lnTo>
                  <a:lnTo>
                    <a:pt x="7008076" y="2270595"/>
                  </a:lnTo>
                  <a:lnTo>
                    <a:pt x="7006958" y="2270125"/>
                  </a:lnTo>
                  <a:lnTo>
                    <a:pt x="7004329" y="2270125"/>
                  </a:lnTo>
                  <a:lnTo>
                    <a:pt x="7003199" y="2270595"/>
                  </a:lnTo>
                  <a:lnTo>
                    <a:pt x="7001345" y="2272449"/>
                  </a:lnTo>
                  <a:lnTo>
                    <a:pt x="7000875" y="2273579"/>
                  </a:lnTo>
                  <a:lnTo>
                    <a:pt x="7000875" y="2276208"/>
                  </a:lnTo>
                  <a:lnTo>
                    <a:pt x="7001345" y="2277326"/>
                  </a:lnTo>
                  <a:lnTo>
                    <a:pt x="7003199" y="2279192"/>
                  </a:lnTo>
                  <a:lnTo>
                    <a:pt x="7004329" y="2279650"/>
                  </a:lnTo>
                  <a:lnTo>
                    <a:pt x="7006958" y="2279650"/>
                  </a:lnTo>
                  <a:lnTo>
                    <a:pt x="7008076" y="2279192"/>
                  </a:lnTo>
                  <a:lnTo>
                    <a:pt x="7009943" y="2277326"/>
                  </a:lnTo>
                  <a:lnTo>
                    <a:pt x="7010400" y="2276208"/>
                  </a:lnTo>
                  <a:lnTo>
                    <a:pt x="7010400" y="2273579"/>
                  </a:lnTo>
                  <a:close/>
                </a:path>
                <a:path w="7010400" h="2847340">
                  <a:moveTo>
                    <a:pt x="7010400" y="1706041"/>
                  </a:moveTo>
                  <a:lnTo>
                    <a:pt x="7009943" y="1704924"/>
                  </a:lnTo>
                  <a:lnTo>
                    <a:pt x="7008076" y="1703070"/>
                  </a:lnTo>
                  <a:lnTo>
                    <a:pt x="7006958" y="1702600"/>
                  </a:lnTo>
                  <a:lnTo>
                    <a:pt x="7004329" y="1702600"/>
                  </a:lnTo>
                  <a:lnTo>
                    <a:pt x="7003199" y="1703070"/>
                  </a:lnTo>
                  <a:lnTo>
                    <a:pt x="7001345" y="1704924"/>
                  </a:lnTo>
                  <a:lnTo>
                    <a:pt x="7000875" y="1706041"/>
                  </a:lnTo>
                  <a:lnTo>
                    <a:pt x="7000875" y="1708683"/>
                  </a:lnTo>
                  <a:lnTo>
                    <a:pt x="7001345" y="1709801"/>
                  </a:lnTo>
                  <a:lnTo>
                    <a:pt x="7003199" y="1711655"/>
                  </a:lnTo>
                  <a:lnTo>
                    <a:pt x="7004329" y="1712125"/>
                  </a:lnTo>
                  <a:lnTo>
                    <a:pt x="7006958" y="1712125"/>
                  </a:lnTo>
                  <a:lnTo>
                    <a:pt x="7008076" y="1711655"/>
                  </a:lnTo>
                  <a:lnTo>
                    <a:pt x="7009943" y="1709801"/>
                  </a:lnTo>
                  <a:lnTo>
                    <a:pt x="7010400" y="1708683"/>
                  </a:lnTo>
                  <a:lnTo>
                    <a:pt x="7010400" y="1706041"/>
                  </a:lnTo>
                  <a:close/>
                </a:path>
                <a:path w="7010400" h="2847340">
                  <a:moveTo>
                    <a:pt x="7010400" y="1138516"/>
                  </a:moveTo>
                  <a:lnTo>
                    <a:pt x="7009943" y="1137399"/>
                  </a:lnTo>
                  <a:lnTo>
                    <a:pt x="7008076" y="1135532"/>
                  </a:lnTo>
                  <a:lnTo>
                    <a:pt x="7006958" y="1135075"/>
                  </a:lnTo>
                  <a:lnTo>
                    <a:pt x="7004329" y="1135075"/>
                  </a:lnTo>
                  <a:lnTo>
                    <a:pt x="7003199" y="1135532"/>
                  </a:lnTo>
                  <a:lnTo>
                    <a:pt x="7001345" y="1137399"/>
                  </a:lnTo>
                  <a:lnTo>
                    <a:pt x="7000875" y="1138516"/>
                  </a:lnTo>
                  <a:lnTo>
                    <a:pt x="7000875" y="1141145"/>
                  </a:lnTo>
                  <a:lnTo>
                    <a:pt x="7001345" y="1142263"/>
                  </a:lnTo>
                  <a:lnTo>
                    <a:pt x="7003199" y="1144130"/>
                  </a:lnTo>
                  <a:lnTo>
                    <a:pt x="7004329" y="1144600"/>
                  </a:lnTo>
                  <a:lnTo>
                    <a:pt x="7006958" y="1144600"/>
                  </a:lnTo>
                  <a:lnTo>
                    <a:pt x="7008076" y="1144130"/>
                  </a:lnTo>
                  <a:lnTo>
                    <a:pt x="7009943" y="1142263"/>
                  </a:lnTo>
                  <a:lnTo>
                    <a:pt x="7010400" y="1141145"/>
                  </a:lnTo>
                  <a:lnTo>
                    <a:pt x="7010400" y="1138516"/>
                  </a:lnTo>
                  <a:close/>
                </a:path>
                <a:path w="7010400" h="2847340">
                  <a:moveTo>
                    <a:pt x="7010400" y="570979"/>
                  </a:moveTo>
                  <a:lnTo>
                    <a:pt x="7009943" y="569861"/>
                  </a:lnTo>
                  <a:lnTo>
                    <a:pt x="7008076" y="568007"/>
                  </a:lnTo>
                  <a:lnTo>
                    <a:pt x="7006958" y="567537"/>
                  </a:lnTo>
                  <a:lnTo>
                    <a:pt x="7004329" y="567537"/>
                  </a:lnTo>
                  <a:lnTo>
                    <a:pt x="7003199" y="568007"/>
                  </a:lnTo>
                  <a:lnTo>
                    <a:pt x="7001345" y="569861"/>
                  </a:lnTo>
                  <a:lnTo>
                    <a:pt x="7000875" y="570979"/>
                  </a:lnTo>
                  <a:lnTo>
                    <a:pt x="7000875" y="573620"/>
                  </a:lnTo>
                  <a:lnTo>
                    <a:pt x="7001345" y="574738"/>
                  </a:lnTo>
                  <a:lnTo>
                    <a:pt x="7003199" y="576592"/>
                  </a:lnTo>
                  <a:lnTo>
                    <a:pt x="7004329" y="577062"/>
                  </a:lnTo>
                  <a:lnTo>
                    <a:pt x="7006958" y="577062"/>
                  </a:lnTo>
                  <a:lnTo>
                    <a:pt x="7008076" y="576592"/>
                  </a:lnTo>
                  <a:lnTo>
                    <a:pt x="7009943" y="574738"/>
                  </a:lnTo>
                  <a:lnTo>
                    <a:pt x="7010400" y="573620"/>
                  </a:lnTo>
                  <a:lnTo>
                    <a:pt x="7010400" y="570979"/>
                  </a:lnTo>
                  <a:close/>
                </a:path>
                <a:path w="7010400" h="2847340">
                  <a:moveTo>
                    <a:pt x="7010400" y="3454"/>
                  </a:moveTo>
                  <a:lnTo>
                    <a:pt x="7009943" y="2336"/>
                  </a:lnTo>
                  <a:lnTo>
                    <a:pt x="7008076" y="469"/>
                  </a:lnTo>
                  <a:lnTo>
                    <a:pt x="7006958" y="0"/>
                  </a:lnTo>
                  <a:lnTo>
                    <a:pt x="7004329" y="0"/>
                  </a:lnTo>
                  <a:lnTo>
                    <a:pt x="7003199" y="469"/>
                  </a:lnTo>
                  <a:lnTo>
                    <a:pt x="7001345" y="2336"/>
                  </a:lnTo>
                  <a:lnTo>
                    <a:pt x="7000875" y="3454"/>
                  </a:lnTo>
                  <a:lnTo>
                    <a:pt x="7000875" y="6083"/>
                  </a:lnTo>
                  <a:lnTo>
                    <a:pt x="7001345" y="7200"/>
                  </a:lnTo>
                  <a:lnTo>
                    <a:pt x="7003199" y="9067"/>
                  </a:lnTo>
                  <a:lnTo>
                    <a:pt x="7004329" y="9525"/>
                  </a:lnTo>
                  <a:lnTo>
                    <a:pt x="7006958" y="9525"/>
                  </a:lnTo>
                  <a:lnTo>
                    <a:pt x="7008076" y="9067"/>
                  </a:lnTo>
                  <a:lnTo>
                    <a:pt x="7009943" y="7200"/>
                  </a:lnTo>
                  <a:lnTo>
                    <a:pt x="7010400" y="6083"/>
                  </a:lnTo>
                  <a:lnTo>
                    <a:pt x="7010400" y="3454"/>
                  </a:lnTo>
                  <a:close/>
                </a:path>
              </a:pathLst>
            </a:custGeom>
            <a:solidFill>
              <a:srgbClr val="C7C6C3"/>
            </a:solidFill>
          </p:spPr>
          <p:txBody>
            <a:bodyPr wrap="square" lIns="0" tIns="0" rIns="0" bIns="0" rtlCol="0"/>
            <a:lstStyle/>
            <a:p>
              <a:endParaRPr/>
            </a:p>
          </p:txBody>
        </p:sp>
        <p:sp>
          <p:nvSpPr>
            <p:cNvPr id="10" name="object 10"/>
            <p:cNvSpPr/>
            <p:nvPr/>
          </p:nvSpPr>
          <p:spPr>
            <a:xfrm>
              <a:off x="1262708" y="5671103"/>
              <a:ext cx="6566534" cy="2850515"/>
            </a:xfrm>
            <a:custGeom>
              <a:avLst/>
              <a:gdLst/>
              <a:ahLst/>
              <a:cxnLst/>
              <a:rect l="l" t="t" r="r" b="b"/>
              <a:pathLst>
                <a:path w="6566534" h="2850515">
                  <a:moveTo>
                    <a:pt x="0" y="351415"/>
                  </a:moveTo>
                  <a:lnTo>
                    <a:pt x="596926" y="23041"/>
                  </a:lnTo>
                  <a:lnTo>
                    <a:pt x="1193853" y="2070126"/>
                  </a:lnTo>
                  <a:lnTo>
                    <a:pt x="1790780" y="2850482"/>
                  </a:lnTo>
                  <a:lnTo>
                    <a:pt x="2387707" y="1201917"/>
                  </a:lnTo>
                  <a:lnTo>
                    <a:pt x="2984634" y="1313948"/>
                  </a:lnTo>
                  <a:lnTo>
                    <a:pt x="3581561" y="1497033"/>
                  </a:lnTo>
                  <a:lnTo>
                    <a:pt x="4178488" y="1403277"/>
                  </a:lnTo>
                  <a:lnTo>
                    <a:pt x="4775414" y="1296922"/>
                  </a:lnTo>
                  <a:lnTo>
                    <a:pt x="5372341" y="1232223"/>
                  </a:lnTo>
                  <a:lnTo>
                    <a:pt x="5969268" y="1244255"/>
                  </a:lnTo>
                  <a:lnTo>
                    <a:pt x="6566195" y="0"/>
                  </a:lnTo>
                </a:path>
              </a:pathLst>
            </a:custGeom>
            <a:ln w="28574">
              <a:solidFill>
                <a:srgbClr val="118C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2051276" y="5036298"/>
              <a:ext cx="1774280" cy="120371"/>
            </a:xfrm>
            <a:prstGeom prst="rect">
              <a:avLst/>
            </a:prstGeom>
          </p:spPr>
        </p:pic>
        <p:sp>
          <p:nvSpPr>
            <p:cNvPr id="12" name="object 12"/>
            <p:cNvSpPr/>
            <p:nvPr/>
          </p:nvSpPr>
          <p:spPr>
            <a:xfrm>
              <a:off x="9582149"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13" name="object 13"/>
            <p:cNvSpPr/>
            <p:nvPr/>
          </p:nvSpPr>
          <p:spPr>
            <a:xfrm>
              <a:off x="8867775" y="5667374"/>
              <a:ext cx="800100" cy="9525"/>
            </a:xfrm>
            <a:custGeom>
              <a:avLst/>
              <a:gdLst/>
              <a:ahLst/>
              <a:cxnLst/>
              <a:rect l="l" t="t" r="r" b="b"/>
              <a:pathLst>
                <a:path w="800100" h="9525">
                  <a:moveTo>
                    <a:pt x="800099" y="9525"/>
                  </a:moveTo>
                  <a:lnTo>
                    <a:pt x="0" y="9525"/>
                  </a:lnTo>
                  <a:lnTo>
                    <a:pt x="0" y="0"/>
                  </a:lnTo>
                  <a:lnTo>
                    <a:pt x="800099" y="0"/>
                  </a:lnTo>
                  <a:lnTo>
                    <a:pt x="800099" y="9525"/>
                  </a:lnTo>
                  <a:close/>
                </a:path>
              </a:pathLst>
            </a:custGeom>
            <a:solidFill>
              <a:srgbClr val="118CFF"/>
            </a:solidFill>
          </p:spPr>
          <p:txBody>
            <a:bodyPr wrap="square" lIns="0" tIns="0" rIns="0" bIns="0" rtlCol="0"/>
            <a:lstStyle/>
            <a:p>
              <a:endParaRPr/>
            </a:p>
          </p:txBody>
        </p:sp>
      </p:grpSp>
      <p:sp>
        <p:nvSpPr>
          <p:cNvPr id="14" name="object 14"/>
          <p:cNvSpPr txBox="1"/>
          <p:nvPr/>
        </p:nvSpPr>
        <p:spPr>
          <a:xfrm>
            <a:off x="818696" y="8342746"/>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15" name="object 15"/>
          <p:cNvSpPr txBox="1"/>
          <p:nvPr/>
        </p:nvSpPr>
        <p:spPr>
          <a:xfrm>
            <a:off x="754681" y="7757886"/>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10K</a:t>
            </a:r>
            <a:endParaRPr sz="900">
              <a:latin typeface="Segoe UI"/>
              <a:cs typeface="Segoe UI"/>
            </a:endParaRPr>
          </a:p>
        </p:txBody>
      </p:sp>
      <p:sp>
        <p:nvSpPr>
          <p:cNvPr id="16" name="object 16"/>
          <p:cNvSpPr txBox="1"/>
          <p:nvPr/>
        </p:nvSpPr>
        <p:spPr>
          <a:xfrm>
            <a:off x="754681" y="7173026"/>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15K</a:t>
            </a:r>
            <a:endParaRPr sz="900">
              <a:latin typeface="Segoe UI"/>
              <a:cs typeface="Segoe UI"/>
            </a:endParaRPr>
          </a:p>
        </p:txBody>
      </p:sp>
      <p:sp>
        <p:nvSpPr>
          <p:cNvPr id="17" name="object 17"/>
          <p:cNvSpPr txBox="1"/>
          <p:nvPr/>
        </p:nvSpPr>
        <p:spPr>
          <a:xfrm>
            <a:off x="754681" y="658816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20K</a:t>
            </a:r>
            <a:endParaRPr sz="900">
              <a:latin typeface="Segoe UI"/>
              <a:cs typeface="Segoe UI"/>
            </a:endParaRPr>
          </a:p>
        </p:txBody>
      </p:sp>
      <p:sp>
        <p:nvSpPr>
          <p:cNvPr id="18" name="object 18"/>
          <p:cNvSpPr txBox="1"/>
          <p:nvPr/>
        </p:nvSpPr>
        <p:spPr>
          <a:xfrm>
            <a:off x="754681" y="6003306"/>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25K</a:t>
            </a:r>
            <a:endParaRPr sz="900">
              <a:latin typeface="Segoe UI"/>
              <a:cs typeface="Segoe UI"/>
            </a:endParaRPr>
          </a:p>
        </p:txBody>
      </p:sp>
      <p:sp>
        <p:nvSpPr>
          <p:cNvPr id="19" name="object 19"/>
          <p:cNvSpPr txBox="1"/>
          <p:nvPr/>
        </p:nvSpPr>
        <p:spPr>
          <a:xfrm>
            <a:off x="754681" y="5418444"/>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30K</a:t>
            </a:r>
            <a:endParaRPr sz="900">
              <a:latin typeface="Segoe UI"/>
              <a:cs typeface="Segoe UI"/>
            </a:endParaRPr>
          </a:p>
        </p:txBody>
      </p:sp>
      <p:sp>
        <p:nvSpPr>
          <p:cNvPr id="20" name="object 20"/>
          <p:cNvSpPr txBox="1"/>
          <p:nvPr/>
        </p:nvSpPr>
        <p:spPr>
          <a:xfrm>
            <a:off x="4512727" y="9567172"/>
            <a:ext cx="420255" cy="197950"/>
          </a:xfrm>
          <a:prstGeom prst="rect">
            <a:avLst/>
          </a:prstGeom>
        </p:spPr>
        <p:txBody>
          <a:bodyPr vert="horz" wrap="square" lIns="0" tIns="13156" rIns="0" bIns="0" rtlCol="0">
            <a:spAutoFit/>
          </a:bodyPr>
          <a:lstStyle/>
          <a:p>
            <a:pPr marL="13156">
              <a:spcBef>
                <a:spcPts val="104"/>
              </a:spcBef>
            </a:pPr>
            <a:r>
              <a:rPr sz="1200" spc="-57" dirty="0">
                <a:solidFill>
                  <a:srgbClr val="252423"/>
                </a:solidFill>
                <a:latin typeface="Trebuchet MS"/>
                <a:cs typeface="Trebuchet MS"/>
              </a:rPr>
              <a:t>Month</a:t>
            </a:r>
            <a:endParaRPr sz="1200">
              <a:latin typeface="Trebuchet MS"/>
              <a:cs typeface="Trebuchet MS"/>
            </a:endParaRPr>
          </a:p>
        </p:txBody>
      </p:sp>
      <p:sp>
        <p:nvSpPr>
          <p:cNvPr id="21" name="object 21"/>
          <p:cNvSpPr txBox="1"/>
          <p:nvPr/>
        </p:nvSpPr>
        <p:spPr>
          <a:xfrm>
            <a:off x="516566" y="6750332"/>
            <a:ext cx="166712" cy="1022155"/>
          </a:xfrm>
          <a:prstGeom prst="rect">
            <a:avLst/>
          </a:prstGeom>
        </p:spPr>
        <p:txBody>
          <a:bodyPr vert="vert270" wrap="square" lIns="0" tIns="0" rIns="0" bIns="0" rtlCol="0">
            <a:spAutoFit/>
          </a:bodyPr>
          <a:lstStyle/>
          <a:p>
            <a:pPr marL="13156">
              <a:lnSpc>
                <a:spcPts val="1321"/>
              </a:lnSpc>
            </a:pPr>
            <a:r>
              <a:rPr sz="1200" spc="-31" dirty="0">
                <a:solidFill>
                  <a:srgbClr val="252423"/>
                </a:solidFill>
                <a:latin typeface="Trebuchet MS"/>
                <a:cs typeface="Trebuchet MS"/>
              </a:rPr>
              <a:t>Sum</a:t>
            </a:r>
            <a:r>
              <a:rPr sz="1200" spc="-78" dirty="0">
                <a:solidFill>
                  <a:srgbClr val="252423"/>
                </a:solidFill>
                <a:latin typeface="Trebuchet MS"/>
                <a:cs typeface="Trebuchet MS"/>
              </a:rPr>
              <a:t> </a:t>
            </a:r>
            <a:r>
              <a:rPr sz="1200" spc="-98" dirty="0">
                <a:solidFill>
                  <a:srgbClr val="252423"/>
                </a:solidFill>
                <a:latin typeface="Trebuchet MS"/>
                <a:cs typeface="Trebuchet MS"/>
              </a:rPr>
              <a:t>of</a:t>
            </a:r>
            <a:r>
              <a:rPr sz="1200" spc="-73" dirty="0">
                <a:solidFill>
                  <a:srgbClr val="252423"/>
                </a:solidFill>
                <a:latin typeface="Trebuchet MS"/>
                <a:cs typeface="Trebuchet MS"/>
              </a:rPr>
              <a:t> </a:t>
            </a:r>
            <a:r>
              <a:rPr sz="1200" spc="-83" dirty="0">
                <a:solidFill>
                  <a:srgbClr val="252423"/>
                </a:solidFill>
                <a:latin typeface="Trebuchet MS"/>
                <a:cs typeface="Trebuchet MS"/>
              </a:rPr>
              <a:t>Quantity</a:t>
            </a:r>
            <a:endParaRPr sz="1200">
              <a:latin typeface="Trebuchet MS"/>
              <a:cs typeface="Trebuchet MS"/>
            </a:endParaRPr>
          </a:p>
        </p:txBody>
      </p:sp>
      <p:sp>
        <p:nvSpPr>
          <p:cNvPr id="22" name="object 22"/>
          <p:cNvSpPr txBox="1"/>
          <p:nvPr/>
        </p:nvSpPr>
        <p:spPr>
          <a:xfrm rot="19560000">
            <a:off x="867978" y="9156805"/>
            <a:ext cx="416433"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January</a:t>
            </a:r>
            <a:endParaRPr sz="900">
              <a:latin typeface="Segoe UI"/>
              <a:cs typeface="Segoe UI"/>
            </a:endParaRPr>
          </a:p>
        </p:txBody>
      </p:sp>
      <p:sp>
        <p:nvSpPr>
          <p:cNvPr id="23" name="object 23"/>
          <p:cNvSpPr txBox="1"/>
          <p:nvPr/>
        </p:nvSpPr>
        <p:spPr>
          <a:xfrm rot="19560000">
            <a:off x="1433738" y="9174459"/>
            <a:ext cx="475564"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February</a:t>
            </a:r>
            <a:endParaRPr sz="900">
              <a:latin typeface="Segoe UI"/>
              <a:cs typeface="Segoe UI"/>
            </a:endParaRPr>
          </a:p>
        </p:txBody>
      </p:sp>
      <p:sp>
        <p:nvSpPr>
          <p:cNvPr id="24" name="object 24"/>
          <p:cNvSpPr txBox="1"/>
          <p:nvPr/>
        </p:nvSpPr>
        <p:spPr>
          <a:xfrm rot="19560000">
            <a:off x="2166611" y="9137775"/>
            <a:ext cx="353700"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March</a:t>
            </a:r>
            <a:endParaRPr sz="900">
              <a:latin typeface="Segoe UI"/>
              <a:cs typeface="Segoe UI"/>
            </a:endParaRPr>
          </a:p>
        </p:txBody>
      </p:sp>
      <p:sp>
        <p:nvSpPr>
          <p:cNvPr id="25" name="object 25"/>
          <p:cNvSpPr txBox="1"/>
          <p:nvPr/>
        </p:nvSpPr>
        <p:spPr>
          <a:xfrm rot="19560000">
            <a:off x="2860859" y="9113228"/>
            <a:ext cx="275021"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April</a:t>
            </a:r>
            <a:endParaRPr sz="900">
              <a:latin typeface="Segoe UI"/>
              <a:cs typeface="Segoe UI"/>
            </a:endParaRPr>
          </a:p>
        </p:txBody>
      </p:sp>
      <p:sp>
        <p:nvSpPr>
          <p:cNvPr id="26" name="object 26"/>
          <p:cNvSpPr txBox="1"/>
          <p:nvPr/>
        </p:nvSpPr>
        <p:spPr>
          <a:xfrm rot="19560000">
            <a:off x="3498758" y="9107255"/>
            <a:ext cx="256726" cy="117790"/>
          </a:xfrm>
          <a:prstGeom prst="rect">
            <a:avLst/>
          </a:prstGeom>
        </p:spPr>
        <p:txBody>
          <a:bodyPr vert="horz" wrap="square" lIns="0" tIns="0" rIns="0" bIns="0" rtlCol="0">
            <a:spAutoFit/>
          </a:bodyPr>
          <a:lstStyle/>
          <a:p>
            <a:pPr>
              <a:lnSpc>
                <a:spcPts val="932"/>
              </a:lnSpc>
            </a:pPr>
            <a:r>
              <a:rPr sz="900" spc="-26" dirty="0">
                <a:solidFill>
                  <a:srgbClr val="605D5C"/>
                </a:solidFill>
                <a:latin typeface="Segoe UI"/>
                <a:cs typeface="Segoe UI"/>
              </a:rPr>
              <a:t>May</a:t>
            </a:r>
            <a:endParaRPr sz="900">
              <a:latin typeface="Segoe UI"/>
              <a:cs typeface="Segoe UI"/>
            </a:endParaRPr>
          </a:p>
        </p:txBody>
      </p:sp>
      <p:sp>
        <p:nvSpPr>
          <p:cNvPr id="27" name="object 27"/>
          <p:cNvSpPr txBox="1"/>
          <p:nvPr/>
        </p:nvSpPr>
        <p:spPr>
          <a:xfrm rot="19560000">
            <a:off x="4106679" y="9111396"/>
            <a:ext cx="269678"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June</a:t>
            </a:r>
            <a:endParaRPr sz="900">
              <a:latin typeface="Segoe UI"/>
              <a:cs typeface="Segoe UI"/>
            </a:endParaRPr>
          </a:p>
        </p:txBody>
      </p:sp>
      <p:sp>
        <p:nvSpPr>
          <p:cNvPr id="28" name="object 28"/>
          <p:cNvSpPr txBox="1"/>
          <p:nvPr/>
        </p:nvSpPr>
        <p:spPr>
          <a:xfrm rot="19560000">
            <a:off x="4763239" y="9099041"/>
            <a:ext cx="231381"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July</a:t>
            </a:r>
            <a:endParaRPr sz="900">
              <a:latin typeface="Segoe UI"/>
              <a:cs typeface="Segoe UI"/>
            </a:endParaRPr>
          </a:p>
        </p:txBody>
      </p:sp>
      <p:sp>
        <p:nvSpPr>
          <p:cNvPr id="29" name="object 29"/>
          <p:cNvSpPr txBox="1"/>
          <p:nvPr/>
        </p:nvSpPr>
        <p:spPr>
          <a:xfrm rot="19560000">
            <a:off x="5231302" y="9149612"/>
            <a:ext cx="393098"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August</a:t>
            </a:r>
            <a:endParaRPr sz="900">
              <a:latin typeface="Segoe UI"/>
              <a:cs typeface="Segoe UI"/>
            </a:endParaRPr>
          </a:p>
        </p:txBody>
      </p:sp>
      <p:sp>
        <p:nvSpPr>
          <p:cNvPr id="30" name="object 30"/>
          <p:cNvSpPr txBox="1"/>
          <p:nvPr/>
        </p:nvSpPr>
        <p:spPr>
          <a:xfrm rot="19560000">
            <a:off x="5672003" y="9207619"/>
            <a:ext cx="588068"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September</a:t>
            </a:r>
            <a:endParaRPr sz="900">
              <a:latin typeface="Segoe UI"/>
              <a:cs typeface="Segoe UI"/>
            </a:endParaRPr>
          </a:p>
        </p:txBody>
      </p:sp>
      <p:sp>
        <p:nvSpPr>
          <p:cNvPr id="31" name="object 31"/>
          <p:cNvSpPr txBox="1"/>
          <p:nvPr/>
        </p:nvSpPr>
        <p:spPr>
          <a:xfrm rot="19560000">
            <a:off x="6422046" y="9165774"/>
            <a:ext cx="446241"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October</a:t>
            </a:r>
            <a:endParaRPr sz="900">
              <a:latin typeface="Segoe UI"/>
              <a:cs typeface="Segoe UI"/>
            </a:endParaRPr>
          </a:p>
        </p:txBody>
      </p:sp>
      <p:sp>
        <p:nvSpPr>
          <p:cNvPr id="32" name="object 32"/>
          <p:cNvSpPr txBox="1"/>
          <p:nvPr/>
        </p:nvSpPr>
        <p:spPr>
          <a:xfrm rot="19560000">
            <a:off x="6930252" y="9201874"/>
            <a:ext cx="568697"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November</a:t>
            </a:r>
            <a:endParaRPr sz="900">
              <a:latin typeface="Segoe UI"/>
              <a:cs typeface="Segoe UI"/>
            </a:endParaRPr>
          </a:p>
        </p:txBody>
      </p:sp>
      <p:sp>
        <p:nvSpPr>
          <p:cNvPr id="33" name="object 33"/>
          <p:cNvSpPr txBox="1"/>
          <p:nvPr/>
        </p:nvSpPr>
        <p:spPr>
          <a:xfrm rot="19560000">
            <a:off x="7563876" y="9197575"/>
            <a:ext cx="553867"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December</a:t>
            </a:r>
            <a:endParaRPr sz="900">
              <a:latin typeface="Segoe UI"/>
              <a:cs typeface="Segoe UI"/>
            </a:endParaRPr>
          </a:p>
        </p:txBody>
      </p:sp>
      <p:sp>
        <p:nvSpPr>
          <p:cNvPr id="34" name="object 34"/>
          <p:cNvSpPr txBox="1"/>
          <p:nvPr/>
        </p:nvSpPr>
        <p:spPr>
          <a:xfrm>
            <a:off x="9249559" y="5392200"/>
            <a:ext cx="269834"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Year</a:t>
            </a:r>
            <a:endParaRPr sz="1000">
              <a:latin typeface="Segoe UI"/>
              <a:cs typeface="Segoe UI"/>
            </a:endParaRPr>
          </a:p>
        </p:txBody>
      </p:sp>
      <p:sp>
        <p:nvSpPr>
          <p:cNvPr id="35" name="object 35"/>
          <p:cNvSpPr txBox="1"/>
          <p:nvPr/>
        </p:nvSpPr>
        <p:spPr>
          <a:xfrm>
            <a:off x="9249558" y="5724663"/>
            <a:ext cx="120073" cy="122335"/>
          </a:xfrm>
          <a:prstGeom prst="rect">
            <a:avLst/>
          </a:prstGeom>
        </p:spPr>
        <p:txBody>
          <a:bodyPr vert="horz" wrap="square" lIns="0" tIns="14472" rIns="0" bIns="0" rtlCol="0">
            <a:spAutoFit/>
          </a:bodyPr>
          <a:lstStyle/>
          <a:p>
            <a:pPr marL="13156">
              <a:spcBef>
                <a:spcPts val="114"/>
              </a:spcBef>
            </a:pPr>
            <a:r>
              <a:rPr sz="700" spc="-52" dirty="0">
                <a:solidFill>
                  <a:srgbClr val="252423"/>
                </a:solidFill>
                <a:latin typeface="Arial MT"/>
                <a:cs typeface="Arial MT"/>
              </a:rPr>
              <a:t></a:t>
            </a:r>
            <a:endParaRPr sz="700">
              <a:latin typeface="Arial MT"/>
              <a:cs typeface="Arial MT"/>
            </a:endParaRPr>
          </a:p>
        </p:txBody>
      </p:sp>
      <p:grpSp>
        <p:nvGrpSpPr>
          <p:cNvPr id="36" name="object 36"/>
          <p:cNvGrpSpPr/>
          <p:nvPr/>
        </p:nvGrpSpPr>
        <p:grpSpPr>
          <a:xfrm>
            <a:off x="10044546" y="5388897"/>
            <a:ext cx="2236519" cy="461344"/>
            <a:chOff x="9667875" y="5229225"/>
            <a:chExt cx="2152650" cy="447675"/>
          </a:xfrm>
        </p:grpSpPr>
        <p:sp>
          <p:nvSpPr>
            <p:cNvPr id="37" name="object 37"/>
            <p:cNvSpPr/>
            <p:nvPr/>
          </p:nvSpPr>
          <p:spPr>
            <a:xfrm>
              <a:off x="10429874"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38" name="object 38"/>
            <p:cNvSpPr/>
            <p:nvPr/>
          </p:nvSpPr>
          <p:spPr>
            <a:xfrm>
              <a:off x="9667875" y="5667374"/>
              <a:ext cx="847725" cy="9525"/>
            </a:xfrm>
            <a:custGeom>
              <a:avLst/>
              <a:gdLst/>
              <a:ahLst/>
              <a:cxnLst/>
              <a:rect l="l" t="t" r="r" b="b"/>
              <a:pathLst>
                <a:path w="847725" h="9525">
                  <a:moveTo>
                    <a:pt x="847724" y="9525"/>
                  </a:moveTo>
                  <a:lnTo>
                    <a:pt x="0" y="9525"/>
                  </a:lnTo>
                  <a:lnTo>
                    <a:pt x="0" y="0"/>
                  </a:lnTo>
                  <a:lnTo>
                    <a:pt x="847724" y="0"/>
                  </a:lnTo>
                  <a:lnTo>
                    <a:pt x="847724" y="9525"/>
                  </a:lnTo>
                  <a:close/>
                </a:path>
              </a:pathLst>
            </a:custGeom>
            <a:solidFill>
              <a:srgbClr val="118CFF"/>
            </a:solidFill>
          </p:spPr>
          <p:txBody>
            <a:bodyPr wrap="square" lIns="0" tIns="0" rIns="0" bIns="0" rtlCol="0"/>
            <a:lstStyle/>
            <a:p>
              <a:endParaRPr/>
            </a:p>
          </p:txBody>
        </p:sp>
        <p:sp>
          <p:nvSpPr>
            <p:cNvPr id="39" name="object 39"/>
            <p:cNvSpPr/>
            <p:nvPr/>
          </p:nvSpPr>
          <p:spPr>
            <a:xfrm>
              <a:off x="11048999"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40" name="object 40"/>
            <p:cNvSpPr/>
            <p:nvPr/>
          </p:nvSpPr>
          <p:spPr>
            <a:xfrm>
              <a:off x="10515600" y="5667374"/>
              <a:ext cx="619125" cy="9525"/>
            </a:xfrm>
            <a:custGeom>
              <a:avLst/>
              <a:gdLst/>
              <a:ahLst/>
              <a:cxnLst/>
              <a:rect l="l" t="t" r="r" b="b"/>
              <a:pathLst>
                <a:path w="619125" h="9525">
                  <a:moveTo>
                    <a:pt x="619124" y="9525"/>
                  </a:moveTo>
                  <a:lnTo>
                    <a:pt x="0" y="9525"/>
                  </a:lnTo>
                  <a:lnTo>
                    <a:pt x="0" y="0"/>
                  </a:lnTo>
                  <a:lnTo>
                    <a:pt x="619124" y="0"/>
                  </a:lnTo>
                  <a:lnTo>
                    <a:pt x="619124" y="9525"/>
                  </a:lnTo>
                  <a:close/>
                </a:path>
              </a:pathLst>
            </a:custGeom>
            <a:solidFill>
              <a:srgbClr val="118CFF"/>
            </a:solidFill>
          </p:spPr>
          <p:txBody>
            <a:bodyPr wrap="square" lIns="0" tIns="0" rIns="0" bIns="0" rtlCol="0"/>
            <a:lstStyle/>
            <a:p>
              <a:endParaRPr/>
            </a:p>
          </p:txBody>
        </p:sp>
        <p:sp>
          <p:nvSpPr>
            <p:cNvPr id="41" name="object 41"/>
            <p:cNvSpPr/>
            <p:nvPr/>
          </p:nvSpPr>
          <p:spPr>
            <a:xfrm>
              <a:off x="11734799"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42" name="object 42"/>
            <p:cNvSpPr/>
            <p:nvPr/>
          </p:nvSpPr>
          <p:spPr>
            <a:xfrm>
              <a:off x="11134725" y="5667374"/>
              <a:ext cx="685800" cy="9525"/>
            </a:xfrm>
            <a:custGeom>
              <a:avLst/>
              <a:gdLst/>
              <a:ahLst/>
              <a:cxnLst/>
              <a:rect l="l" t="t" r="r" b="b"/>
              <a:pathLst>
                <a:path w="685800" h="9525">
                  <a:moveTo>
                    <a:pt x="685799" y="9525"/>
                  </a:moveTo>
                  <a:lnTo>
                    <a:pt x="0" y="9525"/>
                  </a:lnTo>
                  <a:lnTo>
                    <a:pt x="0" y="0"/>
                  </a:lnTo>
                  <a:lnTo>
                    <a:pt x="685799" y="0"/>
                  </a:lnTo>
                  <a:lnTo>
                    <a:pt x="685799" y="9525"/>
                  </a:lnTo>
                  <a:close/>
                </a:path>
              </a:pathLst>
            </a:custGeom>
            <a:solidFill>
              <a:srgbClr val="118CFF"/>
            </a:solidFill>
          </p:spPr>
          <p:txBody>
            <a:bodyPr wrap="square" lIns="0" tIns="0" rIns="0" bIns="0" rtlCol="0"/>
            <a:lstStyle/>
            <a:p>
              <a:endParaRPr/>
            </a:p>
          </p:txBody>
        </p:sp>
      </p:grpSp>
      <p:sp>
        <p:nvSpPr>
          <p:cNvPr id="43" name="object 43"/>
          <p:cNvSpPr txBox="1"/>
          <p:nvPr/>
        </p:nvSpPr>
        <p:spPr>
          <a:xfrm>
            <a:off x="10082377" y="5392200"/>
            <a:ext cx="473034"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Quarter</a:t>
            </a:r>
            <a:endParaRPr sz="1000">
              <a:latin typeface="Segoe UI"/>
              <a:cs typeface="Segoe UI"/>
            </a:endParaRPr>
          </a:p>
        </p:txBody>
      </p:sp>
      <p:sp>
        <p:nvSpPr>
          <p:cNvPr id="44" name="object 44"/>
          <p:cNvSpPr txBox="1"/>
          <p:nvPr/>
        </p:nvSpPr>
        <p:spPr>
          <a:xfrm>
            <a:off x="10965913" y="5392200"/>
            <a:ext cx="893288" cy="167173"/>
          </a:xfrm>
          <a:prstGeom prst="rect">
            <a:avLst/>
          </a:prstGeom>
        </p:spPr>
        <p:txBody>
          <a:bodyPr vert="horz" wrap="square" lIns="0" tIns="13156" rIns="0" bIns="0" rtlCol="0">
            <a:spAutoFit/>
          </a:bodyPr>
          <a:lstStyle/>
          <a:p>
            <a:pPr marL="13156">
              <a:spcBef>
                <a:spcPts val="104"/>
              </a:spcBef>
              <a:tabLst>
                <a:tab pos="653850" algn="l"/>
              </a:tabLst>
            </a:pPr>
            <a:r>
              <a:rPr sz="1000" spc="-10" dirty="0">
                <a:solidFill>
                  <a:srgbClr val="252423"/>
                </a:solidFill>
                <a:latin typeface="Segoe UI"/>
                <a:cs typeface="Segoe UI"/>
              </a:rPr>
              <a:t>Month</a:t>
            </a:r>
            <a:r>
              <a:rPr sz="1000" dirty="0">
                <a:solidFill>
                  <a:srgbClr val="252423"/>
                </a:solidFill>
                <a:latin typeface="Segoe UI"/>
                <a:cs typeface="Segoe UI"/>
              </a:rPr>
              <a:t>	</a:t>
            </a:r>
            <a:r>
              <a:rPr sz="1000" spc="-26" dirty="0">
                <a:solidFill>
                  <a:srgbClr val="252423"/>
                </a:solidFill>
                <a:latin typeface="Segoe UI"/>
                <a:cs typeface="Segoe UI"/>
              </a:rPr>
              <a:t>Day</a:t>
            </a:r>
            <a:endParaRPr sz="1000">
              <a:latin typeface="Segoe UI"/>
              <a:cs typeface="Segoe UI"/>
            </a:endParaRPr>
          </a:p>
        </p:txBody>
      </p:sp>
      <p:grpSp>
        <p:nvGrpSpPr>
          <p:cNvPr id="45" name="object 45"/>
          <p:cNvGrpSpPr/>
          <p:nvPr/>
        </p:nvGrpSpPr>
        <p:grpSpPr>
          <a:xfrm>
            <a:off x="12281066" y="5388897"/>
            <a:ext cx="2206831" cy="461344"/>
            <a:chOff x="11820525" y="5229225"/>
            <a:chExt cx="2124075" cy="447675"/>
          </a:xfrm>
        </p:grpSpPr>
        <p:sp>
          <p:nvSpPr>
            <p:cNvPr id="46" name="object 46"/>
            <p:cNvSpPr/>
            <p:nvPr/>
          </p:nvSpPr>
          <p:spPr>
            <a:xfrm>
              <a:off x="12839699"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47" name="object 47"/>
            <p:cNvSpPr/>
            <p:nvPr/>
          </p:nvSpPr>
          <p:spPr>
            <a:xfrm>
              <a:off x="11820525" y="5667374"/>
              <a:ext cx="1104900" cy="9525"/>
            </a:xfrm>
            <a:custGeom>
              <a:avLst/>
              <a:gdLst/>
              <a:ahLst/>
              <a:cxnLst/>
              <a:rect l="l" t="t" r="r" b="b"/>
              <a:pathLst>
                <a:path w="1104900" h="9525">
                  <a:moveTo>
                    <a:pt x="1104899" y="9525"/>
                  </a:moveTo>
                  <a:lnTo>
                    <a:pt x="0" y="9525"/>
                  </a:lnTo>
                  <a:lnTo>
                    <a:pt x="0" y="0"/>
                  </a:lnTo>
                  <a:lnTo>
                    <a:pt x="1104899" y="0"/>
                  </a:lnTo>
                  <a:lnTo>
                    <a:pt x="1104899" y="9525"/>
                  </a:lnTo>
                  <a:close/>
                </a:path>
              </a:pathLst>
            </a:custGeom>
            <a:solidFill>
              <a:srgbClr val="118CFF"/>
            </a:solidFill>
          </p:spPr>
          <p:txBody>
            <a:bodyPr wrap="square" lIns="0" tIns="0" rIns="0" bIns="0" rtlCol="0"/>
            <a:lstStyle/>
            <a:p>
              <a:endParaRPr/>
            </a:p>
          </p:txBody>
        </p:sp>
        <p:sp>
          <p:nvSpPr>
            <p:cNvPr id="48" name="object 48"/>
            <p:cNvSpPr/>
            <p:nvPr/>
          </p:nvSpPr>
          <p:spPr>
            <a:xfrm>
              <a:off x="13858874"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49" name="object 49"/>
            <p:cNvSpPr/>
            <p:nvPr/>
          </p:nvSpPr>
          <p:spPr>
            <a:xfrm>
              <a:off x="12925425" y="5667374"/>
              <a:ext cx="1019175" cy="9525"/>
            </a:xfrm>
            <a:custGeom>
              <a:avLst/>
              <a:gdLst/>
              <a:ahLst/>
              <a:cxnLst/>
              <a:rect l="l" t="t" r="r" b="b"/>
              <a:pathLst>
                <a:path w="1019175" h="9525">
                  <a:moveTo>
                    <a:pt x="1019174" y="9525"/>
                  </a:moveTo>
                  <a:lnTo>
                    <a:pt x="0" y="9525"/>
                  </a:lnTo>
                  <a:lnTo>
                    <a:pt x="0" y="0"/>
                  </a:lnTo>
                  <a:lnTo>
                    <a:pt x="1019174" y="0"/>
                  </a:lnTo>
                  <a:lnTo>
                    <a:pt x="1019174" y="9525"/>
                  </a:lnTo>
                  <a:close/>
                </a:path>
              </a:pathLst>
            </a:custGeom>
            <a:solidFill>
              <a:srgbClr val="118CFF"/>
            </a:solidFill>
          </p:spPr>
          <p:txBody>
            <a:bodyPr wrap="square" lIns="0" tIns="0" rIns="0" bIns="0" rtlCol="0"/>
            <a:lstStyle/>
            <a:p>
              <a:endParaRPr/>
            </a:p>
          </p:txBody>
        </p:sp>
      </p:grpSp>
      <p:sp>
        <p:nvSpPr>
          <p:cNvPr id="50" name="object 50"/>
          <p:cNvSpPr txBox="1"/>
          <p:nvPr/>
        </p:nvSpPr>
        <p:spPr>
          <a:xfrm>
            <a:off x="12318587" y="5392200"/>
            <a:ext cx="977075"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Quantity</a:t>
            </a:r>
            <a:endParaRPr sz="1000">
              <a:latin typeface="Segoe UI"/>
              <a:cs typeface="Segoe UI"/>
            </a:endParaRPr>
          </a:p>
        </p:txBody>
      </p:sp>
      <p:sp>
        <p:nvSpPr>
          <p:cNvPr id="51" name="object 51"/>
          <p:cNvSpPr txBox="1"/>
          <p:nvPr/>
        </p:nvSpPr>
        <p:spPr>
          <a:xfrm>
            <a:off x="13466534" y="5382345"/>
            <a:ext cx="689429" cy="339528"/>
          </a:xfrm>
          <a:prstGeom prst="rect">
            <a:avLst/>
          </a:prstGeom>
        </p:spPr>
        <p:txBody>
          <a:bodyPr vert="horz" wrap="square" lIns="0" tIns="13156" rIns="0" bIns="0" rtlCol="0">
            <a:spAutoFit/>
          </a:bodyPr>
          <a:lstStyle/>
          <a:p>
            <a:pPr marL="13156" marR="5262">
              <a:lnSpc>
                <a:spcPct val="106300"/>
              </a:lnSpc>
              <a:spcBef>
                <a:spcPts val="104"/>
              </a:spcBef>
            </a:pPr>
            <a:r>
              <a:rPr sz="1000" dirty="0">
                <a:solidFill>
                  <a:srgbClr val="252423"/>
                </a:solidFill>
                <a:latin typeface="Segoe UI"/>
                <a:cs typeface="Segoe UI"/>
              </a:rPr>
              <a:t>Count</a:t>
            </a:r>
            <a:r>
              <a:rPr sz="1000" spc="-16" dirty="0">
                <a:solidFill>
                  <a:srgbClr val="252423"/>
                </a:solidFill>
                <a:latin typeface="Segoe UI"/>
                <a:cs typeface="Segoe UI"/>
              </a:rPr>
              <a:t> </a:t>
            </a:r>
            <a:r>
              <a:rPr sz="1000" spc="-26" dirty="0">
                <a:solidFill>
                  <a:srgbClr val="252423"/>
                </a:solidFill>
                <a:latin typeface="Segoe UI"/>
                <a:cs typeface="Segoe UI"/>
              </a:rPr>
              <a:t>of </a:t>
            </a:r>
            <a:r>
              <a:rPr sz="1000" spc="-10" dirty="0">
                <a:solidFill>
                  <a:srgbClr val="252423"/>
                </a:solidFill>
                <a:latin typeface="Segoe UI"/>
                <a:cs typeface="Segoe UI"/>
              </a:rPr>
              <a:t>ProductKey</a:t>
            </a:r>
            <a:endParaRPr sz="1000">
              <a:latin typeface="Segoe UI"/>
              <a:cs typeface="Segoe UI"/>
            </a:endParaRPr>
          </a:p>
        </p:txBody>
      </p:sp>
      <p:grpSp>
        <p:nvGrpSpPr>
          <p:cNvPr id="52" name="object 52"/>
          <p:cNvGrpSpPr/>
          <p:nvPr/>
        </p:nvGrpSpPr>
        <p:grpSpPr>
          <a:xfrm>
            <a:off x="14487896" y="5388897"/>
            <a:ext cx="3918857" cy="461344"/>
            <a:chOff x="13944600" y="5229225"/>
            <a:chExt cx="3771900" cy="447675"/>
          </a:xfrm>
        </p:grpSpPr>
        <p:sp>
          <p:nvSpPr>
            <p:cNvPr id="53" name="object 53"/>
            <p:cNvSpPr/>
            <p:nvPr/>
          </p:nvSpPr>
          <p:spPr>
            <a:xfrm>
              <a:off x="15525749" y="5229225"/>
              <a:ext cx="85725" cy="447675"/>
            </a:xfrm>
            <a:custGeom>
              <a:avLst/>
              <a:gdLst/>
              <a:ahLst/>
              <a:cxnLst/>
              <a:rect l="l" t="t" r="r" b="b"/>
              <a:pathLst>
                <a:path w="85725" h="447675">
                  <a:moveTo>
                    <a:pt x="85725" y="447674"/>
                  </a:moveTo>
                  <a:lnTo>
                    <a:pt x="0" y="447674"/>
                  </a:lnTo>
                  <a:lnTo>
                    <a:pt x="0" y="0"/>
                  </a:lnTo>
                  <a:lnTo>
                    <a:pt x="85725" y="0"/>
                  </a:lnTo>
                  <a:lnTo>
                    <a:pt x="85725" y="447674"/>
                  </a:lnTo>
                  <a:close/>
                </a:path>
              </a:pathLst>
            </a:custGeom>
            <a:solidFill>
              <a:srgbClr val="E4E4E4"/>
            </a:solidFill>
          </p:spPr>
          <p:txBody>
            <a:bodyPr wrap="square" lIns="0" tIns="0" rIns="0" bIns="0" rtlCol="0"/>
            <a:lstStyle/>
            <a:p>
              <a:endParaRPr/>
            </a:p>
          </p:txBody>
        </p:sp>
        <p:sp>
          <p:nvSpPr>
            <p:cNvPr id="54" name="object 54"/>
            <p:cNvSpPr/>
            <p:nvPr/>
          </p:nvSpPr>
          <p:spPr>
            <a:xfrm>
              <a:off x="13944600" y="5667374"/>
              <a:ext cx="1666875" cy="9525"/>
            </a:xfrm>
            <a:custGeom>
              <a:avLst/>
              <a:gdLst/>
              <a:ahLst/>
              <a:cxnLst/>
              <a:rect l="l" t="t" r="r" b="b"/>
              <a:pathLst>
                <a:path w="1666875" h="9525">
                  <a:moveTo>
                    <a:pt x="1666874" y="9525"/>
                  </a:moveTo>
                  <a:lnTo>
                    <a:pt x="0" y="9525"/>
                  </a:lnTo>
                  <a:lnTo>
                    <a:pt x="0" y="0"/>
                  </a:lnTo>
                  <a:lnTo>
                    <a:pt x="1666874" y="0"/>
                  </a:lnTo>
                  <a:lnTo>
                    <a:pt x="1666874" y="9525"/>
                  </a:lnTo>
                  <a:close/>
                </a:path>
              </a:pathLst>
            </a:custGeom>
            <a:solidFill>
              <a:srgbClr val="118CFF"/>
            </a:solidFill>
          </p:spPr>
          <p:txBody>
            <a:bodyPr wrap="square" lIns="0" tIns="0" rIns="0" bIns="0" rtlCol="0"/>
            <a:lstStyle/>
            <a:p>
              <a:endParaRPr/>
            </a:p>
          </p:txBody>
        </p:sp>
        <p:sp>
          <p:nvSpPr>
            <p:cNvPr id="55" name="object 55"/>
            <p:cNvSpPr/>
            <p:nvPr/>
          </p:nvSpPr>
          <p:spPr>
            <a:xfrm>
              <a:off x="15611474" y="5229225"/>
              <a:ext cx="2105025" cy="447675"/>
            </a:xfrm>
            <a:custGeom>
              <a:avLst/>
              <a:gdLst/>
              <a:ahLst/>
              <a:cxnLst/>
              <a:rect l="l" t="t" r="r" b="b"/>
              <a:pathLst>
                <a:path w="2105025" h="447675">
                  <a:moveTo>
                    <a:pt x="2105024" y="447674"/>
                  </a:moveTo>
                  <a:lnTo>
                    <a:pt x="0" y="447674"/>
                  </a:lnTo>
                  <a:lnTo>
                    <a:pt x="0" y="0"/>
                  </a:lnTo>
                  <a:lnTo>
                    <a:pt x="2105024" y="0"/>
                  </a:lnTo>
                  <a:lnTo>
                    <a:pt x="2105024" y="447674"/>
                  </a:lnTo>
                  <a:close/>
                </a:path>
              </a:pathLst>
            </a:custGeom>
            <a:solidFill>
              <a:srgbClr val="FFFFFF"/>
            </a:solidFill>
          </p:spPr>
          <p:txBody>
            <a:bodyPr wrap="square" lIns="0" tIns="0" rIns="0" bIns="0" rtlCol="0"/>
            <a:lstStyle/>
            <a:p>
              <a:endParaRPr/>
            </a:p>
          </p:txBody>
        </p:sp>
        <p:sp>
          <p:nvSpPr>
            <p:cNvPr id="56" name="object 56"/>
            <p:cNvSpPr/>
            <p:nvPr/>
          </p:nvSpPr>
          <p:spPr>
            <a:xfrm>
              <a:off x="15611475" y="5667374"/>
              <a:ext cx="1323975" cy="9525"/>
            </a:xfrm>
            <a:custGeom>
              <a:avLst/>
              <a:gdLst/>
              <a:ahLst/>
              <a:cxnLst/>
              <a:rect l="l" t="t" r="r" b="b"/>
              <a:pathLst>
                <a:path w="1323975" h="9525">
                  <a:moveTo>
                    <a:pt x="1323974" y="9525"/>
                  </a:moveTo>
                  <a:lnTo>
                    <a:pt x="0" y="9525"/>
                  </a:lnTo>
                  <a:lnTo>
                    <a:pt x="0" y="0"/>
                  </a:lnTo>
                  <a:lnTo>
                    <a:pt x="1323974" y="0"/>
                  </a:lnTo>
                  <a:lnTo>
                    <a:pt x="1323974" y="9525"/>
                  </a:lnTo>
                  <a:close/>
                </a:path>
              </a:pathLst>
            </a:custGeom>
            <a:solidFill>
              <a:srgbClr val="118CFF"/>
            </a:solidFill>
          </p:spPr>
          <p:txBody>
            <a:bodyPr wrap="square" lIns="0" tIns="0" rIns="0" bIns="0" rtlCol="0"/>
            <a:lstStyle/>
            <a:p>
              <a:endParaRPr/>
            </a:p>
          </p:txBody>
        </p:sp>
      </p:grpSp>
      <p:sp>
        <p:nvSpPr>
          <p:cNvPr id="57" name="object 57"/>
          <p:cNvSpPr txBox="1"/>
          <p:nvPr/>
        </p:nvSpPr>
        <p:spPr>
          <a:xfrm>
            <a:off x="14521708" y="5392200"/>
            <a:ext cx="367475"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Brand</a:t>
            </a:r>
            <a:endParaRPr sz="1000">
              <a:latin typeface="Segoe UI"/>
              <a:cs typeface="Segoe UI"/>
            </a:endParaRPr>
          </a:p>
        </p:txBody>
      </p:sp>
      <p:sp>
        <p:nvSpPr>
          <p:cNvPr id="58" name="object 58"/>
          <p:cNvSpPr txBox="1"/>
          <p:nvPr/>
        </p:nvSpPr>
        <p:spPr>
          <a:xfrm>
            <a:off x="16253062" y="5392200"/>
            <a:ext cx="755403"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Subcategory</a:t>
            </a:r>
            <a:endParaRPr sz="1000">
              <a:latin typeface="Segoe UI"/>
              <a:cs typeface="Segoe UI"/>
            </a:endParaRPr>
          </a:p>
        </p:txBody>
      </p:sp>
      <p:sp>
        <p:nvSpPr>
          <p:cNvPr id="59" name="object 59"/>
          <p:cNvSpPr/>
          <p:nvPr/>
        </p:nvSpPr>
        <p:spPr>
          <a:xfrm>
            <a:off x="9955467" y="5850240"/>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60" name="object 60"/>
          <p:cNvSpPr txBox="1"/>
          <p:nvPr/>
        </p:nvSpPr>
        <p:spPr>
          <a:xfrm>
            <a:off x="9609839" y="5853544"/>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61" name="object 61"/>
          <p:cNvSpPr/>
          <p:nvPr/>
        </p:nvSpPr>
        <p:spPr>
          <a:xfrm>
            <a:off x="11479468" y="5850240"/>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62" name="object 62"/>
          <p:cNvSpPr txBox="1"/>
          <p:nvPr/>
        </p:nvSpPr>
        <p:spPr>
          <a:xfrm>
            <a:off x="10965913" y="5853544"/>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63" name="object 63"/>
          <p:cNvSpPr txBox="1"/>
          <p:nvPr/>
        </p:nvSpPr>
        <p:spPr>
          <a:xfrm>
            <a:off x="12059431" y="5853544"/>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1</a:t>
            </a:r>
            <a:endParaRPr sz="1000">
              <a:latin typeface="Segoe UI"/>
              <a:cs typeface="Segoe UI"/>
            </a:endParaRPr>
          </a:p>
        </p:txBody>
      </p:sp>
      <p:sp>
        <p:nvSpPr>
          <p:cNvPr id="64" name="object 64"/>
          <p:cNvSpPr/>
          <p:nvPr/>
        </p:nvSpPr>
        <p:spPr>
          <a:xfrm>
            <a:off x="13339948" y="5850241"/>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65" name="object 65"/>
          <p:cNvSpPr txBox="1"/>
          <p:nvPr/>
        </p:nvSpPr>
        <p:spPr>
          <a:xfrm>
            <a:off x="13207380" y="5853544"/>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3</a:t>
            </a:r>
            <a:endParaRPr sz="1000">
              <a:latin typeface="Segoe UI"/>
              <a:cs typeface="Segoe UI"/>
            </a:endParaRPr>
          </a:p>
        </p:txBody>
      </p:sp>
      <p:sp>
        <p:nvSpPr>
          <p:cNvPr id="66" name="object 66"/>
          <p:cNvSpPr/>
          <p:nvPr/>
        </p:nvSpPr>
        <p:spPr>
          <a:xfrm>
            <a:off x="14398818" y="5850240"/>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67" name="object 67"/>
          <p:cNvSpPr txBox="1"/>
          <p:nvPr/>
        </p:nvSpPr>
        <p:spPr>
          <a:xfrm>
            <a:off x="14262398" y="5853544"/>
            <a:ext cx="828634"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2</a:t>
            </a:r>
            <a:r>
              <a:rPr sz="1000" dirty="0">
                <a:solidFill>
                  <a:srgbClr val="252423"/>
                </a:solidFill>
                <a:latin typeface="Segoe UI"/>
                <a:cs typeface="Segoe UI"/>
              </a:rPr>
              <a:t>	A.</a:t>
            </a:r>
            <a:r>
              <a:rPr sz="1000" spc="-10" dirty="0">
                <a:solidFill>
                  <a:srgbClr val="252423"/>
                </a:solidFill>
                <a:latin typeface="Segoe UI"/>
                <a:cs typeface="Segoe UI"/>
              </a:rPr>
              <a:t> Datum</a:t>
            </a:r>
            <a:endParaRPr sz="1000">
              <a:latin typeface="Segoe UI"/>
              <a:cs typeface="Segoe UI"/>
            </a:endParaRPr>
          </a:p>
        </p:txBody>
      </p:sp>
      <p:sp>
        <p:nvSpPr>
          <p:cNvPr id="68" name="object 68"/>
          <p:cNvSpPr/>
          <p:nvPr/>
        </p:nvSpPr>
        <p:spPr>
          <a:xfrm>
            <a:off x="16219713" y="5850241"/>
            <a:ext cx="2187039" cy="215948"/>
          </a:xfrm>
          <a:custGeom>
            <a:avLst/>
            <a:gdLst/>
            <a:ahLst/>
            <a:cxnLst/>
            <a:rect l="l" t="t" r="r" b="b"/>
            <a:pathLst>
              <a:path w="2105025" h="209550">
                <a:moveTo>
                  <a:pt x="2105024" y="209549"/>
                </a:moveTo>
                <a:lnTo>
                  <a:pt x="0" y="209549"/>
                </a:lnTo>
                <a:lnTo>
                  <a:pt x="0" y="0"/>
                </a:lnTo>
                <a:lnTo>
                  <a:pt x="2105024" y="0"/>
                </a:lnTo>
                <a:lnTo>
                  <a:pt x="2105024" y="209549"/>
                </a:lnTo>
                <a:close/>
              </a:path>
            </a:pathLst>
          </a:custGeom>
          <a:solidFill>
            <a:srgbClr val="FFFFFF"/>
          </a:solidFill>
        </p:spPr>
        <p:txBody>
          <a:bodyPr wrap="square" lIns="0" tIns="0" rIns="0" bIns="0" rtlCol="0"/>
          <a:lstStyle/>
          <a:p>
            <a:endParaRPr/>
          </a:p>
        </p:txBody>
      </p:sp>
      <p:sp>
        <p:nvSpPr>
          <p:cNvPr id="69" name="object 69"/>
          <p:cNvSpPr txBox="1"/>
          <p:nvPr/>
        </p:nvSpPr>
        <p:spPr>
          <a:xfrm>
            <a:off x="16253062" y="5853544"/>
            <a:ext cx="1188192"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Digital</a:t>
            </a:r>
            <a:r>
              <a:rPr sz="1000" spc="-16" dirty="0">
                <a:solidFill>
                  <a:srgbClr val="252423"/>
                </a:solidFill>
                <a:latin typeface="Segoe UI"/>
                <a:cs typeface="Segoe UI"/>
              </a:rPr>
              <a:t> </a:t>
            </a:r>
            <a:r>
              <a:rPr sz="1000" dirty="0">
                <a:solidFill>
                  <a:srgbClr val="252423"/>
                </a:solidFill>
                <a:latin typeface="Segoe UI"/>
                <a:cs typeface="Segoe UI"/>
              </a:rPr>
              <a:t>SLR</a:t>
            </a:r>
            <a:r>
              <a:rPr sz="1000" spc="-16" dirty="0">
                <a:solidFill>
                  <a:srgbClr val="252423"/>
                </a:solidFill>
                <a:latin typeface="Segoe UI"/>
                <a:cs typeface="Segoe UI"/>
              </a:rPr>
              <a:t> </a:t>
            </a:r>
            <a:r>
              <a:rPr sz="1000" spc="-10" dirty="0">
                <a:solidFill>
                  <a:srgbClr val="252423"/>
                </a:solidFill>
                <a:latin typeface="Segoe UI"/>
                <a:cs typeface="Segoe UI"/>
              </a:rPr>
              <a:t>Cameras</a:t>
            </a:r>
            <a:endParaRPr sz="1000">
              <a:latin typeface="Segoe UI"/>
              <a:cs typeface="Segoe UI"/>
            </a:endParaRPr>
          </a:p>
        </p:txBody>
      </p:sp>
      <p:sp>
        <p:nvSpPr>
          <p:cNvPr id="70" name="object 70"/>
          <p:cNvSpPr/>
          <p:nvPr/>
        </p:nvSpPr>
        <p:spPr>
          <a:xfrm>
            <a:off x="9955467" y="6066188"/>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71" name="object 71"/>
          <p:cNvGraphicFramePr>
            <a:graphicFrameLocks noGrp="1"/>
          </p:cNvGraphicFramePr>
          <p:nvPr/>
        </p:nvGraphicFramePr>
        <p:xfrm>
          <a:off x="9213273" y="6046558"/>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4</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spc="-10" dirty="0">
                          <a:solidFill>
                            <a:srgbClr val="252423"/>
                          </a:solidFill>
                          <a:latin typeface="Segoe UI"/>
                          <a:cs typeface="Segoe UI"/>
                        </a:rPr>
                        <a:t>Desktops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72" name="object 72"/>
          <p:cNvSpPr/>
          <p:nvPr/>
        </p:nvSpPr>
        <p:spPr>
          <a:xfrm>
            <a:off x="9955467" y="6282138"/>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73" name="object 73"/>
          <p:cNvSpPr txBox="1"/>
          <p:nvPr/>
        </p:nvSpPr>
        <p:spPr>
          <a:xfrm>
            <a:off x="9609839" y="6285441"/>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74" name="object 74"/>
          <p:cNvSpPr/>
          <p:nvPr/>
        </p:nvSpPr>
        <p:spPr>
          <a:xfrm>
            <a:off x="11479468" y="6282138"/>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75" name="object 75"/>
          <p:cNvSpPr txBox="1"/>
          <p:nvPr/>
        </p:nvSpPr>
        <p:spPr>
          <a:xfrm>
            <a:off x="10965913" y="6285441"/>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76" name="object 76"/>
          <p:cNvSpPr txBox="1"/>
          <p:nvPr/>
        </p:nvSpPr>
        <p:spPr>
          <a:xfrm>
            <a:off x="12059431" y="6285441"/>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1</a:t>
            </a:r>
            <a:endParaRPr sz="1000">
              <a:latin typeface="Segoe UI"/>
              <a:cs typeface="Segoe UI"/>
            </a:endParaRPr>
          </a:p>
        </p:txBody>
      </p:sp>
      <p:sp>
        <p:nvSpPr>
          <p:cNvPr id="77" name="object 77"/>
          <p:cNvSpPr/>
          <p:nvPr/>
        </p:nvSpPr>
        <p:spPr>
          <a:xfrm>
            <a:off x="13339948" y="6282138"/>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78" name="object 78"/>
          <p:cNvSpPr txBox="1"/>
          <p:nvPr/>
        </p:nvSpPr>
        <p:spPr>
          <a:xfrm>
            <a:off x="13136251" y="6285441"/>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23</a:t>
            </a:r>
            <a:endParaRPr sz="1000">
              <a:latin typeface="Segoe UI"/>
              <a:cs typeface="Segoe UI"/>
            </a:endParaRPr>
          </a:p>
        </p:txBody>
      </p:sp>
      <p:sp>
        <p:nvSpPr>
          <p:cNvPr id="79" name="object 79"/>
          <p:cNvSpPr/>
          <p:nvPr/>
        </p:nvSpPr>
        <p:spPr>
          <a:xfrm>
            <a:off x="14398818" y="6282138"/>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80" name="object 80"/>
          <p:cNvSpPr txBox="1"/>
          <p:nvPr/>
        </p:nvSpPr>
        <p:spPr>
          <a:xfrm>
            <a:off x="14262398" y="6285441"/>
            <a:ext cx="1288473"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8</a:t>
            </a:r>
            <a:r>
              <a:rPr sz="1000" dirty="0">
                <a:solidFill>
                  <a:srgbClr val="252423"/>
                </a:solidFill>
                <a:latin typeface="Segoe UI"/>
                <a:cs typeface="Segoe UI"/>
              </a:rPr>
              <a:t>	Adventure</a:t>
            </a:r>
            <a:r>
              <a:rPr sz="1000" spc="-31" dirty="0">
                <a:solidFill>
                  <a:srgbClr val="252423"/>
                </a:solidFill>
                <a:latin typeface="Segoe UI"/>
                <a:cs typeface="Segoe UI"/>
              </a:rPr>
              <a:t> </a:t>
            </a:r>
            <a:r>
              <a:rPr sz="1000" spc="-21" dirty="0">
                <a:solidFill>
                  <a:srgbClr val="252423"/>
                </a:solidFill>
                <a:latin typeface="Segoe UI"/>
                <a:cs typeface="Segoe UI"/>
              </a:rPr>
              <a:t>Works</a:t>
            </a:r>
            <a:endParaRPr sz="1000">
              <a:latin typeface="Segoe UI"/>
              <a:cs typeface="Segoe UI"/>
            </a:endParaRPr>
          </a:p>
        </p:txBody>
      </p:sp>
      <p:sp>
        <p:nvSpPr>
          <p:cNvPr id="81" name="object 81"/>
          <p:cNvSpPr txBox="1"/>
          <p:nvPr/>
        </p:nvSpPr>
        <p:spPr>
          <a:xfrm>
            <a:off x="16253062" y="6285441"/>
            <a:ext cx="64390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Televisions</a:t>
            </a:r>
            <a:endParaRPr sz="1000">
              <a:latin typeface="Segoe UI"/>
              <a:cs typeface="Segoe UI"/>
            </a:endParaRPr>
          </a:p>
        </p:txBody>
      </p:sp>
      <p:sp>
        <p:nvSpPr>
          <p:cNvPr id="82" name="object 82"/>
          <p:cNvSpPr/>
          <p:nvPr/>
        </p:nvSpPr>
        <p:spPr>
          <a:xfrm>
            <a:off x="9955467" y="6498086"/>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83" name="object 83"/>
          <p:cNvGraphicFramePr>
            <a:graphicFrameLocks noGrp="1"/>
          </p:cNvGraphicFramePr>
          <p:nvPr/>
        </p:nvGraphicFramePr>
        <p:xfrm>
          <a:off x="9213273" y="6478454"/>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8</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Contoso</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dirty="0">
                          <a:solidFill>
                            <a:srgbClr val="252423"/>
                          </a:solidFill>
                          <a:latin typeface="Segoe UI"/>
                          <a:cs typeface="Segoe UI"/>
                        </a:rPr>
                        <a:t>Cameras</a:t>
                      </a:r>
                      <a:r>
                        <a:rPr sz="1000" spc="-25" dirty="0">
                          <a:solidFill>
                            <a:srgbClr val="252423"/>
                          </a:solidFill>
                          <a:latin typeface="Segoe UI"/>
                          <a:cs typeface="Segoe UI"/>
                        </a:rPr>
                        <a:t> </a:t>
                      </a:r>
                      <a:r>
                        <a:rPr sz="1000" dirty="0">
                          <a:solidFill>
                            <a:srgbClr val="252423"/>
                          </a:solidFill>
                          <a:latin typeface="Segoe UI"/>
                          <a:cs typeface="Segoe UI"/>
                        </a:rPr>
                        <a:t>&amp;</a:t>
                      </a:r>
                      <a:r>
                        <a:rPr sz="1000" spc="-25" dirty="0">
                          <a:solidFill>
                            <a:srgbClr val="252423"/>
                          </a:solidFill>
                          <a:latin typeface="Segoe UI"/>
                          <a:cs typeface="Segoe UI"/>
                        </a:rPr>
                        <a:t> </a:t>
                      </a:r>
                      <a:r>
                        <a:rPr sz="1000" spc="-10" dirty="0">
                          <a:solidFill>
                            <a:srgbClr val="252423"/>
                          </a:solidFill>
                          <a:latin typeface="Segoe UI"/>
                          <a:cs typeface="Segoe UI"/>
                        </a:rPr>
                        <a:t>Camcorder</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84" name="object 84"/>
          <p:cNvSpPr/>
          <p:nvPr/>
        </p:nvSpPr>
        <p:spPr>
          <a:xfrm>
            <a:off x="9955467" y="6714035"/>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85" name="object 85"/>
          <p:cNvSpPr txBox="1"/>
          <p:nvPr/>
        </p:nvSpPr>
        <p:spPr>
          <a:xfrm>
            <a:off x="9609839" y="6717338"/>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86" name="object 86"/>
          <p:cNvSpPr/>
          <p:nvPr/>
        </p:nvSpPr>
        <p:spPr>
          <a:xfrm>
            <a:off x="11479468" y="6714035"/>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87" name="object 87"/>
          <p:cNvSpPr txBox="1"/>
          <p:nvPr/>
        </p:nvSpPr>
        <p:spPr>
          <a:xfrm>
            <a:off x="10965913" y="6717338"/>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88" name="object 88"/>
          <p:cNvSpPr txBox="1"/>
          <p:nvPr/>
        </p:nvSpPr>
        <p:spPr>
          <a:xfrm>
            <a:off x="12059431" y="6717338"/>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1</a:t>
            </a:r>
            <a:endParaRPr sz="1000">
              <a:latin typeface="Segoe UI"/>
              <a:cs typeface="Segoe UI"/>
            </a:endParaRPr>
          </a:p>
        </p:txBody>
      </p:sp>
      <p:sp>
        <p:nvSpPr>
          <p:cNvPr id="89" name="object 89"/>
          <p:cNvSpPr/>
          <p:nvPr/>
        </p:nvSpPr>
        <p:spPr>
          <a:xfrm>
            <a:off x="13339948" y="6714035"/>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90" name="object 90"/>
          <p:cNvSpPr txBox="1"/>
          <p:nvPr/>
        </p:nvSpPr>
        <p:spPr>
          <a:xfrm>
            <a:off x="13136251" y="6717338"/>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12</a:t>
            </a:r>
            <a:endParaRPr sz="1000">
              <a:latin typeface="Segoe UI"/>
              <a:cs typeface="Segoe UI"/>
            </a:endParaRPr>
          </a:p>
        </p:txBody>
      </p:sp>
      <p:sp>
        <p:nvSpPr>
          <p:cNvPr id="91" name="object 91"/>
          <p:cNvSpPr/>
          <p:nvPr/>
        </p:nvSpPr>
        <p:spPr>
          <a:xfrm>
            <a:off x="14398818" y="6714035"/>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92" name="object 92"/>
          <p:cNvSpPr txBox="1"/>
          <p:nvPr/>
        </p:nvSpPr>
        <p:spPr>
          <a:xfrm>
            <a:off x="14262398" y="6717338"/>
            <a:ext cx="775195"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3</a:t>
            </a:r>
            <a:r>
              <a:rPr sz="1000" dirty="0">
                <a:solidFill>
                  <a:srgbClr val="252423"/>
                </a:solidFill>
                <a:latin typeface="Segoe UI"/>
                <a:cs typeface="Segoe UI"/>
              </a:rPr>
              <a:t>	</a:t>
            </a:r>
            <a:r>
              <a:rPr sz="1000" spc="-10" dirty="0">
                <a:solidFill>
                  <a:srgbClr val="252423"/>
                </a:solidFill>
                <a:latin typeface="Segoe UI"/>
                <a:cs typeface="Segoe UI"/>
              </a:rPr>
              <a:t>Contoso</a:t>
            </a:r>
            <a:endParaRPr sz="1000">
              <a:latin typeface="Segoe UI"/>
              <a:cs typeface="Segoe UI"/>
            </a:endParaRPr>
          </a:p>
        </p:txBody>
      </p:sp>
      <p:sp>
        <p:nvSpPr>
          <p:cNvPr id="93" name="object 93"/>
          <p:cNvSpPr txBox="1"/>
          <p:nvPr/>
        </p:nvSpPr>
        <p:spPr>
          <a:xfrm>
            <a:off x="16253062" y="6717338"/>
            <a:ext cx="1188192"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Digital</a:t>
            </a:r>
            <a:r>
              <a:rPr sz="1000" spc="-16" dirty="0">
                <a:solidFill>
                  <a:srgbClr val="252423"/>
                </a:solidFill>
                <a:latin typeface="Segoe UI"/>
                <a:cs typeface="Segoe UI"/>
              </a:rPr>
              <a:t> </a:t>
            </a:r>
            <a:r>
              <a:rPr sz="1000" dirty="0">
                <a:solidFill>
                  <a:srgbClr val="252423"/>
                </a:solidFill>
                <a:latin typeface="Segoe UI"/>
                <a:cs typeface="Segoe UI"/>
              </a:rPr>
              <a:t>SLR</a:t>
            </a:r>
            <a:r>
              <a:rPr sz="1000" spc="-16" dirty="0">
                <a:solidFill>
                  <a:srgbClr val="252423"/>
                </a:solidFill>
                <a:latin typeface="Segoe UI"/>
                <a:cs typeface="Segoe UI"/>
              </a:rPr>
              <a:t> </a:t>
            </a:r>
            <a:r>
              <a:rPr sz="1000" spc="-10" dirty="0">
                <a:solidFill>
                  <a:srgbClr val="252423"/>
                </a:solidFill>
                <a:latin typeface="Segoe UI"/>
                <a:cs typeface="Segoe UI"/>
              </a:rPr>
              <a:t>Cameras</a:t>
            </a:r>
            <a:endParaRPr sz="1000">
              <a:latin typeface="Segoe UI"/>
              <a:cs typeface="Segoe UI"/>
            </a:endParaRPr>
          </a:p>
        </p:txBody>
      </p:sp>
      <p:sp>
        <p:nvSpPr>
          <p:cNvPr id="94" name="object 94"/>
          <p:cNvSpPr/>
          <p:nvPr/>
        </p:nvSpPr>
        <p:spPr>
          <a:xfrm>
            <a:off x="9955467" y="6929983"/>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95" name="object 95"/>
          <p:cNvGraphicFramePr>
            <a:graphicFrameLocks noGrp="1"/>
          </p:cNvGraphicFramePr>
          <p:nvPr/>
        </p:nvGraphicFramePr>
        <p:xfrm>
          <a:off x="9213273" y="6910352"/>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25" dirty="0">
                          <a:solidFill>
                            <a:srgbClr val="252423"/>
                          </a:solidFill>
                          <a:latin typeface="Segoe UI"/>
                          <a:cs typeface="Segoe UI"/>
                        </a:rPr>
                        <a:t>12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4</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Contoso</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dirty="0">
                          <a:solidFill>
                            <a:srgbClr val="252423"/>
                          </a:solidFill>
                          <a:latin typeface="Segoe UI"/>
                          <a:cs typeface="Segoe UI"/>
                        </a:rPr>
                        <a:t>Movie</a:t>
                      </a:r>
                      <a:r>
                        <a:rPr sz="1000" spc="-20" dirty="0">
                          <a:solidFill>
                            <a:srgbClr val="252423"/>
                          </a:solidFill>
                          <a:latin typeface="Segoe UI"/>
                          <a:cs typeface="Segoe UI"/>
                        </a:rPr>
                        <a:t> </a:t>
                      </a:r>
                      <a:r>
                        <a:rPr sz="1000" spc="-25" dirty="0">
                          <a:solidFill>
                            <a:srgbClr val="252423"/>
                          </a:solidFill>
                          <a:latin typeface="Segoe UI"/>
                          <a:cs typeface="Segoe UI"/>
                        </a:rPr>
                        <a:t>DVD</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96" name="object 96"/>
          <p:cNvSpPr/>
          <p:nvPr/>
        </p:nvSpPr>
        <p:spPr>
          <a:xfrm>
            <a:off x="9955467" y="7145932"/>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97" name="object 97"/>
          <p:cNvSpPr txBox="1"/>
          <p:nvPr/>
        </p:nvSpPr>
        <p:spPr>
          <a:xfrm>
            <a:off x="9609839" y="7149235"/>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98" name="object 98"/>
          <p:cNvSpPr/>
          <p:nvPr/>
        </p:nvSpPr>
        <p:spPr>
          <a:xfrm>
            <a:off x="11479468" y="7145932"/>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99" name="object 99"/>
          <p:cNvSpPr txBox="1"/>
          <p:nvPr/>
        </p:nvSpPr>
        <p:spPr>
          <a:xfrm>
            <a:off x="10965913" y="7149235"/>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00" name="object 100"/>
          <p:cNvSpPr txBox="1"/>
          <p:nvPr/>
        </p:nvSpPr>
        <p:spPr>
          <a:xfrm>
            <a:off x="12059431" y="7149235"/>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1</a:t>
            </a:r>
            <a:endParaRPr sz="1000">
              <a:latin typeface="Segoe UI"/>
              <a:cs typeface="Segoe UI"/>
            </a:endParaRPr>
          </a:p>
        </p:txBody>
      </p:sp>
      <p:sp>
        <p:nvSpPr>
          <p:cNvPr id="101" name="object 101"/>
          <p:cNvSpPr/>
          <p:nvPr/>
        </p:nvSpPr>
        <p:spPr>
          <a:xfrm>
            <a:off x="13339948" y="7145932"/>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02" name="object 102"/>
          <p:cNvSpPr txBox="1"/>
          <p:nvPr/>
        </p:nvSpPr>
        <p:spPr>
          <a:xfrm>
            <a:off x="13136251" y="7149235"/>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15</a:t>
            </a:r>
            <a:endParaRPr sz="1000">
              <a:latin typeface="Segoe UI"/>
              <a:cs typeface="Segoe UI"/>
            </a:endParaRPr>
          </a:p>
        </p:txBody>
      </p:sp>
      <p:sp>
        <p:nvSpPr>
          <p:cNvPr id="103" name="object 103"/>
          <p:cNvSpPr/>
          <p:nvPr/>
        </p:nvSpPr>
        <p:spPr>
          <a:xfrm>
            <a:off x="14398818" y="7145932"/>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04" name="object 104"/>
          <p:cNvSpPr txBox="1"/>
          <p:nvPr/>
        </p:nvSpPr>
        <p:spPr>
          <a:xfrm>
            <a:off x="14262399" y="7149235"/>
            <a:ext cx="814779"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3</a:t>
            </a:r>
            <a:r>
              <a:rPr sz="1000" dirty="0">
                <a:solidFill>
                  <a:srgbClr val="252423"/>
                </a:solidFill>
                <a:latin typeface="Segoe UI"/>
                <a:cs typeface="Segoe UI"/>
              </a:rPr>
              <a:t>	</a:t>
            </a:r>
            <a:r>
              <a:rPr sz="1000" spc="-10" dirty="0">
                <a:solidFill>
                  <a:srgbClr val="252423"/>
                </a:solidFill>
                <a:latin typeface="Segoe UI"/>
                <a:cs typeface="Segoe UI"/>
              </a:rPr>
              <a:t>Fabrikam</a:t>
            </a:r>
            <a:endParaRPr sz="1000">
              <a:latin typeface="Segoe UI"/>
              <a:cs typeface="Segoe UI"/>
            </a:endParaRPr>
          </a:p>
        </p:txBody>
      </p:sp>
      <p:sp>
        <p:nvSpPr>
          <p:cNvPr id="105" name="object 105"/>
          <p:cNvSpPr txBox="1"/>
          <p:nvPr/>
        </p:nvSpPr>
        <p:spPr>
          <a:xfrm>
            <a:off x="16253062" y="7149235"/>
            <a:ext cx="72175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Camcorders</a:t>
            </a:r>
            <a:endParaRPr sz="1000">
              <a:latin typeface="Segoe UI"/>
              <a:cs typeface="Segoe UI"/>
            </a:endParaRPr>
          </a:p>
        </p:txBody>
      </p:sp>
      <p:sp>
        <p:nvSpPr>
          <p:cNvPr id="106" name="object 106"/>
          <p:cNvSpPr/>
          <p:nvPr/>
        </p:nvSpPr>
        <p:spPr>
          <a:xfrm>
            <a:off x="9955467" y="7361880"/>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107" name="object 107"/>
          <p:cNvGraphicFramePr>
            <a:graphicFrameLocks noGrp="1"/>
          </p:cNvGraphicFramePr>
          <p:nvPr/>
        </p:nvGraphicFramePr>
        <p:xfrm>
          <a:off x="9213273" y="7342249"/>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3</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Tailspin</a:t>
                      </a:r>
                      <a:r>
                        <a:rPr sz="1000" spc="-50" dirty="0">
                          <a:solidFill>
                            <a:srgbClr val="252423"/>
                          </a:solidFill>
                          <a:latin typeface="Segoe UI"/>
                          <a:cs typeface="Segoe UI"/>
                        </a:rPr>
                        <a:t> </a:t>
                      </a:r>
                      <a:r>
                        <a:rPr sz="1000" spc="-20" dirty="0">
                          <a:solidFill>
                            <a:srgbClr val="252423"/>
                          </a:solidFill>
                          <a:latin typeface="Segoe UI"/>
                          <a:cs typeface="Segoe UI"/>
                        </a:rPr>
                        <a:t>Toys</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dirty="0">
                          <a:solidFill>
                            <a:srgbClr val="252423"/>
                          </a:solidFill>
                          <a:latin typeface="Segoe UI"/>
                          <a:cs typeface="Segoe UI"/>
                        </a:rPr>
                        <a:t>Download</a:t>
                      </a:r>
                      <a:r>
                        <a:rPr sz="1000" spc="-30" dirty="0">
                          <a:solidFill>
                            <a:srgbClr val="252423"/>
                          </a:solidFill>
                          <a:latin typeface="Segoe UI"/>
                          <a:cs typeface="Segoe UI"/>
                        </a:rPr>
                        <a:t> </a:t>
                      </a:r>
                      <a:r>
                        <a:rPr sz="1000" spc="-10" dirty="0">
                          <a:solidFill>
                            <a:srgbClr val="252423"/>
                          </a:solidFill>
                          <a:latin typeface="Segoe UI"/>
                          <a:cs typeface="Segoe UI"/>
                        </a:rPr>
                        <a:t>Games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108" name="object 108"/>
          <p:cNvSpPr/>
          <p:nvPr/>
        </p:nvSpPr>
        <p:spPr>
          <a:xfrm>
            <a:off x="9955467" y="7577828"/>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109" name="object 109"/>
          <p:cNvSpPr txBox="1"/>
          <p:nvPr/>
        </p:nvSpPr>
        <p:spPr>
          <a:xfrm>
            <a:off x="9609839" y="7581132"/>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110" name="object 110"/>
          <p:cNvSpPr/>
          <p:nvPr/>
        </p:nvSpPr>
        <p:spPr>
          <a:xfrm>
            <a:off x="11479468" y="7577828"/>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111" name="object 111"/>
          <p:cNvSpPr txBox="1"/>
          <p:nvPr/>
        </p:nvSpPr>
        <p:spPr>
          <a:xfrm>
            <a:off x="10965913" y="7581132"/>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12" name="object 112"/>
          <p:cNvSpPr txBox="1"/>
          <p:nvPr/>
        </p:nvSpPr>
        <p:spPr>
          <a:xfrm>
            <a:off x="12059431" y="7581132"/>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1</a:t>
            </a:r>
            <a:endParaRPr sz="1000">
              <a:latin typeface="Segoe UI"/>
              <a:cs typeface="Segoe UI"/>
            </a:endParaRPr>
          </a:p>
        </p:txBody>
      </p:sp>
      <p:sp>
        <p:nvSpPr>
          <p:cNvPr id="113" name="object 113"/>
          <p:cNvSpPr/>
          <p:nvPr/>
        </p:nvSpPr>
        <p:spPr>
          <a:xfrm>
            <a:off x="13339948" y="7577828"/>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14" name="object 114"/>
          <p:cNvSpPr txBox="1"/>
          <p:nvPr/>
        </p:nvSpPr>
        <p:spPr>
          <a:xfrm>
            <a:off x="13207380" y="7581132"/>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5</a:t>
            </a:r>
            <a:endParaRPr sz="1000">
              <a:latin typeface="Segoe UI"/>
              <a:cs typeface="Segoe UI"/>
            </a:endParaRPr>
          </a:p>
        </p:txBody>
      </p:sp>
      <p:sp>
        <p:nvSpPr>
          <p:cNvPr id="115" name="object 115"/>
          <p:cNvSpPr/>
          <p:nvPr/>
        </p:nvSpPr>
        <p:spPr>
          <a:xfrm>
            <a:off x="14398818" y="7577828"/>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16" name="object 116"/>
          <p:cNvSpPr txBox="1"/>
          <p:nvPr/>
        </p:nvSpPr>
        <p:spPr>
          <a:xfrm>
            <a:off x="14262399" y="7581132"/>
            <a:ext cx="1576119"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1</a:t>
            </a:r>
            <a:r>
              <a:rPr sz="1000" dirty="0">
                <a:solidFill>
                  <a:srgbClr val="252423"/>
                </a:solidFill>
                <a:latin typeface="Segoe UI"/>
                <a:cs typeface="Segoe UI"/>
              </a:rPr>
              <a:t>	Wide</a:t>
            </a:r>
            <a:r>
              <a:rPr sz="1000" spc="-41" dirty="0">
                <a:solidFill>
                  <a:srgbClr val="252423"/>
                </a:solidFill>
                <a:latin typeface="Segoe UI"/>
                <a:cs typeface="Segoe UI"/>
              </a:rPr>
              <a:t> </a:t>
            </a:r>
            <a:r>
              <a:rPr sz="1000" dirty="0">
                <a:solidFill>
                  <a:srgbClr val="252423"/>
                </a:solidFill>
                <a:latin typeface="Segoe UI"/>
                <a:cs typeface="Segoe UI"/>
              </a:rPr>
              <a:t>World</a:t>
            </a:r>
            <a:r>
              <a:rPr sz="1000" spc="-41" dirty="0">
                <a:solidFill>
                  <a:srgbClr val="252423"/>
                </a:solidFill>
                <a:latin typeface="Segoe UI"/>
                <a:cs typeface="Segoe UI"/>
              </a:rPr>
              <a:t> </a:t>
            </a:r>
            <a:r>
              <a:rPr sz="1000" spc="-10" dirty="0">
                <a:solidFill>
                  <a:srgbClr val="252423"/>
                </a:solidFill>
                <a:latin typeface="Segoe UI"/>
                <a:cs typeface="Segoe UI"/>
              </a:rPr>
              <a:t>Importers</a:t>
            </a:r>
            <a:endParaRPr sz="1000">
              <a:latin typeface="Segoe UI"/>
              <a:cs typeface="Segoe UI"/>
            </a:endParaRPr>
          </a:p>
        </p:txBody>
      </p:sp>
      <p:sp>
        <p:nvSpPr>
          <p:cNvPr id="117" name="object 117"/>
          <p:cNvSpPr txBox="1"/>
          <p:nvPr/>
        </p:nvSpPr>
        <p:spPr>
          <a:xfrm>
            <a:off x="16253062" y="7581132"/>
            <a:ext cx="1233055"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Projectors</a:t>
            </a:r>
            <a:r>
              <a:rPr sz="1000" spc="-26" dirty="0">
                <a:solidFill>
                  <a:srgbClr val="252423"/>
                </a:solidFill>
                <a:latin typeface="Segoe UI"/>
                <a:cs typeface="Segoe UI"/>
              </a:rPr>
              <a:t> </a:t>
            </a:r>
            <a:r>
              <a:rPr sz="1000" dirty="0">
                <a:solidFill>
                  <a:srgbClr val="252423"/>
                </a:solidFill>
                <a:latin typeface="Segoe UI"/>
                <a:cs typeface="Segoe UI"/>
              </a:rPr>
              <a:t>&amp;</a:t>
            </a:r>
            <a:r>
              <a:rPr sz="1000" spc="-21" dirty="0">
                <a:solidFill>
                  <a:srgbClr val="252423"/>
                </a:solidFill>
                <a:latin typeface="Segoe UI"/>
                <a:cs typeface="Segoe UI"/>
              </a:rPr>
              <a:t> </a:t>
            </a:r>
            <a:r>
              <a:rPr sz="1000" spc="-10" dirty="0">
                <a:solidFill>
                  <a:srgbClr val="252423"/>
                </a:solidFill>
                <a:latin typeface="Segoe UI"/>
                <a:cs typeface="Segoe UI"/>
              </a:rPr>
              <a:t>Screens</a:t>
            </a:r>
            <a:endParaRPr sz="1000">
              <a:latin typeface="Segoe UI"/>
              <a:cs typeface="Segoe UI"/>
            </a:endParaRPr>
          </a:p>
        </p:txBody>
      </p:sp>
      <p:sp>
        <p:nvSpPr>
          <p:cNvPr id="118" name="object 118"/>
          <p:cNvSpPr/>
          <p:nvPr/>
        </p:nvSpPr>
        <p:spPr>
          <a:xfrm>
            <a:off x="9955467" y="7793777"/>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119" name="object 119"/>
          <p:cNvGraphicFramePr>
            <a:graphicFrameLocks noGrp="1"/>
          </p:cNvGraphicFramePr>
          <p:nvPr/>
        </p:nvGraphicFramePr>
        <p:xfrm>
          <a:off x="9213273" y="7774146"/>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4</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dirty="0">
                          <a:solidFill>
                            <a:srgbClr val="252423"/>
                          </a:solidFill>
                          <a:latin typeface="Segoe UI"/>
                          <a:cs typeface="Segoe UI"/>
                        </a:rPr>
                        <a:t>A.</a:t>
                      </a:r>
                      <a:r>
                        <a:rPr sz="1000" spc="-10" dirty="0">
                          <a:solidFill>
                            <a:srgbClr val="252423"/>
                          </a:solidFill>
                          <a:latin typeface="Segoe UI"/>
                          <a:cs typeface="Segoe UI"/>
                        </a:rPr>
                        <a:t> Datum</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dirty="0">
                          <a:solidFill>
                            <a:srgbClr val="252423"/>
                          </a:solidFill>
                          <a:latin typeface="Segoe UI"/>
                          <a:cs typeface="Segoe UI"/>
                        </a:rPr>
                        <a:t>Digital</a:t>
                      </a:r>
                      <a:r>
                        <a:rPr sz="1000" spc="-5" dirty="0">
                          <a:solidFill>
                            <a:srgbClr val="252423"/>
                          </a:solidFill>
                          <a:latin typeface="Segoe UI"/>
                          <a:cs typeface="Segoe UI"/>
                        </a:rPr>
                        <a:t> </a:t>
                      </a:r>
                      <a:r>
                        <a:rPr sz="1000" spc="-10" dirty="0">
                          <a:solidFill>
                            <a:srgbClr val="252423"/>
                          </a:solidFill>
                          <a:latin typeface="Segoe UI"/>
                          <a:cs typeface="Segoe UI"/>
                        </a:rPr>
                        <a:t>Cameras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120" name="object 120"/>
          <p:cNvSpPr/>
          <p:nvPr/>
        </p:nvSpPr>
        <p:spPr>
          <a:xfrm>
            <a:off x="9955467" y="8009725"/>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121" name="object 121"/>
          <p:cNvSpPr txBox="1"/>
          <p:nvPr/>
        </p:nvSpPr>
        <p:spPr>
          <a:xfrm>
            <a:off x="9609839" y="8013029"/>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122" name="object 122"/>
          <p:cNvSpPr/>
          <p:nvPr/>
        </p:nvSpPr>
        <p:spPr>
          <a:xfrm>
            <a:off x="11479468" y="8009725"/>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123" name="object 123"/>
          <p:cNvSpPr txBox="1"/>
          <p:nvPr/>
        </p:nvSpPr>
        <p:spPr>
          <a:xfrm>
            <a:off x="10965913" y="8013029"/>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24" name="object 124"/>
          <p:cNvSpPr txBox="1"/>
          <p:nvPr/>
        </p:nvSpPr>
        <p:spPr>
          <a:xfrm>
            <a:off x="12059431" y="8013029"/>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2</a:t>
            </a:r>
            <a:endParaRPr sz="1000">
              <a:latin typeface="Segoe UI"/>
              <a:cs typeface="Segoe UI"/>
            </a:endParaRPr>
          </a:p>
        </p:txBody>
      </p:sp>
      <p:sp>
        <p:nvSpPr>
          <p:cNvPr id="125" name="object 125"/>
          <p:cNvSpPr/>
          <p:nvPr/>
        </p:nvSpPr>
        <p:spPr>
          <a:xfrm>
            <a:off x="13339948" y="8009725"/>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26" name="object 126"/>
          <p:cNvSpPr txBox="1"/>
          <p:nvPr/>
        </p:nvSpPr>
        <p:spPr>
          <a:xfrm>
            <a:off x="13207380" y="8013029"/>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3</a:t>
            </a:r>
            <a:endParaRPr sz="1000">
              <a:latin typeface="Segoe UI"/>
              <a:cs typeface="Segoe UI"/>
            </a:endParaRPr>
          </a:p>
        </p:txBody>
      </p:sp>
      <p:sp>
        <p:nvSpPr>
          <p:cNvPr id="127" name="object 127"/>
          <p:cNvSpPr/>
          <p:nvPr/>
        </p:nvSpPr>
        <p:spPr>
          <a:xfrm>
            <a:off x="14398818" y="8009725"/>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28" name="object 128"/>
          <p:cNvSpPr txBox="1"/>
          <p:nvPr/>
        </p:nvSpPr>
        <p:spPr>
          <a:xfrm>
            <a:off x="14262398" y="8013029"/>
            <a:ext cx="1288473"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2</a:t>
            </a:r>
            <a:r>
              <a:rPr sz="1000" dirty="0">
                <a:solidFill>
                  <a:srgbClr val="252423"/>
                </a:solidFill>
                <a:latin typeface="Segoe UI"/>
                <a:cs typeface="Segoe UI"/>
              </a:rPr>
              <a:t>	Adventure</a:t>
            </a:r>
            <a:r>
              <a:rPr sz="1000" spc="-31" dirty="0">
                <a:solidFill>
                  <a:srgbClr val="252423"/>
                </a:solidFill>
                <a:latin typeface="Segoe UI"/>
                <a:cs typeface="Segoe UI"/>
              </a:rPr>
              <a:t> </a:t>
            </a:r>
            <a:r>
              <a:rPr sz="1000" spc="-21" dirty="0">
                <a:solidFill>
                  <a:srgbClr val="252423"/>
                </a:solidFill>
                <a:latin typeface="Segoe UI"/>
                <a:cs typeface="Segoe UI"/>
              </a:rPr>
              <a:t>Works</a:t>
            </a:r>
            <a:endParaRPr sz="1000">
              <a:latin typeface="Segoe UI"/>
              <a:cs typeface="Segoe UI"/>
            </a:endParaRPr>
          </a:p>
        </p:txBody>
      </p:sp>
      <p:sp>
        <p:nvSpPr>
          <p:cNvPr id="129" name="object 129"/>
          <p:cNvSpPr txBox="1"/>
          <p:nvPr/>
        </p:nvSpPr>
        <p:spPr>
          <a:xfrm>
            <a:off x="16253062" y="8013029"/>
            <a:ext cx="40310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Lamps</a:t>
            </a:r>
            <a:endParaRPr sz="1000">
              <a:latin typeface="Segoe UI"/>
              <a:cs typeface="Segoe UI"/>
            </a:endParaRPr>
          </a:p>
        </p:txBody>
      </p:sp>
      <p:sp>
        <p:nvSpPr>
          <p:cNvPr id="130" name="object 130"/>
          <p:cNvSpPr/>
          <p:nvPr/>
        </p:nvSpPr>
        <p:spPr>
          <a:xfrm>
            <a:off x="9955467" y="8225674"/>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131" name="object 131"/>
          <p:cNvGraphicFramePr>
            <a:graphicFrameLocks noGrp="1"/>
          </p:cNvGraphicFramePr>
          <p:nvPr/>
        </p:nvGraphicFramePr>
        <p:xfrm>
          <a:off x="9213273" y="8206043"/>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25" dirty="0">
                          <a:solidFill>
                            <a:srgbClr val="252423"/>
                          </a:solidFill>
                          <a:latin typeface="Segoe UI"/>
                          <a:cs typeface="Segoe UI"/>
                        </a:rPr>
                        <a:t>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7</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spc="-10" dirty="0">
                          <a:solidFill>
                            <a:srgbClr val="252423"/>
                          </a:solidFill>
                          <a:latin typeface="Segoe UI"/>
                          <a:cs typeface="Segoe UI"/>
                        </a:rPr>
                        <a:t>Televisions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132" name="object 132"/>
          <p:cNvSpPr/>
          <p:nvPr/>
        </p:nvSpPr>
        <p:spPr>
          <a:xfrm>
            <a:off x="9955467" y="8441622"/>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133" name="object 133"/>
          <p:cNvSpPr txBox="1"/>
          <p:nvPr/>
        </p:nvSpPr>
        <p:spPr>
          <a:xfrm>
            <a:off x="9609839" y="8444926"/>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134" name="object 134"/>
          <p:cNvSpPr/>
          <p:nvPr/>
        </p:nvSpPr>
        <p:spPr>
          <a:xfrm>
            <a:off x="11479468" y="8441622"/>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135" name="object 135"/>
          <p:cNvSpPr txBox="1"/>
          <p:nvPr/>
        </p:nvSpPr>
        <p:spPr>
          <a:xfrm>
            <a:off x="10965913" y="8444926"/>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36" name="object 136"/>
          <p:cNvSpPr txBox="1"/>
          <p:nvPr/>
        </p:nvSpPr>
        <p:spPr>
          <a:xfrm>
            <a:off x="12059431" y="8444926"/>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2</a:t>
            </a:r>
            <a:endParaRPr sz="1000">
              <a:latin typeface="Segoe UI"/>
              <a:cs typeface="Segoe UI"/>
            </a:endParaRPr>
          </a:p>
        </p:txBody>
      </p:sp>
      <p:sp>
        <p:nvSpPr>
          <p:cNvPr id="137" name="object 137"/>
          <p:cNvSpPr/>
          <p:nvPr/>
        </p:nvSpPr>
        <p:spPr>
          <a:xfrm>
            <a:off x="13339948" y="8441622"/>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38" name="object 138"/>
          <p:cNvSpPr txBox="1"/>
          <p:nvPr/>
        </p:nvSpPr>
        <p:spPr>
          <a:xfrm>
            <a:off x="13207380" y="8444926"/>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8</a:t>
            </a:r>
            <a:endParaRPr sz="1000">
              <a:latin typeface="Segoe UI"/>
              <a:cs typeface="Segoe UI"/>
            </a:endParaRPr>
          </a:p>
        </p:txBody>
      </p:sp>
      <p:sp>
        <p:nvSpPr>
          <p:cNvPr id="139" name="object 139"/>
          <p:cNvSpPr/>
          <p:nvPr/>
        </p:nvSpPr>
        <p:spPr>
          <a:xfrm>
            <a:off x="14398818" y="8441622"/>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40" name="object 140"/>
          <p:cNvSpPr txBox="1"/>
          <p:nvPr/>
        </p:nvSpPr>
        <p:spPr>
          <a:xfrm>
            <a:off x="14262398" y="8444926"/>
            <a:ext cx="775195"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2</a:t>
            </a:r>
            <a:r>
              <a:rPr sz="1000" dirty="0">
                <a:solidFill>
                  <a:srgbClr val="252423"/>
                </a:solidFill>
                <a:latin typeface="Segoe UI"/>
                <a:cs typeface="Segoe UI"/>
              </a:rPr>
              <a:t>	</a:t>
            </a:r>
            <a:r>
              <a:rPr sz="1000" spc="-10" dirty="0">
                <a:solidFill>
                  <a:srgbClr val="252423"/>
                </a:solidFill>
                <a:latin typeface="Segoe UI"/>
                <a:cs typeface="Segoe UI"/>
              </a:rPr>
              <a:t>Contoso</a:t>
            </a:r>
            <a:endParaRPr sz="1000">
              <a:latin typeface="Segoe UI"/>
              <a:cs typeface="Segoe UI"/>
            </a:endParaRPr>
          </a:p>
        </p:txBody>
      </p:sp>
      <p:sp>
        <p:nvSpPr>
          <p:cNvPr id="141" name="object 141"/>
          <p:cNvSpPr txBox="1"/>
          <p:nvPr/>
        </p:nvSpPr>
        <p:spPr>
          <a:xfrm>
            <a:off x="16253062" y="8444926"/>
            <a:ext cx="686130"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Movie</a:t>
            </a:r>
            <a:r>
              <a:rPr sz="1000" spc="-21" dirty="0">
                <a:solidFill>
                  <a:srgbClr val="252423"/>
                </a:solidFill>
                <a:latin typeface="Segoe UI"/>
                <a:cs typeface="Segoe UI"/>
              </a:rPr>
              <a:t> </a:t>
            </a:r>
            <a:r>
              <a:rPr sz="1000" spc="-26" dirty="0">
                <a:solidFill>
                  <a:srgbClr val="252423"/>
                </a:solidFill>
                <a:latin typeface="Segoe UI"/>
                <a:cs typeface="Segoe UI"/>
              </a:rPr>
              <a:t>DVD</a:t>
            </a:r>
            <a:endParaRPr sz="1000">
              <a:latin typeface="Segoe UI"/>
              <a:cs typeface="Segoe UI"/>
            </a:endParaRPr>
          </a:p>
        </p:txBody>
      </p:sp>
      <p:sp>
        <p:nvSpPr>
          <p:cNvPr id="142" name="object 142"/>
          <p:cNvSpPr/>
          <p:nvPr/>
        </p:nvSpPr>
        <p:spPr>
          <a:xfrm>
            <a:off x="9955467" y="8657571"/>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143" name="object 143"/>
          <p:cNvGraphicFramePr>
            <a:graphicFrameLocks noGrp="1"/>
          </p:cNvGraphicFramePr>
          <p:nvPr/>
        </p:nvGraphicFramePr>
        <p:xfrm>
          <a:off x="9213273" y="8637938"/>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Contoso</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spc="-10" dirty="0">
                          <a:solidFill>
                            <a:srgbClr val="252423"/>
                          </a:solidFill>
                          <a:latin typeface="Segoe UI"/>
                          <a:cs typeface="Segoe UI"/>
                        </a:rPr>
                        <a:t>MP4&amp;MP3</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144" name="object 144"/>
          <p:cNvSpPr/>
          <p:nvPr/>
        </p:nvSpPr>
        <p:spPr>
          <a:xfrm>
            <a:off x="9955467" y="8873519"/>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145" name="object 145"/>
          <p:cNvSpPr txBox="1"/>
          <p:nvPr/>
        </p:nvSpPr>
        <p:spPr>
          <a:xfrm>
            <a:off x="9609839" y="8876823"/>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146" name="object 146"/>
          <p:cNvSpPr/>
          <p:nvPr/>
        </p:nvSpPr>
        <p:spPr>
          <a:xfrm>
            <a:off x="11479468" y="8873519"/>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147" name="object 147"/>
          <p:cNvSpPr txBox="1"/>
          <p:nvPr/>
        </p:nvSpPr>
        <p:spPr>
          <a:xfrm>
            <a:off x="10965913" y="8876823"/>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48" name="object 148"/>
          <p:cNvSpPr txBox="1"/>
          <p:nvPr/>
        </p:nvSpPr>
        <p:spPr>
          <a:xfrm>
            <a:off x="12059431" y="8876823"/>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2</a:t>
            </a:r>
            <a:endParaRPr sz="1000">
              <a:latin typeface="Segoe UI"/>
              <a:cs typeface="Segoe UI"/>
            </a:endParaRPr>
          </a:p>
        </p:txBody>
      </p:sp>
      <p:sp>
        <p:nvSpPr>
          <p:cNvPr id="149" name="object 149"/>
          <p:cNvSpPr/>
          <p:nvPr/>
        </p:nvSpPr>
        <p:spPr>
          <a:xfrm>
            <a:off x="13339948" y="8873519"/>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50" name="object 150"/>
          <p:cNvSpPr txBox="1"/>
          <p:nvPr/>
        </p:nvSpPr>
        <p:spPr>
          <a:xfrm>
            <a:off x="13136251" y="8876823"/>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18</a:t>
            </a:r>
            <a:endParaRPr sz="1000">
              <a:latin typeface="Segoe UI"/>
              <a:cs typeface="Segoe UI"/>
            </a:endParaRPr>
          </a:p>
        </p:txBody>
      </p:sp>
      <p:sp>
        <p:nvSpPr>
          <p:cNvPr id="151" name="object 151"/>
          <p:cNvSpPr/>
          <p:nvPr/>
        </p:nvSpPr>
        <p:spPr>
          <a:xfrm>
            <a:off x="14398818" y="8873519"/>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52" name="object 152"/>
          <p:cNvSpPr txBox="1"/>
          <p:nvPr/>
        </p:nvSpPr>
        <p:spPr>
          <a:xfrm>
            <a:off x="14262399" y="8876823"/>
            <a:ext cx="814779"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6</a:t>
            </a:r>
            <a:r>
              <a:rPr sz="1000" dirty="0">
                <a:solidFill>
                  <a:srgbClr val="252423"/>
                </a:solidFill>
                <a:latin typeface="Segoe UI"/>
                <a:cs typeface="Segoe UI"/>
              </a:rPr>
              <a:t>	</a:t>
            </a:r>
            <a:r>
              <a:rPr sz="1000" spc="-10" dirty="0">
                <a:solidFill>
                  <a:srgbClr val="252423"/>
                </a:solidFill>
                <a:latin typeface="Segoe UI"/>
                <a:cs typeface="Segoe UI"/>
              </a:rPr>
              <a:t>Fabrikam</a:t>
            </a:r>
            <a:endParaRPr sz="1000">
              <a:latin typeface="Segoe UI"/>
              <a:cs typeface="Segoe UI"/>
            </a:endParaRPr>
          </a:p>
        </p:txBody>
      </p:sp>
      <p:sp>
        <p:nvSpPr>
          <p:cNvPr id="153" name="object 153"/>
          <p:cNvSpPr txBox="1"/>
          <p:nvPr/>
        </p:nvSpPr>
        <p:spPr>
          <a:xfrm>
            <a:off x="16253062" y="8876823"/>
            <a:ext cx="72175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Camcorders</a:t>
            </a:r>
            <a:endParaRPr sz="1000">
              <a:latin typeface="Segoe UI"/>
              <a:cs typeface="Segoe UI"/>
            </a:endParaRPr>
          </a:p>
        </p:txBody>
      </p:sp>
      <p:sp>
        <p:nvSpPr>
          <p:cNvPr id="154" name="object 154"/>
          <p:cNvSpPr/>
          <p:nvPr/>
        </p:nvSpPr>
        <p:spPr>
          <a:xfrm>
            <a:off x="9955467" y="9089468"/>
            <a:ext cx="6264234" cy="215948"/>
          </a:xfrm>
          <a:custGeom>
            <a:avLst/>
            <a:gdLst/>
            <a:ahLst/>
            <a:cxnLst/>
            <a:rect l="l" t="t" r="r" b="b"/>
            <a:pathLst>
              <a:path w="6029325" h="209550">
                <a:moveTo>
                  <a:pt x="85725" y="0"/>
                </a:moveTo>
                <a:lnTo>
                  <a:pt x="0" y="0"/>
                </a:lnTo>
                <a:lnTo>
                  <a:pt x="0" y="209550"/>
                </a:lnTo>
                <a:lnTo>
                  <a:pt x="85725" y="209550"/>
                </a:lnTo>
                <a:lnTo>
                  <a:pt x="85725" y="0"/>
                </a:lnTo>
                <a:close/>
              </a:path>
              <a:path w="6029325" h="209550">
                <a:moveTo>
                  <a:pt x="933450" y="0"/>
                </a:moveTo>
                <a:lnTo>
                  <a:pt x="847725" y="0"/>
                </a:lnTo>
                <a:lnTo>
                  <a:pt x="847725" y="209550"/>
                </a:lnTo>
                <a:lnTo>
                  <a:pt x="933450" y="209550"/>
                </a:lnTo>
                <a:lnTo>
                  <a:pt x="933450" y="0"/>
                </a:lnTo>
                <a:close/>
              </a:path>
              <a:path w="6029325" h="209550">
                <a:moveTo>
                  <a:pt x="1552575" y="0"/>
                </a:moveTo>
                <a:lnTo>
                  <a:pt x="1466850" y="0"/>
                </a:lnTo>
                <a:lnTo>
                  <a:pt x="1466850" y="209550"/>
                </a:lnTo>
                <a:lnTo>
                  <a:pt x="1552575" y="209550"/>
                </a:lnTo>
                <a:lnTo>
                  <a:pt x="1552575" y="0"/>
                </a:lnTo>
                <a:close/>
              </a:path>
              <a:path w="6029325" h="209550">
                <a:moveTo>
                  <a:pt x="2238375" y="0"/>
                </a:moveTo>
                <a:lnTo>
                  <a:pt x="2152650" y="0"/>
                </a:lnTo>
                <a:lnTo>
                  <a:pt x="2152650" y="209550"/>
                </a:lnTo>
                <a:lnTo>
                  <a:pt x="2238375" y="209550"/>
                </a:lnTo>
                <a:lnTo>
                  <a:pt x="2238375" y="0"/>
                </a:lnTo>
                <a:close/>
              </a:path>
              <a:path w="6029325" h="209550">
                <a:moveTo>
                  <a:pt x="3343275" y="0"/>
                </a:moveTo>
                <a:lnTo>
                  <a:pt x="3257550" y="0"/>
                </a:lnTo>
                <a:lnTo>
                  <a:pt x="3257550" y="209550"/>
                </a:lnTo>
                <a:lnTo>
                  <a:pt x="3343275" y="209550"/>
                </a:lnTo>
                <a:lnTo>
                  <a:pt x="3343275" y="0"/>
                </a:lnTo>
                <a:close/>
              </a:path>
              <a:path w="6029325" h="209550">
                <a:moveTo>
                  <a:pt x="4362450" y="0"/>
                </a:moveTo>
                <a:lnTo>
                  <a:pt x="4276725" y="0"/>
                </a:lnTo>
                <a:lnTo>
                  <a:pt x="4276725" y="209550"/>
                </a:lnTo>
                <a:lnTo>
                  <a:pt x="4362450" y="209550"/>
                </a:lnTo>
                <a:lnTo>
                  <a:pt x="4362450" y="0"/>
                </a:lnTo>
                <a:close/>
              </a:path>
              <a:path w="6029325" h="209550">
                <a:moveTo>
                  <a:pt x="6029325" y="0"/>
                </a:moveTo>
                <a:lnTo>
                  <a:pt x="5943600" y="0"/>
                </a:lnTo>
                <a:lnTo>
                  <a:pt x="5943600" y="209550"/>
                </a:lnTo>
                <a:lnTo>
                  <a:pt x="6029325" y="209550"/>
                </a:lnTo>
                <a:lnTo>
                  <a:pt x="6029325" y="0"/>
                </a:lnTo>
                <a:close/>
              </a:path>
            </a:pathLst>
          </a:custGeom>
          <a:solidFill>
            <a:srgbClr val="E4E4E4"/>
          </a:solidFill>
        </p:spPr>
        <p:txBody>
          <a:bodyPr wrap="square" lIns="0" tIns="0" rIns="0" bIns="0" rtlCol="0"/>
          <a:lstStyle/>
          <a:p>
            <a:endParaRPr/>
          </a:p>
        </p:txBody>
      </p:sp>
      <p:graphicFrame>
        <p:nvGraphicFramePr>
          <p:cNvPr id="155" name="object 155"/>
          <p:cNvGraphicFramePr>
            <a:graphicFrameLocks noGrp="1"/>
          </p:cNvGraphicFramePr>
          <p:nvPr/>
        </p:nvGraphicFramePr>
        <p:xfrm>
          <a:off x="9213273" y="9069835"/>
          <a:ext cx="8381341" cy="215294"/>
        </p:xfrm>
        <a:graphic>
          <a:graphicData uri="http://schemas.openxmlformats.org/drawingml/2006/table">
            <a:tbl>
              <a:tblPr firstRow="1" bandRow="1">
                <a:tableStyleId>{2D5ABB26-0587-4C30-8999-92F81FD0307C}</a:tableStyleId>
              </a:tblPr>
              <a:tblGrid>
                <a:gridCol w="742208"/>
                <a:gridCol w="89065"/>
                <a:gridCol w="791688"/>
                <a:gridCol w="89065"/>
                <a:gridCol w="554182"/>
                <a:gridCol w="89065"/>
                <a:gridCol w="623455"/>
                <a:gridCol w="89065"/>
                <a:gridCol w="1058883"/>
                <a:gridCol w="89065"/>
                <a:gridCol w="969818"/>
                <a:gridCol w="89065"/>
                <a:gridCol w="1686956"/>
                <a:gridCol w="1419761"/>
              </a:tblGrid>
              <a:tr h="215294">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38735" algn="r">
                        <a:lnSpc>
                          <a:spcPct val="100000"/>
                        </a:lnSpc>
                        <a:spcBef>
                          <a:spcPts val="200"/>
                        </a:spcBef>
                      </a:pPr>
                      <a:r>
                        <a:rPr sz="1000" spc="-50" dirty="0">
                          <a:solidFill>
                            <a:srgbClr val="252423"/>
                          </a:solidFill>
                          <a:latin typeface="Segoe UI"/>
                          <a:cs typeface="Segoe UI"/>
                        </a:rPr>
                        <a:t>7</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R="42545"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T w="19050">
                      <a:solidFill>
                        <a:srgbClr val="E4E4E4"/>
                      </a:solidFill>
                      <a:prstDash val="solid"/>
                    </a:lnT>
                    <a:lnB w="19050">
                      <a:solidFill>
                        <a:srgbClr val="E4E4E4"/>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T w="19050">
                      <a:solidFill>
                        <a:srgbClr val="E4E4E4"/>
                      </a:solidFill>
                      <a:prstDash val="solid"/>
                    </a:lnT>
                    <a:lnB w="19050">
                      <a:solidFill>
                        <a:srgbClr val="E4E4E4"/>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Fabrikam</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19050">
                      <a:solidFill>
                        <a:srgbClr val="E4E4E4"/>
                      </a:solidFill>
                      <a:prstDash val="solid"/>
                    </a:lnB>
                    <a:solidFill>
                      <a:srgbClr val="EDECEC"/>
                    </a:solidFill>
                  </a:tcPr>
                </a:tc>
                <a:tc>
                  <a:txBody>
                    <a:bodyPr/>
                    <a:lstStyle/>
                    <a:p>
                      <a:pPr marL="87630">
                        <a:lnSpc>
                          <a:spcPct val="100000"/>
                        </a:lnSpc>
                        <a:spcBef>
                          <a:spcPts val="200"/>
                        </a:spcBef>
                      </a:pPr>
                      <a:r>
                        <a:rPr sz="1000" dirty="0">
                          <a:solidFill>
                            <a:srgbClr val="252423"/>
                          </a:solidFill>
                          <a:latin typeface="Segoe UI"/>
                          <a:cs typeface="Segoe UI"/>
                        </a:rPr>
                        <a:t>Digital</a:t>
                      </a:r>
                      <a:r>
                        <a:rPr sz="1000" spc="-15" dirty="0">
                          <a:solidFill>
                            <a:srgbClr val="252423"/>
                          </a:solidFill>
                          <a:latin typeface="Segoe UI"/>
                          <a:cs typeface="Segoe UI"/>
                        </a:rPr>
                        <a:t> </a:t>
                      </a:r>
                      <a:r>
                        <a:rPr sz="1000" dirty="0">
                          <a:solidFill>
                            <a:srgbClr val="252423"/>
                          </a:solidFill>
                          <a:latin typeface="Segoe UI"/>
                          <a:cs typeface="Segoe UI"/>
                        </a:rPr>
                        <a:t>SLR</a:t>
                      </a:r>
                      <a:r>
                        <a:rPr sz="1000" spc="-15" dirty="0">
                          <a:solidFill>
                            <a:srgbClr val="252423"/>
                          </a:solidFill>
                          <a:latin typeface="Segoe UI"/>
                          <a:cs typeface="Segoe UI"/>
                        </a:rPr>
                        <a:t> </a:t>
                      </a:r>
                      <a:r>
                        <a:rPr sz="1000" spc="-10" dirty="0">
                          <a:solidFill>
                            <a:srgbClr val="252423"/>
                          </a:solidFill>
                          <a:latin typeface="Segoe UI"/>
                          <a:cs typeface="Segoe UI"/>
                        </a:rPr>
                        <a:t>Cameras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19050">
                      <a:solidFill>
                        <a:srgbClr val="E4E4E4"/>
                      </a:solidFill>
                      <a:prstDash val="solid"/>
                    </a:lnB>
                    <a:solidFill>
                      <a:srgbClr val="EDECEC"/>
                    </a:solidFill>
                  </a:tcPr>
                </a:tc>
              </a:tr>
            </a:tbl>
          </a:graphicData>
        </a:graphic>
      </p:graphicFrame>
      <p:sp>
        <p:nvSpPr>
          <p:cNvPr id="156" name="object 156"/>
          <p:cNvSpPr/>
          <p:nvPr/>
        </p:nvSpPr>
        <p:spPr>
          <a:xfrm>
            <a:off x="9955467" y="9305416"/>
            <a:ext cx="969818" cy="215948"/>
          </a:xfrm>
          <a:custGeom>
            <a:avLst/>
            <a:gdLst/>
            <a:ahLst/>
            <a:cxnLst/>
            <a:rect l="l" t="t" r="r" b="b"/>
            <a:pathLst>
              <a:path w="933450" h="209550">
                <a:moveTo>
                  <a:pt x="85725" y="0"/>
                </a:moveTo>
                <a:lnTo>
                  <a:pt x="0" y="0"/>
                </a:lnTo>
                <a:lnTo>
                  <a:pt x="0" y="209550"/>
                </a:lnTo>
                <a:lnTo>
                  <a:pt x="85725" y="209550"/>
                </a:lnTo>
                <a:lnTo>
                  <a:pt x="85725" y="0"/>
                </a:lnTo>
                <a:close/>
              </a:path>
              <a:path w="933450" h="209550">
                <a:moveTo>
                  <a:pt x="933450" y="0"/>
                </a:moveTo>
                <a:lnTo>
                  <a:pt x="847725" y="0"/>
                </a:lnTo>
                <a:lnTo>
                  <a:pt x="847725" y="209550"/>
                </a:lnTo>
                <a:lnTo>
                  <a:pt x="933450" y="209550"/>
                </a:lnTo>
                <a:lnTo>
                  <a:pt x="933450" y="0"/>
                </a:lnTo>
                <a:close/>
              </a:path>
            </a:pathLst>
          </a:custGeom>
          <a:solidFill>
            <a:srgbClr val="E4E4E4"/>
          </a:solidFill>
        </p:spPr>
        <p:txBody>
          <a:bodyPr wrap="square" lIns="0" tIns="0" rIns="0" bIns="0" rtlCol="0"/>
          <a:lstStyle/>
          <a:p>
            <a:endParaRPr/>
          </a:p>
        </p:txBody>
      </p:sp>
      <p:sp>
        <p:nvSpPr>
          <p:cNvPr id="157" name="object 157"/>
          <p:cNvSpPr txBox="1"/>
          <p:nvPr/>
        </p:nvSpPr>
        <p:spPr>
          <a:xfrm>
            <a:off x="9609839" y="9308720"/>
            <a:ext cx="796306" cy="167173"/>
          </a:xfrm>
          <a:prstGeom prst="rect">
            <a:avLst/>
          </a:prstGeom>
        </p:spPr>
        <p:txBody>
          <a:bodyPr vert="horz" wrap="square" lIns="0" tIns="13156" rIns="0" bIns="0" rtlCol="0">
            <a:spAutoFit/>
          </a:bodyPr>
          <a:lstStyle/>
          <a:p>
            <a:pPr marL="13156">
              <a:spcBef>
                <a:spcPts val="104"/>
              </a:spcBef>
              <a:tabLst>
                <a:tab pos="484137" algn="l"/>
              </a:tabLst>
            </a:pPr>
            <a:r>
              <a:rPr sz="1000" spc="-21" dirty="0">
                <a:solidFill>
                  <a:srgbClr val="252423"/>
                </a:solidFill>
                <a:latin typeface="Segoe UI"/>
                <a:cs typeface="Segoe UI"/>
              </a:rPr>
              <a:t>2016</a:t>
            </a:r>
            <a:r>
              <a:rPr sz="1000" dirty="0">
                <a:solidFill>
                  <a:srgbClr val="252423"/>
                </a:solidFill>
                <a:latin typeface="Segoe UI"/>
                <a:cs typeface="Segoe UI"/>
              </a:rPr>
              <a:t>	Qtr</a:t>
            </a:r>
            <a:r>
              <a:rPr sz="1000" spc="-10" dirty="0">
                <a:solidFill>
                  <a:srgbClr val="252423"/>
                </a:solidFill>
                <a:latin typeface="Segoe UI"/>
                <a:cs typeface="Segoe UI"/>
              </a:rPr>
              <a:t> </a:t>
            </a:r>
            <a:r>
              <a:rPr sz="1000" spc="-52" dirty="0">
                <a:solidFill>
                  <a:srgbClr val="252423"/>
                </a:solidFill>
                <a:latin typeface="Segoe UI"/>
                <a:cs typeface="Segoe UI"/>
              </a:rPr>
              <a:t>1</a:t>
            </a:r>
            <a:endParaRPr sz="1000">
              <a:latin typeface="Segoe UI"/>
              <a:cs typeface="Segoe UI"/>
            </a:endParaRPr>
          </a:p>
        </p:txBody>
      </p:sp>
      <p:sp>
        <p:nvSpPr>
          <p:cNvPr id="158" name="object 158"/>
          <p:cNvSpPr/>
          <p:nvPr/>
        </p:nvSpPr>
        <p:spPr>
          <a:xfrm>
            <a:off x="11479468" y="9305416"/>
            <a:ext cx="801584" cy="215948"/>
          </a:xfrm>
          <a:custGeom>
            <a:avLst/>
            <a:gdLst/>
            <a:ahLst/>
            <a:cxnLst/>
            <a:rect l="l" t="t" r="r" b="b"/>
            <a:pathLst>
              <a:path w="771525" h="209550">
                <a:moveTo>
                  <a:pt x="85725" y="0"/>
                </a:moveTo>
                <a:lnTo>
                  <a:pt x="0" y="0"/>
                </a:lnTo>
                <a:lnTo>
                  <a:pt x="0" y="209550"/>
                </a:lnTo>
                <a:lnTo>
                  <a:pt x="85725" y="209550"/>
                </a:lnTo>
                <a:lnTo>
                  <a:pt x="85725" y="0"/>
                </a:lnTo>
                <a:close/>
              </a:path>
              <a:path w="771525" h="209550">
                <a:moveTo>
                  <a:pt x="771525" y="0"/>
                </a:moveTo>
                <a:lnTo>
                  <a:pt x="685800" y="0"/>
                </a:lnTo>
                <a:lnTo>
                  <a:pt x="685800" y="209550"/>
                </a:lnTo>
                <a:lnTo>
                  <a:pt x="771525" y="209550"/>
                </a:lnTo>
                <a:lnTo>
                  <a:pt x="771525" y="0"/>
                </a:lnTo>
                <a:close/>
              </a:path>
            </a:pathLst>
          </a:custGeom>
          <a:solidFill>
            <a:srgbClr val="E4E4E4"/>
          </a:solidFill>
        </p:spPr>
        <p:txBody>
          <a:bodyPr wrap="square" lIns="0" tIns="0" rIns="0" bIns="0" rtlCol="0"/>
          <a:lstStyle/>
          <a:p>
            <a:endParaRPr/>
          </a:p>
        </p:txBody>
      </p:sp>
      <p:sp>
        <p:nvSpPr>
          <p:cNvPr id="159" name="object 159"/>
          <p:cNvSpPr txBox="1"/>
          <p:nvPr/>
        </p:nvSpPr>
        <p:spPr>
          <a:xfrm>
            <a:off x="10965913" y="9308720"/>
            <a:ext cx="467096"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January</a:t>
            </a:r>
            <a:endParaRPr sz="1000">
              <a:latin typeface="Segoe UI"/>
              <a:cs typeface="Segoe UI"/>
            </a:endParaRPr>
          </a:p>
        </p:txBody>
      </p:sp>
      <p:sp>
        <p:nvSpPr>
          <p:cNvPr id="160" name="object 160"/>
          <p:cNvSpPr txBox="1"/>
          <p:nvPr/>
        </p:nvSpPr>
        <p:spPr>
          <a:xfrm>
            <a:off x="12059431" y="9308720"/>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2</a:t>
            </a:r>
            <a:endParaRPr sz="1000">
              <a:latin typeface="Segoe UI"/>
              <a:cs typeface="Segoe UI"/>
            </a:endParaRPr>
          </a:p>
        </p:txBody>
      </p:sp>
      <p:sp>
        <p:nvSpPr>
          <p:cNvPr id="161" name="object 161"/>
          <p:cNvSpPr/>
          <p:nvPr/>
        </p:nvSpPr>
        <p:spPr>
          <a:xfrm>
            <a:off x="13339948" y="9305416"/>
            <a:ext cx="89065" cy="215948"/>
          </a:xfrm>
          <a:custGeom>
            <a:avLst/>
            <a:gdLst/>
            <a:ahLst/>
            <a:cxnLst/>
            <a:rect l="l" t="t" r="r" b="b"/>
            <a:pathLst>
              <a:path w="85725" h="209550">
                <a:moveTo>
                  <a:pt x="85725" y="209549"/>
                </a:moveTo>
                <a:lnTo>
                  <a:pt x="0" y="209549"/>
                </a:lnTo>
                <a:lnTo>
                  <a:pt x="0" y="0"/>
                </a:lnTo>
                <a:lnTo>
                  <a:pt x="85725" y="0"/>
                </a:lnTo>
                <a:lnTo>
                  <a:pt x="85725" y="209549"/>
                </a:lnTo>
                <a:close/>
              </a:path>
            </a:pathLst>
          </a:custGeom>
          <a:solidFill>
            <a:srgbClr val="E4E4E4"/>
          </a:solidFill>
        </p:spPr>
        <p:txBody>
          <a:bodyPr wrap="square" lIns="0" tIns="0" rIns="0" bIns="0" rtlCol="0"/>
          <a:lstStyle/>
          <a:p>
            <a:endParaRPr/>
          </a:p>
        </p:txBody>
      </p:sp>
      <p:sp>
        <p:nvSpPr>
          <p:cNvPr id="162" name="object 162"/>
          <p:cNvSpPr txBox="1"/>
          <p:nvPr/>
        </p:nvSpPr>
        <p:spPr>
          <a:xfrm>
            <a:off x="13207380" y="9308720"/>
            <a:ext cx="97642" cy="167173"/>
          </a:xfrm>
          <a:prstGeom prst="rect">
            <a:avLst/>
          </a:prstGeom>
        </p:spPr>
        <p:txBody>
          <a:bodyPr vert="horz" wrap="square" lIns="0" tIns="13156" rIns="0" bIns="0" rtlCol="0">
            <a:spAutoFit/>
          </a:bodyPr>
          <a:lstStyle/>
          <a:p>
            <a:pPr marL="13156">
              <a:spcBef>
                <a:spcPts val="104"/>
              </a:spcBef>
            </a:pPr>
            <a:r>
              <a:rPr sz="1000" spc="-52" dirty="0">
                <a:solidFill>
                  <a:srgbClr val="252423"/>
                </a:solidFill>
                <a:latin typeface="Segoe UI"/>
                <a:cs typeface="Segoe UI"/>
              </a:rPr>
              <a:t>8</a:t>
            </a:r>
            <a:endParaRPr sz="1000">
              <a:latin typeface="Segoe UI"/>
              <a:cs typeface="Segoe UI"/>
            </a:endParaRPr>
          </a:p>
        </p:txBody>
      </p:sp>
      <p:sp>
        <p:nvSpPr>
          <p:cNvPr id="163" name="object 163"/>
          <p:cNvSpPr/>
          <p:nvPr/>
        </p:nvSpPr>
        <p:spPr>
          <a:xfrm>
            <a:off x="14398818" y="9305416"/>
            <a:ext cx="1820883" cy="215948"/>
          </a:xfrm>
          <a:custGeom>
            <a:avLst/>
            <a:gdLst/>
            <a:ahLst/>
            <a:cxnLst/>
            <a:rect l="l" t="t" r="r" b="b"/>
            <a:pathLst>
              <a:path w="1752600" h="209550">
                <a:moveTo>
                  <a:pt x="85725" y="0"/>
                </a:moveTo>
                <a:lnTo>
                  <a:pt x="0" y="0"/>
                </a:lnTo>
                <a:lnTo>
                  <a:pt x="0" y="209550"/>
                </a:lnTo>
                <a:lnTo>
                  <a:pt x="85725" y="209550"/>
                </a:lnTo>
                <a:lnTo>
                  <a:pt x="85725" y="0"/>
                </a:lnTo>
                <a:close/>
              </a:path>
              <a:path w="1752600" h="209550">
                <a:moveTo>
                  <a:pt x="1752600" y="0"/>
                </a:moveTo>
                <a:lnTo>
                  <a:pt x="1666875" y="0"/>
                </a:lnTo>
                <a:lnTo>
                  <a:pt x="1666875" y="209550"/>
                </a:lnTo>
                <a:lnTo>
                  <a:pt x="1752600" y="209550"/>
                </a:lnTo>
                <a:lnTo>
                  <a:pt x="1752600" y="0"/>
                </a:lnTo>
                <a:close/>
              </a:path>
            </a:pathLst>
          </a:custGeom>
          <a:solidFill>
            <a:srgbClr val="E4E4E4"/>
          </a:solidFill>
        </p:spPr>
        <p:txBody>
          <a:bodyPr wrap="square" lIns="0" tIns="0" rIns="0" bIns="0" rtlCol="0"/>
          <a:lstStyle/>
          <a:p>
            <a:endParaRPr/>
          </a:p>
        </p:txBody>
      </p:sp>
      <p:sp>
        <p:nvSpPr>
          <p:cNvPr id="164" name="object 164"/>
          <p:cNvSpPr txBox="1"/>
          <p:nvPr/>
        </p:nvSpPr>
        <p:spPr>
          <a:xfrm>
            <a:off x="14262399" y="9308720"/>
            <a:ext cx="814779" cy="167173"/>
          </a:xfrm>
          <a:prstGeom prst="rect">
            <a:avLst/>
          </a:prstGeom>
        </p:spPr>
        <p:txBody>
          <a:bodyPr vert="horz" wrap="square" lIns="0" tIns="13156" rIns="0" bIns="0" rtlCol="0">
            <a:spAutoFit/>
          </a:bodyPr>
          <a:lstStyle/>
          <a:p>
            <a:pPr marL="13156">
              <a:spcBef>
                <a:spcPts val="104"/>
              </a:spcBef>
              <a:tabLst>
                <a:tab pos="271012" algn="l"/>
              </a:tabLst>
            </a:pPr>
            <a:r>
              <a:rPr sz="1000" spc="-52" dirty="0">
                <a:solidFill>
                  <a:srgbClr val="252423"/>
                </a:solidFill>
                <a:latin typeface="Segoe UI"/>
                <a:cs typeface="Segoe UI"/>
              </a:rPr>
              <a:t>2</a:t>
            </a:r>
            <a:r>
              <a:rPr sz="1000" dirty="0">
                <a:solidFill>
                  <a:srgbClr val="252423"/>
                </a:solidFill>
                <a:latin typeface="Segoe UI"/>
                <a:cs typeface="Segoe UI"/>
              </a:rPr>
              <a:t>	</a:t>
            </a:r>
            <a:r>
              <a:rPr sz="1000" spc="-10" dirty="0">
                <a:solidFill>
                  <a:srgbClr val="252423"/>
                </a:solidFill>
                <a:latin typeface="Segoe UI"/>
                <a:cs typeface="Segoe UI"/>
              </a:rPr>
              <a:t>Fabrikam</a:t>
            </a:r>
            <a:endParaRPr sz="1000">
              <a:latin typeface="Segoe UI"/>
              <a:cs typeface="Segoe UI"/>
            </a:endParaRPr>
          </a:p>
        </p:txBody>
      </p:sp>
      <p:sp>
        <p:nvSpPr>
          <p:cNvPr id="165" name="object 165"/>
          <p:cNvSpPr txBox="1"/>
          <p:nvPr/>
        </p:nvSpPr>
        <p:spPr>
          <a:xfrm>
            <a:off x="16253062" y="9308720"/>
            <a:ext cx="711860"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Microwaves</a:t>
            </a:r>
            <a:endParaRPr sz="1000">
              <a:latin typeface="Segoe UI"/>
              <a:cs typeface="Segoe UI"/>
            </a:endParaRPr>
          </a:p>
        </p:txBody>
      </p:sp>
      <p:sp>
        <p:nvSpPr>
          <p:cNvPr id="166" name="object 166"/>
          <p:cNvSpPr/>
          <p:nvPr/>
        </p:nvSpPr>
        <p:spPr>
          <a:xfrm>
            <a:off x="9955467" y="9521365"/>
            <a:ext cx="6264234" cy="186501"/>
          </a:xfrm>
          <a:custGeom>
            <a:avLst/>
            <a:gdLst/>
            <a:ahLst/>
            <a:cxnLst/>
            <a:rect l="l" t="t" r="r" b="b"/>
            <a:pathLst>
              <a:path w="6029325" h="180975">
                <a:moveTo>
                  <a:pt x="85725" y="0"/>
                </a:moveTo>
                <a:lnTo>
                  <a:pt x="0" y="0"/>
                </a:lnTo>
                <a:lnTo>
                  <a:pt x="0" y="180975"/>
                </a:lnTo>
                <a:lnTo>
                  <a:pt x="85725" y="180975"/>
                </a:lnTo>
                <a:lnTo>
                  <a:pt x="85725" y="0"/>
                </a:lnTo>
                <a:close/>
              </a:path>
              <a:path w="6029325" h="180975">
                <a:moveTo>
                  <a:pt x="933450" y="0"/>
                </a:moveTo>
                <a:lnTo>
                  <a:pt x="847725" y="0"/>
                </a:lnTo>
                <a:lnTo>
                  <a:pt x="847725" y="180975"/>
                </a:lnTo>
                <a:lnTo>
                  <a:pt x="933450" y="180975"/>
                </a:lnTo>
                <a:lnTo>
                  <a:pt x="933450" y="0"/>
                </a:lnTo>
                <a:close/>
              </a:path>
              <a:path w="6029325" h="180975">
                <a:moveTo>
                  <a:pt x="1552575" y="0"/>
                </a:moveTo>
                <a:lnTo>
                  <a:pt x="1466850" y="0"/>
                </a:lnTo>
                <a:lnTo>
                  <a:pt x="1466850" y="180975"/>
                </a:lnTo>
                <a:lnTo>
                  <a:pt x="1552575" y="180975"/>
                </a:lnTo>
                <a:lnTo>
                  <a:pt x="1552575" y="0"/>
                </a:lnTo>
                <a:close/>
              </a:path>
              <a:path w="6029325" h="180975">
                <a:moveTo>
                  <a:pt x="2238375" y="0"/>
                </a:moveTo>
                <a:lnTo>
                  <a:pt x="2152650" y="0"/>
                </a:lnTo>
                <a:lnTo>
                  <a:pt x="2152650" y="180975"/>
                </a:lnTo>
                <a:lnTo>
                  <a:pt x="2238375" y="180975"/>
                </a:lnTo>
                <a:lnTo>
                  <a:pt x="2238375" y="0"/>
                </a:lnTo>
                <a:close/>
              </a:path>
              <a:path w="6029325" h="180975">
                <a:moveTo>
                  <a:pt x="3343275" y="0"/>
                </a:moveTo>
                <a:lnTo>
                  <a:pt x="3257550" y="0"/>
                </a:lnTo>
                <a:lnTo>
                  <a:pt x="3257550" y="180975"/>
                </a:lnTo>
                <a:lnTo>
                  <a:pt x="3343275" y="180975"/>
                </a:lnTo>
                <a:lnTo>
                  <a:pt x="3343275" y="0"/>
                </a:lnTo>
                <a:close/>
              </a:path>
              <a:path w="6029325" h="180975">
                <a:moveTo>
                  <a:pt x="4362450" y="0"/>
                </a:moveTo>
                <a:lnTo>
                  <a:pt x="4276725" y="0"/>
                </a:lnTo>
                <a:lnTo>
                  <a:pt x="4276725" y="180975"/>
                </a:lnTo>
                <a:lnTo>
                  <a:pt x="4362450" y="180975"/>
                </a:lnTo>
                <a:lnTo>
                  <a:pt x="4362450" y="0"/>
                </a:lnTo>
                <a:close/>
              </a:path>
              <a:path w="6029325" h="180975">
                <a:moveTo>
                  <a:pt x="6029325" y="0"/>
                </a:moveTo>
                <a:lnTo>
                  <a:pt x="5943600" y="0"/>
                </a:lnTo>
                <a:lnTo>
                  <a:pt x="5943600" y="180975"/>
                </a:lnTo>
                <a:lnTo>
                  <a:pt x="6029325" y="180975"/>
                </a:lnTo>
                <a:lnTo>
                  <a:pt x="6029325" y="0"/>
                </a:lnTo>
                <a:close/>
              </a:path>
            </a:pathLst>
          </a:custGeom>
          <a:solidFill>
            <a:srgbClr val="E4E4E4"/>
          </a:solidFill>
        </p:spPr>
        <p:txBody>
          <a:bodyPr wrap="square" lIns="0" tIns="0" rIns="0" bIns="0" rtlCol="0"/>
          <a:lstStyle/>
          <a:p>
            <a:endParaRPr/>
          </a:p>
        </p:txBody>
      </p:sp>
      <p:sp>
        <p:nvSpPr>
          <p:cNvPr id="167" name="object 167"/>
          <p:cNvSpPr/>
          <p:nvPr/>
        </p:nvSpPr>
        <p:spPr>
          <a:xfrm>
            <a:off x="9955480" y="9707866"/>
            <a:ext cx="89065" cy="206133"/>
          </a:xfrm>
          <a:custGeom>
            <a:avLst/>
            <a:gdLst/>
            <a:ahLst/>
            <a:cxnLst/>
            <a:rect l="l" t="t" r="r" b="b"/>
            <a:pathLst>
              <a:path w="85725" h="200025">
                <a:moveTo>
                  <a:pt x="85725" y="200024"/>
                </a:moveTo>
                <a:lnTo>
                  <a:pt x="0" y="200024"/>
                </a:lnTo>
                <a:lnTo>
                  <a:pt x="0" y="0"/>
                </a:lnTo>
                <a:lnTo>
                  <a:pt x="85725" y="0"/>
                </a:lnTo>
                <a:lnTo>
                  <a:pt x="85725" y="200024"/>
                </a:lnTo>
                <a:close/>
              </a:path>
            </a:pathLst>
          </a:custGeom>
          <a:solidFill>
            <a:srgbClr val="E4E4E4"/>
          </a:solidFill>
        </p:spPr>
        <p:txBody>
          <a:bodyPr wrap="square" lIns="0" tIns="0" rIns="0" bIns="0" rtlCol="0"/>
          <a:lstStyle/>
          <a:p>
            <a:endParaRPr/>
          </a:p>
        </p:txBody>
      </p:sp>
      <p:sp>
        <p:nvSpPr>
          <p:cNvPr id="168" name="object 168"/>
          <p:cNvSpPr/>
          <p:nvPr/>
        </p:nvSpPr>
        <p:spPr>
          <a:xfrm>
            <a:off x="10836220" y="9707866"/>
            <a:ext cx="2592779" cy="206133"/>
          </a:xfrm>
          <a:custGeom>
            <a:avLst/>
            <a:gdLst/>
            <a:ahLst/>
            <a:cxnLst/>
            <a:rect l="l" t="t" r="r" b="b"/>
            <a:pathLst>
              <a:path w="2495550" h="200025">
                <a:moveTo>
                  <a:pt x="85725" y="0"/>
                </a:moveTo>
                <a:lnTo>
                  <a:pt x="0" y="0"/>
                </a:lnTo>
                <a:lnTo>
                  <a:pt x="0" y="200025"/>
                </a:lnTo>
                <a:lnTo>
                  <a:pt x="85725" y="200025"/>
                </a:lnTo>
                <a:lnTo>
                  <a:pt x="85725" y="0"/>
                </a:lnTo>
                <a:close/>
              </a:path>
              <a:path w="2495550" h="200025">
                <a:moveTo>
                  <a:pt x="704850" y="0"/>
                </a:moveTo>
                <a:lnTo>
                  <a:pt x="619125" y="0"/>
                </a:lnTo>
                <a:lnTo>
                  <a:pt x="619125" y="200025"/>
                </a:lnTo>
                <a:lnTo>
                  <a:pt x="704850" y="200025"/>
                </a:lnTo>
                <a:lnTo>
                  <a:pt x="704850" y="0"/>
                </a:lnTo>
                <a:close/>
              </a:path>
              <a:path w="2495550" h="200025">
                <a:moveTo>
                  <a:pt x="1390650" y="0"/>
                </a:moveTo>
                <a:lnTo>
                  <a:pt x="1304925" y="0"/>
                </a:lnTo>
                <a:lnTo>
                  <a:pt x="1304925" y="200025"/>
                </a:lnTo>
                <a:lnTo>
                  <a:pt x="1390650" y="200025"/>
                </a:lnTo>
                <a:lnTo>
                  <a:pt x="1390650" y="0"/>
                </a:lnTo>
                <a:close/>
              </a:path>
              <a:path w="2495550" h="200025">
                <a:moveTo>
                  <a:pt x="2495550" y="0"/>
                </a:moveTo>
                <a:lnTo>
                  <a:pt x="2409825" y="0"/>
                </a:lnTo>
                <a:lnTo>
                  <a:pt x="2409825" y="200025"/>
                </a:lnTo>
                <a:lnTo>
                  <a:pt x="2495550" y="200025"/>
                </a:lnTo>
                <a:lnTo>
                  <a:pt x="2495550" y="0"/>
                </a:lnTo>
                <a:close/>
              </a:path>
            </a:pathLst>
          </a:custGeom>
          <a:solidFill>
            <a:srgbClr val="E4E4E4"/>
          </a:solidFill>
        </p:spPr>
        <p:txBody>
          <a:bodyPr wrap="square" lIns="0" tIns="0" rIns="0" bIns="0" rtlCol="0"/>
          <a:lstStyle/>
          <a:p>
            <a:endParaRPr/>
          </a:p>
        </p:txBody>
      </p:sp>
      <p:sp>
        <p:nvSpPr>
          <p:cNvPr id="169" name="object 169"/>
          <p:cNvSpPr/>
          <p:nvPr/>
        </p:nvSpPr>
        <p:spPr>
          <a:xfrm>
            <a:off x="14398830" y="9707866"/>
            <a:ext cx="89065" cy="206133"/>
          </a:xfrm>
          <a:custGeom>
            <a:avLst/>
            <a:gdLst/>
            <a:ahLst/>
            <a:cxnLst/>
            <a:rect l="l" t="t" r="r" b="b"/>
            <a:pathLst>
              <a:path w="85725" h="200025">
                <a:moveTo>
                  <a:pt x="85725" y="200024"/>
                </a:moveTo>
                <a:lnTo>
                  <a:pt x="0" y="200024"/>
                </a:lnTo>
                <a:lnTo>
                  <a:pt x="0" y="0"/>
                </a:lnTo>
                <a:lnTo>
                  <a:pt x="85725" y="0"/>
                </a:lnTo>
                <a:lnTo>
                  <a:pt x="85725" y="200024"/>
                </a:lnTo>
                <a:close/>
              </a:path>
            </a:pathLst>
          </a:custGeom>
          <a:solidFill>
            <a:srgbClr val="E4E4E4"/>
          </a:solidFill>
        </p:spPr>
        <p:txBody>
          <a:bodyPr wrap="square" lIns="0" tIns="0" rIns="0" bIns="0" rtlCol="0"/>
          <a:lstStyle/>
          <a:p>
            <a:endParaRPr/>
          </a:p>
        </p:txBody>
      </p:sp>
      <p:grpSp>
        <p:nvGrpSpPr>
          <p:cNvPr id="285" name="object 170"/>
          <p:cNvGrpSpPr/>
          <p:nvPr/>
        </p:nvGrpSpPr>
        <p:grpSpPr>
          <a:xfrm>
            <a:off x="475014" y="274762"/>
            <a:ext cx="17347870" cy="9728152"/>
            <a:chOff x="457200" y="266621"/>
            <a:chExt cx="16697325" cy="9439910"/>
          </a:xfrm>
        </p:grpSpPr>
        <p:sp>
          <p:nvSpPr>
            <p:cNvPr id="171" name="object 171"/>
            <p:cNvSpPr/>
            <p:nvPr/>
          </p:nvSpPr>
          <p:spPr>
            <a:xfrm>
              <a:off x="15525748" y="9420224"/>
              <a:ext cx="85725" cy="200025"/>
            </a:xfrm>
            <a:custGeom>
              <a:avLst/>
              <a:gdLst/>
              <a:ahLst/>
              <a:cxnLst/>
              <a:rect l="l" t="t" r="r" b="b"/>
              <a:pathLst>
                <a:path w="85725" h="200025">
                  <a:moveTo>
                    <a:pt x="85725" y="200024"/>
                  </a:moveTo>
                  <a:lnTo>
                    <a:pt x="0" y="200024"/>
                  </a:lnTo>
                  <a:lnTo>
                    <a:pt x="0" y="0"/>
                  </a:lnTo>
                  <a:lnTo>
                    <a:pt x="85725" y="0"/>
                  </a:lnTo>
                  <a:lnTo>
                    <a:pt x="85725" y="200024"/>
                  </a:lnTo>
                  <a:close/>
                </a:path>
              </a:pathLst>
            </a:custGeom>
            <a:solidFill>
              <a:srgbClr val="E4E4E4"/>
            </a:solidFill>
          </p:spPr>
          <p:txBody>
            <a:bodyPr wrap="square" lIns="0" tIns="0" rIns="0" bIns="0" rtlCol="0"/>
            <a:lstStyle/>
            <a:p>
              <a:endParaRPr/>
            </a:p>
          </p:txBody>
        </p:sp>
        <p:sp>
          <p:nvSpPr>
            <p:cNvPr id="172" name="object 172"/>
            <p:cNvSpPr/>
            <p:nvPr/>
          </p:nvSpPr>
          <p:spPr>
            <a:xfrm>
              <a:off x="8867775" y="9620249"/>
              <a:ext cx="8067675" cy="85725"/>
            </a:xfrm>
            <a:custGeom>
              <a:avLst/>
              <a:gdLst/>
              <a:ahLst/>
              <a:cxnLst/>
              <a:rect l="l" t="t" r="r" b="b"/>
              <a:pathLst>
                <a:path w="8067675" h="85725">
                  <a:moveTo>
                    <a:pt x="8030495" y="85724"/>
                  </a:moveTo>
                  <a:lnTo>
                    <a:pt x="37178" y="85724"/>
                  </a:lnTo>
                  <a:lnTo>
                    <a:pt x="31710" y="84636"/>
                  </a:lnTo>
                  <a:lnTo>
                    <a:pt x="1087" y="54013"/>
                  </a:lnTo>
                  <a:lnTo>
                    <a:pt x="0" y="48546"/>
                  </a:lnTo>
                  <a:lnTo>
                    <a:pt x="0" y="42862"/>
                  </a:lnTo>
                  <a:lnTo>
                    <a:pt x="0" y="37178"/>
                  </a:lnTo>
                  <a:lnTo>
                    <a:pt x="21208" y="5437"/>
                  </a:lnTo>
                  <a:lnTo>
                    <a:pt x="37178" y="0"/>
                  </a:lnTo>
                  <a:lnTo>
                    <a:pt x="8030495" y="0"/>
                  </a:lnTo>
                  <a:lnTo>
                    <a:pt x="8062235" y="21207"/>
                  </a:lnTo>
                  <a:lnTo>
                    <a:pt x="8067673" y="37178"/>
                  </a:lnTo>
                  <a:lnTo>
                    <a:pt x="8067673" y="48546"/>
                  </a:lnTo>
                  <a:lnTo>
                    <a:pt x="8046465" y="80286"/>
                  </a:lnTo>
                  <a:lnTo>
                    <a:pt x="8035962" y="84636"/>
                  </a:lnTo>
                  <a:lnTo>
                    <a:pt x="8030495" y="85724"/>
                  </a:lnTo>
                  <a:close/>
                </a:path>
              </a:pathLst>
            </a:custGeom>
            <a:solidFill>
              <a:srgbClr val="FFFFFF">
                <a:alpha val="50000"/>
              </a:srgbClr>
            </a:solidFill>
          </p:spPr>
          <p:txBody>
            <a:bodyPr wrap="square" lIns="0" tIns="0" rIns="0" bIns="0" rtlCol="0"/>
            <a:lstStyle/>
            <a:p>
              <a:endParaRPr/>
            </a:p>
          </p:txBody>
        </p:sp>
        <p:sp>
          <p:nvSpPr>
            <p:cNvPr id="173" name="object 173"/>
            <p:cNvSpPr/>
            <p:nvPr/>
          </p:nvSpPr>
          <p:spPr>
            <a:xfrm>
              <a:off x="8872537" y="9625012"/>
              <a:ext cx="7343775" cy="76200"/>
            </a:xfrm>
            <a:custGeom>
              <a:avLst/>
              <a:gdLst/>
              <a:ahLst/>
              <a:cxnLst/>
              <a:rect l="l" t="t" r="r" b="b"/>
              <a:pathLst>
                <a:path w="7343775" h="76200">
                  <a:moveTo>
                    <a:pt x="7310726" y="76199"/>
                  </a:moveTo>
                  <a:lnTo>
                    <a:pt x="33047" y="76199"/>
                  </a:lnTo>
                  <a:lnTo>
                    <a:pt x="28187" y="75233"/>
                  </a:lnTo>
                  <a:lnTo>
                    <a:pt x="966" y="48012"/>
                  </a:lnTo>
                  <a:lnTo>
                    <a:pt x="0" y="43152"/>
                  </a:lnTo>
                  <a:lnTo>
                    <a:pt x="0" y="38099"/>
                  </a:lnTo>
                  <a:lnTo>
                    <a:pt x="0" y="33047"/>
                  </a:lnTo>
                  <a:lnTo>
                    <a:pt x="28187" y="966"/>
                  </a:lnTo>
                  <a:lnTo>
                    <a:pt x="33047" y="0"/>
                  </a:lnTo>
                  <a:lnTo>
                    <a:pt x="7310726" y="0"/>
                  </a:lnTo>
                  <a:lnTo>
                    <a:pt x="7342807" y="28187"/>
                  </a:lnTo>
                  <a:lnTo>
                    <a:pt x="7343773" y="33047"/>
                  </a:lnTo>
                  <a:lnTo>
                    <a:pt x="7343773" y="43152"/>
                  </a:lnTo>
                  <a:lnTo>
                    <a:pt x="7315586" y="75233"/>
                  </a:lnTo>
                  <a:lnTo>
                    <a:pt x="7310726" y="76199"/>
                  </a:lnTo>
                  <a:close/>
                </a:path>
              </a:pathLst>
            </a:custGeom>
            <a:solidFill>
              <a:srgbClr val="605D5C">
                <a:alpha val="50000"/>
              </a:srgbClr>
            </a:solidFill>
          </p:spPr>
          <p:txBody>
            <a:bodyPr wrap="square" lIns="0" tIns="0" rIns="0" bIns="0" rtlCol="0"/>
            <a:lstStyle/>
            <a:p>
              <a:endParaRPr/>
            </a:p>
          </p:txBody>
        </p:sp>
        <p:sp>
          <p:nvSpPr>
            <p:cNvPr id="174" name="object 174"/>
            <p:cNvSpPr/>
            <p:nvPr/>
          </p:nvSpPr>
          <p:spPr>
            <a:xfrm>
              <a:off x="8872537" y="9625012"/>
              <a:ext cx="7343775" cy="76200"/>
            </a:xfrm>
            <a:custGeom>
              <a:avLst/>
              <a:gdLst/>
              <a:ahLst/>
              <a:cxnLst/>
              <a:rect l="l" t="t" r="r" b="b"/>
              <a:pathLst>
                <a:path w="7343775" h="76200">
                  <a:moveTo>
                    <a:pt x="0" y="38099"/>
                  </a:move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7305674" y="0"/>
                  </a:lnTo>
                  <a:lnTo>
                    <a:pt x="7310726" y="0"/>
                  </a:lnTo>
                  <a:lnTo>
                    <a:pt x="7315586" y="966"/>
                  </a:lnTo>
                  <a:lnTo>
                    <a:pt x="7320253" y="2900"/>
                  </a:lnTo>
                  <a:lnTo>
                    <a:pt x="7324922" y="4833"/>
                  </a:lnTo>
                  <a:lnTo>
                    <a:pt x="7329042" y="7586"/>
                  </a:lnTo>
                  <a:lnTo>
                    <a:pt x="7332615" y="11159"/>
                  </a:lnTo>
                  <a:lnTo>
                    <a:pt x="7336187" y="14731"/>
                  </a:lnTo>
                  <a:lnTo>
                    <a:pt x="7338940" y="18851"/>
                  </a:lnTo>
                  <a:lnTo>
                    <a:pt x="7340873" y="23519"/>
                  </a:lnTo>
                  <a:lnTo>
                    <a:pt x="7342807" y="28187"/>
                  </a:lnTo>
                  <a:lnTo>
                    <a:pt x="7343773" y="33047"/>
                  </a:lnTo>
                  <a:lnTo>
                    <a:pt x="7343774" y="38099"/>
                  </a:lnTo>
                  <a:lnTo>
                    <a:pt x="7343773" y="43152"/>
                  </a:lnTo>
                  <a:lnTo>
                    <a:pt x="7342807" y="48012"/>
                  </a:lnTo>
                  <a:lnTo>
                    <a:pt x="7340873" y="52680"/>
                  </a:lnTo>
                  <a:lnTo>
                    <a:pt x="7338940" y="57348"/>
                  </a:lnTo>
                  <a:lnTo>
                    <a:pt x="7320253" y="73299"/>
                  </a:lnTo>
                  <a:lnTo>
                    <a:pt x="7315586" y="75233"/>
                  </a:lnTo>
                  <a:lnTo>
                    <a:pt x="7310726" y="76199"/>
                  </a:lnTo>
                  <a:lnTo>
                    <a:pt x="7305674" y="76199"/>
                  </a:lnTo>
                  <a:lnTo>
                    <a:pt x="38099" y="76199"/>
                  </a:lnTo>
                  <a:lnTo>
                    <a:pt x="4833" y="57348"/>
                  </a:lnTo>
                  <a:lnTo>
                    <a:pt x="0" y="43152"/>
                  </a:lnTo>
                  <a:lnTo>
                    <a:pt x="0" y="38099"/>
                  </a:lnTo>
                  <a:close/>
                </a:path>
              </a:pathLst>
            </a:custGeom>
            <a:ln w="9524">
              <a:solidFill>
                <a:srgbClr val="FFFFFF"/>
              </a:solidFill>
            </a:ln>
          </p:spPr>
          <p:txBody>
            <a:bodyPr wrap="square" lIns="0" tIns="0" rIns="0" bIns="0" rtlCol="0"/>
            <a:lstStyle/>
            <a:p>
              <a:endParaRPr/>
            </a:p>
          </p:txBody>
        </p:sp>
        <p:sp>
          <p:nvSpPr>
            <p:cNvPr id="175" name="object 175"/>
            <p:cNvSpPr/>
            <p:nvPr/>
          </p:nvSpPr>
          <p:spPr>
            <a:xfrm>
              <a:off x="16935448" y="5229224"/>
              <a:ext cx="85725" cy="4391025"/>
            </a:xfrm>
            <a:custGeom>
              <a:avLst/>
              <a:gdLst/>
              <a:ahLst/>
              <a:cxnLst/>
              <a:rect l="l" t="t" r="r" b="b"/>
              <a:pathLst>
                <a:path w="85725" h="4391025">
                  <a:moveTo>
                    <a:pt x="48546" y="4391024"/>
                  </a:moveTo>
                  <a:lnTo>
                    <a:pt x="37179" y="4391024"/>
                  </a:lnTo>
                  <a:lnTo>
                    <a:pt x="31710" y="4389936"/>
                  </a:lnTo>
                  <a:lnTo>
                    <a:pt x="1087" y="4359313"/>
                  </a:lnTo>
                  <a:lnTo>
                    <a:pt x="0" y="4353845"/>
                  </a:lnTo>
                  <a:lnTo>
                    <a:pt x="0" y="4348162"/>
                  </a:lnTo>
                  <a:lnTo>
                    <a:pt x="0" y="37178"/>
                  </a:lnTo>
                  <a:lnTo>
                    <a:pt x="21207" y="5437"/>
                  </a:lnTo>
                  <a:lnTo>
                    <a:pt x="37179" y="0"/>
                  </a:lnTo>
                  <a:lnTo>
                    <a:pt x="48546" y="0"/>
                  </a:lnTo>
                  <a:lnTo>
                    <a:pt x="80286" y="21208"/>
                  </a:lnTo>
                  <a:lnTo>
                    <a:pt x="85724" y="37178"/>
                  </a:lnTo>
                  <a:lnTo>
                    <a:pt x="85724" y="4353845"/>
                  </a:lnTo>
                  <a:lnTo>
                    <a:pt x="64516" y="4385586"/>
                  </a:lnTo>
                  <a:lnTo>
                    <a:pt x="54014" y="4389936"/>
                  </a:lnTo>
                  <a:lnTo>
                    <a:pt x="48546" y="4391024"/>
                  </a:lnTo>
                  <a:close/>
                </a:path>
              </a:pathLst>
            </a:custGeom>
            <a:solidFill>
              <a:srgbClr val="FFFFFF">
                <a:alpha val="50000"/>
              </a:srgbClr>
            </a:solidFill>
          </p:spPr>
          <p:txBody>
            <a:bodyPr wrap="square" lIns="0" tIns="0" rIns="0" bIns="0" rtlCol="0"/>
            <a:lstStyle/>
            <a:p>
              <a:endParaRPr/>
            </a:p>
          </p:txBody>
        </p:sp>
        <p:sp>
          <p:nvSpPr>
            <p:cNvPr id="176" name="object 176"/>
            <p:cNvSpPr/>
            <p:nvPr/>
          </p:nvSpPr>
          <p:spPr>
            <a:xfrm>
              <a:off x="16940212" y="5233987"/>
              <a:ext cx="76200" cy="647700"/>
            </a:xfrm>
            <a:custGeom>
              <a:avLst/>
              <a:gdLst/>
              <a:ahLst/>
              <a:cxnLst/>
              <a:rect l="l" t="t" r="r" b="b"/>
              <a:pathLst>
                <a:path w="76200" h="647700">
                  <a:moveTo>
                    <a:pt x="43152" y="647699"/>
                  </a:moveTo>
                  <a:lnTo>
                    <a:pt x="33047" y="647699"/>
                  </a:lnTo>
                  <a:lnTo>
                    <a:pt x="28187" y="646733"/>
                  </a:lnTo>
                  <a:lnTo>
                    <a:pt x="966" y="619512"/>
                  </a:lnTo>
                  <a:lnTo>
                    <a:pt x="0" y="614652"/>
                  </a:lnTo>
                  <a:lnTo>
                    <a:pt x="0" y="609599"/>
                  </a:lnTo>
                  <a:lnTo>
                    <a:pt x="0" y="33047"/>
                  </a:lnTo>
                  <a:lnTo>
                    <a:pt x="28187" y="966"/>
                  </a:lnTo>
                  <a:lnTo>
                    <a:pt x="33047" y="0"/>
                  </a:lnTo>
                  <a:lnTo>
                    <a:pt x="43152" y="0"/>
                  </a:lnTo>
                  <a:lnTo>
                    <a:pt x="75233" y="28187"/>
                  </a:lnTo>
                  <a:lnTo>
                    <a:pt x="76199" y="33047"/>
                  </a:lnTo>
                  <a:lnTo>
                    <a:pt x="76199" y="614652"/>
                  </a:lnTo>
                  <a:lnTo>
                    <a:pt x="48012" y="646733"/>
                  </a:lnTo>
                  <a:lnTo>
                    <a:pt x="43152" y="647699"/>
                  </a:lnTo>
                  <a:close/>
                </a:path>
              </a:pathLst>
            </a:custGeom>
            <a:solidFill>
              <a:srgbClr val="605D5C">
                <a:alpha val="50000"/>
              </a:srgbClr>
            </a:solidFill>
          </p:spPr>
          <p:txBody>
            <a:bodyPr wrap="square" lIns="0" tIns="0" rIns="0" bIns="0" rtlCol="0"/>
            <a:lstStyle/>
            <a:p>
              <a:endParaRPr/>
            </a:p>
          </p:txBody>
        </p:sp>
        <p:sp>
          <p:nvSpPr>
            <p:cNvPr id="177" name="object 177"/>
            <p:cNvSpPr/>
            <p:nvPr/>
          </p:nvSpPr>
          <p:spPr>
            <a:xfrm>
              <a:off x="16940212" y="5233987"/>
              <a:ext cx="76200" cy="647700"/>
            </a:xfrm>
            <a:custGeom>
              <a:avLst/>
              <a:gdLst/>
              <a:ahLst/>
              <a:cxnLst/>
              <a:rect l="l" t="t" r="r" b="b"/>
              <a:pathLst>
                <a:path w="76200" h="647700">
                  <a:moveTo>
                    <a:pt x="0" y="609599"/>
                  </a:moveTo>
                  <a:lnTo>
                    <a:pt x="0" y="38099"/>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43152" y="0"/>
                  </a:lnTo>
                  <a:lnTo>
                    <a:pt x="73299" y="23519"/>
                  </a:lnTo>
                  <a:lnTo>
                    <a:pt x="76199" y="38099"/>
                  </a:lnTo>
                  <a:lnTo>
                    <a:pt x="76199" y="609599"/>
                  </a:lnTo>
                  <a:lnTo>
                    <a:pt x="76199" y="614652"/>
                  </a:lnTo>
                  <a:lnTo>
                    <a:pt x="75233" y="619512"/>
                  </a:lnTo>
                  <a:lnTo>
                    <a:pt x="73299" y="624180"/>
                  </a:lnTo>
                  <a:lnTo>
                    <a:pt x="71366" y="628847"/>
                  </a:lnTo>
                  <a:lnTo>
                    <a:pt x="52680" y="644799"/>
                  </a:lnTo>
                  <a:lnTo>
                    <a:pt x="48012" y="646733"/>
                  </a:lnTo>
                  <a:lnTo>
                    <a:pt x="43152" y="647699"/>
                  </a:lnTo>
                  <a:lnTo>
                    <a:pt x="38099" y="647699"/>
                  </a:lnTo>
                  <a:lnTo>
                    <a:pt x="33047" y="647699"/>
                  </a:lnTo>
                  <a:lnTo>
                    <a:pt x="28187" y="646733"/>
                  </a:lnTo>
                  <a:lnTo>
                    <a:pt x="23519" y="644799"/>
                  </a:lnTo>
                  <a:lnTo>
                    <a:pt x="18851" y="642866"/>
                  </a:lnTo>
                  <a:lnTo>
                    <a:pt x="2900" y="624180"/>
                  </a:lnTo>
                  <a:lnTo>
                    <a:pt x="966" y="619512"/>
                  </a:lnTo>
                  <a:lnTo>
                    <a:pt x="0" y="614652"/>
                  </a:lnTo>
                  <a:lnTo>
                    <a:pt x="0" y="609599"/>
                  </a:lnTo>
                  <a:close/>
                </a:path>
              </a:pathLst>
            </a:custGeom>
            <a:ln w="9524">
              <a:solidFill>
                <a:srgbClr val="FFFFFF"/>
              </a:solidFill>
            </a:ln>
          </p:spPr>
          <p:txBody>
            <a:bodyPr wrap="square" lIns="0" tIns="0" rIns="0" bIns="0" rtlCol="0"/>
            <a:lstStyle/>
            <a:p>
              <a:endParaRPr/>
            </a:p>
          </p:txBody>
        </p:sp>
        <p:pic>
          <p:nvPicPr>
            <p:cNvPr id="178" name="object 178"/>
            <p:cNvPicPr/>
            <p:nvPr/>
          </p:nvPicPr>
          <p:blipFill>
            <a:blip r:embed="rId4" cstate="print"/>
            <a:stretch>
              <a:fillRect/>
            </a:stretch>
          </p:blipFill>
          <p:spPr>
            <a:xfrm>
              <a:off x="8084242" y="266621"/>
              <a:ext cx="1450418" cy="137594"/>
            </a:xfrm>
            <a:prstGeom prst="rect">
              <a:avLst/>
            </a:prstGeom>
          </p:spPr>
        </p:pic>
        <p:sp>
          <p:nvSpPr>
            <p:cNvPr id="179" name="object 179"/>
            <p:cNvSpPr/>
            <p:nvPr/>
          </p:nvSpPr>
          <p:spPr>
            <a:xfrm>
              <a:off x="457200" y="485774"/>
              <a:ext cx="16697325" cy="9525"/>
            </a:xfrm>
            <a:custGeom>
              <a:avLst/>
              <a:gdLst/>
              <a:ahLst/>
              <a:cxnLst/>
              <a:rect l="l" t="t" r="r" b="b"/>
              <a:pathLst>
                <a:path w="16697325" h="9525">
                  <a:moveTo>
                    <a:pt x="16697323" y="9524"/>
                  </a:moveTo>
                  <a:lnTo>
                    <a:pt x="0" y="9524"/>
                  </a:lnTo>
                  <a:lnTo>
                    <a:pt x="0" y="0"/>
                  </a:lnTo>
                  <a:lnTo>
                    <a:pt x="16697323" y="0"/>
                  </a:lnTo>
                  <a:lnTo>
                    <a:pt x="16697323" y="9524"/>
                  </a:lnTo>
                  <a:close/>
                </a:path>
              </a:pathLst>
            </a:custGeom>
            <a:solidFill>
              <a:srgbClr val="605D5C"/>
            </a:solidFill>
          </p:spPr>
          <p:txBody>
            <a:bodyPr wrap="square" lIns="0" tIns="0" rIns="0" bIns="0" rtlCol="0"/>
            <a:lstStyle/>
            <a:p>
              <a:endParaRPr/>
            </a:p>
          </p:txBody>
        </p:sp>
        <p:sp>
          <p:nvSpPr>
            <p:cNvPr id="180" name="object 180"/>
            <p:cNvSpPr/>
            <p:nvPr/>
          </p:nvSpPr>
          <p:spPr>
            <a:xfrm>
              <a:off x="742949" y="895349"/>
              <a:ext cx="38100" cy="2600325"/>
            </a:xfrm>
            <a:custGeom>
              <a:avLst/>
              <a:gdLst/>
              <a:ahLst/>
              <a:cxnLst/>
              <a:rect l="l" t="t" r="r" b="b"/>
              <a:pathLst>
                <a:path w="38100" h="2600325">
                  <a:moveTo>
                    <a:pt x="21576" y="2600324"/>
                  </a:moveTo>
                  <a:lnTo>
                    <a:pt x="16523" y="2600324"/>
                  </a:lnTo>
                  <a:lnTo>
                    <a:pt x="14093" y="2599840"/>
                  </a:lnTo>
                  <a:lnTo>
                    <a:pt x="0" y="2583800"/>
                  </a:lnTo>
                  <a:lnTo>
                    <a:pt x="0" y="2581274"/>
                  </a:lnTo>
                  <a:lnTo>
                    <a:pt x="0" y="16523"/>
                  </a:lnTo>
                  <a:lnTo>
                    <a:pt x="16523" y="0"/>
                  </a:lnTo>
                  <a:lnTo>
                    <a:pt x="21576" y="0"/>
                  </a:lnTo>
                  <a:lnTo>
                    <a:pt x="38099" y="16523"/>
                  </a:lnTo>
                  <a:lnTo>
                    <a:pt x="38099" y="2583800"/>
                  </a:lnTo>
                  <a:lnTo>
                    <a:pt x="24006" y="2599840"/>
                  </a:lnTo>
                  <a:lnTo>
                    <a:pt x="21576" y="2600324"/>
                  </a:lnTo>
                  <a:close/>
                </a:path>
              </a:pathLst>
            </a:custGeom>
            <a:solidFill>
              <a:srgbClr val="FAFAFA"/>
            </a:solidFill>
          </p:spPr>
          <p:txBody>
            <a:bodyPr wrap="square" lIns="0" tIns="0" rIns="0" bIns="0" rtlCol="0"/>
            <a:lstStyle/>
            <a:p>
              <a:endParaRPr/>
            </a:p>
          </p:txBody>
        </p:sp>
        <p:sp>
          <p:nvSpPr>
            <p:cNvPr id="181" name="object 181"/>
            <p:cNvSpPr/>
            <p:nvPr/>
          </p:nvSpPr>
          <p:spPr>
            <a:xfrm>
              <a:off x="742949" y="895350"/>
              <a:ext cx="38100" cy="2600325"/>
            </a:xfrm>
            <a:custGeom>
              <a:avLst/>
              <a:gdLst/>
              <a:ahLst/>
              <a:cxnLst/>
              <a:rect l="l" t="t" r="r" b="b"/>
              <a:pathLst>
                <a:path w="38100" h="2600325">
                  <a:moveTo>
                    <a:pt x="24310" y="2600324"/>
                  </a:moveTo>
                  <a:lnTo>
                    <a:pt x="13789" y="2600324"/>
                  </a:lnTo>
                  <a:lnTo>
                    <a:pt x="9299" y="2598464"/>
                  </a:lnTo>
                  <a:lnTo>
                    <a:pt x="1859" y="2591025"/>
                  </a:lnTo>
                  <a:lnTo>
                    <a:pt x="0" y="2586535"/>
                  </a:lnTo>
                  <a:lnTo>
                    <a:pt x="0" y="13789"/>
                  </a:lnTo>
                  <a:lnTo>
                    <a:pt x="1859" y="9299"/>
                  </a:lnTo>
                  <a:lnTo>
                    <a:pt x="9299" y="1859"/>
                  </a:lnTo>
                  <a:lnTo>
                    <a:pt x="13789" y="0"/>
                  </a:lnTo>
                  <a:lnTo>
                    <a:pt x="24310" y="0"/>
                  </a:lnTo>
                  <a:lnTo>
                    <a:pt x="28800" y="1859"/>
                  </a:lnTo>
                  <a:lnTo>
                    <a:pt x="36240" y="9299"/>
                  </a:lnTo>
                  <a:lnTo>
                    <a:pt x="38099" y="13789"/>
                  </a:lnTo>
                  <a:lnTo>
                    <a:pt x="38099" y="2586535"/>
                  </a:lnTo>
                  <a:lnTo>
                    <a:pt x="36240" y="2591025"/>
                  </a:lnTo>
                  <a:lnTo>
                    <a:pt x="28800" y="2598464"/>
                  </a:lnTo>
                  <a:lnTo>
                    <a:pt x="24310" y="2600324"/>
                  </a:lnTo>
                  <a:close/>
                </a:path>
              </a:pathLst>
            </a:custGeom>
            <a:solidFill>
              <a:srgbClr val="F0F0F0"/>
            </a:solidFill>
          </p:spPr>
          <p:txBody>
            <a:bodyPr wrap="square" lIns="0" tIns="0" rIns="0" bIns="0" rtlCol="0"/>
            <a:lstStyle/>
            <a:p>
              <a:endParaRPr/>
            </a:p>
          </p:txBody>
        </p:sp>
        <p:sp>
          <p:nvSpPr>
            <p:cNvPr id="182" name="object 182"/>
            <p:cNvSpPr/>
            <p:nvPr/>
          </p:nvSpPr>
          <p:spPr>
            <a:xfrm>
              <a:off x="1357299" y="904874"/>
              <a:ext cx="14820900" cy="2592705"/>
            </a:xfrm>
            <a:custGeom>
              <a:avLst/>
              <a:gdLst/>
              <a:ahLst/>
              <a:cxnLst/>
              <a:rect l="l" t="t" r="r" b="b"/>
              <a:pathLst>
                <a:path w="14820900" h="2592704">
                  <a:moveTo>
                    <a:pt x="9525" y="2586317"/>
                  </a:moveTo>
                  <a:lnTo>
                    <a:pt x="9067" y="2585199"/>
                  </a:lnTo>
                  <a:lnTo>
                    <a:pt x="7200" y="2583332"/>
                  </a:lnTo>
                  <a:lnTo>
                    <a:pt x="6083" y="2582862"/>
                  </a:lnTo>
                  <a:lnTo>
                    <a:pt x="3454" y="2582862"/>
                  </a:lnTo>
                  <a:lnTo>
                    <a:pt x="2336" y="2583332"/>
                  </a:lnTo>
                  <a:lnTo>
                    <a:pt x="469" y="2585199"/>
                  </a:lnTo>
                  <a:lnTo>
                    <a:pt x="0" y="2586317"/>
                  </a:lnTo>
                  <a:lnTo>
                    <a:pt x="0" y="2588945"/>
                  </a:lnTo>
                  <a:lnTo>
                    <a:pt x="469" y="2590063"/>
                  </a:lnTo>
                  <a:lnTo>
                    <a:pt x="2336" y="2591930"/>
                  </a:lnTo>
                  <a:lnTo>
                    <a:pt x="3454" y="2592387"/>
                  </a:lnTo>
                  <a:lnTo>
                    <a:pt x="6083" y="2592387"/>
                  </a:lnTo>
                  <a:lnTo>
                    <a:pt x="7200" y="2591930"/>
                  </a:lnTo>
                  <a:lnTo>
                    <a:pt x="9067" y="2590063"/>
                  </a:lnTo>
                  <a:lnTo>
                    <a:pt x="9525" y="2588945"/>
                  </a:lnTo>
                  <a:lnTo>
                    <a:pt x="9525" y="2586317"/>
                  </a:lnTo>
                  <a:close/>
                </a:path>
                <a:path w="14820900" h="2592704">
                  <a:moveTo>
                    <a:pt x="9525" y="1725358"/>
                  </a:moveTo>
                  <a:lnTo>
                    <a:pt x="9067" y="1724240"/>
                  </a:lnTo>
                  <a:lnTo>
                    <a:pt x="7200" y="1722374"/>
                  </a:lnTo>
                  <a:lnTo>
                    <a:pt x="6083" y="1721916"/>
                  </a:lnTo>
                  <a:lnTo>
                    <a:pt x="3454" y="1721916"/>
                  </a:lnTo>
                  <a:lnTo>
                    <a:pt x="2336" y="1722374"/>
                  </a:lnTo>
                  <a:lnTo>
                    <a:pt x="469" y="1724240"/>
                  </a:lnTo>
                  <a:lnTo>
                    <a:pt x="0" y="1725358"/>
                  </a:lnTo>
                  <a:lnTo>
                    <a:pt x="0" y="1727987"/>
                  </a:lnTo>
                  <a:lnTo>
                    <a:pt x="469" y="1729117"/>
                  </a:lnTo>
                  <a:lnTo>
                    <a:pt x="2336" y="1730971"/>
                  </a:lnTo>
                  <a:lnTo>
                    <a:pt x="3454" y="1731441"/>
                  </a:lnTo>
                  <a:lnTo>
                    <a:pt x="6083" y="1731441"/>
                  </a:lnTo>
                  <a:lnTo>
                    <a:pt x="7200" y="1730971"/>
                  </a:lnTo>
                  <a:lnTo>
                    <a:pt x="9067" y="1729117"/>
                  </a:lnTo>
                  <a:lnTo>
                    <a:pt x="9525" y="1727987"/>
                  </a:lnTo>
                  <a:lnTo>
                    <a:pt x="9525" y="1725358"/>
                  </a:lnTo>
                  <a:close/>
                </a:path>
                <a:path w="14820900" h="2592704">
                  <a:moveTo>
                    <a:pt x="9525" y="864412"/>
                  </a:moveTo>
                  <a:lnTo>
                    <a:pt x="9067" y="863282"/>
                  </a:lnTo>
                  <a:lnTo>
                    <a:pt x="7200" y="861428"/>
                  </a:lnTo>
                  <a:lnTo>
                    <a:pt x="6083" y="860958"/>
                  </a:lnTo>
                  <a:lnTo>
                    <a:pt x="3454" y="860958"/>
                  </a:lnTo>
                  <a:lnTo>
                    <a:pt x="2336" y="861428"/>
                  </a:lnTo>
                  <a:lnTo>
                    <a:pt x="469" y="863282"/>
                  </a:lnTo>
                  <a:lnTo>
                    <a:pt x="0" y="864412"/>
                  </a:lnTo>
                  <a:lnTo>
                    <a:pt x="0" y="867041"/>
                  </a:lnTo>
                  <a:lnTo>
                    <a:pt x="469" y="868159"/>
                  </a:lnTo>
                  <a:lnTo>
                    <a:pt x="2336" y="870026"/>
                  </a:lnTo>
                  <a:lnTo>
                    <a:pt x="3454" y="870483"/>
                  </a:lnTo>
                  <a:lnTo>
                    <a:pt x="6083" y="870483"/>
                  </a:lnTo>
                  <a:lnTo>
                    <a:pt x="7200" y="870026"/>
                  </a:lnTo>
                  <a:lnTo>
                    <a:pt x="9067" y="868159"/>
                  </a:lnTo>
                  <a:lnTo>
                    <a:pt x="9525" y="867041"/>
                  </a:lnTo>
                  <a:lnTo>
                    <a:pt x="9525" y="864412"/>
                  </a:lnTo>
                  <a:close/>
                </a:path>
                <a:path w="14820900" h="2592704">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14820900" h="2592704">
                  <a:moveTo>
                    <a:pt x="57150" y="2586317"/>
                  </a:moveTo>
                  <a:lnTo>
                    <a:pt x="56692" y="2585199"/>
                  </a:lnTo>
                  <a:lnTo>
                    <a:pt x="54825" y="2583332"/>
                  </a:lnTo>
                  <a:lnTo>
                    <a:pt x="53708" y="2582862"/>
                  </a:lnTo>
                  <a:lnTo>
                    <a:pt x="51079" y="2582862"/>
                  </a:lnTo>
                  <a:lnTo>
                    <a:pt x="49961" y="2583332"/>
                  </a:lnTo>
                  <a:lnTo>
                    <a:pt x="48094" y="2585199"/>
                  </a:lnTo>
                  <a:lnTo>
                    <a:pt x="47625" y="2586317"/>
                  </a:lnTo>
                  <a:lnTo>
                    <a:pt x="47625" y="2588945"/>
                  </a:lnTo>
                  <a:lnTo>
                    <a:pt x="48094" y="2590063"/>
                  </a:lnTo>
                  <a:lnTo>
                    <a:pt x="49961" y="2591930"/>
                  </a:lnTo>
                  <a:lnTo>
                    <a:pt x="51079" y="2592387"/>
                  </a:lnTo>
                  <a:lnTo>
                    <a:pt x="53708" y="2592387"/>
                  </a:lnTo>
                  <a:lnTo>
                    <a:pt x="54825" y="2591930"/>
                  </a:lnTo>
                  <a:lnTo>
                    <a:pt x="56692" y="2590063"/>
                  </a:lnTo>
                  <a:lnTo>
                    <a:pt x="57150" y="2588945"/>
                  </a:lnTo>
                  <a:lnTo>
                    <a:pt x="57150" y="2586317"/>
                  </a:lnTo>
                  <a:close/>
                </a:path>
                <a:path w="14820900" h="2592704">
                  <a:moveTo>
                    <a:pt x="57150" y="1725358"/>
                  </a:moveTo>
                  <a:lnTo>
                    <a:pt x="56692" y="1724240"/>
                  </a:lnTo>
                  <a:lnTo>
                    <a:pt x="54825" y="1722374"/>
                  </a:lnTo>
                  <a:lnTo>
                    <a:pt x="53708" y="1721916"/>
                  </a:lnTo>
                  <a:lnTo>
                    <a:pt x="51079" y="1721916"/>
                  </a:lnTo>
                  <a:lnTo>
                    <a:pt x="49961" y="1722374"/>
                  </a:lnTo>
                  <a:lnTo>
                    <a:pt x="48094" y="1724240"/>
                  </a:lnTo>
                  <a:lnTo>
                    <a:pt x="47625" y="1725358"/>
                  </a:lnTo>
                  <a:lnTo>
                    <a:pt x="47625" y="1727987"/>
                  </a:lnTo>
                  <a:lnTo>
                    <a:pt x="48094" y="1729117"/>
                  </a:lnTo>
                  <a:lnTo>
                    <a:pt x="49961" y="1730971"/>
                  </a:lnTo>
                  <a:lnTo>
                    <a:pt x="51079" y="1731441"/>
                  </a:lnTo>
                  <a:lnTo>
                    <a:pt x="53708" y="1731441"/>
                  </a:lnTo>
                  <a:lnTo>
                    <a:pt x="54825" y="1730971"/>
                  </a:lnTo>
                  <a:lnTo>
                    <a:pt x="56692" y="1729117"/>
                  </a:lnTo>
                  <a:lnTo>
                    <a:pt x="57150" y="1727987"/>
                  </a:lnTo>
                  <a:lnTo>
                    <a:pt x="57150" y="1725358"/>
                  </a:lnTo>
                  <a:close/>
                </a:path>
                <a:path w="14820900" h="2592704">
                  <a:moveTo>
                    <a:pt x="57150" y="864412"/>
                  </a:moveTo>
                  <a:lnTo>
                    <a:pt x="56692" y="863282"/>
                  </a:lnTo>
                  <a:lnTo>
                    <a:pt x="54825" y="861428"/>
                  </a:lnTo>
                  <a:lnTo>
                    <a:pt x="53708" y="860958"/>
                  </a:lnTo>
                  <a:lnTo>
                    <a:pt x="51079" y="860958"/>
                  </a:lnTo>
                  <a:lnTo>
                    <a:pt x="49961" y="861428"/>
                  </a:lnTo>
                  <a:lnTo>
                    <a:pt x="48094" y="863282"/>
                  </a:lnTo>
                  <a:lnTo>
                    <a:pt x="47625" y="864412"/>
                  </a:lnTo>
                  <a:lnTo>
                    <a:pt x="47625" y="867041"/>
                  </a:lnTo>
                  <a:lnTo>
                    <a:pt x="48094" y="868159"/>
                  </a:lnTo>
                  <a:lnTo>
                    <a:pt x="49961" y="870026"/>
                  </a:lnTo>
                  <a:lnTo>
                    <a:pt x="51079" y="870483"/>
                  </a:lnTo>
                  <a:lnTo>
                    <a:pt x="53708" y="870483"/>
                  </a:lnTo>
                  <a:lnTo>
                    <a:pt x="54825" y="870026"/>
                  </a:lnTo>
                  <a:lnTo>
                    <a:pt x="56692" y="868159"/>
                  </a:lnTo>
                  <a:lnTo>
                    <a:pt x="57150" y="867041"/>
                  </a:lnTo>
                  <a:lnTo>
                    <a:pt x="57150" y="864412"/>
                  </a:lnTo>
                  <a:close/>
                </a:path>
                <a:path w="14820900" h="2592704">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14820900" h="2592704">
                  <a:moveTo>
                    <a:pt x="104775" y="2586317"/>
                  </a:moveTo>
                  <a:lnTo>
                    <a:pt x="104317" y="2585199"/>
                  </a:lnTo>
                  <a:lnTo>
                    <a:pt x="102450" y="2583332"/>
                  </a:lnTo>
                  <a:lnTo>
                    <a:pt x="101333" y="2582862"/>
                  </a:lnTo>
                  <a:lnTo>
                    <a:pt x="98704" y="2582862"/>
                  </a:lnTo>
                  <a:lnTo>
                    <a:pt x="97586" y="2583332"/>
                  </a:lnTo>
                  <a:lnTo>
                    <a:pt x="95719" y="2585199"/>
                  </a:lnTo>
                  <a:lnTo>
                    <a:pt x="95250" y="2586317"/>
                  </a:lnTo>
                  <a:lnTo>
                    <a:pt x="95250" y="2588945"/>
                  </a:lnTo>
                  <a:lnTo>
                    <a:pt x="95719" y="2590063"/>
                  </a:lnTo>
                  <a:lnTo>
                    <a:pt x="97586" y="2591930"/>
                  </a:lnTo>
                  <a:lnTo>
                    <a:pt x="98704" y="2592387"/>
                  </a:lnTo>
                  <a:lnTo>
                    <a:pt x="101333" y="2592387"/>
                  </a:lnTo>
                  <a:lnTo>
                    <a:pt x="102450" y="2591930"/>
                  </a:lnTo>
                  <a:lnTo>
                    <a:pt x="104317" y="2590063"/>
                  </a:lnTo>
                  <a:lnTo>
                    <a:pt x="104775" y="2588945"/>
                  </a:lnTo>
                  <a:lnTo>
                    <a:pt x="104775" y="2586317"/>
                  </a:lnTo>
                  <a:close/>
                </a:path>
                <a:path w="14820900" h="2592704">
                  <a:moveTo>
                    <a:pt x="104775" y="1725358"/>
                  </a:moveTo>
                  <a:lnTo>
                    <a:pt x="104317" y="1724240"/>
                  </a:lnTo>
                  <a:lnTo>
                    <a:pt x="102450" y="1722374"/>
                  </a:lnTo>
                  <a:lnTo>
                    <a:pt x="101333" y="1721916"/>
                  </a:lnTo>
                  <a:lnTo>
                    <a:pt x="98704" y="1721916"/>
                  </a:lnTo>
                  <a:lnTo>
                    <a:pt x="97586" y="1722374"/>
                  </a:lnTo>
                  <a:lnTo>
                    <a:pt x="95719" y="1724240"/>
                  </a:lnTo>
                  <a:lnTo>
                    <a:pt x="95250" y="1725358"/>
                  </a:lnTo>
                  <a:lnTo>
                    <a:pt x="95250" y="1727987"/>
                  </a:lnTo>
                  <a:lnTo>
                    <a:pt x="95719" y="1729117"/>
                  </a:lnTo>
                  <a:lnTo>
                    <a:pt x="97586" y="1730971"/>
                  </a:lnTo>
                  <a:lnTo>
                    <a:pt x="98704" y="1731441"/>
                  </a:lnTo>
                  <a:lnTo>
                    <a:pt x="101333" y="1731441"/>
                  </a:lnTo>
                  <a:lnTo>
                    <a:pt x="102450" y="1730971"/>
                  </a:lnTo>
                  <a:lnTo>
                    <a:pt x="104317" y="1729117"/>
                  </a:lnTo>
                  <a:lnTo>
                    <a:pt x="104775" y="1727987"/>
                  </a:lnTo>
                  <a:lnTo>
                    <a:pt x="104775" y="1725358"/>
                  </a:lnTo>
                  <a:close/>
                </a:path>
                <a:path w="14820900" h="2592704">
                  <a:moveTo>
                    <a:pt x="104775" y="864412"/>
                  </a:moveTo>
                  <a:lnTo>
                    <a:pt x="104317" y="863282"/>
                  </a:lnTo>
                  <a:lnTo>
                    <a:pt x="102450" y="861428"/>
                  </a:lnTo>
                  <a:lnTo>
                    <a:pt x="101333" y="860958"/>
                  </a:lnTo>
                  <a:lnTo>
                    <a:pt x="98704" y="860958"/>
                  </a:lnTo>
                  <a:lnTo>
                    <a:pt x="97586" y="861428"/>
                  </a:lnTo>
                  <a:lnTo>
                    <a:pt x="95719" y="863282"/>
                  </a:lnTo>
                  <a:lnTo>
                    <a:pt x="95250" y="864412"/>
                  </a:lnTo>
                  <a:lnTo>
                    <a:pt x="95250" y="867041"/>
                  </a:lnTo>
                  <a:lnTo>
                    <a:pt x="95719" y="868159"/>
                  </a:lnTo>
                  <a:lnTo>
                    <a:pt x="97586" y="870026"/>
                  </a:lnTo>
                  <a:lnTo>
                    <a:pt x="98704" y="870483"/>
                  </a:lnTo>
                  <a:lnTo>
                    <a:pt x="101333" y="870483"/>
                  </a:lnTo>
                  <a:lnTo>
                    <a:pt x="102450" y="870026"/>
                  </a:lnTo>
                  <a:lnTo>
                    <a:pt x="104317" y="868159"/>
                  </a:lnTo>
                  <a:lnTo>
                    <a:pt x="104775" y="867041"/>
                  </a:lnTo>
                  <a:lnTo>
                    <a:pt x="104775" y="864412"/>
                  </a:lnTo>
                  <a:close/>
                </a:path>
                <a:path w="14820900" h="2592704">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14820900" h="2592704">
                  <a:moveTo>
                    <a:pt x="152400" y="2586317"/>
                  </a:moveTo>
                  <a:lnTo>
                    <a:pt x="151942" y="2585199"/>
                  </a:lnTo>
                  <a:lnTo>
                    <a:pt x="150075" y="2583332"/>
                  </a:lnTo>
                  <a:lnTo>
                    <a:pt x="148958" y="2582862"/>
                  </a:lnTo>
                  <a:lnTo>
                    <a:pt x="146329" y="2582862"/>
                  </a:lnTo>
                  <a:lnTo>
                    <a:pt x="145211" y="2583332"/>
                  </a:lnTo>
                  <a:lnTo>
                    <a:pt x="143344" y="2585199"/>
                  </a:lnTo>
                  <a:lnTo>
                    <a:pt x="142875" y="2586317"/>
                  </a:lnTo>
                  <a:lnTo>
                    <a:pt x="142875" y="2588945"/>
                  </a:lnTo>
                  <a:lnTo>
                    <a:pt x="143344" y="2590063"/>
                  </a:lnTo>
                  <a:lnTo>
                    <a:pt x="145211" y="2591930"/>
                  </a:lnTo>
                  <a:lnTo>
                    <a:pt x="146329" y="2592387"/>
                  </a:lnTo>
                  <a:lnTo>
                    <a:pt x="148958" y="2592387"/>
                  </a:lnTo>
                  <a:lnTo>
                    <a:pt x="150075" y="2591930"/>
                  </a:lnTo>
                  <a:lnTo>
                    <a:pt x="151942" y="2590063"/>
                  </a:lnTo>
                  <a:lnTo>
                    <a:pt x="152400" y="2588945"/>
                  </a:lnTo>
                  <a:lnTo>
                    <a:pt x="152400" y="2586317"/>
                  </a:lnTo>
                  <a:close/>
                </a:path>
                <a:path w="14820900" h="2592704">
                  <a:moveTo>
                    <a:pt x="152400" y="1725358"/>
                  </a:moveTo>
                  <a:lnTo>
                    <a:pt x="151942" y="1724240"/>
                  </a:lnTo>
                  <a:lnTo>
                    <a:pt x="150075" y="1722374"/>
                  </a:lnTo>
                  <a:lnTo>
                    <a:pt x="148958" y="1721916"/>
                  </a:lnTo>
                  <a:lnTo>
                    <a:pt x="146329" y="1721916"/>
                  </a:lnTo>
                  <a:lnTo>
                    <a:pt x="145211" y="1722374"/>
                  </a:lnTo>
                  <a:lnTo>
                    <a:pt x="143344" y="1724240"/>
                  </a:lnTo>
                  <a:lnTo>
                    <a:pt x="142875" y="1725358"/>
                  </a:lnTo>
                  <a:lnTo>
                    <a:pt x="142875" y="1727987"/>
                  </a:lnTo>
                  <a:lnTo>
                    <a:pt x="143344" y="1729117"/>
                  </a:lnTo>
                  <a:lnTo>
                    <a:pt x="145211" y="1730971"/>
                  </a:lnTo>
                  <a:lnTo>
                    <a:pt x="146329" y="1731441"/>
                  </a:lnTo>
                  <a:lnTo>
                    <a:pt x="148958" y="1731441"/>
                  </a:lnTo>
                  <a:lnTo>
                    <a:pt x="150075" y="1730971"/>
                  </a:lnTo>
                  <a:lnTo>
                    <a:pt x="151942" y="1729117"/>
                  </a:lnTo>
                  <a:lnTo>
                    <a:pt x="152400" y="1727987"/>
                  </a:lnTo>
                  <a:lnTo>
                    <a:pt x="152400" y="1725358"/>
                  </a:lnTo>
                  <a:close/>
                </a:path>
                <a:path w="14820900" h="2592704">
                  <a:moveTo>
                    <a:pt x="152400" y="864412"/>
                  </a:moveTo>
                  <a:lnTo>
                    <a:pt x="151942" y="863282"/>
                  </a:lnTo>
                  <a:lnTo>
                    <a:pt x="150075" y="861428"/>
                  </a:lnTo>
                  <a:lnTo>
                    <a:pt x="148958" y="860958"/>
                  </a:lnTo>
                  <a:lnTo>
                    <a:pt x="146329" y="860958"/>
                  </a:lnTo>
                  <a:lnTo>
                    <a:pt x="145211" y="861428"/>
                  </a:lnTo>
                  <a:lnTo>
                    <a:pt x="143344" y="863282"/>
                  </a:lnTo>
                  <a:lnTo>
                    <a:pt x="142875" y="864412"/>
                  </a:lnTo>
                  <a:lnTo>
                    <a:pt x="142875" y="867041"/>
                  </a:lnTo>
                  <a:lnTo>
                    <a:pt x="143344" y="868159"/>
                  </a:lnTo>
                  <a:lnTo>
                    <a:pt x="145211" y="870026"/>
                  </a:lnTo>
                  <a:lnTo>
                    <a:pt x="146329" y="870483"/>
                  </a:lnTo>
                  <a:lnTo>
                    <a:pt x="148958" y="870483"/>
                  </a:lnTo>
                  <a:lnTo>
                    <a:pt x="150075" y="870026"/>
                  </a:lnTo>
                  <a:lnTo>
                    <a:pt x="151942" y="868159"/>
                  </a:lnTo>
                  <a:lnTo>
                    <a:pt x="152400" y="867041"/>
                  </a:lnTo>
                  <a:lnTo>
                    <a:pt x="152400" y="864412"/>
                  </a:lnTo>
                  <a:close/>
                </a:path>
                <a:path w="14820900" h="2592704">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14820900" h="2592704">
                  <a:moveTo>
                    <a:pt x="200025" y="2586317"/>
                  </a:moveTo>
                  <a:lnTo>
                    <a:pt x="199567" y="2585199"/>
                  </a:lnTo>
                  <a:lnTo>
                    <a:pt x="197700" y="2583332"/>
                  </a:lnTo>
                  <a:lnTo>
                    <a:pt x="196583" y="2582862"/>
                  </a:lnTo>
                  <a:lnTo>
                    <a:pt x="193954" y="2582862"/>
                  </a:lnTo>
                  <a:lnTo>
                    <a:pt x="192836" y="2583332"/>
                  </a:lnTo>
                  <a:lnTo>
                    <a:pt x="190969" y="2585199"/>
                  </a:lnTo>
                  <a:lnTo>
                    <a:pt x="190500" y="2586317"/>
                  </a:lnTo>
                  <a:lnTo>
                    <a:pt x="190500" y="2588945"/>
                  </a:lnTo>
                  <a:lnTo>
                    <a:pt x="190969" y="2590063"/>
                  </a:lnTo>
                  <a:lnTo>
                    <a:pt x="192836" y="2591930"/>
                  </a:lnTo>
                  <a:lnTo>
                    <a:pt x="193954" y="2592387"/>
                  </a:lnTo>
                  <a:lnTo>
                    <a:pt x="196583" y="2592387"/>
                  </a:lnTo>
                  <a:lnTo>
                    <a:pt x="197700" y="2591930"/>
                  </a:lnTo>
                  <a:lnTo>
                    <a:pt x="199567" y="2590063"/>
                  </a:lnTo>
                  <a:lnTo>
                    <a:pt x="200025" y="2588945"/>
                  </a:lnTo>
                  <a:lnTo>
                    <a:pt x="200025" y="2586317"/>
                  </a:lnTo>
                  <a:close/>
                </a:path>
                <a:path w="14820900" h="2592704">
                  <a:moveTo>
                    <a:pt x="200025" y="1725358"/>
                  </a:moveTo>
                  <a:lnTo>
                    <a:pt x="199567" y="1724240"/>
                  </a:lnTo>
                  <a:lnTo>
                    <a:pt x="197700" y="1722374"/>
                  </a:lnTo>
                  <a:lnTo>
                    <a:pt x="196583" y="1721916"/>
                  </a:lnTo>
                  <a:lnTo>
                    <a:pt x="193954" y="1721916"/>
                  </a:lnTo>
                  <a:lnTo>
                    <a:pt x="192836" y="1722374"/>
                  </a:lnTo>
                  <a:lnTo>
                    <a:pt x="190969" y="1724240"/>
                  </a:lnTo>
                  <a:lnTo>
                    <a:pt x="190500" y="1725358"/>
                  </a:lnTo>
                  <a:lnTo>
                    <a:pt x="190500" y="1727987"/>
                  </a:lnTo>
                  <a:lnTo>
                    <a:pt x="190969" y="1729117"/>
                  </a:lnTo>
                  <a:lnTo>
                    <a:pt x="192836" y="1730971"/>
                  </a:lnTo>
                  <a:lnTo>
                    <a:pt x="193954" y="1731441"/>
                  </a:lnTo>
                  <a:lnTo>
                    <a:pt x="196583" y="1731441"/>
                  </a:lnTo>
                  <a:lnTo>
                    <a:pt x="197700" y="1730971"/>
                  </a:lnTo>
                  <a:lnTo>
                    <a:pt x="199567" y="1729117"/>
                  </a:lnTo>
                  <a:lnTo>
                    <a:pt x="200025" y="1727987"/>
                  </a:lnTo>
                  <a:lnTo>
                    <a:pt x="200025" y="1725358"/>
                  </a:lnTo>
                  <a:close/>
                </a:path>
                <a:path w="14820900" h="2592704">
                  <a:moveTo>
                    <a:pt x="200025" y="864412"/>
                  </a:moveTo>
                  <a:lnTo>
                    <a:pt x="199567" y="863282"/>
                  </a:lnTo>
                  <a:lnTo>
                    <a:pt x="197700" y="861428"/>
                  </a:lnTo>
                  <a:lnTo>
                    <a:pt x="196583" y="860958"/>
                  </a:lnTo>
                  <a:lnTo>
                    <a:pt x="193954" y="860958"/>
                  </a:lnTo>
                  <a:lnTo>
                    <a:pt x="192836" y="861428"/>
                  </a:lnTo>
                  <a:lnTo>
                    <a:pt x="190969" y="863282"/>
                  </a:lnTo>
                  <a:lnTo>
                    <a:pt x="190500" y="864412"/>
                  </a:lnTo>
                  <a:lnTo>
                    <a:pt x="190500" y="867041"/>
                  </a:lnTo>
                  <a:lnTo>
                    <a:pt x="190969" y="868159"/>
                  </a:lnTo>
                  <a:lnTo>
                    <a:pt x="192836" y="870026"/>
                  </a:lnTo>
                  <a:lnTo>
                    <a:pt x="193954" y="870483"/>
                  </a:lnTo>
                  <a:lnTo>
                    <a:pt x="196583" y="870483"/>
                  </a:lnTo>
                  <a:lnTo>
                    <a:pt x="197700" y="870026"/>
                  </a:lnTo>
                  <a:lnTo>
                    <a:pt x="199567" y="868159"/>
                  </a:lnTo>
                  <a:lnTo>
                    <a:pt x="200025" y="867041"/>
                  </a:lnTo>
                  <a:lnTo>
                    <a:pt x="200025" y="864412"/>
                  </a:lnTo>
                  <a:close/>
                </a:path>
                <a:path w="14820900" h="2592704">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14820900" h="2592704">
                  <a:moveTo>
                    <a:pt x="247650" y="2586317"/>
                  </a:moveTo>
                  <a:lnTo>
                    <a:pt x="247192" y="2585199"/>
                  </a:lnTo>
                  <a:lnTo>
                    <a:pt x="245325" y="2583332"/>
                  </a:lnTo>
                  <a:lnTo>
                    <a:pt x="244208" y="2582862"/>
                  </a:lnTo>
                  <a:lnTo>
                    <a:pt x="241579" y="2582862"/>
                  </a:lnTo>
                  <a:lnTo>
                    <a:pt x="240461" y="2583332"/>
                  </a:lnTo>
                  <a:lnTo>
                    <a:pt x="238594" y="2585199"/>
                  </a:lnTo>
                  <a:lnTo>
                    <a:pt x="238125" y="2586317"/>
                  </a:lnTo>
                  <a:lnTo>
                    <a:pt x="238125" y="2588945"/>
                  </a:lnTo>
                  <a:lnTo>
                    <a:pt x="238594" y="2590063"/>
                  </a:lnTo>
                  <a:lnTo>
                    <a:pt x="240461" y="2591930"/>
                  </a:lnTo>
                  <a:lnTo>
                    <a:pt x="241579" y="2592387"/>
                  </a:lnTo>
                  <a:lnTo>
                    <a:pt x="244208" y="2592387"/>
                  </a:lnTo>
                  <a:lnTo>
                    <a:pt x="245325" y="2591930"/>
                  </a:lnTo>
                  <a:lnTo>
                    <a:pt x="247192" y="2590063"/>
                  </a:lnTo>
                  <a:lnTo>
                    <a:pt x="247650" y="2588945"/>
                  </a:lnTo>
                  <a:lnTo>
                    <a:pt x="247650" y="2586317"/>
                  </a:lnTo>
                  <a:close/>
                </a:path>
                <a:path w="14820900" h="2592704">
                  <a:moveTo>
                    <a:pt x="247650" y="1725358"/>
                  </a:moveTo>
                  <a:lnTo>
                    <a:pt x="247192" y="1724240"/>
                  </a:lnTo>
                  <a:lnTo>
                    <a:pt x="245325" y="1722374"/>
                  </a:lnTo>
                  <a:lnTo>
                    <a:pt x="244208" y="1721916"/>
                  </a:lnTo>
                  <a:lnTo>
                    <a:pt x="241579" y="1721916"/>
                  </a:lnTo>
                  <a:lnTo>
                    <a:pt x="240461" y="1722374"/>
                  </a:lnTo>
                  <a:lnTo>
                    <a:pt x="238594" y="1724240"/>
                  </a:lnTo>
                  <a:lnTo>
                    <a:pt x="238125" y="1725358"/>
                  </a:lnTo>
                  <a:lnTo>
                    <a:pt x="238125" y="1727987"/>
                  </a:lnTo>
                  <a:lnTo>
                    <a:pt x="238594" y="1729117"/>
                  </a:lnTo>
                  <a:lnTo>
                    <a:pt x="240461" y="1730971"/>
                  </a:lnTo>
                  <a:lnTo>
                    <a:pt x="241579" y="1731441"/>
                  </a:lnTo>
                  <a:lnTo>
                    <a:pt x="244208" y="1731441"/>
                  </a:lnTo>
                  <a:lnTo>
                    <a:pt x="245325" y="1730971"/>
                  </a:lnTo>
                  <a:lnTo>
                    <a:pt x="247192" y="1729117"/>
                  </a:lnTo>
                  <a:lnTo>
                    <a:pt x="247650" y="1727987"/>
                  </a:lnTo>
                  <a:lnTo>
                    <a:pt x="247650" y="1725358"/>
                  </a:lnTo>
                  <a:close/>
                </a:path>
                <a:path w="14820900" h="2592704">
                  <a:moveTo>
                    <a:pt x="247650" y="864412"/>
                  </a:moveTo>
                  <a:lnTo>
                    <a:pt x="247192" y="863282"/>
                  </a:lnTo>
                  <a:lnTo>
                    <a:pt x="245325" y="861428"/>
                  </a:lnTo>
                  <a:lnTo>
                    <a:pt x="244208" y="860958"/>
                  </a:lnTo>
                  <a:lnTo>
                    <a:pt x="241579" y="860958"/>
                  </a:lnTo>
                  <a:lnTo>
                    <a:pt x="240461" y="861428"/>
                  </a:lnTo>
                  <a:lnTo>
                    <a:pt x="238594" y="863282"/>
                  </a:lnTo>
                  <a:lnTo>
                    <a:pt x="238125" y="864412"/>
                  </a:lnTo>
                  <a:lnTo>
                    <a:pt x="238125" y="867041"/>
                  </a:lnTo>
                  <a:lnTo>
                    <a:pt x="238594" y="868159"/>
                  </a:lnTo>
                  <a:lnTo>
                    <a:pt x="240461" y="870026"/>
                  </a:lnTo>
                  <a:lnTo>
                    <a:pt x="241579" y="870483"/>
                  </a:lnTo>
                  <a:lnTo>
                    <a:pt x="244208" y="870483"/>
                  </a:lnTo>
                  <a:lnTo>
                    <a:pt x="245325" y="870026"/>
                  </a:lnTo>
                  <a:lnTo>
                    <a:pt x="247192" y="868159"/>
                  </a:lnTo>
                  <a:lnTo>
                    <a:pt x="247650" y="867041"/>
                  </a:lnTo>
                  <a:lnTo>
                    <a:pt x="247650" y="864412"/>
                  </a:lnTo>
                  <a:close/>
                </a:path>
                <a:path w="14820900" h="2592704">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14820900" h="2592704">
                  <a:moveTo>
                    <a:pt x="295275" y="2586317"/>
                  </a:moveTo>
                  <a:lnTo>
                    <a:pt x="294817" y="2585199"/>
                  </a:lnTo>
                  <a:lnTo>
                    <a:pt x="292950" y="2583332"/>
                  </a:lnTo>
                  <a:lnTo>
                    <a:pt x="291833" y="2582862"/>
                  </a:lnTo>
                  <a:lnTo>
                    <a:pt x="289204" y="2582862"/>
                  </a:lnTo>
                  <a:lnTo>
                    <a:pt x="288086" y="2583332"/>
                  </a:lnTo>
                  <a:lnTo>
                    <a:pt x="286219" y="2585199"/>
                  </a:lnTo>
                  <a:lnTo>
                    <a:pt x="285750" y="2586317"/>
                  </a:lnTo>
                  <a:lnTo>
                    <a:pt x="285750" y="2588945"/>
                  </a:lnTo>
                  <a:lnTo>
                    <a:pt x="286219" y="2590063"/>
                  </a:lnTo>
                  <a:lnTo>
                    <a:pt x="288086" y="2591930"/>
                  </a:lnTo>
                  <a:lnTo>
                    <a:pt x="289204" y="2592387"/>
                  </a:lnTo>
                  <a:lnTo>
                    <a:pt x="291833" y="2592387"/>
                  </a:lnTo>
                  <a:lnTo>
                    <a:pt x="292950" y="2591930"/>
                  </a:lnTo>
                  <a:lnTo>
                    <a:pt x="294817" y="2590063"/>
                  </a:lnTo>
                  <a:lnTo>
                    <a:pt x="295275" y="2588945"/>
                  </a:lnTo>
                  <a:lnTo>
                    <a:pt x="295275" y="2586317"/>
                  </a:lnTo>
                  <a:close/>
                </a:path>
                <a:path w="14820900" h="2592704">
                  <a:moveTo>
                    <a:pt x="295275" y="1725358"/>
                  </a:moveTo>
                  <a:lnTo>
                    <a:pt x="294817" y="1724240"/>
                  </a:lnTo>
                  <a:lnTo>
                    <a:pt x="292950" y="1722374"/>
                  </a:lnTo>
                  <a:lnTo>
                    <a:pt x="291833" y="1721916"/>
                  </a:lnTo>
                  <a:lnTo>
                    <a:pt x="289204" y="1721916"/>
                  </a:lnTo>
                  <a:lnTo>
                    <a:pt x="288086" y="1722374"/>
                  </a:lnTo>
                  <a:lnTo>
                    <a:pt x="286219" y="1724240"/>
                  </a:lnTo>
                  <a:lnTo>
                    <a:pt x="285750" y="1725358"/>
                  </a:lnTo>
                  <a:lnTo>
                    <a:pt x="285750" y="1727987"/>
                  </a:lnTo>
                  <a:lnTo>
                    <a:pt x="286219" y="1729117"/>
                  </a:lnTo>
                  <a:lnTo>
                    <a:pt x="288086" y="1730971"/>
                  </a:lnTo>
                  <a:lnTo>
                    <a:pt x="289204" y="1731441"/>
                  </a:lnTo>
                  <a:lnTo>
                    <a:pt x="291833" y="1731441"/>
                  </a:lnTo>
                  <a:lnTo>
                    <a:pt x="292950" y="1730971"/>
                  </a:lnTo>
                  <a:lnTo>
                    <a:pt x="294817" y="1729117"/>
                  </a:lnTo>
                  <a:lnTo>
                    <a:pt x="295275" y="1727987"/>
                  </a:lnTo>
                  <a:lnTo>
                    <a:pt x="295275" y="1725358"/>
                  </a:lnTo>
                  <a:close/>
                </a:path>
                <a:path w="14820900" h="2592704">
                  <a:moveTo>
                    <a:pt x="295275" y="864412"/>
                  </a:moveTo>
                  <a:lnTo>
                    <a:pt x="294817" y="863282"/>
                  </a:lnTo>
                  <a:lnTo>
                    <a:pt x="292950" y="861428"/>
                  </a:lnTo>
                  <a:lnTo>
                    <a:pt x="291833" y="860958"/>
                  </a:lnTo>
                  <a:lnTo>
                    <a:pt x="289204" y="860958"/>
                  </a:lnTo>
                  <a:lnTo>
                    <a:pt x="288086" y="861428"/>
                  </a:lnTo>
                  <a:lnTo>
                    <a:pt x="286219" y="863282"/>
                  </a:lnTo>
                  <a:lnTo>
                    <a:pt x="285750" y="864412"/>
                  </a:lnTo>
                  <a:lnTo>
                    <a:pt x="285750" y="867041"/>
                  </a:lnTo>
                  <a:lnTo>
                    <a:pt x="286219" y="868159"/>
                  </a:lnTo>
                  <a:lnTo>
                    <a:pt x="288086" y="870026"/>
                  </a:lnTo>
                  <a:lnTo>
                    <a:pt x="289204" y="870483"/>
                  </a:lnTo>
                  <a:lnTo>
                    <a:pt x="291833" y="870483"/>
                  </a:lnTo>
                  <a:lnTo>
                    <a:pt x="292950" y="870026"/>
                  </a:lnTo>
                  <a:lnTo>
                    <a:pt x="294817" y="868159"/>
                  </a:lnTo>
                  <a:lnTo>
                    <a:pt x="295275" y="867041"/>
                  </a:lnTo>
                  <a:lnTo>
                    <a:pt x="295275" y="864412"/>
                  </a:lnTo>
                  <a:close/>
                </a:path>
                <a:path w="14820900" h="2592704">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14820900" h="2592704">
                  <a:moveTo>
                    <a:pt x="342900" y="2586317"/>
                  </a:moveTo>
                  <a:lnTo>
                    <a:pt x="342442" y="2585199"/>
                  </a:lnTo>
                  <a:lnTo>
                    <a:pt x="340575" y="2583332"/>
                  </a:lnTo>
                  <a:lnTo>
                    <a:pt x="339458" y="2582862"/>
                  </a:lnTo>
                  <a:lnTo>
                    <a:pt x="336829" y="2582862"/>
                  </a:lnTo>
                  <a:lnTo>
                    <a:pt x="335711" y="2583332"/>
                  </a:lnTo>
                  <a:lnTo>
                    <a:pt x="333844" y="2585199"/>
                  </a:lnTo>
                  <a:lnTo>
                    <a:pt x="333375" y="2586317"/>
                  </a:lnTo>
                  <a:lnTo>
                    <a:pt x="333375" y="2588945"/>
                  </a:lnTo>
                  <a:lnTo>
                    <a:pt x="333844" y="2590063"/>
                  </a:lnTo>
                  <a:lnTo>
                    <a:pt x="335711" y="2591930"/>
                  </a:lnTo>
                  <a:lnTo>
                    <a:pt x="336829" y="2592387"/>
                  </a:lnTo>
                  <a:lnTo>
                    <a:pt x="339458" y="2592387"/>
                  </a:lnTo>
                  <a:lnTo>
                    <a:pt x="340575" y="2591930"/>
                  </a:lnTo>
                  <a:lnTo>
                    <a:pt x="342442" y="2590063"/>
                  </a:lnTo>
                  <a:lnTo>
                    <a:pt x="342900" y="2588945"/>
                  </a:lnTo>
                  <a:lnTo>
                    <a:pt x="342900" y="2586317"/>
                  </a:lnTo>
                  <a:close/>
                </a:path>
                <a:path w="14820900" h="2592704">
                  <a:moveTo>
                    <a:pt x="342900" y="1725358"/>
                  </a:moveTo>
                  <a:lnTo>
                    <a:pt x="342442" y="1724240"/>
                  </a:lnTo>
                  <a:lnTo>
                    <a:pt x="340575" y="1722374"/>
                  </a:lnTo>
                  <a:lnTo>
                    <a:pt x="339458" y="1721916"/>
                  </a:lnTo>
                  <a:lnTo>
                    <a:pt x="336829" y="1721916"/>
                  </a:lnTo>
                  <a:lnTo>
                    <a:pt x="335711" y="1722374"/>
                  </a:lnTo>
                  <a:lnTo>
                    <a:pt x="333844" y="1724240"/>
                  </a:lnTo>
                  <a:lnTo>
                    <a:pt x="333375" y="1725358"/>
                  </a:lnTo>
                  <a:lnTo>
                    <a:pt x="333375" y="1727987"/>
                  </a:lnTo>
                  <a:lnTo>
                    <a:pt x="333844" y="1729117"/>
                  </a:lnTo>
                  <a:lnTo>
                    <a:pt x="335711" y="1730971"/>
                  </a:lnTo>
                  <a:lnTo>
                    <a:pt x="336829" y="1731441"/>
                  </a:lnTo>
                  <a:lnTo>
                    <a:pt x="339458" y="1731441"/>
                  </a:lnTo>
                  <a:lnTo>
                    <a:pt x="340575" y="1730971"/>
                  </a:lnTo>
                  <a:lnTo>
                    <a:pt x="342442" y="1729117"/>
                  </a:lnTo>
                  <a:lnTo>
                    <a:pt x="342900" y="1727987"/>
                  </a:lnTo>
                  <a:lnTo>
                    <a:pt x="342900" y="1725358"/>
                  </a:lnTo>
                  <a:close/>
                </a:path>
                <a:path w="14820900" h="2592704">
                  <a:moveTo>
                    <a:pt x="342900" y="864412"/>
                  </a:moveTo>
                  <a:lnTo>
                    <a:pt x="342442" y="863282"/>
                  </a:lnTo>
                  <a:lnTo>
                    <a:pt x="340575" y="861428"/>
                  </a:lnTo>
                  <a:lnTo>
                    <a:pt x="339458" y="860958"/>
                  </a:lnTo>
                  <a:lnTo>
                    <a:pt x="336829" y="860958"/>
                  </a:lnTo>
                  <a:lnTo>
                    <a:pt x="335711" y="861428"/>
                  </a:lnTo>
                  <a:lnTo>
                    <a:pt x="333844" y="863282"/>
                  </a:lnTo>
                  <a:lnTo>
                    <a:pt x="333375" y="864412"/>
                  </a:lnTo>
                  <a:lnTo>
                    <a:pt x="333375" y="867041"/>
                  </a:lnTo>
                  <a:lnTo>
                    <a:pt x="333844" y="868159"/>
                  </a:lnTo>
                  <a:lnTo>
                    <a:pt x="335711" y="870026"/>
                  </a:lnTo>
                  <a:lnTo>
                    <a:pt x="336829" y="870483"/>
                  </a:lnTo>
                  <a:lnTo>
                    <a:pt x="339458" y="870483"/>
                  </a:lnTo>
                  <a:lnTo>
                    <a:pt x="340575" y="870026"/>
                  </a:lnTo>
                  <a:lnTo>
                    <a:pt x="342442" y="868159"/>
                  </a:lnTo>
                  <a:lnTo>
                    <a:pt x="342900" y="867041"/>
                  </a:lnTo>
                  <a:lnTo>
                    <a:pt x="342900" y="864412"/>
                  </a:lnTo>
                  <a:close/>
                </a:path>
                <a:path w="14820900" h="2592704">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14820900" h="2592704">
                  <a:moveTo>
                    <a:pt x="390525" y="2586317"/>
                  </a:moveTo>
                  <a:lnTo>
                    <a:pt x="390067" y="2585199"/>
                  </a:lnTo>
                  <a:lnTo>
                    <a:pt x="388200" y="2583332"/>
                  </a:lnTo>
                  <a:lnTo>
                    <a:pt x="387083" y="2582862"/>
                  </a:lnTo>
                  <a:lnTo>
                    <a:pt x="384454" y="2582862"/>
                  </a:lnTo>
                  <a:lnTo>
                    <a:pt x="383336" y="2583332"/>
                  </a:lnTo>
                  <a:lnTo>
                    <a:pt x="381469" y="2585199"/>
                  </a:lnTo>
                  <a:lnTo>
                    <a:pt x="381000" y="2586317"/>
                  </a:lnTo>
                  <a:lnTo>
                    <a:pt x="381000" y="2588945"/>
                  </a:lnTo>
                  <a:lnTo>
                    <a:pt x="381469" y="2590063"/>
                  </a:lnTo>
                  <a:lnTo>
                    <a:pt x="383336" y="2591930"/>
                  </a:lnTo>
                  <a:lnTo>
                    <a:pt x="384454" y="2592387"/>
                  </a:lnTo>
                  <a:lnTo>
                    <a:pt x="387083" y="2592387"/>
                  </a:lnTo>
                  <a:lnTo>
                    <a:pt x="388200" y="2591930"/>
                  </a:lnTo>
                  <a:lnTo>
                    <a:pt x="390067" y="2590063"/>
                  </a:lnTo>
                  <a:lnTo>
                    <a:pt x="390525" y="2588945"/>
                  </a:lnTo>
                  <a:lnTo>
                    <a:pt x="390525" y="2586317"/>
                  </a:lnTo>
                  <a:close/>
                </a:path>
                <a:path w="14820900" h="2592704">
                  <a:moveTo>
                    <a:pt x="390525" y="1725358"/>
                  </a:moveTo>
                  <a:lnTo>
                    <a:pt x="390067" y="1724240"/>
                  </a:lnTo>
                  <a:lnTo>
                    <a:pt x="388200" y="1722374"/>
                  </a:lnTo>
                  <a:lnTo>
                    <a:pt x="387083" y="1721916"/>
                  </a:lnTo>
                  <a:lnTo>
                    <a:pt x="384454" y="1721916"/>
                  </a:lnTo>
                  <a:lnTo>
                    <a:pt x="383336" y="1722374"/>
                  </a:lnTo>
                  <a:lnTo>
                    <a:pt x="381469" y="1724240"/>
                  </a:lnTo>
                  <a:lnTo>
                    <a:pt x="381000" y="1725358"/>
                  </a:lnTo>
                  <a:lnTo>
                    <a:pt x="381000" y="1727987"/>
                  </a:lnTo>
                  <a:lnTo>
                    <a:pt x="381469" y="1729117"/>
                  </a:lnTo>
                  <a:lnTo>
                    <a:pt x="383336" y="1730971"/>
                  </a:lnTo>
                  <a:lnTo>
                    <a:pt x="384454" y="1731441"/>
                  </a:lnTo>
                  <a:lnTo>
                    <a:pt x="387083" y="1731441"/>
                  </a:lnTo>
                  <a:lnTo>
                    <a:pt x="388200" y="1730971"/>
                  </a:lnTo>
                  <a:lnTo>
                    <a:pt x="390067" y="1729117"/>
                  </a:lnTo>
                  <a:lnTo>
                    <a:pt x="390525" y="1727987"/>
                  </a:lnTo>
                  <a:lnTo>
                    <a:pt x="390525" y="1725358"/>
                  </a:lnTo>
                  <a:close/>
                </a:path>
                <a:path w="14820900" h="2592704">
                  <a:moveTo>
                    <a:pt x="390525" y="864412"/>
                  </a:moveTo>
                  <a:lnTo>
                    <a:pt x="390067" y="863282"/>
                  </a:lnTo>
                  <a:lnTo>
                    <a:pt x="388200" y="861428"/>
                  </a:lnTo>
                  <a:lnTo>
                    <a:pt x="387083" y="860958"/>
                  </a:lnTo>
                  <a:lnTo>
                    <a:pt x="384454" y="860958"/>
                  </a:lnTo>
                  <a:lnTo>
                    <a:pt x="383336" y="861428"/>
                  </a:lnTo>
                  <a:lnTo>
                    <a:pt x="381469" y="863282"/>
                  </a:lnTo>
                  <a:lnTo>
                    <a:pt x="381000" y="864412"/>
                  </a:lnTo>
                  <a:lnTo>
                    <a:pt x="381000" y="867041"/>
                  </a:lnTo>
                  <a:lnTo>
                    <a:pt x="381469" y="868159"/>
                  </a:lnTo>
                  <a:lnTo>
                    <a:pt x="383336" y="870026"/>
                  </a:lnTo>
                  <a:lnTo>
                    <a:pt x="384454" y="870483"/>
                  </a:lnTo>
                  <a:lnTo>
                    <a:pt x="387083" y="870483"/>
                  </a:lnTo>
                  <a:lnTo>
                    <a:pt x="388200" y="870026"/>
                  </a:lnTo>
                  <a:lnTo>
                    <a:pt x="390067" y="868159"/>
                  </a:lnTo>
                  <a:lnTo>
                    <a:pt x="390525" y="867041"/>
                  </a:lnTo>
                  <a:lnTo>
                    <a:pt x="390525" y="864412"/>
                  </a:lnTo>
                  <a:close/>
                </a:path>
                <a:path w="14820900" h="2592704">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14820900" h="2592704">
                  <a:moveTo>
                    <a:pt x="438150" y="2586317"/>
                  </a:moveTo>
                  <a:lnTo>
                    <a:pt x="437692" y="2585199"/>
                  </a:lnTo>
                  <a:lnTo>
                    <a:pt x="435825" y="2583332"/>
                  </a:lnTo>
                  <a:lnTo>
                    <a:pt x="434708" y="2582862"/>
                  </a:lnTo>
                  <a:lnTo>
                    <a:pt x="432079" y="2582862"/>
                  </a:lnTo>
                  <a:lnTo>
                    <a:pt x="430961" y="2583332"/>
                  </a:lnTo>
                  <a:lnTo>
                    <a:pt x="429094" y="2585199"/>
                  </a:lnTo>
                  <a:lnTo>
                    <a:pt x="428625" y="2586317"/>
                  </a:lnTo>
                  <a:lnTo>
                    <a:pt x="428625" y="2588945"/>
                  </a:lnTo>
                  <a:lnTo>
                    <a:pt x="429094" y="2590063"/>
                  </a:lnTo>
                  <a:lnTo>
                    <a:pt x="430961" y="2591930"/>
                  </a:lnTo>
                  <a:lnTo>
                    <a:pt x="432079" y="2592387"/>
                  </a:lnTo>
                  <a:lnTo>
                    <a:pt x="434708" y="2592387"/>
                  </a:lnTo>
                  <a:lnTo>
                    <a:pt x="435825" y="2591930"/>
                  </a:lnTo>
                  <a:lnTo>
                    <a:pt x="437692" y="2590063"/>
                  </a:lnTo>
                  <a:lnTo>
                    <a:pt x="438150" y="2588945"/>
                  </a:lnTo>
                  <a:lnTo>
                    <a:pt x="438150" y="2586317"/>
                  </a:lnTo>
                  <a:close/>
                </a:path>
                <a:path w="14820900" h="2592704">
                  <a:moveTo>
                    <a:pt x="438150" y="1725358"/>
                  </a:moveTo>
                  <a:lnTo>
                    <a:pt x="437692" y="1724240"/>
                  </a:lnTo>
                  <a:lnTo>
                    <a:pt x="435825" y="1722374"/>
                  </a:lnTo>
                  <a:lnTo>
                    <a:pt x="434708" y="1721916"/>
                  </a:lnTo>
                  <a:lnTo>
                    <a:pt x="432079" y="1721916"/>
                  </a:lnTo>
                  <a:lnTo>
                    <a:pt x="430961" y="1722374"/>
                  </a:lnTo>
                  <a:lnTo>
                    <a:pt x="429094" y="1724240"/>
                  </a:lnTo>
                  <a:lnTo>
                    <a:pt x="428625" y="1725358"/>
                  </a:lnTo>
                  <a:lnTo>
                    <a:pt x="428625" y="1727987"/>
                  </a:lnTo>
                  <a:lnTo>
                    <a:pt x="429094" y="1729117"/>
                  </a:lnTo>
                  <a:lnTo>
                    <a:pt x="430961" y="1730971"/>
                  </a:lnTo>
                  <a:lnTo>
                    <a:pt x="432079" y="1731441"/>
                  </a:lnTo>
                  <a:lnTo>
                    <a:pt x="434708" y="1731441"/>
                  </a:lnTo>
                  <a:lnTo>
                    <a:pt x="435825" y="1730971"/>
                  </a:lnTo>
                  <a:lnTo>
                    <a:pt x="437692" y="1729117"/>
                  </a:lnTo>
                  <a:lnTo>
                    <a:pt x="438150" y="1727987"/>
                  </a:lnTo>
                  <a:lnTo>
                    <a:pt x="438150" y="1725358"/>
                  </a:lnTo>
                  <a:close/>
                </a:path>
                <a:path w="14820900" h="2592704">
                  <a:moveTo>
                    <a:pt x="438150" y="864412"/>
                  </a:moveTo>
                  <a:lnTo>
                    <a:pt x="437692" y="863282"/>
                  </a:lnTo>
                  <a:lnTo>
                    <a:pt x="435825" y="861428"/>
                  </a:lnTo>
                  <a:lnTo>
                    <a:pt x="434708" y="860958"/>
                  </a:lnTo>
                  <a:lnTo>
                    <a:pt x="432079" y="860958"/>
                  </a:lnTo>
                  <a:lnTo>
                    <a:pt x="430961" y="861428"/>
                  </a:lnTo>
                  <a:lnTo>
                    <a:pt x="429094" y="863282"/>
                  </a:lnTo>
                  <a:lnTo>
                    <a:pt x="428625" y="864412"/>
                  </a:lnTo>
                  <a:lnTo>
                    <a:pt x="428625" y="867041"/>
                  </a:lnTo>
                  <a:lnTo>
                    <a:pt x="429094" y="868159"/>
                  </a:lnTo>
                  <a:lnTo>
                    <a:pt x="430961" y="870026"/>
                  </a:lnTo>
                  <a:lnTo>
                    <a:pt x="432079" y="870483"/>
                  </a:lnTo>
                  <a:lnTo>
                    <a:pt x="434708" y="870483"/>
                  </a:lnTo>
                  <a:lnTo>
                    <a:pt x="435825" y="870026"/>
                  </a:lnTo>
                  <a:lnTo>
                    <a:pt x="437692" y="868159"/>
                  </a:lnTo>
                  <a:lnTo>
                    <a:pt x="438150" y="867041"/>
                  </a:lnTo>
                  <a:lnTo>
                    <a:pt x="438150" y="864412"/>
                  </a:lnTo>
                  <a:close/>
                </a:path>
                <a:path w="14820900" h="2592704">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14820900" h="2592704">
                  <a:moveTo>
                    <a:pt x="485775" y="2586317"/>
                  </a:moveTo>
                  <a:lnTo>
                    <a:pt x="485317" y="2585199"/>
                  </a:lnTo>
                  <a:lnTo>
                    <a:pt x="483450" y="2583332"/>
                  </a:lnTo>
                  <a:lnTo>
                    <a:pt x="482333" y="2582862"/>
                  </a:lnTo>
                  <a:lnTo>
                    <a:pt x="479704" y="2582862"/>
                  </a:lnTo>
                  <a:lnTo>
                    <a:pt x="478586" y="2583332"/>
                  </a:lnTo>
                  <a:lnTo>
                    <a:pt x="476719" y="2585199"/>
                  </a:lnTo>
                  <a:lnTo>
                    <a:pt x="476250" y="2586317"/>
                  </a:lnTo>
                  <a:lnTo>
                    <a:pt x="476250" y="2588945"/>
                  </a:lnTo>
                  <a:lnTo>
                    <a:pt x="476719" y="2590063"/>
                  </a:lnTo>
                  <a:lnTo>
                    <a:pt x="478586" y="2591930"/>
                  </a:lnTo>
                  <a:lnTo>
                    <a:pt x="479704" y="2592387"/>
                  </a:lnTo>
                  <a:lnTo>
                    <a:pt x="482333" y="2592387"/>
                  </a:lnTo>
                  <a:lnTo>
                    <a:pt x="483450" y="2591930"/>
                  </a:lnTo>
                  <a:lnTo>
                    <a:pt x="485317" y="2590063"/>
                  </a:lnTo>
                  <a:lnTo>
                    <a:pt x="485775" y="2588945"/>
                  </a:lnTo>
                  <a:lnTo>
                    <a:pt x="485775" y="2586317"/>
                  </a:lnTo>
                  <a:close/>
                </a:path>
                <a:path w="14820900" h="2592704">
                  <a:moveTo>
                    <a:pt x="485775" y="1725358"/>
                  </a:moveTo>
                  <a:lnTo>
                    <a:pt x="485317" y="1724240"/>
                  </a:lnTo>
                  <a:lnTo>
                    <a:pt x="483450" y="1722374"/>
                  </a:lnTo>
                  <a:lnTo>
                    <a:pt x="482333" y="1721916"/>
                  </a:lnTo>
                  <a:lnTo>
                    <a:pt x="479704" y="1721916"/>
                  </a:lnTo>
                  <a:lnTo>
                    <a:pt x="478586" y="1722374"/>
                  </a:lnTo>
                  <a:lnTo>
                    <a:pt x="476719" y="1724240"/>
                  </a:lnTo>
                  <a:lnTo>
                    <a:pt x="476250" y="1725358"/>
                  </a:lnTo>
                  <a:lnTo>
                    <a:pt x="476250" y="1727987"/>
                  </a:lnTo>
                  <a:lnTo>
                    <a:pt x="476719" y="1729117"/>
                  </a:lnTo>
                  <a:lnTo>
                    <a:pt x="478586" y="1730971"/>
                  </a:lnTo>
                  <a:lnTo>
                    <a:pt x="479704" y="1731441"/>
                  </a:lnTo>
                  <a:lnTo>
                    <a:pt x="482333" y="1731441"/>
                  </a:lnTo>
                  <a:lnTo>
                    <a:pt x="483450" y="1730971"/>
                  </a:lnTo>
                  <a:lnTo>
                    <a:pt x="485317" y="1729117"/>
                  </a:lnTo>
                  <a:lnTo>
                    <a:pt x="485775" y="1727987"/>
                  </a:lnTo>
                  <a:lnTo>
                    <a:pt x="485775" y="1725358"/>
                  </a:lnTo>
                  <a:close/>
                </a:path>
                <a:path w="14820900" h="2592704">
                  <a:moveTo>
                    <a:pt x="485775" y="864412"/>
                  </a:moveTo>
                  <a:lnTo>
                    <a:pt x="485317" y="863282"/>
                  </a:lnTo>
                  <a:lnTo>
                    <a:pt x="483450" y="861428"/>
                  </a:lnTo>
                  <a:lnTo>
                    <a:pt x="482333" y="860958"/>
                  </a:lnTo>
                  <a:lnTo>
                    <a:pt x="479704" y="860958"/>
                  </a:lnTo>
                  <a:lnTo>
                    <a:pt x="478586" y="861428"/>
                  </a:lnTo>
                  <a:lnTo>
                    <a:pt x="476719" y="863282"/>
                  </a:lnTo>
                  <a:lnTo>
                    <a:pt x="476250" y="864412"/>
                  </a:lnTo>
                  <a:lnTo>
                    <a:pt x="476250" y="867041"/>
                  </a:lnTo>
                  <a:lnTo>
                    <a:pt x="476719" y="868159"/>
                  </a:lnTo>
                  <a:lnTo>
                    <a:pt x="478586" y="870026"/>
                  </a:lnTo>
                  <a:lnTo>
                    <a:pt x="479704" y="870483"/>
                  </a:lnTo>
                  <a:lnTo>
                    <a:pt x="482333" y="870483"/>
                  </a:lnTo>
                  <a:lnTo>
                    <a:pt x="483450" y="870026"/>
                  </a:lnTo>
                  <a:lnTo>
                    <a:pt x="485317" y="868159"/>
                  </a:lnTo>
                  <a:lnTo>
                    <a:pt x="485775" y="867041"/>
                  </a:lnTo>
                  <a:lnTo>
                    <a:pt x="485775" y="864412"/>
                  </a:lnTo>
                  <a:close/>
                </a:path>
                <a:path w="14820900" h="2592704">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14820900" h="2592704">
                  <a:moveTo>
                    <a:pt x="533400" y="2586317"/>
                  </a:moveTo>
                  <a:lnTo>
                    <a:pt x="532942" y="2585199"/>
                  </a:lnTo>
                  <a:lnTo>
                    <a:pt x="531075" y="2583332"/>
                  </a:lnTo>
                  <a:lnTo>
                    <a:pt x="529958" y="2582862"/>
                  </a:lnTo>
                  <a:lnTo>
                    <a:pt x="527329" y="2582862"/>
                  </a:lnTo>
                  <a:lnTo>
                    <a:pt x="526211" y="2583332"/>
                  </a:lnTo>
                  <a:lnTo>
                    <a:pt x="524344" y="2585199"/>
                  </a:lnTo>
                  <a:lnTo>
                    <a:pt x="523875" y="2586317"/>
                  </a:lnTo>
                  <a:lnTo>
                    <a:pt x="523875" y="2588945"/>
                  </a:lnTo>
                  <a:lnTo>
                    <a:pt x="524344" y="2590063"/>
                  </a:lnTo>
                  <a:lnTo>
                    <a:pt x="526211" y="2591930"/>
                  </a:lnTo>
                  <a:lnTo>
                    <a:pt x="527329" y="2592387"/>
                  </a:lnTo>
                  <a:lnTo>
                    <a:pt x="529958" y="2592387"/>
                  </a:lnTo>
                  <a:lnTo>
                    <a:pt x="531075" y="2591930"/>
                  </a:lnTo>
                  <a:lnTo>
                    <a:pt x="532942" y="2590063"/>
                  </a:lnTo>
                  <a:lnTo>
                    <a:pt x="533400" y="2588945"/>
                  </a:lnTo>
                  <a:lnTo>
                    <a:pt x="533400" y="2586317"/>
                  </a:lnTo>
                  <a:close/>
                </a:path>
                <a:path w="14820900" h="2592704">
                  <a:moveTo>
                    <a:pt x="533400" y="1725358"/>
                  </a:moveTo>
                  <a:lnTo>
                    <a:pt x="532942" y="1724240"/>
                  </a:lnTo>
                  <a:lnTo>
                    <a:pt x="531075" y="1722374"/>
                  </a:lnTo>
                  <a:lnTo>
                    <a:pt x="529958" y="1721916"/>
                  </a:lnTo>
                  <a:lnTo>
                    <a:pt x="527329" y="1721916"/>
                  </a:lnTo>
                  <a:lnTo>
                    <a:pt x="526211" y="1722374"/>
                  </a:lnTo>
                  <a:lnTo>
                    <a:pt x="524344" y="1724240"/>
                  </a:lnTo>
                  <a:lnTo>
                    <a:pt x="523875" y="1725358"/>
                  </a:lnTo>
                  <a:lnTo>
                    <a:pt x="523875" y="1727987"/>
                  </a:lnTo>
                  <a:lnTo>
                    <a:pt x="524344" y="1729117"/>
                  </a:lnTo>
                  <a:lnTo>
                    <a:pt x="526211" y="1730971"/>
                  </a:lnTo>
                  <a:lnTo>
                    <a:pt x="527329" y="1731441"/>
                  </a:lnTo>
                  <a:lnTo>
                    <a:pt x="529958" y="1731441"/>
                  </a:lnTo>
                  <a:lnTo>
                    <a:pt x="531075" y="1730971"/>
                  </a:lnTo>
                  <a:lnTo>
                    <a:pt x="532942" y="1729117"/>
                  </a:lnTo>
                  <a:lnTo>
                    <a:pt x="533400" y="1727987"/>
                  </a:lnTo>
                  <a:lnTo>
                    <a:pt x="533400" y="1725358"/>
                  </a:lnTo>
                  <a:close/>
                </a:path>
                <a:path w="14820900" h="2592704">
                  <a:moveTo>
                    <a:pt x="533400" y="864412"/>
                  </a:moveTo>
                  <a:lnTo>
                    <a:pt x="532942" y="863282"/>
                  </a:lnTo>
                  <a:lnTo>
                    <a:pt x="531075" y="861428"/>
                  </a:lnTo>
                  <a:lnTo>
                    <a:pt x="529958" y="860958"/>
                  </a:lnTo>
                  <a:lnTo>
                    <a:pt x="527329" y="860958"/>
                  </a:lnTo>
                  <a:lnTo>
                    <a:pt x="526211" y="861428"/>
                  </a:lnTo>
                  <a:lnTo>
                    <a:pt x="524344" y="863282"/>
                  </a:lnTo>
                  <a:lnTo>
                    <a:pt x="523875" y="864412"/>
                  </a:lnTo>
                  <a:lnTo>
                    <a:pt x="523875" y="867041"/>
                  </a:lnTo>
                  <a:lnTo>
                    <a:pt x="524344" y="868159"/>
                  </a:lnTo>
                  <a:lnTo>
                    <a:pt x="526211" y="870026"/>
                  </a:lnTo>
                  <a:lnTo>
                    <a:pt x="527329" y="870483"/>
                  </a:lnTo>
                  <a:lnTo>
                    <a:pt x="529958" y="870483"/>
                  </a:lnTo>
                  <a:lnTo>
                    <a:pt x="531075" y="870026"/>
                  </a:lnTo>
                  <a:lnTo>
                    <a:pt x="532942" y="868159"/>
                  </a:lnTo>
                  <a:lnTo>
                    <a:pt x="533400" y="867041"/>
                  </a:lnTo>
                  <a:lnTo>
                    <a:pt x="533400" y="864412"/>
                  </a:lnTo>
                  <a:close/>
                </a:path>
                <a:path w="14820900" h="2592704">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14820900" h="2592704">
                  <a:moveTo>
                    <a:pt x="581025" y="2586317"/>
                  </a:moveTo>
                  <a:lnTo>
                    <a:pt x="580567" y="2585199"/>
                  </a:lnTo>
                  <a:lnTo>
                    <a:pt x="578700" y="2583332"/>
                  </a:lnTo>
                  <a:lnTo>
                    <a:pt x="577583" y="2582862"/>
                  </a:lnTo>
                  <a:lnTo>
                    <a:pt x="574954" y="2582862"/>
                  </a:lnTo>
                  <a:lnTo>
                    <a:pt x="573836" y="2583332"/>
                  </a:lnTo>
                  <a:lnTo>
                    <a:pt x="571969" y="2585199"/>
                  </a:lnTo>
                  <a:lnTo>
                    <a:pt x="571500" y="2586317"/>
                  </a:lnTo>
                  <a:lnTo>
                    <a:pt x="571500" y="2588945"/>
                  </a:lnTo>
                  <a:lnTo>
                    <a:pt x="571969" y="2590063"/>
                  </a:lnTo>
                  <a:lnTo>
                    <a:pt x="573836" y="2591930"/>
                  </a:lnTo>
                  <a:lnTo>
                    <a:pt x="574954" y="2592387"/>
                  </a:lnTo>
                  <a:lnTo>
                    <a:pt x="577583" y="2592387"/>
                  </a:lnTo>
                  <a:lnTo>
                    <a:pt x="578700" y="2591930"/>
                  </a:lnTo>
                  <a:lnTo>
                    <a:pt x="580567" y="2590063"/>
                  </a:lnTo>
                  <a:lnTo>
                    <a:pt x="581025" y="2588945"/>
                  </a:lnTo>
                  <a:lnTo>
                    <a:pt x="581025" y="2586317"/>
                  </a:lnTo>
                  <a:close/>
                </a:path>
                <a:path w="14820900" h="2592704">
                  <a:moveTo>
                    <a:pt x="581025" y="1725358"/>
                  </a:moveTo>
                  <a:lnTo>
                    <a:pt x="580567" y="1724240"/>
                  </a:lnTo>
                  <a:lnTo>
                    <a:pt x="578700" y="1722374"/>
                  </a:lnTo>
                  <a:lnTo>
                    <a:pt x="577583" y="1721916"/>
                  </a:lnTo>
                  <a:lnTo>
                    <a:pt x="574954" y="1721916"/>
                  </a:lnTo>
                  <a:lnTo>
                    <a:pt x="573836" y="1722374"/>
                  </a:lnTo>
                  <a:lnTo>
                    <a:pt x="571969" y="1724240"/>
                  </a:lnTo>
                  <a:lnTo>
                    <a:pt x="571500" y="1725358"/>
                  </a:lnTo>
                  <a:lnTo>
                    <a:pt x="571500" y="1727987"/>
                  </a:lnTo>
                  <a:lnTo>
                    <a:pt x="571969" y="1729117"/>
                  </a:lnTo>
                  <a:lnTo>
                    <a:pt x="573836" y="1730971"/>
                  </a:lnTo>
                  <a:lnTo>
                    <a:pt x="574954" y="1731441"/>
                  </a:lnTo>
                  <a:lnTo>
                    <a:pt x="577583" y="1731441"/>
                  </a:lnTo>
                  <a:lnTo>
                    <a:pt x="578700" y="1730971"/>
                  </a:lnTo>
                  <a:lnTo>
                    <a:pt x="580567" y="1729117"/>
                  </a:lnTo>
                  <a:lnTo>
                    <a:pt x="581025" y="1727987"/>
                  </a:lnTo>
                  <a:lnTo>
                    <a:pt x="581025" y="1725358"/>
                  </a:lnTo>
                  <a:close/>
                </a:path>
                <a:path w="14820900" h="2592704">
                  <a:moveTo>
                    <a:pt x="581025" y="864412"/>
                  </a:moveTo>
                  <a:lnTo>
                    <a:pt x="580567" y="863282"/>
                  </a:lnTo>
                  <a:lnTo>
                    <a:pt x="578700" y="861428"/>
                  </a:lnTo>
                  <a:lnTo>
                    <a:pt x="577583" y="860958"/>
                  </a:lnTo>
                  <a:lnTo>
                    <a:pt x="574954" y="860958"/>
                  </a:lnTo>
                  <a:lnTo>
                    <a:pt x="573836" y="861428"/>
                  </a:lnTo>
                  <a:lnTo>
                    <a:pt x="571969" y="863282"/>
                  </a:lnTo>
                  <a:lnTo>
                    <a:pt x="571500" y="864412"/>
                  </a:lnTo>
                  <a:lnTo>
                    <a:pt x="571500" y="867041"/>
                  </a:lnTo>
                  <a:lnTo>
                    <a:pt x="571969" y="868159"/>
                  </a:lnTo>
                  <a:lnTo>
                    <a:pt x="573836" y="870026"/>
                  </a:lnTo>
                  <a:lnTo>
                    <a:pt x="574954" y="870483"/>
                  </a:lnTo>
                  <a:lnTo>
                    <a:pt x="577583" y="870483"/>
                  </a:lnTo>
                  <a:lnTo>
                    <a:pt x="578700" y="870026"/>
                  </a:lnTo>
                  <a:lnTo>
                    <a:pt x="580567" y="868159"/>
                  </a:lnTo>
                  <a:lnTo>
                    <a:pt x="581025" y="867041"/>
                  </a:lnTo>
                  <a:lnTo>
                    <a:pt x="581025" y="864412"/>
                  </a:lnTo>
                  <a:close/>
                </a:path>
                <a:path w="14820900" h="2592704">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14820900" h="2592704">
                  <a:moveTo>
                    <a:pt x="628650" y="2586317"/>
                  </a:moveTo>
                  <a:lnTo>
                    <a:pt x="628192" y="2585199"/>
                  </a:lnTo>
                  <a:lnTo>
                    <a:pt x="626325" y="2583332"/>
                  </a:lnTo>
                  <a:lnTo>
                    <a:pt x="625208" y="2582862"/>
                  </a:lnTo>
                  <a:lnTo>
                    <a:pt x="622579" y="2582862"/>
                  </a:lnTo>
                  <a:lnTo>
                    <a:pt x="621461" y="2583332"/>
                  </a:lnTo>
                  <a:lnTo>
                    <a:pt x="619594" y="2585199"/>
                  </a:lnTo>
                  <a:lnTo>
                    <a:pt x="619125" y="2586317"/>
                  </a:lnTo>
                  <a:lnTo>
                    <a:pt x="619125" y="2588945"/>
                  </a:lnTo>
                  <a:lnTo>
                    <a:pt x="619594" y="2590063"/>
                  </a:lnTo>
                  <a:lnTo>
                    <a:pt x="621461" y="2591930"/>
                  </a:lnTo>
                  <a:lnTo>
                    <a:pt x="622579" y="2592387"/>
                  </a:lnTo>
                  <a:lnTo>
                    <a:pt x="625208" y="2592387"/>
                  </a:lnTo>
                  <a:lnTo>
                    <a:pt x="626325" y="2591930"/>
                  </a:lnTo>
                  <a:lnTo>
                    <a:pt x="628192" y="2590063"/>
                  </a:lnTo>
                  <a:lnTo>
                    <a:pt x="628650" y="2588945"/>
                  </a:lnTo>
                  <a:lnTo>
                    <a:pt x="628650" y="2586317"/>
                  </a:lnTo>
                  <a:close/>
                </a:path>
                <a:path w="14820900" h="2592704">
                  <a:moveTo>
                    <a:pt x="628650" y="1725358"/>
                  </a:moveTo>
                  <a:lnTo>
                    <a:pt x="628192" y="1724240"/>
                  </a:lnTo>
                  <a:lnTo>
                    <a:pt x="626325" y="1722374"/>
                  </a:lnTo>
                  <a:lnTo>
                    <a:pt x="625208" y="1721916"/>
                  </a:lnTo>
                  <a:lnTo>
                    <a:pt x="622579" y="1721916"/>
                  </a:lnTo>
                  <a:lnTo>
                    <a:pt x="621461" y="1722374"/>
                  </a:lnTo>
                  <a:lnTo>
                    <a:pt x="619594" y="1724240"/>
                  </a:lnTo>
                  <a:lnTo>
                    <a:pt x="619125" y="1725358"/>
                  </a:lnTo>
                  <a:lnTo>
                    <a:pt x="619125" y="1727987"/>
                  </a:lnTo>
                  <a:lnTo>
                    <a:pt x="619594" y="1729117"/>
                  </a:lnTo>
                  <a:lnTo>
                    <a:pt x="621461" y="1730971"/>
                  </a:lnTo>
                  <a:lnTo>
                    <a:pt x="622579" y="1731441"/>
                  </a:lnTo>
                  <a:lnTo>
                    <a:pt x="625208" y="1731441"/>
                  </a:lnTo>
                  <a:lnTo>
                    <a:pt x="626325" y="1730971"/>
                  </a:lnTo>
                  <a:lnTo>
                    <a:pt x="628192" y="1729117"/>
                  </a:lnTo>
                  <a:lnTo>
                    <a:pt x="628650" y="1727987"/>
                  </a:lnTo>
                  <a:lnTo>
                    <a:pt x="628650" y="1725358"/>
                  </a:lnTo>
                  <a:close/>
                </a:path>
                <a:path w="14820900" h="2592704">
                  <a:moveTo>
                    <a:pt x="628650" y="864412"/>
                  </a:moveTo>
                  <a:lnTo>
                    <a:pt x="628192" y="863282"/>
                  </a:lnTo>
                  <a:lnTo>
                    <a:pt x="626325" y="861428"/>
                  </a:lnTo>
                  <a:lnTo>
                    <a:pt x="625208" y="860958"/>
                  </a:lnTo>
                  <a:lnTo>
                    <a:pt x="622579" y="860958"/>
                  </a:lnTo>
                  <a:lnTo>
                    <a:pt x="621461" y="861428"/>
                  </a:lnTo>
                  <a:lnTo>
                    <a:pt x="619594" y="863282"/>
                  </a:lnTo>
                  <a:lnTo>
                    <a:pt x="619125" y="864412"/>
                  </a:lnTo>
                  <a:lnTo>
                    <a:pt x="619125" y="867041"/>
                  </a:lnTo>
                  <a:lnTo>
                    <a:pt x="619594" y="868159"/>
                  </a:lnTo>
                  <a:lnTo>
                    <a:pt x="621461" y="870026"/>
                  </a:lnTo>
                  <a:lnTo>
                    <a:pt x="622579" y="870483"/>
                  </a:lnTo>
                  <a:lnTo>
                    <a:pt x="625208" y="870483"/>
                  </a:lnTo>
                  <a:lnTo>
                    <a:pt x="626325" y="870026"/>
                  </a:lnTo>
                  <a:lnTo>
                    <a:pt x="628192" y="868159"/>
                  </a:lnTo>
                  <a:lnTo>
                    <a:pt x="628650" y="867041"/>
                  </a:lnTo>
                  <a:lnTo>
                    <a:pt x="628650" y="864412"/>
                  </a:lnTo>
                  <a:close/>
                </a:path>
                <a:path w="14820900" h="2592704">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14820900" h="2592704">
                  <a:moveTo>
                    <a:pt x="676275" y="2586317"/>
                  </a:moveTo>
                  <a:lnTo>
                    <a:pt x="675817" y="2585199"/>
                  </a:lnTo>
                  <a:lnTo>
                    <a:pt x="673950" y="2583332"/>
                  </a:lnTo>
                  <a:lnTo>
                    <a:pt x="672833" y="2582862"/>
                  </a:lnTo>
                  <a:lnTo>
                    <a:pt x="670204" y="2582862"/>
                  </a:lnTo>
                  <a:lnTo>
                    <a:pt x="669086" y="2583332"/>
                  </a:lnTo>
                  <a:lnTo>
                    <a:pt x="667219" y="2585199"/>
                  </a:lnTo>
                  <a:lnTo>
                    <a:pt x="666750" y="2586317"/>
                  </a:lnTo>
                  <a:lnTo>
                    <a:pt x="666750" y="2588945"/>
                  </a:lnTo>
                  <a:lnTo>
                    <a:pt x="667219" y="2590063"/>
                  </a:lnTo>
                  <a:lnTo>
                    <a:pt x="669086" y="2591930"/>
                  </a:lnTo>
                  <a:lnTo>
                    <a:pt x="670204" y="2592387"/>
                  </a:lnTo>
                  <a:lnTo>
                    <a:pt x="672833" y="2592387"/>
                  </a:lnTo>
                  <a:lnTo>
                    <a:pt x="673950" y="2591930"/>
                  </a:lnTo>
                  <a:lnTo>
                    <a:pt x="675817" y="2590063"/>
                  </a:lnTo>
                  <a:lnTo>
                    <a:pt x="676275" y="2588945"/>
                  </a:lnTo>
                  <a:lnTo>
                    <a:pt x="676275" y="2586317"/>
                  </a:lnTo>
                  <a:close/>
                </a:path>
                <a:path w="14820900" h="2592704">
                  <a:moveTo>
                    <a:pt x="676275" y="1725358"/>
                  </a:moveTo>
                  <a:lnTo>
                    <a:pt x="675817" y="1724240"/>
                  </a:lnTo>
                  <a:lnTo>
                    <a:pt x="673950" y="1722374"/>
                  </a:lnTo>
                  <a:lnTo>
                    <a:pt x="672833" y="1721916"/>
                  </a:lnTo>
                  <a:lnTo>
                    <a:pt x="670204" y="1721916"/>
                  </a:lnTo>
                  <a:lnTo>
                    <a:pt x="669086" y="1722374"/>
                  </a:lnTo>
                  <a:lnTo>
                    <a:pt x="667219" y="1724240"/>
                  </a:lnTo>
                  <a:lnTo>
                    <a:pt x="666750" y="1725358"/>
                  </a:lnTo>
                  <a:lnTo>
                    <a:pt x="666750" y="1727987"/>
                  </a:lnTo>
                  <a:lnTo>
                    <a:pt x="667219" y="1729117"/>
                  </a:lnTo>
                  <a:lnTo>
                    <a:pt x="669086" y="1730971"/>
                  </a:lnTo>
                  <a:lnTo>
                    <a:pt x="670204" y="1731441"/>
                  </a:lnTo>
                  <a:lnTo>
                    <a:pt x="672833" y="1731441"/>
                  </a:lnTo>
                  <a:lnTo>
                    <a:pt x="673950" y="1730971"/>
                  </a:lnTo>
                  <a:lnTo>
                    <a:pt x="675817" y="1729117"/>
                  </a:lnTo>
                  <a:lnTo>
                    <a:pt x="676275" y="1727987"/>
                  </a:lnTo>
                  <a:lnTo>
                    <a:pt x="676275" y="1725358"/>
                  </a:lnTo>
                  <a:close/>
                </a:path>
                <a:path w="14820900" h="2592704">
                  <a:moveTo>
                    <a:pt x="676275" y="864412"/>
                  </a:moveTo>
                  <a:lnTo>
                    <a:pt x="675817" y="863282"/>
                  </a:lnTo>
                  <a:lnTo>
                    <a:pt x="673950" y="861428"/>
                  </a:lnTo>
                  <a:lnTo>
                    <a:pt x="672833" y="860958"/>
                  </a:lnTo>
                  <a:lnTo>
                    <a:pt x="670204" y="860958"/>
                  </a:lnTo>
                  <a:lnTo>
                    <a:pt x="669086" y="861428"/>
                  </a:lnTo>
                  <a:lnTo>
                    <a:pt x="667219" y="863282"/>
                  </a:lnTo>
                  <a:lnTo>
                    <a:pt x="666750" y="864412"/>
                  </a:lnTo>
                  <a:lnTo>
                    <a:pt x="666750" y="867041"/>
                  </a:lnTo>
                  <a:lnTo>
                    <a:pt x="667219" y="868159"/>
                  </a:lnTo>
                  <a:lnTo>
                    <a:pt x="669086" y="870026"/>
                  </a:lnTo>
                  <a:lnTo>
                    <a:pt x="670204" y="870483"/>
                  </a:lnTo>
                  <a:lnTo>
                    <a:pt x="672833" y="870483"/>
                  </a:lnTo>
                  <a:lnTo>
                    <a:pt x="673950" y="870026"/>
                  </a:lnTo>
                  <a:lnTo>
                    <a:pt x="675817" y="868159"/>
                  </a:lnTo>
                  <a:lnTo>
                    <a:pt x="676275" y="867041"/>
                  </a:lnTo>
                  <a:lnTo>
                    <a:pt x="676275" y="864412"/>
                  </a:lnTo>
                  <a:close/>
                </a:path>
                <a:path w="14820900" h="2592704">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14820900" h="2592704">
                  <a:moveTo>
                    <a:pt x="723900" y="2586317"/>
                  </a:moveTo>
                  <a:lnTo>
                    <a:pt x="723442" y="2585199"/>
                  </a:lnTo>
                  <a:lnTo>
                    <a:pt x="721575" y="2583332"/>
                  </a:lnTo>
                  <a:lnTo>
                    <a:pt x="720458" y="2582862"/>
                  </a:lnTo>
                  <a:lnTo>
                    <a:pt x="717829" y="2582862"/>
                  </a:lnTo>
                  <a:lnTo>
                    <a:pt x="716711" y="2583332"/>
                  </a:lnTo>
                  <a:lnTo>
                    <a:pt x="714844" y="2585199"/>
                  </a:lnTo>
                  <a:lnTo>
                    <a:pt x="714375" y="2586317"/>
                  </a:lnTo>
                  <a:lnTo>
                    <a:pt x="714375" y="2588945"/>
                  </a:lnTo>
                  <a:lnTo>
                    <a:pt x="714844" y="2590063"/>
                  </a:lnTo>
                  <a:lnTo>
                    <a:pt x="716711" y="2591930"/>
                  </a:lnTo>
                  <a:lnTo>
                    <a:pt x="717829" y="2592387"/>
                  </a:lnTo>
                  <a:lnTo>
                    <a:pt x="720458" y="2592387"/>
                  </a:lnTo>
                  <a:lnTo>
                    <a:pt x="721575" y="2591930"/>
                  </a:lnTo>
                  <a:lnTo>
                    <a:pt x="723442" y="2590063"/>
                  </a:lnTo>
                  <a:lnTo>
                    <a:pt x="723900" y="2588945"/>
                  </a:lnTo>
                  <a:lnTo>
                    <a:pt x="723900" y="2586317"/>
                  </a:lnTo>
                  <a:close/>
                </a:path>
                <a:path w="14820900" h="2592704">
                  <a:moveTo>
                    <a:pt x="723900" y="1725358"/>
                  </a:moveTo>
                  <a:lnTo>
                    <a:pt x="723442" y="1724240"/>
                  </a:lnTo>
                  <a:lnTo>
                    <a:pt x="721575" y="1722374"/>
                  </a:lnTo>
                  <a:lnTo>
                    <a:pt x="720458" y="1721916"/>
                  </a:lnTo>
                  <a:lnTo>
                    <a:pt x="717829" y="1721916"/>
                  </a:lnTo>
                  <a:lnTo>
                    <a:pt x="716711" y="1722374"/>
                  </a:lnTo>
                  <a:lnTo>
                    <a:pt x="714844" y="1724240"/>
                  </a:lnTo>
                  <a:lnTo>
                    <a:pt x="714375" y="1725358"/>
                  </a:lnTo>
                  <a:lnTo>
                    <a:pt x="714375" y="1727987"/>
                  </a:lnTo>
                  <a:lnTo>
                    <a:pt x="714844" y="1729117"/>
                  </a:lnTo>
                  <a:lnTo>
                    <a:pt x="716711" y="1730971"/>
                  </a:lnTo>
                  <a:lnTo>
                    <a:pt x="717829" y="1731441"/>
                  </a:lnTo>
                  <a:lnTo>
                    <a:pt x="720458" y="1731441"/>
                  </a:lnTo>
                  <a:lnTo>
                    <a:pt x="721575" y="1730971"/>
                  </a:lnTo>
                  <a:lnTo>
                    <a:pt x="723442" y="1729117"/>
                  </a:lnTo>
                  <a:lnTo>
                    <a:pt x="723900" y="1727987"/>
                  </a:lnTo>
                  <a:lnTo>
                    <a:pt x="723900" y="1725358"/>
                  </a:lnTo>
                  <a:close/>
                </a:path>
                <a:path w="14820900" h="2592704">
                  <a:moveTo>
                    <a:pt x="723900" y="864412"/>
                  </a:moveTo>
                  <a:lnTo>
                    <a:pt x="723442" y="863282"/>
                  </a:lnTo>
                  <a:lnTo>
                    <a:pt x="721575" y="861428"/>
                  </a:lnTo>
                  <a:lnTo>
                    <a:pt x="720458" y="860958"/>
                  </a:lnTo>
                  <a:lnTo>
                    <a:pt x="717829" y="860958"/>
                  </a:lnTo>
                  <a:lnTo>
                    <a:pt x="716711" y="861428"/>
                  </a:lnTo>
                  <a:lnTo>
                    <a:pt x="714844" y="863282"/>
                  </a:lnTo>
                  <a:lnTo>
                    <a:pt x="714375" y="864412"/>
                  </a:lnTo>
                  <a:lnTo>
                    <a:pt x="714375" y="867041"/>
                  </a:lnTo>
                  <a:lnTo>
                    <a:pt x="714844" y="868159"/>
                  </a:lnTo>
                  <a:lnTo>
                    <a:pt x="716711" y="870026"/>
                  </a:lnTo>
                  <a:lnTo>
                    <a:pt x="717829" y="870483"/>
                  </a:lnTo>
                  <a:lnTo>
                    <a:pt x="720458" y="870483"/>
                  </a:lnTo>
                  <a:lnTo>
                    <a:pt x="721575" y="870026"/>
                  </a:lnTo>
                  <a:lnTo>
                    <a:pt x="723442" y="868159"/>
                  </a:lnTo>
                  <a:lnTo>
                    <a:pt x="723900" y="867041"/>
                  </a:lnTo>
                  <a:lnTo>
                    <a:pt x="723900" y="864412"/>
                  </a:lnTo>
                  <a:close/>
                </a:path>
                <a:path w="14820900" h="2592704">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14820900" h="2592704">
                  <a:moveTo>
                    <a:pt x="771525" y="2586317"/>
                  </a:moveTo>
                  <a:lnTo>
                    <a:pt x="771067" y="2585199"/>
                  </a:lnTo>
                  <a:lnTo>
                    <a:pt x="769200" y="2583332"/>
                  </a:lnTo>
                  <a:lnTo>
                    <a:pt x="768083" y="2582862"/>
                  </a:lnTo>
                  <a:lnTo>
                    <a:pt x="765454" y="2582862"/>
                  </a:lnTo>
                  <a:lnTo>
                    <a:pt x="764336" y="2583332"/>
                  </a:lnTo>
                  <a:lnTo>
                    <a:pt x="762469" y="2585199"/>
                  </a:lnTo>
                  <a:lnTo>
                    <a:pt x="762000" y="2586317"/>
                  </a:lnTo>
                  <a:lnTo>
                    <a:pt x="762000" y="2588945"/>
                  </a:lnTo>
                  <a:lnTo>
                    <a:pt x="762469" y="2590063"/>
                  </a:lnTo>
                  <a:lnTo>
                    <a:pt x="764336" y="2591930"/>
                  </a:lnTo>
                  <a:lnTo>
                    <a:pt x="765454" y="2592387"/>
                  </a:lnTo>
                  <a:lnTo>
                    <a:pt x="768083" y="2592387"/>
                  </a:lnTo>
                  <a:lnTo>
                    <a:pt x="769200" y="2591930"/>
                  </a:lnTo>
                  <a:lnTo>
                    <a:pt x="771067" y="2590063"/>
                  </a:lnTo>
                  <a:lnTo>
                    <a:pt x="771525" y="2588945"/>
                  </a:lnTo>
                  <a:lnTo>
                    <a:pt x="771525" y="2586317"/>
                  </a:lnTo>
                  <a:close/>
                </a:path>
                <a:path w="14820900" h="2592704">
                  <a:moveTo>
                    <a:pt x="771525" y="1725358"/>
                  </a:moveTo>
                  <a:lnTo>
                    <a:pt x="771067" y="1724240"/>
                  </a:lnTo>
                  <a:lnTo>
                    <a:pt x="769200" y="1722374"/>
                  </a:lnTo>
                  <a:lnTo>
                    <a:pt x="768083" y="1721916"/>
                  </a:lnTo>
                  <a:lnTo>
                    <a:pt x="765454" y="1721916"/>
                  </a:lnTo>
                  <a:lnTo>
                    <a:pt x="764336" y="1722374"/>
                  </a:lnTo>
                  <a:lnTo>
                    <a:pt x="762469" y="1724240"/>
                  </a:lnTo>
                  <a:lnTo>
                    <a:pt x="762000" y="1725358"/>
                  </a:lnTo>
                  <a:lnTo>
                    <a:pt x="762000" y="1727987"/>
                  </a:lnTo>
                  <a:lnTo>
                    <a:pt x="762469" y="1729117"/>
                  </a:lnTo>
                  <a:lnTo>
                    <a:pt x="764336" y="1730971"/>
                  </a:lnTo>
                  <a:lnTo>
                    <a:pt x="765454" y="1731441"/>
                  </a:lnTo>
                  <a:lnTo>
                    <a:pt x="768083" y="1731441"/>
                  </a:lnTo>
                  <a:lnTo>
                    <a:pt x="769200" y="1730971"/>
                  </a:lnTo>
                  <a:lnTo>
                    <a:pt x="771067" y="1729117"/>
                  </a:lnTo>
                  <a:lnTo>
                    <a:pt x="771525" y="1727987"/>
                  </a:lnTo>
                  <a:lnTo>
                    <a:pt x="771525" y="1725358"/>
                  </a:lnTo>
                  <a:close/>
                </a:path>
                <a:path w="14820900" h="2592704">
                  <a:moveTo>
                    <a:pt x="771525" y="864412"/>
                  </a:moveTo>
                  <a:lnTo>
                    <a:pt x="771067" y="863282"/>
                  </a:lnTo>
                  <a:lnTo>
                    <a:pt x="769200" y="861428"/>
                  </a:lnTo>
                  <a:lnTo>
                    <a:pt x="768083" y="860958"/>
                  </a:lnTo>
                  <a:lnTo>
                    <a:pt x="765454" y="860958"/>
                  </a:lnTo>
                  <a:lnTo>
                    <a:pt x="764336" y="861428"/>
                  </a:lnTo>
                  <a:lnTo>
                    <a:pt x="762469" y="863282"/>
                  </a:lnTo>
                  <a:lnTo>
                    <a:pt x="762000" y="864412"/>
                  </a:lnTo>
                  <a:lnTo>
                    <a:pt x="762000" y="867041"/>
                  </a:lnTo>
                  <a:lnTo>
                    <a:pt x="762469" y="868159"/>
                  </a:lnTo>
                  <a:lnTo>
                    <a:pt x="764336" y="870026"/>
                  </a:lnTo>
                  <a:lnTo>
                    <a:pt x="765454" y="870483"/>
                  </a:lnTo>
                  <a:lnTo>
                    <a:pt x="768083" y="870483"/>
                  </a:lnTo>
                  <a:lnTo>
                    <a:pt x="769200" y="870026"/>
                  </a:lnTo>
                  <a:lnTo>
                    <a:pt x="771067" y="868159"/>
                  </a:lnTo>
                  <a:lnTo>
                    <a:pt x="771525" y="867041"/>
                  </a:lnTo>
                  <a:lnTo>
                    <a:pt x="771525" y="864412"/>
                  </a:lnTo>
                  <a:close/>
                </a:path>
                <a:path w="14820900" h="2592704">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14820900" h="2592704">
                  <a:moveTo>
                    <a:pt x="819150" y="2586317"/>
                  </a:moveTo>
                  <a:lnTo>
                    <a:pt x="818692" y="2585199"/>
                  </a:lnTo>
                  <a:lnTo>
                    <a:pt x="816825" y="2583332"/>
                  </a:lnTo>
                  <a:lnTo>
                    <a:pt x="815708" y="2582862"/>
                  </a:lnTo>
                  <a:lnTo>
                    <a:pt x="813079" y="2582862"/>
                  </a:lnTo>
                  <a:lnTo>
                    <a:pt x="811961" y="2583332"/>
                  </a:lnTo>
                  <a:lnTo>
                    <a:pt x="810094" y="2585199"/>
                  </a:lnTo>
                  <a:lnTo>
                    <a:pt x="809625" y="2586317"/>
                  </a:lnTo>
                  <a:lnTo>
                    <a:pt x="809625" y="2588945"/>
                  </a:lnTo>
                  <a:lnTo>
                    <a:pt x="810094" y="2590063"/>
                  </a:lnTo>
                  <a:lnTo>
                    <a:pt x="811961" y="2591930"/>
                  </a:lnTo>
                  <a:lnTo>
                    <a:pt x="813079" y="2592387"/>
                  </a:lnTo>
                  <a:lnTo>
                    <a:pt x="815708" y="2592387"/>
                  </a:lnTo>
                  <a:lnTo>
                    <a:pt x="816825" y="2591930"/>
                  </a:lnTo>
                  <a:lnTo>
                    <a:pt x="818692" y="2590063"/>
                  </a:lnTo>
                  <a:lnTo>
                    <a:pt x="819150" y="2588945"/>
                  </a:lnTo>
                  <a:lnTo>
                    <a:pt x="819150" y="2586317"/>
                  </a:lnTo>
                  <a:close/>
                </a:path>
                <a:path w="14820900" h="2592704">
                  <a:moveTo>
                    <a:pt x="819150" y="1725358"/>
                  </a:moveTo>
                  <a:lnTo>
                    <a:pt x="818692" y="1724240"/>
                  </a:lnTo>
                  <a:lnTo>
                    <a:pt x="816825" y="1722374"/>
                  </a:lnTo>
                  <a:lnTo>
                    <a:pt x="815708" y="1721916"/>
                  </a:lnTo>
                  <a:lnTo>
                    <a:pt x="813079" y="1721916"/>
                  </a:lnTo>
                  <a:lnTo>
                    <a:pt x="811961" y="1722374"/>
                  </a:lnTo>
                  <a:lnTo>
                    <a:pt x="810094" y="1724240"/>
                  </a:lnTo>
                  <a:lnTo>
                    <a:pt x="809625" y="1725358"/>
                  </a:lnTo>
                  <a:lnTo>
                    <a:pt x="809625" y="1727987"/>
                  </a:lnTo>
                  <a:lnTo>
                    <a:pt x="810094" y="1729117"/>
                  </a:lnTo>
                  <a:lnTo>
                    <a:pt x="811961" y="1730971"/>
                  </a:lnTo>
                  <a:lnTo>
                    <a:pt x="813079" y="1731441"/>
                  </a:lnTo>
                  <a:lnTo>
                    <a:pt x="815708" y="1731441"/>
                  </a:lnTo>
                  <a:lnTo>
                    <a:pt x="816825" y="1730971"/>
                  </a:lnTo>
                  <a:lnTo>
                    <a:pt x="818692" y="1729117"/>
                  </a:lnTo>
                  <a:lnTo>
                    <a:pt x="819150" y="1727987"/>
                  </a:lnTo>
                  <a:lnTo>
                    <a:pt x="819150" y="1725358"/>
                  </a:lnTo>
                  <a:close/>
                </a:path>
                <a:path w="14820900" h="2592704">
                  <a:moveTo>
                    <a:pt x="819150" y="864412"/>
                  </a:moveTo>
                  <a:lnTo>
                    <a:pt x="818692" y="863282"/>
                  </a:lnTo>
                  <a:lnTo>
                    <a:pt x="816825" y="861428"/>
                  </a:lnTo>
                  <a:lnTo>
                    <a:pt x="815708" y="860958"/>
                  </a:lnTo>
                  <a:lnTo>
                    <a:pt x="813079" y="860958"/>
                  </a:lnTo>
                  <a:lnTo>
                    <a:pt x="811961" y="861428"/>
                  </a:lnTo>
                  <a:lnTo>
                    <a:pt x="810094" y="863282"/>
                  </a:lnTo>
                  <a:lnTo>
                    <a:pt x="809625" y="864412"/>
                  </a:lnTo>
                  <a:lnTo>
                    <a:pt x="809625" y="867041"/>
                  </a:lnTo>
                  <a:lnTo>
                    <a:pt x="810094" y="868159"/>
                  </a:lnTo>
                  <a:lnTo>
                    <a:pt x="811961" y="870026"/>
                  </a:lnTo>
                  <a:lnTo>
                    <a:pt x="813079" y="870483"/>
                  </a:lnTo>
                  <a:lnTo>
                    <a:pt x="815708" y="870483"/>
                  </a:lnTo>
                  <a:lnTo>
                    <a:pt x="816825" y="870026"/>
                  </a:lnTo>
                  <a:lnTo>
                    <a:pt x="818692" y="868159"/>
                  </a:lnTo>
                  <a:lnTo>
                    <a:pt x="819150" y="867041"/>
                  </a:lnTo>
                  <a:lnTo>
                    <a:pt x="819150" y="864412"/>
                  </a:lnTo>
                  <a:close/>
                </a:path>
                <a:path w="14820900" h="2592704">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14820900" h="2592704">
                  <a:moveTo>
                    <a:pt x="866775" y="2586317"/>
                  </a:moveTo>
                  <a:lnTo>
                    <a:pt x="866317" y="2585199"/>
                  </a:lnTo>
                  <a:lnTo>
                    <a:pt x="864450" y="2583332"/>
                  </a:lnTo>
                  <a:lnTo>
                    <a:pt x="863333" y="2582862"/>
                  </a:lnTo>
                  <a:lnTo>
                    <a:pt x="860704" y="2582862"/>
                  </a:lnTo>
                  <a:lnTo>
                    <a:pt x="859586" y="2583332"/>
                  </a:lnTo>
                  <a:lnTo>
                    <a:pt x="857719" y="2585199"/>
                  </a:lnTo>
                  <a:lnTo>
                    <a:pt x="857250" y="2586317"/>
                  </a:lnTo>
                  <a:lnTo>
                    <a:pt x="857250" y="2588945"/>
                  </a:lnTo>
                  <a:lnTo>
                    <a:pt x="857719" y="2590063"/>
                  </a:lnTo>
                  <a:lnTo>
                    <a:pt x="859586" y="2591930"/>
                  </a:lnTo>
                  <a:lnTo>
                    <a:pt x="860704" y="2592387"/>
                  </a:lnTo>
                  <a:lnTo>
                    <a:pt x="863333" y="2592387"/>
                  </a:lnTo>
                  <a:lnTo>
                    <a:pt x="864450" y="2591930"/>
                  </a:lnTo>
                  <a:lnTo>
                    <a:pt x="866317" y="2590063"/>
                  </a:lnTo>
                  <a:lnTo>
                    <a:pt x="866775" y="2588945"/>
                  </a:lnTo>
                  <a:lnTo>
                    <a:pt x="866775" y="2586317"/>
                  </a:lnTo>
                  <a:close/>
                </a:path>
                <a:path w="14820900" h="2592704">
                  <a:moveTo>
                    <a:pt x="866775" y="1725358"/>
                  </a:moveTo>
                  <a:lnTo>
                    <a:pt x="866317" y="1724240"/>
                  </a:lnTo>
                  <a:lnTo>
                    <a:pt x="864450" y="1722374"/>
                  </a:lnTo>
                  <a:lnTo>
                    <a:pt x="863333" y="1721916"/>
                  </a:lnTo>
                  <a:lnTo>
                    <a:pt x="860704" y="1721916"/>
                  </a:lnTo>
                  <a:lnTo>
                    <a:pt x="859586" y="1722374"/>
                  </a:lnTo>
                  <a:lnTo>
                    <a:pt x="857719" y="1724240"/>
                  </a:lnTo>
                  <a:lnTo>
                    <a:pt x="857250" y="1725358"/>
                  </a:lnTo>
                  <a:lnTo>
                    <a:pt x="857250" y="1727987"/>
                  </a:lnTo>
                  <a:lnTo>
                    <a:pt x="857719" y="1729117"/>
                  </a:lnTo>
                  <a:lnTo>
                    <a:pt x="859586" y="1730971"/>
                  </a:lnTo>
                  <a:lnTo>
                    <a:pt x="860704" y="1731441"/>
                  </a:lnTo>
                  <a:lnTo>
                    <a:pt x="863333" y="1731441"/>
                  </a:lnTo>
                  <a:lnTo>
                    <a:pt x="864450" y="1730971"/>
                  </a:lnTo>
                  <a:lnTo>
                    <a:pt x="866317" y="1729117"/>
                  </a:lnTo>
                  <a:lnTo>
                    <a:pt x="866775" y="1727987"/>
                  </a:lnTo>
                  <a:lnTo>
                    <a:pt x="866775" y="1725358"/>
                  </a:lnTo>
                  <a:close/>
                </a:path>
                <a:path w="14820900" h="2592704">
                  <a:moveTo>
                    <a:pt x="866775" y="864412"/>
                  </a:moveTo>
                  <a:lnTo>
                    <a:pt x="866317" y="863282"/>
                  </a:lnTo>
                  <a:lnTo>
                    <a:pt x="864450" y="861428"/>
                  </a:lnTo>
                  <a:lnTo>
                    <a:pt x="863333" y="860958"/>
                  </a:lnTo>
                  <a:lnTo>
                    <a:pt x="860704" y="860958"/>
                  </a:lnTo>
                  <a:lnTo>
                    <a:pt x="859586" y="861428"/>
                  </a:lnTo>
                  <a:lnTo>
                    <a:pt x="857719" y="863282"/>
                  </a:lnTo>
                  <a:lnTo>
                    <a:pt x="857250" y="864412"/>
                  </a:lnTo>
                  <a:lnTo>
                    <a:pt x="857250" y="867041"/>
                  </a:lnTo>
                  <a:lnTo>
                    <a:pt x="857719" y="868159"/>
                  </a:lnTo>
                  <a:lnTo>
                    <a:pt x="859586" y="870026"/>
                  </a:lnTo>
                  <a:lnTo>
                    <a:pt x="860704" y="870483"/>
                  </a:lnTo>
                  <a:lnTo>
                    <a:pt x="863333" y="870483"/>
                  </a:lnTo>
                  <a:lnTo>
                    <a:pt x="864450" y="870026"/>
                  </a:lnTo>
                  <a:lnTo>
                    <a:pt x="866317" y="868159"/>
                  </a:lnTo>
                  <a:lnTo>
                    <a:pt x="866775" y="867041"/>
                  </a:lnTo>
                  <a:lnTo>
                    <a:pt x="866775" y="864412"/>
                  </a:lnTo>
                  <a:close/>
                </a:path>
                <a:path w="14820900" h="2592704">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14820900" h="2592704">
                  <a:moveTo>
                    <a:pt x="914400" y="2586317"/>
                  </a:moveTo>
                  <a:lnTo>
                    <a:pt x="913942" y="2585199"/>
                  </a:lnTo>
                  <a:lnTo>
                    <a:pt x="912075" y="2583332"/>
                  </a:lnTo>
                  <a:lnTo>
                    <a:pt x="910958" y="2582862"/>
                  </a:lnTo>
                  <a:lnTo>
                    <a:pt x="908329" y="2582862"/>
                  </a:lnTo>
                  <a:lnTo>
                    <a:pt x="907211" y="2583332"/>
                  </a:lnTo>
                  <a:lnTo>
                    <a:pt x="905344" y="2585199"/>
                  </a:lnTo>
                  <a:lnTo>
                    <a:pt x="904875" y="2586317"/>
                  </a:lnTo>
                  <a:lnTo>
                    <a:pt x="904875" y="2588945"/>
                  </a:lnTo>
                  <a:lnTo>
                    <a:pt x="905344" y="2590063"/>
                  </a:lnTo>
                  <a:lnTo>
                    <a:pt x="907211" y="2591930"/>
                  </a:lnTo>
                  <a:lnTo>
                    <a:pt x="908329" y="2592387"/>
                  </a:lnTo>
                  <a:lnTo>
                    <a:pt x="910958" y="2592387"/>
                  </a:lnTo>
                  <a:lnTo>
                    <a:pt x="912075" y="2591930"/>
                  </a:lnTo>
                  <a:lnTo>
                    <a:pt x="913942" y="2590063"/>
                  </a:lnTo>
                  <a:lnTo>
                    <a:pt x="914400" y="2588945"/>
                  </a:lnTo>
                  <a:lnTo>
                    <a:pt x="914400" y="2586317"/>
                  </a:lnTo>
                  <a:close/>
                </a:path>
                <a:path w="14820900" h="2592704">
                  <a:moveTo>
                    <a:pt x="914400" y="1725358"/>
                  </a:moveTo>
                  <a:lnTo>
                    <a:pt x="913942" y="1724240"/>
                  </a:lnTo>
                  <a:lnTo>
                    <a:pt x="912075" y="1722374"/>
                  </a:lnTo>
                  <a:lnTo>
                    <a:pt x="910958" y="1721916"/>
                  </a:lnTo>
                  <a:lnTo>
                    <a:pt x="908329" y="1721916"/>
                  </a:lnTo>
                  <a:lnTo>
                    <a:pt x="907211" y="1722374"/>
                  </a:lnTo>
                  <a:lnTo>
                    <a:pt x="905344" y="1724240"/>
                  </a:lnTo>
                  <a:lnTo>
                    <a:pt x="904875" y="1725358"/>
                  </a:lnTo>
                  <a:lnTo>
                    <a:pt x="904875" y="1727987"/>
                  </a:lnTo>
                  <a:lnTo>
                    <a:pt x="905344" y="1729117"/>
                  </a:lnTo>
                  <a:lnTo>
                    <a:pt x="907211" y="1730971"/>
                  </a:lnTo>
                  <a:lnTo>
                    <a:pt x="908329" y="1731441"/>
                  </a:lnTo>
                  <a:lnTo>
                    <a:pt x="910958" y="1731441"/>
                  </a:lnTo>
                  <a:lnTo>
                    <a:pt x="912075" y="1730971"/>
                  </a:lnTo>
                  <a:lnTo>
                    <a:pt x="913942" y="1729117"/>
                  </a:lnTo>
                  <a:lnTo>
                    <a:pt x="914400" y="1727987"/>
                  </a:lnTo>
                  <a:lnTo>
                    <a:pt x="914400" y="1725358"/>
                  </a:lnTo>
                  <a:close/>
                </a:path>
                <a:path w="14820900" h="2592704">
                  <a:moveTo>
                    <a:pt x="914400" y="864412"/>
                  </a:moveTo>
                  <a:lnTo>
                    <a:pt x="913942" y="863282"/>
                  </a:lnTo>
                  <a:lnTo>
                    <a:pt x="912075" y="861428"/>
                  </a:lnTo>
                  <a:lnTo>
                    <a:pt x="910958" y="860958"/>
                  </a:lnTo>
                  <a:lnTo>
                    <a:pt x="908329" y="860958"/>
                  </a:lnTo>
                  <a:lnTo>
                    <a:pt x="907211" y="861428"/>
                  </a:lnTo>
                  <a:lnTo>
                    <a:pt x="905344" y="863282"/>
                  </a:lnTo>
                  <a:lnTo>
                    <a:pt x="904875" y="864412"/>
                  </a:lnTo>
                  <a:lnTo>
                    <a:pt x="904875" y="867041"/>
                  </a:lnTo>
                  <a:lnTo>
                    <a:pt x="905344" y="868159"/>
                  </a:lnTo>
                  <a:lnTo>
                    <a:pt x="907211" y="870026"/>
                  </a:lnTo>
                  <a:lnTo>
                    <a:pt x="908329" y="870483"/>
                  </a:lnTo>
                  <a:lnTo>
                    <a:pt x="910958" y="870483"/>
                  </a:lnTo>
                  <a:lnTo>
                    <a:pt x="912075" y="870026"/>
                  </a:lnTo>
                  <a:lnTo>
                    <a:pt x="913942" y="868159"/>
                  </a:lnTo>
                  <a:lnTo>
                    <a:pt x="914400" y="867041"/>
                  </a:lnTo>
                  <a:lnTo>
                    <a:pt x="914400" y="864412"/>
                  </a:lnTo>
                  <a:close/>
                </a:path>
                <a:path w="14820900" h="2592704">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14820900" h="2592704">
                  <a:moveTo>
                    <a:pt x="962025" y="2586317"/>
                  </a:moveTo>
                  <a:lnTo>
                    <a:pt x="961567" y="2585199"/>
                  </a:lnTo>
                  <a:lnTo>
                    <a:pt x="959700" y="2583332"/>
                  </a:lnTo>
                  <a:lnTo>
                    <a:pt x="958583" y="2582862"/>
                  </a:lnTo>
                  <a:lnTo>
                    <a:pt x="955954" y="2582862"/>
                  </a:lnTo>
                  <a:lnTo>
                    <a:pt x="954836" y="2583332"/>
                  </a:lnTo>
                  <a:lnTo>
                    <a:pt x="952969" y="2585199"/>
                  </a:lnTo>
                  <a:lnTo>
                    <a:pt x="952500" y="2586317"/>
                  </a:lnTo>
                  <a:lnTo>
                    <a:pt x="952500" y="2588945"/>
                  </a:lnTo>
                  <a:lnTo>
                    <a:pt x="952969" y="2590063"/>
                  </a:lnTo>
                  <a:lnTo>
                    <a:pt x="954836" y="2591930"/>
                  </a:lnTo>
                  <a:lnTo>
                    <a:pt x="955954" y="2592387"/>
                  </a:lnTo>
                  <a:lnTo>
                    <a:pt x="958583" y="2592387"/>
                  </a:lnTo>
                  <a:lnTo>
                    <a:pt x="959700" y="2591930"/>
                  </a:lnTo>
                  <a:lnTo>
                    <a:pt x="961567" y="2590063"/>
                  </a:lnTo>
                  <a:lnTo>
                    <a:pt x="962025" y="2588945"/>
                  </a:lnTo>
                  <a:lnTo>
                    <a:pt x="962025" y="2586317"/>
                  </a:lnTo>
                  <a:close/>
                </a:path>
                <a:path w="14820900" h="2592704">
                  <a:moveTo>
                    <a:pt x="962025" y="1725358"/>
                  </a:moveTo>
                  <a:lnTo>
                    <a:pt x="961567" y="1724240"/>
                  </a:lnTo>
                  <a:lnTo>
                    <a:pt x="959700" y="1722374"/>
                  </a:lnTo>
                  <a:lnTo>
                    <a:pt x="958583" y="1721916"/>
                  </a:lnTo>
                  <a:lnTo>
                    <a:pt x="955954" y="1721916"/>
                  </a:lnTo>
                  <a:lnTo>
                    <a:pt x="954836" y="1722374"/>
                  </a:lnTo>
                  <a:lnTo>
                    <a:pt x="952969" y="1724240"/>
                  </a:lnTo>
                  <a:lnTo>
                    <a:pt x="952500" y="1725358"/>
                  </a:lnTo>
                  <a:lnTo>
                    <a:pt x="952500" y="1727987"/>
                  </a:lnTo>
                  <a:lnTo>
                    <a:pt x="952969" y="1729117"/>
                  </a:lnTo>
                  <a:lnTo>
                    <a:pt x="954836" y="1730971"/>
                  </a:lnTo>
                  <a:lnTo>
                    <a:pt x="955954" y="1731441"/>
                  </a:lnTo>
                  <a:lnTo>
                    <a:pt x="958583" y="1731441"/>
                  </a:lnTo>
                  <a:lnTo>
                    <a:pt x="959700" y="1730971"/>
                  </a:lnTo>
                  <a:lnTo>
                    <a:pt x="961567" y="1729117"/>
                  </a:lnTo>
                  <a:lnTo>
                    <a:pt x="962025" y="1727987"/>
                  </a:lnTo>
                  <a:lnTo>
                    <a:pt x="962025" y="1725358"/>
                  </a:lnTo>
                  <a:close/>
                </a:path>
                <a:path w="14820900" h="2592704">
                  <a:moveTo>
                    <a:pt x="962025" y="864412"/>
                  </a:moveTo>
                  <a:lnTo>
                    <a:pt x="961567" y="863282"/>
                  </a:lnTo>
                  <a:lnTo>
                    <a:pt x="959700" y="861428"/>
                  </a:lnTo>
                  <a:lnTo>
                    <a:pt x="958583" y="860958"/>
                  </a:lnTo>
                  <a:lnTo>
                    <a:pt x="955954" y="860958"/>
                  </a:lnTo>
                  <a:lnTo>
                    <a:pt x="954836" y="861428"/>
                  </a:lnTo>
                  <a:lnTo>
                    <a:pt x="952969" y="863282"/>
                  </a:lnTo>
                  <a:lnTo>
                    <a:pt x="952500" y="864412"/>
                  </a:lnTo>
                  <a:lnTo>
                    <a:pt x="952500" y="867041"/>
                  </a:lnTo>
                  <a:lnTo>
                    <a:pt x="952969" y="868159"/>
                  </a:lnTo>
                  <a:lnTo>
                    <a:pt x="954836" y="870026"/>
                  </a:lnTo>
                  <a:lnTo>
                    <a:pt x="955954" y="870483"/>
                  </a:lnTo>
                  <a:lnTo>
                    <a:pt x="958583" y="870483"/>
                  </a:lnTo>
                  <a:lnTo>
                    <a:pt x="959700" y="870026"/>
                  </a:lnTo>
                  <a:lnTo>
                    <a:pt x="961567" y="868159"/>
                  </a:lnTo>
                  <a:lnTo>
                    <a:pt x="962025" y="867041"/>
                  </a:lnTo>
                  <a:lnTo>
                    <a:pt x="962025" y="864412"/>
                  </a:lnTo>
                  <a:close/>
                </a:path>
                <a:path w="14820900" h="2592704">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14820900" h="2592704">
                  <a:moveTo>
                    <a:pt x="1009650" y="2586317"/>
                  </a:moveTo>
                  <a:lnTo>
                    <a:pt x="1009192" y="2585199"/>
                  </a:lnTo>
                  <a:lnTo>
                    <a:pt x="1007325" y="2583332"/>
                  </a:lnTo>
                  <a:lnTo>
                    <a:pt x="1006208" y="2582862"/>
                  </a:lnTo>
                  <a:lnTo>
                    <a:pt x="1003579" y="2582862"/>
                  </a:lnTo>
                  <a:lnTo>
                    <a:pt x="1002461" y="2583332"/>
                  </a:lnTo>
                  <a:lnTo>
                    <a:pt x="1000594" y="2585199"/>
                  </a:lnTo>
                  <a:lnTo>
                    <a:pt x="1000125" y="2586317"/>
                  </a:lnTo>
                  <a:lnTo>
                    <a:pt x="1000125" y="2588945"/>
                  </a:lnTo>
                  <a:lnTo>
                    <a:pt x="1000594" y="2590063"/>
                  </a:lnTo>
                  <a:lnTo>
                    <a:pt x="1002461" y="2591930"/>
                  </a:lnTo>
                  <a:lnTo>
                    <a:pt x="1003579" y="2592387"/>
                  </a:lnTo>
                  <a:lnTo>
                    <a:pt x="1006208" y="2592387"/>
                  </a:lnTo>
                  <a:lnTo>
                    <a:pt x="1007325" y="2591930"/>
                  </a:lnTo>
                  <a:lnTo>
                    <a:pt x="1009192" y="2590063"/>
                  </a:lnTo>
                  <a:lnTo>
                    <a:pt x="1009650" y="2588945"/>
                  </a:lnTo>
                  <a:lnTo>
                    <a:pt x="1009650" y="2586317"/>
                  </a:lnTo>
                  <a:close/>
                </a:path>
                <a:path w="14820900" h="2592704">
                  <a:moveTo>
                    <a:pt x="1009650" y="1725358"/>
                  </a:moveTo>
                  <a:lnTo>
                    <a:pt x="1009192" y="1724240"/>
                  </a:lnTo>
                  <a:lnTo>
                    <a:pt x="1007325" y="1722374"/>
                  </a:lnTo>
                  <a:lnTo>
                    <a:pt x="1006208" y="1721916"/>
                  </a:lnTo>
                  <a:lnTo>
                    <a:pt x="1003579" y="1721916"/>
                  </a:lnTo>
                  <a:lnTo>
                    <a:pt x="1002461" y="1722374"/>
                  </a:lnTo>
                  <a:lnTo>
                    <a:pt x="1000594" y="1724240"/>
                  </a:lnTo>
                  <a:lnTo>
                    <a:pt x="1000125" y="1725358"/>
                  </a:lnTo>
                  <a:lnTo>
                    <a:pt x="1000125" y="1727987"/>
                  </a:lnTo>
                  <a:lnTo>
                    <a:pt x="1000594" y="1729117"/>
                  </a:lnTo>
                  <a:lnTo>
                    <a:pt x="1002461" y="1730971"/>
                  </a:lnTo>
                  <a:lnTo>
                    <a:pt x="1003579" y="1731441"/>
                  </a:lnTo>
                  <a:lnTo>
                    <a:pt x="1006208" y="1731441"/>
                  </a:lnTo>
                  <a:lnTo>
                    <a:pt x="1007325" y="1730971"/>
                  </a:lnTo>
                  <a:lnTo>
                    <a:pt x="1009192" y="1729117"/>
                  </a:lnTo>
                  <a:lnTo>
                    <a:pt x="1009650" y="1727987"/>
                  </a:lnTo>
                  <a:lnTo>
                    <a:pt x="1009650" y="1725358"/>
                  </a:lnTo>
                  <a:close/>
                </a:path>
                <a:path w="14820900" h="2592704">
                  <a:moveTo>
                    <a:pt x="1009650" y="864412"/>
                  </a:moveTo>
                  <a:lnTo>
                    <a:pt x="1009192" y="863282"/>
                  </a:lnTo>
                  <a:lnTo>
                    <a:pt x="1007325" y="861428"/>
                  </a:lnTo>
                  <a:lnTo>
                    <a:pt x="1006208" y="860958"/>
                  </a:lnTo>
                  <a:lnTo>
                    <a:pt x="1003579" y="860958"/>
                  </a:lnTo>
                  <a:lnTo>
                    <a:pt x="1002461" y="861428"/>
                  </a:lnTo>
                  <a:lnTo>
                    <a:pt x="1000594" y="863282"/>
                  </a:lnTo>
                  <a:lnTo>
                    <a:pt x="1000125" y="864412"/>
                  </a:lnTo>
                  <a:lnTo>
                    <a:pt x="1000125" y="867041"/>
                  </a:lnTo>
                  <a:lnTo>
                    <a:pt x="1000594" y="868159"/>
                  </a:lnTo>
                  <a:lnTo>
                    <a:pt x="1002461" y="870026"/>
                  </a:lnTo>
                  <a:lnTo>
                    <a:pt x="1003579" y="870483"/>
                  </a:lnTo>
                  <a:lnTo>
                    <a:pt x="1006208" y="870483"/>
                  </a:lnTo>
                  <a:lnTo>
                    <a:pt x="1007325" y="870026"/>
                  </a:lnTo>
                  <a:lnTo>
                    <a:pt x="1009192" y="868159"/>
                  </a:lnTo>
                  <a:lnTo>
                    <a:pt x="1009650" y="867041"/>
                  </a:lnTo>
                  <a:lnTo>
                    <a:pt x="1009650" y="864412"/>
                  </a:lnTo>
                  <a:close/>
                </a:path>
                <a:path w="14820900" h="2592704">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14820900" h="2592704">
                  <a:moveTo>
                    <a:pt x="1057275" y="2586317"/>
                  </a:moveTo>
                  <a:lnTo>
                    <a:pt x="1056817" y="2585199"/>
                  </a:lnTo>
                  <a:lnTo>
                    <a:pt x="1054950" y="2583332"/>
                  </a:lnTo>
                  <a:lnTo>
                    <a:pt x="1053833" y="2582862"/>
                  </a:lnTo>
                  <a:lnTo>
                    <a:pt x="1051204" y="2582862"/>
                  </a:lnTo>
                  <a:lnTo>
                    <a:pt x="1050086" y="2583332"/>
                  </a:lnTo>
                  <a:lnTo>
                    <a:pt x="1048219" y="2585199"/>
                  </a:lnTo>
                  <a:lnTo>
                    <a:pt x="1047750" y="2586317"/>
                  </a:lnTo>
                  <a:lnTo>
                    <a:pt x="1047750" y="2588945"/>
                  </a:lnTo>
                  <a:lnTo>
                    <a:pt x="1048219" y="2590063"/>
                  </a:lnTo>
                  <a:lnTo>
                    <a:pt x="1050086" y="2591930"/>
                  </a:lnTo>
                  <a:lnTo>
                    <a:pt x="1051204" y="2592387"/>
                  </a:lnTo>
                  <a:lnTo>
                    <a:pt x="1053833" y="2592387"/>
                  </a:lnTo>
                  <a:lnTo>
                    <a:pt x="1054950" y="2591930"/>
                  </a:lnTo>
                  <a:lnTo>
                    <a:pt x="1056817" y="2590063"/>
                  </a:lnTo>
                  <a:lnTo>
                    <a:pt x="1057275" y="2588945"/>
                  </a:lnTo>
                  <a:lnTo>
                    <a:pt x="1057275" y="2586317"/>
                  </a:lnTo>
                  <a:close/>
                </a:path>
                <a:path w="14820900" h="2592704">
                  <a:moveTo>
                    <a:pt x="1057275" y="1725358"/>
                  </a:moveTo>
                  <a:lnTo>
                    <a:pt x="1056817" y="1724240"/>
                  </a:lnTo>
                  <a:lnTo>
                    <a:pt x="1054950" y="1722374"/>
                  </a:lnTo>
                  <a:lnTo>
                    <a:pt x="1053833" y="1721916"/>
                  </a:lnTo>
                  <a:lnTo>
                    <a:pt x="1051204" y="1721916"/>
                  </a:lnTo>
                  <a:lnTo>
                    <a:pt x="1050086" y="1722374"/>
                  </a:lnTo>
                  <a:lnTo>
                    <a:pt x="1048219" y="1724240"/>
                  </a:lnTo>
                  <a:lnTo>
                    <a:pt x="1047750" y="1725358"/>
                  </a:lnTo>
                  <a:lnTo>
                    <a:pt x="1047750" y="1727987"/>
                  </a:lnTo>
                  <a:lnTo>
                    <a:pt x="1048219" y="1729117"/>
                  </a:lnTo>
                  <a:lnTo>
                    <a:pt x="1050086" y="1730971"/>
                  </a:lnTo>
                  <a:lnTo>
                    <a:pt x="1051204" y="1731441"/>
                  </a:lnTo>
                  <a:lnTo>
                    <a:pt x="1053833" y="1731441"/>
                  </a:lnTo>
                  <a:lnTo>
                    <a:pt x="1054950" y="1730971"/>
                  </a:lnTo>
                  <a:lnTo>
                    <a:pt x="1056817" y="1729117"/>
                  </a:lnTo>
                  <a:lnTo>
                    <a:pt x="1057275" y="1727987"/>
                  </a:lnTo>
                  <a:lnTo>
                    <a:pt x="1057275" y="1725358"/>
                  </a:lnTo>
                  <a:close/>
                </a:path>
                <a:path w="14820900" h="2592704">
                  <a:moveTo>
                    <a:pt x="1057275" y="864412"/>
                  </a:moveTo>
                  <a:lnTo>
                    <a:pt x="1056817" y="863282"/>
                  </a:lnTo>
                  <a:lnTo>
                    <a:pt x="1054950" y="861428"/>
                  </a:lnTo>
                  <a:lnTo>
                    <a:pt x="1053833" y="860958"/>
                  </a:lnTo>
                  <a:lnTo>
                    <a:pt x="1051204" y="860958"/>
                  </a:lnTo>
                  <a:lnTo>
                    <a:pt x="1050086" y="861428"/>
                  </a:lnTo>
                  <a:lnTo>
                    <a:pt x="1048219" y="863282"/>
                  </a:lnTo>
                  <a:lnTo>
                    <a:pt x="1047750" y="864412"/>
                  </a:lnTo>
                  <a:lnTo>
                    <a:pt x="1047750" y="867041"/>
                  </a:lnTo>
                  <a:lnTo>
                    <a:pt x="1048219" y="868159"/>
                  </a:lnTo>
                  <a:lnTo>
                    <a:pt x="1050086" y="870026"/>
                  </a:lnTo>
                  <a:lnTo>
                    <a:pt x="1051204" y="870483"/>
                  </a:lnTo>
                  <a:lnTo>
                    <a:pt x="1053833" y="870483"/>
                  </a:lnTo>
                  <a:lnTo>
                    <a:pt x="1054950" y="870026"/>
                  </a:lnTo>
                  <a:lnTo>
                    <a:pt x="1056817" y="868159"/>
                  </a:lnTo>
                  <a:lnTo>
                    <a:pt x="1057275" y="867041"/>
                  </a:lnTo>
                  <a:lnTo>
                    <a:pt x="1057275" y="864412"/>
                  </a:lnTo>
                  <a:close/>
                </a:path>
                <a:path w="14820900" h="2592704">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14820900" h="2592704">
                  <a:moveTo>
                    <a:pt x="1104900" y="2586317"/>
                  </a:moveTo>
                  <a:lnTo>
                    <a:pt x="1104442" y="2585199"/>
                  </a:lnTo>
                  <a:lnTo>
                    <a:pt x="1102575" y="2583332"/>
                  </a:lnTo>
                  <a:lnTo>
                    <a:pt x="1101458" y="2582862"/>
                  </a:lnTo>
                  <a:lnTo>
                    <a:pt x="1098829" y="2582862"/>
                  </a:lnTo>
                  <a:lnTo>
                    <a:pt x="1097711" y="2583332"/>
                  </a:lnTo>
                  <a:lnTo>
                    <a:pt x="1095844" y="2585199"/>
                  </a:lnTo>
                  <a:lnTo>
                    <a:pt x="1095375" y="2586317"/>
                  </a:lnTo>
                  <a:lnTo>
                    <a:pt x="1095375" y="2588945"/>
                  </a:lnTo>
                  <a:lnTo>
                    <a:pt x="1095844" y="2590063"/>
                  </a:lnTo>
                  <a:lnTo>
                    <a:pt x="1097711" y="2591930"/>
                  </a:lnTo>
                  <a:lnTo>
                    <a:pt x="1098829" y="2592387"/>
                  </a:lnTo>
                  <a:lnTo>
                    <a:pt x="1101458" y="2592387"/>
                  </a:lnTo>
                  <a:lnTo>
                    <a:pt x="1102575" y="2591930"/>
                  </a:lnTo>
                  <a:lnTo>
                    <a:pt x="1104442" y="2590063"/>
                  </a:lnTo>
                  <a:lnTo>
                    <a:pt x="1104900" y="2588945"/>
                  </a:lnTo>
                  <a:lnTo>
                    <a:pt x="1104900" y="2586317"/>
                  </a:lnTo>
                  <a:close/>
                </a:path>
                <a:path w="14820900" h="2592704">
                  <a:moveTo>
                    <a:pt x="1104900" y="1725358"/>
                  </a:moveTo>
                  <a:lnTo>
                    <a:pt x="1104442" y="1724240"/>
                  </a:lnTo>
                  <a:lnTo>
                    <a:pt x="1102575" y="1722374"/>
                  </a:lnTo>
                  <a:lnTo>
                    <a:pt x="1101458" y="1721916"/>
                  </a:lnTo>
                  <a:lnTo>
                    <a:pt x="1098829" y="1721916"/>
                  </a:lnTo>
                  <a:lnTo>
                    <a:pt x="1097711" y="1722374"/>
                  </a:lnTo>
                  <a:lnTo>
                    <a:pt x="1095844" y="1724240"/>
                  </a:lnTo>
                  <a:lnTo>
                    <a:pt x="1095375" y="1725358"/>
                  </a:lnTo>
                  <a:lnTo>
                    <a:pt x="1095375" y="1727987"/>
                  </a:lnTo>
                  <a:lnTo>
                    <a:pt x="1095844" y="1729117"/>
                  </a:lnTo>
                  <a:lnTo>
                    <a:pt x="1097711" y="1730971"/>
                  </a:lnTo>
                  <a:lnTo>
                    <a:pt x="1098829" y="1731441"/>
                  </a:lnTo>
                  <a:lnTo>
                    <a:pt x="1101458" y="1731441"/>
                  </a:lnTo>
                  <a:lnTo>
                    <a:pt x="1102575" y="1730971"/>
                  </a:lnTo>
                  <a:lnTo>
                    <a:pt x="1104442" y="1729117"/>
                  </a:lnTo>
                  <a:lnTo>
                    <a:pt x="1104900" y="1727987"/>
                  </a:lnTo>
                  <a:lnTo>
                    <a:pt x="1104900" y="1725358"/>
                  </a:lnTo>
                  <a:close/>
                </a:path>
                <a:path w="14820900" h="2592704">
                  <a:moveTo>
                    <a:pt x="1104900" y="864412"/>
                  </a:moveTo>
                  <a:lnTo>
                    <a:pt x="1104442" y="863282"/>
                  </a:lnTo>
                  <a:lnTo>
                    <a:pt x="1102575" y="861428"/>
                  </a:lnTo>
                  <a:lnTo>
                    <a:pt x="1101458" y="860958"/>
                  </a:lnTo>
                  <a:lnTo>
                    <a:pt x="1098829" y="860958"/>
                  </a:lnTo>
                  <a:lnTo>
                    <a:pt x="1097711" y="861428"/>
                  </a:lnTo>
                  <a:lnTo>
                    <a:pt x="1095844" y="863282"/>
                  </a:lnTo>
                  <a:lnTo>
                    <a:pt x="1095375" y="864412"/>
                  </a:lnTo>
                  <a:lnTo>
                    <a:pt x="1095375" y="867041"/>
                  </a:lnTo>
                  <a:lnTo>
                    <a:pt x="1095844" y="868159"/>
                  </a:lnTo>
                  <a:lnTo>
                    <a:pt x="1097711" y="870026"/>
                  </a:lnTo>
                  <a:lnTo>
                    <a:pt x="1098829" y="870483"/>
                  </a:lnTo>
                  <a:lnTo>
                    <a:pt x="1101458" y="870483"/>
                  </a:lnTo>
                  <a:lnTo>
                    <a:pt x="1102575" y="870026"/>
                  </a:lnTo>
                  <a:lnTo>
                    <a:pt x="1104442" y="868159"/>
                  </a:lnTo>
                  <a:lnTo>
                    <a:pt x="1104900" y="867041"/>
                  </a:lnTo>
                  <a:lnTo>
                    <a:pt x="1104900" y="864412"/>
                  </a:lnTo>
                  <a:close/>
                </a:path>
                <a:path w="14820900" h="2592704">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14820900" h="2592704">
                  <a:moveTo>
                    <a:pt x="1152525" y="2586317"/>
                  </a:moveTo>
                  <a:lnTo>
                    <a:pt x="1152067" y="2585199"/>
                  </a:lnTo>
                  <a:lnTo>
                    <a:pt x="1150200" y="2583332"/>
                  </a:lnTo>
                  <a:lnTo>
                    <a:pt x="1149083" y="2582862"/>
                  </a:lnTo>
                  <a:lnTo>
                    <a:pt x="1146454" y="2582862"/>
                  </a:lnTo>
                  <a:lnTo>
                    <a:pt x="1145336" y="2583332"/>
                  </a:lnTo>
                  <a:lnTo>
                    <a:pt x="1143469" y="2585199"/>
                  </a:lnTo>
                  <a:lnTo>
                    <a:pt x="1143000" y="2586317"/>
                  </a:lnTo>
                  <a:lnTo>
                    <a:pt x="1143000" y="2588945"/>
                  </a:lnTo>
                  <a:lnTo>
                    <a:pt x="1143469" y="2590063"/>
                  </a:lnTo>
                  <a:lnTo>
                    <a:pt x="1145336" y="2591930"/>
                  </a:lnTo>
                  <a:lnTo>
                    <a:pt x="1146454" y="2592387"/>
                  </a:lnTo>
                  <a:lnTo>
                    <a:pt x="1149083" y="2592387"/>
                  </a:lnTo>
                  <a:lnTo>
                    <a:pt x="1150200" y="2591930"/>
                  </a:lnTo>
                  <a:lnTo>
                    <a:pt x="1152067" y="2590063"/>
                  </a:lnTo>
                  <a:lnTo>
                    <a:pt x="1152525" y="2588945"/>
                  </a:lnTo>
                  <a:lnTo>
                    <a:pt x="1152525" y="2586317"/>
                  </a:lnTo>
                  <a:close/>
                </a:path>
                <a:path w="14820900" h="2592704">
                  <a:moveTo>
                    <a:pt x="1152525" y="1725358"/>
                  </a:moveTo>
                  <a:lnTo>
                    <a:pt x="1152067" y="1724240"/>
                  </a:lnTo>
                  <a:lnTo>
                    <a:pt x="1150200" y="1722374"/>
                  </a:lnTo>
                  <a:lnTo>
                    <a:pt x="1149083" y="1721916"/>
                  </a:lnTo>
                  <a:lnTo>
                    <a:pt x="1146454" y="1721916"/>
                  </a:lnTo>
                  <a:lnTo>
                    <a:pt x="1145336" y="1722374"/>
                  </a:lnTo>
                  <a:lnTo>
                    <a:pt x="1143469" y="1724240"/>
                  </a:lnTo>
                  <a:lnTo>
                    <a:pt x="1143000" y="1725358"/>
                  </a:lnTo>
                  <a:lnTo>
                    <a:pt x="1143000" y="1727987"/>
                  </a:lnTo>
                  <a:lnTo>
                    <a:pt x="1143469" y="1729117"/>
                  </a:lnTo>
                  <a:lnTo>
                    <a:pt x="1145336" y="1730971"/>
                  </a:lnTo>
                  <a:lnTo>
                    <a:pt x="1146454" y="1731441"/>
                  </a:lnTo>
                  <a:lnTo>
                    <a:pt x="1149083" y="1731441"/>
                  </a:lnTo>
                  <a:lnTo>
                    <a:pt x="1150200" y="1730971"/>
                  </a:lnTo>
                  <a:lnTo>
                    <a:pt x="1152067" y="1729117"/>
                  </a:lnTo>
                  <a:lnTo>
                    <a:pt x="1152525" y="1727987"/>
                  </a:lnTo>
                  <a:lnTo>
                    <a:pt x="1152525" y="1725358"/>
                  </a:lnTo>
                  <a:close/>
                </a:path>
                <a:path w="14820900" h="2592704">
                  <a:moveTo>
                    <a:pt x="1152525" y="864412"/>
                  </a:moveTo>
                  <a:lnTo>
                    <a:pt x="1152067" y="863282"/>
                  </a:lnTo>
                  <a:lnTo>
                    <a:pt x="1150200" y="861428"/>
                  </a:lnTo>
                  <a:lnTo>
                    <a:pt x="1149083" y="860958"/>
                  </a:lnTo>
                  <a:lnTo>
                    <a:pt x="1146454" y="860958"/>
                  </a:lnTo>
                  <a:lnTo>
                    <a:pt x="1145336" y="861428"/>
                  </a:lnTo>
                  <a:lnTo>
                    <a:pt x="1143469" y="863282"/>
                  </a:lnTo>
                  <a:lnTo>
                    <a:pt x="1143000" y="864412"/>
                  </a:lnTo>
                  <a:lnTo>
                    <a:pt x="1143000" y="867041"/>
                  </a:lnTo>
                  <a:lnTo>
                    <a:pt x="1143469" y="868159"/>
                  </a:lnTo>
                  <a:lnTo>
                    <a:pt x="1145336" y="870026"/>
                  </a:lnTo>
                  <a:lnTo>
                    <a:pt x="1146454" y="870483"/>
                  </a:lnTo>
                  <a:lnTo>
                    <a:pt x="1149083" y="870483"/>
                  </a:lnTo>
                  <a:lnTo>
                    <a:pt x="1150200" y="870026"/>
                  </a:lnTo>
                  <a:lnTo>
                    <a:pt x="1152067" y="868159"/>
                  </a:lnTo>
                  <a:lnTo>
                    <a:pt x="1152525" y="867041"/>
                  </a:lnTo>
                  <a:lnTo>
                    <a:pt x="1152525" y="864412"/>
                  </a:lnTo>
                  <a:close/>
                </a:path>
                <a:path w="14820900" h="2592704">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14820900" h="2592704">
                  <a:moveTo>
                    <a:pt x="1200150" y="2586317"/>
                  </a:moveTo>
                  <a:lnTo>
                    <a:pt x="1199692" y="2585199"/>
                  </a:lnTo>
                  <a:lnTo>
                    <a:pt x="1197825" y="2583332"/>
                  </a:lnTo>
                  <a:lnTo>
                    <a:pt x="1196708" y="2582862"/>
                  </a:lnTo>
                  <a:lnTo>
                    <a:pt x="1194079" y="2582862"/>
                  </a:lnTo>
                  <a:lnTo>
                    <a:pt x="1192961" y="2583332"/>
                  </a:lnTo>
                  <a:lnTo>
                    <a:pt x="1191094" y="2585199"/>
                  </a:lnTo>
                  <a:lnTo>
                    <a:pt x="1190625" y="2586317"/>
                  </a:lnTo>
                  <a:lnTo>
                    <a:pt x="1190625" y="2588945"/>
                  </a:lnTo>
                  <a:lnTo>
                    <a:pt x="1191094" y="2590063"/>
                  </a:lnTo>
                  <a:lnTo>
                    <a:pt x="1192961" y="2591930"/>
                  </a:lnTo>
                  <a:lnTo>
                    <a:pt x="1194079" y="2592387"/>
                  </a:lnTo>
                  <a:lnTo>
                    <a:pt x="1196708" y="2592387"/>
                  </a:lnTo>
                  <a:lnTo>
                    <a:pt x="1197825" y="2591930"/>
                  </a:lnTo>
                  <a:lnTo>
                    <a:pt x="1199692" y="2590063"/>
                  </a:lnTo>
                  <a:lnTo>
                    <a:pt x="1200150" y="2588945"/>
                  </a:lnTo>
                  <a:lnTo>
                    <a:pt x="1200150" y="2586317"/>
                  </a:lnTo>
                  <a:close/>
                </a:path>
                <a:path w="14820900" h="2592704">
                  <a:moveTo>
                    <a:pt x="1200150" y="1725358"/>
                  </a:moveTo>
                  <a:lnTo>
                    <a:pt x="1199692" y="1724240"/>
                  </a:lnTo>
                  <a:lnTo>
                    <a:pt x="1197825" y="1722374"/>
                  </a:lnTo>
                  <a:lnTo>
                    <a:pt x="1196708" y="1721916"/>
                  </a:lnTo>
                  <a:lnTo>
                    <a:pt x="1194079" y="1721916"/>
                  </a:lnTo>
                  <a:lnTo>
                    <a:pt x="1192961" y="1722374"/>
                  </a:lnTo>
                  <a:lnTo>
                    <a:pt x="1191094" y="1724240"/>
                  </a:lnTo>
                  <a:lnTo>
                    <a:pt x="1190625" y="1725358"/>
                  </a:lnTo>
                  <a:lnTo>
                    <a:pt x="1190625" y="1727987"/>
                  </a:lnTo>
                  <a:lnTo>
                    <a:pt x="1191094" y="1729117"/>
                  </a:lnTo>
                  <a:lnTo>
                    <a:pt x="1192961" y="1730971"/>
                  </a:lnTo>
                  <a:lnTo>
                    <a:pt x="1194079" y="1731441"/>
                  </a:lnTo>
                  <a:lnTo>
                    <a:pt x="1196708" y="1731441"/>
                  </a:lnTo>
                  <a:lnTo>
                    <a:pt x="1197825" y="1730971"/>
                  </a:lnTo>
                  <a:lnTo>
                    <a:pt x="1199692" y="1729117"/>
                  </a:lnTo>
                  <a:lnTo>
                    <a:pt x="1200150" y="1727987"/>
                  </a:lnTo>
                  <a:lnTo>
                    <a:pt x="1200150" y="1725358"/>
                  </a:lnTo>
                  <a:close/>
                </a:path>
                <a:path w="14820900" h="2592704">
                  <a:moveTo>
                    <a:pt x="1200150" y="864412"/>
                  </a:moveTo>
                  <a:lnTo>
                    <a:pt x="1199692" y="863282"/>
                  </a:lnTo>
                  <a:lnTo>
                    <a:pt x="1197825" y="861428"/>
                  </a:lnTo>
                  <a:lnTo>
                    <a:pt x="1196708" y="860958"/>
                  </a:lnTo>
                  <a:lnTo>
                    <a:pt x="1194079" y="860958"/>
                  </a:lnTo>
                  <a:lnTo>
                    <a:pt x="1192961" y="861428"/>
                  </a:lnTo>
                  <a:lnTo>
                    <a:pt x="1191094" y="863282"/>
                  </a:lnTo>
                  <a:lnTo>
                    <a:pt x="1190625" y="864412"/>
                  </a:lnTo>
                  <a:lnTo>
                    <a:pt x="1190625" y="867041"/>
                  </a:lnTo>
                  <a:lnTo>
                    <a:pt x="1191094" y="868159"/>
                  </a:lnTo>
                  <a:lnTo>
                    <a:pt x="1192961" y="870026"/>
                  </a:lnTo>
                  <a:lnTo>
                    <a:pt x="1194079" y="870483"/>
                  </a:lnTo>
                  <a:lnTo>
                    <a:pt x="1196708" y="870483"/>
                  </a:lnTo>
                  <a:lnTo>
                    <a:pt x="1197825" y="870026"/>
                  </a:lnTo>
                  <a:lnTo>
                    <a:pt x="1199692" y="868159"/>
                  </a:lnTo>
                  <a:lnTo>
                    <a:pt x="1200150" y="867041"/>
                  </a:lnTo>
                  <a:lnTo>
                    <a:pt x="1200150" y="864412"/>
                  </a:lnTo>
                  <a:close/>
                </a:path>
                <a:path w="14820900" h="2592704">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14820900" h="2592704">
                  <a:moveTo>
                    <a:pt x="1247775" y="2586317"/>
                  </a:moveTo>
                  <a:lnTo>
                    <a:pt x="1247317" y="2585199"/>
                  </a:lnTo>
                  <a:lnTo>
                    <a:pt x="1245450" y="2583332"/>
                  </a:lnTo>
                  <a:lnTo>
                    <a:pt x="1244333" y="2582862"/>
                  </a:lnTo>
                  <a:lnTo>
                    <a:pt x="1241704" y="2582862"/>
                  </a:lnTo>
                  <a:lnTo>
                    <a:pt x="1240586" y="2583332"/>
                  </a:lnTo>
                  <a:lnTo>
                    <a:pt x="1238719" y="2585199"/>
                  </a:lnTo>
                  <a:lnTo>
                    <a:pt x="1238250" y="2586317"/>
                  </a:lnTo>
                  <a:lnTo>
                    <a:pt x="1238250" y="2588945"/>
                  </a:lnTo>
                  <a:lnTo>
                    <a:pt x="1238719" y="2590063"/>
                  </a:lnTo>
                  <a:lnTo>
                    <a:pt x="1240586" y="2591930"/>
                  </a:lnTo>
                  <a:lnTo>
                    <a:pt x="1241704" y="2592387"/>
                  </a:lnTo>
                  <a:lnTo>
                    <a:pt x="1244333" y="2592387"/>
                  </a:lnTo>
                  <a:lnTo>
                    <a:pt x="1245450" y="2591930"/>
                  </a:lnTo>
                  <a:lnTo>
                    <a:pt x="1247317" y="2590063"/>
                  </a:lnTo>
                  <a:lnTo>
                    <a:pt x="1247775" y="2588945"/>
                  </a:lnTo>
                  <a:lnTo>
                    <a:pt x="1247775" y="2586317"/>
                  </a:lnTo>
                  <a:close/>
                </a:path>
                <a:path w="14820900" h="2592704">
                  <a:moveTo>
                    <a:pt x="1247775" y="1725358"/>
                  </a:moveTo>
                  <a:lnTo>
                    <a:pt x="1247317" y="1724240"/>
                  </a:lnTo>
                  <a:lnTo>
                    <a:pt x="1245450" y="1722374"/>
                  </a:lnTo>
                  <a:lnTo>
                    <a:pt x="1244333" y="1721916"/>
                  </a:lnTo>
                  <a:lnTo>
                    <a:pt x="1241704" y="1721916"/>
                  </a:lnTo>
                  <a:lnTo>
                    <a:pt x="1240586" y="1722374"/>
                  </a:lnTo>
                  <a:lnTo>
                    <a:pt x="1238719" y="1724240"/>
                  </a:lnTo>
                  <a:lnTo>
                    <a:pt x="1238250" y="1725358"/>
                  </a:lnTo>
                  <a:lnTo>
                    <a:pt x="1238250" y="1727987"/>
                  </a:lnTo>
                  <a:lnTo>
                    <a:pt x="1238719" y="1729117"/>
                  </a:lnTo>
                  <a:lnTo>
                    <a:pt x="1240586" y="1730971"/>
                  </a:lnTo>
                  <a:lnTo>
                    <a:pt x="1241704" y="1731441"/>
                  </a:lnTo>
                  <a:lnTo>
                    <a:pt x="1244333" y="1731441"/>
                  </a:lnTo>
                  <a:lnTo>
                    <a:pt x="1245450" y="1730971"/>
                  </a:lnTo>
                  <a:lnTo>
                    <a:pt x="1247317" y="1729117"/>
                  </a:lnTo>
                  <a:lnTo>
                    <a:pt x="1247775" y="1727987"/>
                  </a:lnTo>
                  <a:lnTo>
                    <a:pt x="1247775" y="1725358"/>
                  </a:lnTo>
                  <a:close/>
                </a:path>
                <a:path w="14820900" h="2592704">
                  <a:moveTo>
                    <a:pt x="1247775" y="864412"/>
                  </a:moveTo>
                  <a:lnTo>
                    <a:pt x="1247317" y="863282"/>
                  </a:lnTo>
                  <a:lnTo>
                    <a:pt x="1245450" y="861428"/>
                  </a:lnTo>
                  <a:lnTo>
                    <a:pt x="1244333" y="860958"/>
                  </a:lnTo>
                  <a:lnTo>
                    <a:pt x="1241704" y="860958"/>
                  </a:lnTo>
                  <a:lnTo>
                    <a:pt x="1240586" y="861428"/>
                  </a:lnTo>
                  <a:lnTo>
                    <a:pt x="1238719" y="863282"/>
                  </a:lnTo>
                  <a:lnTo>
                    <a:pt x="1238250" y="864412"/>
                  </a:lnTo>
                  <a:lnTo>
                    <a:pt x="1238250" y="867041"/>
                  </a:lnTo>
                  <a:lnTo>
                    <a:pt x="1238719" y="868159"/>
                  </a:lnTo>
                  <a:lnTo>
                    <a:pt x="1240586" y="870026"/>
                  </a:lnTo>
                  <a:lnTo>
                    <a:pt x="1241704" y="870483"/>
                  </a:lnTo>
                  <a:lnTo>
                    <a:pt x="1244333" y="870483"/>
                  </a:lnTo>
                  <a:lnTo>
                    <a:pt x="1245450" y="870026"/>
                  </a:lnTo>
                  <a:lnTo>
                    <a:pt x="1247317" y="868159"/>
                  </a:lnTo>
                  <a:lnTo>
                    <a:pt x="1247775" y="867041"/>
                  </a:lnTo>
                  <a:lnTo>
                    <a:pt x="1247775" y="864412"/>
                  </a:lnTo>
                  <a:close/>
                </a:path>
                <a:path w="14820900" h="2592704">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14820900" h="2592704">
                  <a:moveTo>
                    <a:pt x="1295400" y="2586317"/>
                  </a:moveTo>
                  <a:lnTo>
                    <a:pt x="1294942" y="2585199"/>
                  </a:lnTo>
                  <a:lnTo>
                    <a:pt x="1293075" y="2583332"/>
                  </a:lnTo>
                  <a:lnTo>
                    <a:pt x="1291958" y="2582862"/>
                  </a:lnTo>
                  <a:lnTo>
                    <a:pt x="1289329" y="2582862"/>
                  </a:lnTo>
                  <a:lnTo>
                    <a:pt x="1288211" y="2583332"/>
                  </a:lnTo>
                  <a:lnTo>
                    <a:pt x="1286344" y="2585199"/>
                  </a:lnTo>
                  <a:lnTo>
                    <a:pt x="1285875" y="2586317"/>
                  </a:lnTo>
                  <a:lnTo>
                    <a:pt x="1285875" y="2588945"/>
                  </a:lnTo>
                  <a:lnTo>
                    <a:pt x="1286344" y="2590063"/>
                  </a:lnTo>
                  <a:lnTo>
                    <a:pt x="1288211" y="2591930"/>
                  </a:lnTo>
                  <a:lnTo>
                    <a:pt x="1289329" y="2592387"/>
                  </a:lnTo>
                  <a:lnTo>
                    <a:pt x="1291958" y="2592387"/>
                  </a:lnTo>
                  <a:lnTo>
                    <a:pt x="1293075" y="2591930"/>
                  </a:lnTo>
                  <a:lnTo>
                    <a:pt x="1294942" y="2590063"/>
                  </a:lnTo>
                  <a:lnTo>
                    <a:pt x="1295400" y="2588945"/>
                  </a:lnTo>
                  <a:lnTo>
                    <a:pt x="1295400" y="2586317"/>
                  </a:lnTo>
                  <a:close/>
                </a:path>
                <a:path w="14820900" h="2592704">
                  <a:moveTo>
                    <a:pt x="1295400" y="1725358"/>
                  </a:moveTo>
                  <a:lnTo>
                    <a:pt x="1294942" y="1724240"/>
                  </a:lnTo>
                  <a:lnTo>
                    <a:pt x="1293075" y="1722374"/>
                  </a:lnTo>
                  <a:lnTo>
                    <a:pt x="1291958" y="1721916"/>
                  </a:lnTo>
                  <a:lnTo>
                    <a:pt x="1289329" y="1721916"/>
                  </a:lnTo>
                  <a:lnTo>
                    <a:pt x="1288211" y="1722374"/>
                  </a:lnTo>
                  <a:lnTo>
                    <a:pt x="1286344" y="1724240"/>
                  </a:lnTo>
                  <a:lnTo>
                    <a:pt x="1285875" y="1725358"/>
                  </a:lnTo>
                  <a:lnTo>
                    <a:pt x="1285875" y="1727987"/>
                  </a:lnTo>
                  <a:lnTo>
                    <a:pt x="1286344" y="1729117"/>
                  </a:lnTo>
                  <a:lnTo>
                    <a:pt x="1288211" y="1730971"/>
                  </a:lnTo>
                  <a:lnTo>
                    <a:pt x="1289329" y="1731441"/>
                  </a:lnTo>
                  <a:lnTo>
                    <a:pt x="1291958" y="1731441"/>
                  </a:lnTo>
                  <a:lnTo>
                    <a:pt x="1293075" y="1730971"/>
                  </a:lnTo>
                  <a:lnTo>
                    <a:pt x="1294942" y="1729117"/>
                  </a:lnTo>
                  <a:lnTo>
                    <a:pt x="1295400" y="1727987"/>
                  </a:lnTo>
                  <a:lnTo>
                    <a:pt x="1295400" y="1725358"/>
                  </a:lnTo>
                  <a:close/>
                </a:path>
                <a:path w="14820900" h="2592704">
                  <a:moveTo>
                    <a:pt x="1295400" y="864412"/>
                  </a:moveTo>
                  <a:lnTo>
                    <a:pt x="1294942" y="863282"/>
                  </a:lnTo>
                  <a:lnTo>
                    <a:pt x="1293075" y="861428"/>
                  </a:lnTo>
                  <a:lnTo>
                    <a:pt x="1291958" y="860958"/>
                  </a:lnTo>
                  <a:lnTo>
                    <a:pt x="1289329" y="860958"/>
                  </a:lnTo>
                  <a:lnTo>
                    <a:pt x="1288211" y="861428"/>
                  </a:lnTo>
                  <a:lnTo>
                    <a:pt x="1286344" y="863282"/>
                  </a:lnTo>
                  <a:lnTo>
                    <a:pt x="1285875" y="864412"/>
                  </a:lnTo>
                  <a:lnTo>
                    <a:pt x="1285875" y="867041"/>
                  </a:lnTo>
                  <a:lnTo>
                    <a:pt x="1286344" y="868159"/>
                  </a:lnTo>
                  <a:lnTo>
                    <a:pt x="1288211" y="870026"/>
                  </a:lnTo>
                  <a:lnTo>
                    <a:pt x="1289329" y="870483"/>
                  </a:lnTo>
                  <a:lnTo>
                    <a:pt x="1291958" y="870483"/>
                  </a:lnTo>
                  <a:lnTo>
                    <a:pt x="1293075" y="870026"/>
                  </a:lnTo>
                  <a:lnTo>
                    <a:pt x="1294942" y="868159"/>
                  </a:lnTo>
                  <a:lnTo>
                    <a:pt x="1295400" y="867041"/>
                  </a:lnTo>
                  <a:lnTo>
                    <a:pt x="1295400" y="864412"/>
                  </a:lnTo>
                  <a:close/>
                </a:path>
                <a:path w="14820900" h="2592704">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14820900" h="2592704">
                  <a:moveTo>
                    <a:pt x="1343025" y="2586317"/>
                  </a:moveTo>
                  <a:lnTo>
                    <a:pt x="1342567" y="2585199"/>
                  </a:lnTo>
                  <a:lnTo>
                    <a:pt x="1340700" y="2583332"/>
                  </a:lnTo>
                  <a:lnTo>
                    <a:pt x="1339583" y="2582862"/>
                  </a:lnTo>
                  <a:lnTo>
                    <a:pt x="1336954" y="2582862"/>
                  </a:lnTo>
                  <a:lnTo>
                    <a:pt x="1335836" y="2583332"/>
                  </a:lnTo>
                  <a:lnTo>
                    <a:pt x="1333969" y="2585199"/>
                  </a:lnTo>
                  <a:lnTo>
                    <a:pt x="1333500" y="2586317"/>
                  </a:lnTo>
                  <a:lnTo>
                    <a:pt x="1333500" y="2588945"/>
                  </a:lnTo>
                  <a:lnTo>
                    <a:pt x="1333969" y="2590063"/>
                  </a:lnTo>
                  <a:lnTo>
                    <a:pt x="1335836" y="2591930"/>
                  </a:lnTo>
                  <a:lnTo>
                    <a:pt x="1336954" y="2592387"/>
                  </a:lnTo>
                  <a:lnTo>
                    <a:pt x="1339583" y="2592387"/>
                  </a:lnTo>
                  <a:lnTo>
                    <a:pt x="1340700" y="2591930"/>
                  </a:lnTo>
                  <a:lnTo>
                    <a:pt x="1342567" y="2590063"/>
                  </a:lnTo>
                  <a:lnTo>
                    <a:pt x="1343025" y="2588945"/>
                  </a:lnTo>
                  <a:lnTo>
                    <a:pt x="1343025" y="2586317"/>
                  </a:lnTo>
                  <a:close/>
                </a:path>
                <a:path w="14820900" h="2592704">
                  <a:moveTo>
                    <a:pt x="1343025" y="1725358"/>
                  </a:moveTo>
                  <a:lnTo>
                    <a:pt x="1342567" y="1724240"/>
                  </a:lnTo>
                  <a:lnTo>
                    <a:pt x="1340700" y="1722374"/>
                  </a:lnTo>
                  <a:lnTo>
                    <a:pt x="1339583" y="1721916"/>
                  </a:lnTo>
                  <a:lnTo>
                    <a:pt x="1336954" y="1721916"/>
                  </a:lnTo>
                  <a:lnTo>
                    <a:pt x="1335836" y="1722374"/>
                  </a:lnTo>
                  <a:lnTo>
                    <a:pt x="1333969" y="1724240"/>
                  </a:lnTo>
                  <a:lnTo>
                    <a:pt x="1333500" y="1725358"/>
                  </a:lnTo>
                  <a:lnTo>
                    <a:pt x="1333500" y="1727987"/>
                  </a:lnTo>
                  <a:lnTo>
                    <a:pt x="1333969" y="1729117"/>
                  </a:lnTo>
                  <a:lnTo>
                    <a:pt x="1335836" y="1730971"/>
                  </a:lnTo>
                  <a:lnTo>
                    <a:pt x="1336954" y="1731441"/>
                  </a:lnTo>
                  <a:lnTo>
                    <a:pt x="1339583" y="1731441"/>
                  </a:lnTo>
                  <a:lnTo>
                    <a:pt x="1340700" y="1730971"/>
                  </a:lnTo>
                  <a:lnTo>
                    <a:pt x="1342567" y="1729117"/>
                  </a:lnTo>
                  <a:lnTo>
                    <a:pt x="1343025" y="1727987"/>
                  </a:lnTo>
                  <a:lnTo>
                    <a:pt x="1343025" y="1725358"/>
                  </a:lnTo>
                  <a:close/>
                </a:path>
                <a:path w="14820900" h="2592704">
                  <a:moveTo>
                    <a:pt x="1343025" y="864412"/>
                  </a:moveTo>
                  <a:lnTo>
                    <a:pt x="1342567" y="863282"/>
                  </a:lnTo>
                  <a:lnTo>
                    <a:pt x="1340700" y="861428"/>
                  </a:lnTo>
                  <a:lnTo>
                    <a:pt x="1339583" y="860958"/>
                  </a:lnTo>
                  <a:lnTo>
                    <a:pt x="1336954" y="860958"/>
                  </a:lnTo>
                  <a:lnTo>
                    <a:pt x="1335836" y="861428"/>
                  </a:lnTo>
                  <a:lnTo>
                    <a:pt x="1333969" y="863282"/>
                  </a:lnTo>
                  <a:lnTo>
                    <a:pt x="1333500" y="864412"/>
                  </a:lnTo>
                  <a:lnTo>
                    <a:pt x="1333500" y="867041"/>
                  </a:lnTo>
                  <a:lnTo>
                    <a:pt x="1333969" y="868159"/>
                  </a:lnTo>
                  <a:lnTo>
                    <a:pt x="1335836" y="870026"/>
                  </a:lnTo>
                  <a:lnTo>
                    <a:pt x="1336954" y="870483"/>
                  </a:lnTo>
                  <a:lnTo>
                    <a:pt x="1339583" y="870483"/>
                  </a:lnTo>
                  <a:lnTo>
                    <a:pt x="1340700" y="870026"/>
                  </a:lnTo>
                  <a:lnTo>
                    <a:pt x="1342567" y="868159"/>
                  </a:lnTo>
                  <a:lnTo>
                    <a:pt x="1343025" y="867041"/>
                  </a:lnTo>
                  <a:lnTo>
                    <a:pt x="1343025" y="864412"/>
                  </a:lnTo>
                  <a:close/>
                </a:path>
                <a:path w="14820900" h="2592704">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14820900" h="2592704">
                  <a:moveTo>
                    <a:pt x="1390650" y="2586317"/>
                  </a:moveTo>
                  <a:lnTo>
                    <a:pt x="1390192" y="2585199"/>
                  </a:lnTo>
                  <a:lnTo>
                    <a:pt x="1388325" y="2583332"/>
                  </a:lnTo>
                  <a:lnTo>
                    <a:pt x="1387208" y="2582862"/>
                  </a:lnTo>
                  <a:lnTo>
                    <a:pt x="1384579" y="2582862"/>
                  </a:lnTo>
                  <a:lnTo>
                    <a:pt x="1383461" y="2583332"/>
                  </a:lnTo>
                  <a:lnTo>
                    <a:pt x="1381594" y="2585199"/>
                  </a:lnTo>
                  <a:lnTo>
                    <a:pt x="1381125" y="2586317"/>
                  </a:lnTo>
                  <a:lnTo>
                    <a:pt x="1381125" y="2588945"/>
                  </a:lnTo>
                  <a:lnTo>
                    <a:pt x="1381594" y="2590063"/>
                  </a:lnTo>
                  <a:lnTo>
                    <a:pt x="1383461" y="2591930"/>
                  </a:lnTo>
                  <a:lnTo>
                    <a:pt x="1384579" y="2592387"/>
                  </a:lnTo>
                  <a:lnTo>
                    <a:pt x="1387208" y="2592387"/>
                  </a:lnTo>
                  <a:lnTo>
                    <a:pt x="1388325" y="2591930"/>
                  </a:lnTo>
                  <a:lnTo>
                    <a:pt x="1390192" y="2590063"/>
                  </a:lnTo>
                  <a:lnTo>
                    <a:pt x="1390650" y="2588945"/>
                  </a:lnTo>
                  <a:lnTo>
                    <a:pt x="1390650" y="2586317"/>
                  </a:lnTo>
                  <a:close/>
                </a:path>
                <a:path w="14820900" h="2592704">
                  <a:moveTo>
                    <a:pt x="1390650" y="1725358"/>
                  </a:moveTo>
                  <a:lnTo>
                    <a:pt x="1390192" y="1724240"/>
                  </a:lnTo>
                  <a:lnTo>
                    <a:pt x="1388325" y="1722374"/>
                  </a:lnTo>
                  <a:lnTo>
                    <a:pt x="1387208" y="1721916"/>
                  </a:lnTo>
                  <a:lnTo>
                    <a:pt x="1384579" y="1721916"/>
                  </a:lnTo>
                  <a:lnTo>
                    <a:pt x="1383461" y="1722374"/>
                  </a:lnTo>
                  <a:lnTo>
                    <a:pt x="1381594" y="1724240"/>
                  </a:lnTo>
                  <a:lnTo>
                    <a:pt x="1381125" y="1725358"/>
                  </a:lnTo>
                  <a:lnTo>
                    <a:pt x="1381125" y="1727987"/>
                  </a:lnTo>
                  <a:lnTo>
                    <a:pt x="1381594" y="1729117"/>
                  </a:lnTo>
                  <a:lnTo>
                    <a:pt x="1383461" y="1730971"/>
                  </a:lnTo>
                  <a:lnTo>
                    <a:pt x="1384579" y="1731441"/>
                  </a:lnTo>
                  <a:lnTo>
                    <a:pt x="1387208" y="1731441"/>
                  </a:lnTo>
                  <a:lnTo>
                    <a:pt x="1388325" y="1730971"/>
                  </a:lnTo>
                  <a:lnTo>
                    <a:pt x="1390192" y="1729117"/>
                  </a:lnTo>
                  <a:lnTo>
                    <a:pt x="1390650" y="1727987"/>
                  </a:lnTo>
                  <a:lnTo>
                    <a:pt x="1390650" y="1725358"/>
                  </a:lnTo>
                  <a:close/>
                </a:path>
                <a:path w="14820900" h="2592704">
                  <a:moveTo>
                    <a:pt x="1390650" y="864412"/>
                  </a:moveTo>
                  <a:lnTo>
                    <a:pt x="1390192" y="863282"/>
                  </a:lnTo>
                  <a:lnTo>
                    <a:pt x="1388325" y="861428"/>
                  </a:lnTo>
                  <a:lnTo>
                    <a:pt x="1387208" y="860958"/>
                  </a:lnTo>
                  <a:lnTo>
                    <a:pt x="1384579" y="860958"/>
                  </a:lnTo>
                  <a:lnTo>
                    <a:pt x="1383461" y="861428"/>
                  </a:lnTo>
                  <a:lnTo>
                    <a:pt x="1381594" y="863282"/>
                  </a:lnTo>
                  <a:lnTo>
                    <a:pt x="1381125" y="864412"/>
                  </a:lnTo>
                  <a:lnTo>
                    <a:pt x="1381125" y="867041"/>
                  </a:lnTo>
                  <a:lnTo>
                    <a:pt x="1381594" y="868159"/>
                  </a:lnTo>
                  <a:lnTo>
                    <a:pt x="1383461" y="870026"/>
                  </a:lnTo>
                  <a:lnTo>
                    <a:pt x="1384579" y="870483"/>
                  </a:lnTo>
                  <a:lnTo>
                    <a:pt x="1387208" y="870483"/>
                  </a:lnTo>
                  <a:lnTo>
                    <a:pt x="1388325" y="870026"/>
                  </a:lnTo>
                  <a:lnTo>
                    <a:pt x="1390192" y="868159"/>
                  </a:lnTo>
                  <a:lnTo>
                    <a:pt x="1390650" y="867041"/>
                  </a:lnTo>
                  <a:lnTo>
                    <a:pt x="1390650" y="864412"/>
                  </a:lnTo>
                  <a:close/>
                </a:path>
                <a:path w="14820900" h="2592704">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14820900" h="2592704">
                  <a:moveTo>
                    <a:pt x="1438275" y="2586317"/>
                  </a:moveTo>
                  <a:lnTo>
                    <a:pt x="1437817" y="2585199"/>
                  </a:lnTo>
                  <a:lnTo>
                    <a:pt x="1435950" y="2583332"/>
                  </a:lnTo>
                  <a:lnTo>
                    <a:pt x="1434833" y="2582862"/>
                  </a:lnTo>
                  <a:lnTo>
                    <a:pt x="1432204" y="2582862"/>
                  </a:lnTo>
                  <a:lnTo>
                    <a:pt x="1431086" y="2583332"/>
                  </a:lnTo>
                  <a:lnTo>
                    <a:pt x="1429219" y="2585199"/>
                  </a:lnTo>
                  <a:lnTo>
                    <a:pt x="1428750" y="2586317"/>
                  </a:lnTo>
                  <a:lnTo>
                    <a:pt x="1428750" y="2588945"/>
                  </a:lnTo>
                  <a:lnTo>
                    <a:pt x="1429219" y="2590063"/>
                  </a:lnTo>
                  <a:lnTo>
                    <a:pt x="1431086" y="2591930"/>
                  </a:lnTo>
                  <a:lnTo>
                    <a:pt x="1432204" y="2592387"/>
                  </a:lnTo>
                  <a:lnTo>
                    <a:pt x="1434833" y="2592387"/>
                  </a:lnTo>
                  <a:lnTo>
                    <a:pt x="1435950" y="2591930"/>
                  </a:lnTo>
                  <a:lnTo>
                    <a:pt x="1437817" y="2590063"/>
                  </a:lnTo>
                  <a:lnTo>
                    <a:pt x="1438275" y="2588945"/>
                  </a:lnTo>
                  <a:lnTo>
                    <a:pt x="1438275" y="2586317"/>
                  </a:lnTo>
                  <a:close/>
                </a:path>
                <a:path w="14820900" h="2592704">
                  <a:moveTo>
                    <a:pt x="1438275" y="1725358"/>
                  </a:moveTo>
                  <a:lnTo>
                    <a:pt x="1437817" y="1724240"/>
                  </a:lnTo>
                  <a:lnTo>
                    <a:pt x="1435950" y="1722374"/>
                  </a:lnTo>
                  <a:lnTo>
                    <a:pt x="1434833" y="1721916"/>
                  </a:lnTo>
                  <a:lnTo>
                    <a:pt x="1432204" y="1721916"/>
                  </a:lnTo>
                  <a:lnTo>
                    <a:pt x="1431086" y="1722374"/>
                  </a:lnTo>
                  <a:lnTo>
                    <a:pt x="1429219" y="1724240"/>
                  </a:lnTo>
                  <a:lnTo>
                    <a:pt x="1428750" y="1725358"/>
                  </a:lnTo>
                  <a:lnTo>
                    <a:pt x="1428750" y="1727987"/>
                  </a:lnTo>
                  <a:lnTo>
                    <a:pt x="1429219" y="1729117"/>
                  </a:lnTo>
                  <a:lnTo>
                    <a:pt x="1431086" y="1730971"/>
                  </a:lnTo>
                  <a:lnTo>
                    <a:pt x="1432204" y="1731441"/>
                  </a:lnTo>
                  <a:lnTo>
                    <a:pt x="1434833" y="1731441"/>
                  </a:lnTo>
                  <a:lnTo>
                    <a:pt x="1435950" y="1730971"/>
                  </a:lnTo>
                  <a:lnTo>
                    <a:pt x="1437817" y="1729117"/>
                  </a:lnTo>
                  <a:lnTo>
                    <a:pt x="1438275" y="1727987"/>
                  </a:lnTo>
                  <a:lnTo>
                    <a:pt x="1438275" y="1725358"/>
                  </a:lnTo>
                  <a:close/>
                </a:path>
                <a:path w="14820900" h="2592704">
                  <a:moveTo>
                    <a:pt x="1438275" y="864412"/>
                  </a:moveTo>
                  <a:lnTo>
                    <a:pt x="1437817" y="863282"/>
                  </a:lnTo>
                  <a:lnTo>
                    <a:pt x="1435950" y="861428"/>
                  </a:lnTo>
                  <a:lnTo>
                    <a:pt x="1434833" y="860958"/>
                  </a:lnTo>
                  <a:lnTo>
                    <a:pt x="1432204" y="860958"/>
                  </a:lnTo>
                  <a:lnTo>
                    <a:pt x="1431086" y="861428"/>
                  </a:lnTo>
                  <a:lnTo>
                    <a:pt x="1429219" y="863282"/>
                  </a:lnTo>
                  <a:lnTo>
                    <a:pt x="1428750" y="864412"/>
                  </a:lnTo>
                  <a:lnTo>
                    <a:pt x="1428750" y="867041"/>
                  </a:lnTo>
                  <a:lnTo>
                    <a:pt x="1429219" y="868159"/>
                  </a:lnTo>
                  <a:lnTo>
                    <a:pt x="1431086" y="870026"/>
                  </a:lnTo>
                  <a:lnTo>
                    <a:pt x="1432204" y="870483"/>
                  </a:lnTo>
                  <a:lnTo>
                    <a:pt x="1434833" y="870483"/>
                  </a:lnTo>
                  <a:lnTo>
                    <a:pt x="1435950" y="870026"/>
                  </a:lnTo>
                  <a:lnTo>
                    <a:pt x="1437817" y="868159"/>
                  </a:lnTo>
                  <a:lnTo>
                    <a:pt x="1438275" y="867041"/>
                  </a:lnTo>
                  <a:lnTo>
                    <a:pt x="1438275" y="864412"/>
                  </a:lnTo>
                  <a:close/>
                </a:path>
                <a:path w="14820900" h="2592704">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14820900" h="2592704">
                  <a:moveTo>
                    <a:pt x="1485900" y="2586317"/>
                  </a:moveTo>
                  <a:lnTo>
                    <a:pt x="1485442" y="2585199"/>
                  </a:lnTo>
                  <a:lnTo>
                    <a:pt x="1483575" y="2583332"/>
                  </a:lnTo>
                  <a:lnTo>
                    <a:pt x="1482458" y="2582862"/>
                  </a:lnTo>
                  <a:lnTo>
                    <a:pt x="1479829" y="2582862"/>
                  </a:lnTo>
                  <a:lnTo>
                    <a:pt x="1478711" y="2583332"/>
                  </a:lnTo>
                  <a:lnTo>
                    <a:pt x="1476844" y="2585199"/>
                  </a:lnTo>
                  <a:lnTo>
                    <a:pt x="1476375" y="2586317"/>
                  </a:lnTo>
                  <a:lnTo>
                    <a:pt x="1476375" y="2588945"/>
                  </a:lnTo>
                  <a:lnTo>
                    <a:pt x="1476844" y="2590063"/>
                  </a:lnTo>
                  <a:lnTo>
                    <a:pt x="1478711" y="2591930"/>
                  </a:lnTo>
                  <a:lnTo>
                    <a:pt x="1479829" y="2592387"/>
                  </a:lnTo>
                  <a:lnTo>
                    <a:pt x="1482458" y="2592387"/>
                  </a:lnTo>
                  <a:lnTo>
                    <a:pt x="1483575" y="2591930"/>
                  </a:lnTo>
                  <a:lnTo>
                    <a:pt x="1485442" y="2590063"/>
                  </a:lnTo>
                  <a:lnTo>
                    <a:pt x="1485900" y="2588945"/>
                  </a:lnTo>
                  <a:lnTo>
                    <a:pt x="1485900" y="2586317"/>
                  </a:lnTo>
                  <a:close/>
                </a:path>
                <a:path w="14820900" h="2592704">
                  <a:moveTo>
                    <a:pt x="1485900" y="1725358"/>
                  </a:moveTo>
                  <a:lnTo>
                    <a:pt x="1485442" y="1724240"/>
                  </a:lnTo>
                  <a:lnTo>
                    <a:pt x="1483575" y="1722374"/>
                  </a:lnTo>
                  <a:lnTo>
                    <a:pt x="1482458" y="1721916"/>
                  </a:lnTo>
                  <a:lnTo>
                    <a:pt x="1479829" y="1721916"/>
                  </a:lnTo>
                  <a:lnTo>
                    <a:pt x="1478711" y="1722374"/>
                  </a:lnTo>
                  <a:lnTo>
                    <a:pt x="1476844" y="1724240"/>
                  </a:lnTo>
                  <a:lnTo>
                    <a:pt x="1476375" y="1725358"/>
                  </a:lnTo>
                  <a:lnTo>
                    <a:pt x="1476375" y="1727987"/>
                  </a:lnTo>
                  <a:lnTo>
                    <a:pt x="1476844" y="1729117"/>
                  </a:lnTo>
                  <a:lnTo>
                    <a:pt x="1478711" y="1730971"/>
                  </a:lnTo>
                  <a:lnTo>
                    <a:pt x="1479829" y="1731441"/>
                  </a:lnTo>
                  <a:lnTo>
                    <a:pt x="1482458" y="1731441"/>
                  </a:lnTo>
                  <a:lnTo>
                    <a:pt x="1483575" y="1730971"/>
                  </a:lnTo>
                  <a:lnTo>
                    <a:pt x="1485442" y="1729117"/>
                  </a:lnTo>
                  <a:lnTo>
                    <a:pt x="1485900" y="1727987"/>
                  </a:lnTo>
                  <a:lnTo>
                    <a:pt x="1485900" y="1725358"/>
                  </a:lnTo>
                  <a:close/>
                </a:path>
                <a:path w="14820900" h="2592704">
                  <a:moveTo>
                    <a:pt x="1485900" y="864412"/>
                  </a:moveTo>
                  <a:lnTo>
                    <a:pt x="1485442" y="863282"/>
                  </a:lnTo>
                  <a:lnTo>
                    <a:pt x="1483575" y="861428"/>
                  </a:lnTo>
                  <a:lnTo>
                    <a:pt x="1482458" y="860958"/>
                  </a:lnTo>
                  <a:lnTo>
                    <a:pt x="1479829" y="860958"/>
                  </a:lnTo>
                  <a:lnTo>
                    <a:pt x="1478711" y="861428"/>
                  </a:lnTo>
                  <a:lnTo>
                    <a:pt x="1476844" y="863282"/>
                  </a:lnTo>
                  <a:lnTo>
                    <a:pt x="1476375" y="864412"/>
                  </a:lnTo>
                  <a:lnTo>
                    <a:pt x="1476375" y="867041"/>
                  </a:lnTo>
                  <a:lnTo>
                    <a:pt x="1476844" y="868159"/>
                  </a:lnTo>
                  <a:lnTo>
                    <a:pt x="1478711" y="870026"/>
                  </a:lnTo>
                  <a:lnTo>
                    <a:pt x="1479829" y="870483"/>
                  </a:lnTo>
                  <a:lnTo>
                    <a:pt x="1482458" y="870483"/>
                  </a:lnTo>
                  <a:lnTo>
                    <a:pt x="1483575" y="870026"/>
                  </a:lnTo>
                  <a:lnTo>
                    <a:pt x="1485442" y="868159"/>
                  </a:lnTo>
                  <a:lnTo>
                    <a:pt x="1485900" y="867041"/>
                  </a:lnTo>
                  <a:lnTo>
                    <a:pt x="1485900" y="864412"/>
                  </a:lnTo>
                  <a:close/>
                </a:path>
                <a:path w="14820900" h="2592704">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14820900" h="2592704">
                  <a:moveTo>
                    <a:pt x="1533525" y="2586317"/>
                  </a:moveTo>
                  <a:lnTo>
                    <a:pt x="1533067" y="2585199"/>
                  </a:lnTo>
                  <a:lnTo>
                    <a:pt x="1531200" y="2583332"/>
                  </a:lnTo>
                  <a:lnTo>
                    <a:pt x="1530083" y="2582862"/>
                  </a:lnTo>
                  <a:lnTo>
                    <a:pt x="1527454" y="2582862"/>
                  </a:lnTo>
                  <a:lnTo>
                    <a:pt x="1526336" y="2583332"/>
                  </a:lnTo>
                  <a:lnTo>
                    <a:pt x="1524469" y="2585199"/>
                  </a:lnTo>
                  <a:lnTo>
                    <a:pt x="1524000" y="2586317"/>
                  </a:lnTo>
                  <a:lnTo>
                    <a:pt x="1524000" y="2588945"/>
                  </a:lnTo>
                  <a:lnTo>
                    <a:pt x="1524469" y="2590063"/>
                  </a:lnTo>
                  <a:lnTo>
                    <a:pt x="1526336" y="2591930"/>
                  </a:lnTo>
                  <a:lnTo>
                    <a:pt x="1527454" y="2592387"/>
                  </a:lnTo>
                  <a:lnTo>
                    <a:pt x="1530083" y="2592387"/>
                  </a:lnTo>
                  <a:lnTo>
                    <a:pt x="1531200" y="2591930"/>
                  </a:lnTo>
                  <a:lnTo>
                    <a:pt x="1533067" y="2590063"/>
                  </a:lnTo>
                  <a:lnTo>
                    <a:pt x="1533525" y="2588945"/>
                  </a:lnTo>
                  <a:lnTo>
                    <a:pt x="1533525" y="2586317"/>
                  </a:lnTo>
                  <a:close/>
                </a:path>
                <a:path w="14820900" h="2592704">
                  <a:moveTo>
                    <a:pt x="1533525" y="1725358"/>
                  </a:moveTo>
                  <a:lnTo>
                    <a:pt x="1533067" y="1724240"/>
                  </a:lnTo>
                  <a:lnTo>
                    <a:pt x="1531200" y="1722374"/>
                  </a:lnTo>
                  <a:lnTo>
                    <a:pt x="1530083" y="1721916"/>
                  </a:lnTo>
                  <a:lnTo>
                    <a:pt x="1527454" y="1721916"/>
                  </a:lnTo>
                  <a:lnTo>
                    <a:pt x="1526336" y="1722374"/>
                  </a:lnTo>
                  <a:lnTo>
                    <a:pt x="1524469" y="1724240"/>
                  </a:lnTo>
                  <a:lnTo>
                    <a:pt x="1524000" y="1725358"/>
                  </a:lnTo>
                  <a:lnTo>
                    <a:pt x="1524000" y="1727987"/>
                  </a:lnTo>
                  <a:lnTo>
                    <a:pt x="1524469" y="1729117"/>
                  </a:lnTo>
                  <a:lnTo>
                    <a:pt x="1526336" y="1730971"/>
                  </a:lnTo>
                  <a:lnTo>
                    <a:pt x="1527454" y="1731441"/>
                  </a:lnTo>
                  <a:lnTo>
                    <a:pt x="1530083" y="1731441"/>
                  </a:lnTo>
                  <a:lnTo>
                    <a:pt x="1531200" y="1730971"/>
                  </a:lnTo>
                  <a:lnTo>
                    <a:pt x="1533067" y="1729117"/>
                  </a:lnTo>
                  <a:lnTo>
                    <a:pt x="1533525" y="1727987"/>
                  </a:lnTo>
                  <a:lnTo>
                    <a:pt x="1533525" y="1725358"/>
                  </a:lnTo>
                  <a:close/>
                </a:path>
                <a:path w="14820900" h="2592704">
                  <a:moveTo>
                    <a:pt x="1533525" y="864412"/>
                  </a:moveTo>
                  <a:lnTo>
                    <a:pt x="1533067" y="863282"/>
                  </a:lnTo>
                  <a:lnTo>
                    <a:pt x="1531200" y="861428"/>
                  </a:lnTo>
                  <a:lnTo>
                    <a:pt x="1530083" y="860958"/>
                  </a:lnTo>
                  <a:lnTo>
                    <a:pt x="1527454" y="860958"/>
                  </a:lnTo>
                  <a:lnTo>
                    <a:pt x="1526336" y="861428"/>
                  </a:lnTo>
                  <a:lnTo>
                    <a:pt x="1524469" y="863282"/>
                  </a:lnTo>
                  <a:lnTo>
                    <a:pt x="1524000" y="864412"/>
                  </a:lnTo>
                  <a:lnTo>
                    <a:pt x="1524000" y="867041"/>
                  </a:lnTo>
                  <a:lnTo>
                    <a:pt x="1524469" y="868159"/>
                  </a:lnTo>
                  <a:lnTo>
                    <a:pt x="1526336" y="870026"/>
                  </a:lnTo>
                  <a:lnTo>
                    <a:pt x="1527454" y="870483"/>
                  </a:lnTo>
                  <a:lnTo>
                    <a:pt x="1530083" y="870483"/>
                  </a:lnTo>
                  <a:lnTo>
                    <a:pt x="1531200" y="870026"/>
                  </a:lnTo>
                  <a:lnTo>
                    <a:pt x="1533067" y="868159"/>
                  </a:lnTo>
                  <a:lnTo>
                    <a:pt x="1533525" y="867041"/>
                  </a:lnTo>
                  <a:lnTo>
                    <a:pt x="1533525" y="864412"/>
                  </a:lnTo>
                  <a:close/>
                </a:path>
                <a:path w="14820900" h="2592704">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14820900" h="2592704">
                  <a:moveTo>
                    <a:pt x="1581150" y="2586317"/>
                  </a:moveTo>
                  <a:lnTo>
                    <a:pt x="1580692" y="2585199"/>
                  </a:lnTo>
                  <a:lnTo>
                    <a:pt x="1578825" y="2583332"/>
                  </a:lnTo>
                  <a:lnTo>
                    <a:pt x="1577708" y="2582862"/>
                  </a:lnTo>
                  <a:lnTo>
                    <a:pt x="1575079" y="2582862"/>
                  </a:lnTo>
                  <a:lnTo>
                    <a:pt x="1573961" y="2583332"/>
                  </a:lnTo>
                  <a:lnTo>
                    <a:pt x="1572094" y="2585199"/>
                  </a:lnTo>
                  <a:lnTo>
                    <a:pt x="1571625" y="2586317"/>
                  </a:lnTo>
                  <a:lnTo>
                    <a:pt x="1571625" y="2588945"/>
                  </a:lnTo>
                  <a:lnTo>
                    <a:pt x="1572094" y="2590063"/>
                  </a:lnTo>
                  <a:lnTo>
                    <a:pt x="1573961" y="2591930"/>
                  </a:lnTo>
                  <a:lnTo>
                    <a:pt x="1575079" y="2592387"/>
                  </a:lnTo>
                  <a:lnTo>
                    <a:pt x="1577708" y="2592387"/>
                  </a:lnTo>
                  <a:lnTo>
                    <a:pt x="1578825" y="2591930"/>
                  </a:lnTo>
                  <a:lnTo>
                    <a:pt x="1580692" y="2590063"/>
                  </a:lnTo>
                  <a:lnTo>
                    <a:pt x="1581150" y="2588945"/>
                  </a:lnTo>
                  <a:lnTo>
                    <a:pt x="1581150" y="2586317"/>
                  </a:lnTo>
                  <a:close/>
                </a:path>
                <a:path w="14820900" h="2592704">
                  <a:moveTo>
                    <a:pt x="1581150" y="1725358"/>
                  </a:moveTo>
                  <a:lnTo>
                    <a:pt x="1580692" y="1724240"/>
                  </a:lnTo>
                  <a:lnTo>
                    <a:pt x="1578825" y="1722374"/>
                  </a:lnTo>
                  <a:lnTo>
                    <a:pt x="1577708" y="1721916"/>
                  </a:lnTo>
                  <a:lnTo>
                    <a:pt x="1575079" y="1721916"/>
                  </a:lnTo>
                  <a:lnTo>
                    <a:pt x="1573961" y="1722374"/>
                  </a:lnTo>
                  <a:lnTo>
                    <a:pt x="1572094" y="1724240"/>
                  </a:lnTo>
                  <a:lnTo>
                    <a:pt x="1571625" y="1725358"/>
                  </a:lnTo>
                  <a:lnTo>
                    <a:pt x="1571625" y="1727987"/>
                  </a:lnTo>
                  <a:lnTo>
                    <a:pt x="1572094" y="1729117"/>
                  </a:lnTo>
                  <a:lnTo>
                    <a:pt x="1573961" y="1730971"/>
                  </a:lnTo>
                  <a:lnTo>
                    <a:pt x="1575079" y="1731441"/>
                  </a:lnTo>
                  <a:lnTo>
                    <a:pt x="1577708" y="1731441"/>
                  </a:lnTo>
                  <a:lnTo>
                    <a:pt x="1578825" y="1730971"/>
                  </a:lnTo>
                  <a:lnTo>
                    <a:pt x="1580692" y="1729117"/>
                  </a:lnTo>
                  <a:lnTo>
                    <a:pt x="1581150" y="1727987"/>
                  </a:lnTo>
                  <a:lnTo>
                    <a:pt x="1581150" y="1725358"/>
                  </a:lnTo>
                  <a:close/>
                </a:path>
                <a:path w="14820900" h="2592704">
                  <a:moveTo>
                    <a:pt x="1581150" y="864412"/>
                  </a:moveTo>
                  <a:lnTo>
                    <a:pt x="1580692" y="863282"/>
                  </a:lnTo>
                  <a:lnTo>
                    <a:pt x="1578825" y="861428"/>
                  </a:lnTo>
                  <a:lnTo>
                    <a:pt x="1577708" y="860958"/>
                  </a:lnTo>
                  <a:lnTo>
                    <a:pt x="1575079" y="860958"/>
                  </a:lnTo>
                  <a:lnTo>
                    <a:pt x="1573961" y="861428"/>
                  </a:lnTo>
                  <a:lnTo>
                    <a:pt x="1572094" y="863282"/>
                  </a:lnTo>
                  <a:lnTo>
                    <a:pt x="1571625" y="864412"/>
                  </a:lnTo>
                  <a:lnTo>
                    <a:pt x="1571625" y="867041"/>
                  </a:lnTo>
                  <a:lnTo>
                    <a:pt x="1572094" y="868159"/>
                  </a:lnTo>
                  <a:lnTo>
                    <a:pt x="1573961" y="870026"/>
                  </a:lnTo>
                  <a:lnTo>
                    <a:pt x="1575079" y="870483"/>
                  </a:lnTo>
                  <a:lnTo>
                    <a:pt x="1577708" y="870483"/>
                  </a:lnTo>
                  <a:lnTo>
                    <a:pt x="1578825" y="870026"/>
                  </a:lnTo>
                  <a:lnTo>
                    <a:pt x="1580692" y="868159"/>
                  </a:lnTo>
                  <a:lnTo>
                    <a:pt x="1581150" y="867041"/>
                  </a:lnTo>
                  <a:lnTo>
                    <a:pt x="1581150" y="864412"/>
                  </a:lnTo>
                  <a:close/>
                </a:path>
                <a:path w="14820900" h="2592704">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14820900" h="2592704">
                  <a:moveTo>
                    <a:pt x="1628775" y="2586317"/>
                  </a:moveTo>
                  <a:lnTo>
                    <a:pt x="1628317" y="2585199"/>
                  </a:lnTo>
                  <a:lnTo>
                    <a:pt x="1626450" y="2583332"/>
                  </a:lnTo>
                  <a:lnTo>
                    <a:pt x="1625333" y="2582862"/>
                  </a:lnTo>
                  <a:lnTo>
                    <a:pt x="1622704" y="2582862"/>
                  </a:lnTo>
                  <a:lnTo>
                    <a:pt x="1621586" y="2583332"/>
                  </a:lnTo>
                  <a:lnTo>
                    <a:pt x="1619719" y="2585199"/>
                  </a:lnTo>
                  <a:lnTo>
                    <a:pt x="1619250" y="2586317"/>
                  </a:lnTo>
                  <a:lnTo>
                    <a:pt x="1619250" y="2588945"/>
                  </a:lnTo>
                  <a:lnTo>
                    <a:pt x="1619719" y="2590063"/>
                  </a:lnTo>
                  <a:lnTo>
                    <a:pt x="1621586" y="2591930"/>
                  </a:lnTo>
                  <a:lnTo>
                    <a:pt x="1622704" y="2592387"/>
                  </a:lnTo>
                  <a:lnTo>
                    <a:pt x="1625333" y="2592387"/>
                  </a:lnTo>
                  <a:lnTo>
                    <a:pt x="1626450" y="2591930"/>
                  </a:lnTo>
                  <a:lnTo>
                    <a:pt x="1628317" y="2590063"/>
                  </a:lnTo>
                  <a:lnTo>
                    <a:pt x="1628775" y="2588945"/>
                  </a:lnTo>
                  <a:lnTo>
                    <a:pt x="1628775" y="2586317"/>
                  </a:lnTo>
                  <a:close/>
                </a:path>
                <a:path w="14820900" h="2592704">
                  <a:moveTo>
                    <a:pt x="1628775" y="1725358"/>
                  </a:moveTo>
                  <a:lnTo>
                    <a:pt x="1628317" y="1724240"/>
                  </a:lnTo>
                  <a:lnTo>
                    <a:pt x="1626450" y="1722374"/>
                  </a:lnTo>
                  <a:lnTo>
                    <a:pt x="1625333" y="1721916"/>
                  </a:lnTo>
                  <a:lnTo>
                    <a:pt x="1622704" y="1721916"/>
                  </a:lnTo>
                  <a:lnTo>
                    <a:pt x="1621586" y="1722374"/>
                  </a:lnTo>
                  <a:lnTo>
                    <a:pt x="1619719" y="1724240"/>
                  </a:lnTo>
                  <a:lnTo>
                    <a:pt x="1619250" y="1725358"/>
                  </a:lnTo>
                  <a:lnTo>
                    <a:pt x="1619250" y="1727987"/>
                  </a:lnTo>
                  <a:lnTo>
                    <a:pt x="1619719" y="1729117"/>
                  </a:lnTo>
                  <a:lnTo>
                    <a:pt x="1621586" y="1730971"/>
                  </a:lnTo>
                  <a:lnTo>
                    <a:pt x="1622704" y="1731441"/>
                  </a:lnTo>
                  <a:lnTo>
                    <a:pt x="1625333" y="1731441"/>
                  </a:lnTo>
                  <a:lnTo>
                    <a:pt x="1626450" y="1730971"/>
                  </a:lnTo>
                  <a:lnTo>
                    <a:pt x="1628317" y="1729117"/>
                  </a:lnTo>
                  <a:lnTo>
                    <a:pt x="1628775" y="1727987"/>
                  </a:lnTo>
                  <a:lnTo>
                    <a:pt x="1628775" y="1725358"/>
                  </a:lnTo>
                  <a:close/>
                </a:path>
                <a:path w="14820900" h="2592704">
                  <a:moveTo>
                    <a:pt x="1628775" y="864412"/>
                  </a:moveTo>
                  <a:lnTo>
                    <a:pt x="1628317" y="863282"/>
                  </a:lnTo>
                  <a:lnTo>
                    <a:pt x="1626450" y="861428"/>
                  </a:lnTo>
                  <a:lnTo>
                    <a:pt x="1625333" y="860958"/>
                  </a:lnTo>
                  <a:lnTo>
                    <a:pt x="1622704" y="860958"/>
                  </a:lnTo>
                  <a:lnTo>
                    <a:pt x="1621586" y="861428"/>
                  </a:lnTo>
                  <a:lnTo>
                    <a:pt x="1619719" y="863282"/>
                  </a:lnTo>
                  <a:lnTo>
                    <a:pt x="1619250" y="864412"/>
                  </a:lnTo>
                  <a:lnTo>
                    <a:pt x="1619250" y="867041"/>
                  </a:lnTo>
                  <a:lnTo>
                    <a:pt x="1619719" y="868159"/>
                  </a:lnTo>
                  <a:lnTo>
                    <a:pt x="1621586" y="870026"/>
                  </a:lnTo>
                  <a:lnTo>
                    <a:pt x="1622704" y="870483"/>
                  </a:lnTo>
                  <a:lnTo>
                    <a:pt x="1625333" y="870483"/>
                  </a:lnTo>
                  <a:lnTo>
                    <a:pt x="1626450" y="870026"/>
                  </a:lnTo>
                  <a:lnTo>
                    <a:pt x="1628317" y="868159"/>
                  </a:lnTo>
                  <a:lnTo>
                    <a:pt x="1628775" y="867041"/>
                  </a:lnTo>
                  <a:lnTo>
                    <a:pt x="1628775" y="864412"/>
                  </a:lnTo>
                  <a:close/>
                </a:path>
                <a:path w="14820900" h="2592704">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14820900" h="2592704">
                  <a:moveTo>
                    <a:pt x="1676400" y="2586317"/>
                  </a:moveTo>
                  <a:lnTo>
                    <a:pt x="1675942" y="2585199"/>
                  </a:lnTo>
                  <a:lnTo>
                    <a:pt x="1674075" y="2583332"/>
                  </a:lnTo>
                  <a:lnTo>
                    <a:pt x="1672958" y="2582862"/>
                  </a:lnTo>
                  <a:lnTo>
                    <a:pt x="1670329" y="2582862"/>
                  </a:lnTo>
                  <a:lnTo>
                    <a:pt x="1669211" y="2583332"/>
                  </a:lnTo>
                  <a:lnTo>
                    <a:pt x="1667344" y="2585199"/>
                  </a:lnTo>
                  <a:lnTo>
                    <a:pt x="1666875" y="2586317"/>
                  </a:lnTo>
                  <a:lnTo>
                    <a:pt x="1666875" y="2588945"/>
                  </a:lnTo>
                  <a:lnTo>
                    <a:pt x="1667344" y="2590063"/>
                  </a:lnTo>
                  <a:lnTo>
                    <a:pt x="1669211" y="2591930"/>
                  </a:lnTo>
                  <a:lnTo>
                    <a:pt x="1670329" y="2592387"/>
                  </a:lnTo>
                  <a:lnTo>
                    <a:pt x="1672958" y="2592387"/>
                  </a:lnTo>
                  <a:lnTo>
                    <a:pt x="1674075" y="2591930"/>
                  </a:lnTo>
                  <a:lnTo>
                    <a:pt x="1675942" y="2590063"/>
                  </a:lnTo>
                  <a:lnTo>
                    <a:pt x="1676400" y="2588945"/>
                  </a:lnTo>
                  <a:lnTo>
                    <a:pt x="1676400" y="2586317"/>
                  </a:lnTo>
                  <a:close/>
                </a:path>
                <a:path w="14820900" h="2592704">
                  <a:moveTo>
                    <a:pt x="1676400" y="1725358"/>
                  </a:moveTo>
                  <a:lnTo>
                    <a:pt x="1675942" y="1724240"/>
                  </a:lnTo>
                  <a:lnTo>
                    <a:pt x="1674075" y="1722374"/>
                  </a:lnTo>
                  <a:lnTo>
                    <a:pt x="1672958" y="1721916"/>
                  </a:lnTo>
                  <a:lnTo>
                    <a:pt x="1670329" y="1721916"/>
                  </a:lnTo>
                  <a:lnTo>
                    <a:pt x="1669211" y="1722374"/>
                  </a:lnTo>
                  <a:lnTo>
                    <a:pt x="1667344" y="1724240"/>
                  </a:lnTo>
                  <a:lnTo>
                    <a:pt x="1666875" y="1725358"/>
                  </a:lnTo>
                  <a:lnTo>
                    <a:pt x="1666875" y="1727987"/>
                  </a:lnTo>
                  <a:lnTo>
                    <a:pt x="1667344" y="1729117"/>
                  </a:lnTo>
                  <a:lnTo>
                    <a:pt x="1669211" y="1730971"/>
                  </a:lnTo>
                  <a:lnTo>
                    <a:pt x="1670329" y="1731441"/>
                  </a:lnTo>
                  <a:lnTo>
                    <a:pt x="1672958" y="1731441"/>
                  </a:lnTo>
                  <a:lnTo>
                    <a:pt x="1674075" y="1730971"/>
                  </a:lnTo>
                  <a:lnTo>
                    <a:pt x="1675942" y="1729117"/>
                  </a:lnTo>
                  <a:lnTo>
                    <a:pt x="1676400" y="1727987"/>
                  </a:lnTo>
                  <a:lnTo>
                    <a:pt x="1676400" y="1725358"/>
                  </a:lnTo>
                  <a:close/>
                </a:path>
                <a:path w="14820900" h="2592704">
                  <a:moveTo>
                    <a:pt x="1676400" y="864412"/>
                  </a:moveTo>
                  <a:lnTo>
                    <a:pt x="1675942" y="863282"/>
                  </a:lnTo>
                  <a:lnTo>
                    <a:pt x="1674075" y="861428"/>
                  </a:lnTo>
                  <a:lnTo>
                    <a:pt x="1672958" y="860958"/>
                  </a:lnTo>
                  <a:lnTo>
                    <a:pt x="1670329" y="860958"/>
                  </a:lnTo>
                  <a:lnTo>
                    <a:pt x="1669211" y="861428"/>
                  </a:lnTo>
                  <a:lnTo>
                    <a:pt x="1667344" y="863282"/>
                  </a:lnTo>
                  <a:lnTo>
                    <a:pt x="1666875" y="864412"/>
                  </a:lnTo>
                  <a:lnTo>
                    <a:pt x="1666875" y="867041"/>
                  </a:lnTo>
                  <a:lnTo>
                    <a:pt x="1667344" y="868159"/>
                  </a:lnTo>
                  <a:lnTo>
                    <a:pt x="1669211" y="870026"/>
                  </a:lnTo>
                  <a:lnTo>
                    <a:pt x="1670329" y="870483"/>
                  </a:lnTo>
                  <a:lnTo>
                    <a:pt x="1672958" y="870483"/>
                  </a:lnTo>
                  <a:lnTo>
                    <a:pt x="1674075" y="870026"/>
                  </a:lnTo>
                  <a:lnTo>
                    <a:pt x="1675942" y="868159"/>
                  </a:lnTo>
                  <a:lnTo>
                    <a:pt x="1676400" y="867041"/>
                  </a:lnTo>
                  <a:lnTo>
                    <a:pt x="1676400" y="864412"/>
                  </a:lnTo>
                  <a:close/>
                </a:path>
                <a:path w="14820900" h="2592704">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14820900" h="2592704">
                  <a:moveTo>
                    <a:pt x="1724025" y="2586317"/>
                  </a:moveTo>
                  <a:lnTo>
                    <a:pt x="1723567" y="2585199"/>
                  </a:lnTo>
                  <a:lnTo>
                    <a:pt x="1721700" y="2583332"/>
                  </a:lnTo>
                  <a:lnTo>
                    <a:pt x="1720583" y="2582862"/>
                  </a:lnTo>
                  <a:lnTo>
                    <a:pt x="1717954" y="2582862"/>
                  </a:lnTo>
                  <a:lnTo>
                    <a:pt x="1716836" y="2583332"/>
                  </a:lnTo>
                  <a:lnTo>
                    <a:pt x="1714969" y="2585199"/>
                  </a:lnTo>
                  <a:lnTo>
                    <a:pt x="1714500" y="2586317"/>
                  </a:lnTo>
                  <a:lnTo>
                    <a:pt x="1714500" y="2588945"/>
                  </a:lnTo>
                  <a:lnTo>
                    <a:pt x="1714969" y="2590063"/>
                  </a:lnTo>
                  <a:lnTo>
                    <a:pt x="1716836" y="2591930"/>
                  </a:lnTo>
                  <a:lnTo>
                    <a:pt x="1717954" y="2592387"/>
                  </a:lnTo>
                  <a:lnTo>
                    <a:pt x="1720583" y="2592387"/>
                  </a:lnTo>
                  <a:lnTo>
                    <a:pt x="1721700" y="2591930"/>
                  </a:lnTo>
                  <a:lnTo>
                    <a:pt x="1723567" y="2590063"/>
                  </a:lnTo>
                  <a:lnTo>
                    <a:pt x="1724025" y="2588945"/>
                  </a:lnTo>
                  <a:lnTo>
                    <a:pt x="1724025" y="2586317"/>
                  </a:lnTo>
                  <a:close/>
                </a:path>
                <a:path w="14820900" h="2592704">
                  <a:moveTo>
                    <a:pt x="1724025" y="1725358"/>
                  </a:moveTo>
                  <a:lnTo>
                    <a:pt x="1723567" y="1724240"/>
                  </a:lnTo>
                  <a:lnTo>
                    <a:pt x="1721700" y="1722374"/>
                  </a:lnTo>
                  <a:lnTo>
                    <a:pt x="1720583" y="1721916"/>
                  </a:lnTo>
                  <a:lnTo>
                    <a:pt x="1717954" y="1721916"/>
                  </a:lnTo>
                  <a:lnTo>
                    <a:pt x="1716836" y="1722374"/>
                  </a:lnTo>
                  <a:lnTo>
                    <a:pt x="1714969" y="1724240"/>
                  </a:lnTo>
                  <a:lnTo>
                    <a:pt x="1714500" y="1725358"/>
                  </a:lnTo>
                  <a:lnTo>
                    <a:pt x="1714500" y="1727987"/>
                  </a:lnTo>
                  <a:lnTo>
                    <a:pt x="1714969" y="1729117"/>
                  </a:lnTo>
                  <a:lnTo>
                    <a:pt x="1716836" y="1730971"/>
                  </a:lnTo>
                  <a:lnTo>
                    <a:pt x="1717954" y="1731441"/>
                  </a:lnTo>
                  <a:lnTo>
                    <a:pt x="1720583" y="1731441"/>
                  </a:lnTo>
                  <a:lnTo>
                    <a:pt x="1721700" y="1730971"/>
                  </a:lnTo>
                  <a:lnTo>
                    <a:pt x="1723567" y="1729117"/>
                  </a:lnTo>
                  <a:lnTo>
                    <a:pt x="1724025" y="1727987"/>
                  </a:lnTo>
                  <a:lnTo>
                    <a:pt x="1724025" y="1725358"/>
                  </a:lnTo>
                  <a:close/>
                </a:path>
                <a:path w="14820900" h="2592704">
                  <a:moveTo>
                    <a:pt x="1724025" y="864412"/>
                  </a:moveTo>
                  <a:lnTo>
                    <a:pt x="1723567" y="863282"/>
                  </a:lnTo>
                  <a:lnTo>
                    <a:pt x="1721700" y="861428"/>
                  </a:lnTo>
                  <a:lnTo>
                    <a:pt x="1720583" y="860958"/>
                  </a:lnTo>
                  <a:lnTo>
                    <a:pt x="1717954" y="860958"/>
                  </a:lnTo>
                  <a:lnTo>
                    <a:pt x="1716836" y="861428"/>
                  </a:lnTo>
                  <a:lnTo>
                    <a:pt x="1714969" y="863282"/>
                  </a:lnTo>
                  <a:lnTo>
                    <a:pt x="1714500" y="864412"/>
                  </a:lnTo>
                  <a:lnTo>
                    <a:pt x="1714500" y="867041"/>
                  </a:lnTo>
                  <a:lnTo>
                    <a:pt x="1714969" y="868159"/>
                  </a:lnTo>
                  <a:lnTo>
                    <a:pt x="1716836" y="870026"/>
                  </a:lnTo>
                  <a:lnTo>
                    <a:pt x="1717954" y="870483"/>
                  </a:lnTo>
                  <a:lnTo>
                    <a:pt x="1720583" y="870483"/>
                  </a:lnTo>
                  <a:lnTo>
                    <a:pt x="1721700" y="870026"/>
                  </a:lnTo>
                  <a:lnTo>
                    <a:pt x="1723567" y="868159"/>
                  </a:lnTo>
                  <a:lnTo>
                    <a:pt x="1724025" y="867041"/>
                  </a:lnTo>
                  <a:lnTo>
                    <a:pt x="1724025" y="864412"/>
                  </a:lnTo>
                  <a:close/>
                </a:path>
                <a:path w="14820900" h="2592704">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14820900" h="2592704">
                  <a:moveTo>
                    <a:pt x="1771650" y="2586317"/>
                  </a:moveTo>
                  <a:lnTo>
                    <a:pt x="1771192" y="2585199"/>
                  </a:lnTo>
                  <a:lnTo>
                    <a:pt x="1769325" y="2583332"/>
                  </a:lnTo>
                  <a:lnTo>
                    <a:pt x="1768208" y="2582862"/>
                  </a:lnTo>
                  <a:lnTo>
                    <a:pt x="1765579" y="2582862"/>
                  </a:lnTo>
                  <a:lnTo>
                    <a:pt x="1764461" y="2583332"/>
                  </a:lnTo>
                  <a:lnTo>
                    <a:pt x="1762594" y="2585199"/>
                  </a:lnTo>
                  <a:lnTo>
                    <a:pt x="1762125" y="2586317"/>
                  </a:lnTo>
                  <a:lnTo>
                    <a:pt x="1762125" y="2588945"/>
                  </a:lnTo>
                  <a:lnTo>
                    <a:pt x="1762594" y="2590063"/>
                  </a:lnTo>
                  <a:lnTo>
                    <a:pt x="1764461" y="2591930"/>
                  </a:lnTo>
                  <a:lnTo>
                    <a:pt x="1765579" y="2592387"/>
                  </a:lnTo>
                  <a:lnTo>
                    <a:pt x="1768208" y="2592387"/>
                  </a:lnTo>
                  <a:lnTo>
                    <a:pt x="1769325" y="2591930"/>
                  </a:lnTo>
                  <a:lnTo>
                    <a:pt x="1771192" y="2590063"/>
                  </a:lnTo>
                  <a:lnTo>
                    <a:pt x="1771650" y="2588945"/>
                  </a:lnTo>
                  <a:lnTo>
                    <a:pt x="1771650" y="2586317"/>
                  </a:lnTo>
                  <a:close/>
                </a:path>
                <a:path w="14820900" h="2592704">
                  <a:moveTo>
                    <a:pt x="1771650" y="1725358"/>
                  </a:moveTo>
                  <a:lnTo>
                    <a:pt x="1771192" y="1724240"/>
                  </a:lnTo>
                  <a:lnTo>
                    <a:pt x="1769325" y="1722374"/>
                  </a:lnTo>
                  <a:lnTo>
                    <a:pt x="1768208" y="1721916"/>
                  </a:lnTo>
                  <a:lnTo>
                    <a:pt x="1765579" y="1721916"/>
                  </a:lnTo>
                  <a:lnTo>
                    <a:pt x="1764461" y="1722374"/>
                  </a:lnTo>
                  <a:lnTo>
                    <a:pt x="1762594" y="1724240"/>
                  </a:lnTo>
                  <a:lnTo>
                    <a:pt x="1762125" y="1725358"/>
                  </a:lnTo>
                  <a:lnTo>
                    <a:pt x="1762125" y="1727987"/>
                  </a:lnTo>
                  <a:lnTo>
                    <a:pt x="1762594" y="1729117"/>
                  </a:lnTo>
                  <a:lnTo>
                    <a:pt x="1764461" y="1730971"/>
                  </a:lnTo>
                  <a:lnTo>
                    <a:pt x="1765579" y="1731441"/>
                  </a:lnTo>
                  <a:lnTo>
                    <a:pt x="1768208" y="1731441"/>
                  </a:lnTo>
                  <a:lnTo>
                    <a:pt x="1769325" y="1730971"/>
                  </a:lnTo>
                  <a:lnTo>
                    <a:pt x="1771192" y="1729117"/>
                  </a:lnTo>
                  <a:lnTo>
                    <a:pt x="1771650" y="1727987"/>
                  </a:lnTo>
                  <a:lnTo>
                    <a:pt x="1771650" y="1725358"/>
                  </a:lnTo>
                  <a:close/>
                </a:path>
                <a:path w="14820900" h="2592704">
                  <a:moveTo>
                    <a:pt x="1771650" y="864412"/>
                  </a:moveTo>
                  <a:lnTo>
                    <a:pt x="1771192" y="863282"/>
                  </a:lnTo>
                  <a:lnTo>
                    <a:pt x="1769325" y="861428"/>
                  </a:lnTo>
                  <a:lnTo>
                    <a:pt x="1768208" y="860958"/>
                  </a:lnTo>
                  <a:lnTo>
                    <a:pt x="1765579" y="860958"/>
                  </a:lnTo>
                  <a:lnTo>
                    <a:pt x="1764461" y="861428"/>
                  </a:lnTo>
                  <a:lnTo>
                    <a:pt x="1762594" y="863282"/>
                  </a:lnTo>
                  <a:lnTo>
                    <a:pt x="1762125" y="864412"/>
                  </a:lnTo>
                  <a:lnTo>
                    <a:pt x="1762125" y="867041"/>
                  </a:lnTo>
                  <a:lnTo>
                    <a:pt x="1762594" y="868159"/>
                  </a:lnTo>
                  <a:lnTo>
                    <a:pt x="1764461" y="870026"/>
                  </a:lnTo>
                  <a:lnTo>
                    <a:pt x="1765579" y="870483"/>
                  </a:lnTo>
                  <a:lnTo>
                    <a:pt x="1768208" y="870483"/>
                  </a:lnTo>
                  <a:lnTo>
                    <a:pt x="1769325" y="870026"/>
                  </a:lnTo>
                  <a:lnTo>
                    <a:pt x="1771192" y="868159"/>
                  </a:lnTo>
                  <a:lnTo>
                    <a:pt x="1771650" y="867041"/>
                  </a:lnTo>
                  <a:lnTo>
                    <a:pt x="1771650" y="864412"/>
                  </a:lnTo>
                  <a:close/>
                </a:path>
                <a:path w="14820900" h="2592704">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14820900" h="2592704">
                  <a:moveTo>
                    <a:pt x="1819275" y="2586317"/>
                  </a:moveTo>
                  <a:lnTo>
                    <a:pt x="1818817" y="2585199"/>
                  </a:lnTo>
                  <a:lnTo>
                    <a:pt x="1816950" y="2583332"/>
                  </a:lnTo>
                  <a:lnTo>
                    <a:pt x="1815833" y="2582862"/>
                  </a:lnTo>
                  <a:lnTo>
                    <a:pt x="1813204" y="2582862"/>
                  </a:lnTo>
                  <a:lnTo>
                    <a:pt x="1812086" y="2583332"/>
                  </a:lnTo>
                  <a:lnTo>
                    <a:pt x="1810219" y="2585199"/>
                  </a:lnTo>
                  <a:lnTo>
                    <a:pt x="1809750" y="2586317"/>
                  </a:lnTo>
                  <a:lnTo>
                    <a:pt x="1809750" y="2588945"/>
                  </a:lnTo>
                  <a:lnTo>
                    <a:pt x="1810219" y="2590063"/>
                  </a:lnTo>
                  <a:lnTo>
                    <a:pt x="1812086" y="2591930"/>
                  </a:lnTo>
                  <a:lnTo>
                    <a:pt x="1813204" y="2592387"/>
                  </a:lnTo>
                  <a:lnTo>
                    <a:pt x="1815833" y="2592387"/>
                  </a:lnTo>
                  <a:lnTo>
                    <a:pt x="1816950" y="2591930"/>
                  </a:lnTo>
                  <a:lnTo>
                    <a:pt x="1818817" y="2590063"/>
                  </a:lnTo>
                  <a:lnTo>
                    <a:pt x="1819275" y="2588945"/>
                  </a:lnTo>
                  <a:lnTo>
                    <a:pt x="1819275" y="2586317"/>
                  </a:lnTo>
                  <a:close/>
                </a:path>
                <a:path w="14820900" h="2592704">
                  <a:moveTo>
                    <a:pt x="1819275" y="1725358"/>
                  </a:moveTo>
                  <a:lnTo>
                    <a:pt x="1818817" y="1724240"/>
                  </a:lnTo>
                  <a:lnTo>
                    <a:pt x="1816950" y="1722374"/>
                  </a:lnTo>
                  <a:lnTo>
                    <a:pt x="1815833" y="1721916"/>
                  </a:lnTo>
                  <a:lnTo>
                    <a:pt x="1813204" y="1721916"/>
                  </a:lnTo>
                  <a:lnTo>
                    <a:pt x="1812086" y="1722374"/>
                  </a:lnTo>
                  <a:lnTo>
                    <a:pt x="1810219" y="1724240"/>
                  </a:lnTo>
                  <a:lnTo>
                    <a:pt x="1809750" y="1725358"/>
                  </a:lnTo>
                  <a:lnTo>
                    <a:pt x="1809750" y="1727987"/>
                  </a:lnTo>
                  <a:lnTo>
                    <a:pt x="1810219" y="1729117"/>
                  </a:lnTo>
                  <a:lnTo>
                    <a:pt x="1812086" y="1730971"/>
                  </a:lnTo>
                  <a:lnTo>
                    <a:pt x="1813204" y="1731441"/>
                  </a:lnTo>
                  <a:lnTo>
                    <a:pt x="1815833" y="1731441"/>
                  </a:lnTo>
                  <a:lnTo>
                    <a:pt x="1816950" y="1730971"/>
                  </a:lnTo>
                  <a:lnTo>
                    <a:pt x="1818817" y="1729117"/>
                  </a:lnTo>
                  <a:lnTo>
                    <a:pt x="1819275" y="1727987"/>
                  </a:lnTo>
                  <a:lnTo>
                    <a:pt x="1819275" y="1725358"/>
                  </a:lnTo>
                  <a:close/>
                </a:path>
                <a:path w="14820900" h="2592704">
                  <a:moveTo>
                    <a:pt x="1819275" y="864412"/>
                  </a:moveTo>
                  <a:lnTo>
                    <a:pt x="1818817" y="863282"/>
                  </a:lnTo>
                  <a:lnTo>
                    <a:pt x="1816950" y="861428"/>
                  </a:lnTo>
                  <a:lnTo>
                    <a:pt x="1815833" y="860958"/>
                  </a:lnTo>
                  <a:lnTo>
                    <a:pt x="1813204" y="860958"/>
                  </a:lnTo>
                  <a:lnTo>
                    <a:pt x="1812086" y="861428"/>
                  </a:lnTo>
                  <a:lnTo>
                    <a:pt x="1810219" y="863282"/>
                  </a:lnTo>
                  <a:lnTo>
                    <a:pt x="1809750" y="864412"/>
                  </a:lnTo>
                  <a:lnTo>
                    <a:pt x="1809750" y="867041"/>
                  </a:lnTo>
                  <a:lnTo>
                    <a:pt x="1810219" y="868159"/>
                  </a:lnTo>
                  <a:lnTo>
                    <a:pt x="1812086" y="870026"/>
                  </a:lnTo>
                  <a:lnTo>
                    <a:pt x="1813204" y="870483"/>
                  </a:lnTo>
                  <a:lnTo>
                    <a:pt x="1815833" y="870483"/>
                  </a:lnTo>
                  <a:lnTo>
                    <a:pt x="1816950" y="870026"/>
                  </a:lnTo>
                  <a:lnTo>
                    <a:pt x="1818817" y="868159"/>
                  </a:lnTo>
                  <a:lnTo>
                    <a:pt x="1819275" y="867041"/>
                  </a:lnTo>
                  <a:lnTo>
                    <a:pt x="1819275" y="864412"/>
                  </a:lnTo>
                  <a:close/>
                </a:path>
                <a:path w="14820900" h="2592704">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14820900" h="2592704">
                  <a:moveTo>
                    <a:pt x="1866900" y="2586317"/>
                  </a:moveTo>
                  <a:lnTo>
                    <a:pt x="1866442" y="2585199"/>
                  </a:lnTo>
                  <a:lnTo>
                    <a:pt x="1864575" y="2583332"/>
                  </a:lnTo>
                  <a:lnTo>
                    <a:pt x="1863458" y="2582862"/>
                  </a:lnTo>
                  <a:lnTo>
                    <a:pt x="1860829" y="2582862"/>
                  </a:lnTo>
                  <a:lnTo>
                    <a:pt x="1859711" y="2583332"/>
                  </a:lnTo>
                  <a:lnTo>
                    <a:pt x="1857844" y="2585199"/>
                  </a:lnTo>
                  <a:lnTo>
                    <a:pt x="1857375" y="2586317"/>
                  </a:lnTo>
                  <a:lnTo>
                    <a:pt x="1857375" y="2588945"/>
                  </a:lnTo>
                  <a:lnTo>
                    <a:pt x="1857844" y="2590063"/>
                  </a:lnTo>
                  <a:lnTo>
                    <a:pt x="1859711" y="2591930"/>
                  </a:lnTo>
                  <a:lnTo>
                    <a:pt x="1860829" y="2592387"/>
                  </a:lnTo>
                  <a:lnTo>
                    <a:pt x="1863458" y="2592387"/>
                  </a:lnTo>
                  <a:lnTo>
                    <a:pt x="1864575" y="2591930"/>
                  </a:lnTo>
                  <a:lnTo>
                    <a:pt x="1866442" y="2590063"/>
                  </a:lnTo>
                  <a:lnTo>
                    <a:pt x="1866900" y="2588945"/>
                  </a:lnTo>
                  <a:lnTo>
                    <a:pt x="1866900" y="2586317"/>
                  </a:lnTo>
                  <a:close/>
                </a:path>
                <a:path w="14820900" h="2592704">
                  <a:moveTo>
                    <a:pt x="1866900" y="1725358"/>
                  </a:moveTo>
                  <a:lnTo>
                    <a:pt x="1866442" y="1724240"/>
                  </a:lnTo>
                  <a:lnTo>
                    <a:pt x="1864575" y="1722374"/>
                  </a:lnTo>
                  <a:lnTo>
                    <a:pt x="1863458" y="1721916"/>
                  </a:lnTo>
                  <a:lnTo>
                    <a:pt x="1860829" y="1721916"/>
                  </a:lnTo>
                  <a:lnTo>
                    <a:pt x="1859711" y="1722374"/>
                  </a:lnTo>
                  <a:lnTo>
                    <a:pt x="1857844" y="1724240"/>
                  </a:lnTo>
                  <a:lnTo>
                    <a:pt x="1857375" y="1725358"/>
                  </a:lnTo>
                  <a:lnTo>
                    <a:pt x="1857375" y="1727987"/>
                  </a:lnTo>
                  <a:lnTo>
                    <a:pt x="1857844" y="1729117"/>
                  </a:lnTo>
                  <a:lnTo>
                    <a:pt x="1859711" y="1730971"/>
                  </a:lnTo>
                  <a:lnTo>
                    <a:pt x="1860829" y="1731441"/>
                  </a:lnTo>
                  <a:lnTo>
                    <a:pt x="1863458" y="1731441"/>
                  </a:lnTo>
                  <a:lnTo>
                    <a:pt x="1864575" y="1730971"/>
                  </a:lnTo>
                  <a:lnTo>
                    <a:pt x="1866442" y="1729117"/>
                  </a:lnTo>
                  <a:lnTo>
                    <a:pt x="1866900" y="1727987"/>
                  </a:lnTo>
                  <a:lnTo>
                    <a:pt x="1866900" y="1725358"/>
                  </a:lnTo>
                  <a:close/>
                </a:path>
                <a:path w="14820900" h="2592704">
                  <a:moveTo>
                    <a:pt x="1866900" y="864412"/>
                  </a:moveTo>
                  <a:lnTo>
                    <a:pt x="1866442" y="863282"/>
                  </a:lnTo>
                  <a:lnTo>
                    <a:pt x="1864575" y="861428"/>
                  </a:lnTo>
                  <a:lnTo>
                    <a:pt x="1863458" y="860958"/>
                  </a:lnTo>
                  <a:lnTo>
                    <a:pt x="1860829" y="860958"/>
                  </a:lnTo>
                  <a:lnTo>
                    <a:pt x="1859711" y="861428"/>
                  </a:lnTo>
                  <a:lnTo>
                    <a:pt x="1857844" y="863282"/>
                  </a:lnTo>
                  <a:lnTo>
                    <a:pt x="1857375" y="864412"/>
                  </a:lnTo>
                  <a:lnTo>
                    <a:pt x="1857375" y="867041"/>
                  </a:lnTo>
                  <a:lnTo>
                    <a:pt x="1857844" y="868159"/>
                  </a:lnTo>
                  <a:lnTo>
                    <a:pt x="1859711" y="870026"/>
                  </a:lnTo>
                  <a:lnTo>
                    <a:pt x="1860829" y="870483"/>
                  </a:lnTo>
                  <a:lnTo>
                    <a:pt x="1863458" y="870483"/>
                  </a:lnTo>
                  <a:lnTo>
                    <a:pt x="1864575" y="870026"/>
                  </a:lnTo>
                  <a:lnTo>
                    <a:pt x="1866442" y="868159"/>
                  </a:lnTo>
                  <a:lnTo>
                    <a:pt x="1866900" y="867041"/>
                  </a:lnTo>
                  <a:lnTo>
                    <a:pt x="1866900" y="864412"/>
                  </a:lnTo>
                  <a:close/>
                </a:path>
                <a:path w="14820900" h="2592704">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14820900" h="2592704">
                  <a:moveTo>
                    <a:pt x="1914525" y="2586317"/>
                  </a:moveTo>
                  <a:lnTo>
                    <a:pt x="1914067" y="2585199"/>
                  </a:lnTo>
                  <a:lnTo>
                    <a:pt x="1912200" y="2583332"/>
                  </a:lnTo>
                  <a:lnTo>
                    <a:pt x="1911083" y="2582862"/>
                  </a:lnTo>
                  <a:lnTo>
                    <a:pt x="1908454" y="2582862"/>
                  </a:lnTo>
                  <a:lnTo>
                    <a:pt x="1907336" y="2583332"/>
                  </a:lnTo>
                  <a:lnTo>
                    <a:pt x="1905469" y="2585199"/>
                  </a:lnTo>
                  <a:lnTo>
                    <a:pt x="1905000" y="2586317"/>
                  </a:lnTo>
                  <a:lnTo>
                    <a:pt x="1905000" y="2588945"/>
                  </a:lnTo>
                  <a:lnTo>
                    <a:pt x="1905469" y="2590063"/>
                  </a:lnTo>
                  <a:lnTo>
                    <a:pt x="1907336" y="2591930"/>
                  </a:lnTo>
                  <a:lnTo>
                    <a:pt x="1908454" y="2592387"/>
                  </a:lnTo>
                  <a:lnTo>
                    <a:pt x="1911083" y="2592387"/>
                  </a:lnTo>
                  <a:lnTo>
                    <a:pt x="1912200" y="2591930"/>
                  </a:lnTo>
                  <a:lnTo>
                    <a:pt x="1914067" y="2590063"/>
                  </a:lnTo>
                  <a:lnTo>
                    <a:pt x="1914525" y="2588945"/>
                  </a:lnTo>
                  <a:lnTo>
                    <a:pt x="1914525" y="2586317"/>
                  </a:lnTo>
                  <a:close/>
                </a:path>
                <a:path w="14820900" h="2592704">
                  <a:moveTo>
                    <a:pt x="1914525" y="1725358"/>
                  </a:moveTo>
                  <a:lnTo>
                    <a:pt x="1914067" y="1724240"/>
                  </a:lnTo>
                  <a:lnTo>
                    <a:pt x="1912200" y="1722374"/>
                  </a:lnTo>
                  <a:lnTo>
                    <a:pt x="1911083" y="1721916"/>
                  </a:lnTo>
                  <a:lnTo>
                    <a:pt x="1908454" y="1721916"/>
                  </a:lnTo>
                  <a:lnTo>
                    <a:pt x="1907336" y="1722374"/>
                  </a:lnTo>
                  <a:lnTo>
                    <a:pt x="1905469" y="1724240"/>
                  </a:lnTo>
                  <a:lnTo>
                    <a:pt x="1905000" y="1725358"/>
                  </a:lnTo>
                  <a:lnTo>
                    <a:pt x="1905000" y="1727987"/>
                  </a:lnTo>
                  <a:lnTo>
                    <a:pt x="1905469" y="1729117"/>
                  </a:lnTo>
                  <a:lnTo>
                    <a:pt x="1907336" y="1730971"/>
                  </a:lnTo>
                  <a:lnTo>
                    <a:pt x="1908454" y="1731441"/>
                  </a:lnTo>
                  <a:lnTo>
                    <a:pt x="1911083" y="1731441"/>
                  </a:lnTo>
                  <a:lnTo>
                    <a:pt x="1912200" y="1730971"/>
                  </a:lnTo>
                  <a:lnTo>
                    <a:pt x="1914067" y="1729117"/>
                  </a:lnTo>
                  <a:lnTo>
                    <a:pt x="1914525" y="1727987"/>
                  </a:lnTo>
                  <a:lnTo>
                    <a:pt x="1914525" y="1725358"/>
                  </a:lnTo>
                  <a:close/>
                </a:path>
                <a:path w="14820900" h="2592704">
                  <a:moveTo>
                    <a:pt x="1914525" y="864412"/>
                  </a:moveTo>
                  <a:lnTo>
                    <a:pt x="1914067" y="863282"/>
                  </a:lnTo>
                  <a:lnTo>
                    <a:pt x="1912200" y="861428"/>
                  </a:lnTo>
                  <a:lnTo>
                    <a:pt x="1911083" y="860958"/>
                  </a:lnTo>
                  <a:lnTo>
                    <a:pt x="1908454" y="860958"/>
                  </a:lnTo>
                  <a:lnTo>
                    <a:pt x="1907336" y="861428"/>
                  </a:lnTo>
                  <a:lnTo>
                    <a:pt x="1905469" y="863282"/>
                  </a:lnTo>
                  <a:lnTo>
                    <a:pt x="1905000" y="864412"/>
                  </a:lnTo>
                  <a:lnTo>
                    <a:pt x="1905000" y="867041"/>
                  </a:lnTo>
                  <a:lnTo>
                    <a:pt x="1905469" y="868159"/>
                  </a:lnTo>
                  <a:lnTo>
                    <a:pt x="1907336" y="870026"/>
                  </a:lnTo>
                  <a:lnTo>
                    <a:pt x="1908454" y="870483"/>
                  </a:lnTo>
                  <a:lnTo>
                    <a:pt x="1911083" y="870483"/>
                  </a:lnTo>
                  <a:lnTo>
                    <a:pt x="1912200" y="870026"/>
                  </a:lnTo>
                  <a:lnTo>
                    <a:pt x="1914067" y="868159"/>
                  </a:lnTo>
                  <a:lnTo>
                    <a:pt x="1914525" y="867041"/>
                  </a:lnTo>
                  <a:lnTo>
                    <a:pt x="1914525" y="864412"/>
                  </a:lnTo>
                  <a:close/>
                </a:path>
                <a:path w="14820900" h="2592704">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14820900" h="2592704">
                  <a:moveTo>
                    <a:pt x="1962150" y="2586317"/>
                  </a:moveTo>
                  <a:lnTo>
                    <a:pt x="1961692" y="2585199"/>
                  </a:lnTo>
                  <a:lnTo>
                    <a:pt x="1959825" y="2583332"/>
                  </a:lnTo>
                  <a:lnTo>
                    <a:pt x="1958708" y="2582862"/>
                  </a:lnTo>
                  <a:lnTo>
                    <a:pt x="1956079" y="2582862"/>
                  </a:lnTo>
                  <a:lnTo>
                    <a:pt x="1954961" y="2583332"/>
                  </a:lnTo>
                  <a:lnTo>
                    <a:pt x="1953094" y="2585199"/>
                  </a:lnTo>
                  <a:lnTo>
                    <a:pt x="1952625" y="2586317"/>
                  </a:lnTo>
                  <a:lnTo>
                    <a:pt x="1952625" y="2588945"/>
                  </a:lnTo>
                  <a:lnTo>
                    <a:pt x="1953094" y="2590063"/>
                  </a:lnTo>
                  <a:lnTo>
                    <a:pt x="1954961" y="2591930"/>
                  </a:lnTo>
                  <a:lnTo>
                    <a:pt x="1956079" y="2592387"/>
                  </a:lnTo>
                  <a:lnTo>
                    <a:pt x="1958708" y="2592387"/>
                  </a:lnTo>
                  <a:lnTo>
                    <a:pt x="1959825" y="2591930"/>
                  </a:lnTo>
                  <a:lnTo>
                    <a:pt x="1961692" y="2590063"/>
                  </a:lnTo>
                  <a:lnTo>
                    <a:pt x="1962150" y="2588945"/>
                  </a:lnTo>
                  <a:lnTo>
                    <a:pt x="1962150" y="2586317"/>
                  </a:lnTo>
                  <a:close/>
                </a:path>
                <a:path w="14820900" h="2592704">
                  <a:moveTo>
                    <a:pt x="1962150" y="1725358"/>
                  </a:moveTo>
                  <a:lnTo>
                    <a:pt x="1961692" y="1724240"/>
                  </a:lnTo>
                  <a:lnTo>
                    <a:pt x="1959825" y="1722374"/>
                  </a:lnTo>
                  <a:lnTo>
                    <a:pt x="1958708" y="1721916"/>
                  </a:lnTo>
                  <a:lnTo>
                    <a:pt x="1956079" y="1721916"/>
                  </a:lnTo>
                  <a:lnTo>
                    <a:pt x="1954961" y="1722374"/>
                  </a:lnTo>
                  <a:lnTo>
                    <a:pt x="1953094" y="1724240"/>
                  </a:lnTo>
                  <a:lnTo>
                    <a:pt x="1952625" y="1725358"/>
                  </a:lnTo>
                  <a:lnTo>
                    <a:pt x="1952625" y="1727987"/>
                  </a:lnTo>
                  <a:lnTo>
                    <a:pt x="1953094" y="1729117"/>
                  </a:lnTo>
                  <a:lnTo>
                    <a:pt x="1954961" y="1730971"/>
                  </a:lnTo>
                  <a:lnTo>
                    <a:pt x="1956079" y="1731441"/>
                  </a:lnTo>
                  <a:lnTo>
                    <a:pt x="1958708" y="1731441"/>
                  </a:lnTo>
                  <a:lnTo>
                    <a:pt x="1959825" y="1730971"/>
                  </a:lnTo>
                  <a:lnTo>
                    <a:pt x="1961692" y="1729117"/>
                  </a:lnTo>
                  <a:lnTo>
                    <a:pt x="1962150" y="1727987"/>
                  </a:lnTo>
                  <a:lnTo>
                    <a:pt x="1962150" y="1725358"/>
                  </a:lnTo>
                  <a:close/>
                </a:path>
                <a:path w="14820900" h="2592704">
                  <a:moveTo>
                    <a:pt x="1962150" y="864412"/>
                  </a:moveTo>
                  <a:lnTo>
                    <a:pt x="1961692" y="863282"/>
                  </a:lnTo>
                  <a:lnTo>
                    <a:pt x="1959825" y="861428"/>
                  </a:lnTo>
                  <a:lnTo>
                    <a:pt x="1958708" y="860958"/>
                  </a:lnTo>
                  <a:lnTo>
                    <a:pt x="1956079" y="860958"/>
                  </a:lnTo>
                  <a:lnTo>
                    <a:pt x="1954961" y="861428"/>
                  </a:lnTo>
                  <a:lnTo>
                    <a:pt x="1953094" y="863282"/>
                  </a:lnTo>
                  <a:lnTo>
                    <a:pt x="1952625" y="864412"/>
                  </a:lnTo>
                  <a:lnTo>
                    <a:pt x="1952625" y="867041"/>
                  </a:lnTo>
                  <a:lnTo>
                    <a:pt x="1953094" y="868159"/>
                  </a:lnTo>
                  <a:lnTo>
                    <a:pt x="1954961" y="870026"/>
                  </a:lnTo>
                  <a:lnTo>
                    <a:pt x="1956079" y="870483"/>
                  </a:lnTo>
                  <a:lnTo>
                    <a:pt x="1958708" y="870483"/>
                  </a:lnTo>
                  <a:lnTo>
                    <a:pt x="1959825" y="870026"/>
                  </a:lnTo>
                  <a:lnTo>
                    <a:pt x="1961692" y="868159"/>
                  </a:lnTo>
                  <a:lnTo>
                    <a:pt x="1962150" y="867041"/>
                  </a:lnTo>
                  <a:lnTo>
                    <a:pt x="1962150" y="864412"/>
                  </a:lnTo>
                  <a:close/>
                </a:path>
                <a:path w="14820900" h="2592704">
                  <a:moveTo>
                    <a:pt x="1962150"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50" y="6083"/>
                  </a:lnTo>
                  <a:lnTo>
                    <a:pt x="1962150" y="3454"/>
                  </a:lnTo>
                  <a:close/>
                </a:path>
                <a:path w="14820900" h="2592704">
                  <a:moveTo>
                    <a:pt x="2009775" y="2586317"/>
                  </a:moveTo>
                  <a:lnTo>
                    <a:pt x="2009317" y="2585199"/>
                  </a:lnTo>
                  <a:lnTo>
                    <a:pt x="2007450" y="2583332"/>
                  </a:lnTo>
                  <a:lnTo>
                    <a:pt x="2006333" y="2582862"/>
                  </a:lnTo>
                  <a:lnTo>
                    <a:pt x="2003704" y="2582862"/>
                  </a:lnTo>
                  <a:lnTo>
                    <a:pt x="2002586" y="2583332"/>
                  </a:lnTo>
                  <a:lnTo>
                    <a:pt x="2000719" y="2585199"/>
                  </a:lnTo>
                  <a:lnTo>
                    <a:pt x="2000250" y="2586317"/>
                  </a:lnTo>
                  <a:lnTo>
                    <a:pt x="2000250" y="2588945"/>
                  </a:lnTo>
                  <a:lnTo>
                    <a:pt x="2000719" y="2590063"/>
                  </a:lnTo>
                  <a:lnTo>
                    <a:pt x="2002586" y="2591930"/>
                  </a:lnTo>
                  <a:lnTo>
                    <a:pt x="2003704" y="2592387"/>
                  </a:lnTo>
                  <a:lnTo>
                    <a:pt x="2006333" y="2592387"/>
                  </a:lnTo>
                  <a:lnTo>
                    <a:pt x="2007450" y="2591930"/>
                  </a:lnTo>
                  <a:lnTo>
                    <a:pt x="2009317" y="2590063"/>
                  </a:lnTo>
                  <a:lnTo>
                    <a:pt x="2009775" y="2588945"/>
                  </a:lnTo>
                  <a:lnTo>
                    <a:pt x="2009775" y="2586317"/>
                  </a:lnTo>
                  <a:close/>
                </a:path>
                <a:path w="14820900" h="2592704">
                  <a:moveTo>
                    <a:pt x="2009775" y="1725358"/>
                  </a:moveTo>
                  <a:lnTo>
                    <a:pt x="2009317" y="1724240"/>
                  </a:lnTo>
                  <a:lnTo>
                    <a:pt x="2007450" y="1722374"/>
                  </a:lnTo>
                  <a:lnTo>
                    <a:pt x="2006333" y="1721916"/>
                  </a:lnTo>
                  <a:lnTo>
                    <a:pt x="2003704" y="1721916"/>
                  </a:lnTo>
                  <a:lnTo>
                    <a:pt x="2002586" y="1722374"/>
                  </a:lnTo>
                  <a:lnTo>
                    <a:pt x="2000719" y="1724240"/>
                  </a:lnTo>
                  <a:lnTo>
                    <a:pt x="2000250" y="1725358"/>
                  </a:lnTo>
                  <a:lnTo>
                    <a:pt x="2000250" y="1727987"/>
                  </a:lnTo>
                  <a:lnTo>
                    <a:pt x="2000719" y="1729117"/>
                  </a:lnTo>
                  <a:lnTo>
                    <a:pt x="2002586" y="1730971"/>
                  </a:lnTo>
                  <a:lnTo>
                    <a:pt x="2003704" y="1731441"/>
                  </a:lnTo>
                  <a:lnTo>
                    <a:pt x="2006333" y="1731441"/>
                  </a:lnTo>
                  <a:lnTo>
                    <a:pt x="2007450" y="1730971"/>
                  </a:lnTo>
                  <a:lnTo>
                    <a:pt x="2009317" y="1729117"/>
                  </a:lnTo>
                  <a:lnTo>
                    <a:pt x="2009775" y="1727987"/>
                  </a:lnTo>
                  <a:lnTo>
                    <a:pt x="2009775" y="1725358"/>
                  </a:lnTo>
                  <a:close/>
                </a:path>
                <a:path w="14820900" h="2592704">
                  <a:moveTo>
                    <a:pt x="2009775" y="864412"/>
                  </a:moveTo>
                  <a:lnTo>
                    <a:pt x="2009317" y="863282"/>
                  </a:lnTo>
                  <a:lnTo>
                    <a:pt x="2007450" y="861428"/>
                  </a:lnTo>
                  <a:lnTo>
                    <a:pt x="2006333" y="860958"/>
                  </a:lnTo>
                  <a:lnTo>
                    <a:pt x="2003704" y="860958"/>
                  </a:lnTo>
                  <a:lnTo>
                    <a:pt x="2002586" y="861428"/>
                  </a:lnTo>
                  <a:lnTo>
                    <a:pt x="2000719" y="863282"/>
                  </a:lnTo>
                  <a:lnTo>
                    <a:pt x="2000250" y="864412"/>
                  </a:lnTo>
                  <a:lnTo>
                    <a:pt x="2000250" y="867041"/>
                  </a:lnTo>
                  <a:lnTo>
                    <a:pt x="2000719" y="868159"/>
                  </a:lnTo>
                  <a:lnTo>
                    <a:pt x="2002586" y="870026"/>
                  </a:lnTo>
                  <a:lnTo>
                    <a:pt x="2003704" y="870483"/>
                  </a:lnTo>
                  <a:lnTo>
                    <a:pt x="2006333" y="870483"/>
                  </a:lnTo>
                  <a:lnTo>
                    <a:pt x="2007450" y="870026"/>
                  </a:lnTo>
                  <a:lnTo>
                    <a:pt x="2009317" y="868159"/>
                  </a:lnTo>
                  <a:lnTo>
                    <a:pt x="2009775" y="867041"/>
                  </a:lnTo>
                  <a:lnTo>
                    <a:pt x="2009775" y="864412"/>
                  </a:lnTo>
                  <a:close/>
                </a:path>
                <a:path w="14820900" h="2592704">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14820900" h="2592704">
                  <a:moveTo>
                    <a:pt x="2057400" y="2586317"/>
                  </a:moveTo>
                  <a:lnTo>
                    <a:pt x="2056942" y="2585199"/>
                  </a:lnTo>
                  <a:lnTo>
                    <a:pt x="2055075" y="2583332"/>
                  </a:lnTo>
                  <a:lnTo>
                    <a:pt x="2053958" y="2582862"/>
                  </a:lnTo>
                  <a:lnTo>
                    <a:pt x="2051329" y="2582862"/>
                  </a:lnTo>
                  <a:lnTo>
                    <a:pt x="2050211" y="2583332"/>
                  </a:lnTo>
                  <a:lnTo>
                    <a:pt x="2048344" y="2585199"/>
                  </a:lnTo>
                  <a:lnTo>
                    <a:pt x="2047875" y="2586317"/>
                  </a:lnTo>
                  <a:lnTo>
                    <a:pt x="2047875" y="2588945"/>
                  </a:lnTo>
                  <a:lnTo>
                    <a:pt x="2048344" y="2590063"/>
                  </a:lnTo>
                  <a:lnTo>
                    <a:pt x="2050211" y="2591930"/>
                  </a:lnTo>
                  <a:lnTo>
                    <a:pt x="2051329" y="2592387"/>
                  </a:lnTo>
                  <a:lnTo>
                    <a:pt x="2053958" y="2592387"/>
                  </a:lnTo>
                  <a:lnTo>
                    <a:pt x="2055075" y="2591930"/>
                  </a:lnTo>
                  <a:lnTo>
                    <a:pt x="2056942" y="2590063"/>
                  </a:lnTo>
                  <a:lnTo>
                    <a:pt x="2057400" y="2588945"/>
                  </a:lnTo>
                  <a:lnTo>
                    <a:pt x="2057400" y="2586317"/>
                  </a:lnTo>
                  <a:close/>
                </a:path>
                <a:path w="14820900" h="2592704">
                  <a:moveTo>
                    <a:pt x="2057400" y="1725358"/>
                  </a:moveTo>
                  <a:lnTo>
                    <a:pt x="2056942" y="1724240"/>
                  </a:lnTo>
                  <a:lnTo>
                    <a:pt x="2055075" y="1722374"/>
                  </a:lnTo>
                  <a:lnTo>
                    <a:pt x="2053958" y="1721916"/>
                  </a:lnTo>
                  <a:lnTo>
                    <a:pt x="2051329" y="1721916"/>
                  </a:lnTo>
                  <a:lnTo>
                    <a:pt x="2050211" y="1722374"/>
                  </a:lnTo>
                  <a:lnTo>
                    <a:pt x="2048344" y="1724240"/>
                  </a:lnTo>
                  <a:lnTo>
                    <a:pt x="2047875" y="1725358"/>
                  </a:lnTo>
                  <a:lnTo>
                    <a:pt x="2047875" y="1727987"/>
                  </a:lnTo>
                  <a:lnTo>
                    <a:pt x="2048344" y="1729117"/>
                  </a:lnTo>
                  <a:lnTo>
                    <a:pt x="2050211" y="1730971"/>
                  </a:lnTo>
                  <a:lnTo>
                    <a:pt x="2051329" y="1731441"/>
                  </a:lnTo>
                  <a:lnTo>
                    <a:pt x="2053958" y="1731441"/>
                  </a:lnTo>
                  <a:lnTo>
                    <a:pt x="2055075" y="1730971"/>
                  </a:lnTo>
                  <a:lnTo>
                    <a:pt x="2056942" y="1729117"/>
                  </a:lnTo>
                  <a:lnTo>
                    <a:pt x="2057400" y="1727987"/>
                  </a:lnTo>
                  <a:lnTo>
                    <a:pt x="2057400" y="1725358"/>
                  </a:lnTo>
                  <a:close/>
                </a:path>
                <a:path w="14820900" h="2592704">
                  <a:moveTo>
                    <a:pt x="2057400" y="864412"/>
                  </a:moveTo>
                  <a:lnTo>
                    <a:pt x="2056942" y="863282"/>
                  </a:lnTo>
                  <a:lnTo>
                    <a:pt x="2055075" y="861428"/>
                  </a:lnTo>
                  <a:lnTo>
                    <a:pt x="2053958" y="860958"/>
                  </a:lnTo>
                  <a:lnTo>
                    <a:pt x="2051329" y="860958"/>
                  </a:lnTo>
                  <a:lnTo>
                    <a:pt x="2050211" y="861428"/>
                  </a:lnTo>
                  <a:lnTo>
                    <a:pt x="2048344" y="863282"/>
                  </a:lnTo>
                  <a:lnTo>
                    <a:pt x="2047875" y="864412"/>
                  </a:lnTo>
                  <a:lnTo>
                    <a:pt x="2047875" y="867041"/>
                  </a:lnTo>
                  <a:lnTo>
                    <a:pt x="2048344" y="868159"/>
                  </a:lnTo>
                  <a:lnTo>
                    <a:pt x="2050211" y="870026"/>
                  </a:lnTo>
                  <a:lnTo>
                    <a:pt x="2051329" y="870483"/>
                  </a:lnTo>
                  <a:lnTo>
                    <a:pt x="2053958" y="870483"/>
                  </a:lnTo>
                  <a:lnTo>
                    <a:pt x="2055075" y="870026"/>
                  </a:lnTo>
                  <a:lnTo>
                    <a:pt x="2056942" y="868159"/>
                  </a:lnTo>
                  <a:lnTo>
                    <a:pt x="2057400" y="867041"/>
                  </a:lnTo>
                  <a:lnTo>
                    <a:pt x="2057400" y="864412"/>
                  </a:lnTo>
                  <a:close/>
                </a:path>
                <a:path w="14820900" h="2592704">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14820900" h="2592704">
                  <a:moveTo>
                    <a:pt x="2105025" y="2586317"/>
                  </a:moveTo>
                  <a:lnTo>
                    <a:pt x="2104567" y="2585199"/>
                  </a:lnTo>
                  <a:lnTo>
                    <a:pt x="2102700" y="2583332"/>
                  </a:lnTo>
                  <a:lnTo>
                    <a:pt x="2101583" y="2582862"/>
                  </a:lnTo>
                  <a:lnTo>
                    <a:pt x="2098954" y="2582862"/>
                  </a:lnTo>
                  <a:lnTo>
                    <a:pt x="2097836" y="2583332"/>
                  </a:lnTo>
                  <a:lnTo>
                    <a:pt x="2095969" y="2585199"/>
                  </a:lnTo>
                  <a:lnTo>
                    <a:pt x="2095500" y="2586317"/>
                  </a:lnTo>
                  <a:lnTo>
                    <a:pt x="2095500" y="2588945"/>
                  </a:lnTo>
                  <a:lnTo>
                    <a:pt x="2095969" y="2590063"/>
                  </a:lnTo>
                  <a:lnTo>
                    <a:pt x="2097836" y="2591930"/>
                  </a:lnTo>
                  <a:lnTo>
                    <a:pt x="2098954" y="2592387"/>
                  </a:lnTo>
                  <a:lnTo>
                    <a:pt x="2101583" y="2592387"/>
                  </a:lnTo>
                  <a:lnTo>
                    <a:pt x="2102700" y="2591930"/>
                  </a:lnTo>
                  <a:lnTo>
                    <a:pt x="2104567" y="2590063"/>
                  </a:lnTo>
                  <a:lnTo>
                    <a:pt x="2105025" y="2588945"/>
                  </a:lnTo>
                  <a:lnTo>
                    <a:pt x="2105025" y="2586317"/>
                  </a:lnTo>
                  <a:close/>
                </a:path>
                <a:path w="14820900" h="2592704">
                  <a:moveTo>
                    <a:pt x="2105025" y="1725358"/>
                  </a:moveTo>
                  <a:lnTo>
                    <a:pt x="2104567" y="1724240"/>
                  </a:lnTo>
                  <a:lnTo>
                    <a:pt x="2102700" y="1722374"/>
                  </a:lnTo>
                  <a:lnTo>
                    <a:pt x="2101583" y="1721916"/>
                  </a:lnTo>
                  <a:lnTo>
                    <a:pt x="2098954" y="1721916"/>
                  </a:lnTo>
                  <a:lnTo>
                    <a:pt x="2097836" y="1722374"/>
                  </a:lnTo>
                  <a:lnTo>
                    <a:pt x="2095969" y="1724240"/>
                  </a:lnTo>
                  <a:lnTo>
                    <a:pt x="2095500" y="1725358"/>
                  </a:lnTo>
                  <a:lnTo>
                    <a:pt x="2095500" y="1727987"/>
                  </a:lnTo>
                  <a:lnTo>
                    <a:pt x="2095969" y="1729117"/>
                  </a:lnTo>
                  <a:lnTo>
                    <a:pt x="2097836" y="1730971"/>
                  </a:lnTo>
                  <a:lnTo>
                    <a:pt x="2098954" y="1731441"/>
                  </a:lnTo>
                  <a:lnTo>
                    <a:pt x="2101583" y="1731441"/>
                  </a:lnTo>
                  <a:lnTo>
                    <a:pt x="2102700" y="1730971"/>
                  </a:lnTo>
                  <a:lnTo>
                    <a:pt x="2104567" y="1729117"/>
                  </a:lnTo>
                  <a:lnTo>
                    <a:pt x="2105025" y="1727987"/>
                  </a:lnTo>
                  <a:lnTo>
                    <a:pt x="2105025" y="1725358"/>
                  </a:lnTo>
                  <a:close/>
                </a:path>
                <a:path w="14820900" h="2592704">
                  <a:moveTo>
                    <a:pt x="2105025" y="864412"/>
                  </a:moveTo>
                  <a:lnTo>
                    <a:pt x="2104567" y="863282"/>
                  </a:lnTo>
                  <a:lnTo>
                    <a:pt x="2102700" y="861428"/>
                  </a:lnTo>
                  <a:lnTo>
                    <a:pt x="2101583" y="860958"/>
                  </a:lnTo>
                  <a:lnTo>
                    <a:pt x="2098954" y="860958"/>
                  </a:lnTo>
                  <a:lnTo>
                    <a:pt x="2097836" y="861428"/>
                  </a:lnTo>
                  <a:lnTo>
                    <a:pt x="2095969" y="863282"/>
                  </a:lnTo>
                  <a:lnTo>
                    <a:pt x="2095500" y="864412"/>
                  </a:lnTo>
                  <a:lnTo>
                    <a:pt x="2095500" y="867041"/>
                  </a:lnTo>
                  <a:lnTo>
                    <a:pt x="2095969" y="868159"/>
                  </a:lnTo>
                  <a:lnTo>
                    <a:pt x="2097836" y="870026"/>
                  </a:lnTo>
                  <a:lnTo>
                    <a:pt x="2098954" y="870483"/>
                  </a:lnTo>
                  <a:lnTo>
                    <a:pt x="2101583" y="870483"/>
                  </a:lnTo>
                  <a:lnTo>
                    <a:pt x="2102700" y="870026"/>
                  </a:lnTo>
                  <a:lnTo>
                    <a:pt x="2104567" y="868159"/>
                  </a:lnTo>
                  <a:lnTo>
                    <a:pt x="2105025" y="867041"/>
                  </a:lnTo>
                  <a:lnTo>
                    <a:pt x="2105025" y="864412"/>
                  </a:lnTo>
                  <a:close/>
                </a:path>
                <a:path w="14820900" h="2592704">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14820900" h="2592704">
                  <a:moveTo>
                    <a:pt x="2152650" y="2586317"/>
                  </a:moveTo>
                  <a:lnTo>
                    <a:pt x="2152192" y="2585199"/>
                  </a:lnTo>
                  <a:lnTo>
                    <a:pt x="2150326" y="2583332"/>
                  </a:lnTo>
                  <a:lnTo>
                    <a:pt x="2149208" y="2582862"/>
                  </a:lnTo>
                  <a:lnTo>
                    <a:pt x="2146579" y="2582862"/>
                  </a:lnTo>
                  <a:lnTo>
                    <a:pt x="2145461" y="2583332"/>
                  </a:lnTo>
                  <a:lnTo>
                    <a:pt x="2143595" y="2585199"/>
                  </a:lnTo>
                  <a:lnTo>
                    <a:pt x="2143125" y="2586317"/>
                  </a:lnTo>
                  <a:lnTo>
                    <a:pt x="2143125" y="2588945"/>
                  </a:lnTo>
                  <a:lnTo>
                    <a:pt x="2143595" y="2590063"/>
                  </a:lnTo>
                  <a:lnTo>
                    <a:pt x="2145461" y="2591930"/>
                  </a:lnTo>
                  <a:lnTo>
                    <a:pt x="2146579" y="2592387"/>
                  </a:lnTo>
                  <a:lnTo>
                    <a:pt x="2149208" y="2592387"/>
                  </a:lnTo>
                  <a:lnTo>
                    <a:pt x="2150326" y="2591930"/>
                  </a:lnTo>
                  <a:lnTo>
                    <a:pt x="2152192" y="2590063"/>
                  </a:lnTo>
                  <a:lnTo>
                    <a:pt x="2152650" y="2588945"/>
                  </a:lnTo>
                  <a:lnTo>
                    <a:pt x="2152650" y="2586317"/>
                  </a:lnTo>
                  <a:close/>
                </a:path>
                <a:path w="14820900" h="2592704">
                  <a:moveTo>
                    <a:pt x="2152650" y="1725358"/>
                  </a:moveTo>
                  <a:lnTo>
                    <a:pt x="2152192" y="1724240"/>
                  </a:lnTo>
                  <a:lnTo>
                    <a:pt x="2150326" y="1722374"/>
                  </a:lnTo>
                  <a:lnTo>
                    <a:pt x="2149208" y="1721916"/>
                  </a:lnTo>
                  <a:lnTo>
                    <a:pt x="2146579" y="1721916"/>
                  </a:lnTo>
                  <a:lnTo>
                    <a:pt x="2145461" y="1722374"/>
                  </a:lnTo>
                  <a:lnTo>
                    <a:pt x="2143595" y="1724240"/>
                  </a:lnTo>
                  <a:lnTo>
                    <a:pt x="2143125" y="1725358"/>
                  </a:lnTo>
                  <a:lnTo>
                    <a:pt x="2143125" y="1727987"/>
                  </a:lnTo>
                  <a:lnTo>
                    <a:pt x="2143595" y="1729117"/>
                  </a:lnTo>
                  <a:lnTo>
                    <a:pt x="2145461" y="1730971"/>
                  </a:lnTo>
                  <a:lnTo>
                    <a:pt x="2146579" y="1731441"/>
                  </a:lnTo>
                  <a:lnTo>
                    <a:pt x="2149208" y="1731441"/>
                  </a:lnTo>
                  <a:lnTo>
                    <a:pt x="2150326" y="1730971"/>
                  </a:lnTo>
                  <a:lnTo>
                    <a:pt x="2152192" y="1729117"/>
                  </a:lnTo>
                  <a:lnTo>
                    <a:pt x="2152650" y="1727987"/>
                  </a:lnTo>
                  <a:lnTo>
                    <a:pt x="2152650" y="1725358"/>
                  </a:lnTo>
                  <a:close/>
                </a:path>
                <a:path w="14820900" h="2592704">
                  <a:moveTo>
                    <a:pt x="2152650" y="864412"/>
                  </a:moveTo>
                  <a:lnTo>
                    <a:pt x="2152192" y="863282"/>
                  </a:lnTo>
                  <a:lnTo>
                    <a:pt x="2150326" y="861428"/>
                  </a:lnTo>
                  <a:lnTo>
                    <a:pt x="2149208" y="860958"/>
                  </a:lnTo>
                  <a:lnTo>
                    <a:pt x="2146579" y="860958"/>
                  </a:lnTo>
                  <a:lnTo>
                    <a:pt x="2145461" y="861428"/>
                  </a:lnTo>
                  <a:lnTo>
                    <a:pt x="2143595" y="863282"/>
                  </a:lnTo>
                  <a:lnTo>
                    <a:pt x="2143125" y="864412"/>
                  </a:lnTo>
                  <a:lnTo>
                    <a:pt x="2143125" y="867041"/>
                  </a:lnTo>
                  <a:lnTo>
                    <a:pt x="2143595" y="868159"/>
                  </a:lnTo>
                  <a:lnTo>
                    <a:pt x="2145461" y="870026"/>
                  </a:lnTo>
                  <a:lnTo>
                    <a:pt x="2146579" y="870483"/>
                  </a:lnTo>
                  <a:lnTo>
                    <a:pt x="2149208" y="870483"/>
                  </a:lnTo>
                  <a:lnTo>
                    <a:pt x="2150326" y="870026"/>
                  </a:lnTo>
                  <a:lnTo>
                    <a:pt x="2152192" y="868159"/>
                  </a:lnTo>
                  <a:lnTo>
                    <a:pt x="2152650" y="867041"/>
                  </a:lnTo>
                  <a:lnTo>
                    <a:pt x="2152650" y="864412"/>
                  </a:lnTo>
                  <a:close/>
                </a:path>
                <a:path w="14820900" h="2592704">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14820900" h="2592704">
                  <a:moveTo>
                    <a:pt x="2200287" y="2586317"/>
                  </a:moveTo>
                  <a:lnTo>
                    <a:pt x="2199817" y="2585199"/>
                  </a:lnTo>
                  <a:lnTo>
                    <a:pt x="2197951" y="2583332"/>
                  </a:lnTo>
                  <a:lnTo>
                    <a:pt x="2196833" y="2582862"/>
                  </a:lnTo>
                  <a:lnTo>
                    <a:pt x="2194204" y="2582862"/>
                  </a:lnTo>
                  <a:lnTo>
                    <a:pt x="2193086" y="2583332"/>
                  </a:lnTo>
                  <a:lnTo>
                    <a:pt x="2191220" y="2585199"/>
                  </a:lnTo>
                  <a:lnTo>
                    <a:pt x="2190750" y="2586317"/>
                  </a:lnTo>
                  <a:lnTo>
                    <a:pt x="2190750" y="2588945"/>
                  </a:lnTo>
                  <a:lnTo>
                    <a:pt x="2191220" y="2590063"/>
                  </a:lnTo>
                  <a:lnTo>
                    <a:pt x="2193086" y="2591930"/>
                  </a:lnTo>
                  <a:lnTo>
                    <a:pt x="2194204" y="2592387"/>
                  </a:lnTo>
                  <a:lnTo>
                    <a:pt x="2196833" y="2592387"/>
                  </a:lnTo>
                  <a:lnTo>
                    <a:pt x="2197951" y="2591930"/>
                  </a:lnTo>
                  <a:lnTo>
                    <a:pt x="2199817" y="2590063"/>
                  </a:lnTo>
                  <a:lnTo>
                    <a:pt x="2200287" y="2588945"/>
                  </a:lnTo>
                  <a:lnTo>
                    <a:pt x="2200287" y="2586317"/>
                  </a:lnTo>
                  <a:close/>
                </a:path>
                <a:path w="14820900" h="2592704">
                  <a:moveTo>
                    <a:pt x="2200287" y="1725358"/>
                  </a:moveTo>
                  <a:lnTo>
                    <a:pt x="2199817" y="1724240"/>
                  </a:lnTo>
                  <a:lnTo>
                    <a:pt x="2197951" y="1722374"/>
                  </a:lnTo>
                  <a:lnTo>
                    <a:pt x="2196833" y="1721916"/>
                  </a:lnTo>
                  <a:lnTo>
                    <a:pt x="2194204" y="1721916"/>
                  </a:lnTo>
                  <a:lnTo>
                    <a:pt x="2193086" y="1722374"/>
                  </a:lnTo>
                  <a:lnTo>
                    <a:pt x="2191220" y="1724240"/>
                  </a:lnTo>
                  <a:lnTo>
                    <a:pt x="2190750" y="1725358"/>
                  </a:lnTo>
                  <a:lnTo>
                    <a:pt x="2190750" y="1727987"/>
                  </a:lnTo>
                  <a:lnTo>
                    <a:pt x="2191220" y="1729117"/>
                  </a:lnTo>
                  <a:lnTo>
                    <a:pt x="2193086" y="1730971"/>
                  </a:lnTo>
                  <a:lnTo>
                    <a:pt x="2194204" y="1731441"/>
                  </a:lnTo>
                  <a:lnTo>
                    <a:pt x="2196833" y="1731441"/>
                  </a:lnTo>
                  <a:lnTo>
                    <a:pt x="2197951" y="1730971"/>
                  </a:lnTo>
                  <a:lnTo>
                    <a:pt x="2199817" y="1729117"/>
                  </a:lnTo>
                  <a:lnTo>
                    <a:pt x="2200287" y="1727987"/>
                  </a:lnTo>
                  <a:lnTo>
                    <a:pt x="2200287" y="1725358"/>
                  </a:lnTo>
                  <a:close/>
                </a:path>
                <a:path w="14820900" h="2592704">
                  <a:moveTo>
                    <a:pt x="2200287" y="864412"/>
                  </a:moveTo>
                  <a:lnTo>
                    <a:pt x="2199817" y="863282"/>
                  </a:lnTo>
                  <a:lnTo>
                    <a:pt x="2197951" y="861428"/>
                  </a:lnTo>
                  <a:lnTo>
                    <a:pt x="2196833" y="860958"/>
                  </a:lnTo>
                  <a:lnTo>
                    <a:pt x="2194204" y="860958"/>
                  </a:lnTo>
                  <a:lnTo>
                    <a:pt x="2193086" y="861428"/>
                  </a:lnTo>
                  <a:lnTo>
                    <a:pt x="2191220" y="863282"/>
                  </a:lnTo>
                  <a:lnTo>
                    <a:pt x="2190750" y="864412"/>
                  </a:lnTo>
                  <a:lnTo>
                    <a:pt x="2190750" y="867041"/>
                  </a:lnTo>
                  <a:lnTo>
                    <a:pt x="2191220" y="868159"/>
                  </a:lnTo>
                  <a:lnTo>
                    <a:pt x="2193086" y="870026"/>
                  </a:lnTo>
                  <a:lnTo>
                    <a:pt x="2194204" y="870483"/>
                  </a:lnTo>
                  <a:lnTo>
                    <a:pt x="2196833" y="870483"/>
                  </a:lnTo>
                  <a:lnTo>
                    <a:pt x="2197951" y="870026"/>
                  </a:lnTo>
                  <a:lnTo>
                    <a:pt x="2199817" y="868159"/>
                  </a:lnTo>
                  <a:lnTo>
                    <a:pt x="2200287" y="867041"/>
                  </a:lnTo>
                  <a:lnTo>
                    <a:pt x="2200287" y="864412"/>
                  </a:lnTo>
                  <a:close/>
                </a:path>
                <a:path w="14820900" h="2592704">
                  <a:moveTo>
                    <a:pt x="2200287"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87" y="6083"/>
                  </a:lnTo>
                  <a:lnTo>
                    <a:pt x="2200287" y="3454"/>
                  </a:lnTo>
                  <a:close/>
                </a:path>
                <a:path w="14820900" h="2592704">
                  <a:moveTo>
                    <a:pt x="2247900" y="2586317"/>
                  </a:moveTo>
                  <a:lnTo>
                    <a:pt x="2247442" y="2585199"/>
                  </a:lnTo>
                  <a:lnTo>
                    <a:pt x="2245576" y="2583332"/>
                  </a:lnTo>
                  <a:lnTo>
                    <a:pt x="2244458" y="2582862"/>
                  </a:lnTo>
                  <a:lnTo>
                    <a:pt x="2241829" y="2582862"/>
                  </a:lnTo>
                  <a:lnTo>
                    <a:pt x="2240711" y="2583332"/>
                  </a:lnTo>
                  <a:lnTo>
                    <a:pt x="2238845" y="2585199"/>
                  </a:lnTo>
                  <a:lnTo>
                    <a:pt x="2238375" y="2586317"/>
                  </a:lnTo>
                  <a:lnTo>
                    <a:pt x="2238375" y="2588945"/>
                  </a:lnTo>
                  <a:lnTo>
                    <a:pt x="2238845" y="2590063"/>
                  </a:lnTo>
                  <a:lnTo>
                    <a:pt x="2240711" y="2591930"/>
                  </a:lnTo>
                  <a:lnTo>
                    <a:pt x="2241829" y="2592387"/>
                  </a:lnTo>
                  <a:lnTo>
                    <a:pt x="2244458" y="2592387"/>
                  </a:lnTo>
                  <a:lnTo>
                    <a:pt x="2245576" y="2591930"/>
                  </a:lnTo>
                  <a:lnTo>
                    <a:pt x="2247442" y="2590063"/>
                  </a:lnTo>
                  <a:lnTo>
                    <a:pt x="2247900" y="2588945"/>
                  </a:lnTo>
                  <a:lnTo>
                    <a:pt x="2247900" y="2586317"/>
                  </a:lnTo>
                  <a:close/>
                </a:path>
                <a:path w="14820900" h="2592704">
                  <a:moveTo>
                    <a:pt x="2247900" y="1725358"/>
                  </a:moveTo>
                  <a:lnTo>
                    <a:pt x="2247442" y="1724240"/>
                  </a:lnTo>
                  <a:lnTo>
                    <a:pt x="2245576" y="1722374"/>
                  </a:lnTo>
                  <a:lnTo>
                    <a:pt x="2244458" y="1721916"/>
                  </a:lnTo>
                  <a:lnTo>
                    <a:pt x="2241829" y="1721916"/>
                  </a:lnTo>
                  <a:lnTo>
                    <a:pt x="2240711" y="1722374"/>
                  </a:lnTo>
                  <a:lnTo>
                    <a:pt x="2238845" y="1724240"/>
                  </a:lnTo>
                  <a:lnTo>
                    <a:pt x="2238375" y="1725358"/>
                  </a:lnTo>
                  <a:lnTo>
                    <a:pt x="2238375" y="1727987"/>
                  </a:lnTo>
                  <a:lnTo>
                    <a:pt x="2238845" y="1729117"/>
                  </a:lnTo>
                  <a:lnTo>
                    <a:pt x="2240711" y="1730971"/>
                  </a:lnTo>
                  <a:lnTo>
                    <a:pt x="2241829" y="1731441"/>
                  </a:lnTo>
                  <a:lnTo>
                    <a:pt x="2244458" y="1731441"/>
                  </a:lnTo>
                  <a:lnTo>
                    <a:pt x="2245576" y="1730971"/>
                  </a:lnTo>
                  <a:lnTo>
                    <a:pt x="2247442" y="1729117"/>
                  </a:lnTo>
                  <a:lnTo>
                    <a:pt x="2247900" y="1727987"/>
                  </a:lnTo>
                  <a:lnTo>
                    <a:pt x="2247900" y="1725358"/>
                  </a:lnTo>
                  <a:close/>
                </a:path>
                <a:path w="14820900" h="2592704">
                  <a:moveTo>
                    <a:pt x="2247900" y="864412"/>
                  </a:moveTo>
                  <a:lnTo>
                    <a:pt x="2247442" y="863282"/>
                  </a:lnTo>
                  <a:lnTo>
                    <a:pt x="2245576" y="861428"/>
                  </a:lnTo>
                  <a:lnTo>
                    <a:pt x="2244458" y="860958"/>
                  </a:lnTo>
                  <a:lnTo>
                    <a:pt x="2241829" y="860958"/>
                  </a:lnTo>
                  <a:lnTo>
                    <a:pt x="2240711" y="861428"/>
                  </a:lnTo>
                  <a:lnTo>
                    <a:pt x="2238845" y="863282"/>
                  </a:lnTo>
                  <a:lnTo>
                    <a:pt x="2238375" y="864412"/>
                  </a:lnTo>
                  <a:lnTo>
                    <a:pt x="2238375" y="867041"/>
                  </a:lnTo>
                  <a:lnTo>
                    <a:pt x="2238845" y="868159"/>
                  </a:lnTo>
                  <a:lnTo>
                    <a:pt x="2240711" y="870026"/>
                  </a:lnTo>
                  <a:lnTo>
                    <a:pt x="2241829" y="870483"/>
                  </a:lnTo>
                  <a:lnTo>
                    <a:pt x="2244458" y="870483"/>
                  </a:lnTo>
                  <a:lnTo>
                    <a:pt x="2245576" y="870026"/>
                  </a:lnTo>
                  <a:lnTo>
                    <a:pt x="2247442" y="868159"/>
                  </a:lnTo>
                  <a:lnTo>
                    <a:pt x="2247900" y="867041"/>
                  </a:lnTo>
                  <a:lnTo>
                    <a:pt x="2247900" y="864412"/>
                  </a:lnTo>
                  <a:close/>
                </a:path>
                <a:path w="14820900" h="2592704">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14820900" h="2592704">
                  <a:moveTo>
                    <a:pt x="2295525" y="2586317"/>
                  </a:moveTo>
                  <a:lnTo>
                    <a:pt x="2295067" y="2585199"/>
                  </a:lnTo>
                  <a:lnTo>
                    <a:pt x="2293201" y="2583332"/>
                  </a:lnTo>
                  <a:lnTo>
                    <a:pt x="2292083" y="2582862"/>
                  </a:lnTo>
                  <a:lnTo>
                    <a:pt x="2289454" y="2582862"/>
                  </a:lnTo>
                  <a:lnTo>
                    <a:pt x="2288336" y="2583332"/>
                  </a:lnTo>
                  <a:lnTo>
                    <a:pt x="2286470" y="2585199"/>
                  </a:lnTo>
                  <a:lnTo>
                    <a:pt x="2286000" y="2586317"/>
                  </a:lnTo>
                  <a:lnTo>
                    <a:pt x="2286000" y="2588945"/>
                  </a:lnTo>
                  <a:lnTo>
                    <a:pt x="2286470" y="2590063"/>
                  </a:lnTo>
                  <a:lnTo>
                    <a:pt x="2288336" y="2591930"/>
                  </a:lnTo>
                  <a:lnTo>
                    <a:pt x="2289454" y="2592387"/>
                  </a:lnTo>
                  <a:lnTo>
                    <a:pt x="2292083" y="2592387"/>
                  </a:lnTo>
                  <a:lnTo>
                    <a:pt x="2293201" y="2591930"/>
                  </a:lnTo>
                  <a:lnTo>
                    <a:pt x="2295067" y="2590063"/>
                  </a:lnTo>
                  <a:lnTo>
                    <a:pt x="2295525" y="2588945"/>
                  </a:lnTo>
                  <a:lnTo>
                    <a:pt x="2295525" y="2586317"/>
                  </a:lnTo>
                  <a:close/>
                </a:path>
                <a:path w="14820900" h="2592704">
                  <a:moveTo>
                    <a:pt x="2295525" y="1725358"/>
                  </a:moveTo>
                  <a:lnTo>
                    <a:pt x="2295067" y="1724240"/>
                  </a:lnTo>
                  <a:lnTo>
                    <a:pt x="2293201" y="1722374"/>
                  </a:lnTo>
                  <a:lnTo>
                    <a:pt x="2292083" y="1721916"/>
                  </a:lnTo>
                  <a:lnTo>
                    <a:pt x="2289454" y="1721916"/>
                  </a:lnTo>
                  <a:lnTo>
                    <a:pt x="2288336" y="1722374"/>
                  </a:lnTo>
                  <a:lnTo>
                    <a:pt x="2286470" y="1724240"/>
                  </a:lnTo>
                  <a:lnTo>
                    <a:pt x="2286000" y="1725358"/>
                  </a:lnTo>
                  <a:lnTo>
                    <a:pt x="2286000" y="1727987"/>
                  </a:lnTo>
                  <a:lnTo>
                    <a:pt x="2286470" y="1729117"/>
                  </a:lnTo>
                  <a:lnTo>
                    <a:pt x="2288336" y="1730971"/>
                  </a:lnTo>
                  <a:lnTo>
                    <a:pt x="2289454" y="1731441"/>
                  </a:lnTo>
                  <a:lnTo>
                    <a:pt x="2292083" y="1731441"/>
                  </a:lnTo>
                  <a:lnTo>
                    <a:pt x="2293201" y="1730971"/>
                  </a:lnTo>
                  <a:lnTo>
                    <a:pt x="2295067" y="1729117"/>
                  </a:lnTo>
                  <a:lnTo>
                    <a:pt x="2295525" y="1727987"/>
                  </a:lnTo>
                  <a:lnTo>
                    <a:pt x="2295525" y="1725358"/>
                  </a:lnTo>
                  <a:close/>
                </a:path>
                <a:path w="14820900" h="2592704">
                  <a:moveTo>
                    <a:pt x="2295525" y="864412"/>
                  </a:moveTo>
                  <a:lnTo>
                    <a:pt x="2295067" y="863282"/>
                  </a:lnTo>
                  <a:lnTo>
                    <a:pt x="2293201" y="861428"/>
                  </a:lnTo>
                  <a:lnTo>
                    <a:pt x="2292083" y="860958"/>
                  </a:lnTo>
                  <a:lnTo>
                    <a:pt x="2289454" y="860958"/>
                  </a:lnTo>
                  <a:lnTo>
                    <a:pt x="2288336" y="861428"/>
                  </a:lnTo>
                  <a:lnTo>
                    <a:pt x="2286470" y="863282"/>
                  </a:lnTo>
                  <a:lnTo>
                    <a:pt x="2286000" y="864412"/>
                  </a:lnTo>
                  <a:lnTo>
                    <a:pt x="2286000" y="867041"/>
                  </a:lnTo>
                  <a:lnTo>
                    <a:pt x="2286470" y="868159"/>
                  </a:lnTo>
                  <a:lnTo>
                    <a:pt x="2288336" y="870026"/>
                  </a:lnTo>
                  <a:lnTo>
                    <a:pt x="2289454" y="870483"/>
                  </a:lnTo>
                  <a:lnTo>
                    <a:pt x="2292083" y="870483"/>
                  </a:lnTo>
                  <a:lnTo>
                    <a:pt x="2293201" y="870026"/>
                  </a:lnTo>
                  <a:lnTo>
                    <a:pt x="2295067" y="868159"/>
                  </a:lnTo>
                  <a:lnTo>
                    <a:pt x="2295525" y="867041"/>
                  </a:lnTo>
                  <a:lnTo>
                    <a:pt x="2295525" y="864412"/>
                  </a:lnTo>
                  <a:close/>
                </a:path>
                <a:path w="14820900" h="2592704">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14820900" h="2592704">
                  <a:moveTo>
                    <a:pt x="2343150" y="2586317"/>
                  </a:moveTo>
                  <a:lnTo>
                    <a:pt x="2342692" y="2585199"/>
                  </a:lnTo>
                  <a:lnTo>
                    <a:pt x="2340826" y="2583332"/>
                  </a:lnTo>
                  <a:lnTo>
                    <a:pt x="2339708" y="2582862"/>
                  </a:lnTo>
                  <a:lnTo>
                    <a:pt x="2337079" y="2582862"/>
                  </a:lnTo>
                  <a:lnTo>
                    <a:pt x="2335961" y="2583332"/>
                  </a:lnTo>
                  <a:lnTo>
                    <a:pt x="2334095" y="2585199"/>
                  </a:lnTo>
                  <a:lnTo>
                    <a:pt x="2333625" y="2586317"/>
                  </a:lnTo>
                  <a:lnTo>
                    <a:pt x="2333625" y="2588945"/>
                  </a:lnTo>
                  <a:lnTo>
                    <a:pt x="2334095" y="2590063"/>
                  </a:lnTo>
                  <a:lnTo>
                    <a:pt x="2335961" y="2591930"/>
                  </a:lnTo>
                  <a:lnTo>
                    <a:pt x="2337079" y="2592387"/>
                  </a:lnTo>
                  <a:lnTo>
                    <a:pt x="2339708" y="2592387"/>
                  </a:lnTo>
                  <a:lnTo>
                    <a:pt x="2340826" y="2591930"/>
                  </a:lnTo>
                  <a:lnTo>
                    <a:pt x="2342692" y="2590063"/>
                  </a:lnTo>
                  <a:lnTo>
                    <a:pt x="2343150" y="2588945"/>
                  </a:lnTo>
                  <a:lnTo>
                    <a:pt x="2343150" y="2586317"/>
                  </a:lnTo>
                  <a:close/>
                </a:path>
                <a:path w="14820900" h="2592704">
                  <a:moveTo>
                    <a:pt x="2343150" y="1725358"/>
                  </a:moveTo>
                  <a:lnTo>
                    <a:pt x="2342692" y="1724240"/>
                  </a:lnTo>
                  <a:lnTo>
                    <a:pt x="2340826" y="1722374"/>
                  </a:lnTo>
                  <a:lnTo>
                    <a:pt x="2339708" y="1721916"/>
                  </a:lnTo>
                  <a:lnTo>
                    <a:pt x="2337079" y="1721916"/>
                  </a:lnTo>
                  <a:lnTo>
                    <a:pt x="2335961" y="1722374"/>
                  </a:lnTo>
                  <a:lnTo>
                    <a:pt x="2334095" y="1724240"/>
                  </a:lnTo>
                  <a:lnTo>
                    <a:pt x="2333625" y="1725358"/>
                  </a:lnTo>
                  <a:lnTo>
                    <a:pt x="2333625" y="1727987"/>
                  </a:lnTo>
                  <a:lnTo>
                    <a:pt x="2334095" y="1729117"/>
                  </a:lnTo>
                  <a:lnTo>
                    <a:pt x="2335961" y="1730971"/>
                  </a:lnTo>
                  <a:lnTo>
                    <a:pt x="2337079" y="1731441"/>
                  </a:lnTo>
                  <a:lnTo>
                    <a:pt x="2339708" y="1731441"/>
                  </a:lnTo>
                  <a:lnTo>
                    <a:pt x="2340826" y="1730971"/>
                  </a:lnTo>
                  <a:lnTo>
                    <a:pt x="2342692" y="1729117"/>
                  </a:lnTo>
                  <a:lnTo>
                    <a:pt x="2343150" y="1727987"/>
                  </a:lnTo>
                  <a:lnTo>
                    <a:pt x="2343150" y="1725358"/>
                  </a:lnTo>
                  <a:close/>
                </a:path>
                <a:path w="14820900" h="2592704">
                  <a:moveTo>
                    <a:pt x="2343150" y="864412"/>
                  </a:moveTo>
                  <a:lnTo>
                    <a:pt x="2342692" y="863282"/>
                  </a:lnTo>
                  <a:lnTo>
                    <a:pt x="2340826" y="861428"/>
                  </a:lnTo>
                  <a:lnTo>
                    <a:pt x="2339708" y="860958"/>
                  </a:lnTo>
                  <a:lnTo>
                    <a:pt x="2337079" y="860958"/>
                  </a:lnTo>
                  <a:lnTo>
                    <a:pt x="2335961" y="861428"/>
                  </a:lnTo>
                  <a:lnTo>
                    <a:pt x="2334095" y="863282"/>
                  </a:lnTo>
                  <a:lnTo>
                    <a:pt x="2333625" y="864412"/>
                  </a:lnTo>
                  <a:lnTo>
                    <a:pt x="2333625" y="867041"/>
                  </a:lnTo>
                  <a:lnTo>
                    <a:pt x="2334095" y="868159"/>
                  </a:lnTo>
                  <a:lnTo>
                    <a:pt x="2335961" y="870026"/>
                  </a:lnTo>
                  <a:lnTo>
                    <a:pt x="2337079" y="870483"/>
                  </a:lnTo>
                  <a:lnTo>
                    <a:pt x="2339708" y="870483"/>
                  </a:lnTo>
                  <a:lnTo>
                    <a:pt x="2340826" y="870026"/>
                  </a:lnTo>
                  <a:lnTo>
                    <a:pt x="2342692" y="868159"/>
                  </a:lnTo>
                  <a:lnTo>
                    <a:pt x="2343150" y="867041"/>
                  </a:lnTo>
                  <a:lnTo>
                    <a:pt x="2343150" y="864412"/>
                  </a:lnTo>
                  <a:close/>
                </a:path>
                <a:path w="14820900" h="2592704">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14820900" h="2592704">
                  <a:moveTo>
                    <a:pt x="2390775" y="2586317"/>
                  </a:moveTo>
                  <a:lnTo>
                    <a:pt x="2390317" y="2585199"/>
                  </a:lnTo>
                  <a:lnTo>
                    <a:pt x="2388451" y="2583332"/>
                  </a:lnTo>
                  <a:lnTo>
                    <a:pt x="2387333" y="2582862"/>
                  </a:lnTo>
                  <a:lnTo>
                    <a:pt x="2384704" y="2582862"/>
                  </a:lnTo>
                  <a:lnTo>
                    <a:pt x="2383586" y="2583332"/>
                  </a:lnTo>
                  <a:lnTo>
                    <a:pt x="2381720" y="2585199"/>
                  </a:lnTo>
                  <a:lnTo>
                    <a:pt x="2381250" y="2586317"/>
                  </a:lnTo>
                  <a:lnTo>
                    <a:pt x="2381250" y="2588945"/>
                  </a:lnTo>
                  <a:lnTo>
                    <a:pt x="2381720" y="2590063"/>
                  </a:lnTo>
                  <a:lnTo>
                    <a:pt x="2383586" y="2591930"/>
                  </a:lnTo>
                  <a:lnTo>
                    <a:pt x="2384704" y="2592387"/>
                  </a:lnTo>
                  <a:lnTo>
                    <a:pt x="2387333" y="2592387"/>
                  </a:lnTo>
                  <a:lnTo>
                    <a:pt x="2388451" y="2591930"/>
                  </a:lnTo>
                  <a:lnTo>
                    <a:pt x="2390317" y="2590063"/>
                  </a:lnTo>
                  <a:lnTo>
                    <a:pt x="2390775" y="2588945"/>
                  </a:lnTo>
                  <a:lnTo>
                    <a:pt x="2390775" y="2586317"/>
                  </a:lnTo>
                  <a:close/>
                </a:path>
                <a:path w="14820900" h="2592704">
                  <a:moveTo>
                    <a:pt x="2390775" y="1725358"/>
                  </a:moveTo>
                  <a:lnTo>
                    <a:pt x="2390317" y="1724240"/>
                  </a:lnTo>
                  <a:lnTo>
                    <a:pt x="2388451" y="1722374"/>
                  </a:lnTo>
                  <a:lnTo>
                    <a:pt x="2387333" y="1721916"/>
                  </a:lnTo>
                  <a:lnTo>
                    <a:pt x="2384704" y="1721916"/>
                  </a:lnTo>
                  <a:lnTo>
                    <a:pt x="2383586" y="1722374"/>
                  </a:lnTo>
                  <a:lnTo>
                    <a:pt x="2381720" y="1724240"/>
                  </a:lnTo>
                  <a:lnTo>
                    <a:pt x="2381250" y="1725358"/>
                  </a:lnTo>
                  <a:lnTo>
                    <a:pt x="2381250" y="1727987"/>
                  </a:lnTo>
                  <a:lnTo>
                    <a:pt x="2381720" y="1729117"/>
                  </a:lnTo>
                  <a:lnTo>
                    <a:pt x="2383586" y="1730971"/>
                  </a:lnTo>
                  <a:lnTo>
                    <a:pt x="2384704" y="1731441"/>
                  </a:lnTo>
                  <a:lnTo>
                    <a:pt x="2387333" y="1731441"/>
                  </a:lnTo>
                  <a:lnTo>
                    <a:pt x="2388451" y="1730971"/>
                  </a:lnTo>
                  <a:lnTo>
                    <a:pt x="2390317" y="1729117"/>
                  </a:lnTo>
                  <a:lnTo>
                    <a:pt x="2390775" y="1727987"/>
                  </a:lnTo>
                  <a:lnTo>
                    <a:pt x="2390775" y="1725358"/>
                  </a:lnTo>
                  <a:close/>
                </a:path>
                <a:path w="14820900" h="2592704">
                  <a:moveTo>
                    <a:pt x="2390775" y="864412"/>
                  </a:moveTo>
                  <a:lnTo>
                    <a:pt x="2390317" y="863282"/>
                  </a:lnTo>
                  <a:lnTo>
                    <a:pt x="2388451" y="861428"/>
                  </a:lnTo>
                  <a:lnTo>
                    <a:pt x="2387333" y="860958"/>
                  </a:lnTo>
                  <a:lnTo>
                    <a:pt x="2384704" y="860958"/>
                  </a:lnTo>
                  <a:lnTo>
                    <a:pt x="2383586" y="861428"/>
                  </a:lnTo>
                  <a:lnTo>
                    <a:pt x="2381720" y="863282"/>
                  </a:lnTo>
                  <a:lnTo>
                    <a:pt x="2381250" y="864412"/>
                  </a:lnTo>
                  <a:lnTo>
                    <a:pt x="2381250" y="867041"/>
                  </a:lnTo>
                  <a:lnTo>
                    <a:pt x="2381720" y="868159"/>
                  </a:lnTo>
                  <a:lnTo>
                    <a:pt x="2383586" y="870026"/>
                  </a:lnTo>
                  <a:lnTo>
                    <a:pt x="2384704" y="870483"/>
                  </a:lnTo>
                  <a:lnTo>
                    <a:pt x="2387333" y="870483"/>
                  </a:lnTo>
                  <a:lnTo>
                    <a:pt x="2388451" y="870026"/>
                  </a:lnTo>
                  <a:lnTo>
                    <a:pt x="2390317" y="868159"/>
                  </a:lnTo>
                  <a:lnTo>
                    <a:pt x="2390775" y="867041"/>
                  </a:lnTo>
                  <a:lnTo>
                    <a:pt x="2390775" y="864412"/>
                  </a:lnTo>
                  <a:close/>
                </a:path>
                <a:path w="14820900" h="2592704">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14820900" h="2592704">
                  <a:moveTo>
                    <a:pt x="2438400" y="2586317"/>
                  </a:moveTo>
                  <a:lnTo>
                    <a:pt x="2437942" y="2585199"/>
                  </a:lnTo>
                  <a:lnTo>
                    <a:pt x="2436076" y="2583332"/>
                  </a:lnTo>
                  <a:lnTo>
                    <a:pt x="2434958" y="2582862"/>
                  </a:lnTo>
                  <a:lnTo>
                    <a:pt x="2432329" y="2582862"/>
                  </a:lnTo>
                  <a:lnTo>
                    <a:pt x="2431211" y="2583332"/>
                  </a:lnTo>
                  <a:lnTo>
                    <a:pt x="2429345" y="2585199"/>
                  </a:lnTo>
                  <a:lnTo>
                    <a:pt x="2428875" y="2586317"/>
                  </a:lnTo>
                  <a:lnTo>
                    <a:pt x="2428875" y="2588945"/>
                  </a:lnTo>
                  <a:lnTo>
                    <a:pt x="2429345" y="2590063"/>
                  </a:lnTo>
                  <a:lnTo>
                    <a:pt x="2431211" y="2591930"/>
                  </a:lnTo>
                  <a:lnTo>
                    <a:pt x="2432329" y="2592387"/>
                  </a:lnTo>
                  <a:lnTo>
                    <a:pt x="2434958" y="2592387"/>
                  </a:lnTo>
                  <a:lnTo>
                    <a:pt x="2436076" y="2591930"/>
                  </a:lnTo>
                  <a:lnTo>
                    <a:pt x="2437942" y="2590063"/>
                  </a:lnTo>
                  <a:lnTo>
                    <a:pt x="2438400" y="2588945"/>
                  </a:lnTo>
                  <a:lnTo>
                    <a:pt x="2438400" y="2586317"/>
                  </a:lnTo>
                  <a:close/>
                </a:path>
                <a:path w="14820900" h="2592704">
                  <a:moveTo>
                    <a:pt x="2438400" y="1725358"/>
                  </a:moveTo>
                  <a:lnTo>
                    <a:pt x="2437942" y="1724240"/>
                  </a:lnTo>
                  <a:lnTo>
                    <a:pt x="2436076" y="1722374"/>
                  </a:lnTo>
                  <a:lnTo>
                    <a:pt x="2434958" y="1721916"/>
                  </a:lnTo>
                  <a:lnTo>
                    <a:pt x="2432329" y="1721916"/>
                  </a:lnTo>
                  <a:lnTo>
                    <a:pt x="2431211" y="1722374"/>
                  </a:lnTo>
                  <a:lnTo>
                    <a:pt x="2429345" y="1724240"/>
                  </a:lnTo>
                  <a:lnTo>
                    <a:pt x="2428875" y="1725358"/>
                  </a:lnTo>
                  <a:lnTo>
                    <a:pt x="2428875" y="1727987"/>
                  </a:lnTo>
                  <a:lnTo>
                    <a:pt x="2429345" y="1729117"/>
                  </a:lnTo>
                  <a:lnTo>
                    <a:pt x="2431211" y="1730971"/>
                  </a:lnTo>
                  <a:lnTo>
                    <a:pt x="2432329" y="1731441"/>
                  </a:lnTo>
                  <a:lnTo>
                    <a:pt x="2434958" y="1731441"/>
                  </a:lnTo>
                  <a:lnTo>
                    <a:pt x="2436076" y="1730971"/>
                  </a:lnTo>
                  <a:lnTo>
                    <a:pt x="2437942" y="1729117"/>
                  </a:lnTo>
                  <a:lnTo>
                    <a:pt x="2438400" y="1727987"/>
                  </a:lnTo>
                  <a:lnTo>
                    <a:pt x="2438400" y="1725358"/>
                  </a:lnTo>
                  <a:close/>
                </a:path>
                <a:path w="14820900" h="2592704">
                  <a:moveTo>
                    <a:pt x="2438400" y="864412"/>
                  </a:moveTo>
                  <a:lnTo>
                    <a:pt x="2437942" y="863282"/>
                  </a:lnTo>
                  <a:lnTo>
                    <a:pt x="2436076" y="861428"/>
                  </a:lnTo>
                  <a:lnTo>
                    <a:pt x="2434958" y="860958"/>
                  </a:lnTo>
                  <a:lnTo>
                    <a:pt x="2432329" y="860958"/>
                  </a:lnTo>
                  <a:lnTo>
                    <a:pt x="2431211" y="861428"/>
                  </a:lnTo>
                  <a:lnTo>
                    <a:pt x="2429345" y="863282"/>
                  </a:lnTo>
                  <a:lnTo>
                    <a:pt x="2428875" y="864412"/>
                  </a:lnTo>
                  <a:lnTo>
                    <a:pt x="2428875" y="867041"/>
                  </a:lnTo>
                  <a:lnTo>
                    <a:pt x="2429345" y="868159"/>
                  </a:lnTo>
                  <a:lnTo>
                    <a:pt x="2431211" y="870026"/>
                  </a:lnTo>
                  <a:lnTo>
                    <a:pt x="2432329" y="870483"/>
                  </a:lnTo>
                  <a:lnTo>
                    <a:pt x="2434958" y="870483"/>
                  </a:lnTo>
                  <a:lnTo>
                    <a:pt x="2436076" y="870026"/>
                  </a:lnTo>
                  <a:lnTo>
                    <a:pt x="2437942" y="868159"/>
                  </a:lnTo>
                  <a:lnTo>
                    <a:pt x="2438400" y="867041"/>
                  </a:lnTo>
                  <a:lnTo>
                    <a:pt x="2438400" y="864412"/>
                  </a:lnTo>
                  <a:close/>
                </a:path>
                <a:path w="14820900" h="2592704">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14820900" h="2592704">
                  <a:moveTo>
                    <a:pt x="2486025" y="2586317"/>
                  </a:moveTo>
                  <a:lnTo>
                    <a:pt x="2485567" y="2585199"/>
                  </a:lnTo>
                  <a:lnTo>
                    <a:pt x="2483701" y="2583332"/>
                  </a:lnTo>
                  <a:lnTo>
                    <a:pt x="2482583" y="2582862"/>
                  </a:lnTo>
                  <a:lnTo>
                    <a:pt x="2479954" y="2582862"/>
                  </a:lnTo>
                  <a:lnTo>
                    <a:pt x="2478836" y="2583332"/>
                  </a:lnTo>
                  <a:lnTo>
                    <a:pt x="2476970" y="2585199"/>
                  </a:lnTo>
                  <a:lnTo>
                    <a:pt x="2476500" y="2586317"/>
                  </a:lnTo>
                  <a:lnTo>
                    <a:pt x="2476500" y="2588945"/>
                  </a:lnTo>
                  <a:lnTo>
                    <a:pt x="2476970" y="2590063"/>
                  </a:lnTo>
                  <a:lnTo>
                    <a:pt x="2478836" y="2591930"/>
                  </a:lnTo>
                  <a:lnTo>
                    <a:pt x="2479954" y="2592387"/>
                  </a:lnTo>
                  <a:lnTo>
                    <a:pt x="2482583" y="2592387"/>
                  </a:lnTo>
                  <a:lnTo>
                    <a:pt x="2483701" y="2591930"/>
                  </a:lnTo>
                  <a:lnTo>
                    <a:pt x="2485567" y="2590063"/>
                  </a:lnTo>
                  <a:lnTo>
                    <a:pt x="2486025" y="2588945"/>
                  </a:lnTo>
                  <a:lnTo>
                    <a:pt x="2486025" y="2586317"/>
                  </a:lnTo>
                  <a:close/>
                </a:path>
                <a:path w="14820900" h="2592704">
                  <a:moveTo>
                    <a:pt x="2486025" y="1725358"/>
                  </a:moveTo>
                  <a:lnTo>
                    <a:pt x="2485567" y="1724240"/>
                  </a:lnTo>
                  <a:lnTo>
                    <a:pt x="2483701" y="1722374"/>
                  </a:lnTo>
                  <a:lnTo>
                    <a:pt x="2482583" y="1721916"/>
                  </a:lnTo>
                  <a:lnTo>
                    <a:pt x="2479954" y="1721916"/>
                  </a:lnTo>
                  <a:lnTo>
                    <a:pt x="2478836" y="1722374"/>
                  </a:lnTo>
                  <a:lnTo>
                    <a:pt x="2476970" y="1724240"/>
                  </a:lnTo>
                  <a:lnTo>
                    <a:pt x="2476500" y="1725358"/>
                  </a:lnTo>
                  <a:lnTo>
                    <a:pt x="2476500" y="1727987"/>
                  </a:lnTo>
                  <a:lnTo>
                    <a:pt x="2476970" y="1729117"/>
                  </a:lnTo>
                  <a:lnTo>
                    <a:pt x="2478836" y="1730971"/>
                  </a:lnTo>
                  <a:lnTo>
                    <a:pt x="2479954" y="1731441"/>
                  </a:lnTo>
                  <a:lnTo>
                    <a:pt x="2482583" y="1731441"/>
                  </a:lnTo>
                  <a:lnTo>
                    <a:pt x="2483701" y="1730971"/>
                  </a:lnTo>
                  <a:lnTo>
                    <a:pt x="2485567" y="1729117"/>
                  </a:lnTo>
                  <a:lnTo>
                    <a:pt x="2486025" y="1727987"/>
                  </a:lnTo>
                  <a:lnTo>
                    <a:pt x="2486025" y="1725358"/>
                  </a:lnTo>
                  <a:close/>
                </a:path>
                <a:path w="14820900" h="2592704">
                  <a:moveTo>
                    <a:pt x="2486025" y="864412"/>
                  </a:moveTo>
                  <a:lnTo>
                    <a:pt x="2485567" y="863282"/>
                  </a:lnTo>
                  <a:lnTo>
                    <a:pt x="2483701" y="861428"/>
                  </a:lnTo>
                  <a:lnTo>
                    <a:pt x="2482583" y="860958"/>
                  </a:lnTo>
                  <a:lnTo>
                    <a:pt x="2479954" y="860958"/>
                  </a:lnTo>
                  <a:lnTo>
                    <a:pt x="2478836" y="861428"/>
                  </a:lnTo>
                  <a:lnTo>
                    <a:pt x="2476970" y="863282"/>
                  </a:lnTo>
                  <a:lnTo>
                    <a:pt x="2476500" y="864412"/>
                  </a:lnTo>
                  <a:lnTo>
                    <a:pt x="2476500" y="867041"/>
                  </a:lnTo>
                  <a:lnTo>
                    <a:pt x="2476970" y="868159"/>
                  </a:lnTo>
                  <a:lnTo>
                    <a:pt x="2478836" y="870026"/>
                  </a:lnTo>
                  <a:lnTo>
                    <a:pt x="2479954" y="870483"/>
                  </a:lnTo>
                  <a:lnTo>
                    <a:pt x="2482583" y="870483"/>
                  </a:lnTo>
                  <a:lnTo>
                    <a:pt x="2483701" y="870026"/>
                  </a:lnTo>
                  <a:lnTo>
                    <a:pt x="2485567" y="868159"/>
                  </a:lnTo>
                  <a:lnTo>
                    <a:pt x="2486025" y="867041"/>
                  </a:lnTo>
                  <a:lnTo>
                    <a:pt x="2486025" y="864412"/>
                  </a:lnTo>
                  <a:close/>
                </a:path>
                <a:path w="14820900" h="2592704">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14820900" h="2592704">
                  <a:moveTo>
                    <a:pt x="2533650" y="2586317"/>
                  </a:moveTo>
                  <a:lnTo>
                    <a:pt x="2533192" y="2585199"/>
                  </a:lnTo>
                  <a:lnTo>
                    <a:pt x="2531326" y="2583332"/>
                  </a:lnTo>
                  <a:lnTo>
                    <a:pt x="2530208" y="2582862"/>
                  </a:lnTo>
                  <a:lnTo>
                    <a:pt x="2527579" y="2582862"/>
                  </a:lnTo>
                  <a:lnTo>
                    <a:pt x="2526461" y="2583332"/>
                  </a:lnTo>
                  <a:lnTo>
                    <a:pt x="2524595" y="2585199"/>
                  </a:lnTo>
                  <a:lnTo>
                    <a:pt x="2524125" y="2586317"/>
                  </a:lnTo>
                  <a:lnTo>
                    <a:pt x="2524125" y="2588945"/>
                  </a:lnTo>
                  <a:lnTo>
                    <a:pt x="2524595" y="2590063"/>
                  </a:lnTo>
                  <a:lnTo>
                    <a:pt x="2526461" y="2591930"/>
                  </a:lnTo>
                  <a:lnTo>
                    <a:pt x="2527579" y="2592387"/>
                  </a:lnTo>
                  <a:lnTo>
                    <a:pt x="2530208" y="2592387"/>
                  </a:lnTo>
                  <a:lnTo>
                    <a:pt x="2531326" y="2591930"/>
                  </a:lnTo>
                  <a:lnTo>
                    <a:pt x="2533192" y="2590063"/>
                  </a:lnTo>
                  <a:lnTo>
                    <a:pt x="2533650" y="2588945"/>
                  </a:lnTo>
                  <a:lnTo>
                    <a:pt x="2533650" y="2586317"/>
                  </a:lnTo>
                  <a:close/>
                </a:path>
                <a:path w="14820900" h="2592704">
                  <a:moveTo>
                    <a:pt x="2533650" y="1725358"/>
                  </a:moveTo>
                  <a:lnTo>
                    <a:pt x="2533192" y="1724240"/>
                  </a:lnTo>
                  <a:lnTo>
                    <a:pt x="2531326" y="1722374"/>
                  </a:lnTo>
                  <a:lnTo>
                    <a:pt x="2530208" y="1721916"/>
                  </a:lnTo>
                  <a:lnTo>
                    <a:pt x="2527579" y="1721916"/>
                  </a:lnTo>
                  <a:lnTo>
                    <a:pt x="2526461" y="1722374"/>
                  </a:lnTo>
                  <a:lnTo>
                    <a:pt x="2524595" y="1724240"/>
                  </a:lnTo>
                  <a:lnTo>
                    <a:pt x="2524125" y="1725358"/>
                  </a:lnTo>
                  <a:lnTo>
                    <a:pt x="2524125" y="1727987"/>
                  </a:lnTo>
                  <a:lnTo>
                    <a:pt x="2524595" y="1729117"/>
                  </a:lnTo>
                  <a:lnTo>
                    <a:pt x="2526461" y="1730971"/>
                  </a:lnTo>
                  <a:lnTo>
                    <a:pt x="2527579" y="1731441"/>
                  </a:lnTo>
                  <a:lnTo>
                    <a:pt x="2530208" y="1731441"/>
                  </a:lnTo>
                  <a:lnTo>
                    <a:pt x="2531326" y="1730971"/>
                  </a:lnTo>
                  <a:lnTo>
                    <a:pt x="2533192" y="1729117"/>
                  </a:lnTo>
                  <a:lnTo>
                    <a:pt x="2533650" y="1727987"/>
                  </a:lnTo>
                  <a:lnTo>
                    <a:pt x="2533650" y="1725358"/>
                  </a:lnTo>
                  <a:close/>
                </a:path>
                <a:path w="14820900" h="2592704">
                  <a:moveTo>
                    <a:pt x="2533650" y="864412"/>
                  </a:moveTo>
                  <a:lnTo>
                    <a:pt x="2533192" y="863282"/>
                  </a:lnTo>
                  <a:lnTo>
                    <a:pt x="2531326" y="861428"/>
                  </a:lnTo>
                  <a:lnTo>
                    <a:pt x="2530208" y="860958"/>
                  </a:lnTo>
                  <a:lnTo>
                    <a:pt x="2527579" y="860958"/>
                  </a:lnTo>
                  <a:lnTo>
                    <a:pt x="2526461" y="861428"/>
                  </a:lnTo>
                  <a:lnTo>
                    <a:pt x="2524595" y="863282"/>
                  </a:lnTo>
                  <a:lnTo>
                    <a:pt x="2524125" y="864412"/>
                  </a:lnTo>
                  <a:lnTo>
                    <a:pt x="2524125" y="867041"/>
                  </a:lnTo>
                  <a:lnTo>
                    <a:pt x="2524595" y="868159"/>
                  </a:lnTo>
                  <a:lnTo>
                    <a:pt x="2526461" y="870026"/>
                  </a:lnTo>
                  <a:lnTo>
                    <a:pt x="2527579" y="870483"/>
                  </a:lnTo>
                  <a:lnTo>
                    <a:pt x="2530208" y="870483"/>
                  </a:lnTo>
                  <a:lnTo>
                    <a:pt x="2531326" y="870026"/>
                  </a:lnTo>
                  <a:lnTo>
                    <a:pt x="2533192" y="868159"/>
                  </a:lnTo>
                  <a:lnTo>
                    <a:pt x="2533650" y="867041"/>
                  </a:lnTo>
                  <a:lnTo>
                    <a:pt x="2533650" y="864412"/>
                  </a:lnTo>
                  <a:close/>
                </a:path>
                <a:path w="14820900" h="2592704">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14820900" h="2592704">
                  <a:moveTo>
                    <a:pt x="2581275" y="2586317"/>
                  </a:moveTo>
                  <a:lnTo>
                    <a:pt x="2580817" y="2585199"/>
                  </a:lnTo>
                  <a:lnTo>
                    <a:pt x="2578951" y="2583332"/>
                  </a:lnTo>
                  <a:lnTo>
                    <a:pt x="2577833" y="2582862"/>
                  </a:lnTo>
                  <a:lnTo>
                    <a:pt x="2575204" y="2582862"/>
                  </a:lnTo>
                  <a:lnTo>
                    <a:pt x="2574086" y="2583332"/>
                  </a:lnTo>
                  <a:lnTo>
                    <a:pt x="2572220" y="2585199"/>
                  </a:lnTo>
                  <a:lnTo>
                    <a:pt x="2571750" y="2586317"/>
                  </a:lnTo>
                  <a:lnTo>
                    <a:pt x="2571750" y="2588945"/>
                  </a:lnTo>
                  <a:lnTo>
                    <a:pt x="2572220" y="2590063"/>
                  </a:lnTo>
                  <a:lnTo>
                    <a:pt x="2574086" y="2591930"/>
                  </a:lnTo>
                  <a:lnTo>
                    <a:pt x="2575204" y="2592387"/>
                  </a:lnTo>
                  <a:lnTo>
                    <a:pt x="2577833" y="2592387"/>
                  </a:lnTo>
                  <a:lnTo>
                    <a:pt x="2578951" y="2591930"/>
                  </a:lnTo>
                  <a:lnTo>
                    <a:pt x="2580817" y="2590063"/>
                  </a:lnTo>
                  <a:lnTo>
                    <a:pt x="2581275" y="2588945"/>
                  </a:lnTo>
                  <a:lnTo>
                    <a:pt x="2581275" y="2586317"/>
                  </a:lnTo>
                  <a:close/>
                </a:path>
                <a:path w="14820900" h="2592704">
                  <a:moveTo>
                    <a:pt x="2581275" y="1725358"/>
                  </a:moveTo>
                  <a:lnTo>
                    <a:pt x="2580817" y="1724240"/>
                  </a:lnTo>
                  <a:lnTo>
                    <a:pt x="2578951" y="1722374"/>
                  </a:lnTo>
                  <a:lnTo>
                    <a:pt x="2577833" y="1721916"/>
                  </a:lnTo>
                  <a:lnTo>
                    <a:pt x="2575204" y="1721916"/>
                  </a:lnTo>
                  <a:lnTo>
                    <a:pt x="2574086" y="1722374"/>
                  </a:lnTo>
                  <a:lnTo>
                    <a:pt x="2572220" y="1724240"/>
                  </a:lnTo>
                  <a:lnTo>
                    <a:pt x="2571750" y="1725358"/>
                  </a:lnTo>
                  <a:lnTo>
                    <a:pt x="2571750" y="1727987"/>
                  </a:lnTo>
                  <a:lnTo>
                    <a:pt x="2572220" y="1729117"/>
                  </a:lnTo>
                  <a:lnTo>
                    <a:pt x="2574086" y="1730971"/>
                  </a:lnTo>
                  <a:lnTo>
                    <a:pt x="2575204" y="1731441"/>
                  </a:lnTo>
                  <a:lnTo>
                    <a:pt x="2577833" y="1731441"/>
                  </a:lnTo>
                  <a:lnTo>
                    <a:pt x="2578951" y="1730971"/>
                  </a:lnTo>
                  <a:lnTo>
                    <a:pt x="2580817" y="1729117"/>
                  </a:lnTo>
                  <a:lnTo>
                    <a:pt x="2581275" y="1727987"/>
                  </a:lnTo>
                  <a:lnTo>
                    <a:pt x="2581275" y="1725358"/>
                  </a:lnTo>
                  <a:close/>
                </a:path>
                <a:path w="14820900" h="2592704">
                  <a:moveTo>
                    <a:pt x="2581275" y="864412"/>
                  </a:moveTo>
                  <a:lnTo>
                    <a:pt x="2580817" y="863282"/>
                  </a:lnTo>
                  <a:lnTo>
                    <a:pt x="2578951" y="861428"/>
                  </a:lnTo>
                  <a:lnTo>
                    <a:pt x="2577833" y="860958"/>
                  </a:lnTo>
                  <a:lnTo>
                    <a:pt x="2575204" y="860958"/>
                  </a:lnTo>
                  <a:lnTo>
                    <a:pt x="2574086" y="861428"/>
                  </a:lnTo>
                  <a:lnTo>
                    <a:pt x="2572220" y="863282"/>
                  </a:lnTo>
                  <a:lnTo>
                    <a:pt x="2571750" y="864412"/>
                  </a:lnTo>
                  <a:lnTo>
                    <a:pt x="2571750" y="867041"/>
                  </a:lnTo>
                  <a:lnTo>
                    <a:pt x="2572220" y="868159"/>
                  </a:lnTo>
                  <a:lnTo>
                    <a:pt x="2574086" y="870026"/>
                  </a:lnTo>
                  <a:lnTo>
                    <a:pt x="2575204" y="870483"/>
                  </a:lnTo>
                  <a:lnTo>
                    <a:pt x="2577833" y="870483"/>
                  </a:lnTo>
                  <a:lnTo>
                    <a:pt x="2578951" y="870026"/>
                  </a:lnTo>
                  <a:lnTo>
                    <a:pt x="2580817" y="868159"/>
                  </a:lnTo>
                  <a:lnTo>
                    <a:pt x="2581275" y="867041"/>
                  </a:lnTo>
                  <a:lnTo>
                    <a:pt x="2581275" y="864412"/>
                  </a:lnTo>
                  <a:close/>
                </a:path>
                <a:path w="14820900" h="2592704">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14820900" h="2592704">
                  <a:moveTo>
                    <a:pt x="2628900" y="2586317"/>
                  </a:moveTo>
                  <a:lnTo>
                    <a:pt x="2628442" y="2585199"/>
                  </a:lnTo>
                  <a:lnTo>
                    <a:pt x="2626576" y="2583332"/>
                  </a:lnTo>
                  <a:lnTo>
                    <a:pt x="2625458" y="2582862"/>
                  </a:lnTo>
                  <a:lnTo>
                    <a:pt x="2622829" y="2582862"/>
                  </a:lnTo>
                  <a:lnTo>
                    <a:pt x="2621711" y="2583332"/>
                  </a:lnTo>
                  <a:lnTo>
                    <a:pt x="2619845" y="2585199"/>
                  </a:lnTo>
                  <a:lnTo>
                    <a:pt x="2619375" y="2586317"/>
                  </a:lnTo>
                  <a:lnTo>
                    <a:pt x="2619375" y="2588945"/>
                  </a:lnTo>
                  <a:lnTo>
                    <a:pt x="2619845" y="2590063"/>
                  </a:lnTo>
                  <a:lnTo>
                    <a:pt x="2621711" y="2591930"/>
                  </a:lnTo>
                  <a:lnTo>
                    <a:pt x="2622829" y="2592387"/>
                  </a:lnTo>
                  <a:lnTo>
                    <a:pt x="2625458" y="2592387"/>
                  </a:lnTo>
                  <a:lnTo>
                    <a:pt x="2626576" y="2591930"/>
                  </a:lnTo>
                  <a:lnTo>
                    <a:pt x="2628442" y="2590063"/>
                  </a:lnTo>
                  <a:lnTo>
                    <a:pt x="2628900" y="2588945"/>
                  </a:lnTo>
                  <a:lnTo>
                    <a:pt x="2628900" y="2586317"/>
                  </a:lnTo>
                  <a:close/>
                </a:path>
                <a:path w="14820900" h="2592704">
                  <a:moveTo>
                    <a:pt x="2628900" y="1725358"/>
                  </a:moveTo>
                  <a:lnTo>
                    <a:pt x="2628442" y="1724240"/>
                  </a:lnTo>
                  <a:lnTo>
                    <a:pt x="2626576" y="1722374"/>
                  </a:lnTo>
                  <a:lnTo>
                    <a:pt x="2625458" y="1721916"/>
                  </a:lnTo>
                  <a:lnTo>
                    <a:pt x="2622829" y="1721916"/>
                  </a:lnTo>
                  <a:lnTo>
                    <a:pt x="2621711" y="1722374"/>
                  </a:lnTo>
                  <a:lnTo>
                    <a:pt x="2619845" y="1724240"/>
                  </a:lnTo>
                  <a:lnTo>
                    <a:pt x="2619375" y="1725358"/>
                  </a:lnTo>
                  <a:lnTo>
                    <a:pt x="2619375" y="1727987"/>
                  </a:lnTo>
                  <a:lnTo>
                    <a:pt x="2619845" y="1729117"/>
                  </a:lnTo>
                  <a:lnTo>
                    <a:pt x="2621711" y="1730971"/>
                  </a:lnTo>
                  <a:lnTo>
                    <a:pt x="2622829" y="1731441"/>
                  </a:lnTo>
                  <a:lnTo>
                    <a:pt x="2625458" y="1731441"/>
                  </a:lnTo>
                  <a:lnTo>
                    <a:pt x="2626576" y="1730971"/>
                  </a:lnTo>
                  <a:lnTo>
                    <a:pt x="2628442" y="1729117"/>
                  </a:lnTo>
                  <a:lnTo>
                    <a:pt x="2628900" y="1727987"/>
                  </a:lnTo>
                  <a:lnTo>
                    <a:pt x="2628900" y="1725358"/>
                  </a:lnTo>
                  <a:close/>
                </a:path>
                <a:path w="14820900" h="2592704">
                  <a:moveTo>
                    <a:pt x="2628900" y="864412"/>
                  </a:moveTo>
                  <a:lnTo>
                    <a:pt x="2628442" y="863282"/>
                  </a:lnTo>
                  <a:lnTo>
                    <a:pt x="2626576" y="861428"/>
                  </a:lnTo>
                  <a:lnTo>
                    <a:pt x="2625458" y="860958"/>
                  </a:lnTo>
                  <a:lnTo>
                    <a:pt x="2622829" y="860958"/>
                  </a:lnTo>
                  <a:lnTo>
                    <a:pt x="2621711" y="861428"/>
                  </a:lnTo>
                  <a:lnTo>
                    <a:pt x="2619845" y="863282"/>
                  </a:lnTo>
                  <a:lnTo>
                    <a:pt x="2619375" y="864412"/>
                  </a:lnTo>
                  <a:lnTo>
                    <a:pt x="2619375" y="867041"/>
                  </a:lnTo>
                  <a:lnTo>
                    <a:pt x="2619845" y="868159"/>
                  </a:lnTo>
                  <a:lnTo>
                    <a:pt x="2621711" y="870026"/>
                  </a:lnTo>
                  <a:lnTo>
                    <a:pt x="2622829" y="870483"/>
                  </a:lnTo>
                  <a:lnTo>
                    <a:pt x="2625458" y="870483"/>
                  </a:lnTo>
                  <a:lnTo>
                    <a:pt x="2626576" y="870026"/>
                  </a:lnTo>
                  <a:lnTo>
                    <a:pt x="2628442" y="868159"/>
                  </a:lnTo>
                  <a:lnTo>
                    <a:pt x="2628900" y="867041"/>
                  </a:lnTo>
                  <a:lnTo>
                    <a:pt x="2628900" y="864412"/>
                  </a:lnTo>
                  <a:close/>
                </a:path>
                <a:path w="14820900" h="2592704">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14820900" h="2592704">
                  <a:moveTo>
                    <a:pt x="2676525" y="2586317"/>
                  </a:moveTo>
                  <a:lnTo>
                    <a:pt x="2676067" y="2585199"/>
                  </a:lnTo>
                  <a:lnTo>
                    <a:pt x="2674201" y="2583332"/>
                  </a:lnTo>
                  <a:lnTo>
                    <a:pt x="2673083" y="2582862"/>
                  </a:lnTo>
                  <a:lnTo>
                    <a:pt x="2670454" y="2582862"/>
                  </a:lnTo>
                  <a:lnTo>
                    <a:pt x="2669336" y="2583332"/>
                  </a:lnTo>
                  <a:lnTo>
                    <a:pt x="2667470" y="2585199"/>
                  </a:lnTo>
                  <a:lnTo>
                    <a:pt x="2667000" y="2586317"/>
                  </a:lnTo>
                  <a:lnTo>
                    <a:pt x="2667000" y="2588945"/>
                  </a:lnTo>
                  <a:lnTo>
                    <a:pt x="2667470" y="2590063"/>
                  </a:lnTo>
                  <a:lnTo>
                    <a:pt x="2669336" y="2591930"/>
                  </a:lnTo>
                  <a:lnTo>
                    <a:pt x="2670454" y="2592387"/>
                  </a:lnTo>
                  <a:lnTo>
                    <a:pt x="2673083" y="2592387"/>
                  </a:lnTo>
                  <a:lnTo>
                    <a:pt x="2674201" y="2591930"/>
                  </a:lnTo>
                  <a:lnTo>
                    <a:pt x="2676067" y="2590063"/>
                  </a:lnTo>
                  <a:lnTo>
                    <a:pt x="2676525" y="2588945"/>
                  </a:lnTo>
                  <a:lnTo>
                    <a:pt x="2676525" y="2586317"/>
                  </a:lnTo>
                  <a:close/>
                </a:path>
                <a:path w="14820900" h="2592704">
                  <a:moveTo>
                    <a:pt x="2676525" y="1725358"/>
                  </a:moveTo>
                  <a:lnTo>
                    <a:pt x="2676067" y="1724240"/>
                  </a:lnTo>
                  <a:lnTo>
                    <a:pt x="2674201" y="1722374"/>
                  </a:lnTo>
                  <a:lnTo>
                    <a:pt x="2673083" y="1721916"/>
                  </a:lnTo>
                  <a:lnTo>
                    <a:pt x="2670454" y="1721916"/>
                  </a:lnTo>
                  <a:lnTo>
                    <a:pt x="2669336" y="1722374"/>
                  </a:lnTo>
                  <a:lnTo>
                    <a:pt x="2667470" y="1724240"/>
                  </a:lnTo>
                  <a:lnTo>
                    <a:pt x="2667000" y="1725358"/>
                  </a:lnTo>
                  <a:lnTo>
                    <a:pt x="2667000" y="1727987"/>
                  </a:lnTo>
                  <a:lnTo>
                    <a:pt x="2667470" y="1729117"/>
                  </a:lnTo>
                  <a:lnTo>
                    <a:pt x="2669336" y="1730971"/>
                  </a:lnTo>
                  <a:lnTo>
                    <a:pt x="2670454" y="1731441"/>
                  </a:lnTo>
                  <a:lnTo>
                    <a:pt x="2673083" y="1731441"/>
                  </a:lnTo>
                  <a:lnTo>
                    <a:pt x="2674201" y="1730971"/>
                  </a:lnTo>
                  <a:lnTo>
                    <a:pt x="2676067" y="1729117"/>
                  </a:lnTo>
                  <a:lnTo>
                    <a:pt x="2676525" y="1727987"/>
                  </a:lnTo>
                  <a:lnTo>
                    <a:pt x="2676525" y="1725358"/>
                  </a:lnTo>
                  <a:close/>
                </a:path>
                <a:path w="14820900" h="2592704">
                  <a:moveTo>
                    <a:pt x="2676525" y="864412"/>
                  </a:moveTo>
                  <a:lnTo>
                    <a:pt x="2676067" y="863282"/>
                  </a:lnTo>
                  <a:lnTo>
                    <a:pt x="2674201" y="861428"/>
                  </a:lnTo>
                  <a:lnTo>
                    <a:pt x="2673083" y="860958"/>
                  </a:lnTo>
                  <a:lnTo>
                    <a:pt x="2670454" y="860958"/>
                  </a:lnTo>
                  <a:lnTo>
                    <a:pt x="2669336" y="861428"/>
                  </a:lnTo>
                  <a:lnTo>
                    <a:pt x="2667470" y="863282"/>
                  </a:lnTo>
                  <a:lnTo>
                    <a:pt x="2667000" y="864412"/>
                  </a:lnTo>
                  <a:lnTo>
                    <a:pt x="2667000" y="867041"/>
                  </a:lnTo>
                  <a:lnTo>
                    <a:pt x="2667470" y="868159"/>
                  </a:lnTo>
                  <a:lnTo>
                    <a:pt x="2669336" y="870026"/>
                  </a:lnTo>
                  <a:lnTo>
                    <a:pt x="2670454" y="870483"/>
                  </a:lnTo>
                  <a:lnTo>
                    <a:pt x="2673083" y="870483"/>
                  </a:lnTo>
                  <a:lnTo>
                    <a:pt x="2674201" y="870026"/>
                  </a:lnTo>
                  <a:lnTo>
                    <a:pt x="2676067" y="868159"/>
                  </a:lnTo>
                  <a:lnTo>
                    <a:pt x="2676525" y="867041"/>
                  </a:lnTo>
                  <a:lnTo>
                    <a:pt x="2676525" y="864412"/>
                  </a:lnTo>
                  <a:close/>
                </a:path>
                <a:path w="14820900" h="2592704">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14820900" h="2592704">
                  <a:moveTo>
                    <a:pt x="2724150" y="2586317"/>
                  </a:moveTo>
                  <a:lnTo>
                    <a:pt x="2723692" y="2585199"/>
                  </a:lnTo>
                  <a:lnTo>
                    <a:pt x="2721826" y="2583332"/>
                  </a:lnTo>
                  <a:lnTo>
                    <a:pt x="2720708" y="2582862"/>
                  </a:lnTo>
                  <a:lnTo>
                    <a:pt x="2718079" y="2582862"/>
                  </a:lnTo>
                  <a:lnTo>
                    <a:pt x="2716961" y="2583332"/>
                  </a:lnTo>
                  <a:lnTo>
                    <a:pt x="2715095" y="2585199"/>
                  </a:lnTo>
                  <a:lnTo>
                    <a:pt x="2714625" y="2586317"/>
                  </a:lnTo>
                  <a:lnTo>
                    <a:pt x="2714625" y="2588945"/>
                  </a:lnTo>
                  <a:lnTo>
                    <a:pt x="2715095" y="2590063"/>
                  </a:lnTo>
                  <a:lnTo>
                    <a:pt x="2716961" y="2591930"/>
                  </a:lnTo>
                  <a:lnTo>
                    <a:pt x="2718079" y="2592387"/>
                  </a:lnTo>
                  <a:lnTo>
                    <a:pt x="2720708" y="2592387"/>
                  </a:lnTo>
                  <a:lnTo>
                    <a:pt x="2721826" y="2591930"/>
                  </a:lnTo>
                  <a:lnTo>
                    <a:pt x="2723692" y="2590063"/>
                  </a:lnTo>
                  <a:lnTo>
                    <a:pt x="2724150" y="2588945"/>
                  </a:lnTo>
                  <a:lnTo>
                    <a:pt x="2724150" y="2586317"/>
                  </a:lnTo>
                  <a:close/>
                </a:path>
                <a:path w="14820900" h="2592704">
                  <a:moveTo>
                    <a:pt x="2724150" y="1725358"/>
                  </a:moveTo>
                  <a:lnTo>
                    <a:pt x="2723692" y="1724240"/>
                  </a:lnTo>
                  <a:lnTo>
                    <a:pt x="2721826" y="1722374"/>
                  </a:lnTo>
                  <a:lnTo>
                    <a:pt x="2720708" y="1721916"/>
                  </a:lnTo>
                  <a:lnTo>
                    <a:pt x="2718079" y="1721916"/>
                  </a:lnTo>
                  <a:lnTo>
                    <a:pt x="2716961" y="1722374"/>
                  </a:lnTo>
                  <a:lnTo>
                    <a:pt x="2715095" y="1724240"/>
                  </a:lnTo>
                  <a:lnTo>
                    <a:pt x="2714625" y="1725358"/>
                  </a:lnTo>
                  <a:lnTo>
                    <a:pt x="2714625" y="1727987"/>
                  </a:lnTo>
                  <a:lnTo>
                    <a:pt x="2715095" y="1729117"/>
                  </a:lnTo>
                  <a:lnTo>
                    <a:pt x="2716961" y="1730971"/>
                  </a:lnTo>
                  <a:lnTo>
                    <a:pt x="2718079" y="1731441"/>
                  </a:lnTo>
                  <a:lnTo>
                    <a:pt x="2720708" y="1731441"/>
                  </a:lnTo>
                  <a:lnTo>
                    <a:pt x="2721826" y="1730971"/>
                  </a:lnTo>
                  <a:lnTo>
                    <a:pt x="2723692" y="1729117"/>
                  </a:lnTo>
                  <a:lnTo>
                    <a:pt x="2724150" y="1727987"/>
                  </a:lnTo>
                  <a:lnTo>
                    <a:pt x="2724150" y="1725358"/>
                  </a:lnTo>
                  <a:close/>
                </a:path>
                <a:path w="14820900" h="2592704">
                  <a:moveTo>
                    <a:pt x="2724150" y="864412"/>
                  </a:moveTo>
                  <a:lnTo>
                    <a:pt x="2723692" y="863282"/>
                  </a:lnTo>
                  <a:lnTo>
                    <a:pt x="2721826" y="861428"/>
                  </a:lnTo>
                  <a:lnTo>
                    <a:pt x="2720708" y="860958"/>
                  </a:lnTo>
                  <a:lnTo>
                    <a:pt x="2718079" y="860958"/>
                  </a:lnTo>
                  <a:lnTo>
                    <a:pt x="2716961" y="861428"/>
                  </a:lnTo>
                  <a:lnTo>
                    <a:pt x="2715095" y="863282"/>
                  </a:lnTo>
                  <a:lnTo>
                    <a:pt x="2714625" y="864412"/>
                  </a:lnTo>
                  <a:lnTo>
                    <a:pt x="2714625" y="867041"/>
                  </a:lnTo>
                  <a:lnTo>
                    <a:pt x="2715095" y="868159"/>
                  </a:lnTo>
                  <a:lnTo>
                    <a:pt x="2716961" y="870026"/>
                  </a:lnTo>
                  <a:lnTo>
                    <a:pt x="2718079" y="870483"/>
                  </a:lnTo>
                  <a:lnTo>
                    <a:pt x="2720708" y="870483"/>
                  </a:lnTo>
                  <a:lnTo>
                    <a:pt x="2721826" y="870026"/>
                  </a:lnTo>
                  <a:lnTo>
                    <a:pt x="2723692" y="868159"/>
                  </a:lnTo>
                  <a:lnTo>
                    <a:pt x="2724150" y="867041"/>
                  </a:lnTo>
                  <a:lnTo>
                    <a:pt x="2724150" y="864412"/>
                  </a:lnTo>
                  <a:close/>
                </a:path>
                <a:path w="14820900" h="2592704">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14820900" h="2592704">
                  <a:moveTo>
                    <a:pt x="2771775" y="2586317"/>
                  </a:moveTo>
                  <a:lnTo>
                    <a:pt x="2771317" y="2585199"/>
                  </a:lnTo>
                  <a:lnTo>
                    <a:pt x="2769451" y="2583332"/>
                  </a:lnTo>
                  <a:lnTo>
                    <a:pt x="2768333" y="2582862"/>
                  </a:lnTo>
                  <a:lnTo>
                    <a:pt x="2765704" y="2582862"/>
                  </a:lnTo>
                  <a:lnTo>
                    <a:pt x="2764586" y="2583332"/>
                  </a:lnTo>
                  <a:lnTo>
                    <a:pt x="2762720" y="2585199"/>
                  </a:lnTo>
                  <a:lnTo>
                    <a:pt x="2762250" y="2586317"/>
                  </a:lnTo>
                  <a:lnTo>
                    <a:pt x="2762250" y="2588945"/>
                  </a:lnTo>
                  <a:lnTo>
                    <a:pt x="2762720" y="2590063"/>
                  </a:lnTo>
                  <a:lnTo>
                    <a:pt x="2764586" y="2591930"/>
                  </a:lnTo>
                  <a:lnTo>
                    <a:pt x="2765704" y="2592387"/>
                  </a:lnTo>
                  <a:lnTo>
                    <a:pt x="2768333" y="2592387"/>
                  </a:lnTo>
                  <a:lnTo>
                    <a:pt x="2769451" y="2591930"/>
                  </a:lnTo>
                  <a:lnTo>
                    <a:pt x="2771317" y="2590063"/>
                  </a:lnTo>
                  <a:lnTo>
                    <a:pt x="2771775" y="2588945"/>
                  </a:lnTo>
                  <a:lnTo>
                    <a:pt x="2771775" y="2586317"/>
                  </a:lnTo>
                  <a:close/>
                </a:path>
                <a:path w="14820900" h="2592704">
                  <a:moveTo>
                    <a:pt x="2771775" y="1725358"/>
                  </a:moveTo>
                  <a:lnTo>
                    <a:pt x="2771317" y="1724240"/>
                  </a:lnTo>
                  <a:lnTo>
                    <a:pt x="2769451" y="1722374"/>
                  </a:lnTo>
                  <a:lnTo>
                    <a:pt x="2768333" y="1721916"/>
                  </a:lnTo>
                  <a:lnTo>
                    <a:pt x="2765704" y="1721916"/>
                  </a:lnTo>
                  <a:lnTo>
                    <a:pt x="2764586" y="1722374"/>
                  </a:lnTo>
                  <a:lnTo>
                    <a:pt x="2762720" y="1724240"/>
                  </a:lnTo>
                  <a:lnTo>
                    <a:pt x="2762250" y="1725358"/>
                  </a:lnTo>
                  <a:lnTo>
                    <a:pt x="2762250" y="1727987"/>
                  </a:lnTo>
                  <a:lnTo>
                    <a:pt x="2762720" y="1729117"/>
                  </a:lnTo>
                  <a:lnTo>
                    <a:pt x="2764586" y="1730971"/>
                  </a:lnTo>
                  <a:lnTo>
                    <a:pt x="2765704" y="1731441"/>
                  </a:lnTo>
                  <a:lnTo>
                    <a:pt x="2768333" y="1731441"/>
                  </a:lnTo>
                  <a:lnTo>
                    <a:pt x="2769451" y="1730971"/>
                  </a:lnTo>
                  <a:lnTo>
                    <a:pt x="2771317" y="1729117"/>
                  </a:lnTo>
                  <a:lnTo>
                    <a:pt x="2771775" y="1727987"/>
                  </a:lnTo>
                  <a:lnTo>
                    <a:pt x="2771775" y="1725358"/>
                  </a:lnTo>
                  <a:close/>
                </a:path>
                <a:path w="14820900" h="2592704">
                  <a:moveTo>
                    <a:pt x="2771775" y="864412"/>
                  </a:moveTo>
                  <a:lnTo>
                    <a:pt x="2771317" y="863282"/>
                  </a:lnTo>
                  <a:lnTo>
                    <a:pt x="2769451" y="861428"/>
                  </a:lnTo>
                  <a:lnTo>
                    <a:pt x="2768333" y="860958"/>
                  </a:lnTo>
                  <a:lnTo>
                    <a:pt x="2765704" y="860958"/>
                  </a:lnTo>
                  <a:lnTo>
                    <a:pt x="2764586" y="861428"/>
                  </a:lnTo>
                  <a:lnTo>
                    <a:pt x="2762720" y="863282"/>
                  </a:lnTo>
                  <a:lnTo>
                    <a:pt x="2762250" y="864412"/>
                  </a:lnTo>
                  <a:lnTo>
                    <a:pt x="2762250" y="867041"/>
                  </a:lnTo>
                  <a:lnTo>
                    <a:pt x="2762720" y="868159"/>
                  </a:lnTo>
                  <a:lnTo>
                    <a:pt x="2764586" y="870026"/>
                  </a:lnTo>
                  <a:lnTo>
                    <a:pt x="2765704" y="870483"/>
                  </a:lnTo>
                  <a:lnTo>
                    <a:pt x="2768333" y="870483"/>
                  </a:lnTo>
                  <a:lnTo>
                    <a:pt x="2769451" y="870026"/>
                  </a:lnTo>
                  <a:lnTo>
                    <a:pt x="2771317" y="868159"/>
                  </a:lnTo>
                  <a:lnTo>
                    <a:pt x="2771775" y="867041"/>
                  </a:lnTo>
                  <a:lnTo>
                    <a:pt x="2771775" y="864412"/>
                  </a:lnTo>
                  <a:close/>
                </a:path>
                <a:path w="14820900" h="2592704">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14820900" h="2592704">
                  <a:moveTo>
                    <a:pt x="2819400" y="2586317"/>
                  </a:moveTo>
                  <a:lnTo>
                    <a:pt x="2818942" y="2585199"/>
                  </a:lnTo>
                  <a:lnTo>
                    <a:pt x="2817076" y="2583332"/>
                  </a:lnTo>
                  <a:lnTo>
                    <a:pt x="2815958" y="2582862"/>
                  </a:lnTo>
                  <a:lnTo>
                    <a:pt x="2813329" y="2582862"/>
                  </a:lnTo>
                  <a:lnTo>
                    <a:pt x="2812211" y="2583332"/>
                  </a:lnTo>
                  <a:lnTo>
                    <a:pt x="2810345" y="2585199"/>
                  </a:lnTo>
                  <a:lnTo>
                    <a:pt x="2809875" y="2586317"/>
                  </a:lnTo>
                  <a:lnTo>
                    <a:pt x="2809875" y="2588945"/>
                  </a:lnTo>
                  <a:lnTo>
                    <a:pt x="2810345" y="2590063"/>
                  </a:lnTo>
                  <a:lnTo>
                    <a:pt x="2812211" y="2591930"/>
                  </a:lnTo>
                  <a:lnTo>
                    <a:pt x="2813329" y="2592387"/>
                  </a:lnTo>
                  <a:lnTo>
                    <a:pt x="2815958" y="2592387"/>
                  </a:lnTo>
                  <a:lnTo>
                    <a:pt x="2817076" y="2591930"/>
                  </a:lnTo>
                  <a:lnTo>
                    <a:pt x="2818942" y="2590063"/>
                  </a:lnTo>
                  <a:lnTo>
                    <a:pt x="2819400" y="2588945"/>
                  </a:lnTo>
                  <a:lnTo>
                    <a:pt x="2819400" y="2586317"/>
                  </a:lnTo>
                  <a:close/>
                </a:path>
                <a:path w="14820900" h="2592704">
                  <a:moveTo>
                    <a:pt x="2819400" y="1725358"/>
                  </a:moveTo>
                  <a:lnTo>
                    <a:pt x="2818942" y="1724240"/>
                  </a:lnTo>
                  <a:lnTo>
                    <a:pt x="2817076" y="1722374"/>
                  </a:lnTo>
                  <a:lnTo>
                    <a:pt x="2815958" y="1721916"/>
                  </a:lnTo>
                  <a:lnTo>
                    <a:pt x="2813329" y="1721916"/>
                  </a:lnTo>
                  <a:lnTo>
                    <a:pt x="2812211" y="1722374"/>
                  </a:lnTo>
                  <a:lnTo>
                    <a:pt x="2810345" y="1724240"/>
                  </a:lnTo>
                  <a:lnTo>
                    <a:pt x="2809875" y="1725358"/>
                  </a:lnTo>
                  <a:lnTo>
                    <a:pt x="2809875" y="1727987"/>
                  </a:lnTo>
                  <a:lnTo>
                    <a:pt x="2810345" y="1729117"/>
                  </a:lnTo>
                  <a:lnTo>
                    <a:pt x="2812211" y="1730971"/>
                  </a:lnTo>
                  <a:lnTo>
                    <a:pt x="2813329" y="1731441"/>
                  </a:lnTo>
                  <a:lnTo>
                    <a:pt x="2815958" y="1731441"/>
                  </a:lnTo>
                  <a:lnTo>
                    <a:pt x="2817076" y="1730971"/>
                  </a:lnTo>
                  <a:lnTo>
                    <a:pt x="2818942" y="1729117"/>
                  </a:lnTo>
                  <a:lnTo>
                    <a:pt x="2819400" y="1727987"/>
                  </a:lnTo>
                  <a:lnTo>
                    <a:pt x="2819400" y="1725358"/>
                  </a:lnTo>
                  <a:close/>
                </a:path>
                <a:path w="14820900" h="2592704">
                  <a:moveTo>
                    <a:pt x="2819400" y="864412"/>
                  </a:moveTo>
                  <a:lnTo>
                    <a:pt x="2818942" y="863282"/>
                  </a:lnTo>
                  <a:lnTo>
                    <a:pt x="2817076" y="861428"/>
                  </a:lnTo>
                  <a:lnTo>
                    <a:pt x="2815958" y="860958"/>
                  </a:lnTo>
                  <a:lnTo>
                    <a:pt x="2813329" y="860958"/>
                  </a:lnTo>
                  <a:lnTo>
                    <a:pt x="2812211" y="861428"/>
                  </a:lnTo>
                  <a:lnTo>
                    <a:pt x="2810345" y="863282"/>
                  </a:lnTo>
                  <a:lnTo>
                    <a:pt x="2809875" y="864412"/>
                  </a:lnTo>
                  <a:lnTo>
                    <a:pt x="2809875" y="867041"/>
                  </a:lnTo>
                  <a:lnTo>
                    <a:pt x="2810345" y="868159"/>
                  </a:lnTo>
                  <a:lnTo>
                    <a:pt x="2812211" y="870026"/>
                  </a:lnTo>
                  <a:lnTo>
                    <a:pt x="2813329" y="870483"/>
                  </a:lnTo>
                  <a:lnTo>
                    <a:pt x="2815958" y="870483"/>
                  </a:lnTo>
                  <a:lnTo>
                    <a:pt x="2817076" y="870026"/>
                  </a:lnTo>
                  <a:lnTo>
                    <a:pt x="2818942" y="868159"/>
                  </a:lnTo>
                  <a:lnTo>
                    <a:pt x="2819400" y="867041"/>
                  </a:lnTo>
                  <a:lnTo>
                    <a:pt x="2819400" y="864412"/>
                  </a:lnTo>
                  <a:close/>
                </a:path>
                <a:path w="14820900" h="2592704">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14820900" h="2592704">
                  <a:moveTo>
                    <a:pt x="2867025" y="2586317"/>
                  </a:moveTo>
                  <a:lnTo>
                    <a:pt x="2866567" y="2585199"/>
                  </a:lnTo>
                  <a:lnTo>
                    <a:pt x="2864701" y="2583332"/>
                  </a:lnTo>
                  <a:lnTo>
                    <a:pt x="2863583" y="2582862"/>
                  </a:lnTo>
                  <a:lnTo>
                    <a:pt x="2860954" y="2582862"/>
                  </a:lnTo>
                  <a:lnTo>
                    <a:pt x="2859836" y="2583332"/>
                  </a:lnTo>
                  <a:lnTo>
                    <a:pt x="2857970" y="2585199"/>
                  </a:lnTo>
                  <a:lnTo>
                    <a:pt x="2857500" y="2586317"/>
                  </a:lnTo>
                  <a:lnTo>
                    <a:pt x="2857500" y="2588945"/>
                  </a:lnTo>
                  <a:lnTo>
                    <a:pt x="2857970" y="2590063"/>
                  </a:lnTo>
                  <a:lnTo>
                    <a:pt x="2859836" y="2591930"/>
                  </a:lnTo>
                  <a:lnTo>
                    <a:pt x="2860954" y="2592387"/>
                  </a:lnTo>
                  <a:lnTo>
                    <a:pt x="2863583" y="2592387"/>
                  </a:lnTo>
                  <a:lnTo>
                    <a:pt x="2864701" y="2591930"/>
                  </a:lnTo>
                  <a:lnTo>
                    <a:pt x="2866567" y="2590063"/>
                  </a:lnTo>
                  <a:lnTo>
                    <a:pt x="2867025" y="2588945"/>
                  </a:lnTo>
                  <a:lnTo>
                    <a:pt x="2867025" y="2586317"/>
                  </a:lnTo>
                  <a:close/>
                </a:path>
                <a:path w="14820900" h="2592704">
                  <a:moveTo>
                    <a:pt x="2867025" y="1725358"/>
                  </a:moveTo>
                  <a:lnTo>
                    <a:pt x="2866567" y="1724240"/>
                  </a:lnTo>
                  <a:lnTo>
                    <a:pt x="2864701" y="1722374"/>
                  </a:lnTo>
                  <a:lnTo>
                    <a:pt x="2863583" y="1721916"/>
                  </a:lnTo>
                  <a:lnTo>
                    <a:pt x="2860954" y="1721916"/>
                  </a:lnTo>
                  <a:lnTo>
                    <a:pt x="2859836" y="1722374"/>
                  </a:lnTo>
                  <a:lnTo>
                    <a:pt x="2857970" y="1724240"/>
                  </a:lnTo>
                  <a:lnTo>
                    <a:pt x="2857500" y="1725358"/>
                  </a:lnTo>
                  <a:lnTo>
                    <a:pt x="2857500" y="1727987"/>
                  </a:lnTo>
                  <a:lnTo>
                    <a:pt x="2857970" y="1729117"/>
                  </a:lnTo>
                  <a:lnTo>
                    <a:pt x="2859836" y="1730971"/>
                  </a:lnTo>
                  <a:lnTo>
                    <a:pt x="2860954" y="1731441"/>
                  </a:lnTo>
                  <a:lnTo>
                    <a:pt x="2863583" y="1731441"/>
                  </a:lnTo>
                  <a:lnTo>
                    <a:pt x="2864701" y="1730971"/>
                  </a:lnTo>
                  <a:lnTo>
                    <a:pt x="2866567" y="1729117"/>
                  </a:lnTo>
                  <a:lnTo>
                    <a:pt x="2867025" y="1727987"/>
                  </a:lnTo>
                  <a:lnTo>
                    <a:pt x="2867025" y="1725358"/>
                  </a:lnTo>
                  <a:close/>
                </a:path>
                <a:path w="14820900" h="2592704">
                  <a:moveTo>
                    <a:pt x="2867025" y="864412"/>
                  </a:moveTo>
                  <a:lnTo>
                    <a:pt x="2866567" y="863282"/>
                  </a:lnTo>
                  <a:lnTo>
                    <a:pt x="2864701" y="861428"/>
                  </a:lnTo>
                  <a:lnTo>
                    <a:pt x="2863583" y="860958"/>
                  </a:lnTo>
                  <a:lnTo>
                    <a:pt x="2860954" y="860958"/>
                  </a:lnTo>
                  <a:lnTo>
                    <a:pt x="2859836" y="861428"/>
                  </a:lnTo>
                  <a:lnTo>
                    <a:pt x="2857970" y="863282"/>
                  </a:lnTo>
                  <a:lnTo>
                    <a:pt x="2857500" y="864412"/>
                  </a:lnTo>
                  <a:lnTo>
                    <a:pt x="2857500" y="867041"/>
                  </a:lnTo>
                  <a:lnTo>
                    <a:pt x="2857970" y="868159"/>
                  </a:lnTo>
                  <a:lnTo>
                    <a:pt x="2859836" y="870026"/>
                  </a:lnTo>
                  <a:lnTo>
                    <a:pt x="2860954" y="870483"/>
                  </a:lnTo>
                  <a:lnTo>
                    <a:pt x="2863583" y="870483"/>
                  </a:lnTo>
                  <a:lnTo>
                    <a:pt x="2864701" y="870026"/>
                  </a:lnTo>
                  <a:lnTo>
                    <a:pt x="2866567" y="868159"/>
                  </a:lnTo>
                  <a:lnTo>
                    <a:pt x="2867025" y="867041"/>
                  </a:lnTo>
                  <a:lnTo>
                    <a:pt x="2867025" y="864412"/>
                  </a:lnTo>
                  <a:close/>
                </a:path>
                <a:path w="14820900" h="2592704">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14820900" h="2592704">
                  <a:moveTo>
                    <a:pt x="2914650" y="2586317"/>
                  </a:moveTo>
                  <a:lnTo>
                    <a:pt x="2914192" y="2585199"/>
                  </a:lnTo>
                  <a:lnTo>
                    <a:pt x="2912326" y="2583332"/>
                  </a:lnTo>
                  <a:lnTo>
                    <a:pt x="2911208" y="2582862"/>
                  </a:lnTo>
                  <a:lnTo>
                    <a:pt x="2908579" y="2582862"/>
                  </a:lnTo>
                  <a:lnTo>
                    <a:pt x="2907461" y="2583332"/>
                  </a:lnTo>
                  <a:lnTo>
                    <a:pt x="2905595" y="2585199"/>
                  </a:lnTo>
                  <a:lnTo>
                    <a:pt x="2905125" y="2586317"/>
                  </a:lnTo>
                  <a:lnTo>
                    <a:pt x="2905125" y="2588945"/>
                  </a:lnTo>
                  <a:lnTo>
                    <a:pt x="2905595" y="2590063"/>
                  </a:lnTo>
                  <a:lnTo>
                    <a:pt x="2907461" y="2591930"/>
                  </a:lnTo>
                  <a:lnTo>
                    <a:pt x="2908579" y="2592387"/>
                  </a:lnTo>
                  <a:lnTo>
                    <a:pt x="2911208" y="2592387"/>
                  </a:lnTo>
                  <a:lnTo>
                    <a:pt x="2912326" y="2591930"/>
                  </a:lnTo>
                  <a:lnTo>
                    <a:pt x="2914192" y="2590063"/>
                  </a:lnTo>
                  <a:lnTo>
                    <a:pt x="2914650" y="2588945"/>
                  </a:lnTo>
                  <a:lnTo>
                    <a:pt x="2914650" y="2586317"/>
                  </a:lnTo>
                  <a:close/>
                </a:path>
                <a:path w="14820900" h="2592704">
                  <a:moveTo>
                    <a:pt x="2914650" y="1725358"/>
                  </a:moveTo>
                  <a:lnTo>
                    <a:pt x="2914192" y="1724240"/>
                  </a:lnTo>
                  <a:lnTo>
                    <a:pt x="2912326" y="1722374"/>
                  </a:lnTo>
                  <a:lnTo>
                    <a:pt x="2911208" y="1721916"/>
                  </a:lnTo>
                  <a:lnTo>
                    <a:pt x="2908579" y="1721916"/>
                  </a:lnTo>
                  <a:lnTo>
                    <a:pt x="2907461" y="1722374"/>
                  </a:lnTo>
                  <a:lnTo>
                    <a:pt x="2905595" y="1724240"/>
                  </a:lnTo>
                  <a:lnTo>
                    <a:pt x="2905125" y="1725358"/>
                  </a:lnTo>
                  <a:lnTo>
                    <a:pt x="2905125" y="1727987"/>
                  </a:lnTo>
                  <a:lnTo>
                    <a:pt x="2905595" y="1729117"/>
                  </a:lnTo>
                  <a:lnTo>
                    <a:pt x="2907461" y="1730971"/>
                  </a:lnTo>
                  <a:lnTo>
                    <a:pt x="2908579" y="1731441"/>
                  </a:lnTo>
                  <a:lnTo>
                    <a:pt x="2911208" y="1731441"/>
                  </a:lnTo>
                  <a:lnTo>
                    <a:pt x="2912326" y="1730971"/>
                  </a:lnTo>
                  <a:lnTo>
                    <a:pt x="2914192" y="1729117"/>
                  </a:lnTo>
                  <a:lnTo>
                    <a:pt x="2914650" y="1727987"/>
                  </a:lnTo>
                  <a:lnTo>
                    <a:pt x="2914650" y="1725358"/>
                  </a:lnTo>
                  <a:close/>
                </a:path>
                <a:path w="14820900" h="2592704">
                  <a:moveTo>
                    <a:pt x="2914650" y="864412"/>
                  </a:moveTo>
                  <a:lnTo>
                    <a:pt x="2914192" y="863282"/>
                  </a:lnTo>
                  <a:lnTo>
                    <a:pt x="2912326" y="861428"/>
                  </a:lnTo>
                  <a:lnTo>
                    <a:pt x="2911208" y="860958"/>
                  </a:lnTo>
                  <a:lnTo>
                    <a:pt x="2908579" y="860958"/>
                  </a:lnTo>
                  <a:lnTo>
                    <a:pt x="2907461" y="861428"/>
                  </a:lnTo>
                  <a:lnTo>
                    <a:pt x="2905595" y="863282"/>
                  </a:lnTo>
                  <a:lnTo>
                    <a:pt x="2905125" y="864412"/>
                  </a:lnTo>
                  <a:lnTo>
                    <a:pt x="2905125" y="867041"/>
                  </a:lnTo>
                  <a:lnTo>
                    <a:pt x="2905595" y="868159"/>
                  </a:lnTo>
                  <a:lnTo>
                    <a:pt x="2907461" y="870026"/>
                  </a:lnTo>
                  <a:lnTo>
                    <a:pt x="2908579" y="870483"/>
                  </a:lnTo>
                  <a:lnTo>
                    <a:pt x="2911208" y="870483"/>
                  </a:lnTo>
                  <a:lnTo>
                    <a:pt x="2912326" y="870026"/>
                  </a:lnTo>
                  <a:lnTo>
                    <a:pt x="2914192" y="868159"/>
                  </a:lnTo>
                  <a:lnTo>
                    <a:pt x="2914650" y="867041"/>
                  </a:lnTo>
                  <a:lnTo>
                    <a:pt x="2914650" y="864412"/>
                  </a:lnTo>
                  <a:close/>
                </a:path>
                <a:path w="14820900" h="2592704">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14820900" h="2592704">
                  <a:moveTo>
                    <a:pt x="2962275" y="2586317"/>
                  </a:moveTo>
                  <a:lnTo>
                    <a:pt x="2961817" y="2585199"/>
                  </a:lnTo>
                  <a:lnTo>
                    <a:pt x="2959951" y="2583332"/>
                  </a:lnTo>
                  <a:lnTo>
                    <a:pt x="2958833" y="2582862"/>
                  </a:lnTo>
                  <a:lnTo>
                    <a:pt x="2956204" y="2582862"/>
                  </a:lnTo>
                  <a:lnTo>
                    <a:pt x="2955086" y="2583332"/>
                  </a:lnTo>
                  <a:lnTo>
                    <a:pt x="2953220" y="2585199"/>
                  </a:lnTo>
                  <a:lnTo>
                    <a:pt x="2952750" y="2586317"/>
                  </a:lnTo>
                  <a:lnTo>
                    <a:pt x="2952750" y="2588945"/>
                  </a:lnTo>
                  <a:lnTo>
                    <a:pt x="2953220" y="2590063"/>
                  </a:lnTo>
                  <a:lnTo>
                    <a:pt x="2955086" y="2591930"/>
                  </a:lnTo>
                  <a:lnTo>
                    <a:pt x="2956204" y="2592387"/>
                  </a:lnTo>
                  <a:lnTo>
                    <a:pt x="2958833" y="2592387"/>
                  </a:lnTo>
                  <a:lnTo>
                    <a:pt x="2959951" y="2591930"/>
                  </a:lnTo>
                  <a:lnTo>
                    <a:pt x="2961817" y="2590063"/>
                  </a:lnTo>
                  <a:lnTo>
                    <a:pt x="2962275" y="2588945"/>
                  </a:lnTo>
                  <a:lnTo>
                    <a:pt x="2962275" y="2586317"/>
                  </a:lnTo>
                  <a:close/>
                </a:path>
                <a:path w="14820900" h="2592704">
                  <a:moveTo>
                    <a:pt x="2962275" y="1725358"/>
                  </a:moveTo>
                  <a:lnTo>
                    <a:pt x="2961817" y="1724240"/>
                  </a:lnTo>
                  <a:lnTo>
                    <a:pt x="2959951" y="1722374"/>
                  </a:lnTo>
                  <a:lnTo>
                    <a:pt x="2958833" y="1721916"/>
                  </a:lnTo>
                  <a:lnTo>
                    <a:pt x="2956204" y="1721916"/>
                  </a:lnTo>
                  <a:lnTo>
                    <a:pt x="2955086" y="1722374"/>
                  </a:lnTo>
                  <a:lnTo>
                    <a:pt x="2953220" y="1724240"/>
                  </a:lnTo>
                  <a:lnTo>
                    <a:pt x="2952750" y="1725358"/>
                  </a:lnTo>
                  <a:lnTo>
                    <a:pt x="2952750" y="1727987"/>
                  </a:lnTo>
                  <a:lnTo>
                    <a:pt x="2953220" y="1729117"/>
                  </a:lnTo>
                  <a:lnTo>
                    <a:pt x="2955086" y="1730971"/>
                  </a:lnTo>
                  <a:lnTo>
                    <a:pt x="2956204" y="1731441"/>
                  </a:lnTo>
                  <a:lnTo>
                    <a:pt x="2958833" y="1731441"/>
                  </a:lnTo>
                  <a:lnTo>
                    <a:pt x="2959951" y="1730971"/>
                  </a:lnTo>
                  <a:lnTo>
                    <a:pt x="2961817" y="1729117"/>
                  </a:lnTo>
                  <a:lnTo>
                    <a:pt x="2962275" y="1727987"/>
                  </a:lnTo>
                  <a:lnTo>
                    <a:pt x="2962275" y="1725358"/>
                  </a:lnTo>
                  <a:close/>
                </a:path>
                <a:path w="14820900" h="2592704">
                  <a:moveTo>
                    <a:pt x="2962275" y="864412"/>
                  </a:moveTo>
                  <a:lnTo>
                    <a:pt x="2961817" y="863282"/>
                  </a:lnTo>
                  <a:lnTo>
                    <a:pt x="2959951" y="861428"/>
                  </a:lnTo>
                  <a:lnTo>
                    <a:pt x="2958833" y="860958"/>
                  </a:lnTo>
                  <a:lnTo>
                    <a:pt x="2956204" y="860958"/>
                  </a:lnTo>
                  <a:lnTo>
                    <a:pt x="2955086" y="861428"/>
                  </a:lnTo>
                  <a:lnTo>
                    <a:pt x="2953220" y="863282"/>
                  </a:lnTo>
                  <a:lnTo>
                    <a:pt x="2952750" y="864412"/>
                  </a:lnTo>
                  <a:lnTo>
                    <a:pt x="2952750" y="867041"/>
                  </a:lnTo>
                  <a:lnTo>
                    <a:pt x="2953220" y="868159"/>
                  </a:lnTo>
                  <a:lnTo>
                    <a:pt x="2955086" y="870026"/>
                  </a:lnTo>
                  <a:lnTo>
                    <a:pt x="2956204" y="870483"/>
                  </a:lnTo>
                  <a:lnTo>
                    <a:pt x="2958833" y="870483"/>
                  </a:lnTo>
                  <a:lnTo>
                    <a:pt x="2959951" y="870026"/>
                  </a:lnTo>
                  <a:lnTo>
                    <a:pt x="2961817" y="868159"/>
                  </a:lnTo>
                  <a:lnTo>
                    <a:pt x="2962275" y="867041"/>
                  </a:lnTo>
                  <a:lnTo>
                    <a:pt x="2962275" y="864412"/>
                  </a:lnTo>
                  <a:close/>
                </a:path>
                <a:path w="14820900" h="2592704">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14820900" h="2592704">
                  <a:moveTo>
                    <a:pt x="3009900" y="2586317"/>
                  </a:moveTo>
                  <a:lnTo>
                    <a:pt x="3009442" y="2585199"/>
                  </a:lnTo>
                  <a:lnTo>
                    <a:pt x="3007576" y="2583332"/>
                  </a:lnTo>
                  <a:lnTo>
                    <a:pt x="3006458" y="2582862"/>
                  </a:lnTo>
                  <a:lnTo>
                    <a:pt x="3003829" y="2582862"/>
                  </a:lnTo>
                  <a:lnTo>
                    <a:pt x="3002711" y="2583332"/>
                  </a:lnTo>
                  <a:lnTo>
                    <a:pt x="3000845" y="2585199"/>
                  </a:lnTo>
                  <a:lnTo>
                    <a:pt x="3000375" y="2586317"/>
                  </a:lnTo>
                  <a:lnTo>
                    <a:pt x="3000375" y="2588945"/>
                  </a:lnTo>
                  <a:lnTo>
                    <a:pt x="3000845" y="2590063"/>
                  </a:lnTo>
                  <a:lnTo>
                    <a:pt x="3002711" y="2591930"/>
                  </a:lnTo>
                  <a:lnTo>
                    <a:pt x="3003829" y="2592387"/>
                  </a:lnTo>
                  <a:lnTo>
                    <a:pt x="3006458" y="2592387"/>
                  </a:lnTo>
                  <a:lnTo>
                    <a:pt x="3007576" y="2591930"/>
                  </a:lnTo>
                  <a:lnTo>
                    <a:pt x="3009442" y="2590063"/>
                  </a:lnTo>
                  <a:lnTo>
                    <a:pt x="3009900" y="2588945"/>
                  </a:lnTo>
                  <a:lnTo>
                    <a:pt x="3009900" y="2586317"/>
                  </a:lnTo>
                  <a:close/>
                </a:path>
                <a:path w="14820900" h="2592704">
                  <a:moveTo>
                    <a:pt x="3009900" y="1725358"/>
                  </a:moveTo>
                  <a:lnTo>
                    <a:pt x="3009442" y="1724240"/>
                  </a:lnTo>
                  <a:lnTo>
                    <a:pt x="3007576" y="1722374"/>
                  </a:lnTo>
                  <a:lnTo>
                    <a:pt x="3006458" y="1721916"/>
                  </a:lnTo>
                  <a:lnTo>
                    <a:pt x="3003829" y="1721916"/>
                  </a:lnTo>
                  <a:lnTo>
                    <a:pt x="3002711" y="1722374"/>
                  </a:lnTo>
                  <a:lnTo>
                    <a:pt x="3000845" y="1724240"/>
                  </a:lnTo>
                  <a:lnTo>
                    <a:pt x="3000375" y="1725358"/>
                  </a:lnTo>
                  <a:lnTo>
                    <a:pt x="3000375" y="1727987"/>
                  </a:lnTo>
                  <a:lnTo>
                    <a:pt x="3000845" y="1729117"/>
                  </a:lnTo>
                  <a:lnTo>
                    <a:pt x="3002711" y="1730971"/>
                  </a:lnTo>
                  <a:lnTo>
                    <a:pt x="3003829" y="1731441"/>
                  </a:lnTo>
                  <a:lnTo>
                    <a:pt x="3006458" y="1731441"/>
                  </a:lnTo>
                  <a:lnTo>
                    <a:pt x="3007576" y="1730971"/>
                  </a:lnTo>
                  <a:lnTo>
                    <a:pt x="3009442" y="1729117"/>
                  </a:lnTo>
                  <a:lnTo>
                    <a:pt x="3009900" y="1727987"/>
                  </a:lnTo>
                  <a:lnTo>
                    <a:pt x="3009900" y="1725358"/>
                  </a:lnTo>
                  <a:close/>
                </a:path>
                <a:path w="14820900" h="2592704">
                  <a:moveTo>
                    <a:pt x="3009900" y="864412"/>
                  </a:moveTo>
                  <a:lnTo>
                    <a:pt x="3009442" y="863282"/>
                  </a:lnTo>
                  <a:lnTo>
                    <a:pt x="3007576" y="861428"/>
                  </a:lnTo>
                  <a:lnTo>
                    <a:pt x="3006458" y="860958"/>
                  </a:lnTo>
                  <a:lnTo>
                    <a:pt x="3003829" y="860958"/>
                  </a:lnTo>
                  <a:lnTo>
                    <a:pt x="3002711" y="861428"/>
                  </a:lnTo>
                  <a:lnTo>
                    <a:pt x="3000845" y="863282"/>
                  </a:lnTo>
                  <a:lnTo>
                    <a:pt x="3000375" y="864412"/>
                  </a:lnTo>
                  <a:lnTo>
                    <a:pt x="3000375" y="867041"/>
                  </a:lnTo>
                  <a:lnTo>
                    <a:pt x="3000845" y="868159"/>
                  </a:lnTo>
                  <a:lnTo>
                    <a:pt x="3002711" y="870026"/>
                  </a:lnTo>
                  <a:lnTo>
                    <a:pt x="3003829" y="870483"/>
                  </a:lnTo>
                  <a:lnTo>
                    <a:pt x="3006458" y="870483"/>
                  </a:lnTo>
                  <a:lnTo>
                    <a:pt x="3007576" y="870026"/>
                  </a:lnTo>
                  <a:lnTo>
                    <a:pt x="3009442" y="868159"/>
                  </a:lnTo>
                  <a:lnTo>
                    <a:pt x="3009900" y="867041"/>
                  </a:lnTo>
                  <a:lnTo>
                    <a:pt x="3009900" y="864412"/>
                  </a:lnTo>
                  <a:close/>
                </a:path>
                <a:path w="14820900" h="2592704">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14820900" h="2592704">
                  <a:moveTo>
                    <a:pt x="3057525" y="2586317"/>
                  </a:moveTo>
                  <a:lnTo>
                    <a:pt x="3057067" y="2585199"/>
                  </a:lnTo>
                  <a:lnTo>
                    <a:pt x="3055201" y="2583332"/>
                  </a:lnTo>
                  <a:lnTo>
                    <a:pt x="3054083" y="2582862"/>
                  </a:lnTo>
                  <a:lnTo>
                    <a:pt x="3051454" y="2582862"/>
                  </a:lnTo>
                  <a:lnTo>
                    <a:pt x="3050336" y="2583332"/>
                  </a:lnTo>
                  <a:lnTo>
                    <a:pt x="3048470" y="2585199"/>
                  </a:lnTo>
                  <a:lnTo>
                    <a:pt x="3048000" y="2586317"/>
                  </a:lnTo>
                  <a:lnTo>
                    <a:pt x="3048000" y="2588945"/>
                  </a:lnTo>
                  <a:lnTo>
                    <a:pt x="3048470" y="2590063"/>
                  </a:lnTo>
                  <a:lnTo>
                    <a:pt x="3050336" y="2591930"/>
                  </a:lnTo>
                  <a:lnTo>
                    <a:pt x="3051454" y="2592387"/>
                  </a:lnTo>
                  <a:lnTo>
                    <a:pt x="3054083" y="2592387"/>
                  </a:lnTo>
                  <a:lnTo>
                    <a:pt x="3055201" y="2591930"/>
                  </a:lnTo>
                  <a:lnTo>
                    <a:pt x="3057067" y="2590063"/>
                  </a:lnTo>
                  <a:lnTo>
                    <a:pt x="3057525" y="2588945"/>
                  </a:lnTo>
                  <a:lnTo>
                    <a:pt x="3057525" y="2586317"/>
                  </a:lnTo>
                  <a:close/>
                </a:path>
                <a:path w="14820900" h="2592704">
                  <a:moveTo>
                    <a:pt x="3057525" y="1725358"/>
                  </a:moveTo>
                  <a:lnTo>
                    <a:pt x="3057067" y="1724240"/>
                  </a:lnTo>
                  <a:lnTo>
                    <a:pt x="3055201" y="1722374"/>
                  </a:lnTo>
                  <a:lnTo>
                    <a:pt x="3054083" y="1721916"/>
                  </a:lnTo>
                  <a:lnTo>
                    <a:pt x="3051454" y="1721916"/>
                  </a:lnTo>
                  <a:lnTo>
                    <a:pt x="3050336" y="1722374"/>
                  </a:lnTo>
                  <a:lnTo>
                    <a:pt x="3048470" y="1724240"/>
                  </a:lnTo>
                  <a:lnTo>
                    <a:pt x="3048000" y="1725358"/>
                  </a:lnTo>
                  <a:lnTo>
                    <a:pt x="3048000" y="1727987"/>
                  </a:lnTo>
                  <a:lnTo>
                    <a:pt x="3048470" y="1729117"/>
                  </a:lnTo>
                  <a:lnTo>
                    <a:pt x="3050336" y="1730971"/>
                  </a:lnTo>
                  <a:lnTo>
                    <a:pt x="3051454" y="1731441"/>
                  </a:lnTo>
                  <a:lnTo>
                    <a:pt x="3054083" y="1731441"/>
                  </a:lnTo>
                  <a:lnTo>
                    <a:pt x="3055201" y="1730971"/>
                  </a:lnTo>
                  <a:lnTo>
                    <a:pt x="3057067" y="1729117"/>
                  </a:lnTo>
                  <a:lnTo>
                    <a:pt x="3057525" y="1727987"/>
                  </a:lnTo>
                  <a:lnTo>
                    <a:pt x="3057525" y="1725358"/>
                  </a:lnTo>
                  <a:close/>
                </a:path>
                <a:path w="14820900" h="2592704">
                  <a:moveTo>
                    <a:pt x="3057525" y="864412"/>
                  </a:moveTo>
                  <a:lnTo>
                    <a:pt x="3057067" y="863282"/>
                  </a:lnTo>
                  <a:lnTo>
                    <a:pt x="3055201" y="861428"/>
                  </a:lnTo>
                  <a:lnTo>
                    <a:pt x="3054083" y="860958"/>
                  </a:lnTo>
                  <a:lnTo>
                    <a:pt x="3051454" y="860958"/>
                  </a:lnTo>
                  <a:lnTo>
                    <a:pt x="3050336" y="861428"/>
                  </a:lnTo>
                  <a:lnTo>
                    <a:pt x="3048470" y="863282"/>
                  </a:lnTo>
                  <a:lnTo>
                    <a:pt x="3048000" y="864412"/>
                  </a:lnTo>
                  <a:lnTo>
                    <a:pt x="3048000" y="867041"/>
                  </a:lnTo>
                  <a:lnTo>
                    <a:pt x="3048470" y="868159"/>
                  </a:lnTo>
                  <a:lnTo>
                    <a:pt x="3050336" y="870026"/>
                  </a:lnTo>
                  <a:lnTo>
                    <a:pt x="3051454" y="870483"/>
                  </a:lnTo>
                  <a:lnTo>
                    <a:pt x="3054083" y="870483"/>
                  </a:lnTo>
                  <a:lnTo>
                    <a:pt x="3055201" y="870026"/>
                  </a:lnTo>
                  <a:lnTo>
                    <a:pt x="3057067" y="868159"/>
                  </a:lnTo>
                  <a:lnTo>
                    <a:pt x="3057525" y="867041"/>
                  </a:lnTo>
                  <a:lnTo>
                    <a:pt x="3057525" y="864412"/>
                  </a:lnTo>
                  <a:close/>
                </a:path>
                <a:path w="14820900" h="2592704">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14820900" h="2592704">
                  <a:moveTo>
                    <a:pt x="3105150" y="2586317"/>
                  </a:moveTo>
                  <a:lnTo>
                    <a:pt x="3104692" y="2585199"/>
                  </a:lnTo>
                  <a:lnTo>
                    <a:pt x="3102826" y="2583332"/>
                  </a:lnTo>
                  <a:lnTo>
                    <a:pt x="3101708" y="2582862"/>
                  </a:lnTo>
                  <a:lnTo>
                    <a:pt x="3099079" y="2582862"/>
                  </a:lnTo>
                  <a:lnTo>
                    <a:pt x="3097961" y="2583332"/>
                  </a:lnTo>
                  <a:lnTo>
                    <a:pt x="3096095" y="2585199"/>
                  </a:lnTo>
                  <a:lnTo>
                    <a:pt x="3095625" y="2586317"/>
                  </a:lnTo>
                  <a:lnTo>
                    <a:pt x="3095625" y="2588945"/>
                  </a:lnTo>
                  <a:lnTo>
                    <a:pt x="3096095" y="2590063"/>
                  </a:lnTo>
                  <a:lnTo>
                    <a:pt x="3097961" y="2591930"/>
                  </a:lnTo>
                  <a:lnTo>
                    <a:pt x="3099079" y="2592387"/>
                  </a:lnTo>
                  <a:lnTo>
                    <a:pt x="3101708" y="2592387"/>
                  </a:lnTo>
                  <a:lnTo>
                    <a:pt x="3102826" y="2591930"/>
                  </a:lnTo>
                  <a:lnTo>
                    <a:pt x="3104692" y="2590063"/>
                  </a:lnTo>
                  <a:lnTo>
                    <a:pt x="3105150" y="2588945"/>
                  </a:lnTo>
                  <a:lnTo>
                    <a:pt x="3105150" y="2586317"/>
                  </a:lnTo>
                  <a:close/>
                </a:path>
                <a:path w="14820900" h="2592704">
                  <a:moveTo>
                    <a:pt x="3105150" y="1725358"/>
                  </a:moveTo>
                  <a:lnTo>
                    <a:pt x="3104692" y="1724240"/>
                  </a:lnTo>
                  <a:lnTo>
                    <a:pt x="3102826" y="1722374"/>
                  </a:lnTo>
                  <a:lnTo>
                    <a:pt x="3101708" y="1721916"/>
                  </a:lnTo>
                  <a:lnTo>
                    <a:pt x="3099079" y="1721916"/>
                  </a:lnTo>
                  <a:lnTo>
                    <a:pt x="3097961" y="1722374"/>
                  </a:lnTo>
                  <a:lnTo>
                    <a:pt x="3096095" y="1724240"/>
                  </a:lnTo>
                  <a:lnTo>
                    <a:pt x="3095625" y="1725358"/>
                  </a:lnTo>
                  <a:lnTo>
                    <a:pt x="3095625" y="1727987"/>
                  </a:lnTo>
                  <a:lnTo>
                    <a:pt x="3096095" y="1729117"/>
                  </a:lnTo>
                  <a:lnTo>
                    <a:pt x="3097961" y="1730971"/>
                  </a:lnTo>
                  <a:lnTo>
                    <a:pt x="3099079" y="1731441"/>
                  </a:lnTo>
                  <a:lnTo>
                    <a:pt x="3101708" y="1731441"/>
                  </a:lnTo>
                  <a:lnTo>
                    <a:pt x="3102826" y="1730971"/>
                  </a:lnTo>
                  <a:lnTo>
                    <a:pt x="3104692" y="1729117"/>
                  </a:lnTo>
                  <a:lnTo>
                    <a:pt x="3105150" y="1727987"/>
                  </a:lnTo>
                  <a:lnTo>
                    <a:pt x="3105150" y="1725358"/>
                  </a:lnTo>
                  <a:close/>
                </a:path>
                <a:path w="14820900" h="2592704">
                  <a:moveTo>
                    <a:pt x="3105150" y="864412"/>
                  </a:moveTo>
                  <a:lnTo>
                    <a:pt x="3104692" y="863282"/>
                  </a:lnTo>
                  <a:lnTo>
                    <a:pt x="3102826" y="861428"/>
                  </a:lnTo>
                  <a:lnTo>
                    <a:pt x="3101708" y="860958"/>
                  </a:lnTo>
                  <a:lnTo>
                    <a:pt x="3099079" y="860958"/>
                  </a:lnTo>
                  <a:lnTo>
                    <a:pt x="3097961" y="861428"/>
                  </a:lnTo>
                  <a:lnTo>
                    <a:pt x="3096095" y="863282"/>
                  </a:lnTo>
                  <a:lnTo>
                    <a:pt x="3095625" y="864412"/>
                  </a:lnTo>
                  <a:lnTo>
                    <a:pt x="3095625" y="867041"/>
                  </a:lnTo>
                  <a:lnTo>
                    <a:pt x="3096095" y="868159"/>
                  </a:lnTo>
                  <a:lnTo>
                    <a:pt x="3097961" y="870026"/>
                  </a:lnTo>
                  <a:lnTo>
                    <a:pt x="3099079" y="870483"/>
                  </a:lnTo>
                  <a:lnTo>
                    <a:pt x="3101708" y="870483"/>
                  </a:lnTo>
                  <a:lnTo>
                    <a:pt x="3102826" y="870026"/>
                  </a:lnTo>
                  <a:lnTo>
                    <a:pt x="3104692" y="868159"/>
                  </a:lnTo>
                  <a:lnTo>
                    <a:pt x="3105150" y="867041"/>
                  </a:lnTo>
                  <a:lnTo>
                    <a:pt x="3105150" y="864412"/>
                  </a:lnTo>
                  <a:close/>
                </a:path>
                <a:path w="14820900" h="2592704">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14820900" h="2592704">
                  <a:moveTo>
                    <a:pt x="3152775" y="2586317"/>
                  </a:moveTo>
                  <a:lnTo>
                    <a:pt x="3152317" y="2585199"/>
                  </a:lnTo>
                  <a:lnTo>
                    <a:pt x="3150451" y="2583332"/>
                  </a:lnTo>
                  <a:lnTo>
                    <a:pt x="3149333" y="2582862"/>
                  </a:lnTo>
                  <a:lnTo>
                    <a:pt x="3146704" y="2582862"/>
                  </a:lnTo>
                  <a:lnTo>
                    <a:pt x="3145586" y="2583332"/>
                  </a:lnTo>
                  <a:lnTo>
                    <a:pt x="3143720" y="2585199"/>
                  </a:lnTo>
                  <a:lnTo>
                    <a:pt x="3143250" y="2586317"/>
                  </a:lnTo>
                  <a:lnTo>
                    <a:pt x="3143250" y="2588945"/>
                  </a:lnTo>
                  <a:lnTo>
                    <a:pt x="3143720" y="2590063"/>
                  </a:lnTo>
                  <a:lnTo>
                    <a:pt x="3145586" y="2591930"/>
                  </a:lnTo>
                  <a:lnTo>
                    <a:pt x="3146704" y="2592387"/>
                  </a:lnTo>
                  <a:lnTo>
                    <a:pt x="3149333" y="2592387"/>
                  </a:lnTo>
                  <a:lnTo>
                    <a:pt x="3150451" y="2591930"/>
                  </a:lnTo>
                  <a:lnTo>
                    <a:pt x="3152317" y="2590063"/>
                  </a:lnTo>
                  <a:lnTo>
                    <a:pt x="3152775" y="2588945"/>
                  </a:lnTo>
                  <a:lnTo>
                    <a:pt x="3152775" y="2586317"/>
                  </a:lnTo>
                  <a:close/>
                </a:path>
                <a:path w="14820900" h="2592704">
                  <a:moveTo>
                    <a:pt x="3152775" y="1725358"/>
                  </a:moveTo>
                  <a:lnTo>
                    <a:pt x="3152317" y="1724240"/>
                  </a:lnTo>
                  <a:lnTo>
                    <a:pt x="3150451" y="1722374"/>
                  </a:lnTo>
                  <a:lnTo>
                    <a:pt x="3149333" y="1721916"/>
                  </a:lnTo>
                  <a:lnTo>
                    <a:pt x="3146704" y="1721916"/>
                  </a:lnTo>
                  <a:lnTo>
                    <a:pt x="3145586" y="1722374"/>
                  </a:lnTo>
                  <a:lnTo>
                    <a:pt x="3143720" y="1724240"/>
                  </a:lnTo>
                  <a:lnTo>
                    <a:pt x="3143250" y="1725358"/>
                  </a:lnTo>
                  <a:lnTo>
                    <a:pt x="3143250" y="1727987"/>
                  </a:lnTo>
                  <a:lnTo>
                    <a:pt x="3143720" y="1729117"/>
                  </a:lnTo>
                  <a:lnTo>
                    <a:pt x="3145586" y="1730971"/>
                  </a:lnTo>
                  <a:lnTo>
                    <a:pt x="3146704" y="1731441"/>
                  </a:lnTo>
                  <a:lnTo>
                    <a:pt x="3149333" y="1731441"/>
                  </a:lnTo>
                  <a:lnTo>
                    <a:pt x="3150451" y="1730971"/>
                  </a:lnTo>
                  <a:lnTo>
                    <a:pt x="3152317" y="1729117"/>
                  </a:lnTo>
                  <a:lnTo>
                    <a:pt x="3152775" y="1727987"/>
                  </a:lnTo>
                  <a:lnTo>
                    <a:pt x="3152775" y="1725358"/>
                  </a:lnTo>
                  <a:close/>
                </a:path>
                <a:path w="14820900" h="2592704">
                  <a:moveTo>
                    <a:pt x="3152775" y="864412"/>
                  </a:moveTo>
                  <a:lnTo>
                    <a:pt x="3152317" y="863282"/>
                  </a:lnTo>
                  <a:lnTo>
                    <a:pt x="3150451" y="861428"/>
                  </a:lnTo>
                  <a:lnTo>
                    <a:pt x="3149333" y="860958"/>
                  </a:lnTo>
                  <a:lnTo>
                    <a:pt x="3146704" y="860958"/>
                  </a:lnTo>
                  <a:lnTo>
                    <a:pt x="3145586" y="861428"/>
                  </a:lnTo>
                  <a:lnTo>
                    <a:pt x="3143720" y="863282"/>
                  </a:lnTo>
                  <a:lnTo>
                    <a:pt x="3143250" y="864412"/>
                  </a:lnTo>
                  <a:lnTo>
                    <a:pt x="3143250" y="867041"/>
                  </a:lnTo>
                  <a:lnTo>
                    <a:pt x="3143720" y="868159"/>
                  </a:lnTo>
                  <a:lnTo>
                    <a:pt x="3145586" y="870026"/>
                  </a:lnTo>
                  <a:lnTo>
                    <a:pt x="3146704" y="870483"/>
                  </a:lnTo>
                  <a:lnTo>
                    <a:pt x="3149333" y="870483"/>
                  </a:lnTo>
                  <a:lnTo>
                    <a:pt x="3150451" y="870026"/>
                  </a:lnTo>
                  <a:lnTo>
                    <a:pt x="3152317" y="868159"/>
                  </a:lnTo>
                  <a:lnTo>
                    <a:pt x="3152775" y="867041"/>
                  </a:lnTo>
                  <a:lnTo>
                    <a:pt x="3152775" y="864412"/>
                  </a:lnTo>
                  <a:close/>
                </a:path>
                <a:path w="14820900" h="2592704">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14820900" h="2592704">
                  <a:moveTo>
                    <a:pt x="3200400" y="2586317"/>
                  </a:moveTo>
                  <a:lnTo>
                    <a:pt x="3199942" y="2585199"/>
                  </a:lnTo>
                  <a:lnTo>
                    <a:pt x="3198076" y="2583332"/>
                  </a:lnTo>
                  <a:lnTo>
                    <a:pt x="3196958" y="2582862"/>
                  </a:lnTo>
                  <a:lnTo>
                    <a:pt x="3194329" y="2582862"/>
                  </a:lnTo>
                  <a:lnTo>
                    <a:pt x="3193211" y="2583332"/>
                  </a:lnTo>
                  <a:lnTo>
                    <a:pt x="3191345" y="2585199"/>
                  </a:lnTo>
                  <a:lnTo>
                    <a:pt x="3190875" y="2586317"/>
                  </a:lnTo>
                  <a:lnTo>
                    <a:pt x="3190875" y="2588945"/>
                  </a:lnTo>
                  <a:lnTo>
                    <a:pt x="3191345" y="2590063"/>
                  </a:lnTo>
                  <a:lnTo>
                    <a:pt x="3193211" y="2591930"/>
                  </a:lnTo>
                  <a:lnTo>
                    <a:pt x="3194329" y="2592387"/>
                  </a:lnTo>
                  <a:lnTo>
                    <a:pt x="3196958" y="2592387"/>
                  </a:lnTo>
                  <a:lnTo>
                    <a:pt x="3198076" y="2591930"/>
                  </a:lnTo>
                  <a:lnTo>
                    <a:pt x="3199942" y="2590063"/>
                  </a:lnTo>
                  <a:lnTo>
                    <a:pt x="3200400" y="2588945"/>
                  </a:lnTo>
                  <a:lnTo>
                    <a:pt x="3200400" y="2586317"/>
                  </a:lnTo>
                  <a:close/>
                </a:path>
                <a:path w="14820900" h="2592704">
                  <a:moveTo>
                    <a:pt x="3200400" y="1725358"/>
                  </a:moveTo>
                  <a:lnTo>
                    <a:pt x="3199942" y="1724240"/>
                  </a:lnTo>
                  <a:lnTo>
                    <a:pt x="3198076" y="1722374"/>
                  </a:lnTo>
                  <a:lnTo>
                    <a:pt x="3196958" y="1721916"/>
                  </a:lnTo>
                  <a:lnTo>
                    <a:pt x="3194329" y="1721916"/>
                  </a:lnTo>
                  <a:lnTo>
                    <a:pt x="3193211" y="1722374"/>
                  </a:lnTo>
                  <a:lnTo>
                    <a:pt x="3191345" y="1724240"/>
                  </a:lnTo>
                  <a:lnTo>
                    <a:pt x="3190875" y="1725358"/>
                  </a:lnTo>
                  <a:lnTo>
                    <a:pt x="3190875" y="1727987"/>
                  </a:lnTo>
                  <a:lnTo>
                    <a:pt x="3191345" y="1729117"/>
                  </a:lnTo>
                  <a:lnTo>
                    <a:pt x="3193211" y="1730971"/>
                  </a:lnTo>
                  <a:lnTo>
                    <a:pt x="3194329" y="1731441"/>
                  </a:lnTo>
                  <a:lnTo>
                    <a:pt x="3196958" y="1731441"/>
                  </a:lnTo>
                  <a:lnTo>
                    <a:pt x="3198076" y="1730971"/>
                  </a:lnTo>
                  <a:lnTo>
                    <a:pt x="3199942" y="1729117"/>
                  </a:lnTo>
                  <a:lnTo>
                    <a:pt x="3200400" y="1727987"/>
                  </a:lnTo>
                  <a:lnTo>
                    <a:pt x="3200400" y="1725358"/>
                  </a:lnTo>
                  <a:close/>
                </a:path>
                <a:path w="14820900" h="2592704">
                  <a:moveTo>
                    <a:pt x="3200400" y="864412"/>
                  </a:moveTo>
                  <a:lnTo>
                    <a:pt x="3199942" y="863282"/>
                  </a:lnTo>
                  <a:lnTo>
                    <a:pt x="3198076" y="861428"/>
                  </a:lnTo>
                  <a:lnTo>
                    <a:pt x="3196958" y="860958"/>
                  </a:lnTo>
                  <a:lnTo>
                    <a:pt x="3194329" y="860958"/>
                  </a:lnTo>
                  <a:lnTo>
                    <a:pt x="3193211" y="861428"/>
                  </a:lnTo>
                  <a:lnTo>
                    <a:pt x="3191345" y="863282"/>
                  </a:lnTo>
                  <a:lnTo>
                    <a:pt x="3190875" y="864412"/>
                  </a:lnTo>
                  <a:lnTo>
                    <a:pt x="3190875" y="867041"/>
                  </a:lnTo>
                  <a:lnTo>
                    <a:pt x="3191345" y="868159"/>
                  </a:lnTo>
                  <a:lnTo>
                    <a:pt x="3193211" y="870026"/>
                  </a:lnTo>
                  <a:lnTo>
                    <a:pt x="3194329" y="870483"/>
                  </a:lnTo>
                  <a:lnTo>
                    <a:pt x="3196958" y="870483"/>
                  </a:lnTo>
                  <a:lnTo>
                    <a:pt x="3198076" y="870026"/>
                  </a:lnTo>
                  <a:lnTo>
                    <a:pt x="3199942" y="868159"/>
                  </a:lnTo>
                  <a:lnTo>
                    <a:pt x="3200400" y="867041"/>
                  </a:lnTo>
                  <a:lnTo>
                    <a:pt x="3200400" y="864412"/>
                  </a:lnTo>
                  <a:close/>
                </a:path>
                <a:path w="14820900" h="2592704">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14820900" h="2592704">
                  <a:moveTo>
                    <a:pt x="3248025" y="2586317"/>
                  </a:moveTo>
                  <a:lnTo>
                    <a:pt x="3247567" y="2585199"/>
                  </a:lnTo>
                  <a:lnTo>
                    <a:pt x="3245701" y="2583332"/>
                  </a:lnTo>
                  <a:lnTo>
                    <a:pt x="3244583" y="2582862"/>
                  </a:lnTo>
                  <a:lnTo>
                    <a:pt x="3241954" y="2582862"/>
                  </a:lnTo>
                  <a:lnTo>
                    <a:pt x="3240836" y="2583332"/>
                  </a:lnTo>
                  <a:lnTo>
                    <a:pt x="3238970" y="2585199"/>
                  </a:lnTo>
                  <a:lnTo>
                    <a:pt x="3238500" y="2586317"/>
                  </a:lnTo>
                  <a:lnTo>
                    <a:pt x="3238500" y="2588945"/>
                  </a:lnTo>
                  <a:lnTo>
                    <a:pt x="3238970" y="2590063"/>
                  </a:lnTo>
                  <a:lnTo>
                    <a:pt x="3240836" y="2591930"/>
                  </a:lnTo>
                  <a:lnTo>
                    <a:pt x="3241954" y="2592387"/>
                  </a:lnTo>
                  <a:lnTo>
                    <a:pt x="3244583" y="2592387"/>
                  </a:lnTo>
                  <a:lnTo>
                    <a:pt x="3245701" y="2591930"/>
                  </a:lnTo>
                  <a:lnTo>
                    <a:pt x="3247567" y="2590063"/>
                  </a:lnTo>
                  <a:lnTo>
                    <a:pt x="3248025" y="2588945"/>
                  </a:lnTo>
                  <a:lnTo>
                    <a:pt x="3248025" y="2586317"/>
                  </a:lnTo>
                  <a:close/>
                </a:path>
                <a:path w="14820900" h="2592704">
                  <a:moveTo>
                    <a:pt x="3248025" y="1725358"/>
                  </a:moveTo>
                  <a:lnTo>
                    <a:pt x="3247567" y="1724240"/>
                  </a:lnTo>
                  <a:lnTo>
                    <a:pt x="3245701" y="1722374"/>
                  </a:lnTo>
                  <a:lnTo>
                    <a:pt x="3244583" y="1721916"/>
                  </a:lnTo>
                  <a:lnTo>
                    <a:pt x="3241954" y="1721916"/>
                  </a:lnTo>
                  <a:lnTo>
                    <a:pt x="3240836" y="1722374"/>
                  </a:lnTo>
                  <a:lnTo>
                    <a:pt x="3238970" y="1724240"/>
                  </a:lnTo>
                  <a:lnTo>
                    <a:pt x="3238500" y="1725358"/>
                  </a:lnTo>
                  <a:lnTo>
                    <a:pt x="3238500" y="1727987"/>
                  </a:lnTo>
                  <a:lnTo>
                    <a:pt x="3238970" y="1729117"/>
                  </a:lnTo>
                  <a:lnTo>
                    <a:pt x="3240836" y="1730971"/>
                  </a:lnTo>
                  <a:lnTo>
                    <a:pt x="3241954" y="1731441"/>
                  </a:lnTo>
                  <a:lnTo>
                    <a:pt x="3244583" y="1731441"/>
                  </a:lnTo>
                  <a:lnTo>
                    <a:pt x="3245701" y="1730971"/>
                  </a:lnTo>
                  <a:lnTo>
                    <a:pt x="3247567" y="1729117"/>
                  </a:lnTo>
                  <a:lnTo>
                    <a:pt x="3248025" y="1727987"/>
                  </a:lnTo>
                  <a:lnTo>
                    <a:pt x="3248025" y="1725358"/>
                  </a:lnTo>
                  <a:close/>
                </a:path>
                <a:path w="14820900" h="2592704">
                  <a:moveTo>
                    <a:pt x="3248025" y="864412"/>
                  </a:moveTo>
                  <a:lnTo>
                    <a:pt x="3247567" y="863282"/>
                  </a:lnTo>
                  <a:lnTo>
                    <a:pt x="3245701" y="861428"/>
                  </a:lnTo>
                  <a:lnTo>
                    <a:pt x="3244583" y="860958"/>
                  </a:lnTo>
                  <a:lnTo>
                    <a:pt x="3241954" y="860958"/>
                  </a:lnTo>
                  <a:lnTo>
                    <a:pt x="3240836" y="861428"/>
                  </a:lnTo>
                  <a:lnTo>
                    <a:pt x="3238970" y="863282"/>
                  </a:lnTo>
                  <a:lnTo>
                    <a:pt x="3238500" y="864412"/>
                  </a:lnTo>
                  <a:lnTo>
                    <a:pt x="3238500" y="867041"/>
                  </a:lnTo>
                  <a:lnTo>
                    <a:pt x="3238970" y="868159"/>
                  </a:lnTo>
                  <a:lnTo>
                    <a:pt x="3240836" y="870026"/>
                  </a:lnTo>
                  <a:lnTo>
                    <a:pt x="3241954" y="870483"/>
                  </a:lnTo>
                  <a:lnTo>
                    <a:pt x="3244583" y="870483"/>
                  </a:lnTo>
                  <a:lnTo>
                    <a:pt x="3245701" y="870026"/>
                  </a:lnTo>
                  <a:lnTo>
                    <a:pt x="3247567" y="868159"/>
                  </a:lnTo>
                  <a:lnTo>
                    <a:pt x="3248025" y="867041"/>
                  </a:lnTo>
                  <a:lnTo>
                    <a:pt x="3248025" y="864412"/>
                  </a:lnTo>
                  <a:close/>
                </a:path>
                <a:path w="14820900" h="2592704">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14820900" h="2592704">
                  <a:moveTo>
                    <a:pt x="3295650" y="2586317"/>
                  </a:moveTo>
                  <a:lnTo>
                    <a:pt x="3295192" y="2585199"/>
                  </a:lnTo>
                  <a:lnTo>
                    <a:pt x="3293326" y="2583332"/>
                  </a:lnTo>
                  <a:lnTo>
                    <a:pt x="3292208" y="2582862"/>
                  </a:lnTo>
                  <a:lnTo>
                    <a:pt x="3289579" y="2582862"/>
                  </a:lnTo>
                  <a:lnTo>
                    <a:pt x="3288461" y="2583332"/>
                  </a:lnTo>
                  <a:lnTo>
                    <a:pt x="3286595" y="2585199"/>
                  </a:lnTo>
                  <a:lnTo>
                    <a:pt x="3286125" y="2586317"/>
                  </a:lnTo>
                  <a:lnTo>
                    <a:pt x="3286125" y="2588945"/>
                  </a:lnTo>
                  <a:lnTo>
                    <a:pt x="3286595" y="2590063"/>
                  </a:lnTo>
                  <a:lnTo>
                    <a:pt x="3288461" y="2591930"/>
                  </a:lnTo>
                  <a:lnTo>
                    <a:pt x="3289579" y="2592387"/>
                  </a:lnTo>
                  <a:lnTo>
                    <a:pt x="3292208" y="2592387"/>
                  </a:lnTo>
                  <a:lnTo>
                    <a:pt x="3293326" y="2591930"/>
                  </a:lnTo>
                  <a:lnTo>
                    <a:pt x="3295192" y="2590063"/>
                  </a:lnTo>
                  <a:lnTo>
                    <a:pt x="3295650" y="2588945"/>
                  </a:lnTo>
                  <a:lnTo>
                    <a:pt x="3295650" y="2586317"/>
                  </a:lnTo>
                  <a:close/>
                </a:path>
                <a:path w="14820900" h="2592704">
                  <a:moveTo>
                    <a:pt x="3295650" y="1725358"/>
                  </a:moveTo>
                  <a:lnTo>
                    <a:pt x="3295192" y="1724240"/>
                  </a:lnTo>
                  <a:lnTo>
                    <a:pt x="3293326" y="1722374"/>
                  </a:lnTo>
                  <a:lnTo>
                    <a:pt x="3292208" y="1721916"/>
                  </a:lnTo>
                  <a:lnTo>
                    <a:pt x="3289579" y="1721916"/>
                  </a:lnTo>
                  <a:lnTo>
                    <a:pt x="3288461" y="1722374"/>
                  </a:lnTo>
                  <a:lnTo>
                    <a:pt x="3286595" y="1724240"/>
                  </a:lnTo>
                  <a:lnTo>
                    <a:pt x="3286125" y="1725358"/>
                  </a:lnTo>
                  <a:lnTo>
                    <a:pt x="3286125" y="1727987"/>
                  </a:lnTo>
                  <a:lnTo>
                    <a:pt x="3286595" y="1729117"/>
                  </a:lnTo>
                  <a:lnTo>
                    <a:pt x="3288461" y="1730971"/>
                  </a:lnTo>
                  <a:lnTo>
                    <a:pt x="3289579" y="1731441"/>
                  </a:lnTo>
                  <a:lnTo>
                    <a:pt x="3292208" y="1731441"/>
                  </a:lnTo>
                  <a:lnTo>
                    <a:pt x="3293326" y="1730971"/>
                  </a:lnTo>
                  <a:lnTo>
                    <a:pt x="3295192" y="1729117"/>
                  </a:lnTo>
                  <a:lnTo>
                    <a:pt x="3295650" y="1727987"/>
                  </a:lnTo>
                  <a:lnTo>
                    <a:pt x="3295650" y="1725358"/>
                  </a:lnTo>
                  <a:close/>
                </a:path>
                <a:path w="14820900" h="2592704">
                  <a:moveTo>
                    <a:pt x="3295650" y="864412"/>
                  </a:moveTo>
                  <a:lnTo>
                    <a:pt x="3295192" y="863282"/>
                  </a:lnTo>
                  <a:lnTo>
                    <a:pt x="3293326" y="861428"/>
                  </a:lnTo>
                  <a:lnTo>
                    <a:pt x="3292208" y="860958"/>
                  </a:lnTo>
                  <a:lnTo>
                    <a:pt x="3289579" y="860958"/>
                  </a:lnTo>
                  <a:lnTo>
                    <a:pt x="3288461" y="861428"/>
                  </a:lnTo>
                  <a:lnTo>
                    <a:pt x="3286595" y="863282"/>
                  </a:lnTo>
                  <a:lnTo>
                    <a:pt x="3286125" y="864412"/>
                  </a:lnTo>
                  <a:lnTo>
                    <a:pt x="3286125" y="867041"/>
                  </a:lnTo>
                  <a:lnTo>
                    <a:pt x="3286595" y="868159"/>
                  </a:lnTo>
                  <a:lnTo>
                    <a:pt x="3288461" y="870026"/>
                  </a:lnTo>
                  <a:lnTo>
                    <a:pt x="3289579" y="870483"/>
                  </a:lnTo>
                  <a:lnTo>
                    <a:pt x="3292208" y="870483"/>
                  </a:lnTo>
                  <a:lnTo>
                    <a:pt x="3293326" y="870026"/>
                  </a:lnTo>
                  <a:lnTo>
                    <a:pt x="3295192" y="868159"/>
                  </a:lnTo>
                  <a:lnTo>
                    <a:pt x="3295650" y="867041"/>
                  </a:lnTo>
                  <a:lnTo>
                    <a:pt x="3295650" y="864412"/>
                  </a:lnTo>
                  <a:close/>
                </a:path>
                <a:path w="14820900" h="2592704">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14820900" h="2592704">
                  <a:moveTo>
                    <a:pt x="3343275" y="2586317"/>
                  </a:moveTo>
                  <a:lnTo>
                    <a:pt x="3342817" y="2585199"/>
                  </a:lnTo>
                  <a:lnTo>
                    <a:pt x="3340951" y="2583332"/>
                  </a:lnTo>
                  <a:lnTo>
                    <a:pt x="3339833" y="2582862"/>
                  </a:lnTo>
                  <a:lnTo>
                    <a:pt x="3337204" y="2582862"/>
                  </a:lnTo>
                  <a:lnTo>
                    <a:pt x="3336074" y="2583332"/>
                  </a:lnTo>
                  <a:lnTo>
                    <a:pt x="3334220" y="2585199"/>
                  </a:lnTo>
                  <a:lnTo>
                    <a:pt x="3333750" y="2586317"/>
                  </a:lnTo>
                  <a:lnTo>
                    <a:pt x="3333750" y="2588945"/>
                  </a:lnTo>
                  <a:lnTo>
                    <a:pt x="3334220" y="2590063"/>
                  </a:lnTo>
                  <a:lnTo>
                    <a:pt x="3336074" y="2591930"/>
                  </a:lnTo>
                  <a:lnTo>
                    <a:pt x="3337204" y="2592387"/>
                  </a:lnTo>
                  <a:lnTo>
                    <a:pt x="3339833" y="2592387"/>
                  </a:lnTo>
                  <a:lnTo>
                    <a:pt x="3340951" y="2591930"/>
                  </a:lnTo>
                  <a:lnTo>
                    <a:pt x="3342817" y="2590063"/>
                  </a:lnTo>
                  <a:lnTo>
                    <a:pt x="3343275" y="2588945"/>
                  </a:lnTo>
                  <a:lnTo>
                    <a:pt x="3343275" y="2586317"/>
                  </a:lnTo>
                  <a:close/>
                </a:path>
                <a:path w="14820900" h="2592704">
                  <a:moveTo>
                    <a:pt x="3343275" y="1725358"/>
                  </a:moveTo>
                  <a:lnTo>
                    <a:pt x="3342817" y="1724240"/>
                  </a:lnTo>
                  <a:lnTo>
                    <a:pt x="3340951" y="1722374"/>
                  </a:lnTo>
                  <a:lnTo>
                    <a:pt x="3339833" y="1721916"/>
                  </a:lnTo>
                  <a:lnTo>
                    <a:pt x="3337204" y="1721916"/>
                  </a:lnTo>
                  <a:lnTo>
                    <a:pt x="3336074" y="1722374"/>
                  </a:lnTo>
                  <a:lnTo>
                    <a:pt x="3334220" y="1724240"/>
                  </a:lnTo>
                  <a:lnTo>
                    <a:pt x="3333750" y="1725358"/>
                  </a:lnTo>
                  <a:lnTo>
                    <a:pt x="3333750" y="1727987"/>
                  </a:lnTo>
                  <a:lnTo>
                    <a:pt x="3334220" y="1729117"/>
                  </a:lnTo>
                  <a:lnTo>
                    <a:pt x="3336074" y="1730971"/>
                  </a:lnTo>
                  <a:lnTo>
                    <a:pt x="3337204" y="1731441"/>
                  </a:lnTo>
                  <a:lnTo>
                    <a:pt x="3339833" y="1731441"/>
                  </a:lnTo>
                  <a:lnTo>
                    <a:pt x="3340951" y="1730971"/>
                  </a:lnTo>
                  <a:lnTo>
                    <a:pt x="3342817" y="1729117"/>
                  </a:lnTo>
                  <a:lnTo>
                    <a:pt x="3343275" y="1727987"/>
                  </a:lnTo>
                  <a:lnTo>
                    <a:pt x="3343275" y="1725358"/>
                  </a:lnTo>
                  <a:close/>
                </a:path>
                <a:path w="14820900" h="2592704">
                  <a:moveTo>
                    <a:pt x="3343275" y="864412"/>
                  </a:moveTo>
                  <a:lnTo>
                    <a:pt x="3342817" y="863282"/>
                  </a:lnTo>
                  <a:lnTo>
                    <a:pt x="3340951" y="861428"/>
                  </a:lnTo>
                  <a:lnTo>
                    <a:pt x="3339833" y="860958"/>
                  </a:lnTo>
                  <a:lnTo>
                    <a:pt x="3337204" y="860958"/>
                  </a:lnTo>
                  <a:lnTo>
                    <a:pt x="3336074" y="861428"/>
                  </a:lnTo>
                  <a:lnTo>
                    <a:pt x="3334220" y="863282"/>
                  </a:lnTo>
                  <a:lnTo>
                    <a:pt x="3333750" y="864412"/>
                  </a:lnTo>
                  <a:lnTo>
                    <a:pt x="3333750" y="867041"/>
                  </a:lnTo>
                  <a:lnTo>
                    <a:pt x="3334220" y="868159"/>
                  </a:lnTo>
                  <a:lnTo>
                    <a:pt x="3336074" y="870026"/>
                  </a:lnTo>
                  <a:lnTo>
                    <a:pt x="3337204" y="870483"/>
                  </a:lnTo>
                  <a:lnTo>
                    <a:pt x="3339833" y="870483"/>
                  </a:lnTo>
                  <a:lnTo>
                    <a:pt x="3340951" y="870026"/>
                  </a:lnTo>
                  <a:lnTo>
                    <a:pt x="3342817" y="868159"/>
                  </a:lnTo>
                  <a:lnTo>
                    <a:pt x="3343275" y="867041"/>
                  </a:lnTo>
                  <a:lnTo>
                    <a:pt x="3343275" y="864412"/>
                  </a:lnTo>
                  <a:close/>
                </a:path>
                <a:path w="14820900" h="2592704">
                  <a:moveTo>
                    <a:pt x="3343275" y="3454"/>
                  </a:moveTo>
                  <a:lnTo>
                    <a:pt x="3342817" y="2336"/>
                  </a:lnTo>
                  <a:lnTo>
                    <a:pt x="3340951" y="469"/>
                  </a:lnTo>
                  <a:lnTo>
                    <a:pt x="3339833" y="0"/>
                  </a:lnTo>
                  <a:lnTo>
                    <a:pt x="3337204" y="0"/>
                  </a:lnTo>
                  <a:lnTo>
                    <a:pt x="3336074" y="469"/>
                  </a:lnTo>
                  <a:lnTo>
                    <a:pt x="3334220" y="2336"/>
                  </a:lnTo>
                  <a:lnTo>
                    <a:pt x="3333750" y="3454"/>
                  </a:lnTo>
                  <a:lnTo>
                    <a:pt x="3333750" y="6083"/>
                  </a:lnTo>
                  <a:lnTo>
                    <a:pt x="3334220" y="7200"/>
                  </a:lnTo>
                  <a:lnTo>
                    <a:pt x="3336074" y="9067"/>
                  </a:lnTo>
                  <a:lnTo>
                    <a:pt x="3337204" y="9525"/>
                  </a:lnTo>
                  <a:lnTo>
                    <a:pt x="3339833" y="9525"/>
                  </a:lnTo>
                  <a:lnTo>
                    <a:pt x="3340951" y="9067"/>
                  </a:lnTo>
                  <a:lnTo>
                    <a:pt x="3342817" y="7200"/>
                  </a:lnTo>
                  <a:lnTo>
                    <a:pt x="3343275" y="6083"/>
                  </a:lnTo>
                  <a:lnTo>
                    <a:pt x="3343275" y="3454"/>
                  </a:lnTo>
                  <a:close/>
                </a:path>
                <a:path w="14820900" h="2592704">
                  <a:moveTo>
                    <a:pt x="3390900" y="2586317"/>
                  </a:moveTo>
                  <a:lnTo>
                    <a:pt x="3390442" y="2585199"/>
                  </a:lnTo>
                  <a:lnTo>
                    <a:pt x="3388576" y="2583332"/>
                  </a:lnTo>
                  <a:lnTo>
                    <a:pt x="3387458" y="2582862"/>
                  </a:lnTo>
                  <a:lnTo>
                    <a:pt x="3384829" y="2582862"/>
                  </a:lnTo>
                  <a:lnTo>
                    <a:pt x="3383699" y="2583332"/>
                  </a:lnTo>
                  <a:lnTo>
                    <a:pt x="3381845" y="2585199"/>
                  </a:lnTo>
                  <a:lnTo>
                    <a:pt x="3381375" y="2586317"/>
                  </a:lnTo>
                  <a:lnTo>
                    <a:pt x="3381375" y="2588945"/>
                  </a:lnTo>
                  <a:lnTo>
                    <a:pt x="3381845" y="2590063"/>
                  </a:lnTo>
                  <a:lnTo>
                    <a:pt x="3383699" y="2591930"/>
                  </a:lnTo>
                  <a:lnTo>
                    <a:pt x="3384829" y="2592387"/>
                  </a:lnTo>
                  <a:lnTo>
                    <a:pt x="3387458" y="2592387"/>
                  </a:lnTo>
                  <a:lnTo>
                    <a:pt x="3388576" y="2591930"/>
                  </a:lnTo>
                  <a:lnTo>
                    <a:pt x="3390442" y="2590063"/>
                  </a:lnTo>
                  <a:lnTo>
                    <a:pt x="3390900" y="2588945"/>
                  </a:lnTo>
                  <a:lnTo>
                    <a:pt x="3390900" y="2586317"/>
                  </a:lnTo>
                  <a:close/>
                </a:path>
                <a:path w="14820900" h="2592704">
                  <a:moveTo>
                    <a:pt x="3390900" y="1725358"/>
                  </a:moveTo>
                  <a:lnTo>
                    <a:pt x="3390442" y="1724240"/>
                  </a:lnTo>
                  <a:lnTo>
                    <a:pt x="3388576" y="1722374"/>
                  </a:lnTo>
                  <a:lnTo>
                    <a:pt x="3387458" y="1721916"/>
                  </a:lnTo>
                  <a:lnTo>
                    <a:pt x="3384829" y="1721916"/>
                  </a:lnTo>
                  <a:lnTo>
                    <a:pt x="3383699" y="1722374"/>
                  </a:lnTo>
                  <a:lnTo>
                    <a:pt x="3381845" y="1724240"/>
                  </a:lnTo>
                  <a:lnTo>
                    <a:pt x="3381375" y="1725358"/>
                  </a:lnTo>
                  <a:lnTo>
                    <a:pt x="3381375" y="1727987"/>
                  </a:lnTo>
                  <a:lnTo>
                    <a:pt x="3381845" y="1729117"/>
                  </a:lnTo>
                  <a:lnTo>
                    <a:pt x="3383699" y="1730971"/>
                  </a:lnTo>
                  <a:lnTo>
                    <a:pt x="3384829" y="1731441"/>
                  </a:lnTo>
                  <a:lnTo>
                    <a:pt x="3387458" y="1731441"/>
                  </a:lnTo>
                  <a:lnTo>
                    <a:pt x="3388576" y="1730971"/>
                  </a:lnTo>
                  <a:lnTo>
                    <a:pt x="3390442" y="1729117"/>
                  </a:lnTo>
                  <a:lnTo>
                    <a:pt x="3390900" y="1727987"/>
                  </a:lnTo>
                  <a:lnTo>
                    <a:pt x="3390900" y="1725358"/>
                  </a:lnTo>
                  <a:close/>
                </a:path>
                <a:path w="14820900" h="2592704">
                  <a:moveTo>
                    <a:pt x="3390900" y="864412"/>
                  </a:moveTo>
                  <a:lnTo>
                    <a:pt x="3390442" y="863282"/>
                  </a:lnTo>
                  <a:lnTo>
                    <a:pt x="3388576" y="861428"/>
                  </a:lnTo>
                  <a:lnTo>
                    <a:pt x="3387458" y="860958"/>
                  </a:lnTo>
                  <a:lnTo>
                    <a:pt x="3384829" y="860958"/>
                  </a:lnTo>
                  <a:lnTo>
                    <a:pt x="3383699" y="861428"/>
                  </a:lnTo>
                  <a:lnTo>
                    <a:pt x="3381845" y="863282"/>
                  </a:lnTo>
                  <a:lnTo>
                    <a:pt x="3381375" y="864412"/>
                  </a:lnTo>
                  <a:lnTo>
                    <a:pt x="3381375" y="867041"/>
                  </a:lnTo>
                  <a:lnTo>
                    <a:pt x="3381845" y="868159"/>
                  </a:lnTo>
                  <a:lnTo>
                    <a:pt x="3383699" y="870026"/>
                  </a:lnTo>
                  <a:lnTo>
                    <a:pt x="3384829" y="870483"/>
                  </a:lnTo>
                  <a:lnTo>
                    <a:pt x="3387458" y="870483"/>
                  </a:lnTo>
                  <a:lnTo>
                    <a:pt x="3388576" y="870026"/>
                  </a:lnTo>
                  <a:lnTo>
                    <a:pt x="3390442" y="868159"/>
                  </a:lnTo>
                  <a:lnTo>
                    <a:pt x="3390900" y="867041"/>
                  </a:lnTo>
                  <a:lnTo>
                    <a:pt x="3390900" y="864412"/>
                  </a:lnTo>
                  <a:close/>
                </a:path>
                <a:path w="14820900" h="2592704">
                  <a:moveTo>
                    <a:pt x="3390900" y="3454"/>
                  </a:moveTo>
                  <a:lnTo>
                    <a:pt x="3390442" y="2336"/>
                  </a:lnTo>
                  <a:lnTo>
                    <a:pt x="3388576" y="469"/>
                  </a:lnTo>
                  <a:lnTo>
                    <a:pt x="3387458" y="0"/>
                  </a:lnTo>
                  <a:lnTo>
                    <a:pt x="3384829" y="0"/>
                  </a:lnTo>
                  <a:lnTo>
                    <a:pt x="3383699" y="469"/>
                  </a:lnTo>
                  <a:lnTo>
                    <a:pt x="3381845" y="2336"/>
                  </a:lnTo>
                  <a:lnTo>
                    <a:pt x="3381375" y="3454"/>
                  </a:lnTo>
                  <a:lnTo>
                    <a:pt x="3381375" y="6083"/>
                  </a:lnTo>
                  <a:lnTo>
                    <a:pt x="3381845" y="7200"/>
                  </a:lnTo>
                  <a:lnTo>
                    <a:pt x="3383699" y="9067"/>
                  </a:lnTo>
                  <a:lnTo>
                    <a:pt x="3384829" y="9525"/>
                  </a:lnTo>
                  <a:lnTo>
                    <a:pt x="3387458" y="9525"/>
                  </a:lnTo>
                  <a:lnTo>
                    <a:pt x="3388576" y="9067"/>
                  </a:lnTo>
                  <a:lnTo>
                    <a:pt x="3390442" y="7200"/>
                  </a:lnTo>
                  <a:lnTo>
                    <a:pt x="3390900" y="6083"/>
                  </a:lnTo>
                  <a:lnTo>
                    <a:pt x="3390900" y="3454"/>
                  </a:lnTo>
                  <a:close/>
                </a:path>
                <a:path w="14820900" h="2592704">
                  <a:moveTo>
                    <a:pt x="3438525" y="2586317"/>
                  </a:moveTo>
                  <a:lnTo>
                    <a:pt x="3438067" y="2585199"/>
                  </a:lnTo>
                  <a:lnTo>
                    <a:pt x="3436201" y="2583332"/>
                  </a:lnTo>
                  <a:lnTo>
                    <a:pt x="3435083" y="2582862"/>
                  </a:lnTo>
                  <a:lnTo>
                    <a:pt x="3432454" y="2582862"/>
                  </a:lnTo>
                  <a:lnTo>
                    <a:pt x="3431336" y="2583332"/>
                  </a:lnTo>
                  <a:lnTo>
                    <a:pt x="3429470" y="2585199"/>
                  </a:lnTo>
                  <a:lnTo>
                    <a:pt x="3429000" y="2586317"/>
                  </a:lnTo>
                  <a:lnTo>
                    <a:pt x="3429000" y="2588945"/>
                  </a:lnTo>
                  <a:lnTo>
                    <a:pt x="3429470" y="2590063"/>
                  </a:lnTo>
                  <a:lnTo>
                    <a:pt x="3431336" y="2591930"/>
                  </a:lnTo>
                  <a:lnTo>
                    <a:pt x="3432454" y="2592387"/>
                  </a:lnTo>
                  <a:lnTo>
                    <a:pt x="3435083" y="2592387"/>
                  </a:lnTo>
                  <a:lnTo>
                    <a:pt x="3436201" y="2591930"/>
                  </a:lnTo>
                  <a:lnTo>
                    <a:pt x="3438067" y="2590063"/>
                  </a:lnTo>
                  <a:lnTo>
                    <a:pt x="3438525" y="2588945"/>
                  </a:lnTo>
                  <a:lnTo>
                    <a:pt x="3438525" y="2586317"/>
                  </a:lnTo>
                  <a:close/>
                </a:path>
                <a:path w="14820900" h="2592704">
                  <a:moveTo>
                    <a:pt x="3438525" y="1725358"/>
                  </a:moveTo>
                  <a:lnTo>
                    <a:pt x="3438067" y="1724240"/>
                  </a:lnTo>
                  <a:lnTo>
                    <a:pt x="3436201" y="1722374"/>
                  </a:lnTo>
                  <a:lnTo>
                    <a:pt x="3435083" y="1721916"/>
                  </a:lnTo>
                  <a:lnTo>
                    <a:pt x="3432454" y="1721916"/>
                  </a:lnTo>
                  <a:lnTo>
                    <a:pt x="3431336" y="1722374"/>
                  </a:lnTo>
                  <a:lnTo>
                    <a:pt x="3429470" y="1724240"/>
                  </a:lnTo>
                  <a:lnTo>
                    <a:pt x="3429000" y="1725358"/>
                  </a:lnTo>
                  <a:lnTo>
                    <a:pt x="3429000" y="1727987"/>
                  </a:lnTo>
                  <a:lnTo>
                    <a:pt x="3429470" y="1729117"/>
                  </a:lnTo>
                  <a:lnTo>
                    <a:pt x="3431336" y="1730971"/>
                  </a:lnTo>
                  <a:lnTo>
                    <a:pt x="3432454" y="1731441"/>
                  </a:lnTo>
                  <a:lnTo>
                    <a:pt x="3435083" y="1731441"/>
                  </a:lnTo>
                  <a:lnTo>
                    <a:pt x="3436201" y="1730971"/>
                  </a:lnTo>
                  <a:lnTo>
                    <a:pt x="3438067" y="1729117"/>
                  </a:lnTo>
                  <a:lnTo>
                    <a:pt x="3438525" y="1727987"/>
                  </a:lnTo>
                  <a:lnTo>
                    <a:pt x="3438525" y="1725358"/>
                  </a:lnTo>
                  <a:close/>
                </a:path>
                <a:path w="14820900" h="2592704">
                  <a:moveTo>
                    <a:pt x="3438525" y="864412"/>
                  </a:moveTo>
                  <a:lnTo>
                    <a:pt x="3438067" y="863282"/>
                  </a:lnTo>
                  <a:lnTo>
                    <a:pt x="3436201" y="861428"/>
                  </a:lnTo>
                  <a:lnTo>
                    <a:pt x="3435083" y="860958"/>
                  </a:lnTo>
                  <a:lnTo>
                    <a:pt x="3432454" y="860958"/>
                  </a:lnTo>
                  <a:lnTo>
                    <a:pt x="3431336" y="861428"/>
                  </a:lnTo>
                  <a:lnTo>
                    <a:pt x="3429470" y="863282"/>
                  </a:lnTo>
                  <a:lnTo>
                    <a:pt x="3429000" y="864412"/>
                  </a:lnTo>
                  <a:lnTo>
                    <a:pt x="3429000" y="867041"/>
                  </a:lnTo>
                  <a:lnTo>
                    <a:pt x="3429470" y="868159"/>
                  </a:lnTo>
                  <a:lnTo>
                    <a:pt x="3431336" y="870026"/>
                  </a:lnTo>
                  <a:lnTo>
                    <a:pt x="3432454" y="870483"/>
                  </a:lnTo>
                  <a:lnTo>
                    <a:pt x="3435083" y="870483"/>
                  </a:lnTo>
                  <a:lnTo>
                    <a:pt x="3436201" y="870026"/>
                  </a:lnTo>
                  <a:lnTo>
                    <a:pt x="3438067" y="868159"/>
                  </a:lnTo>
                  <a:lnTo>
                    <a:pt x="3438525" y="867041"/>
                  </a:lnTo>
                  <a:lnTo>
                    <a:pt x="3438525" y="864412"/>
                  </a:lnTo>
                  <a:close/>
                </a:path>
                <a:path w="14820900" h="2592704">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14820900" h="2592704">
                  <a:moveTo>
                    <a:pt x="3486150" y="2586317"/>
                  </a:moveTo>
                  <a:lnTo>
                    <a:pt x="3485692" y="2585199"/>
                  </a:lnTo>
                  <a:lnTo>
                    <a:pt x="3483826" y="2583332"/>
                  </a:lnTo>
                  <a:lnTo>
                    <a:pt x="3482708" y="2582862"/>
                  </a:lnTo>
                  <a:lnTo>
                    <a:pt x="3480079" y="2582862"/>
                  </a:lnTo>
                  <a:lnTo>
                    <a:pt x="3478961" y="2583332"/>
                  </a:lnTo>
                  <a:lnTo>
                    <a:pt x="3477095" y="2585199"/>
                  </a:lnTo>
                  <a:lnTo>
                    <a:pt x="3476625" y="2586317"/>
                  </a:lnTo>
                  <a:lnTo>
                    <a:pt x="3476625" y="2588945"/>
                  </a:lnTo>
                  <a:lnTo>
                    <a:pt x="3477095" y="2590063"/>
                  </a:lnTo>
                  <a:lnTo>
                    <a:pt x="3478961" y="2591930"/>
                  </a:lnTo>
                  <a:lnTo>
                    <a:pt x="3480079" y="2592387"/>
                  </a:lnTo>
                  <a:lnTo>
                    <a:pt x="3482708" y="2592387"/>
                  </a:lnTo>
                  <a:lnTo>
                    <a:pt x="3483826" y="2591930"/>
                  </a:lnTo>
                  <a:lnTo>
                    <a:pt x="3485692" y="2590063"/>
                  </a:lnTo>
                  <a:lnTo>
                    <a:pt x="3486150" y="2588945"/>
                  </a:lnTo>
                  <a:lnTo>
                    <a:pt x="3486150" y="2586317"/>
                  </a:lnTo>
                  <a:close/>
                </a:path>
                <a:path w="14820900" h="2592704">
                  <a:moveTo>
                    <a:pt x="3486150" y="1725358"/>
                  </a:moveTo>
                  <a:lnTo>
                    <a:pt x="3485692" y="1724240"/>
                  </a:lnTo>
                  <a:lnTo>
                    <a:pt x="3483826" y="1722374"/>
                  </a:lnTo>
                  <a:lnTo>
                    <a:pt x="3482708" y="1721916"/>
                  </a:lnTo>
                  <a:lnTo>
                    <a:pt x="3480079" y="1721916"/>
                  </a:lnTo>
                  <a:lnTo>
                    <a:pt x="3478961" y="1722374"/>
                  </a:lnTo>
                  <a:lnTo>
                    <a:pt x="3477095" y="1724240"/>
                  </a:lnTo>
                  <a:lnTo>
                    <a:pt x="3476625" y="1725358"/>
                  </a:lnTo>
                  <a:lnTo>
                    <a:pt x="3476625" y="1727987"/>
                  </a:lnTo>
                  <a:lnTo>
                    <a:pt x="3477095" y="1729117"/>
                  </a:lnTo>
                  <a:lnTo>
                    <a:pt x="3478961" y="1730971"/>
                  </a:lnTo>
                  <a:lnTo>
                    <a:pt x="3480079" y="1731441"/>
                  </a:lnTo>
                  <a:lnTo>
                    <a:pt x="3482708" y="1731441"/>
                  </a:lnTo>
                  <a:lnTo>
                    <a:pt x="3483826" y="1730971"/>
                  </a:lnTo>
                  <a:lnTo>
                    <a:pt x="3485692" y="1729117"/>
                  </a:lnTo>
                  <a:lnTo>
                    <a:pt x="3486150" y="1727987"/>
                  </a:lnTo>
                  <a:lnTo>
                    <a:pt x="3486150" y="1725358"/>
                  </a:lnTo>
                  <a:close/>
                </a:path>
                <a:path w="14820900" h="2592704">
                  <a:moveTo>
                    <a:pt x="3486150" y="864412"/>
                  </a:moveTo>
                  <a:lnTo>
                    <a:pt x="3485692" y="863282"/>
                  </a:lnTo>
                  <a:lnTo>
                    <a:pt x="3483826" y="861428"/>
                  </a:lnTo>
                  <a:lnTo>
                    <a:pt x="3482708" y="860958"/>
                  </a:lnTo>
                  <a:lnTo>
                    <a:pt x="3480079" y="860958"/>
                  </a:lnTo>
                  <a:lnTo>
                    <a:pt x="3478961" y="861428"/>
                  </a:lnTo>
                  <a:lnTo>
                    <a:pt x="3477095" y="863282"/>
                  </a:lnTo>
                  <a:lnTo>
                    <a:pt x="3476625" y="864412"/>
                  </a:lnTo>
                  <a:lnTo>
                    <a:pt x="3476625" y="867041"/>
                  </a:lnTo>
                  <a:lnTo>
                    <a:pt x="3477095" y="868159"/>
                  </a:lnTo>
                  <a:lnTo>
                    <a:pt x="3478961" y="870026"/>
                  </a:lnTo>
                  <a:lnTo>
                    <a:pt x="3480079" y="870483"/>
                  </a:lnTo>
                  <a:lnTo>
                    <a:pt x="3482708" y="870483"/>
                  </a:lnTo>
                  <a:lnTo>
                    <a:pt x="3483826" y="870026"/>
                  </a:lnTo>
                  <a:lnTo>
                    <a:pt x="3485692" y="868159"/>
                  </a:lnTo>
                  <a:lnTo>
                    <a:pt x="3486150" y="867041"/>
                  </a:lnTo>
                  <a:lnTo>
                    <a:pt x="3486150" y="864412"/>
                  </a:lnTo>
                  <a:close/>
                </a:path>
                <a:path w="14820900" h="2592704">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14820900" h="2592704">
                  <a:moveTo>
                    <a:pt x="3533775" y="2586317"/>
                  </a:moveTo>
                  <a:lnTo>
                    <a:pt x="3533317" y="2585199"/>
                  </a:lnTo>
                  <a:lnTo>
                    <a:pt x="3531451" y="2583332"/>
                  </a:lnTo>
                  <a:lnTo>
                    <a:pt x="3530333" y="2582862"/>
                  </a:lnTo>
                  <a:lnTo>
                    <a:pt x="3527704" y="2582862"/>
                  </a:lnTo>
                  <a:lnTo>
                    <a:pt x="3526586" y="2583332"/>
                  </a:lnTo>
                  <a:lnTo>
                    <a:pt x="3524720" y="2585199"/>
                  </a:lnTo>
                  <a:lnTo>
                    <a:pt x="3524250" y="2586317"/>
                  </a:lnTo>
                  <a:lnTo>
                    <a:pt x="3524250" y="2588945"/>
                  </a:lnTo>
                  <a:lnTo>
                    <a:pt x="3524720" y="2590063"/>
                  </a:lnTo>
                  <a:lnTo>
                    <a:pt x="3526586" y="2591930"/>
                  </a:lnTo>
                  <a:lnTo>
                    <a:pt x="3527704" y="2592387"/>
                  </a:lnTo>
                  <a:lnTo>
                    <a:pt x="3530333" y="2592387"/>
                  </a:lnTo>
                  <a:lnTo>
                    <a:pt x="3531451" y="2591930"/>
                  </a:lnTo>
                  <a:lnTo>
                    <a:pt x="3533317" y="2590063"/>
                  </a:lnTo>
                  <a:lnTo>
                    <a:pt x="3533775" y="2588945"/>
                  </a:lnTo>
                  <a:lnTo>
                    <a:pt x="3533775" y="2586317"/>
                  </a:lnTo>
                  <a:close/>
                </a:path>
                <a:path w="14820900" h="2592704">
                  <a:moveTo>
                    <a:pt x="3533775" y="1725358"/>
                  </a:moveTo>
                  <a:lnTo>
                    <a:pt x="3533317" y="1724240"/>
                  </a:lnTo>
                  <a:lnTo>
                    <a:pt x="3531451" y="1722374"/>
                  </a:lnTo>
                  <a:lnTo>
                    <a:pt x="3530333" y="1721916"/>
                  </a:lnTo>
                  <a:lnTo>
                    <a:pt x="3527704" y="1721916"/>
                  </a:lnTo>
                  <a:lnTo>
                    <a:pt x="3526586" y="1722374"/>
                  </a:lnTo>
                  <a:lnTo>
                    <a:pt x="3524720" y="1724240"/>
                  </a:lnTo>
                  <a:lnTo>
                    <a:pt x="3524250" y="1725358"/>
                  </a:lnTo>
                  <a:lnTo>
                    <a:pt x="3524250" y="1727987"/>
                  </a:lnTo>
                  <a:lnTo>
                    <a:pt x="3524720" y="1729117"/>
                  </a:lnTo>
                  <a:lnTo>
                    <a:pt x="3526586" y="1730971"/>
                  </a:lnTo>
                  <a:lnTo>
                    <a:pt x="3527704" y="1731441"/>
                  </a:lnTo>
                  <a:lnTo>
                    <a:pt x="3530333" y="1731441"/>
                  </a:lnTo>
                  <a:lnTo>
                    <a:pt x="3531451" y="1730971"/>
                  </a:lnTo>
                  <a:lnTo>
                    <a:pt x="3533317" y="1729117"/>
                  </a:lnTo>
                  <a:lnTo>
                    <a:pt x="3533775" y="1727987"/>
                  </a:lnTo>
                  <a:lnTo>
                    <a:pt x="3533775" y="1725358"/>
                  </a:lnTo>
                  <a:close/>
                </a:path>
                <a:path w="14820900" h="2592704">
                  <a:moveTo>
                    <a:pt x="3533775" y="864412"/>
                  </a:moveTo>
                  <a:lnTo>
                    <a:pt x="3533317" y="863282"/>
                  </a:lnTo>
                  <a:lnTo>
                    <a:pt x="3531451" y="861428"/>
                  </a:lnTo>
                  <a:lnTo>
                    <a:pt x="3530333" y="860958"/>
                  </a:lnTo>
                  <a:lnTo>
                    <a:pt x="3527704" y="860958"/>
                  </a:lnTo>
                  <a:lnTo>
                    <a:pt x="3526586" y="861428"/>
                  </a:lnTo>
                  <a:lnTo>
                    <a:pt x="3524720" y="863282"/>
                  </a:lnTo>
                  <a:lnTo>
                    <a:pt x="3524250" y="864412"/>
                  </a:lnTo>
                  <a:lnTo>
                    <a:pt x="3524250" y="867041"/>
                  </a:lnTo>
                  <a:lnTo>
                    <a:pt x="3524720" y="868159"/>
                  </a:lnTo>
                  <a:lnTo>
                    <a:pt x="3526586" y="870026"/>
                  </a:lnTo>
                  <a:lnTo>
                    <a:pt x="3527704" y="870483"/>
                  </a:lnTo>
                  <a:lnTo>
                    <a:pt x="3530333" y="870483"/>
                  </a:lnTo>
                  <a:lnTo>
                    <a:pt x="3531451" y="870026"/>
                  </a:lnTo>
                  <a:lnTo>
                    <a:pt x="3533317" y="868159"/>
                  </a:lnTo>
                  <a:lnTo>
                    <a:pt x="3533775" y="867041"/>
                  </a:lnTo>
                  <a:lnTo>
                    <a:pt x="3533775" y="864412"/>
                  </a:lnTo>
                  <a:close/>
                </a:path>
                <a:path w="14820900" h="2592704">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14820900" h="2592704">
                  <a:moveTo>
                    <a:pt x="3581400" y="2586317"/>
                  </a:moveTo>
                  <a:lnTo>
                    <a:pt x="3580942" y="2585199"/>
                  </a:lnTo>
                  <a:lnTo>
                    <a:pt x="3579076" y="2583332"/>
                  </a:lnTo>
                  <a:lnTo>
                    <a:pt x="3577958" y="2582862"/>
                  </a:lnTo>
                  <a:lnTo>
                    <a:pt x="3575329" y="2582862"/>
                  </a:lnTo>
                  <a:lnTo>
                    <a:pt x="3574211" y="2583332"/>
                  </a:lnTo>
                  <a:lnTo>
                    <a:pt x="3572345" y="2585199"/>
                  </a:lnTo>
                  <a:lnTo>
                    <a:pt x="3571875" y="2586317"/>
                  </a:lnTo>
                  <a:lnTo>
                    <a:pt x="3571875" y="2588945"/>
                  </a:lnTo>
                  <a:lnTo>
                    <a:pt x="3572345" y="2590063"/>
                  </a:lnTo>
                  <a:lnTo>
                    <a:pt x="3574211" y="2591930"/>
                  </a:lnTo>
                  <a:lnTo>
                    <a:pt x="3575329" y="2592387"/>
                  </a:lnTo>
                  <a:lnTo>
                    <a:pt x="3577958" y="2592387"/>
                  </a:lnTo>
                  <a:lnTo>
                    <a:pt x="3579076" y="2591930"/>
                  </a:lnTo>
                  <a:lnTo>
                    <a:pt x="3580942" y="2590063"/>
                  </a:lnTo>
                  <a:lnTo>
                    <a:pt x="3581400" y="2588945"/>
                  </a:lnTo>
                  <a:lnTo>
                    <a:pt x="3581400" y="2586317"/>
                  </a:lnTo>
                  <a:close/>
                </a:path>
                <a:path w="14820900" h="2592704">
                  <a:moveTo>
                    <a:pt x="3581400" y="1725358"/>
                  </a:moveTo>
                  <a:lnTo>
                    <a:pt x="3580942" y="1724240"/>
                  </a:lnTo>
                  <a:lnTo>
                    <a:pt x="3579076" y="1722374"/>
                  </a:lnTo>
                  <a:lnTo>
                    <a:pt x="3577958" y="1721916"/>
                  </a:lnTo>
                  <a:lnTo>
                    <a:pt x="3575329" y="1721916"/>
                  </a:lnTo>
                  <a:lnTo>
                    <a:pt x="3574211" y="1722374"/>
                  </a:lnTo>
                  <a:lnTo>
                    <a:pt x="3572345" y="1724240"/>
                  </a:lnTo>
                  <a:lnTo>
                    <a:pt x="3571875" y="1725358"/>
                  </a:lnTo>
                  <a:lnTo>
                    <a:pt x="3571875" y="1727987"/>
                  </a:lnTo>
                  <a:lnTo>
                    <a:pt x="3572345" y="1729117"/>
                  </a:lnTo>
                  <a:lnTo>
                    <a:pt x="3574211" y="1730971"/>
                  </a:lnTo>
                  <a:lnTo>
                    <a:pt x="3575329" y="1731441"/>
                  </a:lnTo>
                  <a:lnTo>
                    <a:pt x="3577958" y="1731441"/>
                  </a:lnTo>
                  <a:lnTo>
                    <a:pt x="3579076" y="1730971"/>
                  </a:lnTo>
                  <a:lnTo>
                    <a:pt x="3580942" y="1729117"/>
                  </a:lnTo>
                  <a:lnTo>
                    <a:pt x="3581400" y="1727987"/>
                  </a:lnTo>
                  <a:lnTo>
                    <a:pt x="3581400" y="1725358"/>
                  </a:lnTo>
                  <a:close/>
                </a:path>
                <a:path w="14820900" h="2592704">
                  <a:moveTo>
                    <a:pt x="3581400" y="864412"/>
                  </a:moveTo>
                  <a:lnTo>
                    <a:pt x="3580942" y="863282"/>
                  </a:lnTo>
                  <a:lnTo>
                    <a:pt x="3579076" y="861428"/>
                  </a:lnTo>
                  <a:lnTo>
                    <a:pt x="3577958" y="860958"/>
                  </a:lnTo>
                  <a:lnTo>
                    <a:pt x="3575329" y="860958"/>
                  </a:lnTo>
                  <a:lnTo>
                    <a:pt x="3574211" y="861428"/>
                  </a:lnTo>
                  <a:lnTo>
                    <a:pt x="3572345" y="863282"/>
                  </a:lnTo>
                  <a:lnTo>
                    <a:pt x="3571875" y="864412"/>
                  </a:lnTo>
                  <a:lnTo>
                    <a:pt x="3571875" y="867041"/>
                  </a:lnTo>
                  <a:lnTo>
                    <a:pt x="3572345" y="868159"/>
                  </a:lnTo>
                  <a:lnTo>
                    <a:pt x="3574211" y="870026"/>
                  </a:lnTo>
                  <a:lnTo>
                    <a:pt x="3575329" y="870483"/>
                  </a:lnTo>
                  <a:lnTo>
                    <a:pt x="3577958" y="870483"/>
                  </a:lnTo>
                  <a:lnTo>
                    <a:pt x="3579076" y="870026"/>
                  </a:lnTo>
                  <a:lnTo>
                    <a:pt x="3580942" y="868159"/>
                  </a:lnTo>
                  <a:lnTo>
                    <a:pt x="3581400" y="867041"/>
                  </a:lnTo>
                  <a:lnTo>
                    <a:pt x="3581400" y="864412"/>
                  </a:lnTo>
                  <a:close/>
                </a:path>
                <a:path w="14820900" h="2592704">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14820900" h="2592704">
                  <a:moveTo>
                    <a:pt x="3629025" y="2586317"/>
                  </a:moveTo>
                  <a:lnTo>
                    <a:pt x="3628567" y="2585199"/>
                  </a:lnTo>
                  <a:lnTo>
                    <a:pt x="3626701" y="2583332"/>
                  </a:lnTo>
                  <a:lnTo>
                    <a:pt x="3625583" y="2582862"/>
                  </a:lnTo>
                  <a:lnTo>
                    <a:pt x="3622954" y="2582862"/>
                  </a:lnTo>
                  <a:lnTo>
                    <a:pt x="3621836" y="2583332"/>
                  </a:lnTo>
                  <a:lnTo>
                    <a:pt x="3619970" y="2585199"/>
                  </a:lnTo>
                  <a:lnTo>
                    <a:pt x="3619500" y="2586317"/>
                  </a:lnTo>
                  <a:lnTo>
                    <a:pt x="3619500" y="2588945"/>
                  </a:lnTo>
                  <a:lnTo>
                    <a:pt x="3619970" y="2590063"/>
                  </a:lnTo>
                  <a:lnTo>
                    <a:pt x="3621836" y="2591930"/>
                  </a:lnTo>
                  <a:lnTo>
                    <a:pt x="3622954" y="2592387"/>
                  </a:lnTo>
                  <a:lnTo>
                    <a:pt x="3625583" y="2592387"/>
                  </a:lnTo>
                  <a:lnTo>
                    <a:pt x="3626701" y="2591930"/>
                  </a:lnTo>
                  <a:lnTo>
                    <a:pt x="3628567" y="2590063"/>
                  </a:lnTo>
                  <a:lnTo>
                    <a:pt x="3629025" y="2588945"/>
                  </a:lnTo>
                  <a:lnTo>
                    <a:pt x="3629025" y="2586317"/>
                  </a:lnTo>
                  <a:close/>
                </a:path>
                <a:path w="14820900" h="2592704">
                  <a:moveTo>
                    <a:pt x="3629025" y="1725358"/>
                  </a:moveTo>
                  <a:lnTo>
                    <a:pt x="3628567" y="1724240"/>
                  </a:lnTo>
                  <a:lnTo>
                    <a:pt x="3626701" y="1722374"/>
                  </a:lnTo>
                  <a:lnTo>
                    <a:pt x="3625583" y="1721916"/>
                  </a:lnTo>
                  <a:lnTo>
                    <a:pt x="3622954" y="1721916"/>
                  </a:lnTo>
                  <a:lnTo>
                    <a:pt x="3621836" y="1722374"/>
                  </a:lnTo>
                  <a:lnTo>
                    <a:pt x="3619970" y="1724240"/>
                  </a:lnTo>
                  <a:lnTo>
                    <a:pt x="3619500" y="1725358"/>
                  </a:lnTo>
                  <a:lnTo>
                    <a:pt x="3619500" y="1727987"/>
                  </a:lnTo>
                  <a:lnTo>
                    <a:pt x="3619970" y="1729117"/>
                  </a:lnTo>
                  <a:lnTo>
                    <a:pt x="3621836" y="1730971"/>
                  </a:lnTo>
                  <a:lnTo>
                    <a:pt x="3622954" y="1731441"/>
                  </a:lnTo>
                  <a:lnTo>
                    <a:pt x="3625583" y="1731441"/>
                  </a:lnTo>
                  <a:lnTo>
                    <a:pt x="3626701" y="1730971"/>
                  </a:lnTo>
                  <a:lnTo>
                    <a:pt x="3628567" y="1729117"/>
                  </a:lnTo>
                  <a:lnTo>
                    <a:pt x="3629025" y="1727987"/>
                  </a:lnTo>
                  <a:lnTo>
                    <a:pt x="3629025" y="1725358"/>
                  </a:lnTo>
                  <a:close/>
                </a:path>
                <a:path w="14820900" h="2592704">
                  <a:moveTo>
                    <a:pt x="3629025" y="864412"/>
                  </a:moveTo>
                  <a:lnTo>
                    <a:pt x="3628567" y="863282"/>
                  </a:lnTo>
                  <a:lnTo>
                    <a:pt x="3626701" y="861428"/>
                  </a:lnTo>
                  <a:lnTo>
                    <a:pt x="3625583" y="860958"/>
                  </a:lnTo>
                  <a:lnTo>
                    <a:pt x="3622954" y="860958"/>
                  </a:lnTo>
                  <a:lnTo>
                    <a:pt x="3621836" y="861428"/>
                  </a:lnTo>
                  <a:lnTo>
                    <a:pt x="3619970" y="863282"/>
                  </a:lnTo>
                  <a:lnTo>
                    <a:pt x="3619500" y="864412"/>
                  </a:lnTo>
                  <a:lnTo>
                    <a:pt x="3619500" y="867041"/>
                  </a:lnTo>
                  <a:lnTo>
                    <a:pt x="3619970" y="868159"/>
                  </a:lnTo>
                  <a:lnTo>
                    <a:pt x="3621836" y="870026"/>
                  </a:lnTo>
                  <a:lnTo>
                    <a:pt x="3622954" y="870483"/>
                  </a:lnTo>
                  <a:lnTo>
                    <a:pt x="3625583" y="870483"/>
                  </a:lnTo>
                  <a:lnTo>
                    <a:pt x="3626701" y="870026"/>
                  </a:lnTo>
                  <a:lnTo>
                    <a:pt x="3628567" y="868159"/>
                  </a:lnTo>
                  <a:lnTo>
                    <a:pt x="3629025" y="867041"/>
                  </a:lnTo>
                  <a:lnTo>
                    <a:pt x="3629025" y="864412"/>
                  </a:lnTo>
                  <a:close/>
                </a:path>
                <a:path w="14820900" h="2592704">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14820900" h="2592704">
                  <a:moveTo>
                    <a:pt x="3676650" y="2586317"/>
                  </a:moveTo>
                  <a:lnTo>
                    <a:pt x="3676192" y="2585199"/>
                  </a:lnTo>
                  <a:lnTo>
                    <a:pt x="3674326" y="2583332"/>
                  </a:lnTo>
                  <a:lnTo>
                    <a:pt x="3673208" y="2582862"/>
                  </a:lnTo>
                  <a:lnTo>
                    <a:pt x="3670579" y="2582862"/>
                  </a:lnTo>
                  <a:lnTo>
                    <a:pt x="3669461" y="2583332"/>
                  </a:lnTo>
                  <a:lnTo>
                    <a:pt x="3667595" y="2585199"/>
                  </a:lnTo>
                  <a:lnTo>
                    <a:pt x="3667125" y="2586317"/>
                  </a:lnTo>
                  <a:lnTo>
                    <a:pt x="3667125" y="2588945"/>
                  </a:lnTo>
                  <a:lnTo>
                    <a:pt x="3667595" y="2590063"/>
                  </a:lnTo>
                  <a:lnTo>
                    <a:pt x="3669461" y="2591930"/>
                  </a:lnTo>
                  <a:lnTo>
                    <a:pt x="3670579" y="2592387"/>
                  </a:lnTo>
                  <a:lnTo>
                    <a:pt x="3673208" y="2592387"/>
                  </a:lnTo>
                  <a:lnTo>
                    <a:pt x="3674326" y="2591930"/>
                  </a:lnTo>
                  <a:lnTo>
                    <a:pt x="3676192" y="2590063"/>
                  </a:lnTo>
                  <a:lnTo>
                    <a:pt x="3676650" y="2588945"/>
                  </a:lnTo>
                  <a:lnTo>
                    <a:pt x="3676650" y="2586317"/>
                  </a:lnTo>
                  <a:close/>
                </a:path>
                <a:path w="14820900" h="2592704">
                  <a:moveTo>
                    <a:pt x="3676650" y="1725358"/>
                  </a:moveTo>
                  <a:lnTo>
                    <a:pt x="3676192" y="1724240"/>
                  </a:lnTo>
                  <a:lnTo>
                    <a:pt x="3674326" y="1722374"/>
                  </a:lnTo>
                  <a:lnTo>
                    <a:pt x="3673208" y="1721916"/>
                  </a:lnTo>
                  <a:lnTo>
                    <a:pt x="3670579" y="1721916"/>
                  </a:lnTo>
                  <a:lnTo>
                    <a:pt x="3669461" y="1722374"/>
                  </a:lnTo>
                  <a:lnTo>
                    <a:pt x="3667595" y="1724240"/>
                  </a:lnTo>
                  <a:lnTo>
                    <a:pt x="3667125" y="1725358"/>
                  </a:lnTo>
                  <a:lnTo>
                    <a:pt x="3667125" y="1727987"/>
                  </a:lnTo>
                  <a:lnTo>
                    <a:pt x="3667595" y="1729117"/>
                  </a:lnTo>
                  <a:lnTo>
                    <a:pt x="3669461" y="1730971"/>
                  </a:lnTo>
                  <a:lnTo>
                    <a:pt x="3670579" y="1731441"/>
                  </a:lnTo>
                  <a:lnTo>
                    <a:pt x="3673208" y="1731441"/>
                  </a:lnTo>
                  <a:lnTo>
                    <a:pt x="3674326" y="1730971"/>
                  </a:lnTo>
                  <a:lnTo>
                    <a:pt x="3676192" y="1729117"/>
                  </a:lnTo>
                  <a:lnTo>
                    <a:pt x="3676650" y="1727987"/>
                  </a:lnTo>
                  <a:lnTo>
                    <a:pt x="3676650" y="1725358"/>
                  </a:lnTo>
                  <a:close/>
                </a:path>
                <a:path w="14820900" h="2592704">
                  <a:moveTo>
                    <a:pt x="3676650" y="864412"/>
                  </a:moveTo>
                  <a:lnTo>
                    <a:pt x="3676192" y="863282"/>
                  </a:lnTo>
                  <a:lnTo>
                    <a:pt x="3674326" y="861428"/>
                  </a:lnTo>
                  <a:lnTo>
                    <a:pt x="3673208" y="860958"/>
                  </a:lnTo>
                  <a:lnTo>
                    <a:pt x="3670579" y="860958"/>
                  </a:lnTo>
                  <a:lnTo>
                    <a:pt x="3669461" y="861428"/>
                  </a:lnTo>
                  <a:lnTo>
                    <a:pt x="3667595" y="863282"/>
                  </a:lnTo>
                  <a:lnTo>
                    <a:pt x="3667125" y="864412"/>
                  </a:lnTo>
                  <a:lnTo>
                    <a:pt x="3667125" y="867041"/>
                  </a:lnTo>
                  <a:lnTo>
                    <a:pt x="3667595" y="868159"/>
                  </a:lnTo>
                  <a:lnTo>
                    <a:pt x="3669461" y="870026"/>
                  </a:lnTo>
                  <a:lnTo>
                    <a:pt x="3670579" y="870483"/>
                  </a:lnTo>
                  <a:lnTo>
                    <a:pt x="3673208" y="870483"/>
                  </a:lnTo>
                  <a:lnTo>
                    <a:pt x="3674326" y="870026"/>
                  </a:lnTo>
                  <a:lnTo>
                    <a:pt x="3676192" y="868159"/>
                  </a:lnTo>
                  <a:lnTo>
                    <a:pt x="3676650" y="867041"/>
                  </a:lnTo>
                  <a:lnTo>
                    <a:pt x="3676650" y="864412"/>
                  </a:lnTo>
                  <a:close/>
                </a:path>
                <a:path w="14820900" h="2592704">
                  <a:moveTo>
                    <a:pt x="3676650" y="3454"/>
                  </a:moveTo>
                  <a:lnTo>
                    <a:pt x="3676192" y="2336"/>
                  </a:lnTo>
                  <a:lnTo>
                    <a:pt x="3674326" y="469"/>
                  </a:lnTo>
                  <a:lnTo>
                    <a:pt x="3673208" y="0"/>
                  </a:lnTo>
                  <a:lnTo>
                    <a:pt x="3670579" y="0"/>
                  </a:lnTo>
                  <a:lnTo>
                    <a:pt x="3669461" y="469"/>
                  </a:lnTo>
                  <a:lnTo>
                    <a:pt x="3667595" y="2336"/>
                  </a:lnTo>
                  <a:lnTo>
                    <a:pt x="3667125" y="3454"/>
                  </a:lnTo>
                  <a:lnTo>
                    <a:pt x="3667125" y="6083"/>
                  </a:lnTo>
                  <a:lnTo>
                    <a:pt x="3667595" y="7200"/>
                  </a:lnTo>
                  <a:lnTo>
                    <a:pt x="3669461" y="9067"/>
                  </a:lnTo>
                  <a:lnTo>
                    <a:pt x="3670579" y="9525"/>
                  </a:lnTo>
                  <a:lnTo>
                    <a:pt x="3673208" y="9525"/>
                  </a:lnTo>
                  <a:lnTo>
                    <a:pt x="3674326" y="9067"/>
                  </a:lnTo>
                  <a:lnTo>
                    <a:pt x="3676192" y="7200"/>
                  </a:lnTo>
                  <a:lnTo>
                    <a:pt x="3676650" y="6083"/>
                  </a:lnTo>
                  <a:lnTo>
                    <a:pt x="3676650" y="3454"/>
                  </a:lnTo>
                  <a:close/>
                </a:path>
                <a:path w="14820900" h="2592704">
                  <a:moveTo>
                    <a:pt x="3724275" y="2586317"/>
                  </a:moveTo>
                  <a:lnTo>
                    <a:pt x="3723817" y="2585199"/>
                  </a:lnTo>
                  <a:lnTo>
                    <a:pt x="3721951" y="2583332"/>
                  </a:lnTo>
                  <a:lnTo>
                    <a:pt x="3720833" y="2582862"/>
                  </a:lnTo>
                  <a:lnTo>
                    <a:pt x="3718204" y="2582862"/>
                  </a:lnTo>
                  <a:lnTo>
                    <a:pt x="3717086" y="2583332"/>
                  </a:lnTo>
                  <a:lnTo>
                    <a:pt x="3715220" y="2585199"/>
                  </a:lnTo>
                  <a:lnTo>
                    <a:pt x="3714750" y="2586317"/>
                  </a:lnTo>
                  <a:lnTo>
                    <a:pt x="3714750" y="2588945"/>
                  </a:lnTo>
                  <a:lnTo>
                    <a:pt x="3715220" y="2590063"/>
                  </a:lnTo>
                  <a:lnTo>
                    <a:pt x="3717086" y="2591930"/>
                  </a:lnTo>
                  <a:lnTo>
                    <a:pt x="3718204" y="2592387"/>
                  </a:lnTo>
                  <a:lnTo>
                    <a:pt x="3720833" y="2592387"/>
                  </a:lnTo>
                  <a:lnTo>
                    <a:pt x="3721951" y="2591930"/>
                  </a:lnTo>
                  <a:lnTo>
                    <a:pt x="3723817" y="2590063"/>
                  </a:lnTo>
                  <a:lnTo>
                    <a:pt x="3724275" y="2588945"/>
                  </a:lnTo>
                  <a:lnTo>
                    <a:pt x="3724275" y="2586317"/>
                  </a:lnTo>
                  <a:close/>
                </a:path>
                <a:path w="14820900" h="2592704">
                  <a:moveTo>
                    <a:pt x="3724275" y="1725358"/>
                  </a:moveTo>
                  <a:lnTo>
                    <a:pt x="3723817" y="1724240"/>
                  </a:lnTo>
                  <a:lnTo>
                    <a:pt x="3721951" y="1722374"/>
                  </a:lnTo>
                  <a:lnTo>
                    <a:pt x="3720833" y="1721916"/>
                  </a:lnTo>
                  <a:lnTo>
                    <a:pt x="3718204" y="1721916"/>
                  </a:lnTo>
                  <a:lnTo>
                    <a:pt x="3717086" y="1722374"/>
                  </a:lnTo>
                  <a:lnTo>
                    <a:pt x="3715220" y="1724240"/>
                  </a:lnTo>
                  <a:lnTo>
                    <a:pt x="3714750" y="1725358"/>
                  </a:lnTo>
                  <a:lnTo>
                    <a:pt x="3714750" y="1727987"/>
                  </a:lnTo>
                  <a:lnTo>
                    <a:pt x="3715220" y="1729117"/>
                  </a:lnTo>
                  <a:lnTo>
                    <a:pt x="3717086" y="1730971"/>
                  </a:lnTo>
                  <a:lnTo>
                    <a:pt x="3718204" y="1731441"/>
                  </a:lnTo>
                  <a:lnTo>
                    <a:pt x="3720833" y="1731441"/>
                  </a:lnTo>
                  <a:lnTo>
                    <a:pt x="3721951" y="1730971"/>
                  </a:lnTo>
                  <a:lnTo>
                    <a:pt x="3723817" y="1729117"/>
                  </a:lnTo>
                  <a:lnTo>
                    <a:pt x="3724275" y="1727987"/>
                  </a:lnTo>
                  <a:lnTo>
                    <a:pt x="3724275" y="1725358"/>
                  </a:lnTo>
                  <a:close/>
                </a:path>
                <a:path w="14820900" h="2592704">
                  <a:moveTo>
                    <a:pt x="3724275" y="864412"/>
                  </a:moveTo>
                  <a:lnTo>
                    <a:pt x="3723817" y="863282"/>
                  </a:lnTo>
                  <a:lnTo>
                    <a:pt x="3721951" y="861428"/>
                  </a:lnTo>
                  <a:lnTo>
                    <a:pt x="3720833" y="860958"/>
                  </a:lnTo>
                  <a:lnTo>
                    <a:pt x="3718204" y="860958"/>
                  </a:lnTo>
                  <a:lnTo>
                    <a:pt x="3717086" y="861428"/>
                  </a:lnTo>
                  <a:lnTo>
                    <a:pt x="3715220" y="863282"/>
                  </a:lnTo>
                  <a:lnTo>
                    <a:pt x="3714750" y="864412"/>
                  </a:lnTo>
                  <a:lnTo>
                    <a:pt x="3714750" y="867041"/>
                  </a:lnTo>
                  <a:lnTo>
                    <a:pt x="3715220" y="868159"/>
                  </a:lnTo>
                  <a:lnTo>
                    <a:pt x="3717086" y="870026"/>
                  </a:lnTo>
                  <a:lnTo>
                    <a:pt x="3718204" y="870483"/>
                  </a:lnTo>
                  <a:lnTo>
                    <a:pt x="3720833" y="870483"/>
                  </a:lnTo>
                  <a:lnTo>
                    <a:pt x="3721951" y="870026"/>
                  </a:lnTo>
                  <a:lnTo>
                    <a:pt x="3723817" y="868159"/>
                  </a:lnTo>
                  <a:lnTo>
                    <a:pt x="3724275" y="867041"/>
                  </a:lnTo>
                  <a:lnTo>
                    <a:pt x="3724275" y="864412"/>
                  </a:lnTo>
                  <a:close/>
                </a:path>
                <a:path w="14820900" h="2592704">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14820900" h="2592704">
                  <a:moveTo>
                    <a:pt x="3771900" y="2586317"/>
                  </a:moveTo>
                  <a:lnTo>
                    <a:pt x="3771442" y="2585199"/>
                  </a:lnTo>
                  <a:lnTo>
                    <a:pt x="3769576" y="2583332"/>
                  </a:lnTo>
                  <a:lnTo>
                    <a:pt x="3768458" y="2582862"/>
                  </a:lnTo>
                  <a:lnTo>
                    <a:pt x="3765829" y="2582862"/>
                  </a:lnTo>
                  <a:lnTo>
                    <a:pt x="3764711" y="2583332"/>
                  </a:lnTo>
                  <a:lnTo>
                    <a:pt x="3762845" y="2585199"/>
                  </a:lnTo>
                  <a:lnTo>
                    <a:pt x="3762375" y="2586317"/>
                  </a:lnTo>
                  <a:lnTo>
                    <a:pt x="3762375" y="2588945"/>
                  </a:lnTo>
                  <a:lnTo>
                    <a:pt x="3762845" y="2590063"/>
                  </a:lnTo>
                  <a:lnTo>
                    <a:pt x="3764711" y="2591930"/>
                  </a:lnTo>
                  <a:lnTo>
                    <a:pt x="3765829" y="2592387"/>
                  </a:lnTo>
                  <a:lnTo>
                    <a:pt x="3768458" y="2592387"/>
                  </a:lnTo>
                  <a:lnTo>
                    <a:pt x="3769576" y="2591930"/>
                  </a:lnTo>
                  <a:lnTo>
                    <a:pt x="3771442" y="2590063"/>
                  </a:lnTo>
                  <a:lnTo>
                    <a:pt x="3771900" y="2588945"/>
                  </a:lnTo>
                  <a:lnTo>
                    <a:pt x="3771900" y="2586317"/>
                  </a:lnTo>
                  <a:close/>
                </a:path>
                <a:path w="14820900" h="2592704">
                  <a:moveTo>
                    <a:pt x="3771900" y="1725358"/>
                  </a:moveTo>
                  <a:lnTo>
                    <a:pt x="3771442" y="1724240"/>
                  </a:lnTo>
                  <a:lnTo>
                    <a:pt x="3769576" y="1722374"/>
                  </a:lnTo>
                  <a:lnTo>
                    <a:pt x="3768458" y="1721916"/>
                  </a:lnTo>
                  <a:lnTo>
                    <a:pt x="3765829" y="1721916"/>
                  </a:lnTo>
                  <a:lnTo>
                    <a:pt x="3764711" y="1722374"/>
                  </a:lnTo>
                  <a:lnTo>
                    <a:pt x="3762845" y="1724240"/>
                  </a:lnTo>
                  <a:lnTo>
                    <a:pt x="3762375" y="1725358"/>
                  </a:lnTo>
                  <a:lnTo>
                    <a:pt x="3762375" y="1727987"/>
                  </a:lnTo>
                  <a:lnTo>
                    <a:pt x="3762845" y="1729117"/>
                  </a:lnTo>
                  <a:lnTo>
                    <a:pt x="3764711" y="1730971"/>
                  </a:lnTo>
                  <a:lnTo>
                    <a:pt x="3765829" y="1731441"/>
                  </a:lnTo>
                  <a:lnTo>
                    <a:pt x="3768458" y="1731441"/>
                  </a:lnTo>
                  <a:lnTo>
                    <a:pt x="3769576" y="1730971"/>
                  </a:lnTo>
                  <a:lnTo>
                    <a:pt x="3771442" y="1729117"/>
                  </a:lnTo>
                  <a:lnTo>
                    <a:pt x="3771900" y="1727987"/>
                  </a:lnTo>
                  <a:lnTo>
                    <a:pt x="3771900" y="1725358"/>
                  </a:lnTo>
                  <a:close/>
                </a:path>
                <a:path w="14820900" h="2592704">
                  <a:moveTo>
                    <a:pt x="3771900" y="864412"/>
                  </a:moveTo>
                  <a:lnTo>
                    <a:pt x="3771442" y="863282"/>
                  </a:lnTo>
                  <a:lnTo>
                    <a:pt x="3769576" y="861428"/>
                  </a:lnTo>
                  <a:lnTo>
                    <a:pt x="3768458" y="860958"/>
                  </a:lnTo>
                  <a:lnTo>
                    <a:pt x="3765829" y="860958"/>
                  </a:lnTo>
                  <a:lnTo>
                    <a:pt x="3764711" y="861428"/>
                  </a:lnTo>
                  <a:lnTo>
                    <a:pt x="3762845" y="863282"/>
                  </a:lnTo>
                  <a:lnTo>
                    <a:pt x="3762375" y="864412"/>
                  </a:lnTo>
                  <a:lnTo>
                    <a:pt x="3762375" y="867041"/>
                  </a:lnTo>
                  <a:lnTo>
                    <a:pt x="3762845" y="868159"/>
                  </a:lnTo>
                  <a:lnTo>
                    <a:pt x="3764711" y="870026"/>
                  </a:lnTo>
                  <a:lnTo>
                    <a:pt x="3765829" y="870483"/>
                  </a:lnTo>
                  <a:lnTo>
                    <a:pt x="3768458" y="870483"/>
                  </a:lnTo>
                  <a:lnTo>
                    <a:pt x="3769576" y="870026"/>
                  </a:lnTo>
                  <a:lnTo>
                    <a:pt x="3771442" y="868159"/>
                  </a:lnTo>
                  <a:lnTo>
                    <a:pt x="3771900" y="867041"/>
                  </a:lnTo>
                  <a:lnTo>
                    <a:pt x="3771900" y="864412"/>
                  </a:lnTo>
                  <a:close/>
                </a:path>
                <a:path w="14820900" h="2592704">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14820900" h="2592704">
                  <a:moveTo>
                    <a:pt x="3819525" y="2586317"/>
                  </a:moveTo>
                  <a:lnTo>
                    <a:pt x="3819067" y="2585199"/>
                  </a:lnTo>
                  <a:lnTo>
                    <a:pt x="3817201" y="2583332"/>
                  </a:lnTo>
                  <a:lnTo>
                    <a:pt x="3816083" y="2582862"/>
                  </a:lnTo>
                  <a:lnTo>
                    <a:pt x="3813454" y="2582862"/>
                  </a:lnTo>
                  <a:lnTo>
                    <a:pt x="3812336" y="2583332"/>
                  </a:lnTo>
                  <a:lnTo>
                    <a:pt x="3810470" y="2585199"/>
                  </a:lnTo>
                  <a:lnTo>
                    <a:pt x="3810000" y="2586317"/>
                  </a:lnTo>
                  <a:lnTo>
                    <a:pt x="3810000" y="2588945"/>
                  </a:lnTo>
                  <a:lnTo>
                    <a:pt x="3810470" y="2590063"/>
                  </a:lnTo>
                  <a:lnTo>
                    <a:pt x="3812336" y="2591930"/>
                  </a:lnTo>
                  <a:lnTo>
                    <a:pt x="3813454" y="2592387"/>
                  </a:lnTo>
                  <a:lnTo>
                    <a:pt x="3816083" y="2592387"/>
                  </a:lnTo>
                  <a:lnTo>
                    <a:pt x="3817201" y="2591930"/>
                  </a:lnTo>
                  <a:lnTo>
                    <a:pt x="3819067" y="2590063"/>
                  </a:lnTo>
                  <a:lnTo>
                    <a:pt x="3819525" y="2588945"/>
                  </a:lnTo>
                  <a:lnTo>
                    <a:pt x="3819525" y="2586317"/>
                  </a:lnTo>
                  <a:close/>
                </a:path>
                <a:path w="14820900" h="2592704">
                  <a:moveTo>
                    <a:pt x="3819525" y="1725358"/>
                  </a:moveTo>
                  <a:lnTo>
                    <a:pt x="3819067" y="1724240"/>
                  </a:lnTo>
                  <a:lnTo>
                    <a:pt x="3817201" y="1722374"/>
                  </a:lnTo>
                  <a:lnTo>
                    <a:pt x="3816083" y="1721916"/>
                  </a:lnTo>
                  <a:lnTo>
                    <a:pt x="3813454" y="1721916"/>
                  </a:lnTo>
                  <a:lnTo>
                    <a:pt x="3812336" y="1722374"/>
                  </a:lnTo>
                  <a:lnTo>
                    <a:pt x="3810470" y="1724240"/>
                  </a:lnTo>
                  <a:lnTo>
                    <a:pt x="3810000" y="1725358"/>
                  </a:lnTo>
                  <a:lnTo>
                    <a:pt x="3810000" y="1727987"/>
                  </a:lnTo>
                  <a:lnTo>
                    <a:pt x="3810470" y="1729117"/>
                  </a:lnTo>
                  <a:lnTo>
                    <a:pt x="3812336" y="1730971"/>
                  </a:lnTo>
                  <a:lnTo>
                    <a:pt x="3813454" y="1731441"/>
                  </a:lnTo>
                  <a:lnTo>
                    <a:pt x="3816083" y="1731441"/>
                  </a:lnTo>
                  <a:lnTo>
                    <a:pt x="3817201" y="1730971"/>
                  </a:lnTo>
                  <a:lnTo>
                    <a:pt x="3819067" y="1729117"/>
                  </a:lnTo>
                  <a:lnTo>
                    <a:pt x="3819525" y="1727987"/>
                  </a:lnTo>
                  <a:lnTo>
                    <a:pt x="3819525" y="1725358"/>
                  </a:lnTo>
                  <a:close/>
                </a:path>
                <a:path w="14820900" h="2592704">
                  <a:moveTo>
                    <a:pt x="3819525" y="864412"/>
                  </a:moveTo>
                  <a:lnTo>
                    <a:pt x="3819067" y="863282"/>
                  </a:lnTo>
                  <a:lnTo>
                    <a:pt x="3817201" y="861428"/>
                  </a:lnTo>
                  <a:lnTo>
                    <a:pt x="3816083" y="860958"/>
                  </a:lnTo>
                  <a:lnTo>
                    <a:pt x="3813454" y="860958"/>
                  </a:lnTo>
                  <a:lnTo>
                    <a:pt x="3812336" y="861428"/>
                  </a:lnTo>
                  <a:lnTo>
                    <a:pt x="3810470" y="863282"/>
                  </a:lnTo>
                  <a:lnTo>
                    <a:pt x="3810000" y="864412"/>
                  </a:lnTo>
                  <a:lnTo>
                    <a:pt x="3810000" y="867041"/>
                  </a:lnTo>
                  <a:lnTo>
                    <a:pt x="3810470" y="868159"/>
                  </a:lnTo>
                  <a:lnTo>
                    <a:pt x="3812336" y="870026"/>
                  </a:lnTo>
                  <a:lnTo>
                    <a:pt x="3813454" y="870483"/>
                  </a:lnTo>
                  <a:lnTo>
                    <a:pt x="3816083" y="870483"/>
                  </a:lnTo>
                  <a:lnTo>
                    <a:pt x="3817201" y="870026"/>
                  </a:lnTo>
                  <a:lnTo>
                    <a:pt x="3819067" y="868159"/>
                  </a:lnTo>
                  <a:lnTo>
                    <a:pt x="3819525" y="867041"/>
                  </a:lnTo>
                  <a:lnTo>
                    <a:pt x="3819525" y="864412"/>
                  </a:lnTo>
                  <a:close/>
                </a:path>
                <a:path w="14820900" h="2592704">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14820900" h="2592704">
                  <a:moveTo>
                    <a:pt x="3867150" y="2586317"/>
                  </a:moveTo>
                  <a:lnTo>
                    <a:pt x="3866692" y="2585199"/>
                  </a:lnTo>
                  <a:lnTo>
                    <a:pt x="3864826" y="2583332"/>
                  </a:lnTo>
                  <a:lnTo>
                    <a:pt x="3863708" y="2582862"/>
                  </a:lnTo>
                  <a:lnTo>
                    <a:pt x="3861079" y="2582862"/>
                  </a:lnTo>
                  <a:lnTo>
                    <a:pt x="3859949" y="2583332"/>
                  </a:lnTo>
                  <a:lnTo>
                    <a:pt x="3858095" y="2585199"/>
                  </a:lnTo>
                  <a:lnTo>
                    <a:pt x="3857625" y="2586317"/>
                  </a:lnTo>
                  <a:lnTo>
                    <a:pt x="3857625" y="2588945"/>
                  </a:lnTo>
                  <a:lnTo>
                    <a:pt x="3858095" y="2590063"/>
                  </a:lnTo>
                  <a:lnTo>
                    <a:pt x="3859949" y="2591930"/>
                  </a:lnTo>
                  <a:lnTo>
                    <a:pt x="3861079" y="2592387"/>
                  </a:lnTo>
                  <a:lnTo>
                    <a:pt x="3863708" y="2592387"/>
                  </a:lnTo>
                  <a:lnTo>
                    <a:pt x="3864826" y="2591930"/>
                  </a:lnTo>
                  <a:lnTo>
                    <a:pt x="3866692" y="2590063"/>
                  </a:lnTo>
                  <a:lnTo>
                    <a:pt x="3867150" y="2588945"/>
                  </a:lnTo>
                  <a:lnTo>
                    <a:pt x="3867150" y="2586317"/>
                  </a:lnTo>
                  <a:close/>
                </a:path>
                <a:path w="14820900" h="2592704">
                  <a:moveTo>
                    <a:pt x="3867150" y="1725358"/>
                  </a:moveTo>
                  <a:lnTo>
                    <a:pt x="3866692" y="1724240"/>
                  </a:lnTo>
                  <a:lnTo>
                    <a:pt x="3864826" y="1722374"/>
                  </a:lnTo>
                  <a:lnTo>
                    <a:pt x="3863708" y="1721916"/>
                  </a:lnTo>
                  <a:lnTo>
                    <a:pt x="3861079" y="1721916"/>
                  </a:lnTo>
                  <a:lnTo>
                    <a:pt x="3859949" y="1722374"/>
                  </a:lnTo>
                  <a:lnTo>
                    <a:pt x="3858095" y="1724240"/>
                  </a:lnTo>
                  <a:lnTo>
                    <a:pt x="3857625" y="1725358"/>
                  </a:lnTo>
                  <a:lnTo>
                    <a:pt x="3857625" y="1727987"/>
                  </a:lnTo>
                  <a:lnTo>
                    <a:pt x="3858095" y="1729117"/>
                  </a:lnTo>
                  <a:lnTo>
                    <a:pt x="3859949" y="1730971"/>
                  </a:lnTo>
                  <a:lnTo>
                    <a:pt x="3861079" y="1731441"/>
                  </a:lnTo>
                  <a:lnTo>
                    <a:pt x="3863708" y="1731441"/>
                  </a:lnTo>
                  <a:lnTo>
                    <a:pt x="3864826" y="1730971"/>
                  </a:lnTo>
                  <a:lnTo>
                    <a:pt x="3866692" y="1729117"/>
                  </a:lnTo>
                  <a:lnTo>
                    <a:pt x="3867150" y="1727987"/>
                  </a:lnTo>
                  <a:lnTo>
                    <a:pt x="3867150" y="1725358"/>
                  </a:lnTo>
                  <a:close/>
                </a:path>
                <a:path w="14820900" h="2592704">
                  <a:moveTo>
                    <a:pt x="3867150" y="864412"/>
                  </a:moveTo>
                  <a:lnTo>
                    <a:pt x="3866692" y="863282"/>
                  </a:lnTo>
                  <a:lnTo>
                    <a:pt x="3864826" y="861428"/>
                  </a:lnTo>
                  <a:lnTo>
                    <a:pt x="3863708" y="860958"/>
                  </a:lnTo>
                  <a:lnTo>
                    <a:pt x="3861079" y="860958"/>
                  </a:lnTo>
                  <a:lnTo>
                    <a:pt x="3859949" y="861428"/>
                  </a:lnTo>
                  <a:lnTo>
                    <a:pt x="3858095" y="863282"/>
                  </a:lnTo>
                  <a:lnTo>
                    <a:pt x="3857625" y="864412"/>
                  </a:lnTo>
                  <a:lnTo>
                    <a:pt x="3857625" y="867041"/>
                  </a:lnTo>
                  <a:lnTo>
                    <a:pt x="3858095" y="868159"/>
                  </a:lnTo>
                  <a:lnTo>
                    <a:pt x="3859949" y="870026"/>
                  </a:lnTo>
                  <a:lnTo>
                    <a:pt x="3861079" y="870483"/>
                  </a:lnTo>
                  <a:lnTo>
                    <a:pt x="3863708" y="870483"/>
                  </a:lnTo>
                  <a:lnTo>
                    <a:pt x="3864826" y="870026"/>
                  </a:lnTo>
                  <a:lnTo>
                    <a:pt x="3866692" y="868159"/>
                  </a:lnTo>
                  <a:lnTo>
                    <a:pt x="3867150" y="867041"/>
                  </a:lnTo>
                  <a:lnTo>
                    <a:pt x="3867150" y="864412"/>
                  </a:lnTo>
                  <a:close/>
                </a:path>
                <a:path w="14820900" h="2592704">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14820900" h="2592704">
                  <a:moveTo>
                    <a:pt x="3914775" y="2586317"/>
                  </a:moveTo>
                  <a:lnTo>
                    <a:pt x="3914317" y="2585199"/>
                  </a:lnTo>
                  <a:lnTo>
                    <a:pt x="3912451" y="2583332"/>
                  </a:lnTo>
                  <a:lnTo>
                    <a:pt x="3911333" y="2582862"/>
                  </a:lnTo>
                  <a:lnTo>
                    <a:pt x="3908704" y="2582862"/>
                  </a:lnTo>
                  <a:lnTo>
                    <a:pt x="3907574" y="2583332"/>
                  </a:lnTo>
                  <a:lnTo>
                    <a:pt x="3905720" y="2585199"/>
                  </a:lnTo>
                  <a:lnTo>
                    <a:pt x="3905250" y="2586317"/>
                  </a:lnTo>
                  <a:lnTo>
                    <a:pt x="3905250" y="2588945"/>
                  </a:lnTo>
                  <a:lnTo>
                    <a:pt x="3905720" y="2590063"/>
                  </a:lnTo>
                  <a:lnTo>
                    <a:pt x="3907574" y="2591930"/>
                  </a:lnTo>
                  <a:lnTo>
                    <a:pt x="3908704" y="2592387"/>
                  </a:lnTo>
                  <a:lnTo>
                    <a:pt x="3911333" y="2592387"/>
                  </a:lnTo>
                  <a:lnTo>
                    <a:pt x="3912451" y="2591930"/>
                  </a:lnTo>
                  <a:lnTo>
                    <a:pt x="3914317" y="2590063"/>
                  </a:lnTo>
                  <a:lnTo>
                    <a:pt x="3914775" y="2588945"/>
                  </a:lnTo>
                  <a:lnTo>
                    <a:pt x="3914775" y="2586317"/>
                  </a:lnTo>
                  <a:close/>
                </a:path>
                <a:path w="14820900" h="2592704">
                  <a:moveTo>
                    <a:pt x="3914775" y="1725358"/>
                  </a:moveTo>
                  <a:lnTo>
                    <a:pt x="3914317" y="1724240"/>
                  </a:lnTo>
                  <a:lnTo>
                    <a:pt x="3912451" y="1722374"/>
                  </a:lnTo>
                  <a:lnTo>
                    <a:pt x="3911333" y="1721916"/>
                  </a:lnTo>
                  <a:lnTo>
                    <a:pt x="3908704" y="1721916"/>
                  </a:lnTo>
                  <a:lnTo>
                    <a:pt x="3907574" y="1722374"/>
                  </a:lnTo>
                  <a:lnTo>
                    <a:pt x="3905720" y="1724240"/>
                  </a:lnTo>
                  <a:lnTo>
                    <a:pt x="3905250" y="1725358"/>
                  </a:lnTo>
                  <a:lnTo>
                    <a:pt x="3905250" y="1727987"/>
                  </a:lnTo>
                  <a:lnTo>
                    <a:pt x="3905720" y="1729117"/>
                  </a:lnTo>
                  <a:lnTo>
                    <a:pt x="3907574" y="1730971"/>
                  </a:lnTo>
                  <a:lnTo>
                    <a:pt x="3908704" y="1731441"/>
                  </a:lnTo>
                  <a:lnTo>
                    <a:pt x="3911333" y="1731441"/>
                  </a:lnTo>
                  <a:lnTo>
                    <a:pt x="3912451" y="1730971"/>
                  </a:lnTo>
                  <a:lnTo>
                    <a:pt x="3914317" y="1729117"/>
                  </a:lnTo>
                  <a:lnTo>
                    <a:pt x="3914775" y="1727987"/>
                  </a:lnTo>
                  <a:lnTo>
                    <a:pt x="3914775" y="1725358"/>
                  </a:lnTo>
                  <a:close/>
                </a:path>
                <a:path w="14820900" h="2592704">
                  <a:moveTo>
                    <a:pt x="3914775" y="864412"/>
                  </a:moveTo>
                  <a:lnTo>
                    <a:pt x="3914317" y="863282"/>
                  </a:lnTo>
                  <a:lnTo>
                    <a:pt x="3912451" y="861428"/>
                  </a:lnTo>
                  <a:lnTo>
                    <a:pt x="3911333" y="860958"/>
                  </a:lnTo>
                  <a:lnTo>
                    <a:pt x="3908704" y="860958"/>
                  </a:lnTo>
                  <a:lnTo>
                    <a:pt x="3907574" y="861428"/>
                  </a:lnTo>
                  <a:lnTo>
                    <a:pt x="3905720" y="863282"/>
                  </a:lnTo>
                  <a:lnTo>
                    <a:pt x="3905250" y="864412"/>
                  </a:lnTo>
                  <a:lnTo>
                    <a:pt x="3905250" y="867041"/>
                  </a:lnTo>
                  <a:lnTo>
                    <a:pt x="3905720" y="868159"/>
                  </a:lnTo>
                  <a:lnTo>
                    <a:pt x="3907574" y="870026"/>
                  </a:lnTo>
                  <a:lnTo>
                    <a:pt x="3908704" y="870483"/>
                  </a:lnTo>
                  <a:lnTo>
                    <a:pt x="3911333" y="870483"/>
                  </a:lnTo>
                  <a:lnTo>
                    <a:pt x="3912451" y="870026"/>
                  </a:lnTo>
                  <a:lnTo>
                    <a:pt x="3914317" y="868159"/>
                  </a:lnTo>
                  <a:lnTo>
                    <a:pt x="3914775" y="867041"/>
                  </a:lnTo>
                  <a:lnTo>
                    <a:pt x="3914775" y="864412"/>
                  </a:lnTo>
                  <a:close/>
                </a:path>
                <a:path w="14820900" h="2592704">
                  <a:moveTo>
                    <a:pt x="3914775" y="3454"/>
                  </a:moveTo>
                  <a:lnTo>
                    <a:pt x="3914317" y="2336"/>
                  </a:lnTo>
                  <a:lnTo>
                    <a:pt x="3912451" y="469"/>
                  </a:lnTo>
                  <a:lnTo>
                    <a:pt x="3911333" y="0"/>
                  </a:lnTo>
                  <a:lnTo>
                    <a:pt x="3908704" y="0"/>
                  </a:lnTo>
                  <a:lnTo>
                    <a:pt x="3907574" y="469"/>
                  </a:lnTo>
                  <a:lnTo>
                    <a:pt x="3905720" y="2336"/>
                  </a:lnTo>
                  <a:lnTo>
                    <a:pt x="3905250" y="3454"/>
                  </a:lnTo>
                  <a:lnTo>
                    <a:pt x="3905250" y="6083"/>
                  </a:lnTo>
                  <a:lnTo>
                    <a:pt x="3905720" y="7200"/>
                  </a:lnTo>
                  <a:lnTo>
                    <a:pt x="3907574" y="9067"/>
                  </a:lnTo>
                  <a:lnTo>
                    <a:pt x="3908704" y="9525"/>
                  </a:lnTo>
                  <a:lnTo>
                    <a:pt x="3911333" y="9525"/>
                  </a:lnTo>
                  <a:lnTo>
                    <a:pt x="3912451" y="9067"/>
                  </a:lnTo>
                  <a:lnTo>
                    <a:pt x="3914317" y="7200"/>
                  </a:lnTo>
                  <a:lnTo>
                    <a:pt x="3914775" y="6083"/>
                  </a:lnTo>
                  <a:lnTo>
                    <a:pt x="3914775" y="3454"/>
                  </a:lnTo>
                  <a:close/>
                </a:path>
                <a:path w="14820900" h="2592704">
                  <a:moveTo>
                    <a:pt x="3962400" y="2586317"/>
                  </a:moveTo>
                  <a:lnTo>
                    <a:pt x="3961942" y="2585199"/>
                  </a:lnTo>
                  <a:lnTo>
                    <a:pt x="3960076" y="2583332"/>
                  </a:lnTo>
                  <a:lnTo>
                    <a:pt x="3958958" y="2582862"/>
                  </a:lnTo>
                  <a:lnTo>
                    <a:pt x="3956329" y="2582862"/>
                  </a:lnTo>
                  <a:lnTo>
                    <a:pt x="3955211" y="2583332"/>
                  </a:lnTo>
                  <a:lnTo>
                    <a:pt x="3953345" y="2585199"/>
                  </a:lnTo>
                  <a:lnTo>
                    <a:pt x="3952875" y="2586317"/>
                  </a:lnTo>
                  <a:lnTo>
                    <a:pt x="3952875" y="2588945"/>
                  </a:lnTo>
                  <a:lnTo>
                    <a:pt x="3953345" y="2590063"/>
                  </a:lnTo>
                  <a:lnTo>
                    <a:pt x="3955211" y="2591930"/>
                  </a:lnTo>
                  <a:lnTo>
                    <a:pt x="3956329" y="2592387"/>
                  </a:lnTo>
                  <a:lnTo>
                    <a:pt x="3958958" y="2592387"/>
                  </a:lnTo>
                  <a:lnTo>
                    <a:pt x="3960076" y="2591930"/>
                  </a:lnTo>
                  <a:lnTo>
                    <a:pt x="3961942" y="2590063"/>
                  </a:lnTo>
                  <a:lnTo>
                    <a:pt x="3962400" y="2588945"/>
                  </a:lnTo>
                  <a:lnTo>
                    <a:pt x="3962400" y="2586317"/>
                  </a:lnTo>
                  <a:close/>
                </a:path>
                <a:path w="14820900" h="2592704">
                  <a:moveTo>
                    <a:pt x="3962400" y="1725358"/>
                  </a:moveTo>
                  <a:lnTo>
                    <a:pt x="3961942" y="1724240"/>
                  </a:lnTo>
                  <a:lnTo>
                    <a:pt x="3960076" y="1722374"/>
                  </a:lnTo>
                  <a:lnTo>
                    <a:pt x="3958958" y="1721916"/>
                  </a:lnTo>
                  <a:lnTo>
                    <a:pt x="3956329" y="1721916"/>
                  </a:lnTo>
                  <a:lnTo>
                    <a:pt x="3955211" y="1722374"/>
                  </a:lnTo>
                  <a:lnTo>
                    <a:pt x="3953345" y="1724240"/>
                  </a:lnTo>
                  <a:lnTo>
                    <a:pt x="3952875" y="1725358"/>
                  </a:lnTo>
                  <a:lnTo>
                    <a:pt x="3952875" y="1727987"/>
                  </a:lnTo>
                  <a:lnTo>
                    <a:pt x="3953345" y="1729117"/>
                  </a:lnTo>
                  <a:lnTo>
                    <a:pt x="3955211" y="1730971"/>
                  </a:lnTo>
                  <a:lnTo>
                    <a:pt x="3956329" y="1731441"/>
                  </a:lnTo>
                  <a:lnTo>
                    <a:pt x="3958958" y="1731441"/>
                  </a:lnTo>
                  <a:lnTo>
                    <a:pt x="3960076" y="1730971"/>
                  </a:lnTo>
                  <a:lnTo>
                    <a:pt x="3961942" y="1729117"/>
                  </a:lnTo>
                  <a:lnTo>
                    <a:pt x="3962400" y="1727987"/>
                  </a:lnTo>
                  <a:lnTo>
                    <a:pt x="3962400" y="1725358"/>
                  </a:lnTo>
                  <a:close/>
                </a:path>
                <a:path w="14820900" h="2592704">
                  <a:moveTo>
                    <a:pt x="3962400" y="864412"/>
                  </a:moveTo>
                  <a:lnTo>
                    <a:pt x="3961942" y="863282"/>
                  </a:lnTo>
                  <a:lnTo>
                    <a:pt x="3960076" y="861428"/>
                  </a:lnTo>
                  <a:lnTo>
                    <a:pt x="3958958" y="860958"/>
                  </a:lnTo>
                  <a:lnTo>
                    <a:pt x="3956329" y="860958"/>
                  </a:lnTo>
                  <a:lnTo>
                    <a:pt x="3955211" y="861428"/>
                  </a:lnTo>
                  <a:lnTo>
                    <a:pt x="3953345" y="863282"/>
                  </a:lnTo>
                  <a:lnTo>
                    <a:pt x="3952875" y="864412"/>
                  </a:lnTo>
                  <a:lnTo>
                    <a:pt x="3952875" y="867041"/>
                  </a:lnTo>
                  <a:lnTo>
                    <a:pt x="3953345" y="868159"/>
                  </a:lnTo>
                  <a:lnTo>
                    <a:pt x="3955211" y="870026"/>
                  </a:lnTo>
                  <a:lnTo>
                    <a:pt x="3956329" y="870483"/>
                  </a:lnTo>
                  <a:lnTo>
                    <a:pt x="3958958" y="870483"/>
                  </a:lnTo>
                  <a:lnTo>
                    <a:pt x="3960076" y="870026"/>
                  </a:lnTo>
                  <a:lnTo>
                    <a:pt x="3961942" y="868159"/>
                  </a:lnTo>
                  <a:lnTo>
                    <a:pt x="3962400" y="867041"/>
                  </a:lnTo>
                  <a:lnTo>
                    <a:pt x="3962400" y="864412"/>
                  </a:lnTo>
                  <a:close/>
                </a:path>
                <a:path w="14820900" h="2592704">
                  <a:moveTo>
                    <a:pt x="3962400" y="3454"/>
                  </a:moveTo>
                  <a:lnTo>
                    <a:pt x="3961942" y="2336"/>
                  </a:lnTo>
                  <a:lnTo>
                    <a:pt x="3960076" y="469"/>
                  </a:lnTo>
                  <a:lnTo>
                    <a:pt x="3958958" y="0"/>
                  </a:lnTo>
                  <a:lnTo>
                    <a:pt x="3956329" y="0"/>
                  </a:lnTo>
                  <a:lnTo>
                    <a:pt x="3955211" y="469"/>
                  </a:lnTo>
                  <a:lnTo>
                    <a:pt x="3953345" y="2336"/>
                  </a:lnTo>
                  <a:lnTo>
                    <a:pt x="3952875" y="3454"/>
                  </a:lnTo>
                  <a:lnTo>
                    <a:pt x="3952875" y="6083"/>
                  </a:lnTo>
                  <a:lnTo>
                    <a:pt x="3953345" y="7200"/>
                  </a:lnTo>
                  <a:lnTo>
                    <a:pt x="3955211" y="9067"/>
                  </a:lnTo>
                  <a:lnTo>
                    <a:pt x="3956329" y="9525"/>
                  </a:lnTo>
                  <a:lnTo>
                    <a:pt x="3958958" y="9525"/>
                  </a:lnTo>
                  <a:lnTo>
                    <a:pt x="3960076" y="9067"/>
                  </a:lnTo>
                  <a:lnTo>
                    <a:pt x="3961942" y="7200"/>
                  </a:lnTo>
                  <a:lnTo>
                    <a:pt x="3962400" y="6083"/>
                  </a:lnTo>
                  <a:lnTo>
                    <a:pt x="3962400" y="3454"/>
                  </a:lnTo>
                  <a:close/>
                </a:path>
                <a:path w="14820900" h="2592704">
                  <a:moveTo>
                    <a:pt x="4010025" y="2586317"/>
                  </a:moveTo>
                  <a:lnTo>
                    <a:pt x="4009567" y="2585199"/>
                  </a:lnTo>
                  <a:lnTo>
                    <a:pt x="4007701" y="2583332"/>
                  </a:lnTo>
                  <a:lnTo>
                    <a:pt x="4006583" y="2582862"/>
                  </a:lnTo>
                  <a:lnTo>
                    <a:pt x="4003954" y="2582862"/>
                  </a:lnTo>
                  <a:lnTo>
                    <a:pt x="4002836" y="2583332"/>
                  </a:lnTo>
                  <a:lnTo>
                    <a:pt x="4000970" y="2585199"/>
                  </a:lnTo>
                  <a:lnTo>
                    <a:pt x="4000500" y="2586317"/>
                  </a:lnTo>
                  <a:lnTo>
                    <a:pt x="4000500" y="2588945"/>
                  </a:lnTo>
                  <a:lnTo>
                    <a:pt x="4000970" y="2590063"/>
                  </a:lnTo>
                  <a:lnTo>
                    <a:pt x="4002836" y="2591930"/>
                  </a:lnTo>
                  <a:lnTo>
                    <a:pt x="4003954" y="2592387"/>
                  </a:lnTo>
                  <a:lnTo>
                    <a:pt x="4006583" y="2592387"/>
                  </a:lnTo>
                  <a:lnTo>
                    <a:pt x="4007701" y="2591930"/>
                  </a:lnTo>
                  <a:lnTo>
                    <a:pt x="4009567" y="2590063"/>
                  </a:lnTo>
                  <a:lnTo>
                    <a:pt x="4010025" y="2588945"/>
                  </a:lnTo>
                  <a:lnTo>
                    <a:pt x="4010025" y="2586317"/>
                  </a:lnTo>
                  <a:close/>
                </a:path>
                <a:path w="14820900" h="2592704">
                  <a:moveTo>
                    <a:pt x="4010025" y="1725358"/>
                  </a:moveTo>
                  <a:lnTo>
                    <a:pt x="4009567" y="1724240"/>
                  </a:lnTo>
                  <a:lnTo>
                    <a:pt x="4007701" y="1722374"/>
                  </a:lnTo>
                  <a:lnTo>
                    <a:pt x="4006583" y="1721916"/>
                  </a:lnTo>
                  <a:lnTo>
                    <a:pt x="4003954" y="1721916"/>
                  </a:lnTo>
                  <a:lnTo>
                    <a:pt x="4002836" y="1722374"/>
                  </a:lnTo>
                  <a:lnTo>
                    <a:pt x="4000970" y="1724240"/>
                  </a:lnTo>
                  <a:lnTo>
                    <a:pt x="4000500" y="1725358"/>
                  </a:lnTo>
                  <a:lnTo>
                    <a:pt x="4000500" y="1727987"/>
                  </a:lnTo>
                  <a:lnTo>
                    <a:pt x="4000970" y="1729117"/>
                  </a:lnTo>
                  <a:lnTo>
                    <a:pt x="4002836" y="1730971"/>
                  </a:lnTo>
                  <a:lnTo>
                    <a:pt x="4003954" y="1731441"/>
                  </a:lnTo>
                  <a:lnTo>
                    <a:pt x="4006583" y="1731441"/>
                  </a:lnTo>
                  <a:lnTo>
                    <a:pt x="4007701" y="1730971"/>
                  </a:lnTo>
                  <a:lnTo>
                    <a:pt x="4009567" y="1729117"/>
                  </a:lnTo>
                  <a:lnTo>
                    <a:pt x="4010025" y="1727987"/>
                  </a:lnTo>
                  <a:lnTo>
                    <a:pt x="4010025" y="1725358"/>
                  </a:lnTo>
                  <a:close/>
                </a:path>
                <a:path w="14820900" h="2592704">
                  <a:moveTo>
                    <a:pt x="4010025" y="864412"/>
                  </a:moveTo>
                  <a:lnTo>
                    <a:pt x="4009567" y="863282"/>
                  </a:lnTo>
                  <a:lnTo>
                    <a:pt x="4007701" y="861428"/>
                  </a:lnTo>
                  <a:lnTo>
                    <a:pt x="4006583" y="860958"/>
                  </a:lnTo>
                  <a:lnTo>
                    <a:pt x="4003954" y="860958"/>
                  </a:lnTo>
                  <a:lnTo>
                    <a:pt x="4002836" y="861428"/>
                  </a:lnTo>
                  <a:lnTo>
                    <a:pt x="4000970" y="863282"/>
                  </a:lnTo>
                  <a:lnTo>
                    <a:pt x="4000500" y="864412"/>
                  </a:lnTo>
                  <a:lnTo>
                    <a:pt x="4000500" y="867041"/>
                  </a:lnTo>
                  <a:lnTo>
                    <a:pt x="4000970" y="868159"/>
                  </a:lnTo>
                  <a:lnTo>
                    <a:pt x="4002836" y="870026"/>
                  </a:lnTo>
                  <a:lnTo>
                    <a:pt x="4003954" y="870483"/>
                  </a:lnTo>
                  <a:lnTo>
                    <a:pt x="4006583" y="870483"/>
                  </a:lnTo>
                  <a:lnTo>
                    <a:pt x="4007701" y="870026"/>
                  </a:lnTo>
                  <a:lnTo>
                    <a:pt x="4009567" y="868159"/>
                  </a:lnTo>
                  <a:lnTo>
                    <a:pt x="4010025" y="867041"/>
                  </a:lnTo>
                  <a:lnTo>
                    <a:pt x="4010025" y="864412"/>
                  </a:lnTo>
                  <a:close/>
                </a:path>
                <a:path w="14820900" h="2592704">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14820900" h="2592704">
                  <a:moveTo>
                    <a:pt x="4057662" y="2586317"/>
                  </a:moveTo>
                  <a:lnTo>
                    <a:pt x="4057192" y="2585199"/>
                  </a:lnTo>
                  <a:lnTo>
                    <a:pt x="4055326" y="2583332"/>
                  </a:lnTo>
                  <a:lnTo>
                    <a:pt x="4054208" y="2582862"/>
                  </a:lnTo>
                  <a:lnTo>
                    <a:pt x="4051579" y="2582862"/>
                  </a:lnTo>
                  <a:lnTo>
                    <a:pt x="4050461" y="2583332"/>
                  </a:lnTo>
                  <a:lnTo>
                    <a:pt x="4048595" y="2585199"/>
                  </a:lnTo>
                  <a:lnTo>
                    <a:pt x="4048125" y="2586317"/>
                  </a:lnTo>
                  <a:lnTo>
                    <a:pt x="4048125" y="2588945"/>
                  </a:lnTo>
                  <a:lnTo>
                    <a:pt x="4048595" y="2590063"/>
                  </a:lnTo>
                  <a:lnTo>
                    <a:pt x="4050461" y="2591930"/>
                  </a:lnTo>
                  <a:lnTo>
                    <a:pt x="4051579" y="2592387"/>
                  </a:lnTo>
                  <a:lnTo>
                    <a:pt x="4054208" y="2592387"/>
                  </a:lnTo>
                  <a:lnTo>
                    <a:pt x="4055326" y="2591930"/>
                  </a:lnTo>
                  <a:lnTo>
                    <a:pt x="4057192" y="2590063"/>
                  </a:lnTo>
                  <a:lnTo>
                    <a:pt x="4057662" y="2588945"/>
                  </a:lnTo>
                  <a:lnTo>
                    <a:pt x="4057662" y="2586317"/>
                  </a:lnTo>
                  <a:close/>
                </a:path>
                <a:path w="14820900" h="2592704">
                  <a:moveTo>
                    <a:pt x="4057662" y="1725358"/>
                  </a:moveTo>
                  <a:lnTo>
                    <a:pt x="4057192" y="1724240"/>
                  </a:lnTo>
                  <a:lnTo>
                    <a:pt x="4055326" y="1722374"/>
                  </a:lnTo>
                  <a:lnTo>
                    <a:pt x="4054208" y="1721916"/>
                  </a:lnTo>
                  <a:lnTo>
                    <a:pt x="4051579" y="1721916"/>
                  </a:lnTo>
                  <a:lnTo>
                    <a:pt x="4050461" y="1722374"/>
                  </a:lnTo>
                  <a:lnTo>
                    <a:pt x="4048595" y="1724240"/>
                  </a:lnTo>
                  <a:lnTo>
                    <a:pt x="4048125" y="1725358"/>
                  </a:lnTo>
                  <a:lnTo>
                    <a:pt x="4048125" y="1727987"/>
                  </a:lnTo>
                  <a:lnTo>
                    <a:pt x="4048595" y="1729117"/>
                  </a:lnTo>
                  <a:lnTo>
                    <a:pt x="4050461" y="1730971"/>
                  </a:lnTo>
                  <a:lnTo>
                    <a:pt x="4051579" y="1731441"/>
                  </a:lnTo>
                  <a:lnTo>
                    <a:pt x="4054208" y="1731441"/>
                  </a:lnTo>
                  <a:lnTo>
                    <a:pt x="4055326" y="1730971"/>
                  </a:lnTo>
                  <a:lnTo>
                    <a:pt x="4057192" y="1729117"/>
                  </a:lnTo>
                  <a:lnTo>
                    <a:pt x="4057662" y="1727987"/>
                  </a:lnTo>
                  <a:lnTo>
                    <a:pt x="4057662" y="1725358"/>
                  </a:lnTo>
                  <a:close/>
                </a:path>
                <a:path w="14820900" h="2592704">
                  <a:moveTo>
                    <a:pt x="4057662" y="864412"/>
                  </a:moveTo>
                  <a:lnTo>
                    <a:pt x="4057192" y="863282"/>
                  </a:lnTo>
                  <a:lnTo>
                    <a:pt x="4055326" y="861428"/>
                  </a:lnTo>
                  <a:lnTo>
                    <a:pt x="4054208" y="860958"/>
                  </a:lnTo>
                  <a:lnTo>
                    <a:pt x="4051579" y="860958"/>
                  </a:lnTo>
                  <a:lnTo>
                    <a:pt x="4050461" y="861428"/>
                  </a:lnTo>
                  <a:lnTo>
                    <a:pt x="4048595" y="863282"/>
                  </a:lnTo>
                  <a:lnTo>
                    <a:pt x="4048125" y="864412"/>
                  </a:lnTo>
                  <a:lnTo>
                    <a:pt x="4048125" y="867041"/>
                  </a:lnTo>
                  <a:lnTo>
                    <a:pt x="4048595" y="868159"/>
                  </a:lnTo>
                  <a:lnTo>
                    <a:pt x="4050461" y="870026"/>
                  </a:lnTo>
                  <a:lnTo>
                    <a:pt x="4051579" y="870483"/>
                  </a:lnTo>
                  <a:lnTo>
                    <a:pt x="4054208" y="870483"/>
                  </a:lnTo>
                  <a:lnTo>
                    <a:pt x="4055326" y="870026"/>
                  </a:lnTo>
                  <a:lnTo>
                    <a:pt x="4057192" y="868159"/>
                  </a:lnTo>
                  <a:lnTo>
                    <a:pt x="4057662" y="867041"/>
                  </a:lnTo>
                  <a:lnTo>
                    <a:pt x="4057662" y="864412"/>
                  </a:lnTo>
                  <a:close/>
                </a:path>
                <a:path w="14820900" h="2592704">
                  <a:moveTo>
                    <a:pt x="4057662"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62" y="6083"/>
                  </a:lnTo>
                  <a:lnTo>
                    <a:pt x="4057662" y="3454"/>
                  </a:lnTo>
                  <a:close/>
                </a:path>
                <a:path w="14820900" h="2592704">
                  <a:moveTo>
                    <a:pt x="4105275" y="2586317"/>
                  </a:moveTo>
                  <a:lnTo>
                    <a:pt x="4104817" y="2585199"/>
                  </a:lnTo>
                  <a:lnTo>
                    <a:pt x="4102951" y="2583332"/>
                  </a:lnTo>
                  <a:lnTo>
                    <a:pt x="4101833" y="2582862"/>
                  </a:lnTo>
                  <a:lnTo>
                    <a:pt x="4099204" y="2582862"/>
                  </a:lnTo>
                  <a:lnTo>
                    <a:pt x="4098074" y="2583332"/>
                  </a:lnTo>
                  <a:lnTo>
                    <a:pt x="4096220" y="2585199"/>
                  </a:lnTo>
                  <a:lnTo>
                    <a:pt x="4095750" y="2586317"/>
                  </a:lnTo>
                  <a:lnTo>
                    <a:pt x="4095750" y="2588945"/>
                  </a:lnTo>
                  <a:lnTo>
                    <a:pt x="4096220" y="2590063"/>
                  </a:lnTo>
                  <a:lnTo>
                    <a:pt x="4098074" y="2591930"/>
                  </a:lnTo>
                  <a:lnTo>
                    <a:pt x="4099204" y="2592387"/>
                  </a:lnTo>
                  <a:lnTo>
                    <a:pt x="4101833" y="2592387"/>
                  </a:lnTo>
                  <a:lnTo>
                    <a:pt x="4102951" y="2591930"/>
                  </a:lnTo>
                  <a:lnTo>
                    <a:pt x="4104817" y="2590063"/>
                  </a:lnTo>
                  <a:lnTo>
                    <a:pt x="4105275" y="2588945"/>
                  </a:lnTo>
                  <a:lnTo>
                    <a:pt x="4105275" y="2586317"/>
                  </a:lnTo>
                  <a:close/>
                </a:path>
                <a:path w="14820900" h="2592704">
                  <a:moveTo>
                    <a:pt x="4105275" y="1725358"/>
                  </a:moveTo>
                  <a:lnTo>
                    <a:pt x="4104817" y="1724240"/>
                  </a:lnTo>
                  <a:lnTo>
                    <a:pt x="4102951" y="1722374"/>
                  </a:lnTo>
                  <a:lnTo>
                    <a:pt x="4101833" y="1721916"/>
                  </a:lnTo>
                  <a:lnTo>
                    <a:pt x="4099204" y="1721916"/>
                  </a:lnTo>
                  <a:lnTo>
                    <a:pt x="4098074" y="1722374"/>
                  </a:lnTo>
                  <a:lnTo>
                    <a:pt x="4096220" y="1724240"/>
                  </a:lnTo>
                  <a:lnTo>
                    <a:pt x="4095750" y="1725358"/>
                  </a:lnTo>
                  <a:lnTo>
                    <a:pt x="4095750" y="1727987"/>
                  </a:lnTo>
                  <a:lnTo>
                    <a:pt x="4096220" y="1729117"/>
                  </a:lnTo>
                  <a:lnTo>
                    <a:pt x="4098074" y="1730971"/>
                  </a:lnTo>
                  <a:lnTo>
                    <a:pt x="4099204" y="1731441"/>
                  </a:lnTo>
                  <a:lnTo>
                    <a:pt x="4101833" y="1731441"/>
                  </a:lnTo>
                  <a:lnTo>
                    <a:pt x="4102951" y="1730971"/>
                  </a:lnTo>
                  <a:lnTo>
                    <a:pt x="4104817" y="1729117"/>
                  </a:lnTo>
                  <a:lnTo>
                    <a:pt x="4105275" y="1727987"/>
                  </a:lnTo>
                  <a:lnTo>
                    <a:pt x="4105275" y="1725358"/>
                  </a:lnTo>
                  <a:close/>
                </a:path>
                <a:path w="14820900" h="2592704">
                  <a:moveTo>
                    <a:pt x="4105275" y="864412"/>
                  </a:moveTo>
                  <a:lnTo>
                    <a:pt x="4104817" y="863282"/>
                  </a:lnTo>
                  <a:lnTo>
                    <a:pt x="4102951" y="861428"/>
                  </a:lnTo>
                  <a:lnTo>
                    <a:pt x="4101833" y="860958"/>
                  </a:lnTo>
                  <a:lnTo>
                    <a:pt x="4099204" y="860958"/>
                  </a:lnTo>
                  <a:lnTo>
                    <a:pt x="4098074" y="861428"/>
                  </a:lnTo>
                  <a:lnTo>
                    <a:pt x="4096220" y="863282"/>
                  </a:lnTo>
                  <a:lnTo>
                    <a:pt x="4095750" y="864412"/>
                  </a:lnTo>
                  <a:lnTo>
                    <a:pt x="4095750" y="867041"/>
                  </a:lnTo>
                  <a:lnTo>
                    <a:pt x="4096220" y="868159"/>
                  </a:lnTo>
                  <a:lnTo>
                    <a:pt x="4098074" y="870026"/>
                  </a:lnTo>
                  <a:lnTo>
                    <a:pt x="4099204" y="870483"/>
                  </a:lnTo>
                  <a:lnTo>
                    <a:pt x="4101833" y="870483"/>
                  </a:lnTo>
                  <a:lnTo>
                    <a:pt x="4102951" y="870026"/>
                  </a:lnTo>
                  <a:lnTo>
                    <a:pt x="4104817" y="868159"/>
                  </a:lnTo>
                  <a:lnTo>
                    <a:pt x="4105275" y="867041"/>
                  </a:lnTo>
                  <a:lnTo>
                    <a:pt x="4105275" y="864412"/>
                  </a:lnTo>
                  <a:close/>
                </a:path>
                <a:path w="14820900" h="2592704">
                  <a:moveTo>
                    <a:pt x="4105275" y="3454"/>
                  </a:moveTo>
                  <a:lnTo>
                    <a:pt x="4104817" y="2336"/>
                  </a:lnTo>
                  <a:lnTo>
                    <a:pt x="4102951" y="469"/>
                  </a:lnTo>
                  <a:lnTo>
                    <a:pt x="4101833" y="0"/>
                  </a:lnTo>
                  <a:lnTo>
                    <a:pt x="4099204" y="0"/>
                  </a:lnTo>
                  <a:lnTo>
                    <a:pt x="4098074" y="469"/>
                  </a:lnTo>
                  <a:lnTo>
                    <a:pt x="4096220" y="2336"/>
                  </a:lnTo>
                  <a:lnTo>
                    <a:pt x="4095750" y="3454"/>
                  </a:lnTo>
                  <a:lnTo>
                    <a:pt x="4095750" y="6083"/>
                  </a:lnTo>
                  <a:lnTo>
                    <a:pt x="4096220" y="7200"/>
                  </a:lnTo>
                  <a:lnTo>
                    <a:pt x="4098074" y="9067"/>
                  </a:lnTo>
                  <a:lnTo>
                    <a:pt x="4099204" y="9525"/>
                  </a:lnTo>
                  <a:lnTo>
                    <a:pt x="4101833" y="9525"/>
                  </a:lnTo>
                  <a:lnTo>
                    <a:pt x="4102951" y="9067"/>
                  </a:lnTo>
                  <a:lnTo>
                    <a:pt x="4104817" y="7200"/>
                  </a:lnTo>
                  <a:lnTo>
                    <a:pt x="4105275" y="6083"/>
                  </a:lnTo>
                  <a:lnTo>
                    <a:pt x="4105275" y="3454"/>
                  </a:lnTo>
                  <a:close/>
                </a:path>
                <a:path w="14820900" h="2592704">
                  <a:moveTo>
                    <a:pt x="4152900" y="2586317"/>
                  </a:moveTo>
                  <a:lnTo>
                    <a:pt x="4152442" y="2585199"/>
                  </a:lnTo>
                  <a:lnTo>
                    <a:pt x="4150576" y="2583332"/>
                  </a:lnTo>
                  <a:lnTo>
                    <a:pt x="4149458" y="2582862"/>
                  </a:lnTo>
                  <a:lnTo>
                    <a:pt x="4146829" y="2582862"/>
                  </a:lnTo>
                  <a:lnTo>
                    <a:pt x="4145711" y="2583332"/>
                  </a:lnTo>
                  <a:lnTo>
                    <a:pt x="4143845" y="2585199"/>
                  </a:lnTo>
                  <a:lnTo>
                    <a:pt x="4143375" y="2586317"/>
                  </a:lnTo>
                  <a:lnTo>
                    <a:pt x="4143375" y="2588945"/>
                  </a:lnTo>
                  <a:lnTo>
                    <a:pt x="4143845" y="2590063"/>
                  </a:lnTo>
                  <a:lnTo>
                    <a:pt x="4145711" y="2591930"/>
                  </a:lnTo>
                  <a:lnTo>
                    <a:pt x="4146829" y="2592387"/>
                  </a:lnTo>
                  <a:lnTo>
                    <a:pt x="4149458" y="2592387"/>
                  </a:lnTo>
                  <a:lnTo>
                    <a:pt x="4150576" y="2591930"/>
                  </a:lnTo>
                  <a:lnTo>
                    <a:pt x="4152442" y="2590063"/>
                  </a:lnTo>
                  <a:lnTo>
                    <a:pt x="4152900" y="2588945"/>
                  </a:lnTo>
                  <a:lnTo>
                    <a:pt x="4152900" y="2586317"/>
                  </a:lnTo>
                  <a:close/>
                </a:path>
                <a:path w="14820900" h="2592704">
                  <a:moveTo>
                    <a:pt x="4152900" y="1725358"/>
                  </a:moveTo>
                  <a:lnTo>
                    <a:pt x="4152442" y="1724240"/>
                  </a:lnTo>
                  <a:lnTo>
                    <a:pt x="4150576" y="1722374"/>
                  </a:lnTo>
                  <a:lnTo>
                    <a:pt x="4149458" y="1721916"/>
                  </a:lnTo>
                  <a:lnTo>
                    <a:pt x="4146829" y="1721916"/>
                  </a:lnTo>
                  <a:lnTo>
                    <a:pt x="4145711" y="1722374"/>
                  </a:lnTo>
                  <a:lnTo>
                    <a:pt x="4143845" y="1724240"/>
                  </a:lnTo>
                  <a:lnTo>
                    <a:pt x="4143375" y="1725358"/>
                  </a:lnTo>
                  <a:lnTo>
                    <a:pt x="4143375" y="1727987"/>
                  </a:lnTo>
                  <a:lnTo>
                    <a:pt x="4143845" y="1729117"/>
                  </a:lnTo>
                  <a:lnTo>
                    <a:pt x="4145711" y="1730971"/>
                  </a:lnTo>
                  <a:lnTo>
                    <a:pt x="4146829" y="1731441"/>
                  </a:lnTo>
                  <a:lnTo>
                    <a:pt x="4149458" y="1731441"/>
                  </a:lnTo>
                  <a:lnTo>
                    <a:pt x="4150576" y="1730971"/>
                  </a:lnTo>
                  <a:lnTo>
                    <a:pt x="4152442" y="1729117"/>
                  </a:lnTo>
                  <a:lnTo>
                    <a:pt x="4152900" y="1727987"/>
                  </a:lnTo>
                  <a:lnTo>
                    <a:pt x="4152900" y="1725358"/>
                  </a:lnTo>
                  <a:close/>
                </a:path>
                <a:path w="14820900" h="2592704">
                  <a:moveTo>
                    <a:pt x="4152900" y="864412"/>
                  </a:moveTo>
                  <a:lnTo>
                    <a:pt x="4152442" y="863282"/>
                  </a:lnTo>
                  <a:lnTo>
                    <a:pt x="4150576" y="861428"/>
                  </a:lnTo>
                  <a:lnTo>
                    <a:pt x="4149458" y="860958"/>
                  </a:lnTo>
                  <a:lnTo>
                    <a:pt x="4146829" y="860958"/>
                  </a:lnTo>
                  <a:lnTo>
                    <a:pt x="4145711" y="861428"/>
                  </a:lnTo>
                  <a:lnTo>
                    <a:pt x="4143845" y="863282"/>
                  </a:lnTo>
                  <a:lnTo>
                    <a:pt x="4143375" y="864412"/>
                  </a:lnTo>
                  <a:lnTo>
                    <a:pt x="4143375" y="867041"/>
                  </a:lnTo>
                  <a:lnTo>
                    <a:pt x="4143845" y="868159"/>
                  </a:lnTo>
                  <a:lnTo>
                    <a:pt x="4145711" y="870026"/>
                  </a:lnTo>
                  <a:lnTo>
                    <a:pt x="4146829" y="870483"/>
                  </a:lnTo>
                  <a:lnTo>
                    <a:pt x="4149458" y="870483"/>
                  </a:lnTo>
                  <a:lnTo>
                    <a:pt x="4150576" y="870026"/>
                  </a:lnTo>
                  <a:lnTo>
                    <a:pt x="4152442" y="868159"/>
                  </a:lnTo>
                  <a:lnTo>
                    <a:pt x="4152900" y="867041"/>
                  </a:lnTo>
                  <a:lnTo>
                    <a:pt x="4152900" y="864412"/>
                  </a:lnTo>
                  <a:close/>
                </a:path>
                <a:path w="14820900" h="2592704">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14820900" h="2592704">
                  <a:moveTo>
                    <a:pt x="4200525" y="2586317"/>
                  </a:moveTo>
                  <a:lnTo>
                    <a:pt x="4200067" y="2585199"/>
                  </a:lnTo>
                  <a:lnTo>
                    <a:pt x="4198201" y="2583332"/>
                  </a:lnTo>
                  <a:lnTo>
                    <a:pt x="4197083" y="2582862"/>
                  </a:lnTo>
                  <a:lnTo>
                    <a:pt x="4194454" y="2582862"/>
                  </a:lnTo>
                  <a:lnTo>
                    <a:pt x="4193336" y="2583332"/>
                  </a:lnTo>
                  <a:lnTo>
                    <a:pt x="4191470" y="2585199"/>
                  </a:lnTo>
                  <a:lnTo>
                    <a:pt x="4191000" y="2586317"/>
                  </a:lnTo>
                  <a:lnTo>
                    <a:pt x="4191000" y="2588945"/>
                  </a:lnTo>
                  <a:lnTo>
                    <a:pt x="4191470" y="2590063"/>
                  </a:lnTo>
                  <a:lnTo>
                    <a:pt x="4193336" y="2591930"/>
                  </a:lnTo>
                  <a:lnTo>
                    <a:pt x="4194454" y="2592387"/>
                  </a:lnTo>
                  <a:lnTo>
                    <a:pt x="4197083" y="2592387"/>
                  </a:lnTo>
                  <a:lnTo>
                    <a:pt x="4198201" y="2591930"/>
                  </a:lnTo>
                  <a:lnTo>
                    <a:pt x="4200067" y="2590063"/>
                  </a:lnTo>
                  <a:lnTo>
                    <a:pt x="4200525" y="2588945"/>
                  </a:lnTo>
                  <a:lnTo>
                    <a:pt x="4200525" y="2586317"/>
                  </a:lnTo>
                  <a:close/>
                </a:path>
                <a:path w="14820900" h="2592704">
                  <a:moveTo>
                    <a:pt x="4200525" y="1725358"/>
                  </a:moveTo>
                  <a:lnTo>
                    <a:pt x="4200067" y="1724240"/>
                  </a:lnTo>
                  <a:lnTo>
                    <a:pt x="4198201" y="1722374"/>
                  </a:lnTo>
                  <a:lnTo>
                    <a:pt x="4197083" y="1721916"/>
                  </a:lnTo>
                  <a:lnTo>
                    <a:pt x="4194454" y="1721916"/>
                  </a:lnTo>
                  <a:lnTo>
                    <a:pt x="4193336" y="1722374"/>
                  </a:lnTo>
                  <a:lnTo>
                    <a:pt x="4191470" y="1724240"/>
                  </a:lnTo>
                  <a:lnTo>
                    <a:pt x="4191000" y="1725358"/>
                  </a:lnTo>
                  <a:lnTo>
                    <a:pt x="4191000" y="1727987"/>
                  </a:lnTo>
                  <a:lnTo>
                    <a:pt x="4191470" y="1729117"/>
                  </a:lnTo>
                  <a:lnTo>
                    <a:pt x="4193336" y="1730971"/>
                  </a:lnTo>
                  <a:lnTo>
                    <a:pt x="4194454" y="1731441"/>
                  </a:lnTo>
                  <a:lnTo>
                    <a:pt x="4197083" y="1731441"/>
                  </a:lnTo>
                  <a:lnTo>
                    <a:pt x="4198201" y="1730971"/>
                  </a:lnTo>
                  <a:lnTo>
                    <a:pt x="4200067" y="1729117"/>
                  </a:lnTo>
                  <a:lnTo>
                    <a:pt x="4200525" y="1727987"/>
                  </a:lnTo>
                  <a:lnTo>
                    <a:pt x="4200525" y="1725358"/>
                  </a:lnTo>
                  <a:close/>
                </a:path>
                <a:path w="14820900" h="2592704">
                  <a:moveTo>
                    <a:pt x="4200525" y="864412"/>
                  </a:moveTo>
                  <a:lnTo>
                    <a:pt x="4200067" y="863282"/>
                  </a:lnTo>
                  <a:lnTo>
                    <a:pt x="4198201" y="861428"/>
                  </a:lnTo>
                  <a:lnTo>
                    <a:pt x="4197083" y="860958"/>
                  </a:lnTo>
                  <a:lnTo>
                    <a:pt x="4194454" y="860958"/>
                  </a:lnTo>
                  <a:lnTo>
                    <a:pt x="4193336" y="861428"/>
                  </a:lnTo>
                  <a:lnTo>
                    <a:pt x="4191470" y="863282"/>
                  </a:lnTo>
                  <a:lnTo>
                    <a:pt x="4191000" y="864412"/>
                  </a:lnTo>
                  <a:lnTo>
                    <a:pt x="4191000" y="867041"/>
                  </a:lnTo>
                  <a:lnTo>
                    <a:pt x="4191470" y="868159"/>
                  </a:lnTo>
                  <a:lnTo>
                    <a:pt x="4193336" y="870026"/>
                  </a:lnTo>
                  <a:lnTo>
                    <a:pt x="4194454" y="870483"/>
                  </a:lnTo>
                  <a:lnTo>
                    <a:pt x="4197083" y="870483"/>
                  </a:lnTo>
                  <a:lnTo>
                    <a:pt x="4198201" y="870026"/>
                  </a:lnTo>
                  <a:lnTo>
                    <a:pt x="4200067" y="868159"/>
                  </a:lnTo>
                  <a:lnTo>
                    <a:pt x="4200525" y="867041"/>
                  </a:lnTo>
                  <a:lnTo>
                    <a:pt x="4200525" y="864412"/>
                  </a:lnTo>
                  <a:close/>
                </a:path>
                <a:path w="14820900" h="2592704">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14820900" h="2592704">
                  <a:moveTo>
                    <a:pt x="4248150" y="2586317"/>
                  </a:moveTo>
                  <a:lnTo>
                    <a:pt x="4247693" y="2585199"/>
                  </a:lnTo>
                  <a:lnTo>
                    <a:pt x="4245826" y="2583332"/>
                  </a:lnTo>
                  <a:lnTo>
                    <a:pt x="4244708" y="2582862"/>
                  </a:lnTo>
                  <a:lnTo>
                    <a:pt x="4242079" y="2582862"/>
                  </a:lnTo>
                  <a:lnTo>
                    <a:pt x="4240962" y="2583332"/>
                  </a:lnTo>
                  <a:lnTo>
                    <a:pt x="4239095" y="2585199"/>
                  </a:lnTo>
                  <a:lnTo>
                    <a:pt x="4238625" y="2586317"/>
                  </a:lnTo>
                  <a:lnTo>
                    <a:pt x="4238625" y="2588945"/>
                  </a:lnTo>
                  <a:lnTo>
                    <a:pt x="4239095" y="2590063"/>
                  </a:lnTo>
                  <a:lnTo>
                    <a:pt x="4240962" y="2591930"/>
                  </a:lnTo>
                  <a:lnTo>
                    <a:pt x="4242079" y="2592387"/>
                  </a:lnTo>
                  <a:lnTo>
                    <a:pt x="4244708" y="2592387"/>
                  </a:lnTo>
                  <a:lnTo>
                    <a:pt x="4245826" y="2591930"/>
                  </a:lnTo>
                  <a:lnTo>
                    <a:pt x="4247693" y="2590063"/>
                  </a:lnTo>
                  <a:lnTo>
                    <a:pt x="4248150" y="2588945"/>
                  </a:lnTo>
                  <a:lnTo>
                    <a:pt x="4248150" y="2586317"/>
                  </a:lnTo>
                  <a:close/>
                </a:path>
                <a:path w="14820900" h="2592704">
                  <a:moveTo>
                    <a:pt x="4248150" y="1725358"/>
                  </a:moveTo>
                  <a:lnTo>
                    <a:pt x="4247693" y="1724240"/>
                  </a:lnTo>
                  <a:lnTo>
                    <a:pt x="4245826" y="1722374"/>
                  </a:lnTo>
                  <a:lnTo>
                    <a:pt x="4244708" y="1721916"/>
                  </a:lnTo>
                  <a:lnTo>
                    <a:pt x="4242079" y="1721916"/>
                  </a:lnTo>
                  <a:lnTo>
                    <a:pt x="4240962" y="1722374"/>
                  </a:lnTo>
                  <a:lnTo>
                    <a:pt x="4239095" y="1724240"/>
                  </a:lnTo>
                  <a:lnTo>
                    <a:pt x="4238625" y="1725358"/>
                  </a:lnTo>
                  <a:lnTo>
                    <a:pt x="4238625" y="1727987"/>
                  </a:lnTo>
                  <a:lnTo>
                    <a:pt x="4239095" y="1729117"/>
                  </a:lnTo>
                  <a:lnTo>
                    <a:pt x="4240962" y="1730971"/>
                  </a:lnTo>
                  <a:lnTo>
                    <a:pt x="4242079" y="1731441"/>
                  </a:lnTo>
                  <a:lnTo>
                    <a:pt x="4244708" y="1731441"/>
                  </a:lnTo>
                  <a:lnTo>
                    <a:pt x="4245826" y="1730971"/>
                  </a:lnTo>
                  <a:lnTo>
                    <a:pt x="4247693" y="1729117"/>
                  </a:lnTo>
                  <a:lnTo>
                    <a:pt x="4248150" y="1727987"/>
                  </a:lnTo>
                  <a:lnTo>
                    <a:pt x="4248150" y="1725358"/>
                  </a:lnTo>
                  <a:close/>
                </a:path>
                <a:path w="14820900" h="2592704">
                  <a:moveTo>
                    <a:pt x="4248150" y="864412"/>
                  </a:moveTo>
                  <a:lnTo>
                    <a:pt x="4247693" y="863282"/>
                  </a:lnTo>
                  <a:lnTo>
                    <a:pt x="4245826" y="861428"/>
                  </a:lnTo>
                  <a:lnTo>
                    <a:pt x="4244708" y="860958"/>
                  </a:lnTo>
                  <a:lnTo>
                    <a:pt x="4242079" y="860958"/>
                  </a:lnTo>
                  <a:lnTo>
                    <a:pt x="4240962" y="861428"/>
                  </a:lnTo>
                  <a:lnTo>
                    <a:pt x="4239095" y="863282"/>
                  </a:lnTo>
                  <a:lnTo>
                    <a:pt x="4238625" y="864412"/>
                  </a:lnTo>
                  <a:lnTo>
                    <a:pt x="4238625" y="867041"/>
                  </a:lnTo>
                  <a:lnTo>
                    <a:pt x="4239095" y="868159"/>
                  </a:lnTo>
                  <a:lnTo>
                    <a:pt x="4240962" y="870026"/>
                  </a:lnTo>
                  <a:lnTo>
                    <a:pt x="4242079" y="870483"/>
                  </a:lnTo>
                  <a:lnTo>
                    <a:pt x="4244708" y="870483"/>
                  </a:lnTo>
                  <a:lnTo>
                    <a:pt x="4245826" y="870026"/>
                  </a:lnTo>
                  <a:lnTo>
                    <a:pt x="4247693" y="868159"/>
                  </a:lnTo>
                  <a:lnTo>
                    <a:pt x="4248150" y="867041"/>
                  </a:lnTo>
                  <a:lnTo>
                    <a:pt x="4248150" y="864412"/>
                  </a:lnTo>
                  <a:close/>
                </a:path>
                <a:path w="14820900" h="2592704">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14820900" h="2592704">
                  <a:moveTo>
                    <a:pt x="4295775" y="2586317"/>
                  </a:moveTo>
                  <a:lnTo>
                    <a:pt x="4295318" y="2585199"/>
                  </a:lnTo>
                  <a:lnTo>
                    <a:pt x="4293451" y="2583332"/>
                  </a:lnTo>
                  <a:lnTo>
                    <a:pt x="4292333" y="2582862"/>
                  </a:lnTo>
                  <a:lnTo>
                    <a:pt x="4289704" y="2582862"/>
                  </a:lnTo>
                  <a:lnTo>
                    <a:pt x="4288587" y="2583332"/>
                  </a:lnTo>
                  <a:lnTo>
                    <a:pt x="4286720" y="2585199"/>
                  </a:lnTo>
                  <a:lnTo>
                    <a:pt x="4286250" y="2586317"/>
                  </a:lnTo>
                  <a:lnTo>
                    <a:pt x="4286250" y="2588945"/>
                  </a:lnTo>
                  <a:lnTo>
                    <a:pt x="4286720" y="2590063"/>
                  </a:lnTo>
                  <a:lnTo>
                    <a:pt x="4288587" y="2591930"/>
                  </a:lnTo>
                  <a:lnTo>
                    <a:pt x="4289704" y="2592387"/>
                  </a:lnTo>
                  <a:lnTo>
                    <a:pt x="4292333" y="2592387"/>
                  </a:lnTo>
                  <a:lnTo>
                    <a:pt x="4293451" y="2591930"/>
                  </a:lnTo>
                  <a:lnTo>
                    <a:pt x="4295318" y="2590063"/>
                  </a:lnTo>
                  <a:lnTo>
                    <a:pt x="4295775" y="2588945"/>
                  </a:lnTo>
                  <a:lnTo>
                    <a:pt x="4295775" y="2586317"/>
                  </a:lnTo>
                  <a:close/>
                </a:path>
                <a:path w="14820900" h="2592704">
                  <a:moveTo>
                    <a:pt x="4295775" y="1725358"/>
                  </a:moveTo>
                  <a:lnTo>
                    <a:pt x="4295318" y="1724240"/>
                  </a:lnTo>
                  <a:lnTo>
                    <a:pt x="4293451" y="1722374"/>
                  </a:lnTo>
                  <a:lnTo>
                    <a:pt x="4292333" y="1721916"/>
                  </a:lnTo>
                  <a:lnTo>
                    <a:pt x="4289704" y="1721916"/>
                  </a:lnTo>
                  <a:lnTo>
                    <a:pt x="4288587" y="1722374"/>
                  </a:lnTo>
                  <a:lnTo>
                    <a:pt x="4286720" y="1724240"/>
                  </a:lnTo>
                  <a:lnTo>
                    <a:pt x="4286250" y="1725358"/>
                  </a:lnTo>
                  <a:lnTo>
                    <a:pt x="4286250" y="1727987"/>
                  </a:lnTo>
                  <a:lnTo>
                    <a:pt x="4286720" y="1729117"/>
                  </a:lnTo>
                  <a:lnTo>
                    <a:pt x="4288587" y="1730971"/>
                  </a:lnTo>
                  <a:lnTo>
                    <a:pt x="4289704" y="1731441"/>
                  </a:lnTo>
                  <a:lnTo>
                    <a:pt x="4292333" y="1731441"/>
                  </a:lnTo>
                  <a:lnTo>
                    <a:pt x="4293451" y="1730971"/>
                  </a:lnTo>
                  <a:lnTo>
                    <a:pt x="4295318" y="1729117"/>
                  </a:lnTo>
                  <a:lnTo>
                    <a:pt x="4295775" y="1727987"/>
                  </a:lnTo>
                  <a:lnTo>
                    <a:pt x="4295775" y="1725358"/>
                  </a:lnTo>
                  <a:close/>
                </a:path>
                <a:path w="14820900" h="2592704">
                  <a:moveTo>
                    <a:pt x="4295775" y="864412"/>
                  </a:moveTo>
                  <a:lnTo>
                    <a:pt x="4295318" y="863282"/>
                  </a:lnTo>
                  <a:lnTo>
                    <a:pt x="4293451" y="861428"/>
                  </a:lnTo>
                  <a:lnTo>
                    <a:pt x="4292333" y="860958"/>
                  </a:lnTo>
                  <a:lnTo>
                    <a:pt x="4289704" y="860958"/>
                  </a:lnTo>
                  <a:lnTo>
                    <a:pt x="4288587" y="861428"/>
                  </a:lnTo>
                  <a:lnTo>
                    <a:pt x="4286720" y="863282"/>
                  </a:lnTo>
                  <a:lnTo>
                    <a:pt x="4286250" y="864412"/>
                  </a:lnTo>
                  <a:lnTo>
                    <a:pt x="4286250" y="867041"/>
                  </a:lnTo>
                  <a:lnTo>
                    <a:pt x="4286720" y="868159"/>
                  </a:lnTo>
                  <a:lnTo>
                    <a:pt x="4288587" y="870026"/>
                  </a:lnTo>
                  <a:lnTo>
                    <a:pt x="4289704" y="870483"/>
                  </a:lnTo>
                  <a:lnTo>
                    <a:pt x="4292333" y="870483"/>
                  </a:lnTo>
                  <a:lnTo>
                    <a:pt x="4293451" y="870026"/>
                  </a:lnTo>
                  <a:lnTo>
                    <a:pt x="4295318" y="868159"/>
                  </a:lnTo>
                  <a:lnTo>
                    <a:pt x="4295775" y="867041"/>
                  </a:lnTo>
                  <a:lnTo>
                    <a:pt x="4295775" y="864412"/>
                  </a:lnTo>
                  <a:close/>
                </a:path>
                <a:path w="14820900" h="2592704">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14820900" h="2592704">
                  <a:moveTo>
                    <a:pt x="4343400" y="2586317"/>
                  </a:moveTo>
                  <a:lnTo>
                    <a:pt x="4342943" y="2585199"/>
                  </a:lnTo>
                  <a:lnTo>
                    <a:pt x="4341076" y="2583332"/>
                  </a:lnTo>
                  <a:lnTo>
                    <a:pt x="4339958" y="2582862"/>
                  </a:lnTo>
                  <a:lnTo>
                    <a:pt x="4337329" y="2582862"/>
                  </a:lnTo>
                  <a:lnTo>
                    <a:pt x="4336199" y="2583332"/>
                  </a:lnTo>
                  <a:lnTo>
                    <a:pt x="4334345" y="2585199"/>
                  </a:lnTo>
                  <a:lnTo>
                    <a:pt x="4333875" y="2586317"/>
                  </a:lnTo>
                  <a:lnTo>
                    <a:pt x="4333875" y="2588945"/>
                  </a:lnTo>
                  <a:lnTo>
                    <a:pt x="4334345" y="2590063"/>
                  </a:lnTo>
                  <a:lnTo>
                    <a:pt x="4336199" y="2591930"/>
                  </a:lnTo>
                  <a:lnTo>
                    <a:pt x="4337329" y="2592387"/>
                  </a:lnTo>
                  <a:lnTo>
                    <a:pt x="4339958" y="2592387"/>
                  </a:lnTo>
                  <a:lnTo>
                    <a:pt x="4341076" y="2591930"/>
                  </a:lnTo>
                  <a:lnTo>
                    <a:pt x="4342943" y="2590063"/>
                  </a:lnTo>
                  <a:lnTo>
                    <a:pt x="4343400" y="2588945"/>
                  </a:lnTo>
                  <a:lnTo>
                    <a:pt x="4343400" y="2586317"/>
                  </a:lnTo>
                  <a:close/>
                </a:path>
                <a:path w="14820900" h="2592704">
                  <a:moveTo>
                    <a:pt x="4343400" y="1725358"/>
                  </a:moveTo>
                  <a:lnTo>
                    <a:pt x="4342943" y="1724240"/>
                  </a:lnTo>
                  <a:lnTo>
                    <a:pt x="4341076" y="1722374"/>
                  </a:lnTo>
                  <a:lnTo>
                    <a:pt x="4339958" y="1721916"/>
                  </a:lnTo>
                  <a:lnTo>
                    <a:pt x="4337329" y="1721916"/>
                  </a:lnTo>
                  <a:lnTo>
                    <a:pt x="4336199" y="1722374"/>
                  </a:lnTo>
                  <a:lnTo>
                    <a:pt x="4334345" y="1724240"/>
                  </a:lnTo>
                  <a:lnTo>
                    <a:pt x="4333875" y="1725358"/>
                  </a:lnTo>
                  <a:lnTo>
                    <a:pt x="4333875" y="1727987"/>
                  </a:lnTo>
                  <a:lnTo>
                    <a:pt x="4334345" y="1729117"/>
                  </a:lnTo>
                  <a:lnTo>
                    <a:pt x="4336199" y="1730971"/>
                  </a:lnTo>
                  <a:lnTo>
                    <a:pt x="4337329" y="1731441"/>
                  </a:lnTo>
                  <a:lnTo>
                    <a:pt x="4339958" y="1731441"/>
                  </a:lnTo>
                  <a:lnTo>
                    <a:pt x="4341076" y="1730971"/>
                  </a:lnTo>
                  <a:lnTo>
                    <a:pt x="4342943" y="1729117"/>
                  </a:lnTo>
                  <a:lnTo>
                    <a:pt x="4343400" y="1727987"/>
                  </a:lnTo>
                  <a:lnTo>
                    <a:pt x="4343400" y="1725358"/>
                  </a:lnTo>
                  <a:close/>
                </a:path>
                <a:path w="14820900" h="2592704">
                  <a:moveTo>
                    <a:pt x="4343400" y="864412"/>
                  </a:moveTo>
                  <a:lnTo>
                    <a:pt x="4342943" y="863282"/>
                  </a:lnTo>
                  <a:lnTo>
                    <a:pt x="4341076" y="861428"/>
                  </a:lnTo>
                  <a:lnTo>
                    <a:pt x="4339958" y="860958"/>
                  </a:lnTo>
                  <a:lnTo>
                    <a:pt x="4337329" y="860958"/>
                  </a:lnTo>
                  <a:lnTo>
                    <a:pt x="4336199" y="861428"/>
                  </a:lnTo>
                  <a:lnTo>
                    <a:pt x="4334345" y="863282"/>
                  </a:lnTo>
                  <a:lnTo>
                    <a:pt x="4333875" y="864412"/>
                  </a:lnTo>
                  <a:lnTo>
                    <a:pt x="4333875" y="867041"/>
                  </a:lnTo>
                  <a:lnTo>
                    <a:pt x="4334345" y="868159"/>
                  </a:lnTo>
                  <a:lnTo>
                    <a:pt x="4336199" y="870026"/>
                  </a:lnTo>
                  <a:lnTo>
                    <a:pt x="4337329" y="870483"/>
                  </a:lnTo>
                  <a:lnTo>
                    <a:pt x="4339958" y="870483"/>
                  </a:lnTo>
                  <a:lnTo>
                    <a:pt x="4341076" y="870026"/>
                  </a:lnTo>
                  <a:lnTo>
                    <a:pt x="4342943" y="868159"/>
                  </a:lnTo>
                  <a:lnTo>
                    <a:pt x="4343400" y="867041"/>
                  </a:lnTo>
                  <a:lnTo>
                    <a:pt x="4343400" y="864412"/>
                  </a:lnTo>
                  <a:close/>
                </a:path>
                <a:path w="14820900" h="2592704">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14820900" h="2592704">
                  <a:moveTo>
                    <a:pt x="4391025" y="2586317"/>
                  </a:moveTo>
                  <a:lnTo>
                    <a:pt x="4390568" y="2585199"/>
                  </a:lnTo>
                  <a:lnTo>
                    <a:pt x="4388701" y="2583332"/>
                  </a:lnTo>
                  <a:lnTo>
                    <a:pt x="4387583" y="2582862"/>
                  </a:lnTo>
                  <a:lnTo>
                    <a:pt x="4384954" y="2582862"/>
                  </a:lnTo>
                  <a:lnTo>
                    <a:pt x="4383837" y="2583332"/>
                  </a:lnTo>
                  <a:lnTo>
                    <a:pt x="4381970" y="2585199"/>
                  </a:lnTo>
                  <a:lnTo>
                    <a:pt x="4381512" y="2586317"/>
                  </a:lnTo>
                  <a:lnTo>
                    <a:pt x="4381512" y="2588945"/>
                  </a:lnTo>
                  <a:lnTo>
                    <a:pt x="4381970" y="2590063"/>
                  </a:lnTo>
                  <a:lnTo>
                    <a:pt x="4383837" y="2591930"/>
                  </a:lnTo>
                  <a:lnTo>
                    <a:pt x="4384954" y="2592387"/>
                  </a:lnTo>
                  <a:lnTo>
                    <a:pt x="4387583" y="2592387"/>
                  </a:lnTo>
                  <a:lnTo>
                    <a:pt x="4388701" y="2591930"/>
                  </a:lnTo>
                  <a:lnTo>
                    <a:pt x="4390568" y="2590063"/>
                  </a:lnTo>
                  <a:lnTo>
                    <a:pt x="4391025" y="2588945"/>
                  </a:lnTo>
                  <a:lnTo>
                    <a:pt x="4391025" y="2586317"/>
                  </a:lnTo>
                  <a:close/>
                </a:path>
                <a:path w="14820900" h="2592704">
                  <a:moveTo>
                    <a:pt x="4391025" y="1725358"/>
                  </a:moveTo>
                  <a:lnTo>
                    <a:pt x="4390568" y="1724240"/>
                  </a:lnTo>
                  <a:lnTo>
                    <a:pt x="4388701" y="1722374"/>
                  </a:lnTo>
                  <a:lnTo>
                    <a:pt x="4387583" y="1721916"/>
                  </a:lnTo>
                  <a:lnTo>
                    <a:pt x="4384954" y="1721916"/>
                  </a:lnTo>
                  <a:lnTo>
                    <a:pt x="4383837" y="1722374"/>
                  </a:lnTo>
                  <a:lnTo>
                    <a:pt x="4381970" y="1724240"/>
                  </a:lnTo>
                  <a:lnTo>
                    <a:pt x="4381512" y="1725358"/>
                  </a:lnTo>
                  <a:lnTo>
                    <a:pt x="4381512" y="1727987"/>
                  </a:lnTo>
                  <a:lnTo>
                    <a:pt x="4381970" y="1729117"/>
                  </a:lnTo>
                  <a:lnTo>
                    <a:pt x="4383837" y="1730971"/>
                  </a:lnTo>
                  <a:lnTo>
                    <a:pt x="4384954" y="1731441"/>
                  </a:lnTo>
                  <a:lnTo>
                    <a:pt x="4387583" y="1731441"/>
                  </a:lnTo>
                  <a:lnTo>
                    <a:pt x="4388701" y="1730971"/>
                  </a:lnTo>
                  <a:lnTo>
                    <a:pt x="4390568" y="1729117"/>
                  </a:lnTo>
                  <a:lnTo>
                    <a:pt x="4391025" y="1727987"/>
                  </a:lnTo>
                  <a:lnTo>
                    <a:pt x="4391025" y="1725358"/>
                  </a:lnTo>
                  <a:close/>
                </a:path>
                <a:path w="14820900" h="2592704">
                  <a:moveTo>
                    <a:pt x="4391025" y="864412"/>
                  </a:moveTo>
                  <a:lnTo>
                    <a:pt x="4390568" y="863282"/>
                  </a:lnTo>
                  <a:lnTo>
                    <a:pt x="4388701" y="861428"/>
                  </a:lnTo>
                  <a:lnTo>
                    <a:pt x="4387583" y="860958"/>
                  </a:lnTo>
                  <a:lnTo>
                    <a:pt x="4384954" y="860958"/>
                  </a:lnTo>
                  <a:lnTo>
                    <a:pt x="4383837" y="861428"/>
                  </a:lnTo>
                  <a:lnTo>
                    <a:pt x="4381970" y="863282"/>
                  </a:lnTo>
                  <a:lnTo>
                    <a:pt x="4381512" y="864412"/>
                  </a:lnTo>
                  <a:lnTo>
                    <a:pt x="4381512" y="867041"/>
                  </a:lnTo>
                  <a:lnTo>
                    <a:pt x="4381970" y="868159"/>
                  </a:lnTo>
                  <a:lnTo>
                    <a:pt x="4383837" y="870026"/>
                  </a:lnTo>
                  <a:lnTo>
                    <a:pt x="4384954" y="870483"/>
                  </a:lnTo>
                  <a:lnTo>
                    <a:pt x="4387583" y="870483"/>
                  </a:lnTo>
                  <a:lnTo>
                    <a:pt x="4388701" y="870026"/>
                  </a:lnTo>
                  <a:lnTo>
                    <a:pt x="4390568" y="868159"/>
                  </a:lnTo>
                  <a:lnTo>
                    <a:pt x="4391025" y="867041"/>
                  </a:lnTo>
                  <a:lnTo>
                    <a:pt x="4391025" y="864412"/>
                  </a:lnTo>
                  <a:close/>
                </a:path>
                <a:path w="14820900" h="2592704">
                  <a:moveTo>
                    <a:pt x="4391025" y="3454"/>
                  </a:moveTo>
                  <a:lnTo>
                    <a:pt x="4390568" y="2336"/>
                  </a:lnTo>
                  <a:lnTo>
                    <a:pt x="4388701" y="469"/>
                  </a:lnTo>
                  <a:lnTo>
                    <a:pt x="4387583" y="0"/>
                  </a:lnTo>
                  <a:lnTo>
                    <a:pt x="4384954" y="0"/>
                  </a:lnTo>
                  <a:lnTo>
                    <a:pt x="4383837" y="469"/>
                  </a:lnTo>
                  <a:lnTo>
                    <a:pt x="4381970" y="2336"/>
                  </a:lnTo>
                  <a:lnTo>
                    <a:pt x="4381512" y="3454"/>
                  </a:lnTo>
                  <a:lnTo>
                    <a:pt x="4381512" y="6083"/>
                  </a:lnTo>
                  <a:lnTo>
                    <a:pt x="4381970" y="7200"/>
                  </a:lnTo>
                  <a:lnTo>
                    <a:pt x="4383837" y="9067"/>
                  </a:lnTo>
                  <a:lnTo>
                    <a:pt x="4384954" y="9525"/>
                  </a:lnTo>
                  <a:lnTo>
                    <a:pt x="4387583" y="9525"/>
                  </a:lnTo>
                  <a:lnTo>
                    <a:pt x="4388701" y="9067"/>
                  </a:lnTo>
                  <a:lnTo>
                    <a:pt x="4390568" y="7200"/>
                  </a:lnTo>
                  <a:lnTo>
                    <a:pt x="4391025" y="6083"/>
                  </a:lnTo>
                  <a:lnTo>
                    <a:pt x="4391025" y="3454"/>
                  </a:lnTo>
                  <a:close/>
                </a:path>
                <a:path w="14820900" h="2592704">
                  <a:moveTo>
                    <a:pt x="4438650" y="2586317"/>
                  </a:moveTo>
                  <a:lnTo>
                    <a:pt x="4438193" y="2585199"/>
                  </a:lnTo>
                  <a:lnTo>
                    <a:pt x="4436326" y="2583332"/>
                  </a:lnTo>
                  <a:lnTo>
                    <a:pt x="4435208" y="2582862"/>
                  </a:lnTo>
                  <a:lnTo>
                    <a:pt x="4432579" y="2582862"/>
                  </a:lnTo>
                  <a:lnTo>
                    <a:pt x="4431449" y="2583332"/>
                  </a:lnTo>
                  <a:lnTo>
                    <a:pt x="4429595" y="2585199"/>
                  </a:lnTo>
                  <a:lnTo>
                    <a:pt x="4429125" y="2586317"/>
                  </a:lnTo>
                  <a:lnTo>
                    <a:pt x="4429125" y="2588945"/>
                  </a:lnTo>
                  <a:lnTo>
                    <a:pt x="4429595" y="2590063"/>
                  </a:lnTo>
                  <a:lnTo>
                    <a:pt x="4431449" y="2591930"/>
                  </a:lnTo>
                  <a:lnTo>
                    <a:pt x="4432579" y="2592387"/>
                  </a:lnTo>
                  <a:lnTo>
                    <a:pt x="4435208" y="2592387"/>
                  </a:lnTo>
                  <a:lnTo>
                    <a:pt x="4436326" y="2591930"/>
                  </a:lnTo>
                  <a:lnTo>
                    <a:pt x="4438193" y="2590063"/>
                  </a:lnTo>
                  <a:lnTo>
                    <a:pt x="4438650" y="2588945"/>
                  </a:lnTo>
                  <a:lnTo>
                    <a:pt x="4438650" y="2586317"/>
                  </a:lnTo>
                  <a:close/>
                </a:path>
                <a:path w="14820900" h="2592704">
                  <a:moveTo>
                    <a:pt x="4438650" y="1725358"/>
                  </a:moveTo>
                  <a:lnTo>
                    <a:pt x="4438193" y="1724240"/>
                  </a:lnTo>
                  <a:lnTo>
                    <a:pt x="4436326" y="1722374"/>
                  </a:lnTo>
                  <a:lnTo>
                    <a:pt x="4435208" y="1721916"/>
                  </a:lnTo>
                  <a:lnTo>
                    <a:pt x="4432579" y="1721916"/>
                  </a:lnTo>
                  <a:lnTo>
                    <a:pt x="4431449" y="1722374"/>
                  </a:lnTo>
                  <a:lnTo>
                    <a:pt x="4429595" y="1724240"/>
                  </a:lnTo>
                  <a:lnTo>
                    <a:pt x="4429125" y="1725358"/>
                  </a:lnTo>
                  <a:lnTo>
                    <a:pt x="4429125" y="1727987"/>
                  </a:lnTo>
                  <a:lnTo>
                    <a:pt x="4429595" y="1729117"/>
                  </a:lnTo>
                  <a:lnTo>
                    <a:pt x="4431449" y="1730971"/>
                  </a:lnTo>
                  <a:lnTo>
                    <a:pt x="4432579" y="1731441"/>
                  </a:lnTo>
                  <a:lnTo>
                    <a:pt x="4435208" y="1731441"/>
                  </a:lnTo>
                  <a:lnTo>
                    <a:pt x="4436326" y="1730971"/>
                  </a:lnTo>
                  <a:lnTo>
                    <a:pt x="4438193" y="1729117"/>
                  </a:lnTo>
                  <a:lnTo>
                    <a:pt x="4438650" y="1727987"/>
                  </a:lnTo>
                  <a:lnTo>
                    <a:pt x="4438650" y="1725358"/>
                  </a:lnTo>
                  <a:close/>
                </a:path>
                <a:path w="14820900" h="2592704">
                  <a:moveTo>
                    <a:pt x="4438650" y="864412"/>
                  </a:moveTo>
                  <a:lnTo>
                    <a:pt x="4438193" y="863282"/>
                  </a:lnTo>
                  <a:lnTo>
                    <a:pt x="4436326" y="861428"/>
                  </a:lnTo>
                  <a:lnTo>
                    <a:pt x="4435208" y="860958"/>
                  </a:lnTo>
                  <a:lnTo>
                    <a:pt x="4432579" y="860958"/>
                  </a:lnTo>
                  <a:lnTo>
                    <a:pt x="4431449" y="861428"/>
                  </a:lnTo>
                  <a:lnTo>
                    <a:pt x="4429595" y="863282"/>
                  </a:lnTo>
                  <a:lnTo>
                    <a:pt x="4429125" y="864412"/>
                  </a:lnTo>
                  <a:lnTo>
                    <a:pt x="4429125" y="867041"/>
                  </a:lnTo>
                  <a:lnTo>
                    <a:pt x="4429595" y="868159"/>
                  </a:lnTo>
                  <a:lnTo>
                    <a:pt x="4431449" y="870026"/>
                  </a:lnTo>
                  <a:lnTo>
                    <a:pt x="4432579" y="870483"/>
                  </a:lnTo>
                  <a:lnTo>
                    <a:pt x="4435208" y="870483"/>
                  </a:lnTo>
                  <a:lnTo>
                    <a:pt x="4436326" y="870026"/>
                  </a:lnTo>
                  <a:lnTo>
                    <a:pt x="4438193" y="868159"/>
                  </a:lnTo>
                  <a:lnTo>
                    <a:pt x="4438650" y="867041"/>
                  </a:lnTo>
                  <a:lnTo>
                    <a:pt x="4438650" y="864412"/>
                  </a:lnTo>
                  <a:close/>
                </a:path>
                <a:path w="14820900" h="2592704">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14820900" h="2592704">
                  <a:moveTo>
                    <a:pt x="4486275" y="2586317"/>
                  </a:moveTo>
                  <a:lnTo>
                    <a:pt x="4485818" y="2585199"/>
                  </a:lnTo>
                  <a:lnTo>
                    <a:pt x="4483951" y="2583332"/>
                  </a:lnTo>
                  <a:lnTo>
                    <a:pt x="4482833" y="2582862"/>
                  </a:lnTo>
                  <a:lnTo>
                    <a:pt x="4480204" y="2582862"/>
                  </a:lnTo>
                  <a:lnTo>
                    <a:pt x="4479087" y="2583332"/>
                  </a:lnTo>
                  <a:lnTo>
                    <a:pt x="4477220" y="2585199"/>
                  </a:lnTo>
                  <a:lnTo>
                    <a:pt x="4476750" y="2586317"/>
                  </a:lnTo>
                  <a:lnTo>
                    <a:pt x="4476750" y="2588945"/>
                  </a:lnTo>
                  <a:lnTo>
                    <a:pt x="4477220" y="2590063"/>
                  </a:lnTo>
                  <a:lnTo>
                    <a:pt x="4479087" y="2591930"/>
                  </a:lnTo>
                  <a:lnTo>
                    <a:pt x="4480204" y="2592387"/>
                  </a:lnTo>
                  <a:lnTo>
                    <a:pt x="4482833" y="2592387"/>
                  </a:lnTo>
                  <a:lnTo>
                    <a:pt x="4483951" y="2591930"/>
                  </a:lnTo>
                  <a:lnTo>
                    <a:pt x="4485818" y="2590063"/>
                  </a:lnTo>
                  <a:lnTo>
                    <a:pt x="4486275" y="2588945"/>
                  </a:lnTo>
                  <a:lnTo>
                    <a:pt x="4486275" y="2586317"/>
                  </a:lnTo>
                  <a:close/>
                </a:path>
                <a:path w="14820900" h="2592704">
                  <a:moveTo>
                    <a:pt x="4486275" y="1725358"/>
                  </a:moveTo>
                  <a:lnTo>
                    <a:pt x="4485818" y="1724240"/>
                  </a:lnTo>
                  <a:lnTo>
                    <a:pt x="4483951" y="1722374"/>
                  </a:lnTo>
                  <a:lnTo>
                    <a:pt x="4482833" y="1721916"/>
                  </a:lnTo>
                  <a:lnTo>
                    <a:pt x="4480204" y="1721916"/>
                  </a:lnTo>
                  <a:lnTo>
                    <a:pt x="4479087" y="1722374"/>
                  </a:lnTo>
                  <a:lnTo>
                    <a:pt x="4477220" y="1724240"/>
                  </a:lnTo>
                  <a:lnTo>
                    <a:pt x="4476750" y="1725358"/>
                  </a:lnTo>
                  <a:lnTo>
                    <a:pt x="4476750" y="1727987"/>
                  </a:lnTo>
                  <a:lnTo>
                    <a:pt x="4477220" y="1729117"/>
                  </a:lnTo>
                  <a:lnTo>
                    <a:pt x="4479087" y="1730971"/>
                  </a:lnTo>
                  <a:lnTo>
                    <a:pt x="4480204" y="1731441"/>
                  </a:lnTo>
                  <a:lnTo>
                    <a:pt x="4482833" y="1731441"/>
                  </a:lnTo>
                  <a:lnTo>
                    <a:pt x="4483951" y="1730971"/>
                  </a:lnTo>
                  <a:lnTo>
                    <a:pt x="4485818" y="1729117"/>
                  </a:lnTo>
                  <a:lnTo>
                    <a:pt x="4486275" y="1727987"/>
                  </a:lnTo>
                  <a:lnTo>
                    <a:pt x="4486275" y="1725358"/>
                  </a:lnTo>
                  <a:close/>
                </a:path>
                <a:path w="14820900" h="2592704">
                  <a:moveTo>
                    <a:pt x="4486275" y="864412"/>
                  </a:moveTo>
                  <a:lnTo>
                    <a:pt x="4485818" y="863282"/>
                  </a:lnTo>
                  <a:lnTo>
                    <a:pt x="4483951" y="861428"/>
                  </a:lnTo>
                  <a:lnTo>
                    <a:pt x="4482833" y="860958"/>
                  </a:lnTo>
                  <a:lnTo>
                    <a:pt x="4480204" y="860958"/>
                  </a:lnTo>
                  <a:lnTo>
                    <a:pt x="4479087" y="861428"/>
                  </a:lnTo>
                  <a:lnTo>
                    <a:pt x="4477220" y="863282"/>
                  </a:lnTo>
                  <a:lnTo>
                    <a:pt x="4476750" y="864412"/>
                  </a:lnTo>
                  <a:lnTo>
                    <a:pt x="4476750" y="867041"/>
                  </a:lnTo>
                  <a:lnTo>
                    <a:pt x="4477220" y="868159"/>
                  </a:lnTo>
                  <a:lnTo>
                    <a:pt x="4479087" y="870026"/>
                  </a:lnTo>
                  <a:lnTo>
                    <a:pt x="4480204" y="870483"/>
                  </a:lnTo>
                  <a:lnTo>
                    <a:pt x="4482833" y="870483"/>
                  </a:lnTo>
                  <a:lnTo>
                    <a:pt x="4483951" y="870026"/>
                  </a:lnTo>
                  <a:lnTo>
                    <a:pt x="4485818" y="868159"/>
                  </a:lnTo>
                  <a:lnTo>
                    <a:pt x="4486275" y="867041"/>
                  </a:lnTo>
                  <a:lnTo>
                    <a:pt x="4486275" y="864412"/>
                  </a:lnTo>
                  <a:close/>
                </a:path>
                <a:path w="14820900" h="2592704">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14820900" h="2592704">
                  <a:moveTo>
                    <a:pt x="4533900" y="2586317"/>
                  </a:moveTo>
                  <a:lnTo>
                    <a:pt x="4533443" y="2585199"/>
                  </a:lnTo>
                  <a:lnTo>
                    <a:pt x="4531576" y="2583332"/>
                  </a:lnTo>
                  <a:lnTo>
                    <a:pt x="4530458" y="2582862"/>
                  </a:lnTo>
                  <a:lnTo>
                    <a:pt x="4527829" y="2582862"/>
                  </a:lnTo>
                  <a:lnTo>
                    <a:pt x="4526712" y="2583332"/>
                  </a:lnTo>
                  <a:lnTo>
                    <a:pt x="4524845" y="2585199"/>
                  </a:lnTo>
                  <a:lnTo>
                    <a:pt x="4524375" y="2586317"/>
                  </a:lnTo>
                  <a:lnTo>
                    <a:pt x="4524375" y="2588945"/>
                  </a:lnTo>
                  <a:lnTo>
                    <a:pt x="4524845" y="2590063"/>
                  </a:lnTo>
                  <a:lnTo>
                    <a:pt x="4526712" y="2591930"/>
                  </a:lnTo>
                  <a:lnTo>
                    <a:pt x="4527829" y="2592387"/>
                  </a:lnTo>
                  <a:lnTo>
                    <a:pt x="4530458" y="2592387"/>
                  </a:lnTo>
                  <a:lnTo>
                    <a:pt x="4531576" y="2591930"/>
                  </a:lnTo>
                  <a:lnTo>
                    <a:pt x="4533443" y="2590063"/>
                  </a:lnTo>
                  <a:lnTo>
                    <a:pt x="4533900" y="2588945"/>
                  </a:lnTo>
                  <a:lnTo>
                    <a:pt x="4533900" y="2586317"/>
                  </a:lnTo>
                  <a:close/>
                </a:path>
                <a:path w="14820900" h="2592704">
                  <a:moveTo>
                    <a:pt x="4533900" y="1725358"/>
                  </a:moveTo>
                  <a:lnTo>
                    <a:pt x="4533443" y="1724240"/>
                  </a:lnTo>
                  <a:lnTo>
                    <a:pt x="4531576" y="1722374"/>
                  </a:lnTo>
                  <a:lnTo>
                    <a:pt x="4530458" y="1721916"/>
                  </a:lnTo>
                  <a:lnTo>
                    <a:pt x="4527829" y="1721916"/>
                  </a:lnTo>
                  <a:lnTo>
                    <a:pt x="4526712" y="1722374"/>
                  </a:lnTo>
                  <a:lnTo>
                    <a:pt x="4524845" y="1724240"/>
                  </a:lnTo>
                  <a:lnTo>
                    <a:pt x="4524375" y="1725358"/>
                  </a:lnTo>
                  <a:lnTo>
                    <a:pt x="4524375" y="1727987"/>
                  </a:lnTo>
                  <a:lnTo>
                    <a:pt x="4524845" y="1729117"/>
                  </a:lnTo>
                  <a:lnTo>
                    <a:pt x="4526712" y="1730971"/>
                  </a:lnTo>
                  <a:lnTo>
                    <a:pt x="4527829" y="1731441"/>
                  </a:lnTo>
                  <a:lnTo>
                    <a:pt x="4530458" y="1731441"/>
                  </a:lnTo>
                  <a:lnTo>
                    <a:pt x="4531576" y="1730971"/>
                  </a:lnTo>
                  <a:lnTo>
                    <a:pt x="4533443" y="1729117"/>
                  </a:lnTo>
                  <a:lnTo>
                    <a:pt x="4533900" y="1727987"/>
                  </a:lnTo>
                  <a:lnTo>
                    <a:pt x="4533900" y="1725358"/>
                  </a:lnTo>
                  <a:close/>
                </a:path>
                <a:path w="14820900" h="2592704">
                  <a:moveTo>
                    <a:pt x="4533900" y="864412"/>
                  </a:moveTo>
                  <a:lnTo>
                    <a:pt x="4533443" y="863282"/>
                  </a:lnTo>
                  <a:lnTo>
                    <a:pt x="4531576" y="861428"/>
                  </a:lnTo>
                  <a:lnTo>
                    <a:pt x="4530458" y="860958"/>
                  </a:lnTo>
                  <a:lnTo>
                    <a:pt x="4527829" y="860958"/>
                  </a:lnTo>
                  <a:lnTo>
                    <a:pt x="4526712" y="861428"/>
                  </a:lnTo>
                  <a:lnTo>
                    <a:pt x="4524845" y="863282"/>
                  </a:lnTo>
                  <a:lnTo>
                    <a:pt x="4524375" y="864412"/>
                  </a:lnTo>
                  <a:lnTo>
                    <a:pt x="4524375" y="867041"/>
                  </a:lnTo>
                  <a:lnTo>
                    <a:pt x="4524845" y="868159"/>
                  </a:lnTo>
                  <a:lnTo>
                    <a:pt x="4526712" y="870026"/>
                  </a:lnTo>
                  <a:lnTo>
                    <a:pt x="4527829" y="870483"/>
                  </a:lnTo>
                  <a:lnTo>
                    <a:pt x="4530458" y="870483"/>
                  </a:lnTo>
                  <a:lnTo>
                    <a:pt x="4531576" y="870026"/>
                  </a:lnTo>
                  <a:lnTo>
                    <a:pt x="4533443" y="868159"/>
                  </a:lnTo>
                  <a:lnTo>
                    <a:pt x="4533900" y="867041"/>
                  </a:lnTo>
                  <a:lnTo>
                    <a:pt x="4533900" y="864412"/>
                  </a:lnTo>
                  <a:close/>
                </a:path>
                <a:path w="14820900" h="2592704">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14820900" h="2592704">
                  <a:moveTo>
                    <a:pt x="4581525" y="2586317"/>
                  </a:moveTo>
                  <a:lnTo>
                    <a:pt x="4581068" y="2585199"/>
                  </a:lnTo>
                  <a:lnTo>
                    <a:pt x="4579201" y="2583332"/>
                  </a:lnTo>
                  <a:lnTo>
                    <a:pt x="4578083" y="2582862"/>
                  </a:lnTo>
                  <a:lnTo>
                    <a:pt x="4575454" y="2582862"/>
                  </a:lnTo>
                  <a:lnTo>
                    <a:pt x="4574337" y="2583332"/>
                  </a:lnTo>
                  <a:lnTo>
                    <a:pt x="4572470" y="2585199"/>
                  </a:lnTo>
                  <a:lnTo>
                    <a:pt x="4572000" y="2586317"/>
                  </a:lnTo>
                  <a:lnTo>
                    <a:pt x="4572000" y="2588945"/>
                  </a:lnTo>
                  <a:lnTo>
                    <a:pt x="4572470" y="2590063"/>
                  </a:lnTo>
                  <a:lnTo>
                    <a:pt x="4574337" y="2591930"/>
                  </a:lnTo>
                  <a:lnTo>
                    <a:pt x="4575454" y="2592387"/>
                  </a:lnTo>
                  <a:lnTo>
                    <a:pt x="4578083" y="2592387"/>
                  </a:lnTo>
                  <a:lnTo>
                    <a:pt x="4579201" y="2591930"/>
                  </a:lnTo>
                  <a:lnTo>
                    <a:pt x="4581068" y="2590063"/>
                  </a:lnTo>
                  <a:lnTo>
                    <a:pt x="4581525" y="2588945"/>
                  </a:lnTo>
                  <a:lnTo>
                    <a:pt x="4581525" y="2586317"/>
                  </a:lnTo>
                  <a:close/>
                </a:path>
                <a:path w="14820900" h="2592704">
                  <a:moveTo>
                    <a:pt x="4581525" y="1725358"/>
                  </a:moveTo>
                  <a:lnTo>
                    <a:pt x="4581068" y="1724240"/>
                  </a:lnTo>
                  <a:lnTo>
                    <a:pt x="4579201" y="1722374"/>
                  </a:lnTo>
                  <a:lnTo>
                    <a:pt x="4578083" y="1721916"/>
                  </a:lnTo>
                  <a:lnTo>
                    <a:pt x="4575454" y="1721916"/>
                  </a:lnTo>
                  <a:lnTo>
                    <a:pt x="4574337" y="1722374"/>
                  </a:lnTo>
                  <a:lnTo>
                    <a:pt x="4572470" y="1724240"/>
                  </a:lnTo>
                  <a:lnTo>
                    <a:pt x="4572000" y="1725358"/>
                  </a:lnTo>
                  <a:lnTo>
                    <a:pt x="4572000" y="1727987"/>
                  </a:lnTo>
                  <a:lnTo>
                    <a:pt x="4572470" y="1729117"/>
                  </a:lnTo>
                  <a:lnTo>
                    <a:pt x="4574337" y="1730971"/>
                  </a:lnTo>
                  <a:lnTo>
                    <a:pt x="4575454" y="1731441"/>
                  </a:lnTo>
                  <a:lnTo>
                    <a:pt x="4578083" y="1731441"/>
                  </a:lnTo>
                  <a:lnTo>
                    <a:pt x="4579201" y="1730971"/>
                  </a:lnTo>
                  <a:lnTo>
                    <a:pt x="4581068" y="1729117"/>
                  </a:lnTo>
                  <a:lnTo>
                    <a:pt x="4581525" y="1727987"/>
                  </a:lnTo>
                  <a:lnTo>
                    <a:pt x="4581525" y="1725358"/>
                  </a:lnTo>
                  <a:close/>
                </a:path>
                <a:path w="14820900" h="2592704">
                  <a:moveTo>
                    <a:pt x="4581525" y="864412"/>
                  </a:moveTo>
                  <a:lnTo>
                    <a:pt x="4581068" y="863282"/>
                  </a:lnTo>
                  <a:lnTo>
                    <a:pt x="4579201" y="861428"/>
                  </a:lnTo>
                  <a:lnTo>
                    <a:pt x="4578083" y="860958"/>
                  </a:lnTo>
                  <a:lnTo>
                    <a:pt x="4575454" y="860958"/>
                  </a:lnTo>
                  <a:lnTo>
                    <a:pt x="4574337" y="861428"/>
                  </a:lnTo>
                  <a:lnTo>
                    <a:pt x="4572470" y="863282"/>
                  </a:lnTo>
                  <a:lnTo>
                    <a:pt x="4572000" y="864412"/>
                  </a:lnTo>
                  <a:lnTo>
                    <a:pt x="4572000" y="867041"/>
                  </a:lnTo>
                  <a:lnTo>
                    <a:pt x="4572470" y="868159"/>
                  </a:lnTo>
                  <a:lnTo>
                    <a:pt x="4574337" y="870026"/>
                  </a:lnTo>
                  <a:lnTo>
                    <a:pt x="4575454" y="870483"/>
                  </a:lnTo>
                  <a:lnTo>
                    <a:pt x="4578083" y="870483"/>
                  </a:lnTo>
                  <a:lnTo>
                    <a:pt x="4579201" y="870026"/>
                  </a:lnTo>
                  <a:lnTo>
                    <a:pt x="4581068" y="868159"/>
                  </a:lnTo>
                  <a:lnTo>
                    <a:pt x="4581525" y="867041"/>
                  </a:lnTo>
                  <a:lnTo>
                    <a:pt x="4581525" y="864412"/>
                  </a:lnTo>
                  <a:close/>
                </a:path>
                <a:path w="14820900" h="2592704">
                  <a:moveTo>
                    <a:pt x="4581525"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25" y="6083"/>
                  </a:lnTo>
                  <a:lnTo>
                    <a:pt x="4581525" y="3454"/>
                  </a:lnTo>
                  <a:close/>
                </a:path>
                <a:path w="14820900" h="2592704">
                  <a:moveTo>
                    <a:pt x="4629150" y="2586317"/>
                  </a:moveTo>
                  <a:lnTo>
                    <a:pt x="4628693" y="2585199"/>
                  </a:lnTo>
                  <a:lnTo>
                    <a:pt x="4626826" y="2583332"/>
                  </a:lnTo>
                  <a:lnTo>
                    <a:pt x="4625708" y="2582862"/>
                  </a:lnTo>
                  <a:lnTo>
                    <a:pt x="4623079" y="2582862"/>
                  </a:lnTo>
                  <a:lnTo>
                    <a:pt x="4621962" y="2583332"/>
                  </a:lnTo>
                  <a:lnTo>
                    <a:pt x="4620095" y="2585199"/>
                  </a:lnTo>
                  <a:lnTo>
                    <a:pt x="4619625" y="2586317"/>
                  </a:lnTo>
                  <a:lnTo>
                    <a:pt x="4619625" y="2588945"/>
                  </a:lnTo>
                  <a:lnTo>
                    <a:pt x="4620095" y="2590063"/>
                  </a:lnTo>
                  <a:lnTo>
                    <a:pt x="4621962" y="2591930"/>
                  </a:lnTo>
                  <a:lnTo>
                    <a:pt x="4623079" y="2592387"/>
                  </a:lnTo>
                  <a:lnTo>
                    <a:pt x="4625708" y="2592387"/>
                  </a:lnTo>
                  <a:lnTo>
                    <a:pt x="4626826" y="2591930"/>
                  </a:lnTo>
                  <a:lnTo>
                    <a:pt x="4628693" y="2590063"/>
                  </a:lnTo>
                  <a:lnTo>
                    <a:pt x="4629150" y="2588945"/>
                  </a:lnTo>
                  <a:lnTo>
                    <a:pt x="4629150" y="2586317"/>
                  </a:lnTo>
                  <a:close/>
                </a:path>
                <a:path w="14820900" h="2592704">
                  <a:moveTo>
                    <a:pt x="4629150" y="1725358"/>
                  </a:moveTo>
                  <a:lnTo>
                    <a:pt x="4628693" y="1724240"/>
                  </a:lnTo>
                  <a:lnTo>
                    <a:pt x="4626826" y="1722374"/>
                  </a:lnTo>
                  <a:lnTo>
                    <a:pt x="4625708" y="1721916"/>
                  </a:lnTo>
                  <a:lnTo>
                    <a:pt x="4623079" y="1721916"/>
                  </a:lnTo>
                  <a:lnTo>
                    <a:pt x="4621962" y="1722374"/>
                  </a:lnTo>
                  <a:lnTo>
                    <a:pt x="4620095" y="1724240"/>
                  </a:lnTo>
                  <a:lnTo>
                    <a:pt x="4619625" y="1725358"/>
                  </a:lnTo>
                  <a:lnTo>
                    <a:pt x="4619625" y="1727987"/>
                  </a:lnTo>
                  <a:lnTo>
                    <a:pt x="4620095" y="1729117"/>
                  </a:lnTo>
                  <a:lnTo>
                    <a:pt x="4621962" y="1730971"/>
                  </a:lnTo>
                  <a:lnTo>
                    <a:pt x="4623079" y="1731441"/>
                  </a:lnTo>
                  <a:lnTo>
                    <a:pt x="4625708" y="1731441"/>
                  </a:lnTo>
                  <a:lnTo>
                    <a:pt x="4626826" y="1730971"/>
                  </a:lnTo>
                  <a:lnTo>
                    <a:pt x="4628693" y="1729117"/>
                  </a:lnTo>
                  <a:lnTo>
                    <a:pt x="4629150" y="1727987"/>
                  </a:lnTo>
                  <a:lnTo>
                    <a:pt x="4629150" y="1725358"/>
                  </a:lnTo>
                  <a:close/>
                </a:path>
                <a:path w="14820900" h="2592704">
                  <a:moveTo>
                    <a:pt x="4629150" y="864412"/>
                  </a:moveTo>
                  <a:lnTo>
                    <a:pt x="4628693" y="863282"/>
                  </a:lnTo>
                  <a:lnTo>
                    <a:pt x="4626826" y="861428"/>
                  </a:lnTo>
                  <a:lnTo>
                    <a:pt x="4625708" y="860958"/>
                  </a:lnTo>
                  <a:lnTo>
                    <a:pt x="4623079" y="860958"/>
                  </a:lnTo>
                  <a:lnTo>
                    <a:pt x="4621962" y="861428"/>
                  </a:lnTo>
                  <a:lnTo>
                    <a:pt x="4620095" y="863282"/>
                  </a:lnTo>
                  <a:lnTo>
                    <a:pt x="4619625" y="864412"/>
                  </a:lnTo>
                  <a:lnTo>
                    <a:pt x="4619625" y="867041"/>
                  </a:lnTo>
                  <a:lnTo>
                    <a:pt x="4620095" y="868159"/>
                  </a:lnTo>
                  <a:lnTo>
                    <a:pt x="4621962" y="870026"/>
                  </a:lnTo>
                  <a:lnTo>
                    <a:pt x="4623079" y="870483"/>
                  </a:lnTo>
                  <a:lnTo>
                    <a:pt x="4625708" y="870483"/>
                  </a:lnTo>
                  <a:lnTo>
                    <a:pt x="4626826" y="870026"/>
                  </a:lnTo>
                  <a:lnTo>
                    <a:pt x="4628693" y="868159"/>
                  </a:lnTo>
                  <a:lnTo>
                    <a:pt x="4629150" y="867041"/>
                  </a:lnTo>
                  <a:lnTo>
                    <a:pt x="4629150" y="864412"/>
                  </a:lnTo>
                  <a:close/>
                </a:path>
                <a:path w="14820900" h="2592704">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14820900" h="2592704">
                  <a:moveTo>
                    <a:pt x="4676775" y="2586317"/>
                  </a:moveTo>
                  <a:lnTo>
                    <a:pt x="4676318" y="2585199"/>
                  </a:lnTo>
                  <a:lnTo>
                    <a:pt x="4674451" y="2583332"/>
                  </a:lnTo>
                  <a:lnTo>
                    <a:pt x="4673333" y="2582862"/>
                  </a:lnTo>
                  <a:lnTo>
                    <a:pt x="4670704" y="2582862"/>
                  </a:lnTo>
                  <a:lnTo>
                    <a:pt x="4669587" y="2583332"/>
                  </a:lnTo>
                  <a:lnTo>
                    <a:pt x="4667720" y="2585199"/>
                  </a:lnTo>
                  <a:lnTo>
                    <a:pt x="4667250" y="2586317"/>
                  </a:lnTo>
                  <a:lnTo>
                    <a:pt x="4667250" y="2588945"/>
                  </a:lnTo>
                  <a:lnTo>
                    <a:pt x="4667720" y="2590063"/>
                  </a:lnTo>
                  <a:lnTo>
                    <a:pt x="4669587" y="2591930"/>
                  </a:lnTo>
                  <a:lnTo>
                    <a:pt x="4670704" y="2592387"/>
                  </a:lnTo>
                  <a:lnTo>
                    <a:pt x="4673333" y="2592387"/>
                  </a:lnTo>
                  <a:lnTo>
                    <a:pt x="4674451" y="2591930"/>
                  </a:lnTo>
                  <a:lnTo>
                    <a:pt x="4676318" y="2590063"/>
                  </a:lnTo>
                  <a:lnTo>
                    <a:pt x="4676775" y="2588945"/>
                  </a:lnTo>
                  <a:lnTo>
                    <a:pt x="4676775" y="2586317"/>
                  </a:lnTo>
                  <a:close/>
                </a:path>
                <a:path w="14820900" h="2592704">
                  <a:moveTo>
                    <a:pt x="4676775" y="1725358"/>
                  </a:moveTo>
                  <a:lnTo>
                    <a:pt x="4676318" y="1724240"/>
                  </a:lnTo>
                  <a:lnTo>
                    <a:pt x="4674451" y="1722374"/>
                  </a:lnTo>
                  <a:lnTo>
                    <a:pt x="4673333" y="1721916"/>
                  </a:lnTo>
                  <a:lnTo>
                    <a:pt x="4670704" y="1721916"/>
                  </a:lnTo>
                  <a:lnTo>
                    <a:pt x="4669587" y="1722374"/>
                  </a:lnTo>
                  <a:lnTo>
                    <a:pt x="4667720" y="1724240"/>
                  </a:lnTo>
                  <a:lnTo>
                    <a:pt x="4667250" y="1725358"/>
                  </a:lnTo>
                  <a:lnTo>
                    <a:pt x="4667250" y="1727987"/>
                  </a:lnTo>
                  <a:lnTo>
                    <a:pt x="4667720" y="1729117"/>
                  </a:lnTo>
                  <a:lnTo>
                    <a:pt x="4669587" y="1730971"/>
                  </a:lnTo>
                  <a:lnTo>
                    <a:pt x="4670704" y="1731441"/>
                  </a:lnTo>
                  <a:lnTo>
                    <a:pt x="4673333" y="1731441"/>
                  </a:lnTo>
                  <a:lnTo>
                    <a:pt x="4674451" y="1730971"/>
                  </a:lnTo>
                  <a:lnTo>
                    <a:pt x="4676318" y="1729117"/>
                  </a:lnTo>
                  <a:lnTo>
                    <a:pt x="4676775" y="1727987"/>
                  </a:lnTo>
                  <a:lnTo>
                    <a:pt x="4676775" y="1725358"/>
                  </a:lnTo>
                  <a:close/>
                </a:path>
                <a:path w="14820900" h="2592704">
                  <a:moveTo>
                    <a:pt x="4676775" y="864412"/>
                  </a:moveTo>
                  <a:lnTo>
                    <a:pt x="4676318" y="863282"/>
                  </a:lnTo>
                  <a:lnTo>
                    <a:pt x="4674451" y="861428"/>
                  </a:lnTo>
                  <a:lnTo>
                    <a:pt x="4673333" y="860958"/>
                  </a:lnTo>
                  <a:lnTo>
                    <a:pt x="4670704" y="860958"/>
                  </a:lnTo>
                  <a:lnTo>
                    <a:pt x="4669587" y="861428"/>
                  </a:lnTo>
                  <a:lnTo>
                    <a:pt x="4667720" y="863282"/>
                  </a:lnTo>
                  <a:lnTo>
                    <a:pt x="4667250" y="864412"/>
                  </a:lnTo>
                  <a:lnTo>
                    <a:pt x="4667250" y="867041"/>
                  </a:lnTo>
                  <a:lnTo>
                    <a:pt x="4667720" y="868159"/>
                  </a:lnTo>
                  <a:lnTo>
                    <a:pt x="4669587" y="870026"/>
                  </a:lnTo>
                  <a:lnTo>
                    <a:pt x="4670704" y="870483"/>
                  </a:lnTo>
                  <a:lnTo>
                    <a:pt x="4673333" y="870483"/>
                  </a:lnTo>
                  <a:lnTo>
                    <a:pt x="4674451" y="870026"/>
                  </a:lnTo>
                  <a:lnTo>
                    <a:pt x="4676318" y="868159"/>
                  </a:lnTo>
                  <a:lnTo>
                    <a:pt x="4676775" y="867041"/>
                  </a:lnTo>
                  <a:lnTo>
                    <a:pt x="4676775" y="864412"/>
                  </a:lnTo>
                  <a:close/>
                </a:path>
                <a:path w="14820900" h="2592704">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14820900" h="2592704">
                  <a:moveTo>
                    <a:pt x="4724400" y="2586317"/>
                  </a:moveTo>
                  <a:lnTo>
                    <a:pt x="4723943" y="2585199"/>
                  </a:lnTo>
                  <a:lnTo>
                    <a:pt x="4722076" y="2583332"/>
                  </a:lnTo>
                  <a:lnTo>
                    <a:pt x="4720958" y="2582862"/>
                  </a:lnTo>
                  <a:lnTo>
                    <a:pt x="4718329" y="2582862"/>
                  </a:lnTo>
                  <a:lnTo>
                    <a:pt x="4717212" y="2583332"/>
                  </a:lnTo>
                  <a:lnTo>
                    <a:pt x="4715345" y="2585199"/>
                  </a:lnTo>
                  <a:lnTo>
                    <a:pt x="4714875" y="2586317"/>
                  </a:lnTo>
                  <a:lnTo>
                    <a:pt x="4714875" y="2588945"/>
                  </a:lnTo>
                  <a:lnTo>
                    <a:pt x="4715345" y="2590063"/>
                  </a:lnTo>
                  <a:lnTo>
                    <a:pt x="4717212" y="2591930"/>
                  </a:lnTo>
                  <a:lnTo>
                    <a:pt x="4718329" y="2592387"/>
                  </a:lnTo>
                  <a:lnTo>
                    <a:pt x="4720958" y="2592387"/>
                  </a:lnTo>
                  <a:lnTo>
                    <a:pt x="4722076" y="2591930"/>
                  </a:lnTo>
                  <a:lnTo>
                    <a:pt x="4723943" y="2590063"/>
                  </a:lnTo>
                  <a:lnTo>
                    <a:pt x="4724400" y="2588945"/>
                  </a:lnTo>
                  <a:lnTo>
                    <a:pt x="4724400" y="2586317"/>
                  </a:lnTo>
                  <a:close/>
                </a:path>
                <a:path w="14820900" h="2592704">
                  <a:moveTo>
                    <a:pt x="4724400" y="1725358"/>
                  </a:moveTo>
                  <a:lnTo>
                    <a:pt x="4723943" y="1724240"/>
                  </a:lnTo>
                  <a:lnTo>
                    <a:pt x="4722076" y="1722374"/>
                  </a:lnTo>
                  <a:lnTo>
                    <a:pt x="4720958" y="1721916"/>
                  </a:lnTo>
                  <a:lnTo>
                    <a:pt x="4718329" y="1721916"/>
                  </a:lnTo>
                  <a:lnTo>
                    <a:pt x="4717212" y="1722374"/>
                  </a:lnTo>
                  <a:lnTo>
                    <a:pt x="4715345" y="1724240"/>
                  </a:lnTo>
                  <a:lnTo>
                    <a:pt x="4714875" y="1725358"/>
                  </a:lnTo>
                  <a:lnTo>
                    <a:pt x="4714875" y="1727987"/>
                  </a:lnTo>
                  <a:lnTo>
                    <a:pt x="4715345" y="1729117"/>
                  </a:lnTo>
                  <a:lnTo>
                    <a:pt x="4717212" y="1730971"/>
                  </a:lnTo>
                  <a:lnTo>
                    <a:pt x="4718329" y="1731441"/>
                  </a:lnTo>
                  <a:lnTo>
                    <a:pt x="4720958" y="1731441"/>
                  </a:lnTo>
                  <a:lnTo>
                    <a:pt x="4722076" y="1730971"/>
                  </a:lnTo>
                  <a:lnTo>
                    <a:pt x="4723943" y="1729117"/>
                  </a:lnTo>
                  <a:lnTo>
                    <a:pt x="4724400" y="1727987"/>
                  </a:lnTo>
                  <a:lnTo>
                    <a:pt x="4724400" y="1725358"/>
                  </a:lnTo>
                  <a:close/>
                </a:path>
                <a:path w="14820900" h="2592704">
                  <a:moveTo>
                    <a:pt x="4724400" y="864412"/>
                  </a:moveTo>
                  <a:lnTo>
                    <a:pt x="4723943" y="863282"/>
                  </a:lnTo>
                  <a:lnTo>
                    <a:pt x="4722076" y="861428"/>
                  </a:lnTo>
                  <a:lnTo>
                    <a:pt x="4720958" y="860958"/>
                  </a:lnTo>
                  <a:lnTo>
                    <a:pt x="4718329" y="860958"/>
                  </a:lnTo>
                  <a:lnTo>
                    <a:pt x="4717212" y="861428"/>
                  </a:lnTo>
                  <a:lnTo>
                    <a:pt x="4715345" y="863282"/>
                  </a:lnTo>
                  <a:lnTo>
                    <a:pt x="4714875" y="864412"/>
                  </a:lnTo>
                  <a:lnTo>
                    <a:pt x="4714875" y="867041"/>
                  </a:lnTo>
                  <a:lnTo>
                    <a:pt x="4715345" y="868159"/>
                  </a:lnTo>
                  <a:lnTo>
                    <a:pt x="4717212" y="870026"/>
                  </a:lnTo>
                  <a:lnTo>
                    <a:pt x="4718329" y="870483"/>
                  </a:lnTo>
                  <a:lnTo>
                    <a:pt x="4720958" y="870483"/>
                  </a:lnTo>
                  <a:lnTo>
                    <a:pt x="4722076" y="870026"/>
                  </a:lnTo>
                  <a:lnTo>
                    <a:pt x="4723943" y="868159"/>
                  </a:lnTo>
                  <a:lnTo>
                    <a:pt x="4724400" y="867041"/>
                  </a:lnTo>
                  <a:lnTo>
                    <a:pt x="4724400" y="864412"/>
                  </a:lnTo>
                  <a:close/>
                </a:path>
                <a:path w="14820900" h="2592704">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14820900" h="2592704">
                  <a:moveTo>
                    <a:pt x="4772025" y="2586317"/>
                  </a:moveTo>
                  <a:lnTo>
                    <a:pt x="4771568" y="2585199"/>
                  </a:lnTo>
                  <a:lnTo>
                    <a:pt x="4769701" y="2583332"/>
                  </a:lnTo>
                  <a:lnTo>
                    <a:pt x="4768583" y="2582862"/>
                  </a:lnTo>
                  <a:lnTo>
                    <a:pt x="4765954" y="2582862"/>
                  </a:lnTo>
                  <a:lnTo>
                    <a:pt x="4764824" y="2583332"/>
                  </a:lnTo>
                  <a:lnTo>
                    <a:pt x="4762970" y="2585199"/>
                  </a:lnTo>
                  <a:lnTo>
                    <a:pt x="4762500" y="2586317"/>
                  </a:lnTo>
                  <a:lnTo>
                    <a:pt x="4762500" y="2588945"/>
                  </a:lnTo>
                  <a:lnTo>
                    <a:pt x="4762970" y="2590063"/>
                  </a:lnTo>
                  <a:lnTo>
                    <a:pt x="4764824" y="2591930"/>
                  </a:lnTo>
                  <a:lnTo>
                    <a:pt x="4765954" y="2592387"/>
                  </a:lnTo>
                  <a:lnTo>
                    <a:pt x="4768583" y="2592387"/>
                  </a:lnTo>
                  <a:lnTo>
                    <a:pt x="4769701" y="2591930"/>
                  </a:lnTo>
                  <a:lnTo>
                    <a:pt x="4771568" y="2590063"/>
                  </a:lnTo>
                  <a:lnTo>
                    <a:pt x="4772025" y="2588945"/>
                  </a:lnTo>
                  <a:lnTo>
                    <a:pt x="4772025" y="2586317"/>
                  </a:lnTo>
                  <a:close/>
                </a:path>
                <a:path w="14820900" h="2592704">
                  <a:moveTo>
                    <a:pt x="4772025" y="1725358"/>
                  </a:moveTo>
                  <a:lnTo>
                    <a:pt x="4771568" y="1724240"/>
                  </a:lnTo>
                  <a:lnTo>
                    <a:pt x="4769701" y="1722374"/>
                  </a:lnTo>
                  <a:lnTo>
                    <a:pt x="4768583" y="1721916"/>
                  </a:lnTo>
                  <a:lnTo>
                    <a:pt x="4765954" y="1721916"/>
                  </a:lnTo>
                  <a:lnTo>
                    <a:pt x="4764824" y="1722374"/>
                  </a:lnTo>
                  <a:lnTo>
                    <a:pt x="4762970" y="1724240"/>
                  </a:lnTo>
                  <a:lnTo>
                    <a:pt x="4762500" y="1725358"/>
                  </a:lnTo>
                  <a:lnTo>
                    <a:pt x="4762500" y="1727987"/>
                  </a:lnTo>
                  <a:lnTo>
                    <a:pt x="4762970" y="1729117"/>
                  </a:lnTo>
                  <a:lnTo>
                    <a:pt x="4764824" y="1730971"/>
                  </a:lnTo>
                  <a:lnTo>
                    <a:pt x="4765954" y="1731441"/>
                  </a:lnTo>
                  <a:lnTo>
                    <a:pt x="4768583" y="1731441"/>
                  </a:lnTo>
                  <a:lnTo>
                    <a:pt x="4769701" y="1730971"/>
                  </a:lnTo>
                  <a:lnTo>
                    <a:pt x="4771568" y="1729117"/>
                  </a:lnTo>
                  <a:lnTo>
                    <a:pt x="4772025" y="1727987"/>
                  </a:lnTo>
                  <a:lnTo>
                    <a:pt x="4772025" y="1725358"/>
                  </a:lnTo>
                  <a:close/>
                </a:path>
                <a:path w="14820900" h="2592704">
                  <a:moveTo>
                    <a:pt x="4772025" y="864412"/>
                  </a:moveTo>
                  <a:lnTo>
                    <a:pt x="4771568" y="863282"/>
                  </a:lnTo>
                  <a:lnTo>
                    <a:pt x="4769701" y="861428"/>
                  </a:lnTo>
                  <a:lnTo>
                    <a:pt x="4768583" y="860958"/>
                  </a:lnTo>
                  <a:lnTo>
                    <a:pt x="4765954" y="860958"/>
                  </a:lnTo>
                  <a:lnTo>
                    <a:pt x="4764824" y="861428"/>
                  </a:lnTo>
                  <a:lnTo>
                    <a:pt x="4762970" y="863282"/>
                  </a:lnTo>
                  <a:lnTo>
                    <a:pt x="4762500" y="864412"/>
                  </a:lnTo>
                  <a:lnTo>
                    <a:pt x="4762500" y="867041"/>
                  </a:lnTo>
                  <a:lnTo>
                    <a:pt x="4762970" y="868159"/>
                  </a:lnTo>
                  <a:lnTo>
                    <a:pt x="4764824" y="870026"/>
                  </a:lnTo>
                  <a:lnTo>
                    <a:pt x="4765954" y="870483"/>
                  </a:lnTo>
                  <a:lnTo>
                    <a:pt x="4768583" y="870483"/>
                  </a:lnTo>
                  <a:lnTo>
                    <a:pt x="4769701" y="870026"/>
                  </a:lnTo>
                  <a:lnTo>
                    <a:pt x="4771568" y="868159"/>
                  </a:lnTo>
                  <a:lnTo>
                    <a:pt x="4772025" y="867041"/>
                  </a:lnTo>
                  <a:lnTo>
                    <a:pt x="4772025" y="864412"/>
                  </a:lnTo>
                  <a:close/>
                </a:path>
                <a:path w="14820900" h="2592704">
                  <a:moveTo>
                    <a:pt x="4772025" y="3454"/>
                  </a:moveTo>
                  <a:lnTo>
                    <a:pt x="4771568" y="2336"/>
                  </a:lnTo>
                  <a:lnTo>
                    <a:pt x="4769701" y="469"/>
                  </a:lnTo>
                  <a:lnTo>
                    <a:pt x="4768583" y="0"/>
                  </a:lnTo>
                  <a:lnTo>
                    <a:pt x="4765954" y="0"/>
                  </a:lnTo>
                  <a:lnTo>
                    <a:pt x="4764824" y="469"/>
                  </a:lnTo>
                  <a:lnTo>
                    <a:pt x="4762970" y="2336"/>
                  </a:lnTo>
                  <a:lnTo>
                    <a:pt x="4762500" y="3454"/>
                  </a:lnTo>
                  <a:lnTo>
                    <a:pt x="4762500" y="6083"/>
                  </a:lnTo>
                  <a:lnTo>
                    <a:pt x="4762970" y="7200"/>
                  </a:lnTo>
                  <a:lnTo>
                    <a:pt x="4764824" y="9067"/>
                  </a:lnTo>
                  <a:lnTo>
                    <a:pt x="4765954" y="9525"/>
                  </a:lnTo>
                  <a:lnTo>
                    <a:pt x="4768583" y="9525"/>
                  </a:lnTo>
                  <a:lnTo>
                    <a:pt x="4769701" y="9067"/>
                  </a:lnTo>
                  <a:lnTo>
                    <a:pt x="4771568" y="7200"/>
                  </a:lnTo>
                  <a:lnTo>
                    <a:pt x="4772025" y="6083"/>
                  </a:lnTo>
                  <a:lnTo>
                    <a:pt x="4772025" y="3454"/>
                  </a:lnTo>
                  <a:close/>
                </a:path>
                <a:path w="14820900" h="2592704">
                  <a:moveTo>
                    <a:pt x="4819650" y="2586317"/>
                  </a:moveTo>
                  <a:lnTo>
                    <a:pt x="4819193" y="2585199"/>
                  </a:lnTo>
                  <a:lnTo>
                    <a:pt x="4817326" y="2583332"/>
                  </a:lnTo>
                  <a:lnTo>
                    <a:pt x="4816208" y="2582862"/>
                  </a:lnTo>
                  <a:lnTo>
                    <a:pt x="4813579" y="2582862"/>
                  </a:lnTo>
                  <a:lnTo>
                    <a:pt x="4812449" y="2583332"/>
                  </a:lnTo>
                  <a:lnTo>
                    <a:pt x="4810595" y="2585199"/>
                  </a:lnTo>
                  <a:lnTo>
                    <a:pt x="4810125" y="2586317"/>
                  </a:lnTo>
                  <a:lnTo>
                    <a:pt x="4810125" y="2588945"/>
                  </a:lnTo>
                  <a:lnTo>
                    <a:pt x="4810595" y="2590063"/>
                  </a:lnTo>
                  <a:lnTo>
                    <a:pt x="4812449" y="2591930"/>
                  </a:lnTo>
                  <a:lnTo>
                    <a:pt x="4813579" y="2592387"/>
                  </a:lnTo>
                  <a:lnTo>
                    <a:pt x="4816208" y="2592387"/>
                  </a:lnTo>
                  <a:lnTo>
                    <a:pt x="4817326" y="2591930"/>
                  </a:lnTo>
                  <a:lnTo>
                    <a:pt x="4819193" y="2590063"/>
                  </a:lnTo>
                  <a:lnTo>
                    <a:pt x="4819650" y="2588945"/>
                  </a:lnTo>
                  <a:lnTo>
                    <a:pt x="4819650" y="2586317"/>
                  </a:lnTo>
                  <a:close/>
                </a:path>
                <a:path w="14820900" h="2592704">
                  <a:moveTo>
                    <a:pt x="4819650" y="1725358"/>
                  </a:moveTo>
                  <a:lnTo>
                    <a:pt x="4819193" y="1724240"/>
                  </a:lnTo>
                  <a:lnTo>
                    <a:pt x="4817326" y="1722374"/>
                  </a:lnTo>
                  <a:lnTo>
                    <a:pt x="4816208" y="1721916"/>
                  </a:lnTo>
                  <a:lnTo>
                    <a:pt x="4813579" y="1721916"/>
                  </a:lnTo>
                  <a:lnTo>
                    <a:pt x="4812449" y="1722374"/>
                  </a:lnTo>
                  <a:lnTo>
                    <a:pt x="4810595" y="1724240"/>
                  </a:lnTo>
                  <a:lnTo>
                    <a:pt x="4810125" y="1725358"/>
                  </a:lnTo>
                  <a:lnTo>
                    <a:pt x="4810125" y="1727987"/>
                  </a:lnTo>
                  <a:lnTo>
                    <a:pt x="4810595" y="1729117"/>
                  </a:lnTo>
                  <a:lnTo>
                    <a:pt x="4812449" y="1730971"/>
                  </a:lnTo>
                  <a:lnTo>
                    <a:pt x="4813579" y="1731441"/>
                  </a:lnTo>
                  <a:lnTo>
                    <a:pt x="4816208" y="1731441"/>
                  </a:lnTo>
                  <a:lnTo>
                    <a:pt x="4817326" y="1730971"/>
                  </a:lnTo>
                  <a:lnTo>
                    <a:pt x="4819193" y="1729117"/>
                  </a:lnTo>
                  <a:lnTo>
                    <a:pt x="4819650" y="1727987"/>
                  </a:lnTo>
                  <a:lnTo>
                    <a:pt x="4819650" y="1725358"/>
                  </a:lnTo>
                  <a:close/>
                </a:path>
                <a:path w="14820900" h="2592704">
                  <a:moveTo>
                    <a:pt x="4819650" y="864412"/>
                  </a:moveTo>
                  <a:lnTo>
                    <a:pt x="4819193" y="863282"/>
                  </a:lnTo>
                  <a:lnTo>
                    <a:pt x="4817326" y="861428"/>
                  </a:lnTo>
                  <a:lnTo>
                    <a:pt x="4816208" y="860958"/>
                  </a:lnTo>
                  <a:lnTo>
                    <a:pt x="4813579" y="860958"/>
                  </a:lnTo>
                  <a:lnTo>
                    <a:pt x="4812449" y="861428"/>
                  </a:lnTo>
                  <a:lnTo>
                    <a:pt x="4810595" y="863282"/>
                  </a:lnTo>
                  <a:lnTo>
                    <a:pt x="4810125" y="864412"/>
                  </a:lnTo>
                  <a:lnTo>
                    <a:pt x="4810125" y="867041"/>
                  </a:lnTo>
                  <a:lnTo>
                    <a:pt x="4810595" y="868159"/>
                  </a:lnTo>
                  <a:lnTo>
                    <a:pt x="4812449" y="870026"/>
                  </a:lnTo>
                  <a:lnTo>
                    <a:pt x="4813579" y="870483"/>
                  </a:lnTo>
                  <a:lnTo>
                    <a:pt x="4816208" y="870483"/>
                  </a:lnTo>
                  <a:lnTo>
                    <a:pt x="4817326" y="870026"/>
                  </a:lnTo>
                  <a:lnTo>
                    <a:pt x="4819193" y="868159"/>
                  </a:lnTo>
                  <a:lnTo>
                    <a:pt x="4819650" y="867041"/>
                  </a:lnTo>
                  <a:lnTo>
                    <a:pt x="4819650" y="864412"/>
                  </a:lnTo>
                  <a:close/>
                </a:path>
                <a:path w="14820900" h="2592704">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14820900" h="2592704">
                  <a:moveTo>
                    <a:pt x="4867275" y="2586317"/>
                  </a:moveTo>
                  <a:lnTo>
                    <a:pt x="4866818" y="2585199"/>
                  </a:lnTo>
                  <a:lnTo>
                    <a:pt x="4864951" y="2583332"/>
                  </a:lnTo>
                  <a:lnTo>
                    <a:pt x="4863833" y="2582862"/>
                  </a:lnTo>
                  <a:lnTo>
                    <a:pt x="4861204" y="2582862"/>
                  </a:lnTo>
                  <a:lnTo>
                    <a:pt x="4860074" y="2583332"/>
                  </a:lnTo>
                  <a:lnTo>
                    <a:pt x="4858220" y="2585199"/>
                  </a:lnTo>
                  <a:lnTo>
                    <a:pt x="4857750" y="2586317"/>
                  </a:lnTo>
                  <a:lnTo>
                    <a:pt x="4857750" y="2588945"/>
                  </a:lnTo>
                  <a:lnTo>
                    <a:pt x="4858220" y="2590063"/>
                  </a:lnTo>
                  <a:lnTo>
                    <a:pt x="4860074" y="2591930"/>
                  </a:lnTo>
                  <a:lnTo>
                    <a:pt x="4861204" y="2592387"/>
                  </a:lnTo>
                  <a:lnTo>
                    <a:pt x="4863833" y="2592387"/>
                  </a:lnTo>
                  <a:lnTo>
                    <a:pt x="4864951" y="2591930"/>
                  </a:lnTo>
                  <a:lnTo>
                    <a:pt x="4866818" y="2590063"/>
                  </a:lnTo>
                  <a:lnTo>
                    <a:pt x="4867275" y="2588945"/>
                  </a:lnTo>
                  <a:lnTo>
                    <a:pt x="4867275" y="2586317"/>
                  </a:lnTo>
                  <a:close/>
                </a:path>
                <a:path w="14820900" h="2592704">
                  <a:moveTo>
                    <a:pt x="4867275" y="1725358"/>
                  </a:moveTo>
                  <a:lnTo>
                    <a:pt x="4866818" y="1724240"/>
                  </a:lnTo>
                  <a:lnTo>
                    <a:pt x="4864951" y="1722374"/>
                  </a:lnTo>
                  <a:lnTo>
                    <a:pt x="4863833" y="1721916"/>
                  </a:lnTo>
                  <a:lnTo>
                    <a:pt x="4861204" y="1721916"/>
                  </a:lnTo>
                  <a:lnTo>
                    <a:pt x="4860074" y="1722374"/>
                  </a:lnTo>
                  <a:lnTo>
                    <a:pt x="4858220" y="1724240"/>
                  </a:lnTo>
                  <a:lnTo>
                    <a:pt x="4857750" y="1725358"/>
                  </a:lnTo>
                  <a:lnTo>
                    <a:pt x="4857750" y="1727987"/>
                  </a:lnTo>
                  <a:lnTo>
                    <a:pt x="4858220" y="1729117"/>
                  </a:lnTo>
                  <a:lnTo>
                    <a:pt x="4860074" y="1730971"/>
                  </a:lnTo>
                  <a:lnTo>
                    <a:pt x="4861204" y="1731441"/>
                  </a:lnTo>
                  <a:lnTo>
                    <a:pt x="4863833" y="1731441"/>
                  </a:lnTo>
                  <a:lnTo>
                    <a:pt x="4864951" y="1730971"/>
                  </a:lnTo>
                  <a:lnTo>
                    <a:pt x="4866818" y="1729117"/>
                  </a:lnTo>
                  <a:lnTo>
                    <a:pt x="4867275" y="1727987"/>
                  </a:lnTo>
                  <a:lnTo>
                    <a:pt x="4867275" y="1725358"/>
                  </a:lnTo>
                  <a:close/>
                </a:path>
                <a:path w="14820900" h="2592704">
                  <a:moveTo>
                    <a:pt x="4867275" y="864412"/>
                  </a:moveTo>
                  <a:lnTo>
                    <a:pt x="4866818" y="863282"/>
                  </a:lnTo>
                  <a:lnTo>
                    <a:pt x="4864951" y="861428"/>
                  </a:lnTo>
                  <a:lnTo>
                    <a:pt x="4863833" y="860958"/>
                  </a:lnTo>
                  <a:lnTo>
                    <a:pt x="4861204" y="860958"/>
                  </a:lnTo>
                  <a:lnTo>
                    <a:pt x="4860074" y="861428"/>
                  </a:lnTo>
                  <a:lnTo>
                    <a:pt x="4858220" y="863282"/>
                  </a:lnTo>
                  <a:lnTo>
                    <a:pt x="4857750" y="864412"/>
                  </a:lnTo>
                  <a:lnTo>
                    <a:pt x="4857750" y="867041"/>
                  </a:lnTo>
                  <a:lnTo>
                    <a:pt x="4858220" y="868159"/>
                  </a:lnTo>
                  <a:lnTo>
                    <a:pt x="4860074" y="870026"/>
                  </a:lnTo>
                  <a:lnTo>
                    <a:pt x="4861204" y="870483"/>
                  </a:lnTo>
                  <a:lnTo>
                    <a:pt x="4863833" y="870483"/>
                  </a:lnTo>
                  <a:lnTo>
                    <a:pt x="4864951" y="870026"/>
                  </a:lnTo>
                  <a:lnTo>
                    <a:pt x="4866818" y="868159"/>
                  </a:lnTo>
                  <a:lnTo>
                    <a:pt x="4867275" y="867041"/>
                  </a:lnTo>
                  <a:lnTo>
                    <a:pt x="4867275" y="864412"/>
                  </a:lnTo>
                  <a:close/>
                </a:path>
                <a:path w="14820900" h="2592704">
                  <a:moveTo>
                    <a:pt x="4867275" y="3454"/>
                  </a:moveTo>
                  <a:lnTo>
                    <a:pt x="4866818" y="2336"/>
                  </a:lnTo>
                  <a:lnTo>
                    <a:pt x="4864951" y="469"/>
                  </a:lnTo>
                  <a:lnTo>
                    <a:pt x="4863833" y="0"/>
                  </a:lnTo>
                  <a:lnTo>
                    <a:pt x="4861204" y="0"/>
                  </a:lnTo>
                  <a:lnTo>
                    <a:pt x="4860074" y="469"/>
                  </a:lnTo>
                  <a:lnTo>
                    <a:pt x="4858220" y="2336"/>
                  </a:lnTo>
                  <a:lnTo>
                    <a:pt x="4857750" y="3454"/>
                  </a:lnTo>
                  <a:lnTo>
                    <a:pt x="4857750" y="6083"/>
                  </a:lnTo>
                  <a:lnTo>
                    <a:pt x="4858220" y="7200"/>
                  </a:lnTo>
                  <a:lnTo>
                    <a:pt x="4860074" y="9067"/>
                  </a:lnTo>
                  <a:lnTo>
                    <a:pt x="4861204" y="9525"/>
                  </a:lnTo>
                  <a:lnTo>
                    <a:pt x="4863833" y="9525"/>
                  </a:lnTo>
                  <a:lnTo>
                    <a:pt x="4864951" y="9067"/>
                  </a:lnTo>
                  <a:lnTo>
                    <a:pt x="4866818" y="7200"/>
                  </a:lnTo>
                  <a:lnTo>
                    <a:pt x="4867275" y="6083"/>
                  </a:lnTo>
                  <a:lnTo>
                    <a:pt x="4867275" y="3454"/>
                  </a:lnTo>
                  <a:close/>
                </a:path>
                <a:path w="14820900" h="2592704">
                  <a:moveTo>
                    <a:pt x="4914900" y="2586317"/>
                  </a:moveTo>
                  <a:lnTo>
                    <a:pt x="4914443" y="2585199"/>
                  </a:lnTo>
                  <a:lnTo>
                    <a:pt x="4912576" y="2583332"/>
                  </a:lnTo>
                  <a:lnTo>
                    <a:pt x="4911458" y="2582862"/>
                  </a:lnTo>
                  <a:lnTo>
                    <a:pt x="4908829" y="2582862"/>
                  </a:lnTo>
                  <a:lnTo>
                    <a:pt x="4907699" y="2583332"/>
                  </a:lnTo>
                  <a:lnTo>
                    <a:pt x="4905845" y="2585199"/>
                  </a:lnTo>
                  <a:lnTo>
                    <a:pt x="4905375" y="2586317"/>
                  </a:lnTo>
                  <a:lnTo>
                    <a:pt x="4905375" y="2588945"/>
                  </a:lnTo>
                  <a:lnTo>
                    <a:pt x="4905845" y="2590063"/>
                  </a:lnTo>
                  <a:lnTo>
                    <a:pt x="4907699" y="2591930"/>
                  </a:lnTo>
                  <a:lnTo>
                    <a:pt x="4908829" y="2592387"/>
                  </a:lnTo>
                  <a:lnTo>
                    <a:pt x="4911458" y="2592387"/>
                  </a:lnTo>
                  <a:lnTo>
                    <a:pt x="4912576" y="2591930"/>
                  </a:lnTo>
                  <a:lnTo>
                    <a:pt x="4914443" y="2590063"/>
                  </a:lnTo>
                  <a:lnTo>
                    <a:pt x="4914900" y="2588945"/>
                  </a:lnTo>
                  <a:lnTo>
                    <a:pt x="4914900" y="2586317"/>
                  </a:lnTo>
                  <a:close/>
                </a:path>
                <a:path w="14820900" h="2592704">
                  <a:moveTo>
                    <a:pt x="4914900" y="1725358"/>
                  </a:moveTo>
                  <a:lnTo>
                    <a:pt x="4914443" y="1724240"/>
                  </a:lnTo>
                  <a:lnTo>
                    <a:pt x="4912576" y="1722374"/>
                  </a:lnTo>
                  <a:lnTo>
                    <a:pt x="4911458" y="1721916"/>
                  </a:lnTo>
                  <a:lnTo>
                    <a:pt x="4908829" y="1721916"/>
                  </a:lnTo>
                  <a:lnTo>
                    <a:pt x="4907699" y="1722374"/>
                  </a:lnTo>
                  <a:lnTo>
                    <a:pt x="4905845" y="1724240"/>
                  </a:lnTo>
                  <a:lnTo>
                    <a:pt x="4905375" y="1725358"/>
                  </a:lnTo>
                  <a:lnTo>
                    <a:pt x="4905375" y="1727987"/>
                  </a:lnTo>
                  <a:lnTo>
                    <a:pt x="4905845" y="1729117"/>
                  </a:lnTo>
                  <a:lnTo>
                    <a:pt x="4907699" y="1730971"/>
                  </a:lnTo>
                  <a:lnTo>
                    <a:pt x="4908829" y="1731441"/>
                  </a:lnTo>
                  <a:lnTo>
                    <a:pt x="4911458" y="1731441"/>
                  </a:lnTo>
                  <a:lnTo>
                    <a:pt x="4912576" y="1730971"/>
                  </a:lnTo>
                  <a:lnTo>
                    <a:pt x="4914443" y="1729117"/>
                  </a:lnTo>
                  <a:lnTo>
                    <a:pt x="4914900" y="1727987"/>
                  </a:lnTo>
                  <a:lnTo>
                    <a:pt x="4914900" y="1725358"/>
                  </a:lnTo>
                  <a:close/>
                </a:path>
                <a:path w="14820900" h="2592704">
                  <a:moveTo>
                    <a:pt x="4914900" y="864412"/>
                  </a:moveTo>
                  <a:lnTo>
                    <a:pt x="4914443" y="863282"/>
                  </a:lnTo>
                  <a:lnTo>
                    <a:pt x="4912576" y="861428"/>
                  </a:lnTo>
                  <a:lnTo>
                    <a:pt x="4911458" y="860958"/>
                  </a:lnTo>
                  <a:lnTo>
                    <a:pt x="4908829" y="860958"/>
                  </a:lnTo>
                  <a:lnTo>
                    <a:pt x="4907699" y="861428"/>
                  </a:lnTo>
                  <a:lnTo>
                    <a:pt x="4905845" y="863282"/>
                  </a:lnTo>
                  <a:lnTo>
                    <a:pt x="4905375" y="864412"/>
                  </a:lnTo>
                  <a:lnTo>
                    <a:pt x="4905375" y="867041"/>
                  </a:lnTo>
                  <a:lnTo>
                    <a:pt x="4905845" y="868159"/>
                  </a:lnTo>
                  <a:lnTo>
                    <a:pt x="4907699" y="870026"/>
                  </a:lnTo>
                  <a:lnTo>
                    <a:pt x="4908829" y="870483"/>
                  </a:lnTo>
                  <a:lnTo>
                    <a:pt x="4911458" y="870483"/>
                  </a:lnTo>
                  <a:lnTo>
                    <a:pt x="4912576" y="870026"/>
                  </a:lnTo>
                  <a:lnTo>
                    <a:pt x="4914443" y="868159"/>
                  </a:lnTo>
                  <a:lnTo>
                    <a:pt x="4914900" y="867041"/>
                  </a:lnTo>
                  <a:lnTo>
                    <a:pt x="4914900" y="864412"/>
                  </a:lnTo>
                  <a:close/>
                </a:path>
                <a:path w="14820900" h="2592704">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14820900" h="2592704">
                  <a:moveTo>
                    <a:pt x="4962525" y="2586317"/>
                  </a:moveTo>
                  <a:lnTo>
                    <a:pt x="4962068" y="2585199"/>
                  </a:lnTo>
                  <a:lnTo>
                    <a:pt x="4960201" y="2583332"/>
                  </a:lnTo>
                  <a:lnTo>
                    <a:pt x="4959083" y="2582862"/>
                  </a:lnTo>
                  <a:lnTo>
                    <a:pt x="4956454" y="2582862"/>
                  </a:lnTo>
                  <a:lnTo>
                    <a:pt x="4955324" y="2583332"/>
                  </a:lnTo>
                  <a:lnTo>
                    <a:pt x="4953470" y="2585199"/>
                  </a:lnTo>
                  <a:lnTo>
                    <a:pt x="4953000" y="2586317"/>
                  </a:lnTo>
                  <a:lnTo>
                    <a:pt x="4953000" y="2588945"/>
                  </a:lnTo>
                  <a:lnTo>
                    <a:pt x="4953470" y="2590063"/>
                  </a:lnTo>
                  <a:lnTo>
                    <a:pt x="4955324" y="2591930"/>
                  </a:lnTo>
                  <a:lnTo>
                    <a:pt x="4956454" y="2592387"/>
                  </a:lnTo>
                  <a:lnTo>
                    <a:pt x="4959083" y="2592387"/>
                  </a:lnTo>
                  <a:lnTo>
                    <a:pt x="4960201" y="2591930"/>
                  </a:lnTo>
                  <a:lnTo>
                    <a:pt x="4962068" y="2590063"/>
                  </a:lnTo>
                  <a:lnTo>
                    <a:pt x="4962525" y="2588945"/>
                  </a:lnTo>
                  <a:lnTo>
                    <a:pt x="4962525" y="2586317"/>
                  </a:lnTo>
                  <a:close/>
                </a:path>
                <a:path w="14820900" h="2592704">
                  <a:moveTo>
                    <a:pt x="4962525" y="1725358"/>
                  </a:moveTo>
                  <a:lnTo>
                    <a:pt x="4962068" y="1724240"/>
                  </a:lnTo>
                  <a:lnTo>
                    <a:pt x="4960201" y="1722374"/>
                  </a:lnTo>
                  <a:lnTo>
                    <a:pt x="4959083" y="1721916"/>
                  </a:lnTo>
                  <a:lnTo>
                    <a:pt x="4956454" y="1721916"/>
                  </a:lnTo>
                  <a:lnTo>
                    <a:pt x="4955324" y="1722374"/>
                  </a:lnTo>
                  <a:lnTo>
                    <a:pt x="4953470" y="1724240"/>
                  </a:lnTo>
                  <a:lnTo>
                    <a:pt x="4953000" y="1725358"/>
                  </a:lnTo>
                  <a:lnTo>
                    <a:pt x="4953000" y="1727987"/>
                  </a:lnTo>
                  <a:lnTo>
                    <a:pt x="4953470" y="1729117"/>
                  </a:lnTo>
                  <a:lnTo>
                    <a:pt x="4955324" y="1730971"/>
                  </a:lnTo>
                  <a:lnTo>
                    <a:pt x="4956454" y="1731441"/>
                  </a:lnTo>
                  <a:lnTo>
                    <a:pt x="4959083" y="1731441"/>
                  </a:lnTo>
                  <a:lnTo>
                    <a:pt x="4960201" y="1730971"/>
                  </a:lnTo>
                  <a:lnTo>
                    <a:pt x="4962068" y="1729117"/>
                  </a:lnTo>
                  <a:lnTo>
                    <a:pt x="4962525" y="1727987"/>
                  </a:lnTo>
                  <a:lnTo>
                    <a:pt x="4962525" y="1725358"/>
                  </a:lnTo>
                  <a:close/>
                </a:path>
                <a:path w="14820900" h="2592704">
                  <a:moveTo>
                    <a:pt x="4962525" y="864412"/>
                  </a:moveTo>
                  <a:lnTo>
                    <a:pt x="4962068" y="863282"/>
                  </a:lnTo>
                  <a:lnTo>
                    <a:pt x="4960201" y="861428"/>
                  </a:lnTo>
                  <a:lnTo>
                    <a:pt x="4959083" y="860958"/>
                  </a:lnTo>
                  <a:lnTo>
                    <a:pt x="4956454" y="860958"/>
                  </a:lnTo>
                  <a:lnTo>
                    <a:pt x="4955324" y="861428"/>
                  </a:lnTo>
                  <a:lnTo>
                    <a:pt x="4953470" y="863282"/>
                  </a:lnTo>
                  <a:lnTo>
                    <a:pt x="4953000" y="864412"/>
                  </a:lnTo>
                  <a:lnTo>
                    <a:pt x="4953000" y="867041"/>
                  </a:lnTo>
                  <a:lnTo>
                    <a:pt x="4953470" y="868159"/>
                  </a:lnTo>
                  <a:lnTo>
                    <a:pt x="4955324" y="870026"/>
                  </a:lnTo>
                  <a:lnTo>
                    <a:pt x="4956454" y="870483"/>
                  </a:lnTo>
                  <a:lnTo>
                    <a:pt x="4959083" y="870483"/>
                  </a:lnTo>
                  <a:lnTo>
                    <a:pt x="4960201" y="870026"/>
                  </a:lnTo>
                  <a:lnTo>
                    <a:pt x="4962068" y="868159"/>
                  </a:lnTo>
                  <a:lnTo>
                    <a:pt x="4962525" y="867041"/>
                  </a:lnTo>
                  <a:lnTo>
                    <a:pt x="4962525" y="864412"/>
                  </a:lnTo>
                  <a:close/>
                </a:path>
                <a:path w="14820900" h="2592704">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14820900" h="2592704">
                  <a:moveTo>
                    <a:pt x="5010150" y="2586317"/>
                  </a:moveTo>
                  <a:lnTo>
                    <a:pt x="5009693" y="2585199"/>
                  </a:lnTo>
                  <a:lnTo>
                    <a:pt x="5007826" y="2583332"/>
                  </a:lnTo>
                  <a:lnTo>
                    <a:pt x="5006708" y="2582862"/>
                  </a:lnTo>
                  <a:lnTo>
                    <a:pt x="5004079" y="2582862"/>
                  </a:lnTo>
                  <a:lnTo>
                    <a:pt x="5002949" y="2583332"/>
                  </a:lnTo>
                  <a:lnTo>
                    <a:pt x="5001095" y="2585199"/>
                  </a:lnTo>
                  <a:lnTo>
                    <a:pt x="5000625" y="2586317"/>
                  </a:lnTo>
                  <a:lnTo>
                    <a:pt x="5000625" y="2588945"/>
                  </a:lnTo>
                  <a:lnTo>
                    <a:pt x="5001095" y="2590063"/>
                  </a:lnTo>
                  <a:lnTo>
                    <a:pt x="5002949" y="2591930"/>
                  </a:lnTo>
                  <a:lnTo>
                    <a:pt x="5004079" y="2592387"/>
                  </a:lnTo>
                  <a:lnTo>
                    <a:pt x="5006708" y="2592387"/>
                  </a:lnTo>
                  <a:lnTo>
                    <a:pt x="5007826" y="2591930"/>
                  </a:lnTo>
                  <a:lnTo>
                    <a:pt x="5009693" y="2590063"/>
                  </a:lnTo>
                  <a:lnTo>
                    <a:pt x="5010150" y="2588945"/>
                  </a:lnTo>
                  <a:lnTo>
                    <a:pt x="5010150" y="2586317"/>
                  </a:lnTo>
                  <a:close/>
                </a:path>
                <a:path w="14820900" h="2592704">
                  <a:moveTo>
                    <a:pt x="5010150" y="1725358"/>
                  </a:moveTo>
                  <a:lnTo>
                    <a:pt x="5009693" y="1724240"/>
                  </a:lnTo>
                  <a:lnTo>
                    <a:pt x="5007826" y="1722374"/>
                  </a:lnTo>
                  <a:lnTo>
                    <a:pt x="5006708" y="1721916"/>
                  </a:lnTo>
                  <a:lnTo>
                    <a:pt x="5004079" y="1721916"/>
                  </a:lnTo>
                  <a:lnTo>
                    <a:pt x="5002949" y="1722374"/>
                  </a:lnTo>
                  <a:lnTo>
                    <a:pt x="5001095" y="1724240"/>
                  </a:lnTo>
                  <a:lnTo>
                    <a:pt x="5000625" y="1725358"/>
                  </a:lnTo>
                  <a:lnTo>
                    <a:pt x="5000625" y="1727987"/>
                  </a:lnTo>
                  <a:lnTo>
                    <a:pt x="5001095" y="1729117"/>
                  </a:lnTo>
                  <a:lnTo>
                    <a:pt x="5002949" y="1730971"/>
                  </a:lnTo>
                  <a:lnTo>
                    <a:pt x="5004079" y="1731441"/>
                  </a:lnTo>
                  <a:lnTo>
                    <a:pt x="5006708" y="1731441"/>
                  </a:lnTo>
                  <a:lnTo>
                    <a:pt x="5007826" y="1730971"/>
                  </a:lnTo>
                  <a:lnTo>
                    <a:pt x="5009693" y="1729117"/>
                  </a:lnTo>
                  <a:lnTo>
                    <a:pt x="5010150" y="1727987"/>
                  </a:lnTo>
                  <a:lnTo>
                    <a:pt x="5010150" y="1725358"/>
                  </a:lnTo>
                  <a:close/>
                </a:path>
                <a:path w="14820900" h="2592704">
                  <a:moveTo>
                    <a:pt x="5010150" y="864412"/>
                  </a:moveTo>
                  <a:lnTo>
                    <a:pt x="5009693" y="863282"/>
                  </a:lnTo>
                  <a:lnTo>
                    <a:pt x="5007826" y="861428"/>
                  </a:lnTo>
                  <a:lnTo>
                    <a:pt x="5006708" y="860958"/>
                  </a:lnTo>
                  <a:lnTo>
                    <a:pt x="5004079" y="860958"/>
                  </a:lnTo>
                  <a:lnTo>
                    <a:pt x="5002949" y="861428"/>
                  </a:lnTo>
                  <a:lnTo>
                    <a:pt x="5001095" y="863282"/>
                  </a:lnTo>
                  <a:lnTo>
                    <a:pt x="5000625" y="864412"/>
                  </a:lnTo>
                  <a:lnTo>
                    <a:pt x="5000625" y="867041"/>
                  </a:lnTo>
                  <a:lnTo>
                    <a:pt x="5001095" y="868159"/>
                  </a:lnTo>
                  <a:lnTo>
                    <a:pt x="5002949" y="870026"/>
                  </a:lnTo>
                  <a:lnTo>
                    <a:pt x="5004079" y="870483"/>
                  </a:lnTo>
                  <a:lnTo>
                    <a:pt x="5006708" y="870483"/>
                  </a:lnTo>
                  <a:lnTo>
                    <a:pt x="5007826" y="870026"/>
                  </a:lnTo>
                  <a:lnTo>
                    <a:pt x="5009693" y="868159"/>
                  </a:lnTo>
                  <a:lnTo>
                    <a:pt x="5010150" y="867041"/>
                  </a:lnTo>
                  <a:lnTo>
                    <a:pt x="5010150" y="864412"/>
                  </a:lnTo>
                  <a:close/>
                </a:path>
                <a:path w="14820900" h="2592704">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14820900" h="2592704">
                  <a:moveTo>
                    <a:pt x="5057775" y="2586317"/>
                  </a:moveTo>
                  <a:lnTo>
                    <a:pt x="5057318" y="2585199"/>
                  </a:lnTo>
                  <a:lnTo>
                    <a:pt x="5055451" y="2583332"/>
                  </a:lnTo>
                  <a:lnTo>
                    <a:pt x="5054333" y="2582862"/>
                  </a:lnTo>
                  <a:lnTo>
                    <a:pt x="5051704" y="2582862"/>
                  </a:lnTo>
                  <a:lnTo>
                    <a:pt x="5050574" y="2583332"/>
                  </a:lnTo>
                  <a:lnTo>
                    <a:pt x="5048720" y="2585199"/>
                  </a:lnTo>
                  <a:lnTo>
                    <a:pt x="5048250" y="2586317"/>
                  </a:lnTo>
                  <a:lnTo>
                    <a:pt x="5048250" y="2588945"/>
                  </a:lnTo>
                  <a:lnTo>
                    <a:pt x="5048720" y="2590063"/>
                  </a:lnTo>
                  <a:lnTo>
                    <a:pt x="5050574" y="2591930"/>
                  </a:lnTo>
                  <a:lnTo>
                    <a:pt x="5051704" y="2592387"/>
                  </a:lnTo>
                  <a:lnTo>
                    <a:pt x="5054333" y="2592387"/>
                  </a:lnTo>
                  <a:lnTo>
                    <a:pt x="5055451" y="2591930"/>
                  </a:lnTo>
                  <a:lnTo>
                    <a:pt x="5057318" y="2590063"/>
                  </a:lnTo>
                  <a:lnTo>
                    <a:pt x="5057775" y="2588945"/>
                  </a:lnTo>
                  <a:lnTo>
                    <a:pt x="5057775" y="2586317"/>
                  </a:lnTo>
                  <a:close/>
                </a:path>
                <a:path w="14820900" h="2592704">
                  <a:moveTo>
                    <a:pt x="5057775" y="1725358"/>
                  </a:moveTo>
                  <a:lnTo>
                    <a:pt x="5057318" y="1724240"/>
                  </a:lnTo>
                  <a:lnTo>
                    <a:pt x="5055451" y="1722374"/>
                  </a:lnTo>
                  <a:lnTo>
                    <a:pt x="5054333" y="1721916"/>
                  </a:lnTo>
                  <a:lnTo>
                    <a:pt x="5051704" y="1721916"/>
                  </a:lnTo>
                  <a:lnTo>
                    <a:pt x="5050574" y="1722374"/>
                  </a:lnTo>
                  <a:lnTo>
                    <a:pt x="5048720" y="1724240"/>
                  </a:lnTo>
                  <a:lnTo>
                    <a:pt x="5048250" y="1725358"/>
                  </a:lnTo>
                  <a:lnTo>
                    <a:pt x="5048250" y="1727987"/>
                  </a:lnTo>
                  <a:lnTo>
                    <a:pt x="5048720" y="1729117"/>
                  </a:lnTo>
                  <a:lnTo>
                    <a:pt x="5050574" y="1730971"/>
                  </a:lnTo>
                  <a:lnTo>
                    <a:pt x="5051704" y="1731441"/>
                  </a:lnTo>
                  <a:lnTo>
                    <a:pt x="5054333" y="1731441"/>
                  </a:lnTo>
                  <a:lnTo>
                    <a:pt x="5055451" y="1730971"/>
                  </a:lnTo>
                  <a:lnTo>
                    <a:pt x="5057318" y="1729117"/>
                  </a:lnTo>
                  <a:lnTo>
                    <a:pt x="5057775" y="1727987"/>
                  </a:lnTo>
                  <a:lnTo>
                    <a:pt x="5057775" y="1725358"/>
                  </a:lnTo>
                  <a:close/>
                </a:path>
                <a:path w="14820900" h="2592704">
                  <a:moveTo>
                    <a:pt x="5057775" y="864412"/>
                  </a:moveTo>
                  <a:lnTo>
                    <a:pt x="5057318" y="863282"/>
                  </a:lnTo>
                  <a:lnTo>
                    <a:pt x="5055451" y="861428"/>
                  </a:lnTo>
                  <a:lnTo>
                    <a:pt x="5054333" y="860958"/>
                  </a:lnTo>
                  <a:lnTo>
                    <a:pt x="5051704" y="860958"/>
                  </a:lnTo>
                  <a:lnTo>
                    <a:pt x="5050574" y="861428"/>
                  </a:lnTo>
                  <a:lnTo>
                    <a:pt x="5048720" y="863282"/>
                  </a:lnTo>
                  <a:lnTo>
                    <a:pt x="5048250" y="864412"/>
                  </a:lnTo>
                  <a:lnTo>
                    <a:pt x="5048250" y="867041"/>
                  </a:lnTo>
                  <a:lnTo>
                    <a:pt x="5048720" y="868159"/>
                  </a:lnTo>
                  <a:lnTo>
                    <a:pt x="5050574" y="870026"/>
                  </a:lnTo>
                  <a:lnTo>
                    <a:pt x="5051704" y="870483"/>
                  </a:lnTo>
                  <a:lnTo>
                    <a:pt x="5054333" y="870483"/>
                  </a:lnTo>
                  <a:lnTo>
                    <a:pt x="5055451" y="870026"/>
                  </a:lnTo>
                  <a:lnTo>
                    <a:pt x="5057318" y="868159"/>
                  </a:lnTo>
                  <a:lnTo>
                    <a:pt x="5057775" y="867041"/>
                  </a:lnTo>
                  <a:lnTo>
                    <a:pt x="5057775" y="864412"/>
                  </a:lnTo>
                  <a:close/>
                </a:path>
                <a:path w="14820900" h="2592704">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14820900" h="2592704">
                  <a:moveTo>
                    <a:pt x="5105400" y="2586317"/>
                  </a:moveTo>
                  <a:lnTo>
                    <a:pt x="5104943" y="2585199"/>
                  </a:lnTo>
                  <a:lnTo>
                    <a:pt x="5103076" y="2583332"/>
                  </a:lnTo>
                  <a:lnTo>
                    <a:pt x="5101958" y="2582862"/>
                  </a:lnTo>
                  <a:lnTo>
                    <a:pt x="5099329" y="2582862"/>
                  </a:lnTo>
                  <a:lnTo>
                    <a:pt x="5098212" y="2583332"/>
                  </a:lnTo>
                  <a:lnTo>
                    <a:pt x="5096345" y="2585199"/>
                  </a:lnTo>
                  <a:lnTo>
                    <a:pt x="5095875" y="2586317"/>
                  </a:lnTo>
                  <a:lnTo>
                    <a:pt x="5095875" y="2588945"/>
                  </a:lnTo>
                  <a:lnTo>
                    <a:pt x="5096345" y="2590063"/>
                  </a:lnTo>
                  <a:lnTo>
                    <a:pt x="5098212" y="2591930"/>
                  </a:lnTo>
                  <a:lnTo>
                    <a:pt x="5099329" y="2592387"/>
                  </a:lnTo>
                  <a:lnTo>
                    <a:pt x="5101958" y="2592387"/>
                  </a:lnTo>
                  <a:lnTo>
                    <a:pt x="5103076" y="2591930"/>
                  </a:lnTo>
                  <a:lnTo>
                    <a:pt x="5104943" y="2590063"/>
                  </a:lnTo>
                  <a:lnTo>
                    <a:pt x="5105400" y="2588945"/>
                  </a:lnTo>
                  <a:lnTo>
                    <a:pt x="5105400" y="2586317"/>
                  </a:lnTo>
                  <a:close/>
                </a:path>
                <a:path w="14820900" h="2592704">
                  <a:moveTo>
                    <a:pt x="5105400" y="1725358"/>
                  </a:moveTo>
                  <a:lnTo>
                    <a:pt x="5104943" y="1724240"/>
                  </a:lnTo>
                  <a:lnTo>
                    <a:pt x="5103076" y="1722374"/>
                  </a:lnTo>
                  <a:lnTo>
                    <a:pt x="5101958" y="1721916"/>
                  </a:lnTo>
                  <a:lnTo>
                    <a:pt x="5099329" y="1721916"/>
                  </a:lnTo>
                  <a:lnTo>
                    <a:pt x="5098212" y="1722374"/>
                  </a:lnTo>
                  <a:lnTo>
                    <a:pt x="5096345" y="1724240"/>
                  </a:lnTo>
                  <a:lnTo>
                    <a:pt x="5095875" y="1725358"/>
                  </a:lnTo>
                  <a:lnTo>
                    <a:pt x="5095875" y="1727987"/>
                  </a:lnTo>
                  <a:lnTo>
                    <a:pt x="5096345" y="1729117"/>
                  </a:lnTo>
                  <a:lnTo>
                    <a:pt x="5098212" y="1730971"/>
                  </a:lnTo>
                  <a:lnTo>
                    <a:pt x="5099329" y="1731441"/>
                  </a:lnTo>
                  <a:lnTo>
                    <a:pt x="5101958" y="1731441"/>
                  </a:lnTo>
                  <a:lnTo>
                    <a:pt x="5103076" y="1730971"/>
                  </a:lnTo>
                  <a:lnTo>
                    <a:pt x="5104943" y="1729117"/>
                  </a:lnTo>
                  <a:lnTo>
                    <a:pt x="5105400" y="1727987"/>
                  </a:lnTo>
                  <a:lnTo>
                    <a:pt x="5105400" y="1725358"/>
                  </a:lnTo>
                  <a:close/>
                </a:path>
                <a:path w="14820900" h="2592704">
                  <a:moveTo>
                    <a:pt x="5105400" y="864412"/>
                  </a:moveTo>
                  <a:lnTo>
                    <a:pt x="5104943" y="863282"/>
                  </a:lnTo>
                  <a:lnTo>
                    <a:pt x="5103076" y="861428"/>
                  </a:lnTo>
                  <a:lnTo>
                    <a:pt x="5101958" y="860958"/>
                  </a:lnTo>
                  <a:lnTo>
                    <a:pt x="5099329" y="860958"/>
                  </a:lnTo>
                  <a:lnTo>
                    <a:pt x="5098212" y="861428"/>
                  </a:lnTo>
                  <a:lnTo>
                    <a:pt x="5096345" y="863282"/>
                  </a:lnTo>
                  <a:lnTo>
                    <a:pt x="5095875" y="864412"/>
                  </a:lnTo>
                  <a:lnTo>
                    <a:pt x="5095875" y="867041"/>
                  </a:lnTo>
                  <a:lnTo>
                    <a:pt x="5096345" y="868159"/>
                  </a:lnTo>
                  <a:lnTo>
                    <a:pt x="5098212" y="870026"/>
                  </a:lnTo>
                  <a:lnTo>
                    <a:pt x="5099329" y="870483"/>
                  </a:lnTo>
                  <a:lnTo>
                    <a:pt x="5101958" y="870483"/>
                  </a:lnTo>
                  <a:lnTo>
                    <a:pt x="5103076" y="870026"/>
                  </a:lnTo>
                  <a:lnTo>
                    <a:pt x="5104943" y="868159"/>
                  </a:lnTo>
                  <a:lnTo>
                    <a:pt x="5105400" y="867041"/>
                  </a:lnTo>
                  <a:lnTo>
                    <a:pt x="5105400" y="864412"/>
                  </a:lnTo>
                  <a:close/>
                </a:path>
                <a:path w="14820900" h="2592704">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14820900" h="2592704">
                  <a:moveTo>
                    <a:pt x="5153025" y="2586317"/>
                  </a:moveTo>
                  <a:lnTo>
                    <a:pt x="5152568" y="2585199"/>
                  </a:lnTo>
                  <a:lnTo>
                    <a:pt x="5150701" y="2583332"/>
                  </a:lnTo>
                  <a:lnTo>
                    <a:pt x="5149583" y="2582862"/>
                  </a:lnTo>
                  <a:lnTo>
                    <a:pt x="5146954" y="2582862"/>
                  </a:lnTo>
                  <a:lnTo>
                    <a:pt x="5145824" y="2583332"/>
                  </a:lnTo>
                  <a:lnTo>
                    <a:pt x="5143970" y="2585199"/>
                  </a:lnTo>
                  <a:lnTo>
                    <a:pt x="5143500" y="2586317"/>
                  </a:lnTo>
                  <a:lnTo>
                    <a:pt x="5143500" y="2588945"/>
                  </a:lnTo>
                  <a:lnTo>
                    <a:pt x="5143970" y="2590063"/>
                  </a:lnTo>
                  <a:lnTo>
                    <a:pt x="5145824" y="2591930"/>
                  </a:lnTo>
                  <a:lnTo>
                    <a:pt x="5146954" y="2592387"/>
                  </a:lnTo>
                  <a:lnTo>
                    <a:pt x="5149583" y="2592387"/>
                  </a:lnTo>
                  <a:lnTo>
                    <a:pt x="5150701" y="2591930"/>
                  </a:lnTo>
                  <a:lnTo>
                    <a:pt x="5152568" y="2590063"/>
                  </a:lnTo>
                  <a:lnTo>
                    <a:pt x="5153025" y="2588945"/>
                  </a:lnTo>
                  <a:lnTo>
                    <a:pt x="5153025" y="2586317"/>
                  </a:lnTo>
                  <a:close/>
                </a:path>
                <a:path w="14820900" h="2592704">
                  <a:moveTo>
                    <a:pt x="5153025" y="1725358"/>
                  </a:moveTo>
                  <a:lnTo>
                    <a:pt x="5152568" y="1724240"/>
                  </a:lnTo>
                  <a:lnTo>
                    <a:pt x="5150701" y="1722374"/>
                  </a:lnTo>
                  <a:lnTo>
                    <a:pt x="5149583" y="1721916"/>
                  </a:lnTo>
                  <a:lnTo>
                    <a:pt x="5146954" y="1721916"/>
                  </a:lnTo>
                  <a:lnTo>
                    <a:pt x="5145824" y="1722374"/>
                  </a:lnTo>
                  <a:lnTo>
                    <a:pt x="5143970" y="1724240"/>
                  </a:lnTo>
                  <a:lnTo>
                    <a:pt x="5143500" y="1725358"/>
                  </a:lnTo>
                  <a:lnTo>
                    <a:pt x="5143500" y="1727987"/>
                  </a:lnTo>
                  <a:lnTo>
                    <a:pt x="5143970" y="1729117"/>
                  </a:lnTo>
                  <a:lnTo>
                    <a:pt x="5145824" y="1730971"/>
                  </a:lnTo>
                  <a:lnTo>
                    <a:pt x="5146954" y="1731441"/>
                  </a:lnTo>
                  <a:lnTo>
                    <a:pt x="5149583" y="1731441"/>
                  </a:lnTo>
                  <a:lnTo>
                    <a:pt x="5150701" y="1730971"/>
                  </a:lnTo>
                  <a:lnTo>
                    <a:pt x="5152568" y="1729117"/>
                  </a:lnTo>
                  <a:lnTo>
                    <a:pt x="5153025" y="1727987"/>
                  </a:lnTo>
                  <a:lnTo>
                    <a:pt x="5153025" y="1725358"/>
                  </a:lnTo>
                  <a:close/>
                </a:path>
                <a:path w="14820900" h="2592704">
                  <a:moveTo>
                    <a:pt x="5153025" y="864412"/>
                  </a:moveTo>
                  <a:lnTo>
                    <a:pt x="5152568" y="863282"/>
                  </a:lnTo>
                  <a:lnTo>
                    <a:pt x="5150701" y="861428"/>
                  </a:lnTo>
                  <a:lnTo>
                    <a:pt x="5149583" y="860958"/>
                  </a:lnTo>
                  <a:lnTo>
                    <a:pt x="5146954" y="860958"/>
                  </a:lnTo>
                  <a:lnTo>
                    <a:pt x="5145824" y="861428"/>
                  </a:lnTo>
                  <a:lnTo>
                    <a:pt x="5143970" y="863282"/>
                  </a:lnTo>
                  <a:lnTo>
                    <a:pt x="5143500" y="864412"/>
                  </a:lnTo>
                  <a:lnTo>
                    <a:pt x="5143500" y="867041"/>
                  </a:lnTo>
                  <a:lnTo>
                    <a:pt x="5143970" y="868159"/>
                  </a:lnTo>
                  <a:lnTo>
                    <a:pt x="5145824" y="870026"/>
                  </a:lnTo>
                  <a:lnTo>
                    <a:pt x="5146954" y="870483"/>
                  </a:lnTo>
                  <a:lnTo>
                    <a:pt x="5149583" y="870483"/>
                  </a:lnTo>
                  <a:lnTo>
                    <a:pt x="5150701" y="870026"/>
                  </a:lnTo>
                  <a:lnTo>
                    <a:pt x="5152568" y="868159"/>
                  </a:lnTo>
                  <a:lnTo>
                    <a:pt x="5153025" y="867041"/>
                  </a:lnTo>
                  <a:lnTo>
                    <a:pt x="5153025" y="864412"/>
                  </a:lnTo>
                  <a:close/>
                </a:path>
                <a:path w="14820900" h="2592704">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14820900" h="2592704">
                  <a:moveTo>
                    <a:pt x="5200650" y="2586317"/>
                  </a:moveTo>
                  <a:lnTo>
                    <a:pt x="5200193" y="2585199"/>
                  </a:lnTo>
                  <a:lnTo>
                    <a:pt x="5198326" y="2583332"/>
                  </a:lnTo>
                  <a:lnTo>
                    <a:pt x="5197208" y="2582862"/>
                  </a:lnTo>
                  <a:lnTo>
                    <a:pt x="5194579" y="2582862"/>
                  </a:lnTo>
                  <a:lnTo>
                    <a:pt x="5193449" y="2583332"/>
                  </a:lnTo>
                  <a:lnTo>
                    <a:pt x="5191595" y="2585199"/>
                  </a:lnTo>
                  <a:lnTo>
                    <a:pt x="5191125" y="2586317"/>
                  </a:lnTo>
                  <a:lnTo>
                    <a:pt x="5191125" y="2588945"/>
                  </a:lnTo>
                  <a:lnTo>
                    <a:pt x="5191595" y="2590063"/>
                  </a:lnTo>
                  <a:lnTo>
                    <a:pt x="5193449" y="2591930"/>
                  </a:lnTo>
                  <a:lnTo>
                    <a:pt x="5194579" y="2592387"/>
                  </a:lnTo>
                  <a:lnTo>
                    <a:pt x="5197208" y="2592387"/>
                  </a:lnTo>
                  <a:lnTo>
                    <a:pt x="5198326" y="2591930"/>
                  </a:lnTo>
                  <a:lnTo>
                    <a:pt x="5200193" y="2590063"/>
                  </a:lnTo>
                  <a:lnTo>
                    <a:pt x="5200650" y="2588945"/>
                  </a:lnTo>
                  <a:lnTo>
                    <a:pt x="5200650" y="2586317"/>
                  </a:lnTo>
                  <a:close/>
                </a:path>
                <a:path w="14820900" h="2592704">
                  <a:moveTo>
                    <a:pt x="5200650" y="1725358"/>
                  </a:moveTo>
                  <a:lnTo>
                    <a:pt x="5200193" y="1724240"/>
                  </a:lnTo>
                  <a:lnTo>
                    <a:pt x="5198326" y="1722374"/>
                  </a:lnTo>
                  <a:lnTo>
                    <a:pt x="5197208" y="1721916"/>
                  </a:lnTo>
                  <a:lnTo>
                    <a:pt x="5194579" y="1721916"/>
                  </a:lnTo>
                  <a:lnTo>
                    <a:pt x="5193449" y="1722374"/>
                  </a:lnTo>
                  <a:lnTo>
                    <a:pt x="5191595" y="1724240"/>
                  </a:lnTo>
                  <a:lnTo>
                    <a:pt x="5191125" y="1725358"/>
                  </a:lnTo>
                  <a:lnTo>
                    <a:pt x="5191125" y="1727987"/>
                  </a:lnTo>
                  <a:lnTo>
                    <a:pt x="5191595" y="1729117"/>
                  </a:lnTo>
                  <a:lnTo>
                    <a:pt x="5193449" y="1730971"/>
                  </a:lnTo>
                  <a:lnTo>
                    <a:pt x="5194579" y="1731441"/>
                  </a:lnTo>
                  <a:lnTo>
                    <a:pt x="5197208" y="1731441"/>
                  </a:lnTo>
                  <a:lnTo>
                    <a:pt x="5198326" y="1730971"/>
                  </a:lnTo>
                  <a:lnTo>
                    <a:pt x="5200193" y="1729117"/>
                  </a:lnTo>
                  <a:lnTo>
                    <a:pt x="5200650" y="1727987"/>
                  </a:lnTo>
                  <a:lnTo>
                    <a:pt x="5200650" y="1725358"/>
                  </a:lnTo>
                  <a:close/>
                </a:path>
                <a:path w="14820900" h="2592704">
                  <a:moveTo>
                    <a:pt x="5200650" y="864412"/>
                  </a:moveTo>
                  <a:lnTo>
                    <a:pt x="5200193" y="863282"/>
                  </a:lnTo>
                  <a:lnTo>
                    <a:pt x="5198326" y="861428"/>
                  </a:lnTo>
                  <a:lnTo>
                    <a:pt x="5197208" y="860958"/>
                  </a:lnTo>
                  <a:lnTo>
                    <a:pt x="5194579" y="860958"/>
                  </a:lnTo>
                  <a:lnTo>
                    <a:pt x="5193449" y="861428"/>
                  </a:lnTo>
                  <a:lnTo>
                    <a:pt x="5191595" y="863282"/>
                  </a:lnTo>
                  <a:lnTo>
                    <a:pt x="5191125" y="864412"/>
                  </a:lnTo>
                  <a:lnTo>
                    <a:pt x="5191125" y="867041"/>
                  </a:lnTo>
                  <a:lnTo>
                    <a:pt x="5191595" y="868159"/>
                  </a:lnTo>
                  <a:lnTo>
                    <a:pt x="5193449" y="870026"/>
                  </a:lnTo>
                  <a:lnTo>
                    <a:pt x="5194579" y="870483"/>
                  </a:lnTo>
                  <a:lnTo>
                    <a:pt x="5197208" y="870483"/>
                  </a:lnTo>
                  <a:lnTo>
                    <a:pt x="5198326" y="870026"/>
                  </a:lnTo>
                  <a:lnTo>
                    <a:pt x="5200193" y="868159"/>
                  </a:lnTo>
                  <a:lnTo>
                    <a:pt x="5200650" y="867041"/>
                  </a:lnTo>
                  <a:lnTo>
                    <a:pt x="5200650" y="864412"/>
                  </a:lnTo>
                  <a:close/>
                </a:path>
                <a:path w="14820900" h="2592704">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14820900" h="2592704">
                  <a:moveTo>
                    <a:pt x="5248275" y="2586317"/>
                  </a:moveTo>
                  <a:lnTo>
                    <a:pt x="5247818" y="2585199"/>
                  </a:lnTo>
                  <a:lnTo>
                    <a:pt x="5245951" y="2583332"/>
                  </a:lnTo>
                  <a:lnTo>
                    <a:pt x="5244833" y="2582862"/>
                  </a:lnTo>
                  <a:lnTo>
                    <a:pt x="5242204" y="2582862"/>
                  </a:lnTo>
                  <a:lnTo>
                    <a:pt x="5241074" y="2583332"/>
                  </a:lnTo>
                  <a:lnTo>
                    <a:pt x="5239220" y="2585199"/>
                  </a:lnTo>
                  <a:lnTo>
                    <a:pt x="5238750" y="2586317"/>
                  </a:lnTo>
                  <a:lnTo>
                    <a:pt x="5238750" y="2588945"/>
                  </a:lnTo>
                  <a:lnTo>
                    <a:pt x="5239220" y="2590063"/>
                  </a:lnTo>
                  <a:lnTo>
                    <a:pt x="5241074" y="2591930"/>
                  </a:lnTo>
                  <a:lnTo>
                    <a:pt x="5242204" y="2592387"/>
                  </a:lnTo>
                  <a:lnTo>
                    <a:pt x="5244833" y="2592387"/>
                  </a:lnTo>
                  <a:lnTo>
                    <a:pt x="5245951" y="2591930"/>
                  </a:lnTo>
                  <a:lnTo>
                    <a:pt x="5247818" y="2590063"/>
                  </a:lnTo>
                  <a:lnTo>
                    <a:pt x="5248275" y="2588945"/>
                  </a:lnTo>
                  <a:lnTo>
                    <a:pt x="5248275" y="2586317"/>
                  </a:lnTo>
                  <a:close/>
                </a:path>
                <a:path w="14820900" h="2592704">
                  <a:moveTo>
                    <a:pt x="5248275" y="1725358"/>
                  </a:moveTo>
                  <a:lnTo>
                    <a:pt x="5247818" y="1724240"/>
                  </a:lnTo>
                  <a:lnTo>
                    <a:pt x="5245951" y="1722374"/>
                  </a:lnTo>
                  <a:lnTo>
                    <a:pt x="5244833" y="1721916"/>
                  </a:lnTo>
                  <a:lnTo>
                    <a:pt x="5242204" y="1721916"/>
                  </a:lnTo>
                  <a:lnTo>
                    <a:pt x="5241074" y="1722374"/>
                  </a:lnTo>
                  <a:lnTo>
                    <a:pt x="5239220" y="1724240"/>
                  </a:lnTo>
                  <a:lnTo>
                    <a:pt x="5238750" y="1725358"/>
                  </a:lnTo>
                  <a:lnTo>
                    <a:pt x="5238750" y="1727987"/>
                  </a:lnTo>
                  <a:lnTo>
                    <a:pt x="5239220" y="1729117"/>
                  </a:lnTo>
                  <a:lnTo>
                    <a:pt x="5241074" y="1730971"/>
                  </a:lnTo>
                  <a:lnTo>
                    <a:pt x="5242204" y="1731441"/>
                  </a:lnTo>
                  <a:lnTo>
                    <a:pt x="5244833" y="1731441"/>
                  </a:lnTo>
                  <a:lnTo>
                    <a:pt x="5245951" y="1730971"/>
                  </a:lnTo>
                  <a:lnTo>
                    <a:pt x="5247818" y="1729117"/>
                  </a:lnTo>
                  <a:lnTo>
                    <a:pt x="5248275" y="1727987"/>
                  </a:lnTo>
                  <a:lnTo>
                    <a:pt x="5248275" y="1725358"/>
                  </a:lnTo>
                  <a:close/>
                </a:path>
                <a:path w="14820900" h="2592704">
                  <a:moveTo>
                    <a:pt x="5248275" y="864412"/>
                  </a:moveTo>
                  <a:lnTo>
                    <a:pt x="5247818" y="863282"/>
                  </a:lnTo>
                  <a:lnTo>
                    <a:pt x="5245951" y="861428"/>
                  </a:lnTo>
                  <a:lnTo>
                    <a:pt x="5244833" y="860958"/>
                  </a:lnTo>
                  <a:lnTo>
                    <a:pt x="5242204" y="860958"/>
                  </a:lnTo>
                  <a:lnTo>
                    <a:pt x="5241074" y="861428"/>
                  </a:lnTo>
                  <a:lnTo>
                    <a:pt x="5239220" y="863282"/>
                  </a:lnTo>
                  <a:lnTo>
                    <a:pt x="5238750" y="864412"/>
                  </a:lnTo>
                  <a:lnTo>
                    <a:pt x="5238750" y="867041"/>
                  </a:lnTo>
                  <a:lnTo>
                    <a:pt x="5239220" y="868159"/>
                  </a:lnTo>
                  <a:lnTo>
                    <a:pt x="5241074" y="870026"/>
                  </a:lnTo>
                  <a:lnTo>
                    <a:pt x="5242204" y="870483"/>
                  </a:lnTo>
                  <a:lnTo>
                    <a:pt x="5244833" y="870483"/>
                  </a:lnTo>
                  <a:lnTo>
                    <a:pt x="5245951" y="870026"/>
                  </a:lnTo>
                  <a:lnTo>
                    <a:pt x="5247818" y="868159"/>
                  </a:lnTo>
                  <a:lnTo>
                    <a:pt x="5248275" y="867041"/>
                  </a:lnTo>
                  <a:lnTo>
                    <a:pt x="5248275" y="864412"/>
                  </a:lnTo>
                  <a:close/>
                </a:path>
                <a:path w="14820900" h="2592704">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14820900" h="2592704">
                  <a:moveTo>
                    <a:pt x="5295900" y="2586317"/>
                  </a:moveTo>
                  <a:lnTo>
                    <a:pt x="5295443" y="2585199"/>
                  </a:lnTo>
                  <a:lnTo>
                    <a:pt x="5293576" y="2583332"/>
                  </a:lnTo>
                  <a:lnTo>
                    <a:pt x="5292458" y="2582862"/>
                  </a:lnTo>
                  <a:lnTo>
                    <a:pt x="5289829" y="2582862"/>
                  </a:lnTo>
                  <a:lnTo>
                    <a:pt x="5288699" y="2583332"/>
                  </a:lnTo>
                  <a:lnTo>
                    <a:pt x="5286845" y="2585199"/>
                  </a:lnTo>
                  <a:lnTo>
                    <a:pt x="5286375" y="2586317"/>
                  </a:lnTo>
                  <a:lnTo>
                    <a:pt x="5286375" y="2588945"/>
                  </a:lnTo>
                  <a:lnTo>
                    <a:pt x="5286845" y="2590063"/>
                  </a:lnTo>
                  <a:lnTo>
                    <a:pt x="5288699" y="2591930"/>
                  </a:lnTo>
                  <a:lnTo>
                    <a:pt x="5289829" y="2592387"/>
                  </a:lnTo>
                  <a:lnTo>
                    <a:pt x="5292458" y="2592387"/>
                  </a:lnTo>
                  <a:lnTo>
                    <a:pt x="5293576" y="2591930"/>
                  </a:lnTo>
                  <a:lnTo>
                    <a:pt x="5295443" y="2590063"/>
                  </a:lnTo>
                  <a:lnTo>
                    <a:pt x="5295900" y="2588945"/>
                  </a:lnTo>
                  <a:lnTo>
                    <a:pt x="5295900" y="2586317"/>
                  </a:lnTo>
                  <a:close/>
                </a:path>
                <a:path w="14820900" h="2592704">
                  <a:moveTo>
                    <a:pt x="5295900" y="1725358"/>
                  </a:moveTo>
                  <a:lnTo>
                    <a:pt x="5295443" y="1724240"/>
                  </a:lnTo>
                  <a:lnTo>
                    <a:pt x="5293576" y="1722374"/>
                  </a:lnTo>
                  <a:lnTo>
                    <a:pt x="5292458" y="1721916"/>
                  </a:lnTo>
                  <a:lnTo>
                    <a:pt x="5289829" y="1721916"/>
                  </a:lnTo>
                  <a:lnTo>
                    <a:pt x="5288699" y="1722374"/>
                  </a:lnTo>
                  <a:lnTo>
                    <a:pt x="5286845" y="1724240"/>
                  </a:lnTo>
                  <a:lnTo>
                    <a:pt x="5286375" y="1725358"/>
                  </a:lnTo>
                  <a:lnTo>
                    <a:pt x="5286375" y="1727987"/>
                  </a:lnTo>
                  <a:lnTo>
                    <a:pt x="5286845" y="1729117"/>
                  </a:lnTo>
                  <a:lnTo>
                    <a:pt x="5288699" y="1730971"/>
                  </a:lnTo>
                  <a:lnTo>
                    <a:pt x="5289829" y="1731441"/>
                  </a:lnTo>
                  <a:lnTo>
                    <a:pt x="5292458" y="1731441"/>
                  </a:lnTo>
                  <a:lnTo>
                    <a:pt x="5293576" y="1730971"/>
                  </a:lnTo>
                  <a:lnTo>
                    <a:pt x="5295443" y="1729117"/>
                  </a:lnTo>
                  <a:lnTo>
                    <a:pt x="5295900" y="1727987"/>
                  </a:lnTo>
                  <a:lnTo>
                    <a:pt x="5295900" y="1725358"/>
                  </a:lnTo>
                  <a:close/>
                </a:path>
                <a:path w="14820900" h="2592704">
                  <a:moveTo>
                    <a:pt x="5295900" y="864412"/>
                  </a:moveTo>
                  <a:lnTo>
                    <a:pt x="5295443" y="863282"/>
                  </a:lnTo>
                  <a:lnTo>
                    <a:pt x="5293576" y="861428"/>
                  </a:lnTo>
                  <a:lnTo>
                    <a:pt x="5292458" y="860958"/>
                  </a:lnTo>
                  <a:lnTo>
                    <a:pt x="5289829" y="860958"/>
                  </a:lnTo>
                  <a:lnTo>
                    <a:pt x="5288699" y="861428"/>
                  </a:lnTo>
                  <a:lnTo>
                    <a:pt x="5286845" y="863282"/>
                  </a:lnTo>
                  <a:lnTo>
                    <a:pt x="5286375" y="864412"/>
                  </a:lnTo>
                  <a:lnTo>
                    <a:pt x="5286375" y="867041"/>
                  </a:lnTo>
                  <a:lnTo>
                    <a:pt x="5286845" y="868159"/>
                  </a:lnTo>
                  <a:lnTo>
                    <a:pt x="5288699" y="870026"/>
                  </a:lnTo>
                  <a:lnTo>
                    <a:pt x="5289829" y="870483"/>
                  </a:lnTo>
                  <a:lnTo>
                    <a:pt x="5292458" y="870483"/>
                  </a:lnTo>
                  <a:lnTo>
                    <a:pt x="5293576" y="870026"/>
                  </a:lnTo>
                  <a:lnTo>
                    <a:pt x="5295443" y="868159"/>
                  </a:lnTo>
                  <a:lnTo>
                    <a:pt x="5295900" y="867041"/>
                  </a:lnTo>
                  <a:lnTo>
                    <a:pt x="5295900" y="864412"/>
                  </a:lnTo>
                  <a:close/>
                </a:path>
                <a:path w="14820900" h="2592704">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14820900" h="2592704">
                  <a:moveTo>
                    <a:pt x="5343525" y="2586317"/>
                  </a:moveTo>
                  <a:lnTo>
                    <a:pt x="5343068" y="2585199"/>
                  </a:lnTo>
                  <a:lnTo>
                    <a:pt x="5341201" y="2583332"/>
                  </a:lnTo>
                  <a:lnTo>
                    <a:pt x="5340083" y="2582862"/>
                  </a:lnTo>
                  <a:lnTo>
                    <a:pt x="5337454" y="2582862"/>
                  </a:lnTo>
                  <a:lnTo>
                    <a:pt x="5336324" y="2583332"/>
                  </a:lnTo>
                  <a:lnTo>
                    <a:pt x="5334470" y="2585199"/>
                  </a:lnTo>
                  <a:lnTo>
                    <a:pt x="5334000" y="2586317"/>
                  </a:lnTo>
                  <a:lnTo>
                    <a:pt x="5334000" y="2588945"/>
                  </a:lnTo>
                  <a:lnTo>
                    <a:pt x="5334470" y="2590063"/>
                  </a:lnTo>
                  <a:lnTo>
                    <a:pt x="5336324" y="2591930"/>
                  </a:lnTo>
                  <a:lnTo>
                    <a:pt x="5337454" y="2592387"/>
                  </a:lnTo>
                  <a:lnTo>
                    <a:pt x="5340083" y="2592387"/>
                  </a:lnTo>
                  <a:lnTo>
                    <a:pt x="5341201" y="2591930"/>
                  </a:lnTo>
                  <a:lnTo>
                    <a:pt x="5343068" y="2590063"/>
                  </a:lnTo>
                  <a:lnTo>
                    <a:pt x="5343525" y="2588945"/>
                  </a:lnTo>
                  <a:lnTo>
                    <a:pt x="5343525" y="2586317"/>
                  </a:lnTo>
                  <a:close/>
                </a:path>
                <a:path w="14820900" h="2592704">
                  <a:moveTo>
                    <a:pt x="5343525" y="1725358"/>
                  </a:moveTo>
                  <a:lnTo>
                    <a:pt x="5343068" y="1724240"/>
                  </a:lnTo>
                  <a:lnTo>
                    <a:pt x="5341201" y="1722374"/>
                  </a:lnTo>
                  <a:lnTo>
                    <a:pt x="5340083" y="1721916"/>
                  </a:lnTo>
                  <a:lnTo>
                    <a:pt x="5337454" y="1721916"/>
                  </a:lnTo>
                  <a:lnTo>
                    <a:pt x="5336324" y="1722374"/>
                  </a:lnTo>
                  <a:lnTo>
                    <a:pt x="5334470" y="1724240"/>
                  </a:lnTo>
                  <a:lnTo>
                    <a:pt x="5334000" y="1725358"/>
                  </a:lnTo>
                  <a:lnTo>
                    <a:pt x="5334000" y="1727987"/>
                  </a:lnTo>
                  <a:lnTo>
                    <a:pt x="5334470" y="1729117"/>
                  </a:lnTo>
                  <a:lnTo>
                    <a:pt x="5336324" y="1730971"/>
                  </a:lnTo>
                  <a:lnTo>
                    <a:pt x="5337454" y="1731441"/>
                  </a:lnTo>
                  <a:lnTo>
                    <a:pt x="5340083" y="1731441"/>
                  </a:lnTo>
                  <a:lnTo>
                    <a:pt x="5341201" y="1730971"/>
                  </a:lnTo>
                  <a:lnTo>
                    <a:pt x="5343068" y="1729117"/>
                  </a:lnTo>
                  <a:lnTo>
                    <a:pt x="5343525" y="1727987"/>
                  </a:lnTo>
                  <a:lnTo>
                    <a:pt x="5343525" y="1725358"/>
                  </a:lnTo>
                  <a:close/>
                </a:path>
                <a:path w="14820900" h="2592704">
                  <a:moveTo>
                    <a:pt x="5343525" y="864412"/>
                  </a:moveTo>
                  <a:lnTo>
                    <a:pt x="5343068" y="863282"/>
                  </a:lnTo>
                  <a:lnTo>
                    <a:pt x="5341201" y="861428"/>
                  </a:lnTo>
                  <a:lnTo>
                    <a:pt x="5340083" y="860958"/>
                  </a:lnTo>
                  <a:lnTo>
                    <a:pt x="5337454" y="860958"/>
                  </a:lnTo>
                  <a:lnTo>
                    <a:pt x="5336324" y="861428"/>
                  </a:lnTo>
                  <a:lnTo>
                    <a:pt x="5334470" y="863282"/>
                  </a:lnTo>
                  <a:lnTo>
                    <a:pt x="5334000" y="864412"/>
                  </a:lnTo>
                  <a:lnTo>
                    <a:pt x="5334000" y="867041"/>
                  </a:lnTo>
                  <a:lnTo>
                    <a:pt x="5334470" y="868159"/>
                  </a:lnTo>
                  <a:lnTo>
                    <a:pt x="5336324" y="870026"/>
                  </a:lnTo>
                  <a:lnTo>
                    <a:pt x="5337454" y="870483"/>
                  </a:lnTo>
                  <a:lnTo>
                    <a:pt x="5340083" y="870483"/>
                  </a:lnTo>
                  <a:lnTo>
                    <a:pt x="5341201" y="870026"/>
                  </a:lnTo>
                  <a:lnTo>
                    <a:pt x="5343068" y="868159"/>
                  </a:lnTo>
                  <a:lnTo>
                    <a:pt x="5343525" y="867041"/>
                  </a:lnTo>
                  <a:lnTo>
                    <a:pt x="5343525" y="864412"/>
                  </a:lnTo>
                  <a:close/>
                </a:path>
                <a:path w="14820900" h="2592704">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14820900" h="2592704">
                  <a:moveTo>
                    <a:pt x="5391150" y="2586317"/>
                  </a:moveTo>
                  <a:lnTo>
                    <a:pt x="5390693" y="2585199"/>
                  </a:lnTo>
                  <a:lnTo>
                    <a:pt x="5388826" y="2583332"/>
                  </a:lnTo>
                  <a:lnTo>
                    <a:pt x="5387708" y="2582862"/>
                  </a:lnTo>
                  <a:lnTo>
                    <a:pt x="5385079" y="2582862"/>
                  </a:lnTo>
                  <a:lnTo>
                    <a:pt x="5383949" y="2583332"/>
                  </a:lnTo>
                  <a:lnTo>
                    <a:pt x="5382095" y="2585199"/>
                  </a:lnTo>
                  <a:lnTo>
                    <a:pt x="5381625" y="2586317"/>
                  </a:lnTo>
                  <a:lnTo>
                    <a:pt x="5381625" y="2588945"/>
                  </a:lnTo>
                  <a:lnTo>
                    <a:pt x="5382095" y="2590063"/>
                  </a:lnTo>
                  <a:lnTo>
                    <a:pt x="5383949" y="2591930"/>
                  </a:lnTo>
                  <a:lnTo>
                    <a:pt x="5385079" y="2592387"/>
                  </a:lnTo>
                  <a:lnTo>
                    <a:pt x="5387708" y="2592387"/>
                  </a:lnTo>
                  <a:lnTo>
                    <a:pt x="5388826" y="2591930"/>
                  </a:lnTo>
                  <a:lnTo>
                    <a:pt x="5390693" y="2590063"/>
                  </a:lnTo>
                  <a:lnTo>
                    <a:pt x="5391150" y="2588945"/>
                  </a:lnTo>
                  <a:lnTo>
                    <a:pt x="5391150" y="2586317"/>
                  </a:lnTo>
                  <a:close/>
                </a:path>
                <a:path w="14820900" h="2592704">
                  <a:moveTo>
                    <a:pt x="5391150" y="1725358"/>
                  </a:moveTo>
                  <a:lnTo>
                    <a:pt x="5390693" y="1724240"/>
                  </a:lnTo>
                  <a:lnTo>
                    <a:pt x="5388826" y="1722374"/>
                  </a:lnTo>
                  <a:lnTo>
                    <a:pt x="5387708" y="1721916"/>
                  </a:lnTo>
                  <a:lnTo>
                    <a:pt x="5385079" y="1721916"/>
                  </a:lnTo>
                  <a:lnTo>
                    <a:pt x="5383949" y="1722374"/>
                  </a:lnTo>
                  <a:lnTo>
                    <a:pt x="5382095" y="1724240"/>
                  </a:lnTo>
                  <a:lnTo>
                    <a:pt x="5381625" y="1725358"/>
                  </a:lnTo>
                  <a:lnTo>
                    <a:pt x="5381625" y="1727987"/>
                  </a:lnTo>
                  <a:lnTo>
                    <a:pt x="5382095" y="1729117"/>
                  </a:lnTo>
                  <a:lnTo>
                    <a:pt x="5383949" y="1730971"/>
                  </a:lnTo>
                  <a:lnTo>
                    <a:pt x="5385079" y="1731441"/>
                  </a:lnTo>
                  <a:lnTo>
                    <a:pt x="5387708" y="1731441"/>
                  </a:lnTo>
                  <a:lnTo>
                    <a:pt x="5388826" y="1730971"/>
                  </a:lnTo>
                  <a:lnTo>
                    <a:pt x="5390693" y="1729117"/>
                  </a:lnTo>
                  <a:lnTo>
                    <a:pt x="5391150" y="1727987"/>
                  </a:lnTo>
                  <a:lnTo>
                    <a:pt x="5391150" y="1725358"/>
                  </a:lnTo>
                  <a:close/>
                </a:path>
                <a:path w="14820900" h="2592704">
                  <a:moveTo>
                    <a:pt x="5391150" y="864412"/>
                  </a:moveTo>
                  <a:lnTo>
                    <a:pt x="5390693" y="863282"/>
                  </a:lnTo>
                  <a:lnTo>
                    <a:pt x="5388826" y="861428"/>
                  </a:lnTo>
                  <a:lnTo>
                    <a:pt x="5387708" y="860958"/>
                  </a:lnTo>
                  <a:lnTo>
                    <a:pt x="5385079" y="860958"/>
                  </a:lnTo>
                  <a:lnTo>
                    <a:pt x="5383949" y="861428"/>
                  </a:lnTo>
                  <a:lnTo>
                    <a:pt x="5382095" y="863282"/>
                  </a:lnTo>
                  <a:lnTo>
                    <a:pt x="5381625" y="864412"/>
                  </a:lnTo>
                  <a:lnTo>
                    <a:pt x="5381625" y="867041"/>
                  </a:lnTo>
                  <a:lnTo>
                    <a:pt x="5382095" y="868159"/>
                  </a:lnTo>
                  <a:lnTo>
                    <a:pt x="5383949" y="870026"/>
                  </a:lnTo>
                  <a:lnTo>
                    <a:pt x="5385079" y="870483"/>
                  </a:lnTo>
                  <a:lnTo>
                    <a:pt x="5387708" y="870483"/>
                  </a:lnTo>
                  <a:lnTo>
                    <a:pt x="5388826" y="870026"/>
                  </a:lnTo>
                  <a:lnTo>
                    <a:pt x="5390693" y="868159"/>
                  </a:lnTo>
                  <a:lnTo>
                    <a:pt x="5391150" y="867041"/>
                  </a:lnTo>
                  <a:lnTo>
                    <a:pt x="5391150" y="864412"/>
                  </a:lnTo>
                  <a:close/>
                </a:path>
                <a:path w="14820900" h="2592704">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14820900" h="2592704">
                  <a:moveTo>
                    <a:pt x="5438775" y="2586317"/>
                  </a:moveTo>
                  <a:lnTo>
                    <a:pt x="5438318" y="2585199"/>
                  </a:lnTo>
                  <a:lnTo>
                    <a:pt x="5436451" y="2583332"/>
                  </a:lnTo>
                  <a:lnTo>
                    <a:pt x="5435333" y="2582862"/>
                  </a:lnTo>
                  <a:lnTo>
                    <a:pt x="5432704" y="2582862"/>
                  </a:lnTo>
                  <a:lnTo>
                    <a:pt x="5431574" y="2583332"/>
                  </a:lnTo>
                  <a:lnTo>
                    <a:pt x="5429720" y="2585199"/>
                  </a:lnTo>
                  <a:lnTo>
                    <a:pt x="5429250" y="2586317"/>
                  </a:lnTo>
                  <a:lnTo>
                    <a:pt x="5429250" y="2588945"/>
                  </a:lnTo>
                  <a:lnTo>
                    <a:pt x="5429720" y="2590063"/>
                  </a:lnTo>
                  <a:lnTo>
                    <a:pt x="5431574" y="2591930"/>
                  </a:lnTo>
                  <a:lnTo>
                    <a:pt x="5432704" y="2592387"/>
                  </a:lnTo>
                  <a:lnTo>
                    <a:pt x="5435333" y="2592387"/>
                  </a:lnTo>
                  <a:lnTo>
                    <a:pt x="5436451" y="2591930"/>
                  </a:lnTo>
                  <a:lnTo>
                    <a:pt x="5438318" y="2590063"/>
                  </a:lnTo>
                  <a:lnTo>
                    <a:pt x="5438775" y="2588945"/>
                  </a:lnTo>
                  <a:lnTo>
                    <a:pt x="5438775" y="2586317"/>
                  </a:lnTo>
                  <a:close/>
                </a:path>
                <a:path w="14820900" h="2592704">
                  <a:moveTo>
                    <a:pt x="5438775" y="1725358"/>
                  </a:moveTo>
                  <a:lnTo>
                    <a:pt x="5438318" y="1724240"/>
                  </a:lnTo>
                  <a:lnTo>
                    <a:pt x="5436451" y="1722374"/>
                  </a:lnTo>
                  <a:lnTo>
                    <a:pt x="5435333" y="1721916"/>
                  </a:lnTo>
                  <a:lnTo>
                    <a:pt x="5432704" y="1721916"/>
                  </a:lnTo>
                  <a:lnTo>
                    <a:pt x="5431574" y="1722374"/>
                  </a:lnTo>
                  <a:lnTo>
                    <a:pt x="5429720" y="1724240"/>
                  </a:lnTo>
                  <a:lnTo>
                    <a:pt x="5429250" y="1725358"/>
                  </a:lnTo>
                  <a:lnTo>
                    <a:pt x="5429250" y="1727987"/>
                  </a:lnTo>
                  <a:lnTo>
                    <a:pt x="5429720" y="1729117"/>
                  </a:lnTo>
                  <a:lnTo>
                    <a:pt x="5431574" y="1730971"/>
                  </a:lnTo>
                  <a:lnTo>
                    <a:pt x="5432704" y="1731441"/>
                  </a:lnTo>
                  <a:lnTo>
                    <a:pt x="5435333" y="1731441"/>
                  </a:lnTo>
                  <a:lnTo>
                    <a:pt x="5436451" y="1730971"/>
                  </a:lnTo>
                  <a:lnTo>
                    <a:pt x="5438318" y="1729117"/>
                  </a:lnTo>
                  <a:lnTo>
                    <a:pt x="5438775" y="1727987"/>
                  </a:lnTo>
                  <a:lnTo>
                    <a:pt x="5438775" y="1725358"/>
                  </a:lnTo>
                  <a:close/>
                </a:path>
                <a:path w="14820900" h="2592704">
                  <a:moveTo>
                    <a:pt x="5438775" y="864412"/>
                  </a:moveTo>
                  <a:lnTo>
                    <a:pt x="5438318" y="863282"/>
                  </a:lnTo>
                  <a:lnTo>
                    <a:pt x="5436451" y="861428"/>
                  </a:lnTo>
                  <a:lnTo>
                    <a:pt x="5435333" y="860958"/>
                  </a:lnTo>
                  <a:lnTo>
                    <a:pt x="5432704" y="860958"/>
                  </a:lnTo>
                  <a:lnTo>
                    <a:pt x="5431574" y="861428"/>
                  </a:lnTo>
                  <a:lnTo>
                    <a:pt x="5429720" y="863282"/>
                  </a:lnTo>
                  <a:lnTo>
                    <a:pt x="5429250" y="864412"/>
                  </a:lnTo>
                  <a:lnTo>
                    <a:pt x="5429250" y="867041"/>
                  </a:lnTo>
                  <a:lnTo>
                    <a:pt x="5429720" y="868159"/>
                  </a:lnTo>
                  <a:lnTo>
                    <a:pt x="5431574" y="870026"/>
                  </a:lnTo>
                  <a:lnTo>
                    <a:pt x="5432704" y="870483"/>
                  </a:lnTo>
                  <a:lnTo>
                    <a:pt x="5435333" y="870483"/>
                  </a:lnTo>
                  <a:lnTo>
                    <a:pt x="5436451" y="870026"/>
                  </a:lnTo>
                  <a:lnTo>
                    <a:pt x="5438318" y="868159"/>
                  </a:lnTo>
                  <a:lnTo>
                    <a:pt x="5438775" y="867041"/>
                  </a:lnTo>
                  <a:lnTo>
                    <a:pt x="5438775" y="864412"/>
                  </a:lnTo>
                  <a:close/>
                </a:path>
                <a:path w="14820900" h="2592704">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14820900" h="2592704">
                  <a:moveTo>
                    <a:pt x="5486400" y="2586317"/>
                  </a:moveTo>
                  <a:lnTo>
                    <a:pt x="5485943" y="2585199"/>
                  </a:lnTo>
                  <a:lnTo>
                    <a:pt x="5484076" y="2583332"/>
                  </a:lnTo>
                  <a:lnTo>
                    <a:pt x="5482958" y="2582862"/>
                  </a:lnTo>
                  <a:lnTo>
                    <a:pt x="5480329" y="2582862"/>
                  </a:lnTo>
                  <a:lnTo>
                    <a:pt x="5479199" y="2583332"/>
                  </a:lnTo>
                  <a:lnTo>
                    <a:pt x="5477345" y="2585199"/>
                  </a:lnTo>
                  <a:lnTo>
                    <a:pt x="5476875" y="2586317"/>
                  </a:lnTo>
                  <a:lnTo>
                    <a:pt x="5476875" y="2588945"/>
                  </a:lnTo>
                  <a:lnTo>
                    <a:pt x="5477345" y="2590063"/>
                  </a:lnTo>
                  <a:lnTo>
                    <a:pt x="5479199" y="2591930"/>
                  </a:lnTo>
                  <a:lnTo>
                    <a:pt x="5480329" y="2592387"/>
                  </a:lnTo>
                  <a:lnTo>
                    <a:pt x="5482958" y="2592387"/>
                  </a:lnTo>
                  <a:lnTo>
                    <a:pt x="5484076" y="2591930"/>
                  </a:lnTo>
                  <a:lnTo>
                    <a:pt x="5485943" y="2590063"/>
                  </a:lnTo>
                  <a:lnTo>
                    <a:pt x="5486400" y="2588945"/>
                  </a:lnTo>
                  <a:lnTo>
                    <a:pt x="5486400" y="2586317"/>
                  </a:lnTo>
                  <a:close/>
                </a:path>
                <a:path w="14820900" h="2592704">
                  <a:moveTo>
                    <a:pt x="5486400" y="1725358"/>
                  </a:moveTo>
                  <a:lnTo>
                    <a:pt x="5485943" y="1724240"/>
                  </a:lnTo>
                  <a:lnTo>
                    <a:pt x="5484076" y="1722374"/>
                  </a:lnTo>
                  <a:lnTo>
                    <a:pt x="5482958" y="1721916"/>
                  </a:lnTo>
                  <a:lnTo>
                    <a:pt x="5480329" y="1721916"/>
                  </a:lnTo>
                  <a:lnTo>
                    <a:pt x="5479199" y="1722374"/>
                  </a:lnTo>
                  <a:lnTo>
                    <a:pt x="5477345" y="1724240"/>
                  </a:lnTo>
                  <a:lnTo>
                    <a:pt x="5476875" y="1725358"/>
                  </a:lnTo>
                  <a:lnTo>
                    <a:pt x="5476875" y="1727987"/>
                  </a:lnTo>
                  <a:lnTo>
                    <a:pt x="5477345" y="1729117"/>
                  </a:lnTo>
                  <a:lnTo>
                    <a:pt x="5479199" y="1730971"/>
                  </a:lnTo>
                  <a:lnTo>
                    <a:pt x="5480329" y="1731441"/>
                  </a:lnTo>
                  <a:lnTo>
                    <a:pt x="5482958" y="1731441"/>
                  </a:lnTo>
                  <a:lnTo>
                    <a:pt x="5484076" y="1730971"/>
                  </a:lnTo>
                  <a:lnTo>
                    <a:pt x="5485943" y="1729117"/>
                  </a:lnTo>
                  <a:lnTo>
                    <a:pt x="5486400" y="1727987"/>
                  </a:lnTo>
                  <a:lnTo>
                    <a:pt x="5486400" y="1725358"/>
                  </a:lnTo>
                  <a:close/>
                </a:path>
                <a:path w="14820900" h="2592704">
                  <a:moveTo>
                    <a:pt x="5486400" y="864412"/>
                  </a:moveTo>
                  <a:lnTo>
                    <a:pt x="5485943" y="863282"/>
                  </a:lnTo>
                  <a:lnTo>
                    <a:pt x="5484076" y="861428"/>
                  </a:lnTo>
                  <a:lnTo>
                    <a:pt x="5482958" y="860958"/>
                  </a:lnTo>
                  <a:lnTo>
                    <a:pt x="5480329" y="860958"/>
                  </a:lnTo>
                  <a:lnTo>
                    <a:pt x="5479199" y="861428"/>
                  </a:lnTo>
                  <a:lnTo>
                    <a:pt x="5477345" y="863282"/>
                  </a:lnTo>
                  <a:lnTo>
                    <a:pt x="5476875" y="864412"/>
                  </a:lnTo>
                  <a:lnTo>
                    <a:pt x="5476875" y="867041"/>
                  </a:lnTo>
                  <a:lnTo>
                    <a:pt x="5477345" y="868159"/>
                  </a:lnTo>
                  <a:lnTo>
                    <a:pt x="5479199" y="870026"/>
                  </a:lnTo>
                  <a:lnTo>
                    <a:pt x="5480329" y="870483"/>
                  </a:lnTo>
                  <a:lnTo>
                    <a:pt x="5482958" y="870483"/>
                  </a:lnTo>
                  <a:lnTo>
                    <a:pt x="5484076" y="870026"/>
                  </a:lnTo>
                  <a:lnTo>
                    <a:pt x="5485943" y="868159"/>
                  </a:lnTo>
                  <a:lnTo>
                    <a:pt x="5486400" y="867041"/>
                  </a:lnTo>
                  <a:lnTo>
                    <a:pt x="5486400" y="864412"/>
                  </a:lnTo>
                  <a:close/>
                </a:path>
                <a:path w="14820900" h="2592704">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14820900" h="2592704">
                  <a:moveTo>
                    <a:pt x="5534025" y="2586317"/>
                  </a:moveTo>
                  <a:lnTo>
                    <a:pt x="5533568" y="2585199"/>
                  </a:lnTo>
                  <a:lnTo>
                    <a:pt x="5531701" y="2583332"/>
                  </a:lnTo>
                  <a:lnTo>
                    <a:pt x="5530583" y="2582862"/>
                  </a:lnTo>
                  <a:lnTo>
                    <a:pt x="5527954" y="2582862"/>
                  </a:lnTo>
                  <a:lnTo>
                    <a:pt x="5526824" y="2583332"/>
                  </a:lnTo>
                  <a:lnTo>
                    <a:pt x="5524970" y="2585199"/>
                  </a:lnTo>
                  <a:lnTo>
                    <a:pt x="5524500" y="2586317"/>
                  </a:lnTo>
                  <a:lnTo>
                    <a:pt x="5524500" y="2588945"/>
                  </a:lnTo>
                  <a:lnTo>
                    <a:pt x="5524970" y="2590063"/>
                  </a:lnTo>
                  <a:lnTo>
                    <a:pt x="5526824" y="2591930"/>
                  </a:lnTo>
                  <a:lnTo>
                    <a:pt x="5527954" y="2592387"/>
                  </a:lnTo>
                  <a:lnTo>
                    <a:pt x="5530583" y="2592387"/>
                  </a:lnTo>
                  <a:lnTo>
                    <a:pt x="5531701" y="2591930"/>
                  </a:lnTo>
                  <a:lnTo>
                    <a:pt x="5533568" y="2590063"/>
                  </a:lnTo>
                  <a:lnTo>
                    <a:pt x="5534025" y="2588945"/>
                  </a:lnTo>
                  <a:lnTo>
                    <a:pt x="5534025" y="2586317"/>
                  </a:lnTo>
                  <a:close/>
                </a:path>
                <a:path w="14820900" h="2592704">
                  <a:moveTo>
                    <a:pt x="5534025" y="1725358"/>
                  </a:moveTo>
                  <a:lnTo>
                    <a:pt x="5533568" y="1724240"/>
                  </a:lnTo>
                  <a:lnTo>
                    <a:pt x="5531701" y="1722374"/>
                  </a:lnTo>
                  <a:lnTo>
                    <a:pt x="5530583" y="1721916"/>
                  </a:lnTo>
                  <a:lnTo>
                    <a:pt x="5527954" y="1721916"/>
                  </a:lnTo>
                  <a:lnTo>
                    <a:pt x="5526824" y="1722374"/>
                  </a:lnTo>
                  <a:lnTo>
                    <a:pt x="5524970" y="1724240"/>
                  </a:lnTo>
                  <a:lnTo>
                    <a:pt x="5524500" y="1725358"/>
                  </a:lnTo>
                  <a:lnTo>
                    <a:pt x="5524500" y="1727987"/>
                  </a:lnTo>
                  <a:lnTo>
                    <a:pt x="5524970" y="1729117"/>
                  </a:lnTo>
                  <a:lnTo>
                    <a:pt x="5526824" y="1730971"/>
                  </a:lnTo>
                  <a:lnTo>
                    <a:pt x="5527954" y="1731441"/>
                  </a:lnTo>
                  <a:lnTo>
                    <a:pt x="5530583" y="1731441"/>
                  </a:lnTo>
                  <a:lnTo>
                    <a:pt x="5531701" y="1730971"/>
                  </a:lnTo>
                  <a:lnTo>
                    <a:pt x="5533568" y="1729117"/>
                  </a:lnTo>
                  <a:lnTo>
                    <a:pt x="5534025" y="1727987"/>
                  </a:lnTo>
                  <a:lnTo>
                    <a:pt x="5534025" y="1725358"/>
                  </a:lnTo>
                  <a:close/>
                </a:path>
                <a:path w="14820900" h="2592704">
                  <a:moveTo>
                    <a:pt x="5534025" y="864412"/>
                  </a:moveTo>
                  <a:lnTo>
                    <a:pt x="5533568" y="863282"/>
                  </a:lnTo>
                  <a:lnTo>
                    <a:pt x="5531701" y="861428"/>
                  </a:lnTo>
                  <a:lnTo>
                    <a:pt x="5530583" y="860958"/>
                  </a:lnTo>
                  <a:lnTo>
                    <a:pt x="5527954" y="860958"/>
                  </a:lnTo>
                  <a:lnTo>
                    <a:pt x="5526824" y="861428"/>
                  </a:lnTo>
                  <a:lnTo>
                    <a:pt x="5524970" y="863282"/>
                  </a:lnTo>
                  <a:lnTo>
                    <a:pt x="5524500" y="864412"/>
                  </a:lnTo>
                  <a:lnTo>
                    <a:pt x="5524500" y="867041"/>
                  </a:lnTo>
                  <a:lnTo>
                    <a:pt x="5524970" y="868159"/>
                  </a:lnTo>
                  <a:lnTo>
                    <a:pt x="5526824" y="870026"/>
                  </a:lnTo>
                  <a:lnTo>
                    <a:pt x="5527954" y="870483"/>
                  </a:lnTo>
                  <a:lnTo>
                    <a:pt x="5530583" y="870483"/>
                  </a:lnTo>
                  <a:lnTo>
                    <a:pt x="5531701" y="870026"/>
                  </a:lnTo>
                  <a:lnTo>
                    <a:pt x="5533568" y="868159"/>
                  </a:lnTo>
                  <a:lnTo>
                    <a:pt x="5534025" y="867041"/>
                  </a:lnTo>
                  <a:lnTo>
                    <a:pt x="5534025" y="864412"/>
                  </a:lnTo>
                  <a:close/>
                </a:path>
                <a:path w="14820900" h="2592704">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14820900" h="2592704">
                  <a:moveTo>
                    <a:pt x="5581650" y="2586317"/>
                  </a:moveTo>
                  <a:lnTo>
                    <a:pt x="5581193" y="2585199"/>
                  </a:lnTo>
                  <a:lnTo>
                    <a:pt x="5579326" y="2583332"/>
                  </a:lnTo>
                  <a:lnTo>
                    <a:pt x="5578208" y="2582862"/>
                  </a:lnTo>
                  <a:lnTo>
                    <a:pt x="5575579" y="2582862"/>
                  </a:lnTo>
                  <a:lnTo>
                    <a:pt x="5574449" y="2583332"/>
                  </a:lnTo>
                  <a:lnTo>
                    <a:pt x="5572595" y="2585199"/>
                  </a:lnTo>
                  <a:lnTo>
                    <a:pt x="5572125" y="2586317"/>
                  </a:lnTo>
                  <a:lnTo>
                    <a:pt x="5572125" y="2588945"/>
                  </a:lnTo>
                  <a:lnTo>
                    <a:pt x="5572595" y="2590063"/>
                  </a:lnTo>
                  <a:lnTo>
                    <a:pt x="5574449" y="2591930"/>
                  </a:lnTo>
                  <a:lnTo>
                    <a:pt x="5575579" y="2592387"/>
                  </a:lnTo>
                  <a:lnTo>
                    <a:pt x="5578208" y="2592387"/>
                  </a:lnTo>
                  <a:lnTo>
                    <a:pt x="5579326" y="2591930"/>
                  </a:lnTo>
                  <a:lnTo>
                    <a:pt x="5581193" y="2590063"/>
                  </a:lnTo>
                  <a:lnTo>
                    <a:pt x="5581650" y="2588945"/>
                  </a:lnTo>
                  <a:lnTo>
                    <a:pt x="5581650" y="2586317"/>
                  </a:lnTo>
                  <a:close/>
                </a:path>
                <a:path w="14820900" h="2592704">
                  <a:moveTo>
                    <a:pt x="5581650" y="1725358"/>
                  </a:moveTo>
                  <a:lnTo>
                    <a:pt x="5581193" y="1724240"/>
                  </a:lnTo>
                  <a:lnTo>
                    <a:pt x="5579326" y="1722374"/>
                  </a:lnTo>
                  <a:lnTo>
                    <a:pt x="5578208" y="1721916"/>
                  </a:lnTo>
                  <a:lnTo>
                    <a:pt x="5575579" y="1721916"/>
                  </a:lnTo>
                  <a:lnTo>
                    <a:pt x="5574449" y="1722374"/>
                  </a:lnTo>
                  <a:lnTo>
                    <a:pt x="5572595" y="1724240"/>
                  </a:lnTo>
                  <a:lnTo>
                    <a:pt x="5572125" y="1725358"/>
                  </a:lnTo>
                  <a:lnTo>
                    <a:pt x="5572125" y="1727987"/>
                  </a:lnTo>
                  <a:lnTo>
                    <a:pt x="5572595" y="1729117"/>
                  </a:lnTo>
                  <a:lnTo>
                    <a:pt x="5574449" y="1730971"/>
                  </a:lnTo>
                  <a:lnTo>
                    <a:pt x="5575579" y="1731441"/>
                  </a:lnTo>
                  <a:lnTo>
                    <a:pt x="5578208" y="1731441"/>
                  </a:lnTo>
                  <a:lnTo>
                    <a:pt x="5579326" y="1730971"/>
                  </a:lnTo>
                  <a:lnTo>
                    <a:pt x="5581193" y="1729117"/>
                  </a:lnTo>
                  <a:lnTo>
                    <a:pt x="5581650" y="1727987"/>
                  </a:lnTo>
                  <a:lnTo>
                    <a:pt x="5581650" y="1725358"/>
                  </a:lnTo>
                  <a:close/>
                </a:path>
                <a:path w="14820900" h="2592704">
                  <a:moveTo>
                    <a:pt x="5581650" y="864412"/>
                  </a:moveTo>
                  <a:lnTo>
                    <a:pt x="5581193" y="863282"/>
                  </a:lnTo>
                  <a:lnTo>
                    <a:pt x="5579326" y="861428"/>
                  </a:lnTo>
                  <a:lnTo>
                    <a:pt x="5578208" y="860958"/>
                  </a:lnTo>
                  <a:lnTo>
                    <a:pt x="5575579" y="860958"/>
                  </a:lnTo>
                  <a:lnTo>
                    <a:pt x="5574449" y="861428"/>
                  </a:lnTo>
                  <a:lnTo>
                    <a:pt x="5572595" y="863282"/>
                  </a:lnTo>
                  <a:lnTo>
                    <a:pt x="5572125" y="864412"/>
                  </a:lnTo>
                  <a:lnTo>
                    <a:pt x="5572125" y="867041"/>
                  </a:lnTo>
                  <a:lnTo>
                    <a:pt x="5572595" y="868159"/>
                  </a:lnTo>
                  <a:lnTo>
                    <a:pt x="5574449" y="870026"/>
                  </a:lnTo>
                  <a:lnTo>
                    <a:pt x="5575579" y="870483"/>
                  </a:lnTo>
                  <a:lnTo>
                    <a:pt x="5578208" y="870483"/>
                  </a:lnTo>
                  <a:lnTo>
                    <a:pt x="5579326" y="870026"/>
                  </a:lnTo>
                  <a:lnTo>
                    <a:pt x="5581193" y="868159"/>
                  </a:lnTo>
                  <a:lnTo>
                    <a:pt x="5581650" y="867041"/>
                  </a:lnTo>
                  <a:lnTo>
                    <a:pt x="5581650" y="864412"/>
                  </a:lnTo>
                  <a:close/>
                </a:path>
                <a:path w="14820900" h="2592704">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14820900" h="2592704">
                  <a:moveTo>
                    <a:pt x="5629275" y="2586317"/>
                  </a:moveTo>
                  <a:lnTo>
                    <a:pt x="5628818" y="2585199"/>
                  </a:lnTo>
                  <a:lnTo>
                    <a:pt x="5626951" y="2583332"/>
                  </a:lnTo>
                  <a:lnTo>
                    <a:pt x="5625833" y="2582862"/>
                  </a:lnTo>
                  <a:lnTo>
                    <a:pt x="5623204" y="2582862"/>
                  </a:lnTo>
                  <a:lnTo>
                    <a:pt x="5622074" y="2583332"/>
                  </a:lnTo>
                  <a:lnTo>
                    <a:pt x="5620220" y="2585199"/>
                  </a:lnTo>
                  <a:lnTo>
                    <a:pt x="5619750" y="2586317"/>
                  </a:lnTo>
                  <a:lnTo>
                    <a:pt x="5619750" y="2588945"/>
                  </a:lnTo>
                  <a:lnTo>
                    <a:pt x="5620220" y="2590063"/>
                  </a:lnTo>
                  <a:lnTo>
                    <a:pt x="5622074" y="2591930"/>
                  </a:lnTo>
                  <a:lnTo>
                    <a:pt x="5623204" y="2592387"/>
                  </a:lnTo>
                  <a:lnTo>
                    <a:pt x="5625833" y="2592387"/>
                  </a:lnTo>
                  <a:lnTo>
                    <a:pt x="5626951" y="2591930"/>
                  </a:lnTo>
                  <a:lnTo>
                    <a:pt x="5628818" y="2590063"/>
                  </a:lnTo>
                  <a:lnTo>
                    <a:pt x="5629275" y="2588945"/>
                  </a:lnTo>
                  <a:lnTo>
                    <a:pt x="5629275" y="2586317"/>
                  </a:lnTo>
                  <a:close/>
                </a:path>
                <a:path w="14820900" h="2592704">
                  <a:moveTo>
                    <a:pt x="5629275" y="1725358"/>
                  </a:moveTo>
                  <a:lnTo>
                    <a:pt x="5628818" y="1724240"/>
                  </a:lnTo>
                  <a:lnTo>
                    <a:pt x="5626951" y="1722374"/>
                  </a:lnTo>
                  <a:lnTo>
                    <a:pt x="5625833" y="1721916"/>
                  </a:lnTo>
                  <a:lnTo>
                    <a:pt x="5623204" y="1721916"/>
                  </a:lnTo>
                  <a:lnTo>
                    <a:pt x="5622074" y="1722374"/>
                  </a:lnTo>
                  <a:lnTo>
                    <a:pt x="5620220" y="1724240"/>
                  </a:lnTo>
                  <a:lnTo>
                    <a:pt x="5619750" y="1725358"/>
                  </a:lnTo>
                  <a:lnTo>
                    <a:pt x="5619750" y="1727987"/>
                  </a:lnTo>
                  <a:lnTo>
                    <a:pt x="5620220" y="1729117"/>
                  </a:lnTo>
                  <a:lnTo>
                    <a:pt x="5622074" y="1730971"/>
                  </a:lnTo>
                  <a:lnTo>
                    <a:pt x="5623204" y="1731441"/>
                  </a:lnTo>
                  <a:lnTo>
                    <a:pt x="5625833" y="1731441"/>
                  </a:lnTo>
                  <a:lnTo>
                    <a:pt x="5626951" y="1730971"/>
                  </a:lnTo>
                  <a:lnTo>
                    <a:pt x="5628818" y="1729117"/>
                  </a:lnTo>
                  <a:lnTo>
                    <a:pt x="5629275" y="1727987"/>
                  </a:lnTo>
                  <a:lnTo>
                    <a:pt x="5629275" y="1725358"/>
                  </a:lnTo>
                  <a:close/>
                </a:path>
                <a:path w="14820900" h="2592704">
                  <a:moveTo>
                    <a:pt x="5629275" y="864412"/>
                  </a:moveTo>
                  <a:lnTo>
                    <a:pt x="5628818" y="863282"/>
                  </a:lnTo>
                  <a:lnTo>
                    <a:pt x="5626951" y="861428"/>
                  </a:lnTo>
                  <a:lnTo>
                    <a:pt x="5625833" y="860958"/>
                  </a:lnTo>
                  <a:lnTo>
                    <a:pt x="5623204" y="860958"/>
                  </a:lnTo>
                  <a:lnTo>
                    <a:pt x="5622074" y="861428"/>
                  </a:lnTo>
                  <a:lnTo>
                    <a:pt x="5620220" y="863282"/>
                  </a:lnTo>
                  <a:lnTo>
                    <a:pt x="5619750" y="864412"/>
                  </a:lnTo>
                  <a:lnTo>
                    <a:pt x="5619750" y="867041"/>
                  </a:lnTo>
                  <a:lnTo>
                    <a:pt x="5620220" y="868159"/>
                  </a:lnTo>
                  <a:lnTo>
                    <a:pt x="5622074" y="870026"/>
                  </a:lnTo>
                  <a:lnTo>
                    <a:pt x="5623204" y="870483"/>
                  </a:lnTo>
                  <a:lnTo>
                    <a:pt x="5625833" y="870483"/>
                  </a:lnTo>
                  <a:lnTo>
                    <a:pt x="5626951" y="870026"/>
                  </a:lnTo>
                  <a:lnTo>
                    <a:pt x="5628818" y="868159"/>
                  </a:lnTo>
                  <a:lnTo>
                    <a:pt x="5629275" y="867041"/>
                  </a:lnTo>
                  <a:lnTo>
                    <a:pt x="5629275" y="864412"/>
                  </a:lnTo>
                  <a:close/>
                </a:path>
                <a:path w="14820900" h="2592704">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14820900" h="2592704">
                  <a:moveTo>
                    <a:pt x="5676900" y="2586317"/>
                  </a:moveTo>
                  <a:lnTo>
                    <a:pt x="5676443" y="2585199"/>
                  </a:lnTo>
                  <a:lnTo>
                    <a:pt x="5674576" y="2583332"/>
                  </a:lnTo>
                  <a:lnTo>
                    <a:pt x="5673458" y="2582862"/>
                  </a:lnTo>
                  <a:lnTo>
                    <a:pt x="5670829" y="2582862"/>
                  </a:lnTo>
                  <a:lnTo>
                    <a:pt x="5669699" y="2583332"/>
                  </a:lnTo>
                  <a:lnTo>
                    <a:pt x="5667845" y="2585199"/>
                  </a:lnTo>
                  <a:lnTo>
                    <a:pt x="5667375" y="2586317"/>
                  </a:lnTo>
                  <a:lnTo>
                    <a:pt x="5667375" y="2588945"/>
                  </a:lnTo>
                  <a:lnTo>
                    <a:pt x="5667845" y="2590063"/>
                  </a:lnTo>
                  <a:lnTo>
                    <a:pt x="5669699" y="2591930"/>
                  </a:lnTo>
                  <a:lnTo>
                    <a:pt x="5670829" y="2592387"/>
                  </a:lnTo>
                  <a:lnTo>
                    <a:pt x="5673458" y="2592387"/>
                  </a:lnTo>
                  <a:lnTo>
                    <a:pt x="5674576" y="2591930"/>
                  </a:lnTo>
                  <a:lnTo>
                    <a:pt x="5676443" y="2590063"/>
                  </a:lnTo>
                  <a:lnTo>
                    <a:pt x="5676900" y="2588945"/>
                  </a:lnTo>
                  <a:lnTo>
                    <a:pt x="5676900" y="2586317"/>
                  </a:lnTo>
                  <a:close/>
                </a:path>
                <a:path w="14820900" h="2592704">
                  <a:moveTo>
                    <a:pt x="5676900" y="1725358"/>
                  </a:moveTo>
                  <a:lnTo>
                    <a:pt x="5676443" y="1724240"/>
                  </a:lnTo>
                  <a:lnTo>
                    <a:pt x="5674576" y="1722374"/>
                  </a:lnTo>
                  <a:lnTo>
                    <a:pt x="5673458" y="1721916"/>
                  </a:lnTo>
                  <a:lnTo>
                    <a:pt x="5670829" y="1721916"/>
                  </a:lnTo>
                  <a:lnTo>
                    <a:pt x="5669699" y="1722374"/>
                  </a:lnTo>
                  <a:lnTo>
                    <a:pt x="5667845" y="1724240"/>
                  </a:lnTo>
                  <a:lnTo>
                    <a:pt x="5667375" y="1725358"/>
                  </a:lnTo>
                  <a:lnTo>
                    <a:pt x="5667375" y="1727987"/>
                  </a:lnTo>
                  <a:lnTo>
                    <a:pt x="5667845" y="1729117"/>
                  </a:lnTo>
                  <a:lnTo>
                    <a:pt x="5669699" y="1730971"/>
                  </a:lnTo>
                  <a:lnTo>
                    <a:pt x="5670829" y="1731441"/>
                  </a:lnTo>
                  <a:lnTo>
                    <a:pt x="5673458" y="1731441"/>
                  </a:lnTo>
                  <a:lnTo>
                    <a:pt x="5674576" y="1730971"/>
                  </a:lnTo>
                  <a:lnTo>
                    <a:pt x="5676443" y="1729117"/>
                  </a:lnTo>
                  <a:lnTo>
                    <a:pt x="5676900" y="1727987"/>
                  </a:lnTo>
                  <a:lnTo>
                    <a:pt x="5676900" y="1725358"/>
                  </a:lnTo>
                  <a:close/>
                </a:path>
                <a:path w="14820900" h="2592704">
                  <a:moveTo>
                    <a:pt x="5676900" y="864412"/>
                  </a:moveTo>
                  <a:lnTo>
                    <a:pt x="5676443" y="863282"/>
                  </a:lnTo>
                  <a:lnTo>
                    <a:pt x="5674576" y="861428"/>
                  </a:lnTo>
                  <a:lnTo>
                    <a:pt x="5673458" y="860958"/>
                  </a:lnTo>
                  <a:lnTo>
                    <a:pt x="5670829" y="860958"/>
                  </a:lnTo>
                  <a:lnTo>
                    <a:pt x="5669699" y="861428"/>
                  </a:lnTo>
                  <a:lnTo>
                    <a:pt x="5667845" y="863282"/>
                  </a:lnTo>
                  <a:lnTo>
                    <a:pt x="5667375" y="864412"/>
                  </a:lnTo>
                  <a:lnTo>
                    <a:pt x="5667375" y="867041"/>
                  </a:lnTo>
                  <a:lnTo>
                    <a:pt x="5667845" y="868159"/>
                  </a:lnTo>
                  <a:lnTo>
                    <a:pt x="5669699" y="870026"/>
                  </a:lnTo>
                  <a:lnTo>
                    <a:pt x="5670829" y="870483"/>
                  </a:lnTo>
                  <a:lnTo>
                    <a:pt x="5673458" y="870483"/>
                  </a:lnTo>
                  <a:lnTo>
                    <a:pt x="5674576" y="870026"/>
                  </a:lnTo>
                  <a:lnTo>
                    <a:pt x="5676443" y="868159"/>
                  </a:lnTo>
                  <a:lnTo>
                    <a:pt x="5676900" y="867041"/>
                  </a:lnTo>
                  <a:lnTo>
                    <a:pt x="5676900" y="864412"/>
                  </a:lnTo>
                  <a:close/>
                </a:path>
                <a:path w="14820900" h="2592704">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14820900" h="2592704">
                  <a:moveTo>
                    <a:pt x="5724525" y="2586317"/>
                  </a:moveTo>
                  <a:lnTo>
                    <a:pt x="5724068" y="2585199"/>
                  </a:lnTo>
                  <a:lnTo>
                    <a:pt x="5722201" y="2583332"/>
                  </a:lnTo>
                  <a:lnTo>
                    <a:pt x="5721083" y="2582862"/>
                  </a:lnTo>
                  <a:lnTo>
                    <a:pt x="5718454" y="2582862"/>
                  </a:lnTo>
                  <a:lnTo>
                    <a:pt x="5717324" y="2583332"/>
                  </a:lnTo>
                  <a:lnTo>
                    <a:pt x="5715470" y="2585199"/>
                  </a:lnTo>
                  <a:lnTo>
                    <a:pt x="5715000" y="2586317"/>
                  </a:lnTo>
                  <a:lnTo>
                    <a:pt x="5715000" y="2588945"/>
                  </a:lnTo>
                  <a:lnTo>
                    <a:pt x="5715470" y="2590063"/>
                  </a:lnTo>
                  <a:lnTo>
                    <a:pt x="5717324" y="2591930"/>
                  </a:lnTo>
                  <a:lnTo>
                    <a:pt x="5718454" y="2592387"/>
                  </a:lnTo>
                  <a:lnTo>
                    <a:pt x="5721083" y="2592387"/>
                  </a:lnTo>
                  <a:lnTo>
                    <a:pt x="5722201" y="2591930"/>
                  </a:lnTo>
                  <a:lnTo>
                    <a:pt x="5724068" y="2590063"/>
                  </a:lnTo>
                  <a:lnTo>
                    <a:pt x="5724525" y="2588945"/>
                  </a:lnTo>
                  <a:lnTo>
                    <a:pt x="5724525" y="2586317"/>
                  </a:lnTo>
                  <a:close/>
                </a:path>
                <a:path w="14820900" h="2592704">
                  <a:moveTo>
                    <a:pt x="5724525" y="1725358"/>
                  </a:moveTo>
                  <a:lnTo>
                    <a:pt x="5724068" y="1724240"/>
                  </a:lnTo>
                  <a:lnTo>
                    <a:pt x="5722201" y="1722374"/>
                  </a:lnTo>
                  <a:lnTo>
                    <a:pt x="5721083" y="1721916"/>
                  </a:lnTo>
                  <a:lnTo>
                    <a:pt x="5718454" y="1721916"/>
                  </a:lnTo>
                  <a:lnTo>
                    <a:pt x="5717324" y="1722374"/>
                  </a:lnTo>
                  <a:lnTo>
                    <a:pt x="5715470" y="1724240"/>
                  </a:lnTo>
                  <a:lnTo>
                    <a:pt x="5715000" y="1725358"/>
                  </a:lnTo>
                  <a:lnTo>
                    <a:pt x="5715000" y="1727987"/>
                  </a:lnTo>
                  <a:lnTo>
                    <a:pt x="5715470" y="1729117"/>
                  </a:lnTo>
                  <a:lnTo>
                    <a:pt x="5717324" y="1730971"/>
                  </a:lnTo>
                  <a:lnTo>
                    <a:pt x="5718454" y="1731441"/>
                  </a:lnTo>
                  <a:lnTo>
                    <a:pt x="5721083" y="1731441"/>
                  </a:lnTo>
                  <a:lnTo>
                    <a:pt x="5722201" y="1730971"/>
                  </a:lnTo>
                  <a:lnTo>
                    <a:pt x="5724068" y="1729117"/>
                  </a:lnTo>
                  <a:lnTo>
                    <a:pt x="5724525" y="1727987"/>
                  </a:lnTo>
                  <a:lnTo>
                    <a:pt x="5724525" y="1725358"/>
                  </a:lnTo>
                  <a:close/>
                </a:path>
                <a:path w="14820900" h="2592704">
                  <a:moveTo>
                    <a:pt x="5724525" y="864412"/>
                  </a:moveTo>
                  <a:lnTo>
                    <a:pt x="5724068" y="863282"/>
                  </a:lnTo>
                  <a:lnTo>
                    <a:pt x="5722201" y="861428"/>
                  </a:lnTo>
                  <a:lnTo>
                    <a:pt x="5721083" y="860958"/>
                  </a:lnTo>
                  <a:lnTo>
                    <a:pt x="5718454" y="860958"/>
                  </a:lnTo>
                  <a:lnTo>
                    <a:pt x="5717324" y="861428"/>
                  </a:lnTo>
                  <a:lnTo>
                    <a:pt x="5715470" y="863282"/>
                  </a:lnTo>
                  <a:lnTo>
                    <a:pt x="5715000" y="864412"/>
                  </a:lnTo>
                  <a:lnTo>
                    <a:pt x="5715000" y="867041"/>
                  </a:lnTo>
                  <a:lnTo>
                    <a:pt x="5715470" y="868159"/>
                  </a:lnTo>
                  <a:lnTo>
                    <a:pt x="5717324" y="870026"/>
                  </a:lnTo>
                  <a:lnTo>
                    <a:pt x="5718454" y="870483"/>
                  </a:lnTo>
                  <a:lnTo>
                    <a:pt x="5721083" y="870483"/>
                  </a:lnTo>
                  <a:lnTo>
                    <a:pt x="5722201" y="870026"/>
                  </a:lnTo>
                  <a:lnTo>
                    <a:pt x="5724068" y="868159"/>
                  </a:lnTo>
                  <a:lnTo>
                    <a:pt x="5724525" y="867041"/>
                  </a:lnTo>
                  <a:lnTo>
                    <a:pt x="5724525" y="864412"/>
                  </a:lnTo>
                  <a:close/>
                </a:path>
                <a:path w="14820900" h="2592704">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14820900" h="2592704">
                  <a:moveTo>
                    <a:pt x="5772150" y="2586317"/>
                  </a:moveTo>
                  <a:lnTo>
                    <a:pt x="5771693" y="2585199"/>
                  </a:lnTo>
                  <a:lnTo>
                    <a:pt x="5769826" y="2583332"/>
                  </a:lnTo>
                  <a:lnTo>
                    <a:pt x="5768708" y="2582862"/>
                  </a:lnTo>
                  <a:lnTo>
                    <a:pt x="5766079" y="2582862"/>
                  </a:lnTo>
                  <a:lnTo>
                    <a:pt x="5764949" y="2583332"/>
                  </a:lnTo>
                  <a:lnTo>
                    <a:pt x="5763095" y="2585199"/>
                  </a:lnTo>
                  <a:lnTo>
                    <a:pt x="5762625" y="2586317"/>
                  </a:lnTo>
                  <a:lnTo>
                    <a:pt x="5762625" y="2588945"/>
                  </a:lnTo>
                  <a:lnTo>
                    <a:pt x="5763095" y="2590063"/>
                  </a:lnTo>
                  <a:lnTo>
                    <a:pt x="5764949" y="2591930"/>
                  </a:lnTo>
                  <a:lnTo>
                    <a:pt x="5766079" y="2592387"/>
                  </a:lnTo>
                  <a:lnTo>
                    <a:pt x="5768708" y="2592387"/>
                  </a:lnTo>
                  <a:lnTo>
                    <a:pt x="5769826" y="2591930"/>
                  </a:lnTo>
                  <a:lnTo>
                    <a:pt x="5771693" y="2590063"/>
                  </a:lnTo>
                  <a:lnTo>
                    <a:pt x="5772150" y="2588945"/>
                  </a:lnTo>
                  <a:lnTo>
                    <a:pt x="5772150" y="2586317"/>
                  </a:lnTo>
                  <a:close/>
                </a:path>
                <a:path w="14820900" h="2592704">
                  <a:moveTo>
                    <a:pt x="5772150" y="1725358"/>
                  </a:moveTo>
                  <a:lnTo>
                    <a:pt x="5771693" y="1724240"/>
                  </a:lnTo>
                  <a:lnTo>
                    <a:pt x="5769826" y="1722374"/>
                  </a:lnTo>
                  <a:lnTo>
                    <a:pt x="5768708" y="1721916"/>
                  </a:lnTo>
                  <a:lnTo>
                    <a:pt x="5766079" y="1721916"/>
                  </a:lnTo>
                  <a:lnTo>
                    <a:pt x="5764949" y="1722374"/>
                  </a:lnTo>
                  <a:lnTo>
                    <a:pt x="5763095" y="1724240"/>
                  </a:lnTo>
                  <a:lnTo>
                    <a:pt x="5762625" y="1725358"/>
                  </a:lnTo>
                  <a:lnTo>
                    <a:pt x="5762625" y="1727987"/>
                  </a:lnTo>
                  <a:lnTo>
                    <a:pt x="5763095" y="1729117"/>
                  </a:lnTo>
                  <a:lnTo>
                    <a:pt x="5764949" y="1730971"/>
                  </a:lnTo>
                  <a:lnTo>
                    <a:pt x="5766079" y="1731441"/>
                  </a:lnTo>
                  <a:lnTo>
                    <a:pt x="5768708" y="1731441"/>
                  </a:lnTo>
                  <a:lnTo>
                    <a:pt x="5769826" y="1730971"/>
                  </a:lnTo>
                  <a:lnTo>
                    <a:pt x="5771693" y="1729117"/>
                  </a:lnTo>
                  <a:lnTo>
                    <a:pt x="5772150" y="1727987"/>
                  </a:lnTo>
                  <a:lnTo>
                    <a:pt x="5772150" y="1725358"/>
                  </a:lnTo>
                  <a:close/>
                </a:path>
                <a:path w="14820900" h="2592704">
                  <a:moveTo>
                    <a:pt x="5772150" y="864412"/>
                  </a:moveTo>
                  <a:lnTo>
                    <a:pt x="5771693" y="863282"/>
                  </a:lnTo>
                  <a:lnTo>
                    <a:pt x="5769826" y="861428"/>
                  </a:lnTo>
                  <a:lnTo>
                    <a:pt x="5768708" y="860958"/>
                  </a:lnTo>
                  <a:lnTo>
                    <a:pt x="5766079" y="860958"/>
                  </a:lnTo>
                  <a:lnTo>
                    <a:pt x="5764949" y="861428"/>
                  </a:lnTo>
                  <a:lnTo>
                    <a:pt x="5763095" y="863282"/>
                  </a:lnTo>
                  <a:lnTo>
                    <a:pt x="5762625" y="864412"/>
                  </a:lnTo>
                  <a:lnTo>
                    <a:pt x="5762625" y="867041"/>
                  </a:lnTo>
                  <a:lnTo>
                    <a:pt x="5763095" y="868159"/>
                  </a:lnTo>
                  <a:lnTo>
                    <a:pt x="5764949" y="870026"/>
                  </a:lnTo>
                  <a:lnTo>
                    <a:pt x="5766079" y="870483"/>
                  </a:lnTo>
                  <a:lnTo>
                    <a:pt x="5768708" y="870483"/>
                  </a:lnTo>
                  <a:lnTo>
                    <a:pt x="5769826" y="870026"/>
                  </a:lnTo>
                  <a:lnTo>
                    <a:pt x="5771693" y="868159"/>
                  </a:lnTo>
                  <a:lnTo>
                    <a:pt x="5772150" y="867041"/>
                  </a:lnTo>
                  <a:lnTo>
                    <a:pt x="5772150" y="864412"/>
                  </a:lnTo>
                  <a:close/>
                </a:path>
                <a:path w="14820900" h="2592704">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14820900" h="2592704">
                  <a:moveTo>
                    <a:pt x="5819775" y="2586317"/>
                  </a:moveTo>
                  <a:lnTo>
                    <a:pt x="5819318" y="2585199"/>
                  </a:lnTo>
                  <a:lnTo>
                    <a:pt x="5817451" y="2583332"/>
                  </a:lnTo>
                  <a:lnTo>
                    <a:pt x="5816333" y="2582862"/>
                  </a:lnTo>
                  <a:lnTo>
                    <a:pt x="5813704" y="2582862"/>
                  </a:lnTo>
                  <a:lnTo>
                    <a:pt x="5812574" y="2583332"/>
                  </a:lnTo>
                  <a:lnTo>
                    <a:pt x="5810720" y="2585199"/>
                  </a:lnTo>
                  <a:lnTo>
                    <a:pt x="5810250" y="2586317"/>
                  </a:lnTo>
                  <a:lnTo>
                    <a:pt x="5810250" y="2588945"/>
                  </a:lnTo>
                  <a:lnTo>
                    <a:pt x="5810720" y="2590063"/>
                  </a:lnTo>
                  <a:lnTo>
                    <a:pt x="5812574" y="2591930"/>
                  </a:lnTo>
                  <a:lnTo>
                    <a:pt x="5813704" y="2592387"/>
                  </a:lnTo>
                  <a:lnTo>
                    <a:pt x="5816333" y="2592387"/>
                  </a:lnTo>
                  <a:lnTo>
                    <a:pt x="5817451" y="2591930"/>
                  </a:lnTo>
                  <a:lnTo>
                    <a:pt x="5819318" y="2590063"/>
                  </a:lnTo>
                  <a:lnTo>
                    <a:pt x="5819775" y="2588945"/>
                  </a:lnTo>
                  <a:lnTo>
                    <a:pt x="5819775" y="2586317"/>
                  </a:lnTo>
                  <a:close/>
                </a:path>
                <a:path w="14820900" h="2592704">
                  <a:moveTo>
                    <a:pt x="5819775" y="1725358"/>
                  </a:moveTo>
                  <a:lnTo>
                    <a:pt x="5819318" y="1724240"/>
                  </a:lnTo>
                  <a:lnTo>
                    <a:pt x="5817451" y="1722374"/>
                  </a:lnTo>
                  <a:lnTo>
                    <a:pt x="5816333" y="1721916"/>
                  </a:lnTo>
                  <a:lnTo>
                    <a:pt x="5813704" y="1721916"/>
                  </a:lnTo>
                  <a:lnTo>
                    <a:pt x="5812574" y="1722374"/>
                  </a:lnTo>
                  <a:lnTo>
                    <a:pt x="5810720" y="1724240"/>
                  </a:lnTo>
                  <a:lnTo>
                    <a:pt x="5810250" y="1725358"/>
                  </a:lnTo>
                  <a:lnTo>
                    <a:pt x="5810250" y="1727987"/>
                  </a:lnTo>
                  <a:lnTo>
                    <a:pt x="5810720" y="1729117"/>
                  </a:lnTo>
                  <a:lnTo>
                    <a:pt x="5812574" y="1730971"/>
                  </a:lnTo>
                  <a:lnTo>
                    <a:pt x="5813704" y="1731441"/>
                  </a:lnTo>
                  <a:lnTo>
                    <a:pt x="5816333" y="1731441"/>
                  </a:lnTo>
                  <a:lnTo>
                    <a:pt x="5817451" y="1730971"/>
                  </a:lnTo>
                  <a:lnTo>
                    <a:pt x="5819318" y="1729117"/>
                  </a:lnTo>
                  <a:lnTo>
                    <a:pt x="5819775" y="1727987"/>
                  </a:lnTo>
                  <a:lnTo>
                    <a:pt x="5819775" y="1725358"/>
                  </a:lnTo>
                  <a:close/>
                </a:path>
                <a:path w="14820900" h="2592704">
                  <a:moveTo>
                    <a:pt x="5819775" y="864412"/>
                  </a:moveTo>
                  <a:lnTo>
                    <a:pt x="5819318" y="863282"/>
                  </a:lnTo>
                  <a:lnTo>
                    <a:pt x="5817451" y="861428"/>
                  </a:lnTo>
                  <a:lnTo>
                    <a:pt x="5816333" y="860958"/>
                  </a:lnTo>
                  <a:lnTo>
                    <a:pt x="5813704" y="860958"/>
                  </a:lnTo>
                  <a:lnTo>
                    <a:pt x="5812574" y="861428"/>
                  </a:lnTo>
                  <a:lnTo>
                    <a:pt x="5810720" y="863282"/>
                  </a:lnTo>
                  <a:lnTo>
                    <a:pt x="5810250" y="864412"/>
                  </a:lnTo>
                  <a:lnTo>
                    <a:pt x="5810250" y="867041"/>
                  </a:lnTo>
                  <a:lnTo>
                    <a:pt x="5810720" y="868159"/>
                  </a:lnTo>
                  <a:lnTo>
                    <a:pt x="5812574" y="870026"/>
                  </a:lnTo>
                  <a:lnTo>
                    <a:pt x="5813704" y="870483"/>
                  </a:lnTo>
                  <a:lnTo>
                    <a:pt x="5816333" y="870483"/>
                  </a:lnTo>
                  <a:lnTo>
                    <a:pt x="5817451" y="870026"/>
                  </a:lnTo>
                  <a:lnTo>
                    <a:pt x="5819318" y="868159"/>
                  </a:lnTo>
                  <a:lnTo>
                    <a:pt x="5819775" y="867041"/>
                  </a:lnTo>
                  <a:lnTo>
                    <a:pt x="5819775" y="864412"/>
                  </a:lnTo>
                  <a:close/>
                </a:path>
                <a:path w="14820900" h="2592704">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14820900" h="2592704">
                  <a:moveTo>
                    <a:pt x="5867400" y="2586317"/>
                  </a:moveTo>
                  <a:lnTo>
                    <a:pt x="5866943" y="2585199"/>
                  </a:lnTo>
                  <a:lnTo>
                    <a:pt x="5865076" y="2583332"/>
                  </a:lnTo>
                  <a:lnTo>
                    <a:pt x="5863958" y="2582862"/>
                  </a:lnTo>
                  <a:lnTo>
                    <a:pt x="5861329" y="2582862"/>
                  </a:lnTo>
                  <a:lnTo>
                    <a:pt x="5860199" y="2583332"/>
                  </a:lnTo>
                  <a:lnTo>
                    <a:pt x="5858345" y="2585199"/>
                  </a:lnTo>
                  <a:lnTo>
                    <a:pt x="5857875" y="2586317"/>
                  </a:lnTo>
                  <a:lnTo>
                    <a:pt x="5857875" y="2588945"/>
                  </a:lnTo>
                  <a:lnTo>
                    <a:pt x="5858345" y="2590063"/>
                  </a:lnTo>
                  <a:lnTo>
                    <a:pt x="5860199" y="2591930"/>
                  </a:lnTo>
                  <a:lnTo>
                    <a:pt x="5861329" y="2592387"/>
                  </a:lnTo>
                  <a:lnTo>
                    <a:pt x="5863958" y="2592387"/>
                  </a:lnTo>
                  <a:lnTo>
                    <a:pt x="5865076" y="2591930"/>
                  </a:lnTo>
                  <a:lnTo>
                    <a:pt x="5866943" y="2590063"/>
                  </a:lnTo>
                  <a:lnTo>
                    <a:pt x="5867400" y="2588945"/>
                  </a:lnTo>
                  <a:lnTo>
                    <a:pt x="5867400" y="2586317"/>
                  </a:lnTo>
                  <a:close/>
                </a:path>
                <a:path w="14820900" h="2592704">
                  <a:moveTo>
                    <a:pt x="5867400" y="1725358"/>
                  </a:moveTo>
                  <a:lnTo>
                    <a:pt x="5866943" y="1724240"/>
                  </a:lnTo>
                  <a:lnTo>
                    <a:pt x="5865076" y="1722374"/>
                  </a:lnTo>
                  <a:lnTo>
                    <a:pt x="5863958" y="1721916"/>
                  </a:lnTo>
                  <a:lnTo>
                    <a:pt x="5861329" y="1721916"/>
                  </a:lnTo>
                  <a:lnTo>
                    <a:pt x="5860199" y="1722374"/>
                  </a:lnTo>
                  <a:lnTo>
                    <a:pt x="5858345" y="1724240"/>
                  </a:lnTo>
                  <a:lnTo>
                    <a:pt x="5857875" y="1725358"/>
                  </a:lnTo>
                  <a:lnTo>
                    <a:pt x="5857875" y="1727987"/>
                  </a:lnTo>
                  <a:lnTo>
                    <a:pt x="5858345" y="1729117"/>
                  </a:lnTo>
                  <a:lnTo>
                    <a:pt x="5860199" y="1730971"/>
                  </a:lnTo>
                  <a:lnTo>
                    <a:pt x="5861329" y="1731441"/>
                  </a:lnTo>
                  <a:lnTo>
                    <a:pt x="5863958" y="1731441"/>
                  </a:lnTo>
                  <a:lnTo>
                    <a:pt x="5865076" y="1730971"/>
                  </a:lnTo>
                  <a:lnTo>
                    <a:pt x="5866943" y="1729117"/>
                  </a:lnTo>
                  <a:lnTo>
                    <a:pt x="5867400" y="1727987"/>
                  </a:lnTo>
                  <a:lnTo>
                    <a:pt x="5867400" y="1725358"/>
                  </a:lnTo>
                  <a:close/>
                </a:path>
                <a:path w="14820900" h="2592704">
                  <a:moveTo>
                    <a:pt x="5867400" y="864412"/>
                  </a:moveTo>
                  <a:lnTo>
                    <a:pt x="5866943" y="863282"/>
                  </a:lnTo>
                  <a:lnTo>
                    <a:pt x="5865076" y="861428"/>
                  </a:lnTo>
                  <a:lnTo>
                    <a:pt x="5863958" y="860958"/>
                  </a:lnTo>
                  <a:lnTo>
                    <a:pt x="5861329" y="860958"/>
                  </a:lnTo>
                  <a:lnTo>
                    <a:pt x="5860199" y="861428"/>
                  </a:lnTo>
                  <a:lnTo>
                    <a:pt x="5858345" y="863282"/>
                  </a:lnTo>
                  <a:lnTo>
                    <a:pt x="5857875" y="864412"/>
                  </a:lnTo>
                  <a:lnTo>
                    <a:pt x="5857875" y="867041"/>
                  </a:lnTo>
                  <a:lnTo>
                    <a:pt x="5858345" y="868159"/>
                  </a:lnTo>
                  <a:lnTo>
                    <a:pt x="5860199" y="870026"/>
                  </a:lnTo>
                  <a:lnTo>
                    <a:pt x="5861329" y="870483"/>
                  </a:lnTo>
                  <a:lnTo>
                    <a:pt x="5863958" y="870483"/>
                  </a:lnTo>
                  <a:lnTo>
                    <a:pt x="5865076" y="870026"/>
                  </a:lnTo>
                  <a:lnTo>
                    <a:pt x="5866943" y="868159"/>
                  </a:lnTo>
                  <a:lnTo>
                    <a:pt x="5867400" y="867041"/>
                  </a:lnTo>
                  <a:lnTo>
                    <a:pt x="5867400" y="864412"/>
                  </a:lnTo>
                  <a:close/>
                </a:path>
                <a:path w="14820900" h="2592704">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14820900" h="2592704">
                  <a:moveTo>
                    <a:pt x="5915025" y="2586317"/>
                  </a:moveTo>
                  <a:lnTo>
                    <a:pt x="5914568" y="2585199"/>
                  </a:lnTo>
                  <a:lnTo>
                    <a:pt x="5912701" y="2583332"/>
                  </a:lnTo>
                  <a:lnTo>
                    <a:pt x="5911583" y="2582862"/>
                  </a:lnTo>
                  <a:lnTo>
                    <a:pt x="5908954" y="2582862"/>
                  </a:lnTo>
                  <a:lnTo>
                    <a:pt x="5907824" y="2583332"/>
                  </a:lnTo>
                  <a:lnTo>
                    <a:pt x="5905970" y="2585199"/>
                  </a:lnTo>
                  <a:lnTo>
                    <a:pt x="5905500" y="2586317"/>
                  </a:lnTo>
                  <a:lnTo>
                    <a:pt x="5905500" y="2588945"/>
                  </a:lnTo>
                  <a:lnTo>
                    <a:pt x="5905970" y="2590063"/>
                  </a:lnTo>
                  <a:lnTo>
                    <a:pt x="5907824" y="2591930"/>
                  </a:lnTo>
                  <a:lnTo>
                    <a:pt x="5908954" y="2592387"/>
                  </a:lnTo>
                  <a:lnTo>
                    <a:pt x="5911583" y="2592387"/>
                  </a:lnTo>
                  <a:lnTo>
                    <a:pt x="5912701" y="2591930"/>
                  </a:lnTo>
                  <a:lnTo>
                    <a:pt x="5914568" y="2590063"/>
                  </a:lnTo>
                  <a:lnTo>
                    <a:pt x="5915025" y="2588945"/>
                  </a:lnTo>
                  <a:lnTo>
                    <a:pt x="5915025" y="2586317"/>
                  </a:lnTo>
                  <a:close/>
                </a:path>
                <a:path w="14820900" h="2592704">
                  <a:moveTo>
                    <a:pt x="5915025" y="1725358"/>
                  </a:moveTo>
                  <a:lnTo>
                    <a:pt x="5914568" y="1724240"/>
                  </a:lnTo>
                  <a:lnTo>
                    <a:pt x="5912701" y="1722374"/>
                  </a:lnTo>
                  <a:lnTo>
                    <a:pt x="5911583" y="1721916"/>
                  </a:lnTo>
                  <a:lnTo>
                    <a:pt x="5908954" y="1721916"/>
                  </a:lnTo>
                  <a:lnTo>
                    <a:pt x="5907824" y="1722374"/>
                  </a:lnTo>
                  <a:lnTo>
                    <a:pt x="5905970" y="1724240"/>
                  </a:lnTo>
                  <a:lnTo>
                    <a:pt x="5905500" y="1725358"/>
                  </a:lnTo>
                  <a:lnTo>
                    <a:pt x="5905500" y="1727987"/>
                  </a:lnTo>
                  <a:lnTo>
                    <a:pt x="5905970" y="1729117"/>
                  </a:lnTo>
                  <a:lnTo>
                    <a:pt x="5907824" y="1730971"/>
                  </a:lnTo>
                  <a:lnTo>
                    <a:pt x="5908954" y="1731441"/>
                  </a:lnTo>
                  <a:lnTo>
                    <a:pt x="5911583" y="1731441"/>
                  </a:lnTo>
                  <a:lnTo>
                    <a:pt x="5912701" y="1730971"/>
                  </a:lnTo>
                  <a:lnTo>
                    <a:pt x="5914568" y="1729117"/>
                  </a:lnTo>
                  <a:lnTo>
                    <a:pt x="5915025" y="1727987"/>
                  </a:lnTo>
                  <a:lnTo>
                    <a:pt x="5915025" y="1725358"/>
                  </a:lnTo>
                  <a:close/>
                </a:path>
                <a:path w="14820900" h="2592704">
                  <a:moveTo>
                    <a:pt x="5915025" y="864412"/>
                  </a:moveTo>
                  <a:lnTo>
                    <a:pt x="5914568" y="863282"/>
                  </a:lnTo>
                  <a:lnTo>
                    <a:pt x="5912701" y="861428"/>
                  </a:lnTo>
                  <a:lnTo>
                    <a:pt x="5911583" y="860958"/>
                  </a:lnTo>
                  <a:lnTo>
                    <a:pt x="5908954" y="860958"/>
                  </a:lnTo>
                  <a:lnTo>
                    <a:pt x="5907824" y="861428"/>
                  </a:lnTo>
                  <a:lnTo>
                    <a:pt x="5905970" y="863282"/>
                  </a:lnTo>
                  <a:lnTo>
                    <a:pt x="5905500" y="864412"/>
                  </a:lnTo>
                  <a:lnTo>
                    <a:pt x="5905500" y="867041"/>
                  </a:lnTo>
                  <a:lnTo>
                    <a:pt x="5905970" y="868159"/>
                  </a:lnTo>
                  <a:lnTo>
                    <a:pt x="5907824" y="870026"/>
                  </a:lnTo>
                  <a:lnTo>
                    <a:pt x="5908954" y="870483"/>
                  </a:lnTo>
                  <a:lnTo>
                    <a:pt x="5911583" y="870483"/>
                  </a:lnTo>
                  <a:lnTo>
                    <a:pt x="5912701" y="870026"/>
                  </a:lnTo>
                  <a:lnTo>
                    <a:pt x="5914568" y="868159"/>
                  </a:lnTo>
                  <a:lnTo>
                    <a:pt x="5915025" y="867041"/>
                  </a:lnTo>
                  <a:lnTo>
                    <a:pt x="5915025" y="864412"/>
                  </a:lnTo>
                  <a:close/>
                </a:path>
                <a:path w="14820900" h="2592704">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14820900" h="2592704">
                  <a:moveTo>
                    <a:pt x="5962650" y="2586317"/>
                  </a:moveTo>
                  <a:lnTo>
                    <a:pt x="5962193" y="2585199"/>
                  </a:lnTo>
                  <a:lnTo>
                    <a:pt x="5960326" y="2583332"/>
                  </a:lnTo>
                  <a:lnTo>
                    <a:pt x="5959208" y="2582862"/>
                  </a:lnTo>
                  <a:lnTo>
                    <a:pt x="5956579" y="2582862"/>
                  </a:lnTo>
                  <a:lnTo>
                    <a:pt x="5955449" y="2583332"/>
                  </a:lnTo>
                  <a:lnTo>
                    <a:pt x="5953595" y="2585199"/>
                  </a:lnTo>
                  <a:lnTo>
                    <a:pt x="5953125" y="2586317"/>
                  </a:lnTo>
                  <a:lnTo>
                    <a:pt x="5953125" y="2588945"/>
                  </a:lnTo>
                  <a:lnTo>
                    <a:pt x="5953595" y="2590063"/>
                  </a:lnTo>
                  <a:lnTo>
                    <a:pt x="5955449" y="2591930"/>
                  </a:lnTo>
                  <a:lnTo>
                    <a:pt x="5956579" y="2592387"/>
                  </a:lnTo>
                  <a:lnTo>
                    <a:pt x="5959208" y="2592387"/>
                  </a:lnTo>
                  <a:lnTo>
                    <a:pt x="5960326" y="2591930"/>
                  </a:lnTo>
                  <a:lnTo>
                    <a:pt x="5962193" y="2590063"/>
                  </a:lnTo>
                  <a:lnTo>
                    <a:pt x="5962650" y="2588945"/>
                  </a:lnTo>
                  <a:lnTo>
                    <a:pt x="5962650" y="2586317"/>
                  </a:lnTo>
                  <a:close/>
                </a:path>
                <a:path w="14820900" h="2592704">
                  <a:moveTo>
                    <a:pt x="5962650" y="1725358"/>
                  </a:moveTo>
                  <a:lnTo>
                    <a:pt x="5962193" y="1724240"/>
                  </a:lnTo>
                  <a:lnTo>
                    <a:pt x="5960326" y="1722374"/>
                  </a:lnTo>
                  <a:lnTo>
                    <a:pt x="5959208" y="1721916"/>
                  </a:lnTo>
                  <a:lnTo>
                    <a:pt x="5956579" y="1721916"/>
                  </a:lnTo>
                  <a:lnTo>
                    <a:pt x="5955449" y="1722374"/>
                  </a:lnTo>
                  <a:lnTo>
                    <a:pt x="5953595" y="1724240"/>
                  </a:lnTo>
                  <a:lnTo>
                    <a:pt x="5953125" y="1725358"/>
                  </a:lnTo>
                  <a:lnTo>
                    <a:pt x="5953125" y="1727987"/>
                  </a:lnTo>
                  <a:lnTo>
                    <a:pt x="5953595" y="1729117"/>
                  </a:lnTo>
                  <a:lnTo>
                    <a:pt x="5955449" y="1730971"/>
                  </a:lnTo>
                  <a:lnTo>
                    <a:pt x="5956579" y="1731441"/>
                  </a:lnTo>
                  <a:lnTo>
                    <a:pt x="5959208" y="1731441"/>
                  </a:lnTo>
                  <a:lnTo>
                    <a:pt x="5960326" y="1730971"/>
                  </a:lnTo>
                  <a:lnTo>
                    <a:pt x="5962193" y="1729117"/>
                  </a:lnTo>
                  <a:lnTo>
                    <a:pt x="5962650" y="1727987"/>
                  </a:lnTo>
                  <a:lnTo>
                    <a:pt x="5962650" y="1725358"/>
                  </a:lnTo>
                  <a:close/>
                </a:path>
                <a:path w="14820900" h="2592704">
                  <a:moveTo>
                    <a:pt x="5962650" y="864412"/>
                  </a:moveTo>
                  <a:lnTo>
                    <a:pt x="5962193" y="863282"/>
                  </a:lnTo>
                  <a:lnTo>
                    <a:pt x="5960326" y="861428"/>
                  </a:lnTo>
                  <a:lnTo>
                    <a:pt x="5959208" y="860958"/>
                  </a:lnTo>
                  <a:lnTo>
                    <a:pt x="5956579" y="860958"/>
                  </a:lnTo>
                  <a:lnTo>
                    <a:pt x="5955449" y="861428"/>
                  </a:lnTo>
                  <a:lnTo>
                    <a:pt x="5953595" y="863282"/>
                  </a:lnTo>
                  <a:lnTo>
                    <a:pt x="5953125" y="864412"/>
                  </a:lnTo>
                  <a:lnTo>
                    <a:pt x="5953125" y="867041"/>
                  </a:lnTo>
                  <a:lnTo>
                    <a:pt x="5953595" y="868159"/>
                  </a:lnTo>
                  <a:lnTo>
                    <a:pt x="5955449" y="870026"/>
                  </a:lnTo>
                  <a:lnTo>
                    <a:pt x="5956579" y="870483"/>
                  </a:lnTo>
                  <a:lnTo>
                    <a:pt x="5959208" y="870483"/>
                  </a:lnTo>
                  <a:lnTo>
                    <a:pt x="5960326" y="870026"/>
                  </a:lnTo>
                  <a:lnTo>
                    <a:pt x="5962193" y="868159"/>
                  </a:lnTo>
                  <a:lnTo>
                    <a:pt x="5962650" y="867041"/>
                  </a:lnTo>
                  <a:lnTo>
                    <a:pt x="5962650" y="864412"/>
                  </a:lnTo>
                  <a:close/>
                </a:path>
                <a:path w="14820900" h="2592704">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14820900" h="2592704">
                  <a:moveTo>
                    <a:pt x="6010275" y="2586317"/>
                  </a:moveTo>
                  <a:lnTo>
                    <a:pt x="6009818" y="2585199"/>
                  </a:lnTo>
                  <a:lnTo>
                    <a:pt x="6007951" y="2583332"/>
                  </a:lnTo>
                  <a:lnTo>
                    <a:pt x="6006833" y="2582862"/>
                  </a:lnTo>
                  <a:lnTo>
                    <a:pt x="6004204" y="2582862"/>
                  </a:lnTo>
                  <a:lnTo>
                    <a:pt x="6003087" y="2583332"/>
                  </a:lnTo>
                  <a:lnTo>
                    <a:pt x="6001220" y="2585199"/>
                  </a:lnTo>
                  <a:lnTo>
                    <a:pt x="6000750" y="2586317"/>
                  </a:lnTo>
                  <a:lnTo>
                    <a:pt x="6000750" y="2588945"/>
                  </a:lnTo>
                  <a:lnTo>
                    <a:pt x="6001220" y="2590063"/>
                  </a:lnTo>
                  <a:lnTo>
                    <a:pt x="6003087" y="2591930"/>
                  </a:lnTo>
                  <a:lnTo>
                    <a:pt x="6004204" y="2592387"/>
                  </a:lnTo>
                  <a:lnTo>
                    <a:pt x="6006833" y="2592387"/>
                  </a:lnTo>
                  <a:lnTo>
                    <a:pt x="6007951" y="2591930"/>
                  </a:lnTo>
                  <a:lnTo>
                    <a:pt x="6009818" y="2590063"/>
                  </a:lnTo>
                  <a:lnTo>
                    <a:pt x="6010275" y="2588945"/>
                  </a:lnTo>
                  <a:lnTo>
                    <a:pt x="6010275" y="2586317"/>
                  </a:lnTo>
                  <a:close/>
                </a:path>
                <a:path w="14820900" h="2592704">
                  <a:moveTo>
                    <a:pt x="6010275" y="1725358"/>
                  </a:moveTo>
                  <a:lnTo>
                    <a:pt x="6009818" y="1724240"/>
                  </a:lnTo>
                  <a:lnTo>
                    <a:pt x="6007951" y="1722374"/>
                  </a:lnTo>
                  <a:lnTo>
                    <a:pt x="6006833" y="1721916"/>
                  </a:lnTo>
                  <a:lnTo>
                    <a:pt x="6004204" y="1721916"/>
                  </a:lnTo>
                  <a:lnTo>
                    <a:pt x="6003087" y="1722374"/>
                  </a:lnTo>
                  <a:lnTo>
                    <a:pt x="6001220" y="1724240"/>
                  </a:lnTo>
                  <a:lnTo>
                    <a:pt x="6000750" y="1725358"/>
                  </a:lnTo>
                  <a:lnTo>
                    <a:pt x="6000750" y="1727987"/>
                  </a:lnTo>
                  <a:lnTo>
                    <a:pt x="6001220" y="1729117"/>
                  </a:lnTo>
                  <a:lnTo>
                    <a:pt x="6003087" y="1730971"/>
                  </a:lnTo>
                  <a:lnTo>
                    <a:pt x="6004204" y="1731441"/>
                  </a:lnTo>
                  <a:lnTo>
                    <a:pt x="6006833" y="1731441"/>
                  </a:lnTo>
                  <a:lnTo>
                    <a:pt x="6007951" y="1730971"/>
                  </a:lnTo>
                  <a:lnTo>
                    <a:pt x="6009818" y="1729117"/>
                  </a:lnTo>
                  <a:lnTo>
                    <a:pt x="6010275" y="1727987"/>
                  </a:lnTo>
                  <a:lnTo>
                    <a:pt x="6010275" y="1725358"/>
                  </a:lnTo>
                  <a:close/>
                </a:path>
                <a:path w="14820900" h="2592704">
                  <a:moveTo>
                    <a:pt x="6010275" y="864412"/>
                  </a:moveTo>
                  <a:lnTo>
                    <a:pt x="6009818" y="863282"/>
                  </a:lnTo>
                  <a:lnTo>
                    <a:pt x="6007951" y="861428"/>
                  </a:lnTo>
                  <a:lnTo>
                    <a:pt x="6006833" y="860958"/>
                  </a:lnTo>
                  <a:lnTo>
                    <a:pt x="6004204" y="860958"/>
                  </a:lnTo>
                  <a:lnTo>
                    <a:pt x="6003087" y="861428"/>
                  </a:lnTo>
                  <a:lnTo>
                    <a:pt x="6001220" y="863282"/>
                  </a:lnTo>
                  <a:lnTo>
                    <a:pt x="6000750" y="864412"/>
                  </a:lnTo>
                  <a:lnTo>
                    <a:pt x="6000750" y="867041"/>
                  </a:lnTo>
                  <a:lnTo>
                    <a:pt x="6001220" y="868159"/>
                  </a:lnTo>
                  <a:lnTo>
                    <a:pt x="6003087" y="870026"/>
                  </a:lnTo>
                  <a:lnTo>
                    <a:pt x="6004204" y="870483"/>
                  </a:lnTo>
                  <a:lnTo>
                    <a:pt x="6006833" y="870483"/>
                  </a:lnTo>
                  <a:lnTo>
                    <a:pt x="6007951" y="870026"/>
                  </a:lnTo>
                  <a:lnTo>
                    <a:pt x="6009818" y="868159"/>
                  </a:lnTo>
                  <a:lnTo>
                    <a:pt x="6010275" y="867041"/>
                  </a:lnTo>
                  <a:lnTo>
                    <a:pt x="6010275" y="864412"/>
                  </a:lnTo>
                  <a:close/>
                </a:path>
                <a:path w="14820900" h="2592704">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14820900" h="2592704">
                  <a:moveTo>
                    <a:pt x="6057900" y="2586317"/>
                  </a:moveTo>
                  <a:lnTo>
                    <a:pt x="6057443" y="2585199"/>
                  </a:lnTo>
                  <a:lnTo>
                    <a:pt x="6055576" y="2583332"/>
                  </a:lnTo>
                  <a:lnTo>
                    <a:pt x="6054458" y="2582862"/>
                  </a:lnTo>
                  <a:lnTo>
                    <a:pt x="6051829" y="2582862"/>
                  </a:lnTo>
                  <a:lnTo>
                    <a:pt x="6050699" y="2583332"/>
                  </a:lnTo>
                  <a:lnTo>
                    <a:pt x="6048845" y="2585199"/>
                  </a:lnTo>
                  <a:lnTo>
                    <a:pt x="6048375" y="2586317"/>
                  </a:lnTo>
                  <a:lnTo>
                    <a:pt x="6048375" y="2588945"/>
                  </a:lnTo>
                  <a:lnTo>
                    <a:pt x="6048845" y="2590063"/>
                  </a:lnTo>
                  <a:lnTo>
                    <a:pt x="6050699" y="2591930"/>
                  </a:lnTo>
                  <a:lnTo>
                    <a:pt x="6051829" y="2592387"/>
                  </a:lnTo>
                  <a:lnTo>
                    <a:pt x="6054458" y="2592387"/>
                  </a:lnTo>
                  <a:lnTo>
                    <a:pt x="6055576" y="2591930"/>
                  </a:lnTo>
                  <a:lnTo>
                    <a:pt x="6057443" y="2590063"/>
                  </a:lnTo>
                  <a:lnTo>
                    <a:pt x="6057900" y="2588945"/>
                  </a:lnTo>
                  <a:lnTo>
                    <a:pt x="6057900" y="2586317"/>
                  </a:lnTo>
                  <a:close/>
                </a:path>
                <a:path w="14820900" h="2592704">
                  <a:moveTo>
                    <a:pt x="6057900" y="1725358"/>
                  </a:moveTo>
                  <a:lnTo>
                    <a:pt x="6057443" y="1724240"/>
                  </a:lnTo>
                  <a:lnTo>
                    <a:pt x="6055576" y="1722374"/>
                  </a:lnTo>
                  <a:lnTo>
                    <a:pt x="6054458" y="1721916"/>
                  </a:lnTo>
                  <a:lnTo>
                    <a:pt x="6051829" y="1721916"/>
                  </a:lnTo>
                  <a:lnTo>
                    <a:pt x="6050699" y="1722374"/>
                  </a:lnTo>
                  <a:lnTo>
                    <a:pt x="6048845" y="1724240"/>
                  </a:lnTo>
                  <a:lnTo>
                    <a:pt x="6048375" y="1725358"/>
                  </a:lnTo>
                  <a:lnTo>
                    <a:pt x="6048375" y="1727987"/>
                  </a:lnTo>
                  <a:lnTo>
                    <a:pt x="6048845" y="1729117"/>
                  </a:lnTo>
                  <a:lnTo>
                    <a:pt x="6050699" y="1730971"/>
                  </a:lnTo>
                  <a:lnTo>
                    <a:pt x="6051829" y="1731441"/>
                  </a:lnTo>
                  <a:lnTo>
                    <a:pt x="6054458" y="1731441"/>
                  </a:lnTo>
                  <a:lnTo>
                    <a:pt x="6055576" y="1730971"/>
                  </a:lnTo>
                  <a:lnTo>
                    <a:pt x="6057443" y="1729117"/>
                  </a:lnTo>
                  <a:lnTo>
                    <a:pt x="6057900" y="1727987"/>
                  </a:lnTo>
                  <a:lnTo>
                    <a:pt x="6057900" y="1725358"/>
                  </a:lnTo>
                  <a:close/>
                </a:path>
                <a:path w="14820900" h="2592704">
                  <a:moveTo>
                    <a:pt x="6057900" y="864412"/>
                  </a:moveTo>
                  <a:lnTo>
                    <a:pt x="6057443" y="863282"/>
                  </a:lnTo>
                  <a:lnTo>
                    <a:pt x="6055576" y="861428"/>
                  </a:lnTo>
                  <a:lnTo>
                    <a:pt x="6054458" y="860958"/>
                  </a:lnTo>
                  <a:lnTo>
                    <a:pt x="6051829" y="860958"/>
                  </a:lnTo>
                  <a:lnTo>
                    <a:pt x="6050699" y="861428"/>
                  </a:lnTo>
                  <a:lnTo>
                    <a:pt x="6048845" y="863282"/>
                  </a:lnTo>
                  <a:lnTo>
                    <a:pt x="6048375" y="864412"/>
                  </a:lnTo>
                  <a:lnTo>
                    <a:pt x="6048375" y="867041"/>
                  </a:lnTo>
                  <a:lnTo>
                    <a:pt x="6048845" y="868159"/>
                  </a:lnTo>
                  <a:lnTo>
                    <a:pt x="6050699" y="870026"/>
                  </a:lnTo>
                  <a:lnTo>
                    <a:pt x="6051829" y="870483"/>
                  </a:lnTo>
                  <a:lnTo>
                    <a:pt x="6054458" y="870483"/>
                  </a:lnTo>
                  <a:lnTo>
                    <a:pt x="6055576" y="870026"/>
                  </a:lnTo>
                  <a:lnTo>
                    <a:pt x="6057443" y="868159"/>
                  </a:lnTo>
                  <a:lnTo>
                    <a:pt x="6057900" y="867041"/>
                  </a:lnTo>
                  <a:lnTo>
                    <a:pt x="6057900" y="864412"/>
                  </a:lnTo>
                  <a:close/>
                </a:path>
                <a:path w="14820900" h="2592704">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14820900" h="2592704">
                  <a:moveTo>
                    <a:pt x="6105525" y="2586317"/>
                  </a:moveTo>
                  <a:lnTo>
                    <a:pt x="6105068" y="2585199"/>
                  </a:lnTo>
                  <a:lnTo>
                    <a:pt x="6103201" y="2583332"/>
                  </a:lnTo>
                  <a:lnTo>
                    <a:pt x="6102083" y="2582862"/>
                  </a:lnTo>
                  <a:lnTo>
                    <a:pt x="6099454" y="2582862"/>
                  </a:lnTo>
                  <a:lnTo>
                    <a:pt x="6098324" y="2583332"/>
                  </a:lnTo>
                  <a:lnTo>
                    <a:pt x="6096470" y="2585199"/>
                  </a:lnTo>
                  <a:lnTo>
                    <a:pt x="6096000" y="2586317"/>
                  </a:lnTo>
                  <a:lnTo>
                    <a:pt x="6096000" y="2588945"/>
                  </a:lnTo>
                  <a:lnTo>
                    <a:pt x="6096470" y="2590063"/>
                  </a:lnTo>
                  <a:lnTo>
                    <a:pt x="6098324" y="2591930"/>
                  </a:lnTo>
                  <a:lnTo>
                    <a:pt x="6099454" y="2592387"/>
                  </a:lnTo>
                  <a:lnTo>
                    <a:pt x="6102083" y="2592387"/>
                  </a:lnTo>
                  <a:lnTo>
                    <a:pt x="6103201" y="2591930"/>
                  </a:lnTo>
                  <a:lnTo>
                    <a:pt x="6105068" y="2590063"/>
                  </a:lnTo>
                  <a:lnTo>
                    <a:pt x="6105525" y="2588945"/>
                  </a:lnTo>
                  <a:lnTo>
                    <a:pt x="6105525" y="2586317"/>
                  </a:lnTo>
                  <a:close/>
                </a:path>
                <a:path w="14820900" h="2592704">
                  <a:moveTo>
                    <a:pt x="6105525" y="1725358"/>
                  </a:moveTo>
                  <a:lnTo>
                    <a:pt x="6105068" y="1724240"/>
                  </a:lnTo>
                  <a:lnTo>
                    <a:pt x="6103201" y="1722374"/>
                  </a:lnTo>
                  <a:lnTo>
                    <a:pt x="6102083" y="1721916"/>
                  </a:lnTo>
                  <a:lnTo>
                    <a:pt x="6099454" y="1721916"/>
                  </a:lnTo>
                  <a:lnTo>
                    <a:pt x="6098324" y="1722374"/>
                  </a:lnTo>
                  <a:lnTo>
                    <a:pt x="6096470" y="1724240"/>
                  </a:lnTo>
                  <a:lnTo>
                    <a:pt x="6096000" y="1725358"/>
                  </a:lnTo>
                  <a:lnTo>
                    <a:pt x="6096000" y="1727987"/>
                  </a:lnTo>
                  <a:lnTo>
                    <a:pt x="6096470" y="1729117"/>
                  </a:lnTo>
                  <a:lnTo>
                    <a:pt x="6098324" y="1730971"/>
                  </a:lnTo>
                  <a:lnTo>
                    <a:pt x="6099454" y="1731441"/>
                  </a:lnTo>
                  <a:lnTo>
                    <a:pt x="6102083" y="1731441"/>
                  </a:lnTo>
                  <a:lnTo>
                    <a:pt x="6103201" y="1730971"/>
                  </a:lnTo>
                  <a:lnTo>
                    <a:pt x="6105068" y="1729117"/>
                  </a:lnTo>
                  <a:lnTo>
                    <a:pt x="6105525" y="1727987"/>
                  </a:lnTo>
                  <a:lnTo>
                    <a:pt x="6105525" y="1725358"/>
                  </a:lnTo>
                  <a:close/>
                </a:path>
                <a:path w="14820900" h="2592704">
                  <a:moveTo>
                    <a:pt x="6105525" y="864412"/>
                  </a:moveTo>
                  <a:lnTo>
                    <a:pt x="6105068" y="863282"/>
                  </a:lnTo>
                  <a:lnTo>
                    <a:pt x="6103201" y="861428"/>
                  </a:lnTo>
                  <a:lnTo>
                    <a:pt x="6102083" y="860958"/>
                  </a:lnTo>
                  <a:lnTo>
                    <a:pt x="6099454" y="860958"/>
                  </a:lnTo>
                  <a:lnTo>
                    <a:pt x="6098324" y="861428"/>
                  </a:lnTo>
                  <a:lnTo>
                    <a:pt x="6096470" y="863282"/>
                  </a:lnTo>
                  <a:lnTo>
                    <a:pt x="6096000" y="864412"/>
                  </a:lnTo>
                  <a:lnTo>
                    <a:pt x="6096000" y="867041"/>
                  </a:lnTo>
                  <a:lnTo>
                    <a:pt x="6096470" y="868159"/>
                  </a:lnTo>
                  <a:lnTo>
                    <a:pt x="6098324" y="870026"/>
                  </a:lnTo>
                  <a:lnTo>
                    <a:pt x="6099454" y="870483"/>
                  </a:lnTo>
                  <a:lnTo>
                    <a:pt x="6102083" y="870483"/>
                  </a:lnTo>
                  <a:lnTo>
                    <a:pt x="6103201" y="870026"/>
                  </a:lnTo>
                  <a:lnTo>
                    <a:pt x="6105068" y="868159"/>
                  </a:lnTo>
                  <a:lnTo>
                    <a:pt x="6105525" y="867041"/>
                  </a:lnTo>
                  <a:lnTo>
                    <a:pt x="6105525" y="864412"/>
                  </a:lnTo>
                  <a:close/>
                </a:path>
                <a:path w="14820900" h="2592704">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14820900" h="2592704">
                  <a:moveTo>
                    <a:pt x="6153150" y="2586317"/>
                  </a:moveTo>
                  <a:lnTo>
                    <a:pt x="6152693" y="2585199"/>
                  </a:lnTo>
                  <a:lnTo>
                    <a:pt x="6150826" y="2583332"/>
                  </a:lnTo>
                  <a:lnTo>
                    <a:pt x="6149708" y="2582862"/>
                  </a:lnTo>
                  <a:lnTo>
                    <a:pt x="6147079" y="2582862"/>
                  </a:lnTo>
                  <a:lnTo>
                    <a:pt x="6145949" y="2583332"/>
                  </a:lnTo>
                  <a:lnTo>
                    <a:pt x="6144095" y="2585199"/>
                  </a:lnTo>
                  <a:lnTo>
                    <a:pt x="6143625" y="2586317"/>
                  </a:lnTo>
                  <a:lnTo>
                    <a:pt x="6143625" y="2588945"/>
                  </a:lnTo>
                  <a:lnTo>
                    <a:pt x="6144095" y="2590063"/>
                  </a:lnTo>
                  <a:lnTo>
                    <a:pt x="6145949" y="2591930"/>
                  </a:lnTo>
                  <a:lnTo>
                    <a:pt x="6147079" y="2592387"/>
                  </a:lnTo>
                  <a:lnTo>
                    <a:pt x="6149708" y="2592387"/>
                  </a:lnTo>
                  <a:lnTo>
                    <a:pt x="6150826" y="2591930"/>
                  </a:lnTo>
                  <a:lnTo>
                    <a:pt x="6152693" y="2590063"/>
                  </a:lnTo>
                  <a:lnTo>
                    <a:pt x="6153150" y="2588945"/>
                  </a:lnTo>
                  <a:lnTo>
                    <a:pt x="6153150" y="2586317"/>
                  </a:lnTo>
                  <a:close/>
                </a:path>
                <a:path w="14820900" h="2592704">
                  <a:moveTo>
                    <a:pt x="6153150" y="1725358"/>
                  </a:moveTo>
                  <a:lnTo>
                    <a:pt x="6152693" y="1724240"/>
                  </a:lnTo>
                  <a:lnTo>
                    <a:pt x="6150826" y="1722374"/>
                  </a:lnTo>
                  <a:lnTo>
                    <a:pt x="6149708" y="1721916"/>
                  </a:lnTo>
                  <a:lnTo>
                    <a:pt x="6147079" y="1721916"/>
                  </a:lnTo>
                  <a:lnTo>
                    <a:pt x="6145949" y="1722374"/>
                  </a:lnTo>
                  <a:lnTo>
                    <a:pt x="6144095" y="1724240"/>
                  </a:lnTo>
                  <a:lnTo>
                    <a:pt x="6143625" y="1725358"/>
                  </a:lnTo>
                  <a:lnTo>
                    <a:pt x="6143625" y="1727987"/>
                  </a:lnTo>
                  <a:lnTo>
                    <a:pt x="6144095" y="1729117"/>
                  </a:lnTo>
                  <a:lnTo>
                    <a:pt x="6145949" y="1730971"/>
                  </a:lnTo>
                  <a:lnTo>
                    <a:pt x="6147079" y="1731441"/>
                  </a:lnTo>
                  <a:lnTo>
                    <a:pt x="6149708" y="1731441"/>
                  </a:lnTo>
                  <a:lnTo>
                    <a:pt x="6150826" y="1730971"/>
                  </a:lnTo>
                  <a:lnTo>
                    <a:pt x="6152693" y="1729117"/>
                  </a:lnTo>
                  <a:lnTo>
                    <a:pt x="6153150" y="1727987"/>
                  </a:lnTo>
                  <a:lnTo>
                    <a:pt x="6153150" y="1725358"/>
                  </a:lnTo>
                  <a:close/>
                </a:path>
                <a:path w="14820900" h="2592704">
                  <a:moveTo>
                    <a:pt x="6153150" y="864412"/>
                  </a:moveTo>
                  <a:lnTo>
                    <a:pt x="6152693" y="863282"/>
                  </a:lnTo>
                  <a:lnTo>
                    <a:pt x="6150826" y="861428"/>
                  </a:lnTo>
                  <a:lnTo>
                    <a:pt x="6149708" y="860958"/>
                  </a:lnTo>
                  <a:lnTo>
                    <a:pt x="6147079" y="860958"/>
                  </a:lnTo>
                  <a:lnTo>
                    <a:pt x="6145949" y="861428"/>
                  </a:lnTo>
                  <a:lnTo>
                    <a:pt x="6144095" y="863282"/>
                  </a:lnTo>
                  <a:lnTo>
                    <a:pt x="6143625" y="864412"/>
                  </a:lnTo>
                  <a:lnTo>
                    <a:pt x="6143625" y="867041"/>
                  </a:lnTo>
                  <a:lnTo>
                    <a:pt x="6144095" y="868159"/>
                  </a:lnTo>
                  <a:lnTo>
                    <a:pt x="6145949" y="870026"/>
                  </a:lnTo>
                  <a:lnTo>
                    <a:pt x="6147079" y="870483"/>
                  </a:lnTo>
                  <a:lnTo>
                    <a:pt x="6149708" y="870483"/>
                  </a:lnTo>
                  <a:lnTo>
                    <a:pt x="6150826" y="870026"/>
                  </a:lnTo>
                  <a:lnTo>
                    <a:pt x="6152693" y="868159"/>
                  </a:lnTo>
                  <a:lnTo>
                    <a:pt x="6153150" y="867041"/>
                  </a:lnTo>
                  <a:lnTo>
                    <a:pt x="6153150" y="864412"/>
                  </a:lnTo>
                  <a:close/>
                </a:path>
                <a:path w="14820900" h="2592704">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14820900" h="2592704">
                  <a:moveTo>
                    <a:pt x="6200775" y="2586317"/>
                  </a:moveTo>
                  <a:lnTo>
                    <a:pt x="6200318" y="2585199"/>
                  </a:lnTo>
                  <a:lnTo>
                    <a:pt x="6198451" y="2583332"/>
                  </a:lnTo>
                  <a:lnTo>
                    <a:pt x="6197333" y="2582862"/>
                  </a:lnTo>
                  <a:lnTo>
                    <a:pt x="6194704" y="2582862"/>
                  </a:lnTo>
                  <a:lnTo>
                    <a:pt x="6193574" y="2583332"/>
                  </a:lnTo>
                  <a:lnTo>
                    <a:pt x="6191720" y="2585199"/>
                  </a:lnTo>
                  <a:lnTo>
                    <a:pt x="6191250" y="2586317"/>
                  </a:lnTo>
                  <a:lnTo>
                    <a:pt x="6191250" y="2588945"/>
                  </a:lnTo>
                  <a:lnTo>
                    <a:pt x="6191720" y="2590063"/>
                  </a:lnTo>
                  <a:lnTo>
                    <a:pt x="6193574" y="2591930"/>
                  </a:lnTo>
                  <a:lnTo>
                    <a:pt x="6194704" y="2592387"/>
                  </a:lnTo>
                  <a:lnTo>
                    <a:pt x="6197333" y="2592387"/>
                  </a:lnTo>
                  <a:lnTo>
                    <a:pt x="6198451" y="2591930"/>
                  </a:lnTo>
                  <a:lnTo>
                    <a:pt x="6200318" y="2590063"/>
                  </a:lnTo>
                  <a:lnTo>
                    <a:pt x="6200775" y="2588945"/>
                  </a:lnTo>
                  <a:lnTo>
                    <a:pt x="6200775" y="2586317"/>
                  </a:lnTo>
                  <a:close/>
                </a:path>
                <a:path w="14820900" h="2592704">
                  <a:moveTo>
                    <a:pt x="6200775" y="1725358"/>
                  </a:moveTo>
                  <a:lnTo>
                    <a:pt x="6200318" y="1724240"/>
                  </a:lnTo>
                  <a:lnTo>
                    <a:pt x="6198451" y="1722374"/>
                  </a:lnTo>
                  <a:lnTo>
                    <a:pt x="6197333" y="1721916"/>
                  </a:lnTo>
                  <a:lnTo>
                    <a:pt x="6194704" y="1721916"/>
                  </a:lnTo>
                  <a:lnTo>
                    <a:pt x="6193574" y="1722374"/>
                  </a:lnTo>
                  <a:lnTo>
                    <a:pt x="6191720" y="1724240"/>
                  </a:lnTo>
                  <a:lnTo>
                    <a:pt x="6191250" y="1725358"/>
                  </a:lnTo>
                  <a:lnTo>
                    <a:pt x="6191250" y="1727987"/>
                  </a:lnTo>
                  <a:lnTo>
                    <a:pt x="6191720" y="1729117"/>
                  </a:lnTo>
                  <a:lnTo>
                    <a:pt x="6193574" y="1730971"/>
                  </a:lnTo>
                  <a:lnTo>
                    <a:pt x="6194704" y="1731441"/>
                  </a:lnTo>
                  <a:lnTo>
                    <a:pt x="6197333" y="1731441"/>
                  </a:lnTo>
                  <a:lnTo>
                    <a:pt x="6198451" y="1730971"/>
                  </a:lnTo>
                  <a:lnTo>
                    <a:pt x="6200318" y="1729117"/>
                  </a:lnTo>
                  <a:lnTo>
                    <a:pt x="6200775" y="1727987"/>
                  </a:lnTo>
                  <a:lnTo>
                    <a:pt x="6200775" y="1725358"/>
                  </a:lnTo>
                  <a:close/>
                </a:path>
                <a:path w="14820900" h="2592704">
                  <a:moveTo>
                    <a:pt x="6200775" y="864412"/>
                  </a:moveTo>
                  <a:lnTo>
                    <a:pt x="6200318" y="863282"/>
                  </a:lnTo>
                  <a:lnTo>
                    <a:pt x="6198451" y="861428"/>
                  </a:lnTo>
                  <a:lnTo>
                    <a:pt x="6197333" y="860958"/>
                  </a:lnTo>
                  <a:lnTo>
                    <a:pt x="6194704" y="860958"/>
                  </a:lnTo>
                  <a:lnTo>
                    <a:pt x="6193574" y="861428"/>
                  </a:lnTo>
                  <a:lnTo>
                    <a:pt x="6191720" y="863282"/>
                  </a:lnTo>
                  <a:lnTo>
                    <a:pt x="6191250" y="864412"/>
                  </a:lnTo>
                  <a:lnTo>
                    <a:pt x="6191250" y="867041"/>
                  </a:lnTo>
                  <a:lnTo>
                    <a:pt x="6191720" y="868159"/>
                  </a:lnTo>
                  <a:lnTo>
                    <a:pt x="6193574" y="870026"/>
                  </a:lnTo>
                  <a:lnTo>
                    <a:pt x="6194704" y="870483"/>
                  </a:lnTo>
                  <a:lnTo>
                    <a:pt x="6197333" y="870483"/>
                  </a:lnTo>
                  <a:lnTo>
                    <a:pt x="6198451" y="870026"/>
                  </a:lnTo>
                  <a:lnTo>
                    <a:pt x="6200318" y="868159"/>
                  </a:lnTo>
                  <a:lnTo>
                    <a:pt x="6200775" y="867041"/>
                  </a:lnTo>
                  <a:lnTo>
                    <a:pt x="6200775" y="864412"/>
                  </a:lnTo>
                  <a:close/>
                </a:path>
                <a:path w="14820900" h="2592704">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14820900" h="2592704">
                  <a:moveTo>
                    <a:pt x="6248400" y="2586317"/>
                  </a:moveTo>
                  <a:lnTo>
                    <a:pt x="6247943" y="2585199"/>
                  </a:lnTo>
                  <a:lnTo>
                    <a:pt x="6246076" y="2583332"/>
                  </a:lnTo>
                  <a:lnTo>
                    <a:pt x="6244958" y="2582862"/>
                  </a:lnTo>
                  <a:lnTo>
                    <a:pt x="6242329" y="2582862"/>
                  </a:lnTo>
                  <a:lnTo>
                    <a:pt x="6241199" y="2583332"/>
                  </a:lnTo>
                  <a:lnTo>
                    <a:pt x="6239345" y="2585199"/>
                  </a:lnTo>
                  <a:lnTo>
                    <a:pt x="6238875" y="2586317"/>
                  </a:lnTo>
                  <a:lnTo>
                    <a:pt x="6238875" y="2588945"/>
                  </a:lnTo>
                  <a:lnTo>
                    <a:pt x="6239345" y="2590063"/>
                  </a:lnTo>
                  <a:lnTo>
                    <a:pt x="6241199" y="2591930"/>
                  </a:lnTo>
                  <a:lnTo>
                    <a:pt x="6242329" y="2592387"/>
                  </a:lnTo>
                  <a:lnTo>
                    <a:pt x="6244958" y="2592387"/>
                  </a:lnTo>
                  <a:lnTo>
                    <a:pt x="6246076" y="2591930"/>
                  </a:lnTo>
                  <a:lnTo>
                    <a:pt x="6247943" y="2590063"/>
                  </a:lnTo>
                  <a:lnTo>
                    <a:pt x="6248400" y="2588945"/>
                  </a:lnTo>
                  <a:lnTo>
                    <a:pt x="6248400" y="2586317"/>
                  </a:lnTo>
                  <a:close/>
                </a:path>
                <a:path w="14820900" h="2592704">
                  <a:moveTo>
                    <a:pt x="6248400" y="1725358"/>
                  </a:moveTo>
                  <a:lnTo>
                    <a:pt x="6247943" y="1724240"/>
                  </a:lnTo>
                  <a:lnTo>
                    <a:pt x="6246076" y="1722374"/>
                  </a:lnTo>
                  <a:lnTo>
                    <a:pt x="6244958" y="1721916"/>
                  </a:lnTo>
                  <a:lnTo>
                    <a:pt x="6242329" y="1721916"/>
                  </a:lnTo>
                  <a:lnTo>
                    <a:pt x="6241199" y="1722374"/>
                  </a:lnTo>
                  <a:lnTo>
                    <a:pt x="6239345" y="1724240"/>
                  </a:lnTo>
                  <a:lnTo>
                    <a:pt x="6238875" y="1725358"/>
                  </a:lnTo>
                  <a:lnTo>
                    <a:pt x="6238875" y="1727987"/>
                  </a:lnTo>
                  <a:lnTo>
                    <a:pt x="6239345" y="1729117"/>
                  </a:lnTo>
                  <a:lnTo>
                    <a:pt x="6241199" y="1730971"/>
                  </a:lnTo>
                  <a:lnTo>
                    <a:pt x="6242329" y="1731441"/>
                  </a:lnTo>
                  <a:lnTo>
                    <a:pt x="6244958" y="1731441"/>
                  </a:lnTo>
                  <a:lnTo>
                    <a:pt x="6246076" y="1730971"/>
                  </a:lnTo>
                  <a:lnTo>
                    <a:pt x="6247943" y="1729117"/>
                  </a:lnTo>
                  <a:lnTo>
                    <a:pt x="6248400" y="1727987"/>
                  </a:lnTo>
                  <a:lnTo>
                    <a:pt x="6248400" y="1725358"/>
                  </a:lnTo>
                  <a:close/>
                </a:path>
                <a:path w="14820900" h="2592704">
                  <a:moveTo>
                    <a:pt x="6248400" y="864412"/>
                  </a:moveTo>
                  <a:lnTo>
                    <a:pt x="6247943" y="863282"/>
                  </a:lnTo>
                  <a:lnTo>
                    <a:pt x="6246076" y="861428"/>
                  </a:lnTo>
                  <a:lnTo>
                    <a:pt x="6244958" y="860958"/>
                  </a:lnTo>
                  <a:lnTo>
                    <a:pt x="6242329" y="860958"/>
                  </a:lnTo>
                  <a:lnTo>
                    <a:pt x="6241199" y="861428"/>
                  </a:lnTo>
                  <a:lnTo>
                    <a:pt x="6239345" y="863282"/>
                  </a:lnTo>
                  <a:lnTo>
                    <a:pt x="6238875" y="864412"/>
                  </a:lnTo>
                  <a:lnTo>
                    <a:pt x="6238875" y="867041"/>
                  </a:lnTo>
                  <a:lnTo>
                    <a:pt x="6239345" y="868159"/>
                  </a:lnTo>
                  <a:lnTo>
                    <a:pt x="6241199" y="870026"/>
                  </a:lnTo>
                  <a:lnTo>
                    <a:pt x="6242329" y="870483"/>
                  </a:lnTo>
                  <a:lnTo>
                    <a:pt x="6244958" y="870483"/>
                  </a:lnTo>
                  <a:lnTo>
                    <a:pt x="6246076" y="870026"/>
                  </a:lnTo>
                  <a:lnTo>
                    <a:pt x="6247943" y="868159"/>
                  </a:lnTo>
                  <a:lnTo>
                    <a:pt x="6248400" y="867041"/>
                  </a:lnTo>
                  <a:lnTo>
                    <a:pt x="6248400" y="864412"/>
                  </a:lnTo>
                  <a:close/>
                </a:path>
                <a:path w="14820900" h="2592704">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14820900" h="2592704">
                  <a:moveTo>
                    <a:pt x="6296025" y="2586317"/>
                  </a:moveTo>
                  <a:lnTo>
                    <a:pt x="6295568" y="2585199"/>
                  </a:lnTo>
                  <a:lnTo>
                    <a:pt x="6293701" y="2583332"/>
                  </a:lnTo>
                  <a:lnTo>
                    <a:pt x="6292583" y="2582862"/>
                  </a:lnTo>
                  <a:lnTo>
                    <a:pt x="6289954" y="2582862"/>
                  </a:lnTo>
                  <a:lnTo>
                    <a:pt x="6288824" y="2583332"/>
                  </a:lnTo>
                  <a:lnTo>
                    <a:pt x="6286970" y="2585199"/>
                  </a:lnTo>
                  <a:lnTo>
                    <a:pt x="6286500" y="2586317"/>
                  </a:lnTo>
                  <a:lnTo>
                    <a:pt x="6286500" y="2588945"/>
                  </a:lnTo>
                  <a:lnTo>
                    <a:pt x="6286970" y="2590063"/>
                  </a:lnTo>
                  <a:lnTo>
                    <a:pt x="6288824" y="2591930"/>
                  </a:lnTo>
                  <a:lnTo>
                    <a:pt x="6289954" y="2592387"/>
                  </a:lnTo>
                  <a:lnTo>
                    <a:pt x="6292583" y="2592387"/>
                  </a:lnTo>
                  <a:lnTo>
                    <a:pt x="6293701" y="2591930"/>
                  </a:lnTo>
                  <a:lnTo>
                    <a:pt x="6295568" y="2590063"/>
                  </a:lnTo>
                  <a:lnTo>
                    <a:pt x="6296025" y="2588945"/>
                  </a:lnTo>
                  <a:lnTo>
                    <a:pt x="6296025" y="2586317"/>
                  </a:lnTo>
                  <a:close/>
                </a:path>
                <a:path w="14820900" h="2592704">
                  <a:moveTo>
                    <a:pt x="6296025" y="1725358"/>
                  </a:moveTo>
                  <a:lnTo>
                    <a:pt x="6295568" y="1724240"/>
                  </a:lnTo>
                  <a:lnTo>
                    <a:pt x="6293701" y="1722374"/>
                  </a:lnTo>
                  <a:lnTo>
                    <a:pt x="6292583" y="1721916"/>
                  </a:lnTo>
                  <a:lnTo>
                    <a:pt x="6289954" y="1721916"/>
                  </a:lnTo>
                  <a:lnTo>
                    <a:pt x="6288824" y="1722374"/>
                  </a:lnTo>
                  <a:lnTo>
                    <a:pt x="6286970" y="1724240"/>
                  </a:lnTo>
                  <a:lnTo>
                    <a:pt x="6286500" y="1725358"/>
                  </a:lnTo>
                  <a:lnTo>
                    <a:pt x="6286500" y="1727987"/>
                  </a:lnTo>
                  <a:lnTo>
                    <a:pt x="6286970" y="1729117"/>
                  </a:lnTo>
                  <a:lnTo>
                    <a:pt x="6288824" y="1730971"/>
                  </a:lnTo>
                  <a:lnTo>
                    <a:pt x="6289954" y="1731441"/>
                  </a:lnTo>
                  <a:lnTo>
                    <a:pt x="6292583" y="1731441"/>
                  </a:lnTo>
                  <a:lnTo>
                    <a:pt x="6293701" y="1730971"/>
                  </a:lnTo>
                  <a:lnTo>
                    <a:pt x="6295568" y="1729117"/>
                  </a:lnTo>
                  <a:lnTo>
                    <a:pt x="6296025" y="1727987"/>
                  </a:lnTo>
                  <a:lnTo>
                    <a:pt x="6296025" y="1725358"/>
                  </a:lnTo>
                  <a:close/>
                </a:path>
                <a:path w="14820900" h="2592704">
                  <a:moveTo>
                    <a:pt x="6296025" y="864412"/>
                  </a:moveTo>
                  <a:lnTo>
                    <a:pt x="6295568" y="863282"/>
                  </a:lnTo>
                  <a:lnTo>
                    <a:pt x="6293701" y="861428"/>
                  </a:lnTo>
                  <a:lnTo>
                    <a:pt x="6292583" y="860958"/>
                  </a:lnTo>
                  <a:lnTo>
                    <a:pt x="6289954" y="860958"/>
                  </a:lnTo>
                  <a:lnTo>
                    <a:pt x="6288824" y="861428"/>
                  </a:lnTo>
                  <a:lnTo>
                    <a:pt x="6286970" y="863282"/>
                  </a:lnTo>
                  <a:lnTo>
                    <a:pt x="6286500" y="864412"/>
                  </a:lnTo>
                  <a:lnTo>
                    <a:pt x="6286500" y="867041"/>
                  </a:lnTo>
                  <a:lnTo>
                    <a:pt x="6286970" y="868159"/>
                  </a:lnTo>
                  <a:lnTo>
                    <a:pt x="6288824" y="870026"/>
                  </a:lnTo>
                  <a:lnTo>
                    <a:pt x="6289954" y="870483"/>
                  </a:lnTo>
                  <a:lnTo>
                    <a:pt x="6292583" y="870483"/>
                  </a:lnTo>
                  <a:lnTo>
                    <a:pt x="6293701" y="870026"/>
                  </a:lnTo>
                  <a:lnTo>
                    <a:pt x="6295568" y="868159"/>
                  </a:lnTo>
                  <a:lnTo>
                    <a:pt x="6296025" y="867041"/>
                  </a:lnTo>
                  <a:lnTo>
                    <a:pt x="6296025" y="864412"/>
                  </a:lnTo>
                  <a:close/>
                </a:path>
                <a:path w="14820900" h="2592704">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14820900" h="2592704">
                  <a:moveTo>
                    <a:pt x="6343650" y="2586317"/>
                  </a:moveTo>
                  <a:lnTo>
                    <a:pt x="6343193" y="2585199"/>
                  </a:lnTo>
                  <a:lnTo>
                    <a:pt x="6341326" y="2583332"/>
                  </a:lnTo>
                  <a:lnTo>
                    <a:pt x="6340208" y="2582862"/>
                  </a:lnTo>
                  <a:lnTo>
                    <a:pt x="6337579" y="2582862"/>
                  </a:lnTo>
                  <a:lnTo>
                    <a:pt x="6336449" y="2583332"/>
                  </a:lnTo>
                  <a:lnTo>
                    <a:pt x="6334595" y="2585199"/>
                  </a:lnTo>
                  <a:lnTo>
                    <a:pt x="6334125" y="2586317"/>
                  </a:lnTo>
                  <a:lnTo>
                    <a:pt x="6334125" y="2588945"/>
                  </a:lnTo>
                  <a:lnTo>
                    <a:pt x="6334595" y="2590063"/>
                  </a:lnTo>
                  <a:lnTo>
                    <a:pt x="6336449" y="2591930"/>
                  </a:lnTo>
                  <a:lnTo>
                    <a:pt x="6337579" y="2592387"/>
                  </a:lnTo>
                  <a:lnTo>
                    <a:pt x="6340208" y="2592387"/>
                  </a:lnTo>
                  <a:lnTo>
                    <a:pt x="6341326" y="2591930"/>
                  </a:lnTo>
                  <a:lnTo>
                    <a:pt x="6343193" y="2590063"/>
                  </a:lnTo>
                  <a:lnTo>
                    <a:pt x="6343650" y="2588945"/>
                  </a:lnTo>
                  <a:lnTo>
                    <a:pt x="6343650" y="2586317"/>
                  </a:lnTo>
                  <a:close/>
                </a:path>
                <a:path w="14820900" h="2592704">
                  <a:moveTo>
                    <a:pt x="6343650" y="1725358"/>
                  </a:moveTo>
                  <a:lnTo>
                    <a:pt x="6343193" y="1724240"/>
                  </a:lnTo>
                  <a:lnTo>
                    <a:pt x="6341326" y="1722374"/>
                  </a:lnTo>
                  <a:lnTo>
                    <a:pt x="6340208" y="1721916"/>
                  </a:lnTo>
                  <a:lnTo>
                    <a:pt x="6337579" y="1721916"/>
                  </a:lnTo>
                  <a:lnTo>
                    <a:pt x="6336449" y="1722374"/>
                  </a:lnTo>
                  <a:lnTo>
                    <a:pt x="6334595" y="1724240"/>
                  </a:lnTo>
                  <a:lnTo>
                    <a:pt x="6334125" y="1725358"/>
                  </a:lnTo>
                  <a:lnTo>
                    <a:pt x="6334125" y="1727987"/>
                  </a:lnTo>
                  <a:lnTo>
                    <a:pt x="6334595" y="1729117"/>
                  </a:lnTo>
                  <a:lnTo>
                    <a:pt x="6336449" y="1730971"/>
                  </a:lnTo>
                  <a:lnTo>
                    <a:pt x="6337579" y="1731441"/>
                  </a:lnTo>
                  <a:lnTo>
                    <a:pt x="6340208" y="1731441"/>
                  </a:lnTo>
                  <a:lnTo>
                    <a:pt x="6341326" y="1730971"/>
                  </a:lnTo>
                  <a:lnTo>
                    <a:pt x="6343193" y="1729117"/>
                  </a:lnTo>
                  <a:lnTo>
                    <a:pt x="6343650" y="1727987"/>
                  </a:lnTo>
                  <a:lnTo>
                    <a:pt x="6343650" y="1725358"/>
                  </a:lnTo>
                  <a:close/>
                </a:path>
                <a:path w="14820900" h="2592704">
                  <a:moveTo>
                    <a:pt x="6343650" y="864412"/>
                  </a:moveTo>
                  <a:lnTo>
                    <a:pt x="6343193" y="863282"/>
                  </a:lnTo>
                  <a:lnTo>
                    <a:pt x="6341326" y="861428"/>
                  </a:lnTo>
                  <a:lnTo>
                    <a:pt x="6340208" y="860958"/>
                  </a:lnTo>
                  <a:lnTo>
                    <a:pt x="6337579" y="860958"/>
                  </a:lnTo>
                  <a:lnTo>
                    <a:pt x="6336449" y="861428"/>
                  </a:lnTo>
                  <a:lnTo>
                    <a:pt x="6334595" y="863282"/>
                  </a:lnTo>
                  <a:lnTo>
                    <a:pt x="6334125" y="864412"/>
                  </a:lnTo>
                  <a:lnTo>
                    <a:pt x="6334125" y="867041"/>
                  </a:lnTo>
                  <a:lnTo>
                    <a:pt x="6334595" y="868159"/>
                  </a:lnTo>
                  <a:lnTo>
                    <a:pt x="6336449" y="870026"/>
                  </a:lnTo>
                  <a:lnTo>
                    <a:pt x="6337579" y="870483"/>
                  </a:lnTo>
                  <a:lnTo>
                    <a:pt x="6340208" y="870483"/>
                  </a:lnTo>
                  <a:lnTo>
                    <a:pt x="6341326" y="870026"/>
                  </a:lnTo>
                  <a:lnTo>
                    <a:pt x="6343193" y="868159"/>
                  </a:lnTo>
                  <a:lnTo>
                    <a:pt x="6343650" y="867041"/>
                  </a:lnTo>
                  <a:lnTo>
                    <a:pt x="6343650" y="864412"/>
                  </a:lnTo>
                  <a:close/>
                </a:path>
                <a:path w="14820900" h="2592704">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14820900" h="2592704">
                  <a:moveTo>
                    <a:pt x="6391275" y="2586317"/>
                  </a:moveTo>
                  <a:lnTo>
                    <a:pt x="6390818" y="2585199"/>
                  </a:lnTo>
                  <a:lnTo>
                    <a:pt x="6388951" y="2583332"/>
                  </a:lnTo>
                  <a:lnTo>
                    <a:pt x="6387833" y="2582862"/>
                  </a:lnTo>
                  <a:lnTo>
                    <a:pt x="6385204" y="2582862"/>
                  </a:lnTo>
                  <a:lnTo>
                    <a:pt x="6384074" y="2583332"/>
                  </a:lnTo>
                  <a:lnTo>
                    <a:pt x="6382220" y="2585199"/>
                  </a:lnTo>
                  <a:lnTo>
                    <a:pt x="6381750" y="2586317"/>
                  </a:lnTo>
                  <a:lnTo>
                    <a:pt x="6381750" y="2588945"/>
                  </a:lnTo>
                  <a:lnTo>
                    <a:pt x="6382220" y="2590063"/>
                  </a:lnTo>
                  <a:lnTo>
                    <a:pt x="6384074" y="2591930"/>
                  </a:lnTo>
                  <a:lnTo>
                    <a:pt x="6385204" y="2592387"/>
                  </a:lnTo>
                  <a:lnTo>
                    <a:pt x="6387833" y="2592387"/>
                  </a:lnTo>
                  <a:lnTo>
                    <a:pt x="6388951" y="2591930"/>
                  </a:lnTo>
                  <a:lnTo>
                    <a:pt x="6390818" y="2590063"/>
                  </a:lnTo>
                  <a:lnTo>
                    <a:pt x="6391275" y="2588945"/>
                  </a:lnTo>
                  <a:lnTo>
                    <a:pt x="6391275" y="2586317"/>
                  </a:lnTo>
                  <a:close/>
                </a:path>
                <a:path w="14820900" h="2592704">
                  <a:moveTo>
                    <a:pt x="6391275" y="1725358"/>
                  </a:moveTo>
                  <a:lnTo>
                    <a:pt x="6390818" y="1724240"/>
                  </a:lnTo>
                  <a:lnTo>
                    <a:pt x="6388951" y="1722374"/>
                  </a:lnTo>
                  <a:lnTo>
                    <a:pt x="6387833" y="1721916"/>
                  </a:lnTo>
                  <a:lnTo>
                    <a:pt x="6385204" y="1721916"/>
                  </a:lnTo>
                  <a:lnTo>
                    <a:pt x="6384074" y="1722374"/>
                  </a:lnTo>
                  <a:lnTo>
                    <a:pt x="6382220" y="1724240"/>
                  </a:lnTo>
                  <a:lnTo>
                    <a:pt x="6381750" y="1725358"/>
                  </a:lnTo>
                  <a:lnTo>
                    <a:pt x="6381750" y="1727987"/>
                  </a:lnTo>
                  <a:lnTo>
                    <a:pt x="6382220" y="1729117"/>
                  </a:lnTo>
                  <a:lnTo>
                    <a:pt x="6384074" y="1730971"/>
                  </a:lnTo>
                  <a:lnTo>
                    <a:pt x="6385204" y="1731441"/>
                  </a:lnTo>
                  <a:lnTo>
                    <a:pt x="6387833" y="1731441"/>
                  </a:lnTo>
                  <a:lnTo>
                    <a:pt x="6388951" y="1730971"/>
                  </a:lnTo>
                  <a:lnTo>
                    <a:pt x="6390818" y="1729117"/>
                  </a:lnTo>
                  <a:lnTo>
                    <a:pt x="6391275" y="1727987"/>
                  </a:lnTo>
                  <a:lnTo>
                    <a:pt x="6391275" y="1725358"/>
                  </a:lnTo>
                  <a:close/>
                </a:path>
                <a:path w="14820900" h="2592704">
                  <a:moveTo>
                    <a:pt x="6391275" y="864412"/>
                  </a:moveTo>
                  <a:lnTo>
                    <a:pt x="6390818" y="863282"/>
                  </a:lnTo>
                  <a:lnTo>
                    <a:pt x="6388951" y="861428"/>
                  </a:lnTo>
                  <a:lnTo>
                    <a:pt x="6387833" y="860958"/>
                  </a:lnTo>
                  <a:lnTo>
                    <a:pt x="6385204" y="860958"/>
                  </a:lnTo>
                  <a:lnTo>
                    <a:pt x="6384074" y="861428"/>
                  </a:lnTo>
                  <a:lnTo>
                    <a:pt x="6382220" y="863282"/>
                  </a:lnTo>
                  <a:lnTo>
                    <a:pt x="6381750" y="864412"/>
                  </a:lnTo>
                  <a:lnTo>
                    <a:pt x="6381750" y="867041"/>
                  </a:lnTo>
                  <a:lnTo>
                    <a:pt x="6382220" y="868159"/>
                  </a:lnTo>
                  <a:lnTo>
                    <a:pt x="6384074" y="870026"/>
                  </a:lnTo>
                  <a:lnTo>
                    <a:pt x="6385204" y="870483"/>
                  </a:lnTo>
                  <a:lnTo>
                    <a:pt x="6387833" y="870483"/>
                  </a:lnTo>
                  <a:lnTo>
                    <a:pt x="6388951" y="870026"/>
                  </a:lnTo>
                  <a:lnTo>
                    <a:pt x="6390818" y="868159"/>
                  </a:lnTo>
                  <a:lnTo>
                    <a:pt x="6391275" y="867041"/>
                  </a:lnTo>
                  <a:lnTo>
                    <a:pt x="6391275" y="864412"/>
                  </a:lnTo>
                  <a:close/>
                </a:path>
                <a:path w="14820900" h="2592704">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14820900" h="2592704">
                  <a:moveTo>
                    <a:pt x="6438900" y="2586317"/>
                  </a:moveTo>
                  <a:lnTo>
                    <a:pt x="6438443" y="2585199"/>
                  </a:lnTo>
                  <a:lnTo>
                    <a:pt x="6436576" y="2583332"/>
                  </a:lnTo>
                  <a:lnTo>
                    <a:pt x="6435458" y="2582862"/>
                  </a:lnTo>
                  <a:lnTo>
                    <a:pt x="6432829" y="2582862"/>
                  </a:lnTo>
                  <a:lnTo>
                    <a:pt x="6431699" y="2583332"/>
                  </a:lnTo>
                  <a:lnTo>
                    <a:pt x="6429845" y="2585199"/>
                  </a:lnTo>
                  <a:lnTo>
                    <a:pt x="6429375" y="2586317"/>
                  </a:lnTo>
                  <a:lnTo>
                    <a:pt x="6429375" y="2588945"/>
                  </a:lnTo>
                  <a:lnTo>
                    <a:pt x="6429845" y="2590063"/>
                  </a:lnTo>
                  <a:lnTo>
                    <a:pt x="6431699" y="2591930"/>
                  </a:lnTo>
                  <a:lnTo>
                    <a:pt x="6432829" y="2592387"/>
                  </a:lnTo>
                  <a:lnTo>
                    <a:pt x="6435458" y="2592387"/>
                  </a:lnTo>
                  <a:lnTo>
                    <a:pt x="6436576" y="2591930"/>
                  </a:lnTo>
                  <a:lnTo>
                    <a:pt x="6438443" y="2590063"/>
                  </a:lnTo>
                  <a:lnTo>
                    <a:pt x="6438900" y="2588945"/>
                  </a:lnTo>
                  <a:lnTo>
                    <a:pt x="6438900" y="2586317"/>
                  </a:lnTo>
                  <a:close/>
                </a:path>
                <a:path w="14820900" h="2592704">
                  <a:moveTo>
                    <a:pt x="6438900" y="1725358"/>
                  </a:moveTo>
                  <a:lnTo>
                    <a:pt x="6438443" y="1724240"/>
                  </a:lnTo>
                  <a:lnTo>
                    <a:pt x="6436576" y="1722374"/>
                  </a:lnTo>
                  <a:lnTo>
                    <a:pt x="6435458" y="1721916"/>
                  </a:lnTo>
                  <a:lnTo>
                    <a:pt x="6432829" y="1721916"/>
                  </a:lnTo>
                  <a:lnTo>
                    <a:pt x="6431699" y="1722374"/>
                  </a:lnTo>
                  <a:lnTo>
                    <a:pt x="6429845" y="1724240"/>
                  </a:lnTo>
                  <a:lnTo>
                    <a:pt x="6429375" y="1725358"/>
                  </a:lnTo>
                  <a:lnTo>
                    <a:pt x="6429375" y="1727987"/>
                  </a:lnTo>
                  <a:lnTo>
                    <a:pt x="6429845" y="1729117"/>
                  </a:lnTo>
                  <a:lnTo>
                    <a:pt x="6431699" y="1730971"/>
                  </a:lnTo>
                  <a:lnTo>
                    <a:pt x="6432829" y="1731441"/>
                  </a:lnTo>
                  <a:lnTo>
                    <a:pt x="6435458" y="1731441"/>
                  </a:lnTo>
                  <a:lnTo>
                    <a:pt x="6436576" y="1730971"/>
                  </a:lnTo>
                  <a:lnTo>
                    <a:pt x="6438443" y="1729117"/>
                  </a:lnTo>
                  <a:lnTo>
                    <a:pt x="6438900" y="1727987"/>
                  </a:lnTo>
                  <a:lnTo>
                    <a:pt x="6438900" y="1725358"/>
                  </a:lnTo>
                  <a:close/>
                </a:path>
                <a:path w="14820900" h="2592704">
                  <a:moveTo>
                    <a:pt x="6438900" y="864412"/>
                  </a:moveTo>
                  <a:lnTo>
                    <a:pt x="6438443" y="863282"/>
                  </a:lnTo>
                  <a:lnTo>
                    <a:pt x="6436576" y="861428"/>
                  </a:lnTo>
                  <a:lnTo>
                    <a:pt x="6435458" y="860958"/>
                  </a:lnTo>
                  <a:lnTo>
                    <a:pt x="6432829" y="860958"/>
                  </a:lnTo>
                  <a:lnTo>
                    <a:pt x="6431699" y="861428"/>
                  </a:lnTo>
                  <a:lnTo>
                    <a:pt x="6429845" y="863282"/>
                  </a:lnTo>
                  <a:lnTo>
                    <a:pt x="6429375" y="864412"/>
                  </a:lnTo>
                  <a:lnTo>
                    <a:pt x="6429375" y="867041"/>
                  </a:lnTo>
                  <a:lnTo>
                    <a:pt x="6429845" y="868159"/>
                  </a:lnTo>
                  <a:lnTo>
                    <a:pt x="6431699" y="870026"/>
                  </a:lnTo>
                  <a:lnTo>
                    <a:pt x="6432829" y="870483"/>
                  </a:lnTo>
                  <a:lnTo>
                    <a:pt x="6435458" y="870483"/>
                  </a:lnTo>
                  <a:lnTo>
                    <a:pt x="6436576" y="870026"/>
                  </a:lnTo>
                  <a:lnTo>
                    <a:pt x="6438443" y="868159"/>
                  </a:lnTo>
                  <a:lnTo>
                    <a:pt x="6438900" y="867041"/>
                  </a:lnTo>
                  <a:lnTo>
                    <a:pt x="6438900" y="864412"/>
                  </a:lnTo>
                  <a:close/>
                </a:path>
                <a:path w="14820900" h="2592704">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 w="14820900" h="2592704">
                  <a:moveTo>
                    <a:pt x="6486525" y="2586317"/>
                  </a:moveTo>
                  <a:lnTo>
                    <a:pt x="6486068" y="2585199"/>
                  </a:lnTo>
                  <a:lnTo>
                    <a:pt x="6484201" y="2583332"/>
                  </a:lnTo>
                  <a:lnTo>
                    <a:pt x="6483083" y="2582862"/>
                  </a:lnTo>
                  <a:lnTo>
                    <a:pt x="6480454" y="2582862"/>
                  </a:lnTo>
                  <a:lnTo>
                    <a:pt x="6479324" y="2583332"/>
                  </a:lnTo>
                  <a:lnTo>
                    <a:pt x="6477470" y="2585199"/>
                  </a:lnTo>
                  <a:lnTo>
                    <a:pt x="6477000" y="2586317"/>
                  </a:lnTo>
                  <a:lnTo>
                    <a:pt x="6477000" y="2588945"/>
                  </a:lnTo>
                  <a:lnTo>
                    <a:pt x="6477470" y="2590063"/>
                  </a:lnTo>
                  <a:lnTo>
                    <a:pt x="6479324" y="2591930"/>
                  </a:lnTo>
                  <a:lnTo>
                    <a:pt x="6480454" y="2592387"/>
                  </a:lnTo>
                  <a:lnTo>
                    <a:pt x="6483083" y="2592387"/>
                  </a:lnTo>
                  <a:lnTo>
                    <a:pt x="6484201" y="2591930"/>
                  </a:lnTo>
                  <a:lnTo>
                    <a:pt x="6486068" y="2590063"/>
                  </a:lnTo>
                  <a:lnTo>
                    <a:pt x="6486525" y="2588945"/>
                  </a:lnTo>
                  <a:lnTo>
                    <a:pt x="6486525" y="2586317"/>
                  </a:lnTo>
                  <a:close/>
                </a:path>
                <a:path w="14820900" h="2592704">
                  <a:moveTo>
                    <a:pt x="6486525" y="1725358"/>
                  </a:moveTo>
                  <a:lnTo>
                    <a:pt x="6486068" y="1724240"/>
                  </a:lnTo>
                  <a:lnTo>
                    <a:pt x="6484201" y="1722374"/>
                  </a:lnTo>
                  <a:lnTo>
                    <a:pt x="6483083" y="1721916"/>
                  </a:lnTo>
                  <a:lnTo>
                    <a:pt x="6480454" y="1721916"/>
                  </a:lnTo>
                  <a:lnTo>
                    <a:pt x="6479324" y="1722374"/>
                  </a:lnTo>
                  <a:lnTo>
                    <a:pt x="6477470" y="1724240"/>
                  </a:lnTo>
                  <a:lnTo>
                    <a:pt x="6477000" y="1725358"/>
                  </a:lnTo>
                  <a:lnTo>
                    <a:pt x="6477000" y="1727987"/>
                  </a:lnTo>
                  <a:lnTo>
                    <a:pt x="6477470" y="1729117"/>
                  </a:lnTo>
                  <a:lnTo>
                    <a:pt x="6479324" y="1730971"/>
                  </a:lnTo>
                  <a:lnTo>
                    <a:pt x="6480454" y="1731441"/>
                  </a:lnTo>
                  <a:lnTo>
                    <a:pt x="6483083" y="1731441"/>
                  </a:lnTo>
                  <a:lnTo>
                    <a:pt x="6484201" y="1730971"/>
                  </a:lnTo>
                  <a:lnTo>
                    <a:pt x="6486068" y="1729117"/>
                  </a:lnTo>
                  <a:lnTo>
                    <a:pt x="6486525" y="1727987"/>
                  </a:lnTo>
                  <a:lnTo>
                    <a:pt x="6486525" y="1725358"/>
                  </a:lnTo>
                  <a:close/>
                </a:path>
                <a:path w="14820900" h="2592704">
                  <a:moveTo>
                    <a:pt x="6486525" y="864412"/>
                  </a:moveTo>
                  <a:lnTo>
                    <a:pt x="6486068" y="863282"/>
                  </a:lnTo>
                  <a:lnTo>
                    <a:pt x="6484201" y="861428"/>
                  </a:lnTo>
                  <a:lnTo>
                    <a:pt x="6483083" y="860958"/>
                  </a:lnTo>
                  <a:lnTo>
                    <a:pt x="6480454" y="860958"/>
                  </a:lnTo>
                  <a:lnTo>
                    <a:pt x="6479324" y="861428"/>
                  </a:lnTo>
                  <a:lnTo>
                    <a:pt x="6477470" y="863282"/>
                  </a:lnTo>
                  <a:lnTo>
                    <a:pt x="6477000" y="864412"/>
                  </a:lnTo>
                  <a:lnTo>
                    <a:pt x="6477000" y="867041"/>
                  </a:lnTo>
                  <a:lnTo>
                    <a:pt x="6477470" y="868159"/>
                  </a:lnTo>
                  <a:lnTo>
                    <a:pt x="6479324" y="870026"/>
                  </a:lnTo>
                  <a:lnTo>
                    <a:pt x="6480454" y="870483"/>
                  </a:lnTo>
                  <a:lnTo>
                    <a:pt x="6483083" y="870483"/>
                  </a:lnTo>
                  <a:lnTo>
                    <a:pt x="6484201" y="870026"/>
                  </a:lnTo>
                  <a:lnTo>
                    <a:pt x="6486068" y="868159"/>
                  </a:lnTo>
                  <a:lnTo>
                    <a:pt x="6486525" y="867041"/>
                  </a:lnTo>
                  <a:lnTo>
                    <a:pt x="6486525" y="864412"/>
                  </a:lnTo>
                  <a:close/>
                </a:path>
                <a:path w="14820900" h="2592704">
                  <a:moveTo>
                    <a:pt x="6486525" y="3454"/>
                  </a:moveTo>
                  <a:lnTo>
                    <a:pt x="6486068" y="2336"/>
                  </a:lnTo>
                  <a:lnTo>
                    <a:pt x="6484201" y="469"/>
                  </a:lnTo>
                  <a:lnTo>
                    <a:pt x="6483083" y="0"/>
                  </a:lnTo>
                  <a:lnTo>
                    <a:pt x="6480454" y="0"/>
                  </a:lnTo>
                  <a:lnTo>
                    <a:pt x="6479324" y="469"/>
                  </a:lnTo>
                  <a:lnTo>
                    <a:pt x="6477470" y="2336"/>
                  </a:lnTo>
                  <a:lnTo>
                    <a:pt x="6477000" y="3454"/>
                  </a:lnTo>
                  <a:lnTo>
                    <a:pt x="6477000" y="6083"/>
                  </a:lnTo>
                  <a:lnTo>
                    <a:pt x="6477470" y="7200"/>
                  </a:lnTo>
                  <a:lnTo>
                    <a:pt x="6479324" y="9067"/>
                  </a:lnTo>
                  <a:lnTo>
                    <a:pt x="6480454" y="9525"/>
                  </a:lnTo>
                  <a:lnTo>
                    <a:pt x="6483083" y="9525"/>
                  </a:lnTo>
                  <a:lnTo>
                    <a:pt x="6484201" y="9067"/>
                  </a:lnTo>
                  <a:lnTo>
                    <a:pt x="6486068" y="7200"/>
                  </a:lnTo>
                  <a:lnTo>
                    <a:pt x="6486525" y="6083"/>
                  </a:lnTo>
                  <a:lnTo>
                    <a:pt x="6486525" y="3454"/>
                  </a:lnTo>
                  <a:close/>
                </a:path>
                <a:path w="14820900" h="2592704">
                  <a:moveTo>
                    <a:pt x="6534150" y="2586317"/>
                  </a:moveTo>
                  <a:lnTo>
                    <a:pt x="6533693" y="2585199"/>
                  </a:lnTo>
                  <a:lnTo>
                    <a:pt x="6531826" y="2583332"/>
                  </a:lnTo>
                  <a:lnTo>
                    <a:pt x="6530708" y="2582862"/>
                  </a:lnTo>
                  <a:lnTo>
                    <a:pt x="6528079" y="2582862"/>
                  </a:lnTo>
                  <a:lnTo>
                    <a:pt x="6526962" y="2583332"/>
                  </a:lnTo>
                  <a:lnTo>
                    <a:pt x="6525095" y="2585199"/>
                  </a:lnTo>
                  <a:lnTo>
                    <a:pt x="6524625" y="2586317"/>
                  </a:lnTo>
                  <a:lnTo>
                    <a:pt x="6524625" y="2588945"/>
                  </a:lnTo>
                  <a:lnTo>
                    <a:pt x="6525095" y="2590063"/>
                  </a:lnTo>
                  <a:lnTo>
                    <a:pt x="6526962" y="2591930"/>
                  </a:lnTo>
                  <a:lnTo>
                    <a:pt x="6528079" y="2592387"/>
                  </a:lnTo>
                  <a:lnTo>
                    <a:pt x="6530708" y="2592387"/>
                  </a:lnTo>
                  <a:lnTo>
                    <a:pt x="6531826" y="2591930"/>
                  </a:lnTo>
                  <a:lnTo>
                    <a:pt x="6533693" y="2590063"/>
                  </a:lnTo>
                  <a:lnTo>
                    <a:pt x="6534150" y="2588945"/>
                  </a:lnTo>
                  <a:lnTo>
                    <a:pt x="6534150" y="2586317"/>
                  </a:lnTo>
                  <a:close/>
                </a:path>
                <a:path w="14820900" h="2592704">
                  <a:moveTo>
                    <a:pt x="6534150" y="1725358"/>
                  </a:moveTo>
                  <a:lnTo>
                    <a:pt x="6533693" y="1724240"/>
                  </a:lnTo>
                  <a:lnTo>
                    <a:pt x="6531826" y="1722374"/>
                  </a:lnTo>
                  <a:lnTo>
                    <a:pt x="6530708" y="1721916"/>
                  </a:lnTo>
                  <a:lnTo>
                    <a:pt x="6528079" y="1721916"/>
                  </a:lnTo>
                  <a:lnTo>
                    <a:pt x="6526962" y="1722374"/>
                  </a:lnTo>
                  <a:lnTo>
                    <a:pt x="6525095" y="1724240"/>
                  </a:lnTo>
                  <a:lnTo>
                    <a:pt x="6524625" y="1725358"/>
                  </a:lnTo>
                  <a:lnTo>
                    <a:pt x="6524625" y="1727987"/>
                  </a:lnTo>
                  <a:lnTo>
                    <a:pt x="6525095" y="1729117"/>
                  </a:lnTo>
                  <a:lnTo>
                    <a:pt x="6526962" y="1730971"/>
                  </a:lnTo>
                  <a:lnTo>
                    <a:pt x="6528079" y="1731441"/>
                  </a:lnTo>
                  <a:lnTo>
                    <a:pt x="6530708" y="1731441"/>
                  </a:lnTo>
                  <a:lnTo>
                    <a:pt x="6531826" y="1730971"/>
                  </a:lnTo>
                  <a:lnTo>
                    <a:pt x="6533693" y="1729117"/>
                  </a:lnTo>
                  <a:lnTo>
                    <a:pt x="6534150" y="1727987"/>
                  </a:lnTo>
                  <a:lnTo>
                    <a:pt x="6534150" y="1725358"/>
                  </a:lnTo>
                  <a:close/>
                </a:path>
                <a:path w="14820900" h="2592704">
                  <a:moveTo>
                    <a:pt x="6534150" y="864412"/>
                  </a:moveTo>
                  <a:lnTo>
                    <a:pt x="6533693" y="863282"/>
                  </a:lnTo>
                  <a:lnTo>
                    <a:pt x="6531826" y="861428"/>
                  </a:lnTo>
                  <a:lnTo>
                    <a:pt x="6530708" y="860958"/>
                  </a:lnTo>
                  <a:lnTo>
                    <a:pt x="6528079" y="860958"/>
                  </a:lnTo>
                  <a:lnTo>
                    <a:pt x="6526962" y="861428"/>
                  </a:lnTo>
                  <a:lnTo>
                    <a:pt x="6525095" y="863282"/>
                  </a:lnTo>
                  <a:lnTo>
                    <a:pt x="6524625" y="864412"/>
                  </a:lnTo>
                  <a:lnTo>
                    <a:pt x="6524625" y="867041"/>
                  </a:lnTo>
                  <a:lnTo>
                    <a:pt x="6525095" y="868159"/>
                  </a:lnTo>
                  <a:lnTo>
                    <a:pt x="6526962" y="870026"/>
                  </a:lnTo>
                  <a:lnTo>
                    <a:pt x="6528079" y="870483"/>
                  </a:lnTo>
                  <a:lnTo>
                    <a:pt x="6530708" y="870483"/>
                  </a:lnTo>
                  <a:lnTo>
                    <a:pt x="6531826" y="870026"/>
                  </a:lnTo>
                  <a:lnTo>
                    <a:pt x="6533693" y="868159"/>
                  </a:lnTo>
                  <a:lnTo>
                    <a:pt x="6534150" y="867041"/>
                  </a:lnTo>
                  <a:lnTo>
                    <a:pt x="6534150" y="864412"/>
                  </a:lnTo>
                  <a:close/>
                </a:path>
                <a:path w="14820900" h="2592704">
                  <a:moveTo>
                    <a:pt x="6534150" y="3454"/>
                  </a:moveTo>
                  <a:lnTo>
                    <a:pt x="6533693" y="2336"/>
                  </a:lnTo>
                  <a:lnTo>
                    <a:pt x="6531826" y="469"/>
                  </a:lnTo>
                  <a:lnTo>
                    <a:pt x="6530708" y="0"/>
                  </a:lnTo>
                  <a:lnTo>
                    <a:pt x="6528079" y="0"/>
                  </a:lnTo>
                  <a:lnTo>
                    <a:pt x="6526962" y="469"/>
                  </a:lnTo>
                  <a:lnTo>
                    <a:pt x="6525095" y="2336"/>
                  </a:lnTo>
                  <a:lnTo>
                    <a:pt x="6524625" y="3454"/>
                  </a:lnTo>
                  <a:lnTo>
                    <a:pt x="6524625" y="6083"/>
                  </a:lnTo>
                  <a:lnTo>
                    <a:pt x="6525095" y="7200"/>
                  </a:lnTo>
                  <a:lnTo>
                    <a:pt x="6526962" y="9067"/>
                  </a:lnTo>
                  <a:lnTo>
                    <a:pt x="6528079" y="9525"/>
                  </a:lnTo>
                  <a:lnTo>
                    <a:pt x="6530708" y="9525"/>
                  </a:lnTo>
                  <a:lnTo>
                    <a:pt x="6531826" y="9067"/>
                  </a:lnTo>
                  <a:lnTo>
                    <a:pt x="6533693" y="7200"/>
                  </a:lnTo>
                  <a:lnTo>
                    <a:pt x="6534150" y="6083"/>
                  </a:lnTo>
                  <a:lnTo>
                    <a:pt x="6534150" y="3454"/>
                  </a:lnTo>
                  <a:close/>
                </a:path>
                <a:path w="14820900" h="2592704">
                  <a:moveTo>
                    <a:pt x="6581775" y="2586317"/>
                  </a:moveTo>
                  <a:lnTo>
                    <a:pt x="6581318" y="2585199"/>
                  </a:lnTo>
                  <a:lnTo>
                    <a:pt x="6579451" y="2583332"/>
                  </a:lnTo>
                  <a:lnTo>
                    <a:pt x="6578333" y="2582862"/>
                  </a:lnTo>
                  <a:lnTo>
                    <a:pt x="6575704" y="2582862"/>
                  </a:lnTo>
                  <a:lnTo>
                    <a:pt x="6574574" y="2583332"/>
                  </a:lnTo>
                  <a:lnTo>
                    <a:pt x="6572720" y="2585199"/>
                  </a:lnTo>
                  <a:lnTo>
                    <a:pt x="6572250" y="2586317"/>
                  </a:lnTo>
                  <a:lnTo>
                    <a:pt x="6572250" y="2588945"/>
                  </a:lnTo>
                  <a:lnTo>
                    <a:pt x="6572720" y="2590063"/>
                  </a:lnTo>
                  <a:lnTo>
                    <a:pt x="6574574" y="2591930"/>
                  </a:lnTo>
                  <a:lnTo>
                    <a:pt x="6575704" y="2592387"/>
                  </a:lnTo>
                  <a:lnTo>
                    <a:pt x="6578333" y="2592387"/>
                  </a:lnTo>
                  <a:lnTo>
                    <a:pt x="6579451" y="2591930"/>
                  </a:lnTo>
                  <a:lnTo>
                    <a:pt x="6581318" y="2590063"/>
                  </a:lnTo>
                  <a:lnTo>
                    <a:pt x="6581775" y="2588945"/>
                  </a:lnTo>
                  <a:lnTo>
                    <a:pt x="6581775" y="2586317"/>
                  </a:lnTo>
                  <a:close/>
                </a:path>
                <a:path w="14820900" h="2592704">
                  <a:moveTo>
                    <a:pt x="6581775" y="1725358"/>
                  </a:moveTo>
                  <a:lnTo>
                    <a:pt x="6581318" y="1724240"/>
                  </a:lnTo>
                  <a:lnTo>
                    <a:pt x="6579451" y="1722374"/>
                  </a:lnTo>
                  <a:lnTo>
                    <a:pt x="6578333" y="1721916"/>
                  </a:lnTo>
                  <a:lnTo>
                    <a:pt x="6575704" y="1721916"/>
                  </a:lnTo>
                  <a:lnTo>
                    <a:pt x="6574574" y="1722374"/>
                  </a:lnTo>
                  <a:lnTo>
                    <a:pt x="6572720" y="1724240"/>
                  </a:lnTo>
                  <a:lnTo>
                    <a:pt x="6572250" y="1725358"/>
                  </a:lnTo>
                  <a:lnTo>
                    <a:pt x="6572250" y="1727987"/>
                  </a:lnTo>
                  <a:lnTo>
                    <a:pt x="6572720" y="1729117"/>
                  </a:lnTo>
                  <a:lnTo>
                    <a:pt x="6574574" y="1730971"/>
                  </a:lnTo>
                  <a:lnTo>
                    <a:pt x="6575704" y="1731441"/>
                  </a:lnTo>
                  <a:lnTo>
                    <a:pt x="6578333" y="1731441"/>
                  </a:lnTo>
                  <a:lnTo>
                    <a:pt x="6579451" y="1730971"/>
                  </a:lnTo>
                  <a:lnTo>
                    <a:pt x="6581318" y="1729117"/>
                  </a:lnTo>
                  <a:lnTo>
                    <a:pt x="6581775" y="1727987"/>
                  </a:lnTo>
                  <a:lnTo>
                    <a:pt x="6581775" y="1725358"/>
                  </a:lnTo>
                  <a:close/>
                </a:path>
                <a:path w="14820900" h="2592704">
                  <a:moveTo>
                    <a:pt x="6581775" y="864412"/>
                  </a:moveTo>
                  <a:lnTo>
                    <a:pt x="6581318" y="863282"/>
                  </a:lnTo>
                  <a:lnTo>
                    <a:pt x="6579451" y="861428"/>
                  </a:lnTo>
                  <a:lnTo>
                    <a:pt x="6578333" y="860958"/>
                  </a:lnTo>
                  <a:lnTo>
                    <a:pt x="6575704" y="860958"/>
                  </a:lnTo>
                  <a:lnTo>
                    <a:pt x="6574574" y="861428"/>
                  </a:lnTo>
                  <a:lnTo>
                    <a:pt x="6572720" y="863282"/>
                  </a:lnTo>
                  <a:lnTo>
                    <a:pt x="6572250" y="864412"/>
                  </a:lnTo>
                  <a:lnTo>
                    <a:pt x="6572250" y="867041"/>
                  </a:lnTo>
                  <a:lnTo>
                    <a:pt x="6572720" y="868159"/>
                  </a:lnTo>
                  <a:lnTo>
                    <a:pt x="6574574" y="870026"/>
                  </a:lnTo>
                  <a:lnTo>
                    <a:pt x="6575704" y="870483"/>
                  </a:lnTo>
                  <a:lnTo>
                    <a:pt x="6578333" y="870483"/>
                  </a:lnTo>
                  <a:lnTo>
                    <a:pt x="6579451" y="870026"/>
                  </a:lnTo>
                  <a:lnTo>
                    <a:pt x="6581318" y="868159"/>
                  </a:lnTo>
                  <a:lnTo>
                    <a:pt x="6581775" y="867041"/>
                  </a:lnTo>
                  <a:lnTo>
                    <a:pt x="6581775" y="864412"/>
                  </a:lnTo>
                  <a:close/>
                </a:path>
                <a:path w="14820900" h="2592704">
                  <a:moveTo>
                    <a:pt x="6581775" y="3454"/>
                  </a:moveTo>
                  <a:lnTo>
                    <a:pt x="6581318" y="2336"/>
                  </a:lnTo>
                  <a:lnTo>
                    <a:pt x="6579451" y="469"/>
                  </a:lnTo>
                  <a:lnTo>
                    <a:pt x="6578333" y="0"/>
                  </a:lnTo>
                  <a:lnTo>
                    <a:pt x="6575704" y="0"/>
                  </a:lnTo>
                  <a:lnTo>
                    <a:pt x="6574574" y="469"/>
                  </a:lnTo>
                  <a:lnTo>
                    <a:pt x="6572720" y="2336"/>
                  </a:lnTo>
                  <a:lnTo>
                    <a:pt x="6572250" y="3454"/>
                  </a:lnTo>
                  <a:lnTo>
                    <a:pt x="6572250" y="6083"/>
                  </a:lnTo>
                  <a:lnTo>
                    <a:pt x="6572720" y="7200"/>
                  </a:lnTo>
                  <a:lnTo>
                    <a:pt x="6574574" y="9067"/>
                  </a:lnTo>
                  <a:lnTo>
                    <a:pt x="6575704" y="9525"/>
                  </a:lnTo>
                  <a:lnTo>
                    <a:pt x="6578333" y="9525"/>
                  </a:lnTo>
                  <a:lnTo>
                    <a:pt x="6579451" y="9067"/>
                  </a:lnTo>
                  <a:lnTo>
                    <a:pt x="6581318" y="7200"/>
                  </a:lnTo>
                  <a:lnTo>
                    <a:pt x="6581775" y="6083"/>
                  </a:lnTo>
                  <a:lnTo>
                    <a:pt x="6581775" y="3454"/>
                  </a:lnTo>
                  <a:close/>
                </a:path>
                <a:path w="14820900" h="2592704">
                  <a:moveTo>
                    <a:pt x="6629400" y="2586317"/>
                  </a:moveTo>
                  <a:lnTo>
                    <a:pt x="6628943" y="2585199"/>
                  </a:lnTo>
                  <a:lnTo>
                    <a:pt x="6627076" y="2583332"/>
                  </a:lnTo>
                  <a:lnTo>
                    <a:pt x="6625958" y="2582862"/>
                  </a:lnTo>
                  <a:lnTo>
                    <a:pt x="6623329" y="2582862"/>
                  </a:lnTo>
                  <a:lnTo>
                    <a:pt x="6622199" y="2583332"/>
                  </a:lnTo>
                  <a:lnTo>
                    <a:pt x="6620345" y="2585199"/>
                  </a:lnTo>
                  <a:lnTo>
                    <a:pt x="6619875" y="2586317"/>
                  </a:lnTo>
                  <a:lnTo>
                    <a:pt x="6619875" y="2588945"/>
                  </a:lnTo>
                  <a:lnTo>
                    <a:pt x="6620345" y="2590063"/>
                  </a:lnTo>
                  <a:lnTo>
                    <a:pt x="6622199" y="2591930"/>
                  </a:lnTo>
                  <a:lnTo>
                    <a:pt x="6623329" y="2592387"/>
                  </a:lnTo>
                  <a:lnTo>
                    <a:pt x="6625958" y="2592387"/>
                  </a:lnTo>
                  <a:lnTo>
                    <a:pt x="6627076" y="2591930"/>
                  </a:lnTo>
                  <a:lnTo>
                    <a:pt x="6628943" y="2590063"/>
                  </a:lnTo>
                  <a:lnTo>
                    <a:pt x="6629400" y="2588945"/>
                  </a:lnTo>
                  <a:lnTo>
                    <a:pt x="6629400" y="2586317"/>
                  </a:lnTo>
                  <a:close/>
                </a:path>
                <a:path w="14820900" h="2592704">
                  <a:moveTo>
                    <a:pt x="6629400" y="1725358"/>
                  </a:moveTo>
                  <a:lnTo>
                    <a:pt x="6628943" y="1724240"/>
                  </a:lnTo>
                  <a:lnTo>
                    <a:pt x="6627076" y="1722374"/>
                  </a:lnTo>
                  <a:lnTo>
                    <a:pt x="6625958" y="1721916"/>
                  </a:lnTo>
                  <a:lnTo>
                    <a:pt x="6623329" y="1721916"/>
                  </a:lnTo>
                  <a:lnTo>
                    <a:pt x="6622199" y="1722374"/>
                  </a:lnTo>
                  <a:lnTo>
                    <a:pt x="6620345" y="1724240"/>
                  </a:lnTo>
                  <a:lnTo>
                    <a:pt x="6619875" y="1725358"/>
                  </a:lnTo>
                  <a:lnTo>
                    <a:pt x="6619875" y="1727987"/>
                  </a:lnTo>
                  <a:lnTo>
                    <a:pt x="6620345" y="1729117"/>
                  </a:lnTo>
                  <a:lnTo>
                    <a:pt x="6622199" y="1730971"/>
                  </a:lnTo>
                  <a:lnTo>
                    <a:pt x="6623329" y="1731441"/>
                  </a:lnTo>
                  <a:lnTo>
                    <a:pt x="6625958" y="1731441"/>
                  </a:lnTo>
                  <a:lnTo>
                    <a:pt x="6627076" y="1730971"/>
                  </a:lnTo>
                  <a:lnTo>
                    <a:pt x="6628943" y="1729117"/>
                  </a:lnTo>
                  <a:lnTo>
                    <a:pt x="6629400" y="1727987"/>
                  </a:lnTo>
                  <a:lnTo>
                    <a:pt x="6629400" y="1725358"/>
                  </a:lnTo>
                  <a:close/>
                </a:path>
                <a:path w="14820900" h="2592704">
                  <a:moveTo>
                    <a:pt x="6629400" y="864412"/>
                  </a:moveTo>
                  <a:lnTo>
                    <a:pt x="6628943" y="863282"/>
                  </a:lnTo>
                  <a:lnTo>
                    <a:pt x="6627076" y="861428"/>
                  </a:lnTo>
                  <a:lnTo>
                    <a:pt x="6625958" y="860958"/>
                  </a:lnTo>
                  <a:lnTo>
                    <a:pt x="6623329" y="860958"/>
                  </a:lnTo>
                  <a:lnTo>
                    <a:pt x="6622199" y="861428"/>
                  </a:lnTo>
                  <a:lnTo>
                    <a:pt x="6620345" y="863282"/>
                  </a:lnTo>
                  <a:lnTo>
                    <a:pt x="6619875" y="864412"/>
                  </a:lnTo>
                  <a:lnTo>
                    <a:pt x="6619875" y="867041"/>
                  </a:lnTo>
                  <a:lnTo>
                    <a:pt x="6620345" y="868159"/>
                  </a:lnTo>
                  <a:lnTo>
                    <a:pt x="6622199" y="870026"/>
                  </a:lnTo>
                  <a:lnTo>
                    <a:pt x="6623329" y="870483"/>
                  </a:lnTo>
                  <a:lnTo>
                    <a:pt x="6625958" y="870483"/>
                  </a:lnTo>
                  <a:lnTo>
                    <a:pt x="6627076" y="870026"/>
                  </a:lnTo>
                  <a:lnTo>
                    <a:pt x="6628943" y="868159"/>
                  </a:lnTo>
                  <a:lnTo>
                    <a:pt x="6629400" y="867041"/>
                  </a:lnTo>
                  <a:lnTo>
                    <a:pt x="6629400" y="864412"/>
                  </a:lnTo>
                  <a:close/>
                </a:path>
                <a:path w="14820900" h="2592704">
                  <a:moveTo>
                    <a:pt x="6629400" y="3454"/>
                  </a:moveTo>
                  <a:lnTo>
                    <a:pt x="6628943" y="2336"/>
                  </a:lnTo>
                  <a:lnTo>
                    <a:pt x="6627076" y="469"/>
                  </a:lnTo>
                  <a:lnTo>
                    <a:pt x="6625958" y="0"/>
                  </a:lnTo>
                  <a:lnTo>
                    <a:pt x="6623329" y="0"/>
                  </a:lnTo>
                  <a:lnTo>
                    <a:pt x="6622199" y="469"/>
                  </a:lnTo>
                  <a:lnTo>
                    <a:pt x="6620345" y="2336"/>
                  </a:lnTo>
                  <a:lnTo>
                    <a:pt x="6619875" y="3454"/>
                  </a:lnTo>
                  <a:lnTo>
                    <a:pt x="6619875" y="6083"/>
                  </a:lnTo>
                  <a:lnTo>
                    <a:pt x="6620345" y="7200"/>
                  </a:lnTo>
                  <a:lnTo>
                    <a:pt x="6622199" y="9067"/>
                  </a:lnTo>
                  <a:lnTo>
                    <a:pt x="6623329" y="9525"/>
                  </a:lnTo>
                  <a:lnTo>
                    <a:pt x="6625958" y="9525"/>
                  </a:lnTo>
                  <a:lnTo>
                    <a:pt x="6627076" y="9067"/>
                  </a:lnTo>
                  <a:lnTo>
                    <a:pt x="6628943" y="7200"/>
                  </a:lnTo>
                  <a:lnTo>
                    <a:pt x="6629400" y="6083"/>
                  </a:lnTo>
                  <a:lnTo>
                    <a:pt x="6629400" y="3454"/>
                  </a:lnTo>
                  <a:close/>
                </a:path>
                <a:path w="14820900" h="2592704">
                  <a:moveTo>
                    <a:pt x="6677025" y="2586317"/>
                  </a:moveTo>
                  <a:lnTo>
                    <a:pt x="6676568" y="2585199"/>
                  </a:lnTo>
                  <a:lnTo>
                    <a:pt x="6674701" y="2583332"/>
                  </a:lnTo>
                  <a:lnTo>
                    <a:pt x="6673583" y="2582862"/>
                  </a:lnTo>
                  <a:lnTo>
                    <a:pt x="6670954" y="2582862"/>
                  </a:lnTo>
                  <a:lnTo>
                    <a:pt x="6669824" y="2583332"/>
                  </a:lnTo>
                  <a:lnTo>
                    <a:pt x="6667970" y="2585199"/>
                  </a:lnTo>
                  <a:lnTo>
                    <a:pt x="6667500" y="2586317"/>
                  </a:lnTo>
                  <a:lnTo>
                    <a:pt x="6667500" y="2588945"/>
                  </a:lnTo>
                  <a:lnTo>
                    <a:pt x="6667970" y="2590063"/>
                  </a:lnTo>
                  <a:lnTo>
                    <a:pt x="6669824" y="2591930"/>
                  </a:lnTo>
                  <a:lnTo>
                    <a:pt x="6670954" y="2592387"/>
                  </a:lnTo>
                  <a:lnTo>
                    <a:pt x="6673583" y="2592387"/>
                  </a:lnTo>
                  <a:lnTo>
                    <a:pt x="6674701" y="2591930"/>
                  </a:lnTo>
                  <a:lnTo>
                    <a:pt x="6676568" y="2590063"/>
                  </a:lnTo>
                  <a:lnTo>
                    <a:pt x="6677025" y="2588945"/>
                  </a:lnTo>
                  <a:lnTo>
                    <a:pt x="6677025" y="2586317"/>
                  </a:lnTo>
                  <a:close/>
                </a:path>
                <a:path w="14820900" h="2592704">
                  <a:moveTo>
                    <a:pt x="6677025" y="1725358"/>
                  </a:moveTo>
                  <a:lnTo>
                    <a:pt x="6676568" y="1724240"/>
                  </a:lnTo>
                  <a:lnTo>
                    <a:pt x="6674701" y="1722374"/>
                  </a:lnTo>
                  <a:lnTo>
                    <a:pt x="6673583" y="1721916"/>
                  </a:lnTo>
                  <a:lnTo>
                    <a:pt x="6670954" y="1721916"/>
                  </a:lnTo>
                  <a:lnTo>
                    <a:pt x="6669824" y="1722374"/>
                  </a:lnTo>
                  <a:lnTo>
                    <a:pt x="6667970" y="1724240"/>
                  </a:lnTo>
                  <a:lnTo>
                    <a:pt x="6667500" y="1725358"/>
                  </a:lnTo>
                  <a:lnTo>
                    <a:pt x="6667500" y="1727987"/>
                  </a:lnTo>
                  <a:lnTo>
                    <a:pt x="6667970" y="1729117"/>
                  </a:lnTo>
                  <a:lnTo>
                    <a:pt x="6669824" y="1730971"/>
                  </a:lnTo>
                  <a:lnTo>
                    <a:pt x="6670954" y="1731441"/>
                  </a:lnTo>
                  <a:lnTo>
                    <a:pt x="6673583" y="1731441"/>
                  </a:lnTo>
                  <a:lnTo>
                    <a:pt x="6674701" y="1730971"/>
                  </a:lnTo>
                  <a:lnTo>
                    <a:pt x="6676568" y="1729117"/>
                  </a:lnTo>
                  <a:lnTo>
                    <a:pt x="6677025" y="1727987"/>
                  </a:lnTo>
                  <a:lnTo>
                    <a:pt x="6677025" y="1725358"/>
                  </a:lnTo>
                  <a:close/>
                </a:path>
                <a:path w="14820900" h="2592704">
                  <a:moveTo>
                    <a:pt x="6677025" y="864412"/>
                  </a:moveTo>
                  <a:lnTo>
                    <a:pt x="6676568" y="863282"/>
                  </a:lnTo>
                  <a:lnTo>
                    <a:pt x="6674701" y="861428"/>
                  </a:lnTo>
                  <a:lnTo>
                    <a:pt x="6673583" y="860958"/>
                  </a:lnTo>
                  <a:lnTo>
                    <a:pt x="6670954" y="860958"/>
                  </a:lnTo>
                  <a:lnTo>
                    <a:pt x="6669824" y="861428"/>
                  </a:lnTo>
                  <a:lnTo>
                    <a:pt x="6667970" y="863282"/>
                  </a:lnTo>
                  <a:lnTo>
                    <a:pt x="6667500" y="864412"/>
                  </a:lnTo>
                  <a:lnTo>
                    <a:pt x="6667500" y="867041"/>
                  </a:lnTo>
                  <a:lnTo>
                    <a:pt x="6667970" y="868159"/>
                  </a:lnTo>
                  <a:lnTo>
                    <a:pt x="6669824" y="870026"/>
                  </a:lnTo>
                  <a:lnTo>
                    <a:pt x="6670954" y="870483"/>
                  </a:lnTo>
                  <a:lnTo>
                    <a:pt x="6673583" y="870483"/>
                  </a:lnTo>
                  <a:lnTo>
                    <a:pt x="6674701" y="870026"/>
                  </a:lnTo>
                  <a:lnTo>
                    <a:pt x="6676568" y="868159"/>
                  </a:lnTo>
                  <a:lnTo>
                    <a:pt x="6677025" y="867041"/>
                  </a:lnTo>
                  <a:lnTo>
                    <a:pt x="6677025" y="864412"/>
                  </a:lnTo>
                  <a:close/>
                </a:path>
                <a:path w="14820900" h="2592704">
                  <a:moveTo>
                    <a:pt x="6677025" y="3454"/>
                  </a:moveTo>
                  <a:lnTo>
                    <a:pt x="6676568" y="2336"/>
                  </a:lnTo>
                  <a:lnTo>
                    <a:pt x="6674701" y="469"/>
                  </a:lnTo>
                  <a:lnTo>
                    <a:pt x="6673583" y="0"/>
                  </a:lnTo>
                  <a:lnTo>
                    <a:pt x="6670954" y="0"/>
                  </a:lnTo>
                  <a:lnTo>
                    <a:pt x="6669824" y="469"/>
                  </a:lnTo>
                  <a:lnTo>
                    <a:pt x="6667970" y="2336"/>
                  </a:lnTo>
                  <a:lnTo>
                    <a:pt x="6667500" y="3454"/>
                  </a:lnTo>
                  <a:lnTo>
                    <a:pt x="6667500" y="6083"/>
                  </a:lnTo>
                  <a:lnTo>
                    <a:pt x="6667970" y="7200"/>
                  </a:lnTo>
                  <a:lnTo>
                    <a:pt x="6669824" y="9067"/>
                  </a:lnTo>
                  <a:lnTo>
                    <a:pt x="6670954" y="9525"/>
                  </a:lnTo>
                  <a:lnTo>
                    <a:pt x="6673583" y="9525"/>
                  </a:lnTo>
                  <a:lnTo>
                    <a:pt x="6674701" y="9067"/>
                  </a:lnTo>
                  <a:lnTo>
                    <a:pt x="6676568" y="7200"/>
                  </a:lnTo>
                  <a:lnTo>
                    <a:pt x="6677025" y="6083"/>
                  </a:lnTo>
                  <a:lnTo>
                    <a:pt x="6677025" y="3454"/>
                  </a:lnTo>
                  <a:close/>
                </a:path>
                <a:path w="14820900" h="2592704">
                  <a:moveTo>
                    <a:pt x="6724650" y="2586317"/>
                  </a:moveTo>
                  <a:lnTo>
                    <a:pt x="6724193" y="2585199"/>
                  </a:lnTo>
                  <a:lnTo>
                    <a:pt x="6722326" y="2583332"/>
                  </a:lnTo>
                  <a:lnTo>
                    <a:pt x="6721208" y="2582862"/>
                  </a:lnTo>
                  <a:lnTo>
                    <a:pt x="6718579" y="2582862"/>
                  </a:lnTo>
                  <a:lnTo>
                    <a:pt x="6717449" y="2583332"/>
                  </a:lnTo>
                  <a:lnTo>
                    <a:pt x="6715595" y="2585199"/>
                  </a:lnTo>
                  <a:lnTo>
                    <a:pt x="6715125" y="2586317"/>
                  </a:lnTo>
                  <a:lnTo>
                    <a:pt x="6715125" y="2588945"/>
                  </a:lnTo>
                  <a:lnTo>
                    <a:pt x="6715595" y="2590063"/>
                  </a:lnTo>
                  <a:lnTo>
                    <a:pt x="6717449" y="2591930"/>
                  </a:lnTo>
                  <a:lnTo>
                    <a:pt x="6718579" y="2592387"/>
                  </a:lnTo>
                  <a:lnTo>
                    <a:pt x="6721208" y="2592387"/>
                  </a:lnTo>
                  <a:lnTo>
                    <a:pt x="6722326" y="2591930"/>
                  </a:lnTo>
                  <a:lnTo>
                    <a:pt x="6724193" y="2590063"/>
                  </a:lnTo>
                  <a:lnTo>
                    <a:pt x="6724650" y="2588945"/>
                  </a:lnTo>
                  <a:lnTo>
                    <a:pt x="6724650" y="2586317"/>
                  </a:lnTo>
                  <a:close/>
                </a:path>
                <a:path w="14820900" h="2592704">
                  <a:moveTo>
                    <a:pt x="6724650" y="1725358"/>
                  </a:moveTo>
                  <a:lnTo>
                    <a:pt x="6724193" y="1724240"/>
                  </a:lnTo>
                  <a:lnTo>
                    <a:pt x="6722326" y="1722374"/>
                  </a:lnTo>
                  <a:lnTo>
                    <a:pt x="6721208" y="1721916"/>
                  </a:lnTo>
                  <a:lnTo>
                    <a:pt x="6718579" y="1721916"/>
                  </a:lnTo>
                  <a:lnTo>
                    <a:pt x="6717449" y="1722374"/>
                  </a:lnTo>
                  <a:lnTo>
                    <a:pt x="6715595" y="1724240"/>
                  </a:lnTo>
                  <a:lnTo>
                    <a:pt x="6715125" y="1725358"/>
                  </a:lnTo>
                  <a:lnTo>
                    <a:pt x="6715125" y="1727987"/>
                  </a:lnTo>
                  <a:lnTo>
                    <a:pt x="6715595" y="1729117"/>
                  </a:lnTo>
                  <a:lnTo>
                    <a:pt x="6717449" y="1730971"/>
                  </a:lnTo>
                  <a:lnTo>
                    <a:pt x="6718579" y="1731441"/>
                  </a:lnTo>
                  <a:lnTo>
                    <a:pt x="6721208" y="1731441"/>
                  </a:lnTo>
                  <a:lnTo>
                    <a:pt x="6722326" y="1730971"/>
                  </a:lnTo>
                  <a:lnTo>
                    <a:pt x="6724193" y="1729117"/>
                  </a:lnTo>
                  <a:lnTo>
                    <a:pt x="6724650" y="1727987"/>
                  </a:lnTo>
                  <a:lnTo>
                    <a:pt x="6724650" y="1725358"/>
                  </a:lnTo>
                  <a:close/>
                </a:path>
                <a:path w="14820900" h="2592704">
                  <a:moveTo>
                    <a:pt x="6724650" y="864412"/>
                  </a:moveTo>
                  <a:lnTo>
                    <a:pt x="6724193" y="863282"/>
                  </a:lnTo>
                  <a:lnTo>
                    <a:pt x="6722326" y="861428"/>
                  </a:lnTo>
                  <a:lnTo>
                    <a:pt x="6721208" y="860958"/>
                  </a:lnTo>
                  <a:lnTo>
                    <a:pt x="6718579" y="860958"/>
                  </a:lnTo>
                  <a:lnTo>
                    <a:pt x="6717449" y="861428"/>
                  </a:lnTo>
                  <a:lnTo>
                    <a:pt x="6715595" y="863282"/>
                  </a:lnTo>
                  <a:lnTo>
                    <a:pt x="6715125" y="864412"/>
                  </a:lnTo>
                  <a:lnTo>
                    <a:pt x="6715125" y="867041"/>
                  </a:lnTo>
                  <a:lnTo>
                    <a:pt x="6715595" y="868159"/>
                  </a:lnTo>
                  <a:lnTo>
                    <a:pt x="6717449" y="870026"/>
                  </a:lnTo>
                  <a:lnTo>
                    <a:pt x="6718579" y="870483"/>
                  </a:lnTo>
                  <a:lnTo>
                    <a:pt x="6721208" y="870483"/>
                  </a:lnTo>
                  <a:lnTo>
                    <a:pt x="6722326" y="870026"/>
                  </a:lnTo>
                  <a:lnTo>
                    <a:pt x="6724193" y="868159"/>
                  </a:lnTo>
                  <a:lnTo>
                    <a:pt x="6724650" y="867041"/>
                  </a:lnTo>
                  <a:lnTo>
                    <a:pt x="6724650" y="864412"/>
                  </a:lnTo>
                  <a:close/>
                </a:path>
                <a:path w="14820900" h="2592704">
                  <a:moveTo>
                    <a:pt x="6724650" y="3454"/>
                  </a:moveTo>
                  <a:lnTo>
                    <a:pt x="6724193" y="2336"/>
                  </a:lnTo>
                  <a:lnTo>
                    <a:pt x="6722326" y="469"/>
                  </a:lnTo>
                  <a:lnTo>
                    <a:pt x="6721208" y="0"/>
                  </a:lnTo>
                  <a:lnTo>
                    <a:pt x="6718579" y="0"/>
                  </a:lnTo>
                  <a:lnTo>
                    <a:pt x="6717449" y="469"/>
                  </a:lnTo>
                  <a:lnTo>
                    <a:pt x="6715595" y="2336"/>
                  </a:lnTo>
                  <a:lnTo>
                    <a:pt x="6715125" y="3454"/>
                  </a:lnTo>
                  <a:lnTo>
                    <a:pt x="6715125" y="6083"/>
                  </a:lnTo>
                  <a:lnTo>
                    <a:pt x="6715595" y="7200"/>
                  </a:lnTo>
                  <a:lnTo>
                    <a:pt x="6717449" y="9067"/>
                  </a:lnTo>
                  <a:lnTo>
                    <a:pt x="6718579" y="9525"/>
                  </a:lnTo>
                  <a:lnTo>
                    <a:pt x="6721208" y="9525"/>
                  </a:lnTo>
                  <a:lnTo>
                    <a:pt x="6722326" y="9067"/>
                  </a:lnTo>
                  <a:lnTo>
                    <a:pt x="6724193" y="7200"/>
                  </a:lnTo>
                  <a:lnTo>
                    <a:pt x="6724650" y="6083"/>
                  </a:lnTo>
                  <a:lnTo>
                    <a:pt x="6724650" y="3454"/>
                  </a:lnTo>
                  <a:close/>
                </a:path>
                <a:path w="14820900" h="2592704">
                  <a:moveTo>
                    <a:pt x="6772275" y="2586317"/>
                  </a:moveTo>
                  <a:lnTo>
                    <a:pt x="6771818" y="2585199"/>
                  </a:lnTo>
                  <a:lnTo>
                    <a:pt x="6769951" y="2583332"/>
                  </a:lnTo>
                  <a:lnTo>
                    <a:pt x="6768833" y="2582862"/>
                  </a:lnTo>
                  <a:lnTo>
                    <a:pt x="6766204" y="2582862"/>
                  </a:lnTo>
                  <a:lnTo>
                    <a:pt x="6765074" y="2583332"/>
                  </a:lnTo>
                  <a:lnTo>
                    <a:pt x="6763220" y="2585199"/>
                  </a:lnTo>
                  <a:lnTo>
                    <a:pt x="6762750" y="2586317"/>
                  </a:lnTo>
                  <a:lnTo>
                    <a:pt x="6762750" y="2588945"/>
                  </a:lnTo>
                  <a:lnTo>
                    <a:pt x="6763220" y="2590063"/>
                  </a:lnTo>
                  <a:lnTo>
                    <a:pt x="6765074" y="2591930"/>
                  </a:lnTo>
                  <a:lnTo>
                    <a:pt x="6766204" y="2592387"/>
                  </a:lnTo>
                  <a:lnTo>
                    <a:pt x="6768833" y="2592387"/>
                  </a:lnTo>
                  <a:lnTo>
                    <a:pt x="6769951" y="2591930"/>
                  </a:lnTo>
                  <a:lnTo>
                    <a:pt x="6771818" y="2590063"/>
                  </a:lnTo>
                  <a:lnTo>
                    <a:pt x="6772275" y="2588945"/>
                  </a:lnTo>
                  <a:lnTo>
                    <a:pt x="6772275" y="2586317"/>
                  </a:lnTo>
                  <a:close/>
                </a:path>
                <a:path w="14820900" h="2592704">
                  <a:moveTo>
                    <a:pt x="6772275" y="1725358"/>
                  </a:moveTo>
                  <a:lnTo>
                    <a:pt x="6771818" y="1724240"/>
                  </a:lnTo>
                  <a:lnTo>
                    <a:pt x="6769951" y="1722374"/>
                  </a:lnTo>
                  <a:lnTo>
                    <a:pt x="6768833" y="1721916"/>
                  </a:lnTo>
                  <a:lnTo>
                    <a:pt x="6766204" y="1721916"/>
                  </a:lnTo>
                  <a:lnTo>
                    <a:pt x="6765074" y="1722374"/>
                  </a:lnTo>
                  <a:lnTo>
                    <a:pt x="6763220" y="1724240"/>
                  </a:lnTo>
                  <a:lnTo>
                    <a:pt x="6762750" y="1725358"/>
                  </a:lnTo>
                  <a:lnTo>
                    <a:pt x="6762750" y="1727987"/>
                  </a:lnTo>
                  <a:lnTo>
                    <a:pt x="6763220" y="1729117"/>
                  </a:lnTo>
                  <a:lnTo>
                    <a:pt x="6765074" y="1730971"/>
                  </a:lnTo>
                  <a:lnTo>
                    <a:pt x="6766204" y="1731441"/>
                  </a:lnTo>
                  <a:lnTo>
                    <a:pt x="6768833" y="1731441"/>
                  </a:lnTo>
                  <a:lnTo>
                    <a:pt x="6769951" y="1730971"/>
                  </a:lnTo>
                  <a:lnTo>
                    <a:pt x="6771818" y="1729117"/>
                  </a:lnTo>
                  <a:lnTo>
                    <a:pt x="6772275" y="1727987"/>
                  </a:lnTo>
                  <a:lnTo>
                    <a:pt x="6772275" y="1725358"/>
                  </a:lnTo>
                  <a:close/>
                </a:path>
                <a:path w="14820900" h="2592704">
                  <a:moveTo>
                    <a:pt x="6772275" y="864412"/>
                  </a:moveTo>
                  <a:lnTo>
                    <a:pt x="6771818" y="863282"/>
                  </a:lnTo>
                  <a:lnTo>
                    <a:pt x="6769951" y="861428"/>
                  </a:lnTo>
                  <a:lnTo>
                    <a:pt x="6768833" y="860958"/>
                  </a:lnTo>
                  <a:lnTo>
                    <a:pt x="6766204" y="860958"/>
                  </a:lnTo>
                  <a:lnTo>
                    <a:pt x="6765074" y="861428"/>
                  </a:lnTo>
                  <a:lnTo>
                    <a:pt x="6763220" y="863282"/>
                  </a:lnTo>
                  <a:lnTo>
                    <a:pt x="6762750" y="864412"/>
                  </a:lnTo>
                  <a:lnTo>
                    <a:pt x="6762750" y="867041"/>
                  </a:lnTo>
                  <a:lnTo>
                    <a:pt x="6763220" y="868159"/>
                  </a:lnTo>
                  <a:lnTo>
                    <a:pt x="6765074" y="870026"/>
                  </a:lnTo>
                  <a:lnTo>
                    <a:pt x="6766204" y="870483"/>
                  </a:lnTo>
                  <a:lnTo>
                    <a:pt x="6768833" y="870483"/>
                  </a:lnTo>
                  <a:lnTo>
                    <a:pt x="6769951" y="870026"/>
                  </a:lnTo>
                  <a:lnTo>
                    <a:pt x="6771818" y="868159"/>
                  </a:lnTo>
                  <a:lnTo>
                    <a:pt x="6772275" y="867041"/>
                  </a:lnTo>
                  <a:lnTo>
                    <a:pt x="6772275" y="864412"/>
                  </a:lnTo>
                  <a:close/>
                </a:path>
                <a:path w="14820900" h="2592704">
                  <a:moveTo>
                    <a:pt x="6772275" y="3454"/>
                  </a:moveTo>
                  <a:lnTo>
                    <a:pt x="6771818" y="2336"/>
                  </a:lnTo>
                  <a:lnTo>
                    <a:pt x="6769951" y="469"/>
                  </a:lnTo>
                  <a:lnTo>
                    <a:pt x="6768833" y="0"/>
                  </a:lnTo>
                  <a:lnTo>
                    <a:pt x="6766204" y="0"/>
                  </a:lnTo>
                  <a:lnTo>
                    <a:pt x="6765074" y="469"/>
                  </a:lnTo>
                  <a:lnTo>
                    <a:pt x="6763220" y="2336"/>
                  </a:lnTo>
                  <a:lnTo>
                    <a:pt x="6762750" y="3454"/>
                  </a:lnTo>
                  <a:lnTo>
                    <a:pt x="6762750" y="6083"/>
                  </a:lnTo>
                  <a:lnTo>
                    <a:pt x="6763220" y="7200"/>
                  </a:lnTo>
                  <a:lnTo>
                    <a:pt x="6765074" y="9067"/>
                  </a:lnTo>
                  <a:lnTo>
                    <a:pt x="6766204" y="9525"/>
                  </a:lnTo>
                  <a:lnTo>
                    <a:pt x="6768833" y="9525"/>
                  </a:lnTo>
                  <a:lnTo>
                    <a:pt x="6769951" y="9067"/>
                  </a:lnTo>
                  <a:lnTo>
                    <a:pt x="6771818" y="7200"/>
                  </a:lnTo>
                  <a:lnTo>
                    <a:pt x="6772275" y="6083"/>
                  </a:lnTo>
                  <a:lnTo>
                    <a:pt x="6772275" y="3454"/>
                  </a:lnTo>
                  <a:close/>
                </a:path>
                <a:path w="14820900" h="2592704">
                  <a:moveTo>
                    <a:pt x="6819900" y="2586317"/>
                  </a:moveTo>
                  <a:lnTo>
                    <a:pt x="6819443" y="2585199"/>
                  </a:lnTo>
                  <a:lnTo>
                    <a:pt x="6817576" y="2583332"/>
                  </a:lnTo>
                  <a:lnTo>
                    <a:pt x="6816458" y="2582862"/>
                  </a:lnTo>
                  <a:lnTo>
                    <a:pt x="6813829" y="2582862"/>
                  </a:lnTo>
                  <a:lnTo>
                    <a:pt x="6812699" y="2583332"/>
                  </a:lnTo>
                  <a:lnTo>
                    <a:pt x="6810845" y="2585199"/>
                  </a:lnTo>
                  <a:lnTo>
                    <a:pt x="6810375" y="2586317"/>
                  </a:lnTo>
                  <a:lnTo>
                    <a:pt x="6810375" y="2588945"/>
                  </a:lnTo>
                  <a:lnTo>
                    <a:pt x="6810845" y="2590063"/>
                  </a:lnTo>
                  <a:lnTo>
                    <a:pt x="6812699" y="2591930"/>
                  </a:lnTo>
                  <a:lnTo>
                    <a:pt x="6813829" y="2592387"/>
                  </a:lnTo>
                  <a:lnTo>
                    <a:pt x="6816458" y="2592387"/>
                  </a:lnTo>
                  <a:lnTo>
                    <a:pt x="6817576" y="2591930"/>
                  </a:lnTo>
                  <a:lnTo>
                    <a:pt x="6819443" y="2590063"/>
                  </a:lnTo>
                  <a:lnTo>
                    <a:pt x="6819900" y="2588945"/>
                  </a:lnTo>
                  <a:lnTo>
                    <a:pt x="6819900" y="2586317"/>
                  </a:lnTo>
                  <a:close/>
                </a:path>
                <a:path w="14820900" h="2592704">
                  <a:moveTo>
                    <a:pt x="6819900" y="1725358"/>
                  </a:moveTo>
                  <a:lnTo>
                    <a:pt x="6819443" y="1724240"/>
                  </a:lnTo>
                  <a:lnTo>
                    <a:pt x="6817576" y="1722374"/>
                  </a:lnTo>
                  <a:lnTo>
                    <a:pt x="6816458" y="1721916"/>
                  </a:lnTo>
                  <a:lnTo>
                    <a:pt x="6813829" y="1721916"/>
                  </a:lnTo>
                  <a:lnTo>
                    <a:pt x="6812699" y="1722374"/>
                  </a:lnTo>
                  <a:lnTo>
                    <a:pt x="6810845" y="1724240"/>
                  </a:lnTo>
                  <a:lnTo>
                    <a:pt x="6810375" y="1725358"/>
                  </a:lnTo>
                  <a:lnTo>
                    <a:pt x="6810375" y="1727987"/>
                  </a:lnTo>
                  <a:lnTo>
                    <a:pt x="6810845" y="1729117"/>
                  </a:lnTo>
                  <a:lnTo>
                    <a:pt x="6812699" y="1730971"/>
                  </a:lnTo>
                  <a:lnTo>
                    <a:pt x="6813829" y="1731441"/>
                  </a:lnTo>
                  <a:lnTo>
                    <a:pt x="6816458" y="1731441"/>
                  </a:lnTo>
                  <a:lnTo>
                    <a:pt x="6817576" y="1730971"/>
                  </a:lnTo>
                  <a:lnTo>
                    <a:pt x="6819443" y="1729117"/>
                  </a:lnTo>
                  <a:lnTo>
                    <a:pt x="6819900" y="1727987"/>
                  </a:lnTo>
                  <a:lnTo>
                    <a:pt x="6819900" y="1725358"/>
                  </a:lnTo>
                  <a:close/>
                </a:path>
                <a:path w="14820900" h="2592704">
                  <a:moveTo>
                    <a:pt x="6819900" y="864412"/>
                  </a:moveTo>
                  <a:lnTo>
                    <a:pt x="6819443" y="863282"/>
                  </a:lnTo>
                  <a:lnTo>
                    <a:pt x="6817576" y="861428"/>
                  </a:lnTo>
                  <a:lnTo>
                    <a:pt x="6816458" y="860958"/>
                  </a:lnTo>
                  <a:lnTo>
                    <a:pt x="6813829" y="860958"/>
                  </a:lnTo>
                  <a:lnTo>
                    <a:pt x="6812699" y="861428"/>
                  </a:lnTo>
                  <a:lnTo>
                    <a:pt x="6810845" y="863282"/>
                  </a:lnTo>
                  <a:lnTo>
                    <a:pt x="6810375" y="864412"/>
                  </a:lnTo>
                  <a:lnTo>
                    <a:pt x="6810375" y="867041"/>
                  </a:lnTo>
                  <a:lnTo>
                    <a:pt x="6810845" y="868159"/>
                  </a:lnTo>
                  <a:lnTo>
                    <a:pt x="6812699" y="870026"/>
                  </a:lnTo>
                  <a:lnTo>
                    <a:pt x="6813829" y="870483"/>
                  </a:lnTo>
                  <a:lnTo>
                    <a:pt x="6816458" y="870483"/>
                  </a:lnTo>
                  <a:lnTo>
                    <a:pt x="6817576" y="870026"/>
                  </a:lnTo>
                  <a:lnTo>
                    <a:pt x="6819443" y="868159"/>
                  </a:lnTo>
                  <a:lnTo>
                    <a:pt x="6819900" y="867041"/>
                  </a:lnTo>
                  <a:lnTo>
                    <a:pt x="6819900" y="864412"/>
                  </a:lnTo>
                  <a:close/>
                </a:path>
                <a:path w="14820900" h="2592704">
                  <a:moveTo>
                    <a:pt x="6819900" y="3454"/>
                  </a:moveTo>
                  <a:lnTo>
                    <a:pt x="6819443" y="2336"/>
                  </a:lnTo>
                  <a:lnTo>
                    <a:pt x="6817576" y="469"/>
                  </a:lnTo>
                  <a:lnTo>
                    <a:pt x="6816458" y="0"/>
                  </a:lnTo>
                  <a:lnTo>
                    <a:pt x="6813829" y="0"/>
                  </a:lnTo>
                  <a:lnTo>
                    <a:pt x="6812699" y="469"/>
                  </a:lnTo>
                  <a:lnTo>
                    <a:pt x="6810845" y="2336"/>
                  </a:lnTo>
                  <a:lnTo>
                    <a:pt x="6810375" y="3454"/>
                  </a:lnTo>
                  <a:lnTo>
                    <a:pt x="6810375" y="6083"/>
                  </a:lnTo>
                  <a:lnTo>
                    <a:pt x="6810845" y="7200"/>
                  </a:lnTo>
                  <a:lnTo>
                    <a:pt x="6812699" y="9067"/>
                  </a:lnTo>
                  <a:lnTo>
                    <a:pt x="6813829" y="9525"/>
                  </a:lnTo>
                  <a:lnTo>
                    <a:pt x="6816458" y="9525"/>
                  </a:lnTo>
                  <a:lnTo>
                    <a:pt x="6817576" y="9067"/>
                  </a:lnTo>
                  <a:lnTo>
                    <a:pt x="6819443" y="7200"/>
                  </a:lnTo>
                  <a:lnTo>
                    <a:pt x="6819900" y="6083"/>
                  </a:lnTo>
                  <a:lnTo>
                    <a:pt x="6819900" y="3454"/>
                  </a:lnTo>
                  <a:close/>
                </a:path>
                <a:path w="14820900" h="2592704">
                  <a:moveTo>
                    <a:pt x="6867525" y="2586317"/>
                  </a:moveTo>
                  <a:lnTo>
                    <a:pt x="6867068" y="2585199"/>
                  </a:lnTo>
                  <a:lnTo>
                    <a:pt x="6865201" y="2583332"/>
                  </a:lnTo>
                  <a:lnTo>
                    <a:pt x="6864083" y="2582862"/>
                  </a:lnTo>
                  <a:lnTo>
                    <a:pt x="6861454" y="2582862"/>
                  </a:lnTo>
                  <a:lnTo>
                    <a:pt x="6860324" y="2583332"/>
                  </a:lnTo>
                  <a:lnTo>
                    <a:pt x="6858470" y="2585199"/>
                  </a:lnTo>
                  <a:lnTo>
                    <a:pt x="6858000" y="2586317"/>
                  </a:lnTo>
                  <a:lnTo>
                    <a:pt x="6858000" y="2588945"/>
                  </a:lnTo>
                  <a:lnTo>
                    <a:pt x="6858470" y="2590063"/>
                  </a:lnTo>
                  <a:lnTo>
                    <a:pt x="6860324" y="2591930"/>
                  </a:lnTo>
                  <a:lnTo>
                    <a:pt x="6861454" y="2592387"/>
                  </a:lnTo>
                  <a:lnTo>
                    <a:pt x="6864083" y="2592387"/>
                  </a:lnTo>
                  <a:lnTo>
                    <a:pt x="6865201" y="2591930"/>
                  </a:lnTo>
                  <a:lnTo>
                    <a:pt x="6867068" y="2590063"/>
                  </a:lnTo>
                  <a:lnTo>
                    <a:pt x="6867525" y="2588945"/>
                  </a:lnTo>
                  <a:lnTo>
                    <a:pt x="6867525" y="2586317"/>
                  </a:lnTo>
                  <a:close/>
                </a:path>
                <a:path w="14820900" h="2592704">
                  <a:moveTo>
                    <a:pt x="6867525" y="1725358"/>
                  </a:moveTo>
                  <a:lnTo>
                    <a:pt x="6867068" y="1724240"/>
                  </a:lnTo>
                  <a:lnTo>
                    <a:pt x="6865201" y="1722374"/>
                  </a:lnTo>
                  <a:lnTo>
                    <a:pt x="6864083" y="1721916"/>
                  </a:lnTo>
                  <a:lnTo>
                    <a:pt x="6861454" y="1721916"/>
                  </a:lnTo>
                  <a:lnTo>
                    <a:pt x="6860324" y="1722374"/>
                  </a:lnTo>
                  <a:lnTo>
                    <a:pt x="6858470" y="1724240"/>
                  </a:lnTo>
                  <a:lnTo>
                    <a:pt x="6858000" y="1725358"/>
                  </a:lnTo>
                  <a:lnTo>
                    <a:pt x="6858000" y="1727987"/>
                  </a:lnTo>
                  <a:lnTo>
                    <a:pt x="6858470" y="1729117"/>
                  </a:lnTo>
                  <a:lnTo>
                    <a:pt x="6860324" y="1730971"/>
                  </a:lnTo>
                  <a:lnTo>
                    <a:pt x="6861454" y="1731441"/>
                  </a:lnTo>
                  <a:lnTo>
                    <a:pt x="6864083" y="1731441"/>
                  </a:lnTo>
                  <a:lnTo>
                    <a:pt x="6865201" y="1730971"/>
                  </a:lnTo>
                  <a:lnTo>
                    <a:pt x="6867068" y="1729117"/>
                  </a:lnTo>
                  <a:lnTo>
                    <a:pt x="6867525" y="1727987"/>
                  </a:lnTo>
                  <a:lnTo>
                    <a:pt x="6867525" y="1725358"/>
                  </a:lnTo>
                  <a:close/>
                </a:path>
                <a:path w="14820900" h="2592704">
                  <a:moveTo>
                    <a:pt x="6867525" y="864412"/>
                  </a:moveTo>
                  <a:lnTo>
                    <a:pt x="6867068" y="863282"/>
                  </a:lnTo>
                  <a:lnTo>
                    <a:pt x="6865201" y="861428"/>
                  </a:lnTo>
                  <a:lnTo>
                    <a:pt x="6864083" y="860958"/>
                  </a:lnTo>
                  <a:lnTo>
                    <a:pt x="6861454" y="860958"/>
                  </a:lnTo>
                  <a:lnTo>
                    <a:pt x="6860324" y="861428"/>
                  </a:lnTo>
                  <a:lnTo>
                    <a:pt x="6858470" y="863282"/>
                  </a:lnTo>
                  <a:lnTo>
                    <a:pt x="6858000" y="864412"/>
                  </a:lnTo>
                  <a:lnTo>
                    <a:pt x="6858000" y="867041"/>
                  </a:lnTo>
                  <a:lnTo>
                    <a:pt x="6858470" y="868159"/>
                  </a:lnTo>
                  <a:lnTo>
                    <a:pt x="6860324" y="870026"/>
                  </a:lnTo>
                  <a:lnTo>
                    <a:pt x="6861454" y="870483"/>
                  </a:lnTo>
                  <a:lnTo>
                    <a:pt x="6864083" y="870483"/>
                  </a:lnTo>
                  <a:lnTo>
                    <a:pt x="6865201" y="870026"/>
                  </a:lnTo>
                  <a:lnTo>
                    <a:pt x="6867068" y="868159"/>
                  </a:lnTo>
                  <a:lnTo>
                    <a:pt x="6867525" y="867041"/>
                  </a:lnTo>
                  <a:lnTo>
                    <a:pt x="6867525" y="864412"/>
                  </a:lnTo>
                  <a:close/>
                </a:path>
                <a:path w="14820900" h="2592704">
                  <a:moveTo>
                    <a:pt x="6867525" y="3454"/>
                  </a:moveTo>
                  <a:lnTo>
                    <a:pt x="6867068" y="2336"/>
                  </a:lnTo>
                  <a:lnTo>
                    <a:pt x="6865201" y="469"/>
                  </a:lnTo>
                  <a:lnTo>
                    <a:pt x="6864083" y="0"/>
                  </a:lnTo>
                  <a:lnTo>
                    <a:pt x="6861454" y="0"/>
                  </a:lnTo>
                  <a:lnTo>
                    <a:pt x="6860324" y="469"/>
                  </a:lnTo>
                  <a:lnTo>
                    <a:pt x="6858470" y="2336"/>
                  </a:lnTo>
                  <a:lnTo>
                    <a:pt x="6858000" y="3454"/>
                  </a:lnTo>
                  <a:lnTo>
                    <a:pt x="6858000" y="6083"/>
                  </a:lnTo>
                  <a:lnTo>
                    <a:pt x="6858470" y="7200"/>
                  </a:lnTo>
                  <a:lnTo>
                    <a:pt x="6860324" y="9067"/>
                  </a:lnTo>
                  <a:lnTo>
                    <a:pt x="6861454" y="9525"/>
                  </a:lnTo>
                  <a:lnTo>
                    <a:pt x="6864083" y="9525"/>
                  </a:lnTo>
                  <a:lnTo>
                    <a:pt x="6865201" y="9067"/>
                  </a:lnTo>
                  <a:lnTo>
                    <a:pt x="6867068" y="7200"/>
                  </a:lnTo>
                  <a:lnTo>
                    <a:pt x="6867525" y="6083"/>
                  </a:lnTo>
                  <a:lnTo>
                    <a:pt x="6867525" y="3454"/>
                  </a:lnTo>
                  <a:close/>
                </a:path>
                <a:path w="14820900" h="2592704">
                  <a:moveTo>
                    <a:pt x="6915150" y="2586317"/>
                  </a:moveTo>
                  <a:lnTo>
                    <a:pt x="6914693" y="2585199"/>
                  </a:lnTo>
                  <a:lnTo>
                    <a:pt x="6912826" y="2583332"/>
                  </a:lnTo>
                  <a:lnTo>
                    <a:pt x="6911708" y="2582862"/>
                  </a:lnTo>
                  <a:lnTo>
                    <a:pt x="6909079" y="2582862"/>
                  </a:lnTo>
                  <a:lnTo>
                    <a:pt x="6907949" y="2583332"/>
                  </a:lnTo>
                  <a:lnTo>
                    <a:pt x="6906095" y="2585199"/>
                  </a:lnTo>
                  <a:lnTo>
                    <a:pt x="6905625" y="2586317"/>
                  </a:lnTo>
                  <a:lnTo>
                    <a:pt x="6905625" y="2588945"/>
                  </a:lnTo>
                  <a:lnTo>
                    <a:pt x="6906095" y="2590063"/>
                  </a:lnTo>
                  <a:lnTo>
                    <a:pt x="6907949" y="2591930"/>
                  </a:lnTo>
                  <a:lnTo>
                    <a:pt x="6909079" y="2592387"/>
                  </a:lnTo>
                  <a:lnTo>
                    <a:pt x="6911708" y="2592387"/>
                  </a:lnTo>
                  <a:lnTo>
                    <a:pt x="6912826" y="2591930"/>
                  </a:lnTo>
                  <a:lnTo>
                    <a:pt x="6914693" y="2590063"/>
                  </a:lnTo>
                  <a:lnTo>
                    <a:pt x="6915150" y="2588945"/>
                  </a:lnTo>
                  <a:lnTo>
                    <a:pt x="6915150" y="2586317"/>
                  </a:lnTo>
                  <a:close/>
                </a:path>
                <a:path w="14820900" h="2592704">
                  <a:moveTo>
                    <a:pt x="6915150" y="1725358"/>
                  </a:moveTo>
                  <a:lnTo>
                    <a:pt x="6914693" y="1724240"/>
                  </a:lnTo>
                  <a:lnTo>
                    <a:pt x="6912826" y="1722374"/>
                  </a:lnTo>
                  <a:lnTo>
                    <a:pt x="6911708" y="1721916"/>
                  </a:lnTo>
                  <a:lnTo>
                    <a:pt x="6909079" y="1721916"/>
                  </a:lnTo>
                  <a:lnTo>
                    <a:pt x="6907949" y="1722374"/>
                  </a:lnTo>
                  <a:lnTo>
                    <a:pt x="6906095" y="1724240"/>
                  </a:lnTo>
                  <a:lnTo>
                    <a:pt x="6905625" y="1725358"/>
                  </a:lnTo>
                  <a:lnTo>
                    <a:pt x="6905625" y="1727987"/>
                  </a:lnTo>
                  <a:lnTo>
                    <a:pt x="6906095" y="1729117"/>
                  </a:lnTo>
                  <a:lnTo>
                    <a:pt x="6907949" y="1730971"/>
                  </a:lnTo>
                  <a:lnTo>
                    <a:pt x="6909079" y="1731441"/>
                  </a:lnTo>
                  <a:lnTo>
                    <a:pt x="6911708" y="1731441"/>
                  </a:lnTo>
                  <a:lnTo>
                    <a:pt x="6912826" y="1730971"/>
                  </a:lnTo>
                  <a:lnTo>
                    <a:pt x="6914693" y="1729117"/>
                  </a:lnTo>
                  <a:lnTo>
                    <a:pt x="6915150" y="1727987"/>
                  </a:lnTo>
                  <a:lnTo>
                    <a:pt x="6915150" y="1725358"/>
                  </a:lnTo>
                  <a:close/>
                </a:path>
                <a:path w="14820900" h="2592704">
                  <a:moveTo>
                    <a:pt x="6915150" y="864412"/>
                  </a:moveTo>
                  <a:lnTo>
                    <a:pt x="6914693" y="863282"/>
                  </a:lnTo>
                  <a:lnTo>
                    <a:pt x="6912826" y="861428"/>
                  </a:lnTo>
                  <a:lnTo>
                    <a:pt x="6911708" y="860958"/>
                  </a:lnTo>
                  <a:lnTo>
                    <a:pt x="6909079" y="860958"/>
                  </a:lnTo>
                  <a:lnTo>
                    <a:pt x="6907949" y="861428"/>
                  </a:lnTo>
                  <a:lnTo>
                    <a:pt x="6906095" y="863282"/>
                  </a:lnTo>
                  <a:lnTo>
                    <a:pt x="6905625" y="864412"/>
                  </a:lnTo>
                  <a:lnTo>
                    <a:pt x="6905625" y="867041"/>
                  </a:lnTo>
                  <a:lnTo>
                    <a:pt x="6906095" y="868159"/>
                  </a:lnTo>
                  <a:lnTo>
                    <a:pt x="6907949" y="870026"/>
                  </a:lnTo>
                  <a:lnTo>
                    <a:pt x="6909079" y="870483"/>
                  </a:lnTo>
                  <a:lnTo>
                    <a:pt x="6911708" y="870483"/>
                  </a:lnTo>
                  <a:lnTo>
                    <a:pt x="6912826" y="870026"/>
                  </a:lnTo>
                  <a:lnTo>
                    <a:pt x="6914693" y="868159"/>
                  </a:lnTo>
                  <a:lnTo>
                    <a:pt x="6915150" y="867041"/>
                  </a:lnTo>
                  <a:lnTo>
                    <a:pt x="6915150" y="864412"/>
                  </a:lnTo>
                  <a:close/>
                </a:path>
                <a:path w="14820900" h="2592704">
                  <a:moveTo>
                    <a:pt x="6915150" y="3454"/>
                  </a:moveTo>
                  <a:lnTo>
                    <a:pt x="6914693" y="2336"/>
                  </a:lnTo>
                  <a:lnTo>
                    <a:pt x="6912826" y="469"/>
                  </a:lnTo>
                  <a:lnTo>
                    <a:pt x="6911708" y="0"/>
                  </a:lnTo>
                  <a:lnTo>
                    <a:pt x="6909079" y="0"/>
                  </a:lnTo>
                  <a:lnTo>
                    <a:pt x="6907949" y="469"/>
                  </a:lnTo>
                  <a:lnTo>
                    <a:pt x="6906095" y="2336"/>
                  </a:lnTo>
                  <a:lnTo>
                    <a:pt x="6905625" y="3454"/>
                  </a:lnTo>
                  <a:lnTo>
                    <a:pt x="6905625" y="6083"/>
                  </a:lnTo>
                  <a:lnTo>
                    <a:pt x="6906095" y="7200"/>
                  </a:lnTo>
                  <a:lnTo>
                    <a:pt x="6907949" y="9067"/>
                  </a:lnTo>
                  <a:lnTo>
                    <a:pt x="6909079" y="9525"/>
                  </a:lnTo>
                  <a:lnTo>
                    <a:pt x="6911708" y="9525"/>
                  </a:lnTo>
                  <a:lnTo>
                    <a:pt x="6912826" y="9067"/>
                  </a:lnTo>
                  <a:lnTo>
                    <a:pt x="6914693" y="7200"/>
                  </a:lnTo>
                  <a:lnTo>
                    <a:pt x="6915150" y="6083"/>
                  </a:lnTo>
                  <a:lnTo>
                    <a:pt x="6915150" y="3454"/>
                  </a:lnTo>
                  <a:close/>
                </a:path>
                <a:path w="14820900" h="2592704">
                  <a:moveTo>
                    <a:pt x="6962775" y="2586317"/>
                  </a:moveTo>
                  <a:lnTo>
                    <a:pt x="6962318" y="2585199"/>
                  </a:lnTo>
                  <a:lnTo>
                    <a:pt x="6960451" y="2583332"/>
                  </a:lnTo>
                  <a:lnTo>
                    <a:pt x="6959333" y="2582862"/>
                  </a:lnTo>
                  <a:lnTo>
                    <a:pt x="6956704" y="2582862"/>
                  </a:lnTo>
                  <a:lnTo>
                    <a:pt x="6955587" y="2583332"/>
                  </a:lnTo>
                  <a:lnTo>
                    <a:pt x="6953720" y="2585199"/>
                  </a:lnTo>
                  <a:lnTo>
                    <a:pt x="6953250" y="2586317"/>
                  </a:lnTo>
                  <a:lnTo>
                    <a:pt x="6953250" y="2588945"/>
                  </a:lnTo>
                  <a:lnTo>
                    <a:pt x="6953720" y="2590063"/>
                  </a:lnTo>
                  <a:lnTo>
                    <a:pt x="6955587" y="2591930"/>
                  </a:lnTo>
                  <a:lnTo>
                    <a:pt x="6956704" y="2592387"/>
                  </a:lnTo>
                  <a:lnTo>
                    <a:pt x="6959333" y="2592387"/>
                  </a:lnTo>
                  <a:lnTo>
                    <a:pt x="6960451" y="2591930"/>
                  </a:lnTo>
                  <a:lnTo>
                    <a:pt x="6962318" y="2590063"/>
                  </a:lnTo>
                  <a:lnTo>
                    <a:pt x="6962775" y="2588945"/>
                  </a:lnTo>
                  <a:lnTo>
                    <a:pt x="6962775" y="2586317"/>
                  </a:lnTo>
                  <a:close/>
                </a:path>
                <a:path w="14820900" h="2592704">
                  <a:moveTo>
                    <a:pt x="6962775" y="1725358"/>
                  </a:moveTo>
                  <a:lnTo>
                    <a:pt x="6962318" y="1724240"/>
                  </a:lnTo>
                  <a:lnTo>
                    <a:pt x="6960451" y="1722374"/>
                  </a:lnTo>
                  <a:lnTo>
                    <a:pt x="6959333" y="1721916"/>
                  </a:lnTo>
                  <a:lnTo>
                    <a:pt x="6956704" y="1721916"/>
                  </a:lnTo>
                  <a:lnTo>
                    <a:pt x="6955587" y="1722374"/>
                  </a:lnTo>
                  <a:lnTo>
                    <a:pt x="6953720" y="1724240"/>
                  </a:lnTo>
                  <a:lnTo>
                    <a:pt x="6953250" y="1725358"/>
                  </a:lnTo>
                  <a:lnTo>
                    <a:pt x="6953250" y="1727987"/>
                  </a:lnTo>
                  <a:lnTo>
                    <a:pt x="6953720" y="1729117"/>
                  </a:lnTo>
                  <a:lnTo>
                    <a:pt x="6955587" y="1730971"/>
                  </a:lnTo>
                  <a:lnTo>
                    <a:pt x="6956704" y="1731441"/>
                  </a:lnTo>
                  <a:lnTo>
                    <a:pt x="6959333" y="1731441"/>
                  </a:lnTo>
                  <a:lnTo>
                    <a:pt x="6960451" y="1730971"/>
                  </a:lnTo>
                  <a:lnTo>
                    <a:pt x="6962318" y="1729117"/>
                  </a:lnTo>
                  <a:lnTo>
                    <a:pt x="6962775" y="1727987"/>
                  </a:lnTo>
                  <a:lnTo>
                    <a:pt x="6962775" y="1725358"/>
                  </a:lnTo>
                  <a:close/>
                </a:path>
                <a:path w="14820900" h="2592704">
                  <a:moveTo>
                    <a:pt x="6962775" y="864412"/>
                  </a:moveTo>
                  <a:lnTo>
                    <a:pt x="6962318" y="863282"/>
                  </a:lnTo>
                  <a:lnTo>
                    <a:pt x="6960451" y="861428"/>
                  </a:lnTo>
                  <a:lnTo>
                    <a:pt x="6959333" y="860958"/>
                  </a:lnTo>
                  <a:lnTo>
                    <a:pt x="6956704" y="860958"/>
                  </a:lnTo>
                  <a:lnTo>
                    <a:pt x="6955587" y="861428"/>
                  </a:lnTo>
                  <a:lnTo>
                    <a:pt x="6953720" y="863282"/>
                  </a:lnTo>
                  <a:lnTo>
                    <a:pt x="6953250" y="864412"/>
                  </a:lnTo>
                  <a:lnTo>
                    <a:pt x="6953250" y="867041"/>
                  </a:lnTo>
                  <a:lnTo>
                    <a:pt x="6953720" y="868159"/>
                  </a:lnTo>
                  <a:lnTo>
                    <a:pt x="6955587" y="870026"/>
                  </a:lnTo>
                  <a:lnTo>
                    <a:pt x="6956704" y="870483"/>
                  </a:lnTo>
                  <a:lnTo>
                    <a:pt x="6959333" y="870483"/>
                  </a:lnTo>
                  <a:lnTo>
                    <a:pt x="6960451" y="870026"/>
                  </a:lnTo>
                  <a:lnTo>
                    <a:pt x="6962318" y="868159"/>
                  </a:lnTo>
                  <a:lnTo>
                    <a:pt x="6962775" y="867041"/>
                  </a:lnTo>
                  <a:lnTo>
                    <a:pt x="6962775" y="864412"/>
                  </a:lnTo>
                  <a:close/>
                </a:path>
                <a:path w="14820900" h="2592704">
                  <a:moveTo>
                    <a:pt x="6962775" y="3454"/>
                  </a:moveTo>
                  <a:lnTo>
                    <a:pt x="6962318" y="2336"/>
                  </a:lnTo>
                  <a:lnTo>
                    <a:pt x="6960451" y="469"/>
                  </a:lnTo>
                  <a:lnTo>
                    <a:pt x="6959333" y="0"/>
                  </a:lnTo>
                  <a:lnTo>
                    <a:pt x="6956704" y="0"/>
                  </a:lnTo>
                  <a:lnTo>
                    <a:pt x="6955587" y="469"/>
                  </a:lnTo>
                  <a:lnTo>
                    <a:pt x="6953720" y="2336"/>
                  </a:lnTo>
                  <a:lnTo>
                    <a:pt x="6953250" y="3454"/>
                  </a:lnTo>
                  <a:lnTo>
                    <a:pt x="6953250" y="6083"/>
                  </a:lnTo>
                  <a:lnTo>
                    <a:pt x="6953720" y="7200"/>
                  </a:lnTo>
                  <a:lnTo>
                    <a:pt x="6955587" y="9067"/>
                  </a:lnTo>
                  <a:lnTo>
                    <a:pt x="6956704" y="9525"/>
                  </a:lnTo>
                  <a:lnTo>
                    <a:pt x="6959333" y="9525"/>
                  </a:lnTo>
                  <a:lnTo>
                    <a:pt x="6960451" y="9067"/>
                  </a:lnTo>
                  <a:lnTo>
                    <a:pt x="6962318" y="7200"/>
                  </a:lnTo>
                  <a:lnTo>
                    <a:pt x="6962775" y="6083"/>
                  </a:lnTo>
                  <a:lnTo>
                    <a:pt x="6962775" y="3454"/>
                  </a:lnTo>
                  <a:close/>
                </a:path>
                <a:path w="14820900" h="2592704">
                  <a:moveTo>
                    <a:pt x="7010400" y="2586317"/>
                  </a:moveTo>
                  <a:lnTo>
                    <a:pt x="7009943" y="2585199"/>
                  </a:lnTo>
                  <a:lnTo>
                    <a:pt x="7008076" y="2583332"/>
                  </a:lnTo>
                  <a:lnTo>
                    <a:pt x="7006958" y="2582862"/>
                  </a:lnTo>
                  <a:lnTo>
                    <a:pt x="7004329" y="2582862"/>
                  </a:lnTo>
                  <a:lnTo>
                    <a:pt x="7003199" y="2583332"/>
                  </a:lnTo>
                  <a:lnTo>
                    <a:pt x="7001345" y="2585199"/>
                  </a:lnTo>
                  <a:lnTo>
                    <a:pt x="7000875" y="2586317"/>
                  </a:lnTo>
                  <a:lnTo>
                    <a:pt x="7000875" y="2588945"/>
                  </a:lnTo>
                  <a:lnTo>
                    <a:pt x="7001345" y="2590063"/>
                  </a:lnTo>
                  <a:lnTo>
                    <a:pt x="7003199" y="2591930"/>
                  </a:lnTo>
                  <a:lnTo>
                    <a:pt x="7004329" y="2592387"/>
                  </a:lnTo>
                  <a:lnTo>
                    <a:pt x="7006958" y="2592387"/>
                  </a:lnTo>
                  <a:lnTo>
                    <a:pt x="7008076" y="2591930"/>
                  </a:lnTo>
                  <a:lnTo>
                    <a:pt x="7009943" y="2590063"/>
                  </a:lnTo>
                  <a:lnTo>
                    <a:pt x="7010400" y="2588945"/>
                  </a:lnTo>
                  <a:lnTo>
                    <a:pt x="7010400" y="2586317"/>
                  </a:lnTo>
                  <a:close/>
                </a:path>
                <a:path w="14820900" h="2592704">
                  <a:moveTo>
                    <a:pt x="7010400" y="1725358"/>
                  </a:moveTo>
                  <a:lnTo>
                    <a:pt x="7009943" y="1724240"/>
                  </a:lnTo>
                  <a:lnTo>
                    <a:pt x="7008076" y="1722374"/>
                  </a:lnTo>
                  <a:lnTo>
                    <a:pt x="7006958" y="1721916"/>
                  </a:lnTo>
                  <a:lnTo>
                    <a:pt x="7004329" y="1721916"/>
                  </a:lnTo>
                  <a:lnTo>
                    <a:pt x="7003199" y="1722374"/>
                  </a:lnTo>
                  <a:lnTo>
                    <a:pt x="7001345" y="1724240"/>
                  </a:lnTo>
                  <a:lnTo>
                    <a:pt x="7000875" y="1725358"/>
                  </a:lnTo>
                  <a:lnTo>
                    <a:pt x="7000875" y="1727987"/>
                  </a:lnTo>
                  <a:lnTo>
                    <a:pt x="7001345" y="1729117"/>
                  </a:lnTo>
                  <a:lnTo>
                    <a:pt x="7003199" y="1730971"/>
                  </a:lnTo>
                  <a:lnTo>
                    <a:pt x="7004329" y="1731441"/>
                  </a:lnTo>
                  <a:lnTo>
                    <a:pt x="7006958" y="1731441"/>
                  </a:lnTo>
                  <a:lnTo>
                    <a:pt x="7008076" y="1730971"/>
                  </a:lnTo>
                  <a:lnTo>
                    <a:pt x="7009943" y="1729117"/>
                  </a:lnTo>
                  <a:lnTo>
                    <a:pt x="7010400" y="1727987"/>
                  </a:lnTo>
                  <a:lnTo>
                    <a:pt x="7010400" y="1725358"/>
                  </a:lnTo>
                  <a:close/>
                </a:path>
                <a:path w="14820900" h="2592704">
                  <a:moveTo>
                    <a:pt x="7010400" y="864412"/>
                  </a:moveTo>
                  <a:lnTo>
                    <a:pt x="7009943" y="863282"/>
                  </a:lnTo>
                  <a:lnTo>
                    <a:pt x="7008076" y="861428"/>
                  </a:lnTo>
                  <a:lnTo>
                    <a:pt x="7006958" y="860958"/>
                  </a:lnTo>
                  <a:lnTo>
                    <a:pt x="7004329" y="860958"/>
                  </a:lnTo>
                  <a:lnTo>
                    <a:pt x="7003199" y="861428"/>
                  </a:lnTo>
                  <a:lnTo>
                    <a:pt x="7001345" y="863282"/>
                  </a:lnTo>
                  <a:lnTo>
                    <a:pt x="7000875" y="864412"/>
                  </a:lnTo>
                  <a:lnTo>
                    <a:pt x="7000875" y="867041"/>
                  </a:lnTo>
                  <a:lnTo>
                    <a:pt x="7001345" y="868159"/>
                  </a:lnTo>
                  <a:lnTo>
                    <a:pt x="7003199" y="870026"/>
                  </a:lnTo>
                  <a:lnTo>
                    <a:pt x="7004329" y="870483"/>
                  </a:lnTo>
                  <a:lnTo>
                    <a:pt x="7006958" y="870483"/>
                  </a:lnTo>
                  <a:lnTo>
                    <a:pt x="7008076" y="870026"/>
                  </a:lnTo>
                  <a:lnTo>
                    <a:pt x="7009943" y="868159"/>
                  </a:lnTo>
                  <a:lnTo>
                    <a:pt x="7010400" y="867041"/>
                  </a:lnTo>
                  <a:lnTo>
                    <a:pt x="7010400" y="864412"/>
                  </a:lnTo>
                  <a:close/>
                </a:path>
                <a:path w="14820900" h="2592704">
                  <a:moveTo>
                    <a:pt x="7010400" y="3454"/>
                  </a:moveTo>
                  <a:lnTo>
                    <a:pt x="7009943" y="2336"/>
                  </a:lnTo>
                  <a:lnTo>
                    <a:pt x="7008076" y="469"/>
                  </a:lnTo>
                  <a:lnTo>
                    <a:pt x="7006958" y="0"/>
                  </a:lnTo>
                  <a:lnTo>
                    <a:pt x="7004329" y="0"/>
                  </a:lnTo>
                  <a:lnTo>
                    <a:pt x="7003199" y="469"/>
                  </a:lnTo>
                  <a:lnTo>
                    <a:pt x="7001345" y="2336"/>
                  </a:lnTo>
                  <a:lnTo>
                    <a:pt x="7000875" y="3454"/>
                  </a:lnTo>
                  <a:lnTo>
                    <a:pt x="7000875" y="6083"/>
                  </a:lnTo>
                  <a:lnTo>
                    <a:pt x="7001345" y="7200"/>
                  </a:lnTo>
                  <a:lnTo>
                    <a:pt x="7003199" y="9067"/>
                  </a:lnTo>
                  <a:lnTo>
                    <a:pt x="7004329" y="9525"/>
                  </a:lnTo>
                  <a:lnTo>
                    <a:pt x="7006958" y="9525"/>
                  </a:lnTo>
                  <a:lnTo>
                    <a:pt x="7008076" y="9067"/>
                  </a:lnTo>
                  <a:lnTo>
                    <a:pt x="7009943" y="7200"/>
                  </a:lnTo>
                  <a:lnTo>
                    <a:pt x="7010400" y="6083"/>
                  </a:lnTo>
                  <a:lnTo>
                    <a:pt x="7010400" y="3454"/>
                  </a:lnTo>
                  <a:close/>
                </a:path>
                <a:path w="14820900" h="2592704">
                  <a:moveTo>
                    <a:pt x="7058025" y="2586317"/>
                  </a:moveTo>
                  <a:lnTo>
                    <a:pt x="7057568" y="2585199"/>
                  </a:lnTo>
                  <a:lnTo>
                    <a:pt x="7055701" y="2583332"/>
                  </a:lnTo>
                  <a:lnTo>
                    <a:pt x="7054583" y="2582862"/>
                  </a:lnTo>
                  <a:lnTo>
                    <a:pt x="7051954" y="2582862"/>
                  </a:lnTo>
                  <a:lnTo>
                    <a:pt x="7050837" y="2583332"/>
                  </a:lnTo>
                  <a:lnTo>
                    <a:pt x="7048970" y="2585199"/>
                  </a:lnTo>
                  <a:lnTo>
                    <a:pt x="7048500" y="2586317"/>
                  </a:lnTo>
                  <a:lnTo>
                    <a:pt x="7048500" y="2588945"/>
                  </a:lnTo>
                  <a:lnTo>
                    <a:pt x="7048970" y="2590063"/>
                  </a:lnTo>
                  <a:lnTo>
                    <a:pt x="7050837" y="2591930"/>
                  </a:lnTo>
                  <a:lnTo>
                    <a:pt x="7051954" y="2592387"/>
                  </a:lnTo>
                  <a:lnTo>
                    <a:pt x="7054583" y="2592387"/>
                  </a:lnTo>
                  <a:lnTo>
                    <a:pt x="7055701" y="2591930"/>
                  </a:lnTo>
                  <a:lnTo>
                    <a:pt x="7057568" y="2590063"/>
                  </a:lnTo>
                  <a:lnTo>
                    <a:pt x="7058025" y="2588945"/>
                  </a:lnTo>
                  <a:lnTo>
                    <a:pt x="7058025" y="2586317"/>
                  </a:lnTo>
                  <a:close/>
                </a:path>
                <a:path w="14820900" h="2592704">
                  <a:moveTo>
                    <a:pt x="7058025" y="1725358"/>
                  </a:moveTo>
                  <a:lnTo>
                    <a:pt x="7057568" y="1724240"/>
                  </a:lnTo>
                  <a:lnTo>
                    <a:pt x="7055701" y="1722374"/>
                  </a:lnTo>
                  <a:lnTo>
                    <a:pt x="7054583" y="1721916"/>
                  </a:lnTo>
                  <a:lnTo>
                    <a:pt x="7051954" y="1721916"/>
                  </a:lnTo>
                  <a:lnTo>
                    <a:pt x="7050837" y="1722374"/>
                  </a:lnTo>
                  <a:lnTo>
                    <a:pt x="7048970" y="1724240"/>
                  </a:lnTo>
                  <a:lnTo>
                    <a:pt x="7048500" y="1725358"/>
                  </a:lnTo>
                  <a:lnTo>
                    <a:pt x="7048500" y="1727987"/>
                  </a:lnTo>
                  <a:lnTo>
                    <a:pt x="7048970" y="1729117"/>
                  </a:lnTo>
                  <a:lnTo>
                    <a:pt x="7050837" y="1730971"/>
                  </a:lnTo>
                  <a:lnTo>
                    <a:pt x="7051954" y="1731441"/>
                  </a:lnTo>
                  <a:lnTo>
                    <a:pt x="7054583" y="1731441"/>
                  </a:lnTo>
                  <a:lnTo>
                    <a:pt x="7055701" y="1730971"/>
                  </a:lnTo>
                  <a:lnTo>
                    <a:pt x="7057568" y="1729117"/>
                  </a:lnTo>
                  <a:lnTo>
                    <a:pt x="7058025" y="1727987"/>
                  </a:lnTo>
                  <a:lnTo>
                    <a:pt x="7058025" y="1725358"/>
                  </a:lnTo>
                  <a:close/>
                </a:path>
                <a:path w="14820900" h="2592704">
                  <a:moveTo>
                    <a:pt x="7058025" y="864412"/>
                  </a:moveTo>
                  <a:lnTo>
                    <a:pt x="7057568" y="863282"/>
                  </a:lnTo>
                  <a:lnTo>
                    <a:pt x="7055701" y="861428"/>
                  </a:lnTo>
                  <a:lnTo>
                    <a:pt x="7054583" y="860958"/>
                  </a:lnTo>
                  <a:lnTo>
                    <a:pt x="7051954" y="860958"/>
                  </a:lnTo>
                  <a:lnTo>
                    <a:pt x="7050837" y="861428"/>
                  </a:lnTo>
                  <a:lnTo>
                    <a:pt x="7048970" y="863282"/>
                  </a:lnTo>
                  <a:lnTo>
                    <a:pt x="7048500" y="864412"/>
                  </a:lnTo>
                  <a:lnTo>
                    <a:pt x="7048500" y="867041"/>
                  </a:lnTo>
                  <a:lnTo>
                    <a:pt x="7048970" y="868159"/>
                  </a:lnTo>
                  <a:lnTo>
                    <a:pt x="7050837" y="870026"/>
                  </a:lnTo>
                  <a:lnTo>
                    <a:pt x="7051954" y="870483"/>
                  </a:lnTo>
                  <a:lnTo>
                    <a:pt x="7054583" y="870483"/>
                  </a:lnTo>
                  <a:lnTo>
                    <a:pt x="7055701" y="870026"/>
                  </a:lnTo>
                  <a:lnTo>
                    <a:pt x="7057568" y="868159"/>
                  </a:lnTo>
                  <a:lnTo>
                    <a:pt x="7058025" y="867041"/>
                  </a:lnTo>
                  <a:lnTo>
                    <a:pt x="7058025" y="864412"/>
                  </a:lnTo>
                  <a:close/>
                </a:path>
                <a:path w="14820900" h="2592704">
                  <a:moveTo>
                    <a:pt x="7058025" y="3454"/>
                  </a:moveTo>
                  <a:lnTo>
                    <a:pt x="7057568" y="2336"/>
                  </a:lnTo>
                  <a:lnTo>
                    <a:pt x="7055701" y="469"/>
                  </a:lnTo>
                  <a:lnTo>
                    <a:pt x="7054583" y="0"/>
                  </a:lnTo>
                  <a:lnTo>
                    <a:pt x="7051954" y="0"/>
                  </a:lnTo>
                  <a:lnTo>
                    <a:pt x="7050837" y="469"/>
                  </a:lnTo>
                  <a:lnTo>
                    <a:pt x="7048970" y="2336"/>
                  </a:lnTo>
                  <a:lnTo>
                    <a:pt x="7048500" y="3454"/>
                  </a:lnTo>
                  <a:lnTo>
                    <a:pt x="7048500" y="6083"/>
                  </a:lnTo>
                  <a:lnTo>
                    <a:pt x="7048970" y="7200"/>
                  </a:lnTo>
                  <a:lnTo>
                    <a:pt x="7050837" y="9067"/>
                  </a:lnTo>
                  <a:lnTo>
                    <a:pt x="7051954" y="9525"/>
                  </a:lnTo>
                  <a:lnTo>
                    <a:pt x="7054583" y="9525"/>
                  </a:lnTo>
                  <a:lnTo>
                    <a:pt x="7055701" y="9067"/>
                  </a:lnTo>
                  <a:lnTo>
                    <a:pt x="7057568" y="7200"/>
                  </a:lnTo>
                  <a:lnTo>
                    <a:pt x="7058025" y="6083"/>
                  </a:lnTo>
                  <a:lnTo>
                    <a:pt x="7058025" y="3454"/>
                  </a:lnTo>
                  <a:close/>
                </a:path>
                <a:path w="14820900" h="2592704">
                  <a:moveTo>
                    <a:pt x="7105650" y="2586317"/>
                  </a:moveTo>
                  <a:lnTo>
                    <a:pt x="7105193" y="2585199"/>
                  </a:lnTo>
                  <a:lnTo>
                    <a:pt x="7103326" y="2583332"/>
                  </a:lnTo>
                  <a:lnTo>
                    <a:pt x="7102208" y="2582862"/>
                  </a:lnTo>
                  <a:lnTo>
                    <a:pt x="7099579" y="2582862"/>
                  </a:lnTo>
                  <a:lnTo>
                    <a:pt x="7098449" y="2583332"/>
                  </a:lnTo>
                  <a:lnTo>
                    <a:pt x="7096595" y="2585199"/>
                  </a:lnTo>
                  <a:lnTo>
                    <a:pt x="7096125" y="2586317"/>
                  </a:lnTo>
                  <a:lnTo>
                    <a:pt x="7096125" y="2588945"/>
                  </a:lnTo>
                  <a:lnTo>
                    <a:pt x="7096595" y="2590063"/>
                  </a:lnTo>
                  <a:lnTo>
                    <a:pt x="7098449" y="2591930"/>
                  </a:lnTo>
                  <a:lnTo>
                    <a:pt x="7099579" y="2592387"/>
                  </a:lnTo>
                  <a:lnTo>
                    <a:pt x="7102208" y="2592387"/>
                  </a:lnTo>
                  <a:lnTo>
                    <a:pt x="7103326" y="2591930"/>
                  </a:lnTo>
                  <a:lnTo>
                    <a:pt x="7105193" y="2590063"/>
                  </a:lnTo>
                  <a:lnTo>
                    <a:pt x="7105650" y="2588945"/>
                  </a:lnTo>
                  <a:lnTo>
                    <a:pt x="7105650" y="2586317"/>
                  </a:lnTo>
                  <a:close/>
                </a:path>
                <a:path w="14820900" h="2592704">
                  <a:moveTo>
                    <a:pt x="7105650" y="1725358"/>
                  </a:moveTo>
                  <a:lnTo>
                    <a:pt x="7105193" y="1724240"/>
                  </a:lnTo>
                  <a:lnTo>
                    <a:pt x="7103326" y="1722374"/>
                  </a:lnTo>
                  <a:lnTo>
                    <a:pt x="7102208" y="1721916"/>
                  </a:lnTo>
                  <a:lnTo>
                    <a:pt x="7099579" y="1721916"/>
                  </a:lnTo>
                  <a:lnTo>
                    <a:pt x="7098449" y="1722374"/>
                  </a:lnTo>
                  <a:lnTo>
                    <a:pt x="7096595" y="1724240"/>
                  </a:lnTo>
                  <a:lnTo>
                    <a:pt x="7096125" y="1725358"/>
                  </a:lnTo>
                  <a:lnTo>
                    <a:pt x="7096125" y="1727987"/>
                  </a:lnTo>
                  <a:lnTo>
                    <a:pt x="7096595" y="1729117"/>
                  </a:lnTo>
                  <a:lnTo>
                    <a:pt x="7098449" y="1730971"/>
                  </a:lnTo>
                  <a:lnTo>
                    <a:pt x="7099579" y="1731441"/>
                  </a:lnTo>
                  <a:lnTo>
                    <a:pt x="7102208" y="1731441"/>
                  </a:lnTo>
                  <a:lnTo>
                    <a:pt x="7103326" y="1730971"/>
                  </a:lnTo>
                  <a:lnTo>
                    <a:pt x="7105193" y="1729117"/>
                  </a:lnTo>
                  <a:lnTo>
                    <a:pt x="7105650" y="1727987"/>
                  </a:lnTo>
                  <a:lnTo>
                    <a:pt x="7105650" y="1725358"/>
                  </a:lnTo>
                  <a:close/>
                </a:path>
                <a:path w="14820900" h="2592704">
                  <a:moveTo>
                    <a:pt x="7105650" y="864412"/>
                  </a:moveTo>
                  <a:lnTo>
                    <a:pt x="7105193" y="863282"/>
                  </a:lnTo>
                  <a:lnTo>
                    <a:pt x="7103326" y="861428"/>
                  </a:lnTo>
                  <a:lnTo>
                    <a:pt x="7102208" y="860958"/>
                  </a:lnTo>
                  <a:lnTo>
                    <a:pt x="7099579" y="860958"/>
                  </a:lnTo>
                  <a:lnTo>
                    <a:pt x="7098449" y="861428"/>
                  </a:lnTo>
                  <a:lnTo>
                    <a:pt x="7096595" y="863282"/>
                  </a:lnTo>
                  <a:lnTo>
                    <a:pt x="7096125" y="864412"/>
                  </a:lnTo>
                  <a:lnTo>
                    <a:pt x="7096125" y="867041"/>
                  </a:lnTo>
                  <a:lnTo>
                    <a:pt x="7096595" y="868159"/>
                  </a:lnTo>
                  <a:lnTo>
                    <a:pt x="7098449" y="870026"/>
                  </a:lnTo>
                  <a:lnTo>
                    <a:pt x="7099579" y="870483"/>
                  </a:lnTo>
                  <a:lnTo>
                    <a:pt x="7102208" y="870483"/>
                  </a:lnTo>
                  <a:lnTo>
                    <a:pt x="7103326" y="870026"/>
                  </a:lnTo>
                  <a:lnTo>
                    <a:pt x="7105193" y="868159"/>
                  </a:lnTo>
                  <a:lnTo>
                    <a:pt x="7105650" y="867041"/>
                  </a:lnTo>
                  <a:lnTo>
                    <a:pt x="7105650" y="864412"/>
                  </a:lnTo>
                  <a:close/>
                </a:path>
                <a:path w="14820900" h="2592704">
                  <a:moveTo>
                    <a:pt x="7105650" y="3454"/>
                  </a:moveTo>
                  <a:lnTo>
                    <a:pt x="7105193" y="2336"/>
                  </a:lnTo>
                  <a:lnTo>
                    <a:pt x="7103326" y="469"/>
                  </a:lnTo>
                  <a:lnTo>
                    <a:pt x="7102208" y="0"/>
                  </a:lnTo>
                  <a:lnTo>
                    <a:pt x="7099579" y="0"/>
                  </a:lnTo>
                  <a:lnTo>
                    <a:pt x="7098449" y="469"/>
                  </a:lnTo>
                  <a:lnTo>
                    <a:pt x="7096595" y="2336"/>
                  </a:lnTo>
                  <a:lnTo>
                    <a:pt x="7096125" y="3454"/>
                  </a:lnTo>
                  <a:lnTo>
                    <a:pt x="7096125" y="6083"/>
                  </a:lnTo>
                  <a:lnTo>
                    <a:pt x="7096595" y="7200"/>
                  </a:lnTo>
                  <a:lnTo>
                    <a:pt x="7098449" y="9067"/>
                  </a:lnTo>
                  <a:lnTo>
                    <a:pt x="7099579" y="9525"/>
                  </a:lnTo>
                  <a:lnTo>
                    <a:pt x="7102208" y="9525"/>
                  </a:lnTo>
                  <a:lnTo>
                    <a:pt x="7103326" y="9067"/>
                  </a:lnTo>
                  <a:lnTo>
                    <a:pt x="7105193" y="7200"/>
                  </a:lnTo>
                  <a:lnTo>
                    <a:pt x="7105650" y="6083"/>
                  </a:lnTo>
                  <a:lnTo>
                    <a:pt x="7105650" y="3454"/>
                  </a:lnTo>
                  <a:close/>
                </a:path>
                <a:path w="14820900" h="2592704">
                  <a:moveTo>
                    <a:pt x="7153275" y="2586317"/>
                  </a:moveTo>
                  <a:lnTo>
                    <a:pt x="7152818" y="2585199"/>
                  </a:lnTo>
                  <a:lnTo>
                    <a:pt x="7150951" y="2583332"/>
                  </a:lnTo>
                  <a:lnTo>
                    <a:pt x="7149833" y="2582862"/>
                  </a:lnTo>
                  <a:lnTo>
                    <a:pt x="7147204" y="2582862"/>
                  </a:lnTo>
                  <a:lnTo>
                    <a:pt x="7146074" y="2583332"/>
                  </a:lnTo>
                  <a:lnTo>
                    <a:pt x="7144220" y="2585199"/>
                  </a:lnTo>
                  <a:lnTo>
                    <a:pt x="7143750" y="2586317"/>
                  </a:lnTo>
                  <a:lnTo>
                    <a:pt x="7143750" y="2588945"/>
                  </a:lnTo>
                  <a:lnTo>
                    <a:pt x="7144220" y="2590063"/>
                  </a:lnTo>
                  <a:lnTo>
                    <a:pt x="7146074" y="2591930"/>
                  </a:lnTo>
                  <a:lnTo>
                    <a:pt x="7147204" y="2592387"/>
                  </a:lnTo>
                  <a:lnTo>
                    <a:pt x="7149833" y="2592387"/>
                  </a:lnTo>
                  <a:lnTo>
                    <a:pt x="7150951" y="2591930"/>
                  </a:lnTo>
                  <a:lnTo>
                    <a:pt x="7152818" y="2590063"/>
                  </a:lnTo>
                  <a:lnTo>
                    <a:pt x="7153275" y="2588945"/>
                  </a:lnTo>
                  <a:lnTo>
                    <a:pt x="7153275" y="2586317"/>
                  </a:lnTo>
                  <a:close/>
                </a:path>
                <a:path w="14820900" h="2592704">
                  <a:moveTo>
                    <a:pt x="7153275" y="1725358"/>
                  </a:moveTo>
                  <a:lnTo>
                    <a:pt x="7152818" y="1724240"/>
                  </a:lnTo>
                  <a:lnTo>
                    <a:pt x="7150951" y="1722374"/>
                  </a:lnTo>
                  <a:lnTo>
                    <a:pt x="7149833" y="1721916"/>
                  </a:lnTo>
                  <a:lnTo>
                    <a:pt x="7147204" y="1721916"/>
                  </a:lnTo>
                  <a:lnTo>
                    <a:pt x="7146074" y="1722374"/>
                  </a:lnTo>
                  <a:lnTo>
                    <a:pt x="7144220" y="1724240"/>
                  </a:lnTo>
                  <a:lnTo>
                    <a:pt x="7143750" y="1725358"/>
                  </a:lnTo>
                  <a:lnTo>
                    <a:pt x="7143750" y="1727987"/>
                  </a:lnTo>
                  <a:lnTo>
                    <a:pt x="7144220" y="1729117"/>
                  </a:lnTo>
                  <a:lnTo>
                    <a:pt x="7146074" y="1730971"/>
                  </a:lnTo>
                  <a:lnTo>
                    <a:pt x="7147204" y="1731441"/>
                  </a:lnTo>
                  <a:lnTo>
                    <a:pt x="7149833" y="1731441"/>
                  </a:lnTo>
                  <a:lnTo>
                    <a:pt x="7150951" y="1730971"/>
                  </a:lnTo>
                  <a:lnTo>
                    <a:pt x="7152818" y="1729117"/>
                  </a:lnTo>
                  <a:lnTo>
                    <a:pt x="7153275" y="1727987"/>
                  </a:lnTo>
                  <a:lnTo>
                    <a:pt x="7153275" y="1725358"/>
                  </a:lnTo>
                  <a:close/>
                </a:path>
                <a:path w="14820900" h="2592704">
                  <a:moveTo>
                    <a:pt x="7153275" y="864412"/>
                  </a:moveTo>
                  <a:lnTo>
                    <a:pt x="7152818" y="863282"/>
                  </a:lnTo>
                  <a:lnTo>
                    <a:pt x="7150951" y="861428"/>
                  </a:lnTo>
                  <a:lnTo>
                    <a:pt x="7149833" y="860958"/>
                  </a:lnTo>
                  <a:lnTo>
                    <a:pt x="7147204" y="860958"/>
                  </a:lnTo>
                  <a:lnTo>
                    <a:pt x="7146074" y="861428"/>
                  </a:lnTo>
                  <a:lnTo>
                    <a:pt x="7144220" y="863282"/>
                  </a:lnTo>
                  <a:lnTo>
                    <a:pt x="7143750" y="864412"/>
                  </a:lnTo>
                  <a:lnTo>
                    <a:pt x="7143750" y="867041"/>
                  </a:lnTo>
                  <a:lnTo>
                    <a:pt x="7144220" y="868159"/>
                  </a:lnTo>
                  <a:lnTo>
                    <a:pt x="7146074" y="870026"/>
                  </a:lnTo>
                  <a:lnTo>
                    <a:pt x="7147204" y="870483"/>
                  </a:lnTo>
                  <a:lnTo>
                    <a:pt x="7149833" y="870483"/>
                  </a:lnTo>
                  <a:lnTo>
                    <a:pt x="7150951" y="870026"/>
                  </a:lnTo>
                  <a:lnTo>
                    <a:pt x="7152818" y="868159"/>
                  </a:lnTo>
                  <a:lnTo>
                    <a:pt x="7153275" y="867041"/>
                  </a:lnTo>
                  <a:lnTo>
                    <a:pt x="7153275" y="864412"/>
                  </a:lnTo>
                  <a:close/>
                </a:path>
                <a:path w="14820900" h="2592704">
                  <a:moveTo>
                    <a:pt x="7153275" y="3454"/>
                  </a:moveTo>
                  <a:lnTo>
                    <a:pt x="7152818" y="2336"/>
                  </a:lnTo>
                  <a:lnTo>
                    <a:pt x="7150951" y="469"/>
                  </a:lnTo>
                  <a:lnTo>
                    <a:pt x="7149833" y="0"/>
                  </a:lnTo>
                  <a:lnTo>
                    <a:pt x="7147204" y="0"/>
                  </a:lnTo>
                  <a:lnTo>
                    <a:pt x="7146074" y="469"/>
                  </a:lnTo>
                  <a:lnTo>
                    <a:pt x="7144220" y="2336"/>
                  </a:lnTo>
                  <a:lnTo>
                    <a:pt x="7143750" y="3454"/>
                  </a:lnTo>
                  <a:lnTo>
                    <a:pt x="7143750" y="6083"/>
                  </a:lnTo>
                  <a:lnTo>
                    <a:pt x="7144220" y="7200"/>
                  </a:lnTo>
                  <a:lnTo>
                    <a:pt x="7146074" y="9067"/>
                  </a:lnTo>
                  <a:lnTo>
                    <a:pt x="7147204" y="9525"/>
                  </a:lnTo>
                  <a:lnTo>
                    <a:pt x="7149833" y="9525"/>
                  </a:lnTo>
                  <a:lnTo>
                    <a:pt x="7150951" y="9067"/>
                  </a:lnTo>
                  <a:lnTo>
                    <a:pt x="7152818" y="7200"/>
                  </a:lnTo>
                  <a:lnTo>
                    <a:pt x="7153275" y="6083"/>
                  </a:lnTo>
                  <a:lnTo>
                    <a:pt x="7153275" y="3454"/>
                  </a:lnTo>
                  <a:close/>
                </a:path>
                <a:path w="14820900" h="2592704">
                  <a:moveTo>
                    <a:pt x="7200900" y="2586317"/>
                  </a:moveTo>
                  <a:lnTo>
                    <a:pt x="7200443" y="2585199"/>
                  </a:lnTo>
                  <a:lnTo>
                    <a:pt x="7198576" y="2583332"/>
                  </a:lnTo>
                  <a:lnTo>
                    <a:pt x="7197458" y="2582862"/>
                  </a:lnTo>
                  <a:lnTo>
                    <a:pt x="7194829" y="2582862"/>
                  </a:lnTo>
                  <a:lnTo>
                    <a:pt x="7193699" y="2583332"/>
                  </a:lnTo>
                  <a:lnTo>
                    <a:pt x="7191845" y="2585199"/>
                  </a:lnTo>
                  <a:lnTo>
                    <a:pt x="7191375" y="2586317"/>
                  </a:lnTo>
                  <a:lnTo>
                    <a:pt x="7191375" y="2588945"/>
                  </a:lnTo>
                  <a:lnTo>
                    <a:pt x="7191845" y="2590063"/>
                  </a:lnTo>
                  <a:lnTo>
                    <a:pt x="7193699" y="2591930"/>
                  </a:lnTo>
                  <a:lnTo>
                    <a:pt x="7194829" y="2592387"/>
                  </a:lnTo>
                  <a:lnTo>
                    <a:pt x="7197458" y="2592387"/>
                  </a:lnTo>
                  <a:lnTo>
                    <a:pt x="7198576" y="2591930"/>
                  </a:lnTo>
                  <a:lnTo>
                    <a:pt x="7200443" y="2590063"/>
                  </a:lnTo>
                  <a:lnTo>
                    <a:pt x="7200900" y="2588945"/>
                  </a:lnTo>
                  <a:lnTo>
                    <a:pt x="7200900" y="2586317"/>
                  </a:lnTo>
                  <a:close/>
                </a:path>
                <a:path w="14820900" h="2592704">
                  <a:moveTo>
                    <a:pt x="7200900" y="1725358"/>
                  </a:moveTo>
                  <a:lnTo>
                    <a:pt x="7200443" y="1724240"/>
                  </a:lnTo>
                  <a:lnTo>
                    <a:pt x="7198576" y="1722374"/>
                  </a:lnTo>
                  <a:lnTo>
                    <a:pt x="7197458" y="1721916"/>
                  </a:lnTo>
                  <a:lnTo>
                    <a:pt x="7194829" y="1721916"/>
                  </a:lnTo>
                  <a:lnTo>
                    <a:pt x="7193699" y="1722374"/>
                  </a:lnTo>
                  <a:lnTo>
                    <a:pt x="7191845" y="1724240"/>
                  </a:lnTo>
                  <a:lnTo>
                    <a:pt x="7191375" y="1725358"/>
                  </a:lnTo>
                  <a:lnTo>
                    <a:pt x="7191375" y="1727987"/>
                  </a:lnTo>
                  <a:lnTo>
                    <a:pt x="7191845" y="1729117"/>
                  </a:lnTo>
                  <a:lnTo>
                    <a:pt x="7193699" y="1730971"/>
                  </a:lnTo>
                  <a:lnTo>
                    <a:pt x="7194829" y="1731441"/>
                  </a:lnTo>
                  <a:lnTo>
                    <a:pt x="7197458" y="1731441"/>
                  </a:lnTo>
                  <a:lnTo>
                    <a:pt x="7198576" y="1730971"/>
                  </a:lnTo>
                  <a:lnTo>
                    <a:pt x="7200443" y="1729117"/>
                  </a:lnTo>
                  <a:lnTo>
                    <a:pt x="7200900" y="1727987"/>
                  </a:lnTo>
                  <a:lnTo>
                    <a:pt x="7200900" y="1725358"/>
                  </a:lnTo>
                  <a:close/>
                </a:path>
                <a:path w="14820900" h="2592704">
                  <a:moveTo>
                    <a:pt x="7200900" y="864412"/>
                  </a:moveTo>
                  <a:lnTo>
                    <a:pt x="7200443" y="863282"/>
                  </a:lnTo>
                  <a:lnTo>
                    <a:pt x="7198576" y="861428"/>
                  </a:lnTo>
                  <a:lnTo>
                    <a:pt x="7197458" y="860958"/>
                  </a:lnTo>
                  <a:lnTo>
                    <a:pt x="7194829" y="860958"/>
                  </a:lnTo>
                  <a:lnTo>
                    <a:pt x="7193699" y="861428"/>
                  </a:lnTo>
                  <a:lnTo>
                    <a:pt x="7191845" y="863282"/>
                  </a:lnTo>
                  <a:lnTo>
                    <a:pt x="7191375" y="864412"/>
                  </a:lnTo>
                  <a:lnTo>
                    <a:pt x="7191375" y="867041"/>
                  </a:lnTo>
                  <a:lnTo>
                    <a:pt x="7191845" y="868159"/>
                  </a:lnTo>
                  <a:lnTo>
                    <a:pt x="7193699" y="870026"/>
                  </a:lnTo>
                  <a:lnTo>
                    <a:pt x="7194829" y="870483"/>
                  </a:lnTo>
                  <a:lnTo>
                    <a:pt x="7197458" y="870483"/>
                  </a:lnTo>
                  <a:lnTo>
                    <a:pt x="7198576" y="870026"/>
                  </a:lnTo>
                  <a:lnTo>
                    <a:pt x="7200443" y="868159"/>
                  </a:lnTo>
                  <a:lnTo>
                    <a:pt x="7200900" y="867041"/>
                  </a:lnTo>
                  <a:lnTo>
                    <a:pt x="7200900" y="864412"/>
                  </a:lnTo>
                  <a:close/>
                </a:path>
                <a:path w="14820900" h="2592704">
                  <a:moveTo>
                    <a:pt x="7200900" y="3454"/>
                  </a:moveTo>
                  <a:lnTo>
                    <a:pt x="7200443" y="2336"/>
                  </a:lnTo>
                  <a:lnTo>
                    <a:pt x="7198576" y="469"/>
                  </a:lnTo>
                  <a:lnTo>
                    <a:pt x="7197458" y="0"/>
                  </a:lnTo>
                  <a:lnTo>
                    <a:pt x="7194829" y="0"/>
                  </a:lnTo>
                  <a:lnTo>
                    <a:pt x="7193699" y="469"/>
                  </a:lnTo>
                  <a:lnTo>
                    <a:pt x="7191845" y="2336"/>
                  </a:lnTo>
                  <a:lnTo>
                    <a:pt x="7191375" y="3454"/>
                  </a:lnTo>
                  <a:lnTo>
                    <a:pt x="7191375" y="6083"/>
                  </a:lnTo>
                  <a:lnTo>
                    <a:pt x="7191845" y="7200"/>
                  </a:lnTo>
                  <a:lnTo>
                    <a:pt x="7193699" y="9067"/>
                  </a:lnTo>
                  <a:lnTo>
                    <a:pt x="7194829" y="9525"/>
                  </a:lnTo>
                  <a:lnTo>
                    <a:pt x="7197458" y="9525"/>
                  </a:lnTo>
                  <a:lnTo>
                    <a:pt x="7198576" y="9067"/>
                  </a:lnTo>
                  <a:lnTo>
                    <a:pt x="7200443" y="7200"/>
                  </a:lnTo>
                  <a:lnTo>
                    <a:pt x="7200900" y="6083"/>
                  </a:lnTo>
                  <a:lnTo>
                    <a:pt x="7200900" y="3454"/>
                  </a:lnTo>
                  <a:close/>
                </a:path>
                <a:path w="14820900" h="2592704">
                  <a:moveTo>
                    <a:pt x="7248525" y="2586317"/>
                  </a:moveTo>
                  <a:lnTo>
                    <a:pt x="7248068" y="2585199"/>
                  </a:lnTo>
                  <a:lnTo>
                    <a:pt x="7246201" y="2583332"/>
                  </a:lnTo>
                  <a:lnTo>
                    <a:pt x="7245083" y="2582862"/>
                  </a:lnTo>
                  <a:lnTo>
                    <a:pt x="7242454" y="2582862"/>
                  </a:lnTo>
                  <a:lnTo>
                    <a:pt x="7241324" y="2583332"/>
                  </a:lnTo>
                  <a:lnTo>
                    <a:pt x="7239470" y="2585199"/>
                  </a:lnTo>
                  <a:lnTo>
                    <a:pt x="7239000" y="2586317"/>
                  </a:lnTo>
                  <a:lnTo>
                    <a:pt x="7239000" y="2588945"/>
                  </a:lnTo>
                  <a:lnTo>
                    <a:pt x="7239470" y="2590063"/>
                  </a:lnTo>
                  <a:lnTo>
                    <a:pt x="7241324" y="2591930"/>
                  </a:lnTo>
                  <a:lnTo>
                    <a:pt x="7242454" y="2592387"/>
                  </a:lnTo>
                  <a:lnTo>
                    <a:pt x="7245083" y="2592387"/>
                  </a:lnTo>
                  <a:lnTo>
                    <a:pt x="7246201" y="2591930"/>
                  </a:lnTo>
                  <a:lnTo>
                    <a:pt x="7248068" y="2590063"/>
                  </a:lnTo>
                  <a:lnTo>
                    <a:pt x="7248525" y="2588945"/>
                  </a:lnTo>
                  <a:lnTo>
                    <a:pt x="7248525" y="2586317"/>
                  </a:lnTo>
                  <a:close/>
                </a:path>
                <a:path w="14820900" h="2592704">
                  <a:moveTo>
                    <a:pt x="7248525" y="1725358"/>
                  </a:moveTo>
                  <a:lnTo>
                    <a:pt x="7248068" y="1724240"/>
                  </a:lnTo>
                  <a:lnTo>
                    <a:pt x="7246201" y="1722374"/>
                  </a:lnTo>
                  <a:lnTo>
                    <a:pt x="7245083" y="1721916"/>
                  </a:lnTo>
                  <a:lnTo>
                    <a:pt x="7242454" y="1721916"/>
                  </a:lnTo>
                  <a:lnTo>
                    <a:pt x="7241324" y="1722374"/>
                  </a:lnTo>
                  <a:lnTo>
                    <a:pt x="7239470" y="1724240"/>
                  </a:lnTo>
                  <a:lnTo>
                    <a:pt x="7239000" y="1725358"/>
                  </a:lnTo>
                  <a:lnTo>
                    <a:pt x="7239000" y="1727987"/>
                  </a:lnTo>
                  <a:lnTo>
                    <a:pt x="7239470" y="1729117"/>
                  </a:lnTo>
                  <a:lnTo>
                    <a:pt x="7241324" y="1730971"/>
                  </a:lnTo>
                  <a:lnTo>
                    <a:pt x="7242454" y="1731441"/>
                  </a:lnTo>
                  <a:lnTo>
                    <a:pt x="7245083" y="1731441"/>
                  </a:lnTo>
                  <a:lnTo>
                    <a:pt x="7246201" y="1730971"/>
                  </a:lnTo>
                  <a:lnTo>
                    <a:pt x="7248068" y="1729117"/>
                  </a:lnTo>
                  <a:lnTo>
                    <a:pt x="7248525" y="1727987"/>
                  </a:lnTo>
                  <a:lnTo>
                    <a:pt x="7248525" y="1725358"/>
                  </a:lnTo>
                  <a:close/>
                </a:path>
                <a:path w="14820900" h="2592704">
                  <a:moveTo>
                    <a:pt x="7248525" y="864412"/>
                  </a:moveTo>
                  <a:lnTo>
                    <a:pt x="7248068" y="863282"/>
                  </a:lnTo>
                  <a:lnTo>
                    <a:pt x="7246201" y="861428"/>
                  </a:lnTo>
                  <a:lnTo>
                    <a:pt x="7245083" y="860958"/>
                  </a:lnTo>
                  <a:lnTo>
                    <a:pt x="7242454" y="860958"/>
                  </a:lnTo>
                  <a:lnTo>
                    <a:pt x="7241324" y="861428"/>
                  </a:lnTo>
                  <a:lnTo>
                    <a:pt x="7239470" y="863282"/>
                  </a:lnTo>
                  <a:lnTo>
                    <a:pt x="7239000" y="864412"/>
                  </a:lnTo>
                  <a:lnTo>
                    <a:pt x="7239000" y="867041"/>
                  </a:lnTo>
                  <a:lnTo>
                    <a:pt x="7239470" y="868159"/>
                  </a:lnTo>
                  <a:lnTo>
                    <a:pt x="7241324" y="870026"/>
                  </a:lnTo>
                  <a:lnTo>
                    <a:pt x="7242454" y="870483"/>
                  </a:lnTo>
                  <a:lnTo>
                    <a:pt x="7245083" y="870483"/>
                  </a:lnTo>
                  <a:lnTo>
                    <a:pt x="7246201" y="870026"/>
                  </a:lnTo>
                  <a:lnTo>
                    <a:pt x="7248068" y="868159"/>
                  </a:lnTo>
                  <a:lnTo>
                    <a:pt x="7248525" y="867041"/>
                  </a:lnTo>
                  <a:lnTo>
                    <a:pt x="7248525" y="864412"/>
                  </a:lnTo>
                  <a:close/>
                </a:path>
                <a:path w="14820900" h="2592704">
                  <a:moveTo>
                    <a:pt x="7248525" y="3454"/>
                  </a:moveTo>
                  <a:lnTo>
                    <a:pt x="7248068" y="2336"/>
                  </a:lnTo>
                  <a:lnTo>
                    <a:pt x="7246201" y="469"/>
                  </a:lnTo>
                  <a:lnTo>
                    <a:pt x="7245083" y="0"/>
                  </a:lnTo>
                  <a:lnTo>
                    <a:pt x="7242454" y="0"/>
                  </a:lnTo>
                  <a:lnTo>
                    <a:pt x="7241324" y="469"/>
                  </a:lnTo>
                  <a:lnTo>
                    <a:pt x="7239470" y="2336"/>
                  </a:lnTo>
                  <a:lnTo>
                    <a:pt x="7239000" y="3454"/>
                  </a:lnTo>
                  <a:lnTo>
                    <a:pt x="7239000" y="6083"/>
                  </a:lnTo>
                  <a:lnTo>
                    <a:pt x="7239470" y="7200"/>
                  </a:lnTo>
                  <a:lnTo>
                    <a:pt x="7241324" y="9067"/>
                  </a:lnTo>
                  <a:lnTo>
                    <a:pt x="7242454" y="9525"/>
                  </a:lnTo>
                  <a:lnTo>
                    <a:pt x="7245083" y="9525"/>
                  </a:lnTo>
                  <a:lnTo>
                    <a:pt x="7246201" y="9067"/>
                  </a:lnTo>
                  <a:lnTo>
                    <a:pt x="7248068" y="7200"/>
                  </a:lnTo>
                  <a:lnTo>
                    <a:pt x="7248525" y="6083"/>
                  </a:lnTo>
                  <a:lnTo>
                    <a:pt x="7248525" y="3454"/>
                  </a:lnTo>
                  <a:close/>
                </a:path>
                <a:path w="14820900" h="2592704">
                  <a:moveTo>
                    <a:pt x="7296150" y="2586317"/>
                  </a:moveTo>
                  <a:lnTo>
                    <a:pt x="7295693" y="2585199"/>
                  </a:lnTo>
                  <a:lnTo>
                    <a:pt x="7293826" y="2583332"/>
                  </a:lnTo>
                  <a:lnTo>
                    <a:pt x="7292708" y="2582862"/>
                  </a:lnTo>
                  <a:lnTo>
                    <a:pt x="7290079" y="2582862"/>
                  </a:lnTo>
                  <a:lnTo>
                    <a:pt x="7288949" y="2583332"/>
                  </a:lnTo>
                  <a:lnTo>
                    <a:pt x="7287095" y="2585199"/>
                  </a:lnTo>
                  <a:lnTo>
                    <a:pt x="7286625" y="2586317"/>
                  </a:lnTo>
                  <a:lnTo>
                    <a:pt x="7286625" y="2588945"/>
                  </a:lnTo>
                  <a:lnTo>
                    <a:pt x="7287095" y="2590063"/>
                  </a:lnTo>
                  <a:lnTo>
                    <a:pt x="7288949" y="2591930"/>
                  </a:lnTo>
                  <a:lnTo>
                    <a:pt x="7290079" y="2592387"/>
                  </a:lnTo>
                  <a:lnTo>
                    <a:pt x="7292708" y="2592387"/>
                  </a:lnTo>
                  <a:lnTo>
                    <a:pt x="7293826" y="2591930"/>
                  </a:lnTo>
                  <a:lnTo>
                    <a:pt x="7295693" y="2590063"/>
                  </a:lnTo>
                  <a:lnTo>
                    <a:pt x="7296150" y="2588945"/>
                  </a:lnTo>
                  <a:lnTo>
                    <a:pt x="7296150" y="2586317"/>
                  </a:lnTo>
                  <a:close/>
                </a:path>
                <a:path w="14820900" h="2592704">
                  <a:moveTo>
                    <a:pt x="7296150" y="1725358"/>
                  </a:moveTo>
                  <a:lnTo>
                    <a:pt x="7295693" y="1724240"/>
                  </a:lnTo>
                  <a:lnTo>
                    <a:pt x="7293826" y="1722374"/>
                  </a:lnTo>
                  <a:lnTo>
                    <a:pt x="7292708" y="1721916"/>
                  </a:lnTo>
                  <a:lnTo>
                    <a:pt x="7290079" y="1721916"/>
                  </a:lnTo>
                  <a:lnTo>
                    <a:pt x="7288949" y="1722374"/>
                  </a:lnTo>
                  <a:lnTo>
                    <a:pt x="7287095" y="1724240"/>
                  </a:lnTo>
                  <a:lnTo>
                    <a:pt x="7286625" y="1725358"/>
                  </a:lnTo>
                  <a:lnTo>
                    <a:pt x="7286625" y="1727987"/>
                  </a:lnTo>
                  <a:lnTo>
                    <a:pt x="7287095" y="1729117"/>
                  </a:lnTo>
                  <a:lnTo>
                    <a:pt x="7288949" y="1730971"/>
                  </a:lnTo>
                  <a:lnTo>
                    <a:pt x="7290079" y="1731441"/>
                  </a:lnTo>
                  <a:lnTo>
                    <a:pt x="7292708" y="1731441"/>
                  </a:lnTo>
                  <a:lnTo>
                    <a:pt x="7293826" y="1730971"/>
                  </a:lnTo>
                  <a:lnTo>
                    <a:pt x="7295693" y="1729117"/>
                  </a:lnTo>
                  <a:lnTo>
                    <a:pt x="7296150" y="1727987"/>
                  </a:lnTo>
                  <a:lnTo>
                    <a:pt x="7296150" y="1725358"/>
                  </a:lnTo>
                  <a:close/>
                </a:path>
                <a:path w="14820900" h="2592704">
                  <a:moveTo>
                    <a:pt x="7296150" y="864412"/>
                  </a:moveTo>
                  <a:lnTo>
                    <a:pt x="7295693" y="863282"/>
                  </a:lnTo>
                  <a:lnTo>
                    <a:pt x="7293826" y="861428"/>
                  </a:lnTo>
                  <a:lnTo>
                    <a:pt x="7292708" y="860958"/>
                  </a:lnTo>
                  <a:lnTo>
                    <a:pt x="7290079" y="860958"/>
                  </a:lnTo>
                  <a:lnTo>
                    <a:pt x="7288949" y="861428"/>
                  </a:lnTo>
                  <a:lnTo>
                    <a:pt x="7287095" y="863282"/>
                  </a:lnTo>
                  <a:lnTo>
                    <a:pt x="7286625" y="864412"/>
                  </a:lnTo>
                  <a:lnTo>
                    <a:pt x="7286625" y="867041"/>
                  </a:lnTo>
                  <a:lnTo>
                    <a:pt x="7287095" y="868159"/>
                  </a:lnTo>
                  <a:lnTo>
                    <a:pt x="7288949" y="870026"/>
                  </a:lnTo>
                  <a:lnTo>
                    <a:pt x="7290079" y="870483"/>
                  </a:lnTo>
                  <a:lnTo>
                    <a:pt x="7292708" y="870483"/>
                  </a:lnTo>
                  <a:lnTo>
                    <a:pt x="7293826" y="870026"/>
                  </a:lnTo>
                  <a:lnTo>
                    <a:pt x="7295693" y="868159"/>
                  </a:lnTo>
                  <a:lnTo>
                    <a:pt x="7296150" y="867041"/>
                  </a:lnTo>
                  <a:lnTo>
                    <a:pt x="7296150" y="864412"/>
                  </a:lnTo>
                  <a:close/>
                </a:path>
                <a:path w="14820900" h="2592704">
                  <a:moveTo>
                    <a:pt x="7296150" y="3454"/>
                  </a:moveTo>
                  <a:lnTo>
                    <a:pt x="7295693" y="2336"/>
                  </a:lnTo>
                  <a:lnTo>
                    <a:pt x="7293826" y="469"/>
                  </a:lnTo>
                  <a:lnTo>
                    <a:pt x="7292708" y="0"/>
                  </a:lnTo>
                  <a:lnTo>
                    <a:pt x="7290079" y="0"/>
                  </a:lnTo>
                  <a:lnTo>
                    <a:pt x="7288949" y="469"/>
                  </a:lnTo>
                  <a:lnTo>
                    <a:pt x="7287095" y="2336"/>
                  </a:lnTo>
                  <a:lnTo>
                    <a:pt x="7286625" y="3454"/>
                  </a:lnTo>
                  <a:lnTo>
                    <a:pt x="7286625" y="6083"/>
                  </a:lnTo>
                  <a:lnTo>
                    <a:pt x="7287095" y="7200"/>
                  </a:lnTo>
                  <a:lnTo>
                    <a:pt x="7288949" y="9067"/>
                  </a:lnTo>
                  <a:lnTo>
                    <a:pt x="7290079" y="9525"/>
                  </a:lnTo>
                  <a:lnTo>
                    <a:pt x="7292708" y="9525"/>
                  </a:lnTo>
                  <a:lnTo>
                    <a:pt x="7293826" y="9067"/>
                  </a:lnTo>
                  <a:lnTo>
                    <a:pt x="7295693" y="7200"/>
                  </a:lnTo>
                  <a:lnTo>
                    <a:pt x="7296150" y="6083"/>
                  </a:lnTo>
                  <a:lnTo>
                    <a:pt x="7296150" y="3454"/>
                  </a:lnTo>
                  <a:close/>
                </a:path>
                <a:path w="14820900" h="2592704">
                  <a:moveTo>
                    <a:pt x="7343775" y="2586317"/>
                  </a:moveTo>
                  <a:lnTo>
                    <a:pt x="7343318" y="2585199"/>
                  </a:lnTo>
                  <a:lnTo>
                    <a:pt x="7341451" y="2583332"/>
                  </a:lnTo>
                  <a:lnTo>
                    <a:pt x="7340333" y="2582862"/>
                  </a:lnTo>
                  <a:lnTo>
                    <a:pt x="7337704" y="2582862"/>
                  </a:lnTo>
                  <a:lnTo>
                    <a:pt x="7336574" y="2583332"/>
                  </a:lnTo>
                  <a:lnTo>
                    <a:pt x="7334720" y="2585199"/>
                  </a:lnTo>
                  <a:lnTo>
                    <a:pt x="7334250" y="2586317"/>
                  </a:lnTo>
                  <a:lnTo>
                    <a:pt x="7334250" y="2588945"/>
                  </a:lnTo>
                  <a:lnTo>
                    <a:pt x="7334720" y="2590063"/>
                  </a:lnTo>
                  <a:lnTo>
                    <a:pt x="7336574" y="2591930"/>
                  </a:lnTo>
                  <a:lnTo>
                    <a:pt x="7337704" y="2592387"/>
                  </a:lnTo>
                  <a:lnTo>
                    <a:pt x="7340333" y="2592387"/>
                  </a:lnTo>
                  <a:lnTo>
                    <a:pt x="7341451" y="2591930"/>
                  </a:lnTo>
                  <a:lnTo>
                    <a:pt x="7343318" y="2590063"/>
                  </a:lnTo>
                  <a:lnTo>
                    <a:pt x="7343775" y="2588945"/>
                  </a:lnTo>
                  <a:lnTo>
                    <a:pt x="7343775" y="2586317"/>
                  </a:lnTo>
                  <a:close/>
                </a:path>
                <a:path w="14820900" h="2592704">
                  <a:moveTo>
                    <a:pt x="7343775" y="1725358"/>
                  </a:moveTo>
                  <a:lnTo>
                    <a:pt x="7343318" y="1724240"/>
                  </a:lnTo>
                  <a:lnTo>
                    <a:pt x="7341451" y="1722374"/>
                  </a:lnTo>
                  <a:lnTo>
                    <a:pt x="7340333" y="1721916"/>
                  </a:lnTo>
                  <a:lnTo>
                    <a:pt x="7337704" y="1721916"/>
                  </a:lnTo>
                  <a:lnTo>
                    <a:pt x="7336574" y="1722374"/>
                  </a:lnTo>
                  <a:lnTo>
                    <a:pt x="7334720" y="1724240"/>
                  </a:lnTo>
                  <a:lnTo>
                    <a:pt x="7334250" y="1725358"/>
                  </a:lnTo>
                  <a:lnTo>
                    <a:pt x="7334250" y="1727987"/>
                  </a:lnTo>
                  <a:lnTo>
                    <a:pt x="7334720" y="1729117"/>
                  </a:lnTo>
                  <a:lnTo>
                    <a:pt x="7336574" y="1730971"/>
                  </a:lnTo>
                  <a:lnTo>
                    <a:pt x="7337704" y="1731441"/>
                  </a:lnTo>
                  <a:lnTo>
                    <a:pt x="7340333" y="1731441"/>
                  </a:lnTo>
                  <a:lnTo>
                    <a:pt x="7341451" y="1730971"/>
                  </a:lnTo>
                  <a:lnTo>
                    <a:pt x="7343318" y="1729117"/>
                  </a:lnTo>
                  <a:lnTo>
                    <a:pt x="7343775" y="1727987"/>
                  </a:lnTo>
                  <a:lnTo>
                    <a:pt x="7343775" y="1725358"/>
                  </a:lnTo>
                  <a:close/>
                </a:path>
                <a:path w="14820900" h="2592704">
                  <a:moveTo>
                    <a:pt x="7343775" y="864412"/>
                  </a:moveTo>
                  <a:lnTo>
                    <a:pt x="7343318" y="863282"/>
                  </a:lnTo>
                  <a:lnTo>
                    <a:pt x="7341451" y="861428"/>
                  </a:lnTo>
                  <a:lnTo>
                    <a:pt x="7340333" y="860958"/>
                  </a:lnTo>
                  <a:lnTo>
                    <a:pt x="7337704" y="860958"/>
                  </a:lnTo>
                  <a:lnTo>
                    <a:pt x="7336574" y="861428"/>
                  </a:lnTo>
                  <a:lnTo>
                    <a:pt x="7334720" y="863282"/>
                  </a:lnTo>
                  <a:lnTo>
                    <a:pt x="7334250" y="864412"/>
                  </a:lnTo>
                  <a:lnTo>
                    <a:pt x="7334250" y="867041"/>
                  </a:lnTo>
                  <a:lnTo>
                    <a:pt x="7334720" y="868159"/>
                  </a:lnTo>
                  <a:lnTo>
                    <a:pt x="7336574" y="870026"/>
                  </a:lnTo>
                  <a:lnTo>
                    <a:pt x="7337704" y="870483"/>
                  </a:lnTo>
                  <a:lnTo>
                    <a:pt x="7340333" y="870483"/>
                  </a:lnTo>
                  <a:lnTo>
                    <a:pt x="7341451" y="870026"/>
                  </a:lnTo>
                  <a:lnTo>
                    <a:pt x="7343318" y="868159"/>
                  </a:lnTo>
                  <a:lnTo>
                    <a:pt x="7343775" y="867041"/>
                  </a:lnTo>
                  <a:lnTo>
                    <a:pt x="7343775" y="864412"/>
                  </a:lnTo>
                  <a:close/>
                </a:path>
                <a:path w="14820900" h="2592704">
                  <a:moveTo>
                    <a:pt x="7343775" y="3454"/>
                  </a:moveTo>
                  <a:lnTo>
                    <a:pt x="7343318" y="2336"/>
                  </a:lnTo>
                  <a:lnTo>
                    <a:pt x="7341451" y="469"/>
                  </a:lnTo>
                  <a:lnTo>
                    <a:pt x="7340333" y="0"/>
                  </a:lnTo>
                  <a:lnTo>
                    <a:pt x="7337704" y="0"/>
                  </a:lnTo>
                  <a:lnTo>
                    <a:pt x="7336574" y="469"/>
                  </a:lnTo>
                  <a:lnTo>
                    <a:pt x="7334720" y="2336"/>
                  </a:lnTo>
                  <a:lnTo>
                    <a:pt x="7334250" y="3454"/>
                  </a:lnTo>
                  <a:lnTo>
                    <a:pt x="7334250" y="6083"/>
                  </a:lnTo>
                  <a:lnTo>
                    <a:pt x="7334720" y="7200"/>
                  </a:lnTo>
                  <a:lnTo>
                    <a:pt x="7336574" y="9067"/>
                  </a:lnTo>
                  <a:lnTo>
                    <a:pt x="7337704" y="9525"/>
                  </a:lnTo>
                  <a:lnTo>
                    <a:pt x="7340333" y="9525"/>
                  </a:lnTo>
                  <a:lnTo>
                    <a:pt x="7341451" y="9067"/>
                  </a:lnTo>
                  <a:lnTo>
                    <a:pt x="7343318" y="7200"/>
                  </a:lnTo>
                  <a:lnTo>
                    <a:pt x="7343775" y="6083"/>
                  </a:lnTo>
                  <a:lnTo>
                    <a:pt x="7343775" y="3454"/>
                  </a:lnTo>
                  <a:close/>
                </a:path>
                <a:path w="14820900" h="2592704">
                  <a:moveTo>
                    <a:pt x="7391400" y="2586317"/>
                  </a:moveTo>
                  <a:lnTo>
                    <a:pt x="7390943" y="2585199"/>
                  </a:lnTo>
                  <a:lnTo>
                    <a:pt x="7389076" y="2583332"/>
                  </a:lnTo>
                  <a:lnTo>
                    <a:pt x="7387958" y="2582862"/>
                  </a:lnTo>
                  <a:lnTo>
                    <a:pt x="7385329" y="2582862"/>
                  </a:lnTo>
                  <a:lnTo>
                    <a:pt x="7384199" y="2583332"/>
                  </a:lnTo>
                  <a:lnTo>
                    <a:pt x="7382345" y="2585199"/>
                  </a:lnTo>
                  <a:lnTo>
                    <a:pt x="7381875" y="2586317"/>
                  </a:lnTo>
                  <a:lnTo>
                    <a:pt x="7381875" y="2588945"/>
                  </a:lnTo>
                  <a:lnTo>
                    <a:pt x="7382345" y="2590063"/>
                  </a:lnTo>
                  <a:lnTo>
                    <a:pt x="7384199" y="2591930"/>
                  </a:lnTo>
                  <a:lnTo>
                    <a:pt x="7385329" y="2592387"/>
                  </a:lnTo>
                  <a:lnTo>
                    <a:pt x="7387958" y="2592387"/>
                  </a:lnTo>
                  <a:lnTo>
                    <a:pt x="7389076" y="2591930"/>
                  </a:lnTo>
                  <a:lnTo>
                    <a:pt x="7390943" y="2590063"/>
                  </a:lnTo>
                  <a:lnTo>
                    <a:pt x="7391400" y="2588945"/>
                  </a:lnTo>
                  <a:lnTo>
                    <a:pt x="7391400" y="2586317"/>
                  </a:lnTo>
                  <a:close/>
                </a:path>
                <a:path w="14820900" h="2592704">
                  <a:moveTo>
                    <a:pt x="7391400" y="1725358"/>
                  </a:moveTo>
                  <a:lnTo>
                    <a:pt x="7390943" y="1724240"/>
                  </a:lnTo>
                  <a:lnTo>
                    <a:pt x="7389076" y="1722374"/>
                  </a:lnTo>
                  <a:lnTo>
                    <a:pt x="7387958" y="1721916"/>
                  </a:lnTo>
                  <a:lnTo>
                    <a:pt x="7385329" y="1721916"/>
                  </a:lnTo>
                  <a:lnTo>
                    <a:pt x="7384199" y="1722374"/>
                  </a:lnTo>
                  <a:lnTo>
                    <a:pt x="7382345" y="1724240"/>
                  </a:lnTo>
                  <a:lnTo>
                    <a:pt x="7381875" y="1725358"/>
                  </a:lnTo>
                  <a:lnTo>
                    <a:pt x="7381875" y="1727987"/>
                  </a:lnTo>
                  <a:lnTo>
                    <a:pt x="7382345" y="1729117"/>
                  </a:lnTo>
                  <a:lnTo>
                    <a:pt x="7384199" y="1730971"/>
                  </a:lnTo>
                  <a:lnTo>
                    <a:pt x="7385329" y="1731441"/>
                  </a:lnTo>
                  <a:lnTo>
                    <a:pt x="7387958" y="1731441"/>
                  </a:lnTo>
                  <a:lnTo>
                    <a:pt x="7389076" y="1730971"/>
                  </a:lnTo>
                  <a:lnTo>
                    <a:pt x="7390943" y="1729117"/>
                  </a:lnTo>
                  <a:lnTo>
                    <a:pt x="7391400" y="1727987"/>
                  </a:lnTo>
                  <a:lnTo>
                    <a:pt x="7391400" y="1725358"/>
                  </a:lnTo>
                  <a:close/>
                </a:path>
                <a:path w="14820900" h="2592704">
                  <a:moveTo>
                    <a:pt x="7391400" y="864412"/>
                  </a:moveTo>
                  <a:lnTo>
                    <a:pt x="7390943" y="863282"/>
                  </a:lnTo>
                  <a:lnTo>
                    <a:pt x="7389076" y="861428"/>
                  </a:lnTo>
                  <a:lnTo>
                    <a:pt x="7387958" y="860958"/>
                  </a:lnTo>
                  <a:lnTo>
                    <a:pt x="7385329" y="860958"/>
                  </a:lnTo>
                  <a:lnTo>
                    <a:pt x="7384199" y="861428"/>
                  </a:lnTo>
                  <a:lnTo>
                    <a:pt x="7382345" y="863282"/>
                  </a:lnTo>
                  <a:lnTo>
                    <a:pt x="7381875" y="864412"/>
                  </a:lnTo>
                  <a:lnTo>
                    <a:pt x="7381875" y="867041"/>
                  </a:lnTo>
                  <a:lnTo>
                    <a:pt x="7382345" y="868159"/>
                  </a:lnTo>
                  <a:lnTo>
                    <a:pt x="7384199" y="870026"/>
                  </a:lnTo>
                  <a:lnTo>
                    <a:pt x="7385329" y="870483"/>
                  </a:lnTo>
                  <a:lnTo>
                    <a:pt x="7387958" y="870483"/>
                  </a:lnTo>
                  <a:lnTo>
                    <a:pt x="7389076" y="870026"/>
                  </a:lnTo>
                  <a:lnTo>
                    <a:pt x="7390943" y="868159"/>
                  </a:lnTo>
                  <a:lnTo>
                    <a:pt x="7391400" y="867041"/>
                  </a:lnTo>
                  <a:lnTo>
                    <a:pt x="7391400" y="864412"/>
                  </a:lnTo>
                  <a:close/>
                </a:path>
                <a:path w="14820900" h="2592704">
                  <a:moveTo>
                    <a:pt x="7391400" y="3454"/>
                  </a:moveTo>
                  <a:lnTo>
                    <a:pt x="7390943" y="2336"/>
                  </a:lnTo>
                  <a:lnTo>
                    <a:pt x="7389076" y="469"/>
                  </a:lnTo>
                  <a:lnTo>
                    <a:pt x="7387958" y="0"/>
                  </a:lnTo>
                  <a:lnTo>
                    <a:pt x="7385329" y="0"/>
                  </a:lnTo>
                  <a:lnTo>
                    <a:pt x="7384199" y="469"/>
                  </a:lnTo>
                  <a:lnTo>
                    <a:pt x="7382345" y="2336"/>
                  </a:lnTo>
                  <a:lnTo>
                    <a:pt x="7381875" y="3454"/>
                  </a:lnTo>
                  <a:lnTo>
                    <a:pt x="7381875" y="6083"/>
                  </a:lnTo>
                  <a:lnTo>
                    <a:pt x="7382345" y="7200"/>
                  </a:lnTo>
                  <a:lnTo>
                    <a:pt x="7384199" y="9067"/>
                  </a:lnTo>
                  <a:lnTo>
                    <a:pt x="7385329" y="9525"/>
                  </a:lnTo>
                  <a:lnTo>
                    <a:pt x="7387958" y="9525"/>
                  </a:lnTo>
                  <a:lnTo>
                    <a:pt x="7389076" y="9067"/>
                  </a:lnTo>
                  <a:lnTo>
                    <a:pt x="7390943" y="7200"/>
                  </a:lnTo>
                  <a:lnTo>
                    <a:pt x="7391400" y="6083"/>
                  </a:lnTo>
                  <a:lnTo>
                    <a:pt x="7391400" y="3454"/>
                  </a:lnTo>
                  <a:close/>
                </a:path>
                <a:path w="14820900" h="2592704">
                  <a:moveTo>
                    <a:pt x="7439025" y="2586317"/>
                  </a:moveTo>
                  <a:lnTo>
                    <a:pt x="7438568" y="2585199"/>
                  </a:lnTo>
                  <a:lnTo>
                    <a:pt x="7436701" y="2583332"/>
                  </a:lnTo>
                  <a:lnTo>
                    <a:pt x="7435583" y="2582862"/>
                  </a:lnTo>
                  <a:lnTo>
                    <a:pt x="7432954" y="2582862"/>
                  </a:lnTo>
                  <a:lnTo>
                    <a:pt x="7431837" y="2583332"/>
                  </a:lnTo>
                  <a:lnTo>
                    <a:pt x="7429970" y="2585199"/>
                  </a:lnTo>
                  <a:lnTo>
                    <a:pt x="7429500" y="2586317"/>
                  </a:lnTo>
                  <a:lnTo>
                    <a:pt x="7429500" y="2588945"/>
                  </a:lnTo>
                  <a:lnTo>
                    <a:pt x="7429970" y="2590063"/>
                  </a:lnTo>
                  <a:lnTo>
                    <a:pt x="7431837" y="2591930"/>
                  </a:lnTo>
                  <a:lnTo>
                    <a:pt x="7432954" y="2592387"/>
                  </a:lnTo>
                  <a:lnTo>
                    <a:pt x="7435583" y="2592387"/>
                  </a:lnTo>
                  <a:lnTo>
                    <a:pt x="7436701" y="2591930"/>
                  </a:lnTo>
                  <a:lnTo>
                    <a:pt x="7438568" y="2590063"/>
                  </a:lnTo>
                  <a:lnTo>
                    <a:pt x="7439025" y="2588945"/>
                  </a:lnTo>
                  <a:lnTo>
                    <a:pt x="7439025" y="2586317"/>
                  </a:lnTo>
                  <a:close/>
                </a:path>
                <a:path w="14820900" h="2592704">
                  <a:moveTo>
                    <a:pt x="7439025" y="1725358"/>
                  </a:moveTo>
                  <a:lnTo>
                    <a:pt x="7438568" y="1724240"/>
                  </a:lnTo>
                  <a:lnTo>
                    <a:pt x="7436701" y="1722374"/>
                  </a:lnTo>
                  <a:lnTo>
                    <a:pt x="7435583" y="1721916"/>
                  </a:lnTo>
                  <a:lnTo>
                    <a:pt x="7432954" y="1721916"/>
                  </a:lnTo>
                  <a:lnTo>
                    <a:pt x="7431837" y="1722374"/>
                  </a:lnTo>
                  <a:lnTo>
                    <a:pt x="7429970" y="1724240"/>
                  </a:lnTo>
                  <a:lnTo>
                    <a:pt x="7429500" y="1725358"/>
                  </a:lnTo>
                  <a:lnTo>
                    <a:pt x="7429500" y="1727987"/>
                  </a:lnTo>
                  <a:lnTo>
                    <a:pt x="7429970" y="1729117"/>
                  </a:lnTo>
                  <a:lnTo>
                    <a:pt x="7431837" y="1730971"/>
                  </a:lnTo>
                  <a:lnTo>
                    <a:pt x="7432954" y="1731441"/>
                  </a:lnTo>
                  <a:lnTo>
                    <a:pt x="7435583" y="1731441"/>
                  </a:lnTo>
                  <a:lnTo>
                    <a:pt x="7436701" y="1730971"/>
                  </a:lnTo>
                  <a:lnTo>
                    <a:pt x="7438568" y="1729117"/>
                  </a:lnTo>
                  <a:lnTo>
                    <a:pt x="7439025" y="1727987"/>
                  </a:lnTo>
                  <a:lnTo>
                    <a:pt x="7439025" y="1725358"/>
                  </a:lnTo>
                  <a:close/>
                </a:path>
                <a:path w="14820900" h="2592704">
                  <a:moveTo>
                    <a:pt x="7439025" y="864412"/>
                  </a:moveTo>
                  <a:lnTo>
                    <a:pt x="7438568" y="863282"/>
                  </a:lnTo>
                  <a:lnTo>
                    <a:pt x="7436701" y="861428"/>
                  </a:lnTo>
                  <a:lnTo>
                    <a:pt x="7435583" y="860958"/>
                  </a:lnTo>
                  <a:lnTo>
                    <a:pt x="7432954" y="860958"/>
                  </a:lnTo>
                  <a:lnTo>
                    <a:pt x="7431837" y="861428"/>
                  </a:lnTo>
                  <a:lnTo>
                    <a:pt x="7429970" y="863282"/>
                  </a:lnTo>
                  <a:lnTo>
                    <a:pt x="7429500" y="864412"/>
                  </a:lnTo>
                  <a:lnTo>
                    <a:pt x="7429500" y="867041"/>
                  </a:lnTo>
                  <a:lnTo>
                    <a:pt x="7429970" y="868159"/>
                  </a:lnTo>
                  <a:lnTo>
                    <a:pt x="7431837" y="870026"/>
                  </a:lnTo>
                  <a:lnTo>
                    <a:pt x="7432954" y="870483"/>
                  </a:lnTo>
                  <a:lnTo>
                    <a:pt x="7435583" y="870483"/>
                  </a:lnTo>
                  <a:lnTo>
                    <a:pt x="7436701" y="870026"/>
                  </a:lnTo>
                  <a:lnTo>
                    <a:pt x="7438568" y="868159"/>
                  </a:lnTo>
                  <a:lnTo>
                    <a:pt x="7439025" y="867041"/>
                  </a:lnTo>
                  <a:lnTo>
                    <a:pt x="7439025" y="864412"/>
                  </a:lnTo>
                  <a:close/>
                </a:path>
                <a:path w="14820900" h="2592704">
                  <a:moveTo>
                    <a:pt x="7439025" y="3454"/>
                  </a:moveTo>
                  <a:lnTo>
                    <a:pt x="7438568" y="2336"/>
                  </a:lnTo>
                  <a:lnTo>
                    <a:pt x="7436701" y="469"/>
                  </a:lnTo>
                  <a:lnTo>
                    <a:pt x="7435583" y="0"/>
                  </a:lnTo>
                  <a:lnTo>
                    <a:pt x="7432954" y="0"/>
                  </a:lnTo>
                  <a:lnTo>
                    <a:pt x="7431837" y="469"/>
                  </a:lnTo>
                  <a:lnTo>
                    <a:pt x="7429970" y="2336"/>
                  </a:lnTo>
                  <a:lnTo>
                    <a:pt x="7429500" y="3454"/>
                  </a:lnTo>
                  <a:lnTo>
                    <a:pt x="7429500" y="6083"/>
                  </a:lnTo>
                  <a:lnTo>
                    <a:pt x="7429970" y="7200"/>
                  </a:lnTo>
                  <a:lnTo>
                    <a:pt x="7431837" y="9067"/>
                  </a:lnTo>
                  <a:lnTo>
                    <a:pt x="7432954" y="9525"/>
                  </a:lnTo>
                  <a:lnTo>
                    <a:pt x="7435583" y="9525"/>
                  </a:lnTo>
                  <a:lnTo>
                    <a:pt x="7436701" y="9067"/>
                  </a:lnTo>
                  <a:lnTo>
                    <a:pt x="7438568" y="7200"/>
                  </a:lnTo>
                  <a:lnTo>
                    <a:pt x="7439025" y="6083"/>
                  </a:lnTo>
                  <a:lnTo>
                    <a:pt x="7439025" y="3454"/>
                  </a:lnTo>
                  <a:close/>
                </a:path>
                <a:path w="14820900" h="2592704">
                  <a:moveTo>
                    <a:pt x="7486650" y="2586317"/>
                  </a:moveTo>
                  <a:lnTo>
                    <a:pt x="7486193" y="2585199"/>
                  </a:lnTo>
                  <a:lnTo>
                    <a:pt x="7484326" y="2583332"/>
                  </a:lnTo>
                  <a:lnTo>
                    <a:pt x="7483208" y="2582862"/>
                  </a:lnTo>
                  <a:lnTo>
                    <a:pt x="7480579" y="2582862"/>
                  </a:lnTo>
                  <a:lnTo>
                    <a:pt x="7479462" y="2583332"/>
                  </a:lnTo>
                  <a:lnTo>
                    <a:pt x="7477595" y="2585199"/>
                  </a:lnTo>
                  <a:lnTo>
                    <a:pt x="7477125" y="2586317"/>
                  </a:lnTo>
                  <a:lnTo>
                    <a:pt x="7477125" y="2588945"/>
                  </a:lnTo>
                  <a:lnTo>
                    <a:pt x="7477595" y="2590063"/>
                  </a:lnTo>
                  <a:lnTo>
                    <a:pt x="7479462" y="2591930"/>
                  </a:lnTo>
                  <a:lnTo>
                    <a:pt x="7480579" y="2592387"/>
                  </a:lnTo>
                  <a:lnTo>
                    <a:pt x="7483208" y="2592387"/>
                  </a:lnTo>
                  <a:lnTo>
                    <a:pt x="7484326" y="2591930"/>
                  </a:lnTo>
                  <a:lnTo>
                    <a:pt x="7486193" y="2590063"/>
                  </a:lnTo>
                  <a:lnTo>
                    <a:pt x="7486650" y="2588945"/>
                  </a:lnTo>
                  <a:lnTo>
                    <a:pt x="7486650" y="2586317"/>
                  </a:lnTo>
                  <a:close/>
                </a:path>
                <a:path w="14820900" h="2592704">
                  <a:moveTo>
                    <a:pt x="7486650" y="1725358"/>
                  </a:moveTo>
                  <a:lnTo>
                    <a:pt x="7486193" y="1724240"/>
                  </a:lnTo>
                  <a:lnTo>
                    <a:pt x="7484326" y="1722374"/>
                  </a:lnTo>
                  <a:lnTo>
                    <a:pt x="7483208" y="1721916"/>
                  </a:lnTo>
                  <a:lnTo>
                    <a:pt x="7480579" y="1721916"/>
                  </a:lnTo>
                  <a:lnTo>
                    <a:pt x="7479462" y="1722374"/>
                  </a:lnTo>
                  <a:lnTo>
                    <a:pt x="7477595" y="1724240"/>
                  </a:lnTo>
                  <a:lnTo>
                    <a:pt x="7477125" y="1725358"/>
                  </a:lnTo>
                  <a:lnTo>
                    <a:pt x="7477125" y="1727987"/>
                  </a:lnTo>
                  <a:lnTo>
                    <a:pt x="7477595" y="1729117"/>
                  </a:lnTo>
                  <a:lnTo>
                    <a:pt x="7479462" y="1730971"/>
                  </a:lnTo>
                  <a:lnTo>
                    <a:pt x="7480579" y="1731441"/>
                  </a:lnTo>
                  <a:lnTo>
                    <a:pt x="7483208" y="1731441"/>
                  </a:lnTo>
                  <a:lnTo>
                    <a:pt x="7484326" y="1730971"/>
                  </a:lnTo>
                  <a:lnTo>
                    <a:pt x="7486193" y="1729117"/>
                  </a:lnTo>
                  <a:lnTo>
                    <a:pt x="7486650" y="1727987"/>
                  </a:lnTo>
                  <a:lnTo>
                    <a:pt x="7486650" y="1725358"/>
                  </a:lnTo>
                  <a:close/>
                </a:path>
                <a:path w="14820900" h="2592704">
                  <a:moveTo>
                    <a:pt x="7486650" y="864412"/>
                  </a:moveTo>
                  <a:lnTo>
                    <a:pt x="7486193" y="863282"/>
                  </a:lnTo>
                  <a:lnTo>
                    <a:pt x="7484326" y="861428"/>
                  </a:lnTo>
                  <a:lnTo>
                    <a:pt x="7483208" y="860958"/>
                  </a:lnTo>
                  <a:lnTo>
                    <a:pt x="7480579" y="860958"/>
                  </a:lnTo>
                  <a:lnTo>
                    <a:pt x="7479462" y="861428"/>
                  </a:lnTo>
                  <a:lnTo>
                    <a:pt x="7477595" y="863282"/>
                  </a:lnTo>
                  <a:lnTo>
                    <a:pt x="7477125" y="864412"/>
                  </a:lnTo>
                  <a:lnTo>
                    <a:pt x="7477125" y="867041"/>
                  </a:lnTo>
                  <a:lnTo>
                    <a:pt x="7477595" y="868159"/>
                  </a:lnTo>
                  <a:lnTo>
                    <a:pt x="7479462" y="870026"/>
                  </a:lnTo>
                  <a:lnTo>
                    <a:pt x="7480579" y="870483"/>
                  </a:lnTo>
                  <a:lnTo>
                    <a:pt x="7483208" y="870483"/>
                  </a:lnTo>
                  <a:lnTo>
                    <a:pt x="7484326" y="870026"/>
                  </a:lnTo>
                  <a:lnTo>
                    <a:pt x="7486193" y="868159"/>
                  </a:lnTo>
                  <a:lnTo>
                    <a:pt x="7486650" y="867041"/>
                  </a:lnTo>
                  <a:lnTo>
                    <a:pt x="7486650" y="864412"/>
                  </a:lnTo>
                  <a:close/>
                </a:path>
                <a:path w="14820900" h="2592704">
                  <a:moveTo>
                    <a:pt x="7486650" y="3454"/>
                  </a:moveTo>
                  <a:lnTo>
                    <a:pt x="7486193" y="2336"/>
                  </a:lnTo>
                  <a:lnTo>
                    <a:pt x="7484326" y="469"/>
                  </a:lnTo>
                  <a:lnTo>
                    <a:pt x="7483208" y="0"/>
                  </a:lnTo>
                  <a:lnTo>
                    <a:pt x="7480579" y="0"/>
                  </a:lnTo>
                  <a:lnTo>
                    <a:pt x="7479462" y="469"/>
                  </a:lnTo>
                  <a:lnTo>
                    <a:pt x="7477595" y="2336"/>
                  </a:lnTo>
                  <a:lnTo>
                    <a:pt x="7477125" y="3454"/>
                  </a:lnTo>
                  <a:lnTo>
                    <a:pt x="7477125" y="6083"/>
                  </a:lnTo>
                  <a:lnTo>
                    <a:pt x="7477595" y="7200"/>
                  </a:lnTo>
                  <a:lnTo>
                    <a:pt x="7479462" y="9067"/>
                  </a:lnTo>
                  <a:lnTo>
                    <a:pt x="7480579" y="9525"/>
                  </a:lnTo>
                  <a:lnTo>
                    <a:pt x="7483208" y="9525"/>
                  </a:lnTo>
                  <a:lnTo>
                    <a:pt x="7484326" y="9067"/>
                  </a:lnTo>
                  <a:lnTo>
                    <a:pt x="7486193" y="7200"/>
                  </a:lnTo>
                  <a:lnTo>
                    <a:pt x="7486650" y="6083"/>
                  </a:lnTo>
                  <a:lnTo>
                    <a:pt x="7486650" y="3454"/>
                  </a:lnTo>
                  <a:close/>
                </a:path>
                <a:path w="14820900" h="2592704">
                  <a:moveTo>
                    <a:pt x="7534275" y="2586317"/>
                  </a:moveTo>
                  <a:lnTo>
                    <a:pt x="7533818" y="2585199"/>
                  </a:lnTo>
                  <a:lnTo>
                    <a:pt x="7531951" y="2583332"/>
                  </a:lnTo>
                  <a:lnTo>
                    <a:pt x="7530833" y="2582862"/>
                  </a:lnTo>
                  <a:lnTo>
                    <a:pt x="7528204" y="2582862"/>
                  </a:lnTo>
                  <a:lnTo>
                    <a:pt x="7527074" y="2583332"/>
                  </a:lnTo>
                  <a:lnTo>
                    <a:pt x="7525220" y="2585199"/>
                  </a:lnTo>
                  <a:lnTo>
                    <a:pt x="7524750" y="2586317"/>
                  </a:lnTo>
                  <a:lnTo>
                    <a:pt x="7524750" y="2588945"/>
                  </a:lnTo>
                  <a:lnTo>
                    <a:pt x="7525220" y="2590063"/>
                  </a:lnTo>
                  <a:lnTo>
                    <a:pt x="7527074" y="2591930"/>
                  </a:lnTo>
                  <a:lnTo>
                    <a:pt x="7528204" y="2592387"/>
                  </a:lnTo>
                  <a:lnTo>
                    <a:pt x="7530833" y="2592387"/>
                  </a:lnTo>
                  <a:lnTo>
                    <a:pt x="7531951" y="2591930"/>
                  </a:lnTo>
                  <a:lnTo>
                    <a:pt x="7533818" y="2590063"/>
                  </a:lnTo>
                  <a:lnTo>
                    <a:pt x="7534275" y="2588945"/>
                  </a:lnTo>
                  <a:lnTo>
                    <a:pt x="7534275" y="2586317"/>
                  </a:lnTo>
                  <a:close/>
                </a:path>
                <a:path w="14820900" h="2592704">
                  <a:moveTo>
                    <a:pt x="7534275" y="1725358"/>
                  </a:moveTo>
                  <a:lnTo>
                    <a:pt x="7533818" y="1724240"/>
                  </a:lnTo>
                  <a:lnTo>
                    <a:pt x="7531951" y="1722374"/>
                  </a:lnTo>
                  <a:lnTo>
                    <a:pt x="7530833" y="1721916"/>
                  </a:lnTo>
                  <a:lnTo>
                    <a:pt x="7528204" y="1721916"/>
                  </a:lnTo>
                  <a:lnTo>
                    <a:pt x="7527074" y="1722374"/>
                  </a:lnTo>
                  <a:lnTo>
                    <a:pt x="7525220" y="1724240"/>
                  </a:lnTo>
                  <a:lnTo>
                    <a:pt x="7524750" y="1725358"/>
                  </a:lnTo>
                  <a:lnTo>
                    <a:pt x="7524750" y="1727987"/>
                  </a:lnTo>
                  <a:lnTo>
                    <a:pt x="7525220" y="1729117"/>
                  </a:lnTo>
                  <a:lnTo>
                    <a:pt x="7527074" y="1730971"/>
                  </a:lnTo>
                  <a:lnTo>
                    <a:pt x="7528204" y="1731441"/>
                  </a:lnTo>
                  <a:lnTo>
                    <a:pt x="7530833" y="1731441"/>
                  </a:lnTo>
                  <a:lnTo>
                    <a:pt x="7531951" y="1730971"/>
                  </a:lnTo>
                  <a:lnTo>
                    <a:pt x="7533818" y="1729117"/>
                  </a:lnTo>
                  <a:lnTo>
                    <a:pt x="7534275" y="1727987"/>
                  </a:lnTo>
                  <a:lnTo>
                    <a:pt x="7534275" y="1725358"/>
                  </a:lnTo>
                  <a:close/>
                </a:path>
                <a:path w="14820900" h="2592704">
                  <a:moveTo>
                    <a:pt x="7534275" y="864412"/>
                  </a:moveTo>
                  <a:lnTo>
                    <a:pt x="7533818" y="863282"/>
                  </a:lnTo>
                  <a:lnTo>
                    <a:pt x="7531951" y="861428"/>
                  </a:lnTo>
                  <a:lnTo>
                    <a:pt x="7530833" y="860958"/>
                  </a:lnTo>
                  <a:lnTo>
                    <a:pt x="7528204" y="860958"/>
                  </a:lnTo>
                  <a:lnTo>
                    <a:pt x="7527074" y="861428"/>
                  </a:lnTo>
                  <a:lnTo>
                    <a:pt x="7525220" y="863282"/>
                  </a:lnTo>
                  <a:lnTo>
                    <a:pt x="7524750" y="864412"/>
                  </a:lnTo>
                  <a:lnTo>
                    <a:pt x="7524750" y="867041"/>
                  </a:lnTo>
                  <a:lnTo>
                    <a:pt x="7525220" y="868159"/>
                  </a:lnTo>
                  <a:lnTo>
                    <a:pt x="7527074" y="870026"/>
                  </a:lnTo>
                  <a:lnTo>
                    <a:pt x="7528204" y="870483"/>
                  </a:lnTo>
                  <a:lnTo>
                    <a:pt x="7530833" y="870483"/>
                  </a:lnTo>
                  <a:lnTo>
                    <a:pt x="7531951" y="870026"/>
                  </a:lnTo>
                  <a:lnTo>
                    <a:pt x="7533818" y="868159"/>
                  </a:lnTo>
                  <a:lnTo>
                    <a:pt x="7534275" y="867041"/>
                  </a:lnTo>
                  <a:lnTo>
                    <a:pt x="7534275" y="864412"/>
                  </a:lnTo>
                  <a:close/>
                </a:path>
                <a:path w="14820900" h="2592704">
                  <a:moveTo>
                    <a:pt x="7534275" y="3454"/>
                  </a:moveTo>
                  <a:lnTo>
                    <a:pt x="7533818" y="2336"/>
                  </a:lnTo>
                  <a:lnTo>
                    <a:pt x="7531951" y="469"/>
                  </a:lnTo>
                  <a:lnTo>
                    <a:pt x="7530833" y="0"/>
                  </a:lnTo>
                  <a:lnTo>
                    <a:pt x="7528204" y="0"/>
                  </a:lnTo>
                  <a:lnTo>
                    <a:pt x="7527074" y="469"/>
                  </a:lnTo>
                  <a:lnTo>
                    <a:pt x="7525220" y="2336"/>
                  </a:lnTo>
                  <a:lnTo>
                    <a:pt x="7524750" y="3454"/>
                  </a:lnTo>
                  <a:lnTo>
                    <a:pt x="7524750" y="6083"/>
                  </a:lnTo>
                  <a:lnTo>
                    <a:pt x="7525220" y="7200"/>
                  </a:lnTo>
                  <a:lnTo>
                    <a:pt x="7527074" y="9067"/>
                  </a:lnTo>
                  <a:lnTo>
                    <a:pt x="7528204" y="9525"/>
                  </a:lnTo>
                  <a:lnTo>
                    <a:pt x="7530833" y="9525"/>
                  </a:lnTo>
                  <a:lnTo>
                    <a:pt x="7531951" y="9067"/>
                  </a:lnTo>
                  <a:lnTo>
                    <a:pt x="7533818" y="7200"/>
                  </a:lnTo>
                  <a:lnTo>
                    <a:pt x="7534275" y="6083"/>
                  </a:lnTo>
                  <a:lnTo>
                    <a:pt x="7534275" y="3454"/>
                  </a:lnTo>
                  <a:close/>
                </a:path>
                <a:path w="14820900" h="2592704">
                  <a:moveTo>
                    <a:pt x="7581900" y="2586317"/>
                  </a:moveTo>
                  <a:lnTo>
                    <a:pt x="7581443" y="2585199"/>
                  </a:lnTo>
                  <a:lnTo>
                    <a:pt x="7579576" y="2583332"/>
                  </a:lnTo>
                  <a:lnTo>
                    <a:pt x="7578458" y="2582862"/>
                  </a:lnTo>
                  <a:lnTo>
                    <a:pt x="7575829" y="2582862"/>
                  </a:lnTo>
                  <a:lnTo>
                    <a:pt x="7574699" y="2583332"/>
                  </a:lnTo>
                  <a:lnTo>
                    <a:pt x="7572845" y="2585199"/>
                  </a:lnTo>
                  <a:lnTo>
                    <a:pt x="7572375" y="2586317"/>
                  </a:lnTo>
                  <a:lnTo>
                    <a:pt x="7572375" y="2588945"/>
                  </a:lnTo>
                  <a:lnTo>
                    <a:pt x="7572845" y="2590063"/>
                  </a:lnTo>
                  <a:lnTo>
                    <a:pt x="7574699" y="2591930"/>
                  </a:lnTo>
                  <a:lnTo>
                    <a:pt x="7575829" y="2592387"/>
                  </a:lnTo>
                  <a:lnTo>
                    <a:pt x="7578458" y="2592387"/>
                  </a:lnTo>
                  <a:lnTo>
                    <a:pt x="7579576" y="2591930"/>
                  </a:lnTo>
                  <a:lnTo>
                    <a:pt x="7581443" y="2590063"/>
                  </a:lnTo>
                  <a:lnTo>
                    <a:pt x="7581900" y="2588945"/>
                  </a:lnTo>
                  <a:lnTo>
                    <a:pt x="7581900" y="2586317"/>
                  </a:lnTo>
                  <a:close/>
                </a:path>
                <a:path w="14820900" h="2592704">
                  <a:moveTo>
                    <a:pt x="7581900" y="1725358"/>
                  </a:moveTo>
                  <a:lnTo>
                    <a:pt x="7581443" y="1724240"/>
                  </a:lnTo>
                  <a:lnTo>
                    <a:pt x="7579576" y="1722374"/>
                  </a:lnTo>
                  <a:lnTo>
                    <a:pt x="7578458" y="1721916"/>
                  </a:lnTo>
                  <a:lnTo>
                    <a:pt x="7575829" y="1721916"/>
                  </a:lnTo>
                  <a:lnTo>
                    <a:pt x="7574699" y="1722374"/>
                  </a:lnTo>
                  <a:lnTo>
                    <a:pt x="7572845" y="1724240"/>
                  </a:lnTo>
                  <a:lnTo>
                    <a:pt x="7572375" y="1725358"/>
                  </a:lnTo>
                  <a:lnTo>
                    <a:pt x="7572375" y="1727987"/>
                  </a:lnTo>
                  <a:lnTo>
                    <a:pt x="7572845" y="1729117"/>
                  </a:lnTo>
                  <a:lnTo>
                    <a:pt x="7574699" y="1730971"/>
                  </a:lnTo>
                  <a:lnTo>
                    <a:pt x="7575829" y="1731441"/>
                  </a:lnTo>
                  <a:lnTo>
                    <a:pt x="7578458" y="1731441"/>
                  </a:lnTo>
                  <a:lnTo>
                    <a:pt x="7579576" y="1730971"/>
                  </a:lnTo>
                  <a:lnTo>
                    <a:pt x="7581443" y="1729117"/>
                  </a:lnTo>
                  <a:lnTo>
                    <a:pt x="7581900" y="1727987"/>
                  </a:lnTo>
                  <a:lnTo>
                    <a:pt x="7581900" y="1725358"/>
                  </a:lnTo>
                  <a:close/>
                </a:path>
                <a:path w="14820900" h="2592704">
                  <a:moveTo>
                    <a:pt x="7581900" y="864412"/>
                  </a:moveTo>
                  <a:lnTo>
                    <a:pt x="7581443" y="863282"/>
                  </a:lnTo>
                  <a:lnTo>
                    <a:pt x="7579576" y="861428"/>
                  </a:lnTo>
                  <a:lnTo>
                    <a:pt x="7578458" y="860958"/>
                  </a:lnTo>
                  <a:lnTo>
                    <a:pt x="7575829" y="860958"/>
                  </a:lnTo>
                  <a:lnTo>
                    <a:pt x="7574699" y="861428"/>
                  </a:lnTo>
                  <a:lnTo>
                    <a:pt x="7572845" y="863282"/>
                  </a:lnTo>
                  <a:lnTo>
                    <a:pt x="7572375" y="864412"/>
                  </a:lnTo>
                  <a:lnTo>
                    <a:pt x="7572375" y="867041"/>
                  </a:lnTo>
                  <a:lnTo>
                    <a:pt x="7572845" y="868159"/>
                  </a:lnTo>
                  <a:lnTo>
                    <a:pt x="7574699" y="870026"/>
                  </a:lnTo>
                  <a:lnTo>
                    <a:pt x="7575829" y="870483"/>
                  </a:lnTo>
                  <a:lnTo>
                    <a:pt x="7578458" y="870483"/>
                  </a:lnTo>
                  <a:lnTo>
                    <a:pt x="7579576" y="870026"/>
                  </a:lnTo>
                  <a:lnTo>
                    <a:pt x="7581443" y="868159"/>
                  </a:lnTo>
                  <a:lnTo>
                    <a:pt x="7581900" y="867041"/>
                  </a:lnTo>
                  <a:lnTo>
                    <a:pt x="7581900" y="864412"/>
                  </a:lnTo>
                  <a:close/>
                </a:path>
                <a:path w="14820900" h="2592704">
                  <a:moveTo>
                    <a:pt x="7581900" y="3454"/>
                  </a:moveTo>
                  <a:lnTo>
                    <a:pt x="7581443" y="2336"/>
                  </a:lnTo>
                  <a:lnTo>
                    <a:pt x="7579576" y="469"/>
                  </a:lnTo>
                  <a:lnTo>
                    <a:pt x="7578458" y="0"/>
                  </a:lnTo>
                  <a:lnTo>
                    <a:pt x="7575829" y="0"/>
                  </a:lnTo>
                  <a:lnTo>
                    <a:pt x="7574699" y="469"/>
                  </a:lnTo>
                  <a:lnTo>
                    <a:pt x="7572845" y="2336"/>
                  </a:lnTo>
                  <a:lnTo>
                    <a:pt x="7572375" y="3454"/>
                  </a:lnTo>
                  <a:lnTo>
                    <a:pt x="7572375" y="6083"/>
                  </a:lnTo>
                  <a:lnTo>
                    <a:pt x="7572845" y="7200"/>
                  </a:lnTo>
                  <a:lnTo>
                    <a:pt x="7574699" y="9067"/>
                  </a:lnTo>
                  <a:lnTo>
                    <a:pt x="7575829" y="9525"/>
                  </a:lnTo>
                  <a:lnTo>
                    <a:pt x="7578458" y="9525"/>
                  </a:lnTo>
                  <a:lnTo>
                    <a:pt x="7579576" y="9067"/>
                  </a:lnTo>
                  <a:lnTo>
                    <a:pt x="7581443" y="7200"/>
                  </a:lnTo>
                  <a:lnTo>
                    <a:pt x="7581900" y="6083"/>
                  </a:lnTo>
                  <a:lnTo>
                    <a:pt x="7581900" y="3454"/>
                  </a:lnTo>
                  <a:close/>
                </a:path>
                <a:path w="14820900" h="2592704">
                  <a:moveTo>
                    <a:pt x="7629525" y="2586317"/>
                  </a:moveTo>
                  <a:lnTo>
                    <a:pt x="7629068" y="2585199"/>
                  </a:lnTo>
                  <a:lnTo>
                    <a:pt x="7627201" y="2583332"/>
                  </a:lnTo>
                  <a:lnTo>
                    <a:pt x="7626083" y="2582862"/>
                  </a:lnTo>
                  <a:lnTo>
                    <a:pt x="7623454" y="2582862"/>
                  </a:lnTo>
                  <a:lnTo>
                    <a:pt x="7622324" y="2583332"/>
                  </a:lnTo>
                  <a:lnTo>
                    <a:pt x="7620470" y="2585199"/>
                  </a:lnTo>
                  <a:lnTo>
                    <a:pt x="7620000" y="2586317"/>
                  </a:lnTo>
                  <a:lnTo>
                    <a:pt x="7620000" y="2588945"/>
                  </a:lnTo>
                  <a:lnTo>
                    <a:pt x="7620470" y="2590063"/>
                  </a:lnTo>
                  <a:lnTo>
                    <a:pt x="7622324" y="2591930"/>
                  </a:lnTo>
                  <a:lnTo>
                    <a:pt x="7623454" y="2592387"/>
                  </a:lnTo>
                  <a:lnTo>
                    <a:pt x="7626083" y="2592387"/>
                  </a:lnTo>
                  <a:lnTo>
                    <a:pt x="7627201" y="2591930"/>
                  </a:lnTo>
                  <a:lnTo>
                    <a:pt x="7629068" y="2590063"/>
                  </a:lnTo>
                  <a:lnTo>
                    <a:pt x="7629525" y="2588945"/>
                  </a:lnTo>
                  <a:lnTo>
                    <a:pt x="7629525" y="2586317"/>
                  </a:lnTo>
                  <a:close/>
                </a:path>
                <a:path w="14820900" h="2592704">
                  <a:moveTo>
                    <a:pt x="7629525" y="1725358"/>
                  </a:moveTo>
                  <a:lnTo>
                    <a:pt x="7629068" y="1724240"/>
                  </a:lnTo>
                  <a:lnTo>
                    <a:pt x="7627201" y="1722374"/>
                  </a:lnTo>
                  <a:lnTo>
                    <a:pt x="7626083" y="1721916"/>
                  </a:lnTo>
                  <a:lnTo>
                    <a:pt x="7623454" y="1721916"/>
                  </a:lnTo>
                  <a:lnTo>
                    <a:pt x="7622324" y="1722374"/>
                  </a:lnTo>
                  <a:lnTo>
                    <a:pt x="7620470" y="1724240"/>
                  </a:lnTo>
                  <a:lnTo>
                    <a:pt x="7620000" y="1725358"/>
                  </a:lnTo>
                  <a:lnTo>
                    <a:pt x="7620000" y="1727987"/>
                  </a:lnTo>
                  <a:lnTo>
                    <a:pt x="7620470" y="1729117"/>
                  </a:lnTo>
                  <a:lnTo>
                    <a:pt x="7622324" y="1730971"/>
                  </a:lnTo>
                  <a:lnTo>
                    <a:pt x="7623454" y="1731441"/>
                  </a:lnTo>
                  <a:lnTo>
                    <a:pt x="7626083" y="1731441"/>
                  </a:lnTo>
                  <a:lnTo>
                    <a:pt x="7627201" y="1730971"/>
                  </a:lnTo>
                  <a:lnTo>
                    <a:pt x="7629068" y="1729117"/>
                  </a:lnTo>
                  <a:lnTo>
                    <a:pt x="7629525" y="1727987"/>
                  </a:lnTo>
                  <a:lnTo>
                    <a:pt x="7629525" y="1725358"/>
                  </a:lnTo>
                  <a:close/>
                </a:path>
                <a:path w="14820900" h="2592704">
                  <a:moveTo>
                    <a:pt x="7629525" y="864412"/>
                  </a:moveTo>
                  <a:lnTo>
                    <a:pt x="7629068" y="863282"/>
                  </a:lnTo>
                  <a:lnTo>
                    <a:pt x="7627201" y="861428"/>
                  </a:lnTo>
                  <a:lnTo>
                    <a:pt x="7626083" y="860958"/>
                  </a:lnTo>
                  <a:lnTo>
                    <a:pt x="7623454" y="860958"/>
                  </a:lnTo>
                  <a:lnTo>
                    <a:pt x="7622324" y="861428"/>
                  </a:lnTo>
                  <a:lnTo>
                    <a:pt x="7620470" y="863282"/>
                  </a:lnTo>
                  <a:lnTo>
                    <a:pt x="7620000" y="864412"/>
                  </a:lnTo>
                  <a:lnTo>
                    <a:pt x="7620000" y="867041"/>
                  </a:lnTo>
                  <a:lnTo>
                    <a:pt x="7620470" y="868159"/>
                  </a:lnTo>
                  <a:lnTo>
                    <a:pt x="7622324" y="870026"/>
                  </a:lnTo>
                  <a:lnTo>
                    <a:pt x="7623454" y="870483"/>
                  </a:lnTo>
                  <a:lnTo>
                    <a:pt x="7626083" y="870483"/>
                  </a:lnTo>
                  <a:lnTo>
                    <a:pt x="7627201" y="870026"/>
                  </a:lnTo>
                  <a:lnTo>
                    <a:pt x="7629068" y="868159"/>
                  </a:lnTo>
                  <a:lnTo>
                    <a:pt x="7629525" y="867041"/>
                  </a:lnTo>
                  <a:lnTo>
                    <a:pt x="7629525" y="864412"/>
                  </a:lnTo>
                  <a:close/>
                </a:path>
                <a:path w="14820900" h="2592704">
                  <a:moveTo>
                    <a:pt x="7629525" y="3454"/>
                  </a:moveTo>
                  <a:lnTo>
                    <a:pt x="7629068" y="2336"/>
                  </a:lnTo>
                  <a:lnTo>
                    <a:pt x="7627201" y="469"/>
                  </a:lnTo>
                  <a:lnTo>
                    <a:pt x="7626083" y="0"/>
                  </a:lnTo>
                  <a:lnTo>
                    <a:pt x="7623454" y="0"/>
                  </a:lnTo>
                  <a:lnTo>
                    <a:pt x="7622324" y="469"/>
                  </a:lnTo>
                  <a:lnTo>
                    <a:pt x="7620470" y="2336"/>
                  </a:lnTo>
                  <a:lnTo>
                    <a:pt x="7620000" y="3454"/>
                  </a:lnTo>
                  <a:lnTo>
                    <a:pt x="7620000" y="6083"/>
                  </a:lnTo>
                  <a:lnTo>
                    <a:pt x="7620470" y="7200"/>
                  </a:lnTo>
                  <a:lnTo>
                    <a:pt x="7622324" y="9067"/>
                  </a:lnTo>
                  <a:lnTo>
                    <a:pt x="7623454" y="9525"/>
                  </a:lnTo>
                  <a:lnTo>
                    <a:pt x="7626083" y="9525"/>
                  </a:lnTo>
                  <a:lnTo>
                    <a:pt x="7627201" y="9067"/>
                  </a:lnTo>
                  <a:lnTo>
                    <a:pt x="7629068" y="7200"/>
                  </a:lnTo>
                  <a:lnTo>
                    <a:pt x="7629525" y="6083"/>
                  </a:lnTo>
                  <a:lnTo>
                    <a:pt x="7629525" y="3454"/>
                  </a:lnTo>
                  <a:close/>
                </a:path>
                <a:path w="14820900" h="2592704">
                  <a:moveTo>
                    <a:pt x="7677150" y="2586317"/>
                  </a:moveTo>
                  <a:lnTo>
                    <a:pt x="7676693" y="2585199"/>
                  </a:lnTo>
                  <a:lnTo>
                    <a:pt x="7674826" y="2583332"/>
                  </a:lnTo>
                  <a:lnTo>
                    <a:pt x="7673708" y="2582862"/>
                  </a:lnTo>
                  <a:lnTo>
                    <a:pt x="7671079" y="2582862"/>
                  </a:lnTo>
                  <a:lnTo>
                    <a:pt x="7669949" y="2583332"/>
                  </a:lnTo>
                  <a:lnTo>
                    <a:pt x="7668095" y="2585199"/>
                  </a:lnTo>
                  <a:lnTo>
                    <a:pt x="7667625" y="2586317"/>
                  </a:lnTo>
                  <a:lnTo>
                    <a:pt x="7667625" y="2588945"/>
                  </a:lnTo>
                  <a:lnTo>
                    <a:pt x="7668095" y="2590063"/>
                  </a:lnTo>
                  <a:lnTo>
                    <a:pt x="7669949" y="2591930"/>
                  </a:lnTo>
                  <a:lnTo>
                    <a:pt x="7671079" y="2592387"/>
                  </a:lnTo>
                  <a:lnTo>
                    <a:pt x="7673708" y="2592387"/>
                  </a:lnTo>
                  <a:lnTo>
                    <a:pt x="7674826" y="2591930"/>
                  </a:lnTo>
                  <a:lnTo>
                    <a:pt x="7676693" y="2590063"/>
                  </a:lnTo>
                  <a:lnTo>
                    <a:pt x="7677150" y="2588945"/>
                  </a:lnTo>
                  <a:lnTo>
                    <a:pt x="7677150" y="2586317"/>
                  </a:lnTo>
                  <a:close/>
                </a:path>
                <a:path w="14820900" h="2592704">
                  <a:moveTo>
                    <a:pt x="7677150" y="1725358"/>
                  </a:moveTo>
                  <a:lnTo>
                    <a:pt x="7676693" y="1724240"/>
                  </a:lnTo>
                  <a:lnTo>
                    <a:pt x="7674826" y="1722374"/>
                  </a:lnTo>
                  <a:lnTo>
                    <a:pt x="7673708" y="1721916"/>
                  </a:lnTo>
                  <a:lnTo>
                    <a:pt x="7671079" y="1721916"/>
                  </a:lnTo>
                  <a:lnTo>
                    <a:pt x="7669949" y="1722374"/>
                  </a:lnTo>
                  <a:lnTo>
                    <a:pt x="7668095" y="1724240"/>
                  </a:lnTo>
                  <a:lnTo>
                    <a:pt x="7667625" y="1725358"/>
                  </a:lnTo>
                  <a:lnTo>
                    <a:pt x="7667625" y="1727987"/>
                  </a:lnTo>
                  <a:lnTo>
                    <a:pt x="7668095" y="1729117"/>
                  </a:lnTo>
                  <a:lnTo>
                    <a:pt x="7669949" y="1730971"/>
                  </a:lnTo>
                  <a:lnTo>
                    <a:pt x="7671079" y="1731441"/>
                  </a:lnTo>
                  <a:lnTo>
                    <a:pt x="7673708" y="1731441"/>
                  </a:lnTo>
                  <a:lnTo>
                    <a:pt x="7674826" y="1730971"/>
                  </a:lnTo>
                  <a:lnTo>
                    <a:pt x="7676693" y="1729117"/>
                  </a:lnTo>
                  <a:lnTo>
                    <a:pt x="7677150" y="1727987"/>
                  </a:lnTo>
                  <a:lnTo>
                    <a:pt x="7677150" y="1725358"/>
                  </a:lnTo>
                  <a:close/>
                </a:path>
                <a:path w="14820900" h="2592704">
                  <a:moveTo>
                    <a:pt x="7677150" y="864412"/>
                  </a:moveTo>
                  <a:lnTo>
                    <a:pt x="7676693" y="863282"/>
                  </a:lnTo>
                  <a:lnTo>
                    <a:pt x="7674826" y="861428"/>
                  </a:lnTo>
                  <a:lnTo>
                    <a:pt x="7673708" y="860958"/>
                  </a:lnTo>
                  <a:lnTo>
                    <a:pt x="7671079" y="860958"/>
                  </a:lnTo>
                  <a:lnTo>
                    <a:pt x="7669949" y="861428"/>
                  </a:lnTo>
                  <a:lnTo>
                    <a:pt x="7668095" y="863282"/>
                  </a:lnTo>
                  <a:lnTo>
                    <a:pt x="7667625" y="864412"/>
                  </a:lnTo>
                  <a:lnTo>
                    <a:pt x="7667625" y="867041"/>
                  </a:lnTo>
                  <a:lnTo>
                    <a:pt x="7668095" y="868159"/>
                  </a:lnTo>
                  <a:lnTo>
                    <a:pt x="7669949" y="870026"/>
                  </a:lnTo>
                  <a:lnTo>
                    <a:pt x="7671079" y="870483"/>
                  </a:lnTo>
                  <a:lnTo>
                    <a:pt x="7673708" y="870483"/>
                  </a:lnTo>
                  <a:lnTo>
                    <a:pt x="7674826" y="870026"/>
                  </a:lnTo>
                  <a:lnTo>
                    <a:pt x="7676693" y="868159"/>
                  </a:lnTo>
                  <a:lnTo>
                    <a:pt x="7677150" y="867041"/>
                  </a:lnTo>
                  <a:lnTo>
                    <a:pt x="7677150" y="864412"/>
                  </a:lnTo>
                  <a:close/>
                </a:path>
                <a:path w="14820900" h="2592704">
                  <a:moveTo>
                    <a:pt x="7677150" y="3454"/>
                  </a:moveTo>
                  <a:lnTo>
                    <a:pt x="7676693" y="2336"/>
                  </a:lnTo>
                  <a:lnTo>
                    <a:pt x="7674826" y="469"/>
                  </a:lnTo>
                  <a:lnTo>
                    <a:pt x="7673708" y="0"/>
                  </a:lnTo>
                  <a:lnTo>
                    <a:pt x="7671079" y="0"/>
                  </a:lnTo>
                  <a:lnTo>
                    <a:pt x="7669949" y="469"/>
                  </a:lnTo>
                  <a:lnTo>
                    <a:pt x="7668095" y="2336"/>
                  </a:lnTo>
                  <a:lnTo>
                    <a:pt x="7667625" y="3454"/>
                  </a:lnTo>
                  <a:lnTo>
                    <a:pt x="7667625" y="6083"/>
                  </a:lnTo>
                  <a:lnTo>
                    <a:pt x="7668095" y="7200"/>
                  </a:lnTo>
                  <a:lnTo>
                    <a:pt x="7669949" y="9067"/>
                  </a:lnTo>
                  <a:lnTo>
                    <a:pt x="7671079" y="9525"/>
                  </a:lnTo>
                  <a:lnTo>
                    <a:pt x="7673708" y="9525"/>
                  </a:lnTo>
                  <a:lnTo>
                    <a:pt x="7674826" y="9067"/>
                  </a:lnTo>
                  <a:lnTo>
                    <a:pt x="7676693" y="7200"/>
                  </a:lnTo>
                  <a:lnTo>
                    <a:pt x="7677150" y="6083"/>
                  </a:lnTo>
                  <a:lnTo>
                    <a:pt x="7677150" y="3454"/>
                  </a:lnTo>
                  <a:close/>
                </a:path>
                <a:path w="14820900" h="2592704">
                  <a:moveTo>
                    <a:pt x="7724775" y="2586317"/>
                  </a:moveTo>
                  <a:lnTo>
                    <a:pt x="7724318" y="2585199"/>
                  </a:lnTo>
                  <a:lnTo>
                    <a:pt x="7722451" y="2583332"/>
                  </a:lnTo>
                  <a:lnTo>
                    <a:pt x="7721333" y="2582862"/>
                  </a:lnTo>
                  <a:lnTo>
                    <a:pt x="7718704" y="2582862"/>
                  </a:lnTo>
                  <a:lnTo>
                    <a:pt x="7717574" y="2583332"/>
                  </a:lnTo>
                  <a:lnTo>
                    <a:pt x="7715720" y="2585199"/>
                  </a:lnTo>
                  <a:lnTo>
                    <a:pt x="7715250" y="2586317"/>
                  </a:lnTo>
                  <a:lnTo>
                    <a:pt x="7715250" y="2588945"/>
                  </a:lnTo>
                  <a:lnTo>
                    <a:pt x="7715720" y="2590063"/>
                  </a:lnTo>
                  <a:lnTo>
                    <a:pt x="7717574" y="2591930"/>
                  </a:lnTo>
                  <a:lnTo>
                    <a:pt x="7718704" y="2592387"/>
                  </a:lnTo>
                  <a:lnTo>
                    <a:pt x="7721333" y="2592387"/>
                  </a:lnTo>
                  <a:lnTo>
                    <a:pt x="7722451" y="2591930"/>
                  </a:lnTo>
                  <a:lnTo>
                    <a:pt x="7724318" y="2590063"/>
                  </a:lnTo>
                  <a:lnTo>
                    <a:pt x="7724775" y="2588945"/>
                  </a:lnTo>
                  <a:lnTo>
                    <a:pt x="7724775" y="2586317"/>
                  </a:lnTo>
                  <a:close/>
                </a:path>
                <a:path w="14820900" h="2592704">
                  <a:moveTo>
                    <a:pt x="7724775" y="1725358"/>
                  </a:moveTo>
                  <a:lnTo>
                    <a:pt x="7724318" y="1724240"/>
                  </a:lnTo>
                  <a:lnTo>
                    <a:pt x="7722451" y="1722374"/>
                  </a:lnTo>
                  <a:lnTo>
                    <a:pt x="7721333" y="1721916"/>
                  </a:lnTo>
                  <a:lnTo>
                    <a:pt x="7718704" y="1721916"/>
                  </a:lnTo>
                  <a:lnTo>
                    <a:pt x="7717574" y="1722374"/>
                  </a:lnTo>
                  <a:lnTo>
                    <a:pt x="7715720" y="1724240"/>
                  </a:lnTo>
                  <a:lnTo>
                    <a:pt x="7715250" y="1725358"/>
                  </a:lnTo>
                  <a:lnTo>
                    <a:pt x="7715250" y="1727987"/>
                  </a:lnTo>
                  <a:lnTo>
                    <a:pt x="7715720" y="1729117"/>
                  </a:lnTo>
                  <a:lnTo>
                    <a:pt x="7717574" y="1730971"/>
                  </a:lnTo>
                  <a:lnTo>
                    <a:pt x="7718704" y="1731441"/>
                  </a:lnTo>
                  <a:lnTo>
                    <a:pt x="7721333" y="1731441"/>
                  </a:lnTo>
                  <a:lnTo>
                    <a:pt x="7722451" y="1730971"/>
                  </a:lnTo>
                  <a:lnTo>
                    <a:pt x="7724318" y="1729117"/>
                  </a:lnTo>
                  <a:lnTo>
                    <a:pt x="7724775" y="1727987"/>
                  </a:lnTo>
                  <a:lnTo>
                    <a:pt x="7724775" y="1725358"/>
                  </a:lnTo>
                  <a:close/>
                </a:path>
                <a:path w="14820900" h="2592704">
                  <a:moveTo>
                    <a:pt x="7724775" y="864412"/>
                  </a:moveTo>
                  <a:lnTo>
                    <a:pt x="7724318" y="863282"/>
                  </a:lnTo>
                  <a:lnTo>
                    <a:pt x="7722451" y="861428"/>
                  </a:lnTo>
                  <a:lnTo>
                    <a:pt x="7721333" y="860958"/>
                  </a:lnTo>
                  <a:lnTo>
                    <a:pt x="7718704" y="860958"/>
                  </a:lnTo>
                  <a:lnTo>
                    <a:pt x="7717574" y="861428"/>
                  </a:lnTo>
                  <a:lnTo>
                    <a:pt x="7715720" y="863282"/>
                  </a:lnTo>
                  <a:lnTo>
                    <a:pt x="7715250" y="864412"/>
                  </a:lnTo>
                  <a:lnTo>
                    <a:pt x="7715250" y="867041"/>
                  </a:lnTo>
                  <a:lnTo>
                    <a:pt x="7715720" y="868159"/>
                  </a:lnTo>
                  <a:lnTo>
                    <a:pt x="7717574" y="870026"/>
                  </a:lnTo>
                  <a:lnTo>
                    <a:pt x="7718704" y="870483"/>
                  </a:lnTo>
                  <a:lnTo>
                    <a:pt x="7721333" y="870483"/>
                  </a:lnTo>
                  <a:lnTo>
                    <a:pt x="7722451" y="870026"/>
                  </a:lnTo>
                  <a:lnTo>
                    <a:pt x="7724318" y="868159"/>
                  </a:lnTo>
                  <a:lnTo>
                    <a:pt x="7724775" y="867041"/>
                  </a:lnTo>
                  <a:lnTo>
                    <a:pt x="7724775" y="864412"/>
                  </a:lnTo>
                  <a:close/>
                </a:path>
                <a:path w="14820900" h="2592704">
                  <a:moveTo>
                    <a:pt x="7724775" y="3454"/>
                  </a:moveTo>
                  <a:lnTo>
                    <a:pt x="7724318" y="2336"/>
                  </a:lnTo>
                  <a:lnTo>
                    <a:pt x="7722451" y="469"/>
                  </a:lnTo>
                  <a:lnTo>
                    <a:pt x="7721333" y="0"/>
                  </a:lnTo>
                  <a:lnTo>
                    <a:pt x="7718704" y="0"/>
                  </a:lnTo>
                  <a:lnTo>
                    <a:pt x="7717574" y="469"/>
                  </a:lnTo>
                  <a:lnTo>
                    <a:pt x="7715720" y="2336"/>
                  </a:lnTo>
                  <a:lnTo>
                    <a:pt x="7715250" y="3454"/>
                  </a:lnTo>
                  <a:lnTo>
                    <a:pt x="7715250" y="6083"/>
                  </a:lnTo>
                  <a:lnTo>
                    <a:pt x="7715720" y="7200"/>
                  </a:lnTo>
                  <a:lnTo>
                    <a:pt x="7717574" y="9067"/>
                  </a:lnTo>
                  <a:lnTo>
                    <a:pt x="7718704" y="9525"/>
                  </a:lnTo>
                  <a:lnTo>
                    <a:pt x="7721333" y="9525"/>
                  </a:lnTo>
                  <a:lnTo>
                    <a:pt x="7722451" y="9067"/>
                  </a:lnTo>
                  <a:lnTo>
                    <a:pt x="7724318" y="7200"/>
                  </a:lnTo>
                  <a:lnTo>
                    <a:pt x="7724775" y="6083"/>
                  </a:lnTo>
                  <a:lnTo>
                    <a:pt x="7724775" y="3454"/>
                  </a:lnTo>
                  <a:close/>
                </a:path>
                <a:path w="14820900" h="2592704">
                  <a:moveTo>
                    <a:pt x="7772400" y="2586317"/>
                  </a:moveTo>
                  <a:lnTo>
                    <a:pt x="7771943" y="2585199"/>
                  </a:lnTo>
                  <a:lnTo>
                    <a:pt x="7770076" y="2583332"/>
                  </a:lnTo>
                  <a:lnTo>
                    <a:pt x="7768958" y="2582862"/>
                  </a:lnTo>
                  <a:lnTo>
                    <a:pt x="7766329" y="2582862"/>
                  </a:lnTo>
                  <a:lnTo>
                    <a:pt x="7765199" y="2583332"/>
                  </a:lnTo>
                  <a:lnTo>
                    <a:pt x="7763345" y="2585199"/>
                  </a:lnTo>
                  <a:lnTo>
                    <a:pt x="7762875" y="2586317"/>
                  </a:lnTo>
                  <a:lnTo>
                    <a:pt x="7762875" y="2588945"/>
                  </a:lnTo>
                  <a:lnTo>
                    <a:pt x="7763345" y="2590063"/>
                  </a:lnTo>
                  <a:lnTo>
                    <a:pt x="7765199" y="2591930"/>
                  </a:lnTo>
                  <a:lnTo>
                    <a:pt x="7766329" y="2592387"/>
                  </a:lnTo>
                  <a:lnTo>
                    <a:pt x="7768958" y="2592387"/>
                  </a:lnTo>
                  <a:lnTo>
                    <a:pt x="7770076" y="2591930"/>
                  </a:lnTo>
                  <a:lnTo>
                    <a:pt x="7771943" y="2590063"/>
                  </a:lnTo>
                  <a:lnTo>
                    <a:pt x="7772400" y="2588945"/>
                  </a:lnTo>
                  <a:lnTo>
                    <a:pt x="7772400" y="2586317"/>
                  </a:lnTo>
                  <a:close/>
                </a:path>
                <a:path w="14820900" h="2592704">
                  <a:moveTo>
                    <a:pt x="7772400" y="1725358"/>
                  </a:moveTo>
                  <a:lnTo>
                    <a:pt x="7771943" y="1724240"/>
                  </a:lnTo>
                  <a:lnTo>
                    <a:pt x="7770076" y="1722374"/>
                  </a:lnTo>
                  <a:lnTo>
                    <a:pt x="7768958" y="1721916"/>
                  </a:lnTo>
                  <a:lnTo>
                    <a:pt x="7766329" y="1721916"/>
                  </a:lnTo>
                  <a:lnTo>
                    <a:pt x="7765199" y="1722374"/>
                  </a:lnTo>
                  <a:lnTo>
                    <a:pt x="7763345" y="1724240"/>
                  </a:lnTo>
                  <a:lnTo>
                    <a:pt x="7762875" y="1725358"/>
                  </a:lnTo>
                  <a:lnTo>
                    <a:pt x="7762875" y="1727987"/>
                  </a:lnTo>
                  <a:lnTo>
                    <a:pt x="7763345" y="1729117"/>
                  </a:lnTo>
                  <a:lnTo>
                    <a:pt x="7765199" y="1730971"/>
                  </a:lnTo>
                  <a:lnTo>
                    <a:pt x="7766329" y="1731441"/>
                  </a:lnTo>
                  <a:lnTo>
                    <a:pt x="7768958" y="1731441"/>
                  </a:lnTo>
                  <a:lnTo>
                    <a:pt x="7770076" y="1730971"/>
                  </a:lnTo>
                  <a:lnTo>
                    <a:pt x="7771943" y="1729117"/>
                  </a:lnTo>
                  <a:lnTo>
                    <a:pt x="7772400" y="1727987"/>
                  </a:lnTo>
                  <a:lnTo>
                    <a:pt x="7772400" y="1725358"/>
                  </a:lnTo>
                  <a:close/>
                </a:path>
                <a:path w="14820900" h="2592704">
                  <a:moveTo>
                    <a:pt x="7772400" y="864412"/>
                  </a:moveTo>
                  <a:lnTo>
                    <a:pt x="7771943" y="863282"/>
                  </a:lnTo>
                  <a:lnTo>
                    <a:pt x="7770076" y="861428"/>
                  </a:lnTo>
                  <a:lnTo>
                    <a:pt x="7768958" y="860958"/>
                  </a:lnTo>
                  <a:lnTo>
                    <a:pt x="7766329" y="860958"/>
                  </a:lnTo>
                  <a:lnTo>
                    <a:pt x="7765199" y="861428"/>
                  </a:lnTo>
                  <a:lnTo>
                    <a:pt x="7763345" y="863282"/>
                  </a:lnTo>
                  <a:lnTo>
                    <a:pt x="7762875" y="864412"/>
                  </a:lnTo>
                  <a:lnTo>
                    <a:pt x="7762875" y="867041"/>
                  </a:lnTo>
                  <a:lnTo>
                    <a:pt x="7763345" y="868159"/>
                  </a:lnTo>
                  <a:lnTo>
                    <a:pt x="7765199" y="870026"/>
                  </a:lnTo>
                  <a:lnTo>
                    <a:pt x="7766329" y="870483"/>
                  </a:lnTo>
                  <a:lnTo>
                    <a:pt x="7768958" y="870483"/>
                  </a:lnTo>
                  <a:lnTo>
                    <a:pt x="7770076" y="870026"/>
                  </a:lnTo>
                  <a:lnTo>
                    <a:pt x="7771943" y="868159"/>
                  </a:lnTo>
                  <a:lnTo>
                    <a:pt x="7772400" y="867041"/>
                  </a:lnTo>
                  <a:lnTo>
                    <a:pt x="7772400" y="864412"/>
                  </a:lnTo>
                  <a:close/>
                </a:path>
                <a:path w="14820900" h="2592704">
                  <a:moveTo>
                    <a:pt x="7772400" y="3454"/>
                  </a:moveTo>
                  <a:lnTo>
                    <a:pt x="7771943" y="2336"/>
                  </a:lnTo>
                  <a:lnTo>
                    <a:pt x="7770076" y="469"/>
                  </a:lnTo>
                  <a:lnTo>
                    <a:pt x="7768958" y="0"/>
                  </a:lnTo>
                  <a:lnTo>
                    <a:pt x="7766329" y="0"/>
                  </a:lnTo>
                  <a:lnTo>
                    <a:pt x="7765199" y="469"/>
                  </a:lnTo>
                  <a:lnTo>
                    <a:pt x="7763345" y="2336"/>
                  </a:lnTo>
                  <a:lnTo>
                    <a:pt x="7762875" y="3454"/>
                  </a:lnTo>
                  <a:lnTo>
                    <a:pt x="7762875" y="6083"/>
                  </a:lnTo>
                  <a:lnTo>
                    <a:pt x="7763345" y="7200"/>
                  </a:lnTo>
                  <a:lnTo>
                    <a:pt x="7765199" y="9067"/>
                  </a:lnTo>
                  <a:lnTo>
                    <a:pt x="7766329" y="9525"/>
                  </a:lnTo>
                  <a:lnTo>
                    <a:pt x="7768958" y="9525"/>
                  </a:lnTo>
                  <a:lnTo>
                    <a:pt x="7770076" y="9067"/>
                  </a:lnTo>
                  <a:lnTo>
                    <a:pt x="7771943" y="7200"/>
                  </a:lnTo>
                  <a:lnTo>
                    <a:pt x="7772400" y="6083"/>
                  </a:lnTo>
                  <a:lnTo>
                    <a:pt x="7772400" y="3454"/>
                  </a:lnTo>
                  <a:close/>
                </a:path>
                <a:path w="14820900" h="2592704">
                  <a:moveTo>
                    <a:pt x="7820025" y="2586317"/>
                  </a:moveTo>
                  <a:lnTo>
                    <a:pt x="7819568" y="2585199"/>
                  </a:lnTo>
                  <a:lnTo>
                    <a:pt x="7817701" y="2583332"/>
                  </a:lnTo>
                  <a:lnTo>
                    <a:pt x="7816583" y="2582862"/>
                  </a:lnTo>
                  <a:lnTo>
                    <a:pt x="7813954" y="2582862"/>
                  </a:lnTo>
                  <a:lnTo>
                    <a:pt x="7812824" y="2583332"/>
                  </a:lnTo>
                  <a:lnTo>
                    <a:pt x="7810970" y="2585199"/>
                  </a:lnTo>
                  <a:lnTo>
                    <a:pt x="7810500" y="2586317"/>
                  </a:lnTo>
                  <a:lnTo>
                    <a:pt x="7810500" y="2588945"/>
                  </a:lnTo>
                  <a:lnTo>
                    <a:pt x="7810970" y="2590063"/>
                  </a:lnTo>
                  <a:lnTo>
                    <a:pt x="7812824" y="2591930"/>
                  </a:lnTo>
                  <a:lnTo>
                    <a:pt x="7813954" y="2592387"/>
                  </a:lnTo>
                  <a:lnTo>
                    <a:pt x="7816583" y="2592387"/>
                  </a:lnTo>
                  <a:lnTo>
                    <a:pt x="7817701" y="2591930"/>
                  </a:lnTo>
                  <a:lnTo>
                    <a:pt x="7819568" y="2590063"/>
                  </a:lnTo>
                  <a:lnTo>
                    <a:pt x="7820025" y="2588945"/>
                  </a:lnTo>
                  <a:lnTo>
                    <a:pt x="7820025" y="2586317"/>
                  </a:lnTo>
                  <a:close/>
                </a:path>
                <a:path w="14820900" h="2592704">
                  <a:moveTo>
                    <a:pt x="7820025" y="1725358"/>
                  </a:moveTo>
                  <a:lnTo>
                    <a:pt x="7819568" y="1724240"/>
                  </a:lnTo>
                  <a:lnTo>
                    <a:pt x="7817701" y="1722374"/>
                  </a:lnTo>
                  <a:lnTo>
                    <a:pt x="7816583" y="1721916"/>
                  </a:lnTo>
                  <a:lnTo>
                    <a:pt x="7813954" y="1721916"/>
                  </a:lnTo>
                  <a:lnTo>
                    <a:pt x="7812824" y="1722374"/>
                  </a:lnTo>
                  <a:lnTo>
                    <a:pt x="7810970" y="1724240"/>
                  </a:lnTo>
                  <a:lnTo>
                    <a:pt x="7810500" y="1725358"/>
                  </a:lnTo>
                  <a:lnTo>
                    <a:pt x="7810500" y="1727987"/>
                  </a:lnTo>
                  <a:lnTo>
                    <a:pt x="7810970" y="1729117"/>
                  </a:lnTo>
                  <a:lnTo>
                    <a:pt x="7812824" y="1730971"/>
                  </a:lnTo>
                  <a:lnTo>
                    <a:pt x="7813954" y="1731441"/>
                  </a:lnTo>
                  <a:lnTo>
                    <a:pt x="7816583" y="1731441"/>
                  </a:lnTo>
                  <a:lnTo>
                    <a:pt x="7817701" y="1730971"/>
                  </a:lnTo>
                  <a:lnTo>
                    <a:pt x="7819568" y="1729117"/>
                  </a:lnTo>
                  <a:lnTo>
                    <a:pt x="7820025" y="1727987"/>
                  </a:lnTo>
                  <a:lnTo>
                    <a:pt x="7820025" y="1725358"/>
                  </a:lnTo>
                  <a:close/>
                </a:path>
                <a:path w="14820900" h="2592704">
                  <a:moveTo>
                    <a:pt x="7820025" y="864412"/>
                  </a:moveTo>
                  <a:lnTo>
                    <a:pt x="7819568" y="863282"/>
                  </a:lnTo>
                  <a:lnTo>
                    <a:pt x="7817701" y="861428"/>
                  </a:lnTo>
                  <a:lnTo>
                    <a:pt x="7816583" y="860958"/>
                  </a:lnTo>
                  <a:lnTo>
                    <a:pt x="7813954" y="860958"/>
                  </a:lnTo>
                  <a:lnTo>
                    <a:pt x="7812824" y="861428"/>
                  </a:lnTo>
                  <a:lnTo>
                    <a:pt x="7810970" y="863282"/>
                  </a:lnTo>
                  <a:lnTo>
                    <a:pt x="7810500" y="864412"/>
                  </a:lnTo>
                  <a:lnTo>
                    <a:pt x="7810500" y="867041"/>
                  </a:lnTo>
                  <a:lnTo>
                    <a:pt x="7810970" y="868159"/>
                  </a:lnTo>
                  <a:lnTo>
                    <a:pt x="7812824" y="870026"/>
                  </a:lnTo>
                  <a:lnTo>
                    <a:pt x="7813954" y="870483"/>
                  </a:lnTo>
                  <a:lnTo>
                    <a:pt x="7816583" y="870483"/>
                  </a:lnTo>
                  <a:lnTo>
                    <a:pt x="7817701" y="870026"/>
                  </a:lnTo>
                  <a:lnTo>
                    <a:pt x="7819568" y="868159"/>
                  </a:lnTo>
                  <a:lnTo>
                    <a:pt x="7820025" y="867041"/>
                  </a:lnTo>
                  <a:lnTo>
                    <a:pt x="7820025" y="864412"/>
                  </a:lnTo>
                  <a:close/>
                </a:path>
                <a:path w="14820900" h="2592704">
                  <a:moveTo>
                    <a:pt x="7820025" y="3454"/>
                  </a:moveTo>
                  <a:lnTo>
                    <a:pt x="7819568" y="2336"/>
                  </a:lnTo>
                  <a:lnTo>
                    <a:pt x="7817701" y="469"/>
                  </a:lnTo>
                  <a:lnTo>
                    <a:pt x="7816583" y="0"/>
                  </a:lnTo>
                  <a:lnTo>
                    <a:pt x="7813954" y="0"/>
                  </a:lnTo>
                  <a:lnTo>
                    <a:pt x="7812824" y="469"/>
                  </a:lnTo>
                  <a:lnTo>
                    <a:pt x="7810970" y="2336"/>
                  </a:lnTo>
                  <a:lnTo>
                    <a:pt x="7810500" y="3454"/>
                  </a:lnTo>
                  <a:lnTo>
                    <a:pt x="7810500" y="6083"/>
                  </a:lnTo>
                  <a:lnTo>
                    <a:pt x="7810970" y="7200"/>
                  </a:lnTo>
                  <a:lnTo>
                    <a:pt x="7812824" y="9067"/>
                  </a:lnTo>
                  <a:lnTo>
                    <a:pt x="7813954" y="9525"/>
                  </a:lnTo>
                  <a:lnTo>
                    <a:pt x="7816583" y="9525"/>
                  </a:lnTo>
                  <a:lnTo>
                    <a:pt x="7817701" y="9067"/>
                  </a:lnTo>
                  <a:lnTo>
                    <a:pt x="7819568" y="7200"/>
                  </a:lnTo>
                  <a:lnTo>
                    <a:pt x="7820025" y="6083"/>
                  </a:lnTo>
                  <a:lnTo>
                    <a:pt x="7820025" y="3454"/>
                  </a:lnTo>
                  <a:close/>
                </a:path>
                <a:path w="14820900" h="2592704">
                  <a:moveTo>
                    <a:pt x="7867650" y="2586317"/>
                  </a:moveTo>
                  <a:lnTo>
                    <a:pt x="7867193" y="2585199"/>
                  </a:lnTo>
                  <a:lnTo>
                    <a:pt x="7865326" y="2583332"/>
                  </a:lnTo>
                  <a:lnTo>
                    <a:pt x="7864208" y="2582862"/>
                  </a:lnTo>
                  <a:lnTo>
                    <a:pt x="7861579" y="2582862"/>
                  </a:lnTo>
                  <a:lnTo>
                    <a:pt x="7860449" y="2583332"/>
                  </a:lnTo>
                  <a:lnTo>
                    <a:pt x="7858595" y="2585199"/>
                  </a:lnTo>
                  <a:lnTo>
                    <a:pt x="7858125" y="2586317"/>
                  </a:lnTo>
                  <a:lnTo>
                    <a:pt x="7858125" y="2588945"/>
                  </a:lnTo>
                  <a:lnTo>
                    <a:pt x="7858595" y="2590063"/>
                  </a:lnTo>
                  <a:lnTo>
                    <a:pt x="7860449" y="2591930"/>
                  </a:lnTo>
                  <a:lnTo>
                    <a:pt x="7861579" y="2592387"/>
                  </a:lnTo>
                  <a:lnTo>
                    <a:pt x="7864208" y="2592387"/>
                  </a:lnTo>
                  <a:lnTo>
                    <a:pt x="7865326" y="2591930"/>
                  </a:lnTo>
                  <a:lnTo>
                    <a:pt x="7867193" y="2590063"/>
                  </a:lnTo>
                  <a:lnTo>
                    <a:pt x="7867650" y="2588945"/>
                  </a:lnTo>
                  <a:lnTo>
                    <a:pt x="7867650" y="2586317"/>
                  </a:lnTo>
                  <a:close/>
                </a:path>
                <a:path w="14820900" h="2592704">
                  <a:moveTo>
                    <a:pt x="7867650" y="1725358"/>
                  </a:moveTo>
                  <a:lnTo>
                    <a:pt x="7867193" y="1724240"/>
                  </a:lnTo>
                  <a:lnTo>
                    <a:pt x="7865326" y="1722374"/>
                  </a:lnTo>
                  <a:lnTo>
                    <a:pt x="7864208" y="1721916"/>
                  </a:lnTo>
                  <a:lnTo>
                    <a:pt x="7861579" y="1721916"/>
                  </a:lnTo>
                  <a:lnTo>
                    <a:pt x="7860449" y="1722374"/>
                  </a:lnTo>
                  <a:lnTo>
                    <a:pt x="7858595" y="1724240"/>
                  </a:lnTo>
                  <a:lnTo>
                    <a:pt x="7858125" y="1725358"/>
                  </a:lnTo>
                  <a:lnTo>
                    <a:pt x="7858125" y="1727987"/>
                  </a:lnTo>
                  <a:lnTo>
                    <a:pt x="7858595" y="1729117"/>
                  </a:lnTo>
                  <a:lnTo>
                    <a:pt x="7860449" y="1730971"/>
                  </a:lnTo>
                  <a:lnTo>
                    <a:pt x="7861579" y="1731441"/>
                  </a:lnTo>
                  <a:lnTo>
                    <a:pt x="7864208" y="1731441"/>
                  </a:lnTo>
                  <a:lnTo>
                    <a:pt x="7865326" y="1730971"/>
                  </a:lnTo>
                  <a:lnTo>
                    <a:pt x="7867193" y="1729117"/>
                  </a:lnTo>
                  <a:lnTo>
                    <a:pt x="7867650" y="1727987"/>
                  </a:lnTo>
                  <a:lnTo>
                    <a:pt x="7867650" y="1725358"/>
                  </a:lnTo>
                  <a:close/>
                </a:path>
                <a:path w="14820900" h="2592704">
                  <a:moveTo>
                    <a:pt x="7867650" y="864412"/>
                  </a:moveTo>
                  <a:lnTo>
                    <a:pt x="7867193" y="863282"/>
                  </a:lnTo>
                  <a:lnTo>
                    <a:pt x="7865326" y="861428"/>
                  </a:lnTo>
                  <a:lnTo>
                    <a:pt x="7864208" y="860958"/>
                  </a:lnTo>
                  <a:lnTo>
                    <a:pt x="7861579" y="860958"/>
                  </a:lnTo>
                  <a:lnTo>
                    <a:pt x="7860449" y="861428"/>
                  </a:lnTo>
                  <a:lnTo>
                    <a:pt x="7858595" y="863282"/>
                  </a:lnTo>
                  <a:lnTo>
                    <a:pt x="7858125" y="864412"/>
                  </a:lnTo>
                  <a:lnTo>
                    <a:pt x="7858125" y="867041"/>
                  </a:lnTo>
                  <a:lnTo>
                    <a:pt x="7858595" y="868159"/>
                  </a:lnTo>
                  <a:lnTo>
                    <a:pt x="7860449" y="870026"/>
                  </a:lnTo>
                  <a:lnTo>
                    <a:pt x="7861579" y="870483"/>
                  </a:lnTo>
                  <a:lnTo>
                    <a:pt x="7864208" y="870483"/>
                  </a:lnTo>
                  <a:lnTo>
                    <a:pt x="7865326" y="870026"/>
                  </a:lnTo>
                  <a:lnTo>
                    <a:pt x="7867193" y="868159"/>
                  </a:lnTo>
                  <a:lnTo>
                    <a:pt x="7867650" y="867041"/>
                  </a:lnTo>
                  <a:lnTo>
                    <a:pt x="7867650" y="864412"/>
                  </a:lnTo>
                  <a:close/>
                </a:path>
                <a:path w="14820900" h="2592704">
                  <a:moveTo>
                    <a:pt x="7867650" y="3454"/>
                  </a:moveTo>
                  <a:lnTo>
                    <a:pt x="7867193" y="2336"/>
                  </a:lnTo>
                  <a:lnTo>
                    <a:pt x="7865326" y="469"/>
                  </a:lnTo>
                  <a:lnTo>
                    <a:pt x="7864208" y="0"/>
                  </a:lnTo>
                  <a:lnTo>
                    <a:pt x="7861579" y="0"/>
                  </a:lnTo>
                  <a:lnTo>
                    <a:pt x="7860449" y="469"/>
                  </a:lnTo>
                  <a:lnTo>
                    <a:pt x="7858595" y="2336"/>
                  </a:lnTo>
                  <a:lnTo>
                    <a:pt x="7858125" y="3454"/>
                  </a:lnTo>
                  <a:lnTo>
                    <a:pt x="7858125" y="6083"/>
                  </a:lnTo>
                  <a:lnTo>
                    <a:pt x="7858595" y="7200"/>
                  </a:lnTo>
                  <a:lnTo>
                    <a:pt x="7860449" y="9067"/>
                  </a:lnTo>
                  <a:lnTo>
                    <a:pt x="7861579" y="9525"/>
                  </a:lnTo>
                  <a:lnTo>
                    <a:pt x="7864208" y="9525"/>
                  </a:lnTo>
                  <a:lnTo>
                    <a:pt x="7865326" y="9067"/>
                  </a:lnTo>
                  <a:lnTo>
                    <a:pt x="7867193" y="7200"/>
                  </a:lnTo>
                  <a:lnTo>
                    <a:pt x="7867650" y="6083"/>
                  </a:lnTo>
                  <a:lnTo>
                    <a:pt x="7867650" y="3454"/>
                  </a:lnTo>
                  <a:close/>
                </a:path>
                <a:path w="14820900" h="2592704">
                  <a:moveTo>
                    <a:pt x="7915275" y="2586317"/>
                  </a:moveTo>
                  <a:lnTo>
                    <a:pt x="7914818" y="2585199"/>
                  </a:lnTo>
                  <a:lnTo>
                    <a:pt x="7912951" y="2583332"/>
                  </a:lnTo>
                  <a:lnTo>
                    <a:pt x="7911833" y="2582862"/>
                  </a:lnTo>
                  <a:lnTo>
                    <a:pt x="7909204" y="2582862"/>
                  </a:lnTo>
                  <a:lnTo>
                    <a:pt x="7908074" y="2583332"/>
                  </a:lnTo>
                  <a:lnTo>
                    <a:pt x="7906220" y="2585199"/>
                  </a:lnTo>
                  <a:lnTo>
                    <a:pt x="7905750" y="2586317"/>
                  </a:lnTo>
                  <a:lnTo>
                    <a:pt x="7905750" y="2588945"/>
                  </a:lnTo>
                  <a:lnTo>
                    <a:pt x="7906220" y="2590063"/>
                  </a:lnTo>
                  <a:lnTo>
                    <a:pt x="7908074" y="2591930"/>
                  </a:lnTo>
                  <a:lnTo>
                    <a:pt x="7909204" y="2592387"/>
                  </a:lnTo>
                  <a:lnTo>
                    <a:pt x="7911833" y="2592387"/>
                  </a:lnTo>
                  <a:lnTo>
                    <a:pt x="7912951" y="2591930"/>
                  </a:lnTo>
                  <a:lnTo>
                    <a:pt x="7914818" y="2590063"/>
                  </a:lnTo>
                  <a:lnTo>
                    <a:pt x="7915275" y="2588945"/>
                  </a:lnTo>
                  <a:lnTo>
                    <a:pt x="7915275" y="2586317"/>
                  </a:lnTo>
                  <a:close/>
                </a:path>
                <a:path w="14820900" h="2592704">
                  <a:moveTo>
                    <a:pt x="7915275" y="1725358"/>
                  </a:moveTo>
                  <a:lnTo>
                    <a:pt x="7914818" y="1724240"/>
                  </a:lnTo>
                  <a:lnTo>
                    <a:pt x="7912951" y="1722374"/>
                  </a:lnTo>
                  <a:lnTo>
                    <a:pt x="7911833" y="1721916"/>
                  </a:lnTo>
                  <a:lnTo>
                    <a:pt x="7909204" y="1721916"/>
                  </a:lnTo>
                  <a:lnTo>
                    <a:pt x="7908074" y="1722374"/>
                  </a:lnTo>
                  <a:lnTo>
                    <a:pt x="7906220" y="1724240"/>
                  </a:lnTo>
                  <a:lnTo>
                    <a:pt x="7905750" y="1725358"/>
                  </a:lnTo>
                  <a:lnTo>
                    <a:pt x="7905750" y="1727987"/>
                  </a:lnTo>
                  <a:lnTo>
                    <a:pt x="7906220" y="1729117"/>
                  </a:lnTo>
                  <a:lnTo>
                    <a:pt x="7908074" y="1730971"/>
                  </a:lnTo>
                  <a:lnTo>
                    <a:pt x="7909204" y="1731441"/>
                  </a:lnTo>
                  <a:lnTo>
                    <a:pt x="7911833" y="1731441"/>
                  </a:lnTo>
                  <a:lnTo>
                    <a:pt x="7912951" y="1730971"/>
                  </a:lnTo>
                  <a:lnTo>
                    <a:pt x="7914818" y="1729117"/>
                  </a:lnTo>
                  <a:lnTo>
                    <a:pt x="7915275" y="1727987"/>
                  </a:lnTo>
                  <a:lnTo>
                    <a:pt x="7915275" y="1725358"/>
                  </a:lnTo>
                  <a:close/>
                </a:path>
                <a:path w="14820900" h="2592704">
                  <a:moveTo>
                    <a:pt x="7915275" y="864412"/>
                  </a:moveTo>
                  <a:lnTo>
                    <a:pt x="7914818" y="863282"/>
                  </a:lnTo>
                  <a:lnTo>
                    <a:pt x="7912951" y="861428"/>
                  </a:lnTo>
                  <a:lnTo>
                    <a:pt x="7911833" y="860958"/>
                  </a:lnTo>
                  <a:lnTo>
                    <a:pt x="7909204" y="860958"/>
                  </a:lnTo>
                  <a:lnTo>
                    <a:pt x="7908074" y="861428"/>
                  </a:lnTo>
                  <a:lnTo>
                    <a:pt x="7906220" y="863282"/>
                  </a:lnTo>
                  <a:lnTo>
                    <a:pt x="7905750" y="864412"/>
                  </a:lnTo>
                  <a:lnTo>
                    <a:pt x="7905750" y="867041"/>
                  </a:lnTo>
                  <a:lnTo>
                    <a:pt x="7906220" y="868159"/>
                  </a:lnTo>
                  <a:lnTo>
                    <a:pt x="7908074" y="870026"/>
                  </a:lnTo>
                  <a:lnTo>
                    <a:pt x="7909204" y="870483"/>
                  </a:lnTo>
                  <a:lnTo>
                    <a:pt x="7911833" y="870483"/>
                  </a:lnTo>
                  <a:lnTo>
                    <a:pt x="7912951" y="870026"/>
                  </a:lnTo>
                  <a:lnTo>
                    <a:pt x="7914818" y="868159"/>
                  </a:lnTo>
                  <a:lnTo>
                    <a:pt x="7915275" y="867041"/>
                  </a:lnTo>
                  <a:lnTo>
                    <a:pt x="7915275" y="864412"/>
                  </a:lnTo>
                  <a:close/>
                </a:path>
                <a:path w="14820900" h="2592704">
                  <a:moveTo>
                    <a:pt x="7915275" y="3454"/>
                  </a:moveTo>
                  <a:lnTo>
                    <a:pt x="7914818" y="2336"/>
                  </a:lnTo>
                  <a:lnTo>
                    <a:pt x="7912951" y="469"/>
                  </a:lnTo>
                  <a:lnTo>
                    <a:pt x="7911833" y="0"/>
                  </a:lnTo>
                  <a:lnTo>
                    <a:pt x="7909204" y="0"/>
                  </a:lnTo>
                  <a:lnTo>
                    <a:pt x="7908074" y="469"/>
                  </a:lnTo>
                  <a:lnTo>
                    <a:pt x="7906220" y="2336"/>
                  </a:lnTo>
                  <a:lnTo>
                    <a:pt x="7905750" y="3454"/>
                  </a:lnTo>
                  <a:lnTo>
                    <a:pt x="7905750" y="6083"/>
                  </a:lnTo>
                  <a:lnTo>
                    <a:pt x="7906220" y="7200"/>
                  </a:lnTo>
                  <a:lnTo>
                    <a:pt x="7908074" y="9067"/>
                  </a:lnTo>
                  <a:lnTo>
                    <a:pt x="7909204" y="9525"/>
                  </a:lnTo>
                  <a:lnTo>
                    <a:pt x="7911833" y="9525"/>
                  </a:lnTo>
                  <a:lnTo>
                    <a:pt x="7912951" y="9067"/>
                  </a:lnTo>
                  <a:lnTo>
                    <a:pt x="7914818" y="7200"/>
                  </a:lnTo>
                  <a:lnTo>
                    <a:pt x="7915275" y="6083"/>
                  </a:lnTo>
                  <a:lnTo>
                    <a:pt x="7915275" y="3454"/>
                  </a:lnTo>
                  <a:close/>
                </a:path>
                <a:path w="14820900" h="2592704">
                  <a:moveTo>
                    <a:pt x="7962900" y="2586317"/>
                  </a:moveTo>
                  <a:lnTo>
                    <a:pt x="7962443" y="2585199"/>
                  </a:lnTo>
                  <a:lnTo>
                    <a:pt x="7960576" y="2583332"/>
                  </a:lnTo>
                  <a:lnTo>
                    <a:pt x="7959458" y="2582862"/>
                  </a:lnTo>
                  <a:lnTo>
                    <a:pt x="7956829" y="2582862"/>
                  </a:lnTo>
                  <a:lnTo>
                    <a:pt x="7955699" y="2583332"/>
                  </a:lnTo>
                  <a:lnTo>
                    <a:pt x="7953845" y="2585199"/>
                  </a:lnTo>
                  <a:lnTo>
                    <a:pt x="7953375" y="2586317"/>
                  </a:lnTo>
                  <a:lnTo>
                    <a:pt x="7953375" y="2588945"/>
                  </a:lnTo>
                  <a:lnTo>
                    <a:pt x="7953845" y="2590063"/>
                  </a:lnTo>
                  <a:lnTo>
                    <a:pt x="7955699" y="2591930"/>
                  </a:lnTo>
                  <a:lnTo>
                    <a:pt x="7956829" y="2592387"/>
                  </a:lnTo>
                  <a:lnTo>
                    <a:pt x="7959458" y="2592387"/>
                  </a:lnTo>
                  <a:lnTo>
                    <a:pt x="7960576" y="2591930"/>
                  </a:lnTo>
                  <a:lnTo>
                    <a:pt x="7962443" y="2590063"/>
                  </a:lnTo>
                  <a:lnTo>
                    <a:pt x="7962900" y="2588945"/>
                  </a:lnTo>
                  <a:lnTo>
                    <a:pt x="7962900" y="2586317"/>
                  </a:lnTo>
                  <a:close/>
                </a:path>
                <a:path w="14820900" h="2592704">
                  <a:moveTo>
                    <a:pt x="7962900" y="1725358"/>
                  </a:moveTo>
                  <a:lnTo>
                    <a:pt x="7962443" y="1724240"/>
                  </a:lnTo>
                  <a:lnTo>
                    <a:pt x="7960576" y="1722374"/>
                  </a:lnTo>
                  <a:lnTo>
                    <a:pt x="7959458" y="1721916"/>
                  </a:lnTo>
                  <a:lnTo>
                    <a:pt x="7956829" y="1721916"/>
                  </a:lnTo>
                  <a:lnTo>
                    <a:pt x="7955699" y="1722374"/>
                  </a:lnTo>
                  <a:lnTo>
                    <a:pt x="7953845" y="1724240"/>
                  </a:lnTo>
                  <a:lnTo>
                    <a:pt x="7953375" y="1725358"/>
                  </a:lnTo>
                  <a:lnTo>
                    <a:pt x="7953375" y="1727987"/>
                  </a:lnTo>
                  <a:lnTo>
                    <a:pt x="7953845" y="1729117"/>
                  </a:lnTo>
                  <a:lnTo>
                    <a:pt x="7955699" y="1730971"/>
                  </a:lnTo>
                  <a:lnTo>
                    <a:pt x="7956829" y="1731441"/>
                  </a:lnTo>
                  <a:lnTo>
                    <a:pt x="7959458" y="1731441"/>
                  </a:lnTo>
                  <a:lnTo>
                    <a:pt x="7960576" y="1730971"/>
                  </a:lnTo>
                  <a:lnTo>
                    <a:pt x="7962443" y="1729117"/>
                  </a:lnTo>
                  <a:lnTo>
                    <a:pt x="7962900" y="1727987"/>
                  </a:lnTo>
                  <a:lnTo>
                    <a:pt x="7962900" y="1725358"/>
                  </a:lnTo>
                  <a:close/>
                </a:path>
                <a:path w="14820900" h="2592704">
                  <a:moveTo>
                    <a:pt x="7962900" y="864412"/>
                  </a:moveTo>
                  <a:lnTo>
                    <a:pt x="7962443" y="863282"/>
                  </a:lnTo>
                  <a:lnTo>
                    <a:pt x="7960576" y="861428"/>
                  </a:lnTo>
                  <a:lnTo>
                    <a:pt x="7959458" y="860958"/>
                  </a:lnTo>
                  <a:lnTo>
                    <a:pt x="7956829" y="860958"/>
                  </a:lnTo>
                  <a:lnTo>
                    <a:pt x="7955699" y="861428"/>
                  </a:lnTo>
                  <a:lnTo>
                    <a:pt x="7953845" y="863282"/>
                  </a:lnTo>
                  <a:lnTo>
                    <a:pt x="7953375" y="864412"/>
                  </a:lnTo>
                  <a:lnTo>
                    <a:pt x="7953375" y="867041"/>
                  </a:lnTo>
                  <a:lnTo>
                    <a:pt x="7953845" y="868159"/>
                  </a:lnTo>
                  <a:lnTo>
                    <a:pt x="7955699" y="870026"/>
                  </a:lnTo>
                  <a:lnTo>
                    <a:pt x="7956829" y="870483"/>
                  </a:lnTo>
                  <a:lnTo>
                    <a:pt x="7959458" y="870483"/>
                  </a:lnTo>
                  <a:lnTo>
                    <a:pt x="7960576" y="870026"/>
                  </a:lnTo>
                  <a:lnTo>
                    <a:pt x="7962443" y="868159"/>
                  </a:lnTo>
                  <a:lnTo>
                    <a:pt x="7962900" y="867041"/>
                  </a:lnTo>
                  <a:lnTo>
                    <a:pt x="7962900" y="864412"/>
                  </a:lnTo>
                  <a:close/>
                </a:path>
                <a:path w="14820900" h="2592704">
                  <a:moveTo>
                    <a:pt x="7962900" y="3454"/>
                  </a:moveTo>
                  <a:lnTo>
                    <a:pt x="7962443" y="2336"/>
                  </a:lnTo>
                  <a:lnTo>
                    <a:pt x="7960576" y="469"/>
                  </a:lnTo>
                  <a:lnTo>
                    <a:pt x="7959458" y="0"/>
                  </a:lnTo>
                  <a:lnTo>
                    <a:pt x="7956829" y="0"/>
                  </a:lnTo>
                  <a:lnTo>
                    <a:pt x="7955699" y="469"/>
                  </a:lnTo>
                  <a:lnTo>
                    <a:pt x="7953845" y="2336"/>
                  </a:lnTo>
                  <a:lnTo>
                    <a:pt x="7953375" y="3454"/>
                  </a:lnTo>
                  <a:lnTo>
                    <a:pt x="7953375" y="6083"/>
                  </a:lnTo>
                  <a:lnTo>
                    <a:pt x="7953845" y="7200"/>
                  </a:lnTo>
                  <a:lnTo>
                    <a:pt x="7955699" y="9067"/>
                  </a:lnTo>
                  <a:lnTo>
                    <a:pt x="7956829" y="9525"/>
                  </a:lnTo>
                  <a:lnTo>
                    <a:pt x="7959458" y="9525"/>
                  </a:lnTo>
                  <a:lnTo>
                    <a:pt x="7960576" y="9067"/>
                  </a:lnTo>
                  <a:lnTo>
                    <a:pt x="7962443" y="7200"/>
                  </a:lnTo>
                  <a:lnTo>
                    <a:pt x="7962900" y="6083"/>
                  </a:lnTo>
                  <a:lnTo>
                    <a:pt x="7962900" y="3454"/>
                  </a:lnTo>
                  <a:close/>
                </a:path>
                <a:path w="14820900" h="2592704">
                  <a:moveTo>
                    <a:pt x="8010525" y="2586317"/>
                  </a:moveTo>
                  <a:lnTo>
                    <a:pt x="8010068" y="2585199"/>
                  </a:lnTo>
                  <a:lnTo>
                    <a:pt x="8008201" y="2583332"/>
                  </a:lnTo>
                  <a:lnTo>
                    <a:pt x="8007083" y="2582862"/>
                  </a:lnTo>
                  <a:lnTo>
                    <a:pt x="8004454" y="2582862"/>
                  </a:lnTo>
                  <a:lnTo>
                    <a:pt x="8003337" y="2583332"/>
                  </a:lnTo>
                  <a:lnTo>
                    <a:pt x="8001470" y="2585199"/>
                  </a:lnTo>
                  <a:lnTo>
                    <a:pt x="8001000" y="2586317"/>
                  </a:lnTo>
                  <a:lnTo>
                    <a:pt x="8001000" y="2588945"/>
                  </a:lnTo>
                  <a:lnTo>
                    <a:pt x="8001470" y="2590063"/>
                  </a:lnTo>
                  <a:lnTo>
                    <a:pt x="8003337" y="2591930"/>
                  </a:lnTo>
                  <a:lnTo>
                    <a:pt x="8004454" y="2592387"/>
                  </a:lnTo>
                  <a:lnTo>
                    <a:pt x="8007083" y="2592387"/>
                  </a:lnTo>
                  <a:lnTo>
                    <a:pt x="8008201" y="2591930"/>
                  </a:lnTo>
                  <a:lnTo>
                    <a:pt x="8010068" y="2590063"/>
                  </a:lnTo>
                  <a:lnTo>
                    <a:pt x="8010525" y="2588945"/>
                  </a:lnTo>
                  <a:lnTo>
                    <a:pt x="8010525" y="2586317"/>
                  </a:lnTo>
                  <a:close/>
                </a:path>
                <a:path w="14820900" h="2592704">
                  <a:moveTo>
                    <a:pt x="8010525" y="1725358"/>
                  </a:moveTo>
                  <a:lnTo>
                    <a:pt x="8010068" y="1724240"/>
                  </a:lnTo>
                  <a:lnTo>
                    <a:pt x="8008201" y="1722374"/>
                  </a:lnTo>
                  <a:lnTo>
                    <a:pt x="8007083" y="1721916"/>
                  </a:lnTo>
                  <a:lnTo>
                    <a:pt x="8004454" y="1721916"/>
                  </a:lnTo>
                  <a:lnTo>
                    <a:pt x="8003337" y="1722374"/>
                  </a:lnTo>
                  <a:lnTo>
                    <a:pt x="8001470" y="1724240"/>
                  </a:lnTo>
                  <a:lnTo>
                    <a:pt x="8001000" y="1725358"/>
                  </a:lnTo>
                  <a:lnTo>
                    <a:pt x="8001000" y="1727987"/>
                  </a:lnTo>
                  <a:lnTo>
                    <a:pt x="8001470" y="1729117"/>
                  </a:lnTo>
                  <a:lnTo>
                    <a:pt x="8003337" y="1730971"/>
                  </a:lnTo>
                  <a:lnTo>
                    <a:pt x="8004454" y="1731441"/>
                  </a:lnTo>
                  <a:lnTo>
                    <a:pt x="8007083" y="1731441"/>
                  </a:lnTo>
                  <a:lnTo>
                    <a:pt x="8008201" y="1730971"/>
                  </a:lnTo>
                  <a:lnTo>
                    <a:pt x="8010068" y="1729117"/>
                  </a:lnTo>
                  <a:lnTo>
                    <a:pt x="8010525" y="1727987"/>
                  </a:lnTo>
                  <a:lnTo>
                    <a:pt x="8010525" y="1725358"/>
                  </a:lnTo>
                  <a:close/>
                </a:path>
                <a:path w="14820900" h="2592704">
                  <a:moveTo>
                    <a:pt x="8010525" y="864412"/>
                  </a:moveTo>
                  <a:lnTo>
                    <a:pt x="8010068" y="863282"/>
                  </a:lnTo>
                  <a:lnTo>
                    <a:pt x="8008201" y="861428"/>
                  </a:lnTo>
                  <a:lnTo>
                    <a:pt x="8007083" y="860958"/>
                  </a:lnTo>
                  <a:lnTo>
                    <a:pt x="8004454" y="860958"/>
                  </a:lnTo>
                  <a:lnTo>
                    <a:pt x="8003337" y="861428"/>
                  </a:lnTo>
                  <a:lnTo>
                    <a:pt x="8001470" y="863282"/>
                  </a:lnTo>
                  <a:lnTo>
                    <a:pt x="8001000" y="864412"/>
                  </a:lnTo>
                  <a:lnTo>
                    <a:pt x="8001000" y="867041"/>
                  </a:lnTo>
                  <a:lnTo>
                    <a:pt x="8001470" y="868159"/>
                  </a:lnTo>
                  <a:lnTo>
                    <a:pt x="8003337" y="870026"/>
                  </a:lnTo>
                  <a:lnTo>
                    <a:pt x="8004454" y="870483"/>
                  </a:lnTo>
                  <a:lnTo>
                    <a:pt x="8007083" y="870483"/>
                  </a:lnTo>
                  <a:lnTo>
                    <a:pt x="8008201" y="870026"/>
                  </a:lnTo>
                  <a:lnTo>
                    <a:pt x="8010068" y="868159"/>
                  </a:lnTo>
                  <a:lnTo>
                    <a:pt x="8010525" y="867041"/>
                  </a:lnTo>
                  <a:lnTo>
                    <a:pt x="8010525" y="864412"/>
                  </a:lnTo>
                  <a:close/>
                </a:path>
                <a:path w="14820900" h="2592704">
                  <a:moveTo>
                    <a:pt x="8010525" y="3454"/>
                  </a:moveTo>
                  <a:lnTo>
                    <a:pt x="8010068" y="2336"/>
                  </a:lnTo>
                  <a:lnTo>
                    <a:pt x="8008201" y="469"/>
                  </a:lnTo>
                  <a:lnTo>
                    <a:pt x="8007083" y="0"/>
                  </a:lnTo>
                  <a:lnTo>
                    <a:pt x="8004454" y="0"/>
                  </a:lnTo>
                  <a:lnTo>
                    <a:pt x="8003337" y="469"/>
                  </a:lnTo>
                  <a:lnTo>
                    <a:pt x="8001470" y="2336"/>
                  </a:lnTo>
                  <a:lnTo>
                    <a:pt x="8001000" y="3454"/>
                  </a:lnTo>
                  <a:lnTo>
                    <a:pt x="8001000" y="6083"/>
                  </a:lnTo>
                  <a:lnTo>
                    <a:pt x="8001470" y="7200"/>
                  </a:lnTo>
                  <a:lnTo>
                    <a:pt x="8003337" y="9067"/>
                  </a:lnTo>
                  <a:lnTo>
                    <a:pt x="8004454" y="9525"/>
                  </a:lnTo>
                  <a:lnTo>
                    <a:pt x="8007083" y="9525"/>
                  </a:lnTo>
                  <a:lnTo>
                    <a:pt x="8008201" y="9067"/>
                  </a:lnTo>
                  <a:lnTo>
                    <a:pt x="8010068" y="7200"/>
                  </a:lnTo>
                  <a:lnTo>
                    <a:pt x="8010525" y="6083"/>
                  </a:lnTo>
                  <a:lnTo>
                    <a:pt x="8010525" y="3454"/>
                  </a:lnTo>
                  <a:close/>
                </a:path>
                <a:path w="14820900" h="2592704">
                  <a:moveTo>
                    <a:pt x="8058150" y="2586317"/>
                  </a:moveTo>
                  <a:lnTo>
                    <a:pt x="8057693" y="2585199"/>
                  </a:lnTo>
                  <a:lnTo>
                    <a:pt x="8055826" y="2583332"/>
                  </a:lnTo>
                  <a:lnTo>
                    <a:pt x="8054708" y="2582862"/>
                  </a:lnTo>
                  <a:lnTo>
                    <a:pt x="8052079" y="2582862"/>
                  </a:lnTo>
                  <a:lnTo>
                    <a:pt x="8050962" y="2583332"/>
                  </a:lnTo>
                  <a:lnTo>
                    <a:pt x="8049095" y="2585199"/>
                  </a:lnTo>
                  <a:lnTo>
                    <a:pt x="8048638" y="2586317"/>
                  </a:lnTo>
                  <a:lnTo>
                    <a:pt x="8048638" y="2588945"/>
                  </a:lnTo>
                  <a:lnTo>
                    <a:pt x="8049095" y="2590063"/>
                  </a:lnTo>
                  <a:lnTo>
                    <a:pt x="8050962" y="2591930"/>
                  </a:lnTo>
                  <a:lnTo>
                    <a:pt x="8052079" y="2592387"/>
                  </a:lnTo>
                  <a:lnTo>
                    <a:pt x="8054708" y="2592387"/>
                  </a:lnTo>
                  <a:lnTo>
                    <a:pt x="8055826" y="2591930"/>
                  </a:lnTo>
                  <a:lnTo>
                    <a:pt x="8057693" y="2590063"/>
                  </a:lnTo>
                  <a:lnTo>
                    <a:pt x="8058150" y="2588945"/>
                  </a:lnTo>
                  <a:lnTo>
                    <a:pt x="8058150" y="2586317"/>
                  </a:lnTo>
                  <a:close/>
                </a:path>
                <a:path w="14820900" h="2592704">
                  <a:moveTo>
                    <a:pt x="8058150" y="1725358"/>
                  </a:moveTo>
                  <a:lnTo>
                    <a:pt x="8057693" y="1724240"/>
                  </a:lnTo>
                  <a:lnTo>
                    <a:pt x="8055826" y="1722374"/>
                  </a:lnTo>
                  <a:lnTo>
                    <a:pt x="8054708" y="1721916"/>
                  </a:lnTo>
                  <a:lnTo>
                    <a:pt x="8052079" y="1721916"/>
                  </a:lnTo>
                  <a:lnTo>
                    <a:pt x="8050962" y="1722374"/>
                  </a:lnTo>
                  <a:lnTo>
                    <a:pt x="8049095" y="1724240"/>
                  </a:lnTo>
                  <a:lnTo>
                    <a:pt x="8048638" y="1725358"/>
                  </a:lnTo>
                  <a:lnTo>
                    <a:pt x="8048638" y="1727987"/>
                  </a:lnTo>
                  <a:lnTo>
                    <a:pt x="8049095" y="1729117"/>
                  </a:lnTo>
                  <a:lnTo>
                    <a:pt x="8050962" y="1730971"/>
                  </a:lnTo>
                  <a:lnTo>
                    <a:pt x="8052079" y="1731441"/>
                  </a:lnTo>
                  <a:lnTo>
                    <a:pt x="8054708" y="1731441"/>
                  </a:lnTo>
                  <a:lnTo>
                    <a:pt x="8055826" y="1730971"/>
                  </a:lnTo>
                  <a:lnTo>
                    <a:pt x="8057693" y="1729117"/>
                  </a:lnTo>
                  <a:lnTo>
                    <a:pt x="8058150" y="1727987"/>
                  </a:lnTo>
                  <a:lnTo>
                    <a:pt x="8058150" y="1725358"/>
                  </a:lnTo>
                  <a:close/>
                </a:path>
                <a:path w="14820900" h="2592704">
                  <a:moveTo>
                    <a:pt x="8058150" y="864412"/>
                  </a:moveTo>
                  <a:lnTo>
                    <a:pt x="8057693" y="863282"/>
                  </a:lnTo>
                  <a:lnTo>
                    <a:pt x="8055826" y="861428"/>
                  </a:lnTo>
                  <a:lnTo>
                    <a:pt x="8054708" y="860958"/>
                  </a:lnTo>
                  <a:lnTo>
                    <a:pt x="8052079" y="860958"/>
                  </a:lnTo>
                  <a:lnTo>
                    <a:pt x="8050962" y="861428"/>
                  </a:lnTo>
                  <a:lnTo>
                    <a:pt x="8049095" y="863282"/>
                  </a:lnTo>
                  <a:lnTo>
                    <a:pt x="8048638" y="864412"/>
                  </a:lnTo>
                  <a:lnTo>
                    <a:pt x="8048638" y="867041"/>
                  </a:lnTo>
                  <a:lnTo>
                    <a:pt x="8049095" y="868159"/>
                  </a:lnTo>
                  <a:lnTo>
                    <a:pt x="8050962" y="870026"/>
                  </a:lnTo>
                  <a:lnTo>
                    <a:pt x="8052079" y="870483"/>
                  </a:lnTo>
                  <a:lnTo>
                    <a:pt x="8054708" y="870483"/>
                  </a:lnTo>
                  <a:lnTo>
                    <a:pt x="8055826" y="870026"/>
                  </a:lnTo>
                  <a:lnTo>
                    <a:pt x="8057693" y="868159"/>
                  </a:lnTo>
                  <a:lnTo>
                    <a:pt x="8058150" y="867041"/>
                  </a:lnTo>
                  <a:lnTo>
                    <a:pt x="8058150" y="864412"/>
                  </a:lnTo>
                  <a:close/>
                </a:path>
                <a:path w="14820900" h="2592704">
                  <a:moveTo>
                    <a:pt x="8058150" y="3454"/>
                  </a:moveTo>
                  <a:lnTo>
                    <a:pt x="8057693" y="2336"/>
                  </a:lnTo>
                  <a:lnTo>
                    <a:pt x="8055826" y="469"/>
                  </a:lnTo>
                  <a:lnTo>
                    <a:pt x="8054708" y="0"/>
                  </a:lnTo>
                  <a:lnTo>
                    <a:pt x="8052079" y="0"/>
                  </a:lnTo>
                  <a:lnTo>
                    <a:pt x="8050962" y="469"/>
                  </a:lnTo>
                  <a:lnTo>
                    <a:pt x="8049095" y="2336"/>
                  </a:lnTo>
                  <a:lnTo>
                    <a:pt x="8048638" y="3454"/>
                  </a:lnTo>
                  <a:lnTo>
                    <a:pt x="8048638" y="6083"/>
                  </a:lnTo>
                  <a:lnTo>
                    <a:pt x="8049095" y="7200"/>
                  </a:lnTo>
                  <a:lnTo>
                    <a:pt x="8050962" y="9067"/>
                  </a:lnTo>
                  <a:lnTo>
                    <a:pt x="8052079" y="9525"/>
                  </a:lnTo>
                  <a:lnTo>
                    <a:pt x="8054708" y="9525"/>
                  </a:lnTo>
                  <a:lnTo>
                    <a:pt x="8055826" y="9067"/>
                  </a:lnTo>
                  <a:lnTo>
                    <a:pt x="8057693" y="7200"/>
                  </a:lnTo>
                  <a:lnTo>
                    <a:pt x="8058150" y="6083"/>
                  </a:lnTo>
                  <a:lnTo>
                    <a:pt x="8058150" y="3454"/>
                  </a:lnTo>
                  <a:close/>
                </a:path>
                <a:path w="14820900" h="2592704">
                  <a:moveTo>
                    <a:pt x="8105775" y="2586317"/>
                  </a:moveTo>
                  <a:lnTo>
                    <a:pt x="8105318" y="2585199"/>
                  </a:lnTo>
                  <a:lnTo>
                    <a:pt x="8103451" y="2583332"/>
                  </a:lnTo>
                  <a:lnTo>
                    <a:pt x="8102333" y="2582862"/>
                  </a:lnTo>
                  <a:lnTo>
                    <a:pt x="8099704" y="2582862"/>
                  </a:lnTo>
                  <a:lnTo>
                    <a:pt x="8098574" y="2583332"/>
                  </a:lnTo>
                  <a:lnTo>
                    <a:pt x="8096720" y="2585199"/>
                  </a:lnTo>
                  <a:lnTo>
                    <a:pt x="8096250" y="2586317"/>
                  </a:lnTo>
                  <a:lnTo>
                    <a:pt x="8096250" y="2588945"/>
                  </a:lnTo>
                  <a:lnTo>
                    <a:pt x="8096720" y="2590063"/>
                  </a:lnTo>
                  <a:lnTo>
                    <a:pt x="8098574" y="2591930"/>
                  </a:lnTo>
                  <a:lnTo>
                    <a:pt x="8099704" y="2592387"/>
                  </a:lnTo>
                  <a:lnTo>
                    <a:pt x="8102333" y="2592387"/>
                  </a:lnTo>
                  <a:lnTo>
                    <a:pt x="8103451" y="2591930"/>
                  </a:lnTo>
                  <a:lnTo>
                    <a:pt x="8105318" y="2590063"/>
                  </a:lnTo>
                  <a:lnTo>
                    <a:pt x="8105775" y="2588945"/>
                  </a:lnTo>
                  <a:lnTo>
                    <a:pt x="8105775" y="2586317"/>
                  </a:lnTo>
                  <a:close/>
                </a:path>
                <a:path w="14820900" h="2592704">
                  <a:moveTo>
                    <a:pt x="8105775" y="1725358"/>
                  </a:moveTo>
                  <a:lnTo>
                    <a:pt x="8105318" y="1724240"/>
                  </a:lnTo>
                  <a:lnTo>
                    <a:pt x="8103451" y="1722374"/>
                  </a:lnTo>
                  <a:lnTo>
                    <a:pt x="8102333" y="1721916"/>
                  </a:lnTo>
                  <a:lnTo>
                    <a:pt x="8099704" y="1721916"/>
                  </a:lnTo>
                  <a:lnTo>
                    <a:pt x="8098574" y="1722374"/>
                  </a:lnTo>
                  <a:lnTo>
                    <a:pt x="8096720" y="1724240"/>
                  </a:lnTo>
                  <a:lnTo>
                    <a:pt x="8096250" y="1725358"/>
                  </a:lnTo>
                  <a:lnTo>
                    <a:pt x="8096250" y="1727987"/>
                  </a:lnTo>
                  <a:lnTo>
                    <a:pt x="8096720" y="1729117"/>
                  </a:lnTo>
                  <a:lnTo>
                    <a:pt x="8098574" y="1730971"/>
                  </a:lnTo>
                  <a:lnTo>
                    <a:pt x="8099704" y="1731441"/>
                  </a:lnTo>
                  <a:lnTo>
                    <a:pt x="8102333" y="1731441"/>
                  </a:lnTo>
                  <a:lnTo>
                    <a:pt x="8103451" y="1730971"/>
                  </a:lnTo>
                  <a:lnTo>
                    <a:pt x="8105318" y="1729117"/>
                  </a:lnTo>
                  <a:lnTo>
                    <a:pt x="8105775" y="1727987"/>
                  </a:lnTo>
                  <a:lnTo>
                    <a:pt x="8105775" y="1725358"/>
                  </a:lnTo>
                  <a:close/>
                </a:path>
                <a:path w="14820900" h="2592704">
                  <a:moveTo>
                    <a:pt x="8105775" y="864412"/>
                  </a:moveTo>
                  <a:lnTo>
                    <a:pt x="8105318" y="863282"/>
                  </a:lnTo>
                  <a:lnTo>
                    <a:pt x="8103451" y="861428"/>
                  </a:lnTo>
                  <a:lnTo>
                    <a:pt x="8102333" y="860958"/>
                  </a:lnTo>
                  <a:lnTo>
                    <a:pt x="8099704" y="860958"/>
                  </a:lnTo>
                  <a:lnTo>
                    <a:pt x="8098574" y="861428"/>
                  </a:lnTo>
                  <a:lnTo>
                    <a:pt x="8096720" y="863282"/>
                  </a:lnTo>
                  <a:lnTo>
                    <a:pt x="8096250" y="864412"/>
                  </a:lnTo>
                  <a:lnTo>
                    <a:pt x="8096250" y="867041"/>
                  </a:lnTo>
                  <a:lnTo>
                    <a:pt x="8096720" y="868159"/>
                  </a:lnTo>
                  <a:lnTo>
                    <a:pt x="8098574" y="870026"/>
                  </a:lnTo>
                  <a:lnTo>
                    <a:pt x="8099704" y="870483"/>
                  </a:lnTo>
                  <a:lnTo>
                    <a:pt x="8102333" y="870483"/>
                  </a:lnTo>
                  <a:lnTo>
                    <a:pt x="8103451" y="870026"/>
                  </a:lnTo>
                  <a:lnTo>
                    <a:pt x="8105318" y="868159"/>
                  </a:lnTo>
                  <a:lnTo>
                    <a:pt x="8105775" y="867041"/>
                  </a:lnTo>
                  <a:lnTo>
                    <a:pt x="8105775" y="864412"/>
                  </a:lnTo>
                  <a:close/>
                </a:path>
                <a:path w="14820900" h="2592704">
                  <a:moveTo>
                    <a:pt x="8105775" y="3454"/>
                  </a:moveTo>
                  <a:lnTo>
                    <a:pt x="8105318" y="2336"/>
                  </a:lnTo>
                  <a:lnTo>
                    <a:pt x="8103451" y="469"/>
                  </a:lnTo>
                  <a:lnTo>
                    <a:pt x="8102333" y="0"/>
                  </a:lnTo>
                  <a:lnTo>
                    <a:pt x="8099704" y="0"/>
                  </a:lnTo>
                  <a:lnTo>
                    <a:pt x="8098574" y="469"/>
                  </a:lnTo>
                  <a:lnTo>
                    <a:pt x="8096720" y="2336"/>
                  </a:lnTo>
                  <a:lnTo>
                    <a:pt x="8096250" y="3454"/>
                  </a:lnTo>
                  <a:lnTo>
                    <a:pt x="8096250" y="6083"/>
                  </a:lnTo>
                  <a:lnTo>
                    <a:pt x="8096720" y="7200"/>
                  </a:lnTo>
                  <a:lnTo>
                    <a:pt x="8098574" y="9067"/>
                  </a:lnTo>
                  <a:lnTo>
                    <a:pt x="8099704" y="9525"/>
                  </a:lnTo>
                  <a:lnTo>
                    <a:pt x="8102333" y="9525"/>
                  </a:lnTo>
                  <a:lnTo>
                    <a:pt x="8103451" y="9067"/>
                  </a:lnTo>
                  <a:lnTo>
                    <a:pt x="8105318" y="7200"/>
                  </a:lnTo>
                  <a:lnTo>
                    <a:pt x="8105775" y="6083"/>
                  </a:lnTo>
                  <a:lnTo>
                    <a:pt x="8105775" y="3454"/>
                  </a:lnTo>
                  <a:close/>
                </a:path>
                <a:path w="14820900" h="2592704">
                  <a:moveTo>
                    <a:pt x="8153400" y="2586317"/>
                  </a:moveTo>
                  <a:lnTo>
                    <a:pt x="8152943" y="2585199"/>
                  </a:lnTo>
                  <a:lnTo>
                    <a:pt x="8151076" y="2583332"/>
                  </a:lnTo>
                  <a:lnTo>
                    <a:pt x="8149958" y="2582862"/>
                  </a:lnTo>
                  <a:lnTo>
                    <a:pt x="8147329" y="2582862"/>
                  </a:lnTo>
                  <a:lnTo>
                    <a:pt x="8146199" y="2583332"/>
                  </a:lnTo>
                  <a:lnTo>
                    <a:pt x="8144345" y="2585199"/>
                  </a:lnTo>
                  <a:lnTo>
                    <a:pt x="8143875" y="2586317"/>
                  </a:lnTo>
                  <a:lnTo>
                    <a:pt x="8143875" y="2588945"/>
                  </a:lnTo>
                  <a:lnTo>
                    <a:pt x="8144345" y="2590063"/>
                  </a:lnTo>
                  <a:lnTo>
                    <a:pt x="8146199" y="2591930"/>
                  </a:lnTo>
                  <a:lnTo>
                    <a:pt x="8147329" y="2592387"/>
                  </a:lnTo>
                  <a:lnTo>
                    <a:pt x="8149958" y="2592387"/>
                  </a:lnTo>
                  <a:lnTo>
                    <a:pt x="8151076" y="2591930"/>
                  </a:lnTo>
                  <a:lnTo>
                    <a:pt x="8152943" y="2590063"/>
                  </a:lnTo>
                  <a:lnTo>
                    <a:pt x="8153400" y="2588945"/>
                  </a:lnTo>
                  <a:lnTo>
                    <a:pt x="8153400" y="2586317"/>
                  </a:lnTo>
                  <a:close/>
                </a:path>
                <a:path w="14820900" h="2592704">
                  <a:moveTo>
                    <a:pt x="8153400" y="1725358"/>
                  </a:moveTo>
                  <a:lnTo>
                    <a:pt x="8152943" y="1724240"/>
                  </a:lnTo>
                  <a:lnTo>
                    <a:pt x="8151076" y="1722374"/>
                  </a:lnTo>
                  <a:lnTo>
                    <a:pt x="8149958" y="1721916"/>
                  </a:lnTo>
                  <a:lnTo>
                    <a:pt x="8147329" y="1721916"/>
                  </a:lnTo>
                  <a:lnTo>
                    <a:pt x="8146199" y="1722374"/>
                  </a:lnTo>
                  <a:lnTo>
                    <a:pt x="8144345" y="1724240"/>
                  </a:lnTo>
                  <a:lnTo>
                    <a:pt x="8143875" y="1725358"/>
                  </a:lnTo>
                  <a:lnTo>
                    <a:pt x="8143875" y="1727987"/>
                  </a:lnTo>
                  <a:lnTo>
                    <a:pt x="8144345" y="1729117"/>
                  </a:lnTo>
                  <a:lnTo>
                    <a:pt x="8146199" y="1730971"/>
                  </a:lnTo>
                  <a:lnTo>
                    <a:pt x="8147329" y="1731441"/>
                  </a:lnTo>
                  <a:lnTo>
                    <a:pt x="8149958" y="1731441"/>
                  </a:lnTo>
                  <a:lnTo>
                    <a:pt x="8151076" y="1730971"/>
                  </a:lnTo>
                  <a:lnTo>
                    <a:pt x="8152943" y="1729117"/>
                  </a:lnTo>
                  <a:lnTo>
                    <a:pt x="8153400" y="1727987"/>
                  </a:lnTo>
                  <a:lnTo>
                    <a:pt x="8153400" y="1725358"/>
                  </a:lnTo>
                  <a:close/>
                </a:path>
                <a:path w="14820900" h="2592704">
                  <a:moveTo>
                    <a:pt x="8153400" y="864412"/>
                  </a:moveTo>
                  <a:lnTo>
                    <a:pt x="8152943" y="863282"/>
                  </a:lnTo>
                  <a:lnTo>
                    <a:pt x="8151076" y="861428"/>
                  </a:lnTo>
                  <a:lnTo>
                    <a:pt x="8149958" y="860958"/>
                  </a:lnTo>
                  <a:lnTo>
                    <a:pt x="8147329" y="860958"/>
                  </a:lnTo>
                  <a:lnTo>
                    <a:pt x="8146199" y="861428"/>
                  </a:lnTo>
                  <a:lnTo>
                    <a:pt x="8144345" y="863282"/>
                  </a:lnTo>
                  <a:lnTo>
                    <a:pt x="8143875" y="864412"/>
                  </a:lnTo>
                  <a:lnTo>
                    <a:pt x="8143875" y="867041"/>
                  </a:lnTo>
                  <a:lnTo>
                    <a:pt x="8144345" y="868159"/>
                  </a:lnTo>
                  <a:lnTo>
                    <a:pt x="8146199" y="870026"/>
                  </a:lnTo>
                  <a:lnTo>
                    <a:pt x="8147329" y="870483"/>
                  </a:lnTo>
                  <a:lnTo>
                    <a:pt x="8149958" y="870483"/>
                  </a:lnTo>
                  <a:lnTo>
                    <a:pt x="8151076" y="870026"/>
                  </a:lnTo>
                  <a:lnTo>
                    <a:pt x="8152943" y="868159"/>
                  </a:lnTo>
                  <a:lnTo>
                    <a:pt x="8153400" y="867041"/>
                  </a:lnTo>
                  <a:lnTo>
                    <a:pt x="8153400" y="864412"/>
                  </a:lnTo>
                  <a:close/>
                </a:path>
                <a:path w="14820900" h="2592704">
                  <a:moveTo>
                    <a:pt x="8153400" y="3454"/>
                  </a:moveTo>
                  <a:lnTo>
                    <a:pt x="8152943" y="2336"/>
                  </a:lnTo>
                  <a:lnTo>
                    <a:pt x="8151076" y="469"/>
                  </a:lnTo>
                  <a:lnTo>
                    <a:pt x="8149958" y="0"/>
                  </a:lnTo>
                  <a:lnTo>
                    <a:pt x="8147329" y="0"/>
                  </a:lnTo>
                  <a:lnTo>
                    <a:pt x="8146199" y="469"/>
                  </a:lnTo>
                  <a:lnTo>
                    <a:pt x="8144345" y="2336"/>
                  </a:lnTo>
                  <a:lnTo>
                    <a:pt x="8143875" y="3454"/>
                  </a:lnTo>
                  <a:lnTo>
                    <a:pt x="8143875" y="6083"/>
                  </a:lnTo>
                  <a:lnTo>
                    <a:pt x="8144345" y="7200"/>
                  </a:lnTo>
                  <a:lnTo>
                    <a:pt x="8146199" y="9067"/>
                  </a:lnTo>
                  <a:lnTo>
                    <a:pt x="8147329" y="9525"/>
                  </a:lnTo>
                  <a:lnTo>
                    <a:pt x="8149958" y="9525"/>
                  </a:lnTo>
                  <a:lnTo>
                    <a:pt x="8151076" y="9067"/>
                  </a:lnTo>
                  <a:lnTo>
                    <a:pt x="8152943" y="7200"/>
                  </a:lnTo>
                  <a:lnTo>
                    <a:pt x="8153400" y="6083"/>
                  </a:lnTo>
                  <a:lnTo>
                    <a:pt x="8153400" y="3454"/>
                  </a:lnTo>
                  <a:close/>
                </a:path>
                <a:path w="14820900" h="2592704">
                  <a:moveTo>
                    <a:pt x="8201025" y="2586317"/>
                  </a:moveTo>
                  <a:lnTo>
                    <a:pt x="8200568" y="2585199"/>
                  </a:lnTo>
                  <a:lnTo>
                    <a:pt x="8198701" y="2583332"/>
                  </a:lnTo>
                  <a:lnTo>
                    <a:pt x="8197583" y="2582862"/>
                  </a:lnTo>
                  <a:lnTo>
                    <a:pt x="8194954" y="2582862"/>
                  </a:lnTo>
                  <a:lnTo>
                    <a:pt x="8193824" y="2583332"/>
                  </a:lnTo>
                  <a:lnTo>
                    <a:pt x="8191970" y="2585199"/>
                  </a:lnTo>
                  <a:lnTo>
                    <a:pt x="8191500" y="2586317"/>
                  </a:lnTo>
                  <a:lnTo>
                    <a:pt x="8191500" y="2588945"/>
                  </a:lnTo>
                  <a:lnTo>
                    <a:pt x="8191970" y="2590063"/>
                  </a:lnTo>
                  <a:lnTo>
                    <a:pt x="8193824" y="2591930"/>
                  </a:lnTo>
                  <a:lnTo>
                    <a:pt x="8194954" y="2592387"/>
                  </a:lnTo>
                  <a:lnTo>
                    <a:pt x="8197583" y="2592387"/>
                  </a:lnTo>
                  <a:lnTo>
                    <a:pt x="8198701" y="2591930"/>
                  </a:lnTo>
                  <a:lnTo>
                    <a:pt x="8200568" y="2590063"/>
                  </a:lnTo>
                  <a:lnTo>
                    <a:pt x="8201025" y="2588945"/>
                  </a:lnTo>
                  <a:lnTo>
                    <a:pt x="8201025" y="2586317"/>
                  </a:lnTo>
                  <a:close/>
                </a:path>
                <a:path w="14820900" h="2592704">
                  <a:moveTo>
                    <a:pt x="8201025" y="1725358"/>
                  </a:moveTo>
                  <a:lnTo>
                    <a:pt x="8200568" y="1724240"/>
                  </a:lnTo>
                  <a:lnTo>
                    <a:pt x="8198701" y="1722374"/>
                  </a:lnTo>
                  <a:lnTo>
                    <a:pt x="8197583" y="1721916"/>
                  </a:lnTo>
                  <a:lnTo>
                    <a:pt x="8194954" y="1721916"/>
                  </a:lnTo>
                  <a:lnTo>
                    <a:pt x="8193824" y="1722374"/>
                  </a:lnTo>
                  <a:lnTo>
                    <a:pt x="8191970" y="1724240"/>
                  </a:lnTo>
                  <a:lnTo>
                    <a:pt x="8191500" y="1725358"/>
                  </a:lnTo>
                  <a:lnTo>
                    <a:pt x="8191500" y="1727987"/>
                  </a:lnTo>
                  <a:lnTo>
                    <a:pt x="8191970" y="1729117"/>
                  </a:lnTo>
                  <a:lnTo>
                    <a:pt x="8193824" y="1730971"/>
                  </a:lnTo>
                  <a:lnTo>
                    <a:pt x="8194954" y="1731441"/>
                  </a:lnTo>
                  <a:lnTo>
                    <a:pt x="8197583" y="1731441"/>
                  </a:lnTo>
                  <a:lnTo>
                    <a:pt x="8198701" y="1730971"/>
                  </a:lnTo>
                  <a:lnTo>
                    <a:pt x="8200568" y="1729117"/>
                  </a:lnTo>
                  <a:lnTo>
                    <a:pt x="8201025" y="1727987"/>
                  </a:lnTo>
                  <a:lnTo>
                    <a:pt x="8201025" y="1725358"/>
                  </a:lnTo>
                  <a:close/>
                </a:path>
                <a:path w="14820900" h="2592704">
                  <a:moveTo>
                    <a:pt x="8201025" y="864412"/>
                  </a:moveTo>
                  <a:lnTo>
                    <a:pt x="8200568" y="863282"/>
                  </a:lnTo>
                  <a:lnTo>
                    <a:pt x="8198701" y="861428"/>
                  </a:lnTo>
                  <a:lnTo>
                    <a:pt x="8197583" y="860958"/>
                  </a:lnTo>
                  <a:lnTo>
                    <a:pt x="8194954" y="860958"/>
                  </a:lnTo>
                  <a:lnTo>
                    <a:pt x="8193824" y="861428"/>
                  </a:lnTo>
                  <a:lnTo>
                    <a:pt x="8191970" y="863282"/>
                  </a:lnTo>
                  <a:lnTo>
                    <a:pt x="8191500" y="864412"/>
                  </a:lnTo>
                  <a:lnTo>
                    <a:pt x="8191500" y="867041"/>
                  </a:lnTo>
                  <a:lnTo>
                    <a:pt x="8191970" y="868159"/>
                  </a:lnTo>
                  <a:lnTo>
                    <a:pt x="8193824" y="870026"/>
                  </a:lnTo>
                  <a:lnTo>
                    <a:pt x="8194954" y="870483"/>
                  </a:lnTo>
                  <a:lnTo>
                    <a:pt x="8197583" y="870483"/>
                  </a:lnTo>
                  <a:lnTo>
                    <a:pt x="8198701" y="870026"/>
                  </a:lnTo>
                  <a:lnTo>
                    <a:pt x="8200568" y="868159"/>
                  </a:lnTo>
                  <a:lnTo>
                    <a:pt x="8201025" y="867041"/>
                  </a:lnTo>
                  <a:lnTo>
                    <a:pt x="8201025" y="864412"/>
                  </a:lnTo>
                  <a:close/>
                </a:path>
                <a:path w="14820900" h="2592704">
                  <a:moveTo>
                    <a:pt x="8201025" y="3454"/>
                  </a:moveTo>
                  <a:lnTo>
                    <a:pt x="8200568" y="2336"/>
                  </a:lnTo>
                  <a:lnTo>
                    <a:pt x="8198701" y="469"/>
                  </a:lnTo>
                  <a:lnTo>
                    <a:pt x="8197583" y="0"/>
                  </a:lnTo>
                  <a:lnTo>
                    <a:pt x="8194954" y="0"/>
                  </a:lnTo>
                  <a:lnTo>
                    <a:pt x="8193824" y="469"/>
                  </a:lnTo>
                  <a:lnTo>
                    <a:pt x="8191970" y="2336"/>
                  </a:lnTo>
                  <a:lnTo>
                    <a:pt x="8191500" y="3454"/>
                  </a:lnTo>
                  <a:lnTo>
                    <a:pt x="8191500" y="6083"/>
                  </a:lnTo>
                  <a:lnTo>
                    <a:pt x="8191970" y="7200"/>
                  </a:lnTo>
                  <a:lnTo>
                    <a:pt x="8193824" y="9067"/>
                  </a:lnTo>
                  <a:lnTo>
                    <a:pt x="8194954" y="9525"/>
                  </a:lnTo>
                  <a:lnTo>
                    <a:pt x="8197583" y="9525"/>
                  </a:lnTo>
                  <a:lnTo>
                    <a:pt x="8198701" y="9067"/>
                  </a:lnTo>
                  <a:lnTo>
                    <a:pt x="8200568" y="7200"/>
                  </a:lnTo>
                  <a:lnTo>
                    <a:pt x="8201025" y="6083"/>
                  </a:lnTo>
                  <a:lnTo>
                    <a:pt x="8201025" y="3454"/>
                  </a:lnTo>
                  <a:close/>
                </a:path>
                <a:path w="14820900" h="2592704">
                  <a:moveTo>
                    <a:pt x="8248650" y="2586317"/>
                  </a:moveTo>
                  <a:lnTo>
                    <a:pt x="8248193" y="2585199"/>
                  </a:lnTo>
                  <a:lnTo>
                    <a:pt x="8246326" y="2583332"/>
                  </a:lnTo>
                  <a:lnTo>
                    <a:pt x="8245208" y="2582862"/>
                  </a:lnTo>
                  <a:lnTo>
                    <a:pt x="8242579" y="2582862"/>
                  </a:lnTo>
                  <a:lnTo>
                    <a:pt x="8241449" y="2583332"/>
                  </a:lnTo>
                  <a:lnTo>
                    <a:pt x="8239595" y="2585199"/>
                  </a:lnTo>
                  <a:lnTo>
                    <a:pt x="8239125" y="2586317"/>
                  </a:lnTo>
                  <a:lnTo>
                    <a:pt x="8239125" y="2588945"/>
                  </a:lnTo>
                  <a:lnTo>
                    <a:pt x="8239595" y="2590063"/>
                  </a:lnTo>
                  <a:lnTo>
                    <a:pt x="8241449" y="2591930"/>
                  </a:lnTo>
                  <a:lnTo>
                    <a:pt x="8242579" y="2592387"/>
                  </a:lnTo>
                  <a:lnTo>
                    <a:pt x="8245208" y="2592387"/>
                  </a:lnTo>
                  <a:lnTo>
                    <a:pt x="8246326" y="2591930"/>
                  </a:lnTo>
                  <a:lnTo>
                    <a:pt x="8248193" y="2590063"/>
                  </a:lnTo>
                  <a:lnTo>
                    <a:pt x="8248650" y="2588945"/>
                  </a:lnTo>
                  <a:lnTo>
                    <a:pt x="8248650" y="2586317"/>
                  </a:lnTo>
                  <a:close/>
                </a:path>
                <a:path w="14820900" h="2592704">
                  <a:moveTo>
                    <a:pt x="8248650" y="1725358"/>
                  </a:moveTo>
                  <a:lnTo>
                    <a:pt x="8248193" y="1724240"/>
                  </a:lnTo>
                  <a:lnTo>
                    <a:pt x="8246326" y="1722374"/>
                  </a:lnTo>
                  <a:lnTo>
                    <a:pt x="8245208" y="1721916"/>
                  </a:lnTo>
                  <a:lnTo>
                    <a:pt x="8242579" y="1721916"/>
                  </a:lnTo>
                  <a:lnTo>
                    <a:pt x="8241449" y="1722374"/>
                  </a:lnTo>
                  <a:lnTo>
                    <a:pt x="8239595" y="1724240"/>
                  </a:lnTo>
                  <a:lnTo>
                    <a:pt x="8239125" y="1725358"/>
                  </a:lnTo>
                  <a:lnTo>
                    <a:pt x="8239125" y="1727987"/>
                  </a:lnTo>
                  <a:lnTo>
                    <a:pt x="8239595" y="1729117"/>
                  </a:lnTo>
                  <a:lnTo>
                    <a:pt x="8241449" y="1730971"/>
                  </a:lnTo>
                  <a:lnTo>
                    <a:pt x="8242579" y="1731441"/>
                  </a:lnTo>
                  <a:lnTo>
                    <a:pt x="8245208" y="1731441"/>
                  </a:lnTo>
                  <a:lnTo>
                    <a:pt x="8246326" y="1730971"/>
                  </a:lnTo>
                  <a:lnTo>
                    <a:pt x="8248193" y="1729117"/>
                  </a:lnTo>
                  <a:lnTo>
                    <a:pt x="8248650" y="1727987"/>
                  </a:lnTo>
                  <a:lnTo>
                    <a:pt x="8248650" y="1725358"/>
                  </a:lnTo>
                  <a:close/>
                </a:path>
                <a:path w="14820900" h="2592704">
                  <a:moveTo>
                    <a:pt x="8248650" y="864412"/>
                  </a:moveTo>
                  <a:lnTo>
                    <a:pt x="8248193" y="863282"/>
                  </a:lnTo>
                  <a:lnTo>
                    <a:pt x="8246326" y="861428"/>
                  </a:lnTo>
                  <a:lnTo>
                    <a:pt x="8245208" y="860958"/>
                  </a:lnTo>
                  <a:lnTo>
                    <a:pt x="8242579" y="860958"/>
                  </a:lnTo>
                  <a:lnTo>
                    <a:pt x="8241449" y="861428"/>
                  </a:lnTo>
                  <a:lnTo>
                    <a:pt x="8239595" y="863282"/>
                  </a:lnTo>
                  <a:lnTo>
                    <a:pt x="8239125" y="864412"/>
                  </a:lnTo>
                  <a:lnTo>
                    <a:pt x="8239125" y="867041"/>
                  </a:lnTo>
                  <a:lnTo>
                    <a:pt x="8239595" y="868159"/>
                  </a:lnTo>
                  <a:lnTo>
                    <a:pt x="8241449" y="870026"/>
                  </a:lnTo>
                  <a:lnTo>
                    <a:pt x="8242579" y="870483"/>
                  </a:lnTo>
                  <a:lnTo>
                    <a:pt x="8245208" y="870483"/>
                  </a:lnTo>
                  <a:lnTo>
                    <a:pt x="8246326" y="870026"/>
                  </a:lnTo>
                  <a:lnTo>
                    <a:pt x="8248193" y="868159"/>
                  </a:lnTo>
                  <a:lnTo>
                    <a:pt x="8248650" y="867041"/>
                  </a:lnTo>
                  <a:lnTo>
                    <a:pt x="8248650" y="864412"/>
                  </a:lnTo>
                  <a:close/>
                </a:path>
                <a:path w="14820900" h="2592704">
                  <a:moveTo>
                    <a:pt x="8248650" y="3454"/>
                  </a:moveTo>
                  <a:lnTo>
                    <a:pt x="8248193" y="2336"/>
                  </a:lnTo>
                  <a:lnTo>
                    <a:pt x="8246326" y="469"/>
                  </a:lnTo>
                  <a:lnTo>
                    <a:pt x="8245208" y="0"/>
                  </a:lnTo>
                  <a:lnTo>
                    <a:pt x="8242579" y="0"/>
                  </a:lnTo>
                  <a:lnTo>
                    <a:pt x="8241449" y="469"/>
                  </a:lnTo>
                  <a:lnTo>
                    <a:pt x="8239595" y="2336"/>
                  </a:lnTo>
                  <a:lnTo>
                    <a:pt x="8239125" y="3454"/>
                  </a:lnTo>
                  <a:lnTo>
                    <a:pt x="8239125" y="6083"/>
                  </a:lnTo>
                  <a:lnTo>
                    <a:pt x="8239595" y="7200"/>
                  </a:lnTo>
                  <a:lnTo>
                    <a:pt x="8241449" y="9067"/>
                  </a:lnTo>
                  <a:lnTo>
                    <a:pt x="8242579" y="9525"/>
                  </a:lnTo>
                  <a:lnTo>
                    <a:pt x="8245208" y="9525"/>
                  </a:lnTo>
                  <a:lnTo>
                    <a:pt x="8246326" y="9067"/>
                  </a:lnTo>
                  <a:lnTo>
                    <a:pt x="8248193" y="7200"/>
                  </a:lnTo>
                  <a:lnTo>
                    <a:pt x="8248650" y="6083"/>
                  </a:lnTo>
                  <a:lnTo>
                    <a:pt x="8248650" y="3454"/>
                  </a:lnTo>
                  <a:close/>
                </a:path>
                <a:path w="14820900" h="2592704">
                  <a:moveTo>
                    <a:pt x="8296275" y="2586317"/>
                  </a:moveTo>
                  <a:lnTo>
                    <a:pt x="8295818" y="2585199"/>
                  </a:lnTo>
                  <a:lnTo>
                    <a:pt x="8293951" y="2583332"/>
                  </a:lnTo>
                  <a:lnTo>
                    <a:pt x="8292833" y="2582862"/>
                  </a:lnTo>
                  <a:lnTo>
                    <a:pt x="8290204" y="2582862"/>
                  </a:lnTo>
                  <a:lnTo>
                    <a:pt x="8289074" y="2583332"/>
                  </a:lnTo>
                  <a:lnTo>
                    <a:pt x="8287220" y="2585199"/>
                  </a:lnTo>
                  <a:lnTo>
                    <a:pt x="8286750" y="2586317"/>
                  </a:lnTo>
                  <a:lnTo>
                    <a:pt x="8286750" y="2588945"/>
                  </a:lnTo>
                  <a:lnTo>
                    <a:pt x="8287220" y="2590063"/>
                  </a:lnTo>
                  <a:lnTo>
                    <a:pt x="8289074" y="2591930"/>
                  </a:lnTo>
                  <a:lnTo>
                    <a:pt x="8290204" y="2592387"/>
                  </a:lnTo>
                  <a:lnTo>
                    <a:pt x="8292833" y="2592387"/>
                  </a:lnTo>
                  <a:lnTo>
                    <a:pt x="8293951" y="2591930"/>
                  </a:lnTo>
                  <a:lnTo>
                    <a:pt x="8295818" y="2590063"/>
                  </a:lnTo>
                  <a:lnTo>
                    <a:pt x="8296275" y="2588945"/>
                  </a:lnTo>
                  <a:lnTo>
                    <a:pt x="8296275" y="2586317"/>
                  </a:lnTo>
                  <a:close/>
                </a:path>
                <a:path w="14820900" h="2592704">
                  <a:moveTo>
                    <a:pt x="8296275" y="1725358"/>
                  </a:moveTo>
                  <a:lnTo>
                    <a:pt x="8295818" y="1724240"/>
                  </a:lnTo>
                  <a:lnTo>
                    <a:pt x="8293951" y="1722374"/>
                  </a:lnTo>
                  <a:lnTo>
                    <a:pt x="8292833" y="1721916"/>
                  </a:lnTo>
                  <a:lnTo>
                    <a:pt x="8290204" y="1721916"/>
                  </a:lnTo>
                  <a:lnTo>
                    <a:pt x="8289074" y="1722374"/>
                  </a:lnTo>
                  <a:lnTo>
                    <a:pt x="8287220" y="1724240"/>
                  </a:lnTo>
                  <a:lnTo>
                    <a:pt x="8286750" y="1725358"/>
                  </a:lnTo>
                  <a:lnTo>
                    <a:pt x="8286750" y="1727987"/>
                  </a:lnTo>
                  <a:lnTo>
                    <a:pt x="8287220" y="1729117"/>
                  </a:lnTo>
                  <a:lnTo>
                    <a:pt x="8289074" y="1730971"/>
                  </a:lnTo>
                  <a:lnTo>
                    <a:pt x="8290204" y="1731441"/>
                  </a:lnTo>
                  <a:lnTo>
                    <a:pt x="8292833" y="1731441"/>
                  </a:lnTo>
                  <a:lnTo>
                    <a:pt x="8293951" y="1730971"/>
                  </a:lnTo>
                  <a:lnTo>
                    <a:pt x="8295818" y="1729117"/>
                  </a:lnTo>
                  <a:lnTo>
                    <a:pt x="8296275" y="1727987"/>
                  </a:lnTo>
                  <a:lnTo>
                    <a:pt x="8296275" y="1725358"/>
                  </a:lnTo>
                  <a:close/>
                </a:path>
                <a:path w="14820900" h="2592704">
                  <a:moveTo>
                    <a:pt x="8296275" y="864412"/>
                  </a:moveTo>
                  <a:lnTo>
                    <a:pt x="8295818" y="863282"/>
                  </a:lnTo>
                  <a:lnTo>
                    <a:pt x="8293951" y="861428"/>
                  </a:lnTo>
                  <a:lnTo>
                    <a:pt x="8292833" y="860958"/>
                  </a:lnTo>
                  <a:lnTo>
                    <a:pt x="8290204" y="860958"/>
                  </a:lnTo>
                  <a:lnTo>
                    <a:pt x="8289074" y="861428"/>
                  </a:lnTo>
                  <a:lnTo>
                    <a:pt x="8287220" y="863282"/>
                  </a:lnTo>
                  <a:lnTo>
                    <a:pt x="8286750" y="864412"/>
                  </a:lnTo>
                  <a:lnTo>
                    <a:pt x="8286750" y="867041"/>
                  </a:lnTo>
                  <a:lnTo>
                    <a:pt x="8287220" y="868159"/>
                  </a:lnTo>
                  <a:lnTo>
                    <a:pt x="8289074" y="870026"/>
                  </a:lnTo>
                  <a:lnTo>
                    <a:pt x="8290204" y="870483"/>
                  </a:lnTo>
                  <a:lnTo>
                    <a:pt x="8292833" y="870483"/>
                  </a:lnTo>
                  <a:lnTo>
                    <a:pt x="8293951" y="870026"/>
                  </a:lnTo>
                  <a:lnTo>
                    <a:pt x="8295818" y="868159"/>
                  </a:lnTo>
                  <a:lnTo>
                    <a:pt x="8296275" y="867041"/>
                  </a:lnTo>
                  <a:lnTo>
                    <a:pt x="8296275" y="864412"/>
                  </a:lnTo>
                  <a:close/>
                </a:path>
                <a:path w="14820900" h="2592704">
                  <a:moveTo>
                    <a:pt x="8296275" y="3454"/>
                  </a:moveTo>
                  <a:lnTo>
                    <a:pt x="8295818" y="2336"/>
                  </a:lnTo>
                  <a:lnTo>
                    <a:pt x="8293951" y="469"/>
                  </a:lnTo>
                  <a:lnTo>
                    <a:pt x="8292833" y="0"/>
                  </a:lnTo>
                  <a:lnTo>
                    <a:pt x="8290204" y="0"/>
                  </a:lnTo>
                  <a:lnTo>
                    <a:pt x="8289074" y="469"/>
                  </a:lnTo>
                  <a:lnTo>
                    <a:pt x="8287220" y="2336"/>
                  </a:lnTo>
                  <a:lnTo>
                    <a:pt x="8286750" y="3454"/>
                  </a:lnTo>
                  <a:lnTo>
                    <a:pt x="8286750" y="6083"/>
                  </a:lnTo>
                  <a:lnTo>
                    <a:pt x="8287220" y="7200"/>
                  </a:lnTo>
                  <a:lnTo>
                    <a:pt x="8289074" y="9067"/>
                  </a:lnTo>
                  <a:lnTo>
                    <a:pt x="8290204" y="9525"/>
                  </a:lnTo>
                  <a:lnTo>
                    <a:pt x="8292833" y="9525"/>
                  </a:lnTo>
                  <a:lnTo>
                    <a:pt x="8293951" y="9067"/>
                  </a:lnTo>
                  <a:lnTo>
                    <a:pt x="8295818" y="7200"/>
                  </a:lnTo>
                  <a:lnTo>
                    <a:pt x="8296275" y="6083"/>
                  </a:lnTo>
                  <a:lnTo>
                    <a:pt x="8296275" y="3454"/>
                  </a:lnTo>
                  <a:close/>
                </a:path>
                <a:path w="14820900" h="2592704">
                  <a:moveTo>
                    <a:pt x="8343900" y="2586317"/>
                  </a:moveTo>
                  <a:lnTo>
                    <a:pt x="8343443" y="2585199"/>
                  </a:lnTo>
                  <a:lnTo>
                    <a:pt x="8341576" y="2583332"/>
                  </a:lnTo>
                  <a:lnTo>
                    <a:pt x="8340458" y="2582862"/>
                  </a:lnTo>
                  <a:lnTo>
                    <a:pt x="8337829" y="2582862"/>
                  </a:lnTo>
                  <a:lnTo>
                    <a:pt x="8336699" y="2583332"/>
                  </a:lnTo>
                  <a:lnTo>
                    <a:pt x="8334845" y="2585199"/>
                  </a:lnTo>
                  <a:lnTo>
                    <a:pt x="8334375" y="2586317"/>
                  </a:lnTo>
                  <a:lnTo>
                    <a:pt x="8334375" y="2588945"/>
                  </a:lnTo>
                  <a:lnTo>
                    <a:pt x="8334845" y="2590063"/>
                  </a:lnTo>
                  <a:lnTo>
                    <a:pt x="8336699" y="2591930"/>
                  </a:lnTo>
                  <a:lnTo>
                    <a:pt x="8337829" y="2592387"/>
                  </a:lnTo>
                  <a:lnTo>
                    <a:pt x="8340458" y="2592387"/>
                  </a:lnTo>
                  <a:lnTo>
                    <a:pt x="8341576" y="2591930"/>
                  </a:lnTo>
                  <a:lnTo>
                    <a:pt x="8343443" y="2590063"/>
                  </a:lnTo>
                  <a:lnTo>
                    <a:pt x="8343900" y="2588945"/>
                  </a:lnTo>
                  <a:lnTo>
                    <a:pt x="8343900" y="2586317"/>
                  </a:lnTo>
                  <a:close/>
                </a:path>
                <a:path w="14820900" h="2592704">
                  <a:moveTo>
                    <a:pt x="8343900" y="1725358"/>
                  </a:moveTo>
                  <a:lnTo>
                    <a:pt x="8343443" y="1724240"/>
                  </a:lnTo>
                  <a:lnTo>
                    <a:pt x="8341576" y="1722374"/>
                  </a:lnTo>
                  <a:lnTo>
                    <a:pt x="8340458" y="1721916"/>
                  </a:lnTo>
                  <a:lnTo>
                    <a:pt x="8337829" y="1721916"/>
                  </a:lnTo>
                  <a:lnTo>
                    <a:pt x="8336699" y="1722374"/>
                  </a:lnTo>
                  <a:lnTo>
                    <a:pt x="8334845" y="1724240"/>
                  </a:lnTo>
                  <a:lnTo>
                    <a:pt x="8334375" y="1725358"/>
                  </a:lnTo>
                  <a:lnTo>
                    <a:pt x="8334375" y="1727987"/>
                  </a:lnTo>
                  <a:lnTo>
                    <a:pt x="8334845" y="1729117"/>
                  </a:lnTo>
                  <a:lnTo>
                    <a:pt x="8336699" y="1730971"/>
                  </a:lnTo>
                  <a:lnTo>
                    <a:pt x="8337829" y="1731441"/>
                  </a:lnTo>
                  <a:lnTo>
                    <a:pt x="8340458" y="1731441"/>
                  </a:lnTo>
                  <a:lnTo>
                    <a:pt x="8341576" y="1730971"/>
                  </a:lnTo>
                  <a:lnTo>
                    <a:pt x="8343443" y="1729117"/>
                  </a:lnTo>
                  <a:lnTo>
                    <a:pt x="8343900" y="1727987"/>
                  </a:lnTo>
                  <a:lnTo>
                    <a:pt x="8343900" y="1725358"/>
                  </a:lnTo>
                  <a:close/>
                </a:path>
                <a:path w="14820900" h="2592704">
                  <a:moveTo>
                    <a:pt x="8343900" y="864412"/>
                  </a:moveTo>
                  <a:lnTo>
                    <a:pt x="8343443" y="863282"/>
                  </a:lnTo>
                  <a:lnTo>
                    <a:pt x="8341576" y="861428"/>
                  </a:lnTo>
                  <a:lnTo>
                    <a:pt x="8340458" y="860958"/>
                  </a:lnTo>
                  <a:lnTo>
                    <a:pt x="8337829" y="860958"/>
                  </a:lnTo>
                  <a:lnTo>
                    <a:pt x="8336699" y="861428"/>
                  </a:lnTo>
                  <a:lnTo>
                    <a:pt x="8334845" y="863282"/>
                  </a:lnTo>
                  <a:lnTo>
                    <a:pt x="8334375" y="864412"/>
                  </a:lnTo>
                  <a:lnTo>
                    <a:pt x="8334375" y="867041"/>
                  </a:lnTo>
                  <a:lnTo>
                    <a:pt x="8334845" y="868159"/>
                  </a:lnTo>
                  <a:lnTo>
                    <a:pt x="8336699" y="870026"/>
                  </a:lnTo>
                  <a:lnTo>
                    <a:pt x="8337829" y="870483"/>
                  </a:lnTo>
                  <a:lnTo>
                    <a:pt x="8340458" y="870483"/>
                  </a:lnTo>
                  <a:lnTo>
                    <a:pt x="8341576" y="870026"/>
                  </a:lnTo>
                  <a:lnTo>
                    <a:pt x="8343443" y="868159"/>
                  </a:lnTo>
                  <a:lnTo>
                    <a:pt x="8343900" y="867041"/>
                  </a:lnTo>
                  <a:lnTo>
                    <a:pt x="8343900" y="864412"/>
                  </a:lnTo>
                  <a:close/>
                </a:path>
                <a:path w="14820900" h="2592704">
                  <a:moveTo>
                    <a:pt x="8343900" y="3454"/>
                  </a:moveTo>
                  <a:lnTo>
                    <a:pt x="8343443" y="2336"/>
                  </a:lnTo>
                  <a:lnTo>
                    <a:pt x="8341576" y="469"/>
                  </a:lnTo>
                  <a:lnTo>
                    <a:pt x="8340458" y="0"/>
                  </a:lnTo>
                  <a:lnTo>
                    <a:pt x="8337829" y="0"/>
                  </a:lnTo>
                  <a:lnTo>
                    <a:pt x="8336699" y="469"/>
                  </a:lnTo>
                  <a:lnTo>
                    <a:pt x="8334845" y="2336"/>
                  </a:lnTo>
                  <a:lnTo>
                    <a:pt x="8334375" y="3454"/>
                  </a:lnTo>
                  <a:lnTo>
                    <a:pt x="8334375" y="6083"/>
                  </a:lnTo>
                  <a:lnTo>
                    <a:pt x="8334845" y="7200"/>
                  </a:lnTo>
                  <a:lnTo>
                    <a:pt x="8336699" y="9067"/>
                  </a:lnTo>
                  <a:lnTo>
                    <a:pt x="8337829" y="9525"/>
                  </a:lnTo>
                  <a:lnTo>
                    <a:pt x="8340458" y="9525"/>
                  </a:lnTo>
                  <a:lnTo>
                    <a:pt x="8341576" y="9067"/>
                  </a:lnTo>
                  <a:lnTo>
                    <a:pt x="8343443" y="7200"/>
                  </a:lnTo>
                  <a:lnTo>
                    <a:pt x="8343900" y="6083"/>
                  </a:lnTo>
                  <a:lnTo>
                    <a:pt x="8343900" y="3454"/>
                  </a:lnTo>
                  <a:close/>
                </a:path>
                <a:path w="14820900" h="2592704">
                  <a:moveTo>
                    <a:pt x="8391525" y="2586317"/>
                  </a:moveTo>
                  <a:lnTo>
                    <a:pt x="8391068" y="2585199"/>
                  </a:lnTo>
                  <a:lnTo>
                    <a:pt x="8389201" y="2583332"/>
                  </a:lnTo>
                  <a:lnTo>
                    <a:pt x="8388083" y="2582862"/>
                  </a:lnTo>
                  <a:lnTo>
                    <a:pt x="8385454" y="2582862"/>
                  </a:lnTo>
                  <a:lnTo>
                    <a:pt x="8384324" y="2583332"/>
                  </a:lnTo>
                  <a:lnTo>
                    <a:pt x="8382470" y="2585199"/>
                  </a:lnTo>
                  <a:lnTo>
                    <a:pt x="8382000" y="2586317"/>
                  </a:lnTo>
                  <a:lnTo>
                    <a:pt x="8382000" y="2588945"/>
                  </a:lnTo>
                  <a:lnTo>
                    <a:pt x="8382470" y="2590063"/>
                  </a:lnTo>
                  <a:lnTo>
                    <a:pt x="8384324" y="2591930"/>
                  </a:lnTo>
                  <a:lnTo>
                    <a:pt x="8385454" y="2592387"/>
                  </a:lnTo>
                  <a:lnTo>
                    <a:pt x="8388083" y="2592387"/>
                  </a:lnTo>
                  <a:lnTo>
                    <a:pt x="8389201" y="2591930"/>
                  </a:lnTo>
                  <a:lnTo>
                    <a:pt x="8391068" y="2590063"/>
                  </a:lnTo>
                  <a:lnTo>
                    <a:pt x="8391525" y="2588945"/>
                  </a:lnTo>
                  <a:lnTo>
                    <a:pt x="8391525" y="2586317"/>
                  </a:lnTo>
                  <a:close/>
                </a:path>
                <a:path w="14820900" h="2592704">
                  <a:moveTo>
                    <a:pt x="8391525" y="1725358"/>
                  </a:moveTo>
                  <a:lnTo>
                    <a:pt x="8391068" y="1724240"/>
                  </a:lnTo>
                  <a:lnTo>
                    <a:pt x="8389201" y="1722374"/>
                  </a:lnTo>
                  <a:lnTo>
                    <a:pt x="8388083" y="1721916"/>
                  </a:lnTo>
                  <a:lnTo>
                    <a:pt x="8385454" y="1721916"/>
                  </a:lnTo>
                  <a:lnTo>
                    <a:pt x="8384324" y="1722374"/>
                  </a:lnTo>
                  <a:lnTo>
                    <a:pt x="8382470" y="1724240"/>
                  </a:lnTo>
                  <a:lnTo>
                    <a:pt x="8382000" y="1725358"/>
                  </a:lnTo>
                  <a:lnTo>
                    <a:pt x="8382000" y="1727987"/>
                  </a:lnTo>
                  <a:lnTo>
                    <a:pt x="8382470" y="1729117"/>
                  </a:lnTo>
                  <a:lnTo>
                    <a:pt x="8384324" y="1730971"/>
                  </a:lnTo>
                  <a:lnTo>
                    <a:pt x="8385454" y="1731441"/>
                  </a:lnTo>
                  <a:lnTo>
                    <a:pt x="8388083" y="1731441"/>
                  </a:lnTo>
                  <a:lnTo>
                    <a:pt x="8389201" y="1730971"/>
                  </a:lnTo>
                  <a:lnTo>
                    <a:pt x="8391068" y="1729117"/>
                  </a:lnTo>
                  <a:lnTo>
                    <a:pt x="8391525" y="1727987"/>
                  </a:lnTo>
                  <a:lnTo>
                    <a:pt x="8391525" y="1725358"/>
                  </a:lnTo>
                  <a:close/>
                </a:path>
                <a:path w="14820900" h="2592704">
                  <a:moveTo>
                    <a:pt x="8391525" y="864412"/>
                  </a:moveTo>
                  <a:lnTo>
                    <a:pt x="8391068" y="863282"/>
                  </a:lnTo>
                  <a:lnTo>
                    <a:pt x="8389201" y="861428"/>
                  </a:lnTo>
                  <a:lnTo>
                    <a:pt x="8388083" y="860958"/>
                  </a:lnTo>
                  <a:lnTo>
                    <a:pt x="8385454" y="860958"/>
                  </a:lnTo>
                  <a:lnTo>
                    <a:pt x="8384324" y="861428"/>
                  </a:lnTo>
                  <a:lnTo>
                    <a:pt x="8382470" y="863282"/>
                  </a:lnTo>
                  <a:lnTo>
                    <a:pt x="8382000" y="864412"/>
                  </a:lnTo>
                  <a:lnTo>
                    <a:pt x="8382000" y="867041"/>
                  </a:lnTo>
                  <a:lnTo>
                    <a:pt x="8382470" y="868159"/>
                  </a:lnTo>
                  <a:lnTo>
                    <a:pt x="8384324" y="870026"/>
                  </a:lnTo>
                  <a:lnTo>
                    <a:pt x="8385454" y="870483"/>
                  </a:lnTo>
                  <a:lnTo>
                    <a:pt x="8388083" y="870483"/>
                  </a:lnTo>
                  <a:lnTo>
                    <a:pt x="8389201" y="870026"/>
                  </a:lnTo>
                  <a:lnTo>
                    <a:pt x="8391068" y="868159"/>
                  </a:lnTo>
                  <a:lnTo>
                    <a:pt x="8391525" y="867041"/>
                  </a:lnTo>
                  <a:lnTo>
                    <a:pt x="8391525" y="864412"/>
                  </a:lnTo>
                  <a:close/>
                </a:path>
                <a:path w="14820900" h="2592704">
                  <a:moveTo>
                    <a:pt x="8391525" y="3454"/>
                  </a:moveTo>
                  <a:lnTo>
                    <a:pt x="8391068" y="2336"/>
                  </a:lnTo>
                  <a:lnTo>
                    <a:pt x="8389201" y="469"/>
                  </a:lnTo>
                  <a:lnTo>
                    <a:pt x="8388083" y="0"/>
                  </a:lnTo>
                  <a:lnTo>
                    <a:pt x="8385454" y="0"/>
                  </a:lnTo>
                  <a:lnTo>
                    <a:pt x="8384324" y="469"/>
                  </a:lnTo>
                  <a:lnTo>
                    <a:pt x="8382470" y="2336"/>
                  </a:lnTo>
                  <a:lnTo>
                    <a:pt x="8382000" y="3454"/>
                  </a:lnTo>
                  <a:lnTo>
                    <a:pt x="8382000" y="6083"/>
                  </a:lnTo>
                  <a:lnTo>
                    <a:pt x="8382470" y="7200"/>
                  </a:lnTo>
                  <a:lnTo>
                    <a:pt x="8384324" y="9067"/>
                  </a:lnTo>
                  <a:lnTo>
                    <a:pt x="8385454" y="9525"/>
                  </a:lnTo>
                  <a:lnTo>
                    <a:pt x="8388083" y="9525"/>
                  </a:lnTo>
                  <a:lnTo>
                    <a:pt x="8389201" y="9067"/>
                  </a:lnTo>
                  <a:lnTo>
                    <a:pt x="8391068" y="7200"/>
                  </a:lnTo>
                  <a:lnTo>
                    <a:pt x="8391525" y="6083"/>
                  </a:lnTo>
                  <a:lnTo>
                    <a:pt x="8391525" y="3454"/>
                  </a:lnTo>
                  <a:close/>
                </a:path>
                <a:path w="14820900" h="2592704">
                  <a:moveTo>
                    <a:pt x="8439150" y="2586317"/>
                  </a:moveTo>
                  <a:lnTo>
                    <a:pt x="8438693" y="2585199"/>
                  </a:lnTo>
                  <a:lnTo>
                    <a:pt x="8436826" y="2583332"/>
                  </a:lnTo>
                  <a:lnTo>
                    <a:pt x="8435708" y="2582862"/>
                  </a:lnTo>
                  <a:lnTo>
                    <a:pt x="8433079" y="2582862"/>
                  </a:lnTo>
                  <a:lnTo>
                    <a:pt x="8431949" y="2583332"/>
                  </a:lnTo>
                  <a:lnTo>
                    <a:pt x="8430095" y="2585199"/>
                  </a:lnTo>
                  <a:lnTo>
                    <a:pt x="8429625" y="2586317"/>
                  </a:lnTo>
                  <a:lnTo>
                    <a:pt x="8429625" y="2588945"/>
                  </a:lnTo>
                  <a:lnTo>
                    <a:pt x="8430095" y="2590063"/>
                  </a:lnTo>
                  <a:lnTo>
                    <a:pt x="8431949" y="2591930"/>
                  </a:lnTo>
                  <a:lnTo>
                    <a:pt x="8433079" y="2592387"/>
                  </a:lnTo>
                  <a:lnTo>
                    <a:pt x="8435708" y="2592387"/>
                  </a:lnTo>
                  <a:lnTo>
                    <a:pt x="8436826" y="2591930"/>
                  </a:lnTo>
                  <a:lnTo>
                    <a:pt x="8438693" y="2590063"/>
                  </a:lnTo>
                  <a:lnTo>
                    <a:pt x="8439150" y="2588945"/>
                  </a:lnTo>
                  <a:lnTo>
                    <a:pt x="8439150" y="2586317"/>
                  </a:lnTo>
                  <a:close/>
                </a:path>
                <a:path w="14820900" h="2592704">
                  <a:moveTo>
                    <a:pt x="8439150" y="1725358"/>
                  </a:moveTo>
                  <a:lnTo>
                    <a:pt x="8438693" y="1724240"/>
                  </a:lnTo>
                  <a:lnTo>
                    <a:pt x="8436826" y="1722374"/>
                  </a:lnTo>
                  <a:lnTo>
                    <a:pt x="8435708" y="1721916"/>
                  </a:lnTo>
                  <a:lnTo>
                    <a:pt x="8433079" y="1721916"/>
                  </a:lnTo>
                  <a:lnTo>
                    <a:pt x="8431949" y="1722374"/>
                  </a:lnTo>
                  <a:lnTo>
                    <a:pt x="8430095" y="1724240"/>
                  </a:lnTo>
                  <a:lnTo>
                    <a:pt x="8429625" y="1725358"/>
                  </a:lnTo>
                  <a:lnTo>
                    <a:pt x="8429625" y="1727987"/>
                  </a:lnTo>
                  <a:lnTo>
                    <a:pt x="8430095" y="1729117"/>
                  </a:lnTo>
                  <a:lnTo>
                    <a:pt x="8431949" y="1730971"/>
                  </a:lnTo>
                  <a:lnTo>
                    <a:pt x="8433079" y="1731441"/>
                  </a:lnTo>
                  <a:lnTo>
                    <a:pt x="8435708" y="1731441"/>
                  </a:lnTo>
                  <a:lnTo>
                    <a:pt x="8436826" y="1730971"/>
                  </a:lnTo>
                  <a:lnTo>
                    <a:pt x="8438693" y="1729117"/>
                  </a:lnTo>
                  <a:lnTo>
                    <a:pt x="8439150" y="1727987"/>
                  </a:lnTo>
                  <a:lnTo>
                    <a:pt x="8439150" y="1725358"/>
                  </a:lnTo>
                  <a:close/>
                </a:path>
                <a:path w="14820900" h="2592704">
                  <a:moveTo>
                    <a:pt x="8439150" y="864412"/>
                  </a:moveTo>
                  <a:lnTo>
                    <a:pt x="8438693" y="863282"/>
                  </a:lnTo>
                  <a:lnTo>
                    <a:pt x="8436826" y="861428"/>
                  </a:lnTo>
                  <a:lnTo>
                    <a:pt x="8435708" y="860958"/>
                  </a:lnTo>
                  <a:lnTo>
                    <a:pt x="8433079" y="860958"/>
                  </a:lnTo>
                  <a:lnTo>
                    <a:pt x="8431949" y="861428"/>
                  </a:lnTo>
                  <a:lnTo>
                    <a:pt x="8430095" y="863282"/>
                  </a:lnTo>
                  <a:lnTo>
                    <a:pt x="8429625" y="864412"/>
                  </a:lnTo>
                  <a:lnTo>
                    <a:pt x="8429625" y="867041"/>
                  </a:lnTo>
                  <a:lnTo>
                    <a:pt x="8430095" y="868159"/>
                  </a:lnTo>
                  <a:lnTo>
                    <a:pt x="8431949" y="870026"/>
                  </a:lnTo>
                  <a:lnTo>
                    <a:pt x="8433079" y="870483"/>
                  </a:lnTo>
                  <a:lnTo>
                    <a:pt x="8435708" y="870483"/>
                  </a:lnTo>
                  <a:lnTo>
                    <a:pt x="8436826" y="870026"/>
                  </a:lnTo>
                  <a:lnTo>
                    <a:pt x="8438693" y="868159"/>
                  </a:lnTo>
                  <a:lnTo>
                    <a:pt x="8439150" y="867041"/>
                  </a:lnTo>
                  <a:lnTo>
                    <a:pt x="8439150" y="864412"/>
                  </a:lnTo>
                  <a:close/>
                </a:path>
                <a:path w="14820900" h="2592704">
                  <a:moveTo>
                    <a:pt x="8439150" y="3454"/>
                  </a:moveTo>
                  <a:lnTo>
                    <a:pt x="8438693" y="2336"/>
                  </a:lnTo>
                  <a:lnTo>
                    <a:pt x="8436826" y="469"/>
                  </a:lnTo>
                  <a:lnTo>
                    <a:pt x="8435708" y="0"/>
                  </a:lnTo>
                  <a:lnTo>
                    <a:pt x="8433079" y="0"/>
                  </a:lnTo>
                  <a:lnTo>
                    <a:pt x="8431949" y="469"/>
                  </a:lnTo>
                  <a:lnTo>
                    <a:pt x="8430095" y="2336"/>
                  </a:lnTo>
                  <a:lnTo>
                    <a:pt x="8429625" y="3454"/>
                  </a:lnTo>
                  <a:lnTo>
                    <a:pt x="8429625" y="6083"/>
                  </a:lnTo>
                  <a:lnTo>
                    <a:pt x="8430095" y="7200"/>
                  </a:lnTo>
                  <a:lnTo>
                    <a:pt x="8431949" y="9067"/>
                  </a:lnTo>
                  <a:lnTo>
                    <a:pt x="8433079" y="9525"/>
                  </a:lnTo>
                  <a:lnTo>
                    <a:pt x="8435708" y="9525"/>
                  </a:lnTo>
                  <a:lnTo>
                    <a:pt x="8436826" y="9067"/>
                  </a:lnTo>
                  <a:lnTo>
                    <a:pt x="8438693" y="7200"/>
                  </a:lnTo>
                  <a:lnTo>
                    <a:pt x="8439150" y="6083"/>
                  </a:lnTo>
                  <a:lnTo>
                    <a:pt x="8439150" y="3454"/>
                  </a:lnTo>
                  <a:close/>
                </a:path>
                <a:path w="14820900" h="2592704">
                  <a:moveTo>
                    <a:pt x="8486775" y="2586317"/>
                  </a:moveTo>
                  <a:lnTo>
                    <a:pt x="8486318" y="2585199"/>
                  </a:lnTo>
                  <a:lnTo>
                    <a:pt x="8484451" y="2583332"/>
                  </a:lnTo>
                  <a:lnTo>
                    <a:pt x="8483333" y="2582862"/>
                  </a:lnTo>
                  <a:lnTo>
                    <a:pt x="8480704" y="2582862"/>
                  </a:lnTo>
                  <a:lnTo>
                    <a:pt x="8479574" y="2583332"/>
                  </a:lnTo>
                  <a:lnTo>
                    <a:pt x="8477720" y="2585199"/>
                  </a:lnTo>
                  <a:lnTo>
                    <a:pt x="8477250" y="2586317"/>
                  </a:lnTo>
                  <a:lnTo>
                    <a:pt x="8477250" y="2588945"/>
                  </a:lnTo>
                  <a:lnTo>
                    <a:pt x="8477720" y="2590063"/>
                  </a:lnTo>
                  <a:lnTo>
                    <a:pt x="8479574" y="2591930"/>
                  </a:lnTo>
                  <a:lnTo>
                    <a:pt x="8480704" y="2592387"/>
                  </a:lnTo>
                  <a:lnTo>
                    <a:pt x="8483333" y="2592387"/>
                  </a:lnTo>
                  <a:lnTo>
                    <a:pt x="8484451" y="2591930"/>
                  </a:lnTo>
                  <a:lnTo>
                    <a:pt x="8486318" y="2590063"/>
                  </a:lnTo>
                  <a:lnTo>
                    <a:pt x="8486775" y="2588945"/>
                  </a:lnTo>
                  <a:lnTo>
                    <a:pt x="8486775" y="2586317"/>
                  </a:lnTo>
                  <a:close/>
                </a:path>
                <a:path w="14820900" h="2592704">
                  <a:moveTo>
                    <a:pt x="8486775" y="1725358"/>
                  </a:moveTo>
                  <a:lnTo>
                    <a:pt x="8486318" y="1724240"/>
                  </a:lnTo>
                  <a:lnTo>
                    <a:pt x="8484451" y="1722374"/>
                  </a:lnTo>
                  <a:lnTo>
                    <a:pt x="8483333" y="1721916"/>
                  </a:lnTo>
                  <a:lnTo>
                    <a:pt x="8480704" y="1721916"/>
                  </a:lnTo>
                  <a:lnTo>
                    <a:pt x="8479574" y="1722374"/>
                  </a:lnTo>
                  <a:lnTo>
                    <a:pt x="8477720" y="1724240"/>
                  </a:lnTo>
                  <a:lnTo>
                    <a:pt x="8477250" y="1725358"/>
                  </a:lnTo>
                  <a:lnTo>
                    <a:pt x="8477250" y="1727987"/>
                  </a:lnTo>
                  <a:lnTo>
                    <a:pt x="8477720" y="1729117"/>
                  </a:lnTo>
                  <a:lnTo>
                    <a:pt x="8479574" y="1730971"/>
                  </a:lnTo>
                  <a:lnTo>
                    <a:pt x="8480704" y="1731441"/>
                  </a:lnTo>
                  <a:lnTo>
                    <a:pt x="8483333" y="1731441"/>
                  </a:lnTo>
                  <a:lnTo>
                    <a:pt x="8484451" y="1730971"/>
                  </a:lnTo>
                  <a:lnTo>
                    <a:pt x="8486318" y="1729117"/>
                  </a:lnTo>
                  <a:lnTo>
                    <a:pt x="8486775" y="1727987"/>
                  </a:lnTo>
                  <a:lnTo>
                    <a:pt x="8486775" y="1725358"/>
                  </a:lnTo>
                  <a:close/>
                </a:path>
                <a:path w="14820900" h="2592704">
                  <a:moveTo>
                    <a:pt x="8486775" y="864412"/>
                  </a:moveTo>
                  <a:lnTo>
                    <a:pt x="8486318" y="863282"/>
                  </a:lnTo>
                  <a:lnTo>
                    <a:pt x="8484451" y="861428"/>
                  </a:lnTo>
                  <a:lnTo>
                    <a:pt x="8483333" y="860958"/>
                  </a:lnTo>
                  <a:lnTo>
                    <a:pt x="8480704" y="860958"/>
                  </a:lnTo>
                  <a:lnTo>
                    <a:pt x="8479574" y="861428"/>
                  </a:lnTo>
                  <a:lnTo>
                    <a:pt x="8477720" y="863282"/>
                  </a:lnTo>
                  <a:lnTo>
                    <a:pt x="8477250" y="864412"/>
                  </a:lnTo>
                  <a:lnTo>
                    <a:pt x="8477250" y="867041"/>
                  </a:lnTo>
                  <a:lnTo>
                    <a:pt x="8477720" y="868159"/>
                  </a:lnTo>
                  <a:lnTo>
                    <a:pt x="8479574" y="870026"/>
                  </a:lnTo>
                  <a:lnTo>
                    <a:pt x="8480704" y="870483"/>
                  </a:lnTo>
                  <a:lnTo>
                    <a:pt x="8483333" y="870483"/>
                  </a:lnTo>
                  <a:lnTo>
                    <a:pt x="8484451" y="870026"/>
                  </a:lnTo>
                  <a:lnTo>
                    <a:pt x="8486318" y="868159"/>
                  </a:lnTo>
                  <a:lnTo>
                    <a:pt x="8486775" y="867041"/>
                  </a:lnTo>
                  <a:lnTo>
                    <a:pt x="8486775" y="864412"/>
                  </a:lnTo>
                  <a:close/>
                </a:path>
                <a:path w="14820900" h="2592704">
                  <a:moveTo>
                    <a:pt x="8486775" y="3454"/>
                  </a:moveTo>
                  <a:lnTo>
                    <a:pt x="8486318" y="2336"/>
                  </a:lnTo>
                  <a:lnTo>
                    <a:pt x="8484451" y="469"/>
                  </a:lnTo>
                  <a:lnTo>
                    <a:pt x="8483333" y="0"/>
                  </a:lnTo>
                  <a:lnTo>
                    <a:pt x="8480704" y="0"/>
                  </a:lnTo>
                  <a:lnTo>
                    <a:pt x="8479574" y="469"/>
                  </a:lnTo>
                  <a:lnTo>
                    <a:pt x="8477720" y="2336"/>
                  </a:lnTo>
                  <a:lnTo>
                    <a:pt x="8477250" y="3454"/>
                  </a:lnTo>
                  <a:lnTo>
                    <a:pt x="8477250" y="6083"/>
                  </a:lnTo>
                  <a:lnTo>
                    <a:pt x="8477720" y="7200"/>
                  </a:lnTo>
                  <a:lnTo>
                    <a:pt x="8479574" y="9067"/>
                  </a:lnTo>
                  <a:lnTo>
                    <a:pt x="8480704" y="9525"/>
                  </a:lnTo>
                  <a:lnTo>
                    <a:pt x="8483333" y="9525"/>
                  </a:lnTo>
                  <a:lnTo>
                    <a:pt x="8484451" y="9067"/>
                  </a:lnTo>
                  <a:lnTo>
                    <a:pt x="8486318" y="7200"/>
                  </a:lnTo>
                  <a:lnTo>
                    <a:pt x="8486775" y="6083"/>
                  </a:lnTo>
                  <a:lnTo>
                    <a:pt x="8486775" y="3454"/>
                  </a:lnTo>
                  <a:close/>
                </a:path>
                <a:path w="14820900" h="2592704">
                  <a:moveTo>
                    <a:pt x="8534400" y="2586317"/>
                  </a:moveTo>
                  <a:lnTo>
                    <a:pt x="8533943" y="2585199"/>
                  </a:lnTo>
                  <a:lnTo>
                    <a:pt x="8532076" y="2583332"/>
                  </a:lnTo>
                  <a:lnTo>
                    <a:pt x="8530958" y="2582862"/>
                  </a:lnTo>
                  <a:lnTo>
                    <a:pt x="8528329" y="2582862"/>
                  </a:lnTo>
                  <a:lnTo>
                    <a:pt x="8527199" y="2583332"/>
                  </a:lnTo>
                  <a:lnTo>
                    <a:pt x="8525345" y="2585199"/>
                  </a:lnTo>
                  <a:lnTo>
                    <a:pt x="8524875" y="2586317"/>
                  </a:lnTo>
                  <a:lnTo>
                    <a:pt x="8524875" y="2588945"/>
                  </a:lnTo>
                  <a:lnTo>
                    <a:pt x="8525345" y="2590063"/>
                  </a:lnTo>
                  <a:lnTo>
                    <a:pt x="8527199" y="2591930"/>
                  </a:lnTo>
                  <a:lnTo>
                    <a:pt x="8528329" y="2592387"/>
                  </a:lnTo>
                  <a:lnTo>
                    <a:pt x="8530958" y="2592387"/>
                  </a:lnTo>
                  <a:lnTo>
                    <a:pt x="8532076" y="2591930"/>
                  </a:lnTo>
                  <a:lnTo>
                    <a:pt x="8533943" y="2590063"/>
                  </a:lnTo>
                  <a:lnTo>
                    <a:pt x="8534400" y="2588945"/>
                  </a:lnTo>
                  <a:lnTo>
                    <a:pt x="8534400" y="2586317"/>
                  </a:lnTo>
                  <a:close/>
                </a:path>
                <a:path w="14820900" h="2592704">
                  <a:moveTo>
                    <a:pt x="8534400" y="1725358"/>
                  </a:moveTo>
                  <a:lnTo>
                    <a:pt x="8533943" y="1724240"/>
                  </a:lnTo>
                  <a:lnTo>
                    <a:pt x="8532076" y="1722374"/>
                  </a:lnTo>
                  <a:lnTo>
                    <a:pt x="8530958" y="1721916"/>
                  </a:lnTo>
                  <a:lnTo>
                    <a:pt x="8528329" y="1721916"/>
                  </a:lnTo>
                  <a:lnTo>
                    <a:pt x="8527199" y="1722374"/>
                  </a:lnTo>
                  <a:lnTo>
                    <a:pt x="8525345" y="1724240"/>
                  </a:lnTo>
                  <a:lnTo>
                    <a:pt x="8524875" y="1725358"/>
                  </a:lnTo>
                  <a:lnTo>
                    <a:pt x="8524875" y="1727987"/>
                  </a:lnTo>
                  <a:lnTo>
                    <a:pt x="8525345" y="1729117"/>
                  </a:lnTo>
                  <a:lnTo>
                    <a:pt x="8527199" y="1730971"/>
                  </a:lnTo>
                  <a:lnTo>
                    <a:pt x="8528329" y="1731441"/>
                  </a:lnTo>
                  <a:lnTo>
                    <a:pt x="8530958" y="1731441"/>
                  </a:lnTo>
                  <a:lnTo>
                    <a:pt x="8532076" y="1730971"/>
                  </a:lnTo>
                  <a:lnTo>
                    <a:pt x="8533943" y="1729117"/>
                  </a:lnTo>
                  <a:lnTo>
                    <a:pt x="8534400" y="1727987"/>
                  </a:lnTo>
                  <a:lnTo>
                    <a:pt x="8534400" y="1725358"/>
                  </a:lnTo>
                  <a:close/>
                </a:path>
                <a:path w="14820900" h="2592704">
                  <a:moveTo>
                    <a:pt x="8534400" y="864412"/>
                  </a:moveTo>
                  <a:lnTo>
                    <a:pt x="8533943" y="863282"/>
                  </a:lnTo>
                  <a:lnTo>
                    <a:pt x="8532076" y="861428"/>
                  </a:lnTo>
                  <a:lnTo>
                    <a:pt x="8530958" y="860958"/>
                  </a:lnTo>
                  <a:lnTo>
                    <a:pt x="8528329" y="860958"/>
                  </a:lnTo>
                  <a:lnTo>
                    <a:pt x="8527199" y="861428"/>
                  </a:lnTo>
                  <a:lnTo>
                    <a:pt x="8525345" y="863282"/>
                  </a:lnTo>
                  <a:lnTo>
                    <a:pt x="8524875" y="864412"/>
                  </a:lnTo>
                  <a:lnTo>
                    <a:pt x="8524875" y="867041"/>
                  </a:lnTo>
                  <a:lnTo>
                    <a:pt x="8525345" y="868159"/>
                  </a:lnTo>
                  <a:lnTo>
                    <a:pt x="8527199" y="870026"/>
                  </a:lnTo>
                  <a:lnTo>
                    <a:pt x="8528329" y="870483"/>
                  </a:lnTo>
                  <a:lnTo>
                    <a:pt x="8530958" y="870483"/>
                  </a:lnTo>
                  <a:lnTo>
                    <a:pt x="8532076" y="870026"/>
                  </a:lnTo>
                  <a:lnTo>
                    <a:pt x="8533943" y="868159"/>
                  </a:lnTo>
                  <a:lnTo>
                    <a:pt x="8534400" y="867041"/>
                  </a:lnTo>
                  <a:lnTo>
                    <a:pt x="8534400" y="864412"/>
                  </a:lnTo>
                  <a:close/>
                </a:path>
                <a:path w="14820900" h="2592704">
                  <a:moveTo>
                    <a:pt x="8534400" y="3454"/>
                  </a:moveTo>
                  <a:lnTo>
                    <a:pt x="8533943" y="2336"/>
                  </a:lnTo>
                  <a:lnTo>
                    <a:pt x="8532076" y="469"/>
                  </a:lnTo>
                  <a:lnTo>
                    <a:pt x="8530958" y="0"/>
                  </a:lnTo>
                  <a:lnTo>
                    <a:pt x="8528329" y="0"/>
                  </a:lnTo>
                  <a:lnTo>
                    <a:pt x="8527199" y="469"/>
                  </a:lnTo>
                  <a:lnTo>
                    <a:pt x="8525345" y="2336"/>
                  </a:lnTo>
                  <a:lnTo>
                    <a:pt x="8524875" y="3454"/>
                  </a:lnTo>
                  <a:lnTo>
                    <a:pt x="8524875" y="6083"/>
                  </a:lnTo>
                  <a:lnTo>
                    <a:pt x="8525345" y="7200"/>
                  </a:lnTo>
                  <a:lnTo>
                    <a:pt x="8527199" y="9067"/>
                  </a:lnTo>
                  <a:lnTo>
                    <a:pt x="8528329" y="9525"/>
                  </a:lnTo>
                  <a:lnTo>
                    <a:pt x="8530958" y="9525"/>
                  </a:lnTo>
                  <a:lnTo>
                    <a:pt x="8532076" y="9067"/>
                  </a:lnTo>
                  <a:lnTo>
                    <a:pt x="8533943" y="7200"/>
                  </a:lnTo>
                  <a:lnTo>
                    <a:pt x="8534400" y="6083"/>
                  </a:lnTo>
                  <a:lnTo>
                    <a:pt x="8534400" y="3454"/>
                  </a:lnTo>
                  <a:close/>
                </a:path>
                <a:path w="14820900" h="2592704">
                  <a:moveTo>
                    <a:pt x="8582025" y="2586317"/>
                  </a:moveTo>
                  <a:lnTo>
                    <a:pt x="8581568" y="2585199"/>
                  </a:lnTo>
                  <a:lnTo>
                    <a:pt x="8579701" y="2583332"/>
                  </a:lnTo>
                  <a:lnTo>
                    <a:pt x="8578583" y="2582862"/>
                  </a:lnTo>
                  <a:lnTo>
                    <a:pt x="8575954" y="2582862"/>
                  </a:lnTo>
                  <a:lnTo>
                    <a:pt x="8574824" y="2583332"/>
                  </a:lnTo>
                  <a:lnTo>
                    <a:pt x="8572970" y="2585199"/>
                  </a:lnTo>
                  <a:lnTo>
                    <a:pt x="8572500" y="2586317"/>
                  </a:lnTo>
                  <a:lnTo>
                    <a:pt x="8572500" y="2588945"/>
                  </a:lnTo>
                  <a:lnTo>
                    <a:pt x="8572970" y="2590063"/>
                  </a:lnTo>
                  <a:lnTo>
                    <a:pt x="8574824" y="2591930"/>
                  </a:lnTo>
                  <a:lnTo>
                    <a:pt x="8575954" y="2592387"/>
                  </a:lnTo>
                  <a:lnTo>
                    <a:pt x="8578583" y="2592387"/>
                  </a:lnTo>
                  <a:lnTo>
                    <a:pt x="8579701" y="2591930"/>
                  </a:lnTo>
                  <a:lnTo>
                    <a:pt x="8581568" y="2590063"/>
                  </a:lnTo>
                  <a:lnTo>
                    <a:pt x="8582025" y="2588945"/>
                  </a:lnTo>
                  <a:lnTo>
                    <a:pt x="8582025" y="2586317"/>
                  </a:lnTo>
                  <a:close/>
                </a:path>
                <a:path w="14820900" h="2592704">
                  <a:moveTo>
                    <a:pt x="8582025" y="1725358"/>
                  </a:moveTo>
                  <a:lnTo>
                    <a:pt x="8581568" y="1724240"/>
                  </a:lnTo>
                  <a:lnTo>
                    <a:pt x="8579701" y="1722374"/>
                  </a:lnTo>
                  <a:lnTo>
                    <a:pt x="8578583" y="1721916"/>
                  </a:lnTo>
                  <a:lnTo>
                    <a:pt x="8575954" y="1721916"/>
                  </a:lnTo>
                  <a:lnTo>
                    <a:pt x="8574824" y="1722374"/>
                  </a:lnTo>
                  <a:lnTo>
                    <a:pt x="8572970" y="1724240"/>
                  </a:lnTo>
                  <a:lnTo>
                    <a:pt x="8572500" y="1725358"/>
                  </a:lnTo>
                  <a:lnTo>
                    <a:pt x="8572500" y="1727987"/>
                  </a:lnTo>
                  <a:lnTo>
                    <a:pt x="8572970" y="1729117"/>
                  </a:lnTo>
                  <a:lnTo>
                    <a:pt x="8574824" y="1730971"/>
                  </a:lnTo>
                  <a:lnTo>
                    <a:pt x="8575954" y="1731441"/>
                  </a:lnTo>
                  <a:lnTo>
                    <a:pt x="8578583" y="1731441"/>
                  </a:lnTo>
                  <a:lnTo>
                    <a:pt x="8579701" y="1730971"/>
                  </a:lnTo>
                  <a:lnTo>
                    <a:pt x="8581568" y="1729117"/>
                  </a:lnTo>
                  <a:lnTo>
                    <a:pt x="8582025" y="1727987"/>
                  </a:lnTo>
                  <a:lnTo>
                    <a:pt x="8582025" y="1725358"/>
                  </a:lnTo>
                  <a:close/>
                </a:path>
                <a:path w="14820900" h="2592704">
                  <a:moveTo>
                    <a:pt x="8582025" y="864412"/>
                  </a:moveTo>
                  <a:lnTo>
                    <a:pt x="8581568" y="863282"/>
                  </a:lnTo>
                  <a:lnTo>
                    <a:pt x="8579701" y="861428"/>
                  </a:lnTo>
                  <a:lnTo>
                    <a:pt x="8578583" y="860958"/>
                  </a:lnTo>
                  <a:lnTo>
                    <a:pt x="8575954" y="860958"/>
                  </a:lnTo>
                  <a:lnTo>
                    <a:pt x="8574824" y="861428"/>
                  </a:lnTo>
                  <a:lnTo>
                    <a:pt x="8572970" y="863282"/>
                  </a:lnTo>
                  <a:lnTo>
                    <a:pt x="8572500" y="864412"/>
                  </a:lnTo>
                  <a:lnTo>
                    <a:pt x="8572500" y="867041"/>
                  </a:lnTo>
                  <a:lnTo>
                    <a:pt x="8572970" y="868159"/>
                  </a:lnTo>
                  <a:lnTo>
                    <a:pt x="8574824" y="870026"/>
                  </a:lnTo>
                  <a:lnTo>
                    <a:pt x="8575954" y="870483"/>
                  </a:lnTo>
                  <a:lnTo>
                    <a:pt x="8578583" y="870483"/>
                  </a:lnTo>
                  <a:lnTo>
                    <a:pt x="8579701" y="870026"/>
                  </a:lnTo>
                  <a:lnTo>
                    <a:pt x="8581568" y="868159"/>
                  </a:lnTo>
                  <a:lnTo>
                    <a:pt x="8582025" y="867041"/>
                  </a:lnTo>
                  <a:lnTo>
                    <a:pt x="8582025" y="864412"/>
                  </a:lnTo>
                  <a:close/>
                </a:path>
                <a:path w="14820900" h="2592704">
                  <a:moveTo>
                    <a:pt x="8582025" y="3454"/>
                  </a:moveTo>
                  <a:lnTo>
                    <a:pt x="8581568" y="2336"/>
                  </a:lnTo>
                  <a:lnTo>
                    <a:pt x="8579701" y="469"/>
                  </a:lnTo>
                  <a:lnTo>
                    <a:pt x="8578583" y="0"/>
                  </a:lnTo>
                  <a:lnTo>
                    <a:pt x="8575954" y="0"/>
                  </a:lnTo>
                  <a:lnTo>
                    <a:pt x="8574824" y="469"/>
                  </a:lnTo>
                  <a:lnTo>
                    <a:pt x="8572970" y="2336"/>
                  </a:lnTo>
                  <a:lnTo>
                    <a:pt x="8572500" y="3454"/>
                  </a:lnTo>
                  <a:lnTo>
                    <a:pt x="8572500" y="6083"/>
                  </a:lnTo>
                  <a:lnTo>
                    <a:pt x="8572970" y="7200"/>
                  </a:lnTo>
                  <a:lnTo>
                    <a:pt x="8574824" y="9067"/>
                  </a:lnTo>
                  <a:lnTo>
                    <a:pt x="8575954" y="9525"/>
                  </a:lnTo>
                  <a:lnTo>
                    <a:pt x="8578583" y="9525"/>
                  </a:lnTo>
                  <a:lnTo>
                    <a:pt x="8579701" y="9067"/>
                  </a:lnTo>
                  <a:lnTo>
                    <a:pt x="8581568" y="7200"/>
                  </a:lnTo>
                  <a:lnTo>
                    <a:pt x="8582025" y="6083"/>
                  </a:lnTo>
                  <a:lnTo>
                    <a:pt x="8582025" y="3454"/>
                  </a:lnTo>
                  <a:close/>
                </a:path>
                <a:path w="14820900" h="2592704">
                  <a:moveTo>
                    <a:pt x="8629650" y="2586317"/>
                  </a:moveTo>
                  <a:lnTo>
                    <a:pt x="8629193" y="2585199"/>
                  </a:lnTo>
                  <a:lnTo>
                    <a:pt x="8627326" y="2583332"/>
                  </a:lnTo>
                  <a:lnTo>
                    <a:pt x="8626208" y="2582862"/>
                  </a:lnTo>
                  <a:lnTo>
                    <a:pt x="8623579" y="2582862"/>
                  </a:lnTo>
                  <a:lnTo>
                    <a:pt x="8622449" y="2583332"/>
                  </a:lnTo>
                  <a:lnTo>
                    <a:pt x="8620595" y="2585199"/>
                  </a:lnTo>
                  <a:lnTo>
                    <a:pt x="8620125" y="2586317"/>
                  </a:lnTo>
                  <a:lnTo>
                    <a:pt x="8620125" y="2588945"/>
                  </a:lnTo>
                  <a:lnTo>
                    <a:pt x="8620595" y="2590063"/>
                  </a:lnTo>
                  <a:lnTo>
                    <a:pt x="8622449" y="2591930"/>
                  </a:lnTo>
                  <a:lnTo>
                    <a:pt x="8623579" y="2592387"/>
                  </a:lnTo>
                  <a:lnTo>
                    <a:pt x="8626208" y="2592387"/>
                  </a:lnTo>
                  <a:lnTo>
                    <a:pt x="8627326" y="2591930"/>
                  </a:lnTo>
                  <a:lnTo>
                    <a:pt x="8629193" y="2590063"/>
                  </a:lnTo>
                  <a:lnTo>
                    <a:pt x="8629650" y="2588945"/>
                  </a:lnTo>
                  <a:lnTo>
                    <a:pt x="8629650" y="2586317"/>
                  </a:lnTo>
                  <a:close/>
                </a:path>
                <a:path w="14820900" h="2592704">
                  <a:moveTo>
                    <a:pt x="8629650" y="1725358"/>
                  </a:moveTo>
                  <a:lnTo>
                    <a:pt x="8629193" y="1724240"/>
                  </a:lnTo>
                  <a:lnTo>
                    <a:pt x="8627326" y="1722374"/>
                  </a:lnTo>
                  <a:lnTo>
                    <a:pt x="8626208" y="1721916"/>
                  </a:lnTo>
                  <a:lnTo>
                    <a:pt x="8623579" y="1721916"/>
                  </a:lnTo>
                  <a:lnTo>
                    <a:pt x="8622449" y="1722374"/>
                  </a:lnTo>
                  <a:lnTo>
                    <a:pt x="8620595" y="1724240"/>
                  </a:lnTo>
                  <a:lnTo>
                    <a:pt x="8620125" y="1725358"/>
                  </a:lnTo>
                  <a:lnTo>
                    <a:pt x="8620125" y="1727987"/>
                  </a:lnTo>
                  <a:lnTo>
                    <a:pt x="8620595" y="1729117"/>
                  </a:lnTo>
                  <a:lnTo>
                    <a:pt x="8622449" y="1730971"/>
                  </a:lnTo>
                  <a:lnTo>
                    <a:pt x="8623579" y="1731441"/>
                  </a:lnTo>
                  <a:lnTo>
                    <a:pt x="8626208" y="1731441"/>
                  </a:lnTo>
                  <a:lnTo>
                    <a:pt x="8627326" y="1730971"/>
                  </a:lnTo>
                  <a:lnTo>
                    <a:pt x="8629193" y="1729117"/>
                  </a:lnTo>
                  <a:lnTo>
                    <a:pt x="8629650" y="1727987"/>
                  </a:lnTo>
                  <a:lnTo>
                    <a:pt x="8629650" y="1725358"/>
                  </a:lnTo>
                  <a:close/>
                </a:path>
                <a:path w="14820900" h="2592704">
                  <a:moveTo>
                    <a:pt x="8629650" y="864412"/>
                  </a:moveTo>
                  <a:lnTo>
                    <a:pt x="8629193" y="863282"/>
                  </a:lnTo>
                  <a:lnTo>
                    <a:pt x="8627326" y="861428"/>
                  </a:lnTo>
                  <a:lnTo>
                    <a:pt x="8626208" y="860958"/>
                  </a:lnTo>
                  <a:lnTo>
                    <a:pt x="8623579" y="860958"/>
                  </a:lnTo>
                  <a:lnTo>
                    <a:pt x="8622449" y="861428"/>
                  </a:lnTo>
                  <a:lnTo>
                    <a:pt x="8620595" y="863282"/>
                  </a:lnTo>
                  <a:lnTo>
                    <a:pt x="8620125" y="864412"/>
                  </a:lnTo>
                  <a:lnTo>
                    <a:pt x="8620125" y="867041"/>
                  </a:lnTo>
                  <a:lnTo>
                    <a:pt x="8620595" y="868159"/>
                  </a:lnTo>
                  <a:lnTo>
                    <a:pt x="8622449" y="870026"/>
                  </a:lnTo>
                  <a:lnTo>
                    <a:pt x="8623579" y="870483"/>
                  </a:lnTo>
                  <a:lnTo>
                    <a:pt x="8626208" y="870483"/>
                  </a:lnTo>
                  <a:lnTo>
                    <a:pt x="8627326" y="870026"/>
                  </a:lnTo>
                  <a:lnTo>
                    <a:pt x="8629193" y="868159"/>
                  </a:lnTo>
                  <a:lnTo>
                    <a:pt x="8629650" y="867041"/>
                  </a:lnTo>
                  <a:lnTo>
                    <a:pt x="8629650" y="864412"/>
                  </a:lnTo>
                  <a:close/>
                </a:path>
                <a:path w="14820900" h="2592704">
                  <a:moveTo>
                    <a:pt x="8629650" y="3454"/>
                  </a:moveTo>
                  <a:lnTo>
                    <a:pt x="8629193" y="2336"/>
                  </a:lnTo>
                  <a:lnTo>
                    <a:pt x="8627326" y="469"/>
                  </a:lnTo>
                  <a:lnTo>
                    <a:pt x="8626208" y="0"/>
                  </a:lnTo>
                  <a:lnTo>
                    <a:pt x="8623579" y="0"/>
                  </a:lnTo>
                  <a:lnTo>
                    <a:pt x="8622449" y="469"/>
                  </a:lnTo>
                  <a:lnTo>
                    <a:pt x="8620595" y="2336"/>
                  </a:lnTo>
                  <a:lnTo>
                    <a:pt x="8620125" y="3454"/>
                  </a:lnTo>
                  <a:lnTo>
                    <a:pt x="8620125" y="6083"/>
                  </a:lnTo>
                  <a:lnTo>
                    <a:pt x="8620595" y="7200"/>
                  </a:lnTo>
                  <a:lnTo>
                    <a:pt x="8622449" y="9067"/>
                  </a:lnTo>
                  <a:lnTo>
                    <a:pt x="8623579" y="9525"/>
                  </a:lnTo>
                  <a:lnTo>
                    <a:pt x="8626208" y="9525"/>
                  </a:lnTo>
                  <a:lnTo>
                    <a:pt x="8627326" y="9067"/>
                  </a:lnTo>
                  <a:lnTo>
                    <a:pt x="8629193" y="7200"/>
                  </a:lnTo>
                  <a:lnTo>
                    <a:pt x="8629650" y="6083"/>
                  </a:lnTo>
                  <a:lnTo>
                    <a:pt x="8629650" y="3454"/>
                  </a:lnTo>
                  <a:close/>
                </a:path>
                <a:path w="14820900" h="2592704">
                  <a:moveTo>
                    <a:pt x="8677275" y="2586317"/>
                  </a:moveTo>
                  <a:lnTo>
                    <a:pt x="8676818" y="2585199"/>
                  </a:lnTo>
                  <a:lnTo>
                    <a:pt x="8674951" y="2583332"/>
                  </a:lnTo>
                  <a:lnTo>
                    <a:pt x="8673833" y="2582862"/>
                  </a:lnTo>
                  <a:lnTo>
                    <a:pt x="8671204" y="2582862"/>
                  </a:lnTo>
                  <a:lnTo>
                    <a:pt x="8670074" y="2583332"/>
                  </a:lnTo>
                  <a:lnTo>
                    <a:pt x="8668220" y="2585199"/>
                  </a:lnTo>
                  <a:lnTo>
                    <a:pt x="8667750" y="2586317"/>
                  </a:lnTo>
                  <a:lnTo>
                    <a:pt x="8667750" y="2588945"/>
                  </a:lnTo>
                  <a:lnTo>
                    <a:pt x="8668220" y="2590063"/>
                  </a:lnTo>
                  <a:lnTo>
                    <a:pt x="8670074" y="2591930"/>
                  </a:lnTo>
                  <a:lnTo>
                    <a:pt x="8671204" y="2592387"/>
                  </a:lnTo>
                  <a:lnTo>
                    <a:pt x="8673833" y="2592387"/>
                  </a:lnTo>
                  <a:lnTo>
                    <a:pt x="8674951" y="2591930"/>
                  </a:lnTo>
                  <a:lnTo>
                    <a:pt x="8676818" y="2590063"/>
                  </a:lnTo>
                  <a:lnTo>
                    <a:pt x="8677275" y="2588945"/>
                  </a:lnTo>
                  <a:lnTo>
                    <a:pt x="8677275" y="2586317"/>
                  </a:lnTo>
                  <a:close/>
                </a:path>
                <a:path w="14820900" h="2592704">
                  <a:moveTo>
                    <a:pt x="8677275" y="1725358"/>
                  </a:moveTo>
                  <a:lnTo>
                    <a:pt x="8676818" y="1724240"/>
                  </a:lnTo>
                  <a:lnTo>
                    <a:pt x="8674951" y="1722374"/>
                  </a:lnTo>
                  <a:lnTo>
                    <a:pt x="8673833" y="1721916"/>
                  </a:lnTo>
                  <a:lnTo>
                    <a:pt x="8671204" y="1721916"/>
                  </a:lnTo>
                  <a:lnTo>
                    <a:pt x="8670074" y="1722374"/>
                  </a:lnTo>
                  <a:lnTo>
                    <a:pt x="8668220" y="1724240"/>
                  </a:lnTo>
                  <a:lnTo>
                    <a:pt x="8667750" y="1725358"/>
                  </a:lnTo>
                  <a:lnTo>
                    <a:pt x="8667750" y="1727987"/>
                  </a:lnTo>
                  <a:lnTo>
                    <a:pt x="8668220" y="1729117"/>
                  </a:lnTo>
                  <a:lnTo>
                    <a:pt x="8670074" y="1730971"/>
                  </a:lnTo>
                  <a:lnTo>
                    <a:pt x="8671204" y="1731441"/>
                  </a:lnTo>
                  <a:lnTo>
                    <a:pt x="8673833" y="1731441"/>
                  </a:lnTo>
                  <a:lnTo>
                    <a:pt x="8674951" y="1730971"/>
                  </a:lnTo>
                  <a:lnTo>
                    <a:pt x="8676818" y="1729117"/>
                  </a:lnTo>
                  <a:lnTo>
                    <a:pt x="8677275" y="1727987"/>
                  </a:lnTo>
                  <a:lnTo>
                    <a:pt x="8677275" y="1725358"/>
                  </a:lnTo>
                  <a:close/>
                </a:path>
                <a:path w="14820900" h="2592704">
                  <a:moveTo>
                    <a:pt x="8677275" y="864412"/>
                  </a:moveTo>
                  <a:lnTo>
                    <a:pt x="8676818" y="863282"/>
                  </a:lnTo>
                  <a:lnTo>
                    <a:pt x="8674951" y="861428"/>
                  </a:lnTo>
                  <a:lnTo>
                    <a:pt x="8673833" y="860958"/>
                  </a:lnTo>
                  <a:lnTo>
                    <a:pt x="8671204" y="860958"/>
                  </a:lnTo>
                  <a:lnTo>
                    <a:pt x="8670074" y="861428"/>
                  </a:lnTo>
                  <a:lnTo>
                    <a:pt x="8668220" y="863282"/>
                  </a:lnTo>
                  <a:lnTo>
                    <a:pt x="8667750" y="864412"/>
                  </a:lnTo>
                  <a:lnTo>
                    <a:pt x="8667750" y="867041"/>
                  </a:lnTo>
                  <a:lnTo>
                    <a:pt x="8668220" y="868159"/>
                  </a:lnTo>
                  <a:lnTo>
                    <a:pt x="8670074" y="870026"/>
                  </a:lnTo>
                  <a:lnTo>
                    <a:pt x="8671204" y="870483"/>
                  </a:lnTo>
                  <a:lnTo>
                    <a:pt x="8673833" y="870483"/>
                  </a:lnTo>
                  <a:lnTo>
                    <a:pt x="8674951" y="870026"/>
                  </a:lnTo>
                  <a:lnTo>
                    <a:pt x="8676818" y="868159"/>
                  </a:lnTo>
                  <a:lnTo>
                    <a:pt x="8677275" y="867041"/>
                  </a:lnTo>
                  <a:lnTo>
                    <a:pt x="8677275" y="864412"/>
                  </a:lnTo>
                  <a:close/>
                </a:path>
                <a:path w="14820900" h="2592704">
                  <a:moveTo>
                    <a:pt x="8677275" y="3454"/>
                  </a:moveTo>
                  <a:lnTo>
                    <a:pt x="8676818" y="2336"/>
                  </a:lnTo>
                  <a:lnTo>
                    <a:pt x="8674951" y="469"/>
                  </a:lnTo>
                  <a:lnTo>
                    <a:pt x="8673833" y="0"/>
                  </a:lnTo>
                  <a:lnTo>
                    <a:pt x="8671204" y="0"/>
                  </a:lnTo>
                  <a:lnTo>
                    <a:pt x="8670074" y="469"/>
                  </a:lnTo>
                  <a:lnTo>
                    <a:pt x="8668220" y="2336"/>
                  </a:lnTo>
                  <a:lnTo>
                    <a:pt x="8667750" y="3454"/>
                  </a:lnTo>
                  <a:lnTo>
                    <a:pt x="8667750" y="6083"/>
                  </a:lnTo>
                  <a:lnTo>
                    <a:pt x="8668220" y="7200"/>
                  </a:lnTo>
                  <a:lnTo>
                    <a:pt x="8670074" y="9067"/>
                  </a:lnTo>
                  <a:lnTo>
                    <a:pt x="8671204" y="9525"/>
                  </a:lnTo>
                  <a:lnTo>
                    <a:pt x="8673833" y="9525"/>
                  </a:lnTo>
                  <a:lnTo>
                    <a:pt x="8674951" y="9067"/>
                  </a:lnTo>
                  <a:lnTo>
                    <a:pt x="8676818" y="7200"/>
                  </a:lnTo>
                  <a:lnTo>
                    <a:pt x="8677275" y="6083"/>
                  </a:lnTo>
                  <a:lnTo>
                    <a:pt x="8677275" y="3454"/>
                  </a:lnTo>
                  <a:close/>
                </a:path>
                <a:path w="14820900" h="2592704">
                  <a:moveTo>
                    <a:pt x="8724900" y="2586317"/>
                  </a:moveTo>
                  <a:lnTo>
                    <a:pt x="8724443" y="2585199"/>
                  </a:lnTo>
                  <a:lnTo>
                    <a:pt x="8722576" y="2583332"/>
                  </a:lnTo>
                  <a:lnTo>
                    <a:pt x="8721458" y="2582862"/>
                  </a:lnTo>
                  <a:lnTo>
                    <a:pt x="8718829" y="2582862"/>
                  </a:lnTo>
                  <a:lnTo>
                    <a:pt x="8717699" y="2583332"/>
                  </a:lnTo>
                  <a:lnTo>
                    <a:pt x="8715845" y="2585199"/>
                  </a:lnTo>
                  <a:lnTo>
                    <a:pt x="8715375" y="2586317"/>
                  </a:lnTo>
                  <a:lnTo>
                    <a:pt x="8715375" y="2588945"/>
                  </a:lnTo>
                  <a:lnTo>
                    <a:pt x="8715845" y="2590063"/>
                  </a:lnTo>
                  <a:lnTo>
                    <a:pt x="8717699" y="2591930"/>
                  </a:lnTo>
                  <a:lnTo>
                    <a:pt x="8718829" y="2592387"/>
                  </a:lnTo>
                  <a:lnTo>
                    <a:pt x="8721458" y="2592387"/>
                  </a:lnTo>
                  <a:lnTo>
                    <a:pt x="8722576" y="2591930"/>
                  </a:lnTo>
                  <a:lnTo>
                    <a:pt x="8724443" y="2590063"/>
                  </a:lnTo>
                  <a:lnTo>
                    <a:pt x="8724900" y="2588945"/>
                  </a:lnTo>
                  <a:lnTo>
                    <a:pt x="8724900" y="2586317"/>
                  </a:lnTo>
                  <a:close/>
                </a:path>
                <a:path w="14820900" h="2592704">
                  <a:moveTo>
                    <a:pt x="8724900" y="1725358"/>
                  </a:moveTo>
                  <a:lnTo>
                    <a:pt x="8724443" y="1724240"/>
                  </a:lnTo>
                  <a:lnTo>
                    <a:pt x="8722576" y="1722374"/>
                  </a:lnTo>
                  <a:lnTo>
                    <a:pt x="8721458" y="1721916"/>
                  </a:lnTo>
                  <a:lnTo>
                    <a:pt x="8718829" y="1721916"/>
                  </a:lnTo>
                  <a:lnTo>
                    <a:pt x="8717699" y="1722374"/>
                  </a:lnTo>
                  <a:lnTo>
                    <a:pt x="8715845" y="1724240"/>
                  </a:lnTo>
                  <a:lnTo>
                    <a:pt x="8715375" y="1725358"/>
                  </a:lnTo>
                  <a:lnTo>
                    <a:pt x="8715375" y="1727987"/>
                  </a:lnTo>
                  <a:lnTo>
                    <a:pt x="8715845" y="1729117"/>
                  </a:lnTo>
                  <a:lnTo>
                    <a:pt x="8717699" y="1730971"/>
                  </a:lnTo>
                  <a:lnTo>
                    <a:pt x="8718829" y="1731441"/>
                  </a:lnTo>
                  <a:lnTo>
                    <a:pt x="8721458" y="1731441"/>
                  </a:lnTo>
                  <a:lnTo>
                    <a:pt x="8722576" y="1730971"/>
                  </a:lnTo>
                  <a:lnTo>
                    <a:pt x="8724443" y="1729117"/>
                  </a:lnTo>
                  <a:lnTo>
                    <a:pt x="8724900" y="1727987"/>
                  </a:lnTo>
                  <a:lnTo>
                    <a:pt x="8724900" y="1725358"/>
                  </a:lnTo>
                  <a:close/>
                </a:path>
                <a:path w="14820900" h="2592704">
                  <a:moveTo>
                    <a:pt x="8724900" y="864412"/>
                  </a:moveTo>
                  <a:lnTo>
                    <a:pt x="8724443" y="863282"/>
                  </a:lnTo>
                  <a:lnTo>
                    <a:pt x="8722576" y="861428"/>
                  </a:lnTo>
                  <a:lnTo>
                    <a:pt x="8721458" y="860958"/>
                  </a:lnTo>
                  <a:lnTo>
                    <a:pt x="8718829" y="860958"/>
                  </a:lnTo>
                  <a:lnTo>
                    <a:pt x="8717699" y="861428"/>
                  </a:lnTo>
                  <a:lnTo>
                    <a:pt x="8715845" y="863282"/>
                  </a:lnTo>
                  <a:lnTo>
                    <a:pt x="8715375" y="864412"/>
                  </a:lnTo>
                  <a:lnTo>
                    <a:pt x="8715375" y="867041"/>
                  </a:lnTo>
                  <a:lnTo>
                    <a:pt x="8715845" y="868159"/>
                  </a:lnTo>
                  <a:lnTo>
                    <a:pt x="8717699" y="870026"/>
                  </a:lnTo>
                  <a:lnTo>
                    <a:pt x="8718829" y="870483"/>
                  </a:lnTo>
                  <a:lnTo>
                    <a:pt x="8721458" y="870483"/>
                  </a:lnTo>
                  <a:lnTo>
                    <a:pt x="8722576" y="870026"/>
                  </a:lnTo>
                  <a:lnTo>
                    <a:pt x="8724443" y="868159"/>
                  </a:lnTo>
                  <a:lnTo>
                    <a:pt x="8724900" y="867041"/>
                  </a:lnTo>
                  <a:lnTo>
                    <a:pt x="8724900" y="864412"/>
                  </a:lnTo>
                  <a:close/>
                </a:path>
                <a:path w="14820900" h="2592704">
                  <a:moveTo>
                    <a:pt x="8724900" y="3454"/>
                  </a:moveTo>
                  <a:lnTo>
                    <a:pt x="8724443" y="2336"/>
                  </a:lnTo>
                  <a:lnTo>
                    <a:pt x="8722576" y="469"/>
                  </a:lnTo>
                  <a:lnTo>
                    <a:pt x="8721458" y="0"/>
                  </a:lnTo>
                  <a:lnTo>
                    <a:pt x="8718829" y="0"/>
                  </a:lnTo>
                  <a:lnTo>
                    <a:pt x="8717699" y="469"/>
                  </a:lnTo>
                  <a:lnTo>
                    <a:pt x="8715845" y="2336"/>
                  </a:lnTo>
                  <a:lnTo>
                    <a:pt x="8715375" y="3454"/>
                  </a:lnTo>
                  <a:lnTo>
                    <a:pt x="8715375" y="6083"/>
                  </a:lnTo>
                  <a:lnTo>
                    <a:pt x="8715845" y="7200"/>
                  </a:lnTo>
                  <a:lnTo>
                    <a:pt x="8717699" y="9067"/>
                  </a:lnTo>
                  <a:lnTo>
                    <a:pt x="8718829" y="9525"/>
                  </a:lnTo>
                  <a:lnTo>
                    <a:pt x="8721458" y="9525"/>
                  </a:lnTo>
                  <a:lnTo>
                    <a:pt x="8722576" y="9067"/>
                  </a:lnTo>
                  <a:lnTo>
                    <a:pt x="8724443" y="7200"/>
                  </a:lnTo>
                  <a:lnTo>
                    <a:pt x="8724900" y="6083"/>
                  </a:lnTo>
                  <a:lnTo>
                    <a:pt x="8724900" y="3454"/>
                  </a:lnTo>
                  <a:close/>
                </a:path>
                <a:path w="14820900" h="2592704">
                  <a:moveTo>
                    <a:pt x="8772525" y="2586317"/>
                  </a:moveTo>
                  <a:lnTo>
                    <a:pt x="8772068" y="2585199"/>
                  </a:lnTo>
                  <a:lnTo>
                    <a:pt x="8770201" y="2583332"/>
                  </a:lnTo>
                  <a:lnTo>
                    <a:pt x="8769083" y="2582862"/>
                  </a:lnTo>
                  <a:lnTo>
                    <a:pt x="8766454" y="2582862"/>
                  </a:lnTo>
                  <a:lnTo>
                    <a:pt x="8765337" y="2583332"/>
                  </a:lnTo>
                  <a:lnTo>
                    <a:pt x="8763470" y="2585199"/>
                  </a:lnTo>
                  <a:lnTo>
                    <a:pt x="8763000" y="2586317"/>
                  </a:lnTo>
                  <a:lnTo>
                    <a:pt x="8763000" y="2588945"/>
                  </a:lnTo>
                  <a:lnTo>
                    <a:pt x="8763470" y="2590063"/>
                  </a:lnTo>
                  <a:lnTo>
                    <a:pt x="8765337" y="2591930"/>
                  </a:lnTo>
                  <a:lnTo>
                    <a:pt x="8766454" y="2592387"/>
                  </a:lnTo>
                  <a:lnTo>
                    <a:pt x="8769083" y="2592387"/>
                  </a:lnTo>
                  <a:lnTo>
                    <a:pt x="8770201" y="2591930"/>
                  </a:lnTo>
                  <a:lnTo>
                    <a:pt x="8772068" y="2590063"/>
                  </a:lnTo>
                  <a:lnTo>
                    <a:pt x="8772525" y="2588945"/>
                  </a:lnTo>
                  <a:lnTo>
                    <a:pt x="8772525" y="2586317"/>
                  </a:lnTo>
                  <a:close/>
                </a:path>
                <a:path w="14820900" h="2592704">
                  <a:moveTo>
                    <a:pt x="8772525" y="1725358"/>
                  </a:moveTo>
                  <a:lnTo>
                    <a:pt x="8772068" y="1724240"/>
                  </a:lnTo>
                  <a:lnTo>
                    <a:pt x="8770201" y="1722374"/>
                  </a:lnTo>
                  <a:lnTo>
                    <a:pt x="8769083" y="1721916"/>
                  </a:lnTo>
                  <a:lnTo>
                    <a:pt x="8766454" y="1721916"/>
                  </a:lnTo>
                  <a:lnTo>
                    <a:pt x="8765337" y="1722374"/>
                  </a:lnTo>
                  <a:lnTo>
                    <a:pt x="8763470" y="1724240"/>
                  </a:lnTo>
                  <a:lnTo>
                    <a:pt x="8763000" y="1725358"/>
                  </a:lnTo>
                  <a:lnTo>
                    <a:pt x="8763000" y="1727987"/>
                  </a:lnTo>
                  <a:lnTo>
                    <a:pt x="8763470" y="1729117"/>
                  </a:lnTo>
                  <a:lnTo>
                    <a:pt x="8765337" y="1730971"/>
                  </a:lnTo>
                  <a:lnTo>
                    <a:pt x="8766454" y="1731441"/>
                  </a:lnTo>
                  <a:lnTo>
                    <a:pt x="8769083" y="1731441"/>
                  </a:lnTo>
                  <a:lnTo>
                    <a:pt x="8770201" y="1730971"/>
                  </a:lnTo>
                  <a:lnTo>
                    <a:pt x="8772068" y="1729117"/>
                  </a:lnTo>
                  <a:lnTo>
                    <a:pt x="8772525" y="1727987"/>
                  </a:lnTo>
                  <a:lnTo>
                    <a:pt x="8772525" y="1725358"/>
                  </a:lnTo>
                  <a:close/>
                </a:path>
                <a:path w="14820900" h="2592704">
                  <a:moveTo>
                    <a:pt x="8772525" y="864412"/>
                  </a:moveTo>
                  <a:lnTo>
                    <a:pt x="8772068" y="863282"/>
                  </a:lnTo>
                  <a:lnTo>
                    <a:pt x="8770201" y="861428"/>
                  </a:lnTo>
                  <a:lnTo>
                    <a:pt x="8769083" y="860958"/>
                  </a:lnTo>
                  <a:lnTo>
                    <a:pt x="8766454" y="860958"/>
                  </a:lnTo>
                  <a:lnTo>
                    <a:pt x="8765337" y="861428"/>
                  </a:lnTo>
                  <a:lnTo>
                    <a:pt x="8763470" y="863282"/>
                  </a:lnTo>
                  <a:lnTo>
                    <a:pt x="8763000" y="864412"/>
                  </a:lnTo>
                  <a:lnTo>
                    <a:pt x="8763000" y="867041"/>
                  </a:lnTo>
                  <a:lnTo>
                    <a:pt x="8763470" y="868159"/>
                  </a:lnTo>
                  <a:lnTo>
                    <a:pt x="8765337" y="870026"/>
                  </a:lnTo>
                  <a:lnTo>
                    <a:pt x="8766454" y="870483"/>
                  </a:lnTo>
                  <a:lnTo>
                    <a:pt x="8769083" y="870483"/>
                  </a:lnTo>
                  <a:lnTo>
                    <a:pt x="8770201" y="870026"/>
                  </a:lnTo>
                  <a:lnTo>
                    <a:pt x="8772068" y="868159"/>
                  </a:lnTo>
                  <a:lnTo>
                    <a:pt x="8772525" y="867041"/>
                  </a:lnTo>
                  <a:lnTo>
                    <a:pt x="8772525" y="864412"/>
                  </a:lnTo>
                  <a:close/>
                </a:path>
                <a:path w="14820900" h="2592704">
                  <a:moveTo>
                    <a:pt x="8772525" y="3454"/>
                  </a:moveTo>
                  <a:lnTo>
                    <a:pt x="8772068" y="2336"/>
                  </a:lnTo>
                  <a:lnTo>
                    <a:pt x="8770201" y="469"/>
                  </a:lnTo>
                  <a:lnTo>
                    <a:pt x="8769083" y="0"/>
                  </a:lnTo>
                  <a:lnTo>
                    <a:pt x="8766454" y="0"/>
                  </a:lnTo>
                  <a:lnTo>
                    <a:pt x="8765337" y="469"/>
                  </a:lnTo>
                  <a:lnTo>
                    <a:pt x="8763470" y="2336"/>
                  </a:lnTo>
                  <a:lnTo>
                    <a:pt x="8763000" y="3454"/>
                  </a:lnTo>
                  <a:lnTo>
                    <a:pt x="8763000" y="6083"/>
                  </a:lnTo>
                  <a:lnTo>
                    <a:pt x="8763470" y="7200"/>
                  </a:lnTo>
                  <a:lnTo>
                    <a:pt x="8765337" y="9067"/>
                  </a:lnTo>
                  <a:lnTo>
                    <a:pt x="8766454" y="9525"/>
                  </a:lnTo>
                  <a:lnTo>
                    <a:pt x="8769083" y="9525"/>
                  </a:lnTo>
                  <a:lnTo>
                    <a:pt x="8770201" y="9067"/>
                  </a:lnTo>
                  <a:lnTo>
                    <a:pt x="8772068" y="7200"/>
                  </a:lnTo>
                  <a:lnTo>
                    <a:pt x="8772525" y="6083"/>
                  </a:lnTo>
                  <a:lnTo>
                    <a:pt x="8772525" y="3454"/>
                  </a:lnTo>
                  <a:close/>
                </a:path>
                <a:path w="14820900" h="2592704">
                  <a:moveTo>
                    <a:pt x="8820150" y="2586317"/>
                  </a:moveTo>
                  <a:lnTo>
                    <a:pt x="8819693" y="2585199"/>
                  </a:lnTo>
                  <a:lnTo>
                    <a:pt x="8817826" y="2583332"/>
                  </a:lnTo>
                  <a:lnTo>
                    <a:pt x="8816708" y="2582862"/>
                  </a:lnTo>
                  <a:lnTo>
                    <a:pt x="8814079" y="2582862"/>
                  </a:lnTo>
                  <a:lnTo>
                    <a:pt x="8812949" y="2583332"/>
                  </a:lnTo>
                  <a:lnTo>
                    <a:pt x="8811095" y="2585199"/>
                  </a:lnTo>
                  <a:lnTo>
                    <a:pt x="8810625" y="2586317"/>
                  </a:lnTo>
                  <a:lnTo>
                    <a:pt x="8810625" y="2588945"/>
                  </a:lnTo>
                  <a:lnTo>
                    <a:pt x="8811095" y="2590063"/>
                  </a:lnTo>
                  <a:lnTo>
                    <a:pt x="8812949" y="2591930"/>
                  </a:lnTo>
                  <a:lnTo>
                    <a:pt x="8814079" y="2592387"/>
                  </a:lnTo>
                  <a:lnTo>
                    <a:pt x="8816708" y="2592387"/>
                  </a:lnTo>
                  <a:lnTo>
                    <a:pt x="8817826" y="2591930"/>
                  </a:lnTo>
                  <a:lnTo>
                    <a:pt x="8819693" y="2590063"/>
                  </a:lnTo>
                  <a:lnTo>
                    <a:pt x="8820150" y="2588945"/>
                  </a:lnTo>
                  <a:lnTo>
                    <a:pt x="8820150" y="2586317"/>
                  </a:lnTo>
                  <a:close/>
                </a:path>
                <a:path w="14820900" h="2592704">
                  <a:moveTo>
                    <a:pt x="8820150" y="1725358"/>
                  </a:moveTo>
                  <a:lnTo>
                    <a:pt x="8819693" y="1724240"/>
                  </a:lnTo>
                  <a:lnTo>
                    <a:pt x="8817826" y="1722374"/>
                  </a:lnTo>
                  <a:lnTo>
                    <a:pt x="8816708" y="1721916"/>
                  </a:lnTo>
                  <a:lnTo>
                    <a:pt x="8814079" y="1721916"/>
                  </a:lnTo>
                  <a:lnTo>
                    <a:pt x="8812949" y="1722374"/>
                  </a:lnTo>
                  <a:lnTo>
                    <a:pt x="8811095" y="1724240"/>
                  </a:lnTo>
                  <a:lnTo>
                    <a:pt x="8810625" y="1725358"/>
                  </a:lnTo>
                  <a:lnTo>
                    <a:pt x="8810625" y="1727987"/>
                  </a:lnTo>
                  <a:lnTo>
                    <a:pt x="8811095" y="1729117"/>
                  </a:lnTo>
                  <a:lnTo>
                    <a:pt x="8812949" y="1730971"/>
                  </a:lnTo>
                  <a:lnTo>
                    <a:pt x="8814079" y="1731441"/>
                  </a:lnTo>
                  <a:lnTo>
                    <a:pt x="8816708" y="1731441"/>
                  </a:lnTo>
                  <a:lnTo>
                    <a:pt x="8817826" y="1730971"/>
                  </a:lnTo>
                  <a:lnTo>
                    <a:pt x="8819693" y="1729117"/>
                  </a:lnTo>
                  <a:lnTo>
                    <a:pt x="8820150" y="1727987"/>
                  </a:lnTo>
                  <a:lnTo>
                    <a:pt x="8820150" y="1725358"/>
                  </a:lnTo>
                  <a:close/>
                </a:path>
                <a:path w="14820900" h="2592704">
                  <a:moveTo>
                    <a:pt x="8820150" y="864412"/>
                  </a:moveTo>
                  <a:lnTo>
                    <a:pt x="8819693" y="863282"/>
                  </a:lnTo>
                  <a:lnTo>
                    <a:pt x="8817826" y="861428"/>
                  </a:lnTo>
                  <a:lnTo>
                    <a:pt x="8816708" y="860958"/>
                  </a:lnTo>
                  <a:lnTo>
                    <a:pt x="8814079" y="860958"/>
                  </a:lnTo>
                  <a:lnTo>
                    <a:pt x="8812949" y="861428"/>
                  </a:lnTo>
                  <a:lnTo>
                    <a:pt x="8811095" y="863282"/>
                  </a:lnTo>
                  <a:lnTo>
                    <a:pt x="8810625" y="864412"/>
                  </a:lnTo>
                  <a:lnTo>
                    <a:pt x="8810625" y="867041"/>
                  </a:lnTo>
                  <a:lnTo>
                    <a:pt x="8811095" y="868159"/>
                  </a:lnTo>
                  <a:lnTo>
                    <a:pt x="8812949" y="870026"/>
                  </a:lnTo>
                  <a:lnTo>
                    <a:pt x="8814079" y="870483"/>
                  </a:lnTo>
                  <a:lnTo>
                    <a:pt x="8816708" y="870483"/>
                  </a:lnTo>
                  <a:lnTo>
                    <a:pt x="8817826" y="870026"/>
                  </a:lnTo>
                  <a:lnTo>
                    <a:pt x="8819693" y="868159"/>
                  </a:lnTo>
                  <a:lnTo>
                    <a:pt x="8820150" y="867041"/>
                  </a:lnTo>
                  <a:lnTo>
                    <a:pt x="8820150" y="864412"/>
                  </a:lnTo>
                  <a:close/>
                </a:path>
                <a:path w="14820900" h="2592704">
                  <a:moveTo>
                    <a:pt x="8820150" y="3454"/>
                  </a:moveTo>
                  <a:lnTo>
                    <a:pt x="8819693" y="2336"/>
                  </a:lnTo>
                  <a:lnTo>
                    <a:pt x="8817826" y="469"/>
                  </a:lnTo>
                  <a:lnTo>
                    <a:pt x="8816708" y="0"/>
                  </a:lnTo>
                  <a:lnTo>
                    <a:pt x="8814079" y="0"/>
                  </a:lnTo>
                  <a:lnTo>
                    <a:pt x="8812949" y="469"/>
                  </a:lnTo>
                  <a:lnTo>
                    <a:pt x="8811095" y="2336"/>
                  </a:lnTo>
                  <a:lnTo>
                    <a:pt x="8810625" y="3454"/>
                  </a:lnTo>
                  <a:lnTo>
                    <a:pt x="8810625" y="6083"/>
                  </a:lnTo>
                  <a:lnTo>
                    <a:pt x="8811095" y="7200"/>
                  </a:lnTo>
                  <a:lnTo>
                    <a:pt x="8812949" y="9067"/>
                  </a:lnTo>
                  <a:lnTo>
                    <a:pt x="8814079" y="9525"/>
                  </a:lnTo>
                  <a:lnTo>
                    <a:pt x="8816708" y="9525"/>
                  </a:lnTo>
                  <a:lnTo>
                    <a:pt x="8817826" y="9067"/>
                  </a:lnTo>
                  <a:lnTo>
                    <a:pt x="8819693" y="7200"/>
                  </a:lnTo>
                  <a:lnTo>
                    <a:pt x="8820150" y="6083"/>
                  </a:lnTo>
                  <a:lnTo>
                    <a:pt x="8820150" y="3454"/>
                  </a:lnTo>
                  <a:close/>
                </a:path>
                <a:path w="14820900" h="2592704">
                  <a:moveTo>
                    <a:pt x="8867775" y="2586317"/>
                  </a:moveTo>
                  <a:lnTo>
                    <a:pt x="8867318" y="2585199"/>
                  </a:lnTo>
                  <a:lnTo>
                    <a:pt x="8865451" y="2583332"/>
                  </a:lnTo>
                  <a:lnTo>
                    <a:pt x="8864333" y="2582862"/>
                  </a:lnTo>
                  <a:lnTo>
                    <a:pt x="8861704" y="2582862"/>
                  </a:lnTo>
                  <a:lnTo>
                    <a:pt x="8860574" y="2583332"/>
                  </a:lnTo>
                  <a:lnTo>
                    <a:pt x="8858720" y="2585199"/>
                  </a:lnTo>
                  <a:lnTo>
                    <a:pt x="8858250" y="2586317"/>
                  </a:lnTo>
                  <a:lnTo>
                    <a:pt x="8858250" y="2588945"/>
                  </a:lnTo>
                  <a:lnTo>
                    <a:pt x="8858720" y="2590063"/>
                  </a:lnTo>
                  <a:lnTo>
                    <a:pt x="8860574" y="2591930"/>
                  </a:lnTo>
                  <a:lnTo>
                    <a:pt x="8861704" y="2592387"/>
                  </a:lnTo>
                  <a:lnTo>
                    <a:pt x="8864333" y="2592387"/>
                  </a:lnTo>
                  <a:lnTo>
                    <a:pt x="8865451" y="2591930"/>
                  </a:lnTo>
                  <a:lnTo>
                    <a:pt x="8867318" y="2590063"/>
                  </a:lnTo>
                  <a:lnTo>
                    <a:pt x="8867775" y="2588945"/>
                  </a:lnTo>
                  <a:lnTo>
                    <a:pt x="8867775" y="2586317"/>
                  </a:lnTo>
                  <a:close/>
                </a:path>
                <a:path w="14820900" h="2592704">
                  <a:moveTo>
                    <a:pt x="8867775" y="1725358"/>
                  </a:moveTo>
                  <a:lnTo>
                    <a:pt x="8867318" y="1724240"/>
                  </a:lnTo>
                  <a:lnTo>
                    <a:pt x="8865451" y="1722374"/>
                  </a:lnTo>
                  <a:lnTo>
                    <a:pt x="8864333" y="1721916"/>
                  </a:lnTo>
                  <a:lnTo>
                    <a:pt x="8861704" y="1721916"/>
                  </a:lnTo>
                  <a:lnTo>
                    <a:pt x="8860574" y="1722374"/>
                  </a:lnTo>
                  <a:lnTo>
                    <a:pt x="8858720" y="1724240"/>
                  </a:lnTo>
                  <a:lnTo>
                    <a:pt x="8858250" y="1725358"/>
                  </a:lnTo>
                  <a:lnTo>
                    <a:pt x="8858250" y="1727987"/>
                  </a:lnTo>
                  <a:lnTo>
                    <a:pt x="8858720" y="1729117"/>
                  </a:lnTo>
                  <a:lnTo>
                    <a:pt x="8860574" y="1730971"/>
                  </a:lnTo>
                  <a:lnTo>
                    <a:pt x="8861704" y="1731441"/>
                  </a:lnTo>
                  <a:lnTo>
                    <a:pt x="8864333" y="1731441"/>
                  </a:lnTo>
                  <a:lnTo>
                    <a:pt x="8865451" y="1730971"/>
                  </a:lnTo>
                  <a:lnTo>
                    <a:pt x="8867318" y="1729117"/>
                  </a:lnTo>
                  <a:lnTo>
                    <a:pt x="8867775" y="1727987"/>
                  </a:lnTo>
                  <a:lnTo>
                    <a:pt x="8867775" y="1725358"/>
                  </a:lnTo>
                  <a:close/>
                </a:path>
                <a:path w="14820900" h="2592704">
                  <a:moveTo>
                    <a:pt x="8867775" y="864412"/>
                  </a:moveTo>
                  <a:lnTo>
                    <a:pt x="8867318" y="863282"/>
                  </a:lnTo>
                  <a:lnTo>
                    <a:pt x="8865451" y="861428"/>
                  </a:lnTo>
                  <a:lnTo>
                    <a:pt x="8864333" y="860958"/>
                  </a:lnTo>
                  <a:lnTo>
                    <a:pt x="8861704" y="860958"/>
                  </a:lnTo>
                  <a:lnTo>
                    <a:pt x="8860574" y="861428"/>
                  </a:lnTo>
                  <a:lnTo>
                    <a:pt x="8858720" y="863282"/>
                  </a:lnTo>
                  <a:lnTo>
                    <a:pt x="8858250" y="864412"/>
                  </a:lnTo>
                  <a:lnTo>
                    <a:pt x="8858250" y="867041"/>
                  </a:lnTo>
                  <a:lnTo>
                    <a:pt x="8858720" y="868159"/>
                  </a:lnTo>
                  <a:lnTo>
                    <a:pt x="8860574" y="870026"/>
                  </a:lnTo>
                  <a:lnTo>
                    <a:pt x="8861704" y="870483"/>
                  </a:lnTo>
                  <a:lnTo>
                    <a:pt x="8864333" y="870483"/>
                  </a:lnTo>
                  <a:lnTo>
                    <a:pt x="8865451" y="870026"/>
                  </a:lnTo>
                  <a:lnTo>
                    <a:pt x="8867318" y="868159"/>
                  </a:lnTo>
                  <a:lnTo>
                    <a:pt x="8867775" y="867041"/>
                  </a:lnTo>
                  <a:lnTo>
                    <a:pt x="8867775" y="864412"/>
                  </a:lnTo>
                  <a:close/>
                </a:path>
                <a:path w="14820900" h="2592704">
                  <a:moveTo>
                    <a:pt x="8867775" y="3454"/>
                  </a:moveTo>
                  <a:lnTo>
                    <a:pt x="8867318" y="2336"/>
                  </a:lnTo>
                  <a:lnTo>
                    <a:pt x="8865451" y="469"/>
                  </a:lnTo>
                  <a:lnTo>
                    <a:pt x="8864333" y="0"/>
                  </a:lnTo>
                  <a:lnTo>
                    <a:pt x="8861704" y="0"/>
                  </a:lnTo>
                  <a:lnTo>
                    <a:pt x="8860574" y="469"/>
                  </a:lnTo>
                  <a:lnTo>
                    <a:pt x="8858720" y="2336"/>
                  </a:lnTo>
                  <a:lnTo>
                    <a:pt x="8858250" y="3454"/>
                  </a:lnTo>
                  <a:lnTo>
                    <a:pt x="8858250" y="6083"/>
                  </a:lnTo>
                  <a:lnTo>
                    <a:pt x="8858720" y="7200"/>
                  </a:lnTo>
                  <a:lnTo>
                    <a:pt x="8860574" y="9067"/>
                  </a:lnTo>
                  <a:lnTo>
                    <a:pt x="8861704" y="9525"/>
                  </a:lnTo>
                  <a:lnTo>
                    <a:pt x="8864333" y="9525"/>
                  </a:lnTo>
                  <a:lnTo>
                    <a:pt x="8865451" y="9067"/>
                  </a:lnTo>
                  <a:lnTo>
                    <a:pt x="8867318" y="7200"/>
                  </a:lnTo>
                  <a:lnTo>
                    <a:pt x="8867775" y="6083"/>
                  </a:lnTo>
                  <a:lnTo>
                    <a:pt x="8867775" y="3454"/>
                  </a:lnTo>
                  <a:close/>
                </a:path>
                <a:path w="14820900" h="2592704">
                  <a:moveTo>
                    <a:pt x="8915400" y="2586317"/>
                  </a:moveTo>
                  <a:lnTo>
                    <a:pt x="8914943" y="2585199"/>
                  </a:lnTo>
                  <a:lnTo>
                    <a:pt x="8913076" y="2583332"/>
                  </a:lnTo>
                  <a:lnTo>
                    <a:pt x="8911958" y="2582862"/>
                  </a:lnTo>
                  <a:lnTo>
                    <a:pt x="8909329" y="2582862"/>
                  </a:lnTo>
                  <a:lnTo>
                    <a:pt x="8908199" y="2583332"/>
                  </a:lnTo>
                  <a:lnTo>
                    <a:pt x="8906345" y="2585199"/>
                  </a:lnTo>
                  <a:lnTo>
                    <a:pt x="8905875" y="2586317"/>
                  </a:lnTo>
                  <a:lnTo>
                    <a:pt x="8905875" y="2588945"/>
                  </a:lnTo>
                  <a:lnTo>
                    <a:pt x="8906345" y="2590063"/>
                  </a:lnTo>
                  <a:lnTo>
                    <a:pt x="8908199" y="2591930"/>
                  </a:lnTo>
                  <a:lnTo>
                    <a:pt x="8909329" y="2592387"/>
                  </a:lnTo>
                  <a:lnTo>
                    <a:pt x="8911958" y="2592387"/>
                  </a:lnTo>
                  <a:lnTo>
                    <a:pt x="8913076" y="2591930"/>
                  </a:lnTo>
                  <a:lnTo>
                    <a:pt x="8914943" y="2590063"/>
                  </a:lnTo>
                  <a:lnTo>
                    <a:pt x="8915400" y="2588945"/>
                  </a:lnTo>
                  <a:lnTo>
                    <a:pt x="8915400" y="2586317"/>
                  </a:lnTo>
                  <a:close/>
                </a:path>
                <a:path w="14820900" h="2592704">
                  <a:moveTo>
                    <a:pt x="8915400" y="1725358"/>
                  </a:moveTo>
                  <a:lnTo>
                    <a:pt x="8914943" y="1724240"/>
                  </a:lnTo>
                  <a:lnTo>
                    <a:pt x="8913076" y="1722374"/>
                  </a:lnTo>
                  <a:lnTo>
                    <a:pt x="8911958" y="1721916"/>
                  </a:lnTo>
                  <a:lnTo>
                    <a:pt x="8909329" y="1721916"/>
                  </a:lnTo>
                  <a:lnTo>
                    <a:pt x="8908199" y="1722374"/>
                  </a:lnTo>
                  <a:lnTo>
                    <a:pt x="8906345" y="1724240"/>
                  </a:lnTo>
                  <a:lnTo>
                    <a:pt x="8905875" y="1725358"/>
                  </a:lnTo>
                  <a:lnTo>
                    <a:pt x="8905875" y="1727987"/>
                  </a:lnTo>
                  <a:lnTo>
                    <a:pt x="8906345" y="1729117"/>
                  </a:lnTo>
                  <a:lnTo>
                    <a:pt x="8908199" y="1730971"/>
                  </a:lnTo>
                  <a:lnTo>
                    <a:pt x="8909329" y="1731441"/>
                  </a:lnTo>
                  <a:lnTo>
                    <a:pt x="8911958" y="1731441"/>
                  </a:lnTo>
                  <a:lnTo>
                    <a:pt x="8913076" y="1730971"/>
                  </a:lnTo>
                  <a:lnTo>
                    <a:pt x="8914943" y="1729117"/>
                  </a:lnTo>
                  <a:lnTo>
                    <a:pt x="8915400" y="1727987"/>
                  </a:lnTo>
                  <a:lnTo>
                    <a:pt x="8915400" y="1725358"/>
                  </a:lnTo>
                  <a:close/>
                </a:path>
                <a:path w="14820900" h="2592704">
                  <a:moveTo>
                    <a:pt x="8915400" y="864412"/>
                  </a:moveTo>
                  <a:lnTo>
                    <a:pt x="8914943" y="863282"/>
                  </a:lnTo>
                  <a:lnTo>
                    <a:pt x="8913076" y="861428"/>
                  </a:lnTo>
                  <a:lnTo>
                    <a:pt x="8911958" y="860958"/>
                  </a:lnTo>
                  <a:lnTo>
                    <a:pt x="8909329" y="860958"/>
                  </a:lnTo>
                  <a:lnTo>
                    <a:pt x="8908199" y="861428"/>
                  </a:lnTo>
                  <a:lnTo>
                    <a:pt x="8906345" y="863282"/>
                  </a:lnTo>
                  <a:lnTo>
                    <a:pt x="8905875" y="864412"/>
                  </a:lnTo>
                  <a:lnTo>
                    <a:pt x="8905875" y="867041"/>
                  </a:lnTo>
                  <a:lnTo>
                    <a:pt x="8906345" y="868159"/>
                  </a:lnTo>
                  <a:lnTo>
                    <a:pt x="8908199" y="870026"/>
                  </a:lnTo>
                  <a:lnTo>
                    <a:pt x="8909329" y="870483"/>
                  </a:lnTo>
                  <a:lnTo>
                    <a:pt x="8911958" y="870483"/>
                  </a:lnTo>
                  <a:lnTo>
                    <a:pt x="8913076" y="870026"/>
                  </a:lnTo>
                  <a:lnTo>
                    <a:pt x="8914943" y="868159"/>
                  </a:lnTo>
                  <a:lnTo>
                    <a:pt x="8915400" y="867041"/>
                  </a:lnTo>
                  <a:lnTo>
                    <a:pt x="8915400" y="864412"/>
                  </a:lnTo>
                  <a:close/>
                </a:path>
                <a:path w="14820900" h="2592704">
                  <a:moveTo>
                    <a:pt x="8915400" y="3454"/>
                  </a:moveTo>
                  <a:lnTo>
                    <a:pt x="8914943" y="2336"/>
                  </a:lnTo>
                  <a:lnTo>
                    <a:pt x="8913076" y="469"/>
                  </a:lnTo>
                  <a:lnTo>
                    <a:pt x="8911958" y="0"/>
                  </a:lnTo>
                  <a:lnTo>
                    <a:pt x="8909329" y="0"/>
                  </a:lnTo>
                  <a:lnTo>
                    <a:pt x="8908199" y="469"/>
                  </a:lnTo>
                  <a:lnTo>
                    <a:pt x="8906345" y="2336"/>
                  </a:lnTo>
                  <a:lnTo>
                    <a:pt x="8905875" y="3454"/>
                  </a:lnTo>
                  <a:lnTo>
                    <a:pt x="8905875" y="6083"/>
                  </a:lnTo>
                  <a:lnTo>
                    <a:pt x="8906345" y="7200"/>
                  </a:lnTo>
                  <a:lnTo>
                    <a:pt x="8908199" y="9067"/>
                  </a:lnTo>
                  <a:lnTo>
                    <a:pt x="8909329" y="9525"/>
                  </a:lnTo>
                  <a:lnTo>
                    <a:pt x="8911958" y="9525"/>
                  </a:lnTo>
                  <a:lnTo>
                    <a:pt x="8913076" y="9067"/>
                  </a:lnTo>
                  <a:lnTo>
                    <a:pt x="8914943" y="7200"/>
                  </a:lnTo>
                  <a:lnTo>
                    <a:pt x="8915400" y="6083"/>
                  </a:lnTo>
                  <a:lnTo>
                    <a:pt x="8915400" y="3454"/>
                  </a:lnTo>
                  <a:close/>
                </a:path>
                <a:path w="14820900" h="2592704">
                  <a:moveTo>
                    <a:pt x="8963025" y="2586317"/>
                  </a:moveTo>
                  <a:lnTo>
                    <a:pt x="8962568" y="2585199"/>
                  </a:lnTo>
                  <a:lnTo>
                    <a:pt x="8960701" y="2583332"/>
                  </a:lnTo>
                  <a:lnTo>
                    <a:pt x="8959583" y="2582862"/>
                  </a:lnTo>
                  <a:lnTo>
                    <a:pt x="8956954" y="2582862"/>
                  </a:lnTo>
                  <a:lnTo>
                    <a:pt x="8955824" y="2583332"/>
                  </a:lnTo>
                  <a:lnTo>
                    <a:pt x="8953970" y="2585199"/>
                  </a:lnTo>
                  <a:lnTo>
                    <a:pt x="8953500" y="2586317"/>
                  </a:lnTo>
                  <a:lnTo>
                    <a:pt x="8953500" y="2588945"/>
                  </a:lnTo>
                  <a:lnTo>
                    <a:pt x="8953970" y="2590063"/>
                  </a:lnTo>
                  <a:lnTo>
                    <a:pt x="8955824" y="2591930"/>
                  </a:lnTo>
                  <a:lnTo>
                    <a:pt x="8956954" y="2592387"/>
                  </a:lnTo>
                  <a:lnTo>
                    <a:pt x="8959583" y="2592387"/>
                  </a:lnTo>
                  <a:lnTo>
                    <a:pt x="8960701" y="2591930"/>
                  </a:lnTo>
                  <a:lnTo>
                    <a:pt x="8962568" y="2590063"/>
                  </a:lnTo>
                  <a:lnTo>
                    <a:pt x="8963025" y="2588945"/>
                  </a:lnTo>
                  <a:lnTo>
                    <a:pt x="8963025" y="2586317"/>
                  </a:lnTo>
                  <a:close/>
                </a:path>
                <a:path w="14820900" h="2592704">
                  <a:moveTo>
                    <a:pt x="8963025" y="1725358"/>
                  </a:moveTo>
                  <a:lnTo>
                    <a:pt x="8962568" y="1724240"/>
                  </a:lnTo>
                  <a:lnTo>
                    <a:pt x="8960701" y="1722374"/>
                  </a:lnTo>
                  <a:lnTo>
                    <a:pt x="8959583" y="1721916"/>
                  </a:lnTo>
                  <a:lnTo>
                    <a:pt x="8956954" y="1721916"/>
                  </a:lnTo>
                  <a:lnTo>
                    <a:pt x="8955824" y="1722374"/>
                  </a:lnTo>
                  <a:lnTo>
                    <a:pt x="8953970" y="1724240"/>
                  </a:lnTo>
                  <a:lnTo>
                    <a:pt x="8953500" y="1725358"/>
                  </a:lnTo>
                  <a:lnTo>
                    <a:pt x="8953500" y="1727987"/>
                  </a:lnTo>
                  <a:lnTo>
                    <a:pt x="8953970" y="1729117"/>
                  </a:lnTo>
                  <a:lnTo>
                    <a:pt x="8955824" y="1730971"/>
                  </a:lnTo>
                  <a:lnTo>
                    <a:pt x="8956954" y="1731441"/>
                  </a:lnTo>
                  <a:lnTo>
                    <a:pt x="8959583" y="1731441"/>
                  </a:lnTo>
                  <a:lnTo>
                    <a:pt x="8960701" y="1730971"/>
                  </a:lnTo>
                  <a:lnTo>
                    <a:pt x="8962568" y="1729117"/>
                  </a:lnTo>
                  <a:lnTo>
                    <a:pt x="8963025" y="1727987"/>
                  </a:lnTo>
                  <a:lnTo>
                    <a:pt x="8963025" y="1725358"/>
                  </a:lnTo>
                  <a:close/>
                </a:path>
                <a:path w="14820900" h="2592704">
                  <a:moveTo>
                    <a:pt x="8963025" y="864412"/>
                  </a:moveTo>
                  <a:lnTo>
                    <a:pt x="8962568" y="863282"/>
                  </a:lnTo>
                  <a:lnTo>
                    <a:pt x="8960701" y="861428"/>
                  </a:lnTo>
                  <a:lnTo>
                    <a:pt x="8959583" y="860958"/>
                  </a:lnTo>
                  <a:lnTo>
                    <a:pt x="8956954" y="860958"/>
                  </a:lnTo>
                  <a:lnTo>
                    <a:pt x="8955824" y="861428"/>
                  </a:lnTo>
                  <a:lnTo>
                    <a:pt x="8953970" y="863282"/>
                  </a:lnTo>
                  <a:lnTo>
                    <a:pt x="8953500" y="864412"/>
                  </a:lnTo>
                  <a:lnTo>
                    <a:pt x="8953500" y="867041"/>
                  </a:lnTo>
                  <a:lnTo>
                    <a:pt x="8953970" y="868159"/>
                  </a:lnTo>
                  <a:lnTo>
                    <a:pt x="8955824" y="870026"/>
                  </a:lnTo>
                  <a:lnTo>
                    <a:pt x="8956954" y="870483"/>
                  </a:lnTo>
                  <a:lnTo>
                    <a:pt x="8959583" y="870483"/>
                  </a:lnTo>
                  <a:lnTo>
                    <a:pt x="8960701" y="870026"/>
                  </a:lnTo>
                  <a:lnTo>
                    <a:pt x="8962568" y="868159"/>
                  </a:lnTo>
                  <a:lnTo>
                    <a:pt x="8963025" y="867041"/>
                  </a:lnTo>
                  <a:lnTo>
                    <a:pt x="8963025" y="864412"/>
                  </a:lnTo>
                  <a:close/>
                </a:path>
                <a:path w="14820900" h="2592704">
                  <a:moveTo>
                    <a:pt x="8963025" y="3454"/>
                  </a:moveTo>
                  <a:lnTo>
                    <a:pt x="8962568" y="2336"/>
                  </a:lnTo>
                  <a:lnTo>
                    <a:pt x="8960701" y="469"/>
                  </a:lnTo>
                  <a:lnTo>
                    <a:pt x="8959583" y="0"/>
                  </a:lnTo>
                  <a:lnTo>
                    <a:pt x="8956954" y="0"/>
                  </a:lnTo>
                  <a:lnTo>
                    <a:pt x="8955824" y="469"/>
                  </a:lnTo>
                  <a:lnTo>
                    <a:pt x="8953970" y="2336"/>
                  </a:lnTo>
                  <a:lnTo>
                    <a:pt x="8953500" y="3454"/>
                  </a:lnTo>
                  <a:lnTo>
                    <a:pt x="8953500" y="6083"/>
                  </a:lnTo>
                  <a:lnTo>
                    <a:pt x="8953970" y="7200"/>
                  </a:lnTo>
                  <a:lnTo>
                    <a:pt x="8955824" y="9067"/>
                  </a:lnTo>
                  <a:lnTo>
                    <a:pt x="8956954" y="9525"/>
                  </a:lnTo>
                  <a:lnTo>
                    <a:pt x="8959583" y="9525"/>
                  </a:lnTo>
                  <a:lnTo>
                    <a:pt x="8960701" y="9067"/>
                  </a:lnTo>
                  <a:lnTo>
                    <a:pt x="8962568" y="7200"/>
                  </a:lnTo>
                  <a:lnTo>
                    <a:pt x="8963025" y="6083"/>
                  </a:lnTo>
                  <a:lnTo>
                    <a:pt x="8963025" y="3454"/>
                  </a:lnTo>
                  <a:close/>
                </a:path>
                <a:path w="14820900" h="2592704">
                  <a:moveTo>
                    <a:pt x="9010650" y="2586317"/>
                  </a:moveTo>
                  <a:lnTo>
                    <a:pt x="9010193" y="2585199"/>
                  </a:lnTo>
                  <a:lnTo>
                    <a:pt x="9008326" y="2583332"/>
                  </a:lnTo>
                  <a:lnTo>
                    <a:pt x="9007208" y="2582862"/>
                  </a:lnTo>
                  <a:lnTo>
                    <a:pt x="9004579" y="2582862"/>
                  </a:lnTo>
                  <a:lnTo>
                    <a:pt x="9003449" y="2583332"/>
                  </a:lnTo>
                  <a:lnTo>
                    <a:pt x="9001595" y="2585199"/>
                  </a:lnTo>
                  <a:lnTo>
                    <a:pt x="9001125" y="2586317"/>
                  </a:lnTo>
                  <a:lnTo>
                    <a:pt x="9001125" y="2588945"/>
                  </a:lnTo>
                  <a:lnTo>
                    <a:pt x="9001595" y="2590063"/>
                  </a:lnTo>
                  <a:lnTo>
                    <a:pt x="9003449" y="2591930"/>
                  </a:lnTo>
                  <a:lnTo>
                    <a:pt x="9004579" y="2592387"/>
                  </a:lnTo>
                  <a:lnTo>
                    <a:pt x="9007208" y="2592387"/>
                  </a:lnTo>
                  <a:lnTo>
                    <a:pt x="9008326" y="2591930"/>
                  </a:lnTo>
                  <a:lnTo>
                    <a:pt x="9010193" y="2590063"/>
                  </a:lnTo>
                  <a:lnTo>
                    <a:pt x="9010650" y="2588945"/>
                  </a:lnTo>
                  <a:lnTo>
                    <a:pt x="9010650" y="2586317"/>
                  </a:lnTo>
                  <a:close/>
                </a:path>
                <a:path w="14820900" h="2592704">
                  <a:moveTo>
                    <a:pt x="9010650" y="1725358"/>
                  </a:moveTo>
                  <a:lnTo>
                    <a:pt x="9010193" y="1724240"/>
                  </a:lnTo>
                  <a:lnTo>
                    <a:pt x="9008326" y="1722374"/>
                  </a:lnTo>
                  <a:lnTo>
                    <a:pt x="9007208" y="1721916"/>
                  </a:lnTo>
                  <a:lnTo>
                    <a:pt x="9004579" y="1721916"/>
                  </a:lnTo>
                  <a:lnTo>
                    <a:pt x="9003449" y="1722374"/>
                  </a:lnTo>
                  <a:lnTo>
                    <a:pt x="9001595" y="1724240"/>
                  </a:lnTo>
                  <a:lnTo>
                    <a:pt x="9001125" y="1725358"/>
                  </a:lnTo>
                  <a:lnTo>
                    <a:pt x="9001125" y="1727987"/>
                  </a:lnTo>
                  <a:lnTo>
                    <a:pt x="9001595" y="1729117"/>
                  </a:lnTo>
                  <a:lnTo>
                    <a:pt x="9003449" y="1730971"/>
                  </a:lnTo>
                  <a:lnTo>
                    <a:pt x="9004579" y="1731441"/>
                  </a:lnTo>
                  <a:lnTo>
                    <a:pt x="9007208" y="1731441"/>
                  </a:lnTo>
                  <a:lnTo>
                    <a:pt x="9008326" y="1730971"/>
                  </a:lnTo>
                  <a:lnTo>
                    <a:pt x="9010193" y="1729117"/>
                  </a:lnTo>
                  <a:lnTo>
                    <a:pt x="9010650" y="1727987"/>
                  </a:lnTo>
                  <a:lnTo>
                    <a:pt x="9010650" y="1725358"/>
                  </a:lnTo>
                  <a:close/>
                </a:path>
                <a:path w="14820900" h="2592704">
                  <a:moveTo>
                    <a:pt x="9010650" y="864412"/>
                  </a:moveTo>
                  <a:lnTo>
                    <a:pt x="9010193" y="863282"/>
                  </a:lnTo>
                  <a:lnTo>
                    <a:pt x="9008326" y="861428"/>
                  </a:lnTo>
                  <a:lnTo>
                    <a:pt x="9007208" y="860958"/>
                  </a:lnTo>
                  <a:lnTo>
                    <a:pt x="9004579" y="860958"/>
                  </a:lnTo>
                  <a:lnTo>
                    <a:pt x="9003449" y="861428"/>
                  </a:lnTo>
                  <a:lnTo>
                    <a:pt x="9001595" y="863282"/>
                  </a:lnTo>
                  <a:lnTo>
                    <a:pt x="9001125" y="864412"/>
                  </a:lnTo>
                  <a:lnTo>
                    <a:pt x="9001125" y="867041"/>
                  </a:lnTo>
                  <a:lnTo>
                    <a:pt x="9001595" y="868159"/>
                  </a:lnTo>
                  <a:lnTo>
                    <a:pt x="9003449" y="870026"/>
                  </a:lnTo>
                  <a:lnTo>
                    <a:pt x="9004579" y="870483"/>
                  </a:lnTo>
                  <a:lnTo>
                    <a:pt x="9007208" y="870483"/>
                  </a:lnTo>
                  <a:lnTo>
                    <a:pt x="9008326" y="870026"/>
                  </a:lnTo>
                  <a:lnTo>
                    <a:pt x="9010193" y="868159"/>
                  </a:lnTo>
                  <a:lnTo>
                    <a:pt x="9010650" y="867041"/>
                  </a:lnTo>
                  <a:lnTo>
                    <a:pt x="9010650" y="864412"/>
                  </a:lnTo>
                  <a:close/>
                </a:path>
                <a:path w="14820900" h="2592704">
                  <a:moveTo>
                    <a:pt x="9010650" y="3454"/>
                  </a:moveTo>
                  <a:lnTo>
                    <a:pt x="9010193" y="2336"/>
                  </a:lnTo>
                  <a:lnTo>
                    <a:pt x="9008326" y="469"/>
                  </a:lnTo>
                  <a:lnTo>
                    <a:pt x="9007208" y="0"/>
                  </a:lnTo>
                  <a:lnTo>
                    <a:pt x="9004579" y="0"/>
                  </a:lnTo>
                  <a:lnTo>
                    <a:pt x="9003449" y="469"/>
                  </a:lnTo>
                  <a:lnTo>
                    <a:pt x="9001595" y="2336"/>
                  </a:lnTo>
                  <a:lnTo>
                    <a:pt x="9001125" y="3454"/>
                  </a:lnTo>
                  <a:lnTo>
                    <a:pt x="9001125" y="6083"/>
                  </a:lnTo>
                  <a:lnTo>
                    <a:pt x="9001595" y="7200"/>
                  </a:lnTo>
                  <a:lnTo>
                    <a:pt x="9003449" y="9067"/>
                  </a:lnTo>
                  <a:lnTo>
                    <a:pt x="9004579" y="9525"/>
                  </a:lnTo>
                  <a:lnTo>
                    <a:pt x="9007208" y="9525"/>
                  </a:lnTo>
                  <a:lnTo>
                    <a:pt x="9008326" y="9067"/>
                  </a:lnTo>
                  <a:lnTo>
                    <a:pt x="9010193" y="7200"/>
                  </a:lnTo>
                  <a:lnTo>
                    <a:pt x="9010650" y="6083"/>
                  </a:lnTo>
                  <a:lnTo>
                    <a:pt x="9010650" y="3454"/>
                  </a:lnTo>
                  <a:close/>
                </a:path>
                <a:path w="14820900" h="2592704">
                  <a:moveTo>
                    <a:pt x="9058275" y="2586317"/>
                  </a:moveTo>
                  <a:lnTo>
                    <a:pt x="9057818" y="2585199"/>
                  </a:lnTo>
                  <a:lnTo>
                    <a:pt x="9055951" y="2583332"/>
                  </a:lnTo>
                  <a:lnTo>
                    <a:pt x="9054833" y="2582862"/>
                  </a:lnTo>
                  <a:lnTo>
                    <a:pt x="9052204" y="2582862"/>
                  </a:lnTo>
                  <a:lnTo>
                    <a:pt x="9051074" y="2583332"/>
                  </a:lnTo>
                  <a:lnTo>
                    <a:pt x="9049220" y="2585199"/>
                  </a:lnTo>
                  <a:lnTo>
                    <a:pt x="9048750" y="2586317"/>
                  </a:lnTo>
                  <a:lnTo>
                    <a:pt x="9048750" y="2588945"/>
                  </a:lnTo>
                  <a:lnTo>
                    <a:pt x="9049220" y="2590063"/>
                  </a:lnTo>
                  <a:lnTo>
                    <a:pt x="9051074" y="2591930"/>
                  </a:lnTo>
                  <a:lnTo>
                    <a:pt x="9052204" y="2592387"/>
                  </a:lnTo>
                  <a:lnTo>
                    <a:pt x="9054833" y="2592387"/>
                  </a:lnTo>
                  <a:lnTo>
                    <a:pt x="9055951" y="2591930"/>
                  </a:lnTo>
                  <a:lnTo>
                    <a:pt x="9057818" y="2590063"/>
                  </a:lnTo>
                  <a:lnTo>
                    <a:pt x="9058275" y="2588945"/>
                  </a:lnTo>
                  <a:lnTo>
                    <a:pt x="9058275" y="2586317"/>
                  </a:lnTo>
                  <a:close/>
                </a:path>
                <a:path w="14820900" h="2592704">
                  <a:moveTo>
                    <a:pt x="9058275" y="1725358"/>
                  </a:moveTo>
                  <a:lnTo>
                    <a:pt x="9057818" y="1724240"/>
                  </a:lnTo>
                  <a:lnTo>
                    <a:pt x="9055951" y="1722374"/>
                  </a:lnTo>
                  <a:lnTo>
                    <a:pt x="9054833" y="1721916"/>
                  </a:lnTo>
                  <a:lnTo>
                    <a:pt x="9052204" y="1721916"/>
                  </a:lnTo>
                  <a:lnTo>
                    <a:pt x="9051074" y="1722374"/>
                  </a:lnTo>
                  <a:lnTo>
                    <a:pt x="9049220" y="1724240"/>
                  </a:lnTo>
                  <a:lnTo>
                    <a:pt x="9048750" y="1725358"/>
                  </a:lnTo>
                  <a:lnTo>
                    <a:pt x="9048750" y="1727987"/>
                  </a:lnTo>
                  <a:lnTo>
                    <a:pt x="9049220" y="1729117"/>
                  </a:lnTo>
                  <a:lnTo>
                    <a:pt x="9051074" y="1730971"/>
                  </a:lnTo>
                  <a:lnTo>
                    <a:pt x="9052204" y="1731441"/>
                  </a:lnTo>
                  <a:lnTo>
                    <a:pt x="9054833" y="1731441"/>
                  </a:lnTo>
                  <a:lnTo>
                    <a:pt x="9055951" y="1730971"/>
                  </a:lnTo>
                  <a:lnTo>
                    <a:pt x="9057818" y="1729117"/>
                  </a:lnTo>
                  <a:lnTo>
                    <a:pt x="9058275" y="1727987"/>
                  </a:lnTo>
                  <a:lnTo>
                    <a:pt x="9058275" y="1725358"/>
                  </a:lnTo>
                  <a:close/>
                </a:path>
                <a:path w="14820900" h="2592704">
                  <a:moveTo>
                    <a:pt x="9058275" y="864412"/>
                  </a:moveTo>
                  <a:lnTo>
                    <a:pt x="9057818" y="863282"/>
                  </a:lnTo>
                  <a:lnTo>
                    <a:pt x="9055951" y="861428"/>
                  </a:lnTo>
                  <a:lnTo>
                    <a:pt x="9054833" y="860958"/>
                  </a:lnTo>
                  <a:lnTo>
                    <a:pt x="9052204" y="860958"/>
                  </a:lnTo>
                  <a:lnTo>
                    <a:pt x="9051074" y="861428"/>
                  </a:lnTo>
                  <a:lnTo>
                    <a:pt x="9049220" y="863282"/>
                  </a:lnTo>
                  <a:lnTo>
                    <a:pt x="9048750" y="864412"/>
                  </a:lnTo>
                  <a:lnTo>
                    <a:pt x="9048750" y="867041"/>
                  </a:lnTo>
                  <a:lnTo>
                    <a:pt x="9049220" y="868159"/>
                  </a:lnTo>
                  <a:lnTo>
                    <a:pt x="9051074" y="870026"/>
                  </a:lnTo>
                  <a:lnTo>
                    <a:pt x="9052204" y="870483"/>
                  </a:lnTo>
                  <a:lnTo>
                    <a:pt x="9054833" y="870483"/>
                  </a:lnTo>
                  <a:lnTo>
                    <a:pt x="9055951" y="870026"/>
                  </a:lnTo>
                  <a:lnTo>
                    <a:pt x="9057818" y="868159"/>
                  </a:lnTo>
                  <a:lnTo>
                    <a:pt x="9058275" y="867041"/>
                  </a:lnTo>
                  <a:lnTo>
                    <a:pt x="9058275" y="864412"/>
                  </a:lnTo>
                  <a:close/>
                </a:path>
                <a:path w="14820900" h="2592704">
                  <a:moveTo>
                    <a:pt x="9058275" y="3454"/>
                  </a:moveTo>
                  <a:lnTo>
                    <a:pt x="9057818" y="2336"/>
                  </a:lnTo>
                  <a:lnTo>
                    <a:pt x="9055951" y="469"/>
                  </a:lnTo>
                  <a:lnTo>
                    <a:pt x="9054833" y="0"/>
                  </a:lnTo>
                  <a:lnTo>
                    <a:pt x="9052204" y="0"/>
                  </a:lnTo>
                  <a:lnTo>
                    <a:pt x="9051074" y="469"/>
                  </a:lnTo>
                  <a:lnTo>
                    <a:pt x="9049220" y="2336"/>
                  </a:lnTo>
                  <a:lnTo>
                    <a:pt x="9048750" y="3454"/>
                  </a:lnTo>
                  <a:lnTo>
                    <a:pt x="9048750" y="6083"/>
                  </a:lnTo>
                  <a:lnTo>
                    <a:pt x="9049220" y="7200"/>
                  </a:lnTo>
                  <a:lnTo>
                    <a:pt x="9051074" y="9067"/>
                  </a:lnTo>
                  <a:lnTo>
                    <a:pt x="9052204" y="9525"/>
                  </a:lnTo>
                  <a:lnTo>
                    <a:pt x="9054833" y="9525"/>
                  </a:lnTo>
                  <a:lnTo>
                    <a:pt x="9055951" y="9067"/>
                  </a:lnTo>
                  <a:lnTo>
                    <a:pt x="9057818" y="7200"/>
                  </a:lnTo>
                  <a:lnTo>
                    <a:pt x="9058275" y="6083"/>
                  </a:lnTo>
                  <a:lnTo>
                    <a:pt x="9058275" y="3454"/>
                  </a:lnTo>
                  <a:close/>
                </a:path>
                <a:path w="14820900" h="2592704">
                  <a:moveTo>
                    <a:pt x="9105900" y="2586317"/>
                  </a:moveTo>
                  <a:lnTo>
                    <a:pt x="9105443" y="2585199"/>
                  </a:lnTo>
                  <a:lnTo>
                    <a:pt x="9103576" y="2583332"/>
                  </a:lnTo>
                  <a:lnTo>
                    <a:pt x="9102458" y="2582862"/>
                  </a:lnTo>
                  <a:lnTo>
                    <a:pt x="9099829" y="2582862"/>
                  </a:lnTo>
                  <a:lnTo>
                    <a:pt x="9098699" y="2583332"/>
                  </a:lnTo>
                  <a:lnTo>
                    <a:pt x="9096845" y="2585199"/>
                  </a:lnTo>
                  <a:lnTo>
                    <a:pt x="9096375" y="2586317"/>
                  </a:lnTo>
                  <a:lnTo>
                    <a:pt x="9096375" y="2588945"/>
                  </a:lnTo>
                  <a:lnTo>
                    <a:pt x="9096845" y="2590063"/>
                  </a:lnTo>
                  <a:lnTo>
                    <a:pt x="9098699" y="2591930"/>
                  </a:lnTo>
                  <a:lnTo>
                    <a:pt x="9099829" y="2592387"/>
                  </a:lnTo>
                  <a:lnTo>
                    <a:pt x="9102458" y="2592387"/>
                  </a:lnTo>
                  <a:lnTo>
                    <a:pt x="9103576" y="2591930"/>
                  </a:lnTo>
                  <a:lnTo>
                    <a:pt x="9105443" y="2590063"/>
                  </a:lnTo>
                  <a:lnTo>
                    <a:pt x="9105900" y="2588945"/>
                  </a:lnTo>
                  <a:lnTo>
                    <a:pt x="9105900" y="2586317"/>
                  </a:lnTo>
                  <a:close/>
                </a:path>
                <a:path w="14820900" h="2592704">
                  <a:moveTo>
                    <a:pt x="9105900" y="1725358"/>
                  </a:moveTo>
                  <a:lnTo>
                    <a:pt x="9105443" y="1724240"/>
                  </a:lnTo>
                  <a:lnTo>
                    <a:pt x="9103576" y="1722374"/>
                  </a:lnTo>
                  <a:lnTo>
                    <a:pt x="9102458" y="1721916"/>
                  </a:lnTo>
                  <a:lnTo>
                    <a:pt x="9099829" y="1721916"/>
                  </a:lnTo>
                  <a:lnTo>
                    <a:pt x="9098699" y="1722374"/>
                  </a:lnTo>
                  <a:lnTo>
                    <a:pt x="9096845" y="1724240"/>
                  </a:lnTo>
                  <a:lnTo>
                    <a:pt x="9096375" y="1725358"/>
                  </a:lnTo>
                  <a:lnTo>
                    <a:pt x="9096375" y="1727987"/>
                  </a:lnTo>
                  <a:lnTo>
                    <a:pt x="9096845" y="1729117"/>
                  </a:lnTo>
                  <a:lnTo>
                    <a:pt x="9098699" y="1730971"/>
                  </a:lnTo>
                  <a:lnTo>
                    <a:pt x="9099829" y="1731441"/>
                  </a:lnTo>
                  <a:lnTo>
                    <a:pt x="9102458" y="1731441"/>
                  </a:lnTo>
                  <a:lnTo>
                    <a:pt x="9103576" y="1730971"/>
                  </a:lnTo>
                  <a:lnTo>
                    <a:pt x="9105443" y="1729117"/>
                  </a:lnTo>
                  <a:lnTo>
                    <a:pt x="9105900" y="1727987"/>
                  </a:lnTo>
                  <a:lnTo>
                    <a:pt x="9105900" y="1725358"/>
                  </a:lnTo>
                  <a:close/>
                </a:path>
                <a:path w="14820900" h="2592704">
                  <a:moveTo>
                    <a:pt x="9105900" y="864412"/>
                  </a:moveTo>
                  <a:lnTo>
                    <a:pt x="9105443" y="863282"/>
                  </a:lnTo>
                  <a:lnTo>
                    <a:pt x="9103576" y="861428"/>
                  </a:lnTo>
                  <a:lnTo>
                    <a:pt x="9102458" y="860958"/>
                  </a:lnTo>
                  <a:lnTo>
                    <a:pt x="9099829" y="860958"/>
                  </a:lnTo>
                  <a:lnTo>
                    <a:pt x="9098699" y="861428"/>
                  </a:lnTo>
                  <a:lnTo>
                    <a:pt x="9096845" y="863282"/>
                  </a:lnTo>
                  <a:lnTo>
                    <a:pt x="9096375" y="864412"/>
                  </a:lnTo>
                  <a:lnTo>
                    <a:pt x="9096375" y="867041"/>
                  </a:lnTo>
                  <a:lnTo>
                    <a:pt x="9096845" y="868159"/>
                  </a:lnTo>
                  <a:lnTo>
                    <a:pt x="9098699" y="870026"/>
                  </a:lnTo>
                  <a:lnTo>
                    <a:pt x="9099829" y="870483"/>
                  </a:lnTo>
                  <a:lnTo>
                    <a:pt x="9102458" y="870483"/>
                  </a:lnTo>
                  <a:lnTo>
                    <a:pt x="9103576" y="870026"/>
                  </a:lnTo>
                  <a:lnTo>
                    <a:pt x="9105443" y="868159"/>
                  </a:lnTo>
                  <a:lnTo>
                    <a:pt x="9105900" y="867041"/>
                  </a:lnTo>
                  <a:lnTo>
                    <a:pt x="9105900" y="864412"/>
                  </a:lnTo>
                  <a:close/>
                </a:path>
                <a:path w="14820900" h="2592704">
                  <a:moveTo>
                    <a:pt x="9105900" y="3454"/>
                  </a:moveTo>
                  <a:lnTo>
                    <a:pt x="9105443" y="2336"/>
                  </a:lnTo>
                  <a:lnTo>
                    <a:pt x="9103576" y="469"/>
                  </a:lnTo>
                  <a:lnTo>
                    <a:pt x="9102458" y="0"/>
                  </a:lnTo>
                  <a:lnTo>
                    <a:pt x="9099829" y="0"/>
                  </a:lnTo>
                  <a:lnTo>
                    <a:pt x="9098699" y="469"/>
                  </a:lnTo>
                  <a:lnTo>
                    <a:pt x="9096845" y="2336"/>
                  </a:lnTo>
                  <a:lnTo>
                    <a:pt x="9096375" y="3454"/>
                  </a:lnTo>
                  <a:lnTo>
                    <a:pt x="9096375" y="6083"/>
                  </a:lnTo>
                  <a:lnTo>
                    <a:pt x="9096845" y="7200"/>
                  </a:lnTo>
                  <a:lnTo>
                    <a:pt x="9098699" y="9067"/>
                  </a:lnTo>
                  <a:lnTo>
                    <a:pt x="9099829" y="9525"/>
                  </a:lnTo>
                  <a:lnTo>
                    <a:pt x="9102458" y="9525"/>
                  </a:lnTo>
                  <a:lnTo>
                    <a:pt x="9103576" y="9067"/>
                  </a:lnTo>
                  <a:lnTo>
                    <a:pt x="9105443" y="7200"/>
                  </a:lnTo>
                  <a:lnTo>
                    <a:pt x="9105900" y="6083"/>
                  </a:lnTo>
                  <a:lnTo>
                    <a:pt x="9105900" y="3454"/>
                  </a:lnTo>
                  <a:close/>
                </a:path>
                <a:path w="14820900" h="2592704">
                  <a:moveTo>
                    <a:pt x="9153525" y="2586317"/>
                  </a:moveTo>
                  <a:lnTo>
                    <a:pt x="9153068" y="2585199"/>
                  </a:lnTo>
                  <a:lnTo>
                    <a:pt x="9151201" y="2583332"/>
                  </a:lnTo>
                  <a:lnTo>
                    <a:pt x="9150083" y="2582862"/>
                  </a:lnTo>
                  <a:lnTo>
                    <a:pt x="9147454" y="2582862"/>
                  </a:lnTo>
                  <a:lnTo>
                    <a:pt x="9146324" y="2583332"/>
                  </a:lnTo>
                  <a:lnTo>
                    <a:pt x="9144470" y="2585199"/>
                  </a:lnTo>
                  <a:lnTo>
                    <a:pt x="9144000" y="2586317"/>
                  </a:lnTo>
                  <a:lnTo>
                    <a:pt x="9144000" y="2588945"/>
                  </a:lnTo>
                  <a:lnTo>
                    <a:pt x="9144470" y="2590063"/>
                  </a:lnTo>
                  <a:lnTo>
                    <a:pt x="9146324" y="2591930"/>
                  </a:lnTo>
                  <a:lnTo>
                    <a:pt x="9147454" y="2592387"/>
                  </a:lnTo>
                  <a:lnTo>
                    <a:pt x="9150083" y="2592387"/>
                  </a:lnTo>
                  <a:lnTo>
                    <a:pt x="9151201" y="2591930"/>
                  </a:lnTo>
                  <a:lnTo>
                    <a:pt x="9153068" y="2590063"/>
                  </a:lnTo>
                  <a:lnTo>
                    <a:pt x="9153525" y="2588945"/>
                  </a:lnTo>
                  <a:lnTo>
                    <a:pt x="9153525" y="2586317"/>
                  </a:lnTo>
                  <a:close/>
                </a:path>
                <a:path w="14820900" h="2592704">
                  <a:moveTo>
                    <a:pt x="9153525" y="1725358"/>
                  </a:moveTo>
                  <a:lnTo>
                    <a:pt x="9153068" y="1724240"/>
                  </a:lnTo>
                  <a:lnTo>
                    <a:pt x="9151201" y="1722374"/>
                  </a:lnTo>
                  <a:lnTo>
                    <a:pt x="9150083" y="1721916"/>
                  </a:lnTo>
                  <a:lnTo>
                    <a:pt x="9147454" y="1721916"/>
                  </a:lnTo>
                  <a:lnTo>
                    <a:pt x="9146324" y="1722374"/>
                  </a:lnTo>
                  <a:lnTo>
                    <a:pt x="9144470" y="1724240"/>
                  </a:lnTo>
                  <a:lnTo>
                    <a:pt x="9144000" y="1725358"/>
                  </a:lnTo>
                  <a:lnTo>
                    <a:pt x="9144000" y="1727987"/>
                  </a:lnTo>
                  <a:lnTo>
                    <a:pt x="9144470" y="1729117"/>
                  </a:lnTo>
                  <a:lnTo>
                    <a:pt x="9146324" y="1730971"/>
                  </a:lnTo>
                  <a:lnTo>
                    <a:pt x="9147454" y="1731441"/>
                  </a:lnTo>
                  <a:lnTo>
                    <a:pt x="9150083" y="1731441"/>
                  </a:lnTo>
                  <a:lnTo>
                    <a:pt x="9151201" y="1730971"/>
                  </a:lnTo>
                  <a:lnTo>
                    <a:pt x="9153068" y="1729117"/>
                  </a:lnTo>
                  <a:lnTo>
                    <a:pt x="9153525" y="1727987"/>
                  </a:lnTo>
                  <a:lnTo>
                    <a:pt x="9153525" y="1725358"/>
                  </a:lnTo>
                  <a:close/>
                </a:path>
                <a:path w="14820900" h="2592704">
                  <a:moveTo>
                    <a:pt x="9153525" y="864412"/>
                  </a:moveTo>
                  <a:lnTo>
                    <a:pt x="9153068" y="863282"/>
                  </a:lnTo>
                  <a:lnTo>
                    <a:pt x="9151201" y="861428"/>
                  </a:lnTo>
                  <a:lnTo>
                    <a:pt x="9150083" y="860958"/>
                  </a:lnTo>
                  <a:lnTo>
                    <a:pt x="9147454" y="860958"/>
                  </a:lnTo>
                  <a:lnTo>
                    <a:pt x="9146324" y="861428"/>
                  </a:lnTo>
                  <a:lnTo>
                    <a:pt x="9144470" y="863282"/>
                  </a:lnTo>
                  <a:lnTo>
                    <a:pt x="9144000" y="864412"/>
                  </a:lnTo>
                  <a:lnTo>
                    <a:pt x="9144000" y="867041"/>
                  </a:lnTo>
                  <a:lnTo>
                    <a:pt x="9144470" y="868159"/>
                  </a:lnTo>
                  <a:lnTo>
                    <a:pt x="9146324" y="870026"/>
                  </a:lnTo>
                  <a:lnTo>
                    <a:pt x="9147454" y="870483"/>
                  </a:lnTo>
                  <a:lnTo>
                    <a:pt x="9150083" y="870483"/>
                  </a:lnTo>
                  <a:lnTo>
                    <a:pt x="9151201" y="870026"/>
                  </a:lnTo>
                  <a:lnTo>
                    <a:pt x="9153068" y="868159"/>
                  </a:lnTo>
                  <a:lnTo>
                    <a:pt x="9153525" y="867041"/>
                  </a:lnTo>
                  <a:lnTo>
                    <a:pt x="9153525" y="864412"/>
                  </a:lnTo>
                  <a:close/>
                </a:path>
                <a:path w="14820900" h="2592704">
                  <a:moveTo>
                    <a:pt x="9153525" y="3454"/>
                  </a:moveTo>
                  <a:lnTo>
                    <a:pt x="9153068" y="2336"/>
                  </a:lnTo>
                  <a:lnTo>
                    <a:pt x="9151201" y="469"/>
                  </a:lnTo>
                  <a:lnTo>
                    <a:pt x="9150083" y="0"/>
                  </a:lnTo>
                  <a:lnTo>
                    <a:pt x="9147454" y="0"/>
                  </a:lnTo>
                  <a:lnTo>
                    <a:pt x="9146324" y="469"/>
                  </a:lnTo>
                  <a:lnTo>
                    <a:pt x="9144470" y="2336"/>
                  </a:lnTo>
                  <a:lnTo>
                    <a:pt x="9144000" y="3454"/>
                  </a:lnTo>
                  <a:lnTo>
                    <a:pt x="9144000" y="6083"/>
                  </a:lnTo>
                  <a:lnTo>
                    <a:pt x="9144470" y="7200"/>
                  </a:lnTo>
                  <a:lnTo>
                    <a:pt x="9146324" y="9067"/>
                  </a:lnTo>
                  <a:lnTo>
                    <a:pt x="9147454" y="9525"/>
                  </a:lnTo>
                  <a:lnTo>
                    <a:pt x="9150083" y="9525"/>
                  </a:lnTo>
                  <a:lnTo>
                    <a:pt x="9151201" y="9067"/>
                  </a:lnTo>
                  <a:lnTo>
                    <a:pt x="9153068" y="7200"/>
                  </a:lnTo>
                  <a:lnTo>
                    <a:pt x="9153525" y="6083"/>
                  </a:lnTo>
                  <a:lnTo>
                    <a:pt x="9153525" y="3454"/>
                  </a:lnTo>
                  <a:close/>
                </a:path>
                <a:path w="14820900" h="2592704">
                  <a:moveTo>
                    <a:pt x="9201150" y="2586317"/>
                  </a:moveTo>
                  <a:lnTo>
                    <a:pt x="9200693" y="2585199"/>
                  </a:lnTo>
                  <a:lnTo>
                    <a:pt x="9198826" y="2583332"/>
                  </a:lnTo>
                  <a:lnTo>
                    <a:pt x="9197708" y="2582862"/>
                  </a:lnTo>
                  <a:lnTo>
                    <a:pt x="9195079" y="2582862"/>
                  </a:lnTo>
                  <a:lnTo>
                    <a:pt x="9193949" y="2583332"/>
                  </a:lnTo>
                  <a:lnTo>
                    <a:pt x="9192095" y="2585199"/>
                  </a:lnTo>
                  <a:lnTo>
                    <a:pt x="9191625" y="2586317"/>
                  </a:lnTo>
                  <a:lnTo>
                    <a:pt x="9191625" y="2588945"/>
                  </a:lnTo>
                  <a:lnTo>
                    <a:pt x="9192095" y="2590063"/>
                  </a:lnTo>
                  <a:lnTo>
                    <a:pt x="9193949" y="2591930"/>
                  </a:lnTo>
                  <a:lnTo>
                    <a:pt x="9195079" y="2592387"/>
                  </a:lnTo>
                  <a:lnTo>
                    <a:pt x="9197708" y="2592387"/>
                  </a:lnTo>
                  <a:lnTo>
                    <a:pt x="9198826" y="2591930"/>
                  </a:lnTo>
                  <a:lnTo>
                    <a:pt x="9200693" y="2590063"/>
                  </a:lnTo>
                  <a:lnTo>
                    <a:pt x="9201150" y="2588945"/>
                  </a:lnTo>
                  <a:lnTo>
                    <a:pt x="9201150" y="2586317"/>
                  </a:lnTo>
                  <a:close/>
                </a:path>
                <a:path w="14820900" h="2592704">
                  <a:moveTo>
                    <a:pt x="9201150" y="1725358"/>
                  </a:moveTo>
                  <a:lnTo>
                    <a:pt x="9200693" y="1724240"/>
                  </a:lnTo>
                  <a:lnTo>
                    <a:pt x="9198826" y="1722374"/>
                  </a:lnTo>
                  <a:lnTo>
                    <a:pt x="9197708" y="1721916"/>
                  </a:lnTo>
                  <a:lnTo>
                    <a:pt x="9195079" y="1721916"/>
                  </a:lnTo>
                  <a:lnTo>
                    <a:pt x="9193949" y="1722374"/>
                  </a:lnTo>
                  <a:lnTo>
                    <a:pt x="9192095" y="1724240"/>
                  </a:lnTo>
                  <a:lnTo>
                    <a:pt x="9191625" y="1725358"/>
                  </a:lnTo>
                  <a:lnTo>
                    <a:pt x="9191625" y="1727987"/>
                  </a:lnTo>
                  <a:lnTo>
                    <a:pt x="9192095" y="1729117"/>
                  </a:lnTo>
                  <a:lnTo>
                    <a:pt x="9193949" y="1730971"/>
                  </a:lnTo>
                  <a:lnTo>
                    <a:pt x="9195079" y="1731441"/>
                  </a:lnTo>
                  <a:lnTo>
                    <a:pt x="9197708" y="1731441"/>
                  </a:lnTo>
                  <a:lnTo>
                    <a:pt x="9198826" y="1730971"/>
                  </a:lnTo>
                  <a:lnTo>
                    <a:pt x="9200693" y="1729117"/>
                  </a:lnTo>
                  <a:lnTo>
                    <a:pt x="9201150" y="1727987"/>
                  </a:lnTo>
                  <a:lnTo>
                    <a:pt x="9201150" y="1725358"/>
                  </a:lnTo>
                  <a:close/>
                </a:path>
                <a:path w="14820900" h="2592704">
                  <a:moveTo>
                    <a:pt x="9201150" y="864412"/>
                  </a:moveTo>
                  <a:lnTo>
                    <a:pt x="9200693" y="863282"/>
                  </a:lnTo>
                  <a:lnTo>
                    <a:pt x="9198826" y="861428"/>
                  </a:lnTo>
                  <a:lnTo>
                    <a:pt x="9197708" y="860958"/>
                  </a:lnTo>
                  <a:lnTo>
                    <a:pt x="9195079" y="860958"/>
                  </a:lnTo>
                  <a:lnTo>
                    <a:pt x="9193949" y="861428"/>
                  </a:lnTo>
                  <a:lnTo>
                    <a:pt x="9192095" y="863282"/>
                  </a:lnTo>
                  <a:lnTo>
                    <a:pt x="9191625" y="864412"/>
                  </a:lnTo>
                  <a:lnTo>
                    <a:pt x="9191625" y="867041"/>
                  </a:lnTo>
                  <a:lnTo>
                    <a:pt x="9192095" y="868159"/>
                  </a:lnTo>
                  <a:lnTo>
                    <a:pt x="9193949" y="870026"/>
                  </a:lnTo>
                  <a:lnTo>
                    <a:pt x="9195079" y="870483"/>
                  </a:lnTo>
                  <a:lnTo>
                    <a:pt x="9197708" y="870483"/>
                  </a:lnTo>
                  <a:lnTo>
                    <a:pt x="9198826" y="870026"/>
                  </a:lnTo>
                  <a:lnTo>
                    <a:pt x="9200693" y="868159"/>
                  </a:lnTo>
                  <a:lnTo>
                    <a:pt x="9201150" y="867041"/>
                  </a:lnTo>
                  <a:lnTo>
                    <a:pt x="9201150" y="864412"/>
                  </a:lnTo>
                  <a:close/>
                </a:path>
                <a:path w="14820900" h="2592704">
                  <a:moveTo>
                    <a:pt x="9201150" y="3454"/>
                  </a:moveTo>
                  <a:lnTo>
                    <a:pt x="9200693" y="2336"/>
                  </a:lnTo>
                  <a:lnTo>
                    <a:pt x="9198826" y="469"/>
                  </a:lnTo>
                  <a:lnTo>
                    <a:pt x="9197708" y="0"/>
                  </a:lnTo>
                  <a:lnTo>
                    <a:pt x="9195079" y="0"/>
                  </a:lnTo>
                  <a:lnTo>
                    <a:pt x="9193949" y="469"/>
                  </a:lnTo>
                  <a:lnTo>
                    <a:pt x="9192095" y="2336"/>
                  </a:lnTo>
                  <a:lnTo>
                    <a:pt x="9191625" y="3454"/>
                  </a:lnTo>
                  <a:lnTo>
                    <a:pt x="9191625" y="6083"/>
                  </a:lnTo>
                  <a:lnTo>
                    <a:pt x="9192095" y="7200"/>
                  </a:lnTo>
                  <a:lnTo>
                    <a:pt x="9193949" y="9067"/>
                  </a:lnTo>
                  <a:lnTo>
                    <a:pt x="9195079" y="9525"/>
                  </a:lnTo>
                  <a:lnTo>
                    <a:pt x="9197708" y="9525"/>
                  </a:lnTo>
                  <a:lnTo>
                    <a:pt x="9198826" y="9067"/>
                  </a:lnTo>
                  <a:lnTo>
                    <a:pt x="9200693" y="7200"/>
                  </a:lnTo>
                  <a:lnTo>
                    <a:pt x="9201150" y="6083"/>
                  </a:lnTo>
                  <a:lnTo>
                    <a:pt x="9201150" y="3454"/>
                  </a:lnTo>
                  <a:close/>
                </a:path>
                <a:path w="14820900" h="2592704">
                  <a:moveTo>
                    <a:pt x="9248775" y="2586317"/>
                  </a:moveTo>
                  <a:lnTo>
                    <a:pt x="9248318" y="2585199"/>
                  </a:lnTo>
                  <a:lnTo>
                    <a:pt x="9246451" y="2583332"/>
                  </a:lnTo>
                  <a:lnTo>
                    <a:pt x="9245333" y="2582862"/>
                  </a:lnTo>
                  <a:lnTo>
                    <a:pt x="9242704" y="2582862"/>
                  </a:lnTo>
                  <a:lnTo>
                    <a:pt x="9241574" y="2583332"/>
                  </a:lnTo>
                  <a:lnTo>
                    <a:pt x="9239720" y="2585199"/>
                  </a:lnTo>
                  <a:lnTo>
                    <a:pt x="9239250" y="2586317"/>
                  </a:lnTo>
                  <a:lnTo>
                    <a:pt x="9239250" y="2588945"/>
                  </a:lnTo>
                  <a:lnTo>
                    <a:pt x="9239720" y="2590063"/>
                  </a:lnTo>
                  <a:lnTo>
                    <a:pt x="9241574" y="2591930"/>
                  </a:lnTo>
                  <a:lnTo>
                    <a:pt x="9242704" y="2592387"/>
                  </a:lnTo>
                  <a:lnTo>
                    <a:pt x="9245333" y="2592387"/>
                  </a:lnTo>
                  <a:lnTo>
                    <a:pt x="9246451" y="2591930"/>
                  </a:lnTo>
                  <a:lnTo>
                    <a:pt x="9248318" y="2590063"/>
                  </a:lnTo>
                  <a:lnTo>
                    <a:pt x="9248775" y="2588945"/>
                  </a:lnTo>
                  <a:lnTo>
                    <a:pt x="9248775" y="2586317"/>
                  </a:lnTo>
                  <a:close/>
                </a:path>
                <a:path w="14820900" h="2592704">
                  <a:moveTo>
                    <a:pt x="9248775" y="1725358"/>
                  </a:moveTo>
                  <a:lnTo>
                    <a:pt x="9248318" y="1724240"/>
                  </a:lnTo>
                  <a:lnTo>
                    <a:pt x="9246451" y="1722374"/>
                  </a:lnTo>
                  <a:lnTo>
                    <a:pt x="9245333" y="1721916"/>
                  </a:lnTo>
                  <a:lnTo>
                    <a:pt x="9242704" y="1721916"/>
                  </a:lnTo>
                  <a:lnTo>
                    <a:pt x="9241574" y="1722374"/>
                  </a:lnTo>
                  <a:lnTo>
                    <a:pt x="9239720" y="1724240"/>
                  </a:lnTo>
                  <a:lnTo>
                    <a:pt x="9239250" y="1725358"/>
                  </a:lnTo>
                  <a:lnTo>
                    <a:pt x="9239250" y="1727987"/>
                  </a:lnTo>
                  <a:lnTo>
                    <a:pt x="9239720" y="1729117"/>
                  </a:lnTo>
                  <a:lnTo>
                    <a:pt x="9241574" y="1730971"/>
                  </a:lnTo>
                  <a:lnTo>
                    <a:pt x="9242704" y="1731441"/>
                  </a:lnTo>
                  <a:lnTo>
                    <a:pt x="9245333" y="1731441"/>
                  </a:lnTo>
                  <a:lnTo>
                    <a:pt x="9246451" y="1730971"/>
                  </a:lnTo>
                  <a:lnTo>
                    <a:pt x="9248318" y="1729117"/>
                  </a:lnTo>
                  <a:lnTo>
                    <a:pt x="9248775" y="1727987"/>
                  </a:lnTo>
                  <a:lnTo>
                    <a:pt x="9248775" y="1725358"/>
                  </a:lnTo>
                  <a:close/>
                </a:path>
                <a:path w="14820900" h="2592704">
                  <a:moveTo>
                    <a:pt x="9248775" y="864412"/>
                  </a:moveTo>
                  <a:lnTo>
                    <a:pt x="9248318" y="863282"/>
                  </a:lnTo>
                  <a:lnTo>
                    <a:pt x="9246451" y="861428"/>
                  </a:lnTo>
                  <a:lnTo>
                    <a:pt x="9245333" y="860958"/>
                  </a:lnTo>
                  <a:lnTo>
                    <a:pt x="9242704" y="860958"/>
                  </a:lnTo>
                  <a:lnTo>
                    <a:pt x="9241574" y="861428"/>
                  </a:lnTo>
                  <a:lnTo>
                    <a:pt x="9239720" y="863282"/>
                  </a:lnTo>
                  <a:lnTo>
                    <a:pt x="9239250" y="864412"/>
                  </a:lnTo>
                  <a:lnTo>
                    <a:pt x="9239250" y="867041"/>
                  </a:lnTo>
                  <a:lnTo>
                    <a:pt x="9239720" y="868159"/>
                  </a:lnTo>
                  <a:lnTo>
                    <a:pt x="9241574" y="870026"/>
                  </a:lnTo>
                  <a:lnTo>
                    <a:pt x="9242704" y="870483"/>
                  </a:lnTo>
                  <a:lnTo>
                    <a:pt x="9245333" y="870483"/>
                  </a:lnTo>
                  <a:lnTo>
                    <a:pt x="9246451" y="870026"/>
                  </a:lnTo>
                  <a:lnTo>
                    <a:pt x="9248318" y="868159"/>
                  </a:lnTo>
                  <a:lnTo>
                    <a:pt x="9248775" y="867041"/>
                  </a:lnTo>
                  <a:lnTo>
                    <a:pt x="9248775" y="864412"/>
                  </a:lnTo>
                  <a:close/>
                </a:path>
                <a:path w="14820900" h="2592704">
                  <a:moveTo>
                    <a:pt x="9248775" y="3454"/>
                  </a:moveTo>
                  <a:lnTo>
                    <a:pt x="9248318" y="2336"/>
                  </a:lnTo>
                  <a:lnTo>
                    <a:pt x="9246451" y="469"/>
                  </a:lnTo>
                  <a:lnTo>
                    <a:pt x="9245333" y="0"/>
                  </a:lnTo>
                  <a:lnTo>
                    <a:pt x="9242704" y="0"/>
                  </a:lnTo>
                  <a:lnTo>
                    <a:pt x="9241574" y="469"/>
                  </a:lnTo>
                  <a:lnTo>
                    <a:pt x="9239720" y="2336"/>
                  </a:lnTo>
                  <a:lnTo>
                    <a:pt x="9239250" y="3454"/>
                  </a:lnTo>
                  <a:lnTo>
                    <a:pt x="9239250" y="6083"/>
                  </a:lnTo>
                  <a:lnTo>
                    <a:pt x="9239720" y="7200"/>
                  </a:lnTo>
                  <a:lnTo>
                    <a:pt x="9241574" y="9067"/>
                  </a:lnTo>
                  <a:lnTo>
                    <a:pt x="9242704" y="9525"/>
                  </a:lnTo>
                  <a:lnTo>
                    <a:pt x="9245333" y="9525"/>
                  </a:lnTo>
                  <a:lnTo>
                    <a:pt x="9246451" y="9067"/>
                  </a:lnTo>
                  <a:lnTo>
                    <a:pt x="9248318" y="7200"/>
                  </a:lnTo>
                  <a:lnTo>
                    <a:pt x="9248775" y="6083"/>
                  </a:lnTo>
                  <a:lnTo>
                    <a:pt x="9248775" y="3454"/>
                  </a:lnTo>
                  <a:close/>
                </a:path>
                <a:path w="14820900" h="2592704">
                  <a:moveTo>
                    <a:pt x="9296400" y="2586317"/>
                  </a:moveTo>
                  <a:lnTo>
                    <a:pt x="9295943" y="2585199"/>
                  </a:lnTo>
                  <a:lnTo>
                    <a:pt x="9294076" y="2583332"/>
                  </a:lnTo>
                  <a:lnTo>
                    <a:pt x="9292958" y="2582862"/>
                  </a:lnTo>
                  <a:lnTo>
                    <a:pt x="9290329" y="2582862"/>
                  </a:lnTo>
                  <a:lnTo>
                    <a:pt x="9289199" y="2583332"/>
                  </a:lnTo>
                  <a:lnTo>
                    <a:pt x="9287345" y="2585199"/>
                  </a:lnTo>
                  <a:lnTo>
                    <a:pt x="9286875" y="2586317"/>
                  </a:lnTo>
                  <a:lnTo>
                    <a:pt x="9286875" y="2588945"/>
                  </a:lnTo>
                  <a:lnTo>
                    <a:pt x="9287345" y="2590063"/>
                  </a:lnTo>
                  <a:lnTo>
                    <a:pt x="9289199" y="2591930"/>
                  </a:lnTo>
                  <a:lnTo>
                    <a:pt x="9290329" y="2592387"/>
                  </a:lnTo>
                  <a:lnTo>
                    <a:pt x="9292958" y="2592387"/>
                  </a:lnTo>
                  <a:lnTo>
                    <a:pt x="9294076" y="2591930"/>
                  </a:lnTo>
                  <a:lnTo>
                    <a:pt x="9295943" y="2590063"/>
                  </a:lnTo>
                  <a:lnTo>
                    <a:pt x="9296400" y="2588945"/>
                  </a:lnTo>
                  <a:lnTo>
                    <a:pt x="9296400" y="2586317"/>
                  </a:lnTo>
                  <a:close/>
                </a:path>
                <a:path w="14820900" h="2592704">
                  <a:moveTo>
                    <a:pt x="9296400" y="1725358"/>
                  </a:moveTo>
                  <a:lnTo>
                    <a:pt x="9295943" y="1724240"/>
                  </a:lnTo>
                  <a:lnTo>
                    <a:pt x="9294076" y="1722374"/>
                  </a:lnTo>
                  <a:lnTo>
                    <a:pt x="9292958" y="1721916"/>
                  </a:lnTo>
                  <a:lnTo>
                    <a:pt x="9290329" y="1721916"/>
                  </a:lnTo>
                  <a:lnTo>
                    <a:pt x="9289199" y="1722374"/>
                  </a:lnTo>
                  <a:lnTo>
                    <a:pt x="9287345" y="1724240"/>
                  </a:lnTo>
                  <a:lnTo>
                    <a:pt x="9286875" y="1725358"/>
                  </a:lnTo>
                  <a:lnTo>
                    <a:pt x="9286875" y="1727987"/>
                  </a:lnTo>
                  <a:lnTo>
                    <a:pt x="9287345" y="1729117"/>
                  </a:lnTo>
                  <a:lnTo>
                    <a:pt x="9289199" y="1730971"/>
                  </a:lnTo>
                  <a:lnTo>
                    <a:pt x="9290329" y="1731441"/>
                  </a:lnTo>
                  <a:lnTo>
                    <a:pt x="9292958" y="1731441"/>
                  </a:lnTo>
                  <a:lnTo>
                    <a:pt x="9294076" y="1730971"/>
                  </a:lnTo>
                  <a:lnTo>
                    <a:pt x="9295943" y="1729117"/>
                  </a:lnTo>
                  <a:lnTo>
                    <a:pt x="9296400" y="1727987"/>
                  </a:lnTo>
                  <a:lnTo>
                    <a:pt x="9296400" y="1725358"/>
                  </a:lnTo>
                  <a:close/>
                </a:path>
                <a:path w="14820900" h="2592704">
                  <a:moveTo>
                    <a:pt x="9296400" y="864412"/>
                  </a:moveTo>
                  <a:lnTo>
                    <a:pt x="9295943" y="863282"/>
                  </a:lnTo>
                  <a:lnTo>
                    <a:pt x="9294076" y="861428"/>
                  </a:lnTo>
                  <a:lnTo>
                    <a:pt x="9292958" y="860958"/>
                  </a:lnTo>
                  <a:lnTo>
                    <a:pt x="9290329" y="860958"/>
                  </a:lnTo>
                  <a:lnTo>
                    <a:pt x="9289199" y="861428"/>
                  </a:lnTo>
                  <a:lnTo>
                    <a:pt x="9287345" y="863282"/>
                  </a:lnTo>
                  <a:lnTo>
                    <a:pt x="9286875" y="864412"/>
                  </a:lnTo>
                  <a:lnTo>
                    <a:pt x="9286875" y="867041"/>
                  </a:lnTo>
                  <a:lnTo>
                    <a:pt x="9287345" y="868159"/>
                  </a:lnTo>
                  <a:lnTo>
                    <a:pt x="9289199" y="870026"/>
                  </a:lnTo>
                  <a:lnTo>
                    <a:pt x="9290329" y="870483"/>
                  </a:lnTo>
                  <a:lnTo>
                    <a:pt x="9292958" y="870483"/>
                  </a:lnTo>
                  <a:lnTo>
                    <a:pt x="9294076" y="870026"/>
                  </a:lnTo>
                  <a:lnTo>
                    <a:pt x="9295943" y="868159"/>
                  </a:lnTo>
                  <a:lnTo>
                    <a:pt x="9296400" y="867041"/>
                  </a:lnTo>
                  <a:lnTo>
                    <a:pt x="9296400" y="864412"/>
                  </a:lnTo>
                  <a:close/>
                </a:path>
                <a:path w="14820900" h="2592704">
                  <a:moveTo>
                    <a:pt x="9296400" y="3454"/>
                  </a:moveTo>
                  <a:lnTo>
                    <a:pt x="9295943" y="2336"/>
                  </a:lnTo>
                  <a:lnTo>
                    <a:pt x="9294076" y="469"/>
                  </a:lnTo>
                  <a:lnTo>
                    <a:pt x="9292958" y="0"/>
                  </a:lnTo>
                  <a:lnTo>
                    <a:pt x="9290329" y="0"/>
                  </a:lnTo>
                  <a:lnTo>
                    <a:pt x="9289199" y="469"/>
                  </a:lnTo>
                  <a:lnTo>
                    <a:pt x="9287345" y="2336"/>
                  </a:lnTo>
                  <a:lnTo>
                    <a:pt x="9286875" y="3454"/>
                  </a:lnTo>
                  <a:lnTo>
                    <a:pt x="9286875" y="6083"/>
                  </a:lnTo>
                  <a:lnTo>
                    <a:pt x="9287345" y="7200"/>
                  </a:lnTo>
                  <a:lnTo>
                    <a:pt x="9289199" y="9067"/>
                  </a:lnTo>
                  <a:lnTo>
                    <a:pt x="9290329" y="9525"/>
                  </a:lnTo>
                  <a:lnTo>
                    <a:pt x="9292958" y="9525"/>
                  </a:lnTo>
                  <a:lnTo>
                    <a:pt x="9294076" y="9067"/>
                  </a:lnTo>
                  <a:lnTo>
                    <a:pt x="9295943" y="7200"/>
                  </a:lnTo>
                  <a:lnTo>
                    <a:pt x="9296400" y="6083"/>
                  </a:lnTo>
                  <a:lnTo>
                    <a:pt x="9296400" y="3454"/>
                  </a:lnTo>
                  <a:close/>
                </a:path>
                <a:path w="14820900" h="2592704">
                  <a:moveTo>
                    <a:pt x="9344038" y="2586317"/>
                  </a:moveTo>
                  <a:lnTo>
                    <a:pt x="9343568" y="2585199"/>
                  </a:lnTo>
                  <a:lnTo>
                    <a:pt x="9341701" y="2583332"/>
                  </a:lnTo>
                  <a:lnTo>
                    <a:pt x="9340583" y="2582862"/>
                  </a:lnTo>
                  <a:lnTo>
                    <a:pt x="9337954" y="2582862"/>
                  </a:lnTo>
                  <a:lnTo>
                    <a:pt x="9336837" y="2583332"/>
                  </a:lnTo>
                  <a:lnTo>
                    <a:pt x="9334970" y="2585199"/>
                  </a:lnTo>
                  <a:lnTo>
                    <a:pt x="9334500" y="2586317"/>
                  </a:lnTo>
                  <a:lnTo>
                    <a:pt x="9334500" y="2588945"/>
                  </a:lnTo>
                  <a:lnTo>
                    <a:pt x="9334970" y="2590063"/>
                  </a:lnTo>
                  <a:lnTo>
                    <a:pt x="9336837" y="2591930"/>
                  </a:lnTo>
                  <a:lnTo>
                    <a:pt x="9337954" y="2592387"/>
                  </a:lnTo>
                  <a:lnTo>
                    <a:pt x="9340583" y="2592387"/>
                  </a:lnTo>
                  <a:lnTo>
                    <a:pt x="9341701" y="2591930"/>
                  </a:lnTo>
                  <a:lnTo>
                    <a:pt x="9343568" y="2590063"/>
                  </a:lnTo>
                  <a:lnTo>
                    <a:pt x="9344038" y="2588945"/>
                  </a:lnTo>
                  <a:lnTo>
                    <a:pt x="9344038" y="2586317"/>
                  </a:lnTo>
                  <a:close/>
                </a:path>
                <a:path w="14820900" h="2592704">
                  <a:moveTo>
                    <a:pt x="9344038" y="1725358"/>
                  </a:moveTo>
                  <a:lnTo>
                    <a:pt x="9343568" y="1724240"/>
                  </a:lnTo>
                  <a:lnTo>
                    <a:pt x="9341701" y="1722374"/>
                  </a:lnTo>
                  <a:lnTo>
                    <a:pt x="9340583" y="1721916"/>
                  </a:lnTo>
                  <a:lnTo>
                    <a:pt x="9337954" y="1721916"/>
                  </a:lnTo>
                  <a:lnTo>
                    <a:pt x="9336837" y="1722374"/>
                  </a:lnTo>
                  <a:lnTo>
                    <a:pt x="9334970" y="1724240"/>
                  </a:lnTo>
                  <a:lnTo>
                    <a:pt x="9334500" y="1725358"/>
                  </a:lnTo>
                  <a:lnTo>
                    <a:pt x="9334500" y="1727987"/>
                  </a:lnTo>
                  <a:lnTo>
                    <a:pt x="9334970" y="1729117"/>
                  </a:lnTo>
                  <a:lnTo>
                    <a:pt x="9336837" y="1730971"/>
                  </a:lnTo>
                  <a:lnTo>
                    <a:pt x="9337954" y="1731441"/>
                  </a:lnTo>
                  <a:lnTo>
                    <a:pt x="9340583" y="1731441"/>
                  </a:lnTo>
                  <a:lnTo>
                    <a:pt x="9341701" y="1730971"/>
                  </a:lnTo>
                  <a:lnTo>
                    <a:pt x="9343568" y="1729117"/>
                  </a:lnTo>
                  <a:lnTo>
                    <a:pt x="9344038" y="1727987"/>
                  </a:lnTo>
                  <a:lnTo>
                    <a:pt x="9344038" y="1725358"/>
                  </a:lnTo>
                  <a:close/>
                </a:path>
                <a:path w="14820900" h="2592704">
                  <a:moveTo>
                    <a:pt x="9344038" y="864412"/>
                  </a:moveTo>
                  <a:lnTo>
                    <a:pt x="9343568" y="863282"/>
                  </a:lnTo>
                  <a:lnTo>
                    <a:pt x="9341701" y="861428"/>
                  </a:lnTo>
                  <a:lnTo>
                    <a:pt x="9340583" y="860958"/>
                  </a:lnTo>
                  <a:lnTo>
                    <a:pt x="9337954" y="860958"/>
                  </a:lnTo>
                  <a:lnTo>
                    <a:pt x="9336837" y="861428"/>
                  </a:lnTo>
                  <a:lnTo>
                    <a:pt x="9334970" y="863282"/>
                  </a:lnTo>
                  <a:lnTo>
                    <a:pt x="9334500" y="864412"/>
                  </a:lnTo>
                  <a:lnTo>
                    <a:pt x="9334500" y="867041"/>
                  </a:lnTo>
                  <a:lnTo>
                    <a:pt x="9334970" y="868159"/>
                  </a:lnTo>
                  <a:lnTo>
                    <a:pt x="9336837" y="870026"/>
                  </a:lnTo>
                  <a:lnTo>
                    <a:pt x="9337954" y="870483"/>
                  </a:lnTo>
                  <a:lnTo>
                    <a:pt x="9340583" y="870483"/>
                  </a:lnTo>
                  <a:lnTo>
                    <a:pt x="9341701" y="870026"/>
                  </a:lnTo>
                  <a:lnTo>
                    <a:pt x="9343568" y="868159"/>
                  </a:lnTo>
                  <a:lnTo>
                    <a:pt x="9344038" y="867041"/>
                  </a:lnTo>
                  <a:lnTo>
                    <a:pt x="9344038" y="864412"/>
                  </a:lnTo>
                  <a:close/>
                </a:path>
                <a:path w="14820900" h="2592704">
                  <a:moveTo>
                    <a:pt x="9344038" y="3454"/>
                  </a:moveTo>
                  <a:lnTo>
                    <a:pt x="9343568" y="2336"/>
                  </a:lnTo>
                  <a:lnTo>
                    <a:pt x="9341701" y="469"/>
                  </a:lnTo>
                  <a:lnTo>
                    <a:pt x="9340583" y="0"/>
                  </a:lnTo>
                  <a:lnTo>
                    <a:pt x="9337954" y="0"/>
                  </a:lnTo>
                  <a:lnTo>
                    <a:pt x="9336837" y="469"/>
                  </a:lnTo>
                  <a:lnTo>
                    <a:pt x="9334970" y="2336"/>
                  </a:lnTo>
                  <a:lnTo>
                    <a:pt x="9334500" y="3454"/>
                  </a:lnTo>
                  <a:lnTo>
                    <a:pt x="9334500" y="6083"/>
                  </a:lnTo>
                  <a:lnTo>
                    <a:pt x="9334970" y="7200"/>
                  </a:lnTo>
                  <a:lnTo>
                    <a:pt x="9336837" y="9067"/>
                  </a:lnTo>
                  <a:lnTo>
                    <a:pt x="9337954" y="9525"/>
                  </a:lnTo>
                  <a:lnTo>
                    <a:pt x="9340583" y="9525"/>
                  </a:lnTo>
                  <a:lnTo>
                    <a:pt x="9341701" y="9067"/>
                  </a:lnTo>
                  <a:lnTo>
                    <a:pt x="9343568" y="7200"/>
                  </a:lnTo>
                  <a:lnTo>
                    <a:pt x="9344038" y="6083"/>
                  </a:lnTo>
                  <a:lnTo>
                    <a:pt x="9344038" y="3454"/>
                  </a:lnTo>
                  <a:close/>
                </a:path>
                <a:path w="14820900" h="2592704">
                  <a:moveTo>
                    <a:pt x="9391650" y="2586317"/>
                  </a:moveTo>
                  <a:lnTo>
                    <a:pt x="9391193" y="2585199"/>
                  </a:lnTo>
                  <a:lnTo>
                    <a:pt x="9389326" y="2583332"/>
                  </a:lnTo>
                  <a:lnTo>
                    <a:pt x="9388208" y="2582862"/>
                  </a:lnTo>
                  <a:lnTo>
                    <a:pt x="9385579" y="2582862"/>
                  </a:lnTo>
                  <a:lnTo>
                    <a:pt x="9384462" y="2583332"/>
                  </a:lnTo>
                  <a:lnTo>
                    <a:pt x="9382595" y="2585199"/>
                  </a:lnTo>
                  <a:lnTo>
                    <a:pt x="9382125" y="2586317"/>
                  </a:lnTo>
                  <a:lnTo>
                    <a:pt x="9382125" y="2588945"/>
                  </a:lnTo>
                  <a:lnTo>
                    <a:pt x="9382595" y="2590063"/>
                  </a:lnTo>
                  <a:lnTo>
                    <a:pt x="9384462" y="2591930"/>
                  </a:lnTo>
                  <a:lnTo>
                    <a:pt x="9385579" y="2592387"/>
                  </a:lnTo>
                  <a:lnTo>
                    <a:pt x="9388208" y="2592387"/>
                  </a:lnTo>
                  <a:lnTo>
                    <a:pt x="9389326" y="2591930"/>
                  </a:lnTo>
                  <a:lnTo>
                    <a:pt x="9391193" y="2590063"/>
                  </a:lnTo>
                  <a:lnTo>
                    <a:pt x="9391650" y="2588945"/>
                  </a:lnTo>
                  <a:lnTo>
                    <a:pt x="9391650" y="2586317"/>
                  </a:lnTo>
                  <a:close/>
                </a:path>
                <a:path w="14820900" h="2592704">
                  <a:moveTo>
                    <a:pt x="9391650" y="1725358"/>
                  </a:moveTo>
                  <a:lnTo>
                    <a:pt x="9391193" y="1724240"/>
                  </a:lnTo>
                  <a:lnTo>
                    <a:pt x="9389326" y="1722374"/>
                  </a:lnTo>
                  <a:lnTo>
                    <a:pt x="9388208" y="1721916"/>
                  </a:lnTo>
                  <a:lnTo>
                    <a:pt x="9385579" y="1721916"/>
                  </a:lnTo>
                  <a:lnTo>
                    <a:pt x="9384462" y="1722374"/>
                  </a:lnTo>
                  <a:lnTo>
                    <a:pt x="9382595" y="1724240"/>
                  </a:lnTo>
                  <a:lnTo>
                    <a:pt x="9382125" y="1725358"/>
                  </a:lnTo>
                  <a:lnTo>
                    <a:pt x="9382125" y="1727987"/>
                  </a:lnTo>
                  <a:lnTo>
                    <a:pt x="9382595" y="1729117"/>
                  </a:lnTo>
                  <a:lnTo>
                    <a:pt x="9384462" y="1730971"/>
                  </a:lnTo>
                  <a:lnTo>
                    <a:pt x="9385579" y="1731441"/>
                  </a:lnTo>
                  <a:lnTo>
                    <a:pt x="9388208" y="1731441"/>
                  </a:lnTo>
                  <a:lnTo>
                    <a:pt x="9389326" y="1730971"/>
                  </a:lnTo>
                  <a:lnTo>
                    <a:pt x="9391193" y="1729117"/>
                  </a:lnTo>
                  <a:lnTo>
                    <a:pt x="9391650" y="1727987"/>
                  </a:lnTo>
                  <a:lnTo>
                    <a:pt x="9391650" y="1725358"/>
                  </a:lnTo>
                  <a:close/>
                </a:path>
                <a:path w="14820900" h="2592704">
                  <a:moveTo>
                    <a:pt x="9391650" y="864412"/>
                  </a:moveTo>
                  <a:lnTo>
                    <a:pt x="9391193" y="863282"/>
                  </a:lnTo>
                  <a:lnTo>
                    <a:pt x="9389326" y="861428"/>
                  </a:lnTo>
                  <a:lnTo>
                    <a:pt x="9388208" y="860958"/>
                  </a:lnTo>
                  <a:lnTo>
                    <a:pt x="9385579" y="860958"/>
                  </a:lnTo>
                  <a:lnTo>
                    <a:pt x="9384462" y="861428"/>
                  </a:lnTo>
                  <a:lnTo>
                    <a:pt x="9382595" y="863282"/>
                  </a:lnTo>
                  <a:lnTo>
                    <a:pt x="9382125" y="864412"/>
                  </a:lnTo>
                  <a:lnTo>
                    <a:pt x="9382125" y="867041"/>
                  </a:lnTo>
                  <a:lnTo>
                    <a:pt x="9382595" y="868159"/>
                  </a:lnTo>
                  <a:lnTo>
                    <a:pt x="9384462" y="870026"/>
                  </a:lnTo>
                  <a:lnTo>
                    <a:pt x="9385579" y="870483"/>
                  </a:lnTo>
                  <a:lnTo>
                    <a:pt x="9388208" y="870483"/>
                  </a:lnTo>
                  <a:lnTo>
                    <a:pt x="9389326" y="870026"/>
                  </a:lnTo>
                  <a:lnTo>
                    <a:pt x="9391193" y="868159"/>
                  </a:lnTo>
                  <a:lnTo>
                    <a:pt x="9391650" y="867041"/>
                  </a:lnTo>
                  <a:lnTo>
                    <a:pt x="9391650" y="864412"/>
                  </a:lnTo>
                  <a:close/>
                </a:path>
                <a:path w="14820900" h="2592704">
                  <a:moveTo>
                    <a:pt x="9391650" y="3454"/>
                  </a:moveTo>
                  <a:lnTo>
                    <a:pt x="9391193" y="2336"/>
                  </a:lnTo>
                  <a:lnTo>
                    <a:pt x="9389326" y="469"/>
                  </a:lnTo>
                  <a:lnTo>
                    <a:pt x="9388208" y="0"/>
                  </a:lnTo>
                  <a:lnTo>
                    <a:pt x="9385579" y="0"/>
                  </a:lnTo>
                  <a:lnTo>
                    <a:pt x="9384462" y="469"/>
                  </a:lnTo>
                  <a:lnTo>
                    <a:pt x="9382595" y="2336"/>
                  </a:lnTo>
                  <a:lnTo>
                    <a:pt x="9382125" y="3454"/>
                  </a:lnTo>
                  <a:lnTo>
                    <a:pt x="9382125" y="6083"/>
                  </a:lnTo>
                  <a:lnTo>
                    <a:pt x="9382595" y="7200"/>
                  </a:lnTo>
                  <a:lnTo>
                    <a:pt x="9384462" y="9067"/>
                  </a:lnTo>
                  <a:lnTo>
                    <a:pt x="9385579" y="9525"/>
                  </a:lnTo>
                  <a:lnTo>
                    <a:pt x="9388208" y="9525"/>
                  </a:lnTo>
                  <a:lnTo>
                    <a:pt x="9389326" y="9067"/>
                  </a:lnTo>
                  <a:lnTo>
                    <a:pt x="9391193" y="7200"/>
                  </a:lnTo>
                  <a:lnTo>
                    <a:pt x="9391650" y="6083"/>
                  </a:lnTo>
                  <a:lnTo>
                    <a:pt x="9391650" y="3454"/>
                  </a:lnTo>
                  <a:close/>
                </a:path>
                <a:path w="14820900" h="2592704">
                  <a:moveTo>
                    <a:pt x="9439275" y="2586317"/>
                  </a:moveTo>
                  <a:lnTo>
                    <a:pt x="9438818" y="2585199"/>
                  </a:lnTo>
                  <a:lnTo>
                    <a:pt x="9436951" y="2583332"/>
                  </a:lnTo>
                  <a:lnTo>
                    <a:pt x="9435833" y="2582862"/>
                  </a:lnTo>
                  <a:lnTo>
                    <a:pt x="9433204" y="2582862"/>
                  </a:lnTo>
                  <a:lnTo>
                    <a:pt x="9432087" y="2583332"/>
                  </a:lnTo>
                  <a:lnTo>
                    <a:pt x="9430220" y="2585199"/>
                  </a:lnTo>
                  <a:lnTo>
                    <a:pt x="9429750" y="2586317"/>
                  </a:lnTo>
                  <a:lnTo>
                    <a:pt x="9429750" y="2588945"/>
                  </a:lnTo>
                  <a:lnTo>
                    <a:pt x="9430220" y="2590063"/>
                  </a:lnTo>
                  <a:lnTo>
                    <a:pt x="9432087" y="2591930"/>
                  </a:lnTo>
                  <a:lnTo>
                    <a:pt x="9433204" y="2592387"/>
                  </a:lnTo>
                  <a:lnTo>
                    <a:pt x="9435833" y="2592387"/>
                  </a:lnTo>
                  <a:lnTo>
                    <a:pt x="9436951" y="2591930"/>
                  </a:lnTo>
                  <a:lnTo>
                    <a:pt x="9438818" y="2590063"/>
                  </a:lnTo>
                  <a:lnTo>
                    <a:pt x="9439275" y="2588945"/>
                  </a:lnTo>
                  <a:lnTo>
                    <a:pt x="9439275" y="2586317"/>
                  </a:lnTo>
                  <a:close/>
                </a:path>
                <a:path w="14820900" h="2592704">
                  <a:moveTo>
                    <a:pt x="9439275" y="1725358"/>
                  </a:moveTo>
                  <a:lnTo>
                    <a:pt x="9438818" y="1724240"/>
                  </a:lnTo>
                  <a:lnTo>
                    <a:pt x="9436951" y="1722374"/>
                  </a:lnTo>
                  <a:lnTo>
                    <a:pt x="9435833" y="1721916"/>
                  </a:lnTo>
                  <a:lnTo>
                    <a:pt x="9433204" y="1721916"/>
                  </a:lnTo>
                  <a:lnTo>
                    <a:pt x="9432087" y="1722374"/>
                  </a:lnTo>
                  <a:lnTo>
                    <a:pt x="9430220" y="1724240"/>
                  </a:lnTo>
                  <a:lnTo>
                    <a:pt x="9429750" y="1725358"/>
                  </a:lnTo>
                  <a:lnTo>
                    <a:pt x="9429750" y="1727987"/>
                  </a:lnTo>
                  <a:lnTo>
                    <a:pt x="9430220" y="1729117"/>
                  </a:lnTo>
                  <a:lnTo>
                    <a:pt x="9432087" y="1730971"/>
                  </a:lnTo>
                  <a:lnTo>
                    <a:pt x="9433204" y="1731441"/>
                  </a:lnTo>
                  <a:lnTo>
                    <a:pt x="9435833" y="1731441"/>
                  </a:lnTo>
                  <a:lnTo>
                    <a:pt x="9436951" y="1730971"/>
                  </a:lnTo>
                  <a:lnTo>
                    <a:pt x="9438818" y="1729117"/>
                  </a:lnTo>
                  <a:lnTo>
                    <a:pt x="9439275" y="1727987"/>
                  </a:lnTo>
                  <a:lnTo>
                    <a:pt x="9439275" y="1725358"/>
                  </a:lnTo>
                  <a:close/>
                </a:path>
                <a:path w="14820900" h="2592704">
                  <a:moveTo>
                    <a:pt x="9439275" y="864412"/>
                  </a:moveTo>
                  <a:lnTo>
                    <a:pt x="9438818" y="863282"/>
                  </a:lnTo>
                  <a:lnTo>
                    <a:pt x="9436951" y="861428"/>
                  </a:lnTo>
                  <a:lnTo>
                    <a:pt x="9435833" y="860958"/>
                  </a:lnTo>
                  <a:lnTo>
                    <a:pt x="9433204" y="860958"/>
                  </a:lnTo>
                  <a:lnTo>
                    <a:pt x="9432087" y="861428"/>
                  </a:lnTo>
                  <a:lnTo>
                    <a:pt x="9430220" y="863282"/>
                  </a:lnTo>
                  <a:lnTo>
                    <a:pt x="9429750" y="864412"/>
                  </a:lnTo>
                  <a:lnTo>
                    <a:pt x="9429750" y="867041"/>
                  </a:lnTo>
                  <a:lnTo>
                    <a:pt x="9430220" y="868159"/>
                  </a:lnTo>
                  <a:lnTo>
                    <a:pt x="9432087" y="870026"/>
                  </a:lnTo>
                  <a:lnTo>
                    <a:pt x="9433204" y="870483"/>
                  </a:lnTo>
                  <a:lnTo>
                    <a:pt x="9435833" y="870483"/>
                  </a:lnTo>
                  <a:lnTo>
                    <a:pt x="9436951" y="870026"/>
                  </a:lnTo>
                  <a:lnTo>
                    <a:pt x="9438818" y="868159"/>
                  </a:lnTo>
                  <a:lnTo>
                    <a:pt x="9439275" y="867041"/>
                  </a:lnTo>
                  <a:lnTo>
                    <a:pt x="9439275" y="864412"/>
                  </a:lnTo>
                  <a:close/>
                </a:path>
                <a:path w="14820900" h="2592704">
                  <a:moveTo>
                    <a:pt x="9439275" y="3454"/>
                  </a:moveTo>
                  <a:lnTo>
                    <a:pt x="9438818" y="2336"/>
                  </a:lnTo>
                  <a:lnTo>
                    <a:pt x="9436951" y="469"/>
                  </a:lnTo>
                  <a:lnTo>
                    <a:pt x="9435833" y="0"/>
                  </a:lnTo>
                  <a:lnTo>
                    <a:pt x="9433204" y="0"/>
                  </a:lnTo>
                  <a:lnTo>
                    <a:pt x="9432087" y="469"/>
                  </a:lnTo>
                  <a:lnTo>
                    <a:pt x="9430220" y="2336"/>
                  </a:lnTo>
                  <a:lnTo>
                    <a:pt x="9429750" y="3454"/>
                  </a:lnTo>
                  <a:lnTo>
                    <a:pt x="9429750" y="6083"/>
                  </a:lnTo>
                  <a:lnTo>
                    <a:pt x="9430220" y="7200"/>
                  </a:lnTo>
                  <a:lnTo>
                    <a:pt x="9432087" y="9067"/>
                  </a:lnTo>
                  <a:lnTo>
                    <a:pt x="9433204" y="9525"/>
                  </a:lnTo>
                  <a:lnTo>
                    <a:pt x="9435833" y="9525"/>
                  </a:lnTo>
                  <a:lnTo>
                    <a:pt x="9436951" y="9067"/>
                  </a:lnTo>
                  <a:lnTo>
                    <a:pt x="9438818" y="7200"/>
                  </a:lnTo>
                  <a:lnTo>
                    <a:pt x="9439275" y="6083"/>
                  </a:lnTo>
                  <a:lnTo>
                    <a:pt x="9439275" y="3454"/>
                  </a:lnTo>
                  <a:close/>
                </a:path>
                <a:path w="14820900" h="2592704">
                  <a:moveTo>
                    <a:pt x="9486900" y="2586317"/>
                  </a:moveTo>
                  <a:lnTo>
                    <a:pt x="9486443" y="2585199"/>
                  </a:lnTo>
                  <a:lnTo>
                    <a:pt x="9484576" y="2583332"/>
                  </a:lnTo>
                  <a:lnTo>
                    <a:pt x="9483458" y="2582862"/>
                  </a:lnTo>
                  <a:lnTo>
                    <a:pt x="9480829" y="2582862"/>
                  </a:lnTo>
                  <a:lnTo>
                    <a:pt x="9479699" y="2583332"/>
                  </a:lnTo>
                  <a:lnTo>
                    <a:pt x="9477845" y="2585199"/>
                  </a:lnTo>
                  <a:lnTo>
                    <a:pt x="9477375" y="2586317"/>
                  </a:lnTo>
                  <a:lnTo>
                    <a:pt x="9477375" y="2588945"/>
                  </a:lnTo>
                  <a:lnTo>
                    <a:pt x="9477845" y="2590063"/>
                  </a:lnTo>
                  <a:lnTo>
                    <a:pt x="9479699" y="2591930"/>
                  </a:lnTo>
                  <a:lnTo>
                    <a:pt x="9480829" y="2592387"/>
                  </a:lnTo>
                  <a:lnTo>
                    <a:pt x="9483458" y="2592387"/>
                  </a:lnTo>
                  <a:lnTo>
                    <a:pt x="9484576" y="2591930"/>
                  </a:lnTo>
                  <a:lnTo>
                    <a:pt x="9486443" y="2590063"/>
                  </a:lnTo>
                  <a:lnTo>
                    <a:pt x="9486900" y="2588945"/>
                  </a:lnTo>
                  <a:lnTo>
                    <a:pt x="9486900" y="2586317"/>
                  </a:lnTo>
                  <a:close/>
                </a:path>
                <a:path w="14820900" h="2592704">
                  <a:moveTo>
                    <a:pt x="9486900" y="1725358"/>
                  </a:moveTo>
                  <a:lnTo>
                    <a:pt x="9486443" y="1724240"/>
                  </a:lnTo>
                  <a:lnTo>
                    <a:pt x="9484576" y="1722374"/>
                  </a:lnTo>
                  <a:lnTo>
                    <a:pt x="9483458" y="1721916"/>
                  </a:lnTo>
                  <a:lnTo>
                    <a:pt x="9480829" y="1721916"/>
                  </a:lnTo>
                  <a:lnTo>
                    <a:pt x="9479699" y="1722374"/>
                  </a:lnTo>
                  <a:lnTo>
                    <a:pt x="9477845" y="1724240"/>
                  </a:lnTo>
                  <a:lnTo>
                    <a:pt x="9477375" y="1725358"/>
                  </a:lnTo>
                  <a:lnTo>
                    <a:pt x="9477375" y="1727987"/>
                  </a:lnTo>
                  <a:lnTo>
                    <a:pt x="9477845" y="1729117"/>
                  </a:lnTo>
                  <a:lnTo>
                    <a:pt x="9479699" y="1730971"/>
                  </a:lnTo>
                  <a:lnTo>
                    <a:pt x="9480829" y="1731441"/>
                  </a:lnTo>
                  <a:lnTo>
                    <a:pt x="9483458" y="1731441"/>
                  </a:lnTo>
                  <a:lnTo>
                    <a:pt x="9484576" y="1730971"/>
                  </a:lnTo>
                  <a:lnTo>
                    <a:pt x="9486443" y="1729117"/>
                  </a:lnTo>
                  <a:lnTo>
                    <a:pt x="9486900" y="1727987"/>
                  </a:lnTo>
                  <a:lnTo>
                    <a:pt x="9486900" y="1725358"/>
                  </a:lnTo>
                  <a:close/>
                </a:path>
                <a:path w="14820900" h="2592704">
                  <a:moveTo>
                    <a:pt x="9486900" y="864412"/>
                  </a:moveTo>
                  <a:lnTo>
                    <a:pt x="9486443" y="863282"/>
                  </a:lnTo>
                  <a:lnTo>
                    <a:pt x="9484576" y="861428"/>
                  </a:lnTo>
                  <a:lnTo>
                    <a:pt x="9483458" y="860958"/>
                  </a:lnTo>
                  <a:lnTo>
                    <a:pt x="9480829" y="860958"/>
                  </a:lnTo>
                  <a:lnTo>
                    <a:pt x="9479699" y="861428"/>
                  </a:lnTo>
                  <a:lnTo>
                    <a:pt x="9477845" y="863282"/>
                  </a:lnTo>
                  <a:lnTo>
                    <a:pt x="9477375" y="864412"/>
                  </a:lnTo>
                  <a:lnTo>
                    <a:pt x="9477375" y="867041"/>
                  </a:lnTo>
                  <a:lnTo>
                    <a:pt x="9477845" y="868159"/>
                  </a:lnTo>
                  <a:lnTo>
                    <a:pt x="9479699" y="870026"/>
                  </a:lnTo>
                  <a:lnTo>
                    <a:pt x="9480829" y="870483"/>
                  </a:lnTo>
                  <a:lnTo>
                    <a:pt x="9483458" y="870483"/>
                  </a:lnTo>
                  <a:lnTo>
                    <a:pt x="9484576" y="870026"/>
                  </a:lnTo>
                  <a:lnTo>
                    <a:pt x="9486443" y="868159"/>
                  </a:lnTo>
                  <a:lnTo>
                    <a:pt x="9486900" y="867041"/>
                  </a:lnTo>
                  <a:lnTo>
                    <a:pt x="9486900" y="864412"/>
                  </a:lnTo>
                  <a:close/>
                </a:path>
                <a:path w="14820900" h="2592704">
                  <a:moveTo>
                    <a:pt x="9486900" y="3454"/>
                  </a:moveTo>
                  <a:lnTo>
                    <a:pt x="9486443" y="2336"/>
                  </a:lnTo>
                  <a:lnTo>
                    <a:pt x="9484576" y="469"/>
                  </a:lnTo>
                  <a:lnTo>
                    <a:pt x="9483458" y="0"/>
                  </a:lnTo>
                  <a:lnTo>
                    <a:pt x="9480829" y="0"/>
                  </a:lnTo>
                  <a:lnTo>
                    <a:pt x="9479699" y="469"/>
                  </a:lnTo>
                  <a:lnTo>
                    <a:pt x="9477845" y="2336"/>
                  </a:lnTo>
                  <a:lnTo>
                    <a:pt x="9477375" y="3454"/>
                  </a:lnTo>
                  <a:lnTo>
                    <a:pt x="9477375" y="6083"/>
                  </a:lnTo>
                  <a:lnTo>
                    <a:pt x="9477845" y="7200"/>
                  </a:lnTo>
                  <a:lnTo>
                    <a:pt x="9479699" y="9067"/>
                  </a:lnTo>
                  <a:lnTo>
                    <a:pt x="9480829" y="9525"/>
                  </a:lnTo>
                  <a:lnTo>
                    <a:pt x="9483458" y="9525"/>
                  </a:lnTo>
                  <a:lnTo>
                    <a:pt x="9484576" y="9067"/>
                  </a:lnTo>
                  <a:lnTo>
                    <a:pt x="9486443" y="7200"/>
                  </a:lnTo>
                  <a:lnTo>
                    <a:pt x="9486900" y="6083"/>
                  </a:lnTo>
                  <a:lnTo>
                    <a:pt x="9486900" y="3454"/>
                  </a:lnTo>
                  <a:close/>
                </a:path>
                <a:path w="14820900" h="2592704">
                  <a:moveTo>
                    <a:pt x="9534525" y="2586317"/>
                  </a:moveTo>
                  <a:lnTo>
                    <a:pt x="9534068" y="2585199"/>
                  </a:lnTo>
                  <a:lnTo>
                    <a:pt x="9532201" y="2583332"/>
                  </a:lnTo>
                  <a:lnTo>
                    <a:pt x="9531083" y="2582862"/>
                  </a:lnTo>
                  <a:lnTo>
                    <a:pt x="9528454" y="2582862"/>
                  </a:lnTo>
                  <a:lnTo>
                    <a:pt x="9527324" y="2583332"/>
                  </a:lnTo>
                  <a:lnTo>
                    <a:pt x="9525470" y="2585199"/>
                  </a:lnTo>
                  <a:lnTo>
                    <a:pt x="9525000" y="2586317"/>
                  </a:lnTo>
                  <a:lnTo>
                    <a:pt x="9525000" y="2588945"/>
                  </a:lnTo>
                  <a:lnTo>
                    <a:pt x="9525470" y="2590063"/>
                  </a:lnTo>
                  <a:lnTo>
                    <a:pt x="9527324" y="2591930"/>
                  </a:lnTo>
                  <a:lnTo>
                    <a:pt x="9528454" y="2592387"/>
                  </a:lnTo>
                  <a:lnTo>
                    <a:pt x="9531083" y="2592387"/>
                  </a:lnTo>
                  <a:lnTo>
                    <a:pt x="9532201" y="2591930"/>
                  </a:lnTo>
                  <a:lnTo>
                    <a:pt x="9534068" y="2590063"/>
                  </a:lnTo>
                  <a:lnTo>
                    <a:pt x="9534525" y="2588945"/>
                  </a:lnTo>
                  <a:lnTo>
                    <a:pt x="9534525" y="2586317"/>
                  </a:lnTo>
                  <a:close/>
                </a:path>
                <a:path w="14820900" h="2592704">
                  <a:moveTo>
                    <a:pt x="9534525" y="1725358"/>
                  </a:moveTo>
                  <a:lnTo>
                    <a:pt x="9534068" y="1724240"/>
                  </a:lnTo>
                  <a:lnTo>
                    <a:pt x="9532201" y="1722374"/>
                  </a:lnTo>
                  <a:lnTo>
                    <a:pt x="9531083" y="1721916"/>
                  </a:lnTo>
                  <a:lnTo>
                    <a:pt x="9528454" y="1721916"/>
                  </a:lnTo>
                  <a:lnTo>
                    <a:pt x="9527324" y="1722374"/>
                  </a:lnTo>
                  <a:lnTo>
                    <a:pt x="9525470" y="1724240"/>
                  </a:lnTo>
                  <a:lnTo>
                    <a:pt x="9525000" y="1725358"/>
                  </a:lnTo>
                  <a:lnTo>
                    <a:pt x="9525000" y="1727987"/>
                  </a:lnTo>
                  <a:lnTo>
                    <a:pt x="9525470" y="1729117"/>
                  </a:lnTo>
                  <a:lnTo>
                    <a:pt x="9527324" y="1730971"/>
                  </a:lnTo>
                  <a:lnTo>
                    <a:pt x="9528454" y="1731441"/>
                  </a:lnTo>
                  <a:lnTo>
                    <a:pt x="9531083" y="1731441"/>
                  </a:lnTo>
                  <a:lnTo>
                    <a:pt x="9532201" y="1730971"/>
                  </a:lnTo>
                  <a:lnTo>
                    <a:pt x="9534068" y="1729117"/>
                  </a:lnTo>
                  <a:lnTo>
                    <a:pt x="9534525" y="1727987"/>
                  </a:lnTo>
                  <a:lnTo>
                    <a:pt x="9534525" y="1725358"/>
                  </a:lnTo>
                  <a:close/>
                </a:path>
                <a:path w="14820900" h="2592704">
                  <a:moveTo>
                    <a:pt x="9534525" y="864412"/>
                  </a:moveTo>
                  <a:lnTo>
                    <a:pt x="9534068" y="863282"/>
                  </a:lnTo>
                  <a:lnTo>
                    <a:pt x="9532201" y="861428"/>
                  </a:lnTo>
                  <a:lnTo>
                    <a:pt x="9531083" y="860958"/>
                  </a:lnTo>
                  <a:lnTo>
                    <a:pt x="9528454" y="860958"/>
                  </a:lnTo>
                  <a:lnTo>
                    <a:pt x="9527324" y="861428"/>
                  </a:lnTo>
                  <a:lnTo>
                    <a:pt x="9525470" y="863282"/>
                  </a:lnTo>
                  <a:lnTo>
                    <a:pt x="9525000" y="864412"/>
                  </a:lnTo>
                  <a:lnTo>
                    <a:pt x="9525000" y="867041"/>
                  </a:lnTo>
                  <a:lnTo>
                    <a:pt x="9525470" y="868159"/>
                  </a:lnTo>
                  <a:lnTo>
                    <a:pt x="9527324" y="870026"/>
                  </a:lnTo>
                  <a:lnTo>
                    <a:pt x="9528454" y="870483"/>
                  </a:lnTo>
                  <a:lnTo>
                    <a:pt x="9531083" y="870483"/>
                  </a:lnTo>
                  <a:lnTo>
                    <a:pt x="9532201" y="870026"/>
                  </a:lnTo>
                  <a:lnTo>
                    <a:pt x="9534068" y="868159"/>
                  </a:lnTo>
                  <a:lnTo>
                    <a:pt x="9534525" y="867041"/>
                  </a:lnTo>
                  <a:lnTo>
                    <a:pt x="9534525" y="864412"/>
                  </a:lnTo>
                  <a:close/>
                </a:path>
                <a:path w="14820900" h="2592704">
                  <a:moveTo>
                    <a:pt x="9534525" y="3454"/>
                  </a:moveTo>
                  <a:lnTo>
                    <a:pt x="9534068" y="2336"/>
                  </a:lnTo>
                  <a:lnTo>
                    <a:pt x="9532201" y="469"/>
                  </a:lnTo>
                  <a:lnTo>
                    <a:pt x="9531083" y="0"/>
                  </a:lnTo>
                  <a:lnTo>
                    <a:pt x="9528454" y="0"/>
                  </a:lnTo>
                  <a:lnTo>
                    <a:pt x="9527324" y="469"/>
                  </a:lnTo>
                  <a:lnTo>
                    <a:pt x="9525470" y="2336"/>
                  </a:lnTo>
                  <a:lnTo>
                    <a:pt x="9525000" y="3454"/>
                  </a:lnTo>
                  <a:lnTo>
                    <a:pt x="9525000" y="6083"/>
                  </a:lnTo>
                  <a:lnTo>
                    <a:pt x="9525470" y="7200"/>
                  </a:lnTo>
                  <a:lnTo>
                    <a:pt x="9527324" y="9067"/>
                  </a:lnTo>
                  <a:lnTo>
                    <a:pt x="9528454" y="9525"/>
                  </a:lnTo>
                  <a:lnTo>
                    <a:pt x="9531083" y="9525"/>
                  </a:lnTo>
                  <a:lnTo>
                    <a:pt x="9532201" y="9067"/>
                  </a:lnTo>
                  <a:lnTo>
                    <a:pt x="9534068" y="7200"/>
                  </a:lnTo>
                  <a:lnTo>
                    <a:pt x="9534525" y="6083"/>
                  </a:lnTo>
                  <a:lnTo>
                    <a:pt x="9534525" y="3454"/>
                  </a:lnTo>
                  <a:close/>
                </a:path>
                <a:path w="14820900" h="2592704">
                  <a:moveTo>
                    <a:pt x="9582150" y="2586317"/>
                  </a:moveTo>
                  <a:lnTo>
                    <a:pt x="9581693" y="2585199"/>
                  </a:lnTo>
                  <a:lnTo>
                    <a:pt x="9579826" y="2583332"/>
                  </a:lnTo>
                  <a:lnTo>
                    <a:pt x="9578708" y="2582862"/>
                  </a:lnTo>
                  <a:lnTo>
                    <a:pt x="9576079" y="2582862"/>
                  </a:lnTo>
                  <a:lnTo>
                    <a:pt x="9574949" y="2583332"/>
                  </a:lnTo>
                  <a:lnTo>
                    <a:pt x="9573095" y="2585199"/>
                  </a:lnTo>
                  <a:lnTo>
                    <a:pt x="9572625" y="2586317"/>
                  </a:lnTo>
                  <a:lnTo>
                    <a:pt x="9572625" y="2588945"/>
                  </a:lnTo>
                  <a:lnTo>
                    <a:pt x="9573095" y="2590063"/>
                  </a:lnTo>
                  <a:lnTo>
                    <a:pt x="9574949" y="2591930"/>
                  </a:lnTo>
                  <a:lnTo>
                    <a:pt x="9576079" y="2592387"/>
                  </a:lnTo>
                  <a:lnTo>
                    <a:pt x="9578708" y="2592387"/>
                  </a:lnTo>
                  <a:lnTo>
                    <a:pt x="9579826" y="2591930"/>
                  </a:lnTo>
                  <a:lnTo>
                    <a:pt x="9581693" y="2590063"/>
                  </a:lnTo>
                  <a:lnTo>
                    <a:pt x="9582150" y="2588945"/>
                  </a:lnTo>
                  <a:lnTo>
                    <a:pt x="9582150" y="2586317"/>
                  </a:lnTo>
                  <a:close/>
                </a:path>
                <a:path w="14820900" h="2592704">
                  <a:moveTo>
                    <a:pt x="9582150" y="1725358"/>
                  </a:moveTo>
                  <a:lnTo>
                    <a:pt x="9581693" y="1724240"/>
                  </a:lnTo>
                  <a:lnTo>
                    <a:pt x="9579826" y="1722374"/>
                  </a:lnTo>
                  <a:lnTo>
                    <a:pt x="9578708" y="1721916"/>
                  </a:lnTo>
                  <a:lnTo>
                    <a:pt x="9576079" y="1721916"/>
                  </a:lnTo>
                  <a:lnTo>
                    <a:pt x="9574949" y="1722374"/>
                  </a:lnTo>
                  <a:lnTo>
                    <a:pt x="9573095" y="1724240"/>
                  </a:lnTo>
                  <a:lnTo>
                    <a:pt x="9572625" y="1725358"/>
                  </a:lnTo>
                  <a:lnTo>
                    <a:pt x="9572625" y="1727987"/>
                  </a:lnTo>
                  <a:lnTo>
                    <a:pt x="9573095" y="1729117"/>
                  </a:lnTo>
                  <a:lnTo>
                    <a:pt x="9574949" y="1730971"/>
                  </a:lnTo>
                  <a:lnTo>
                    <a:pt x="9576079" y="1731441"/>
                  </a:lnTo>
                  <a:lnTo>
                    <a:pt x="9578708" y="1731441"/>
                  </a:lnTo>
                  <a:lnTo>
                    <a:pt x="9579826" y="1730971"/>
                  </a:lnTo>
                  <a:lnTo>
                    <a:pt x="9581693" y="1729117"/>
                  </a:lnTo>
                  <a:lnTo>
                    <a:pt x="9582150" y="1727987"/>
                  </a:lnTo>
                  <a:lnTo>
                    <a:pt x="9582150" y="1725358"/>
                  </a:lnTo>
                  <a:close/>
                </a:path>
                <a:path w="14820900" h="2592704">
                  <a:moveTo>
                    <a:pt x="9582150" y="864412"/>
                  </a:moveTo>
                  <a:lnTo>
                    <a:pt x="9581693" y="863282"/>
                  </a:lnTo>
                  <a:lnTo>
                    <a:pt x="9579826" y="861428"/>
                  </a:lnTo>
                  <a:lnTo>
                    <a:pt x="9578708" y="860958"/>
                  </a:lnTo>
                  <a:lnTo>
                    <a:pt x="9576079" y="860958"/>
                  </a:lnTo>
                  <a:lnTo>
                    <a:pt x="9574949" y="861428"/>
                  </a:lnTo>
                  <a:lnTo>
                    <a:pt x="9573095" y="863282"/>
                  </a:lnTo>
                  <a:lnTo>
                    <a:pt x="9572625" y="864412"/>
                  </a:lnTo>
                  <a:lnTo>
                    <a:pt x="9572625" y="867041"/>
                  </a:lnTo>
                  <a:lnTo>
                    <a:pt x="9573095" y="868159"/>
                  </a:lnTo>
                  <a:lnTo>
                    <a:pt x="9574949" y="870026"/>
                  </a:lnTo>
                  <a:lnTo>
                    <a:pt x="9576079" y="870483"/>
                  </a:lnTo>
                  <a:lnTo>
                    <a:pt x="9578708" y="870483"/>
                  </a:lnTo>
                  <a:lnTo>
                    <a:pt x="9579826" y="870026"/>
                  </a:lnTo>
                  <a:lnTo>
                    <a:pt x="9581693" y="868159"/>
                  </a:lnTo>
                  <a:lnTo>
                    <a:pt x="9582150" y="867041"/>
                  </a:lnTo>
                  <a:lnTo>
                    <a:pt x="9582150" y="864412"/>
                  </a:lnTo>
                  <a:close/>
                </a:path>
                <a:path w="14820900" h="2592704">
                  <a:moveTo>
                    <a:pt x="9582150" y="3454"/>
                  </a:moveTo>
                  <a:lnTo>
                    <a:pt x="9581693" y="2336"/>
                  </a:lnTo>
                  <a:lnTo>
                    <a:pt x="9579826" y="469"/>
                  </a:lnTo>
                  <a:lnTo>
                    <a:pt x="9578708" y="0"/>
                  </a:lnTo>
                  <a:lnTo>
                    <a:pt x="9576079" y="0"/>
                  </a:lnTo>
                  <a:lnTo>
                    <a:pt x="9574949" y="469"/>
                  </a:lnTo>
                  <a:lnTo>
                    <a:pt x="9573095" y="2336"/>
                  </a:lnTo>
                  <a:lnTo>
                    <a:pt x="9572625" y="3454"/>
                  </a:lnTo>
                  <a:lnTo>
                    <a:pt x="9572625" y="6083"/>
                  </a:lnTo>
                  <a:lnTo>
                    <a:pt x="9573095" y="7200"/>
                  </a:lnTo>
                  <a:lnTo>
                    <a:pt x="9574949" y="9067"/>
                  </a:lnTo>
                  <a:lnTo>
                    <a:pt x="9576079" y="9525"/>
                  </a:lnTo>
                  <a:lnTo>
                    <a:pt x="9578708" y="9525"/>
                  </a:lnTo>
                  <a:lnTo>
                    <a:pt x="9579826" y="9067"/>
                  </a:lnTo>
                  <a:lnTo>
                    <a:pt x="9581693" y="7200"/>
                  </a:lnTo>
                  <a:lnTo>
                    <a:pt x="9582150" y="6083"/>
                  </a:lnTo>
                  <a:lnTo>
                    <a:pt x="9582150" y="3454"/>
                  </a:lnTo>
                  <a:close/>
                </a:path>
                <a:path w="14820900" h="2592704">
                  <a:moveTo>
                    <a:pt x="9629775" y="2586317"/>
                  </a:moveTo>
                  <a:lnTo>
                    <a:pt x="9629318" y="2585199"/>
                  </a:lnTo>
                  <a:lnTo>
                    <a:pt x="9627451" y="2583332"/>
                  </a:lnTo>
                  <a:lnTo>
                    <a:pt x="9626333" y="2582862"/>
                  </a:lnTo>
                  <a:lnTo>
                    <a:pt x="9623704" y="2582862"/>
                  </a:lnTo>
                  <a:lnTo>
                    <a:pt x="9622574" y="2583332"/>
                  </a:lnTo>
                  <a:lnTo>
                    <a:pt x="9620720" y="2585199"/>
                  </a:lnTo>
                  <a:lnTo>
                    <a:pt x="9620250" y="2586317"/>
                  </a:lnTo>
                  <a:lnTo>
                    <a:pt x="9620250" y="2588945"/>
                  </a:lnTo>
                  <a:lnTo>
                    <a:pt x="9620720" y="2590063"/>
                  </a:lnTo>
                  <a:lnTo>
                    <a:pt x="9622574" y="2591930"/>
                  </a:lnTo>
                  <a:lnTo>
                    <a:pt x="9623704" y="2592387"/>
                  </a:lnTo>
                  <a:lnTo>
                    <a:pt x="9626333" y="2592387"/>
                  </a:lnTo>
                  <a:lnTo>
                    <a:pt x="9627451" y="2591930"/>
                  </a:lnTo>
                  <a:lnTo>
                    <a:pt x="9629318" y="2590063"/>
                  </a:lnTo>
                  <a:lnTo>
                    <a:pt x="9629775" y="2588945"/>
                  </a:lnTo>
                  <a:lnTo>
                    <a:pt x="9629775" y="2586317"/>
                  </a:lnTo>
                  <a:close/>
                </a:path>
                <a:path w="14820900" h="2592704">
                  <a:moveTo>
                    <a:pt x="9629775" y="1725358"/>
                  </a:moveTo>
                  <a:lnTo>
                    <a:pt x="9629318" y="1724240"/>
                  </a:lnTo>
                  <a:lnTo>
                    <a:pt x="9627451" y="1722374"/>
                  </a:lnTo>
                  <a:lnTo>
                    <a:pt x="9626333" y="1721916"/>
                  </a:lnTo>
                  <a:lnTo>
                    <a:pt x="9623704" y="1721916"/>
                  </a:lnTo>
                  <a:lnTo>
                    <a:pt x="9622574" y="1722374"/>
                  </a:lnTo>
                  <a:lnTo>
                    <a:pt x="9620720" y="1724240"/>
                  </a:lnTo>
                  <a:lnTo>
                    <a:pt x="9620250" y="1725358"/>
                  </a:lnTo>
                  <a:lnTo>
                    <a:pt x="9620250" y="1727987"/>
                  </a:lnTo>
                  <a:lnTo>
                    <a:pt x="9620720" y="1729117"/>
                  </a:lnTo>
                  <a:lnTo>
                    <a:pt x="9622574" y="1730971"/>
                  </a:lnTo>
                  <a:lnTo>
                    <a:pt x="9623704" y="1731441"/>
                  </a:lnTo>
                  <a:lnTo>
                    <a:pt x="9626333" y="1731441"/>
                  </a:lnTo>
                  <a:lnTo>
                    <a:pt x="9627451" y="1730971"/>
                  </a:lnTo>
                  <a:lnTo>
                    <a:pt x="9629318" y="1729117"/>
                  </a:lnTo>
                  <a:lnTo>
                    <a:pt x="9629775" y="1727987"/>
                  </a:lnTo>
                  <a:lnTo>
                    <a:pt x="9629775" y="1725358"/>
                  </a:lnTo>
                  <a:close/>
                </a:path>
                <a:path w="14820900" h="2592704">
                  <a:moveTo>
                    <a:pt x="9629775" y="864412"/>
                  </a:moveTo>
                  <a:lnTo>
                    <a:pt x="9629318" y="863282"/>
                  </a:lnTo>
                  <a:lnTo>
                    <a:pt x="9627451" y="861428"/>
                  </a:lnTo>
                  <a:lnTo>
                    <a:pt x="9626333" y="860958"/>
                  </a:lnTo>
                  <a:lnTo>
                    <a:pt x="9623704" y="860958"/>
                  </a:lnTo>
                  <a:lnTo>
                    <a:pt x="9622574" y="861428"/>
                  </a:lnTo>
                  <a:lnTo>
                    <a:pt x="9620720" y="863282"/>
                  </a:lnTo>
                  <a:lnTo>
                    <a:pt x="9620250" y="864412"/>
                  </a:lnTo>
                  <a:lnTo>
                    <a:pt x="9620250" y="867041"/>
                  </a:lnTo>
                  <a:lnTo>
                    <a:pt x="9620720" y="868159"/>
                  </a:lnTo>
                  <a:lnTo>
                    <a:pt x="9622574" y="870026"/>
                  </a:lnTo>
                  <a:lnTo>
                    <a:pt x="9623704" y="870483"/>
                  </a:lnTo>
                  <a:lnTo>
                    <a:pt x="9626333" y="870483"/>
                  </a:lnTo>
                  <a:lnTo>
                    <a:pt x="9627451" y="870026"/>
                  </a:lnTo>
                  <a:lnTo>
                    <a:pt x="9629318" y="868159"/>
                  </a:lnTo>
                  <a:lnTo>
                    <a:pt x="9629775" y="867041"/>
                  </a:lnTo>
                  <a:lnTo>
                    <a:pt x="9629775" y="864412"/>
                  </a:lnTo>
                  <a:close/>
                </a:path>
                <a:path w="14820900" h="2592704">
                  <a:moveTo>
                    <a:pt x="9629775" y="3454"/>
                  </a:moveTo>
                  <a:lnTo>
                    <a:pt x="9629318" y="2336"/>
                  </a:lnTo>
                  <a:lnTo>
                    <a:pt x="9627451" y="469"/>
                  </a:lnTo>
                  <a:lnTo>
                    <a:pt x="9626333" y="0"/>
                  </a:lnTo>
                  <a:lnTo>
                    <a:pt x="9623704" y="0"/>
                  </a:lnTo>
                  <a:lnTo>
                    <a:pt x="9622574" y="469"/>
                  </a:lnTo>
                  <a:lnTo>
                    <a:pt x="9620720" y="2336"/>
                  </a:lnTo>
                  <a:lnTo>
                    <a:pt x="9620250" y="3454"/>
                  </a:lnTo>
                  <a:lnTo>
                    <a:pt x="9620250" y="6083"/>
                  </a:lnTo>
                  <a:lnTo>
                    <a:pt x="9620720" y="7200"/>
                  </a:lnTo>
                  <a:lnTo>
                    <a:pt x="9622574" y="9067"/>
                  </a:lnTo>
                  <a:lnTo>
                    <a:pt x="9623704" y="9525"/>
                  </a:lnTo>
                  <a:lnTo>
                    <a:pt x="9626333" y="9525"/>
                  </a:lnTo>
                  <a:lnTo>
                    <a:pt x="9627451" y="9067"/>
                  </a:lnTo>
                  <a:lnTo>
                    <a:pt x="9629318" y="7200"/>
                  </a:lnTo>
                  <a:lnTo>
                    <a:pt x="9629775" y="6083"/>
                  </a:lnTo>
                  <a:lnTo>
                    <a:pt x="9629775" y="3454"/>
                  </a:lnTo>
                  <a:close/>
                </a:path>
                <a:path w="14820900" h="2592704">
                  <a:moveTo>
                    <a:pt x="9677400" y="2586317"/>
                  </a:moveTo>
                  <a:lnTo>
                    <a:pt x="9676943" y="2585199"/>
                  </a:lnTo>
                  <a:lnTo>
                    <a:pt x="9675076" y="2583332"/>
                  </a:lnTo>
                  <a:lnTo>
                    <a:pt x="9673958" y="2582862"/>
                  </a:lnTo>
                  <a:lnTo>
                    <a:pt x="9671329" y="2582862"/>
                  </a:lnTo>
                  <a:lnTo>
                    <a:pt x="9670199" y="2583332"/>
                  </a:lnTo>
                  <a:lnTo>
                    <a:pt x="9668345" y="2585199"/>
                  </a:lnTo>
                  <a:lnTo>
                    <a:pt x="9667875" y="2586317"/>
                  </a:lnTo>
                  <a:lnTo>
                    <a:pt x="9667875" y="2588945"/>
                  </a:lnTo>
                  <a:lnTo>
                    <a:pt x="9668345" y="2590063"/>
                  </a:lnTo>
                  <a:lnTo>
                    <a:pt x="9670199" y="2591930"/>
                  </a:lnTo>
                  <a:lnTo>
                    <a:pt x="9671329" y="2592387"/>
                  </a:lnTo>
                  <a:lnTo>
                    <a:pt x="9673958" y="2592387"/>
                  </a:lnTo>
                  <a:lnTo>
                    <a:pt x="9675076" y="2591930"/>
                  </a:lnTo>
                  <a:lnTo>
                    <a:pt x="9676943" y="2590063"/>
                  </a:lnTo>
                  <a:lnTo>
                    <a:pt x="9677400" y="2588945"/>
                  </a:lnTo>
                  <a:lnTo>
                    <a:pt x="9677400" y="2586317"/>
                  </a:lnTo>
                  <a:close/>
                </a:path>
                <a:path w="14820900" h="2592704">
                  <a:moveTo>
                    <a:pt x="9677400" y="1725358"/>
                  </a:moveTo>
                  <a:lnTo>
                    <a:pt x="9676943" y="1724240"/>
                  </a:lnTo>
                  <a:lnTo>
                    <a:pt x="9675076" y="1722374"/>
                  </a:lnTo>
                  <a:lnTo>
                    <a:pt x="9673958" y="1721916"/>
                  </a:lnTo>
                  <a:lnTo>
                    <a:pt x="9671329" y="1721916"/>
                  </a:lnTo>
                  <a:lnTo>
                    <a:pt x="9670199" y="1722374"/>
                  </a:lnTo>
                  <a:lnTo>
                    <a:pt x="9668345" y="1724240"/>
                  </a:lnTo>
                  <a:lnTo>
                    <a:pt x="9667875" y="1725358"/>
                  </a:lnTo>
                  <a:lnTo>
                    <a:pt x="9667875" y="1727987"/>
                  </a:lnTo>
                  <a:lnTo>
                    <a:pt x="9668345" y="1729117"/>
                  </a:lnTo>
                  <a:lnTo>
                    <a:pt x="9670199" y="1730971"/>
                  </a:lnTo>
                  <a:lnTo>
                    <a:pt x="9671329" y="1731441"/>
                  </a:lnTo>
                  <a:lnTo>
                    <a:pt x="9673958" y="1731441"/>
                  </a:lnTo>
                  <a:lnTo>
                    <a:pt x="9675076" y="1730971"/>
                  </a:lnTo>
                  <a:lnTo>
                    <a:pt x="9676943" y="1729117"/>
                  </a:lnTo>
                  <a:lnTo>
                    <a:pt x="9677400" y="1727987"/>
                  </a:lnTo>
                  <a:lnTo>
                    <a:pt x="9677400" y="1725358"/>
                  </a:lnTo>
                  <a:close/>
                </a:path>
                <a:path w="14820900" h="2592704">
                  <a:moveTo>
                    <a:pt x="9677400" y="864412"/>
                  </a:moveTo>
                  <a:lnTo>
                    <a:pt x="9676943" y="863282"/>
                  </a:lnTo>
                  <a:lnTo>
                    <a:pt x="9675076" y="861428"/>
                  </a:lnTo>
                  <a:lnTo>
                    <a:pt x="9673958" y="860958"/>
                  </a:lnTo>
                  <a:lnTo>
                    <a:pt x="9671329" y="860958"/>
                  </a:lnTo>
                  <a:lnTo>
                    <a:pt x="9670199" y="861428"/>
                  </a:lnTo>
                  <a:lnTo>
                    <a:pt x="9668345" y="863282"/>
                  </a:lnTo>
                  <a:lnTo>
                    <a:pt x="9667875" y="864412"/>
                  </a:lnTo>
                  <a:lnTo>
                    <a:pt x="9667875" y="867041"/>
                  </a:lnTo>
                  <a:lnTo>
                    <a:pt x="9668345" y="868159"/>
                  </a:lnTo>
                  <a:lnTo>
                    <a:pt x="9670199" y="870026"/>
                  </a:lnTo>
                  <a:lnTo>
                    <a:pt x="9671329" y="870483"/>
                  </a:lnTo>
                  <a:lnTo>
                    <a:pt x="9673958" y="870483"/>
                  </a:lnTo>
                  <a:lnTo>
                    <a:pt x="9675076" y="870026"/>
                  </a:lnTo>
                  <a:lnTo>
                    <a:pt x="9676943" y="868159"/>
                  </a:lnTo>
                  <a:lnTo>
                    <a:pt x="9677400" y="867041"/>
                  </a:lnTo>
                  <a:lnTo>
                    <a:pt x="9677400" y="864412"/>
                  </a:lnTo>
                  <a:close/>
                </a:path>
                <a:path w="14820900" h="2592704">
                  <a:moveTo>
                    <a:pt x="9677400" y="3454"/>
                  </a:moveTo>
                  <a:lnTo>
                    <a:pt x="9676943" y="2336"/>
                  </a:lnTo>
                  <a:lnTo>
                    <a:pt x="9675076" y="469"/>
                  </a:lnTo>
                  <a:lnTo>
                    <a:pt x="9673958" y="0"/>
                  </a:lnTo>
                  <a:lnTo>
                    <a:pt x="9671329" y="0"/>
                  </a:lnTo>
                  <a:lnTo>
                    <a:pt x="9670199" y="469"/>
                  </a:lnTo>
                  <a:lnTo>
                    <a:pt x="9668345" y="2336"/>
                  </a:lnTo>
                  <a:lnTo>
                    <a:pt x="9667875" y="3454"/>
                  </a:lnTo>
                  <a:lnTo>
                    <a:pt x="9667875" y="6083"/>
                  </a:lnTo>
                  <a:lnTo>
                    <a:pt x="9668345" y="7200"/>
                  </a:lnTo>
                  <a:lnTo>
                    <a:pt x="9670199" y="9067"/>
                  </a:lnTo>
                  <a:lnTo>
                    <a:pt x="9671329" y="9525"/>
                  </a:lnTo>
                  <a:lnTo>
                    <a:pt x="9673958" y="9525"/>
                  </a:lnTo>
                  <a:lnTo>
                    <a:pt x="9675076" y="9067"/>
                  </a:lnTo>
                  <a:lnTo>
                    <a:pt x="9676943" y="7200"/>
                  </a:lnTo>
                  <a:lnTo>
                    <a:pt x="9677400" y="6083"/>
                  </a:lnTo>
                  <a:lnTo>
                    <a:pt x="9677400" y="3454"/>
                  </a:lnTo>
                  <a:close/>
                </a:path>
                <a:path w="14820900" h="2592704">
                  <a:moveTo>
                    <a:pt x="9725025" y="2586317"/>
                  </a:moveTo>
                  <a:lnTo>
                    <a:pt x="9724568" y="2585199"/>
                  </a:lnTo>
                  <a:lnTo>
                    <a:pt x="9722701" y="2583332"/>
                  </a:lnTo>
                  <a:lnTo>
                    <a:pt x="9721583" y="2582862"/>
                  </a:lnTo>
                  <a:lnTo>
                    <a:pt x="9718954" y="2582862"/>
                  </a:lnTo>
                  <a:lnTo>
                    <a:pt x="9717824" y="2583332"/>
                  </a:lnTo>
                  <a:lnTo>
                    <a:pt x="9715970" y="2585199"/>
                  </a:lnTo>
                  <a:lnTo>
                    <a:pt x="9715500" y="2586317"/>
                  </a:lnTo>
                  <a:lnTo>
                    <a:pt x="9715500" y="2588945"/>
                  </a:lnTo>
                  <a:lnTo>
                    <a:pt x="9715970" y="2590063"/>
                  </a:lnTo>
                  <a:lnTo>
                    <a:pt x="9717824" y="2591930"/>
                  </a:lnTo>
                  <a:lnTo>
                    <a:pt x="9718954" y="2592387"/>
                  </a:lnTo>
                  <a:lnTo>
                    <a:pt x="9721583" y="2592387"/>
                  </a:lnTo>
                  <a:lnTo>
                    <a:pt x="9722701" y="2591930"/>
                  </a:lnTo>
                  <a:lnTo>
                    <a:pt x="9724568" y="2590063"/>
                  </a:lnTo>
                  <a:lnTo>
                    <a:pt x="9725025" y="2588945"/>
                  </a:lnTo>
                  <a:lnTo>
                    <a:pt x="9725025" y="2586317"/>
                  </a:lnTo>
                  <a:close/>
                </a:path>
                <a:path w="14820900" h="2592704">
                  <a:moveTo>
                    <a:pt x="9725025" y="1725358"/>
                  </a:moveTo>
                  <a:lnTo>
                    <a:pt x="9724568" y="1724240"/>
                  </a:lnTo>
                  <a:lnTo>
                    <a:pt x="9722701" y="1722374"/>
                  </a:lnTo>
                  <a:lnTo>
                    <a:pt x="9721583" y="1721916"/>
                  </a:lnTo>
                  <a:lnTo>
                    <a:pt x="9718954" y="1721916"/>
                  </a:lnTo>
                  <a:lnTo>
                    <a:pt x="9717824" y="1722374"/>
                  </a:lnTo>
                  <a:lnTo>
                    <a:pt x="9715970" y="1724240"/>
                  </a:lnTo>
                  <a:lnTo>
                    <a:pt x="9715500" y="1725358"/>
                  </a:lnTo>
                  <a:lnTo>
                    <a:pt x="9715500" y="1727987"/>
                  </a:lnTo>
                  <a:lnTo>
                    <a:pt x="9715970" y="1729117"/>
                  </a:lnTo>
                  <a:lnTo>
                    <a:pt x="9717824" y="1730971"/>
                  </a:lnTo>
                  <a:lnTo>
                    <a:pt x="9718954" y="1731441"/>
                  </a:lnTo>
                  <a:lnTo>
                    <a:pt x="9721583" y="1731441"/>
                  </a:lnTo>
                  <a:lnTo>
                    <a:pt x="9722701" y="1730971"/>
                  </a:lnTo>
                  <a:lnTo>
                    <a:pt x="9724568" y="1729117"/>
                  </a:lnTo>
                  <a:lnTo>
                    <a:pt x="9725025" y="1727987"/>
                  </a:lnTo>
                  <a:lnTo>
                    <a:pt x="9725025" y="1725358"/>
                  </a:lnTo>
                  <a:close/>
                </a:path>
                <a:path w="14820900" h="2592704">
                  <a:moveTo>
                    <a:pt x="9725025" y="864412"/>
                  </a:moveTo>
                  <a:lnTo>
                    <a:pt x="9724568" y="863282"/>
                  </a:lnTo>
                  <a:lnTo>
                    <a:pt x="9722701" y="861428"/>
                  </a:lnTo>
                  <a:lnTo>
                    <a:pt x="9721583" y="860958"/>
                  </a:lnTo>
                  <a:lnTo>
                    <a:pt x="9718954" y="860958"/>
                  </a:lnTo>
                  <a:lnTo>
                    <a:pt x="9717824" y="861428"/>
                  </a:lnTo>
                  <a:lnTo>
                    <a:pt x="9715970" y="863282"/>
                  </a:lnTo>
                  <a:lnTo>
                    <a:pt x="9715500" y="864412"/>
                  </a:lnTo>
                  <a:lnTo>
                    <a:pt x="9715500" y="867041"/>
                  </a:lnTo>
                  <a:lnTo>
                    <a:pt x="9715970" y="868159"/>
                  </a:lnTo>
                  <a:lnTo>
                    <a:pt x="9717824" y="870026"/>
                  </a:lnTo>
                  <a:lnTo>
                    <a:pt x="9718954" y="870483"/>
                  </a:lnTo>
                  <a:lnTo>
                    <a:pt x="9721583" y="870483"/>
                  </a:lnTo>
                  <a:lnTo>
                    <a:pt x="9722701" y="870026"/>
                  </a:lnTo>
                  <a:lnTo>
                    <a:pt x="9724568" y="868159"/>
                  </a:lnTo>
                  <a:lnTo>
                    <a:pt x="9725025" y="867041"/>
                  </a:lnTo>
                  <a:lnTo>
                    <a:pt x="9725025" y="864412"/>
                  </a:lnTo>
                  <a:close/>
                </a:path>
                <a:path w="14820900" h="2592704">
                  <a:moveTo>
                    <a:pt x="9725025" y="3454"/>
                  </a:moveTo>
                  <a:lnTo>
                    <a:pt x="9724568" y="2336"/>
                  </a:lnTo>
                  <a:lnTo>
                    <a:pt x="9722701" y="469"/>
                  </a:lnTo>
                  <a:lnTo>
                    <a:pt x="9721583" y="0"/>
                  </a:lnTo>
                  <a:lnTo>
                    <a:pt x="9718954" y="0"/>
                  </a:lnTo>
                  <a:lnTo>
                    <a:pt x="9717824" y="469"/>
                  </a:lnTo>
                  <a:lnTo>
                    <a:pt x="9715970" y="2336"/>
                  </a:lnTo>
                  <a:lnTo>
                    <a:pt x="9715500" y="3454"/>
                  </a:lnTo>
                  <a:lnTo>
                    <a:pt x="9715500" y="6083"/>
                  </a:lnTo>
                  <a:lnTo>
                    <a:pt x="9715970" y="7200"/>
                  </a:lnTo>
                  <a:lnTo>
                    <a:pt x="9717824" y="9067"/>
                  </a:lnTo>
                  <a:lnTo>
                    <a:pt x="9718954" y="9525"/>
                  </a:lnTo>
                  <a:lnTo>
                    <a:pt x="9721583" y="9525"/>
                  </a:lnTo>
                  <a:lnTo>
                    <a:pt x="9722701" y="9067"/>
                  </a:lnTo>
                  <a:lnTo>
                    <a:pt x="9724568" y="7200"/>
                  </a:lnTo>
                  <a:lnTo>
                    <a:pt x="9725025" y="6083"/>
                  </a:lnTo>
                  <a:lnTo>
                    <a:pt x="9725025" y="3454"/>
                  </a:lnTo>
                  <a:close/>
                </a:path>
                <a:path w="14820900" h="2592704">
                  <a:moveTo>
                    <a:pt x="9772650" y="2586317"/>
                  </a:moveTo>
                  <a:lnTo>
                    <a:pt x="9772193" y="2585199"/>
                  </a:lnTo>
                  <a:lnTo>
                    <a:pt x="9770326" y="2583332"/>
                  </a:lnTo>
                  <a:lnTo>
                    <a:pt x="9769208" y="2582862"/>
                  </a:lnTo>
                  <a:lnTo>
                    <a:pt x="9766579" y="2582862"/>
                  </a:lnTo>
                  <a:lnTo>
                    <a:pt x="9765449" y="2583332"/>
                  </a:lnTo>
                  <a:lnTo>
                    <a:pt x="9763595" y="2585199"/>
                  </a:lnTo>
                  <a:lnTo>
                    <a:pt x="9763125" y="2586317"/>
                  </a:lnTo>
                  <a:lnTo>
                    <a:pt x="9763125" y="2588945"/>
                  </a:lnTo>
                  <a:lnTo>
                    <a:pt x="9763595" y="2590063"/>
                  </a:lnTo>
                  <a:lnTo>
                    <a:pt x="9765449" y="2591930"/>
                  </a:lnTo>
                  <a:lnTo>
                    <a:pt x="9766579" y="2592387"/>
                  </a:lnTo>
                  <a:lnTo>
                    <a:pt x="9769208" y="2592387"/>
                  </a:lnTo>
                  <a:lnTo>
                    <a:pt x="9770326" y="2591930"/>
                  </a:lnTo>
                  <a:lnTo>
                    <a:pt x="9772193" y="2590063"/>
                  </a:lnTo>
                  <a:lnTo>
                    <a:pt x="9772650" y="2588945"/>
                  </a:lnTo>
                  <a:lnTo>
                    <a:pt x="9772650" y="2586317"/>
                  </a:lnTo>
                  <a:close/>
                </a:path>
                <a:path w="14820900" h="2592704">
                  <a:moveTo>
                    <a:pt x="9772650" y="1725358"/>
                  </a:moveTo>
                  <a:lnTo>
                    <a:pt x="9772193" y="1724240"/>
                  </a:lnTo>
                  <a:lnTo>
                    <a:pt x="9770326" y="1722374"/>
                  </a:lnTo>
                  <a:lnTo>
                    <a:pt x="9769208" y="1721916"/>
                  </a:lnTo>
                  <a:lnTo>
                    <a:pt x="9766579" y="1721916"/>
                  </a:lnTo>
                  <a:lnTo>
                    <a:pt x="9765449" y="1722374"/>
                  </a:lnTo>
                  <a:lnTo>
                    <a:pt x="9763595" y="1724240"/>
                  </a:lnTo>
                  <a:lnTo>
                    <a:pt x="9763125" y="1725358"/>
                  </a:lnTo>
                  <a:lnTo>
                    <a:pt x="9763125" y="1727987"/>
                  </a:lnTo>
                  <a:lnTo>
                    <a:pt x="9763595" y="1729117"/>
                  </a:lnTo>
                  <a:lnTo>
                    <a:pt x="9765449" y="1730971"/>
                  </a:lnTo>
                  <a:lnTo>
                    <a:pt x="9766579" y="1731441"/>
                  </a:lnTo>
                  <a:lnTo>
                    <a:pt x="9769208" y="1731441"/>
                  </a:lnTo>
                  <a:lnTo>
                    <a:pt x="9770326" y="1730971"/>
                  </a:lnTo>
                  <a:lnTo>
                    <a:pt x="9772193" y="1729117"/>
                  </a:lnTo>
                  <a:lnTo>
                    <a:pt x="9772650" y="1727987"/>
                  </a:lnTo>
                  <a:lnTo>
                    <a:pt x="9772650" y="1725358"/>
                  </a:lnTo>
                  <a:close/>
                </a:path>
                <a:path w="14820900" h="2592704">
                  <a:moveTo>
                    <a:pt x="9772650" y="864412"/>
                  </a:moveTo>
                  <a:lnTo>
                    <a:pt x="9772193" y="863282"/>
                  </a:lnTo>
                  <a:lnTo>
                    <a:pt x="9770326" y="861428"/>
                  </a:lnTo>
                  <a:lnTo>
                    <a:pt x="9769208" y="860958"/>
                  </a:lnTo>
                  <a:lnTo>
                    <a:pt x="9766579" y="860958"/>
                  </a:lnTo>
                  <a:lnTo>
                    <a:pt x="9765449" y="861428"/>
                  </a:lnTo>
                  <a:lnTo>
                    <a:pt x="9763595" y="863282"/>
                  </a:lnTo>
                  <a:lnTo>
                    <a:pt x="9763125" y="864412"/>
                  </a:lnTo>
                  <a:lnTo>
                    <a:pt x="9763125" y="867041"/>
                  </a:lnTo>
                  <a:lnTo>
                    <a:pt x="9763595" y="868159"/>
                  </a:lnTo>
                  <a:lnTo>
                    <a:pt x="9765449" y="870026"/>
                  </a:lnTo>
                  <a:lnTo>
                    <a:pt x="9766579" y="870483"/>
                  </a:lnTo>
                  <a:lnTo>
                    <a:pt x="9769208" y="870483"/>
                  </a:lnTo>
                  <a:lnTo>
                    <a:pt x="9770326" y="870026"/>
                  </a:lnTo>
                  <a:lnTo>
                    <a:pt x="9772193" y="868159"/>
                  </a:lnTo>
                  <a:lnTo>
                    <a:pt x="9772650" y="867041"/>
                  </a:lnTo>
                  <a:lnTo>
                    <a:pt x="9772650" y="864412"/>
                  </a:lnTo>
                  <a:close/>
                </a:path>
                <a:path w="14820900" h="2592704">
                  <a:moveTo>
                    <a:pt x="9772650" y="3454"/>
                  </a:moveTo>
                  <a:lnTo>
                    <a:pt x="9772193" y="2336"/>
                  </a:lnTo>
                  <a:lnTo>
                    <a:pt x="9770326" y="469"/>
                  </a:lnTo>
                  <a:lnTo>
                    <a:pt x="9769208" y="0"/>
                  </a:lnTo>
                  <a:lnTo>
                    <a:pt x="9766579" y="0"/>
                  </a:lnTo>
                  <a:lnTo>
                    <a:pt x="9765449" y="469"/>
                  </a:lnTo>
                  <a:lnTo>
                    <a:pt x="9763595" y="2336"/>
                  </a:lnTo>
                  <a:lnTo>
                    <a:pt x="9763125" y="3454"/>
                  </a:lnTo>
                  <a:lnTo>
                    <a:pt x="9763125" y="6083"/>
                  </a:lnTo>
                  <a:lnTo>
                    <a:pt x="9763595" y="7200"/>
                  </a:lnTo>
                  <a:lnTo>
                    <a:pt x="9765449" y="9067"/>
                  </a:lnTo>
                  <a:lnTo>
                    <a:pt x="9766579" y="9525"/>
                  </a:lnTo>
                  <a:lnTo>
                    <a:pt x="9769208" y="9525"/>
                  </a:lnTo>
                  <a:lnTo>
                    <a:pt x="9770326" y="9067"/>
                  </a:lnTo>
                  <a:lnTo>
                    <a:pt x="9772193" y="7200"/>
                  </a:lnTo>
                  <a:lnTo>
                    <a:pt x="9772650" y="6083"/>
                  </a:lnTo>
                  <a:lnTo>
                    <a:pt x="9772650" y="3454"/>
                  </a:lnTo>
                  <a:close/>
                </a:path>
                <a:path w="14820900" h="2592704">
                  <a:moveTo>
                    <a:pt x="9820275" y="2586317"/>
                  </a:moveTo>
                  <a:lnTo>
                    <a:pt x="9819818" y="2585199"/>
                  </a:lnTo>
                  <a:lnTo>
                    <a:pt x="9817951" y="2583332"/>
                  </a:lnTo>
                  <a:lnTo>
                    <a:pt x="9816833" y="2582862"/>
                  </a:lnTo>
                  <a:lnTo>
                    <a:pt x="9814204" y="2582862"/>
                  </a:lnTo>
                  <a:lnTo>
                    <a:pt x="9813074" y="2583332"/>
                  </a:lnTo>
                  <a:lnTo>
                    <a:pt x="9811220" y="2585199"/>
                  </a:lnTo>
                  <a:lnTo>
                    <a:pt x="9810750" y="2586317"/>
                  </a:lnTo>
                  <a:lnTo>
                    <a:pt x="9810750" y="2588945"/>
                  </a:lnTo>
                  <a:lnTo>
                    <a:pt x="9811220" y="2590063"/>
                  </a:lnTo>
                  <a:lnTo>
                    <a:pt x="9813074" y="2591930"/>
                  </a:lnTo>
                  <a:lnTo>
                    <a:pt x="9814204" y="2592387"/>
                  </a:lnTo>
                  <a:lnTo>
                    <a:pt x="9816833" y="2592387"/>
                  </a:lnTo>
                  <a:lnTo>
                    <a:pt x="9817951" y="2591930"/>
                  </a:lnTo>
                  <a:lnTo>
                    <a:pt x="9819818" y="2590063"/>
                  </a:lnTo>
                  <a:lnTo>
                    <a:pt x="9820275" y="2588945"/>
                  </a:lnTo>
                  <a:lnTo>
                    <a:pt x="9820275" y="2586317"/>
                  </a:lnTo>
                  <a:close/>
                </a:path>
                <a:path w="14820900" h="2592704">
                  <a:moveTo>
                    <a:pt x="9820275" y="1725358"/>
                  </a:moveTo>
                  <a:lnTo>
                    <a:pt x="9819818" y="1724240"/>
                  </a:lnTo>
                  <a:lnTo>
                    <a:pt x="9817951" y="1722374"/>
                  </a:lnTo>
                  <a:lnTo>
                    <a:pt x="9816833" y="1721916"/>
                  </a:lnTo>
                  <a:lnTo>
                    <a:pt x="9814204" y="1721916"/>
                  </a:lnTo>
                  <a:lnTo>
                    <a:pt x="9813074" y="1722374"/>
                  </a:lnTo>
                  <a:lnTo>
                    <a:pt x="9811220" y="1724240"/>
                  </a:lnTo>
                  <a:lnTo>
                    <a:pt x="9810750" y="1725358"/>
                  </a:lnTo>
                  <a:lnTo>
                    <a:pt x="9810750" y="1727987"/>
                  </a:lnTo>
                  <a:lnTo>
                    <a:pt x="9811220" y="1729117"/>
                  </a:lnTo>
                  <a:lnTo>
                    <a:pt x="9813074" y="1730971"/>
                  </a:lnTo>
                  <a:lnTo>
                    <a:pt x="9814204" y="1731441"/>
                  </a:lnTo>
                  <a:lnTo>
                    <a:pt x="9816833" y="1731441"/>
                  </a:lnTo>
                  <a:lnTo>
                    <a:pt x="9817951" y="1730971"/>
                  </a:lnTo>
                  <a:lnTo>
                    <a:pt x="9819818" y="1729117"/>
                  </a:lnTo>
                  <a:lnTo>
                    <a:pt x="9820275" y="1727987"/>
                  </a:lnTo>
                  <a:lnTo>
                    <a:pt x="9820275" y="1725358"/>
                  </a:lnTo>
                  <a:close/>
                </a:path>
                <a:path w="14820900" h="2592704">
                  <a:moveTo>
                    <a:pt x="9820275" y="864412"/>
                  </a:moveTo>
                  <a:lnTo>
                    <a:pt x="9819818" y="863282"/>
                  </a:lnTo>
                  <a:lnTo>
                    <a:pt x="9817951" y="861428"/>
                  </a:lnTo>
                  <a:lnTo>
                    <a:pt x="9816833" y="860958"/>
                  </a:lnTo>
                  <a:lnTo>
                    <a:pt x="9814204" y="860958"/>
                  </a:lnTo>
                  <a:lnTo>
                    <a:pt x="9813074" y="861428"/>
                  </a:lnTo>
                  <a:lnTo>
                    <a:pt x="9811220" y="863282"/>
                  </a:lnTo>
                  <a:lnTo>
                    <a:pt x="9810750" y="864412"/>
                  </a:lnTo>
                  <a:lnTo>
                    <a:pt x="9810750" y="867041"/>
                  </a:lnTo>
                  <a:lnTo>
                    <a:pt x="9811220" y="868159"/>
                  </a:lnTo>
                  <a:lnTo>
                    <a:pt x="9813074" y="870026"/>
                  </a:lnTo>
                  <a:lnTo>
                    <a:pt x="9814204" y="870483"/>
                  </a:lnTo>
                  <a:lnTo>
                    <a:pt x="9816833" y="870483"/>
                  </a:lnTo>
                  <a:lnTo>
                    <a:pt x="9817951" y="870026"/>
                  </a:lnTo>
                  <a:lnTo>
                    <a:pt x="9819818" y="868159"/>
                  </a:lnTo>
                  <a:lnTo>
                    <a:pt x="9820275" y="867041"/>
                  </a:lnTo>
                  <a:lnTo>
                    <a:pt x="9820275" y="864412"/>
                  </a:lnTo>
                  <a:close/>
                </a:path>
                <a:path w="14820900" h="2592704">
                  <a:moveTo>
                    <a:pt x="9820275" y="3454"/>
                  </a:moveTo>
                  <a:lnTo>
                    <a:pt x="9819818" y="2336"/>
                  </a:lnTo>
                  <a:lnTo>
                    <a:pt x="9817951" y="469"/>
                  </a:lnTo>
                  <a:lnTo>
                    <a:pt x="9816833" y="0"/>
                  </a:lnTo>
                  <a:lnTo>
                    <a:pt x="9814204" y="0"/>
                  </a:lnTo>
                  <a:lnTo>
                    <a:pt x="9813074" y="469"/>
                  </a:lnTo>
                  <a:lnTo>
                    <a:pt x="9811220" y="2336"/>
                  </a:lnTo>
                  <a:lnTo>
                    <a:pt x="9810750" y="3454"/>
                  </a:lnTo>
                  <a:lnTo>
                    <a:pt x="9810750" y="6083"/>
                  </a:lnTo>
                  <a:lnTo>
                    <a:pt x="9811220" y="7200"/>
                  </a:lnTo>
                  <a:lnTo>
                    <a:pt x="9813074" y="9067"/>
                  </a:lnTo>
                  <a:lnTo>
                    <a:pt x="9814204" y="9525"/>
                  </a:lnTo>
                  <a:lnTo>
                    <a:pt x="9816833" y="9525"/>
                  </a:lnTo>
                  <a:lnTo>
                    <a:pt x="9817951" y="9067"/>
                  </a:lnTo>
                  <a:lnTo>
                    <a:pt x="9819818" y="7200"/>
                  </a:lnTo>
                  <a:lnTo>
                    <a:pt x="9820275" y="6083"/>
                  </a:lnTo>
                  <a:lnTo>
                    <a:pt x="9820275" y="3454"/>
                  </a:lnTo>
                  <a:close/>
                </a:path>
                <a:path w="14820900" h="2592704">
                  <a:moveTo>
                    <a:pt x="9867900" y="2586317"/>
                  </a:moveTo>
                  <a:lnTo>
                    <a:pt x="9867443" y="2585199"/>
                  </a:lnTo>
                  <a:lnTo>
                    <a:pt x="9865576" y="2583332"/>
                  </a:lnTo>
                  <a:lnTo>
                    <a:pt x="9864458" y="2582862"/>
                  </a:lnTo>
                  <a:lnTo>
                    <a:pt x="9861829" y="2582862"/>
                  </a:lnTo>
                  <a:lnTo>
                    <a:pt x="9860699" y="2583332"/>
                  </a:lnTo>
                  <a:lnTo>
                    <a:pt x="9858845" y="2585199"/>
                  </a:lnTo>
                  <a:lnTo>
                    <a:pt x="9858375" y="2586317"/>
                  </a:lnTo>
                  <a:lnTo>
                    <a:pt x="9858375" y="2588945"/>
                  </a:lnTo>
                  <a:lnTo>
                    <a:pt x="9858845" y="2590063"/>
                  </a:lnTo>
                  <a:lnTo>
                    <a:pt x="9860699" y="2591930"/>
                  </a:lnTo>
                  <a:lnTo>
                    <a:pt x="9861829" y="2592387"/>
                  </a:lnTo>
                  <a:lnTo>
                    <a:pt x="9864458" y="2592387"/>
                  </a:lnTo>
                  <a:lnTo>
                    <a:pt x="9865576" y="2591930"/>
                  </a:lnTo>
                  <a:lnTo>
                    <a:pt x="9867443" y="2590063"/>
                  </a:lnTo>
                  <a:lnTo>
                    <a:pt x="9867900" y="2588945"/>
                  </a:lnTo>
                  <a:lnTo>
                    <a:pt x="9867900" y="2586317"/>
                  </a:lnTo>
                  <a:close/>
                </a:path>
                <a:path w="14820900" h="2592704">
                  <a:moveTo>
                    <a:pt x="9867900" y="1725358"/>
                  </a:moveTo>
                  <a:lnTo>
                    <a:pt x="9867443" y="1724240"/>
                  </a:lnTo>
                  <a:lnTo>
                    <a:pt x="9865576" y="1722374"/>
                  </a:lnTo>
                  <a:lnTo>
                    <a:pt x="9864458" y="1721916"/>
                  </a:lnTo>
                  <a:lnTo>
                    <a:pt x="9861829" y="1721916"/>
                  </a:lnTo>
                  <a:lnTo>
                    <a:pt x="9860699" y="1722374"/>
                  </a:lnTo>
                  <a:lnTo>
                    <a:pt x="9858845" y="1724240"/>
                  </a:lnTo>
                  <a:lnTo>
                    <a:pt x="9858375" y="1725358"/>
                  </a:lnTo>
                  <a:lnTo>
                    <a:pt x="9858375" y="1727987"/>
                  </a:lnTo>
                  <a:lnTo>
                    <a:pt x="9858845" y="1729117"/>
                  </a:lnTo>
                  <a:lnTo>
                    <a:pt x="9860699" y="1730971"/>
                  </a:lnTo>
                  <a:lnTo>
                    <a:pt x="9861829" y="1731441"/>
                  </a:lnTo>
                  <a:lnTo>
                    <a:pt x="9864458" y="1731441"/>
                  </a:lnTo>
                  <a:lnTo>
                    <a:pt x="9865576" y="1730971"/>
                  </a:lnTo>
                  <a:lnTo>
                    <a:pt x="9867443" y="1729117"/>
                  </a:lnTo>
                  <a:lnTo>
                    <a:pt x="9867900" y="1727987"/>
                  </a:lnTo>
                  <a:lnTo>
                    <a:pt x="9867900" y="1725358"/>
                  </a:lnTo>
                  <a:close/>
                </a:path>
                <a:path w="14820900" h="2592704">
                  <a:moveTo>
                    <a:pt x="9867900" y="864412"/>
                  </a:moveTo>
                  <a:lnTo>
                    <a:pt x="9867443" y="863282"/>
                  </a:lnTo>
                  <a:lnTo>
                    <a:pt x="9865576" y="861428"/>
                  </a:lnTo>
                  <a:lnTo>
                    <a:pt x="9864458" y="860958"/>
                  </a:lnTo>
                  <a:lnTo>
                    <a:pt x="9861829" y="860958"/>
                  </a:lnTo>
                  <a:lnTo>
                    <a:pt x="9860699" y="861428"/>
                  </a:lnTo>
                  <a:lnTo>
                    <a:pt x="9858845" y="863282"/>
                  </a:lnTo>
                  <a:lnTo>
                    <a:pt x="9858375" y="864412"/>
                  </a:lnTo>
                  <a:lnTo>
                    <a:pt x="9858375" y="867041"/>
                  </a:lnTo>
                  <a:lnTo>
                    <a:pt x="9858845" y="868159"/>
                  </a:lnTo>
                  <a:lnTo>
                    <a:pt x="9860699" y="870026"/>
                  </a:lnTo>
                  <a:lnTo>
                    <a:pt x="9861829" y="870483"/>
                  </a:lnTo>
                  <a:lnTo>
                    <a:pt x="9864458" y="870483"/>
                  </a:lnTo>
                  <a:lnTo>
                    <a:pt x="9865576" y="870026"/>
                  </a:lnTo>
                  <a:lnTo>
                    <a:pt x="9867443" y="868159"/>
                  </a:lnTo>
                  <a:lnTo>
                    <a:pt x="9867900" y="867041"/>
                  </a:lnTo>
                  <a:lnTo>
                    <a:pt x="9867900" y="864412"/>
                  </a:lnTo>
                  <a:close/>
                </a:path>
                <a:path w="14820900" h="2592704">
                  <a:moveTo>
                    <a:pt x="9867900" y="3454"/>
                  </a:moveTo>
                  <a:lnTo>
                    <a:pt x="9867443" y="2336"/>
                  </a:lnTo>
                  <a:lnTo>
                    <a:pt x="9865576" y="469"/>
                  </a:lnTo>
                  <a:lnTo>
                    <a:pt x="9864458" y="0"/>
                  </a:lnTo>
                  <a:lnTo>
                    <a:pt x="9861829" y="0"/>
                  </a:lnTo>
                  <a:lnTo>
                    <a:pt x="9860699" y="469"/>
                  </a:lnTo>
                  <a:lnTo>
                    <a:pt x="9858845" y="2336"/>
                  </a:lnTo>
                  <a:lnTo>
                    <a:pt x="9858375" y="3454"/>
                  </a:lnTo>
                  <a:lnTo>
                    <a:pt x="9858375" y="6083"/>
                  </a:lnTo>
                  <a:lnTo>
                    <a:pt x="9858845" y="7200"/>
                  </a:lnTo>
                  <a:lnTo>
                    <a:pt x="9860699" y="9067"/>
                  </a:lnTo>
                  <a:lnTo>
                    <a:pt x="9861829" y="9525"/>
                  </a:lnTo>
                  <a:lnTo>
                    <a:pt x="9864458" y="9525"/>
                  </a:lnTo>
                  <a:lnTo>
                    <a:pt x="9865576" y="9067"/>
                  </a:lnTo>
                  <a:lnTo>
                    <a:pt x="9867443" y="7200"/>
                  </a:lnTo>
                  <a:lnTo>
                    <a:pt x="9867900" y="6083"/>
                  </a:lnTo>
                  <a:lnTo>
                    <a:pt x="9867900" y="3454"/>
                  </a:lnTo>
                  <a:close/>
                </a:path>
                <a:path w="14820900" h="2592704">
                  <a:moveTo>
                    <a:pt x="9915525" y="2586317"/>
                  </a:moveTo>
                  <a:lnTo>
                    <a:pt x="9915068" y="2585199"/>
                  </a:lnTo>
                  <a:lnTo>
                    <a:pt x="9913201" y="2583332"/>
                  </a:lnTo>
                  <a:lnTo>
                    <a:pt x="9912083" y="2582862"/>
                  </a:lnTo>
                  <a:lnTo>
                    <a:pt x="9909454" y="2582862"/>
                  </a:lnTo>
                  <a:lnTo>
                    <a:pt x="9908324" y="2583332"/>
                  </a:lnTo>
                  <a:lnTo>
                    <a:pt x="9906470" y="2585199"/>
                  </a:lnTo>
                  <a:lnTo>
                    <a:pt x="9906000" y="2586317"/>
                  </a:lnTo>
                  <a:lnTo>
                    <a:pt x="9906000" y="2588945"/>
                  </a:lnTo>
                  <a:lnTo>
                    <a:pt x="9906470" y="2590063"/>
                  </a:lnTo>
                  <a:lnTo>
                    <a:pt x="9908324" y="2591930"/>
                  </a:lnTo>
                  <a:lnTo>
                    <a:pt x="9909454" y="2592387"/>
                  </a:lnTo>
                  <a:lnTo>
                    <a:pt x="9912083" y="2592387"/>
                  </a:lnTo>
                  <a:lnTo>
                    <a:pt x="9913201" y="2591930"/>
                  </a:lnTo>
                  <a:lnTo>
                    <a:pt x="9915068" y="2590063"/>
                  </a:lnTo>
                  <a:lnTo>
                    <a:pt x="9915525" y="2588945"/>
                  </a:lnTo>
                  <a:lnTo>
                    <a:pt x="9915525" y="2586317"/>
                  </a:lnTo>
                  <a:close/>
                </a:path>
                <a:path w="14820900" h="2592704">
                  <a:moveTo>
                    <a:pt x="9915525" y="1725358"/>
                  </a:moveTo>
                  <a:lnTo>
                    <a:pt x="9915068" y="1724240"/>
                  </a:lnTo>
                  <a:lnTo>
                    <a:pt x="9913201" y="1722374"/>
                  </a:lnTo>
                  <a:lnTo>
                    <a:pt x="9912083" y="1721916"/>
                  </a:lnTo>
                  <a:lnTo>
                    <a:pt x="9909454" y="1721916"/>
                  </a:lnTo>
                  <a:lnTo>
                    <a:pt x="9908324" y="1722374"/>
                  </a:lnTo>
                  <a:lnTo>
                    <a:pt x="9906470" y="1724240"/>
                  </a:lnTo>
                  <a:lnTo>
                    <a:pt x="9906000" y="1725358"/>
                  </a:lnTo>
                  <a:lnTo>
                    <a:pt x="9906000" y="1727987"/>
                  </a:lnTo>
                  <a:lnTo>
                    <a:pt x="9906470" y="1729117"/>
                  </a:lnTo>
                  <a:lnTo>
                    <a:pt x="9908324" y="1730971"/>
                  </a:lnTo>
                  <a:lnTo>
                    <a:pt x="9909454" y="1731441"/>
                  </a:lnTo>
                  <a:lnTo>
                    <a:pt x="9912083" y="1731441"/>
                  </a:lnTo>
                  <a:lnTo>
                    <a:pt x="9913201" y="1730971"/>
                  </a:lnTo>
                  <a:lnTo>
                    <a:pt x="9915068" y="1729117"/>
                  </a:lnTo>
                  <a:lnTo>
                    <a:pt x="9915525" y="1727987"/>
                  </a:lnTo>
                  <a:lnTo>
                    <a:pt x="9915525" y="1725358"/>
                  </a:lnTo>
                  <a:close/>
                </a:path>
                <a:path w="14820900" h="2592704">
                  <a:moveTo>
                    <a:pt x="9915525" y="864412"/>
                  </a:moveTo>
                  <a:lnTo>
                    <a:pt x="9915068" y="863282"/>
                  </a:lnTo>
                  <a:lnTo>
                    <a:pt x="9913201" y="861428"/>
                  </a:lnTo>
                  <a:lnTo>
                    <a:pt x="9912083" y="860958"/>
                  </a:lnTo>
                  <a:lnTo>
                    <a:pt x="9909454" y="860958"/>
                  </a:lnTo>
                  <a:lnTo>
                    <a:pt x="9908324" y="861428"/>
                  </a:lnTo>
                  <a:lnTo>
                    <a:pt x="9906470" y="863282"/>
                  </a:lnTo>
                  <a:lnTo>
                    <a:pt x="9906000" y="864412"/>
                  </a:lnTo>
                  <a:lnTo>
                    <a:pt x="9906000" y="867041"/>
                  </a:lnTo>
                  <a:lnTo>
                    <a:pt x="9906470" y="868159"/>
                  </a:lnTo>
                  <a:lnTo>
                    <a:pt x="9908324" y="870026"/>
                  </a:lnTo>
                  <a:lnTo>
                    <a:pt x="9909454" y="870483"/>
                  </a:lnTo>
                  <a:lnTo>
                    <a:pt x="9912083" y="870483"/>
                  </a:lnTo>
                  <a:lnTo>
                    <a:pt x="9913201" y="870026"/>
                  </a:lnTo>
                  <a:lnTo>
                    <a:pt x="9915068" y="868159"/>
                  </a:lnTo>
                  <a:lnTo>
                    <a:pt x="9915525" y="867041"/>
                  </a:lnTo>
                  <a:lnTo>
                    <a:pt x="9915525" y="864412"/>
                  </a:lnTo>
                  <a:close/>
                </a:path>
                <a:path w="14820900" h="2592704">
                  <a:moveTo>
                    <a:pt x="9915525" y="3454"/>
                  </a:moveTo>
                  <a:lnTo>
                    <a:pt x="9915068" y="2336"/>
                  </a:lnTo>
                  <a:lnTo>
                    <a:pt x="9913201" y="469"/>
                  </a:lnTo>
                  <a:lnTo>
                    <a:pt x="9912083" y="0"/>
                  </a:lnTo>
                  <a:lnTo>
                    <a:pt x="9909454" y="0"/>
                  </a:lnTo>
                  <a:lnTo>
                    <a:pt x="9908324" y="469"/>
                  </a:lnTo>
                  <a:lnTo>
                    <a:pt x="9906470" y="2336"/>
                  </a:lnTo>
                  <a:lnTo>
                    <a:pt x="9906000" y="3454"/>
                  </a:lnTo>
                  <a:lnTo>
                    <a:pt x="9906000" y="6083"/>
                  </a:lnTo>
                  <a:lnTo>
                    <a:pt x="9906470" y="7200"/>
                  </a:lnTo>
                  <a:lnTo>
                    <a:pt x="9908324" y="9067"/>
                  </a:lnTo>
                  <a:lnTo>
                    <a:pt x="9909454" y="9525"/>
                  </a:lnTo>
                  <a:lnTo>
                    <a:pt x="9912083" y="9525"/>
                  </a:lnTo>
                  <a:lnTo>
                    <a:pt x="9913201" y="9067"/>
                  </a:lnTo>
                  <a:lnTo>
                    <a:pt x="9915068" y="7200"/>
                  </a:lnTo>
                  <a:lnTo>
                    <a:pt x="9915525" y="6083"/>
                  </a:lnTo>
                  <a:lnTo>
                    <a:pt x="9915525" y="3454"/>
                  </a:lnTo>
                  <a:close/>
                </a:path>
                <a:path w="14820900" h="2592704">
                  <a:moveTo>
                    <a:pt x="9963150" y="2586317"/>
                  </a:moveTo>
                  <a:lnTo>
                    <a:pt x="9962693" y="2585199"/>
                  </a:lnTo>
                  <a:lnTo>
                    <a:pt x="9960826" y="2583332"/>
                  </a:lnTo>
                  <a:lnTo>
                    <a:pt x="9959708" y="2582862"/>
                  </a:lnTo>
                  <a:lnTo>
                    <a:pt x="9957079" y="2582862"/>
                  </a:lnTo>
                  <a:lnTo>
                    <a:pt x="9955949" y="2583332"/>
                  </a:lnTo>
                  <a:lnTo>
                    <a:pt x="9954095" y="2585199"/>
                  </a:lnTo>
                  <a:lnTo>
                    <a:pt x="9953625" y="2586317"/>
                  </a:lnTo>
                  <a:lnTo>
                    <a:pt x="9953625" y="2588945"/>
                  </a:lnTo>
                  <a:lnTo>
                    <a:pt x="9954095" y="2590063"/>
                  </a:lnTo>
                  <a:lnTo>
                    <a:pt x="9955949" y="2591930"/>
                  </a:lnTo>
                  <a:lnTo>
                    <a:pt x="9957079" y="2592387"/>
                  </a:lnTo>
                  <a:lnTo>
                    <a:pt x="9959708" y="2592387"/>
                  </a:lnTo>
                  <a:lnTo>
                    <a:pt x="9960826" y="2591930"/>
                  </a:lnTo>
                  <a:lnTo>
                    <a:pt x="9962693" y="2590063"/>
                  </a:lnTo>
                  <a:lnTo>
                    <a:pt x="9963150" y="2588945"/>
                  </a:lnTo>
                  <a:lnTo>
                    <a:pt x="9963150" y="2586317"/>
                  </a:lnTo>
                  <a:close/>
                </a:path>
                <a:path w="14820900" h="2592704">
                  <a:moveTo>
                    <a:pt x="9963150" y="1725358"/>
                  </a:moveTo>
                  <a:lnTo>
                    <a:pt x="9962693" y="1724240"/>
                  </a:lnTo>
                  <a:lnTo>
                    <a:pt x="9960826" y="1722374"/>
                  </a:lnTo>
                  <a:lnTo>
                    <a:pt x="9959708" y="1721916"/>
                  </a:lnTo>
                  <a:lnTo>
                    <a:pt x="9957079" y="1721916"/>
                  </a:lnTo>
                  <a:lnTo>
                    <a:pt x="9955949" y="1722374"/>
                  </a:lnTo>
                  <a:lnTo>
                    <a:pt x="9954095" y="1724240"/>
                  </a:lnTo>
                  <a:lnTo>
                    <a:pt x="9953625" y="1725358"/>
                  </a:lnTo>
                  <a:lnTo>
                    <a:pt x="9953625" y="1727987"/>
                  </a:lnTo>
                  <a:lnTo>
                    <a:pt x="9954095" y="1729117"/>
                  </a:lnTo>
                  <a:lnTo>
                    <a:pt x="9955949" y="1730971"/>
                  </a:lnTo>
                  <a:lnTo>
                    <a:pt x="9957079" y="1731441"/>
                  </a:lnTo>
                  <a:lnTo>
                    <a:pt x="9959708" y="1731441"/>
                  </a:lnTo>
                  <a:lnTo>
                    <a:pt x="9960826" y="1730971"/>
                  </a:lnTo>
                  <a:lnTo>
                    <a:pt x="9962693" y="1729117"/>
                  </a:lnTo>
                  <a:lnTo>
                    <a:pt x="9963150" y="1727987"/>
                  </a:lnTo>
                  <a:lnTo>
                    <a:pt x="9963150" y="1725358"/>
                  </a:lnTo>
                  <a:close/>
                </a:path>
                <a:path w="14820900" h="2592704">
                  <a:moveTo>
                    <a:pt x="9963150" y="864412"/>
                  </a:moveTo>
                  <a:lnTo>
                    <a:pt x="9962693" y="863282"/>
                  </a:lnTo>
                  <a:lnTo>
                    <a:pt x="9960826" y="861428"/>
                  </a:lnTo>
                  <a:lnTo>
                    <a:pt x="9959708" y="860958"/>
                  </a:lnTo>
                  <a:lnTo>
                    <a:pt x="9957079" y="860958"/>
                  </a:lnTo>
                  <a:lnTo>
                    <a:pt x="9955949" y="861428"/>
                  </a:lnTo>
                  <a:lnTo>
                    <a:pt x="9954095" y="863282"/>
                  </a:lnTo>
                  <a:lnTo>
                    <a:pt x="9953625" y="864412"/>
                  </a:lnTo>
                  <a:lnTo>
                    <a:pt x="9953625" y="867041"/>
                  </a:lnTo>
                  <a:lnTo>
                    <a:pt x="9954095" y="868159"/>
                  </a:lnTo>
                  <a:lnTo>
                    <a:pt x="9955949" y="870026"/>
                  </a:lnTo>
                  <a:lnTo>
                    <a:pt x="9957079" y="870483"/>
                  </a:lnTo>
                  <a:lnTo>
                    <a:pt x="9959708" y="870483"/>
                  </a:lnTo>
                  <a:lnTo>
                    <a:pt x="9960826" y="870026"/>
                  </a:lnTo>
                  <a:lnTo>
                    <a:pt x="9962693" y="868159"/>
                  </a:lnTo>
                  <a:lnTo>
                    <a:pt x="9963150" y="867041"/>
                  </a:lnTo>
                  <a:lnTo>
                    <a:pt x="9963150" y="864412"/>
                  </a:lnTo>
                  <a:close/>
                </a:path>
                <a:path w="14820900" h="2592704">
                  <a:moveTo>
                    <a:pt x="9963150" y="3454"/>
                  </a:moveTo>
                  <a:lnTo>
                    <a:pt x="9962693" y="2336"/>
                  </a:lnTo>
                  <a:lnTo>
                    <a:pt x="9960826" y="469"/>
                  </a:lnTo>
                  <a:lnTo>
                    <a:pt x="9959708" y="0"/>
                  </a:lnTo>
                  <a:lnTo>
                    <a:pt x="9957079" y="0"/>
                  </a:lnTo>
                  <a:lnTo>
                    <a:pt x="9955949" y="469"/>
                  </a:lnTo>
                  <a:lnTo>
                    <a:pt x="9954095" y="2336"/>
                  </a:lnTo>
                  <a:lnTo>
                    <a:pt x="9953625" y="3454"/>
                  </a:lnTo>
                  <a:lnTo>
                    <a:pt x="9953625" y="6083"/>
                  </a:lnTo>
                  <a:lnTo>
                    <a:pt x="9954095" y="7200"/>
                  </a:lnTo>
                  <a:lnTo>
                    <a:pt x="9955949" y="9067"/>
                  </a:lnTo>
                  <a:lnTo>
                    <a:pt x="9957079" y="9525"/>
                  </a:lnTo>
                  <a:lnTo>
                    <a:pt x="9959708" y="9525"/>
                  </a:lnTo>
                  <a:lnTo>
                    <a:pt x="9960826" y="9067"/>
                  </a:lnTo>
                  <a:lnTo>
                    <a:pt x="9962693" y="7200"/>
                  </a:lnTo>
                  <a:lnTo>
                    <a:pt x="9963150" y="6083"/>
                  </a:lnTo>
                  <a:lnTo>
                    <a:pt x="9963150" y="3454"/>
                  </a:lnTo>
                  <a:close/>
                </a:path>
                <a:path w="14820900" h="2592704">
                  <a:moveTo>
                    <a:pt x="10010775" y="2586317"/>
                  </a:moveTo>
                  <a:lnTo>
                    <a:pt x="10010318" y="2585199"/>
                  </a:lnTo>
                  <a:lnTo>
                    <a:pt x="10008451" y="2583332"/>
                  </a:lnTo>
                  <a:lnTo>
                    <a:pt x="10007333" y="2582862"/>
                  </a:lnTo>
                  <a:lnTo>
                    <a:pt x="10004704" y="2582862"/>
                  </a:lnTo>
                  <a:lnTo>
                    <a:pt x="10003574" y="2583332"/>
                  </a:lnTo>
                  <a:lnTo>
                    <a:pt x="10001720" y="2585199"/>
                  </a:lnTo>
                  <a:lnTo>
                    <a:pt x="10001250" y="2586317"/>
                  </a:lnTo>
                  <a:lnTo>
                    <a:pt x="10001250" y="2588945"/>
                  </a:lnTo>
                  <a:lnTo>
                    <a:pt x="10001720" y="2590063"/>
                  </a:lnTo>
                  <a:lnTo>
                    <a:pt x="10003574" y="2591930"/>
                  </a:lnTo>
                  <a:lnTo>
                    <a:pt x="10004704" y="2592387"/>
                  </a:lnTo>
                  <a:lnTo>
                    <a:pt x="10007333" y="2592387"/>
                  </a:lnTo>
                  <a:lnTo>
                    <a:pt x="10008451" y="2591930"/>
                  </a:lnTo>
                  <a:lnTo>
                    <a:pt x="10010318" y="2590063"/>
                  </a:lnTo>
                  <a:lnTo>
                    <a:pt x="10010775" y="2588945"/>
                  </a:lnTo>
                  <a:lnTo>
                    <a:pt x="10010775" y="2586317"/>
                  </a:lnTo>
                  <a:close/>
                </a:path>
                <a:path w="14820900" h="2592704">
                  <a:moveTo>
                    <a:pt x="10010775" y="1725358"/>
                  </a:moveTo>
                  <a:lnTo>
                    <a:pt x="10010318" y="1724240"/>
                  </a:lnTo>
                  <a:lnTo>
                    <a:pt x="10008451" y="1722374"/>
                  </a:lnTo>
                  <a:lnTo>
                    <a:pt x="10007333" y="1721916"/>
                  </a:lnTo>
                  <a:lnTo>
                    <a:pt x="10004704" y="1721916"/>
                  </a:lnTo>
                  <a:lnTo>
                    <a:pt x="10003574" y="1722374"/>
                  </a:lnTo>
                  <a:lnTo>
                    <a:pt x="10001720" y="1724240"/>
                  </a:lnTo>
                  <a:lnTo>
                    <a:pt x="10001250" y="1725358"/>
                  </a:lnTo>
                  <a:lnTo>
                    <a:pt x="10001250" y="1727987"/>
                  </a:lnTo>
                  <a:lnTo>
                    <a:pt x="10001720" y="1729117"/>
                  </a:lnTo>
                  <a:lnTo>
                    <a:pt x="10003574" y="1730971"/>
                  </a:lnTo>
                  <a:lnTo>
                    <a:pt x="10004704" y="1731441"/>
                  </a:lnTo>
                  <a:lnTo>
                    <a:pt x="10007333" y="1731441"/>
                  </a:lnTo>
                  <a:lnTo>
                    <a:pt x="10008451" y="1730971"/>
                  </a:lnTo>
                  <a:lnTo>
                    <a:pt x="10010318" y="1729117"/>
                  </a:lnTo>
                  <a:lnTo>
                    <a:pt x="10010775" y="1727987"/>
                  </a:lnTo>
                  <a:lnTo>
                    <a:pt x="10010775" y="1725358"/>
                  </a:lnTo>
                  <a:close/>
                </a:path>
                <a:path w="14820900" h="2592704">
                  <a:moveTo>
                    <a:pt x="10010775" y="864412"/>
                  </a:moveTo>
                  <a:lnTo>
                    <a:pt x="10010318" y="863282"/>
                  </a:lnTo>
                  <a:lnTo>
                    <a:pt x="10008451" y="861428"/>
                  </a:lnTo>
                  <a:lnTo>
                    <a:pt x="10007333" y="860958"/>
                  </a:lnTo>
                  <a:lnTo>
                    <a:pt x="10004704" y="860958"/>
                  </a:lnTo>
                  <a:lnTo>
                    <a:pt x="10003574" y="861428"/>
                  </a:lnTo>
                  <a:lnTo>
                    <a:pt x="10001720" y="863282"/>
                  </a:lnTo>
                  <a:lnTo>
                    <a:pt x="10001250" y="864412"/>
                  </a:lnTo>
                  <a:lnTo>
                    <a:pt x="10001250" y="867041"/>
                  </a:lnTo>
                  <a:lnTo>
                    <a:pt x="10001720" y="868159"/>
                  </a:lnTo>
                  <a:lnTo>
                    <a:pt x="10003574" y="870026"/>
                  </a:lnTo>
                  <a:lnTo>
                    <a:pt x="10004704" y="870483"/>
                  </a:lnTo>
                  <a:lnTo>
                    <a:pt x="10007333" y="870483"/>
                  </a:lnTo>
                  <a:lnTo>
                    <a:pt x="10008451" y="870026"/>
                  </a:lnTo>
                  <a:lnTo>
                    <a:pt x="10010318" y="868159"/>
                  </a:lnTo>
                  <a:lnTo>
                    <a:pt x="10010775" y="867041"/>
                  </a:lnTo>
                  <a:lnTo>
                    <a:pt x="10010775" y="864412"/>
                  </a:lnTo>
                  <a:close/>
                </a:path>
                <a:path w="14820900" h="2592704">
                  <a:moveTo>
                    <a:pt x="10010775" y="3454"/>
                  </a:moveTo>
                  <a:lnTo>
                    <a:pt x="10010318" y="2336"/>
                  </a:lnTo>
                  <a:lnTo>
                    <a:pt x="10008451" y="469"/>
                  </a:lnTo>
                  <a:lnTo>
                    <a:pt x="10007333" y="0"/>
                  </a:lnTo>
                  <a:lnTo>
                    <a:pt x="10004704" y="0"/>
                  </a:lnTo>
                  <a:lnTo>
                    <a:pt x="10003574" y="469"/>
                  </a:lnTo>
                  <a:lnTo>
                    <a:pt x="10001720" y="2336"/>
                  </a:lnTo>
                  <a:lnTo>
                    <a:pt x="10001250" y="3454"/>
                  </a:lnTo>
                  <a:lnTo>
                    <a:pt x="10001250" y="6083"/>
                  </a:lnTo>
                  <a:lnTo>
                    <a:pt x="10001720" y="7200"/>
                  </a:lnTo>
                  <a:lnTo>
                    <a:pt x="10003574" y="9067"/>
                  </a:lnTo>
                  <a:lnTo>
                    <a:pt x="10004704" y="9525"/>
                  </a:lnTo>
                  <a:lnTo>
                    <a:pt x="10007333" y="9525"/>
                  </a:lnTo>
                  <a:lnTo>
                    <a:pt x="10008451" y="9067"/>
                  </a:lnTo>
                  <a:lnTo>
                    <a:pt x="10010318" y="7200"/>
                  </a:lnTo>
                  <a:lnTo>
                    <a:pt x="10010775" y="6083"/>
                  </a:lnTo>
                  <a:lnTo>
                    <a:pt x="10010775" y="3454"/>
                  </a:lnTo>
                  <a:close/>
                </a:path>
                <a:path w="14820900" h="2592704">
                  <a:moveTo>
                    <a:pt x="10058400" y="2586317"/>
                  </a:moveTo>
                  <a:lnTo>
                    <a:pt x="10057943" y="2585199"/>
                  </a:lnTo>
                  <a:lnTo>
                    <a:pt x="10056076" y="2583332"/>
                  </a:lnTo>
                  <a:lnTo>
                    <a:pt x="10054958" y="2582862"/>
                  </a:lnTo>
                  <a:lnTo>
                    <a:pt x="10052329" y="2582862"/>
                  </a:lnTo>
                  <a:lnTo>
                    <a:pt x="10051199" y="2583332"/>
                  </a:lnTo>
                  <a:lnTo>
                    <a:pt x="10049345" y="2585199"/>
                  </a:lnTo>
                  <a:lnTo>
                    <a:pt x="10048875" y="2586317"/>
                  </a:lnTo>
                  <a:lnTo>
                    <a:pt x="10048875" y="2588945"/>
                  </a:lnTo>
                  <a:lnTo>
                    <a:pt x="10049345" y="2590063"/>
                  </a:lnTo>
                  <a:lnTo>
                    <a:pt x="10051199" y="2591930"/>
                  </a:lnTo>
                  <a:lnTo>
                    <a:pt x="10052329" y="2592387"/>
                  </a:lnTo>
                  <a:lnTo>
                    <a:pt x="10054958" y="2592387"/>
                  </a:lnTo>
                  <a:lnTo>
                    <a:pt x="10056076" y="2591930"/>
                  </a:lnTo>
                  <a:lnTo>
                    <a:pt x="10057943" y="2590063"/>
                  </a:lnTo>
                  <a:lnTo>
                    <a:pt x="10058400" y="2588945"/>
                  </a:lnTo>
                  <a:lnTo>
                    <a:pt x="10058400" y="2586317"/>
                  </a:lnTo>
                  <a:close/>
                </a:path>
                <a:path w="14820900" h="2592704">
                  <a:moveTo>
                    <a:pt x="10058400" y="1725358"/>
                  </a:moveTo>
                  <a:lnTo>
                    <a:pt x="10057943" y="1724240"/>
                  </a:lnTo>
                  <a:lnTo>
                    <a:pt x="10056076" y="1722374"/>
                  </a:lnTo>
                  <a:lnTo>
                    <a:pt x="10054958" y="1721916"/>
                  </a:lnTo>
                  <a:lnTo>
                    <a:pt x="10052329" y="1721916"/>
                  </a:lnTo>
                  <a:lnTo>
                    <a:pt x="10051199" y="1722374"/>
                  </a:lnTo>
                  <a:lnTo>
                    <a:pt x="10049345" y="1724240"/>
                  </a:lnTo>
                  <a:lnTo>
                    <a:pt x="10048875" y="1725358"/>
                  </a:lnTo>
                  <a:lnTo>
                    <a:pt x="10048875" y="1727987"/>
                  </a:lnTo>
                  <a:lnTo>
                    <a:pt x="10049345" y="1729117"/>
                  </a:lnTo>
                  <a:lnTo>
                    <a:pt x="10051199" y="1730971"/>
                  </a:lnTo>
                  <a:lnTo>
                    <a:pt x="10052329" y="1731441"/>
                  </a:lnTo>
                  <a:lnTo>
                    <a:pt x="10054958" y="1731441"/>
                  </a:lnTo>
                  <a:lnTo>
                    <a:pt x="10056076" y="1730971"/>
                  </a:lnTo>
                  <a:lnTo>
                    <a:pt x="10057943" y="1729117"/>
                  </a:lnTo>
                  <a:lnTo>
                    <a:pt x="10058400" y="1727987"/>
                  </a:lnTo>
                  <a:lnTo>
                    <a:pt x="10058400" y="1725358"/>
                  </a:lnTo>
                  <a:close/>
                </a:path>
                <a:path w="14820900" h="2592704">
                  <a:moveTo>
                    <a:pt x="10058400" y="864412"/>
                  </a:moveTo>
                  <a:lnTo>
                    <a:pt x="10057943" y="863282"/>
                  </a:lnTo>
                  <a:lnTo>
                    <a:pt x="10056076" y="861428"/>
                  </a:lnTo>
                  <a:lnTo>
                    <a:pt x="10054958" y="860958"/>
                  </a:lnTo>
                  <a:lnTo>
                    <a:pt x="10052329" y="860958"/>
                  </a:lnTo>
                  <a:lnTo>
                    <a:pt x="10051199" y="861428"/>
                  </a:lnTo>
                  <a:lnTo>
                    <a:pt x="10049345" y="863282"/>
                  </a:lnTo>
                  <a:lnTo>
                    <a:pt x="10048875" y="864412"/>
                  </a:lnTo>
                  <a:lnTo>
                    <a:pt x="10048875" y="867041"/>
                  </a:lnTo>
                  <a:lnTo>
                    <a:pt x="10049345" y="868159"/>
                  </a:lnTo>
                  <a:lnTo>
                    <a:pt x="10051199" y="870026"/>
                  </a:lnTo>
                  <a:lnTo>
                    <a:pt x="10052329" y="870483"/>
                  </a:lnTo>
                  <a:lnTo>
                    <a:pt x="10054958" y="870483"/>
                  </a:lnTo>
                  <a:lnTo>
                    <a:pt x="10056076" y="870026"/>
                  </a:lnTo>
                  <a:lnTo>
                    <a:pt x="10057943" y="868159"/>
                  </a:lnTo>
                  <a:lnTo>
                    <a:pt x="10058400" y="867041"/>
                  </a:lnTo>
                  <a:lnTo>
                    <a:pt x="10058400" y="864412"/>
                  </a:lnTo>
                  <a:close/>
                </a:path>
                <a:path w="14820900" h="2592704">
                  <a:moveTo>
                    <a:pt x="10058400" y="3454"/>
                  </a:moveTo>
                  <a:lnTo>
                    <a:pt x="10057943" y="2336"/>
                  </a:lnTo>
                  <a:lnTo>
                    <a:pt x="10056076" y="469"/>
                  </a:lnTo>
                  <a:lnTo>
                    <a:pt x="10054958" y="0"/>
                  </a:lnTo>
                  <a:lnTo>
                    <a:pt x="10052329" y="0"/>
                  </a:lnTo>
                  <a:lnTo>
                    <a:pt x="10051199" y="469"/>
                  </a:lnTo>
                  <a:lnTo>
                    <a:pt x="10049345" y="2336"/>
                  </a:lnTo>
                  <a:lnTo>
                    <a:pt x="10048875" y="3454"/>
                  </a:lnTo>
                  <a:lnTo>
                    <a:pt x="10048875" y="6083"/>
                  </a:lnTo>
                  <a:lnTo>
                    <a:pt x="10049345" y="7200"/>
                  </a:lnTo>
                  <a:lnTo>
                    <a:pt x="10051199" y="9067"/>
                  </a:lnTo>
                  <a:lnTo>
                    <a:pt x="10052329" y="9525"/>
                  </a:lnTo>
                  <a:lnTo>
                    <a:pt x="10054958" y="9525"/>
                  </a:lnTo>
                  <a:lnTo>
                    <a:pt x="10056076" y="9067"/>
                  </a:lnTo>
                  <a:lnTo>
                    <a:pt x="10057943" y="7200"/>
                  </a:lnTo>
                  <a:lnTo>
                    <a:pt x="10058400" y="6083"/>
                  </a:lnTo>
                  <a:lnTo>
                    <a:pt x="10058400" y="3454"/>
                  </a:lnTo>
                  <a:close/>
                </a:path>
                <a:path w="14820900" h="2592704">
                  <a:moveTo>
                    <a:pt x="10106025" y="2586317"/>
                  </a:moveTo>
                  <a:lnTo>
                    <a:pt x="10105568" y="2585199"/>
                  </a:lnTo>
                  <a:lnTo>
                    <a:pt x="10103701" y="2583332"/>
                  </a:lnTo>
                  <a:lnTo>
                    <a:pt x="10102583" y="2582862"/>
                  </a:lnTo>
                  <a:lnTo>
                    <a:pt x="10099954" y="2582862"/>
                  </a:lnTo>
                  <a:lnTo>
                    <a:pt x="10098824" y="2583332"/>
                  </a:lnTo>
                  <a:lnTo>
                    <a:pt x="10096970" y="2585199"/>
                  </a:lnTo>
                  <a:lnTo>
                    <a:pt x="10096500" y="2586317"/>
                  </a:lnTo>
                  <a:lnTo>
                    <a:pt x="10096500" y="2588945"/>
                  </a:lnTo>
                  <a:lnTo>
                    <a:pt x="10096970" y="2590063"/>
                  </a:lnTo>
                  <a:lnTo>
                    <a:pt x="10098824" y="2591930"/>
                  </a:lnTo>
                  <a:lnTo>
                    <a:pt x="10099954" y="2592387"/>
                  </a:lnTo>
                  <a:lnTo>
                    <a:pt x="10102583" y="2592387"/>
                  </a:lnTo>
                  <a:lnTo>
                    <a:pt x="10103701" y="2591930"/>
                  </a:lnTo>
                  <a:lnTo>
                    <a:pt x="10105568" y="2590063"/>
                  </a:lnTo>
                  <a:lnTo>
                    <a:pt x="10106025" y="2588945"/>
                  </a:lnTo>
                  <a:lnTo>
                    <a:pt x="10106025" y="2586317"/>
                  </a:lnTo>
                  <a:close/>
                </a:path>
                <a:path w="14820900" h="2592704">
                  <a:moveTo>
                    <a:pt x="10106025" y="1725358"/>
                  </a:moveTo>
                  <a:lnTo>
                    <a:pt x="10105568" y="1724240"/>
                  </a:lnTo>
                  <a:lnTo>
                    <a:pt x="10103701" y="1722374"/>
                  </a:lnTo>
                  <a:lnTo>
                    <a:pt x="10102583" y="1721916"/>
                  </a:lnTo>
                  <a:lnTo>
                    <a:pt x="10099954" y="1721916"/>
                  </a:lnTo>
                  <a:lnTo>
                    <a:pt x="10098824" y="1722374"/>
                  </a:lnTo>
                  <a:lnTo>
                    <a:pt x="10096970" y="1724240"/>
                  </a:lnTo>
                  <a:lnTo>
                    <a:pt x="10096500" y="1725358"/>
                  </a:lnTo>
                  <a:lnTo>
                    <a:pt x="10096500" y="1727987"/>
                  </a:lnTo>
                  <a:lnTo>
                    <a:pt x="10096970" y="1729117"/>
                  </a:lnTo>
                  <a:lnTo>
                    <a:pt x="10098824" y="1730971"/>
                  </a:lnTo>
                  <a:lnTo>
                    <a:pt x="10099954" y="1731441"/>
                  </a:lnTo>
                  <a:lnTo>
                    <a:pt x="10102583" y="1731441"/>
                  </a:lnTo>
                  <a:lnTo>
                    <a:pt x="10103701" y="1730971"/>
                  </a:lnTo>
                  <a:lnTo>
                    <a:pt x="10105568" y="1729117"/>
                  </a:lnTo>
                  <a:lnTo>
                    <a:pt x="10106025" y="1727987"/>
                  </a:lnTo>
                  <a:lnTo>
                    <a:pt x="10106025" y="1725358"/>
                  </a:lnTo>
                  <a:close/>
                </a:path>
                <a:path w="14820900" h="2592704">
                  <a:moveTo>
                    <a:pt x="10106025" y="864412"/>
                  </a:moveTo>
                  <a:lnTo>
                    <a:pt x="10105568" y="863282"/>
                  </a:lnTo>
                  <a:lnTo>
                    <a:pt x="10103701" y="861428"/>
                  </a:lnTo>
                  <a:lnTo>
                    <a:pt x="10102583" y="860958"/>
                  </a:lnTo>
                  <a:lnTo>
                    <a:pt x="10099954" y="860958"/>
                  </a:lnTo>
                  <a:lnTo>
                    <a:pt x="10098824" y="861428"/>
                  </a:lnTo>
                  <a:lnTo>
                    <a:pt x="10096970" y="863282"/>
                  </a:lnTo>
                  <a:lnTo>
                    <a:pt x="10096500" y="864412"/>
                  </a:lnTo>
                  <a:lnTo>
                    <a:pt x="10096500" y="867041"/>
                  </a:lnTo>
                  <a:lnTo>
                    <a:pt x="10096970" y="868159"/>
                  </a:lnTo>
                  <a:lnTo>
                    <a:pt x="10098824" y="870026"/>
                  </a:lnTo>
                  <a:lnTo>
                    <a:pt x="10099954" y="870483"/>
                  </a:lnTo>
                  <a:lnTo>
                    <a:pt x="10102583" y="870483"/>
                  </a:lnTo>
                  <a:lnTo>
                    <a:pt x="10103701" y="870026"/>
                  </a:lnTo>
                  <a:lnTo>
                    <a:pt x="10105568" y="868159"/>
                  </a:lnTo>
                  <a:lnTo>
                    <a:pt x="10106025" y="867041"/>
                  </a:lnTo>
                  <a:lnTo>
                    <a:pt x="10106025" y="864412"/>
                  </a:lnTo>
                  <a:close/>
                </a:path>
                <a:path w="14820900" h="2592704">
                  <a:moveTo>
                    <a:pt x="10106025" y="3454"/>
                  </a:moveTo>
                  <a:lnTo>
                    <a:pt x="10105568" y="2336"/>
                  </a:lnTo>
                  <a:lnTo>
                    <a:pt x="10103701" y="469"/>
                  </a:lnTo>
                  <a:lnTo>
                    <a:pt x="10102583" y="0"/>
                  </a:lnTo>
                  <a:lnTo>
                    <a:pt x="10099954" y="0"/>
                  </a:lnTo>
                  <a:lnTo>
                    <a:pt x="10098824" y="469"/>
                  </a:lnTo>
                  <a:lnTo>
                    <a:pt x="10096970" y="2336"/>
                  </a:lnTo>
                  <a:lnTo>
                    <a:pt x="10096500" y="3454"/>
                  </a:lnTo>
                  <a:lnTo>
                    <a:pt x="10096500" y="6083"/>
                  </a:lnTo>
                  <a:lnTo>
                    <a:pt x="10096970" y="7200"/>
                  </a:lnTo>
                  <a:lnTo>
                    <a:pt x="10098824" y="9067"/>
                  </a:lnTo>
                  <a:lnTo>
                    <a:pt x="10099954" y="9525"/>
                  </a:lnTo>
                  <a:lnTo>
                    <a:pt x="10102583" y="9525"/>
                  </a:lnTo>
                  <a:lnTo>
                    <a:pt x="10103701" y="9067"/>
                  </a:lnTo>
                  <a:lnTo>
                    <a:pt x="10105568" y="7200"/>
                  </a:lnTo>
                  <a:lnTo>
                    <a:pt x="10106025" y="6083"/>
                  </a:lnTo>
                  <a:lnTo>
                    <a:pt x="10106025" y="3454"/>
                  </a:lnTo>
                  <a:close/>
                </a:path>
                <a:path w="14820900" h="2592704">
                  <a:moveTo>
                    <a:pt x="10153650" y="2586317"/>
                  </a:moveTo>
                  <a:lnTo>
                    <a:pt x="10153193" y="2585199"/>
                  </a:lnTo>
                  <a:lnTo>
                    <a:pt x="10151326" y="2583332"/>
                  </a:lnTo>
                  <a:lnTo>
                    <a:pt x="10150208" y="2582862"/>
                  </a:lnTo>
                  <a:lnTo>
                    <a:pt x="10147579" y="2582862"/>
                  </a:lnTo>
                  <a:lnTo>
                    <a:pt x="10146449" y="2583332"/>
                  </a:lnTo>
                  <a:lnTo>
                    <a:pt x="10144595" y="2585199"/>
                  </a:lnTo>
                  <a:lnTo>
                    <a:pt x="10144125" y="2586317"/>
                  </a:lnTo>
                  <a:lnTo>
                    <a:pt x="10144125" y="2588945"/>
                  </a:lnTo>
                  <a:lnTo>
                    <a:pt x="10144595" y="2590063"/>
                  </a:lnTo>
                  <a:lnTo>
                    <a:pt x="10146449" y="2591930"/>
                  </a:lnTo>
                  <a:lnTo>
                    <a:pt x="10147579" y="2592387"/>
                  </a:lnTo>
                  <a:lnTo>
                    <a:pt x="10150208" y="2592387"/>
                  </a:lnTo>
                  <a:lnTo>
                    <a:pt x="10151326" y="2591930"/>
                  </a:lnTo>
                  <a:lnTo>
                    <a:pt x="10153193" y="2590063"/>
                  </a:lnTo>
                  <a:lnTo>
                    <a:pt x="10153650" y="2588945"/>
                  </a:lnTo>
                  <a:lnTo>
                    <a:pt x="10153650" y="2586317"/>
                  </a:lnTo>
                  <a:close/>
                </a:path>
                <a:path w="14820900" h="2592704">
                  <a:moveTo>
                    <a:pt x="10153650" y="1725358"/>
                  </a:moveTo>
                  <a:lnTo>
                    <a:pt x="10153193" y="1724240"/>
                  </a:lnTo>
                  <a:lnTo>
                    <a:pt x="10151326" y="1722374"/>
                  </a:lnTo>
                  <a:lnTo>
                    <a:pt x="10150208" y="1721916"/>
                  </a:lnTo>
                  <a:lnTo>
                    <a:pt x="10147579" y="1721916"/>
                  </a:lnTo>
                  <a:lnTo>
                    <a:pt x="10146449" y="1722374"/>
                  </a:lnTo>
                  <a:lnTo>
                    <a:pt x="10144595" y="1724240"/>
                  </a:lnTo>
                  <a:lnTo>
                    <a:pt x="10144125" y="1725358"/>
                  </a:lnTo>
                  <a:lnTo>
                    <a:pt x="10144125" y="1727987"/>
                  </a:lnTo>
                  <a:lnTo>
                    <a:pt x="10144595" y="1729117"/>
                  </a:lnTo>
                  <a:lnTo>
                    <a:pt x="10146449" y="1730971"/>
                  </a:lnTo>
                  <a:lnTo>
                    <a:pt x="10147579" y="1731441"/>
                  </a:lnTo>
                  <a:lnTo>
                    <a:pt x="10150208" y="1731441"/>
                  </a:lnTo>
                  <a:lnTo>
                    <a:pt x="10151326" y="1730971"/>
                  </a:lnTo>
                  <a:lnTo>
                    <a:pt x="10153193" y="1729117"/>
                  </a:lnTo>
                  <a:lnTo>
                    <a:pt x="10153650" y="1727987"/>
                  </a:lnTo>
                  <a:lnTo>
                    <a:pt x="10153650" y="1725358"/>
                  </a:lnTo>
                  <a:close/>
                </a:path>
                <a:path w="14820900" h="2592704">
                  <a:moveTo>
                    <a:pt x="10153650" y="864412"/>
                  </a:moveTo>
                  <a:lnTo>
                    <a:pt x="10153193" y="863282"/>
                  </a:lnTo>
                  <a:lnTo>
                    <a:pt x="10151326" y="861428"/>
                  </a:lnTo>
                  <a:lnTo>
                    <a:pt x="10150208" y="860958"/>
                  </a:lnTo>
                  <a:lnTo>
                    <a:pt x="10147579" y="860958"/>
                  </a:lnTo>
                  <a:lnTo>
                    <a:pt x="10146449" y="861428"/>
                  </a:lnTo>
                  <a:lnTo>
                    <a:pt x="10144595" y="863282"/>
                  </a:lnTo>
                  <a:lnTo>
                    <a:pt x="10144125" y="864412"/>
                  </a:lnTo>
                  <a:lnTo>
                    <a:pt x="10144125" y="867041"/>
                  </a:lnTo>
                  <a:lnTo>
                    <a:pt x="10144595" y="868159"/>
                  </a:lnTo>
                  <a:lnTo>
                    <a:pt x="10146449" y="870026"/>
                  </a:lnTo>
                  <a:lnTo>
                    <a:pt x="10147579" y="870483"/>
                  </a:lnTo>
                  <a:lnTo>
                    <a:pt x="10150208" y="870483"/>
                  </a:lnTo>
                  <a:lnTo>
                    <a:pt x="10151326" y="870026"/>
                  </a:lnTo>
                  <a:lnTo>
                    <a:pt x="10153193" y="868159"/>
                  </a:lnTo>
                  <a:lnTo>
                    <a:pt x="10153650" y="867041"/>
                  </a:lnTo>
                  <a:lnTo>
                    <a:pt x="10153650" y="864412"/>
                  </a:lnTo>
                  <a:close/>
                </a:path>
                <a:path w="14820900" h="2592704">
                  <a:moveTo>
                    <a:pt x="10153650" y="3454"/>
                  </a:moveTo>
                  <a:lnTo>
                    <a:pt x="10153193" y="2336"/>
                  </a:lnTo>
                  <a:lnTo>
                    <a:pt x="10151326" y="469"/>
                  </a:lnTo>
                  <a:lnTo>
                    <a:pt x="10150208" y="0"/>
                  </a:lnTo>
                  <a:lnTo>
                    <a:pt x="10147579" y="0"/>
                  </a:lnTo>
                  <a:lnTo>
                    <a:pt x="10146449" y="469"/>
                  </a:lnTo>
                  <a:lnTo>
                    <a:pt x="10144595" y="2336"/>
                  </a:lnTo>
                  <a:lnTo>
                    <a:pt x="10144125" y="3454"/>
                  </a:lnTo>
                  <a:lnTo>
                    <a:pt x="10144125" y="6083"/>
                  </a:lnTo>
                  <a:lnTo>
                    <a:pt x="10144595" y="7200"/>
                  </a:lnTo>
                  <a:lnTo>
                    <a:pt x="10146449" y="9067"/>
                  </a:lnTo>
                  <a:lnTo>
                    <a:pt x="10147579" y="9525"/>
                  </a:lnTo>
                  <a:lnTo>
                    <a:pt x="10150208" y="9525"/>
                  </a:lnTo>
                  <a:lnTo>
                    <a:pt x="10151326" y="9067"/>
                  </a:lnTo>
                  <a:lnTo>
                    <a:pt x="10153193" y="7200"/>
                  </a:lnTo>
                  <a:lnTo>
                    <a:pt x="10153650" y="6083"/>
                  </a:lnTo>
                  <a:lnTo>
                    <a:pt x="10153650" y="3454"/>
                  </a:lnTo>
                  <a:close/>
                </a:path>
                <a:path w="14820900" h="2592704">
                  <a:moveTo>
                    <a:pt x="10201275" y="2586317"/>
                  </a:moveTo>
                  <a:lnTo>
                    <a:pt x="10200818" y="2585199"/>
                  </a:lnTo>
                  <a:lnTo>
                    <a:pt x="10198951" y="2583332"/>
                  </a:lnTo>
                  <a:lnTo>
                    <a:pt x="10197833" y="2582862"/>
                  </a:lnTo>
                  <a:lnTo>
                    <a:pt x="10195204" y="2582862"/>
                  </a:lnTo>
                  <a:lnTo>
                    <a:pt x="10194074" y="2583332"/>
                  </a:lnTo>
                  <a:lnTo>
                    <a:pt x="10192220" y="2585199"/>
                  </a:lnTo>
                  <a:lnTo>
                    <a:pt x="10191750" y="2586317"/>
                  </a:lnTo>
                  <a:lnTo>
                    <a:pt x="10191750" y="2588945"/>
                  </a:lnTo>
                  <a:lnTo>
                    <a:pt x="10192220" y="2590063"/>
                  </a:lnTo>
                  <a:lnTo>
                    <a:pt x="10194074" y="2591930"/>
                  </a:lnTo>
                  <a:lnTo>
                    <a:pt x="10195204" y="2592387"/>
                  </a:lnTo>
                  <a:lnTo>
                    <a:pt x="10197833" y="2592387"/>
                  </a:lnTo>
                  <a:lnTo>
                    <a:pt x="10198951" y="2591930"/>
                  </a:lnTo>
                  <a:lnTo>
                    <a:pt x="10200818" y="2590063"/>
                  </a:lnTo>
                  <a:lnTo>
                    <a:pt x="10201275" y="2588945"/>
                  </a:lnTo>
                  <a:lnTo>
                    <a:pt x="10201275" y="2586317"/>
                  </a:lnTo>
                  <a:close/>
                </a:path>
                <a:path w="14820900" h="2592704">
                  <a:moveTo>
                    <a:pt x="10201275" y="1725358"/>
                  </a:moveTo>
                  <a:lnTo>
                    <a:pt x="10200818" y="1724240"/>
                  </a:lnTo>
                  <a:lnTo>
                    <a:pt x="10198951" y="1722374"/>
                  </a:lnTo>
                  <a:lnTo>
                    <a:pt x="10197833" y="1721916"/>
                  </a:lnTo>
                  <a:lnTo>
                    <a:pt x="10195204" y="1721916"/>
                  </a:lnTo>
                  <a:lnTo>
                    <a:pt x="10194074" y="1722374"/>
                  </a:lnTo>
                  <a:lnTo>
                    <a:pt x="10192220" y="1724240"/>
                  </a:lnTo>
                  <a:lnTo>
                    <a:pt x="10191750" y="1725358"/>
                  </a:lnTo>
                  <a:lnTo>
                    <a:pt x="10191750" y="1727987"/>
                  </a:lnTo>
                  <a:lnTo>
                    <a:pt x="10192220" y="1729117"/>
                  </a:lnTo>
                  <a:lnTo>
                    <a:pt x="10194074" y="1730971"/>
                  </a:lnTo>
                  <a:lnTo>
                    <a:pt x="10195204" y="1731441"/>
                  </a:lnTo>
                  <a:lnTo>
                    <a:pt x="10197833" y="1731441"/>
                  </a:lnTo>
                  <a:lnTo>
                    <a:pt x="10198951" y="1730971"/>
                  </a:lnTo>
                  <a:lnTo>
                    <a:pt x="10200818" y="1729117"/>
                  </a:lnTo>
                  <a:lnTo>
                    <a:pt x="10201275" y="1727987"/>
                  </a:lnTo>
                  <a:lnTo>
                    <a:pt x="10201275" y="1725358"/>
                  </a:lnTo>
                  <a:close/>
                </a:path>
                <a:path w="14820900" h="2592704">
                  <a:moveTo>
                    <a:pt x="10201275" y="864412"/>
                  </a:moveTo>
                  <a:lnTo>
                    <a:pt x="10200818" y="863282"/>
                  </a:lnTo>
                  <a:lnTo>
                    <a:pt x="10198951" y="861428"/>
                  </a:lnTo>
                  <a:lnTo>
                    <a:pt x="10197833" y="860958"/>
                  </a:lnTo>
                  <a:lnTo>
                    <a:pt x="10195204" y="860958"/>
                  </a:lnTo>
                  <a:lnTo>
                    <a:pt x="10194074" y="861428"/>
                  </a:lnTo>
                  <a:lnTo>
                    <a:pt x="10192220" y="863282"/>
                  </a:lnTo>
                  <a:lnTo>
                    <a:pt x="10191750" y="864412"/>
                  </a:lnTo>
                  <a:lnTo>
                    <a:pt x="10191750" y="867041"/>
                  </a:lnTo>
                  <a:lnTo>
                    <a:pt x="10192220" y="868159"/>
                  </a:lnTo>
                  <a:lnTo>
                    <a:pt x="10194074" y="870026"/>
                  </a:lnTo>
                  <a:lnTo>
                    <a:pt x="10195204" y="870483"/>
                  </a:lnTo>
                  <a:lnTo>
                    <a:pt x="10197833" y="870483"/>
                  </a:lnTo>
                  <a:lnTo>
                    <a:pt x="10198951" y="870026"/>
                  </a:lnTo>
                  <a:lnTo>
                    <a:pt x="10200818" y="868159"/>
                  </a:lnTo>
                  <a:lnTo>
                    <a:pt x="10201275" y="867041"/>
                  </a:lnTo>
                  <a:lnTo>
                    <a:pt x="10201275" y="864412"/>
                  </a:lnTo>
                  <a:close/>
                </a:path>
                <a:path w="14820900" h="2592704">
                  <a:moveTo>
                    <a:pt x="10201275" y="3454"/>
                  </a:moveTo>
                  <a:lnTo>
                    <a:pt x="10200818" y="2336"/>
                  </a:lnTo>
                  <a:lnTo>
                    <a:pt x="10198951" y="469"/>
                  </a:lnTo>
                  <a:lnTo>
                    <a:pt x="10197833" y="0"/>
                  </a:lnTo>
                  <a:lnTo>
                    <a:pt x="10195204" y="0"/>
                  </a:lnTo>
                  <a:lnTo>
                    <a:pt x="10194074" y="469"/>
                  </a:lnTo>
                  <a:lnTo>
                    <a:pt x="10192220" y="2336"/>
                  </a:lnTo>
                  <a:lnTo>
                    <a:pt x="10191750" y="3454"/>
                  </a:lnTo>
                  <a:lnTo>
                    <a:pt x="10191750" y="6083"/>
                  </a:lnTo>
                  <a:lnTo>
                    <a:pt x="10192220" y="7200"/>
                  </a:lnTo>
                  <a:lnTo>
                    <a:pt x="10194074" y="9067"/>
                  </a:lnTo>
                  <a:lnTo>
                    <a:pt x="10195204" y="9525"/>
                  </a:lnTo>
                  <a:lnTo>
                    <a:pt x="10197833" y="9525"/>
                  </a:lnTo>
                  <a:lnTo>
                    <a:pt x="10198951" y="9067"/>
                  </a:lnTo>
                  <a:lnTo>
                    <a:pt x="10200818" y="7200"/>
                  </a:lnTo>
                  <a:lnTo>
                    <a:pt x="10201275" y="6083"/>
                  </a:lnTo>
                  <a:lnTo>
                    <a:pt x="10201275" y="3454"/>
                  </a:lnTo>
                  <a:close/>
                </a:path>
                <a:path w="14820900" h="2592704">
                  <a:moveTo>
                    <a:pt x="10248900" y="2586317"/>
                  </a:moveTo>
                  <a:lnTo>
                    <a:pt x="10248443" y="2585199"/>
                  </a:lnTo>
                  <a:lnTo>
                    <a:pt x="10246576" y="2583332"/>
                  </a:lnTo>
                  <a:lnTo>
                    <a:pt x="10245458" y="2582862"/>
                  </a:lnTo>
                  <a:lnTo>
                    <a:pt x="10242829" y="2582862"/>
                  </a:lnTo>
                  <a:lnTo>
                    <a:pt x="10241699" y="2583332"/>
                  </a:lnTo>
                  <a:lnTo>
                    <a:pt x="10239845" y="2585199"/>
                  </a:lnTo>
                  <a:lnTo>
                    <a:pt x="10239375" y="2586317"/>
                  </a:lnTo>
                  <a:lnTo>
                    <a:pt x="10239375" y="2588945"/>
                  </a:lnTo>
                  <a:lnTo>
                    <a:pt x="10239845" y="2590063"/>
                  </a:lnTo>
                  <a:lnTo>
                    <a:pt x="10241699" y="2591930"/>
                  </a:lnTo>
                  <a:lnTo>
                    <a:pt x="10242829" y="2592387"/>
                  </a:lnTo>
                  <a:lnTo>
                    <a:pt x="10245458" y="2592387"/>
                  </a:lnTo>
                  <a:lnTo>
                    <a:pt x="10246576" y="2591930"/>
                  </a:lnTo>
                  <a:lnTo>
                    <a:pt x="10248443" y="2590063"/>
                  </a:lnTo>
                  <a:lnTo>
                    <a:pt x="10248900" y="2588945"/>
                  </a:lnTo>
                  <a:lnTo>
                    <a:pt x="10248900" y="2586317"/>
                  </a:lnTo>
                  <a:close/>
                </a:path>
                <a:path w="14820900" h="2592704">
                  <a:moveTo>
                    <a:pt x="10248900" y="1725358"/>
                  </a:moveTo>
                  <a:lnTo>
                    <a:pt x="10248443" y="1724240"/>
                  </a:lnTo>
                  <a:lnTo>
                    <a:pt x="10246576" y="1722374"/>
                  </a:lnTo>
                  <a:lnTo>
                    <a:pt x="10245458" y="1721916"/>
                  </a:lnTo>
                  <a:lnTo>
                    <a:pt x="10242829" y="1721916"/>
                  </a:lnTo>
                  <a:lnTo>
                    <a:pt x="10241699" y="1722374"/>
                  </a:lnTo>
                  <a:lnTo>
                    <a:pt x="10239845" y="1724240"/>
                  </a:lnTo>
                  <a:lnTo>
                    <a:pt x="10239375" y="1725358"/>
                  </a:lnTo>
                  <a:lnTo>
                    <a:pt x="10239375" y="1727987"/>
                  </a:lnTo>
                  <a:lnTo>
                    <a:pt x="10239845" y="1729117"/>
                  </a:lnTo>
                  <a:lnTo>
                    <a:pt x="10241699" y="1730971"/>
                  </a:lnTo>
                  <a:lnTo>
                    <a:pt x="10242829" y="1731441"/>
                  </a:lnTo>
                  <a:lnTo>
                    <a:pt x="10245458" y="1731441"/>
                  </a:lnTo>
                  <a:lnTo>
                    <a:pt x="10246576" y="1730971"/>
                  </a:lnTo>
                  <a:lnTo>
                    <a:pt x="10248443" y="1729117"/>
                  </a:lnTo>
                  <a:lnTo>
                    <a:pt x="10248900" y="1727987"/>
                  </a:lnTo>
                  <a:lnTo>
                    <a:pt x="10248900" y="1725358"/>
                  </a:lnTo>
                  <a:close/>
                </a:path>
                <a:path w="14820900" h="2592704">
                  <a:moveTo>
                    <a:pt x="10248900" y="864412"/>
                  </a:moveTo>
                  <a:lnTo>
                    <a:pt x="10248443" y="863282"/>
                  </a:lnTo>
                  <a:lnTo>
                    <a:pt x="10246576" y="861428"/>
                  </a:lnTo>
                  <a:lnTo>
                    <a:pt x="10245458" y="860958"/>
                  </a:lnTo>
                  <a:lnTo>
                    <a:pt x="10242829" y="860958"/>
                  </a:lnTo>
                  <a:lnTo>
                    <a:pt x="10241699" y="861428"/>
                  </a:lnTo>
                  <a:lnTo>
                    <a:pt x="10239845" y="863282"/>
                  </a:lnTo>
                  <a:lnTo>
                    <a:pt x="10239375" y="864412"/>
                  </a:lnTo>
                  <a:lnTo>
                    <a:pt x="10239375" y="867041"/>
                  </a:lnTo>
                  <a:lnTo>
                    <a:pt x="10239845" y="868159"/>
                  </a:lnTo>
                  <a:lnTo>
                    <a:pt x="10241699" y="870026"/>
                  </a:lnTo>
                  <a:lnTo>
                    <a:pt x="10242829" y="870483"/>
                  </a:lnTo>
                  <a:lnTo>
                    <a:pt x="10245458" y="870483"/>
                  </a:lnTo>
                  <a:lnTo>
                    <a:pt x="10246576" y="870026"/>
                  </a:lnTo>
                  <a:lnTo>
                    <a:pt x="10248443" y="868159"/>
                  </a:lnTo>
                  <a:lnTo>
                    <a:pt x="10248900" y="867041"/>
                  </a:lnTo>
                  <a:lnTo>
                    <a:pt x="10248900" y="864412"/>
                  </a:lnTo>
                  <a:close/>
                </a:path>
                <a:path w="14820900" h="2592704">
                  <a:moveTo>
                    <a:pt x="10248900" y="3454"/>
                  </a:moveTo>
                  <a:lnTo>
                    <a:pt x="10248443" y="2336"/>
                  </a:lnTo>
                  <a:lnTo>
                    <a:pt x="10246576" y="469"/>
                  </a:lnTo>
                  <a:lnTo>
                    <a:pt x="10245458" y="0"/>
                  </a:lnTo>
                  <a:lnTo>
                    <a:pt x="10242829" y="0"/>
                  </a:lnTo>
                  <a:lnTo>
                    <a:pt x="10241699" y="469"/>
                  </a:lnTo>
                  <a:lnTo>
                    <a:pt x="10239845" y="2336"/>
                  </a:lnTo>
                  <a:lnTo>
                    <a:pt x="10239375" y="3454"/>
                  </a:lnTo>
                  <a:lnTo>
                    <a:pt x="10239375" y="6083"/>
                  </a:lnTo>
                  <a:lnTo>
                    <a:pt x="10239845" y="7200"/>
                  </a:lnTo>
                  <a:lnTo>
                    <a:pt x="10241699" y="9067"/>
                  </a:lnTo>
                  <a:lnTo>
                    <a:pt x="10242829" y="9525"/>
                  </a:lnTo>
                  <a:lnTo>
                    <a:pt x="10245458" y="9525"/>
                  </a:lnTo>
                  <a:lnTo>
                    <a:pt x="10246576" y="9067"/>
                  </a:lnTo>
                  <a:lnTo>
                    <a:pt x="10248443" y="7200"/>
                  </a:lnTo>
                  <a:lnTo>
                    <a:pt x="10248900" y="6083"/>
                  </a:lnTo>
                  <a:lnTo>
                    <a:pt x="10248900" y="3454"/>
                  </a:lnTo>
                  <a:close/>
                </a:path>
                <a:path w="14820900" h="2592704">
                  <a:moveTo>
                    <a:pt x="10296525" y="2586317"/>
                  </a:moveTo>
                  <a:lnTo>
                    <a:pt x="10296068" y="2585199"/>
                  </a:lnTo>
                  <a:lnTo>
                    <a:pt x="10294201" y="2583332"/>
                  </a:lnTo>
                  <a:lnTo>
                    <a:pt x="10293083" y="2582862"/>
                  </a:lnTo>
                  <a:lnTo>
                    <a:pt x="10290454" y="2582862"/>
                  </a:lnTo>
                  <a:lnTo>
                    <a:pt x="10289324" y="2583332"/>
                  </a:lnTo>
                  <a:lnTo>
                    <a:pt x="10287470" y="2585199"/>
                  </a:lnTo>
                  <a:lnTo>
                    <a:pt x="10287000" y="2586317"/>
                  </a:lnTo>
                  <a:lnTo>
                    <a:pt x="10287000" y="2588945"/>
                  </a:lnTo>
                  <a:lnTo>
                    <a:pt x="10287470" y="2590063"/>
                  </a:lnTo>
                  <a:lnTo>
                    <a:pt x="10289324" y="2591930"/>
                  </a:lnTo>
                  <a:lnTo>
                    <a:pt x="10290454" y="2592387"/>
                  </a:lnTo>
                  <a:lnTo>
                    <a:pt x="10293083" y="2592387"/>
                  </a:lnTo>
                  <a:lnTo>
                    <a:pt x="10294201" y="2591930"/>
                  </a:lnTo>
                  <a:lnTo>
                    <a:pt x="10296068" y="2590063"/>
                  </a:lnTo>
                  <a:lnTo>
                    <a:pt x="10296525" y="2588945"/>
                  </a:lnTo>
                  <a:lnTo>
                    <a:pt x="10296525" y="2586317"/>
                  </a:lnTo>
                  <a:close/>
                </a:path>
                <a:path w="14820900" h="2592704">
                  <a:moveTo>
                    <a:pt x="10296525" y="1725358"/>
                  </a:moveTo>
                  <a:lnTo>
                    <a:pt x="10296068" y="1724240"/>
                  </a:lnTo>
                  <a:lnTo>
                    <a:pt x="10294201" y="1722374"/>
                  </a:lnTo>
                  <a:lnTo>
                    <a:pt x="10293083" y="1721916"/>
                  </a:lnTo>
                  <a:lnTo>
                    <a:pt x="10290454" y="1721916"/>
                  </a:lnTo>
                  <a:lnTo>
                    <a:pt x="10289324" y="1722374"/>
                  </a:lnTo>
                  <a:lnTo>
                    <a:pt x="10287470" y="1724240"/>
                  </a:lnTo>
                  <a:lnTo>
                    <a:pt x="10287000" y="1725358"/>
                  </a:lnTo>
                  <a:lnTo>
                    <a:pt x="10287000" y="1727987"/>
                  </a:lnTo>
                  <a:lnTo>
                    <a:pt x="10287470" y="1729117"/>
                  </a:lnTo>
                  <a:lnTo>
                    <a:pt x="10289324" y="1730971"/>
                  </a:lnTo>
                  <a:lnTo>
                    <a:pt x="10290454" y="1731441"/>
                  </a:lnTo>
                  <a:lnTo>
                    <a:pt x="10293083" y="1731441"/>
                  </a:lnTo>
                  <a:lnTo>
                    <a:pt x="10294201" y="1730971"/>
                  </a:lnTo>
                  <a:lnTo>
                    <a:pt x="10296068" y="1729117"/>
                  </a:lnTo>
                  <a:lnTo>
                    <a:pt x="10296525" y="1727987"/>
                  </a:lnTo>
                  <a:lnTo>
                    <a:pt x="10296525" y="1725358"/>
                  </a:lnTo>
                  <a:close/>
                </a:path>
                <a:path w="14820900" h="2592704">
                  <a:moveTo>
                    <a:pt x="10296525" y="864412"/>
                  </a:moveTo>
                  <a:lnTo>
                    <a:pt x="10296068" y="863282"/>
                  </a:lnTo>
                  <a:lnTo>
                    <a:pt x="10294201" y="861428"/>
                  </a:lnTo>
                  <a:lnTo>
                    <a:pt x="10293083" y="860958"/>
                  </a:lnTo>
                  <a:lnTo>
                    <a:pt x="10290454" y="860958"/>
                  </a:lnTo>
                  <a:lnTo>
                    <a:pt x="10289324" y="861428"/>
                  </a:lnTo>
                  <a:lnTo>
                    <a:pt x="10287470" y="863282"/>
                  </a:lnTo>
                  <a:lnTo>
                    <a:pt x="10287000" y="864412"/>
                  </a:lnTo>
                  <a:lnTo>
                    <a:pt x="10287000" y="867041"/>
                  </a:lnTo>
                  <a:lnTo>
                    <a:pt x="10287470" y="868159"/>
                  </a:lnTo>
                  <a:lnTo>
                    <a:pt x="10289324" y="870026"/>
                  </a:lnTo>
                  <a:lnTo>
                    <a:pt x="10290454" y="870483"/>
                  </a:lnTo>
                  <a:lnTo>
                    <a:pt x="10293083" y="870483"/>
                  </a:lnTo>
                  <a:lnTo>
                    <a:pt x="10294201" y="870026"/>
                  </a:lnTo>
                  <a:lnTo>
                    <a:pt x="10296068" y="868159"/>
                  </a:lnTo>
                  <a:lnTo>
                    <a:pt x="10296525" y="867041"/>
                  </a:lnTo>
                  <a:lnTo>
                    <a:pt x="10296525" y="864412"/>
                  </a:lnTo>
                  <a:close/>
                </a:path>
                <a:path w="14820900" h="2592704">
                  <a:moveTo>
                    <a:pt x="10296525" y="3454"/>
                  </a:moveTo>
                  <a:lnTo>
                    <a:pt x="10296068" y="2336"/>
                  </a:lnTo>
                  <a:lnTo>
                    <a:pt x="10294201" y="469"/>
                  </a:lnTo>
                  <a:lnTo>
                    <a:pt x="10293083" y="0"/>
                  </a:lnTo>
                  <a:lnTo>
                    <a:pt x="10290454" y="0"/>
                  </a:lnTo>
                  <a:lnTo>
                    <a:pt x="10289324" y="469"/>
                  </a:lnTo>
                  <a:lnTo>
                    <a:pt x="10287470" y="2336"/>
                  </a:lnTo>
                  <a:lnTo>
                    <a:pt x="10287000" y="3454"/>
                  </a:lnTo>
                  <a:lnTo>
                    <a:pt x="10287000" y="6083"/>
                  </a:lnTo>
                  <a:lnTo>
                    <a:pt x="10287470" y="7200"/>
                  </a:lnTo>
                  <a:lnTo>
                    <a:pt x="10289324" y="9067"/>
                  </a:lnTo>
                  <a:lnTo>
                    <a:pt x="10290454" y="9525"/>
                  </a:lnTo>
                  <a:lnTo>
                    <a:pt x="10293083" y="9525"/>
                  </a:lnTo>
                  <a:lnTo>
                    <a:pt x="10294201" y="9067"/>
                  </a:lnTo>
                  <a:lnTo>
                    <a:pt x="10296068" y="7200"/>
                  </a:lnTo>
                  <a:lnTo>
                    <a:pt x="10296525" y="6083"/>
                  </a:lnTo>
                  <a:lnTo>
                    <a:pt x="10296525" y="3454"/>
                  </a:lnTo>
                  <a:close/>
                </a:path>
                <a:path w="14820900" h="2592704">
                  <a:moveTo>
                    <a:pt x="10344150" y="2586317"/>
                  </a:moveTo>
                  <a:lnTo>
                    <a:pt x="10343693" y="2585199"/>
                  </a:lnTo>
                  <a:lnTo>
                    <a:pt x="10341826" y="2583332"/>
                  </a:lnTo>
                  <a:lnTo>
                    <a:pt x="10340708" y="2582862"/>
                  </a:lnTo>
                  <a:lnTo>
                    <a:pt x="10338079" y="2582862"/>
                  </a:lnTo>
                  <a:lnTo>
                    <a:pt x="10336949" y="2583332"/>
                  </a:lnTo>
                  <a:lnTo>
                    <a:pt x="10335095" y="2585199"/>
                  </a:lnTo>
                  <a:lnTo>
                    <a:pt x="10334625" y="2586317"/>
                  </a:lnTo>
                  <a:lnTo>
                    <a:pt x="10334625" y="2588945"/>
                  </a:lnTo>
                  <a:lnTo>
                    <a:pt x="10335095" y="2590063"/>
                  </a:lnTo>
                  <a:lnTo>
                    <a:pt x="10336949" y="2591930"/>
                  </a:lnTo>
                  <a:lnTo>
                    <a:pt x="10338079" y="2592387"/>
                  </a:lnTo>
                  <a:lnTo>
                    <a:pt x="10340708" y="2592387"/>
                  </a:lnTo>
                  <a:lnTo>
                    <a:pt x="10341826" y="2591930"/>
                  </a:lnTo>
                  <a:lnTo>
                    <a:pt x="10343693" y="2590063"/>
                  </a:lnTo>
                  <a:lnTo>
                    <a:pt x="10344150" y="2588945"/>
                  </a:lnTo>
                  <a:lnTo>
                    <a:pt x="10344150" y="2586317"/>
                  </a:lnTo>
                  <a:close/>
                </a:path>
                <a:path w="14820900" h="2592704">
                  <a:moveTo>
                    <a:pt x="10344150" y="1725358"/>
                  </a:moveTo>
                  <a:lnTo>
                    <a:pt x="10343693" y="1724240"/>
                  </a:lnTo>
                  <a:lnTo>
                    <a:pt x="10341826" y="1722374"/>
                  </a:lnTo>
                  <a:lnTo>
                    <a:pt x="10340708" y="1721916"/>
                  </a:lnTo>
                  <a:lnTo>
                    <a:pt x="10338079" y="1721916"/>
                  </a:lnTo>
                  <a:lnTo>
                    <a:pt x="10336949" y="1722374"/>
                  </a:lnTo>
                  <a:lnTo>
                    <a:pt x="10335095" y="1724240"/>
                  </a:lnTo>
                  <a:lnTo>
                    <a:pt x="10334625" y="1725358"/>
                  </a:lnTo>
                  <a:lnTo>
                    <a:pt x="10334625" y="1727987"/>
                  </a:lnTo>
                  <a:lnTo>
                    <a:pt x="10335095" y="1729117"/>
                  </a:lnTo>
                  <a:lnTo>
                    <a:pt x="10336949" y="1730971"/>
                  </a:lnTo>
                  <a:lnTo>
                    <a:pt x="10338079" y="1731441"/>
                  </a:lnTo>
                  <a:lnTo>
                    <a:pt x="10340708" y="1731441"/>
                  </a:lnTo>
                  <a:lnTo>
                    <a:pt x="10341826" y="1730971"/>
                  </a:lnTo>
                  <a:lnTo>
                    <a:pt x="10343693" y="1729117"/>
                  </a:lnTo>
                  <a:lnTo>
                    <a:pt x="10344150" y="1727987"/>
                  </a:lnTo>
                  <a:lnTo>
                    <a:pt x="10344150" y="1725358"/>
                  </a:lnTo>
                  <a:close/>
                </a:path>
                <a:path w="14820900" h="2592704">
                  <a:moveTo>
                    <a:pt x="10344150" y="864412"/>
                  </a:moveTo>
                  <a:lnTo>
                    <a:pt x="10343693" y="863282"/>
                  </a:lnTo>
                  <a:lnTo>
                    <a:pt x="10341826" y="861428"/>
                  </a:lnTo>
                  <a:lnTo>
                    <a:pt x="10340708" y="860958"/>
                  </a:lnTo>
                  <a:lnTo>
                    <a:pt x="10338079" y="860958"/>
                  </a:lnTo>
                  <a:lnTo>
                    <a:pt x="10336949" y="861428"/>
                  </a:lnTo>
                  <a:lnTo>
                    <a:pt x="10335095" y="863282"/>
                  </a:lnTo>
                  <a:lnTo>
                    <a:pt x="10334625" y="864412"/>
                  </a:lnTo>
                  <a:lnTo>
                    <a:pt x="10334625" y="867041"/>
                  </a:lnTo>
                  <a:lnTo>
                    <a:pt x="10335095" y="868159"/>
                  </a:lnTo>
                  <a:lnTo>
                    <a:pt x="10336949" y="870026"/>
                  </a:lnTo>
                  <a:lnTo>
                    <a:pt x="10338079" y="870483"/>
                  </a:lnTo>
                  <a:lnTo>
                    <a:pt x="10340708" y="870483"/>
                  </a:lnTo>
                  <a:lnTo>
                    <a:pt x="10341826" y="870026"/>
                  </a:lnTo>
                  <a:lnTo>
                    <a:pt x="10343693" y="868159"/>
                  </a:lnTo>
                  <a:lnTo>
                    <a:pt x="10344150" y="867041"/>
                  </a:lnTo>
                  <a:lnTo>
                    <a:pt x="10344150" y="864412"/>
                  </a:lnTo>
                  <a:close/>
                </a:path>
                <a:path w="14820900" h="2592704">
                  <a:moveTo>
                    <a:pt x="10344150" y="3454"/>
                  </a:moveTo>
                  <a:lnTo>
                    <a:pt x="10343693" y="2336"/>
                  </a:lnTo>
                  <a:lnTo>
                    <a:pt x="10341826" y="469"/>
                  </a:lnTo>
                  <a:lnTo>
                    <a:pt x="10340708" y="0"/>
                  </a:lnTo>
                  <a:lnTo>
                    <a:pt x="10338079" y="0"/>
                  </a:lnTo>
                  <a:lnTo>
                    <a:pt x="10336949" y="469"/>
                  </a:lnTo>
                  <a:lnTo>
                    <a:pt x="10335095" y="2336"/>
                  </a:lnTo>
                  <a:lnTo>
                    <a:pt x="10334625" y="3454"/>
                  </a:lnTo>
                  <a:lnTo>
                    <a:pt x="10334625" y="6083"/>
                  </a:lnTo>
                  <a:lnTo>
                    <a:pt x="10335095" y="7200"/>
                  </a:lnTo>
                  <a:lnTo>
                    <a:pt x="10336949" y="9067"/>
                  </a:lnTo>
                  <a:lnTo>
                    <a:pt x="10338079" y="9525"/>
                  </a:lnTo>
                  <a:lnTo>
                    <a:pt x="10340708" y="9525"/>
                  </a:lnTo>
                  <a:lnTo>
                    <a:pt x="10341826" y="9067"/>
                  </a:lnTo>
                  <a:lnTo>
                    <a:pt x="10343693" y="7200"/>
                  </a:lnTo>
                  <a:lnTo>
                    <a:pt x="10344150" y="6083"/>
                  </a:lnTo>
                  <a:lnTo>
                    <a:pt x="10344150" y="3454"/>
                  </a:lnTo>
                  <a:close/>
                </a:path>
                <a:path w="14820900" h="2592704">
                  <a:moveTo>
                    <a:pt x="10391775" y="2586317"/>
                  </a:moveTo>
                  <a:lnTo>
                    <a:pt x="10391318" y="2585199"/>
                  </a:lnTo>
                  <a:lnTo>
                    <a:pt x="10389451" y="2583332"/>
                  </a:lnTo>
                  <a:lnTo>
                    <a:pt x="10388333" y="2582862"/>
                  </a:lnTo>
                  <a:lnTo>
                    <a:pt x="10385704" y="2582862"/>
                  </a:lnTo>
                  <a:lnTo>
                    <a:pt x="10384574" y="2583332"/>
                  </a:lnTo>
                  <a:lnTo>
                    <a:pt x="10382720" y="2585199"/>
                  </a:lnTo>
                  <a:lnTo>
                    <a:pt x="10382250" y="2586317"/>
                  </a:lnTo>
                  <a:lnTo>
                    <a:pt x="10382250" y="2588945"/>
                  </a:lnTo>
                  <a:lnTo>
                    <a:pt x="10382720" y="2590063"/>
                  </a:lnTo>
                  <a:lnTo>
                    <a:pt x="10384574" y="2591930"/>
                  </a:lnTo>
                  <a:lnTo>
                    <a:pt x="10385704" y="2592387"/>
                  </a:lnTo>
                  <a:lnTo>
                    <a:pt x="10388333" y="2592387"/>
                  </a:lnTo>
                  <a:lnTo>
                    <a:pt x="10389451" y="2591930"/>
                  </a:lnTo>
                  <a:lnTo>
                    <a:pt x="10391318" y="2590063"/>
                  </a:lnTo>
                  <a:lnTo>
                    <a:pt x="10391775" y="2588945"/>
                  </a:lnTo>
                  <a:lnTo>
                    <a:pt x="10391775" y="2586317"/>
                  </a:lnTo>
                  <a:close/>
                </a:path>
                <a:path w="14820900" h="2592704">
                  <a:moveTo>
                    <a:pt x="10391775" y="1725358"/>
                  </a:moveTo>
                  <a:lnTo>
                    <a:pt x="10391318" y="1724240"/>
                  </a:lnTo>
                  <a:lnTo>
                    <a:pt x="10389451" y="1722374"/>
                  </a:lnTo>
                  <a:lnTo>
                    <a:pt x="10388333" y="1721916"/>
                  </a:lnTo>
                  <a:lnTo>
                    <a:pt x="10385704" y="1721916"/>
                  </a:lnTo>
                  <a:lnTo>
                    <a:pt x="10384574" y="1722374"/>
                  </a:lnTo>
                  <a:lnTo>
                    <a:pt x="10382720" y="1724240"/>
                  </a:lnTo>
                  <a:lnTo>
                    <a:pt x="10382250" y="1725358"/>
                  </a:lnTo>
                  <a:lnTo>
                    <a:pt x="10382250" y="1727987"/>
                  </a:lnTo>
                  <a:lnTo>
                    <a:pt x="10382720" y="1729117"/>
                  </a:lnTo>
                  <a:lnTo>
                    <a:pt x="10384574" y="1730971"/>
                  </a:lnTo>
                  <a:lnTo>
                    <a:pt x="10385704" y="1731441"/>
                  </a:lnTo>
                  <a:lnTo>
                    <a:pt x="10388333" y="1731441"/>
                  </a:lnTo>
                  <a:lnTo>
                    <a:pt x="10389451" y="1730971"/>
                  </a:lnTo>
                  <a:lnTo>
                    <a:pt x="10391318" y="1729117"/>
                  </a:lnTo>
                  <a:lnTo>
                    <a:pt x="10391775" y="1727987"/>
                  </a:lnTo>
                  <a:lnTo>
                    <a:pt x="10391775" y="1725358"/>
                  </a:lnTo>
                  <a:close/>
                </a:path>
                <a:path w="14820900" h="2592704">
                  <a:moveTo>
                    <a:pt x="10391775" y="864412"/>
                  </a:moveTo>
                  <a:lnTo>
                    <a:pt x="10391318" y="863282"/>
                  </a:lnTo>
                  <a:lnTo>
                    <a:pt x="10389451" y="861428"/>
                  </a:lnTo>
                  <a:lnTo>
                    <a:pt x="10388333" y="860958"/>
                  </a:lnTo>
                  <a:lnTo>
                    <a:pt x="10385704" y="860958"/>
                  </a:lnTo>
                  <a:lnTo>
                    <a:pt x="10384574" y="861428"/>
                  </a:lnTo>
                  <a:lnTo>
                    <a:pt x="10382720" y="863282"/>
                  </a:lnTo>
                  <a:lnTo>
                    <a:pt x="10382250" y="864412"/>
                  </a:lnTo>
                  <a:lnTo>
                    <a:pt x="10382250" y="867041"/>
                  </a:lnTo>
                  <a:lnTo>
                    <a:pt x="10382720" y="868159"/>
                  </a:lnTo>
                  <a:lnTo>
                    <a:pt x="10384574" y="870026"/>
                  </a:lnTo>
                  <a:lnTo>
                    <a:pt x="10385704" y="870483"/>
                  </a:lnTo>
                  <a:lnTo>
                    <a:pt x="10388333" y="870483"/>
                  </a:lnTo>
                  <a:lnTo>
                    <a:pt x="10389451" y="870026"/>
                  </a:lnTo>
                  <a:lnTo>
                    <a:pt x="10391318" y="868159"/>
                  </a:lnTo>
                  <a:lnTo>
                    <a:pt x="10391775" y="867041"/>
                  </a:lnTo>
                  <a:lnTo>
                    <a:pt x="10391775" y="864412"/>
                  </a:lnTo>
                  <a:close/>
                </a:path>
                <a:path w="14820900" h="2592704">
                  <a:moveTo>
                    <a:pt x="10391775" y="3454"/>
                  </a:moveTo>
                  <a:lnTo>
                    <a:pt x="10391318" y="2336"/>
                  </a:lnTo>
                  <a:lnTo>
                    <a:pt x="10389451" y="469"/>
                  </a:lnTo>
                  <a:lnTo>
                    <a:pt x="10388333" y="0"/>
                  </a:lnTo>
                  <a:lnTo>
                    <a:pt x="10385704" y="0"/>
                  </a:lnTo>
                  <a:lnTo>
                    <a:pt x="10384574" y="469"/>
                  </a:lnTo>
                  <a:lnTo>
                    <a:pt x="10382720" y="2336"/>
                  </a:lnTo>
                  <a:lnTo>
                    <a:pt x="10382250" y="3454"/>
                  </a:lnTo>
                  <a:lnTo>
                    <a:pt x="10382250" y="6083"/>
                  </a:lnTo>
                  <a:lnTo>
                    <a:pt x="10382720" y="7200"/>
                  </a:lnTo>
                  <a:lnTo>
                    <a:pt x="10384574" y="9067"/>
                  </a:lnTo>
                  <a:lnTo>
                    <a:pt x="10385704" y="9525"/>
                  </a:lnTo>
                  <a:lnTo>
                    <a:pt x="10388333" y="9525"/>
                  </a:lnTo>
                  <a:lnTo>
                    <a:pt x="10389451" y="9067"/>
                  </a:lnTo>
                  <a:lnTo>
                    <a:pt x="10391318" y="7200"/>
                  </a:lnTo>
                  <a:lnTo>
                    <a:pt x="10391775" y="6083"/>
                  </a:lnTo>
                  <a:lnTo>
                    <a:pt x="10391775" y="3454"/>
                  </a:lnTo>
                  <a:close/>
                </a:path>
                <a:path w="14820900" h="2592704">
                  <a:moveTo>
                    <a:pt x="10439400" y="2586317"/>
                  </a:moveTo>
                  <a:lnTo>
                    <a:pt x="10438943" y="2585199"/>
                  </a:lnTo>
                  <a:lnTo>
                    <a:pt x="10437076" y="2583332"/>
                  </a:lnTo>
                  <a:lnTo>
                    <a:pt x="10435958" y="2582862"/>
                  </a:lnTo>
                  <a:lnTo>
                    <a:pt x="10433329" y="2582862"/>
                  </a:lnTo>
                  <a:lnTo>
                    <a:pt x="10432199" y="2583332"/>
                  </a:lnTo>
                  <a:lnTo>
                    <a:pt x="10430345" y="2585199"/>
                  </a:lnTo>
                  <a:lnTo>
                    <a:pt x="10429875" y="2586317"/>
                  </a:lnTo>
                  <a:lnTo>
                    <a:pt x="10429875" y="2588945"/>
                  </a:lnTo>
                  <a:lnTo>
                    <a:pt x="10430345" y="2590063"/>
                  </a:lnTo>
                  <a:lnTo>
                    <a:pt x="10432199" y="2591930"/>
                  </a:lnTo>
                  <a:lnTo>
                    <a:pt x="10433329" y="2592387"/>
                  </a:lnTo>
                  <a:lnTo>
                    <a:pt x="10435958" y="2592387"/>
                  </a:lnTo>
                  <a:lnTo>
                    <a:pt x="10437076" y="2591930"/>
                  </a:lnTo>
                  <a:lnTo>
                    <a:pt x="10438943" y="2590063"/>
                  </a:lnTo>
                  <a:lnTo>
                    <a:pt x="10439400" y="2588945"/>
                  </a:lnTo>
                  <a:lnTo>
                    <a:pt x="10439400" y="2586317"/>
                  </a:lnTo>
                  <a:close/>
                </a:path>
                <a:path w="14820900" h="2592704">
                  <a:moveTo>
                    <a:pt x="10439400" y="1725358"/>
                  </a:moveTo>
                  <a:lnTo>
                    <a:pt x="10438943" y="1724240"/>
                  </a:lnTo>
                  <a:lnTo>
                    <a:pt x="10437076" y="1722374"/>
                  </a:lnTo>
                  <a:lnTo>
                    <a:pt x="10435958" y="1721916"/>
                  </a:lnTo>
                  <a:lnTo>
                    <a:pt x="10433329" y="1721916"/>
                  </a:lnTo>
                  <a:lnTo>
                    <a:pt x="10432199" y="1722374"/>
                  </a:lnTo>
                  <a:lnTo>
                    <a:pt x="10430345" y="1724240"/>
                  </a:lnTo>
                  <a:lnTo>
                    <a:pt x="10429875" y="1725358"/>
                  </a:lnTo>
                  <a:lnTo>
                    <a:pt x="10429875" y="1727987"/>
                  </a:lnTo>
                  <a:lnTo>
                    <a:pt x="10430345" y="1729117"/>
                  </a:lnTo>
                  <a:lnTo>
                    <a:pt x="10432199" y="1730971"/>
                  </a:lnTo>
                  <a:lnTo>
                    <a:pt x="10433329" y="1731441"/>
                  </a:lnTo>
                  <a:lnTo>
                    <a:pt x="10435958" y="1731441"/>
                  </a:lnTo>
                  <a:lnTo>
                    <a:pt x="10437076" y="1730971"/>
                  </a:lnTo>
                  <a:lnTo>
                    <a:pt x="10438943" y="1729117"/>
                  </a:lnTo>
                  <a:lnTo>
                    <a:pt x="10439400" y="1727987"/>
                  </a:lnTo>
                  <a:lnTo>
                    <a:pt x="10439400" y="1725358"/>
                  </a:lnTo>
                  <a:close/>
                </a:path>
                <a:path w="14820900" h="2592704">
                  <a:moveTo>
                    <a:pt x="10439400" y="864412"/>
                  </a:moveTo>
                  <a:lnTo>
                    <a:pt x="10438943" y="863282"/>
                  </a:lnTo>
                  <a:lnTo>
                    <a:pt x="10437076" y="861428"/>
                  </a:lnTo>
                  <a:lnTo>
                    <a:pt x="10435958" y="860958"/>
                  </a:lnTo>
                  <a:lnTo>
                    <a:pt x="10433329" y="860958"/>
                  </a:lnTo>
                  <a:lnTo>
                    <a:pt x="10432199" y="861428"/>
                  </a:lnTo>
                  <a:lnTo>
                    <a:pt x="10430345" y="863282"/>
                  </a:lnTo>
                  <a:lnTo>
                    <a:pt x="10429875" y="864412"/>
                  </a:lnTo>
                  <a:lnTo>
                    <a:pt x="10429875" y="867041"/>
                  </a:lnTo>
                  <a:lnTo>
                    <a:pt x="10430345" y="868159"/>
                  </a:lnTo>
                  <a:lnTo>
                    <a:pt x="10432199" y="870026"/>
                  </a:lnTo>
                  <a:lnTo>
                    <a:pt x="10433329" y="870483"/>
                  </a:lnTo>
                  <a:lnTo>
                    <a:pt x="10435958" y="870483"/>
                  </a:lnTo>
                  <a:lnTo>
                    <a:pt x="10437076" y="870026"/>
                  </a:lnTo>
                  <a:lnTo>
                    <a:pt x="10438943" y="868159"/>
                  </a:lnTo>
                  <a:lnTo>
                    <a:pt x="10439400" y="867041"/>
                  </a:lnTo>
                  <a:lnTo>
                    <a:pt x="10439400" y="864412"/>
                  </a:lnTo>
                  <a:close/>
                </a:path>
                <a:path w="14820900" h="2592704">
                  <a:moveTo>
                    <a:pt x="10439400" y="3454"/>
                  </a:moveTo>
                  <a:lnTo>
                    <a:pt x="10438943" y="2336"/>
                  </a:lnTo>
                  <a:lnTo>
                    <a:pt x="10437076" y="469"/>
                  </a:lnTo>
                  <a:lnTo>
                    <a:pt x="10435958" y="0"/>
                  </a:lnTo>
                  <a:lnTo>
                    <a:pt x="10433329" y="0"/>
                  </a:lnTo>
                  <a:lnTo>
                    <a:pt x="10432199" y="469"/>
                  </a:lnTo>
                  <a:lnTo>
                    <a:pt x="10430345" y="2336"/>
                  </a:lnTo>
                  <a:lnTo>
                    <a:pt x="10429875" y="3454"/>
                  </a:lnTo>
                  <a:lnTo>
                    <a:pt x="10429875" y="6083"/>
                  </a:lnTo>
                  <a:lnTo>
                    <a:pt x="10430345" y="7200"/>
                  </a:lnTo>
                  <a:lnTo>
                    <a:pt x="10432199" y="9067"/>
                  </a:lnTo>
                  <a:lnTo>
                    <a:pt x="10433329" y="9525"/>
                  </a:lnTo>
                  <a:lnTo>
                    <a:pt x="10435958" y="9525"/>
                  </a:lnTo>
                  <a:lnTo>
                    <a:pt x="10437076" y="9067"/>
                  </a:lnTo>
                  <a:lnTo>
                    <a:pt x="10438943" y="7200"/>
                  </a:lnTo>
                  <a:lnTo>
                    <a:pt x="10439400" y="6083"/>
                  </a:lnTo>
                  <a:lnTo>
                    <a:pt x="10439400" y="3454"/>
                  </a:lnTo>
                  <a:close/>
                </a:path>
                <a:path w="14820900" h="2592704">
                  <a:moveTo>
                    <a:pt x="10487025" y="2586317"/>
                  </a:moveTo>
                  <a:lnTo>
                    <a:pt x="10486568" y="2585199"/>
                  </a:lnTo>
                  <a:lnTo>
                    <a:pt x="10484701" y="2583332"/>
                  </a:lnTo>
                  <a:lnTo>
                    <a:pt x="10483583" y="2582862"/>
                  </a:lnTo>
                  <a:lnTo>
                    <a:pt x="10480954" y="2582862"/>
                  </a:lnTo>
                  <a:lnTo>
                    <a:pt x="10479824" y="2583332"/>
                  </a:lnTo>
                  <a:lnTo>
                    <a:pt x="10477970" y="2585199"/>
                  </a:lnTo>
                  <a:lnTo>
                    <a:pt x="10477500" y="2586317"/>
                  </a:lnTo>
                  <a:lnTo>
                    <a:pt x="10477500" y="2588945"/>
                  </a:lnTo>
                  <a:lnTo>
                    <a:pt x="10477970" y="2590063"/>
                  </a:lnTo>
                  <a:lnTo>
                    <a:pt x="10479824" y="2591930"/>
                  </a:lnTo>
                  <a:lnTo>
                    <a:pt x="10480954" y="2592387"/>
                  </a:lnTo>
                  <a:lnTo>
                    <a:pt x="10483583" y="2592387"/>
                  </a:lnTo>
                  <a:lnTo>
                    <a:pt x="10484701" y="2591930"/>
                  </a:lnTo>
                  <a:lnTo>
                    <a:pt x="10486568" y="2590063"/>
                  </a:lnTo>
                  <a:lnTo>
                    <a:pt x="10487025" y="2588945"/>
                  </a:lnTo>
                  <a:lnTo>
                    <a:pt x="10487025" y="2586317"/>
                  </a:lnTo>
                  <a:close/>
                </a:path>
                <a:path w="14820900" h="2592704">
                  <a:moveTo>
                    <a:pt x="10487025" y="1725358"/>
                  </a:moveTo>
                  <a:lnTo>
                    <a:pt x="10486568" y="1724240"/>
                  </a:lnTo>
                  <a:lnTo>
                    <a:pt x="10484701" y="1722374"/>
                  </a:lnTo>
                  <a:lnTo>
                    <a:pt x="10483583" y="1721916"/>
                  </a:lnTo>
                  <a:lnTo>
                    <a:pt x="10480954" y="1721916"/>
                  </a:lnTo>
                  <a:lnTo>
                    <a:pt x="10479824" y="1722374"/>
                  </a:lnTo>
                  <a:lnTo>
                    <a:pt x="10477970" y="1724240"/>
                  </a:lnTo>
                  <a:lnTo>
                    <a:pt x="10477500" y="1725358"/>
                  </a:lnTo>
                  <a:lnTo>
                    <a:pt x="10477500" y="1727987"/>
                  </a:lnTo>
                  <a:lnTo>
                    <a:pt x="10477970" y="1729117"/>
                  </a:lnTo>
                  <a:lnTo>
                    <a:pt x="10479824" y="1730971"/>
                  </a:lnTo>
                  <a:lnTo>
                    <a:pt x="10480954" y="1731441"/>
                  </a:lnTo>
                  <a:lnTo>
                    <a:pt x="10483583" y="1731441"/>
                  </a:lnTo>
                  <a:lnTo>
                    <a:pt x="10484701" y="1730971"/>
                  </a:lnTo>
                  <a:lnTo>
                    <a:pt x="10486568" y="1729117"/>
                  </a:lnTo>
                  <a:lnTo>
                    <a:pt x="10487025" y="1727987"/>
                  </a:lnTo>
                  <a:lnTo>
                    <a:pt x="10487025" y="1725358"/>
                  </a:lnTo>
                  <a:close/>
                </a:path>
                <a:path w="14820900" h="2592704">
                  <a:moveTo>
                    <a:pt x="10487025" y="864412"/>
                  </a:moveTo>
                  <a:lnTo>
                    <a:pt x="10486568" y="863282"/>
                  </a:lnTo>
                  <a:lnTo>
                    <a:pt x="10484701" y="861428"/>
                  </a:lnTo>
                  <a:lnTo>
                    <a:pt x="10483583" y="860958"/>
                  </a:lnTo>
                  <a:lnTo>
                    <a:pt x="10480954" y="860958"/>
                  </a:lnTo>
                  <a:lnTo>
                    <a:pt x="10479824" y="861428"/>
                  </a:lnTo>
                  <a:lnTo>
                    <a:pt x="10477970" y="863282"/>
                  </a:lnTo>
                  <a:lnTo>
                    <a:pt x="10477500" y="864412"/>
                  </a:lnTo>
                  <a:lnTo>
                    <a:pt x="10477500" y="867041"/>
                  </a:lnTo>
                  <a:lnTo>
                    <a:pt x="10477970" y="868159"/>
                  </a:lnTo>
                  <a:lnTo>
                    <a:pt x="10479824" y="870026"/>
                  </a:lnTo>
                  <a:lnTo>
                    <a:pt x="10480954" y="870483"/>
                  </a:lnTo>
                  <a:lnTo>
                    <a:pt x="10483583" y="870483"/>
                  </a:lnTo>
                  <a:lnTo>
                    <a:pt x="10484701" y="870026"/>
                  </a:lnTo>
                  <a:lnTo>
                    <a:pt x="10486568" y="868159"/>
                  </a:lnTo>
                  <a:lnTo>
                    <a:pt x="10487025" y="867041"/>
                  </a:lnTo>
                  <a:lnTo>
                    <a:pt x="10487025" y="864412"/>
                  </a:lnTo>
                  <a:close/>
                </a:path>
                <a:path w="14820900" h="2592704">
                  <a:moveTo>
                    <a:pt x="10487025" y="3454"/>
                  </a:moveTo>
                  <a:lnTo>
                    <a:pt x="10486568" y="2336"/>
                  </a:lnTo>
                  <a:lnTo>
                    <a:pt x="10484701" y="469"/>
                  </a:lnTo>
                  <a:lnTo>
                    <a:pt x="10483583" y="0"/>
                  </a:lnTo>
                  <a:lnTo>
                    <a:pt x="10480954" y="0"/>
                  </a:lnTo>
                  <a:lnTo>
                    <a:pt x="10479824" y="469"/>
                  </a:lnTo>
                  <a:lnTo>
                    <a:pt x="10477970" y="2336"/>
                  </a:lnTo>
                  <a:lnTo>
                    <a:pt x="10477500" y="3454"/>
                  </a:lnTo>
                  <a:lnTo>
                    <a:pt x="10477500" y="6083"/>
                  </a:lnTo>
                  <a:lnTo>
                    <a:pt x="10477970" y="7200"/>
                  </a:lnTo>
                  <a:lnTo>
                    <a:pt x="10479824" y="9067"/>
                  </a:lnTo>
                  <a:lnTo>
                    <a:pt x="10480954" y="9525"/>
                  </a:lnTo>
                  <a:lnTo>
                    <a:pt x="10483583" y="9525"/>
                  </a:lnTo>
                  <a:lnTo>
                    <a:pt x="10484701" y="9067"/>
                  </a:lnTo>
                  <a:lnTo>
                    <a:pt x="10486568" y="7200"/>
                  </a:lnTo>
                  <a:lnTo>
                    <a:pt x="10487025" y="6083"/>
                  </a:lnTo>
                  <a:lnTo>
                    <a:pt x="10487025" y="3454"/>
                  </a:lnTo>
                  <a:close/>
                </a:path>
                <a:path w="14820900" h="2592704">
                  <a:moveTo>
                    <a:pt x="10534650" y="2586317"/>
                  </a:moveTo>
                  <a:lnTo>
                    <a:pt x="10534193" y="2585199"/>
                  </a:lnTo>
                  <a:lnTo>
                    <a:pt x="10532326" y="2583332"/>
                  </a:lnTo>
                  <a:lnTo>
                    <a:pt x="10531208" y="2582862"/>
                  </a:lnTo>
                  <a:lnTo>
                    <a:pt x="10528579" y="2582862"/>
                  </a:lnTo>
                  <a:lnTo>
                    <a:pt x="10527449" y="2583332"/>
                  </a:lnTo>
                  <a:lnTo>
                    <a:pt x="10525595" y="2585199"/>
                  </a:lnTo>
                  <a:lnTo>
                    <a:pt x="10525125" y="2586317"/>
                  </a:lnTo>
                  <a:lnTo>
                    <a:pt x="10525125" y="2588945"/>
                  </a:lnTo>
                  <a:lnTo>
                    <a:pt x="10525595" y="2590063"/>
                  </a:lnTo>
                  <a:lnTo>
                    <a:pt x="10527449" y="2591930"/>
                  </a:lnTo>
                  <a:lnTo>
                    <a:pt x="10528579" y="2592387"/>
                  </a:lnTo>
                  <a:lnTo>
                    <a:pt x="10531208" y="2592387"/>
                  </a:lnTo>
                  <a:lnTo>
                    <a:pt x="10532326" y="2591930"/>
                  </a:lnTo>
                  <a:lnTo>
                    <a:pt x="10534193" y="2590063"/>
                  </a:lnTo>
                  <a:lnTo>
                    <a:pt x="10534650" y="2588945"/>
                  </a:lnTo>
                  <a:lnTo>
                    <a:pt x="10534650" y="2586317"/>
                  </a:lnTo>
                  <a:close/>
                </a:path>
                <a:path w="14820900" h="2592704">
                  <a:moveTo>
                    <a:pt x="10534650" y="1725358"/>
                  </a:moveTo>
                  <a:lnTo>
                    <a:pt x="10534193" y="1724240"/>
                  </a:lnTo>
                  <a:lnTo>
                    <a:pt x="10532326" y="1722374"/>
                  </a:lnTo>
                  <a:lnTo>
                    <a:pt x="10531208" y="1721916"/>
                  </a:lnTo>
                  <a:lnTo>
                    <a:pt x="10528579" y="1721916"/>
                  </a:lnTo>
                  <a:lnTo>
                    <a:pt x="10527449" y="1722374"/>
                  </a:lnTo>
                  <a:lnTo>
                    <a:pt x="10525595" y="1724240"/>
                  </a:lnTo>
                  <a:lnTo>
                    <a:pt x="10525125" y="1725358"/>
                  </a:lnTo>
                  <a:lnTo>
                    <a:pt x="10525125" y="1727987"/>
                  </a:lnTo>
                  <a:lnTo>
                    <a:pt x="10525595" y="1729117"/>
                  </a:lnTo>
                  <a:lnTo>
                    <a:pt x="10527449" y="1730971"/>
                  </a:lnTo>
                  <a:lnTo>
                    <a:pt x="10528579" y="1731441"/>
                  </a:lnTo>
                  <a:lnTo>
                    <a:pt x="10531208" y="1731441"/>
                  </a:lnTo>
                  <a:lnTo>
                    <a:pt x="10532326" y="1730971"/>
                  </a:lnTo>
                  <a:lnTo>
                    <a:pt x="10534193" y="1729117"/>
                  </a:lnTo>
                  <a:lnTo>
                    <a:pt x="10534650" y="1727987"/>
                  </a:lnTo>
                  <a:lnTo>
                    <a:pt x="10534650" y="1725358"/>
                  </a:lnTo>
                  <a:close/>
                </a:path>
                <a:path w="14820900" h="2592704">
                  <a:moveTo>
                    <a:pt x="10534650" y="864412"/>
                  </a:moveTo>
                  <a:lnTo>
                    <a:pt x="10534193" y="863282"/>
                  </a:lnTo>
                  <a:lnTo>
                    <a:pt x="10532326" y="861428"/>
                  </a:lnTo>
                  <a:lnTo>
                    <a:pt x="10531208" y="860958"/>
                  </a:lnTo>
                  <a:lnTo>
                    <a:pt x="10528579" y="860958"/>
                  </a:lnTo>
                  <a:lnTo>
                    <a:pt x="10527449" y="861428"/>
                  </a:lnTo>
                  <a:lnTo>
                    <a:pt x="10525595" y="863282"/>
                  </a:lnTo>
                  <a:lnTo>
                    <a:pt x="10525125" y="864412"/>
                  </a:lnTo>
                  <a:lnTo>
                    <a:pt x="10525125" y="867041"/>
                  </a:lnTo>
                  <a:lnTo>
                    <a:pt x="10525595" y="868159"/>
                  </a:lnTo>
                  <a:lnTo>
                    <a:pt x="10527449" y="870026"/>
                  </a:lnTo>
                  <a:lnTo>
                    <a:pt x="10528579" y="870483"/>
                  </a:lnTo>
                  <a:lnTo>
                    <a:pt x="10531208" y="870483"/>
                  </a:lnTo>
                  <a:lnTo>
                    <a:pt x="10532326" y="870026"/>
                  </a:lnTo>
                  <a:lnTo>
                    <a:pt x="10534193" y="868159"/>
                  </a:lnTo>
                  <a:lnTo>
                    <a:pt x="10534650" y="867041"/>
                  </a:lnTo>
                  <a:lnTo>
                    <a:pt x="10534650" y="864412"/>
                  </a:lnTo>
                  <a:close/>
                </a:path>
                <a:path w="14820900" h="2592704">
                  <a:moveTo>
                    <a:pt x="10534650" y="3454"/>
                  </a:moveTo>
                  <a:lnTo>
                    <a:pt x="10534193" y="2336"/>
                  </a:lnTo>
                  <a:lnTo>
                    <a:pt x="10532326" y="469"/>
                  </a:lnTo>
                  <a:lnTo>
                    <a:pt x="10531208" y="0"/>
                  </a:lnTo>
                  <a:lnTo>
                    <a:pt x="10528579" y="0"/>
                  </a:lnTo>
                  <a:lnTo>
                    <a:pt x="10527449" y="469"/>
                  </a:lnTo>
                  <a:lnTo>
                    <a:pt x="10525595" y="2336"/>
                  </a:lnTo>
                  <a:lnTo>
                    <a:pt x="10525125" y="3454"/>
                  </a:lnTo>
                  <a:lnTo>
                    <a:pt x="10525125" y="6083"/>
                  </a:lnTo>
                  <a:lnTo>
                    <a:pt x="10525595" y="7200"/>
                  </a:lnTo>
                  <a:lnTo>
                    <a:pt x="10527449" y="9067"/>
                  </a:lnTo>
                  <a:lnTo>
                    <a:pt x="10528579" y="9525"/>
                  </a:lnTo>
                  <a:lnTo>
                    <a:pt x="10531208" y="9525"/>
                  </a:lnTo>
                  <a:lnTo>
                    <a:pt x="10532326" y="9067"/>
                  </a:lnTo>
                  <a:lnTo>
                    <a:pt x="10534193" y="7200"/>
                  </a:lnTo>
                  <a:lnTo>
                    <a:pt x="10534650" y="6083"/>
                  </a:lnTo>
                  <a:lnTo>
                    <a:pt x="10534650" y="3454"/>
                  </a:lnTo>
                  <a:close/>
                </a:path>
                <a:path w="14820900" h="2592704">
                  <a:moveTo>
                    <a:pt x="10582275" y="2586317"/>
                  </a:moveTo>
                  <a:lnTo>
                    <a:pt x="10581818" y="2585199"/>
                  </a:lnTo>
                  <a:lnTo>
                    <a:pt x="10579951" y="2583332"/>
                  </a:lnTo>
                  <a:lnTo>
                    <a:pt x="10578833" y="2582862"/>
                  </a:lnTo>
                  <a:lnTo>
                    <a:pt x="10576204" y="2582862"/>
                  </a:lnTo>
                  <a:lnTo>
                    <a:pt x="10575074" y="2583332"/>
                  </a:lnTo>
                  <a:lnTo>
                    <a:pt x="10573220" y="2585199"/>
                  </a:lnTo>
                  <a:lnTo>
                    <a:pt x="10572750" y="2586317"/>
                  </a:lnTo>
                  <a:lnTo>
                    <a:pt x="10572750" y="2588945"/>
                  </a:lnTo>
                  <a:lnTo>
                    <a:pt x="10573220" y="2590063"/>
                  </a:lnTo>
                  <a:lnTo>
                    <a:pt x="10575074" y="2591930"/>
                  </a:lnTo>
                  <a:lnTo>
                    <a:pt x="10576204" y="2592387"/>
                  </a:lnTo>
                  <a:lnTo>
                    <a:pt x="10578833" y="2592387"/>
                  </a:lnTo>
                  <a:lnTo>
                    <a:pt x="10579951" y="2591930"/>
                  </a:lnTo>
                  <a:lnTo>
                    <a:pt x="10581818" y="2590063"/>
                  </a:lnTo>
                  <a:lnTo>
                    <a:pt x="10582275" y="2588945"/>
                  </a:lnTo>
                  <a:lnTo>
                    <a:pt x="10582275" y="2586317"/>
                  </a:lnTo>
                  <a:close/>
                </a:path>
                <a:path w="14820900" h="2592704">
                  <a:moveTo>
                    <a:pt x="10582275" y="1725358"/>
                  </a:moveTo>
                  <a:lnTo>
                    <a:pt x="10581818" y="1724240"/>
                  </a:lnTo>
                  <a:lnTo>
                    <a:pt x="10579951" y="1722374"/>
                  </a:lnTo>
                  <a:lnTo>
                    <a:pt x="10578833" y="1721916"/>
                  </a:lnTo>
                  <a:lnTo>
                    <a:pt x="10576204" y="1721916"/>
                  </a:lnTo>
                  <a:lnTo>
                    <a:pt x="10575074" y="1722374"/>
                  </a:lnTo>
                  <a:lnTo>
                    <a:pt x="10573220" y="1724240"/>
                  </a:lnTo>
                  <a:lnTo>
                    <a:pt x="10572750" y="1725358"/>
                  </a:lnTo>
                  <a:lnTo>
                    <a:pt x="10572750" y="1727987"/>
                  </a:lnTo>
                  <a:lnTo>
                    <a:pt x="10573220" y="1729117"/>
                  </a:lnTo>
                  <a:lnTo>
                    <a:pt x="10575074" y="1730971"/>
                  </a:lnTo>
                  <a:lnTo>
                    <a:pt x="10576204" y="1731441"/>
                  </a:lnTo>
                  <a:lnTo>
                    <a:pt x="10578833" y="1731441"/>
                  </a:lnTo>
                  <a:lnTo>
                    <a:pt x="10579951" y="1730971"/>
                  </a:lnTo>
                  <a:lnTo>
                    <a:pt x="10581818" y="1729117"/>
                  </a:lnTo>
                  <a:lnTo>
                    <a:pt x="10582275" y="1727987"/>
                  </a:lnTo>
                  <a:lnTo>
                    <a:pt x="10582275" y="1725358"/>
                  </a:lnTo>
                  <a:close/>
                </a:path>
                <a:path w="14820900" h="2592704">
                  <a:moveTo>
                    <a:pt x="10582275" y="864412"/>
                  </a:moveTo>
                  <a:lnTo>
                    <a:pt x="10581818" y="863282"/>
                  </a:lnTo>
                  <a:lnTo>
                    <a:pt x="10579951" y="861428"/>
                  </a:lnTo>
                  <a:lnTo>
                    <a:pt x="10578833" y="860958"/>
                  </a:lnTo>
                  <a:lnTo>
                    <a:pt x="10576204" y="860958"/>
                  </a:lnTo>
                  <a:lnTo>
                    <a:pt x="10575074" y="861428"/>
                  </a:lnTo>
                  <a:lnTo>
                    <a:pt x="10573220" y="863282"/>
                  </a:lnTo>
                  <a:lnTo>
                    <a:pt x="10572750" y="864412"/>
                  </a:lnTo>
                  <a:lnTo>
                    <a:pt x="10572750" y="867041"/>
                  </a:lnTo>
                  <a:lnTo>
                    <a:pt x="10573220" y="868159"/>
                  </a:lnTo>
                  <a:lnTo>
                    <a:pt x="10575074" y="870026"/>
                  </a:lnTo>
                  <a:lnTo>
                    <a:pt x="10576204" y="870483"/>
                  </a:lnTo>
                  <a:lnTo>
                    <a:pt x="10578833" y="870483"/>
                  </a:lnTo>
                  <a:lnTo>
                    <a:pt x="10579951" y="870026"/>
                  </a:lnTo>
                  <a:lnTo>
                    <a:pt x="10581818" y="868159"/>
                  </a:lnTo>
                  <a:lnTo>
                    <a:pt x="10582275" y="867041"/>
                  </a:lnTo>
                  <a:lnTo>
                    <a:pt x="10582275" y="864412"/>
                  </a:lnTo>
                  <a:close/>
                </a:path>
                <a:path w="14820900" h="2592704">
                  <a:moveTo>
                    <a:pt x="10582275" y="3454"/>
                  </a:moveTo>
                  <a:lnTo>
                    <a:pt x="10581818" y="2336"/>
                  </a:lnTo>
                  <a:lnTo>
                    <a:pt x="10579951" y="469"/>
                  </a:lnTo>
                  <a:lnTo>
                    <a:pt x="10578833" y="0"/>
                  </a:lnTo>
                  <a:lnTo>
                    <a:pt x="10576204" y="0"/>
                  </a:lnTo>
                  <a:lnTo>
                    <a:pt x="10575074" y="469"/>
                  </a:lnTo>
                  <a:lnTo>
                    <a:pt x="10573220" y="2336"/>
                  </a:lnTo>
                  <a:lnTo>
                    <a:pt x="10572750" y="3454"/>
                  </a:lnTo>
                  <a:lnTo>
                    <a:pt x="10572750" y="6083"/>
                  </a:lnTo>
                  <a:lnTo>
                    <a:pt x="10573220" y="7200"/>
                  </a:lnTo>
                  <a:lnTo>
                    <a:pt x="10575074" y="9067"/>
                  </a:lnTo>
                  <a:lnTo>
                    <a:pt x="10576204" y="9525"/>
                  </a:lnTo>
                  <a:lnTo>
                    <a:pt x="10578833" y="9525"/>
                  </a:lnTo>
                  <a:lnTo>
                    <a:pt x="10579951" y="9067"/>
                  </a:lnTo>
                  <a:lnTo>
                    <a:pt x="10581818" y="7200"/>
                  </a:lnTo>
                  <a:lnTo>
                    <a:pt x="10582275" y="6083"/>
                  </a:lnTo>
                  <a:lnTo>
                    <a:pt x="10582275" y="3454"/>
                  </a:lnTo>
                  <a:close/>
                </a:path>
                <a:path w="14820900" h="2592704">
                  <a:moveTo>
                    <a:pt x="10629900" y="2586317"/>
                  </a:moveTo>
                  <a:lnTo>
                    <a:pt x="10629443" y="2585199"/>
                  </a:lnTo>
                  <a:lnTo>
                    <a:pt x="10627576" y="2583332"/>
                  </a:lnTo>
                  <a:lnTo>
                    <a:pt x="10626458" y="2582862"/>
                  </a:lnTo>
                  <a:lnTo>
                    <a:pt x="10623829" y="2582862"/>
                  </a:lnTo>
                  <a:lnTo>
                    <a:pt x="10622699" y="2583332"/>
                  </a:lnTo>
                  <a:lnTo>
                    <a:pt x="10620845" y="2585199"/>
                  </a:lnTo>
                  <a:lnTo>
                    <a:pt x="10620375" y="2586317"/>
                  </a:lnTo>
                  <a:lnTo>
                    <a:pt x="10620375" y="2588945"/>
                  </a:lnTo>
                  <a:lnTo>
                    <a:pt x="10620845" y="2590063"/>
                  </a:lnTo>
                  <a:lnTo>
                    <a:pt x="10622699" y="2591930"/>
                  </a:lnTo>
                  <a:lnTo>
                    <a:pt x="10623829" y="2592387"/>
                  </a:lnTo>
                  <a:lnTo>
                    <a:pt x="10626458" y="2592387"/>
                  </a:lnTo>
                  <a:lnTo>
                    <a:pt x="10627576" y="2591930"/>
                  </a:lnTo>
                  <a:lnTo>
                    <a:pt x="10629443" y="2590063"/>
                  </a:lnTo>
                  <a:lnTo>
                    <a:pt x="10629900" y="2588945"/>
                  </a:lnTo>
                  <a:lnTo>
                    <a:pt x="10629900" y="2586317"/>
                  </a:lnTo>
                  <a:close/>
                </a:path>
                <a:path w="14820900" h="2592704">
                  <a:moveTo>
                    <a:pt x="10629900" y="1725358"/>
                  </a:moveTo>
                  <a:lnTo>
                    <a:pt x="10629443" y="1724240"/>
                  </a:lnTo>
                  <a:lnTo>
                    <a:pt x="10627576" y="1722374"/>
                  </a:lnTo>
                  <a:lnTo>
                    <a:pt x="10626458" y="1721916"/>
                  </a:lnTo>
                  <a:lnTo>
                    <a:pt x="10623829" y="1721916"/>
                  </a:lnTo>
                  <a:lnTo>
                    <a:pt x="10622699" y="1722374"/>
                  </a:lnTo>
                  <a:lnTo>
                    <a:pt x="10620845" y="1724240"/>
                  </a:lnTo>
                  <a:lnTo>
                    <a:pt x="10620375" y="1725358"/>
                  </a:lnTo>
                  <a:lnTo>
                    <a:pt x="10620375" y="1727987"/>
                  </a:lnTo>
                  <a:lnTo>
                    <a:pt x="10620845" y="1729117"/>
                  </a:lnTo>
                  <a:lnTo>
                    <a:pt x="10622699" y="1730971"/>
                  </a:lnTo>
                  <a:lnTo>
                    <a:pt x="10623829" y="1731441"/>
                  </a:lnTo>
                  <a:lnTo>
                    <a:pt x="10626458" y="1731441"/>
                  </a:lnTo>
                  <a:lnTo>
                    <a:pt x="10627576" y="1730971"/>
                  </a:lnTo>
                  <a:lnTo>
                    <a:pt x="10629443" y="1729117"/>
                  </a:lnTo>
                  <a:lnTo>
                    <a:pt x="10629900" y="1727987"/>
                  </a:lnTo>
                  <a:lnTo>
                    <a:pt x="10629900" y="1725358"/>
                  </a:lnTo>
                  <a:close/>
                </a:path>
                <a:path w="14820900" h="2592704">
                  <a:moveTo>
                    <a:pt x="10629900" y="864412"/>
                  </a:moveTo>
                  <a:lnTo>
                    <a:pt x="10629443" y="863282"/>
                  </a:lnTo>
                  <a:lnTo>
                    <a:pt x="10627576" y="861428"/>
                  </a:lnTo>
                  <a:lnTo>
                    <a:pt x="10626458" y="860958"/>
                  </a:lnTo>
                  <a:lnTo>
                    <a:pt x="10623829" y="860958"/>
                  </a:lnTo>
                  <a:lnTo>
                    <a:pt x="10622699" y="861428"/>
                  </a:lnTo>
                  <a:lnTo>
                    <a:pt x="10620845" y="863282"/>
                  </a:lnTo>
                  <a:lnTo>
                    <a:pt x="10620375" y="864412"/>
                  </a:lnTo>
                  <a:lnTo>
                    <a:pt x="10620375" y="867041"/>
                  </a:lnTo>
                  <a:lnTo>
                    <a:pt x="10620845" y="868159"/>
                  </a:lnTo>
                  <a:lnTo>
                    <a:pt x="10622699" y="870026"/>
                  </a:lnTo>
                  <a:lnTo>
                    <a:pt x="10623829" y="870483"/>
                  </a:lnTo>
                  <a:lnTo>
                    <a:pt x="10626458" y="870483"/>
                  </a:lnTo>
                  <a:lnTo>
                    <a:pt x="10627576" y="870026"/>
                  </a:lnTo>
                  <a:lnTo>
                    <a:pt x="10629443" y="868159"/>
                  </a:lnTo>
                  <a:lnTo>
                    <a:pt x="10629900" y="867041"/>
                  </a:lnTo>
                  <a:lnTo>
                    <a:pt x="10629900" y="864412"/>
                  </a:lnTo>
                  <a:close/>
                </a:path>
                <a:path w="14820900" h="2592704">
                  <a:moveTo>
                    <a:pt x="10629900" y="3454"/>
                  </a:moveTo>
                  <a:lnTo>
                    <a:pt x="10629443" y="2336"/>
                  </a:lnTo>
                  <a:lnTo>
                    <a:pt x="10627576" y="469"/>
                  </a:lnTo>
                  <a:lnTo>
                    <a:pt x="10626458" y="0"/>
                  </a:lnTo>
                  <a:lnTo>
                    <a:pt x="10623829" y="0"/>
                  </a:lnTo>
                  <a:lnTo>
                    <a:pt x="10622699" y="469"/>
                  </a:lnTo>
                  <a:lnTo>
                    <a:pt x="10620845" y="2336"/>
                  </a:lnTo>
                  <a:lnTo>
                    <a:pt x="10620375" y="3454"/>
                  </a:lnTo>
                  <a:lnTo>
                    <a:pt x="10620375" y="6083"/>
                  </a:lnTo>
                  <a:lnTo>
                    <a:pt x="10620845" y="7200"/>
                  </a:lnTo>
                  <a:lnTo>
                    <a:pt x="10622699" y="9067"/>
                  </a:lnTo>
                  <a:lnTo>
                    <a:pt x="10623829" y="9525"/>
                  </a:lnTo>
                  <a:lnTo>
                    <a:pt x="10626458" y="9525"/>
                  </a:lnTo>
                  <a:lnTo>
                    <a:pt x="10627576" y="9067"/>
                  </a:lnTo>
                  <a:lnTo>
                    <a:pt x="10629443" y="7200"/>
                  </a:lnTo>
                  <a:lnTo>
                    <a:pt x="10629900" y="6083"/>
                  </a:lnTo>
                  <a:lnTo>
                    <a:pt x="10629900" y="3454"/>
                  </a:lnTo>
                  <a:close/>
                </a:path>
                <a:path w="14820900" h="2592704">
                  <a:moveTo>
                    <a:pt x="10677525" y="2586317"/>
                  </a:moveTo>
                  <a:lnTo>
                    <a:pt x="10677068" y="2585199"/>
                  </a:lnTo>
                  <a:lnTo>
                    <a:pt x="10675201" y="2583332"/>
                  </a:lnTo>
                  <a:lnTo>
                    <a:pt x="10674083" y="2582862"/>
                  </a:lnTo>
                  <a:lnTo>
                    <a:pt x="10671454" y="2582862"/>
                  </a:lnTo>
                  <a:lnTo>
                    <a:pt x="10670324" y="2583332"/>
                  </a:lnTo>
                  <a:lnTo>
                    <a:pt x="10668470" y="2585199"/>
                  </a:lnTo>
                  <a:lnTo>
                    <a:pt x="10668000" y="2586317"/>
                  </a:lnTo>
                  <a:lnTo>
                    <a:pt x="10668000" y="2588945"/>
                  </a:lnTo>
                  <a:lnTo>
                    <a:pt x="10668470" y="2590063"/>
                  </a:lnTo>
                  <a:lnTo>
                    <a:pt x="10670324" y="2591930"/>
                  </a:lnTo>
                  <a:lnTo>
                    <a:pt x="10671454" y="2592387"/>
                  </a:lnTo>
                  <a:lnTo>
                    <a:pt x="10674083" y="2592387"/>
                  </a:lnTo>
                  <a:lnTo>
                    <a:pt x="10675201" y="2591930"/>
                  </a:lnTo>
                  <a:lnTo>
                    <a:pt x="10677068" y="2590063"/>
                  </a:lnTo>
                  <a:lnTo>
                    <a:pt x="10677525" y="2588945"/>
                  </a:lnTo>
                  <a:lnTo>
                    <a:pt x="10677525" y="2586317"/>
                  </a:lnTo>
                  <a:close/>
                </a:path>
                <a:path w="14820900" h="2592704">
                  <a:moveTo>
                    <a:pt x="10677525" y="1725358"/>
                  </a:moveTo>
                  <a:lnTo>
                    <a:pt x="10677068" y="1724240"/>
                  </a:lnTo>
                  <a:lnTo>
                    <a:pt x="10675201" y="1722374"/>
                  </a:lnTo>
                  <a:lnTo>
                    <a:pt x="10674083" y="1721916"/>
                  </a:lnTo>
                  <a:lnTo>
                    <a:pt x="10671454" y="1721916"/>
                  </a:lnTo>
                  <a:lnTo>
                    <a:pt x="10670324" y="1722374"/>
                  </a:lnTo>
                  <a:lnTo>
                    <a:pt x="10668470" y="1724240"/>
                  </a:lnTo>
                  <a:lnTo>
                    <a:pt x="10668000" y="1725358"/>
                  </a:lnTo>
                  <a:lnTo>
                    <a:pt x="10668000" y="1727987"/>
                  </a:lnTo>
                  <a:lnTo>
                    <a:pt x="10668470" y="1729117"/>
                  </a:lnTo>
                  <a:lnTo>
                    <a:pt x="10670324" y="1730971"/>
                  </a:lnTo>
                  <a:lnTo>
                    <a:pt x="10671454" y="1731441"/>
                  </a:lnTo>
                  <a:lnTo>
                    <a:pt x="10674083" y="1731441"/>
                  </a:lnTo>
                  <a:lnTo>
                    <a:pt x="10675201" y="1730971"/>
                  </a:lnTo>
                  <a:lnTo>
                    <a:pt x="10677068" y="1729117"/>
                  </a:lnTo>
                  <a:lnTo>
                    <a:pt x="10677525" y="1727987"/>
                  </a:lnTo>
                  <a:lnTo>
                    <a:pt x="10677525" y="1725358"/>
                  </a:lnTo>
                  <a:close/>
                </a:path>
                <a:path w="14820900" h="2592704">
                  <a:moveTo>
                    <a:pt x="10677525" y="864412"/>
                  </a:moveTo>
                  <a:lnTo>
                    <a:pt x="10677068" y="863282"/>
                  </a:lnTo>
                  <a:lnTo>
                    <a:pt x="10675201" y="861428"/>
                  </a:lnTo>
                  <a:lnTo>
                    <a:pt x="10674083" y="860958"/>
                  </a:lnTo>
                  <a:lnTo>
                    <a:pt x="10671454" y="860958"/>
                  </a:lnTo>
                  <a:lnTo>
                    <a:pt x="10670324" y="861428"/>
                  </a:lnTo>
                  <a:lnTo>
                    <a:pt x="10668470" y="863282"/>
                  </a:lnTo>
                  <a:lnTo>
                    <a:pt x="10668000" y="864412"/>
                  </a:lnTo>
                  <a:lnTo>
                    <a:pt x="10668000" y="867041"/>
                  </a:lnTo>
                  <a:lnTo>
                    <a:pt x="10668470" y="868159"/>
                  </a:lnTo>
                  <a:lnTo>
                    <a:pt x="10670324" y="870026"/>
                  </a:lnTo>
                  <a:lnTo>
                    <a:pt x="10671454" y="870483"/>
                  </a:lnTo>
                  <a:lnTo>
                    <a:pt x="10674083" y="870483"/>
                  </a:lnTo>
                  <a:lnTo>
                    <a:pt x="10675201" y="870026"/>
                  </a:lnTo>
                  <a:lnTo>
                    <a:pt x="10677068" y="868159"/>
                  </a:lnTo>
                  <a:lnTo>
                    <a:pt x="10677525" y="867041"/>
                  </a:lnTo>
                  <a:lnTo>
                    <a:pt x="10677525" y="864412"/>
                  </a:lnTo>
                  <a:close/>
                </a:path>
                <a:path w="14820900" h="2592704">
                  <a:moveTo>
                    <a:pt x="10677525" y="3454"/>
                  </a:moveTo>
                  <a:lnTo>
                    <a:pt x="10677068" y="2336"/>
                  </a:lnTo>
                  <a:lnTo>
                    <a:pt x="10675201" y="469"/>
                  </a:lnTo>
                  <a:lnTo>
                    <a:pt x="10674083" y="0"/>
                  </a:lnTo>
                  <a:lnTo>
                    <a:pt x="10671454" y="0"/>
                  </a:lnTo>
                  <a:lnTo>
                    <a:pt x="10670324" y="469"/>
                  </a:lnTo>
                  <a:lnTo>
                    <a:pt x="10668470" y="2336"/>
                  </a:lnTo>
                  <a:lnTo>
                    <a:pt x="10668000" y="3454"/>
                  </a:lnTo>
                  <a:lnTo>
                    <a:pt x="10668000" y="6083"/>
                  </a:lnTo>
                  <a:lnTo>
                    <a:pt x="10668470" y="7200"/>
                  </a:lnTo>
                  <a:lnTo>
                    <a:pt x="10670324" y="9067"/>
                  </a:lnTo>
                  <a:lnTo>
                    <a:pt x="10671454" y="9525"/>
                  </a:lnTo>
                  <a:lnTo>
                    <a:pt x="10674083" y="9525"/>
                  </a:lnTo>
                  <a:lnTo>
                    <a:pt x="10675201" y="9067"/>
                  </a:lnTo>
                  <a:lnTo>
                    <a:pt x="10677068" y="7200"/>
                  </a:lnTo>
                  <a:lnTo>
                    <a:pt x="10677525" y="6083"/>
                  </a:lnTo>
                  <a:lnTo>
                    <a:pt x="10677525" y="3454"/>
                  </a:lnTo>
                  <a:close/>
                </a:path>
                <a:path w="14820900" h="2592704">
                  <a:moveTo>
                    <a:pt x="10725150" y="2586317"/>
                  </a:moveTo>
                  <a:lnTo>
                    <a:pt x="10724693" y="2585199"/>
                  </a:lnTo>
                  <a:lnTo>
                    <a:pt x="10722826" y="2583332"/>
                  </a:lnTo>
                  <a:lnTo>
                    <a:pt x="10721708" y="2582862"/>
                  </a:lnTo>
                  <a:lnTo>
                    <a:pt x="10719079" y="2582862"/>
                  </a:lnTo>
                  <a:lnTo>
                    <a:pt x="10717949" y="2583332"/>
                  </a:lnTo>
                  <a:lnTo>
                    <a:pt x="10716095" y="2585199"/>
                  </a:lnTo>
                  <a:lnTo>
                    <a:pt x="10715625" y="2586317"/>
                  </a:lnTo>
                  <a:lnTo>
                    <a:pt x="10715625" y="2588945"/>
                  </a:lnTo>
                  <a:lnTo>
                    <a:pt x="10716095" y="2590063"/>
                  </a:lnTo>
                  <a:lnTo>
                    <a:pt x="10717949" y="2591930"/>
                  </a:lnTo>
                  <a:lnTo>
                    <a:pt x="10719079" y="2592387"/>
                  </a:lnTo>
                  <a:lnTo>
                    <a:pt x="10721708" y="2592387"/>
                  </a:lnTo>
                  <a:lnTo>
                    <a:pt x="10722826" y="2591930"/>
                  </a:lnTo>
                  <a:lnTo>
                    <a:pt x="10724693" y="2590063"/>
                  </a:lnTo>
                  <a:lnTo>
                    <a:pt x="10725150" y="2588945"/>
                  </a:lnTo>
                  <a:lnTo>
                    <a:pt x="10725150" y="2586317"/>
                  </a:lnTo>
                  <a:close/>
                </a:path>
                <a:path w="14820900" h="2592704">
                  <a:moveTo>
                    <a:pt x="10725150" y="1725358"/>
                  </a:moveTo>
                  <a:lnTo>
                    <a:pt x="10724693" y="1724240"/>
                  </a:lnTo>
                  <a:lnTo>
                    <a:pt x="10722826" y="1722374"/>
                  </a:lnTo>
                  <a:lnTo>
                    <a:pt x="10721708" y="1721916"/>
                  </a:lnTo>
                  <a:lnTo>
                    <a:pt x="10719079" y="1721916"/>
                  </a:lnTo>
                  <a:lnTo>
                    <a:pt x="10717949" y="1722374"/>
                  </a:lnTo>
                  <a:lnTo>
                    <a:pt x="10716095" y="1724240"/>
                  </a:lnTo>
                  <a:lnTo>
                    <a:pt x="10715625" y="1725358"/>
                  </a:lnTo>
                  <a:lnTo>
                    <a:pt x="10715625" y="1727987"/>
                  </a:lnTo>
                  <a:lnTo>
                    <a:pt x="10716095" y="1729117"/>
                  </a:lnTo>
                  <a:lnTo>
                    <a:pt x="10717949" y="1730971"/>
                  </a:lnTo>
                  <a:lnTo>
                    <a:pt x="10719079" y="1731441"/>
                  </a:lnTo>
                  <a:lnTo>
                    <a:pt x="10721708" y="1731441"/>
                  </a:lnTo>
                  <a:lnTo>
                    <a:pt x="10722826" y="1730971"/>
                  </a:lnTo>
                  <a:lnTo>
                    <a:pt x="10724693" y="1729117"/>
                  </a:lnTo>
                  <a:lnTo>
                    <a:pt x="10725150" y="1727987"/>
                  </a:lnTo>
                  <a:lnTo>
                    <a:pt x="10725150" y="1725358"/>
                  </a:lnTo>
                  <a:close/>
                </a:path>
                <a:path w="14820900" h="2592704">
                  <a:moveTo>
                    <a:pt x="10725150" y="864412"/>
                  </a:moveTo>
                  <a:lnTo>
                    <a:pt x="10724693" y="863282"/>
                  </a:lnTo>
                  <a:lnTo>
                    <a:pt x="10722826" y="861428"/>
                  </a:lnTo>
                  <a:lnTo>
                    <a:pt x="10721708" y="860958"/>
                  </a:lnTo>
                  <a:lnTo>
                    <a:pt x="10719079" y="860958"/>
                  </a:lnTo>
                  <a:lnTo>
                    <a:pt x="10717949" y="861428"/>
                  </a:lnTo>
                  <a:lnTo>
                    <a:pt x="10716095" y="863282"/>
                  </a:lnTo>
                  <a:lnTo>
                    <a:pt x="10715625" y="864412"/>
                  </a:lnTo>
                  <a:lnTo>
                    <a:pt x="10715625" y="867041"/>
                  </a:lnTo>
                  <a:lnTo>
                    <a:pt x="10716095" y="868159"/>
                  </a:lnTo>
                  <a:lnTo>
                    <a:pt x="10717949" y="870026"/>
                  </a:lnTo>
                  <a:lnTo>
                    <a:pt x="10719079" y="870483"/>
                  </a:lnTo>
                  <a:lnTo>
                    <a:pt x="10721708" y="870483"/>
                  </a:lnTo>
                  <a:lnTo>
                    <a:pt x="10722826" y="870026"/>
                  </a:lnTo>
                  <a:lnTo>
                    <a:pt x="10724693" y="868159"/>
                  </a:lnTo>
                  <a:lnTo>
                    <a:pt x="10725150" y="867041"/>
                  </a:lnTo>
                  <a:lnTo>
                    <a:pt x="10725150" y="864412"/>
                  </a:lnTo>
                  <a:close/>
                </a:path>
                <a:path w="14820900" h="2592704">
                  <a:moveTo>
                    <a:pt x="10725150" y="3454"/>
                  </a:moveTo>
                  <a:lnTo>
                    <a:pt x="10724693" y="2336"/>
                  </a:lnTo>
                  <a:lnTo>
                    <a:pt x="10722826" y="469"/>
                  </a:lnTo>
                  <a:lnTo>
                    <a:pt x="10721708" y="0"/>
                  </a:lnTo>
                  <a:lnTo>
                    <a:pt x="10719079" y="0"/>
                  </a:lnTo>
                  <a:lnTo>
                    <a:pt x="10717949" y="469"/>
                  </a:lnTo>
                  <a:lnTo>
                    <a:pt x="10716095" y="2336"/>
                  </a:lnTo>
                  <a:lnTo>
                    <a:pt x="10715625" y="3454"/>
                  </a:lnTo>
                  <a:lnTo>
                    <a:pt x="10715625" y="6083"/>
                  </a:lnTo>
                  <a:lnTo>
                    <a:pt x="10716095" y="7200"/>
                  </a:lnTo>
                  <a:lnTo>
                    <a:pt x="10717949" y="9067"/>
                  </a:lnTo>
                  <a:lnTo>
                    <a:pt x="10719079" y="9525"/>
                  </a:lnTo>
                  <a:lnTo>
                    <a:pt x="10721708" y="9525"/>
                  </a:lnTo>
                  <a:lnTo>
                    <a:pt x="10722826" y="9067"/>
                  </a:lnTo>
                  <a:lnTo>
                    <a:pt x="10724693" y="7200"/>
                  </a:lnTo>
                  <a:lnTo>
                    <a:pt x="10725150" y="6083"/>
                  </a:lnTo>
                  <a:lnTo>
                    <a:pt x="10725150" y="3454"/>
                  </a:lnTo>
                  <a:close/>
                </a:path>
                <a:path w="14820900" h="2592704">
                  <a:moveTo>
                    <a:pt x="10772775" y="2586317"/>
                  </a:moveTo>
                  <a:lnTo>
                    <a:pt x="10772318" y="2585199"/>
                  </a:lnTo>
                  <a:lnTo>
                    <a:pt x="10770451" y="2583332"/>
                  </a:lnTo>
                  <a:lnTo>
                    <a:pt x="10769333" y="2582862"/>
                  </a:lnTo>
                  <a:lnTo>
                    <a:pt x="10766704" y="2582862"/>
                  </a:lnTo>
                  <a:lnTo>
                    <a:pt x="10765574" y="2583332"/>
                  </a:lnTo>
                  <a:lnTo>
                    <a:pt x="10763720" y="2585199"/>
                  </a:lnTo>
                  <a:lnTo>
                    <a:pt x="10763250" y="2586317"/>
                  </a:lnTo>
                  <a:lnTo>
                    <a:pt x="10763250" y="2588945"/>
                  </a:lnTo>
                  <a:lnTo>
                    <a:pt x="10763720" y="2590063"/>
                  </a:lnTo>
                  <a:lnTo>
                    <a:pt x="10765574" y="2591930"/>
                  </a:lnTo>
                  <a:lnTo>
                    <a:pt x="10766704" y="2592387"/>
                  </a:lnTo>
                  <a:lnTo>
                    <a:pt x="10769333" y="2592387"/>
                  </a:lnTo>
                  <a:lnTo>
                    <a:pt x="10770451" y="2591930"/>
                  </a:lnTo>
                  <a:lnTo>
                    <a:pt x="10772318" y="2590063"/>
                  </a:lnTo>
                  <a:lnTo>
                    <a:pt x="10772775" y="2588945"/>
                  </a:lnTo>
                  <a:lnTo>
                    <a:pt x="10772775" y="2586317"/>
                  </a:lnTo>
                  <a:close/>
                </a:path>
                <a:path w="14820900" h="2592704">
                  <a:moveTo>
                    <a:pt x="10772775" y="1725358"/>
                  </a:moveTo>
                  <a:lnTo>
                    <a:pt x="10772318" y="1724240"/>
                  </a:lnTo>
                  <a:lnTo>
                    <a:pt x="10770451" y="1722374"/>
                  </a:lnTo>
                  <a:lnTo>
                    <a:pt x="10769333" y="1721916"/>
                  </a:lnTo>
                  <a:lnTo>
                    <a:pt x="10766704" y="1721916"/>
                  </a:lnTo>
                  <a:lnTo>
                    <a:pt x="10765574" y="1722374"/>
                  </a:lnTo>
                  <a:lnTo>
                    <a:pt x="10763720" y="1724240"/>
                  </a:lnTo>
                  <a:lnTo>
                    <a:pt x="10763250" y="1725358"/>
                  </a:lnTo>
                  <a:lnTo>
                    <a:pt x="10763250" y="1727987"/>
                  </a:lnTo>
                  <a:lnTo>
                    <a:pt x="10763720" y="1729117"/>
                  </a:lnTo>
                  <a:lnTo>
                    <a:pt x="10765574" y="1730971"/>
                  </a:lnTo>
                  <a:lnTo>
                    <a:pt x="10766704" y="1731441"/>
                  </a:lnTo>
                  <a:lnTo>
                    <a:pt x="10769333" y="1731441"/>
                  </a:lnTo>
                  <a:lnTo>
                    <a:pt x="10770451" y="1730971"/>
                  </a:lnTo>
                  <a:lnTo>
                    <a:pt x="10772318" y="1729117"/>
                  </a:lnTo>
                  <a:lnTo>
                    <a:pt x="10772775" y="1727987"/>
                  </a:lnTo>
                  <a:lnTo>
                    <a:pt x="10772775" y="1725358"/>
                  </a:lnTo>
                  <a:close/>
                </a:path>
                <a:path w="14820900" h="2592704">
                  <a:moveTo>
                    <a:pt x="10772775" y="864412"/>
                  </a:moveTo>
                  <a:lnTo>
                    <a:pt x="10772318" y="863282"/>
                  </a:lnTo>
                  <a:lnTo>
                    <a:pt x="10770451" y="861428"/>
                  </a:lnTo>
                  <a:lnTo>
                    <a:pt x="10769333" y="860958"/>
                  </a:lnTo>
                  <a:lnTo>
                    <a:pt x="10766704" y="860958"/>
                  </a:lnTo>
                  <a:lnTo>
                    <a:pt x="10765574" y="861428"/>
                  </a:lnTo>
                  <a:lnTo>
                    <a:pt x="10763720" y="863282"/>
                  </a:lnTo>
                  <a:lnTo>
                    <a:pt x="10763250" y="864412"/>
                  </a:lnTo>
                  <a:lnTo>
                    <a:pt x="10763250" y="867041"/>
                  </a:lnTo>
                  <a:lnTo>
                    <a:pt x="10763720" y="868159"/>
                  </a:lnTo>
                  <a:lnTo>
                    <a:pt x="10765574" y="870026"/>
                  </a:lnTo>
                  <a:lnTo>
                    <a:pt x="10766704" y="870483"/>
                  </a:lnTo>
                  <a:lnTo>
                    <a:pt x="10769333" y="870483"/>
                  </a:lnTo>
                  <a:lnTo>
                    <a:pt x="10770451" y="870026"/>
                  </a:lnTo>
                  <a:lnTo>
                    <a:pt x="10772318" y="868159"/>
                  </a:lnTo>
                  <a:lnTo>
                    <a:pt x="10772775" y="867041"/>
                  </a:lnTo>
                  <a:lnTo>
                    <a:pt x="10772775" y="864412"/>
                  </a:lnTo>
                  <a:close/>
                </a:path>
                <a:path w="14820900" h="2592704">
                  <a:moveTo>
                    <a:pt x="10772775" y="3454"/>
                  </a:moveTo>
                  <a:lnTo>
                    <a:pt x="10772318" y="2336"/>
                  </a:lnTo>
                  <a:lnTo>
                    <a:pt x="10770451" y="469"/>
                  </a:lnTo>
                  <a:lnTo>
                    <a:pt x="10769333" y="0"/>
                  </a:lnTo>
                  <a:lnTo>
                    <a:pt x="10766704" y="0"/>
                  </a:lnTo>
                  <a:lnTo>
                    <a:pt x="10765574" y="469"/>
                  </a:lnTo>
                  <a:lnTo>
                    <a:pt x="10763720" y="2336"/>
                  </a:lnTo>
                  <a:lnTo>
                    <a:pt x="10763250" y="3454"/>
                  </a:lnTo>
                  <a:lnTo>
                    <a:pt x="10763250" y="6083"/>
                  </a:lnTo>
                  <a:lnTo>
                    <a:pt x="10763720" y="7200"/>
                  </a:lnTo>
                  <a:lnTo>
                    <a:pt x="10765574" y="9067"/>
                  </a:lnTo>
                  <a:lnTo>
                    <a:pt x="10766704" y="9525"/>
                  </a:lnTo>
                  <a:lnTo>
                    <a:pt x="10769333" y="9525"/>
                  </a:lnTo>
                  <a:lnTo>
                    <a:pt x="10770451" y="9067"/>
                  </a:lnTo>
                  <a:lnTo>
                    <a:pt x="10772318" y="7200"/>
                  </a:lnTo>
                  <a:lnTo>
                    <a:pt x="10772775" y="6083"/>
                  </a:lnTo>
                  <a:lnTo>
                    <a:pt x="10772775" y="3454"/>
                  </a:lnTo>
                  <a:close/>
                </a:path>
                <a:path w="14820900" h="2592704">
                  <a:moveTo>
                    <a:pt x="10820400" y="2586317"/>
                  </a:moveTo>
                  <a:lnTo>
                    <a:pt x="10819943" y="2585199"/>
                  </a:lnTo>
                  <a:lnTo>
                    <a:pt x="10818076" y="2583332"/>
                  </a:lnTo>
                  <a:lnTo>
                    <a:pt x="10816958" y="2582862"/>
                  </a:lnTo>
                  <a:lnTo>
                    <a:pt x="10814329" y="2582862"/>
                  </a:lnTo>
                  <a:lnTo>
                    <a:pt x="10813199" y="2583332"/>
                  </a:lnTo>
                  <a:lnTo>
                    <a:pt x="10811345" y="2585199"/>
                  </a:lnTo>
                  <a:lnTo>
                    <a:pt x="10810875" y="2586317"/>
                  </a:lnTo>
                  <a:lnTo>
                    <a:pt x="10810875" y="2588945"/>
                  </a:lnTo>
                  <a:lnTo>
                    <a:pt x="10811345" y="2590063"/>
                  </a:lnTo>
                  <a:lnTo>
                    <a:pt x="10813199" y="2591930"/>
                  </a:lnTo>
                  <a:lnTo>
                    <a:pt x="10814329" y="2592387"/>
                  </a:lnTo>
                  <a:lnTo>
                    <a:pt x="10816958" y="2592387"/>
                  </a:lnTo>
                  <a:lnTo>
                    <a:pt x="10818076" y="2591930"/>
                  </a:lnTo>
                  <a:lnTo>
                    <a:pt x="10819943" y="2590063"/>
                  </a:lnTo>
                  <a:lnTo>
                    <a:pt x="10820400" y="2588945"/>
                  </a:lnTo>
                  <a:lnTo>
                    <a:pt x="10820400" y="2586317"/>
                  </a:lnTo>
                  <a:close/>
                </a:path>
                <a:path w="14820900" h="2592704">
                  <a:moveTo>
                    <a:pt x="10820400" y="1725358"/>
                  </a:moveTo>
                  <a:lnTo>
                    <a:pt x="10819943" y="1724240"/>
                  </a:lnTo>
                  <a:lnTo>
                    <a:pt x="10818076" y="1722374"/>
                  </a:lnTo>
                  <a:lnTo>
                    <a:pt x="10816958" y="1721916"/>
                  </a:lnTo>
                  <a:lnTo>
                    <a:pt x="10814329" y="1721916"/>
                  </a:lnTo>
                  <a:lnTo>
                    <a:pt x="10813199" y="1722374"/>
                  </a:lnTo>
                  <a:lnTo>
                    <a:pt x="10811345" y="1724240"/>
                  </a:lnTo>
                  <a:lnTo>
                    <a:pt x="10810875" y="1725358"/>
                  </a:lnTo>
                  <a:lnTo>
                    <a:pt x="10810875" y="1727987"/>
                  </a:lnTo>
                  <a:lnTo>
                    <a:pt x="10811345" y="1729117"/>
                  </a:lnTo>
                  <a:lnTo>
                    <a:pt x="10813199" y="1730971"/>
                  </a:lnTo>
                  <a:lnTo>
                    <a:pt x="10814329" y="1731441"/>
                  </a:lnTo>
                  <a:lnTo>
                    <a:pt x="10816958" y="1731441"/>
                  </a:lnTo>
                  <a:lnTo>
                    <a:pt x="10818076" y="1730971"/>
                  </a:lnTo>
                  <a:lnTo>
                    <a:pt x="10819943" y="1729117"/>
                  </a:lnTo>
                  <a:lnTo>
                    <a:pt x="10820400" y="1727987"/>
                  </a:lnTo>
                  <a:lnTo>
                    <a:pt x="10820400" y="1725358"/>
                  </a:lnTo>
                  <a:close/>
                </a:path>
                <a:path w="14820900" h="2592704">
                  <a:moveTo>
                    <a:pt x="10820400" y="864412"/>
                  </a:moveTo>
                  <a:lnTo>
                    <a:pt x="10819943" y="863282"/>
                  </a:lnTo>
                  <a:lnTo>
                    <a:pt x="10818076" y="861428"/>
                  </a:lnTo>
                  <a:lnTo>
                    <a:pt x="10816958" y="860958"/>
                  </a:lnTo>
                  <a:lnTo>
                    <a:pt x="10814329" y="860958"/>
                  </a:lnTo>
                  <a:lnTo>
                    <a:pt x="10813199" y="861428"/>
                  </a:lnTo>
                  <a:lnTo>
                    <a:pt x="10811345" y="863282"/>
                  </a:lnTo>
                  <a:lnTo>
                    <a:pt x="10810875" y="864412"/>
                  </a:lnTo>
                  <a:lnTo>
                    <a:pt x="10810875" y="867041"/>
                  </a:lnTo>
                  <a:lnTo>
                    <a:pt x="10811345" y="868159"/>
                  </a:lnTo>
                  <a:lnTo>
                    <a:pt x="10813199" y="870026"/>
                  </a:lnTo>
                  <a:lnTo>
                    <a:pt x="10814329" y="870483"/>
                  </a:lnTo>
                  <a:lnTo>
                    <a:pt x="10816958" y="870483"/>
                  </a:lnTo>
                  <a:lnTo>
                    <a:pt x="10818076" y="870026"/>
                  </a:lnTo>
                  <a:lnTo>
                    <a:pt x="10819943" y="868159"/>
                  </a:lnTo>
                  <a:lnTo>
                    <a:pt x="10820400" y="867041"/>
                  </a:lnTo>
                  <a:lnTo>
                    <a:pt x="10820400" y="864412"/>
                  </a:lnTo>
                  <a:close/>
                </a:path>
                <a:path w="14820900" h="2592704">
                  <a:moveTo>
                    <a:pt x="10820400" y="3454"/>
                  </a:moveTo>
                  <a:lnTo>
                    <a:pt x="10819943" y="2336"/>
                  </a:lnTo>
                  <a:lnTo>
                    <a:pt x="10818076" y="469"/>
                  </a:lnTo>
                  <a:lnTo>
                    <a:pt x="10816958" y="0"/>
                  </a:lnTo>
                  <a:lnTo>
                    <a:pt x="10814329" y="0"/>
                  </a:lnTo>
                  <a:lnTo>
                    <a:pt x="10813199" y="469"/>
                  </a:lnTo>
                  <a:lnTo>
                    <a:pt x="10811345" y="2336"/>
                  </a:lnTo>
                  <a:lnTo>
                    <a:pt x="10810875" y="3454"/>
                  </a:lnTo>
                  <a:lnTo>
                    <a:pt x="10810875" y="6083"/>
                  </a:lnTo>
                  <a:lnTo>
                    <a:pt x="10811345" y="7200"/>
                  </a:lnTo>
                  <a:lnTo>
                    <a:pt x="10813199" y="9067"/>
                  </a:lnTo>
                  <a:lnTo>
                    <a:pt x="10814329" y="9525"/>
                  </a:lnTo>
                  <a:lnTo>
                    <a:pt x="10816958" y="9525"/>
                  </a:lnTo>
                  <a:lnTo>
                    <a:pt x="10818076" y="9067"/>
                  </a:lnTo>
                  <a:lnTo>
                    <a:pt x="10819943" y="7200"/>
                  </a:lnTo>
                  <a:lnTo>
                    <a:pt x="10820400" y="6083"/>
                  </a:lnTo>
                  <a:lnTo>
                    <a:pt x="10820400" y="3454"/>
                  </a:lnTo>
                  <a:close/>
                </a:path>
                <a:path w="14820900" h="2592704">
                  <a:moveTo>
                    <a:pt x="10868025" y="2586317"/>
                  </a:moveTo>
                  <a:lnTo>
                    <a:pt x="10867568" y="2585199"/>
                  </a:lnTo>
                  <a:lnTo>
                    <a:pt x="10865701" y="2583332"/>
                  </a:lnTo>
                  <a:lnTo>
                    <a:pt x="10864583" y="2582862"/>
                  </a:lnTo>
                  <a:lnTo>
                    <a:pt x="10861954" y="2582862"/>
                  </a:lnTo>
                  <a:lnTo>
                    <a:pt x="10860824" y="2583332"/>
                  </a:lnTo>
                  <a:lnTo>
                    <a:pt x="10858970" y="2585199"/>
                  </a:lnTo>
                  <a:lnTo>
                    <a:pt x="10858500" y="2586317"/>
                  </a:lnTo>
                  <a:lnTo>
                    <a:pt x="10858500" y="2588945"/>
                  </a:lnTo>
                  <a:lnTo>
                    <a:pt x="10858970" y="2590063"/>
                  </a:lnTo>
                  <a:lnTo>
                    <a:pt x="10860824" y="2591930"/>
                  </a:lnTo>
                  <a:lnTo>
                    <a:pt x="10861954" y="2592387"/>
                  </a:lnTo>
                  <a:lnTo>
                    <a:pt x="10864583" y="2592387"/>
                  </a:lnTo>
                  <a:lnTo>
                    <a:pt x="10865701" y="2591930"/>
                  </a:lnTo>
                  <a:lnTo>
                    <a:pt x="10867568" y="2590063"/>
                  </a:lnTo>
                  <a:lnTo>
                    <a:pt x="10868025" y="2588945"/>
                  </a:lnTo>
                  <a:lnTo>
                    <a:pt x="10868025" y="2586317"/>
                  </a:lnTo>
                  <a:close/>
                </a:path>
                <a:path w="14820900" h="2592704">
                  <a:moveTo>
                    <a:pt x="10868025" y="1725358"/>
                  </a:moveTo>
                  <a:lnTo>
                    <a:pt x="10867568" y="1724240"/>
                  </a:lnTo>
                  <a:lnTo>
                    <a:pt x="10865701" y="1722374"/>
                  </a:lnTo>
                  <a:lnTo>
                    <a:pt x="10864583" y="1721916"/>
                  </a:lnTo>
                  <a:lnTo>
                    <a:pt x="10861954" y="1721916"/>
                  </a:lnTo>
                  <a:lnTo>
                    <a:pt x="10860824" y="1722374"/>
                  </a:lnTo>
                  <a:lnTo>
                    <a:pt x="10858970" y="1724240"/>
                  </a:lnTo>
                  <a:lnTo>
                    <a:pt x="10858500" y="1725358"/>
                  </a:lnTo>
                  <a:lnTo>
                    <a:pt x="10858500" y="1727987"/>
                  </a:lnTo>
                  <a:lnTo>
                    <a:pt x="10858970" y="1729117"/>
                  </a:lnTo>
                  <a:lnTo>
                    <a:pt x="10860824" y="1730971"/>
                  </a:lnTo>
                  <a:lnTo>
                    <a:pt x="10861954" y="1731441"/>
                  </a:lnTo>
                  <a:lnTo>
                    <a:pt x="10864583" y="1731441"/>
                  </a:lnTo>
                  <a:lnTo>
                    <a:pt x="10865701" y="1730971"/>
                  </a:lnTo>
                  <a:lnTo>
                    <a:pt x="10867568" y="1729117"/>
                  </a:lnTo>
                  <a:lnTo>
                    <a:pt x="10868025" y="1727987"/>
                  </a:lnTo>
                  <a:lnTo>
                    <a:pt x="10868025" y="1725358"/>
                  </a:lnTo>
                  <a:close/>
                </a:path>
                <a:path w="14820900" h="2592704">
                  <a:moveTo>
                    <a:pt x="10868025" y="864412"/>
                  </a:moveTo>
                  <a:lnTo>
                    <a:pt x="10867568" y="863282"/>
                  </a:lnTo>
                  <a:lnTo>
                    <a:pt x="10865701" y="861428"/>
                  </a:lnTo>
                  <a:lnTo>
                    <a:pt x="10864583" y="860958"/>
                  </a:lnTo>
                  <a:lnTo>
                    <a:pt x="10861954" y="860958"/>
                  </a:lnTo>
                  <a:lnTo>
                    <a:pt x="10860824" y="861428"/>
                  </a:lnTo>
                  <a:lnTo>
                    <a:pt x="10858970" y="863282"/>
                  </a:lnTo>
                  <a:lnTo>
                    <a:pt x="10858500" y="864412"/>
                  </a:lnTo>
                  <a:lnTo>
                    <a:pt x="10858500" y="867041"/>
                  </a:lnTo>
                  <a:lnTo>
                    <a:pt x="10858970" y="868159"/>
                  </a:lnTo>
                  <a:lnTo>
                    <a:pt x="10860824" y="870026"/>
                  </a:lnTo>
                  <a:lnTo>
                    <a:pt x="10861954" y="870483"/>
                  </a:lnTo>
                  <a:lnTo>
                    <a:pt x="10864583" y="870483"/>
                  </a:lnTo>
                  <a:lnTo>
                    <a:pt x="10865701" y="870026"/>
                  </a:lnTo>
                  <a:lnTo>
                    <a:pt x="10867568" y="868159"/>
                  </a:lnTo>
                  <a:lnTo>
                    <a:pt x="10868025" y="867041"/>
                  </a:lnTo>
                  <a:lnTo>
                    <a:pt x="10868025" y="864412"/>
                  </a:lnTo>
                  <a:close/>
                </a:path>
                <a:path w="14820900" h="2592704">
                  <a:moveTo>
                    <a:pt x="10868025" y="3454"/>
                  </a:moveTo>
                  <a:lnTo>
                    <a:pt x="10867568" y="2336"/>
                  </a:lnTo>
                  <a:lnTo>
                    <a:pt x="10865701" y="469"/>
                  </a:lnTo>
                  <a:lnTo>
                    <a:pt x="10864583" y="0"/>
                  </a:lnTo>
                  <a:lnTo>
                    <a:pt x="10861954" y="0"/>
                  </a:lnTo>
                  <a:lnTo>
                    <a:pt x="10860824" y="469"/>
                  </a:lnTo>
                  <a:lnTo>
                    <a:pt x="10858970" y="2336"/>
                  </a:lnTo>
                  <a:lnTo>
                    <a:pt x="10858500" y="3454"/>
                  </a:lnTo>
                  <a:lnTo>
                    <a:pt x="10858500" y="6083"/>
                  </a:lnTo>
                  <a:lnTo>
                    <a:pt x="10858970" y="7200"/>
                  </a:lnTo>
                  <a:lnTo>
                    <a:pt x="10860824" y="9067"/>
                  </a:lnTo>
                  <a:lnTo>
                    <a:pt x="10861954" y="9525"/>
                  </a:lnTo>
                  <a:lnTo>
                    <a:pt x="10864583" y="9525"/>
                  </a:lnTo>
                  <a:lnTo>
                    <a:pt x="10865701" y="9067"/>
                  </a:lnTo>
                  <a:lnTo>
                    <a:pt x="10867568" y="7200"/>
                  </a:lnTo>
                  <a:lnTo>
                    <a:pt x="10868025" y="6083"/>
                  </a:lnTo>
                  <a:lnTo>
                    <a:pt x="10868025" y="3454"/>
                  </a:lnTo>
                  <a:close/>
                </a:path>
                <a:path w="14820900" h="2592704">
                  <a:moveTo>
                    <a:pt x="10915650" y="2586317"/>
                  </a:moveTo>
                  <a:lnTo>
                    <a:pt x="10915193" y="2585199"/>
                  </a:lnTo>
                  <a:lnTo>
                    <a:pt x="10913326" y="2583332"/>
                  </a:lnTo>
                  <a:lnTo>
                    <a:pt x="10912208" y="2582862"/>
                  </a:lnTo>
                  <a:lnTo>
                    <a:pt x="10909579" y="2582862"/>
                  </a:lnTo>
                  <a:lnTo>
                    <a:pt x="10908449" y="2583332"/>
                  </a:lnTo>
                  <a:lnTo>
                    <a:pt x="10906595" y="2585199"/>
                  </a:lnTo>
                  <a:lnTo>
                    <a:pt x="10906125" y="2586317"/>
                  </a:lnTo>
                  <a:lnTo>
                    <a:pt x="10906125" y="2588945"/>
                  </a:lnTo>
                  <a:lnTo>
                    <a:pt x="10906595" y="2590063"/>
                  </a:lnTo>
                  <a:lnTo>
                    <a:pt x="10908449" y="2591930"/>
                  </a:lnTo>
                  <a:lnTo>
                    <a:pt x="10909579" y="2592387"/>
                  </a:lnTo>
                  <a:lnTo>
                    <a:pt x="10912208" y="2592387"/>
                  </a:lnTo>
                  <a:lnTo>
                    <a:pt x="10913326" y="2591930"/>
                  </a:lnTo>
                  <a:lnTo>
                    <a:pt x="10915193" y="2590063"/>
                  </a:lnTo>
                  <a:lnTo>
                    <a:pt x="10915650" y="2588945"/>
                  </a:lnTo>
                  <a:lnTo>
                    <a:pt x="10915650" y="2586317"/>
                  </a:lnTo>
                  <a:close/>
                </a:path>
                <a:path w="14820900" h="2592704">
                  <a:moveTo>
                    <a:pt x="10915650" y="1725358"/>
                  </a:moveTo>
                  <a:lnTo>
                    <a:pt x="10915193" y="1724240"/>
                  </a:lnTo>
                  <a:lnTo>
                    <a:pt x="10913326" y="1722374"/>
                  </a:lnTo>
                  <a:lnTo>
                    <a:pt x="10912208" y="1721916"/>
                  </a:lnTo>
                  <a:lnTo>
                    <a:pt x="10909579" y="1721916"/>
                  </a:lnTo>
                  <a:lnTo>
                    <a:pt x="10908449" y="1722374"/>
                  </a:lnTo>
                  <a:lnTo>
                    <a:pt x="10906595" y="1724240"/>
                  </a:lnTo>
                  <a:lnTo>
                    <a:pt x="10906125" y="1725358"/>
                  </a:lnTo>
                  <a:lnTo>
                    <a:pt x="10906125" y="1727987"/>
                  </a:lnTo>
                  <a:lnTo>
                    <a:pt x="10906595" y="1729117"/>
                  </a:lnTo>
                  <a:lnTo>
                    <a:pt x="10908449" y="1730971"/>
                  </a:lnTo>
                  <a:lnTo>
                    <a:pt x="10909579" y="1731441"/>
                  </a:lnTo>
                  <a:lnTo>
                    <a:pt x="10912208" y="1731441"/>
                  </a:lnTo>
                  <a:lnTo>
                    <a:pt x="10913326" y="1730971"/>
                  </a:lnTo>
                  <a:lnTo>
                    <a:pt x="10915193" y="1729117"/>
                  </a:lnTo>
                  <a:lnTo>
                    <a:pt x="10915650" y="1727987"/>
                  </a:lnTo>
                  <a:lnTo>
                    <a:pt x="10915650" y="1725358"/>
                  </a:lnTo>
                  <a:close/>
                </a:path>
                <a:path w="14820900" h="2592704">
                  <a:moveTo>
                    <a:pt x="10915650" y="864412"/>
                  </a:moveTo>
                  <a:lnTo>
                    <a:pt x="10915193" y="863282"/>
                  </a:lnTo>
                  <a:lnTo>
                    <a:pt x="10913326" y="861428"/>
                  </a:lnTo>
                  <a:lnTo>
                    <a:pt x="10912208" y="860958"/>
                  </a:lnTo>
                  <a:lnTo>
                    <a:pt x="10909579" y="860958"/>
                  </a:lnTo>
                  <a:lnTo>
                    <a:pt x="10908449" y="861428"/>
                  </a:lnTo>
                  <a:lnTo>
                    <a:pt x="10906595" y="863282"/>
                  </a:lnTo>
                  <a:lnTo>
                    <a:pt x="10906125" y="864412"/>
                  </a:lnTo>
                  <a:lnTo>
                    <a:pt x="10906125" y="867041"/>
                  </a:lnTo>
                  <a:lnTo>
                    <a:pt x="10906595" y="868159"/>
                  </a:lnTo>
                  <a:lnTo>
                    <a:pt x="10908449" y="870026"/>
                  </a:lnTo>
                  <a:lnTo>
                    <a:pt x="10909579" y="870483"/>
                  </a:lnTo>
                  <a:lnTo>
                    <a:pt x="10912208" y="870483"/>
                  </a:lnTo>
                  <a:lnTo>
                    <a:pt x="10913326" y="870026"/>
                  </a:lnTo>
                  <a:lnTo>
                    <a:pt x="10915193" y="868159"/>
                  </a:lnTo>
                  <a:lnTo>
                    <a:pt x="10915650" y="867041"/>
                  </a:lnTo>
                  <a:lnTo>
                    <a:pt x="10915650" y="864412"/>
                  </a:lnTo>
                  <a:close/>
                </a:path>
                <a:path w="14820900" h="2592704">
                  <a:moveTo>
                    <a:pt x="10915650" y="3454"/>
                  </a:moveTo>
                  <a:lnTo>
                    <a:pt x="10915193" y="2336"/>
                  </a:lnTo>
                  <a:lnTo>
                    <a:pt x="10913326" y="469"/>
                  </a:lnTo>
                  <a:lnTo>
                    <a:pt x="10912208" y="0"/>
                  </a:lnTo>
                  <a:lnTo>
                    <a:pt x="10909579" y="0"/>
                  </a:lnTo>
                  <a:lnTo>
                    <a:pt x="10908449" y="469"/>
                  </a:lnTo>
                  <a:lnTo>
                    <a:pt x="10906595" y="2336"/>
                  </a:lnTo>
                  <a:lnTo>
                    <a:pt x="10906125" y="3454"/>
                  </a:lnTo>
                  <a:lnTo>
                    <a:pt x="10906125" y="6083"/>
                  </a:lnTo>
                  <a:lnTo>
                    <a:pt x="10906595" y="7200"/>
                  </a:lnTo>
                  <a:lnTo>
                    <a:pt x="10908449" y="9067"/>
                  </a:lnTo>
                  <a:lnTo>
                    <a:pt x="10909579" y="9525"/>
                  </a:lnTo>
                  <a:lnTo>
                    <a:pt x="10912208" y="9525"/>
                  </a:lnTo>
                  <a:lnTo>
                    <a:pt x="10913326" y="9067"/>
                  </a:lnTo>
                  <a:lnTo>
                    <a:pt x="10915193" y="7200"/>
                  </a:lnTo>
                  <a:lnTo>
                    <a:pt x="10915650" y="6083"/>
                  </a:lnTo>
                  <a:lnTo>
                    <a:pt x="10915650" y="3454"/>
                  </a:lnTo>
                  <a:close/>
                </a:path>
                <a:path w="14820900" h="2592704">
                  <a:moveTo>
                    <a:pt x="10963275" y="2586317"/>
                  </a:moveTo>
                  <a:lnTo>
                    <a:pt x="10962818" y="2585199"/>
                  </a:lnTo>
                  <a:lnTo>
                    <a:pt x="10960951" y="2583332"/>
                  </a:lnTo>
                  <a:lnTo>
                    <a:pt x="10959833" y="2582862"/>
                  </a:lnTo>
                  <a:lnTo>
                    <a:pt x="10957204" y="2582862"/>
                  </a:lnTo>
                  <a:lnTo>
                    <a:pt x="10956074" y="2583332"/>
                  </a:lnTo>
                  <a:lnTo>
                    <a:pt x="10954220" y="2585199"/>
                  </a:lnTo>
                  <a:lnTo>
                    <a:pt x="10953750" y="2586317"/>
                  </a:lnTo>
                  <a:lnTo>
                    <a:pt x="10953750" y="2588945"/>
                  </a:lnTo>
                  <a:lnTo>
                    <a:pt x="10954220" y="2590063"/>
                  </a:lnTo>
                  <a:lnTo>
                    <a:pt x="10956074" y="2591930"/>
                  </a:lnTo>
                  <a:lnTo>
                    <a:pt x="10957204" y="2592387"/>
                  </a:lnTo>
                  <a:lnTo>
                    <a:pt x="10959833" y="2592387"/>
                  </a:lnTo>
                  <a:lnTo>
                    <a:pt x="10960951" y="2591930"/>
                  </a:lnTo>
                  <a:lnTo>
                    <a:pt x="10962818" y="2590063"/>
                  </a:lnTo>
                  <a:lnTo>
                    <a:pt x="10963275" y="2588945"/>
                  </a:lnTo>
                  <a:lnTo>
                    <a:pt x="10963275" y="2586317"/>
                  </a:lnTo>
                  <a:close/>
                </a:path>
                <a:path w="14820900" h="2592704">
                  <a:moveTo>
                    <a:pt x="10963275" y="1725358"/>
                  </a:moveTo>
                  <a:lnTo>
                    <a:pt x="10962818" y="1724240"/>
                  </a:lnTo>
                  <a:lnTo>
                    <a:pt x="10960951" y="1722374"/>
                  </a:lnTo>
                  <a:lnTo>
                    <a:pt x="10959833" y="1721916"/>
                  </a:lnTo>
                  <a:lnTo>
                    <a:pt x="10957204" y="1721916"/>
                  </a:lnTo>
                  <a:lnTo>
                    <a:pt x="10956074" y="1722374"/>
                  </a:lnTo>
                  <a:lnTo>
                    <a:pt x="10954220" y="1724240"/>
                  </a:lnTo>
                  <a:lnTo>
                    <a:pt x="10953750" y="1725358"/>
                  </a:lnTo>
                  <a:lnTo>
                    <a:pt x="10953750" y="1727987"/>
                  </a:lnTo>
                  <a:lnTo>
                    <a:pt x="10954220" y="1729117"/>
                  </a:lnTo>
                  <a:lnTo>
                    <a:pt x="10956074" y="1730971"/>
                  </a:lnTo>
                  <a:lnTo>
                    <a:pt x="10957204" y="1731441"/>
                  </a:lnTo>
                  <a:lnTo>
                    <a:pt x="10959833" y="1731441"/>
                  </a:lnTo>
                  <a:lnTo>
                    <a:pt x="10960951" y="1730971"/>
                  </a:lnTo>
                  <a:lnTo>
                    <a:pt x="10962818" y="1729117"/>
                  </a:lnTo>
                  <a:lnTo>
                    <a:pt x="10963275" y="1727987"/>
                  </a:lnTo>
                  <a:lnTo>
                    <a:pt x="10963275" y="1725358"/>
                  </a:lnTo>
                  <a:close/>
                </a:path>
                <a:path w="14820900" h="2592704">
                  <a:moveTo>
                    <a:pt x="10963275" y="864412"/>
                  </a:moveTo>
                  <a:lnTo>
                    <a:pt x="10962818" y="863282"/>
                  </a:lnTo>
                  <a:lnTo>
                    <a:pt x="10960951" y="861428"/>
                  </a:lnTo>
                  <a:lnTo>
                    <a:pt x="10959833" y="860958"/>
                  </a:lnTo>
                  <a:lnTo>
                    <a:pt x="10957204" y="860958"/>
                  </a:lnTo>
                  <a:lnTo>
                    <a:pt x="10956074" y="861428"/>
                  </a:lnTo>
                  <a:lnTo>
                    <a:pt x="10954220" y="863282"/>
                  </a:lnTo>
                  <a:lnTo>
                    <a:pt x="10953750" y="864412"/>
                  </a:lnTo>
                  <a:lnTo>
                    <a:pt x="10953750" y="867041"/>
                  </a:lnTo>
                  <a:lnTo>
                    <a:pt x="10954220" y="868159"/>
                  </a:lnTo>
                  <a:lnTo>
                    <a:pt x="10956074" y="870026"/>
                  </a:lnTo>
                  <a:lnTo>
                    <a:pt x="10957204" y="870483"/>
                  </a:lnTo>
                  <a:lnTo>
                    <a:pt x="10959833" y="870483"/>
                  </a:lnTo>
                  <a:lnTo>
                    <a:pt x="10960951" y="870026"/>
                  </a:lnTo>
                  <a:lnTo>
                    <a:pt x="10962818" y="868159"/>
                  </a:lnTo>
                  <a:lnTo>
                    <a:pt x="10963275" y="867041"/>
                  </a:lnTo>
                  <a:lnTo>
                    <a:pt x="10963275" y="864412"/>
                  </a:lnTo>
                  <a:close/>
                </a:path>
                <a:path w="14820900" h="2592704">
                  <a:moveTo>
                    <a:pt x="10963275" y="3454"/>
                  </a:moveTo>
                  <a:lnTo>
                    <a:pt x="10962818" y="2336"/>
                  </a:lnTo>
                  <a:lnTo>
                    <a:pt x="10960951" y="469"/>
                  </a:lnTo>
                  <a:lnTo>
                    <a:pt x="10959833" y="0"/>
                  </a:lnTo>
                  <a:lnTo>
                    <a:pt x="10957204" y="0"/>
                  </a:lnTo>
                  <a:lnTo>
                    <a:pt x="10956074" y="469"/>
                  </a:lnTo>
                  <a:lnTo>
                    <a:pt x="10954220" y="2336"/>
                  </a:lnTo>
                  <a:lnTo>
                    <a:pt x="10953750" y="3454"/>
                  </a:lnTo>
                  <a:lnTo>
                    <a:pt x="10953750" y="6083"/>
                  </a:lnTo>
                  <a:lnTo>
                    <a:pt x="10954220" y="7200"/>
                  </a:lnTo>
                  <a:lnTo>
                    <a:pt x="10956074" y="9067"/>
                  </a:lnTo>
                  <a:lnTo>
                    <a:pt x="10957204" y="9525"/>
                  </a:lnTo>
                  <a:lnTo>
                    <a:pt x="10959833" y="9525"/>
                  </a:lnTo>
                  <a:lnTo>
                    <a:pt x="10960951" y="9067"/>
                  </a:lnTo>
                  <a:lnTo>
                    <a:pt x="10962818" y="7200"/>
                  </a:lnTo>
                  <a:lnTo>
                    <a:pt x="10963275" y="6083"/>
                  </a:lnTo>
                  <a:lnTo>
                    <a:pt x="10963275" y="3454"/>
                  </a:lnTo>
                  <a:close/>
                </a:path>
                <a:path w="14820900" h="2592704">
                  <a:moveTo>
                    <a:pt x="11010900" y="2586317"/>
                  </a:moveTo>
                  <a:lnTo>
                    <a:pt x="11010443" y="2585199"/>
                  </a:lnTo>
                  <a:lnTo>
                    <a:pt x="11008576" y="2583332"/>
                  </a:lnTo>
                  <a:lnTo>
                    <a:pt x="11007458" y="2582862"/>
                  </a:lnTo>
                  <a:lnTo>
                    <a:pt x="11004829" y="2582862"/>
                  </a:lnTo>
                  <a:lnTo>
                    <a:pt x="11003699" y="2583332"/>
                  </a:lnTo>
                  <a:lnTo>
                    <a:pt x="11001845" y="2585199"/>
                  </a:lnTo>
                  <a:lnTo>
                    <a:pt x="11001375" y="2586317"/>
                  </a:lnTo>
                  <a:lnTo>
                    <a:pt x="11001375" y="2588945"/>
                  </a:lnTo>
                  <a:lnTo>
                    <a:pt x="11001845" y="2590063"/>
                  </a:lnTo>
                  <a:lnTo>
                    <a:pt x="11003699" y="2591930"/>
                  </a:lnTo>
                  <a:lnTo>
                    <a:pt x="11004829" y="2592387"/>
                  </a:lnTo>
                  <a:lnTo>
                    <a:pt x="11007458" y="2592387"/>
                  </a:lnTo>
                  <a:lnTo>
                    <a:pt x="11008576" y="2591930"/>
                  </a:lnTo>
                  <a:lnTo>
                    <a:pt x="11010443" y="2590063"/>
                  </a:lnTo>
                  <a:lnTo>
                    <a:pt x="11010900" y="2588945"/>
                  </a:lnTo>
                  <a:lnTo>
                    <a:pt x="11010900" y="2586317"/>
                  </a:lnTo>
                  <a:close/>
                </a:path>
                <a:path w="14820900" h="2592704">
                  <a:moveTo>
                    <a:pt x="11010900" y="1725358"/>
                  </a:moveTo>
                  <a:lnTo>
                    <a:pt x="11010443" y="1724240"/>
                  </a:lnTo>
                  <a:lnTo>
                    <a:pt x="11008576" y="1722374"/>
                  </a:lnTo>
                  <a:lnTo>
                    <a:pt x="11007458" y="1721916"/>
                  </a:lnTo>
                  <a:lnTo>
                    <a:pt x="11004829" y="1721916"/>
                  </a:lnTo>
                  <a:lnTo>
                    <a:pt x="11003699" y="1722374"/>
                  </a:lnTo>
                  <a:lnTo>
                    <a:pt x="11001845" y="1724240"/>
                  </a:lnTo>
                  <a:lnTo>
                    <a:pt x="11001375" y="1725358"/>
                  </a:lnTo>
                  <a:lnTo>
                    <a:pt x="11001375" y="1727987"/>
                  </a:lnTo>
                  <a:lnTo>
                    <a:pt x="11001845" y="1729117"/>
                  </a:lnTo>
                  <a:lnTo>
                    <a:pt x="11003699" y="1730971"/>
                  </a:lnTo>
                  <a:lnTo>
                    <a:pt x="11004829" y="1731441"/>
                  </a:lnTo>
                  <a:lnTo>
                    <a:pt x="11007458" y="1731441"/>
                  </a:lnTo>
                  <a:lnTo>
                    <a:pt x="11008576" y="1730971"/>
                  </a:lnTo>
                  <a:lnTo>
                    <a:pt x="11010443" y="1729117"/>
                  </a:lnTo>
                  <a:lnTo>
                    <a:pt x="11010900" y="1727987"/>
                  </a:lnTo>
                  <a:lnTo>
                    <a:pt x="11010900" y="1725358"/>
                  </a:lnTo>
                  <a:close/>
                </a:path>
                <a:path w="14820900" h="2592704">
                  <a:moveTo>
                    <a:pt x="11010900" y="864412"/>
                  </a:moveTo>
                  <a:lnTo>
                    <a:pt x="11010443" y="863282"/>
                  </a:lnTo>
                  <a:lnTo>
                    <a:pt x="11008576" y="861428"/>
                  </a:lnTo>
                  <a:lnTo>
                    <a:pt x="11007458" y="860958"/>
                  </a:lnTo>
                  <a:lnTo>
                    <a:pt x="11004829" y="860958"/>
                  </a:lnTo>
                  <a:lnTo>
                    <a:pt x="11003699" y="861428"/>
                  </a:lnTo>
                  <a:lnTo>
                    <a:pt x="11001845" y="863282"/>
                  </a:lnTo>
                  <a:lnTo>
                    <a:pt x="11001375" y="864412"/>
                  </a:lnTo>
                  <a:lnTo>
                    <a:pt x="11001375" y="867041"/>
                  </a:lnTo>
                  <a:lnTo>
                    <a:pt x="11001845" y="868159"/>
                  </a:lnTo>
                  <a:lnTo>
                    <a:pt x="11003699" y="870026"/>
                  </a:lnTo>
                  <a:lnTo>
                    <a:pt x="11004829" y="870483"/>
                  </a:lnTo>
                  <a:lnTo>
                    <a:pt x="11007458" y="870483"/>
                  </a:lnTo>
                  <a:lnTo>
                    <a:pt x="11008576" y="870026"/>
                  </a:lnTo>
                  <a:lnTo>
                    <a:pt x="11010443" y="868159"/>
                  </a:lnTo>
                  <a:lnTo>
                    <a:pt x="11010900" y="867041"/>
                  </a:lnTo>
                  <a:lnTo>
                    <a:pt x="11010900" y="864412"/>
                  </a:lnTo>
                  <a:close/>
                </a:path>
                <a:path w="14820900" h="2592704">
                  <a:moveTo>
                    <a:pt x="11010900" y="3454"/>
                  </a:moveTo>
                  <a:lnTo>
                    <a:pt x="11010443" y="2336"/>
                  </a:lnTo>
                  <a:lnTo>
                    <a:pt x="11008576" y="469"/>
                  </a:lnTo>
                  <a:lnTo>
                    <a:pt x="11007458" y="0"/>
                  </a:lnTo>
                  <a:lnTo>
                    <a:pt x="11004829" y="0"/>
                  </a:lnTo>
                  <a:lnTo>
                    <a:pt x="11003699" y="469"/>
                  </a:lnTo>
                  <a:lnTo>
                    <a:pt x="11001845" y="2336"/>
                  </a:lnTo>
                  <a:lnTo>
                    <a:pt x="11001375" y="3454"/>
                  </a:lnTo>
                  <a:lnTo>
                    <a:pt x="11001375" y="6083"/>
                  </a:lnTo>
                  <a:lnTo>
                    <a:pt x="11001845" y="7200"/>
                  </a:lnTo>
                  <a:lnTo>
                    <a:pt x="11003699" y="9067"/>
                  </a:lnTo>
                  <a:lnTo>
                    <a:pt x="11004829" y="9525"/>
                  </a:lnTo>
                  <a:lnTo>
                    <a:pt x="11007458" y="9525"/>
                  </a:lnTo>
                  <a:lnTo>
                    <a:pt x="11008576" y="9067"/>
                  </a:lnTo>
                  <a:lnTo>
                    <a:pt x="11010443" y="7200"/>
                  </a:lnTo>
                  <a:lnTo>
                    <a:pt x="11010900" y="6083"/>
                  </a:lnTo>
                  <a:lnTo>
                    <a:pt x="11010900" y="3454"/>
                  </a:lnTo>
                  <a:close/>
                </a:path>
                <a:path w="14820900" h="2592704">
                  <a:moveTo>
                    <a:pt x="11058525" y="2586317"/>
                  </a:moveTo>
                  <a:lnTo>
                    <a:pt x="11058068" y="2585199"/>
                  </a:lnTo>
                  <a:lnTo>
                    <a:pt x="11056201" y="2583332"/>
                  </a:lnTo>
                  <a:lnTo>
                    <a:pt x="11055083" y="2582862"/>
                  </a:lnTo>
                  <a:lnTo>
                    <a:pt x="11052454" y="2582862"/>
                  </a:lnTo>
                  <a:lnTo>
                    <a:pt x="11051324" y="2583332"/>
                  </a:lnTo>
                  <a:lnTo>
                    <a:pt x="11049470" y="2585199"/>
                  </a:lnTo>
                  <a:lnTo>
                    <a:pt x="11049000" y="2586317"/>
                  </a:lnTo>
                  <a:lnTo>
                    <a:pt x="11049000" y="2588945"/>
                  </a:lnTo>
                  <a:lnTo>
                    <a:pt x="11049470" y="2590063"/>
                  </a:lnTo>
                  <a:lnTo>
                    <a:pt x="11051324" y="2591930"/>
                  </a:lnTo>
                  <a:lnTo>
                    <a:pt x="11052454" y="2592387"/>
                  </a:lnTo>
                  <a:lnTo>
                    <a:pt x="11055083" y="2592387"/>
                  </a:lnTo>
                  <a:lnTo>
                    <a:pt x="11056201" y="2591930"/>
                  </a:lnTo>
                  <a:lnTo>
                    <a:pt x="11058068" y="2590063"/>
                  </a:lnTo>
                  <a:lnTo>
                    <a:pt x="11058525" y="2588945"/>
                  </a:lnTo>
                  <a:lnTo>
                    <a:pt x="11058525" y="2586317"/>
                  </a:lnTo>
                  <a:close/>
                </a:path>
                <a:path w="14820900" h="2592704">
                  <a:moveTo>
                    <a:pt x="11058525" y="1725358"/>
                  </a:moveTo>
                  <a:lnTo>
                    <a:pt x="11058068" y="1724240"/>
                  </a:lnTo>
                  <a:lnTo>
                    <a:pt x="11056201" y="1722374"/>
                  </a:lnTo>
                  <a:lnTo>
                    <a:pt x="11055083" y="1721916"/>
                  </a:lnTo>
                  <a:lnTo>
                    <a:pt x="11052454" y="1721916"/>
                  </a:lnTo>
                  <a:lnTo>
                    <a:pt x="11051324" y="1722374"/>
                  </a:lnTo>
                  <a:lnTo>
                    <a:pt x="11049470" y="1724240"/>
                  </a:lnTo>
                  <a:lnTo>
                    <a:pt x="11049000" y="1725358"/>
                  </a:lnTo>
                  <a:lnTo>
                    <a:pt x="11049000" y="1727987"/>
                  </a:lnTo>
                  <a:lnTo>
                    <a:pt x="11049470" y="1729117"/>
                  </a:lnTo>
                  <a:lnTo>
                    <a:pt x="11051324" y="1730971"/>
                  </a:lnTo>
                  <a:lnTo>
                    <a:pt x="11052454" y="1731441"/>
                  </a:lnTo>
                  <a:lnTo>
                    <a:pt x="11055083" y="1731441"/>
                  </a:lnTo>
                  <a:lnTo>
                    <a:pt x="11056201" y="1730971"/>
                  </a:lnTo>
                  <a:lnTo>
                    <a:pt x="11058068" y="1729117"/>
                  </a:lnTo>
                  <a:lnTo>
                    <a:pt x="11058525" y="1727987"/>
                  </a:lnTo>
                  <a:lnTo>
                    <a:pt x="11058525" y="1725358"/>
                  </a:lnTo>
                  <a:close/>
                </a:path>
                <a:path w="14820900" h="2592704">
                  <a:moveTo>
                    <a:pt x="11058525" y="864412"/>
                  </a:moveTo>
                  <a:lnTo>
                    <a:pt x="11058068" y="863282"/>
                  </a:lnTo>
                  <a:lnTo>
                    <a:pt x="11056201" y="861428"/>
                  </a:lnTo>
                  <a:lnTo>
                    <a:pt x="11055083" y="860958"/>
                  </a:lnTo>
                  <a:lnTo>
                    <a:pt x="11052454" y="860958"/>
                  </a:lnTo>
                  <a:lnTo>
                    <a:pt x="11051324" y="861428"/>
                  </a:lnTo>
                  <a:lnTo>
                    <a:pt x="11049470" y="863282"/>
                  </a:lnTo>
                  <a:lnTo>
                    <a:pt x="11049000" y="864412"/>
                  </a:lnTo>
                  <a:lnTo>
                    <a:pt x="11049000" y="867041"/>
                  </a:lnTo>
                  <a:lnTo>
                    <a:pt x="11049470" y="868159"/>
                  </a:lnTo>
                  <a:lnTo>
                    <a:pt x="11051324" y="870026"/>
                  </a:lnTo>
                  <a:lnTo>
                    <a:pt x="11052454" y="870483"/>
                  </a:lnTo>
                  <a:lnTo>
                    <a:pt x="11055083" y="870483"/>
                  </a:lnTo>
                  <a:lnTo>
                    <a:pt x="11056201" y="870026"/>
                  </a:lnTo>
                  <a:lnTo>
                    <a:pt x="11058068" y="868159"/>
                  </a:lnTo>
                  <a:lnTo>
                    <a:pt x="11058525" y="867041"/>
                  </a:lnTo>
                  <a:lnTo>
                    <a:pt x="11058525" y="864412"/>
                  </a:lnTo>
                  <a:close/>
                </a:path>
                <a:path w="14820900" h="2592704">
                  <a:moveTo>
                    <a:pt x="11058525" y="3454"/>
                  </a:moveTo>
                  <a:lnTo>
                    <a:pt x="11058068" y="2336"/>
                  </a:lnTo>
                  <a:lnTo>
                    <a:pt x="11056201" y="469"/>
                  </a:lnTo>
                  <a:lnTo>
                    <a:pt x="11055083" y="0"/>
                  </a:lnTo>
                  <a:lnTo>
                    <a:pt x="11052454" y="0"/>
                  </a:lnTo>
                  <a:lnTo>
                    <a:pt x="11051324" y="469"/>
                  </a:lnTo>
                  <a:lnTo>
                    <a:pt x="11049470" y="2336"/>
                  </a:lnTo>
                  <a:lnTo>
                    <a:pt x="11049000" y="3454"/>
                  </a:lnTo>
                  <a:lnTo>
                    <a:pt x="11049000" y="6083"/>
                  </a:lnTo>
                  <a:lnTo>
                    <a:pt x="11049470" y="7200"/>
                  </a:lnTo>
                  <a:lnTo>
                    <a:pt x="11051324" y="9067"/>
                  </a:lnTo>
                  <a:lnTo>
                    <a:pt x="11052454" y="9525"/>
                  </a:lnTo>
                  <a:lnTo>
                    <a:pt x="11055083" y="9525"/>
                  </a:lnTo>
                  <a:lnTo>
                    <a:pt x="11056201" y="9067"/>
                  </a:lnTo>
                  <a:lnTo>
                    <a:pt x="11058068" y="7200"/>
                  </a:lnTo>
                  <a:lnTo>
                    <a:pt x="11058525" y="6083"/>
                  </a:lnTo>
                  <a:lnTo>
                    <a:pt x="11058525" y="3454"/>
                  </a:lnTo>
                  <a:close/>
                </a:path>
                <a:path w="14820900" h="2592704">
                  <a:moveTo>
                    <a:pt x="11106150" y="2586317"/>
                  </a:moveTo>
                  <a:lnTo>
                    <a:pt x="11105693" y="2585199"/>
                  </a:lnTo>
                  <a:lnTo>
                    <a:pt x="11103826" y="2583332"/>
                  </a:lnTo>
                  <a:lnTo>
                    <a:pt x="11102708" y="2582862"/>
                  </a:lnTo>
                  <a:lnTo>
                    <a:pt x="11100079" y="2582862"/>
                  </a:lnTo>
                  <a:lnTo>
                    <a:pt x="11098949" y="2583332"/>
                  </a:lnTo>
                  <a:lnTo>
                    <a:pt x="11097095" y="2585199"/>
                  </a:lnTo>
                  <a:lnTo>
                    <a:pt x="11096625" y="2586317"/>
                  </a:lnTo>
                  <a:lnTo>
                    <a:pt x="11096625" y="2588945"/>
                  </a:lnTo>
                  <a:lnTo>
                    <a:pt x="11097095" y="2590063"/>
                  </a:lnTo>
                  <a:lnTo>
                    <a:pt x="11098949" y="2591930"/>
                  </a:lnTo>
                  <a:lnTo>
                    <a:pt x="11100079" y="2592387"/>
                  </a:lnTo>
                  <a:lnTo>
                    <a:pt x="11102708" y="2592387"/>
                  </a:lnTo>
                  <a:lnTo>
                    <a:pt x="11103826" y="2591930"/>
                  </a:lnTo>
                  <a:lnTo>
                    <a:pt x="11105693" y="2590063"/>
                  </a:lnTo>
                  <a:lnTo>
                    <a:pt x="11106150" y="2588945"/>
                  </a:lnTo>
                  <a:lnTo>
                    <a:pt x="11106150" y="2586317"/>
                  </a:lnTo>
                  <a:close/>
                </a:path>
                <a:path w="14820900" h="2592704">
                  <a:moveTo>
                    <a:pt x="11106150" y="1725358"/>
                  </a:moveTo>
                  <a:lnTo>
                    <a:pt x="11105693" y="1724240"/>
                  </a:lnTo>
                  <a:lnTo>
                    <a:pt x="11103826" y="1722374"/>
                  </a:lnTo>
                  <a:lnTo>
                    <a:pt x="11102708" y="1721916"/>
                  </a:lnTo>
                  <a:lnTo>
                    <a:pt x="11100079" y="1721916"/>
                  </a:lnTo>
                  <a:lnTo>
                    <a:pt x="11098949" y="1722374"/>
                  </a:lnTo>
                  <a:lnTo>
                    <a:pt x="11097095" y="1724240"/>
                  </a:lnTo>
                  <a:lnTo>
                    <a:pt x="11096625" y="1725358"/>
                  </a:lnTo>
                  <a:lnTo>
                    <a:pt x="11096625" y="1727987"/>
                  </a:lnTo>
                  <a:lnTo>
                    <a:pt x="11097095" y="1729117"/>
                  </a:lnTo>
                  <a:lnTo>
                    <a:pt x="11098949" y="1730971"/>
                  </a:lnTo>
                  <a:lnTo>
                    <a:pt x="11100079" y="1731441"/>
                  </a:lnTo>
                  <a:lnTo>
                    <a:pt x="11102708" y="1731441"/>
                  </a:lnTo>
                  <a:lnTo>
                    <a:pt x="11103826" y="1730971"/>
                  </a:lnTo>
                  <a:lnTo>
                    <a:pt x="11105693" y="1729117"/>
                  </a:lnTo>
                  <a:lnTo>
                    <a:pt x="11106150" y="1727987"/>
                  </a:lnTo>
                  <a:lnTo>
                    <a:pt x="11106150" y="1725358"/>
                  </a:lnTo>
                  <a:close/>
                </a:path>
                <a:path w="14820900" h="2592704">
                  <a:moveTo>
                    <a:pt x="11106150" y="864412"/>
                  </a:moveTo>
                  <a:lnTo>
                    <a:pt x="11105693" y="863282"/>
                  </a:lnTo>
                  <a:lnTo>
                    <a:pt x="11103826" y="861428"/>
                  </a:lnTo>
                  <a:lnTo>
                    <a:pt x="11102708" y="860958"/>
                  </a:lnTo>
                  <a:lnTo>
                    <a:pt x="11100079" y="860958"/>
                  </a:lnTo>
                  <a:lnTo>
                    <a:pt x="11098949" y="861428"/>
                  </a:lnTo>
                  <a:lnTo>
                    <a:pt x="11097095" y="863282"/>
                  </a:lnTo>
                  <a:lnTo>
                    <a:pt x="11096625" y="864412"/>
                  </a:lnTo>
                  <a:lnTo>
                    <a:pt x="11096625" y="867041"/>
                  </a:lnTo>
                  <a:lnTo>
                    <a:pt x="11097095" y="868159"/>
                  </a:lnTo>
                  <a:lnTo>
                    <a:pt x="11098949" y="870026"/>
                  </a:lnTo>
                  <a:lnTo>
                    <a:pt x="11100079" y="870483"/>
                  </a:lnTo>
                  <a:lnTo>
                    <a:pt x="11102708" y="870483"/>
                  </a:lnTo>
                  <a:lnTo>
                    <a:pt x="11103826" y="870026"/>
                  </a:lnTo>
                  <a:lnTo>
                    <a:pt x="11105693" y="868159"/>
                  </a:lnTo>
                  <a:lnTo>
                    <a:pt x="11106150" y="867041"/>
                  </a:lnTo>
                  <a:lnTo>
                    <a:pt x="11106150" y="864412"/>
                  </a:lnTo>
                  <a:close/>
                </a:path>
                <a:path w="14820900" h="2592704">
                  <a:moveTo>
                    <a:pt x="11106150" y="3454"/>
                  </a:moveTo>
                  <a:lnTo>
                    <a:pt x="11105693" y="2336"/>
                  </a:lnTo>
                  <a:lnTo>
                    <a:pt x="11103826" y="469"/>
                  </a:lnTo>
                  <a:lnTo>
                    <a:pt x="11102708" y="0"/>
                  </a:lnTo>
                  <a:lnTo>
                    <a:pt x="11100079" y="0"/>
                  </a:lnTo>
                  <a:lnTo>
                    <a:pt x="11098949" y="469"/>
                  </a:lnTo>
                  <a:lnTo>
                    <a:pt x="11097095" y="2336"/>
                  </a:lnTo>
                  <a:lnTo>
                    <a:pt x="11096625" y="3454"/>
                  </a:lnTo>
                  <a:lnTo>
                    <a:pt x="11096625" y="6083"/>
                  </a:lnTo>
                  <a:lnTo>
                    <a:pt x="11097095" y="7200"/>
                  </a:lnTo>
                  <a:lnTo>
                    <a:pt x="11098949" y="9067"/>
                  </a:lnTo>
                  <a:lnTo>
                    <a:pt x="11100079" y="9525"/>
                  </a:lnTo>
                  <a:lnTo>
                    <a:pt x="11102708" y="9525"/>
                  </a:lnTo>
                  <a:lnTo>
                    <a:pt x="11103826" y="9067"/>
                  </a:lnTo>
                  <a:lnTo>
                    <a:pt x="11105693" y="7200"/>
                  </a:lnTo>
                  <a:lnTo>
                    <a:pt x="11106150" y="6083"/>
                  </a:lnTo>
                  <a:lnTo>
                    <a:pt x="11106150" y="3454"/>
                  </a:lnTo>
                  <a:close/>
                </a:path>
                <a:path w="14820900" h="2592704">
                  <a:moveTo>
                    <a:pt x="11153775" y="2586317"/>
                  </a:moveTo>
                  <a:lnTo>
                    <a:pt x="11153318" y="2585199"/>
                  </a:lnTo>
                  <a:lnTo>
                    <a:pt x="11151451" y="2583332"/>
                  </a:lnTo>
                  <a:lnTo>
                    <a:pt x="11150333" y="2582862"/>
                  </a:lnTo>
                  <a:lnTo>
                    <a:pt x="11147704" y="2582862"/>
                  </a:lnTo>
                  <a:lnTo>
                    <a:pt x="11146574" y="2583332"/>
                  </a:lnTo>
                  <a:lnTo>
                    <a:pt x="11144720" y="2585199"/>
                  </a:lnTo>
                  <a:lnTo>
                    <a:pt x="11144250" y="2586317"/>
                  </a:lnTo>
                  <a:lnTo>
                    <a:pt x="11144250" y="2588945"/>
                  </a:lnTo>
                  <a:lnTo>
                    <a:pt x="11144720" y="2590063"/>
                  </a:lnTo>
                  <a:lnTo>
                    <a:pt x="11146574" y="2591930"/>
                  </a:lnTo>
                  <a:lnTo>
                    <a:pt x="11147704" y="2592387"/>
                  </a:lnTo>
                  <a:lnTo>
                    <a:pt x="11150333" y="2592387"/>
                  </a:lnTo>
                  <a:lnTo>
                    <a:pt x="11151451" y="2591930"/>
                  </a:lnTo>
                  <a:lnTo>
                    <a:pt x="11153318" y="2590063"/>
                  </a:lnTo>
                  <a:lnTo>
                    <a:pt x="11153775" y="2588945"/>
                  </a:lnTo>
                  <a:lnTo>
                    <a:pt x="11153775" y="2586317"/>
                  </a:lnTo>
                  <a:close/>
                </a:path>
                <a:path w="14820900" h="2592704">
                  <a:moveTo>
                    <a:pt x="11153775" y="1725358"/>
                  </a:moveTo>
                  <a:lnTo>
                    <a:pt x="11153318" y="1724240"/>
                  </a:lnTo>
                  <a:lnTo>
                    <a:pt x="11151451" y="1722374"/>
                  </a:lnTo>
                  <a:lnTo>
                    <a:pt x="11150333" y="1721916"/>
                  </a:lnTo>
                  <a:lnTo>
                    <a:pt x="11147704" y="1721916"/>
                  </a:lnTo>
                  <a:lnTo>
                    <a:pt x="11146574" y="1722374"/>
                  </a:lnTo>
                  <a:lnTo>
                    <a:pt x="11144720" y="1724240"/>
                  </a:lnTo>
                  <a:lnTo>
                    <a:pt x="11144250" y="1725358"/>
                  </a:lnTo>
                  <a:lnTo>
                    <a:pt x="11144250" y="1727987"/>
                  </a:lnTo>
                  <a:lnTo>
                    <a:pt x="11144720" y="1729117"/>
                  </a:lnTo>
                  <a:lnTo>
                    <a:pt x="11146574" y="1730971"/>
                  </a:lnTo>
                  <a:lnTo>
                    <a:pt x="11147704" y="1731441"/>
                  </a:lnTo>
                  <a:lnTo>
                    <a:pt x="11150333" y="1731441"/>
                  </a:lnTo>
                  <a:lnTo>
                    <a:pt x="11151451" y="1730971"/>
                  </a:lnTo>
                  <a:lnTo>
                    <a:pt x="11153318" y="1729117"/>
                  </a:lnTo>
                  <a:lnTo>
                    <a:pt x="11153775" y="1727987"/>
                  </a:lnTo>
                  <a:lnTo>
                    <a:pt x="11153775" y="1725358"/>
                  </a:lnTo>
                  <a:close/>
                </a:path>
                <a:path w="14820900" h="2592704">
                  <a:moveTo>
                    <a:pt x="11153775" y="864412"/>
                  </a:moveTo>
                  <a:lnTo>
                    <a:pt x="11153318" y="863282"/>
                  </a:lnTo>
                  <a:lnTo>
                    <a:pt x="11151451" y="861428"/>
                  </a:lnTo>
                  <a:lnTo>
                    <a:pt x="11150333" y="860958"/>
                  </a:lnTo>
                  <a:lnTo>
                    <a:pt x="11147704" y="860958"/>
                  </a:lnTo>
                  <a:lnTo>
                    <a:pt x="11146574" y="861428"/>
                  </a:lnTo>
                  <a:lnTo>
                    <a:pt x="11144720" y="863282"/>
                  </a:lnTo>
                  <a:lnTo>
                    <a:pt x="11144250" y="864412"/>
                  </a:lnTo>
                  <a:lnTo>
                    <a:pt x="11144250" y="867041"/>
                  </a:lnTo>
                  <a:lnTo>
                    <a:pt x="11144720" y="868159"/>
                  </a:lnTo>
                  <a:lnTo>
                    <a:pt x="11146574" y="870026"/>
                  </a:lnTo>
                  <a:lnTo>
                    <a:pt x="11147704" y="870483"/>
                  </a:lnTo>
                  <a:lnTo>
                    <a:pt x="11150333" y="870483"/>
                  </a:lnTo>
                  <a:lnTo>
                    <a:pt x="11151451" y="870026"/>
                  </a:lnTo>
                  <a:lnTo>
                    <a:pt x="11153318" y="868159"/>
                  </a:lnTo>
                  <a:lnTo>
                    <a:pt x="11153775" y="867041"/>
                  </a:lnTo>
                  <a:lnTo>
                    <a:pt x="11153775" y="864412"/>
                  </a:lnTo>
                  <a:close/>
                </a:path>
                <a:path w="14820900" h="2592704">
                  <a:moveTo>
                    <a:pt x="11153775" y="3454"/>
                  </a:moveTo>
                  <a:lnTo>
                    <a:pt x="11153318" y="2336"/>
                  </a:lnTo>
                  <a:lnTo>
                    <a:pt x="11151451" y="469"/>
                  </a:lnTo>
                  <a:lnTo>
                    <a:pt x="11150333" y="0"/>
                  </a:lnTo>
                  <a:lnTo>
                    <a:pt x="11147704" y="0"/>
                  </a:lnTo>
                  <a:lnTo>
                    <a:pt x="11146574" y="469"/>
                  </a:lnTo>
                  <a:lnTo>
                    <a:pt x="11144720" y="2336"/>
                  </a:lnTo>
                  <a:lnTo>
                    <a:pt x="11144250" y="3454"/>
                  </a:lnTo>
                  <a:lnTo>
                    <a:pt x="11144250" y="6083"/>
                  </a:lnTo>
                  <a:lnTo>
                    <a:pt x="11144720" y="7200"/>
                  </a:lnTo>
                  <a:lnTo>
                    <a:pt x="11146574" y="9067"/>
                  </a:lnTo>
                  <a:lnTo>
                    <a:pt x="11147704" y="9525"/>
                  </a:lnTo>
                  <a:lnTo>
                    <a:pt x="11150333" y="9525"/>
                  </a:lnTo>
                  <a:lnTo>
                    <a:pt x="11151451" y="9067"/>
                  </a:lnTo>
                  <a:lnTo>
                    <a:pt x="11153318" y="7200"/>
                  </a:lnTo>
                  <a:lnTo>
                    <a:pt x="11153775" y="6083"/>
                  </a:lnTo>
                  <a:lnTo>
                    <a:pt x="11153775" y="3454"/>
                  </a:lnTo>
                  <a:close/>
                </a:path>
                <a:path w="14820900" h="2592704">
                  <a:moveTo>
                    <a:pt x="11201400" y="2586317"/>
                  </a:moveTo>
                  <a:lnTo>
                    <a:pt x="11200943" y="2585199"/>
                  </a:lnTo>
                  <a:lnTo>
                    <a:pt x="11199076" y="2583332"/>
                  </a:lnTo>
                  <a:lnTo>
                    <a:pt x="11197958" y="2582862"/>
                  </a:lnTo>
                  <a:lnTo>
                    <a:pt x="11195329" y="2582862"/>
                  </a:lnTo>
                  <a:lnTo>
                    <a:pt x="11194199" y="2583332"/>
                  </a:lnTo>
                  <a:lnTo>
                    <a:pt x="11192345" y="2585199"/>
                  </a:lnTo>
                  <a:lnTo>
                    <a:pt x="11191875" y="2586317"/>
                  </a:lnTo>
                  <a:lnTo>
                    <a:pt x="11191875" y="2588945"/>
                  </a:lnTo>
                  <a:lnTo>
                    <a:pt x="11192345" y="2590063"/>
                  </a:lnTo>
                  <a:lnTo>
                    <a:pt x="11194199" y="2591930"/>
                  </a:lnTo>
                  <a:lnTo>
                    <a:pt x="11195329" y="2592387"/>
                  </a:lnTo>
                  <a:lnTo>
                    <a:pt x="11197958" y="2592387"/>
                  </a:lnTo>
                  <a:lnTo>
                    <a:pt x="11199076" y="2591930"/>
                  </a:lnTo>
                  <a:lnTo>
                    <a:pt x="11200943" y="2590063"/>
                  </a:lnTo>
                  <a:lnTo>
                    <a:pt x="11201400" y="2588945"/>
                  </a:lnTo>
                  <a:lnTo>
                    <a:pt x="11201400" y="2586317"/>
                  </a:lnTo>
                  <a:close/>
                </a:path>
                <a:path w="14820900" h="2592704">
                  <a:moveTo>
                    <a:pt x="11201400" y="1725358"/>
                  </a:moveTo>
                  <a:lnTo>
                    <a:pt x="11200943" y="1724240"/>
                  </a:lnTo>
                  <a:lnTo>
                    <a:pt x="11199076" y="1722374"/>
                  </a:lnTo>
                  <a:lnTo>
                    <a:pt x="11197958" y="1721916"/>
                  </a:lnTo>
                  <a:lnTo>
                    <a:pt x="11195329" y="1721916"/>
                  </a:lnTo>
                  <a:lnTo>
                    <a:pt x="11194199" y="1722374"/>
                  </a:lnTo>
                  <a:lnTo>
                    <a:pt x="11192345" y="1724240"/>
                  </a:lnTo>
                  <a:lnTo>
                    <a:pt x="11191875" y="1725358"/>
                  </a:lnTo>
                  <a:lnTo>
                    <a:pt x="11191875" y="1727987"/>
                  </a:lnTo>
                  <a:lnTo>
                    <a:pt x="11192345" y="1729117"/>
                  </a:lnTo>
                  <a:lnTo>
                    <a:pt x="11194199" y="1730971"/>
                  </a:lnTo>
                  <a:lnTo>
                    <a:pt x="11195329" y="1731441"/>
                  </a:lnTo>
                  <a:lnTo>
                    <a:pt x="11197958" y="1731441"/>
                  </a:lnTo>
                  <a:lnTo>
                    <a:pt x="11199076" y="1730971"/>
                  </a:lnTo>
                  <a:lnTo>
                    <a:pt x="11200943" y="1729117"/>
                  </a:lnTo>
                  <a:lnTo>
                    <a:pt x="11201400" y="1727987"/>
                  </a:lnTo>
                  <a:lnTo>
                    <a:pt x="11201400" y="1725358"/>
                  </a:lnTo>
                  <a:close/>
                </a:path>
                <a:path w="14820900" h="2592704">
                  <a:moveTo>
                    <a:pt x="11201400" y="864412"/>
                  </a:moveTo>
                  <a:lnTo>
                    <a:pt x="11200943" y="863282"/>
                  </a:lnTo>
                  <a:lnTo>
                    <a:pt x="11199076" y="861428"/>
                  </a:lnTo>
                  <a:lnTo>
                    <a:pt x="11197958" y="860958"/>
                  </a:lnTo>
                  <a:lnTo>
                    <a:pt x="11195329" y="860958"/>
                  </a:lnTo>
                  <a:lnTo>
                    <a:pt x="11194199" y="861428"/>
                  </a:lnTo>
                  <a:lnTo>
                    <a:pt x="11192345" y="863282"/>
                  </a:lnTo>
                  <a:lnTo>
                    <a:pt x="11191875" y="864412"/>
                  </a:lnTo>
                  <a:lnTo>
                    <a:pt x="11191875" y="867041"/>
                  </a:lnTo>
                  <a:lnTo>
                    <a:pt x="11192345" y="868159"/>
                  </a:lnTo>
                  <a:lnTo>
                    <a:pt x="11194199" y="870026"/>
                  </a:lnTo>
                  <a:lnTo>
                    <a:pt x="11195329" y="870483"/>
                  </a:lnTo>
                  <a:lnTo>
                    <a:pt x="11197958" y="870483"/>
                  </a:lnTo>
                  <a:lnTo>
                    <a:pt x="11199076" y="870026"/>
                  </a:lnTo>
                  <a:lnTo>
                    <a:pt x="11200943" y="868159"/>
                  </a:lnTo>
                  <a:lnTo>
                    <a:pt x="11201400" y="867041"/>
                  </a:lnTo>
                  <a:lnTo>
                    <a:pt x="11201400" y="864412"/>
                  </a:lnTo>
                  <a:close/>
                </a:path>
                <a:path w="14820900" h="2592704">
                  <a:moveTo>
                    <a:pt x="11201400" y="3454"/>
                  </a:moveTo>
                  <a:lnTo>
                    <a:pt x="11200943" y="2336"/>
                  </a:lnTo>
                  <a:lnTo>
                    <a:pt x="11199076" y="469"/>
                  </a:lnTo>
                  <a:lnTo>
                    <a:pt x="11197958" y="0"/>
                  </a:lnTo>
                  <a:lnTo>
                    <a:pt x="11195329" y="0"/>
                  </a:lnTo>
                  <a:lnTo>
                    <a:pt x="11194199" y="469"/>
                  </a:lnTo>
                  <a:lnTo>
                    <a:pt x="11192345" y="2336"/>
                  </a:lnTo>
                  <a:lnTo>
                    <a:pt x="11191875" y="3454"/>
                  </a:lnTo>
                  <a:lnTo>
                    <a:pt x="11191875" y="6083"/>
                  </a:lnTo>
                  <a:lnTo>
                    <a:pt x="11192345" y="7200"/>
                  </a:lnTo>
                  <a:lnTo>
                    <a:pt x="11194199" y="9067"/>
                  </a:lnTo>
                  <a:lnTo>
                    <a:pt x="11195329" y="9525"/>
                  </a:lnTo>
                  <a:lnTo>
                    <a:pt x="11197958" y="9525"/>
                  </a:lnTo>
                  <a:lnTo>
                    <a:pt x="11199076" y="9067"/>
                  </a:lnTo>
                  <a:lnTo>
                    <a:pt x="11200943" y="7200"/>
                  </a:lnTo>
                  <a:lnTo>
                    <a:pt x="11201400" y="6083"/>
                  </a:lnTo>
                  <a:lnTo>
                    <a:pt x="11201400" y="3454"/>
                  </a:lnTo>
                  <a:close/>
                </a:path>
                <a:path w="14820900" h="2592704">
                  <a:moveTo>
                    <a:pt x="11249025" y="2586317"/>
                  </a:moveTo>
                  <a:lnTo>
                    <a:pt x="11248568" y="2585199"/>
                  </a:lnTo>
                  <a:lnTo>
                    <a:pt x="11246701" y="2583332"/>
                  </a:lnTo>
                  <a:lnTo>
                    <a:pt x="11245583" y="2582862"/>
                  </a:lnTo>
                  <a:lnTo>
                    <a:pt x="11242954" y="2582862"/>
                  </a:lnTo>
                  <a:lnTo>
                    <a:pt x="11241824" y="2583332"/>
                  </a:lnTo>
                  <a:lnTo>
                    <a:pt x="11239970" y="2585199"/>
                  </a:lnTo>
                  <a:lnTo>
                    <a:pt x="11239500" y="2586317"/>
                  </a:lnTo>
                  <a:lnTo>
                    <a:pt x="11239500" y="2588945"/>
                  </a:lnTo>
                  <a:lnTo>
                    <a:pt x="11239970" y="2590063"/>
                  </a:lnTo>
                  <a:lnTo>
                    <a:pt x="11241824" y="2591930"/>
                  </a:lnTo>
                  <a:lnTo>
                    <a:pt x="11242954" y="2592387"/>
                  </a:lnTo>
                  <a:lnTo>
                    <a:pt x="11245583" y="2592387"/>
                  </a:lnTo>
                  <a:lnTo>
                    <a:pt x="11246701" y="2591930"/>
                  </a:lnTo>
                  <a:lnTo>
                    <a:pt x="11248568" y="2590063"/>
                  </a:lnTo>
                  <a:lnTo>
                    <a:pt x="11249025" y="2588945"/>
                  </a:lnTo>
                  <a:lnTo>
                    <a:pt x="11249025" y="2586317"/>
                  </a:lnTo>
                  <a:close/>
                </a:path>
                <a:path w="14820900" h="2592704">
                  <a:moveTo>
                    <a:pt x="11249025" y="1725358"/>
                  </a:moveTo>
                  <a:lnTo>
                    <a:pt x="11248568" y="1724240"/>
                  </a:lnTo>
                  <a:lnTo>
                    <a:pt x="11246701" y="1722374"/>
                  </a:lnTo>
                  <a:lnTo>
                    <a:pt x="11245583" y="1721916"/>
                  </a:lnTo>
                  <a:lnTo>
                    <a:pt x="11242954" y="1721916"/>
                  </a:lnTo>
                  <a:lnTo>
                    <a:pt x="11241824" y="1722374"/>
                  </a:lnTo>
                  <a:lnTo>
                    <a:pt x="11239970" y="1724240"/>
                  </a:lnTo>
                  <a:lnTo>
                    <a:pt x="11239500" y="1725358"/>
                  </a:lnTo>
                  <a:lnTo>
                    <a:pt x="11239500" y="1727987"/>
                  </a:lnTo>
                  <a:lnTo>
                    <a:pt x="11239970" y="1729117"/>
                  </a:lnTo>
                  <a:lnTo>
                    <a:pt x="11241824" y="1730971"/>
                  </a:lnTo>
                  <a:lnTo>
                    <a:pt x="11242954" y="1731441"/>
                  </a:lnTo>
                  <a:lnTo>
                    <a:pt x="11245583" y="1731441"/>
                  </a:lnTo>
                  <a:lnTo>
                    <a:pt x="11246701" y="1730971"/>
                  </a:lnTo>
                  <a:lnTo>
                    <a:pt x="11248568" y="1729117"/>
                  </a:lnTo>
                  <a:lnTo>
                    <a:pt x="11249025" y="1727987"/>
                  </a:lnTo>
                  <a:lnTo>
                    <a:pt x="11249025" y="1725358"/>
                  </a:lnTo>
                  <a:close/>
                </a:path>
                <a:path w="14820900" h="2592704">
                  <a:moveTo>
                    <a:pt x="11249025" y="864412"/>
                  </a:moveTo>
                  <a:lnTo>
                    <a:pt x="11248568" y="863282"/>
                  </a:lnTo>
                  <a:lnTo>
                    <a:pt x="11246701" y="861428"/>
                  </a:lnTo>
                  <a:lnTo>
                    <a:pt x="11245583" y="860958"/>
                  </a:lnTo>
                  <a:lnTo>
                    <a:pt x="11242954" y="860958"/>
                  </a:lnTo>
                  <a:lnTo>
                    <a:pt x="11241824" y="861428"/>
                  </a:lnTo>
                  <a:lnTo>
                    <a:pt x="11239970" y="863282"/>
                  </a:lnTo>
                  <a:lnTo>
                    <a:pt x="11239500" y="864412"/>
                  </a:lnTo>
                  <a:lnTo>
                    <a:pt x="11239500" y="867041"/>
                  </a:lnTo>
                  <a:lnTo>
                    <a:pt x="11239970" y="868159"/>
                  </a:lnTo>
                  <a:lnTo>
                    <a:pt x="11241824" y="870026"/>
                  </a:lnTo>
                  <a:lnTo>
                    <a:pt x="11242954" y="870483"/>
                  </a:lnTo>
                  <a:lnTo>
                    <a:pt x="11245583" y="870483"/>
                  </a:lnTo>
                  <a:lnTo>
                    <a:pt x="11246701" y="870026"/>
                  </a:lnTo>
                  <a:lnTo>
                    <a:pt x="11248568" y="868159"/>
                  </a:lnTo>
                  <a:lnTo>
                    <a:pt x="11249025" y="867041"/>
                  </a:lnTo>
                  <a:lnTo>
                    <a:pt x="11249025" y="864412"/>
                  </a:lnTo>
                  <a:close/>
                </a:path>
                <a:path w="14820900" h="2592704">
                  <a:moveTo>
                    <a:pt x="11249025" y="3454"/>
                  </a:moveTo>
                  <a:lnTo>
                    <a:pt x="11248568" y="2336"/>
                  </a:lnTo>
                  <a:lnTo>
                    <a:pt x="11246701" y="469"/>
                  </a:lnTo>
                  <a:lnTo>
                    <a:pt x="11245583" y="0"/>
                  </a:lnTo>
                  <a:lnTo>
                    <a:pt x="11242954" y="0"/>
                  </a:lnTo>
                  <a:lnTo>
                    <a:pt x="11241824" y="469"/>
                  </a:lnTo>
                  <a:lnTo>
                    <a:pt x="11239970" y="2336"/>
                  </a:lnTo>
                  <a:lnTo>
                    <a:pt x="11239500" y="3454"/>
                  </a:lnTo>
                  <a:lnTo>
                    <a:pt x="11239500" y="6083"/>
                  </a:lnTo>
                  <a:lnTo>
                    <a:pt x="11239970" y="7200"/>
                  </a:lnTo>
                  <a:lnTo>
                    <a:pt x="11241824" y="9067"/>
                  </a:lnTo>
                  <a:lnTo>
                    <a:pt x="11242954" y="9525"/>
                  </a:lnTo>
                  <a:lnTo>
                    <a:pt x="11245583" y="9525"/>
                  </a:lnTo>
                  <a:lnTo>
                    <a:pt x="11246701" y="9067"/>
                  </a:lnTo>
                  <a:lnTo>
                    <a:pt x="11248568" y="7200"/>
                  </a:lnTo>
                  <a:lnTo>
                    <a:pt x="11249025" y="6083"/>
                  </a:lnTo>
                  <a:lnTo>
                    <a:pt x="11249025" y="3454"/>
                  </a:lnTo>
                  <a:close/>
                </a:path>
                <a:path w="14820900" h="2592704">
                  <a:moveTo>
                    <a:pt x="11296650" y="2586317"/>
                  </a:moveTo>
                  <a:lnTo>
                    <a:pt x="11296193" y="2585199"/>
                  </a:lnTo>
                  <a:lnTo>
                    <a:pt x="11294326" y="2583332"/>
                  </a:lnTo>
                  <a:lnTo>
                    <a:pt x="11293208" y="2582862"/>
                  </a:lnTo>
                  <a:lnTo>
                    <a:pt x="11290579" y="2582862"/>
                  </a:lnTo>
                  <a:lnTo>
                    <a:pt x="11289449" y="2583332"/>
                  </a:lnTo>
                  <a:lnTo>
                    <a:pt x="11287595" y="2585199"/>
                  </a:lnTo>
                  <a:lnTo>
                    <a:pt x="11287125" y="2586317"/>
                  </a:lnTo>
                  <a:lnTo>
                    <a:pt x="11287125" y="2588945"/>
                  </a:lnTo>
                  <a:lnTo>
                    <a:pt x="11287595" y="2590063"/>
                  </a:lnTo>
                  <a:lnTo>
                    <a:pt x="11289449" y="2591930"/>
                  </a:lnTo>
                  <a:lnTo>
                    <a:pt x="11290579" y="2592387"/>
                  </a:lnTo>
                  <a:lnTo>
                    <a:pt x="11293208" y="2592387"/>
                  </a:lnTo>
                  <a:lnTo>
                    <a:pt x="11294326" y="2591930"/>
                  </a:lnTo>
                  <a:lnTo>
                    <a:pt x="11296193" y="2590063"/>
                  </a:lnTo>
                  <a:lnTo>
                    <a:pt x="11296650" y="2588945"/>
                  </a:lnTo>
                  <a:lnTo>
                    <a:pt x="11296650" y="2586317"/>
                  </a:lnTo>
                  <a:close/>
                </a:path>
                <a:path w="14820900" h="2592704">
                  <a:moveTo>
                    <a:pt x="11296650" y="1725358"/>
                  </a:moveTo>
                  <a:lnTo>
                    <a:pt x="11296193" y="1724240"/>
                  </a:lnTo>
                  <a:lnTo>
                    <a:pt x="11294326" y="1722374"/>
                  </a:lnTo>
                  <a:lnTo>
                    <a:pt x="11293208" y="1721916"/>
                  </a:lnTo>
                  <a:lnTo>
                    <a:pt x="11290579" y="1721916"/>
                  </a:lnTo>
                  <a:lnTo>
                    <a:pt x="11289449" y="1722374"/>
                  </a:lnTo>
                  <a:lnTo>
                    <a:pt x="11287595" y="1724240"/>
                  </a:lnTo>
                  <a:lnTo>
                    <a:pt x="11287125" y="1725358"/>
                  </a:lnTo>
                  <a:lnTo>
                    <a:pt x="11287125" y="1727987"/>
                  </a:lnTo>
                  <a:lnTo>
                    <a:pt x="11287595" y="1729117"/>
                  </a:lnTo>
                  <a:lnTo>
                    <a:pt x="11289449" y="1730971"/>
                  </a:lnTo>
                  <a:lnTo>
                    <a:pt x="11290579" y="1731441"/>
                  </a:lnTo>
                  <a:lnTo>
                    <a:pt x="11293208" y="1731441"/>
                  </a:lnTo>
                  <a:lnTo>
                    <a:pt x="11294326" y="1730971"/>
                  </a:lnTo>
                  <a:lnTo>
                    <a:pt x="11296193" y="1729117"/>
                  </a:lnTo>
                  <a:lnTo>
                    <a:pt x="11296650" y="1727987"/>
                  </a:lnTo>
                  <a:lnTo>
                    <a:pt x="11296650" y="1725358"/>
                  </a:lnTo>
                  <a:close/>
                </a:path>
                <a:path w="14820900" h="2592704">
                  <a:moveTo>
                    <a:pt x="11296650" y="864412"/>
                  </a:moveTo>
                  <a:lnTo>
                    <a:pt x="11296193" y="863282"/>
                  </a:lnTo>
                  <a:lnTo>
                    <a:pt x="11294326" y="861428"/>
                  </a:lnTo>
                  <a:lnTo>
                    <a:pt x="11293208" y="860958"/>
                  </a:lnTo>
                  <a:lnTo>
                    <a:pt x="11290579" y="860958"/>
                  </a:lnTo>
                  <a:lnTo>
                    <a:pt x="11289449" y="861428"/>
                  </a:lnTo>
                  <a:lnTo>
                    <a:pt x="11287595" y="863282"/>
                  </a:lnTo>
                  <a:lnTo>
                    <a:pt x="11287125" y="864412"/>
                  </a:lnTo>
                  <a:lnTo>
                    <a:pt x="11287125" y="867041"/>
                  </a:lnTo>
                  <a:lnTo>
                    <a:pt x="11287595" y="868159"/>
                  </a:lnTo>
                  <a:lnTo>
                    <a:pt x="11289449" y="870026"/>
                  </a:lnTo>
                  <a:lnTo>
                    <a:pt x="11290579" y="870483"/>
                  </a:lnTo>
                  <a:lnTo>
                    <a:pt x="11293208" y="870483"/>
                  </a:lnTo>
                  <a:lnTo>
                    <a:pt x="11294326" y="870026"/>
                  </a:lnTo>
                  <a:lnTo>
                    <a:pt x="11296193" y="868159"/>
                  </a:lnTo>
                  <a:lnTo>
                    <a:pt x="11296650" y="867041"/>
                  </a:lnTo>
                  <a:lnTo>
                    <a:pt x="11296650" y="864412"/>
                  </a:lnTo>
                  <a:close/>
                </a:path>
                <a:path w="14820900" h="2592704">
                  <a:moveTo>
                    <a:pt x="11296650" y="3454"/>
                  </a:moveTo>
                  <a:lnTo>
                    <a:pt x="11296193" y="2336"/>
                  </a:lnTo>
                  <a:lnTo>
                    <a:pt x="11294326" y="469"/>
                  </a:lnTo>
                  <a:lnTo>
                    <a:pt x="11293208" y="0"/>
                  </a:lnTo>
                  <a:lnTo>
                    <a:pt x="11290579" y="0"/>
                  </a:lnTo>
                  <a:lnTo>
                    <a:pt x="11289449" y="469"/>
                  </a:lnTo>
                  <a:lnTo>
                    <a:pt x="11287595" y="2336"/>
                  </a:lnTo>
                  <a:lnTo>
                    <a:pt x="11287125" y="3454"/>
                  </a:lnTo>
                  <a:lnTo>
                    <a:pt x="11287125" y="6083"/>
                  </a:lnTo>
                  <a:lnTo>
                    <a:pt x="11287595" y="7200"/>
                  </a:lnTo>
                  <a:lnTo>
                    <a:pt x="11289449" y="9067"/>
                  </a:lnTo>
                  <a:lnTo>
                    <a:pt x="11290579" y="9525"/>
                  </a:lnTo>
                  <a:lnTo>
                    <a:pt x="11293208" y="9525"/>
                  </a:lnTo>
                  <a:lnTo>
                    <a:pt x="11294326" y="9067"/>
                  </a:lnTo>
                  <a:lnTo>
                    <a:pt x="11296193" y="7200"/>
                  </a:lnTo>
                  <a:lnTo>
                    <a:pt x="11296650" y="6083"/>
                  </a:lnTo>
                  <a:lnTo>
                    <a:pt x="11296650" y="3454"/>
                  </a:lnTo>
                  <a:close/>
                </a:path>
                <a:path w="14820900" h="2592704">
                  <a:moveTo>
                    <a:pt x="11344275" y="2586317"/>
                  </a:moveTo>
                  <a:lnTo>
                    <a:pt x="11343818" y="2585199"/>
                  </a:lnTo>
                  <a:lnTo>
                    <a:pt x="11341951" y="2583332"/>
                  </a:lnTo>
                  <a:lnTo>
                    <a:pt x="11340833" y="2582862"/>
                  </a:lnTo>
                  <a:lnTo>
                    <a:pt x="11338204" y="2582862"/>
                  </a:lnTo>
                  <a:lnTo>
                    <a:pt x="11337074" y="2583332"/>
                  </a:lnTo>
                  <a:lnTo>
                    <a:pt x="11335220" y="2585199"/>
                  </a:lnTo>
                  <a:lnTo>
                    <a:pt x="11334750" y="2586317"/>
                  </a:lnTo>
                  <a:lnTo>
                    <a:pt x="11334750" y="2588945"/>
                  </a:lnTo>
                  <a:lnTo>
                    <a:pt x="11335220" y="2590063"/>
                  </a:lnTo>
                  <a:lnTo>
                    <a:pt x="11337074" y="2591930"/>
                  </a:lnTo>
                  <a:lnTo>
                    <a:pt x="11338204" y="2592387"/>
                  </a:lnTo>
                  <a:lnTo>
                    <a:pt x="11340833" y="2592387"/>
                  </a:lnTo>
                  <a:lnTo>
                    <a:pt x="11341951" y="2591930"/>
                  </a:lnTo>
                  <a:lnTo>
                    <a:pt x="11343818" y="2590063"/>
                  </a:lnTo>
                  <a:lnTo>
                    <a:pt x="11344275" y="2588945"/>
                  </a:lnTo>
                  <a:lnTo>
                    <a:pt x="11344275" y="2586317"/>
                  </a:lnTo>
                  <a:close/>
                </a:path>
                <a:path w="14820900" h="2592704">
                  <a:moveTo>
                    <a:pt x="11344275" y="1725358"/>
                  </a:moveTo>
                  <a:lnTo>
                    <a:pt x="11343818" y="1724240"/>
                  </a:lnTo>
                  <a:lnTo>
                    <a:pt x="11341951" y="1722374"/>
                  </a:lnTo>
                  <a:lnTo>
                    <a:pt x="11340833" y="1721916"/>
                  </a:lnTo>
                  <a:lnTo>
                    <a:pt x="11338204" y="1721916"/>
                  </a:lnTo>
                  <a:lnTo>
                    <a:pt x="11337074" y="1722374"/>
                  </a:lnTo>
                  <a:lnTo>
                    <a:pt x="11335220" y="1724240"/>
                  </a:lnTo>
                  <a:lnTo>
                    <a:pt x="11334750" y="1725358"/>
                  </a:lnTo>
                  <a:lnTo>
                    <a:pt x="11334750" y="1727987"/>
                  </a:lnTo>
                  <a:lnTo>
                    <a:pt x="11335220" y="1729117"/>
                  </a:lnTo>
                  <a:lnTo>
                    <a:pt x="11337074" y="1730971"/>
                  </a:lnTo>
                  <a:lnTo>
                    <a:pt x="11338204" y="1731441"/>
                  </a:lnTo>
                  <a:lnTo>
                    <a:pt x="11340833" y="1731441"/>
                  </a:lnTo>
                  <a:lnTo>
                    <a:pt x="11341951" y="1730971"/>
                  </a:lnTo>
                  <a:lnTo>
                    <a:pt x="11343818" y="1729117"/>
                  </a:lnTo>
                  <a:lnTo>
                    <a:pt x="11344275" y="1727987"/>
                  </a:lnTo>
                  <a:lnTo>
                    <a:pt x="11344275" y="1725358"/>
                  </a:lnTo>
                  <a:close/>
                </a:path>
                <a:path w="14820900" h="2592704">
                  <a:moveTo>
                    <a:pt x="11344275" y="864412"/>
                  </a:moveTo>
                  <a:lnTo>
                    <a:pt x="11343818" y="863282"/>
                  </a:lnTo>
                  <a:lnTo>
                    <a:pt x="11341951" y="861428"/>
                  </a:lnTo>
                  <a:lnTo>
                    <a:pt x="11340833" y="860958"/>
                  </a:lnTo>
                  <a:lnTo>
                    <a:pt x="11338204" y="860958"/>
                  </a:lnTo>
                  <a:lnTo>
                    <a:pt x="11337074" y="861428"/>
                  </a:lnTo>
                  <a:lnTo>
                    <a:pt x="11335220" y="863282"/>
                  </a:lnTo>
                  <a:lnTo>
                    <a:pt x="11334750" y="864412"/>
                  </a:lnTo>
                  <a:lnTo>
                    <a:pt x="11334750" y="867041"/>
                  </a:lnTo>
                  <a:lnTo>
                    <a:pt x="11335220" y="868159"/>
                  </a:lnTo>
                  <a:lnTo>
                    <a:pt x="11337074" y="870026"/>
                  </a:lnTo>
                  <a:lnTo>
                    <a:pt x="11338204" y="870483"/>
                  </a:lnTo>
                  <a:lnTo>
                    <a:pt x="11340833" y="870483"/>
                  </a:lnTo>
                  <a:lnTo>
                    <a:pt x="11341951" y="870026"/>
                  </a:lnTo>
                  <a:lnTo>
                    <a:pt x="11343818" y="868159"/>
                  </a:lnTo>
                  <a:lnTo>
                    <a:pt x="11344275" y="867041"/>
                  </a:lnTo>
                  <a:lnTo>
                    <a:pt x="11344275" y="864412"/>
                  </a:lnTo>
                  <a:close/>
                </a:path>
                <a:path w="14820900" h="2592704">
                  <a:moveTo>
                    <a:pt x="11344275" y="3454"/>
                  </a:moveTo>
                  <a:lnTo>
                    <a:pt x="11343818" y="2336"/>
                  </a:lnTo>
                  <a:lnTo>
                    <a:pt x="11341951" y="469"/>
                  </a:lnTo>
                  <a:lnTo>
                    <a:pt x="11340833" y="0"/>
                  </a:lnTo>
                  <a:lnTo>
                    <a:pt x="11338204" y="0"/>
                  </a:lnTo>
                  <a:lnTo>
                    <a:pt x="11337074" y="469"/>
                  </a:lnTo>
                  <a:lnTo>
                    <a:pt x="11335220" y="2336"/>
                  </a:lnTo>
                  <a:lnTo>
                    <a:pt x="11334750" y="3454"/>
                  </a:lnTo>
                  <a:lnTo>
                    <a:pt x="11334750" y="6083"/>
                  </a:lnTo>
                  <a:lnTo>
                    <a:pt x="11335220" y="7200"/>
                  </a:lnTo>
                  <a:lnTo>
                    <a:pt x="11337074" y="9067"/>
                  </a:lnTo>
                  <a:lnTo>
                    <a:pt x="11338204" y="9525"/>
                  </a:lnTo>
                  <a:lnTo>
                    <a:pt x="11340833" y="9525"/>
                  </a:lnTo>
                  <a:lnTo>
                    <a:pt x="11341951" y="9067"/>
                  </a:lnTo>
                  <a:lnTo>
                    <a:pt x="11343818" y="7200"/>
                  </a:lnTo>
                  <a:lnTo>
                    <a:pt x="11344275" y="6083"/>
                  </a:lnTo>
                  <a:lnTo>
                    <a:pt x="11344275" y="3454"/>
                  </a:lnTo>
                  <a:close/>
                </a:path>
                <a:path w="14820900" h="2592704">
                  <a:moveTo>
                    <a:pt x="11391900" y="2586317"/>
                  </a:moveTo>
                  <a:lnTo>
                    <a:pt x="11391443" y="2585199"/>
                  </a:lnTo>
                  <a:lnTo>
                    <a:pt x="11389576" y="2583332"/>
                  </a:lnTo>
                  <a:lnTo>
                    <a:pt x="11388458" y="2582862"/>
                  </a:lnTo>
                  <a:lnTo>
                    <a:pt x="11385829" y="2582862"/>
                  </a:lnTo>
                  <a:lnTo>
                    <a:pt x="11384699" y="2583332"/>
                  </a:lnTo>
                  <a:lnTo>
                    <a:pt x="11382845" y="2585199"/>
                  </a:lnTo>
                  <a:lnTo>
                    <a:pt x="11382375" y="2586317"/>
                  </a:lnTo>
                  <a:lnTo>
                    <a:pt x="11382375" y="2588945"/>
                  </a:lnTo>
                  <a:lnTo>
                    <a:pt x="11382845" y="2590063"/>
                  </a:lnTo>
                  <a:lnTo>
                    <a:pt x="11384699" y="2591930"/>
                  </a:lnTo>
                  <a:lnTo>
                    <a:pt x="11385829" y="2592387"/>
                  </a:lnTo>
                  <a:lnTo>
                    <a:pt x="11388458" y="2592387"/>
                  </a:lnTo>
                  <a:lnTo>
                    <a:pt x="11389576" y="2591930"/>
                  </a:lnTo>
                  <a:lnTo>
                    <a:pt x="11391443" y="2590063"/>
                  </a:lnTo>
                  <a:lnTo>
                    <a:pt x="11391900" y="2588945"/>
                  </a:lnTo>
                  <a:lnTo>
                    <a:pt x="11391900" y="2586317"/>
                  </a:lnTo>
                  <a:close/>
                </a:path>
                <a:path w="14820900" h="2592704">
                  <a:moveTo>
                    <a:pt x="11391900" y="1725358"/>
                  </a:moveTo>
                  <a:lnTo>
                    <a:pt x="11391443" y="1724240"/>
                  </a:lnTo>
                  <a:lnTo>
                    <a:pt x="11389576" y="1722374"/>
                  </a:lnTo>
                  <a:lnTo>
                    <a:pt x="11388458" y="1721916"/>
                  </a:lnTo>
                  <a:lnTo>
                    <a:pt x="11385829" y="1721916"/>
                  </a:lnTo>
                  <a:lnTo>
                    <a:pt x="11384699" y="1722374"/>
                  </a:lnTo>
                  <a:lnTo>
                    <a:pt x="11382845" y="1724240"/>
                  </a:lnTo>
                  <a:lnTo>
                    <a:pt x="11382375" y="1725358"/>
                  </a:lnTo>
                  <a:lnTo>
                    <a:pt x="11382375" y="1727987"/>
                  </a:lnTo>
                  <a:lnTo>
                    <a:pt x="11382845" y="1729117"/>
                  </a:lnTo>
                  <a:lnTo>
                    <a:pt x="11384699" y="1730971"/>
                  </a:lnTo>
                  <a:lnTo>
                    <a:pt x="11385829" y="1731441"/>
                  </a:lnTo>
                  <a:lnTo>
                    <a:pt x="11388458" y="1731441"/>
                  </a:lnTo>
                  <a:lnTo>
                    <a:pt x="11389576" y="1730971"/>
                  </a:lnTo>
                  <a:lnTo>
                    <a:pt x="11391443" y="1729117"/>
                  </a:lnTo>
                  <a:lnTo>
                    <a:pt x="11391900" y="1727987"/>
                  </a:lnTo>
                  <a:lnTo>
                    <a:pt x="11391900" y="1725358"/>
                  </a:lnTo>
                  <a:close/>
                </a:path>
                <a:path w="14820900" h="2592704">
                  <a:moveTo>
                    <a:pt x="11391900" y="864412"/>
                  </a:moveTo>
                  <a:lnTo>
                    <a:pt x="11391443" y="863282"/>
                  </a:lnTo>
                  <a:lnTo>
                    <a:pt x="11389576" y="861428"/>
                  </a:lnTo>
                  <a:lnTo>
                    <a:pt x="11388458" y="860958"/>
                  </a:lnTo>
                  <a:lnTo>
                    <a:pt x="11385829" y="860958"/>
                  </a:lnTo>
                  <a:lnTo>
                    <a:pt x="11384699" y="861428"/>
                  </a:lnTo>
                  <a:lnTo>
                    <a:pt x="11382845" y="863282"/>
                  </a:lnTo>
                  <a:lnTo>
                    <a:pt x="11382375" y="864412"/>
                  </a:lnTo>
                  <a:lnTo>
                    <a:pt x="11382375" y="867041"/>
                  </a:lnTo>
                  <a:lnTo>
                    <a:pt x="11382845" y="868159"/>
                  </a:lnTo>
                  <a:lnTo>
                    <a:pt x="11384699" y="870026"/>
                  </a:lnTo>
                  <a:lnTo>
                    <a:pt x="11385829" y="870483"/>
                  </a:lnTo>
                  <a:lnTo>
                    <a:pt x="11388458" y="870483"/>
                  </a:lnTo>
                  <a:lnTo>
                    <a:pt x="11389576" y="870026"/>
                  </a:lnTo>
                  <a:lnTo>
                    <a:pt x="11391443" y="868159"/>
                  </a:lnTo>
                  <a:lnTo>
                    <a:pt x="11391900" y="867041"/>
                  </a:lnTo>
                  <a:lnTo>
                    <a:pt x="11391900" y="864412"/>
                  </a:lnTo>
                  <a:close/>
                </a:path>
                <a:path w="14820900" h="2592704">
                  <a:moveTo>
                    <a:pt x="11391900" y="3454"/>
                  </a:moveTo>
                  <a:lnTo>
                    <a:pt x="11391443" y="2336"/>
                  </a:lnTo>
                  <a:lnTo>
                    <a:pt x="11389576" y="469"/>
                  </a:lnTo>
                  <a:lnTo>
                    <a:pt x="11388458" y="0"/>
                  </a:lnTo>
                  <a:lnTo>
                    <a:pt x="11385829" y="0"/>
                  </a:lnTo>
                  <a:lnTo>
                    <a:pt x="11384699" y="469"/>
                  </a:lnTo>
                  <a:lnTo>
                    <a:pt x="11382845" y="2336"/>
                  </a:lnTo>
                  <a:lnTo>
                    <a:pt x="11382375" y="3454"/>
                  </a:lnTo>
                  <a:lnTo>
                    <a:pt x="11382375" y="6083"/>
                  </a:lnTo>
                  <a:lnTo>
                    <a:pt x="11382845" y="7200"/>
                  </a:lnTo>
                  <a:lnTo>
                    <a:pt x="11384699" y="9067"/>
                  </a:lnTo>
                  <a:lnTo>
                    <a:pt x="11385829" y="9525"/>
                  </a:lnTo>
                  <a:lnTo>
                    <a:pt x="11388458" y="9525"/>
                  </a:lnTo>
                  <a:lnTo>
                    <a:pt x="11389576" y="9067"/>
                  </a:lnTo>
                  <a:lnTo>
                    <a:pt x="11391443" y="7200"/>
                  </a:lnTo>
                  <a:lnTo>
                    <a:pt x="11391900" y="6083"/>
                  </a:lnTo>
                  <a:lnTo>
                    <a:pt x="11391900" y="3454"/>
                  </a:lnTo>
                  <a:close/>
                </a:path>
                <a:path w="14820900" h="2592704">
                  <a:moveTo>
                    <a:pt x="11439525" y="2586317"/>
                  </a:moveTo>
                  <a:lnTo>
                    <a:pt x="11439068" y="2585199"/>
                  </a:lnTo>
                  <a:lnTo>
                    <a:pt x="11437201" y="2583332"/>
                  </a:lnTo>
                  <a:lnTo>
                    <a:pt x="11436083" y="2582862"/>
                  </a:lnTo>
                  <a:lnTo>
                    <a:pt x="11433454" y="2582862"/>
                  </a:lnTo>
                  <a:lnTo>
                    <a:pt x="11432324" y="2583332"/>
                  </a:lnTo>
                  <a:lnTo>
                    <a:pt x="11430470" y="2585199"/>
                  </a:lnTo>
                  <a:lnTo>
                    <a:pt x="11430000" y="2586317"/>
                  </a:lnTo>
                  <a:lnTo>
                    <a:pt x="11430000" y="2588945"/>
                  </a:lnTo>
                  <a:lnTo>
                    <a:pt x="11430470" y="2590063"/>
                  </a:lnTo>
                  <a:lnTo>
                    <a:pt x="11432324" y="2591930"/>
                  </a:lnTo>
                  <a:lnTo>
                    <a:pt x="11433454" y="2592387"/>
                  </a:lnTo>
                  <a:lnTo>
                    <a:pt x="11436083" y="2592387"/>
                  </a:lnTo>
                  <a:lnTo>
                    <a:pt x="11437201" y="2591930"/>
                  </a:lnTo>
                  <a:lnTo>
                    <a:pt x="11439068" y="2590063"/>
                  </a:lnTo>
                  <a:lnTo>
                    <a:pt x="11439525" y="2588945"/>
                  </a:lnTo>
                  <a:lnTo>
                    <a:pt x="11439525" y="2586317"/>
                  </a:lnTo>
                  <a:close/>
                </a:path>
                <a:path w="14820900" h="2592704">
                  <a:moveTo>
                    <a:pt x="11439525" y="1725358"/>
                  </a:moveTo>
                  <a:lnTo>
                    <a:pt x="11439068" y="1724240"/>
                  </a:lnTo>
                  <a:lnTo>
                    <a:pt x="11437201" y="1722374"/>
                  </a:lnTo>
                  <a:lnTo>
                    <a:pt x="11436083" y="1721916"/>
                  </a:lnTo>
                  <a:lnTo>
                    <a:pt x="11433454" y="1721916"/>
                  </a:lnTo>
                  <a:lnTo>
                    <a:pt x="11432324" y="1722374"/>
                  </a:lnTo>
                  <a:lnTo>
                    <a:pt x="11430470" y="1724240"/>
                  </a:lnTo>
                  <a:lnTo>
                    <a:pt x="11430000" y="1725358"/>
                  </a:lnTo>
                  <a:lnTo>
                    <a:pt x="11430000" y="1727987"/>
                  </a:lnTo>
                  <a:lnTo>
                    <a:pt x="11430470" y="1729117"/>
                  </a:lnTo>
                  <a:lnTo>
                    <a:pt x="11432324" y="1730971"/>
                  </a:lnTo>
                  <a:lnTo>
                    <a:pt x="11433454" y="1731441"/>
                  </a:lnTo>
                  <a:lnTo>
                    <a:pt x="11436083" y="1731441"/>
                  </a:lnTo>
                  <a:lnTo>
                    <a:pt x="11437201" y="1730971"/>
                  </a:lnTo>
                  <a:lnTo>
                    <a:pt x="11439068" y="1729117"/>
                  </a:lnTo>
                  <a:lnTo>
                    <a:pt x="11439525" y="1727987"/>
                  </a:lnTo>
                  <a:lnTo>
                    <a:pt x="11439525" y="1725358"/>
                  </a:lnTo>
                  <a:close/>
                </a:path>
                <a:path w="14820900" h="2592704">
                  <a:moveTo>
                    <a:pt x="11439525" y="864412"/>
                  </a:moveTo>
                  <a:lnTo>
                    <a:pt x="11439068" y="863282"/>
                  </a:lnTo>
                  <a:lnTo>
                    <a:pt x="11437201" y="861428"/>
                  </a:lnTo>
                  <a:lnTo>
                    <a:pt x="11436083" y="860958"/>
                  </a:lnTo>
                  <a:lnTo>
                    <a:pt x="11433454" y="860958"/>
                  </a:lnTo>
                  <a:lnTo>
                    <a:pt x="11432324" y="861428"/>
                  </a:lnTo>
                  <a:lnTo>
                    <a:pt x="11430470" y="863282"/>
                  </a:lnTo>
                  <a:lnTo>
                    <a:pt x="11430000" y="864412"/>
                  </a:lnTo>
                  <a:lnTo>
                    <a:pt x="11430000" y="867041"/>
                  </a:lnTo>
                  <a:lnTo>
                    <a:pt x="11430470" y="868159"/>
                  </a:lnTo>
                  <a:lnTo>
                    <a:pt x="11432324" y="870026"/>
                  </a:lnTo>
                  <a:lnTo>
                    <a:pt x="11433454" y="870483"/>
                  </a:lnTo>
                  <a:lnTo>
                    <a:pt x="11436083" y="870483"/>
                  </a:lnTo>
                  <a:lnTo>
                    <a:pt x="11437201" y="870026"/>
                  </a:lnTo>
                  <a:lnTo>
                    <a:pt x="11439068" y="868159"/>
                  </a:lnTo>
                  <a:lnTo>
                    <a:pt x="11439525" y="867041"/>
                  </a:lnTo>
                  <a:lnTo>
                    <a:pt x="11439525" y="864412"/>
                  </a:lnTo>
                  <a:close/>
                </a:path>
                <a:path w="14820900" h="2592704">
                  <a:moveTo>
                    <a:pt x="11439525" y="3454"/>
                  </a:moveTo>
                  <a:lnTo>
                    <a:pt x="11439068" y="2336"/>
                  </a:lnTo>
                  <a:lnTo>
                    <a:pt x="11437201" y="469"/>
                  </a:lnTo>
                  <a:lnTo>
                    <a:pt x="11436083" y="0"/>
                  </a:lnTo>
                  <a:lnTo>
                    <a:pt x="11433454" y="0"/>
                  </a:lnTo>
                  <a:lnTo>
                    <a:pt x="11432324" y="469"/>
                  </a:lnTo>
                  <a:lnTo>
                    <a:pt x="11430470" y="2336"/>
                  </a:lnTo>
                  <a:lnTo>
                    <a:pt x="11430000" y="3454"/>
                  </a:lnTo>
                  <a:lnTo>
                    <a:pt x="11430000" y="6083"/>
                  </a:lnTo>
                  <a:lnTo>
                    <a:pt x="11430470" y="7200"/>
                  </a:lnTo>
                  <a:lnTo>
                    <a:pt x="11432324" y="9067"/>
                  </a:lnTo>
                  <a:lnTo>
                    <a:pt x="11433454" y="9525"/>
                  </a:lnTo>
                  <a:lnTo>
                    <a:pt x="11436083" y="9525"/>
                  </a:lnTo>
                  <a:lnTo>
                    <a:pt x="11437201" y="9067"/>
                  </a:lnTo>
                  <a:lnTo>
                    <a:pt x="11439068" y="7200"/>
                  </a:lnTo>
                  <a:lnTo>
                    <a:pt x="11439525" y="6083"/>
                  </a:lnTo>
                  <a:lnTo>
                    <a:pt x="11439525" y="3454"/>
                  </a:lnTo>
                  <a:close/>
                </a:path>
                <a:path w="14820900" h="2592704">
                  <a:moveTo>
                    <a:pt x="11487150" y="2586317"/>
                  </a:moveTo>
                  <a:lnTo>
                    <a:pt x="11486693" y="2585199"/>
                  </a:lnTo>
                  <a:lnTo>
                    <a:pt x="11484826" y="2583332"/>
                  </a:lnTo>
                  <a:lnTo>
                    <a:pt x="11483708" y="2582862"/>
                  </a:lnTo>
                  <a:lnTo>
                    <a:pt x="11481079" y="2582862"/>
                  </a:lnTo>
                  <a:lnTo>
                    <a:pt x="11479949" y="2583332"/>
                  </a:lnTo>
                  <a:lnTo>
                    <a:pt x="11478095" y="2585199"/>
                  </a:lnTo>
                  <a:lnTo>
                    <a:pt x="11477625" y="2586317"/>
                  </a:lnTo>
                  <a:lnTo>
                    <a:pt x="11477625" y="2588945"/>
                  </a:lnTo>
                  <a:lnTo>
                    <a:pt x="11478095" y="2590063"/>
                  </a:lnTo>
                  <a:lnTo>
                    <a:pt x="11479949" y="2591930"/>
                  </a:lnTo>
                  <a:lnTo>
                    <a:pt x="11481079" y="2592387"/>
                  </a:lnTo>
                  <a:lnTo>
                    <a:pt x="11483708" y="2592387"/>
                  </a:lnTo>
                  <a:lnTo>
                    <a:pt x="11484826" y="2591930"/>
                  </a:lnTo>
                  <a:lnTo>
                    <a:pt x="11486693" y="2590063"/>
                  </a:lnTo>
                  <a:lnTo>
                    <a:pt x="11487150" y="2588945"/>
                  </a:lnTo>
                  <a:lnTo>
                    <a:pt x="11487150" y="2586317"/>
                  </a:lnTo>
                  <a:close/>
                </a:path>
                <a:path w="14820900" h="2592704">
                  <a:moveTo>
                    <a:pt x="11487150" y="1725358"/>
                  </a:moveTo>
                  <a:lnTo>
                    <a:pt x="11486693" y="1724240"/>
                  </a:lnTo>
                  <a:lnTo>
                    <a:pt x="11484826" y="1722374"/>
                  </a:lnTo>
                  <a:lnTo>
                    <a:pt x="11483708" y="1721916"/>
                  </a:lnTo>
                  <a:lnTo>
                    <a:pt x="11481079" y="1721916"/>
                  </a:lnTo>
                  <a:lnTo>
                    <a:pt x="11479949" y="1722374"/>
                  </a:lnTo>
                  <a:lnTo>
                    <a:pt x="11478095" y="1724240"/>
                  </a:lnTo>
                  <a:lnTo>
                    <a:pt x="11477625" y="1725358"/>
                  </a:lnTo>
                  <a:lnTo>
                    <a:pt x="11477625" y="1727987"/>
                  </a:lnTo>
                  <a:lnTo>
                    <a:pt x="11478095" y="1729117"/>
                  </a:lnTo>
                  <a:lnTo>
                    <a:pt x="11479949" y="1730971"/>
                  </a:lnTo>
                  <a:lnTo>
                    <a:pt x="11481079" y="1731441"/>
                  </a:lnTo>
                  <a:lnTo>
                    <a:pt x="11483708" y="1731441"/>
                  </a:lnTo>
                  <a:lnTo>
                    <a:pt x="11484826" y="1730971"/>
                  </a:lnTo>
                  <a:lnTo>
                    <a:pt x="11486693" y="1729117"/>
                  </a:lnTo>
                  <a:lnTo>
                    <a:pt x="11487150" y="1727987"/>
                  </a:lnTo>
                  <a:lnTo>
                    <a:pt x="11487150" y="1725358"/>
                  </a:lnTo>
                  <a:close/>
                </a:path>
                <a:path w="14820900" h="2592704">
                  <a:moveTo>
                    <a:pt x="11487150" y="864412"/>
                  </a:moveTo>
                  <a:lnTo>
                    <a:pt x="11486693" y="863282"/>
                  </a:lnTo>
                  <a:lnTo>
                    <a:pt x="11484826" y="861428"/>
                  </a:lnTo>
                  <a:lnTo>
                    <a:pt x="11483708" y="860958"/>
                  </a:lnTo>
                  <a:lnTo>
                    <a:pt x="11481079" y="860958"/>
                  </a:lnTo>
                  <a:lnTo>
                    <a:pt x="11479949" y="861428"/>
                  </a:lnTo>
                  <a:lnTo>
                    <a:pt x="11478095" y="863282"/>
                  </a:lnTo>
                  <a:lnTo>
                    <a:pt x="11477625" y="864412"/>
                  </a:lnTo>
                  <a:lnTo>
                    <a:pt x="11477625" y="867041"/>
                  </a:lnTo>
                  <a:lnTo>
                    <a:pt x="11478095" y="868159"/>
                  </a:lnTo>
                  <a:lnTo>
                    <a:pt x="11479949" y="870026"/>
                  </a:lnTo>
                  <a:lnTo>
                    <a:pt x="11481079" y="870483"/>
                  </a:lnTo>
                  <a:lnTo>
                    <a:pt x="11483708" y="870483"/>
                  </a:lnTo>
                  <a:lnTo>
                    <a:pt x="11484826" y="870026"/>
                  </a:lnTo>
                  <a:lnTo>
                    <a:pt x="11486693" y="868159"/>
                  </a:lnTo>
                  <a:lnTo>
                    <a:pt x="11487150" y="867041"/>
                  </a:lnTo>
                  <a:lnTo>
                    <a:pt x="11487150" y="864412"/>
                  </a:lnTo>
                  <a:close/>
                </a:path>
                <a:path w="14820900" h="2592704">
                  <a:moveTo>
                    <a:pt x="11487150" y="3454"/>
                  </a:moveTo>
                  <a:lnTo>
                    <a:pt x="11486693" y="2336"/>
                  </a:lnTo>
                  <a:lnTo>
                    <a:pt x="11484826" y="469"/>
                  </a:lnTo>
                  <a:lnTo>
                    <a:pt x="11483708" y="0"/>
                  </a:lnTo>
                  <a:lnTo>
                    <a:pt x="11481079" y="0"/>
                  </a:lnTo>
                  <a:lnTo>
                    <a:pt x="11479949" y="469"/>
                  </a:lnTo>
                  <a:lnTo>
                    <a:pt x="11478095" y="2336"/>
                  </a:lnTo>
                  <a:lnTo>
                    <a:pt x="11477625" y="3454"/>
                  </a:lnTo>
                  <a:lnTo>
                    <a:pt x="11477625" y="6083"/>
                  </a:lnTo>
                  <a:lnTo>
                    <a:pt x="11478095" y="7200"/>
                  </a:lnTo>
                  <a:lnTo>
                    <a:pt x="11479949" y="9067"/>
                  </a:lnTo>
                  <a:lnTo>
                    <a:pt x="11481079" y="9525"/>
                  </a:lnTo>
                  <a:lnTo>
                    <a:pt x="11483708" y="9525"/>
                  </a:lnTo>
                  <a:lnTo>
                    <a:pt x="11484826" y="9067"/>
                  </a:lnTo>
                  <a:lnTo>
                    <a:pt x="11486693" y="7200"/>
                  </a:lnTo>
                  <a:lnTo>
                    <a:pt x="11487150" y="6083"/>
                  </a:lnTo>
                  <a:lnTo>
                    <a:pt x="11487150" y="3454"/>
                  </a:lnTo>
                  <a:close/>
                </a:path>
                <a:path w="14820900" h="2592704">
                  <a:moveTo>
                    <a:pt x="11534775" y="2586317"/>
                  </a:moveTo>
                  <a:lnTo>
                    <a:pt x="11534318" y="2585199"/>
                  </a:lnTo>
                  <a:lnTo>
                    <a:pt x="11532451" y="2583332"/>
                  </a:lnTo>
                  <a:lnTo>
                    <a:pt x="11531333" y="2582862"/>
                  </a:lnTo>
                  <a:lnTo>
                    <a:pt x="11528704" y="2582862"/>
                  </a:lnTo>
                  <a:lnTo>
                    <a:pt x="11527574" y="2583332"/>
                  </a:lnTo>
                  <a:lnTo>
                    <a:pt x="11525720" y="2585199"/>
                  </a:lnTo>
                  <a:lnTo>
                    <a:pt x="11525250" y="2586317"/>
                  </a:lnTo>
                  <a:lnTo>
                    <a:pt x="11525250" y="2588945"/>
                  </a:lnTo>
                  <a:lnTo>
                    <a:pt x="11525720" y="2590063"/>
                  </a:lnTo>
                  <a:lnTo>
                    <a:pt x="11527574" y="2591930"/>
                  </a:lnTo>
                  <a:lnTo>
                    <a:pt x="11528704" y="2592387"/>
                  </a:lnTo>
                  <a:lnTo>
                    <a:pt x="11531333" y="2592387"/>
                  </a:lnTo>
                  <a:lnTo>
                    <a:pt x="11532451" y="2591930"/>
                  </a:lnTo>
                  <a:lnTo>
                    <a:pt x="11534318" y="2590063"/>
                  </a:lnTo>
                  <a:lnTo>
                    <a:pt x="11534775" y="2588945"/>
                  </a:lnTo>
                  <a:lnTo>
                    <a:pt x="11534775" y="2586317"/>
                  </a:lnTo>
                  <a:close/>
                </a:path>
                <a:path w="14820900" h="2592704">
                  <a:moveTo>
                    <a:pt x="11534775" y="1725358"/>
                  </a:moveTo>
                  <a:lnTo>
                    <a:pt x="11534318" y="1724240"/>
                  </a:lnTo>
                  <a:lnTo>
                    <a:pt x="11532451" y="1722374"/>
                  </a:lnTo>
                  <a:lnTo>
                    <a:pt x="11531333" y="1721916"/>
                  </a:lnTo>
                  <a:lnTo>
                    <a:pt x="11528704" y="1721916"/>
                  </a:lnTo>
                  <a:lnTo>
                    <a:pt x="11527574" y="1722374"/>
                  </a:lnTo>
                  <a:lnTo>
                    <a:pt x="11525720" y="1724240"/>
                  </a:lnTo>
                  <a:lnTo>
                    <a:pt x="11525250" y="1725358"/>
                  </a:lnTo>
                  <a:lnTo>
                    <a:pt x="11525250" y="1727987"/>
                  </a:lnTo>
                  <a:lnTo>
                    <a:pt x="11525720" y="1729117"/>
                  </a:lnTo>
                  <a:lnTo>
                    <a:pt x="11527574" y="1730971"/>
                  </a:lnTo>
                  <a:lnTo>
                    <a:pt x="11528704" y="1731441"/>
                  </a:lnTo>
                  <a:lnTo>
                    <a:pt x="11531333" y="1731441"/>
                  </a:lnTo>
                  <a:lnTo>
                    <a:pt x="11532451" y="1730971"/>
                  </a:lnTo>
                  <a:lnTo>
                    <a:pt x="11534318" y="1729117"/>
                  </a:lnTo>
                  <a:lnTo>
                    <a:pt x="11534775" y="1727987"/>
                  </a:lnTo>
                  <a:lnTo>
                    <a:pt x="11534775" y="1725358"/>
                  </a:lnTo>
                  <a:close/>
                </a:path>
                <a:path w="14820900" h="2592704">
                  <a:moveTo>
                    <a:pt x="11534775" y="864412"/>
                  </a:moveTo>
                  <a:lnTo>
                    <a:pt x="11534318" y="863282"/>
                  </a:lnTo>
                  <a:lnTo>
                    <a:pt x="11532451" y="861428"/>
                  </a:lnTo>
                  <a:lnTo>
                    <a:pt x="11531333" y="860958"/>
                  </a:lnTo>
                  <a:lnTo>
                    <a:pt x="11528704" y="860958"/>
                  </a:lnTo>
                  <a:lnTo>
                    <a:pt x="11527574" y="861428"/>
                  </a:lnTo>
                  <a:lnTo>
                    <a:pt x="11525720" y="863282"/>
                  </a:lnTo>
                  <a:lnTo>
                    <a:pt x="11525250" y="864412"/>
                  </a:lnTo>
                  <a:lnTo>
                    <a:pt x="11525250" y="867041"/>
                  </a:lnTo>
                  <a:lnTo>
                    <a:pt x="11525720" y="868159"/>
                  </a:lnTo>
                  <a:lnTo>
                    <a:pt x="11527574" y="870026"/>
                  </a:lnTo>
                  <a:lnTo>
                    <a:pt x="11528704" y="870483"/>
                  </a:lnTo>
                  <a:lnTo>
                    <a:pt x="11531333" y="870483"/>
                  </a:lnTo>
                  <a:lnTo>
                    <a:pt x="11532451" y="870026"/>
                  </a:lnTo>
                  <a:lnTo>
                    <a:pt x="11534318" y="868159"/>
                  </a:lnTo>
                  <a:lnTo>
                    <a:pt x="11534775" y="867041"/>
                  </a:lnTo>
                  <a:lnTo>
                    <a:pt x="11534775" y="864412"/>
                  </a:lnTo>
                  <a:close/>
                </a:path>
                <a:path w="14820900" h="2592704">
                  <a:moveTo>
                    <a:pt x="11534775" y="3454"/>
                  </a:moveTo>
                  <a:lnTo>
                    <a:pt x="11534318" y="2336"/>
                  </a:lnTo>
                  <a:lnTo>
                    <a:pt x="11532451" y="469"/>
                  </a:lnTo>
                  <a:lnTo>
                    <a:pt x="11531333" y="0"/>
                  </a:lnTo>
                  <a:lnTo>
                    <a:pt x="11528704" y="0"/>
                  </a:lnTo>
                  <a:lnTo>
                    <a:pt x="11527574" y="469"/>
                  </a:lnTo>
                  <a:lnTo>
                    <a:pt x="11525720" y="2336"/>
                  </a:lnTo>
                  <a:lnTo>
                    <a:pt x="11525250" y="3454"/>
                  </a:lnTo>
                  <a:lnTo>
                    <a:pt x="11525250" y="6083"/>
                  </a:lnTo>
                  <a:lnTo>
                    <a:pt x="11525720" y="7200"/>
                  </a:lnTo>
                  <a:lnTo>
                    <a:pt x="11527574" y="9067"/>
                  </a:lnTo>
                  <a:lnTo>
                    <a:pt x="11528704" y="9525"/>
                  </a:lnTo>
                  <a:lnTo>
                    <a:pt x="11531333" y="9525"/>
                  </a:lnTo>
                  <a:lnTo>
                    <a:pt x="11532451" y="9067"/>
                  </a:lnTo>
                  <a:lnTo>
                    <a:pt x="11534318" y="7200"/>
                  </a:lnTo>
                  <a:lnTo>
                    <a:pt x="11534775" y="6083"/>
                  </a:lnTo>
                  <a:lnTo>
                    <a:pt x="11534775" y="3454"/>
                  </a:lnTo>
                  <a:close/>
                </a:path>
                <a:path w="14820900" h="2592704">
                  <a:moveTo>
                    <a:pt x="11582400" y="2586317"/>
                  </a:moveTo>
                  <a:lnTo>
                    <a:pt x="11581943" y="2585199"/>
                  </a:lnTo>
                  <a:lnTo>
                    <a:pt x="11580076" y="2583332"/>
                  </a:lnTo>
                  <a:lnTo>
                    <a:pt x="11578958" y="2582862"/>
                  </a:lnTo>
                  <a:lnTo>
                    <a:pt x="11576329" y="2582862"/>
                  </a:lnTo>
                  <a:lnTo>
                    <a:pt x="11575199" y="2583332"/>
                  </a:lnTo>
                  <a:lnTo>
                    <a:pt x="11573345" y="2585199"/>
                  </a:lnTo>
                  <a:lnTo>
                    <a:pt x="11572875" y="2586317"/>
                  </a:lnTo>
                  <a:lnTo>
                    <a:pt x="11572875" y="2588945"/>
                  </a:lnTo>
                  <a:lnTo>
                    <a:pt x="11573345" y="2590063"/>
                  </a:lnTo>
                  <a:lnTo>
                    <a:pt x="11575199" y="2591930"/>
                  </a:lnTo>
                  <a:lnTo>
                    <a:pt x="11576329" y="2592387"/>
                  </a:lnTo>
                  <a:lnTo>
                    <a:pt x="11578958" y="2592387"/>
                  </a:lnTo>
                  <a:lnTo>
                    <a:pt x="11580076" y="2591930"/>
                  </a:lnTo>
                  <a:lnTo>
                    <a:pt x="11581943" y="2590063"/>
                  </a:lnTo>
                  <a:lnTo>
                    <a:pt x="11582400" y="2588945"/>
                  </a:lnTo>
                  <a:lnTo>
                    <a:pt x="11582400" y="2586317"/>
                  </a:lnTo>
                  <a:close/>
                </a:path>
                <a:path w="14820900" h="2592704">
                  <a:moveTo>
                    <a:pt x="11582400" y="1725358"/>
                  </a:moveTo>
                  <a:lnTo>
                    <a:pt x="11581943" y="1724240"/>
                  </a:lnTo>
                  <a:lnTo>
                    <a:pt x="11580076" y="1722374"/>
                  </a:lnTo>
                  <a:lnTo>
                    <a:pt x="11578958" y="1721916"/>
                  </a:lnTo>
                  <a:lnTo>
                    <a:pt x="11576329" y="1721916"/>
                  </a:lnTo>
                  <a:lnTo>
                    <a:pt x="11575199" y="1722374"/>
                  </a:lnTo>
                  <a:lnTo>
                    <a:pt x="11573345" y="1724240"/>
                  </a:lnTo>
                  <a:lnTo>
                    <a:pt x="11572875" y="1725358"/>
                  </a:lnTo>
                  <a:lnTo>
                    <a:pt x="11572875" y="1727987"/>
                  </a:lnTo>
                  <a:lnTo>
                    <a:pt x="11573345" y="1729117"/>
                  </a:lnTo>
                  <a:lnTo>
                    <a:pt x="11575199" y="1730971"/>
                  </a:lnTo>
                  <a:lnTo>
                    <a:pt x="11576329" y="1731441"/>
                  </a:lnTo>
                  <a:lnTo>
                    <a:pt x="11578958" y="1731441"/>
                  </a:lnTo>
                  <a:lnTo>
                    <a:pt x="11580076" y="1730971"/>
                  </a:lnTo>
                  <a:lnTo>
                    <a:pt x="11581943" y="1729117"/>
                  </a:lnTo>
                  <a:lnTo>
                    <a:pt x="11582400" y="1727987"/>
                  </a:lnTo>
                  <a:lnTo>
                    <a:pt x="11582400" y="1725358"/>
                  </a:lnTo>
                  <a:close/>
                </a:path>
                <a:path w="14820900" h="2592704">
                  <a:moveTo>
                    <a:pt x="11582400" y="864412"/>
                  </a:moveTo>
                  <a:lnTo>
                    <a:pt x="11581943" y="863282"/>
                  </a:lnTo>
                  <a:lnTo>
                    <a:pt x="11580076" y="861428"/>
                  </a:lnTo>
                  <a:lnTo>
                    <a:pt x="11578958" y="860958"/>
                  </a:lnTo>
                  <a:lnTo>
                    <a:pt x="11576329" y="860958"/>
                  </a:lnTo>
                  <a:lnTo>
                    <a:pt x="11575199" y="861428"/>
                  </a:lnTo>
                  <a:lnTo>
                    <a:pt x="11573345" y="863282"/>
                  </a:lnTo>
                  <a:lnTo>
                    <a:pt x="11572875" y="864412"/>
                  </a:lnTo>
                  <a:lnTo>
                    <a:pt x="11572875" y="867041"/>
                  </a:lnTo>
                  <a:lnTo>
                    <a:pt x="11573345" y="868159"/>
                  </a:lnTo>
                  <a:lnTo>
                    <a:pt x="11575199" y="870026"/>
                  </a:lnTo>
                  <a:lnTo>
                    <a:pt x="11576329" y="870483"/>
                  </a:lnTo>
                  <a:lnTo>
                    <a:pt x="11578958" y="870483"/>
                  </a:lnTo>
                  <a:lnTo>
                    <a:pt x="11580076" y="870026"/>
                  </a:lnTo>
                  <a:lnTo>
                    <a:pt x="11581943" y="868159"/>
                  </a:lnTo>
                  <a:lnTo>
                    <a:pt x="11582400" y="867041"/>
                  </a:lnTo>
                  <a:lnTo>
                    <a:pt x="11582400" y="864412"/>
                  </a:lnTo>
                  <a:close/>
                </a:path>
                <a:path w="14820900" h="2592704">
                  <a:moveTo>
                    <a:pt x="11582400" y="3454"/>
                  </a:moveTo>
                  <a:lnTo>
                    <a:pt x="11581943" y="2336"/>
                  </a:lnTo>
                  <a:lnTo>
                    <a:pt x="11580076" y="469"/>
                  </a:lnTo>
                  <a:lnTo>
                    <a:pt x="11578958" y="0"/>
                  </a:lnTo>
                  <a:lnTo>
                    <a:pt x="11576329" y="0"/>
                  </a:lnTo>
                  <a:lnTo>
                    <a:pt x="11575199" y="469"/>
                  </a:lnTo>
                  <a:lnTo>
                    <a:pt x="11573345" y="2336"/>
                  </a:lnTo>
                  <a:lnTo>
                    <a:pt x="11572875" y="3454"/>
                  </a:lnTo>
                  <a:lnTo>
                    <a:pt x="11572875" y="6083"/>
                  </a:lnTo>
                  <a:lnTo>
                    <a:pt x="11573345" y="7200"/>
                  </a:lnTo>
                  <a:lnTo>
                    <a:pt x="11575199" y="9067"/>
                  </a:lnTo>
                  <a:lnTo>
                    <a:pt x="11576329" y="9525"/>
                  </a:lnTo>
                  <a:lnTo>
                    <a:pt x="11578958" y="9525"/>
                  </a:lnTo>
                  <a:lnTo>
                    <a:pt x="11580076" y="9067"/>
                  </a:lnTo>
                  <a:lnTo>
                    <a:pt x="11581943" y="7200"/>
                  </a:lnTo>
                  <a:lnTo>
                    <a:pt x="11582400" y="6083"/>
                  </a:lnTo>
                  <a:lnTo>
                    <a:pt x="11582400" y="3454"/>
                  </a:lnTo>
                  <a:close/>
                </a:path>
                <a:path w="14820900" h="2592704">
                  <a:moveTo>
                    <a:pt x="11630025" y="2586317"/>
                  </a:moveTo>
                  <a:lnTo>
                    <a:pt x="11629568" y="2585199"/>
                  </a:lnTo>
                  <a:lnTo>
                    <a:pt x="11627701" y="2583332"/>
                  </a:lnTo>
                  <a:lnTo>
                    <a:pt x="11626583" y="2582862"/>
                  </a:lnTo>
                  <a:lnTo>
                    <a:pt x="11623954" y="2582862"/>
                  </a:lnTo>
                  <a:lnTo>
                    <a:pt x="11622824" y="2583332"/>
                  </a:lnTo>
                  <a:lnTo>
                    <a:pt x="11620970" y="2585199"/>
                  </a:lnTo>
                  <a:lnTo>
                    <a:pt x="11620500" y="2586317"/>
                  </a:lnTo>
                  <a:lnTo>
                    <a:pt x="11620500" y="2588945"/>
                  </a:lnTo>
                  <a:lnTo>
                    <a:pt x="11620970" y="2590063"/>
                  </a:lnTo>
                  <a:lnTo>
                    <a:pt x="11622824" y="2591930"/>
                  </a:lnTo>
                  <a:lnTo>
                    <a:pt x="11623954" y="2592387"/>
                  </a:lnTo>
                  <a:lnTo>
                    <a:pt x="11626583" y="2592387"/>
                  </a:lnTo>
                  <a:lnTo>
                    <a:pt x="11627701" y="2591930"/>
                  </a:lnTo>
                  <a:lnTo>
                    <a:pt x="11629568" y="2590063"/>
                  </a:lnTo>
                  <a:lnTo>
                    <a:pt x="11630025" y="2588945"/>
                  </a:lnTo>
                  <a:lnTo>
                    <a:pt x="11630025" y="2586317"/>
                  </a:lnTo>
                  <a:close/>
                </a:path>
                <a:path w="14820900" h="2592704">
                  <a:moveTo>
                    <a:pt x="11630025" y="1725358"/>
                  </a:moveTo>
                  <a:lnTo>
                    <a:pt x="11629568" y="1724240"/>
                  </a:lnTo>
                  <a:lnTo>
                    <a:pt x="11627701" y="1722374"/>
                  </a:lnTo>
                  <a:lnTo>
                    <a:pt x="11626583" y="1721916"/>
                  </a:lnTo>
                  <a:lnTo>
                    <a:pt x="11623954" y="1721916"/>
                  </a:lnTo>
                  <a:lnTo>
                    <a:pt x="11622824" y="1722374"/>
                  </a:lnTo>
                  <a:lnTo>
                    <a:pt x="11620970" y="1724240"/>
                  </a:lnTo>
                  <a:lnTo>
                    <a:pt x="11620500" y="1725358"/>
                  </a:lnTo>
                  <a:lnTo>
                    <a:pt x="11620500" y="1727987"/>
                  </a:lnTo>
                  <a:lnTo>
                    <a:pt x="11620970" y="1729117"/>
                  </a:lnTo>
                  <a:lnTo>
                    <a:pt x="11622824" y="1730971"/>
                  </a:lnTo>
                  <a:lnTo>
                    <a:pt x="11623954" y="1731441"/>
                  </a:lnTo>
                  <a:lnTo>
                    <a:pt x="11626583" y="1731441"/>
                  </a:lnTo>
                  <a:lnTo>
                    <a:pt x="11627701" y="1730971"/>
                  </a:lnTo>
                  <a:lnTo>
                    <a:pt x="11629568" y="1729117"/>
                  </a:lnTo>
                  <a:lnTo>
                    <a:pt x="11630025" y="1727987"/>
                  </a:lnTo>
                  <a:lnTo>
                    <a:pt x="11630025" y="1725358"/>
                  </a:lnTo>
                  <a:close/>
                </a:path>
                <a:path w="14820900" h="2592704">
                  <a:moveTo>
                    <a:pt x="11630025" y="864412"/>
                  </a:moveTo>
                  <a:lnTo>
                    <a:pt x="11629568" y="863282"/>
                  </a:lnTo>
                  <a:lnTo>
                    <a:pt x="11627701" y="861428"/>
                  </a:lnTo>
                  <a:lnTo>
                    <a:pt x="11626583" y="860958"/>
                  </a:lnTo>
                  <a:lnTo>
                    <a:pt x="11623954" y="860958"/>
                  </a:lnTo>
                  <a:lnTo>
                    <a:pt x="11622824" y="861428"/>
                  </a:lnTo>
                  <a:lnTo>
                    <a:pt x="11620970" y="863282"/>
                  </a:lnTo>
                  <a:lnTo>
                    <a:pt x="11620500" y="864412"/>
                  </a:lnTo>
                  <a:lnTo>
                    <a:pt x="11620500" y="867041"/>
                  </a:lnTo>
                  <a:lnTo>
                    <a:pt x="11620970" y="868159"/>
                  </a:lnTo>
                  <a:lnTo>
                    <a:pt x="11622824" y="870026"/>
                  </a:lnTo>
                  <a:lnTo>
                    <a:pt x="11623954" y="870483"/>
                  </a:lnTo>
                  <a:lnTo>
                    <a:pt x="11626583" y="870483"/>
                  </a:lnTo>
                  <a:lnTo>
                    <a:pt x="11627701" y="870026"/>
                  </a:lnTo>
                  <a:lnTo>
                    <a:pt x="11629568" y="868159"/>
                  </a:lnTo>
                  <a:lnTo>
                    <a:pt x="11630025" y="867041"/>
                  </a:lnTo>
                  <a:lnTo>
                    <a:pt x="11630025" y="864412"/>
                  </a:lnTo>
                  <a:close/>
                </a:path>
                <a:path w="14820900" h="2592704">
                  <a:moveTo>
                    <a:pt x="11630025" y="3454"/>
                  </a:moveTo>
                  <a:lnTo>
                    <a:pt x="11629568" y="2336"/>
                  </a:lnTo>
                  <a:lnTo>
                    <a:pt x="11627701" y="469"/>
                  </a:lnTo>
                  <a:lnTo>
                    <a:pt x="11626583" y="0"/>
                  </a:lnTo>
                  <a:lnTo>
                    <a:pt x="11623954" y="0"/>
                  </a:lnTo>
                  <a:lnTo>
                    <a:pt x="11622824" y="469"/>
                  </a:lnTo>
                  <a:lnTo>
                    <a:pt x="11620970" y="2336"/>
                  </a:lnTo>
                  <a:lnTo>
                    <a:pt x="11620500" y="3454"/>
                  </a:lnTo>
                  <a:lnTo>
                    <a:pt x="11620500" y="6083"/>
                  </a:lnTo>
                  <a:lnTo>
                    <a:pt x="11620970" y="7200"/>
                  </a:lnTo>
                  <a:lnTo>
                    <a:pt x="11622824" y="9067"/>
                  </a:lnTo>
                  <a:lnTo>
                    <a:pt x="11623954" y="9525"/>
                  </a:lnTo>
                  <a:lnTo>
                    <a:pt x="11626583" y="9525"/>
                  </a:lnTo>
                  <a:lnTo>
                    <a:pt x="11627701" y="9067"/>
                  </a:lnTo>
                  <a:lnTo>
                    <a:pt x="11629568" y="7200"/>
                  </a:lnTo>
                  <a:lnTo>
                    <a:pt x="11630025" y="6083"/>
                  </a:lnTo>
                  <a:lnTo>
                    <a:pt x="11630025" y="3454"/>
                  </a:lnTo>
                  <a:close/>
                </a:path>
                <a:path w="14820900" h="2592704">
                  <a:moveTo>
                    <a:pt x="11677650" y="2586317"/>
                  </a:moveTo>
                  <a:lnTo>
                    <a:pt x="11677193" y="2585199"/>
                  </a:lnTo>
                  <a:lnTo>
                    <a:pt x="11675326" y="2583332"/>
                  </a:lnTo>
                  <a:lnTo>
                    <a:pt x="11674208" y="2582862"/>
                  </a:lnTo>
                  <a:lnTo>
                    <a:pt x="11671579" y="2582862"/>
                  </a:lnTo>
                  <a:lnTo>
                    <a:pt x="11670449" y="2583332"/>
                  </a:lnTo>
                  <a:lnTo>
                    <a:pt x="11668595" y="2585199"/>
                  </a:lnTo>
                  <a:lnTo>
                    <a:pt x="11668125" y="2586317"/>
                  </a:lnTo>
                  <a:lnTo>
                    <a:pt x="11668125" y="2588945"/>
                  </a:lnTo>
                  <a:lnTo>
                    <a:pt x="11668595" y="2590063"/>
                  </a:lnTo>
                  <a:lnTo>
                    <a:pt x="11670449" y="2591930"/>
                  </a:lnTo>
                  <a:lnTo>
                    <a:pt x="11671579" y="2592387"/>
                  </a:lnTo>
                  <a:lnTo>
                    <a:pt x="11674208" y="2592387"/>
                  </a:lnTo>
                  <a:lnTo>
                    <a:pt x="11675326" y="2591930"/>
                  </a:lnTo>
                  <a:lnTo>
                    <a:pt x="11677193" y="2590063"/>
                  </a:lnTo>
                  <a:lnTo>
                    <a:pt x="11677650" y="2588945"/>
                  </a:lnTo>
                  <a:lnTo>
                    <a:pt x="11677650" y="2586317"/>
                  </a:lnTo>
                  <a:close/>
                </a:path>
                <a:path w="14820900" h="2592704">
                  <a:moveTo>
                    <a:pt x="11677650" y="1725358"/>
                  </a:moveTo>
                  <a:lnTo>
                    <a:pt x="11677193" y="1724240"/>
                  </a:lnTo>
                  <a:lnTo>
                    <a:pt x="11675326" y="1722374"/>
                  </a:lnTo>
                  <a:lnTo>
                    <a:pt x="11674208" y="1721916"/>
                  </a:lnTo>
                  <a:lnTo>
                    <a:pt x="11671579" y="1721916"/>
                  </a:lnTo>
                  <a:lnTo>
                    <a:pt x="11670449" y="1722374"/>
                  </a:lnTo>
                  <a:lnTo>
                    <a:pt x="11668595" y="1724240"/>
                  </a:lnTo>
                  <a:lnTo>
                    <a:pt x="11668125" y="1725358"/>
                  </a:lnTo>
                  <a:lnTo>
                    <a:pt x="11668125" y="1727987"/>
                  </a:lnTo>
                  <a:lnTo>
                    <a:pt x="11668595" y="1729117"/>
                  </a:lnTo>
                  <a:lnTo>
                    <a:pt x="11670449" y="1730971"/>
                  </a:lnTo>
                  <a:lnTo>
                    <a:pt x="11671579" y="1731441"/>
                  </a:lnTo>
                  <a:lnTo>
                    <a:pt x="11674208" y="1731441"/>
                  </a:lnTo>
                  <a:lnTo>
                    <a:pt x="11675326" y="1730971"/>
                  </a:lnTo>
                  <a:lnTo>
                    <a:pt x="11677193" y="1729117"/>
                  </a:lnTo>
                  <a:lnTo>
                    <a:pt x="11677650" y="1727987"/>
                  </a:lnTo>
                  <a:lnTo>
                    <a:pt x="11677650" y="1725358"/>
                  </a:lnTo>
                  <a:close/>
                </a:path>
                <a:path w="14820900" h="2592704">
                  <a:moveTo>
                    <a:pt x="11677650" y="864412"/>
                  </a:moveTo>
                  <a:lnTo>
                    <a:pt x="11677193" y="863282"/>
                  </a:lnTo>
                  <a:lnTo>
                    <a:pt x="11675326" y="861428"/>
                  </a:lnTo>
                  <a:lnTo>
                    <a:pt x="11674208" y="860958"/>
                  </a:lnTo>
                  <a:lnTo>
                    <a:pt x="11671579" y="860958"/>
                  </a:lnTo>
                  <a:lnTo>
                    <a:pt x="11670449" y="861428"/>
                  </a:lnTo>
                  <a:lnTo>
                    <a:pt x="11668595" y="863282"/>
                  </a:lnTo>
                  <a:lnTo>
                    <a:pt x="11668125" y="864412"/>
                  </a:lnTo>
                  <a:lnTo>
                    <a:pt x="11668125" y="867041"/>
                  </a:lnTo>
                  <a:lnTo>
                    <a:pt x="11668595" y="868159"/>
                  </a:lnTo>
                  <a:lnTo>
                    <a:pt x="11670449" y="870026"/>
                  </a:lnTo>
                  <a:lnTo>
                    <a:pt x="11671579" y="870483"/>
                  </a:lnTo>
                  <a:lnTo>
                    <a:pt x="11674208" y="870483"/>
                  </a:lnTo>
                  <a:lnTo>
                    <a:pt x="11675326" y="870026"/>
                  </a:lnTo>
                  <a:lnTo>
                    <a:pt x="11677193" y="868159"/>
                  </a:lnTo>
                  <a:lnTo>
                    <a:pt x="11677650" y="867041"/>
                  </a:lnTo>
                  <a:lnTo>
                    <a:pt x="11677650" y="864412"/>
                  </a:lnTo>
                  <a:close/>
                </a:path>
                <a:path w="14820900" h="2592704">
                  <a:moveTo>
                    <a:pt x="11677650" y="3454"/>
                  </a:moveTo>
                  <a:lnTo>
                    <a:pt x="11677193" y="2336"/>
                  </a:lnTo>
                  <a:lnTo>
                    <a:pt x="11675326" y="469"/>
                  </a:lnTo>
                  <a:lnTo>
                    <a:pt x="11674208" y="0"/>
                  </a:lnTo>
                  <a:lnTo>
                    <a:pt x="11671579" y="0"/>
                  </a:lnTo>
                  <a:lnTo>
                    <a:pt x="11670449" y="469"/>
                  </a:lnTo>
                  <a:lnTo>
                    <a:pt x="11668595" y="2336"/>
                  </a:lnTo>
                  <a:lnTo>
                    <a:pt x="11668125" y="3454"/>
                  </a:lnTo>
                  <a:lnTo>
                    <a:pt x="11668125" y="6083"/>
                  </a:lnTo>
                  <a:lnTo>
                    <a:pt x="11668595" y="7200"/>
                  </a:lnTo>
                  <a:lnTo>
                    <a:pt x="11670449" y="9067"/>
                  </a:lnTo>
                  <a:lnTo>
                    <a:pt x="11671579" y="9525"/>
                  </a:lnTo>
                  <a:lnTo>
                    <a:pt x="11674208" y="9525"/>
                  </a:lnTo>
                  <a:lnTo>
                    <a:pt x="11675326" y="9067"/>
                  </a:lnTo>
                  <a:lnTo>
                    <a:pt x="11677193" y="7200"/>
                  </a:lnTo>
                  <a:lnTo>
                    <a:pt x="11677650" y="6083"/>
                  </a:lnTo>
                  <a:lnTo>
                    <a:pt x="11677650" y="3454"/>
                  </a:lnTo>
                  <a:close/>
                </a:path>
                <a:path w="14820900" h="2592704">
                  <a:moveTo>
                    <a:pt x="11725275" y="2586317"/>
                  </a:moveTo>
                  <a:lnTo>
                    <a:pt x="11724818" y="2585199"/>
                  </a:lnTo>
                  <a:lnTo>
                    <a:pt x="11722951" y="2583332"/>
                  </a:lnTo>
                  <a:lnTo>
                    <a:pt x="11721833" y="2582862"/>
                  </a:lnTo>
                  <a:lnTo>
                    <a:pt x="11719204" y="2582862"/>
                  </a:lnTo>
                  <a:lnTo>
                    <a:pt x="11718074" y="2583332"/>
                  </a:lnTo>
                  <a:lnTo>
                    <a:pt x="11716220" y="2585199"/>
                  </a:lnTo>
                  <a:lnTo>
                    <a:pt x="11715750" y="2586317"/>
                  </a:lnTo>
                  <a:lnTo>
                    <a:pt x="11715750" y="2588945"/>
                  </a:lnTo>
                  <a:lnTo>
                    <a:pt x="11716220" y="2590063"/>
                  </a:lnTo>
                  <a:lnTo>
                    <a:pt x="11718074" y="2591930"/>
                  </a:lnTo>
                  <a:lnTo>
                    <a:pt x="11719204" y="2592387"/>
                  </a:lnTo>
                  <a:lnTo>
                    <a:pt x="11721833" y="2592387"/>
                  </a:lnTo>
                  <a:lnTo>
                    <a:pt x="11722951" y="2591930"/>
                  </a:lnTo>
                  <a:lnTo>
                    <a:pt x="11724818" y="2590063"/>
                  </a:lnTo>
                  <a:lnTo>
                    <a:pt x="11725275" y="2588945"/>
                  </a:lnTo>
                  <a:lnTo>
                    <a:pt x="11725275" y="2586317"/>
                  </a:lnTo>
                  <a:close/>
                </a:path>
                <a:path w="14820900" h="2592704">
                  <a:moveTo>
                    <a:pt x="11725275" y="1725358"/>
                  </a:moveTo>
                  <a:lnTo>
                    <a:pt x="11724818" y="1724240"/>
                  </a:lnTo>
                  <a:lnTo>
                    <a:pt x="11722951" y="1722374"/>
                  </a:lnTo>
                  <a:lnTo>
                    <a:pt x="11721833" y="1721916"/>
                  </a:lnTo>
                  <a:lnTo>
                    <a:pt x="11719204" y="1721916"/>
                  </a:lnTo>
                  <a:lnTo>
                    <a:pt x="11718074" y="1722374"/>
                  </a:lnTo>
                  <a:lnTo>
                    <a:pt x="11716220" y="1724240"/>
                  </a:lnTo>
                  <a:lnTo>
                    <a:pt x="11715750" y="1725358"/>
                  </a:lnTo>
                  <a:lnTo>
                    <a:pt x="11715750" y="1727987"/>
                  </a:lnTo>
                  <a:lnTo>
                    <a:pt x="11716220" y="1729117"/>
                  </a:lnTo>
                  <a:lnTo>
                    <a:pt x="11718074" y="1730971"/>
                  </a:lnTo>
                  <a:lnTo>
                    <a:pt x="11719204" y="1731441"/>
                  </a:lnTo>
                  <a:lnTo>
                    <a:pt x="11721833" y="1731441"/>
                  </a:lnTo>
                  <a:lnTo>
                    <a:pt x="11722951" y="1730971"/>
                  </a:lnTo>
                  <a:lnTo>
                    <a:pt x="11724818" y="1729117"/>
                  </a:lnTo>
                  <a:lnTo>
                    <a:pt x="11725275" y="1727987"/>
                  </a:lnTo>
                  <a:lnTo>
                    <a:pt x="11725275" y="1725358"/>
                  </a:lnTo>
                  <a:close/>
                </a:path>
                <a:path w="14820900" h="2592704">
                  <a:moveTo>
                    <a:pt x="11725275" y="864412"/>
                  </a:moveTo>
                  <a:lnTo>
                    <a:pt x="11724818" y="863282"/>
                  </a:lnTo>
                  <a:lnTo>
                    <a:pt x="11722951" y="861428"/>
                  </a:lnTo>
                  <a:lnTo>
                    <a:pt x="11721833" y="860958"/>
                  </a:lnTo>
                  <a:lnTo>
                    <a:pt x="11719204" y="860958"/>
                  </a:lnTo>
                  <a:lnTo>
                    <a:pt x="11718074" y="861428"/>
                  </a:lnTo>
                  <a:lnTo>
                    <a:pt x="11716220" y="863282"/>
                  </a:lnTo>
                  <a:lnTo>
                    <a:pt x="11715750" y="864412"/>
                  </a:lnTo>
                  <a:lnTo>
                    <a:pt x="11715750" y="867041"/>
                  </a:lnTo>
                  <a:lnTo>
                    <a:pt x="11716220" y="868159"/>
                  </a:lnTo>
                  <a:lnTo>
                    <a:pt x="11718074" y="870026"/>
                  </a:lnTo>
                  <a:lnTo>
                    <a:pt x="11719204" y="870483"/>
                  </a:lnTo>
                  <a:lnTo>
                    <a:pt x="11721833" y="870483"/>
                  </a:lnTo>
                  <a:lnTo>
                    <a:pt x="11722951" y="870026"/>
                  </a:lnTo>
                  <a:lnTo>
                    <a:pt x="11724818" y="868159"/>
                  </a:lnTo>
                  <a:lnTo>
                    <a:pt x="11725275" y="867041"/>
                  </a:lnTo>
                  <a:lnTo>
                    <a:pt x="11725275" y="864412"/>
                  </a:lnTo>
                  <a:close/>
                </a:path>
                <a:path w="14820900" h="2592704">
                  <a:moveTo>
                    <a:pt x="11725275" y="3454"/>
                  </a:moveTo>
                  <a:lnTo>
                    <a:pt x="11724818" y="2336"/>
                  </a:lnTo>
                  <a:lnTo>
                    <a:pt x="11722951" y="469"/>
                  </a:lnTo>
                  <a:lnTo>
                    <a:pt x="11721833" y="0"/>
                  </a:lnTo>
                  <a:lnTo>
                    <a:pt x="11719204" y="0"/>
                  </a:lnTo>
                  <a:lnTo>
                    <a:pt x="11718074" y="469"/>
                  </a:lnTo>
                  <a:lnTo>
                    <a:pt x="11716220" y="2336"/>
                  </a:lnTo>
                  <a:lnTo>
                    <a:pt x="11715750" y="3454"/>
                  </a:lnTo>
                  <a:lnTo>
                    <a:pt x="11715750" y="6083"/>
                  </a:lnTo>
                  <a:lnTo>
                    <a:pt x="11716220" y="7200"/>
                  </a:lnTo>
                  <a:lnTo>
                    <a:pt x="11718074" y="9067"/>
                  </a:lnTo>
                  <a:lnTo>
                    <a:pt x="11719204" y="9525"/>
                  </a:lnTo>
                  <a:lnTo>
                    <a:pt x="11721833" y="9525"/>
                  </a:lnTo>
                  <a:lnTo>
                    <a:pt x="11722951" y="9067"/>
                  </a:lnTo>
                  <a:lnTo>
                    <a:pt x="11724818" y="7200"/>
                  </a:lnTo>
                  <a:lnTo>
                    <a:pt x="11725275" y="6083"/>
                  </a:lnTo>
                  <a:lnTo>
                    <a:pt x="11725275" y="3454"/>
                  </a:lnTo>
                  <a:close/>
                </a:path>
                <a:path w="14820900" h="2592704">
                  <a:moveTo>
                    <a:pt x="11772900" y="2586317"/>
                  </a:moveTo>
                  <a:lnTo>
                    <a:pt x="11772443" y="2585199"/>
                  </a:lnTo>
                  <a:lnTo>
                    <a:pt x="11770576" y="2583332"/>
                  </a:lnTo>
                  <a:lnTo>
                    <a:pt x="11769458" y="2582862"/>
                  </a:lnTo>
                  <a:lnTo>
                    <a:pt x="11766829" y="2582862"/>
                  </a:lnTo>
                  <a:lnTo>
                    <a:pt x="11765699" y="2583332"/>
                  </a:lnTo>
                  <a:lnTo>
                    <a:pt x="11763845" y="2585199"/>
                  </a:lnTo>
                  <a:lnTo>
                    <a:pt x="11763375" y="2586317"/>
                  </a:lnTo>
                  <a:lnTo>
                    <a:pt x="11763375" y="2588945"/>
                  </a:lnTo>
                  <a:lnTo>
                    <a:pt x="11763845" y="2590063"/>
                  </a:lnTo>
                  <a:lnTo>
                    <a:pt x="11765699" y="2591930"/>
                  </a:lnTo>
                  <a:lnTo>
                    <a:pt x="11766829" y="2592387"/>
                  </a:lnTo>
                  <a:lnTo>
                    <a:pt x="11769458" y="2592387"/>
                  </a:lnTo>
                  <a:lnTo>
                    <a:pt x="11770576" y="2591930"/>
                  </a:lnTo>
                  <a:lnTo>
                    <a:pt x="11772443" y="2590063"/>
                  </a:lnTo>
                  <a:lnTo>
                    <a:pt x="11772900" y="2588945"/>
                  </a:lnTo>
                  <a:lnTo>
                    <a:pt x="11772900" y="2586317"/>
                  </a:lnTo>
                  <a:close/>
                </a:path>
                <a:path w="14820900" h="2592704">
                  <a:moveTo>
                    <a:pt x="11772900" y="1725358"/>
                  </a:moveTo>
                  <a:lnTo>
                    <a:pt x="11772443" y="1724240"/>
                  </a:lnTo>
                  <a:lnTo>
                    <a:pt x="11770576" y="1722374"/>
                  </a:lnTo>
                  <a:lnTo>
                    <a:pt x="11769458" y="1721916"/>
                  </a:lnTo>
                  <a:lnTo>
                    <a:pt x="11766829" y="1721916"/>
                  </a:lnTo>
                  <a:lnTo>
                    <a:pt x="11765699" y="1722374"/>
                  </a:lnTo>
                  <a:lnTo>
                    <a:pt x="11763845" y="1724240"/>
                  </a:lnTo>
                  <a:lnTo>
                    <a:pt x="11763375" y="1725358"/>
                  </a:lnTo>
                  <a:lnTo>
                    <a:pt x="11763375" y="1727987"/>
                  </a:lnTo>
                  <a:lnTo>
                    <a:pt x="11763845" y="1729117"/>
                  </a:lnTo>
                  <a:lnTo>
                    <a:pt x="11765699" y="1730971"/>
                  </a:lnTo>
                  <a:lnTo>
                    <a:pt x="11766829" y="1731441"/>
                  </a:lnTo>
                  <a:lnTo>
                    <a:pt x="11769458" y="1731441"/>
                  </a:lnTo>
                  <a:lnTo>
                    <a:pt x="11770576" y="1730971"/>
                  </a:lnTo>
                  <a:lnTo>
                    <a:pt x="11772443" y="1729117"/>
                  </a:lnTo>
                  <a:lnTo>
                    <a:pt x="11772900" y="1727987"/>
                  </a:lnTo>
                  <a:lnTo>
                    <a:pt x="11772900" y="1725358"/>
                  </a:lnTo>
                  <a:close/>
                </a:path>
                <a:path w="14820900" h="2592704">
                  <a:moveTo>
                    <a:pt x="11772900" y="864412"/>
                  </a:moveTo>
                  <a:lnTo>
                    <a:pt x="11772443" y="863282"/>
                  </a:lnTo>
                  <a:lnTo>
                    <a:pt x="11770576" y="861428"/>
                  </a:lnTo>
                  <a:lnTo>
                    <a:pt x="11769458" y="860958"/>
                  </a:lnTo>
                  <a:lnTo>
                    <a:pt x="11766829" y="860958"/>
                  </a:lnTo>
                  <a:lnTo>
                    <a:pt x="11765699" y="861428"/>
                  </a:lnTo>
                  <a:lnTo>
                    <a:pt x="11763845" y="863282"/>
                  </a:lnTo>
                  <a:lnTo>
                    <a:pt x="11763375" y="864412"/>
                  </a:lnTo>
                  <a:lnTo>
                    <a:pt x="11763375" y="867041"/>
                  </a:lnTo>
                  <a:lnTo>
                    <a:pt x="11763845" y="868159"/>
                  </a:lnTo>
                  <a:lnTo>
                    <a:pt x="11765699" y="870026"/>
                  </a:lnTo>
                  <a:lnTo>
                    <a:pt x="11766829" y="870483"/>
                  </a:lnTo>
                  <a:lnTo>
                    <a:pt x="11769458" y="870483"/>
                  </a:lnTo>
                  <a:lnTo>
                    <a:pt x="11770576" y="870026"/>
                  </a:lnTo>
                  <a:lnTo>
                    <a:pt x="11772443" y="868159"/>
                  </a:lnTo>
                  <a:lnTo>
                    <a:pt x="11772900" y="867041"/>
                  </a:lnTo>
                  <a:lnTo>
                    <a:pt x="11772900" y="864412"/>
                  </a:lnTo>
                  <a:close/>
                </a:path>
                <a:path w="14820900" h="2592704">
                  <a:moveTo>
                    <a:pt x="11772900" y="3454"/>
                  </a:moveTo>
                  <a:lnTo>
                    <a:pt x="11772443" y="2336"/>
                  </a:lnTo>
                  <a:lnTo>
                    <a:pt x="11770576" y="469"/>
                  </a:lnTo>
                  <a:lnTo>
                    <a:pt x="11769458" y="0"/>
                  </a:lnTo>
                  <a:lnTo>
                    <a:pt x="11766829" y="0"/>
                  </a:lnTo>
                  <a:lnTo>
                    <a:pt x="11765699" y="469"/>
                  </a:lnTo>
                  <a:lnTo>
                    <a:pt x="11763845" y="2336"/>
                  </a:lnTo>
                  <a:lnTo>
                    <a:pt x="11763375" y="3454"/>
                  </a:lnTo>
                  <a:lnTo>
                    <a:pt x="11763375" y="6083"/>
                  </a:lnTo>
                  <a:lnTo>
                    <a:pt x="11763845" y="7200"/>
                  </a:lnTo>
                  <a:lnTo>
                    <a:pt x="11765699" y="9067"/>
                  </a:lnTo>
                  <a:lnTo>
                    <a:pt x="11766829" y="9525"/>
                  </a:lnTo>
                  <a:lnTo>
                    <a:pt x="11769458" y="9525"/>
                  </a:lnTo>
                  <a:lnTo>
                    <a:pt x="11770576" y="9067"/>
                  </a:lnTo>
                  <a:lnTo>
                    <a:pt x="11772443" y="7200"/>
                  </a:lnTo>
                  <a:lnTo>
                    <a:pt x="11772900" y="6083"/>
                  </a:lnTo>
                  <a:lnTo>
                    <a:pt x="11772900" y="3454"/>
                  </a:lnTo>
                  <a:close/>
                </a:path>
                <a:path w="14820900" h="2592704">
                  <a:moveTo>
                    <a:pt x="11820525" y="2586317"/>
                  </a:moveTo>
                  <a:lnTo>
                    <a:pt x="11820068" y="2585199"/>
                  </a:lnTo>
                  <a:lnTo>
                    <a:pt x="11818201" y="2583332"/>
                  </a:lnTo>
                  <a:lnTo>
                    <a:pt x="11817083" y="2582862"/>
                  </a:lnTo>
                  <a:lnTo>
                    <a:pt x="11814454" y="2582862"/>
                  </a:lnTo>
                  <a:lnTo>
                    <a:pt x="11813324" y="2583332"/>
                  </a:lnTo>
                  <a:lnTo>
                    <a:pt x="11811470" y="2585199"/>
                  </a:lnTo>
                  <a:lnTo>
                    <a:pt x="11811000" y="2586317"/>
                  </a:lnTo>
                  <a:lnTo>
                    <a:pt x="11811000" y="2588945"/>
                  </a:lnTo>
                  <a:lnTo>
                    <a:pt x="11811470" y="2590063"/>
                  </a:lnTo>
                  <a:lnTo>
                    <a:pt x="11813324" y="2591930"/>
                  </a:lnTo>
                  <a:lnTo>
                    <a:pt x="11814454" y="2592387"/>
                  </a:lnTo>
                  <a:lnTo>
                    <a:pt x="11817083" y="2592387"/>
                  </a:lnTo>
                  <a:lnTo>
                    <a:pt x="11818201" y="2591930"/>
                  </a:lnTo>
                  <a:lnTo>
                    <a:pt x="11820068" y="2590063"/>
                  </a:lnTo>
                  <a:lnTo>
                    <a:pt x="11820525" y="2588945"/>
                  </a:lnTo>
                  <a:lnTo>
                    <a:pt x="11820525" y="2586317"/>
                  </a:lnTo>
                  <a:close/>
                </a:path>
                <a:path w="14820900" h="2592704">
                  <a:moveTo>
                    <a:pt x="11820525" y="1725358"/>
                  </a:moveTo>
                  <a:lnTo>
                    <a:pt x="11820068" y="1724240"/>
                  </a:lnTo>
                  <a:lnTo>
                    <a:pt x="11818201" y="1722374"/>
                  </a:lnTo>
                  <a:lnTo>
                    <a:pt x="11817083" y="1721916"/>
                  </a:lnTo>
                  <a:lnTo>
                    <a:pt x="11814454" y="1721916"/>
                  </a:lnTo>
                  <a:lnTo>
                    <a:pt x="11813324" y="1722374"/>
                  </a:lnTo>
                  <a:lnTo>
                    <a:pt x="11811470" y="1724240"/>
                  </a:lnTo>
                  <a:lnTo>
                    <a:pt x="11811000" y="1725358"/>
                  </a:lnTo>
                  <a:lnTo>
                    <a:pt x="11811000" y="1727987"/>
                  </a:lnTo>
                  <a:lnTo>
                    <a:pt x="11811470" y="1729117"/>
                  </a:lnTo>
                  <a:lnTo>
                    <a:pt x="11813324" y="1730971"/>
                  </a:lnTo>
                  <a:lnTo>
                    <a:pt x="11814454" y="1731441"/>
                  </a:lnTo>
                  <a:lnTo>
                    <a:pt x="11817083" y="1731441"/>
                  </a:lnTo>
                  <a:lnTo>
                    <a:pt x="11818201" y="1730971"/>
                  </a:lnTo>
                  <a:lnTo>
                    <a:pt x="11820068" y="1729117"/>
                  </a:lnTo>
                  <a:lnTo>
                    <a:pt x="11820525" y="1727987"/>
                  </a:lnTo>
                  <a:lnTo>
                    <a:pt x="11820525" y="1725358"/>
                  </a:lnTo>
                  <a:close/>
                </a:path>
                <a:path w="14820900" h="2592704">
                  <a:moveTo>
                    <a:pt x="11820525" y="864412"/>
                  </a:moveTo>
                  <a:lnTo>
                    <a:pt x="11820068" y="863282"/>
                  </a:lnTo>
                  <a:lnTo>
                    <a:pt x="11818201" y="861428"/>
                  </a:lnTo>
                  <a:lnTo>
                    <a:pt x="11817083" y="860958"/>
                  </a:lnTo>
                  <a:lnTo>
                    <a:pt x="11814454" y="860958"/>
                  </a:lnTo>
                  <a:lnTo>
                    <a:pt x="11813324" y="861428"/>
                  </a:lnTo>
                  <a:lnTo>
                    <a:pt x="11811470" y="863282"/>
                  </a:lnTo>
                  <a:lnTo>
                    <a:pt x="11811000" y="864412"/>
                  </a:lnTo>
                  <a:lnTo>
                    <a:pt x="11811000" y="867041"/>
                  </a:lnTo>
                  <a:lnTo>
                    <a:pt x="11811470" y="868159"/>
                  </a:lnTo>
                  <a:lnTo>
                    <a:pt x="11813324" y="870026"/>
                  </a:lnTo>
                  <a:lnTo>
                    <a:pt x="11814454" y="870483"/>
                  </a:lnTo>
                  <a:lnTo>
                    <a:pt x="11817083" y="870483"/>
                  </a:lnTo>
                  <a:lnTo>
                    <a:pt x="11818201" y="870026"/>
                  </a:lnTo>
                  <a:lnTo>
                    <a:pt x="11820068" y="868159"/>
                  </a:lnTo>
                  <a:lnTo>
                    <a:pt x="11820525" y="867041"/>
                  </a:lnTo>
                  <a:lnTo>
                    <a:pt x="11820525" y="864412"/>
                  </a:lnTo>
                  <a:close/>
                </a:path>
                <a:path w="14820900" h="2592704">
                  <a:moveTo>
                    <a:pt x="11820525" y="3454"/>
                  </a:moveTo>
                  <a:lnTo>
                    <a:pt x="11820068" y="2336"/>
                  </a:lnTo>
                  <a:lnTo>
                    <a:pt x="11818201" y="469"/>
                  </a:lnTo>
                  <a:lnTo>
                    <a:pt x="11817083" y="0"/>
                  </a:lnTo>
                  <a:lnTo>
                    <a:pt x="11814454" y="0"/>
                  </a:lnTo>
                  <a:lnTo>
                    <a:pt x="11813324" y="469"/>
                  </a:lnTo>
                  <a:lnTo>
                    <a:pt x="11811470" y="2336"/>
                  </a:lnTo>
                  <a:lnTo>
                    <a:pt x="11811000" y="3454"/>
                  </a:lnTo>
                  <a:lnTo>
                    <a:pt x="11811000" y="6083"/>
                  </a:lnTo>
                  <a:lnTo>
                    <a:pt x="11811470" y="7200"/>
                  </a:lnTo>
                  <a:lnTo>
                    <a:pt x="11813324" y="9067"/>
                  </a:lnTo>
                  <a:lnTo>
                    <a:pt x="11814454" y="9525"/>
                  </a:lnTo>
                  <a:lnTo>
                    <a:pt x="11817083" y="9525"/>
                  </a:lnTo>
                  <a:lnTo>
                    <a:pt x="11818201" y="9067"/>
                  </a:lnTo>
                  <a:lnTo>
                    <a:pt x="11820068" y="7200"/>
                  </a:lnTo>
                  <a:lnTo>
                    <a:pt x="11820525" y="6083"/>
                  </a:lnTo>
                  <a:lnTo>
                    <a:pt x="11820525" y="3454"/>
                  </a:lnTo>
                  <a:close/>
                </a:path>
                <a:path w="14820900" h="2592704">
                  <a:moveTo>
                    <a:pt x="11868150" y="2586317"/>
                  </a:moveTo>
                  <a:lnTo>
                    <a:pt x="11867693" y="2585199"/>
                  </a:lnTo>
                  <a:lnTo>
                    <a:pt x="11865826" y="2583332"/>
                  </a:lnTo>
                  <a:lnTo>
                    <a:pt x="11864708" y="2582862"/>
                  </a:lnTo>
                  <a:lnTo>
                    <a:pt x="11862079" y="2582862"/>
                  </a:lnTo>
                  <a:lnTo>
                    <a:pt x="11860949" y="2583332"/>
                  </a:lnTo>
                  <a:lnTo>
                    <a:pt x="11859095" y="2585199"/>
                  </a:lnTo>
                  <a:lnTo>
                    <a:pt x="11858625" y="2586317"/>
                  </a:lnTo>
                  <a:lnTo>
                    <a:pt x="11858625" y="2588945"/>
                  </a:lnTo>
                  <a:lnTo>
                    <a:pt x="11859095" y="2590063"/>
                  </a:lnTo>
                  <a:lnTo>
                    <a:pt x="11860949" y="2591930"/>
                  </a:lnTo>
                  <a:lnTo>
                    <a:pt x="11862079" y="2592387"/>
                  </a:lnTo>
                  <a:lnTo>
                    <a:pt x="11864708" y="2592387"/>
                  </a:lnTo>
                  <a:lnTo>
                    <a:pt x="11865826" y="2591930"/>
                  </a:lnTo>
                  <a:lnTo>
                    <a:pt x="11867693" y="2590063"/>
                  </a:lnTo>
                  <a:lnTo>
                    <a:pt x="11868150" y="2588945"/>
                  </a:lnTo>
                  <a:lnTo>
                    <a:pt x="11868150" y="2586317"/>
                  </a:lnTo>
                  <a:close/>
                </a:path>
                <a:path w="14820900" h="2592704">
                  <a:moveTo>
                    <a:pt x="11868150" y="1725358"/>
                  </a:moveTo>
                  <a:lnTo>
                    <a:pt x="11867693" y="1724240"/>
                  </a:lnTo>
                  <a:lnTo>
                    <a:pt x="11865826" y="1722374"/>
                  </a:lnTo>
                  <a:lnTo>
                    <a:pt x="11864708" y="1721916"/>
                  </a:lnTo>
                  <a:lnTo>
                    <a:pt x="11862079" y="1721916"/>
                  </a:lnTo>
                  <a:lnTo>
                    <a:pt x="11860949" y="1722374"/>
                  </a:lnTo>
                  <a:lnTo>
                    <a:pt x="11859095" y="1724240"/>
                  </a:lnTo>
                  <a:lnTo>
                    <a:pt x="11858625" y="1725358"/>
                  </a:lnTo>
                  <a:lnTo>
                    <a:pt x="11858625" y="1727987"/>
                  </a:lnTo>
                  <a:lnTo>
                    <a:pt x="11859095" y="1729117"/>
                  </a:lnTo>
                  <a:lnTo>
                    <a:pt x="11860949" y="1730971"/>
                  </a:lnTo>
                  <a:lnTo>
                    <a:pt x="11862079" y="1731441"/>
                  </a:lnTo>
                  <a:lnTo>
                    <a:pt x="11864708" y="1731441"/>
                  </a:lnTo>
                  <a:lnTo>
                    <a:pt x="11865826" y="1730971"/>
                  </a:lnTo>
                  <a:lnTo>
                    <a:pt x="11867693" y="1729117"/>
                  </a:lnTo>
                  <a:lnTo>
                    <a:pt x="11868150" y="1727987"/>
                  </a:lnTo>
                  <a:lnTo>
                    <a:pt x="11868150" y="1725358"/>
                  </a:lnTo>
                  <a:close/>
                </a:path>
                <a:path w="14820900" h="2592704">
                  <a:moveTo>
                    <a:pt x="11868150" y="864412"/>
                  </a:moveTo>
                  <a:lnTo>
                    <a:pt x="11867693" y="863282"/>
                  </a:lnTo>
                  <a:lnTo>
                    <a:pt x="11865826" y="861428"/>
                  </a:lnTo>
                  <a:lnTo>
                    <a:pt x="11864708" y="860958"/>
                  </a:lnTo>
                  <a:lnTo>
                    <a:pt x="11862079" y="860958"/>
                  </a:lnTo>
                  <a:lnTo>
                    <a:pt x="11860949" y="861428"/>
                  </a:lnTo>
                  <a:lnTo>
                    <a:pt x="11859095" y="863282"/>
                  </a:lnTo>
                  <a:lnTo>
                    <a:pt x="11858625" y="864412"/>
                  </a:lnTo>
                  <a:lnTo>
                    <a:pt x="11858625" y="867041"/>
                  </a:lnTo>
                  <a:lnTo>
                    <a:pt x="11859095" y="868159"/>
                  </a:lnTo>
                  <a:lnTo>
                    <a:pt x="11860949" y="870026"/>
                  </a:lnTo>
                  <a:lnTo>
                    <a:pt x="11862079" y="870483"/>
                  </a:lnTo>
                  <a:lnTo>
                    <a:pt x="11864708" y="870483"/>
                  </a:lnTo>
                  <a:lnTo>
                    <a:pt x="11865826" y="870026"/>
                  </a:lnTo>
                  <a:lnTo>
                    <a:pt x="11867693" y="868159"/>
                  </a:lnTo>
                  <a:lnTo>
                    <a:pt x="11868150" y="867041"/>
                  </a:lnTo>
                  <a:lnTo>
                    <a:pt x="11868150" y="864412"/>
                  </a:lnTo>
                  <a:close/>
                </a:path>
                <a:path w="14820900" h="2592704">
                  <a:moveTo>
                    <a:pt x="11868150" y="3454"/>
                  </a:moveTo>
                  <a:lnTo>
                    <a:pt x="11867693" y="2336"/>
                  </a:lnTo>
                  <a:lnTo>
                    <a:pt x="11865826" y="469"/>
                  </a:lnTo>
                  <a:lnTo>
                    <a:pt x="11864708" y="0"/>
                  </a:lnTo>
                  <a:lnTo>
                    <a:pt x="11862079" y="0"/>
                  </a:lnTo>
                  <a:lnTo>
                    <a:pt x="11860949" y="469"/>
                  </a:lnTo>
                  <a:lnTo>
                    <a:pt x="11859095" y="2336"/>
                  </a:lnTo>
                  <a:lnTo>
                    <a:pt x="11858625" y="3454"/>
                  </a:lnTo>
                  <a:lnTo>
                    <a:pt x="11858625" y="6083"/>
                  </a:lnTo>
                  <a:lnTo>
                    <a:pt x="11859095" y="7200"/>
                  </a:lnTo>
                  <a:lnTo>
                    <a:pt x="11860949" y="9067"/>
                  </a:lnTo>
                  <a:lnTo>
                    <a:pt x="11862079" y="9525"/>
                  </a:lnTo>
                  <a:lnTo>
                    <a:pt x="11864708" y="9525"/>
                  </a:lnTo>
                  <a:lnTo>
                    <a:pt x="11865826" y="9067"/>
                  </a:lnTo>
                  <a:lnTo>
                    <a:pt x="11867693" y="7200"/>
                  </a:lnTo>
                  <a:lnTo>
                    <a:pt x="11868150" y="6083"/>
                  </a:lnTo>
                  <a:lnTo>
                    <a:pt x="11868150" y="3454"/>
                  </a:lnTo>
                  <a:close/>
                </a:path>
                <a:path w="14820900" h="2592704">
                  <a:moveTo>
                    <a:pt x="11915775" y="2586317"/>
                  </a:moveTo>
                  <a:lnTo>
                    <a:pt x="11915318" y="2585199"/>
                  </a:lnTo>
                  <a:lnTo>
                    <a:pt x="11913451" y="2583332"/>
                  </a:lnTo>
                  <a:lnTo>
                    <a:pt x="11912333" y="2582862"/>
                  </a:lnTo>
                  <a:lnTo>
                    <a:pt x="11909704" y="2582862"/>
                  </a:lnTo>
                  <a:lnTo>
                    <a:pt x="11908574" y="2583332"/>
                  </a:lnTo>
                  <a:lnTo>
                    <a:pt x="11906720" y="2585199"/>
                  </a:lnTo>
                  <a:lnTo>
                    <a:pt x="11906250" y="2586317"/>
                  </a:lnTo>
                  <a:lnTo>
                    <a:pt x="11906250" y="2588945"/>
                  </a:lnTo>
                  <a:lnTo>
                    <a:pt x="11906720" y="2590063"/>
                  </a:lnTo>
                  <a:lnTo>
                    <a:pt x="11908574" y="2591930"/>
                  </a:lnTo>
                  <a:lnTo>
                    <a:pt x="11909704" y="2592387"/>
                  </a:lnTo>
                  <a:lnTo>
                    <a:pt x="11912333" y="2592387"/>
                  </a:lnTo>
                  <a:lnTo>
                    <a:pt x="11913451" y="2591930"/>
                  </a:lnTo>
                  <a:lnTo>
                    <a:pt x="11915318" y="2590063"/>
                  </a:lnTo>
                  <a:lnTo>
                    <a:pt x="11915775" y="2588945"/>
                  </a:lnTo>
                  <a:lnTo>
                    <a:pt x="11915775" y="2586317"/>
                  </a:lnTo>
                  <a:close/>
                </a:path>
                <a:path w="14820900" h="2592704">
                  <a:moveTo>
                    <a:pt x="11915775" y="1725358"/>
                  </a:moveTo>
                  <a:lnTo>
                    <a:pt x="11915318" y="1724240"/>
                  </a:lnTo>
                  <a:lnTo>
                    <a:pt x="11913451" y="1722374"/>
                  </a:lnTo>
                  <a:lnTo>
                    <a:pt x="11912333" y="1721916"/>
                  </a:lnTo>
                  <a:lnTo>
                    <a:pt x="11909704" y="1721916"/>
                  </a:lnTo>
                  <a:lnTo>
                    <a:pt x="11908574" y="1722374"/>
                  </a:lnTo>
                  <a:lnTo>
                    <a:pt x="11906720" y="1724240"/>
                  </a:lnTo>
                  <a:lnTo>
                    <a:pt x="11906250" y="1725358"/>
                  </a:lnTo>
                  <a:lnTo>
                    <a:pt x="11906250" y="1727987"/>
                  </a:lnTo>
                  <a:lnTo>
                    <a:pt x="11906720" y="1729117"/>
                  </a:lnTo>
                  <a:lnTo>
                    <a:pt x="11908574" y="1730971"/>
                  </a:lnTo>
                  <a:lnTo>
                    <a:pt x="11909704" y="1731441"/>
                  </a:lnTo>
                  <a:lnTo>
                    <a:pt x="11912333" y="1731441"/>
                  </a:lnTo>
                  <a:lnTo>
                    <a:pt x="11913451" y="1730971"/>
                  </a:lnTo>
                  <a:lnTo>
                    <a:pt x="11915318" y="1729117"/>
                  </a:lnTo>
                  <a:lnTo>
                    <a:pt x="11915775" y="1727987"/>
                  </a:lnTo>
                  <a:lnTo>
                    <a:pt x="11915775" y="1725358"/>
                  </a:lnTo>
                  <a:close/>
                </a:path>
                <a:path w="14820900" h="2592704">
                  <a:moveTo>
                    <a:pt x="11915775" y="864412"/>
                  </a:moveTo>
                  <a:lnTo>
                    <a:pt x="11915318" y="863282"/>
                  </a:lnTo>
                  <a:lnTo>
                    <a:pt x="11913451" y="861428"/>
                  </a:lnTo>
                  <a:lnTo>
                    <a:pt x="11912333" y="860958"/>
                  </a:lnTo>
                  <a:lnTo>
                    <a:pt x="11909704" y="860958"/>
                  </a:lnTo>
                  <a:lnTo>
                    <a:pt x="11908574" y="861428"/>
                  </a:lnTo>
                  <a:lnTo>
                    <a:pt x="11906720" y="863282"/>
                  </a:lnTo>
                  <a:lnTo>
                    <a:pt x="11906250" y="864412"/>
                  </a:lnTo>
                  <a:lnTo>
                    <a:pt x="11906250" y="867041"/>
                  </a:lnTo>
                  <a:lnTo>
                    <a:pt x="11906720" y="868159"/>
                  </a:lnTo>
                  <a:lnTo>
                    <a:pt x="11908574" y="870026"/>
                  </a:lnTo>
                  <a:lnTo>
                    <a:pt x="11909704" y="870483"/>
                  </a:lnTo>
                  <a:lnTo>
                    <a:pt x="11912333" y="870483"/>
                  </a:lnTo>
                  <a:lnTo>
                    <a:pt x="11913451" y="870026"/>
                  </a:lnTo>
                  <a:lnTo>
                    <a:pt x="11915318" y="868159"/>
                  </a:lnTo>
                  <a:lnTo>
                    <a:pt x="11915775" y="867041"/>
                  </a:lnTo>
                  <a:lnTo>
                    <a:pt x="11915775" y="864412"/>
                  </a:lnTo>
                  <a:close/>
                </a:path>
                <a:path w="14820900" h="2592704">
                  <a:moveTo>
                    <a:pt x="11915775" y="3454"/>
                  </a:moveTo>
                  <a:lnTo>
                    <a:pt x="11915318" y="2336"/>
                  </a:lnTo>
                  <a:lnTo>
                    <a:pt x="11913451" y="469"/>
                  </a:lnTo>
                  <a:lnTo>
                    <a:pt x="11912333" y="0"/>
                  </a:lnTo>
                  <a:lnTo>
                    <a:pt x="11909704" y="0"/>
                  </a:lnTo>
                  <a:lnTo>
                    <a:pt x="11908574" y="469"/>
                  </a:lnTo>
                  <a:lnTo>
                    <a:pt x="11906720" y="2336"/>
                  </a:lnTo>
                  <a:lnTo>
                    <a:pt x="11906250" y="3454"/>
                  </a:lnTo>
                  <a:lnTo>
                    <a:pt x="11906250" y="6083"/>
                  </a:lnTo>
                  <a:lnTo>
                    <a:pt x="11906720" y="7200"/>
                  </a:lnTo>
                  <a:lnTo>
                    <a:pt x="11908574" y="9067"/>
                  </a:lnTo>
                  <a:lnTo>
                    <a:pt x="11909704" y="9525"/>
                  </a:lnTo>
                  <a:lnTo>
                    <a:pt x="11912333" y="9525"/>
                  </a:lnTo>
                  <a:lnTo>
                    <a:pt x="11913451" y="9067"/>
                  </a:lnTo>
                  <a:lnTo>
                    <a:pt x="11915318" y="7200"/>
                  </a:lnTo>
                  <a:lnTo>
                    <a:pt x="11915775" y="6083"/>
                  </a:lnTo>
                  <a:lnTo>
                    <a:pt x="11915775" y="3454"/>
                  </a:lnTo>
                  <a:close/>
                </a:path>
                <a:path w="14820900" h="2592704">
                  <a:moveTo>
                    <a:pt x="11963400" y="2586317"/>
                  </a:moveTo>
                  <a:lnTo>
                    <a:pt x="11962943" y="2585199"/>
                  </a:lnTo>
                  <a:lnTo>
                    <a:pt x="11961076" y="2583332"/>
                  </a:lnTo>
                  <a:lnTo>
                    <a:pt x="11959958" y="2582862"/>
                  </a:lnTo>
                  <a:lnTo>
                    <a:pt x="11957329" y="2582862"/>
                  </a:lnTo>
                  <a:lnTo>
                    <a:pt x="11956199" y="2583332"/>
                  </a:lnTo>
                  <a:lnTo>
                    <a:pt x="11954345" y="2585199"/>
                  </a:lnTo>
                  <a:lnTo>
                    <a:pt x="11953875" y="2586317"/>
                  </a:lnTo>
                  <a:lnTo>
                    <a:pt x="11953875" y="2588945"/>
                  </a:lnTo>
                  <a:lnTo>
                    <a:pt x="11954345" y="2590063"/>
                  </a:lnTo>
                  <a:lnTo>
                    <a:pt x="11956199" y="2591930"/>
                  </a:lnTo>
                  <a:lnTo>
                    <a:pt x="11957329" y="2592387"/>
                  </a:lnTo>
                  <a:lnTo>
                    <a:pt x="11959958" y="2592387"/>
                  </a:lnTo>
                  <a:lnTo>
                    <a:pt x="11961076" y="2591930"/>
                  </a:lnTo>
                  <a:lnTo>
                    <a:pt x="11962943" y="2590063"/>
                  </a:lnTo>
                  <a:lnTo>
                    <a:pt x="11963400" y="2588945"/>
                  </a:lnTo>
                  <a:lnTo>
                    <a:pt x="11963400" y="2586317"/>
                  </a:lnTo>
                  <a:close/>
                </a:path>
                <a:path w="14820900" h="2592704">
                  <a:moveTo>
                    <a:pt x="11963400" y="1725358"/>
                  </a:moveTo>
                  <a:lnTo>
                    <a:pt x="11962943" y="1724240"/>
                  </a:lnTo>
                  <a:lnTo>
                    <a:pt x="11961076" y="1722374"/>
                  </a:lnTo>
                  <a:lnTo>
                    <a:pt x="11959958" y="1721916"/>
                  </a:lnTo>
                  <a:lnTo>
                    <a:pt x="11957329" y="1721916"/>
                  </a:lnTo>
                  <a:lnTo>
                    <a:pt x="11956199" y="1722374"/>
                  </a:lnTo>
                  <a:lnTo>
                    <a:pt x="11954345" y="1724240"/>
                  </a:lnTo>
                  <a:lnTo>
                    <a:pt x="11953875" y="1725358"/>
                  </a:lnTo>
                  <a:lnTo>
                    <a:pt x="11953875" y="1727987"/>
                  </a:lnTo>
                  <a:lnTo>
                    <a:pt x="11954345" y="1729117"/>
                  </a:lnTo>
                  <a:lnTo>
                    <a:pt x="11956199" y="1730971"/>
                  </a:lnTo>
                  <a:lnTo>
                    <a:pt x="11957329" y="1731441"/>
                  </a:lnTo>
                  <a:lnTo>
                    <a:pt x="11959958" y="1731441"/>
                  </a:lnTo>
                  <a:lnTo>
                    <a:pt x="11961076" y="1730971"/>
                  </a:lnTo>
                  <a:lnTo>
                    <a:pt x="11962943" y="1729117"/>
                  </a:lnTo>
                  <a:lnTo>
                    <a:pt x="11963400" y="1727987"/>
                  </a:lnTo>
                  <a:lnTo>
                    <a:pt x="11963400" y="1725358"/>
                  </a:lnTo>
                  <a:close/>
                </a:path>
                <a:path w="14820900" h="2592704">
                  <a:moveTo>
                    <a:pt x="11963400" y="864412"/>
                  </a:moveTo>
                  <a:lnTo>
                    <a:pt x="11962943" y="863282"/>
                  </a:lnTo>
                  <a:lnTo>
                    <a:pt x="11961076" y="861428"/>
                  </a:lnTo>
                  <a:lnTo>
                    <a:pt x="11959958" y="860958"/>
                  </a:lnTo>
                  <a:lnTo>
                    <a:pt x="11957329" y="860958"/>
                  </a:lnTo>
                  <a:lnTo>
                    <a:pt x="11956199" y="861428"/>
                  </a:lnTo>
                  <a:lnTo>
                    <a:pt x="11954345" y="863282"/>
                  </a:lnTo>
                  <a:lnTo>
                    <a:pt x="11953875" y="864412"/>
                  </a:lnTo>
                  <a:lnTo>
                    <a:pt x="11953875" y="867041"/>
                  </a:lnTo>
                  <a:lnTo>
                    <a:pt x="11954345" y="868159"/>
                  </a:lnTo>
                  <a:lnTo>
                    <a:pt x="11956199" y="870026"/>
                  </a:lnTo>
                  <a:lnTo>
                    <a:pt x="11957329" y="870483"/>
                  </a:lnTo>
                  <a:lnTo>
                    <a:pt x="11959958" y="870483"/>
                  </a:lnTo>
                  <a:lnTo>
                    <a:pt x="11961076" y="870026"/>
                  </a:lnTo>
                  <a:lnTo>
                    <a:pt x="11962943" y="868159"/>
                  </a:lnTo>
                  <a:lnTo>
                    <a:pt x="11963400" y="867041"/>
                  </a:lnTo>
                  <a:lnTo>
                    <a:pt x="11963400" y="864412"/>
                  </a:lnTo>
                  <a:close/>
                </a:path>
                <a:path w="14820900" h="2592704">
                  <a:moveTo>
                    <a:pt x="11963400" y="3454"/>
                  </a:moveTo>
                  <a:lnTo>
                    <a:pt x="11962943" y="2336"/>
                  </a:lnTo>
                  <a:lnTo>
                    <a:pt x="11961076" y="469"/>
                  </a:lnTo>
                  <a:lnTo>
                    <a:pt x="11959958" y="0"/>
                  </a:lnTo>
                  <a:lnTo>
                    <a:pt x="11957329" y="0"/>
                  </a:lnTo>
                  <a:lnTo>
                    <a:pt x="11956199" y="469"/>
                  </a:lnTo>
                  <a:lnTo>
                    <a:pt x="11954345" y="2336"/>
                  </a:lnTo>
                  <a:lnTo>
                    <a:pt x="11953875" y="3454"/>
                  </a:lnTo>
                  <a:lnTo>
                    <a:pt x="11953875" y="6083"/>
                  </a:lnTo>
                  <a:lnTo>
                    <a:pt x="11954345" y="7200"/>
                  </a:lnTo>
                  <a:lnTo>
                    <a:pt x="11956199" y="9067"/>
                  </a:lnTo>
                  <a:lnTo>
                    <a:pt x="11957329" y="9525"/>
                  </a:lnTo>
                  <a:lnTo>
                    <a:pt x="11959958" y="9525"/>
                  </a:lnTo>
                  <a:lnTo>
                    <a:pt x="11961076" y="9067"/>
                  </a:lnTo>
                  <a:lnTo>
                    <a:pt x="11962943" y="7200"/>
                  </a:lnTo>
                  <a:lnTo>
                    <a:pt x="11963400" y="6083"/>
                  </a:lnTo>
                  <a:lnTo>
                    <a:pt x="11963400" y="3454"/>
                  </a:lnTo>
                  <a:close/>
                </a:path>
                <a:path w="14820900" h="2592704">
                  <a:moveTo>
                    <a:pt x="12011025" y="2586317"/>
                  </a:moveTo>
                  <a:lnTo>
                    <a:pt x="12010568" y="2585199"/>
                  </a:lnTo>
                  <a:lnTo>
                    <a:pt x="12008701" y="2583332"/>
                  </a:lnTo>
                  <a:lnTo>
                    <a:pt x="12007583" y="2582862"/>
                  </a:lnTo>
                  <a:lnTo>
                    <a:pt x="12004954" y="2582862"/>
                  </a:lnTo>
                  <a:lnTo>
                    <a:pt x="12003824" y="2583332"/>
                  </a:lnTo>
                  <a:lnTo>
                    <a:pt x="12001970" y="2585199"/>
                  </a:lnTo>
                  <a:lnTo>
                    <a:pt x="12001500" y="2586317"/>
                  </a:lnTo>
                  <a:lnTo>
                    <a:pt x="12001500" y="2588945"/>
                  </a:lnTo>
                  <a:lnTo>
                    <a:pt x="12001970" y="2590063"/>
                  </a:lnTo>
                  <a:lnTo>
                    <a:pt x="12003824" y="2591930"/>
                  </a:lnTo>
                  <a:lnTo>
                    <a:pt x="12004954" y="2592387"/>
                  </a:lnTo>
                  <a:lnTo>
                    <a:pt x="12007583" y="2592387"/>
                  </a:lnTo>
                  <a:lnTo>
                    <a:pt x="12008701" y="2591930"/>
                  </a:lnTo>
                  <a:lnTo>
                    <a:pt x="12010568" y="2590063"/>
                  </a:lnTo>
                  <a:lnTo>
                    <a:pt x="12011025" y="2588945"/>
                  </a:lnTo>
                  <a:lnTo>
                    <a:pt x="12011025" y="2586317"/>
                  </a:lnTo>
                  <a:close/>
                </a:path>
                <a:path w="14820900" h="2592704">
                  <a:moveTo>
                    <a:pt x="12011025" y="1725358"/>
                  </a:moveTo>
                  <a:lnTo>
                    <a:pt x="12010568" y="1724240"/>
                  </a:lnTo>
                  <a:lnTo>
                    <a:pt x="12008701" y="1722374"/>
                  </a:lnTo>
                  <a:lnTo>
                    <a:pt x="12007583" y="1721916"/>
                  </a:lnTo>
                  <a:lnTo>
                    <a:pt x="12004954" y="1721916"/>
                  </a:lnTo>
                  <a:lnTo>
                    <a:pt x="12003824" y="1722374"/>
                  </a:lnTo>
                  <a:lnTo>
                    <a:pt x="12001970" y="1724240"/>
                  </a:lnTo>
                  <a:lnTo>
                    <a:pt x="12001500" y="1725358"/>
                  </a:lnTo>
                  <a:lnTo>
                    <a:pt x="12001500" y="1727987"/>
                  </a:lnTo>
                  <a:lnTo>
                    <a:pt x="12001970" y="1729117"/>
                  </a:lnTo>
                  <a:lnTo>
                    <a:pt x="12003824" y="1730971"/>
                  </a:lnTo>
                  <a:lnTo>
                    <a:pt x="12004954" y="1731441"/>
                  </a:lnTo>
                  <a:lnTo>
                    <a:pt x="12007583" y="1731441"/>
                  </a:lnTo>
                  <a:lnTo>
                    <a:pt x="12008701" y="1730971"/>
                  </a:lnTo>
                  <a:lnTo>
                    <a:pt x="12010568" y="1729117"/>
                  </a:lnTo>
                  <a:lnTo>
                    <a:pt x="12011025" y="1727987"/>
                  </a:lnTo>
                  <a:lnTo>
                    <a:pt x="12011025" y="1725358"/>
                  </a:lnTo>
                  <a:close/>
                </a:path>
                <a:path w="14820900" h="2592704">
                  <a:moveTo>
                    <a:pt x="12011025" y="864412"/>
                  </a:moveTo>
                  <a:lnTo>
                    <a:pt x="12010568" y="863282"/>
                  </a:lnTo>
                  <a:lnTo>
                    <a:pt x="12008701" y="861428"/>
                  </a:lnTo>
                  <a:lnTo>
                    <a:pt x="12007583" y="860958"/>
                  </a:lnTo>
                  <a:lnTo>
                    <a:pt x="12004954" y="860958"/>
                  </a:lnTo>
                  <a:lnTo>
                    <a:pt x="12003824" y="861428"/>
                  </a:lnTo>
                  <a:lnTo>
                    <a:pt x="12001970" y="863282"/>
                  </a:lnTo>
                  <a:lnTo>
                    <a:pt x="12001500" y="864412"/>
                  </a:lnTo>
                  <a:lnTo>
                    <a:pt x="12001500" y="867041"/>
                  </a:lnTo>
                  <a:lnTo>
                    <a:pt x="12001970" y="868159"/>
                  </a:lnTo>
                  <a:lnTo>
                    <a:pt x="12003824" y="870026"/>
                  </a:lnTo>
                  <a:lnTo>
                    <a:pt x="12004954" y="870483"/>
                  </a:lnTo>
                  <a:lnTo>
                    <a:pt x="12007583" y="870483"/>
                  </a:lnTo>
                  <a:lnTo>
                    <a:pt x="12008701" y="870026"/>
                  </a:lnTo>
                  <a:lnTo>
                    <a:pt x="12010568" y="868159"/>
                  </a:lnTo>
                  <a:lnTo>
                    <a:pt x="12011025" y="867041"/>
                  </a:lnTo>
                  <a:lnTo>
                    <a:pt x="12011025" y="864412"/>
                  </a:lnTo>
                  <a:close/>
                </a:path>
                <a:path w="14820900" h="2592704">
                  <a:moveTo>
                    <a:pt x="12011025" y="3454"/>
                  </a:moveTo>
                  <a:lnTo>
                    <a:pt x="12010568" y="2336"/>
                  </a:lnTo>
                  <a:lnTo>
                    <a:pt x="12008701" y="469"/>
                  </a:lnTo>
                  <a:lnTo>
                    <a:pt x="12007583" y="0"/>
                  </a:lnTo>
                  <a:lnTo>
                    <a:pt x="12004954" y="0"/>
                  </a:lnTo>
                  <a:lnTo>
                    <a:pt x="12003824" y="469"/>
                  </a:lnTo>
                  <a:lnTo>
                    <a:pt x="12001970" y="2336"/>
                  </a:lnTo>
                  <a:lnTo>
                    <a:pt x="12001500" y="3454"/>
                  </a:lnTo>
                  <a:lnTo>
                    <a:pt x="12001500" y="6083"/>
                  </a:lnTo>
                  <a:lnTo>
                    <a:pt x="12001970" y="7200"/>
                  </a:lnTo>
                  <a:lnTo>
                    <a:pt x="12003824" y="9067"/>
                  </a:lnTo>
                  <a:lnTo>
                    <a:pt x="12004954" y="9525"/>
                  </a:lnTo>
                  <a:lnTo>
                    <a:pt x="12007583" y="9525"/>
                  </a:lnTo>
                  <a:lnTo>
                    <a:pt x="12008701" y="9067"/>
                  </a:lnTo>
                  <a:lnTo>
                    <a:pt x="12010568" y="7200"/>
                  </a:lnTo>
                  <a:lnTo>
                    <a:pt x="12011025" y="6083"/>
                  </a:lnTo>
                  <a:lnTo>
                    <a:pt x="12011025" y="3454"/>
                  </a:lnTo>
                  <a:close/>
                </a:path>
                <a:path w="14820900" h="2592704">
                  <a:moveTo>
                    <a:pt x="12058650" y="2586317"/>
                  </a:moveTo>
                  <a:lnTo>
                    <a:pt x="12058193" y="2585199"/>
                  </a:lnTo>
                  <a:lnTo>
                    <a:pt x="12056326" y="2583332"/>
                  </a:lnTo>
                  <a:lnTo>
                    <a:pt x="12055208" y="2582862"/>
                  </a:lnTo>
                  <a:lnTo>
                    <a:pt x="12052579" y="2582862"/>
                  </a:lnTo>
                  <a:lnTo>
                    <a:pt x="12051449" y="2583332"/>
                  </a:lnTo>
                  <a:lnTo>
                    <a:pt x="12049595" y="2585199"/>
                  </a:lnTo>
                  <a:lnTo>
                    <a:pt x="12049125" y="2586317"/>
                  </a:lnTo>
                  <a:lnTo>
                    <a:pt x="12049125" y="2588945"/>
                  </a:lnTo>
                  <a:lnTo>
                    <a:pt x="12049595" y="2590063"/>
                  </a:lnTo>
                  <a:lnTo>
                    <a:pt x="12051449" y="2591930"/>
                  </a:lnTo>
                  <a:lnTo>
                    <a:pt x="12052579" y="2592387"/>
                  </a:lnTo>
                  <a:lnTo>
                    <a:pt x="12055208" y="2592387"/>
                  </a:lnTo>
                  <a:lnTo>
                    <a:pt x="12056326" y="2591930"/>
                  </a:lnTo>
                  <a:lnTo>
                    <a:pt x="12058193" y="2590063"/>
                  </a:lnTo>
                  <a:lnTo>
                    <a:pt x="12058650" y="2588945"/>
                  </a:lnTo>
                  <a:lnTo>
                    <a:pt x="12058650" y="2586317"/>
                  </a:lnTo>
                  <a:close/>
                </a:path>
                <a:path w="14820900" h="2592704">
                  <a:moveTo>
                    <a:pt x="12058650" y="1725358"/>
                  </a:moveTo>
                  <a:lnTo>
                    <a:pt x="12058193" y="1724240"/>
                  </a:lnTo>
                  <a:lnTo>
                    <a:pt x="12056326" y="1722374"/>
                  </a:lnTo>
                  <a:lnTo>
                    <a:pt x="12055208" y="1721916"/>
                  </a:lnTo>
                  <a:lnTo>
                    <a:pt x="12052579" y="1721916"/>
                  </a:lnTo>
                  <a:lnTo>
                    <a:pt x="12051449" y="1722374"/>
                  </a:lnTo>
                  <a:lnTo>
                    <a:pt x="12049595" y="1724240"/>
                  </a:lnTo>
                  <a:lnTo>
                    <a:pt x="12049125" y="1725358"/>
                  </a:lnTo>
                  <a:lnTo>
                    <a:pt x="12049125" y="1727987"/>
                  </a:lnTo>
                  <a:lnTo>
                    <a:pt x="12049595" y="1729117"/>
                  </a:lnTo>
                  <a:lnTo>
                    <a:pt x="12051449" y="1730971"/>
                  </a:lnTo>
                  <a:lnTo>
                    <a:pt x="12052579" y="1731441"/>
                  </a:lnTo>
                  <a:lnTo>
                    <a:pt x="12055208" y="1731441"/>
                  </a:lnTo>
                  <a:lnTo>
                    <a:pt x="12056326" y="1730971"/>
                  </a:lnTo>
                  <a:lnTo>
                    <a:pt x="12058193" y="1729117"/>
                  </a:lnTo>
                  <a:lnTo>
                    <a:pt x="12058650" y="1727987"/>
                  </a:lnTo>
                  <a:lnTo>
                    <a:pt x="12058650" y="1725358"/>
                  </a:lnTo>
                  <a:close/>
                </a:path>
                <a:path w="14820900" h="2592704">
                  <a:moveTo>
                    <a:pt x="12058650" y="864412"/>
                  </a:moveTo>
                  <a:lnTo>
                    <a:pt x="12058193" y="863282"/>
                  </a:lnTo>
                  <a:lnTo>
                    <a:pt x="12056326" y="861428"/>
                  </a:lnTo>
                  <a:lnTo>
                    <a:pt x="12055208" y="860958"/>
                  </a:lnTo>
                  <a:lnTo>
                    <a:pt x="12052579" y="860958"/>
                  </a:lnTo>
                  <a:lnTo>
                    <a:pt x="12051449" y="861428"/>
                  </a:lnTo>
                  <a:lnTo>
                    <a:pt x="12049595" y="863282"/>
                  </a:lnTo>
                  <a:lnTo>
                    <a:pt x="12049125" y="864412"/>
                  </a:lnTo>
                  <a:lnTo>
                    <a:pt x="12049125" y="867041"/>
                  </a:lnTo>
                  <a:lnTo>
                    <a:pt x="12049595" y="868159"/>
                  </a:lnTo>
                  <a:lnTo>
                    <a:pt x="12051449" y="870026"/>
                  </a:lnTo>
                  <a:lnTo>
                    <a:pt x="12052579" y="870483"/>
                  </a:lnTo>
                  <a:lnTo>
                    <a:pt x="12055208" y="870483"/>
                  </a:lnTo>
                  <a:lnTo>
                    <a:pt x="12056326" y="870026"/>
                  </a:lnTo>
                  <a:lnTo>
                    <a:pt x="12058193" y="868159"/>
                  </a:lnTo>
                  <a:lnTo>
                    <a:pt x="12058650" y="867041"/>
                  </a:lnTo>
                  <a:lnTo>
                    <a:pt x="12058650" y="864412"/>
                  </a:lnTo>
                  <a:close/>
                </a:path>
                <a:path w="14820900" h="2592704">
                  <a:moveTo>
                    <a:pt x="12058650" y="3454"/>
                  </a:moveTo>
                  <a:lnTo>
                    <a:pt x="12058193" y="2336"/>
                  </a:lnTo>
                  <a:lnTo>
                    <a:pt x="12056326" y="469"/>
                  </a:lnTo>
                  <a:lnTo>
                    <a:pt x="12055208" y="0"/>
                  </a:lnTo>
                  <a:lnTo>
                    <a:pt x="12052579" y="0"/>
                  </a:lnTo>
                  <a:lnTo>
                    <a:pt x="12051449" y="469"/>
                  </a:lnTo>
                  <a:lnTo>
                    <a:pt x="12049595" y="2336"/>
                  </a:lnTo>
                  <a:lnTo>
                    <a:pt x="12049125" y="3454"/>
                  </a:lnTo>
                  <a:lnTo>
                    <a:pt x="12049125" y="6083"/>
                  </a:lnTo>
                  <a:lnTo>
                    <a:pt x="12049595" y="7200"/>
                  </a:lnTo>
                  <a:lnTo>
                    <a:pt x="12051449" y="9067"/>
                  </a:lnTo>
                  <a:lnTo>
                    <a:pt x="12052579" y="9525"/>
                  </a:lnTo>
                  <a:lnTo>
                    <a:pt x="12055208" y="9525"/>
                  </a:lnTo>
                  <a:lnTo>
                    <a:pt x="12056326" y="9067"/>
                  </a:lnTo>
                  <a:lnTo>
                    <a:pt x="12058193" y="7200"/>
                  </a:lnTo>
                  <a:lnTo>
                    <a:pt x="12058650" y="6083"/>
                  </a:lnTo>
                  <a:lnTo>
                    <a:pt x="12058650" y="3454"/>
                  </a:lnTo>
                  <a:close/>
                </a:path>
                <a:path w="14820900" h="2592704">
                  <a:moveTo>
                    <a:pt x="12106275" y="2586317"/>
                  </a:moveTo>
                  <a:lnTo>
                    <a:pt x="12105818" y="2585199"/>
                  </a:lnTo>
                  <a:lnTo>
                    <a:pt x="12103951" y="2583332"/>
                  </a:lnTo>
                  <a:lnTo>
                    <a:pt x="12102833" y="2582862"/>
                  </a:lnTo>
                  <a:lnTo>
                    <a:pt x="12100204" y="2582862"/>
                  </a:lnTo>
                  <a:lnTo>
                    <a:pt x="12099074" y="2583332"/>
                  </a:lnTo>
                  <a:lnTo>
                    <a:pt x="12097220" y="2585199"/>
                  </a:lnTo>
                  <a:lnTo>
                    <a:pt x="12096750" y="2586317"/>
                  </a:lnTo>
                  <a:lnTo>
                    <a:pt x="12096750" y="2588945"/>
                  </a:lnTo>
                  <a:lnTo>
                    <a:pt x="12097220" y="2590063"/>
                  </a:lnTo>
                  <a:lnTo>
                    <a:pt x="12099074" y="2591930"/>
                  </a:lnTo>
                  <a:lnTo>
                    <a:pt x="12100204" y="2592387"/>
                  </a:lnTo>
                  <a:lnTo>
                    <a:pt x="12102833" y="2592387"/>
                  </a:lnTo>
                  <a:lnTo>
                    <a:pt x="12103951" y="2591930"/>
                  </a:lnTo>
                  <a:lnTo>
                    <a:pt x="12105818" y="2590063"/>
                  </a:lnTo>
                  <a:lnTo>
                    <a:pt x="12106275" y="2588945"/>
                  </a:lnTo>
                  <a:lnTo>
                    <a:pt x="12106275" y="2586317"/>
                  </a:lnTo>
                  <a:close/>
                </a:path>
                <a:path w="14820900" h="2592704">
                  <a:moveTo>
                    <a:pt x="12106275" y="1725358"/>
                  </a:moveTo>
                  <a:lnTo>
                    <a:pt x="12105818" y="1724240"/>
                  </a:lnTo>
                  <a:lnTo>
                    <a:pt x="12103951" y="1722374"/>
                  </a:lnTo>
                  <a:lnTo>
                    <a:pt x="12102833" y="1721916"/>
                  </a:lnTo>
                  <a:lnTo>
                    <a:pt x="12100204" y="1721916"/>
                  </a:lnTo>
                  <a:lnTo>
                    <a:pt x="12099074" y="1722374"/>
                  </a:lnTo>
                  <a:lnTo>
                    <a:pt x="12097220" y="1724240"/>
                  </a:lnTo>
                  <a:lnTo>
                    <a:pt x="12096750" y="1725358"/>
                  </a:lnTo>
                  <a:lnTo>
                    <a:pt x="12096750" y="1727987"/>
                  </a:lnTo>
                  <a:lnTo>
                    <a:pt x="12097220" y="1729117"/>
                  </a:lnTo>
                  <a:lnTo>
                    <a:pt x="12099074" y="1730971"/>
                  </a:lnTo>
                  <a:lnTo>
                    <a:pt x="12100204" y="1731441"/>
                  </a:lnTo>
                  <a:lnTo>
                    <a:pt x="12102833" y="1731441"/>
                  </a:lnTo>
                  <a:lnTo>
                    <a:pt x="12103951" y="1730971"/>
                  </a:lnTo>
                  <a:lnTo>
                    <a:pt x="12105818" y="1729117"/>
                  </a:lnTo>
                  <a:lnTo>
                    <a:pt x="12106275" y="1727987"/>
                  </a:lnTo>
                  <a:lnTo>
                    <a:pt x="12106275" y="1725358"/>
                  </a:lnTo>
                  <a:close/>
                </a:path>
                <a:path w="14820900" h="2592704">
                  <a:moveTo>
                    <a:pt x="12106275" y="864412"/>
                  </a:moveTo>
                  <a:lnTo>
                    <a:pt x="12105818" y="863282"/>
                  </a:lnTo>
                  <a:lnTo>
                    <a:pt x="12103951" y="861428"/>
                  </a:lnTo>
                  <a:lnTo>
                    <a:pt x="12102833" y="860958"/>
                  </a:lnTo>
                  <a:lnTo>
                    <a:pt x="12100204" y="860958"/>
                  </a:lnTo>
                  <a:lnTo>
                    <a:pt x="12099074" y="861428"/>
                  </a:lnTo>
                  <a:lnTo>
                    <a:pt x="12097220" y="863282"/>
                  </a:lnTo>
                  <a:lnTo>
                    <a:pt x="12096750" y="864412"/>
                  </a:lnTo>
                  <a:lnTo>
                    <a:pt x="12096750" y="867041"/>
                  </a:lnTo>
                  <a:lnTo>
                    <a:pt x="12097220" y="868159"/>
                  </a:lnTo>
                  <a:lnTo>
                    <a:pt x="12099074" y="870026"/>
                  </a:lnTo>
                  <a:lnTo>
                    <a:pt x="12100204" y="870483"/>
                  </a:lnTo>
                  <a:lnTo>
                    <a:pt x="12102833" y="870483"/>
                  </a:lnTo>
                  <a:lnTo>
                    <a:pt x="12103951" y="870026"/>
                  </a:lnTo>
                  <a:lnTo>
                    <a:pt x="12105818" y="868159"/>
                  </a:lnTo>
                  <a:lnTo>
                    <a:pt x="12106275" y="867041"/>
                  </a:lnTo>
                  <a:lnTo>
                    <a:pt x="12106275" y="864412"/>
                  </a:lnTo>
                  <a:close/>
                </a:path>
                <a:path w="14820900" h="2592704">
                  <a:moveTo>
                    <a:pt x="12106275" y="3454"/>
                  </a:moveTo>
                  <a:lnTo>
                    <a:pt x="12105818" y="2336"/>
                  </a:lnTo>
                  <a:lnTo>
                    <a:pt x="12103951" y="469"/>
                  </a:lnTo>
                  <a:lnTo>
                    <a:pt x="12102833" y="0"/>
                  </a:lnTo>
                  <a:lnTo>
                    <a:pt x="12100204" y="0"/>
                  </a:lnTo>
                  <a:lnTo>
                    <a:pt x="12099074" y="469"/>
                  </a:lnTo>
                  <a:lnTo>
                    <a:pt x="12097220" y="2336"/>
                  </a:lnTo>
                  <a:lnTo>
                    <a:pt x="12096750" y="3454"/>
                  </a:lnTo>
                  <a:lnTo>
                    <a:pt x="12096750" y="6083"/>
                  </a:lnTo>
                  <a:lnTo>
                    <a:pt x="12097220" y="7200"/>
                  </a:lnTo>
                  <a:lnTo>
                    <a:pt x="12099074" y="9067"/>
                  </a:lnTo>
                  <a:lnTo>
                    <a:pt x="12100204" y="9525"/>
                  </a:lnTo>
                  <a:lnTo>
                    <a:pt x="12102833" y="9525"/>
                  </a:lnTo>
                  <a:lnTo>
                    <a:pt x="12103951" y="9067"/>
                  </a:lnTo>
                  <a:lnTo>
                    <a:pt x="12105818" y="7200"/>
                  </a:lnTo>
                  <a:lnTo>
                    <a:pt x="12106275" y="6083"/>
                  </a:lnTo>
                  <a:lnTo>
                    <a:pt x="12106275" y="3454"/>
                  </a:lnTo>
                  <a:close/>
                </a:path>
                <a:path w="14820900" h="2592704">
                  <a:moveTo>
                    <a:pt x="12153900" y="2586317"/>
                  </a:moveTo>
                  <a:lnTo>
                    <a:pt x="12153443" y="2585199"/>
                  </a:lnTo>
                  <a:lnTo>
                    <a:pt x="12151576" y="2583332"/>
                  </a:lnTo>
                  <a:lnTo>
                    <a:pt x="12150458" y="2582862"/>
                  </a:lnTo>
                  <a:lnTo>
                    <a:pt x="12147829" y="2582862"/>
                  </a:lnTo>
                  <a:lnTo>
                    <a:pt x="12146699" y="2583332"/>
                  </a:lnTo>
                  <a:lnTo>
                    <a:pt x="12144845" y="2585199"/>
                  </a:lnTo>
                  <a:lnTo>
                    <a:pt x="12144375" y="2586317"/>
                  </a:lnTo>
                  <a:lnTo>
                    <a:pt x="12144375" y="2588945"/>
                  </a:lnTo>
                  <a:lnTo>
                    <a:pt x="12144845" y="2590063"/>
                  </a:lnTo>
                  <a:lnTo>
                    <a:pt x="12146699" y="2591930"/>
                  </a:lnTo>
                  <a:lnTo>
                    <a:pt x="12147829" y="2592387"/>
                  </a:lnTo>
                  <a:lnTo>
                    <a:pt x="12150458" y="2592387"/>
                  </a:lnTo>
                  <a:lnTo>
                    <a:pt x="12151576" y="2591930"/>
                  </a:lnTo>
                  <a:lnTo>
                    <a:pt x="12153443" y="2590063"/>
                  </a:lnTo>
                  <a:lnTo>
                    <a:pt x="12153900" y="2588945"/>
                  </a:lnTo>
                  <a:lnTo>
                    <a:pt x="12153900" y="2586317"/>
                  </a:lnTo>
                  <a:close/>
                </a:path>
                <a:path w="14820900" h="2592704">
                  <a:moveTo>
                    <a:pt x="12153900" y="1725358"/>
                  </a:moveTo>
                  <a:lnTo>
                    <a:pt x="12153443" y="1724240"/>
                  </a:lnTo>
                  <a:lnTo>
                    <a:pt x="12151576" y="1722374"/>
                  </a:lnTo>
                  <a:lnTo>
                    <a:pt x="12150458" y="1721916"/>
                  </a:lnTo>
                  <a:lnTo>
                    <a:pt x="12147829" y="1721916"/>
                  </a:lnTo>
                  <a:lnTo>
                    <a:pt x="12146699" y="1722374"/>
                  </a:lnTo>
                  <a:lnTo>
                    <a:pt x="12144845" y="1724240"/>
                  </a:lnTo>
                  <a:lnTo>
                    <a:pt x="12144375" y="1725358"/>
                  </a:lnTo>
                  <a:lnTo>
                    <a:pt x="12144375" y="1727987"/>
                  </a:lnTo>
                  <a:lnTo>
                    <a:pt x="12144845" y="1729117"/>
                  </a:lnTo>
                  <a:lnTo>
                    <a:pt x="12146699" y="1730971"/>
                  </a:lnTo>
                  <a:lnTo>
                    <a:pt x="12147829" y="1731441"/>
                  </a:lnTo>
                  <a:lnTo>
                    <a:pt x="12150458" y="1731441"/>
                  </a:lnTo>
                  <a:lnTo>
                    <a:pt x="12151576" y="1730971"/>
                  </a:lnTo>
                  <a:lnTo>
                    <a:pt x="12153443" y="1729117"/>
                  </a:lnTo>
                  <a:lnTo>
                    <a:pt x="12153900" y="1727987"/>
                  </a:lnTo>
                  <a:lnTo>
                    <a:pt x="12153900" y="1725358"/>
                  </a:lnTo>
                  <a:close/>
                </a:path>
                <a:path w="14820900" h="2592704">
                  <a:moveTo>
                    <a:pt x="12153900" y="864412"/>
                  </a:moveTo>
                  <a:lnTo>
                    <a:pt x="12153443" y="863282"/>
                  </a:lnTo>
                  <a:lnTo>
                    <a:pt x="12151576" y="861428"/>
                  </a:lnTo>
                  <a:lnTo>
                    <a:pt x="12150458" y="860958"/>
                  </a:lnTo>
                  <a:lnTo>
                    <a:pt x="12147829" y="860958"/>
                  </a:lnTo>
                  <a:lnTo>
                    <a:pt x="12146699" y="861428"/>
                  </a:lnTo>
                  <a:lnTo>
                    <a:pt x="12144845" y="863282"/>
                  </a:lnTo>
                  <a:lnTo>
                    <a:pt x="12144375" y="864412"/>
                  </a:lnTo>
                  <a:lnTo>
                    <a:pt x="12144375" y="867041"/>
                  </a:lnTo>
                  <a:lnTo>
                    <a:pt x="12144845" y="868159"/>
                  </a:lnTo>
                  <a:lnTo>
                    <a:pt x="12146699" y="870026"/>
                  </a:lnTo>
                  <a:lnTo>
                    <a:pt x="12147829" y="870483"/>
                  </a:lnTo>
                  <a:lnTo>
                    <a:pt x="12150458" y="870483"/>
                  </a:lnTo>
                  <a:lnTo>
                    <a:pt x="12151576" y="870026"/>
                  </a:lnTo>
                  <a:lnTo>
                    <a:pt x="12153443" y="868159"/>
                  </a:lnTo>
                  <a:lnTo>
                    <a:pt x="12153900" y="867041"/>
                  </a:lnTo>
                  <a:lnTo>
                    <a:pt x="12153900" y="864412"/>
                  </a:lnTo>
                  <a:close/>
                </a:path>
                <a:path w="14820900" h="2592704">
                  <a:moveTo>
                    <a:pt x="12153900" y="3454"/>
                  </a:moveTo>
                  <a:lnTo>
                    <a:pt x="12153443" y="2336"/>
                  </a:lnTo>
                  <a:lnTo>
                    <a:pt x="12151576" y="469"/>
                  </a:lnTo>
                  <a:lnTo>
                    <a:pt x="12150458" y="0"/>
                  </a:lnTo>
                  <a:lnTo>
                    <a:pt x="12147829" y="0"/>
                  </a:lnTo>
                  <a:lnTo>
                    <a:pt x="12146699" y="469"/>
                  </a:lnTo>
                  <a:lnTo>
                    <a:pt x="12144845" y="2336"/>
                  </a:lnTo>
                  <a:lnTo>
                    <a:pt x="12144375" y="3454"/>
                  </a:lnTo>
                  <a:lnTo>
                    <a:pt x="12144375" y="6083"/>
                  </a:lnTo>
                  <a:lnTo>
                    <a:pt x="12144845" y="7200"/>
                  </a:lnTo>
                  <a:lnTo>
                    <a:pt x="12146699" y="9067"/>
                  </a:lnTo>
                  <a:lnTo>
                    <a:pt x="12147829" y="9525"/>
                  </a:lnTo>
                  <a:lnTo>
                    <a:pt x="12150458" y="9525"/>
                  </a:lnTo>
                  <a:lnTo>
                    <a:pt x="12151576" y="9067"/>
                  </a:lnTo>
                  <a:lnTo>
                    <a:pt x="12153443" y="7200"/>
                  </a:lnTo>
                  <a:lnTo>
                    <a:pt x="12153900" y="6083"/>
                  </a:lnTo>
                  <a:lnTo>
                    <a:pt x="12153900" y="3454"/>
                  </a:lnTo>
                  <a:close/>
                </a:path>
                <a:path w="14820900" h="2592704">
                  <a:moveTo>
                    <a:pt x="12201525" y="2586317"/>
                  </a:moveTo>
                  <a:lnTo>
                    <a:pt x="12201068" y="2585199"/>
                  </a:lnTo>
                  <a:lnTo>
                    <a:pt x="12199201" y="2583332"/>
                  </a:lnTo>
                  <a:lnTo>
                    <a:pt x="12198083" y="2582862"/>
                  </a:lnTo>
                  <a:lnTo>
                    <a:pt x="12195454" y="2582862"/>
                  </a:lnTo>
                  <a:lnTo>
                    <a:pt x="12194324" y="2583332"/>
                  </a:lnTo>
                  <a:lnTo>
                    <a:pt x="12192470" y="2585199"/>
                  </a:lnTo>
                  <a:lnTo>
                    <a:pt x="12192000" y="2586317"/>
                  </a:lnTo>
                  <a:lnTo>
                    <a:pt x="12192000" y="2588945"/>
                  </a:lnTo>
                  <a:lnTo>
                    <a:pt x="12192470" y="2590063"/>
                  </a:lnTo>
                  <a:lnTo>
                    <a:pt x="12194324" y="2591930"/>
                  </a:lnTo>
                  <a:lnTo>
                    <a:pt x="12195454" y="2592387"/>
                  </a:lnTo>
                  <a:lnTo>
                    <a:pt x="12198083" y="2592387"/>
                  </a:lnTo>
                  <a:lnTo>
                    <a:pt x="12199201" y="2591930"/>
                  </a:lnTo>
                  <a:lnTo>
                    <a:pt x="12201068" y="2590063"/>
                  </a:lnTo>
                  <a:lnTo>
                    <a:pt x="12201525" y="2588945"/>
                  </a:lnTo>
                  <a:lnTo>
                    <a:pt x="12201525" y="2586317"/>
                  </a:lnTo>
                  <a:close/>
                </a:path>
                <a:path w="14820900" h="2592704">
                  <a:moveTo>
                    <a:pt x="12201525" y="1725358"/>
                  </a:moveTo>
                  <a:lnTo>
                    <a:pt x="12201068" y="1724240"/>
                  </a:lnTo>
                  <a:lnTo>
                    <a:pt x="12199201" y="1722374"/>
                  </a:lnTo>
                  <a:lnTo>
                    <a:pt x="12198083" y="1721916"/>
                  </a:lnTo>
                  <a:lnTo>
                    <a:pt x="12195454" y="1721916"/>
                  </a:lnTo>
                  <a:lnTo>
                    <a:pt x="12194324" y="1722374"/>
                  </a:lnTo>
                  <a:lnTo>
                    <a:pt x="12192470" y="1724240"/>
                  </a:lnTo>
                  <a:lnTo>
                    <a:pt x="12192000" y="1725358"/>
                  </a:lnTo>
                  <a:lnTo>
                    <a:pt x="12192000" y="1727987"/>
                  </a:lnTo>
                  <a:lnTo>
                    <a:pt x="12192470" y="1729117"/>
                  </a:lnTo>
                  <a:lnTo>
                    <a:pt x="12194324" y="1730971"/>
                  </a:lnTo>
                  <a:lnTo>
                    <a:pt x="12195454" y="1731441"/>
                  </a:lnTo>
                  <a:lnTo>
                    <a:pt x="12198083" y="1731441"/>
                  </a:lnTo>
                  <a:lnTo>
                    <a:pt x="12199201" y="1730971"/>
                  </a:lnTo>
                  <a:lnTo>
                    <a:pt x="12201068" y="1729117"/>
                  </a:lnTo>
                  <a:lnTo>
                    <a:pt x="12201525" y="1727987"/>
                  </a:lnTo>
                  <a:lnTo>
                    <a:pt x="12201525" y="1725358"/>
                  </a:lnTo>
                  <a:close/>
                </a:path>
                <a:path w="14820900" h="2592704">
                  <a:moveTo>
                    <a:pt x="12201525" y="864412"/>
                  </a:moveTo>
                  <a:lnTo>
                    <a:pt x="12201068" y="863282"/>
                  </a:lnTo>
                  <a:lnTo>
                    <a:pt x="12199201" y="861428"/>
                  </a:lnTo>
                  <a:lnTo>
                    <a:pt x="12198083" y="860958"/>
                  </a:lnTo>
                  <a:lnTo>
                    <a:pt x="12195454" y="860958"/>
                  </a:lnTo>
                  <a:lnTo>
                    <a:pt x="12194324" y="861428"/>
                  </a:lnTo>
                  <a:lnTo>
                    <a:pt x="12192470" y="863282"/>
                  </a:lnTo>
                  <a:lnTo>
                    <a:pt x="12192000" y="864412"/>
                  </a:lnTo>
                  <a:lnTo>
                    <a:pt x="12192000" y="867041"/>
                  </a:lnTo>
                  <a:lnTo>
                    <a:pt x="12192470" y="868159"/>
                  </a:lnTo>
                  <a:lnTo>
                    <a:pt x="12194324" y="870026"/>
                  </a:lnTo>
                  <a:lnTo>
                    <a:pt x="12195454" y="870483"/>
                  </a:lnTo>
                  <a:lnTo>
                    <a:pt x="12198083" y="870483"/>
                  </a:lnTo>
                  <a:lnTo>
                    <a:pt x="12199201" y="870026"/>
                  </a:lnTo>
                  <a:lnTo>
                    <a:pt x="12201068" y="868159"/>
                  </a:lnTo>
                  <a:lnTo>
                    <a:pt x="12201525" y="867041"/>
                  </a:lnTo>
                  <a:lnTo>
                    <a:pt x="12201525" y="864412"/>
                  </a:lnTo>
                  <a:close/>
                </a:path>
                <a:path w="14820900" h="2592704">
                  <a:moveTo>
                    <a:pt x="12201525" y="3454"/>
                  </a:moveTo>
                  <a:lnTo>
                    <a:pt x="12201068" y="2336"/>
                  </a:lnTo>
                  <a:lnTo>
                    <a:pt x="12199201" y="469"/>
                  </a:lnTo>
                  <a:lnTo>
                    <a:pt x="12198083" y="0"/>
                  </a:lnTo>
                  <a:lnTo>
                    <a:pt x="12195454" y="0"/>
                  </a:lnTo>
                  <a:lnTo>
                    <a:pt x="12194324" y="469"/>
                  </a:lnTo>
                  <a:lnTo>
                    <a:pt x="12192470" y="2336"/>
                  </a:lnTo>
                  <a:lnTo>
                    <a:pt x="12192000" y="3454"/>
                  </a:lnTo>
                  <a:lnTo>
                    <a:pt x="12192000" y="6083"/>
                  </a:lnTo>
                  <a:lnTo>
                    <a:pt x="12192470" y="7200"/>
                  </a:lnTo>
                  <a:lnTo>
                    <a:pt x="12194324" y="9067"/>
                  </a:lnTo>
                  <a:lnTo>
                    <a:pt x="12195454" y="9525"/>
                  </a:lnTo>
                  <a:lnTo>
                    <a:pt x="12198083" y="9525"/>
                  </a:lnTo>
                  <a:lnTo>
                    <a:pt x="12199201" y="9067"/>
                  </a:lnTo>
                  <a:lnTo>
                    <a:pt x="12201068" y="7200"/>
                  </a:lnTo>
                  <a:lnTo>
                    <a:pt x="12201525" y="6083"/>
                  </a:lnTo>
                  <a:lnTo>
                    <a:pt x="12201525" y="3454"/>
                  </a:lnTo>
                  <a:close/>
                </a:path>
                <a:path w="14820900" h="2592704">
                  <a:moveTo>
                    <a:pt x="12249150" y="2586317"/>
                  </a:moveTo>
                  <a:lnTo>
                    <a:pt x="12248693" y="2585199"/>
                  </a:lnTo>
                  <a:lnTo>
                    <a:pt x="12246826" y="2583332"/>
                  </a:lnTo>
                  <a:lnTo>
                    <a:pt x="12245708" y="2582862"/>
                  </a:lnTo>
                  <a:lnTo>
                    <a:pt x="12243079" y="2582862"/>
                  </a:lnTo>
                  <a:lnTo>
                    <a:pt x="12241949" y="2583332"/>
                  </a:lnTo>
                  <a:lnTo>
                    <a:pt x="12240095" y="2585199"/>
                  </a:lnTo>
                  <a:lnTo>
                    <a:pt x="12239625" y="2586317"/>
                  </a:lnTo>
                  <a:lnTo>
                    <a:pt x="12239625" y="2588945"/>
                  </a:lnTo>
                  <a:lnTo>
                    <a:pt x="12240095" y="2590063"/>
                  </a:lnTo>
                  <a:lnTo>
                    <a:pt x="12241949" y="2591930"/>
                  </a:lnTo>
                  <a:lnTo>
                    <a:pt x="12243079" y="2592387"/>
                  </a:lnTo>
                  <a:lnTo>
                    <a:pt x="12245708" y="2592387"/>
                  </a:lnTo>
                  <a:lnTo>
                    <a:pt x="12246826" y="2591930"/>
                  </a:lnTo>
                  <a:lnTo>
                    <a:pt x="12248693" y="2590063"/>
                  </a:lnTo>
                  <a:lnTo>
                    <a:pt x="12249150" y="2588945"/>
                  </a:lnTo>
                  <a:lnTo>
                    <a:pt x="12249150" y="2586317"/>
                  </a:lnTo>
                  <a:close/>
                </a:path>
                <a:path w="14820900" h="2592704">
                  <a:moveTo>
                    <a:pt x="12249150" y="1725358"/>
                  </a:moveTo>
                  <a:lnTo>
                    <a:pt x="12248693" y="1724240"/>
                  </a:lnTo>
                  <a:lnTo>
                    <a:pt x="12246826" y="1722374"/>
                  </a:lnTo>
                  <a:lnTo>
                    <a:pt x="12245708" y="1721916"/>
                  </a:lnTo>
                  <a:lnTo>
                    <a:pt x="12243079" y="1721916"/>
                  </a:lnTo>
                  <a:lnTo>
                    <a:pt x="12241949" y="1722374"/>
                  </a:lnTo>
                  <a:lnTo>
                    <a:pt x="12240095" y="1724240"/>
                  </a:lnTo>
                  <a:lnTo>
                    <a:pt x="12239625" y="1725358"/>
                  </a:lnTo>
                  <a:lnTo>
                    <a:pt x="12239625" y="1727987"/>
                  </a:lnTo>
                  <a:lnTo>
                    <a:pt x="12240095" y="1729117"/>
                  </a:lnTo>
                  <a:lnTo>
                    <a:pt x="12241949" y="1730971"/>
                  </a:lnTo>
                  <a:lnTo>
                    <a:pt x="12243079" y="1731441"/>
                  </a:lnTo>
                  <a:lnTo>
                    <a:pt x="12245708" y="1731441"/>
                  </a:lnTo>
                  <a:lnTo>
                    <a:pt x="12246826" y="1730971"/>
                  </a:lnTo>
                  <a:lnTo>
                    <a:pt x="12248693" y="1729117"/>
                  </a:lnTo>
                  <a:lnTo>
                    <a:pt x="12249150" y="1727987"/>
                  </a:lnTo>
                  <a:lnTo>
                    <a:pt x="12249150" y="1725358"/>
                  </a:lnTo>
                  <a:close/>
                </a:path>
                <a:path w="14820900" h="2592704">
                  <a:moveTo>
                    <a:pt x="12249150" y="864412"/>
                  </a:moveTo>
                  <a:lnTo>
                    <a:pt x="12248693" y="863282"/>
                  </a:lnTo>
                  <a:lnTo>
                    <a:pt x="12246826" y="861428"/>
                  </a:lnTo>
                  <a:lnTo>
                    <a:pt x="12245708" y="860958"/>
                  </a:lnTo>
                  <a:lnTo>
                    <a:pt x="12243079" y="860958"/>
                  </a:lnTo>
                  <a:lnTo>
                    <a:pt x="12241949" y="861428"/>
                  </a:lnTo>
                  <a:lnTo>
                    <a:pt x="12240095" y="863282"/>
                  </a:lnTo>
                  <a:lnTo>
                    <a:pt x="12239625" y="864412"/>
                  </a:lnTo>
                  <a:lnTo>
                    <a:pt x="12239625" y="867041"/>
                  </a:lnTo>
                  <a:lnTo>
                    <a:pt x="12240095" y="868159"/>
                  </a:lnTo>
                  <a:lnTo>
                    <a:pt x="12241949" y="870026"/>
                  </a:lnTo>
                  <a:lnTo>
                    <a:pt x="12243079" y="870483"/>
                  </a:lnTo>
                  <a:lnTo>
                    <a:pt x="12245708" y="870483"/>
                  </a:lnTo>
                  <a:lnTo>
                    <a:pt x="12246826" y="870026"/>
                  </a:lnTo>
                  <a:lnTo>
                    <a:pt x="12248693" y="868159"/>
                  </a:lnTo>
                  <a:lnTo>
                    <a:pt x="12249150" y="867041"/>
                  </a:lnTo>
                  <a:lnTo>
                    <a:pt x="12249150" y="864412"/>
                  </a:lnTo>
                  <a:close/>
                </a:path>
                <a:path w="14820900" h="2592704">
                  <a:moveTo>
                    <a:pt x="12249150" y="3454"/>
                  </a:moveTo>
                  <a:lnTo>
                    <a:pt x="12248693" y="2336"/>
                  </a:lnTo>
                  <a:lnTo>
                    <a:pt x="12246826" y="469"/>
                  </a:lnTo>
                  <a:lnTo>
                    <a:pt x="12245708" y="0"/>
                  </a:lnTo>
                  <a:lnTo>
                    <a:pt x="12243079" y="0"/>
                  </a:lnTo>
                  <a:lnTo>
                    <a:pt x="12241949" y="469"/>
                  </a:lnTo>
                  <a:lnTo>
                    <a:pt x="12240095" y="2336"/>
                  </a:lnTo>
                  <a:lnTo>
                    <a:pt x="12239625" y="3454"/>
                  </a:lnTo>
                  <a:lnTo>
                    <a:pt x="12239625" y="6083"/>
                  </a:lnTo>
                  <a:lnTo>
                    <a:pt x="12240095" y="7200"/>
                  </a:lnTo>
                  <a:lnTo>
                    <a:pt x="12241949" y="9067"/>
                  </a:lnTo>
                  <a:lnTo>
                    <a:pt x="12243079" y="9525"/>
                  </a:lnTo>
                  <a:lnTo>
                    <a:pt x="12245708" y="9525"/>
                  </a:lnTo>
                  <a:lnTo>
                    <a:pt x="12246826" y="9067"/>
                  </a:lnTo>
                  <a:lnTo>
                    <a:pt x="12248693" y="7200"/>
                  </a:lnTo>
                  <a:lnTo>
                    <a:pt x="12249150" y="6083"/>
                  </a:lnTo>
                  <a:lnTo>
                    <a:pt x="12249150" y="3454"/>
                  </a:lnTo>
                  <a:close/>
                </a:path>
                <a:path w="14820900" h="2592704">
                  <a:moveTo>
                    <a:pt x="12296775" y="2586317"/>
                  </a:moveTo>
                  <a:lnTo>
                    <a:pt x="12296318" y="2585199"/>
                  </a:lnTo>
                  <a:lnTo>
                    <a:pt x="12294451" y="2583332"/>
                  </a:lnTo>
                  <a:lnTo>
                    <a:pt x="12293333" y="2582862"/>
                  </a:lnTo>
                  <a:lnTo>
                    <a:pt x="12290704" y="2582862"/>
                  </a:lnTo>
                  <a:lnTo>
                    <a:pt x="12289574" y="2583332"/>
                  </a:lnTo>
                  <a:lnTo>
                    <a:pt x="12287720" y="2585199"/>
                  </a:lnTo>
                  <a:lnTo>
                    <a:pt x="12287250" y="2586317"/>
                  </a:lnTo>
                  <a:lnTo>
                    <a:pt x="12287250" y="2588945"/>
                  </a:lnTo>
                  <a:lnTo>
                    <a:pt x="12287720" y="2590063"/>
                  </a:lnTo>
                  <a:lnTo>
                    <a:pt x="12289574" y="2591930"/>
                  </a:lnTo>
                  <a:lnTo>
                    <a:pt x="12290704" y="2592387"/>
                  </a:lnTo>
                  <a:lnTo>
                    <a:pt x="12293333" y="2592387"/>
                  </a:lnTo>
                  <a:lnTo>
                    <a:pt x="12294451" y="2591930"/>
                  </a:lnTo>
                  <a:lnTo>
                    <a:pt x="12296318" y="2590063"/>
                  </a:lnTo>
                  <a:lnTo>
                    <a:pt x="12296775" y="2588945"/>
                  </a:lnTo>
                  <a:lnTo>
                    <a:pt x="12296775" y="2586317"/>
                  </a:lnTo>
                  <a:close/>
                </a:path>
                <a:path w="14820900" h="2592704">
                  <a:moveTo>
                    <a:pt x="12296775" y="1725358"/>
                  </a:moveTo>
                  <a:lnTo>
                    <a:pt x="12296318" y="1724240"/>
                  </a:lnTo>
                  <a:lnTo>
                    <a:pt x="12294451" y="1722374"/>
                  </a:lnTo>
                  <a:lnTo>
                    <a:pt x="12293333" y="1721916"/>
                  </a:lnTo>
                  <a:lnTo>
                    <a:pt x="12290704" y="1721916"/>
                  </a:lnTo>
                  <a:lnTo>
                    <a:pt x="12289574" y="1722374"/>
                  </a:lnTo>
                  <a:lnTo>
                    <a:pt x="12287720" y="1724240"/>
                  </a:lnTo>
                  <a:lnTo>
                    <a:pt x="12287250" y="1725358"/>
                  </a:lnTo>
                  <a:lnTo>
                    <a:pt x="12287250" y="1727987"/>
                  </a:lnTo>
                  <a:lnTo>
                    <a:pt x="12287720" y="1729117"/>
                  </a:lnTo>
                  <a:lnTo>
                    <a:pt x="12289574" y="1730971"/>
                  </a:lnTo>
                  <a:lnTo>
                    <a:pt x="12290704" y="1731441"/>
                  </a:lnTo>
                  <a:lnTo>
                    <a:pt x="12293333" y="1731441"/>
                  </a:lnTo>
                  <a:lnTo>
                    <a:pt x="12294451" y="1730971"/>
                  </a:lnTo>
                  <a:lnTo>
                    <a:pt x="12296318" y="1729117"/>
                  </a:lnTo>
                  <a:lnTo>
                    <a:pt x="12296775" y="1727987"/>
                  </a:lnTo>
                  <a:lnTo>
                    <a:pt x="12296775" y="1725358"/>
                  </a:lnTo>
                  <a:close/>
                </a:path>
                <a:path w="14820900" h="2592704">
                  <a:moveTo>
                    <a:pt x="12296775" y="864412"/>
                  </a:moveTo>
                  <a:lnTo>
                    <a:pt x="12296318" y="863282"/>
                  </a:lnTo>
                  <a:lnTo>
                    <a:pt x="12294451" y="861428"/>
                  </a:lnTo>
                  <a:lnTo>
                    <a:pt x="12293333" y="860958"/>
                  </a:lnTo>
                  <a:lnTo>
                    <a:pt x="12290704" y="860958"/>
                  </a:lnTo>
                  <a:lnTo>
                    <a:pt x="12289574" y="861428"/>
                  </a:lnTo>
                  <a:lnTo>
                    <a:pt x="12287720" y="863282"/>
                  </a:lnTo>
                  <a:lnTo>
                    <a:pt x="12287250" y="864412"/>
                  </a:lnTo>
                  <a:lnTo>
                    <a:pt x="12287250" y="867041"/>
                  </a:lnTo>
                  <a:lnTo>
                    <a:pt x="12287720" y="868159"/>
                  </a:lnTo>
                  <a:lnTo>
                    <a:pt x="12289574" y="870026"/>
                  </a:lnTo>
                  <a:lnTo>
                    <a:pt x="12290704" y="870483"/>
                  </a:lnTo>
                  <a:lnTo>
                    <a:pt x="12293333" y="870483"/>
                  </a:lnTo>
                  <a:lnTo>
                    <a:pt x="12294451" y="870026"/>
                  </a:lnTo>
                  <a:lnTo>
                    <a:pt x="12296318" y="868159"/>
                  </a:lnTo>
                  <a:lnTo>
                    <a:pt x="12296775" y="867041"/>
                  </a:lnTo>
                  <a:lnTo>
                    <a:pt x="12296775" y="864412"/>
                  </a:lnTo>
                  <a:close/>
                </a:path>
                <a:path w="14820900" h="2592704">
                  <a:moveTo>
                    <a:pt x="12296775" y="3454"/>
                  </a:moveTo>
                  <a:lnTo>
                    <a:pt x="12296318" y="2336"/>
                  </a:lnTo>
                  <a:lnTo>
                    <a:pt x="12294451" y="469"/>
                  </a:lnTo>
                  <a:lnTo>
                    <a:pt x="12293333" y="0"/>
                  </a:lnTo>
                  <a:lnTo>
                    <a:pt x="12290704" y="0"/>
                  </a:lnTo>
                  <a:lnTo>
                    <a:pt x="12289574" y="469"/>
                  </a:lnTo>
                  <a:lnTo>
                    <a:pt x="12287720" y="2336"/>
                  </a:lnTo>
                  <a:lnTo>
                    <a:pt x="12287250" y="3454"/>
                  </a:lnTo>
                  <a:lnTo>
                    <a:pt x="12287250" y="6083"/>
                  </a:lnTo>
                  <a:lnTo>
                    <a:pt x="12287720" y="7200"/>
                  </a:lnTo>
                  <a:lnTo>
                    <a:pt x="12289574" y="9067"/>
                  </a:lnTo>
                  <a:lnTo>
                    <a:pt x="12290704" y="9525"/>
                  </a:lnTo>
                  <a:lnTo>
                    <a:pt x="12293333" y="9525"/>
                  </a:lnTo>
                  <a:lnTo>
                    <a:pt x="12294451" y="9067"/>
                  </a:lnTo>
                  <a:lnTo>
                    <a:pt x="12296318" y="7200"/>
                  </a:lnTo>
                  <a:lnTo>
                    <a:pt x="12296775" y="6083"/>
                  </a:lnTo>
                  <a:lnTo>
                    <a:pt x="12296775" y="3454"/>
                  </a:lnTo>
                  <a:close/>
                </a:path>
                <a:path w="14820900" h="2592704">
                  <a:moveTo>
                    <a:pt x="12344400" y="2586317"/>
                  </a:moveTo>
                  <a:lnTo>
                    <a:pt x="12343943" y="2585199"/>
                  </a:lnTo>
                  <a:lnTo>
                    <a:pt x="12342076" y="2583332"/>
                  </a:lnTo>
                  <a:lnTo>
                    <a:pt x="12340958" y="2582862"/>
                  </a:lnTo>
                  <a:lnTo>
                    <a:pt x="12338329" y="2582862"/>
                  </a:lnTo>
                  <a:lnTo>
                    <a:pt x="12337199" y="2583332"/>
                  </a:lnTo>
                  <a:lnTo>
                    <a:pt x="12335345" y="2585199"/>
                  </a:lnTo>
                  <a:lnTo>
                    <a:pt x="12334875" y="2586317"/>
                  </a:lnTo>
                  <a:lnTo>
                    <a:pt x="12334875" y="2588945"/>
                  </a:lnTo>
                  <a:lnTo>
                    <a:pt x="12335345" y="2590063"/>
                  </a:lnTo>
                  <a:lnTo>
                    <a:pt x="12337199" y="2591930"/>
                  </a:lnTo>
                  <a:lnTo>
                    <a:pt x="12338329" y="2592387"/>
                  </a:lnTo>
                  <a:lnTo>
                    <a:pt x="12340958" y="2592387"/>
                  </a:lnTo>
                  <a:lnTo>
                    <a:pt x="12342076" y="2591930"/>
                  </a:lnTo>
                  <a:lnTo>
                    <a:pt x="12343943" y="2590063"/>
                  </a:lnTo>
                  <a:lnTo>
                    <a:pt x="12344400" y="2588945"/>
                  </a:lnTo>
                  <a:lnTo>
                    <a:pt x="12344400" y="2586317"/>
                  </a:lnTo>
                  <a:close/>
                </a:path>
                <a:path w="14820900" h="2592704">
                  <a:moveTo>
                    <a:pt x="12344400" y="1725358"/>
                  </a:moveTo>
                  <a:lnTo>
                    <a:pt x="12343943" y="1724240"/>
                  </a:lnTo>
                  <a:lnTo>
                    <a:pt x="12342076" y="1722374"/>
                  </a:lnTo>
                  <a:lnTo>
                    <a:pt x="12340958" y="1721916"/>
                  </a:lnTo>
                  <a:lnTo>
                    <a:pt x="12338329" y="1721916"/>
                  </a:lnTo>
                  <a:lnTo>
                    <a:pt x="12337199" y="1722374"/>
                  </a:lnTo>
                  <a:lnTo>
                    <a:pt x="12335345" y="1724240"/>
                  </a:lnTo>
                  <a:lnTo>
                    <a:pt x="12334875" y="1725358"/>
                  </a:lnTo>
                  <a:lnTo>
                    <a:pt x="12334875" y="1727987"/>
                  </a:lnTo>
                  <a:lnTo>
                    <a:pt x="12335345" y="1729117"/>
                  </a:lnTo>
                  <a:lnTo>
                    <a:pt x="12337199" y="1730971"/>
                  </a:lnTo>
                  <a:lnTo>
                    <a:pt x="12338329" y="1731441"/>
                  </a:lnTo>
                  <a:lnTo>
                    <a:pt x="12340958" y="1731441"/>
                  </a:lnTo>
                  <a:lnTo>
                    <a:pt x="12342076" y="1730971"/>
                  </a:lnTo>
                  <a:lnTo>
                    <a:pt x="12343943" y="1729117"/>
                  </a:lnTo>
                  <a:lnTo>
                    <a:pt x="12344400" y="1727987"/>
                  </a:lnTo>
                  <a:lnTo>
                    <a:pt x="12344400" y="1725358"/>
                  </a:lnTo>
                  <a:close/>
                </a:path>
                <a:path w="14820900" h="2592704">
                  <a:moveTo>
                    <a:pt x="12344400" y="864412"/>
                  </a:moveTo>
                  <a:lnTo>
                    <a:pt x="12343943" y="863282"/>
                  </a:lnTo>
                  <a:lnTo>
                    <a:pt x="12342076" y="861428"/>
                  </a:lnTo>
                  <a:lnTo>
                    <a:pt x="12340958" y="860958"/>
                  </a:lnTo>
                  <a:lnTo>
                    <a:pt x="12338329" y="860958"/>
                  </a:lnTo>
                  <a:lnTo>
                    <a:pt x="12337199" y="861428"/>
                  </a:lnTo>
                  <a:lnTo>
                    <a:pt x="12335345" y="863282"/>
                  </a:lnTo>
                  <a:lnTo>
                    <a:pt x="12334875" y="864412"/>
                  </a:lnTo>
                  <a:lnTo>
                    <a:pt x="12334875" y="867041"/>
                  </a:lnTo>
                  <a:lnTo>
                    <a:pt x="12335345" y="868159"/>
                  </a:lnTo>
                  <a:lnTo>
                    <a:pt x="12337199" y="870026"/>
                  </a:lnTo>
                  <a:lnTo>
                    <a:pt x="12338329" y="870483"/>
                  </a:lnTo>
                  <a:lnTo>
                    <a:pt x="12340958" y="870483"/>
                  </a:lnTo>
                  <a:lnTo>
                    <a:pt x="12342076" y="870026"/>
                  </a:lnTo>
                  <a:lnTo>
                    <a:pt x="12343943" y="868159"/>
                  </a:lnTo>
                  <a:lnTo>
                    <a:pt x="12344400" y="867041"/>
                  </a:lnTo>
                  <a:lnTo>
                    <a:pt x="12344400" y="864412"/>
                  </a:lnTo>
                  <a:close/>
                </a:path>
                <a:path w="14820900" h="2592704">
                  <a:moveTo>
                    <a:pt x="12344400" y="3454"/>
                  </a:moveTo>
                  <a:lnTo>
                    <a:pt x="12343943" y="2336"/>
                  </a:lnTo>
                  <a:lnTo>
                    <a:pt x="12342076" y="469"/>
                  </a:lnTo>
                  <a:lnTo>
                    <a:pt x="12340958" y="0"/>
                  </a:lnTo>
                  <a:lnTo>
                    <a:pt x="12338329" y="0"/>
                  </a:lnTo>
                  <a:lnTo>
                    <a:pt x="12337199" y="469"/>
                  </a:lnTo>
                  <a:lnTo>
                    <a:pt x="12335345" y="2336"/>
                  </a:lnTo>
                  <a:lnTo>
                    <a:pt x="12334875" y="3454"/>
                  </a:lnTo>
                  <a:lnTo>
                    <a:pt x="12334875" y="6083"/>
                  </a:lnTo>
                  <a:lnTo>
                    <a:pt x="12335345" y="7200"/>
                  </a:lnTo>
                  <a:lnTo>
                    <a:pt x="12337199" y="9067"/>
                  </a:lnTo>
                  <a:lnTo>
                    <a:pt x="12338329" y="9525"/>
                  </a:lnTo>
                  <a:lnTo>
                    <a:pt x="12340958" y="9525"/>
                  </a:lnTo>
                  <a:lnTo>
                    <a:pt x="12342076" y="9067"/>
                  </a:lnTo>
                  <a:lnTo>
                    <a:pt x="12343943" y="7200"/>
                  </a:lnTo>
                  <a:lnTo>
                    <a:pt x="12344400" y="6083"/>
                  </a:lnTo>
                  <a:lnTo>
                    <a:pt x="12344400" y="3454"/>
                  </a:lnTo>
                  <a:close/>
                </a:path>
                <a:path w="14820900" h="2592704">
                  <a:moveTo>
                    <a:pt x="12392025" y="2586317"/>
                  </a:moveTo>
                  <a:lnTo>
                    <a:pt x="12391568" y="2585199"/>
                  </a:lnTo>
                  <a:lnTo>
                    <a:pt x="12389701" y="2583332"/>
                  </a:lnTo>
                  <a:lnTo>
                    <a:pt x="12388583" y="2582862"/>
                  </a:lnTo>
                  <a:lnTo>
                    <a:pt x="12385954" y="2582862"/>
                  </a:lnTo>
                  <a:lnTo>
                    <a:pt x="12384824" y="2583332"/>
                  </a:lnTo>
                  <a:lnTo>
                    <a:pt x="12382970" y="2585199"/>
                  </a:lnTo>
                  <a:lnTo>
                    <a:pt x="12382500" y="2586317"/>
                  </a:lnTo>
                  <a:lnTo>
                    <a:pt x="12382500" y="2588945"/>
                  </a:lnTo>
                  <a:lnTo>
                    <a:pt x="12382970" y="2590063"/>
                  </a:lnTo>
                  <a:lnTo>
                    <a:pt x="12384824" y="2591930"/>
                  </a:lnTo>
                  <a:lnTo>
                    <a:pt x="12385954" y="2592387"/>
                  </a:lnTo>
                  <a:lnTo>
                    <a:pt x="12388583" y="2592387"/>
                  </a:lnTo>
                  <a:lnTo>
                    <a:pt x="12389701" y="2591930"/>
                  </a:lnTo>
                  <a:lnTo>
                    <a:pt x="12391568" y="2590063"/>
                  </a:lnTo>
                  <a:lnTo>
                    <a:pt x="12392025" y="2588945"/>
                  </a:lnTo>
                  <a:lnTo>
                    <a:pt x="12392025" y="2586317"/>
                  </a:lnTo>
                  <a:close/>
                </a:path>
                <a:path w="14820900" h="2592704">
                  <a:moveTo>
                    <a:pt x="12392025" y="1725358"/>
                  </a:moveTo>
                  <a:lnTo>
                    <a:pt x="12391568" y="1724240"/>
                  </a:lnTo>
                  <a:lnTo>
                    <a:pt x="12389701" y="1722374"/>
                  </a:lnTo>
                  <a:lnTo>
                    <a:pt x="12388583" y="1721916"/>
                  </a:lnTo>
                  <a:lnTo>
                    <a:pt x="12385954" y="1721916"/>
                  </a:lnTo>
                  <a:lnTo>
                    <a:pt x="12384824" y="1722374"/>
                  </a:lnTo>
                  <a:lnTo>
                    <a:pt x="12382970" y="1724240"/>
                  </a:lnTo>
                  <a:lnTo>
                    <a:pt x="12382500" y="1725358"/>
                  </a:lnTo>
                  <a:lnTo>
                    <a:pt x="12382500" y="1727987"/>
                  </a:lnTo>
                  <a:lnTo>
                    <a:pt x="12382970" y="1729117"/>
                  </a:lnTo>
                  <a:lnTo>
                    <a:pt x="12384824" y="1730971"/>
                  </a:lnTo>
                  <a:lnTo>
                    <a:pt x="12385954" y="1731441"/>
                  </a:lnTo>
                  <a:lnTo>
                    <a:pt x="12388583" y="1731441"/>
                  </a:lnTo>
                  <a:lnTo>
                    <a:pt x="12389701" y="1730971"/>
                  </a:lnTo>
                  <a:lnTo>
                    <a:pt x="12391568" y="1729117"/>
                  </a:lnTo>
                  <a:lnTo>
                    <a:pt x="12392025" y="1727987"/>
                  </a:lnTo>
                  <a:lnTo>
                    <a:pt x="12392025" y="1725358"/>
                  </a:lnTo>
                  <a:close/>
                </a:path>
                <a:path w="14820900" h="2592704">
                  <a:moveTo>
                    <a:pt x="12392025" y="864412"/>
                  </a:moveTo>
                  <a:lnTo>
                    <a:pt x="12391568" y="863282"/>
                  </a:lnTo>
                  <a:lnTo>
                    <a:pt x="12389701" y="861428"/>
                  </a:lnTo>
                  <a:lnTo>
                    <a:pt x="12388583" y="860958"/>
                  </a:lnTo>
                  <a:lnTo>
                    <a:pt x="12385954" y="860958"/>
                  </a:lnTo>
                  <a:lnTo>
                    <a:pt x="12384824" y="861428"/>
                  </a:lnTo>
                  <a:lnTo>
                    <a:pt x="12382970" y="863282"/>
                  </a:lnTo>
                  <a:lnTo>
                    <a:pt x="12382500" y="864412"/>
                  </a:lnTo>
                  <a:lnTo>
                    <a:pt x="12382500" y="867041"/>
                  </a:lnTo>
                  <a:lnTo>
                    <a:pt x="12382970" y="868159"/>
                  </a:lnTo>
                  <a:lnTo>
                    <a:pt x="12384824" y="870026"/>
                  </a:lnTo>
                  <a:lnTo>
                    <a:pt x="12385954" y="870483"/>
                  </a:lnTo>
                  <a:lnTo>
                    <a:pt x="12388583" y="870483"/>
                  </a:lnTo>
                  <a:lnTo>
                    <a:pt x="12389701" y="870026"/>
                  </a:lnTo>
                  <a:lnTo>
                    <a:pt x="12391568" y="868159"/>
                  </a:lnTo>
                  <a:lnTo>
                    <a:pt x="12392025" y="867041"/>
                  </a:lnTo>
                  <a:lnTo>
                    <a:pt x="12392025" y="864412"/>
                  </a:lnTo>
                  <a:close/>
                </a:path>
                <a:path w="14820900" h="2592704">
                  <a:moveTo>
                    <a:pt x="12392025" y="3454"/>
                  </a:moveTo>
                  <a:lnTo>
                    <a:pt x="12391568" y="2336"/>
                  </a:lnTo>
                  <a:lnTo>
                    <a:pt x="12389701" y="469"/>
                  </a:lnTo>
                  <a:lnTo>
                    <a:pt x="12388583" y="0"/>
                  </a:lnTo>
                  <a:lnTo>
                    <a:pt x="12385954" y="0"/>
                  </a:lnTo>
                  <a:lnTo>
                    <a:pt x="12384824" y="469"/>
                  </a:lnTo>
                  <a:lnTo>
                    <a:pt x="12382970" y="2336"/>
                  </a:lnTo>
                  <a:lnTo>
                    <a:pt x="12382500" y="3454"/>
                  </a:lnTo>
                  <a:lnTo>
                    <a:pt x="12382500" y="6083"/>
                  </a:lnTo>
                  <a:lnTo>
                    <a:pt x="12382970" y="7200"/>
                  </a:lnTo>
                  <a:lnTo>
                    <a:pt x="12384824" y="9067"/>
                  </a:lnTo>
                  <a:lnTo>
                    <a:pt x="12385954" y="9525"/>
                  </a:lnTo>
                  <a:lnTo>
                    <a:pt x="12388583" y="9525"/>
                  </a:lnTo>
                  <a:lnTo>
                    <a:pt x="12389701" y="9067"/>
                  </a:lnTo>
                  <a:lnTo>
                    <a:pt x="12391568" y="7200"/>
                  </a:lnTo>
                  <a:lnTo>
                    <a:pt x="12392025" y="6083"/>
                  </a:lnTo>
                  <a:lnTo>
                    <a:pt x="12392025" y="3454"/>
                  </a:lnTo>
                  <a:close/>
                </a:path>
                <a:path w="14820900" h="2592704">
                  <a:moveTo>
                    <a:pt x="12439650" y="2586317"/>
                  </a:moveTo>
                  <a:lnTo>
                    <a:pt x="12439193" y="2585199"/>
                  </a:lnTo>
                  <a:lnTo>
                    <a:pt x="12437326" y="2583332"/>
                  </a:lnTo>
                  <a:lnTo>
                    <a:pt x="12436208" y="2582862"/>
                  </a:lnTo>
                  <a:lnTo>
                    <a:pt x="12433579" y="2582862"/>
                  </a:lnTo>
                  <a:lnTo>
                    <a:pt x="12432449" y="2583332"/>
                  </a:lnTo>
                  <a:lnTo>
                    <a:pt x="12430595" y="2585199"/>
                  </a:lnTo>
                  <a:lnTo>
                    <a:pt x="12430125" y="2586317"/>
                  </a:lnTo>
                  <a:lnTo>
                    <a:pt x="12430125" y="2588945"/>
                  </a:lnTo>
                  <a:lnTo>
                    <a:pt x="12430595" y="2590063"/>
                  </a:lnTo>
                  <a:lnTo>
                    <a:pt x="12432449" y="2591930"/>
                  </a:lnTo>
                  <a:lnTo>
                    <a:pt x="12433579" y="2592387"/>
                  </a:lnTo>
                  <a:lnTo>
                    <a:pt x="12436208" y="2592387"/>
                  </a:lnTo>
                  <a:lnTo>
                    <a:pt x="12437326" y="2591930"/>
                  </a:lnTo>
                  <a:lnTo>
                    <a:pt x="12439193" y="2590063"/>
                  </a:lnTo>
                  <a:lnTo>
                    <a:pt x="12439650" y="2588945"/>
                  </a:lnTo>
                  <a:lnTo>
                    <a:pt x="12439650" y="2586317"/>
                  </a:lnTo>
                  <a:close/>
                </a:path>
                <a:path w="14820900" h="2592704">
                  <a:moveTo>
                    <a:pt x="12439650" y="1725358"/>
                  </a:moveTo>
                  <a:lnTo>
                    <a:pt x="12439193" y="1724240"/>
                  </a:lnTo>
                  <a:lnTo>
                    <a:pt x="12437326" y="1722374"/>
                  </a:lnTo>
                  <a:lnTo>
                    <a:pt x="12436208" y="1721916"/>
                  </a:lnTo>
                  <a:lnTo>
                    <a:pt x="12433579" y="1721916"/>
                  </a:lnTo>
                  <a:lnTo>
                    <a:pt x="12432449" y="1722374"/>
                  </a:lnTo>
                  <a:lnTo>
                    <a:pt x="12430595" y="1724240"/>
                  </a:lnTo>
                  <a:lnTo>
                    <a:pt x="12430125" y="1725358"/>
                  </a:lnTo>
                  <a:lnTo>
                    <a:pt x="12430125" y="1727987"/>
                  </a:lnTo>
                  <a:lnTo>
                    <a:pt x="12430595" y="1729117"/>
                  </a:lnTo>
                  <a:lnTo>
                    <a:pt x="12432449" y="1730971"/>
                  </a:lnTo>
                  <a:lnTo>
                    <a:pt x="12433579" y="1731441"/>
                  </a:lnTo>
                  <a:lnTo>
                    <a:pt x="12436208" y="1731441"/>
                  </a:lnTo>
                  <a:lnTo>
                    <a:pt x="12437326" y="1730971"/>
                  </a:lnTo>
                  <a:lnTo>
                    <a:pt x="12439193" y="1729117"/>
                  </a:lnTo>
                  <a:lnTo>
                    <a:pt x="12439650" y="1727987"/>
                  </a:lnTo>
                  <a:lnTo>
                    <a:pt x="12439650" y="1725358"/>
                  </a:lnTo>
                  <a:close/>
                </a:path>
                <a:path w="14820900" h="2592704">
                  <a:moveTo>
                    <a:pt x="12439650" y="864412"/>
                  </a:moveTo>
                  <a:lnTo>
                    <a:pt x="12439193" y="863282"/>
                  </a:lnTo>
                  <a:lnTo>
                    <a:pt x="12437326" y="861428"/>
                  </a:lnTo>
                  <a:lnTo>
                    <a:pt x="12436208" y="860958"/>
                  </a:lnTo>
                  <a:lnTo>
                    <a:pt x="12433579" y="860958"/>
                  </a:lnTo>
                  <a:lnTo>
                    <a:pt x="12432449" y="861428"/>
                  </a:lnTo>
                  <a:lnTo>
                    <a:pt x="12430595" y="863282"/>
                  </a:lnTo>
                  <a:lnTo>
                    <a:pt x="12430125" y="864412"/>
                  </a:lnTo>
                  <a:lnTo>
                    <a:pt x="12430125" y="867041"/>
                  </a:lnTo>
                  <a:lnTo>
                    <a:pt x="12430595" y="868159"/>
                  </a:lnTo>
                  <a:lnTo>
                    <a:pt x="12432449" y="870026"/>
                  </a:lnTo>
                  <a:lnTo>
                    <a:pt x="12433579" y="870483"/>
                  </a:lnTo>
                  <a:lnTo>
                    <a:pt x="12436208" y="870483"/>
                  </a:lnTo>
                  <a:lnTo>
                    <a:pt x="12437326" y="870026"/>
                  </a:lnTo>
                  <a:lnTo>
                    <a:pt x="12439193" y="868159"/>
                  </a:lnTo>
                  <a:lnTo>
                    <a:pt x="12439650" y="867041"/>
                  </a:lnTo>
                  <a:lnTo>
                    <a:pt x="12439650" y="864412"/>
                  </a:lnTo>
                  <a:close/>
                </a:path>
                <a:path w="14820900" h="2592704">
                  <a:moveTo>
                    <a:pt x="12439650" y="3454"/>
                  </a:moveTo>
                  <a:lnTo>
                    <a:pt x="12439193" y="2336"/>
                  </a:lnTo>
                  <a:lnTo>
                    <a:pt x="12437326" y="469"/>
                  </a:lnTo>
                  <a:lnTo>
                    <a:pt x="12436208" y="0"/>
                  </a:lnTo>
                  <a:lnTo>
                    <a:pt x="12433579" y="0"/>
                  </a:lnTo>
                  <a:lnTo>
                    <a:pt x="12432449" y="469"/>
                  </a:lnTo>
                  <a:lnTo>
                    <a:pt x="12430595" y="2336"/>
                  </a:lnTo>
                  <a:lnTo>
                    <a:pt x="12430125" y="3454"/>
                  </a:lnTo>
                  <a:lnTo>
                    <a:pt x="12430125" y="6083"/>
                  </a:lnTo>
                  <a:lnTo>
                    <a:pt x="12430595" y="7200"/>
                  </a:lnTo>
                  <a:lnTo>
                    <a:pt x="12432449" y="9067"/>
                  </a:lnTo>
                  <a:lnTo>
                    <a:pt x="12433579" y="9525"/>
                  </a:lnTo>
                  <a:lnTo>
                    <a:pt x="12436208" y="9525"/>
                  </a:lnTo>
                  <a:lnTo>
                    <a:pt x="12437326" y="9067"/>
                  </a:lnTo>
                  <a:lnTo>
                    <a:pt x="12439193" y="7200"/>
                  </a:lnTo>
                  <a:lnTo>
                    <a:pt x="12439650" y="6083"/>
                  </a:lnTo>
                  <a:lnTo>
                    <a:pt x="12439650" y="3454"/>
                  </a:lnTo>
                  <a:close/>
                </a:path>
                <a:path w="14820900" h="2592704">
                  <a:moveTo>
                    <a:pt x="12487275" y="2586317"/>
                  </a:moveTo>
                  <a:lnTo>
                    <a:pt x="12486818" y="2585199"/>
                  </a:lnTo>
                  <a:lnTo>
                    <a:pt x="12484951" y="2583332"/>
                  </a:lnTo>
                  <a:lnTo>
                    <a:pt x="12483833" y="2582862"/>
                  </a:lnTo>
                  <a:lnTo>
                    <a:pt x="12481204" y="2582862"/>
                  </a:lnTo>
                  <a:lnTo>
                    <a:pt x="12480074" y="2583332"/>
                  </a:lnTo>
                  <a:lnTo>
                    <a:pt x="12478220" y="2585199"/>
                  </a:lnTo>
                  <a:lnTo>
                    <a:pt x="12477750" y="2586317"/>
                  </a:lnTo>
                  <a:lnTo>
                    <a:pt x="12477750" y="2588945"/>
                  </a:lnTo>
                  <a:lnTo>
                    <a:pt x="12478220" y="2590063"/>
                  </a:lnTo>
                  <a:lnTo>
                    <a:pt x="12480074" y="2591930"/>
                  </a:lnTo>
                  <a:lnTo>
                    <a:pt x="12481204" y="2592387"/>
                  </a:lnTo>
                  <a:lnTo>
                    <a:pt x="12483833" y="2592387"/>
                  </a:lnTo>
                  <a:lnTo>
                    <a:pt x="12484951" y="2591930"/>
                  </a:lnTo>
                  <a:lnTo>
                    <a:pt x="12486818" y="2590063"/>
                  </a:lnTo>
                  <a:lnTo>
                    <a:pt x="12487275" y="2588945"/>
                  </a:lnTo>
                  <a:lnTo>
                    <a:pt x="12487275" y="2586317"/>
                  </a:lnTo>
                  <a:close/>
                </a:path>
                <a:path w="14820900" h="2592704">
                  <a:moveTo>
                    <a:pt x="12487275" y="1725358"/>
                  </a:moveTo>
                  <a:lnTo>
                    <a:pt x="12486818" y="1724240"/>
                  </a:lnTo>
                  <a:lnTo>
                    <a:pt x="12484951" y="1722374"/>
                  </a:lnTo>
                  <a:lnTo>
                    <a:pt x="12483833" y="1721916"/>
                  </a:lnTo>
                  <a:lnTo>
                    <a:pt x="12481204" y="1721916"/>
                  </a:lnTo>
                  <a:lnTo>
                    <a:pt x="12480074" y="1722374"/>
                  </a:lnTo>
                  <a:lnTo>
                    <a:pt x="12478220" y="1724240"/>
                  </a:lnTo>
                  <a:lnTo>
                    <a:pt x="12477750" y="1725358"/>
                  </a:lnTo>
                  <a:lnTo>
                    <a:pt x="12477750" y="1727987"/>
                  </a:lnTo>
                  <a:lnTo>
                    <a:pt x="12478220" y="1729117"/>
                  </a:lnTo>
                  <a:lnTo>
                    <a:pt x="12480074" y="1730971"/>
                  </a:lnTo>
                  <a:lnTo>
                    <a:pt x="12481204" y="1731441"/>
                  </a:lnTo>
                  <a:lnTo>
                    <a:pt x="12483833" y="1731441"/>
                  </a:lnTo>
                  <a:lnTo>
                    <a:pt x="12484951" y="1730971"/>
                  </a:lnTo>
                  <a:lnTo>
                    <a:pt x="12486818" y="1729117"/>
                  </a:lnTo>
                  <a:lnTo>
                    <a:pt x="12487275" y="1727987"/>
                  </a:lnTo>
                  <a:lnTo>
                    <a:pt x="12487275" y="1725358"/>
                  </a:lnTo>
                  <a:close/>
                </a:path>
                <a:path w="14820900" h="2592704">
                  <a:moveTo>
                    <a:pt x="12487275" y="864412"/>
                  </a:moveTo>
                  <a:lnTo>
                    <a:pt x="12486818" y="863282"/>
                  </a:lnTo>
                  <a:lnTo>
                    <a:pt x="12484951" y="861428"/>
                  </a:lnTo>
                  <a:lnTo>
                    <a:pt x="12483833" y="860958"/>
                  </a:lnTo>
                  <a:lnTo>
                    <a:pt x="12481204" y="860958"/>
                  </a:lnTo>
                  <a:lnTo>
                    <a:pt x="12480074" y="861428"/>
                  </a:lnTo>
                  <a:lnTo>
                    <a:pt x="12478220" y="863282"/>
                  </a:lnTo>
                  <a:lnTo>
                    <a:pt x="12477750" y="864412"/>
                  </a:lnTo>
                  <a:lnTo>
                    <a:pt x="12477750" y="867041"/>
                  </a:lnTo>
                  <a:lnTo>
                    <a:pt x="12478220" y="868159"/>
                  </a:lnTo>
                  <a:lnTo>
                    <a:pt x="12480074" y="870026"/>
                  </a:lnTo>
                  <a:lnTo>
                    <a:pt x="12481204" y="870483"/>
                  </a:lnTo>
                  <a:lnTo>
                    <a:pt x="12483833" y="870483"/>
                  </a:lnTo>
                  <a:lnTo>
                    <a:pt x="12484951" y="870026"/>
                  </a:lnTo>
                  <a:lnTo>
                    <a:pt x="12486818" y="868159"/>
                  </a:lnTo>
                  <a:lnTo>
                    <a:pt x="12487275" y="867041"/>
                  </a:lnTo>
                  <a:lnTo>
                    <a:pt x="12487275" y="864412"/>
                  </a:lnTo>
                  <a:close/>
                </a:path>
                <a:path w="14820900" h="2592704">
                  <a:moveTo>
                    <a:pt x="12487275" y="3454"/>
                  </a:moveTo>
                  <a:lnTo>
                    <a:pt x="12486818" y="2336"/>
                  </a:lnTo>
                  <a:lnTo>
                    <a:pt x="12484951" y="469"/>
                  </a:lnTo>
                  <a:lnTo>
                    <a:pt x="12483833" y="0"/>
                  </a:lnTo>
                  <a:lnTo>
                    <a:pt x="12481204" y="0"/>
                  </a:lnTo>
                  <a:lnTo>
                    <a:pt x="12480074" y="469"/>
                  </a:lnTo>
                  <a:lnTo>
                    <a:pt x="12478220" y="2336"/>
                  </a:lnTo>
                  <a:lnTo>
                    <a:pt x="12477750" y="3454"/>
                  </a:lnTo>
                  <a:lnTo>
                    <a:pt x="12477750" y="6083"/>
                  </a:lnTo>
                  <a:lnTo>
                    <a:pt x="12478220" y="7200"/>
                  </a:lnTo>
                  <a:lnTo>
                    <a:pt x="12480074" y="9067"/>
                  </a:lnTo>
                  <a:lnTo>
                    <a:pt x="12481204" y="9525"/>
                  </a:lnTo>
                  <a:lnTo>
                    <a:pt x="12483833" y="9525"/>
                  </a:lnTo>
                  <a:lnTo>
                    <a:pt x="12484951" y="9067"/>
                  </a:lnTo>
                  <a:lnTo>
                    <a:pt x="12486818" y="7200"/>
                  </a:lnTo>
                  <a:lnTo>
                    <a:pt x="12487275" y="6083"/>
                  </a:lnTo>
                  <a:lnTo>
                    <a:pt x="12487275" y="3454"/>
                  </a:lnTo>
                  <a:close/>
                </a:path>
                <a:path w="14820900" h="2592704">
                  <a:moveTo>
                    <a:pt x="12534900" y="2586317"/>
                  </a:moveTo>
                  <a:lnTo>
                    <a:pt x="12534443" y="2585199"/>
                  </a:lnTo>
                  <a:lnTo>
                    <a:pt x="12532576" y="2583332"/>
                  </a:lnTo>
                  <a:lnTo>
                    <a:pt x="12531458" y="2582862"/>
                  </a:lnTo>
                  <a:lnTo>
                    <a:pt x="12528829" y="2582862"/>
                  </a:lnTo>
                  <a:lnTo>
                    <a:pt x="12527699" y="2583332"/>
                  </a:lnTo>
                  <a:lnTo>
                    <a:pt x="12525845" y="2585199"/>
                  </a:lnTo>
                  <a:lnTo>
                    <a:pt x="12525375" y="2586317"/>
                  </a:lnTo>
                  <a:lnTo>
                    <a:pt x="12525375" y="2588945"/>
                  </a:lnTo>
                  <a:lnTo>
                    <a:pt x="12525845" y="2590063"/>
                  </a:lnTo>
                  <a:lnTo>
                    <a:pt x="12527699" y="2591930"/>
                  </a:lnTo>
                  <a:lnTo>
                    <a:pt x="12528829" y="2592387"/>
                  </a:lnTo>
                  <a:lnTo>
                    <a:pt x="12531458" y="2592387"/>
                  </a:lnTo>
                  <a:lnTo>
                    <a:pt x="12532576" y="2591930"/>
                  </a:lnTo>
                  <a:lnTo>
                    <a:pt x="12534443" y="2590063"/>
                  </a:lnTo>
                  <a:lnTo>
                    <a:pt x="12534900" y="2588945"/>
                  </a:lnTo>
                  <a:lnTo>
                    <a:pt x="12534900" y="2586317"/>
                  </a:lnTo>
                  <a:close/>
                </a:path>
                <a:path w="14820900" h="2592704">
                  <a:moveTo>
                    <a:pt x="12534900" y="1725358"/>
                  </a:moveTo>
                  <a:lnTo>
                    <a:pt x="12534443" y="1724240"/>
                  </a:lnTo>
                  <a:lnTo>
                    <a:pt x="12532576" y="1722374"/>
                  </a:lnTo>
                  <a:lnTo>
                    <a:pt x="12531458" y="1721916"/>
                  </a:lnTo>
                  <a:lnTo>
                    <a:pt x="12528829" y="1721916"/>
                  </a:lnTo>
                  <a:lnTo>
                    <a:pt x="12527699" y="1722374"/>
                  </a:lnTo>
                  <a:lnTo>
                    <a:pt x="12525845" y="1724240"/>
                  </a:lnTo>
                  <a:lnTo>
                    <a:pt x="12525375" y="1725358"/>
                  </a:lnTo>
                  <a:lnTo>
                    <a:pt x="12525375" y="1727987"/>
                  </a:lnTo>
                  <a:lnTo>
                    <a:pt x="12525845" y="1729117"/>
                  </a:lnTo>
                  <a:lnTo>
                    <a:pt x="12527699" y="1730971"/>
                  </a:lnTo>
                  <a:lnTo>
                    <a:pt x="12528829" y="1731441"/>
                  </a:lnTo>
                  <a:lnTo>
                    <a:pt x="12531458" y="1731441"/>
                  </a:lnTo>
                  <a:lnTo>
                    <a:pt x="12532576" y="1730971"/>
                  </a:lnTo>
                  <a:lnTo>
                    <a:pt x="12534443" y="1729117"/>
                  </a:lnTo>
                  <a:lnTo>
                    <a:pt x="12534900" y="1727987"/>
                  </a:lnTo>
                  <a:lnTo>
                    <a:pt x="12534900" y="1725358"/>
                  </a:lnTo>
                  <a:close/>
                </a:path>
                <a:path w="14820900" h="2592704">
                  <a:moveTo>
                    <a:pt x="12534900" y="864412"/>
                  </a:moveTo>
                  <a:lnTo>
                    <a:pt x="12534443" y="863282"/>
                  </a:lnTo>
                  <a:lnTo>
                    <a:pt x="12532576" y="861428"/>
                  </a:lnTo>
                  <a:lnTo>
                    <a:pt x="12531458" y="860958"/>
                  </a:lnTo>
                  <a:lnTo>
                    <a:pt x="12528829" y="860958"/>
                  </a:lnTo>
                  <a:lnTo>
                    <a:pt x="12527699" y="861428"/>
                  </a:lnTo>
                  <a:lnTo>
                    <a:pt x="12525845" y="863282"/>
                  </a:lnTo>
                  <a:lnTo>
                    <a:pt x="12525375" y="864412"/>
                  </a:lnTo>
                  <a:lnTo>
                    <a:pt x="12525375" y="867041"/>
                  </a:lnTo>
                  <a:lnTo>
                    <a:pt x="12525845" y="868159"/>
                  </a:lnTo>
                  <a:lnTo>
                    <a:pt x="12527699" y="870026"/>
                  </a:lnTo>
                  <a:lnTo>
                    <a:pt x="12528829" y="870483"/>
                  </a:lnTo>
                  <a:lnTo>
                    <a:pt x="12531458" y="870483"/>
                  </a:lnTo>
                  <a:lnTo>
                    <a:pt x="12532576" y="870026"/>
                  </a:lnTo>
                  <a:lnTo>
                    <a:pt x="12534443" y="868159"/>
                  </a:lnTo>
                  <a:lnTo>
                    <a:pt x="12534900" y="867041"/>
                  </a:lnTo>
                  <a:lnTo>
                    <a:pt x="12534900" y="864412"/>
                  </a:lnTo>
                  <a:close/>
                </a:path>
                <a:path w="14820900" h="2592704">
                  <a:moveTo>
                    <a:pt x="12534900" y="3454"/>
                  </a:moveTo>
                  <a:lnTo>
                    <a:pt x="12534443" y="2336"/>
                  </a:lnTo>
                  <a:lnTo>
                    <a:pt x="12532576" y="469"/>
                  </a:lnTo>
                  <a:lnTo>
                    <a:pt x="12531458" y="0"/>
                  </a:lnTo>
                  <a:lnTo>
                    <a:pt x="12528829" y="0"/>
                  </a:lnTo>
                  <a:lnTo>
                    <a:pt x="12527699" y="469"/>
                  </a:lnTo>
                  <a:lnTo>
                    <a:pt x="12525845" y="2336"/>
                  </a:lnTo>
                  <a:lnTo>
                    <a:pt x="12525375" y="3454"/>
                  </a:lnTo>
                  <a:lnTo>
                    <a:pt x="12525375" y="6083"/>
                  </a:lnTo>
                  <a:lnTo>
                    <a:pt x="12525845" y="7200"/>
                  </a:lnTo>
                  <a:lnTo>
                    <a:pt x="12527699" y="9067"/>
                  </a:lnTo>
                  <a:lnTo>
                    <a:pt x="12528829" y="9525"/>
                  </a:lnTo>
                  <a:lnTo>
                    <a:pt x="12531458" y="9525"/>
                  </a:lnTo>
                  <a:lnTo>
                    <a:pt x="12532576" y="9067"/>
                  </a:lnTo>
                  <a:lnTo>
                    <a:pt x="12534443" y="7200"/>
                  </a:lnTo>
                  <a:lnTo>
                    <a:pt x="12534900" y="6083"/>
                  </a:lnTo>
                  <a:lnTo>
                    <a:pt x="12534900" y="3454"/>
                  </a:lnTo>
                  <a:close/>
                </a:path>
                <a:path w="14820900" h="2592704">
                  <a:moveTo>
                    <a:pt x="12582525" y="2586317"/>
                  </a:moveTo>
                  <a:lnTo>
                    <a:pt x="12582068" y="2585199"/>
                  </a:lnTo>
                  <a:lnTo>
                    <a:pt x="12580201" y="2583332"/>
                  </a:lnTo>
                  <a:lnTo>
                    <a:pt x="12579083" y="2582862"/>
                  </a:lnTo>
                  <a:lnTo>
                    <a:pt x="12576454" y="2582862"/>
                  </a:lnTo>
                  <a:lnTo>
                    <a:pt x="12575324" y="2583332"/>
                  </a:lnTo>
                  <a:lnTo>
                    <a:pt x="12573470" y="2585199"/>
                  </a:lnTo>
                  <a:lnTo>
                    <a:pt x="12573000" y="2586317"/>
                  </a:lnTo>
                  <a:lnTo>
                    <a:pt x="12573000" y="2588945"/>
                  </a:lnTo>
                  <a:lnTo>
                    <a:pt x="12573470" y="2590063"/>
                  </a:lnTo>
                  <a:lnTo>
                    <a:pt x="12575324" y="2591930"/>
                  </a:lnTo>
                  <a:lnTo>
                    <a:pt x="12576454" y="2592387"/>
                  </a:lnTo>
                  <a:lnTo>
                    <a:pt x="12579083" y="2592387"/>
                  </a:lnTo>
                  <a:lnTo>
                    <a:pt x="12580201" y="2591930"/>
                  </a:lnTo>
                  <a:lnTo>
                    <a:pt x="12582068" y="2590063"/>
                  </a:lnTo>
                  <a:lnTo>
                    <a:pt x="12582525" y="2588945"/>
                  </a:lnTo>
                  <a:lnTo>
                    <a:pt x="12582525" y="2586317"/>
                  </a:lnTo>
                  <a:close/>
                </a:path>
                <a:path w="14820900" h="2592704">
                  <a:moveTo>
                    <a:pt x="12582525" y="1725358"/>
                  </a:moveTo>
                  <a:lnTo>
                    <a:pt x="12582068" y="1724240"/>
                  </a:lnTo>
                  <a:lnTo>
                    <a:pt x="12580201" y="1722374"/>
                  </a:lnTo>
                  <a:lnTo>
                    <a:pt x="12579083" y="1721916"/>
                  </a:lnTo>
                  <a:lnTo>
                    <a:pt x="12576454" y="1721916"/>
                  </a:lnTo>
                  <a:lnTo>
                    <a:pt x="12575324" y="1722374"/>
                  </a:lnTo>
                  <a:lnTo>
                    <a:pt x="12573470" y="1724240"/>
                  </a:lnTo>
                  <a:lnTo>
                    <a:pt x="12573000" y="1725358"/>
                  </a:lnTo>
                  <a:lnTo>
                    <a:pt x="12573000" y="1727987"/>
                  </a:lnTo>
                  <a:lnTo>
                    <a:pt x="12573470" y="1729117"/>
                  </a:lnTo>
                  <a:lnTo>
                    <a:pt x="12575324" y="1730971"/>
                  </a:lnTo>
                  <a:lnTo>
                    <a:pt x="12576454" y="1731441"/>
                  </a:lnTo>
                  <a:lnTo>
                    <a:pt x="12579083" y="1731441"/>
                  </a:lnTo>
                  <a:lnTo>
                    <a:pt x="12580201" y="1730971"/>
                  </a:lnTo>
                  <a:lnTo>
                    <a:pt x="12582068" y="1729117"/>
                  </a:lnTo>
                  <a:lnTo>
                    <a:pt x="12582525" y="1727987"/>
                  </a:lnTo>
                  <a:lnTo>
                    <a:pt x="12582525" y="1725358"/>
                  </a:lnTo>
                  <a:close/>
                </a:path>
                <a:path w="14820900" h="2592704">
                  <a:moveTo>
                    <a:pt x="12582525" y="864412"/>
                  </a:moveTo>
                  <a:lnTo>
                    <a:pt x="12582068" y="863282"/>
                  </a:lnTo>
                  <a:lnTo>
                    <a:pt x="12580201" y="861428"/>
                  </a:lnTo>
                  <a:lnTo>
                    <a:pt x="12579083" y="860958"/>
                  </a:lnTo>
                  <a:lnTo>
                    <a:pt x="12576454" y="860958"/>
                  </a:lnTo>
                  <a:lnTo>
                    <a:pt x="12575324" y="861428"/>
                  </a:lnTo>
                  <a:lnTo>
                    <a:pt x="12573470" y="863282"/>
                  </a:lnTo>
                  <a:lnTo>
                    <a:pt x="12573000" y="864412"/>
                  </a:lnTo>
                  <a:lnTo>
                    <a:pt x="12573000" y="867041"/>
                  </a:lnTo>
                  <a:lnTo>
                    <a:pt x="12573470" y="868159"/>
                  </a:lnTo>
                  <a:lnTo>
                    <a:pt x="12575324" y="870026"/>
                  </a:lnTo>
                  <a:lnTo>
                    <a:pt x="12576454" y="870483"/>
                  </a:lnTo>
                  <a:lnTo>
                    <a:pt x="12579083" y="870483"/>
                  </a:lnTo>
                  <a:lnTo>
                    <a:pt x="12580201" y="870026"/>
                  </a:lnTo>
                  <a:lnTo>
                    <a:pt x="12582068" y="868159"/>
                  </a:lnTo>
                  <a:lnTo>
                    <a:pt x="12582525" y="867041"/>
                  </a:lnTo>
                  <a:lnTo>
                    <a:pt x="12582525" y="864412"/>
                  </a:lnTo>
                  <a:close/>
                </a:path>
                <a:path w="14820900" h="2592704">
                  <a:moveTo>
                    <a:pt x="12582525" y="3454"/>
                  </a:moveTo>
                  <a:lnTo>
                    <a:pt x="12582068" y="2336"/>
                  </a:lnTo>
                  <a:lnTo>
                    <a:pt x="12580201" y="469"/>
                  </a:lnTo>
                  <a:lnTo>
                    <a:pt x="12579083" y="0"/>
                  </a:lnTo>
                  <a:lnTo>
                    <a:pt x="12576454" y="0"/>
                  </a:lnTo>
                  <a:lnTo>
                    <a:pt x="12575324" y="469"/>
                  </a:lnTo>
                  <a:lnTo>
                    <a:pt x="12573470" y="2336"/>
                  </a:lnTo>
                  <a:lnTo>
                    <a:pt x="12573000" y="3454"/>
                  </a:lnTo>
                  <a:lnTo>
                    <a:pt x="12573000" y="6083"/>
                  </a:lnTo>
                  <a:lnTo>
                    <a:pt x="12573470" y="7200"/>
                  </a:lnTo>
                  <a:lnTo>
                    <a:pt x="12575324" y="9067"/>
                  </a:lnTo>
                  <a:lnTo>
                    <a:pt x="12576454" y="9525"/>
                  </a:lnTo>
                  <a:lnTo>
                    <a:pt x="12579083" y="9525"/>
                  </a:lnTo>
                  <a:lnTo>
                    <a:pt x="12580201" y="9067"/>
                  </a:lnTo>
                  <a:lnTo>
                    <a:pt x="12582068" y="7200"/>
                  </a:lnTo>
                  <a:lnTo>
                    <a:pt x="12582525" y="6083"/>
                  </a:lnTo>
                  <a:lnTo>
                    <a:pt x="12582525" y="3454"/>
                  </a:lnTo>
                  <a:close/>
                </a:path>
                <a:path w="14820900" h="2592704">
                  <a:moveTo>
                    <a:pt x="12630150" y="2586317"/>
                  </a:moveTo>
                  <a:lnTo>
                    <a:pt x="12629693" y="2585199"/>
                  </a:lnTo>
                  <a:lnTo>
                    <a:pt x="12627826" y="2583332"/>
                  </a:lnTo>
                  <a:lnTo>
                    <a:pt x="12626708" y="2582862"/>
                  </a:lnTo>
                  <a:lnTo>
                    <a:pt x="12624079" y="2582862"/>
                  </a:lnTo>
                  <a:lnTo>
                    <a:pt x="12622949" y="2583332"/>
                  </a:lnTo>
                  <a:lnTo>
                    <a:pt x="12621095" y="2585199"/>
                  </a:lnTo>
                  <a:lnTo>
                    <a:pt x="12620625" y="2586317"/>
                  </a:lnTo>
                  <a:lnTo>
                    <a:pt x="12620625" y="2588945"/>
                  </a:lnTo>
                  <a:lnTo>
                    <a:pt x="12621095" y="2590063"/>
                  </a:lnTo>
                  <a:lnTo>
                    <a:pt x="12622949" y="2591930"/>
                  </a:lnTo>
                  <a:lnTo>
                    <a:pt x="12624079" y="2592387"/>
                  </a:lnTo>
                  <a:lnTo>
                    <a:pt x="12626708" y="2592387"/>
                  </a:lnTo>
                  <a:lnTo>
                    <a:pt x="12627826" y="2591930"/>
                  </a:lnTo>
                  <a:lnTo>
                    <a:pt x="12629693" y="2590063"/>
                  </a:lnTo>
                  <a:lnTo>
                    <a:pt x="12630150" y="2588945"/>
                  </a:lnTo>
                  <a:lnTo>
                    <a:pt x="12630150" y="2586317"/>
                  </a:lnTo>
                  <a:close/>
                </a:path>
                <a:path w="14820900" h="2592704">
                  <a:moveTo>
                    <a:pt x="12630150" y="1725358"/>
                  </a:moveTo>
                  <a:lnTo>
                    <a:pt x="12629693" y="1724240"/>
                  </a:lnTo>
                  <a:lnTo>
                    <a:pt x="12627826" y="1722374"/>
                  </a:lnTo>
                  <a:lnTo>
                    <a:pt x="12626708" y="1721916"/>
                  </a:lnTo>
                  <a:lnTo>
                    <a:pt x="12624079" y="1721916"/>
                  </a:lnTo>
                  <a:lnTo>
                    <a:pt x="12622949" y="1722374"/>
                  </a:lnTo>
                  <a:lnTo>
                    <a:pt x="12621095" y="1724240"/>
                  </a:lnTo>
                  <a:lnTo>
                    <a:pt x="12620625" y="1725358"/>
                  </a:lnTo>
                  <a:lnTo>
                    <a:pt x="12620625" y="1727987"/>
                  </a:lnTo>
                  <a:lnTo>
                    <a:pt x="12621095" y="1729117"/>
                  </a:lnTo>
                  <a:lnTo>
                    <a:pt x="12622949" y="1730971"/>
                  </a:lnTo>
                  <a:lnTo>
                    <a:pt x="12624079" y="1731441"/>
                  </a:lnTo>
                  <a:lnTo>
                    <a:pt x="12626708" y="1731441"/>
                  </a:lnTo>
                  <a:lnTo>
                    <a:pt x="12627826" y="1730971"/>
                  </a:lnTo>
                  <a:lnTo>
                    <a:pt x="12629693" y="1729117"/>
                  </a:lnTo>
                  <a:lnTo>
                    <a:pt x="12630150" y="1727987"/>
                  </a:lnTo>
                  <a:lnTo>
                    <a:pt x="12630150" y="1725358"/>
                  </a:lnTo>
                  <a:close/>
                </a:path>
                <a:path w="14820900" h="2592704">
                  <a:moveTo>
                    <a:pt x="12630150" y="864412"/>
                  </a:moveTo>
                  <a:lnTo>
                    <a:pt x="12629693" y="863282"/>
                  </a:lnTo>
                  <a:lnTo>
                    <a:pt x="12627826" y="861428"/>
                  </a:lnTo>
                  <a:lnTo>
                    <a:pt x="12626708" y="860958"/>
                  </a:lnTo>
                  <a:lnTo>
                    <a:pt x="12624079" y="860958"/>
                  </a:lnTo>
                  <a:lnTo>
                    <a:pt x="12622949" y="861428"/>
                  </a:lnTo>
                  <a:lnTo>
                    <a:pt x="12621095" y="863282"/>
                  </a:lnTo>
                  <a:lnTo>
                    <a:pt x="12620625" y="864412"/>
                  </a:lnTo>
                  <a:lnTo>
                    <a:pt x="12620625" y="867041"/>
                  </a:lnTo>
                  <a:lnTo>
                    <a:pt x="12621095" y="868159"/>
                  </a:lnTo>
                  <a:lnTo>
                    <a:pt x="12622949" y="870026"/>
                  </a:lnTo>
                  <a:lnTo>
                    <a:pt x="12624079" y="870483"/>
                  </a:lnTo>
                  <a:lnTo>
                    <a:pt x="12626708" y="870483"/>
                  </a:lnTo>
                  <a:lnTo>
                    <a:pt x="12627826" y="870026"/>
                  </a:lnTo>
                  <a:lnTo>
                    <a:pt x="12629693" y="868159"/>
                  </a:lnTo>
                  <a:lnTo>
                    <a:pt x="12630150" y="867041"/>
                  </a:lnTo>
                  <a:lnTo>
                    <a:pt x="12630150" y="864412"/>
                  </a:lnTo>
                  <a:close/>
                </a:path>
                <a:path w="14820900" h="2592704">
                  <a:moveTo>
                    <a:pt x="12630150" y="3454"/>
                  </a:moveTo>
                  <a:lnTo>
                    <a:pt x="12629693" y="2336"/>
                  </a:lnTo>
                  <a:lnTo>
                    <a:pt x="12627826" y="469"/>
                  </a:lnTo>
                  <a:lnTo>
                    <a:pt x="12626708" y="0"/>
                  </a:lnTo>
                  <a:lnTo>
                    <a:pt x="12624079" y="0"/>
                  </a:lnTo>
                  <a:lnTo>
                    <a:pt x="12622949" y="469"/>
                  </a:lnTo>
                  <a:lnTo>
                    <a:pt x="12621095" y="2336"/>
                  </a:lnTo>
                  <a:lnTo>
                    <a:pt x="12620625" y="3454"/>
                  </a:lnTo>
                  <a:lnTo>
                    <a:pt x="12620625" y="6083"/>
                  </a:lnTo>
                  <a:lnTo>
                    <a:pt x="12621095" y="7200"/>
                  </a:lnTo>
                  <a:lnTo>
                    <a:pt x="12622949" y="9067"/>
                  </a:lnTo>
                  <a:lnTo>
                    <a:pt x="12624079" y="9525"/>
                  </a:lnTo>
                  <a:lnTo>
                    <a:pt x="12626708" y="9525"/>
                  </a:lnTo>
                  <a:lnTo>
                    <a:pt x="12627826" y="9067"/>
                  </a:lnTo>
                  <a:lnTo>
                    <a:pt x="12629693" y="7200"/>
                  </a:lnTo>
                  <a:lnTo>
                    <a:pt x="12630150" y="6083"/>
                  </a:lnTo>
                  <a:lnTo>
                    <a:pt x="12630150" y="3454"/>
                  </a:lnTo>
                  <a:close/>
                </a:path>
                <a:path w="14820900" h="2592704">
                  <a:moveTo>
                    <a:pt x="12677775" y="2586317"/>
                  </a:moveTo>
                  <a:lnTo>
                    <a:pt x="12677318" y="2585199"/>
                  </a:lnTo>
                  <a:lnTo>
                    <a:pt x="12675451" y="2583332"/>
                  </a:lnTo>
                  <a:lnTo>
                    <a:pt x="12674333" y="2582862"/>
                  </a:lnTo>
                  <a:lnTo>
                    <a:pt x="12671705" y="2582862"/>
                  </a:lnTo>
                  <a:lnTo>
                    <a:pt x="12670574" y="2583332"/>
                  </a:lnTo>
                  <a:lnTo>
                    <a:pt x="12668720" y="2585199"/>
                  </a:lnTo>
                  <a:lnTo>
                    <a:pt x="12668250" y="2586317"/>
                  </a:lnTo>
                  <a:lnTo>
                    <a:pt x="12668250" y="2588945"/>
                  </a:lnTo>
                  <a:lnTo>
                    <a:pt x="12668720" y="2590063"/>
                  </a:lnTo>
                  <a:lnTo>
                    <a:pt x="12670574" y="2591930"/>
                  </a:lnTo>
                  <a:lnTo>
                    <a:pt x="12671705" y="2592387"/>
                  </a:lnTo>
                  <a:lnTo>
                    <a:pt x="12674333" y="2592387"/>
                  </a:lnTo>
                  <a:lnTo>
                    <a:pt x="12675451" y="2591930"/>
                  </a:lnTo>
                  <a:lnTo>
                    <a:pt x="12677318" y="2590063"/>
                  </a:lnTo>
                  <a:lnTo>
                    <a:pt x="12677775" y="2588945"/>
                  </a:lnTo>
                  <a:lnTo>
                    <a:pt x="12677775" y="2586317"/>
                  </a:lnTo>
                  <a:close/>
                </a:path>
                <a:path w="14820900" h="2592704">
                  <a:moveTo>
                    <a:pt x="12677775" y="1725358"/>
                  </a:moveTo>
                  <a:lnTo>
                    <a:pt x="12677318" y="1724240"/>
                  </a:lnTo>
                  <a:lnTo>
                    <a:pt x="12675451" y="1722374"/>
                  </a:lnTo>
                  <a:lnTo>
                    <a:pt x="12674333" y="1721916"/>
                  </a:lnTo>
                  <a:lnTo>
                    <a:pt x="12671705" y="1721916"/>
                  </a:lnTo>
                  <a:lnTo>
                    <a:pt x="12670574" y="1722374"/>
                  </a:lnTo>
                  <a:lnTo>
                    <a:pt x="12668720" y="1724240"/>
                  </a:lnTo>
                  <a:lnTo>
                    <a:pt x="12668250" y="1725358"/>
                  </a:lnTo>
                  <a:lnTo>
                    <a:pt x="12668250" y="1727987"/>
                  </a:lnTo>
                  <a:lnTo>
                    <a:pt x="12668720" y="1729117"/>
                  </a:lnTo>
                  <a:lnTo>
                    <a:pt x="12670574" y="1730971"/>
                  </a:lnTo>
                  <a:lnTo>
                    <a:pt x="12671705" y="1731441"/>
                  </a:lnTo>
                  <a:lnTo>
                    <a:pt x="12674333" y="1731441"/>
                  </a:lnTo>
                  <a:lnTo>
                    <a:pt x="12675451" y="1730971"/>
                  </a:lnTo>
                  <a:lnTo>
                    <a:pt x="12677318" y="1729117"/>
                  </a:lnTo>
                  <a:lnTo>
                    <a:pt x="12677775" y="1727987"/>
                  </a:lnTo>
                  <a:lnTo>
                    <a:pt x="12677775" y="1725358"/>
                  </a:lnTo>
                  <a:close/>
                </a:path>
                <a:path w="14820900" h="2592704">
                  <a:moveTo>
                    <a:pt x="12677775" y="864412"/>
                  </a:moveTo>
                  <a:lnTo>
                    <a:pt x="12677318" y="863282"/>
                  </a:lnTo>
                  <a:lnTo>
                    <a:pt x="12675451" y="861428"/>
                  </a:lnTo>
                  <a:lnTo>
                    <a:pt x="12674333" y="860958"/>
                  </a:lnTo>
                  <a:lnTo>
                    <a:pt x="12671705" y="860958"/>
                  </a:lnTo>
                  <a:lnTo>
                    <a:pt x="12670574" y="861428"/>
                  </a:lnTo>
                  <a:lnTo>
                    <a:pt x="12668720" y="863282"/>
                  </a:lnTo>
                  <a:lnTo>
                    <a:pt x="12668250" y="864412"/>
                  </a:lnTo>
                  <a:lnTo>
                    <a:pt x="12668250" y="867041"/>
                  </a:lnTo>
                  <a:lnTo>
                    <a:pt x="12668720" y="868159"/>
                  </a:lnTo>
                  <a:lnTo>
                    <a:pt x="12670574" y="870026"/>
                  </a:lnTo>
                  <a:lnTo>
                    <a:pt x="12671705" y="870483"/>
                  </a:lnTo>
                  <a:lnTo>
                    <a:pt x="12674333" y="870483"/>
                  </a:lnTo>
                  <a:lnTo>
                    <a:pt x="12675451" y="870026"/>
                  </a:lnTo>
                  <a:lnTo>
                    <a:pt x="12677318" y="868159"/>
                  </a:lnTo>
                  <a:lnTo>
                    <a:pt x="12677775" y="867041"/>
                  </a:lnTo>
                  <a:lnTo>
                    <a:pt x="12677775" y="864412"/>
                  </a:lnTo>
                  <a:close/>
                </a:path>
                <a:path w="14820900" h="2592704">
                  <a:moveTo>
                    <a:pt x="12677775" y="3454"/>
                  </a:moveTo>
                  <a:lnTo>
                    <a:pt x="12677318" y="2336"/>
                  </a:lnTo>
                  <a:lnTo>
                    <a:pt x="12675451" y="469"/>
                  </a:lnTo>
                  <a:lnTo>
                    <a:pt x="12674333" y="0"/>
                  </a:lnTo>
                  <a:lnTo>
                    <a:pt x="12671705" y="0"/>
                  </a:lnTo>
                  <a:lnTo>
                    <a:pt x="12670574" y="469"/>
                  </a:lnTo>
                  <a:lnTo>
                    <a:pt x="12668720" y="2336"/>
                  </a:lnTo>
                  <a:lnTo>
                    <a:pt x="12668250" y="3454"/>
                  </a:lnTo>
                  <a:lnTo>
                    <a:pt x="12668250" y="6083"/>
                  </a:lnTo>
                  <a:lnTo>
                    <a:pt x="12668720" y="7200"/>
                  </a:lnTo>
                  <a:lnTo>
                    <a:pt x="12670574" y="9067"/>
                  </a:lnTo>
                  <a:lnTo>
                    <a:pt x="12671705" y="9525"/>
                  </a:lnTo>
                  <a:lnTo>
                    <a:pt x="12674333" y="9525"/>
                  </a:lnTo>
                  <a:lnTo>
                    <a:pt x="12675451" y="9067"/>
                  </a:lnTo>
                  <a:lnTo>
                    <a:pt x="12677318" y="7200"/>
                  </a:lnTo>
                  <a:lnTo>
                    <a:pt x="12677775" y="6083"/>
                  </a:lnTo>
                  <a:lnTo>
                    <a:pt x="12677775" y="3454"/>
                  </a:lnTo>
                  <a:close/>
                </a:path>
                <a:path w="14820900" h="2592704">
                  <a:moveTo>
                    <a:pt x="12725400" y="2586317"/>
                  </a:moveTo>
                  <a:lnTo>
                    <a:pt x="12724943" y="2585199"/>
                  </a:lnTo>
                  <a:lnTo>
                    <a:pt x="12723076" y="2583332"/>
                  </a:lnTo>
                  <a:lnTo>
                    <a:pt x="12721958" y="2582862"/>
                  </a:lnTo>
                  <a:lnTo>
                    <a:pt x="12719330" y="2582862"/>
                  </a:lnTo>
                  <a:lnTo>
                    <a:pt x="12718199" y="2583332"/>
                  </a:lnTo>
                  <a:lnTo>
                    <a:pt x="12716345" y="2585199"/>
                  </a:lnTo>
                  <a:lnTo>
                    <a:pt x="12715875" y="2586317"/>
                  </a:lnTo>
                  <a:lnTo>
                    <a:pt x="12715875" y="2588945"/>
                  </a:lnTo>
                  <a:lnTo>
                    <a:pt x="12716345" y="2590063"/>
                  </a:lnTo>
                  <a:lnTo>
                    <a:pt x="12718199" y="2591930"/>
                  </a:lnTo>
                  <a:lnTo>
                    <a:pt x="12719330" y="2592387"/>
                  </a:lnTo>
                  <a:lnTo>
                    <a:pt x="12721958" y="2592387"/>
                  </a:lnTo>
                  <a:lnTo>
                    <a:pt x="12723076" y="2591930"/>
                  </a:lnTo>
                  <a:lnTo>
                    <a:pt x="12724943" y="2590063"/>
                  </a:lnTo>
                  <a:lnTo>
                    <a:pt x="12725400" y="2588945"/>
                  </a:lnTo>
                  <a:lnTo>
                    <a:pt x="12725400" y="2586317"/>
                  </a:lnTo>
                  <a:close/>
                </a:path>
                <a:path w="14820900" h="2592704">
                  <a:moveTo>
                    <a:pt x="12725400" y="1725358"/>
                  </a:moveTo>
                  <a:lnTo>
                    <a:pt x="12724943" y="1724240"/>
                  </a:lnTo>
                  <a:lnTo>
                    <a:pt x="12723076" y="1722374"/>
                  </a:lnTo>
                  <a:lnTo>
                    <a:pt x="12721958" y="1721916"/>
                  </a:lnTo>
                  <a:lnTo>
                    <a:pt x="12719330" y="1721916"/>
                  </a:lnTo>
                  <a:lnTo>
                    <a:pt x="12718199" y="1722374"/>
                  </a:lnTo>
                  <a:lnTo>
                    <a:pt x="12716345" y="1724240"/>
                  </a:lnTo>
                  <a:lnTo>
                    <a:pt x="12715875" y="1725358"/>
                  </a:lnTo>
                  <a:lnTo>
                    <a:pt x="12715875" y="1727987"/>
                  </a:lnTo>
                  <a:lnTo>
                    <a:pt x="12716345" y="1729117"/>
                  </a:lnTo>
                  <a:lnTo>
                    <a:pt x="12718199" y="1730971"/>
                  </a:lnTo>
                  <a:lnTo>
                    <a:pt x="12719330" y="1731441"/>
                  </a:lnTo>
                  <a:lnTo>
                    <a:pt x="12721958" y="1731441"/>
                  </a:lnTo>
                  <a:lnTo>
                    <a:pt x="12723076" y="1730971"/>
                  </a:lnTo>
                  <a:lnTo>
                    <a:pt x="12724943" y="1729117"/>
                  </a:lnTo>
                  <a:lnTo>
                    <a:pt x="12725400" y="1727987"/>
                  </a:lnTo>
                  <a:lnTo>
                    <a:pt x="12725400" y="1725358"/>
                  </a:lnTo>
                  <a:close/>
                </a:path>
                <a:path w="14820900" h="2592704">
                  <a:moveTo>
                    <a:pt x="12725400" y="864412"/>
                  </a:moveTo>
                  <a:lnTo>
                    <a:pt x="12724943" y="863282"/>
                  </a:lnTo>
                  <a:lnTo>
                    <a:pt x="12723076" y="861428"/>
                  </a:lnTo>
                  <a:lnTo>
                    <a:pt x="12721958" y="860958"/>
                  </a:lnTo>
                  <a:lnTo>
                    <a:pt x="12719330" y="860958"/>
                  </a:lnTo>
                  <a:lnTo>
                    <a:pt x="12718199" y="861428"/>
                  </a:lnTo>
                  <a:lnTo>
                    <a:pt x="12716345" y="863282"/>
                  </a:lnTo>
                  <a:lnTo>
                    <a:pt x="12715875" y="864412"/>
                  </a:lnTo>
                  <a:lnTo>
                    <a:pt x="12715875" y="867041"/>
                  </a:lnTo>
                  <a:lnTo>
                    <a:pt x="12716345" y="868159"/>
                  </a:lnTo>
                  <a:lnTo>
                    <a:pt x="12718199" y="870026"/>
                  </a:lnTo>
                  <a:lnTo>
                    <a:pt x="12719330" y="870483"/>
                  </a:lnTo>
                  <a:lnTo>
                    <a:pt x="12721958" y="870483"/>
                  </a:lnTo>
                  <a:lnTo>
                    <a:pt x="12723076" y="870026"/>
                  </a:lnTo>
                  <a:lnTo>
                    <a:pt x="12724943" y="868159"/>
                  </a:lnTo>
                  <a:lnTo>
                    <a:pt x="12725400" y="867041"/>
                  </a:lnTo>
                  <a:lnTo>
                    <a:pt x="12725400" y="864412"/>
                  </a:lnTo>
                  <a:close/>
                </a:path>
                <a:path w="14820900" h="2592704">
                  <a:moveTo>
                    <a:pt x="12725400" y="3454"/>
                  </a:moveTo>
                  <a:lnTo>
                    <a:pt x="12724943" y="2336"/>
                  </a:lnTo>
                  <a:lnTo>
                    <a:pt x="12723076" y="469"/>
                  </a:lnTo>
                  <a:lnTo>
                    <a:pt x="12721958" y="0"/>
                  </a:lnTo>
                  <a:lnTo>
                    <a:pt x="12719330" y="0"/>
                  </a:lnTo>
                  <a:lnTo>
                    <a:pt x="12718199" y="469"/>
                  </a:lnTo>
                  <a:lnTo>
                    <a:pt x="12716345" y="2336"/>
                  </a:lnTo>
                  <a:lnTo>
                    <a:pt x="12715875" y="3454"/>
                  </a:lnTo>
                  <a:lnTo>
                    <a:pt x="12715875" y="6083"/>
                  </a:lnTo>
                  <a:lnTo>
                    <a:pt x="12716345" y="7200"/>
                  </a:lnTo>
                  <a:lnTo>
                    <a:pt x="12718199" y="9067"/>
                  </a:lnTo>
                  <a:lnTo>
                    <a:pt x="12719330" y="9525"/>
                  </a:lnTo>
                  <a:lnTo>
                    <a:pt x="12721958" y="9525"/>
                  </a:lnTo>
                  <a:lnTo>
                    <a:pt x="12723076" y="9067"/>
                  </a:lnTo>
                  <a:lnTo>
                    <a:pt x="12724943" y="7200"/>
                  </a:lnTo>
                  <a:lnTo>
                    <a:pt x="12725400" y="6083"/>
                  </a:lnTo>
                  <a:lnTo>
                    <a:pt x="12725400" y="3454"/>
                  </a:lnTo>
                  <a:close/>
                </a:path>
                <a:path w="14820900" h="2592704">
                  <a:moveTo>
                    <a:pt x="12773025" y="2586317"/>
                  </a:moveTo>
                  <a:lnTo>
                    <a:pt x="12772568" y="2585199"/>
                  </a:lnTo>
                  <a:lnTo>
                    <a:pt x="12770701" y="2583332"/>
                  </a:lnTo>
                  <a:lnTo>
                    <a:pt x="12769583" y="2582862"/>
                  </a:lnTo>
                  <a:lnTo>
                    <a:pt x="12766955" y="2582862"/>
                  </a:lnTo>
                  <a:lnTo>
                    <a:pt x="12765824" y="2583332"/>
                  </a:lnTo>
                  <a:lnTo>
                    <a:pt x="12763970" y="2585199"/>
                  </a:lnTo>
                  <a:lnTo>
                    <a:pt x="12763500" y="2586317"/>
                  </a:lnTo>
                  <a:lnTo>
                    <a:pt x="12763500" y="2588945"/>
                  </a:lnTo>
                  <a:lnTo>
                    <a:pt x="12763970" y="2590063"/>
                  </a:lnTo>
                  <a:lnTo>
                    <a:pt x="12765824" y="2591930"/>
                  </a:lnTo>
                  <a:lnTo>
                    <a:pt x="12766955" y="2592387"/>
                  </a:lnTo>
                  <a:lnTo>
                    <a:pt x="12769583" y="2592387"/>
                  </a:lnTo>
                  <a:lnTo>
                    <a:pt x="12770701" y="2591930"/>
                  </a:lnTo>
                  <a:lnTo>
                    <a:pt x="12772568" y="2590063"/>
                  </a:lnTo>
                  <a:lnTo>
                    <a:pt x="12773025" y="2588945"/>
                  </a:lnTo>
                  <a:lnTo>
                    <a:pt x="12773025" y="2586317"/>
                  </a:lnTo>
                  <a:close/>
                </a:path>
                <a:path w="14820900" h="2592704">
                  <a:moveTo>
                    <a:pt x="12773025" y="1725358"/>
                  </a:moveTo>
                  <a:lnTo>
                    <a:pt x="12772568" y="1724240"/>
                  </a:lnTo>
                  <a:lnTo>
                    <a:pt x="12770701" y="1722374"/>
                  </a:lnTo>
                  <a:lnTo>
                    <a:pt x="12769583" y="1721916"/>
                  </a:lnTo>
                  <a:lnTo>
                    <a:pt x="12766955" y="1721916"/>
                  </a:lnTo>
                  <a:lnTo>
                    <a:pt x="12765824" y="1722374"/>
                  </a:lnTo>
                  <a:lnTo>
                    <a:pt x="12763970" y="1724240"/>
                  </a:lnTo>
                  <a:lnTo>
                    <a:pt x="12763500" y="1725358"/>
                  </a:lnTo>
                  <a:lnTo>
                    <a:pt x="12763500" y="1727987"/>
                  </a:lnTo>
                  <a:lnTo>
                    <a:pt x="12763970" y="1729117"/>
                  </a:lnTo>
                  <a:lnTo>
                    <a:pt x="12765824" y="1730971"/>
                  </a:lnTo>
                  <a:lnTo>
                    <a:pt x="12766955" y="1731441"/>
                  </a:lnTo>
                  <a:lnTo>
                    <a:pt x="12769583" y="1731441"/>
                  </a:lnTo>
                  <a:lnTo>
                    <a:pt x="12770701" y="1730971"/>
                  </a:lnTo>
                  <a:lnTo>
                    <a:pt x="12772568" y="1729117"/>
                  </a:lnTo>
                  <a:lnTo>
                    <a:pt x="12773025" y="1727987"/>
                  </a:lnTo>
                  <a:lnTo>
                    <a:pt x="12773025" y="1725358"/>
                  </a:lnTo>
                  <a:close/>
                </a:path>
                <a:path w="14820900" h="2592704">
                  <a:moveTo>
                    <a:pt x="12773025" y="864412"/>
                  </a:moveTo>
                  <a:lnTo>
                    <a:pt x="12772568" y="863282"/>
                  </a:lnTo>
                  <a:lnTo>
                    <a:pt x="12770701" y="861428"/>
                  </a:lnTo>
                  <a:lnTo>
                    <a:pt x="12769583" y="860958"/>
                  </a:lnTo>
                  <a:lnTo>
                    <a:pt x="12766955" y="860958"/>
                  </a:lnTo>
                  <a:lnTo>
                    <a:pt x="12765824" y="861428"/>
                  </a:lnTo>
                  <a:lnTo>
                    <a:pt x="12763970" y="863282"/>
                  </a:lnTo>
                  <a:lnTo>
                    <a:pt x="12763500" y="864412"/>
                  </a:lnTo>
                  <a:lnTo>
                    <a:pt x="12763500" y="867041"/>
                  </a:lnTo>
                  <a:lnTo>
                    <a:pt x="12763970" y="868159"/>
                  </a:lnTo>
                  <a:lnTo>
                    <a:pt x="12765824" y="870026"/>
                  </a:lnTo>
                  <a:lnTo>
                    <a:pt x="12766955" y="870483"/>
                  </a:lnTo>
                  <a:lnTo>
                    <a:pt x="12769583" y="870483"/>
                  </a:lnTo>
                  <a:lnTo>
                    <a:pt x="12770701" y="870026"/>
                  </a:lnTo>
                  <a:lnTo>
                    <a:pt x="12772568" y="868159"/>
                  </a:lnTo>
                  <a:lnTo>
                    <a:pt x="12773025" y="867041"/>
                  </a:lnTo>
                  <a:lnTo>
                    <a:pt x="12773025" y="864412"/>
                  </a:lnTo>
                  <a:close/>
                </a:path>
                <a:path w="14820900" h="2592704">
                  <a:moveTo>
                    <a:pt x="12773025" y="3454"/>
                  </a:moveTo>
                  <a:lnTo>
                    <a:pt x="12772568" y="2336"/>
                  </a:lnTo>
                  <a:lnTo>
                    <a:pt x="12770701" y="469"/>
                  </a:lnTo>
                  <a:lnTo>
                    <a:pt x="12769583" y="0"/>
                  </a:lnTo>
                  <a:lnTo>
                    <a:pt x="12766955" y="0"/>
                  </a:lnTo>
                  <a:lnTo>
                    <a:pt x="12765824" y="469"/>
                  </a:lnTo>
                  <a:lnTo>
                    <a:pt x="12763970" y="2336"/>
                  </a:lnTo>
                  <a:lnTo>
                    <a:pt x="12763500" y="3454"/>
                  </a:lnTo>
                  <a:lnTo>
                    <a:pt x="12763500" y="6083"/>
                  </a:lnTo>
                  <a:lnTo>
                    <a:pt x="12763970" y="7200"/>
                  </a:lnTo>
                  <a:lnTo>
                    <a:pt x="12765824" y="9067"/>
                  </a:lnTo>
                  <a:lnTo>
                    <a:pt x="12766955" y="9525"/>
                  </a:lnTo>
                  <a:lnTo>
                    <a:pt x="12769583" y="9525"/>
                  </a:lnTo>
                  <a:lnTo>
                    <a:pt x="12770701" y="9067"/>
                  </a:lnTo>
                  <a:lnTo>
                    <a:pt x="12772568" y="7200"/>
                  </a:lnTo>
                  <a:lnTo>
                    <a:pt x="12773025" y="6083"/>
                  </a:lnTo>
                  <a:lnTo>
                    <a:pt x="12773025" y="3454"/>
                  </a:lnTo>
                  <a:close/>
                </a:path>
                <a:path w="14820900" h="2592704">
                  <a:moveTo>
                    <a:pt x="12820650" y="2586317"/>
                  </a:moveTo>
                  <a:lnTo>
                    <a:pt x="12820193" y="2585199"/>
                  </a:lnTo>
                  <a:lnTo>
                    <a:pt x="12818326" y="2583332"/>
                  </a:lnTo>
                  <a:lnTo>
                    <a:pt x="12817208" y="2582862"/>
                  </a:lnTo>
                  <a:lnTo>
                    <a:pt x="12814580" y="2582862"/>
                  </a:lnTo>
                  <a:lnTo>
                    <a:pt x="12813449" y="2583332"/>
                  </a:lnTo>
                  <a:lnTo>
                    <a:pt x="12811595" y="2585199"/>
                  </a:lnTo>
                  <a:lnTo>
                    <a:pt x="12811125" y="2586317"/>
                  </a:lnTo>
                  <a:lnTo>
                    <a:pt x="12811125" y="2588945"/>
                  </a:lnTo>
                  <a:lnTo>
                    <a:pt x="12811595" y="2590063"/>
                  </a:lnTo>
                  <a:lnTo>
                    <a:pt x="12813449" y="2591930"/>
                  </a:lnTo>
                  <a:lnTo>
                    <a:pt x="12814580" y="2592387"/>
                  </a:lnTo>
                  <a:lnTo>
                    <a:pt x="12817208" y="2592387"/>
                  </a:lnTo>
                  <a:lnTo>
                    <a:pt x="12818326" y="2591930"/>
                  </a:lnTo>
                  <a:lnTo>
                    <a:pt x="12820193" y="2590063"/>
                  </a:lnTo>
                  <a:lnTo>
                    <a:pt x="12820650" y="2588945"/>
                  </a:lnTo>
                  <a:lnTo>
                    <a:pt x="12820650" y="2586317"/>
                  </a:lnTo>
                  <a:close/>
                </a:path>
                <a:path w="14820900" h="2592704">
                  <a:moveTo>
                    <a:pt x="12820650" y="1725358"/>
                  </a:moveTo>
                  <a:lnTo>
                    <a:pt x="12820193" y="1724240"/>
                  </a:lnTo>
                  <a:lnTo>
                    <a:pt x="12818326" y="1722374"/>
                  </a:lnTo>
                  <a:lnTo>
                    <a:pt x="12817208" y="1721916"/>
                  </a:lnTo>
                  <a:lnTo>
                    <a:pt x="12814580" y="1721916"/>
                  </a:lnTo>
                  <a:lnTo>
                    <a:pt x="12813449" y="1722374"/>
                  </a:lnTo>
                  <a:lnTo>
                    <a:pt x="12811595" y="1724240"/>
                  </a:lnTo>
                  <a:lnTo>
                    <a:pt x="12811125" y="1725358"/>
                  </a:lnTo>
                  <a:lnTo>
                    <a:pt x="12811125" y="1727987"/>
                  </a:lnTo>
                  <a:lnTo>
                    <a:pt x="12811595" y="1729117"/>
                  </a:lnTo>
                  <a:lnTo>
                    <a:pt x="12813449" y="1730971"/>
                  </a:lnTo>
                  <a:lnTo>
                    <a:pt x="12814580" y="1731441"/>
                  </a:lnTo>
                  <a:lnTo>
                    <a:pt x="12817208" y="1731441"/>
                  </a:lnTo>
                  <a:lnTo>
                    <a:pt x="12818326" y="1730971"/>
                  </a:lnTo>
                  <a:lnTo>
                    <a:pt x="12820193" y="1729117"/>
                  </a:lnTo>
                  <a:lnTo>
                    <a:pt x="12820650" y="1727987"/>
                  </a:lnTo>
                  <a:lnTo>
                    <a:pt x="12820650" y="1725358"/>
                  </a:lnTo>
                  <a:close/>
                </a:path>
                <a:path w="14820900" h="2592704">
                  <a:moveTo>
                    <a:pt x="12820650" y="864412"/>
                  </a:moveTo>
                  <a:lnTo>
                    <a:pt x="12820193" y="863282"/>
                  </a:lnTo>
                  <a:lnTo>
                    <a:pt x="12818326" y="861428"/>
                  </a:lnTo>
                  <a:lnTo>
                    <a:pt x="12817208" y="860958"/>
                  </a:lnTo>
                  <a:lnTo>
                    <a:pt x="12814580" y="860958"/>
                  </a:lnTo>
                  <a:lnTo>
                    <a:pt x="12813449" y="861428"/>
                  </a:lnTo>
                  <a:lnTo>
                    <a:pt x="12811595" y="863282"/>
                  </a:lnTo>
                  <a:lnTo>
                    <a:pt x="12811125" y="864412"/>
                  </a:lnTo>
                  <a:lnTo>
                    <a:pt x="12811125" y="867041"/>
                  </a:lnTo>
                  <a:lnTo>
                    <a:pt x="12811595" y="868159"/>
                  </a:lnTo>
                  <a:lnTo>
                    <a:pt x="12813449" y="870026"/>
                  </a:lnTo>
                  <a:lnTo>
                    <a:pt x="12814580" y="870483"/>
                  </a:lnTo>
                  <a:lnTo>
                    <a:pt x="12817208" y="870483"/>
                  </a:lnTo>
                  <a:lnTo>
                    <a:pt x="12818326" y="870026"/>
                  </a:lnTo>
                  <a:lnTo>
                    <a:pt x="12820193" y="868159"/>
                  </a:lnTo>
                  <a:lnTo>
                    <a:pt x="12820650" y="867041"/>
                  </a:lnTo>
                  <a:lnTo>
                    <a:pt x="12820650" y="864412"/>
                  </a:lnTo>
                  <a:close/>
                </a:path>
                <a:path w="14820900" h="2592704">
                  <a:moveTo>
                    <a:pt x="12820650" y="3454"/>
                  </a:moveTo>
                  <a:lnTo>
                    <a:pt x="12820193" y="2336"/>
                  </a:lnTo>
                  <a:lnTo>
                    <a:pt x="12818326" y="469"/>
                  </a:lnTo>
                  <a:lnTo>
                    <a:pt x="12817208" y="0"/>
                  </a:lnTo>
                  <a:lnTo>
                    <a:pt x="12814580" y="0"/>
                  </a:lnTo>
                  <a:lnTo>
                    <a:pt x="12813449" y="469"/>
                  </a:lnTo>
                  <a:lnTo>
                    <a:pt x="12811595" y="2336"/>
                  </a:lnTo>
                  <a:lnTo>
                    <a:pt x="12811125" y="3454"/>
                  </a:lnTo>
                  <a:lnTo>
                    <a:pt x="12811125" y="6083"/>
                  </a:lnTo>
                  <a:lnTo>
                    <a:pt x="12811595" y="7200"/>
                  </a:lnTo>
                  <a:lnTo>
                    <a:pt x="12813449" y="9067"/>
                  </a:lnTo>
                  <a:lnTo>
                    <a:pt x="12814580" y="9525"/>
                  </a:lnTo>
                  <a:lnTo>
                    <a:pt x="12817208" y="9525"/>
                  </a:lnTo>
                  <a:lnTo>
                    <a:pt x="12818326" y="9067"/>
                  </a:lnTo>
                  <a:lnTo>
                    <a:pt x="12820193" y="7200"/>
                  </a:lnTo>
                  <a:lnTo>
                    <a:pt x="12820650" y="6083"/>
                  </a:lnTo>
                  <a:lnTo>
                    <a:pt x="12820650" y="3454"/>
                  </a:lnTo>
                  <a:close/>
                </a:path>
                <a:path w="14820900" h="2592704">
                  <a:moveTo>
                    <a:pt x="12868275" y="2586317"/>
                  </a:moveTo>
                  <a:lnTo>
                    <a:pt x="12867818" y="2585199"/>
                  </a:lnTo>
                  <a:lnTo>
                    <a:pt x="12865951" y="2583332"/>
                  </a:lnTo>
                  <a:lnTo>
                    <a:pt x="12864833" y="2582862"/>
                  </a:lnTo>
                  <a:lnTo>
                    <a:pt x="12862205" y="2582862"/>
                  </a:lnTo>
                  <a:lnTo>
                    <a:pt x="12861074" y="2583332"/>
                  </a:lnTo>
                  <a:lnTo>
                    <a:pt x="12859220" y="2585199"/>
                  </a:lnTo>
                  <a:lnTo>
                    <a:pt x="12858750" y="2586317"/>
                  </a:lnTo>
                  <a:lnTo>
                    <a:pt x="12858750" y="2588945"/>
                  </a:lnTo>
                  <a:lnTo>
                    <a:pt x="12859220" y="2590063"/>
                  </a:lnTo>
                  <a:lnTo>
                    <a:pt x="12861074" y="2591930"/>
                  </a:lnTo>
                  <a:lnTo>
                    <a:pt x="12862205" y="2592387"/>
                  </a:lnTo>
                  <a:lnTo>
                    <a:pt x="12864833" y="2592387"/>
                  </a:lnTo>
                  <a:lnTo>
                    <a:pt x="12865951" y="2591930"/>
                  </a:lnTo>
                  <a:lnTo>
                    <a:pt x="12867818" y="2590063"/>
                  </a:lnTo>
                  <a:lnTo>
                    <a:pt x="12868275" y="2588945"/>
                  </a:lnTo>
                  <a:lnTo>
                    <a:pt x="12868275" y="2586317"/>
                  </a:lnTo>
                  <a:close/>
                </a:path>
                <a:path w="14820900" h="2592704">
                  <a:moveTo>
                    <a:pt x="12868275" y="1725358"/>
                  </a:moveTo>
                  <a:lnTo>
                    <a:pt x="12867818" y="1724240"/>
                  </a:lnTo>
                  <a:lnTo>
                    <a:pt x="12865951" y="1722374"/>
                  </a:lnTo>
                  <a:lnTo>
                    <a:pt x="12864833" y="1721916"/>
                  </a:lnTo>
                  <a:lnTo>
                    <a:pt x="12862205" y="1721916"/>
                  </a:lnTo>
                  <a:lnTo>
                    <a:pt x="12861074" y="1722374"/>
                  </a:lnTo>
                  <a:lnTo>
                    <a:pt x="12859220" y="1724240"/>
                  </a:lnTo>
                  <a:lnTo>
                    <a:pt x="12858750" y="1725358"/>
                  </a:lnTo>
                  <a:lnTo>
                    <a:pt x="12858750" y="1727987"/>
                  </a:lnTo>
                  <a:lnTo>
                    <a:pt x="12859220" y="1729117"/>
                  </a:lnTo>
                  <a:lnTo>
                    <a:pt x="12861074" y="1730971"/>
                  </a:lnTo>
                  <a:lnTo>
                    <a:pt x="12862205" y="1731441"/>
                  </a:lnTo>
                  <a:lnTo>
                    <a:pt x="12864833" y="1731441"/>
                  </a:lnTo>
                  <a:lnTo>
                    <a:pt x="12865951" y="1730971"/>
                  </a:lnTo>
                  <a:lnTo>
                    <a:pt x="12867818" y="1729117"/>
                  </a:lnTo>
                  <a:lnTo>
                    <a:pt x="12868275" y="1727987"/>
                  </a:lnTo>
                  <a:lnTo>
                    <a:pt x="12868275" y="1725358"/>
                  </a:lnTo>
                  <a:close/>
                </a:path>
                <a:path w="14820900" h="2592704">
                  <a:moveTo>
                    <a:pt x="12868275" y="864412"/>
                  </a:moveTo>
                  <a:lnTo>
                    <a:pt x="12867818" y="863282"/>
                  </a:lnTo>
                  <a:lnTo>
                    <a:pt x="12865951" y="861428"/>
                  </a:lnTo>
                  <a:lnTo>
                    <a:pt x="12864833" y="860958"/>
                  </a:lnTo>
                  <a:lnTo>
                    <a:pt x="12862205" y="860958"/>
                  </a:lnTo>
                  <a:lnTo>
                    <a:pt x="12861074" y="861428"/>
                  </a:lnTo>
                  <a:lnTo>
                    <a:pt x="12859220" y="863282"/>
                  </a:lnTo>
                  <a:lnTo>
                    <a:pt x="12858750" y="864412"/>
                  </a:lnTo>
                  <a:lnTo>
                    <a:pt x="12858750" y="867041"/>
                  </a:lnTo>
                  <a:lnTo>
                    <a:pt x="12859220" y="868159"/>
                  </a:lnTo>
                  <a:lnTo>
                    <a:pt x="12861074" y="870026"/>
                  </a:lnTo>
                  <a:lnTo>
                    <a:pt x="12862205" y="870483"/>
                  </a:lnTo>
                  <a:lnTo>
                    <a:pt x="12864833" y="870483"/>
                  </a:lnTo>
                  <a:lnTo>
                    <a:pt x="12865951" y="870026"/>
                  </a:lnTo>
                  <a:lnTo>
                    <a:pt x="12867818" y="868159"/>
                  </a:lnTo>
                  <a:lnTo>
                    <a:pt x="12868275" y="867041"/>
                  </a:lnTo>
                  <a:lnTo>
                    <a:pt x="12868275" y="864412"/>
                  </a:lnTo>
                  <a:close/>
                </a:path>
                <a:path w="14820900" h="2592704">
                  <a:moveTo>
                    <a:pt x="12868275" y="3454"/>
                  </a:moveTo>
                  <a:lnTo>
                    <a:pt x="12867818" y="2336"/>
                  </a:lnTo>
                  <a:lnTo>
                    <a:pt x="12865951" y="469"/>
                  </a:lnTo>
                  <a:lnTo>
                    <a:pt x="12864833" y="0"/>
                  </a:lnTo>
                  <a:lnTo>
                    <a:pt x="12862205" y="0"/>
                  </a:lnTo>
                  <a:lnTo>
                    <a:pt x="12861074" y="469"/>
                  </a:lnTo>
                  <a:lnTo>
                    <a:pt x="12859220" y="2336"/>
                  </a:lnTo>
                  <a:lnTo>
                    <a:pt x="12858750" y="3454"/>
                  </a:lnTo>
                  <a:lnTo>
                    <a:pt x="12858750" y="6083"/>
                  </a:lnTo>
                  <a:lnTo>
                    <a:pt x="12859220" y="7200"/>
                  </a:lnTo>
                  <a:lnTo>
                    <a:pt x="12861074" y="9067"/>
                  </a:lnTo>
                  <a:lnTo>
                    <a:pt x="12862205" y="9525"/>
                  </a:lnTo>
                  <a:lnTo>
                    <a:pt x="12864833" y="9525"/>
                  </a:lnTo>
                  <a:lnTo>
                    <a:pt x="12865951" y="9067"/>
                  </a:lnTo>
                  <a:lnTo>
                    <a:pt x="12867818" y="7200"/>
                  </a:lnTo>
                  <a:lnTo>
                    <a:pt x="12868275" y="6083"/>
                  </a:lnTo>
                  <a:lnTo>
                    <a:pt x="12868275" y="3454"/>
                  </a:lnTo>
                  <a:close/>
                </a:path>
                <a:path w="14820900" h="2592704">
                  <a:moveTo>
                    <a:pt x="12915900" y="2586317"/>
                  </a:moveTo>
                  <a:lnTo>
                    <a:pt x="12915443" y="2585199"/>
                  </a:lnTo>
                  <a:lnTo>
                    <a:pt x="12913576" y="2583332"/>
                  </a:lnTo>
                  <a:lnTo>
                    <a:pt x="12912458" y="2582862"/>
                  </a:lnTo>
                  <a:lnTo>
                    <a:pt x="12909830" y="2582862"/>
                  </a:lnTo>
                  <a:lnTo>
                    <a:pt x="12908699" y="2583332"/>
                  </a:lnTo>
                  <a:lnTo>
                    <a:pt x="12906845" y="2585199"/>
                  </a:lnTo>
                  <a:lnTo>
                    <a:pt x="12906375" y="2586317"/>
                  </a:lnTo>
                  <a:lnTo>
                    <a:pt x="12906375" y="2588945"/>
                  </a:lnTo>
                  <a:lnTo>
                    <a:pt x="12906845" y="2590063"/>
                  </a:lnTo>
                  <a:lnTo>
                    <a:pt x="12908699" y="2591930"/>
                  </a:lnTo>
                  <a:lnTo>
                    <a:pt x="12909830" y="2592387"/>
                  </a:lnTo>
                  <a:lnTo>
                    <a:pt x="12912458" y="2592387"/>
                  </a:lnTo>
                  <a:lnTo>
                    <a:pt x="12913576" y="2591930"/>
                  </a:lnTo>
                  <a:lnTo>
                    <a:pt x="12915443" y="2590063"/>
                  </a:lnTo>
                  <a:lnTo>
                    <a:pt x="12915900" y="2588945"/>
                  </a:lnTo>
                  <a:lnTo>
                    <a:pt x="12915900" y="2586317"/>
                  </a:lnTo>
                  <a:close/>
                </a:path>
                <a:path w="14820900" h="2592704">
                  <a:moveTo>
                    <a:pt x="12915900" y="1725358"/>
                  </a:moveTo>
                  <a:lnTo>
                    <a:pt x="12915443" y="1724240"/>
                  </a:lnTo>
                  <a:lnTo>
                    <a:pt x="12913576" y="1722374"/>
                  </a:lnTo>
                  <a:lnTo>
                    <a:pt x="12912458" y="1721916"/>
                  </a:lnTo>
                  <a:lnTo>
                    <a:pt x="12909830" y="1721916"/>
                  </a:lnTo>
                  <a:lnTo>
                    <a:pt x="12908699" y="1722374"/>
                  </a:lnTo>
                  <a:lnTo>
                    <a:pt x="12906845" y="1724240"/>
                  </a:lnTo>
                  <a:lnTo>
                    <a:pt x="12906375" y="1725358"/>
                  </a:lnTo>
                  <a:lnTo>
                    <a:pt x="12906375" y="1727987"/>
                  </a:lnTo>
                  <a:lnTo>
                    <a:pt x="12906845" y="1729117"/>
                  </a:lnTo>
                  <a:lnTo>
                    <a:pt x="12908699" y="1730971"/>
                  </a:lnTo>
                  <a:lnTo>
                    <a:pt x="12909830" y="1731441"/>
                  </a:lnTo>
                  <a:lnTo>
                    <a:pt x="12912458" y="1731441"/>
                  </a:lnTo>
                  <a:lnTo>
                    <a:pt x="12913576" y="1730971"/>
                  </a:lnTo>
                  <a:lnTo>
                    <a:pt x="12915443" y="1729117"/>
                  </a:lnTo>
                  <a:lnTo>
                    <a:pt x="12915900" y="1727987"/>
                  </a:lnTo>
                  <a:lnTo>
                    <a:pt x="12915900" y="1725358"/>
                  </a:lnTo>
                  <a:close/>
                </a:path>
                <a:path w="14820900" h="2592704">
                  <a:moveTo>
                    <a:pt x="12915900" y="864412"/>
                  </a:moveTo>
                  <a:lnTo>
                    <a:pt x="12915443" y="863282"/>
                  </a:lnTo>
                  <a:lnTo>
                    <a:pt x="12913576" y="861428"/>
                  </a:lnTo>
                  <a:lnTo>
                    <a:pt x="12912458" y="860958"/>
                  </a:lnTo>
                  <a:lnTo>
                    <a:pt x="12909830" y="860958"/>
                  </a:lnTo>
                  <a:lnTo>
                    <a:pt x="12908699" y="861428"/>
                  </a:lnTo>
                  <a:lnTo>
                    <a:pt x="12906845" y="863282"/>
                  </a:lnTo>
                  <a:lnTo>
                    <a:pt x="12906375" y="864412"/>
                  </a:lnTo>
                  <a:lnTo>
                    <a:pt x="12906375" y="867041"/>
                  </a:lnTo>
                  <a:lnTo>
                    <a:pt x="12906845" y="868159"/>
                  </a:lnTo>
                  <a:lnTo>
                    <a:pt x="12908699" y="870026"/>
                  </a:lnTo>
                  <a:lnTo>
                    <a:pt x="12909830" y="870483"/>
                  </a:lnTo>
                  <a:lnTo>
                    <a:pt x="12912458" y="870483"/>
                  </a:lnTo>
                  <a:lnTo>
                    <a:pt x="12913576" y="870026"/>
                  </a:lnTo>
                  <a:lnTo>
                    <a:pt x="12915443" y="868159"/>
                  </a:lnTo>
                  <a:lnTo>
                    <a:pt x="12915900" y="867041"/>
                  </a:lnTo>
                  <a:lnTo>
                    <a:pt x="12915900" y="864412"/>
                  </a:lnTo>
                  <a:close/>
                </a:path>
                <a:path w="14820900" h="2592704">
                  <a:moveTo>
                    <a:pt x="12915900" y="3454"/>
                  </a:moveTo>
                  <a:lnTo>
                    <a:pt x="12915443" y="2336"/>
                  </a:lnTo>
                  <a:lnTo>
                    <a:pt x="12913576" y="469"/>
                  </a:lnTo>
                  <a:lnTo>
                    <a:pt x="12912458" y="0"/>
                  </a:lnTo>
                  <a:lnTo>
                    <a:pt x="12909830" y="0"/>
                  </a:lnTo>
                  <a:lnTo>
                    <a:pt x="12908699" y="469"/>
                  </a:lnTo>
                  <a:lnTo>
                    <a:pt x="12906845" y="2336"/>
                  </a:lnTo>
                  <a:lnTo>
                    <a:pt x="12906375" y="3454"/>
                  </a:lnTo>
                  <a:lnTo>
                    <a:pt x="12906375" y="6083"/>
                  </a:lnTo>
                  <a:lnTo>
                    <a:pt x="12906845" y="7200"/>
                  </a:lnTo>
                  <a:lnTo>
                    <a:pt x="12908699" y="9067"/>
                  </a:lnTo>
                  <a:lnTo>
                    <a:pt x="12909830" y="9525"/>
                  </a:lnTo>
                  <a:lnTo>
                    <a:pt x="12912458" y="9525"/>
                  </a:lnTo>
                  <a:lnTo>
                    <a:pt x="12913576" y="9067"/>
                  </a:lnTo>
                  <a:lnTo>
                    <a:pt x="12915443" y="7200"/>
                  </a:lnTo>
                  <a:lnTo>
                    <a:pt x="12915900" y="6083"/>
                  </a:lnTo>
                  <a:lnTo>
                    <a:pt x="12915900" y="3454"/>
                  </a:lnTo>
                  <a:close/>
                </a:path>
                <a:path w="14820900" h="2592704">
                  <a:moveTo>
                    <a:pt x="12963525" y="2586317"/>
                  </a:moveTo>
                  <a:lnTo>
                    <a:pt x="12963068" y="2585199"/>
                  </a:lnTo>
                  <a:lnTo>
                    <a:pt x="12961201" y="2583332"/>
                  </a:lnTo>
                  <a:lnTo>
                    <a:pt x="12960083" y="2582862"/>
                  </a:lnTo>
                  <a:lnTo>
                    <a:pt x="12957455" y="2582862"/>
                  </a:lnTo>
                  <a:lnTo>
                    <a:pt x="12956324" y="2583332"/>
                  </a:lnTo>
                  <a:lnTo>
                    <a:pt x="12954470" y="2585199"/>
                  </a:lnTo>
                  <a:lnTo>
                    <a:pt x="12954000" y="2586317"/>
                  </a:lnTo>
                  <a:lnTo>
                    <a:pt x="12954000" y="2588945"/>
                  </a:lnTo>
                  <a:lnTo>
                    <a:pt x="12954470" y="2590063"/>
                  </a:lnTo>
                  <a:lnTo>
                    <a:pt x="12956324" y="2591930"/>
                  </a:lnTo>
                  <a:lnTo>
                    <a:pt x="12957455" y="2592387"/>
                  </a:lnTo>
                  <a:lnTo>
                    <a:pt x="12960083" y="2592387"/>
                  </a:lnTo>
                  <a:lnTo>
                    <a:pt x="12961201" y="2591930"/>
                  </a:lnTo>
                  <a:lnTo>
                    <a:pt x="12963068" y="2590063"/>
                  </a:lnTo>
                  <a:lnTo>
                    <a:pt x="12963525" y="2588945"/>
                  </a:lnTo>
                  <a:lnTo>
                    <a:pt x="12963525" y="2586317"/>
                  </a:lnTo>
                  <a:close/>
                </a:path>
                <a:path w="14820900" h="2592704">
                  <a:moveTo>
                    <a:pt x="12963525" y="1725358"/>
                  </a:moveTo>
                  <a:lnTo>
                    <a:pt x="12963068" y="1724240"/>
                  </a:lnTo>
                  <a:lnTo>
                    <a:pt x="12961201" y="1722374"/>
                  </a:lnTo>
                  <a:lnTo>
                    <a:pt x="12960083" y="1721916"/>
                  </a:lnTo>
                  <a:lnTo>
                    <a:pt x="12957455" y="1721916"/>
                  </a:lnTo>
                  <a:lnTo>
                    <a:pt x="12956324" y="1722374"/>
                  </a:lnTo>
                  <a:lnTo>
                    <a:pt x="12954470" y="1724240"/>
                  </a:lnTo>
                  <a:lnTo>
                    <a:pt x="12954000" y="1725358"/>
                  </a:lnTo>
                  <a:lnTo>
                    <a:pt x="12954000" y="1727987"/>
                  </a:lnTo>
                  <a:lnTo>
                    <a:pt x="12954470" y="1729117"/>
                  </a:lnTo>
                  <a:lnTo>
                    <a:pt x="12956324" y="1730971"/>
                  </a:lnTo>
                  <a:lnTo>
                    <a:pt x="12957455" y="1731441"/>
                  </a:lnTo>
                  <a:lnTo>
                    <a:pt x="12960083" y="1731441"/>
                  </a:lnTo>
                  <a:lnTo>
                    <a:pt x="12961201" y="1730971"/>
                  </a:lnTo>
                  <a:lnTo>
                    <a:pt x="12963068" y="1729117"/>
                  </a:lnTo>
                  <a:lnTo>
                    <a:pt x="12963525" y="1727987"/>
                  </a:lnTo>
                  <a:lnTo>
                    <a:pt x="12963525" y="1725358"/>
                  </a:lnTo>
                  <a:close/>
                </a:path>
                <a:path w="14820900" h="2592704">
                  <a:moveTo>
                    <a:pt x="12963525" y="864412"/>
                  </a:moveTo>
                  <a:lnTo>
                    <a:pt x="12963068" y="863282"/>
                  </a:lnTo>
                  <a:lnTo>
                    <a:pt x="12961201" y="861428"/>
                  </a:lnTo>
                  <a:lnTo>
                    <a:pt x="12960083" y="860958"/>
                  </a:lnTo>
                  <a:lnTo>
                    <a:pt x="12957455" y="860958"/>
                  </a:lnTo>
                  <a:lnTo>
                    <a:pt x="12956324" y="861428"/>
                  </a:lnTo>
                  <a:lnTo>
                    <a:pt x="12954470" y="863282"/>
                  </a:lnTo>
                  <a:lnTo>
                    <a:pt x="12954000" y="864412"/>
                  </a:lnTo>
                  <a:lnTo>
                    <a:pt x="12954000" y="867041"/>
                  </a:lnTo>
                  <a:lnTo>
                    <a:pt x="12954470" y="868159"/>
                  </a:lnTo>
                  <a:lnTo>
                    <a:pt x="12956324" y="870026"/>
                  </a:lnTo>
                  <a:lnTo>
                    <a:pt x="12957455" y="870483"/>
                  </a:lnTo>
                  <a:lnTo>
                    <a:pt x="12960083" y="870483"/>
                  </a:lnTo>
                  <a:lnTo>
                    <a:pt x="12961201" y="870026"/>
                  </a:lnTo>
                  <a:lnTo>
                    <a:pt x="12963068" y="868159"/>
                  </a:lnTo>
                  <a:lnTo>
                    <a:pt x="12963525" y="867041"/>
                  </a:lnTo>
                  <a:lnTo>
                    <a:pt x="12963525" y="864412"/>
                  </a:lnTo>
                  <a:close/>
                </a:path>
                <a:path w="14820900" h="2592704">
                  <a:moveTo>
                    <a:pt x="12963525" y="3454"/>
                  </a:moveTo>
                  <a:lnTo>
                    <a:pt x="12963068" y="2336"/>
                  </a:lnTo>
                  <a:lnTo>
                    <a:pt x="12961201" y="469"/>
                  </a:lnTo>
                  <a:lnTo>
                    <a:pt x="12960083" y="0"/>
                  </a:lnTo>
                  <a:lnTo>
                    <a:pt x="12957455" y="0"/>
                  </a:lnTo>
                  <a:lnTo>
                    <a:pt x="12956324" y="469"/>
                  </a:lnTo>
                  <a:lnTo>
                    <a:pt x="12954470" y="2336"/>
                  </a:lnTo>
                  <a:lnTo>
                    <a:pt x="12954000" y="3454"/>
                  </a:lnTo>
                  <a:lnTo>
                    <a:pt x="12954000" y="6083"/>
                  </a:lnTo>
                  <a:lnTo>
                    <a:pt x="12954470" y="7200"/>
                  </a:lnTo>
                  <a:lnTo>
                    <a:pt x="12956324" y="9067"/>
                  </a:lnTo>
                  <a:lnTo>
                    <a:pt x="12957455" y="9525"/>
                  </a:lnTo>
                  <a:lnTo>
                    <a:pt x="12960083" y="9525"/>
                  </a:lnTo>
                  <a:lnTo>
                    <a:pt x="12961201" y="9067"/>
                  </a:lnTo>
                  <a:lnTo>
                    <a:pt x="12963068" y="7200"/>
                  </a:lnTo>
                  <a:lnTo>
                    <a:pt x="12963525" y="6083"/>
                  </a:lnTo>
                  <a:lnTo>
                    <a:pt x="12963525" y="3454"/>
                  </a:lnTo>
                  <a:close/>
                </a:path>
                <a:path w="14820900" h="2592704">
                  <a:moveTo>
                    <a:pt x="13011150" y="2586317"/>
                  </a:moveTo>
                  <a:lnTo>
                    <a:pt x="13010693" y="2585199"/>
                  </a:lnTo>
                  <a:lnTo>
                    <a:pt x="13008826" y="2583332"/>
                  </a:lnTo>
                  <a:lnTo>
                    <a:pt x="13007708" y="2582862"/>
                  </a:lnTo>
                  <a:lnTo>
                    <a:pt x="13005080" y="2582862"/>
                  </a:lnTo>
                  <a:lnTo>
                    <a:pt x="13003949" y="2583332"/>
                  </a:lnTo>
                  <a:lnTo>
                    <a:pt x="13002095" y="2585199"/>
                  </a:lnTo>
                  <a:lnTo>
                    <a:pt x="13001625" y="2586317"/>
                  </a:lnTo>
                  <a:lnTo>
                    <a:pt x="13001625" y="2588945"/>
                  </a:lnTo>
                  <a:lnTo>
                    <a:pt x="13002095" y="2590063"/>
                  </a:lnTo>
                  <a:lnTo>
                    <a:pt x="13003949" y="2591930"/>
                  </a:lnTo>
                  <a:lnTo>
                    <a:pt x="13005080" y="2592387"/>
                  </a:lnTo>
                  <a:lnTo>
                    <a:pt x="13007708" y="2592387"/>
                  </a:lnTo>
                  <a:lnTo>
                    <a:pt x="13008826" y="2591930"/>
                  </a:lnTo>
                  <a:lnTo>
                    <a:pt x="13010693" y="2590063"/>
                  </a:lnTo>
                  <a:lnTo>
                    <a:pt x="13011150" y="2588945"/>
                  </a:lnTo>
                  <a:lnTo>
                    <a:pt x="13011150" y="2586317"/>
                  </a:lnTo>
                  <a:close/>
                </a:path>
                <a:path w="14820900" h="2592704">
                  <a:moveTo>
                    <a:pt x="13011150" y="1725358"/>
                  </a:moveTo>
                  <a:lnTo>
                    <a:pt x="13010693" y="1724240"/>
                  </a:lnTo>
                  <a:lnTo>
                    <a:pt x="13008826" y="1722374"/>
                  </a:lnTo>
                  <a:lnTo>
                    <a:pt x="13007708" y="1721916"/>
                  </a:lnTo>
                  <a:lnTo>
                    <a:pt x="13005080" y="1721916"/>
                  </a:lnTo>
                  <a:lnTo>
                    <a:pt x="13003949" y="1722374"/>
                  </a:lnTo>
                  <a:lnTo>
                    <a:pt x="13002095" y="1724240"/>
                  </a:lnTo>
                  <a:lnTo>
                    <a:pt x="13001625" y="1725358"/>
                  </a:lnTo>
                  <a:lnTo>
                    <a:pt x="13001625" y="1727987"/>
                  </a:lnTo>
                  <a:lnTo>
                    <a:pt x="13002095" y="1729117"/>
                  </a:lnTo>
                  <a:lnTo>
                    <a:pt x="13003949" y="1730971"/>
                  </a:lnTo>
                  <a:lnTo>
                    <a:pt x="13005080" y="1731441"/>
                  </a:lnTo>
                  <a:lnTo>
                    <a:pt x="13007708" y="1731441"/>
                  </a:lnTo>
                  <a:lnTo>
                    <a:pt x="13008826" y="1730971"/>
                  </a:lnTo>
                  <a:lnTo>
                    <a:pt x="13010693" y="1729117"/>
                  </a:lnTo>
                  <a:lnTo>
                    <a:pt x="13011150" y="1727987"/>
                  </a:lnTo>
                  <a:lnTo>
                    <a:pt x="13011150" y="1725358"/>
                  </a:lnTo>
                  <a:close/>
                </a:path>
                <a:path w="14820900" h="2592704">
                  <a:moveTo>
                    <a:pt x="13011150" y="864412"/>
                  </a:moveTo>
                  <a:lnTo>
                    <a:pt x="13010693" y="863282"/>
                  </a:lnTo>
                  <a:lnTo>
                    <a:pt x="13008826" y="861428"/>
                  </a:lnTo>
                  <a:lnTo>
                    <a:pt x="13007708" y="860958"/>
                  </a:lnTo>
                  <a:lnTo>
                    <a:pt x="13005080" y="860958"/>
                  </a:lnTo>
                  <a:lnTo>
                    <a:pt x="13003949" y="861428"/>
                  </a:lnTo>
                  <a:lnTo>
                    <a:pt x="13002095" y="863282"/>
                  </a:lnTo>
                  <a:lnTo>
                    <a:pt x="13001625" y="864412"/>
                  </a:lnTo>
                  <a:lnTo>
                    <a:pt x="13001625" y="867041"/>
                  </a:lnTo>
                  <a:lnTo>
                    <a:pt x="13002095" y="868159"/>
                  </a:lnTo>
                  <a:lnTo>
                    <a:pt x="13003949" y="870026"/>
                  </a:lnTo>
                  <a:lnTo>
                    <a:pt x="13005080" y="870483"/>
                  </a:lnTo>
                  <a:lnTo>
                    <a:pt x="13007708" y="870483"/>
                  </a:lnTo>
                  <a:lnTo>
                    <a:pt x="13008826" y="870026"/>
                  </a:lnTo>
                  <a:lnTo>
                    <a:pt x="13010693" y="868159"/>
                  </a:lnTo>
                  <a:lnTo>
                    <a:pt x="13011150" y="867041"/>
                  </a:lnTo>
                  <a:lnTo>
                    <a:pt x="13011150" y="864412"/>
                  </a:lnTo>
                  <a:close/>
                </a:path>
                <a:path w="14820900" h="2592704">
                  <a:moveTo>
                    <a:pt x="13011150" y="3454"/>
                  </a:moveTo>
                  <a:lnTo>
                    <a:pt x="13010693" y="2336"/>
                  </a:lnTo>
                  <a:lnTo>
                    <a:pt x="13008826" y="469"/>
                  </a:lnTo>
                  <a:lnTo>
                    <a:pt x="13007708" y="0"/>
                  </a:lnTo>
                  <a:lnTo>
                    <a:pt x="13005080" y="0"/>
                  </a:lnTo>
                  <a:lnTo>
                    <a:pt x="13003949" y="469"/>
                  </a:lnTo>
                  <a:lnTo>
                    <a:pt x="13002095" y="2336"/>
                  </a:lnTo>
                  <a:lnTo>
                    <a:pt x="13001625" y="3454"/>
                  </a:lnTo>
                  <a:lnTo>
                    <a:pt x="13001625" y="6083"/>
                  </a:lnTo>
                  <a:lnTo>
                    <a:pt x="13002095" y="7200"/>
                  </a:lnTo>
                  <a:lnTo>
                    <a:pt x="13003949" y="9067"/>
                  </a:lnTo>
                  <a:lnTo>
                    <a:pt x="13005080" y="9525"/>
                  </a:lnTo>
                  <a:lnTo>
                    <a:pt x="13007708" y="9525"/>
                  </a:lnTo>
                  <a:lnTo>
                    <a:pt x="13008826" y="9067"/>
                  </a:lnTo>
                  <a:lnTo>
                    <a:pt x="13010693" y="7200"/>
                  </a:lnTo>
                  <a:lnTo>
                    <a:pt x="13011150" y="6083"/>
                  </a:lnTo>
                  <a:lnTo>
                    <a:pt x="13011150" y="3454"/>
                  </a:lnTo>
                  <a:close/>
                </a:path>
                <a:path w="14820900" h="2592704">
                  <a:moveTo>
                    <a:pt x="13058775" y="2586317"/>
                  </a:moveTo>
                  <a:lnTo>
                    <a:pt x="13058318" y="2585199"/>
                  </a:lnTo>
                  <a:lnTo>
                    <a:pt x="13056451" y="2583332"/>
                  </a:lnTo>
                  <a:lnTo>
                    <a:pt x="13055333" y="2582862"/>
                  </a:lnTo>
                  <a:lnTo>
                    <a:pt x="13052705" y="2582862"/>
                  </a:lnTo>
                  <a:lnTo>
                    <a:pt x="13051574" y="2583332"/>
                  </a:lnTo>
                  <a:lnTo>
                    <a:pt x="13049720" y="2585199"/>
                  </a:lnTo>
                  <a:lnTo>
                    <a:pt x="13049250" y="2586317"/>
                  </a:lnTo>
                  <a:lnTo>
                    <a:pt x="13049250" y="2588945"/>
                  </a:lnTo>
                  <a:lnTo>
                    <a:pt x="13049720" y="2590063"/>
                  </a:lnTo>
                  <a:lnTo>
                    <a:pt x="13051574" y="2591930"/>
                  </a:lnTo>
                  <a:lnTo>
                    <a:pt x="13052705" y="2592387"/>
                  </a:lnTo>
                  <a:lnTo>
                    <a:pt x="13055333" y="2592387"/>
                  </a:lnTo>
                  <a:lnTo>
                    <a:pt x="13056451" y="2591930"/>
                  </a:lnTo>
                  <a:lnTo>
                    <a:pt x="13058318" y="2590063"/>
                  </a:lnTo>
                  <a:lnTo>
                    <a:pt x="13058775" y="2588945"/>
                  </a:lnTo>
                  <a:lnTo>
                    <a:pt x="13058775" y="2586317"/>
                  </a:lnTo>
                  <a:close/>
                </a:path>
                <a:path w="14820900" h="2592704">
                  <a:moveTo>
                    <a:pt x="13058775" y="1725358"/>
                  </a:moveTo>
                  <a:lnTo>
                    <a:pt x="13058318" y="1724240"/>
                  </a:lnTo>
                  <a:lnTo>
                    <a:pt x="13056451" y="1722374"/>
                  </a:lnTo>
                  <a:lnTo>
                    <a:pt x="13055333" y="1721916"/>
                  </a:lnTo>
                  <a:lnTo>
                    <a:pt x="13052705" y="1721916"/>
                  </a:lnTo>
                  <a:lnTo>
                    <a:pt x="13051574" y="1722374"/>
                  </a:lnTo>
                  <a:lnTo>
                    <a:pt x="13049720" y="1724240"/>
                  </a:lnTo>
                  <a:lnTo>
                    <a:pt x="13049250" y="1725358"/>
                  </a:lnTo>
                  <a:lnTo>
                    <a:pt x="13049250" y="1727987"/>
                  </a:lnTo>
                  <a:lnTo>
                    <a:pt x="13049720" y="1729117"/>
                  </a:lnTo>
                  <a:lnTo>
                    <a:pt x="13051574" y="1730971"/>
                  </a:lnTo>
                  <a:lnTo>
                    <a:pt x="13052705" y="1731441"/>
                  </a:lnTo>
                  <a:lnTo>
                    <a:pt x="13055333" y="1731441"/>
                  </a:lnTo>
                  <a:lnTo>
                    <a:pt x="13056451" y="1730971"/>
                  </a:lnTo>
                  <a:lnTo>
                    <a:pt x="13058318" y="1729117"/>
                  </a:lnTo>
                  <a:lnTo>
                    <a:pt x="13058775" y="1727987"/>
                  </a:lnTo>
                  <a:lnTo>
                    <a:pt x="13058775" y="1725358"/>
                  </a:lnTo>
                  <a:close/>
                </a:path>
                <a:path w="14820900" h="2592704">
                  <a:moveTo>
                    <a:pt x="13058775" y="864412"/>
                  </a:moveTo>
                  <a:lnTo>
                    <a:pt x="13058318" y="863282"/>
                  </a:lnTo>
                  <a:lnTo>
                    <a:pt x="13056451" y="861428"/>
                  </a:lnTo>
                  <a:lnTo>
                    <a:pt x="13055333" y="860958"/>
                  </a:lnTo>
                  <a:lnTo>
                    <a:pt x="13052705" y="860958"/>
                  </a:lnTo>
                  <a:lnTo>
                    <a:pt x="13051574" y="861428"/>
                  </a:lnTo>
                  <a:lnTo>
                    <a:pt x="13049720" y="863282"/>
                  </a:lnTo>
                  <a:lnTo>
                    <a:pt x="13049250" y="864412"/>
                  </a:lnTo>
                  <a:lnTo>
                    <a:pt x="13049250" y="867041"/>
                  </a:lnTo>
                  <a:lnTo>
                    <a:pt x="13049720" y="868159"/>
                  </a:lnTo>
                  <a:lnTo>
                    <a:pt x="13051574" y="870026"/>
                  </a:lnTo>
                  <a:lnTo>
                    <a:pt x="13052705" y="870483"/>
                  </a:lnTo>
                  <a:lnTo>
                    <a:pt x="13055333" y="870483"/>
                  </a:lnTo>
                  <a:lnTo>
                    <a:pt x="13056451" y="870026"/>
                  </a:lnTo>
                  <a:lnTo>
                    <a:pt x="13058318" y="868159"/>
                  </a:lnTo>
                  <a:lnTo>
                    <a:pt x="13058775" y="867041"/>
                  </a:lnTo>
                  <a:lnTo>
                    <a:pt x="13058775" y="864412"/>
                  </a:lnTo>
                  <a:close/>
                </a:path>
                <a:path w="14820900" h="2592704">
                  <a:moveTo>
                    <a:pt x="13058775" y="3454"/>
                  </a:moveTo>
                  <a:lnTo>
                    <a:pt x="13058318" y="2336"/>
                  </a:lnTo>
                  <a:lnTo>
                    <a:pt x="13056451" y="469"/>
                  </a:lnTo>
                  <a:lnTo>
                    <a:pt x="13055333" y="0"/>
                  </a:lnTo>
                  <a:lnTo>
                    <a:pt x="13052705" y="0"/>
                  </a:lnTo>
                  <a:lnTo>
                    <a:pt x="13051574" y="469"/>
                  </a:lnTo>
                  <a:lnTo>
                    <a:pt x="13049720" y="2336"/>
                  </a:lnTo>
                  <a:lnTo>
                    <a:pt x="13049250" y="3454"/>
                  </a:lnTo>
                  <a:lnTo>
                    <a:pt x="13049250" y="6083"/>
                  </a:lnTo>
                  <a:lnTo>
                    <a:pt x="13049720" y="7200"/>
                  </a:lnTo>
                  <a:lnTo>
                    <a:pt x="13051574" y="9067"/>
                  </a:lnTo>
                  <a:lnTo>
                    <a:pt x="13052705" y="9525"/>
                  </a:lnTo>
                  <a:lnTo>
                    <a:pt x="13055333" y="9525"/>
                  </a:lnTo>
                  <a:lnTo>
                    <a:pt x="13056451" y="9067"/>
                  </a:lnTo>
                  <a:lnTo>
                    <a:pt x="13058318" y="7200"/>
                  </a:lnTo>
                  <a:lnTo>
                    <a:pt x="13058775" y="6083"/>
                  </a:lnTo>
                  <a:lnTo>
                    <a:pt x="13058775" y="3454"/>
                  </a:lnTo>
                  <a:close/>
                </a:path>
                <a:path w="14820900" h="2592704">
                  <a:moveTo>
                    <a:pt x="13106400" y="2586317"/>
                  </a:moveTo>
                  <a:lnTo>
                    <a:pt x="13105943" y="2585199"/>
                  </a:lnTo>
                  <a:lnTo>
                    <a:pt x="13104076" y="2583332"/>
                  </a:lnTo>
                  <a:lnTo>
                    <a:pt x="13102958" y="2582862"/>
                  </a:lnTo>
                  <a:lnTo>
                    <a:pt x="13100330" y="2582862"/>
                  </a:lnTo>
                  <a:lnTo>
                    <a:pt x="13099199" y="2583332"/>
                  </a:lnTo>
                  <a:lnTo>
                    <a:pt x="13097345" y="2585199"/>
                  </a:lnTo>
                  <a:lnTo>
                    <a:pt x="13096875" y="2586317"/>
                  </a:lnTo>
                  <a:lnTo>
                    <a:pt x="13096875" y="2588945"/>
                  </a:lnTo>
                  <a:lnTo>
                    <a:pt x="13097345" y="2590063"/>
                  </a:lnTo>
                  <a:lnTo>
                    <a:pt x="13099199" y="2591930"/>
                  </a:lnTo>
                  <a:lnTo>
                    <a:pt x="13100330" y="2592387"/>
                  </a:lnTo>
                  <a:lnTo>
                    <a:pt x="13102958" y="2592387"/>
                  </a:lnTo>
                  <a:lnTo>
                    <a:pt x="13104076" y="2591930"/>
                  </a:lnTo>
                  <a:lnTo>
                    <a:pt x="13105943" y="2590063"/>
                  </a:lnTo>
                  <a:lnTo>
                    <a:pt x="13106400" y="2588945"/>
                  </a:lnTo>
                  <a:lnTo>
                    <a:pt x="13106400" y="2586317"/>
                  </a:lnTo>
                  <a:close/>
                </a:path>
                <a:path w="14820900" h="2592704">
                  <a:moveTo>
                    <a:pt x="13106400" y="1725358"/>
                  </a:moveTo>
                  <a:lnTo>
                    <a:pt x="13105943" y="1724240"/>
                  </a:lnTo>
                  <a:lnTo>
                    <a:pt x="13104076" y="1722374"/>
                  </a:lnTo>
                  <a:lnTo>
                    <a:pt x="13102958" y="1721916"/>
                  </a:lnTo>
                  <a:lnTo>
                    <a:pt x="13100330" y="1721916"/>
                  </a:lnTo>
                  <a:lnTo>
                    <a:pt x="13099199" y="1722374"/>
                  </a:lnTo>
                  <a:lnTo>
                    <a:pt x="13097345" y="1724240"/>
                  </a:lnTo>
                  <a:lnTo>
                    <a:pt x="13096875" y="1725358"/>
                  </a:lnTo>
                  <a:lnTo>
                    <a:pt x="13096875" y="1727987"/>
                  </a:lnTo>
                  <a:lnTo>
                    <a:pt x="13097345" y="1729117"/>
                  </a:lnTo>
                  <a:lnTo>
                    <a:pt x="13099199" y="1730971"/>
                  </a:lnTo>
                  <a:lnTo>
                    <a:pt x="13100330" y="1731441"/>
                  </a:lnTo>
                  <a:lnTo>
                    <a:pt x="13102958" y="1731441"/>
                  </a:lnTo>
                  <a:lnTo>
                    <a:pt x="13104076" y="1730971"/>
                  </a:lnTo>
                  <a:lnTo>
                    <a:pt x="13105943" y="1729117"/>
                  </a:lnTo>
                  <a:lnTo>
                    <a:pt x="13106400" y="1727987"/>
                  </a:lnTo>
                  <a:lnTo>
                    <a:pt x="13106400" y="1725358"/>
                  </a:lnTo>
                  <a:close/>
                </a:path>
                <a:path w="14820900" h="2592704">
                  <a:moveTo>
                    <a:pt x="13106400" y="864412"/>
                  </a:moveTo>
                  <a:lnTo>
                    <a:pt x="13105943" y="863282"/>
                  </a:lnTo>
                  <a:lnTo>
                    <a:pt x="13104076" y="861428"/>
                  </a:lnTo>
                  <a:lnTo>
                    <a:pt x="13102958" y="860958"/>
                  </a:lnTo>
                  <a:lnTo>
                    <a:pt x="13100330" y="860958"/>
                  </a:lnTo>
                  <a:lnTo>
                    <a:pt x="13099199" y="861428"/>
                  </a:lnTo>
                  <a:lnTo>
                    <a:pt x="13097345" y="863282"/>
                  </a:lnTo>
                  <a:lnTo>
                    <a:pt x="13096875" y="864412"/>
                  </a:lnTo>
                  <a:lnTo>
                    <a:pt x="13096875" y="867041"/>
                  </a:lnTo>
                  <a:lnTo>
                    <a:pt x="13097345" y="868159"/>
                  </a:lnTo>
                  <a:lnTo>
                    <a:pt x="13099199" y="870026"/>
                  </a:lnTo>
                  <a:lnTo>
                    <a:pt x="13100330" y="870483"/>
                  </a:lnTo>
                  <a:lnTo>
                    <a:pt x="13102958" y="870483"/>
                  </a:lnTo>
                  <a:lnTo>
                    <a:pt x="13104076" y="870026"/>
                  </a:lnTo>
                  <a:lnTo>
                    <a:pt x="13105943" y="868159"/>
                  </a:lnTo>
                  <a:lnTo>
                    <a:pt x="13106400" y="867041"/>
                  </a:lnTo>
                  <a:lnTo>
                    <a:pt x="13106400" y="864412"/>
                  </a:lnTo>
                  <a:close/>
                </a:path>
                <a:path w="14820900" h="2592704">
                  <a:moveTo>
                    <a:pt x="13106400" y="3454"/>
                  </a:moveTo>
                  <a:lnTo>
                    <a:pt x="13105943" y="2336"/>
                  </a:lnTo>
                  <a:lnTo>
                    <a:pt x="13104076" y="469"/>
                  </a:lnTo>
                  <a:lnTo>
                    <a:pt x="13102958" y="0"/>
                  </a:lnTo>
                  <a:lnTo>
                    <a:pt x="13100330" y="0"/>
                  </a:lnTo>
                  <a:lnTo>
                    <a:pt x="13099199" y="469"/>
                  </a:lnTo>
                  <a:lnTo>
                    <a:pt x="13097345" y="2336"/>
                  </a:lnTo>
                  <a:lnTo>
                    <a:pt x="13096875" y="3454"/>
                  </a:lnTo>
                  <a:lnTo>
                    <a:pt x="13096875" y="6083"/>
                  </a:lnTo>
                  <a:lnTo>
                    <a:pt x="13097345" y="7200"/>
                  </a:lnTo>
                  <a:lnTo>
                    <a:pt x="13099199" y="9067"/>
                  </a:lnTo>
                  <a:lnTo>
                    <a:pt x="13100330" y="9525"/>
                  </a:lnTo>
                  <a:lnTo>
                    <a:pt x="13102958" y="9525"/>
                  </a:lnTo>
                  <a:lnTo>
                    <a:pt x="13104076" y="9067"/>
                  </a:lnTo>
                  <a:lnTo>
                    <a:pt x="13105943" y="7200"/>
                  </a:lnTo>
                  <a:lnTo>
                    <a:pt x="13106400" y="6083"/>
                  </a:lnTo>
                  <a:lnTo>
                    <a:pt x="13106400" y="3454"/>
                  </a:lnTo>
                  <a:close/>
                </a:path>
                <a:path w="14820900" h="2592704">
                  <a:moveTo>
                    <a:pt x="13154025" y="2586317"/>
                  </a:moveTo>
                  <a:lnTo>
                    <a:pt x="13153568" y="2585199"/>
                  </a:lnTo>
                  <a:lnTo>
                    <a:pt x="13151701" y="2583332"/>
                  </a:lnTo>
                  <a:lnTo>
                    <a:pt x="13150583" y="2582862"/>
                  </a:lnTo>
                  <a:lnTo>
                    <a:pt x="13147955" y="2582862"/>
                  </a:lnTo>
                  <a:lnTo>
                    <a:pt x="13146824" y="2583332"/>
                  </a:lnTo>
                  <a:lnTo>
                    <a:pt x="13144970" y="2585199"/>
                  </a:lnTo>
                  <a:lnTo>
                    <a:pt x="13144500" y="2586317"/>
                  </a:lnTo>
                  <a:lnTo>
                    <a:pt x="13144500" y="2588945"/>
                  </a:lnTo>
                  <a:lnTo>
                    <a:pt x="13144970" y="2590063"/>
                  </a:lnTo>
                  <a:lnTo>
                    <a:pt x="13146824" y="2591930"/>
                  </a:lnTo>
                  <a:lnTo>
                    <a:pt x="13147955" y="2592387"/>
                  </a:lnTo>
                  <a:lnTo>
                    <a:pt x="13150583" y="2592387"/>
                  </a:lnTo>
                  <a:lnTo>
                    <a:pt x="13151701" y="2591930"/>
                  </a:lnTo>
                  <a:lnTo>
                    <a:pt x="13153568" y="2590063"/>
                  </a:lnTo>
                  <a:lnTo>
                    <a:pt x="13154025" y="2588945"/>
                  </a:lnTo>
                  <a:lnTo>
                    <a:pt x="13154025" y="2586317"/>
                  </a:lnTo>
                  <a:close/>
                </a:path>
                <a:path w="14820900" h="2592704">
                  <a:moveTo>
                    <a:pt x="13154025" y="1725358"/>
                  </a:moveTo>
                  <a:lnTo>
                    <a:pt x="13153568" y="1724240"/>
                  </a:lnTo>
                  <a:lnTo>
                    <a:pt x="13151701" y="1722374"/>
                  </a:lnTo>
                  <a:lnTo>
                    <a:pt x="13150583" y="1721916"/>
                  </a:lnTo>
                  <a:lnTo>
                    <a:pt x="13147955" y="1721916"/>
                  </a:lnTo>
                  <a:lnTo>
                    <a:pt x="13146824" y="1722374"/>
                  </a:lnTo>
                  <a:lnTo>
                    <a:pt x="13144970" y="1724240"/>
                  </a:lnTo>
                  <a:lnTo>
                    <a:pt x="13144500" y="1725358"/>
                  </a:lnTo>
                  <a:lnTo>
                    <a:pt x="13144500" y="1727987"/>
                  </a:lnTo>
                  <a:lnTo>
                    <a:pt x="13144970" y="1729117"/>
                  </a:lnTo>
                  <a:lnTo>
                    <a:pt x="13146824" y="1730971"/>
                  </a:lnTo>
                  <a:lnTo>
                    <a:pt x="13147955" y="1731441"/>
                  </a:lnTo>
                  <a:lnTo>
                    <a:pt x="13150583" y="1731441"/>
                  </a:lnTo>
                  <a:lnTo>
                    <a:pt x="13151701" y="1730971"/>
                  </a:lnTo>
                  <a:lnTo>
                    <a:pt x="13153568" y="1729117"/>
                  </a:lnTo>
                  <a:lnTo>
                    <a:pt x="13154025" y="1727987"/>
                  </a:lnTo>
                  <a:lnTo>
                    <a:pt x="13154025" y="1725358"/>
                  </a:lnTo>
                  <a:close/>
                </a:path>
                <a:path w="14820900" h="2592704">
                  <a:moveTo>
                    <a:pt x="13154025" y="864412"/>
                  </a:moveTo>
                  <a:lnTo>
                    <a:pt x="13153568" y="863282"/>
                  </a:lnTo>
                  <a:lnTo>
                    <a:pt x="13151701" y="861428"/>
                  </a:lnTo>
                  <a:lnTo>
                    <a:pt x="13150583" y="860958"/>
                  </a:lnTo>
                  <a:lnTo>
                    <a:pt x="13147955" y="860958"/>
                  </a:lnTo>
                  <a:lnTo>
                    <a:pt x="13146824" y="861428"/>
                  </a:lnTo>
                  <a:lnTo>
                    <a:pt x="13144970" y="863282"/>
                  </a:lnTo>
                  <a:lnTo>
                    <a:pt x="13144500" y="864412"/>
                  </a:lnTo>
                  <a:lnTo>
                    <a:pt x="13144500" y="867041"/>
                  </a:lnTo>
                  <a:lnTo>
                    <a:pt x="13144970" y="868159"/>
                  </a:lnTo>
                  <a:lnTo>
                    <a:pt x="13146824" y="870026"/>
                  </a:lnTo>
                  <a:lnTo>
                    <a:pt x="13147955" y="870483"/>
                  </a:lnTo>
                  <a:lnTo>
                    <a:pt x="13150583" y="870483"/>
                  </a:lnTo>
                  <a:lnTo>
                    <a:pt x="13151701" y="870026"/>
                  </a:lnTo>
                  <a:lnTo>
                    <a:pt x="13153568" y="868159"/>
                  </a:lnTo>
                  <a:lnTo>
                    <a:pt x="13154025" y="867041"/>
                  </a:lnTo>
                  <a:lnTo>
                    <a:pt x="13154025" y="864412"/>
                  </a:lnTo>
                  <a:close/>
                </a:path>
                <a:path w="14820900" h="2592704">
                  <a:moveTo>
                    <a:pt x="13154025" y="3454"/>
                  </a:moveTo>
                  <a:lnTo>
                    <a:pt x="13153568" y="2336"/>
                  </a:lnTo>
                  <a:lnTo>
                    <a:pt x="13151701" y="469"/>
                  </a:lnTo>
                  <a:lnTo>
                    <a:pt x="13150583" y="0"/>
                  </a:lnTo>
                  <a:lnTo>
                    <a:pt x="13147955" y="0"/>
                  </a:lnTo>
                  <a:lnTo>
                    <a:pt x="13146824" y="469"/>
                  </a:lnTo>
                  <a:lnTo>
                    <a:pt x="13144970" y="2336"/>
                  </a:lnTo>
                  <a:lnTo>
                    <a:pt x="13144500" y="3454"/>
                  </a:lnTo>
                  <a:lnTo>
                    <a:pt x="13144500" y="6083"/>
                  </a:lnTo>
                  <a:lnTo>
                    <a:pt x="13144970" y="7200"/>
                  </a:lnTo>
                  <a:lnTo>
                    <a:pt x="13146824" y="9067"/>
                  </a:lnTo>
                  <a:lnTo>
                    <a:pt x="13147955" y="9525"/>
                  </a:lnTo>
                  <a:lnTo>
                    <a:pt x="13150583" y="9525"/>
                  </a:lnTo>
                  <a:lnTo>
                    <a:pt x="13151701" y="9067"/>
                  </a:lnTo>
                  <a:lnTo>
                    <a:pt x="13153568" y="7200"/>
                  </a:lnTo>
                  <a:lnTo>
                    <a:pt x="13154025" y="6083"/>
                  </a:lnTo>
                  <a:lnTo>
                    <a:pt x="13154025" y="3454"/>
                  </a:lnTo>
                  <a:close/>
                </a:path>
                <a:path w="14820900" h="2592704">
                  <a:moveTo>
                    <a:pt x="13201650" y="2586317"/>
                  </a:moveTo>
                  <a:lnTo>
                    <a:pt x="13201193" y="2585199"/>
                  </a:lnTo>
                  <a:lnTo>
                    <a:pt x="13199326" y="2583332"/>
                  </a:lnTo>
                  <a:lnTo>
                    <a:pt x="13198208" y="2582862"/>
                  </a:lnTo>
                  <a:lnTo>
                    <a:pt x="13195580" y="2582862"/>
                  </a:lnTo>
                  <a:lnTo>
                    <a:pt x="13194449" y="2583332"/>
                  </a:lnTo>
                  <a:lnTo>
                    <a:pt x="13192595" y="2585199"/>
                  </a:lnTo>
                  <a:lnTo>
                    <a:pt x="13192125" y="2586317"/>
                  </a:lnTo>
                  <a:lnTo>
                    <a:pt x="13192125" y="2588945"/>
                  </a:lnTo>
                  <a:lnTo>
                    <a:pt x="13192595" y="2590063"/>
                  </a:lnTo>
                  <a:lnTo>
                    <a:pt x="13194449" y="2591930"/>
                  </a:lnTo>
                  <a:lnTo>
                    <a:pt x="13195580" y="2592387"/>
                  </a:lnTo>
                  <a:lnTo>
                    <a:pt x="13198208" y="2592387"/>
                  </a:lnTo>
                  <a:lnTo>
                    <a:pt x="13199326" y="2591930"/>
                  </a:lnTo>
                  <a:lnTo>
                    <a:pt x="13201193" y="2590063"/>
                  </a:lnTo>
                  <a:lnTo>
                    <a:pt x="13201650" y="2588945"/>
                  </a:lnTo>
                  <a:lnTo>
                    <a:pt x="13201650" y="2586317"/>
                  </a:lnTo>
                  <a:close/>
                </a:path>
                <a:path w="14820900" h="2592704">
                  <a:moveTo>
                    <a:pt x="13201650" y="1725358"/>
                  </a:moveTo>
                  <a:lnTo>
                    <a:pt x="13201193" y="1724240"/>
                  </a:lnTo>
                  <a:lnTo>
                    <a:pt x="13199326" y="1722374"/>
                  </a:lnTo>
                  <a:lnTo>
                    <a:pt x="13198208" y="1721916"/>
                  </a:lnTo>
                  <a:lnTo>
                    <a:pt x="13195580" y="1721916"/>
                  </a:lnTo>
                  <a:lnTo>
                    <a:pt x="13194449" y="1722374"/>
                  </a:lnTo>
                  <a:lnTo>
                    <a:pt x="13192595" y="1724240"/>
                  </a:lnTo>
                  <a:lnTo>
                    <a:pt x="13192125" y="1725358"/>
                  </a:lnTo>
                  <a:lnTo>
                    <a:pt x="13192125" y="1727987"/>
                  </a:lnTo>
                  <a:lnTo>
                    <a:pt x="13192595" y="1729117"/>
                  </a:lnTo>
                  <a:lnTo>
                    <a:pt x="13194449" y="1730971"/>
                  </a:lnTo>
                  <a:lnTo>
                    <a:pt x="13195580" y="1731441"/>
                  </a:lnTo>
                  <a:lnTo>
                    <a:pt x="13198208" y="1731441"/>
                  </a:lnTo>
                  <a:lnTo>
                    <a:pt x="13199326" y="1730971"/>
                  </a:lnTo>
                  <a:lnTo>
                    <a:pt x="13201193" y="1729117"/>
                  </a:lnTo>
                  <a:lnTo>
                    <a:pt x="13201650" y="1727987"/>
                  </a:lnTo>
                  <a:lnTo>
                    <a:pt x="13201650" y="1725358"/>
                  </a:lnTo>
                  <a:close/>
                </a:path>
                <a:path w="14820900" h="2592704">
                  <a:moveTo>
                    <a:pt x="13201650" y="864412"/>
                  </a:moveTo>
                  <a:lnTo>
                    <a:pt x="13201193" y="863282"/>
                  </a:lnTo>
                  <a:lnTo>
                    <a:pt x="13199326" y="861428"/>
                  </a:lnTo>
                  <a:lnTo>
                    <a:pt x="13198208" y="860958"/>
                  </a:lnTo>
                  <a:lnTo>
                    <a:pt x="13195580" y="860958"/>
                  </a:lnTo>
                  <a:lnTo>
                    <a:pt x="13194449" y="861428"/>
                  </a:lnTo>
                  <a:lnTo>
                    <a:pt x="13192595" y="863282"/>
                  </a:lnTo>
                  <a:lnTo>
                    <a:pt x="13192125" y="864412"/>
                  </a:lnTo>
                  <a:lnTo>
                    <a:pt x="13192125" y="867041"/>
                  </a:lnTo>
                  <a:lnTo>
                    <a:pt x="13192595" y="868159"/>
                  </a:lnTo>
                  <a:lnTo>
                    <a:pt x="13194449" y="870026"/>
                  </a:lnTo>
                  <a:lnTo>
                    <a:pt x="13195580" y="870483"/>
                  </a:lnTo>
                  <a:lnTo>
                    <a:pt x="13198208" y="870483"/>
                  </a:lnTo>
                  <a:lnTo>
                    <a:pt x="13199326" y="870026"/>
                  </a:lnTo>
                  <a:lnTo>
                    <a:pt x="13201193" y="868159"/>
                  </a:lnTo>
                  <a:lnTo>
                    <a:pt x="13201650" y="867041"/>
                  </a:lnTo>
                  <a:lnTo>
                    <a:pt x="13201650" y="864412"/>
                  </a:lnTo>
                  <a:close/>
                </a:path>
                <a:path w="14820900" h="2592704">
                  <a:moveTo>
                    <a:pt x="13201650" y="3454"/>
                  </a:moveTo>
                  <a:lnTo>
                    <a:pt x="13201193" y="2336"/>
                  </a:lnTo>
                  <a:lnTo>
                    <a:pt x="13199326" y="469"/>
                  </a:lnTo>
                  <a:lnTo>
                    <a:pt x="13198208" y="0"/>
                  </a:lnTo>
                  <a:lnTo>
                    <a:pt x="13195580" y="0"/>
                  </a:lnTo>
                  <a:lnTo>
                    <a:pt x="13194449" y="469"/>
                  </a:lnTo>
                  <a:lnTo>
                    <a:pt x="13192595" y="2336"/>
                  </a:lnTo>
                  <a:lnTo>
                    <a:pt x="13192125" y="3454"/>
                  </a:lnTo>
                  <a:lnTo>
                    <a:pt x="13192125" y="6083"/>
                  </a:lnTo>
                  <a:lnTo>
                    <a:pt x="13192595" y="7200"/>
                  </a:lnTo>
                  <a:lnTo>
                    <a:pt x="13194449" y="9067"/>
                  </a:lnTo>
                  <a:lnTo>
                    <a:pt x="13195580" y="9525"/>
                  </a:lnTo>
                  <a:lnTo>
                    <a:pt x="13198208" y="9525"/>
                  </a:lnTo>
                  <a:lnTo>
                    <a:pt x="13199326" y="9067"/>
                  </a:lnTo>
                  <a:lnTo>
                    <a:pt x="13201193" y="7200"/>
                  </a:lnTo>
                  <a:lnTo>
                    <a:pt x="13201650" y="6083"/>
                  </a:lnTo>
                  <a:lnTo>
                    <a:pt x="13201650" y="3454"/>
                  </a:lnTo>
                  <a:close/>
                </a:path>
                <a:path w="14820900" h="2592704">
                  <a:moveTo>
                    <a:pt x="13249275" y="2586317"/>
                  </a:moveTo>
                  <a:lnTo>
                    <a:pt x="13248818" y="2585199"/>
                  </a:lnTo>
                  <a:lnTo>
                    <a:pt x="13246951" y="2583332"/>
                  </a:lnTo>
                  <a:lnTo>
                    <a:pt x="13245833" y="2582862"/>
                  </a:lnTo>
                  <a:lnTo>
                    <a:pt x="13243205" y="2582862"/>
                  </a:lnTo>
                  <a:lnTo>
                    <a:pt x="13242074" y="2583332"/>
                  </a:lnTo>
                  <a:lnTo>
                    <a:pt x="13240220" y="2585199"/>
                  </a:lnTo>
                  <a:lnTo>
                    <a:pt x="13239750" y="2586317"/>
                  </a:lnTo>
                  <a:lnTo>
                    <a:pt x="13239750" y="2588945"/>
                  </a:lnTo>
                  <a:lnTo>
                    <a:pt x="13240220" y="2590063"/>
                  </a:lnTo>
                  <a:lnTo>
                    <a:pt x="13242074" y="2591930"/>
                  </a:lnTo>
                  <a:lnTo>
                    <a:pt x="13243205" y="2592387"/>
                  </a:lnTo>
                  <a:lnTo>
                    <a:pt x="13245833" y="2592387"/>
                  </a:lnTo>
                  <a:lnTo>
                    <a:pt x="13246951" y="2591930"/>
                  </a:lnTo>
                  <a:lnTo>
                    <a:pt x="13248818" y="2590063"/>
                  </a:lnTo>
                  <a:lnTo>
                    <a:pt x="13249275" y="2588945"/>
                  </a:lnTo>
                  <a:lnTo>
                    <a:pt x="13249275" y="2586317"/>
                  </a:lnTo>
                  <a:close/>
                </a:path>
                <a:path w="14820900" h="2592704">
                  <a:moveTo>
                    <a:pt x="13249275" y="1725358"/>
                  </a:moveTo>
                  <a:lnTo>
                    <a:pt x="13248818" y="1724240"/>
                  </a:lnTo>
                  <a:lnTo>
                    <a:pt x="13246951" y="1722374"/>
                  </a:lnTo>
                  <a:lnTo>
                    <a:pt x="13245833" y="1721916"/>
                  </a:lnTo>
                  <a:lnTo>
                    <a:pt x="13243205" y="1721916"/>
                  </a:lnTo>
                  <a:lnTo>
                    <a:pt x="13242074" y="1722374"/>
                  </a:lnTo>
                  <a:lnTo>
                    <a:pt x="13240220" y="1724240"/>
                  </a:lnTo>
                  <a:lnTo>
                    <a:pt x="13239750" y="1725358"/>
                  </a:lnTo>
                  <a:lnTo>
                    <a:pt x="13239750" y="1727987"/>
                  </a:lnTo>
                  <a:lnTo>
                    <a:pt x="13240220" y="1729117"/>
                  </a:lnTo>
                  <a:lnTo>
                    <a:pt x="13242074" y="1730971"/>
                  </a:lnTo>
                  <a:lnTo>
                    <a:pt x="13243205" y="1731441"/>
                  </a:lnTo>
                  <a:lnTo>
                    <a:pt x="13245833" y="1731441"/>
                  </a:lnTo>
                  <a:lnTo>
                    <a:pt x="13246951" y="1730971"/>
                  </a:lnTo>
                  <a:lnTo>
                    <a:pt x="13248818" y="1729117"/>
                  </a:lnTo>
                  <a:lnTo>
                    <a:pt x="13249275" y="1727987"/>
                  </a:lnTo>
                  <a:lnTo>
                    <a:pt x="13249275" y="1725358"/>
                  </a:lnTo>
                  <a:close/>
                </a:path>
                <a:path w="14820900" h="2592704">
                  <a:moveTo>
                    <a:pt x="13249275" y="864412"/>
                  </a:moveTo>
                  <a:lnTo>
                    <a:pt x="13248818" y="863282"/>
                  </a:lnTo>
                  <a:lnTo>
                    <a:pt x="13246951" y="861428"/>
                  </a:lnTo>
                  <a:lnTo>
                    <a:pt x="13245833" y="860958"/>
                  </a:lnTo>
                  <a:lnTo>
                    <a:pt x="13243205" y="860958"/>
                  </a:lnTo>
                  <a:lnTo>
                    <a:pt x="13242074" y="861428"/>
                  </a:lnTo>
                  <a:lnTo>
                    <a:pt x="13240220" y="863282"/>
                  </a:lnTo>
                  <a:lnTo>
                    <a:pt x="13239750" y="864412"/>
                  </a:lnTo>
                  <a:lnTo>
                    <a:pt x="13239750" y="867041"/>
                  </a:lnTo>
                  <a:lnTo>
                    <a:pt x="13240220" y="868159"/>
                  </a:lnTo>
                  <a:lnTo>
                    <a:pt x="13242074" y="870026"/>
                  </a:lnTo>
                  <a:lnTo>
                    <a:pt x="13243205" y="870483"/>
                  </a:lnTo>
                  <a:lnTo>
                    <a:pt x="13245833" y="870483"/>
                  </a:lnTo>
                  <a:lnTo>
                    <a:pt x="13246951" y="870026"/>
                  </a:lnTo>
                  <a:lnTo>
                    <a:pt x="13248818" y="868159"/>
                  </a:lnTo>
                  <a:lnTo>
                    <a:pt x="13249275" y="867041"/>
                  </a:lnTo>
                  <a:lnTo>
                    <a:pt x="13249275" y="864412"/>
                  </a:lnTo>
                  <a:close/>
                </a:path>
                <a:path w="14820900" h="2592704">
                  <a:moveTo>
                    <a:pt x="13249275" y="3454"/>
                  </a:moveTo>
                  <a:lnTo>
                    <a:pt x="13248818" y="2336"/>
                  </a:lnTo>
                  <a:lnTo>
                    <a:pt x="13246951" y="469"/>
                  </a:lnTo>
                  <a:lnTo>
                    <a:pt x="13245833" y="0"/>
                  </a:lnTo>
                  <a:lnTo>
                    <a:pt x="13243205" y="0"/>
                  </a:lnTo>
                  <a:lnTo>
                    <a:pt x="13242074" y="469"/>
                  </a:lnTo>
                  <a:lnTo>
                    <a:pt x="13240220" y="2336"/>
                  </a:lnTo>
                  <a:lnTo>
                    <a:pt x="13239750" y="3454"/>
                  </a:lnTo>
                  <a:lnTo>
                    <a:pt x="13239750" y="6083"/>
                  </a:lnTo>
                  <a:lnTo>
                    <a:pt x="13240220" y="7200"/>
                  </a:lnTo>
                  <a:lnTo>
                    <a:pt x="13242074" y="9067"/>
                  </a:lnTo>
                  <a:lnTo>
                    <a:pt x="13243205" y="9525"/>
                  </a:lnTo>
                  <a:lnTo>
                    <a:pt x="13245833" y="9525"/>
                  </a:lnTo>
                  <a:lnTo>
                    <a:pt x="13246951" y="9067"/>
                  </a:lnTo>
                  <a:lnTo>
                    <a:pt x="13248818" y="7200"/>
                  </a:lnTo>
                  <a:lnTo>
                    <a:pt x="13249275" y="6083"/>
                  </a:lnTo>
                  <a:lnTo>
                    <a:pt x="13249275" y="3454"/>
                  </a:lnTo>
                  <a:close/>
                </a:path>
                <a:path w="14820900" h="2592704">
                  <a:moveTo>
                    <a:pt x="13296900" y="2586317"/>
                  </a:moveTo>
                  <a:lnTo>
                    <a:pt x="13296443" y="2585199"/>
                  </a:lnTo>
                  <a:lnTo>
                    <a:pt x="13294576" y="2583332"/>
                  </a:lnTo>
                  <a:lnTo>
                    <a:pt x="13293458" y="2582862"/>
                  </a:lnTo>
                  <a:lnTo>
                    <a:pt x="13290830" y="2582862"/>
                  </a:lnTo>
                  <a:lnTo>
                    <a:pt x="13289699" y="2583332"/>
                  </a:lnTo>
                  <a:lnTo>
                    <a:pt x="13287845" y="2585199"/>
                  </a:lnTo>
                  <a:lnTo>
                    <a:pt x="13287375" y="2586317"/>
                  </a:lnTo>
                  <a:lnTo>
                    <a:pt x="13287375" y="2588945"/>
                  </a:lnTo>
                  <a:lnTo>
                    <a:pt x="13287845" y="2590063"/>
                  </a:lnTo>
                  <a:lnTo>
                    <a:pt x="13289699" y="2591930"/>
                  </a:lnTo>
                  <a:lnTo>
                    <a:pt x="13290830" y="2592387"/>
                  </a:lnTo>
                  <a:lnTo>
                    <a:pt x="13293458" y="2592387"/>
                  </a:lnTo>
                  <a:lnTo>
                    <a:pt x="13294576" y="2591930"/>
                  </a:lnTo>
                  <a:lnTo>
                    <a:pt x="13296443" y="2590063"/>
                  </a:lnTo>
                  <a:lnTo>
                    <a:pt x="13296900" y="2588945"/>
                  </a:lnTo>
                  <a:lnTo>
                    <a:pt x="13296900" y="2586317"/>
                  </a:lnTo>
                  <a:close/>
                </a:path>
                <a:path w="14820900" h="2592704">
                  <a:moveTo>
                    <a:pt x="13296900" y="1725358"/>
                  </a:moveTo>
                  <a:lnTo>
                    <a:pt x="13296443" y="1724240"/>
                  </a:lnTo>
                  <a:lnTo>
                    <a:pt x="13294576" y="1722374"/>
                  </a:lnTo>
                  <a:lnTo>
                    <a:pt x="13293458" y="1721916"/>
                  </a:lnTo>
                  <a:lnTo>
                    <a:pt x="13290830" y="1721916"/>
                  </a:lnTo>
                  <a:lnTo>
                    <a:pt x="13289699" y="1722374"/>
                  </a:lnTo>
                  <a:lnTo>
                    <a:pt x="13287845" y="1724240"/>
                  </a:lnTo>
                  <a:lnTo>
                    <a:pt x="13287375" y="1725358"/>
                  </a:lnTo>
                  <a:lnTo>
                    <a:pt x="13287375" y="1727987"/>
                  </a:lnTo>
                  <a:lnTo>
                    <a:pt x="13287845" y="1729117"/>
                  </a:lnTo>
                  <a:lnTo>
                    <a:pt x="13289699" y="1730971"/>
                  </a:lnTo>
                  <a:lnTo>
                    <a:pt x="13290830" y="1731441"/>
                  </a:lnTo>
                  <a:lnTo>
                    <a:pt x="13293458" y="1731441"/>
                  </a:lnTo>
                  <a:lnTo>
                    <a:pt x="13294576" y="1730971"/>
                  </a:lnTo>
                  <a:lnTo>
                    <a:pt x="13296443" y="1729117"/>
                  </a:lnTo>
                  <a:lnTo>
                    <a:pt x="13296900" y="1727987"/>
                  </a:lnTo>
                  <a:lnTo>
                    <a:pt x="13296900" y="1725358"/>
                  </a:lnTo>
                  <a:close/>
                </a:path>
                <a:path w="14820900" h="2592704">
                  <a:moveTo>
                    <a:pt x="13296900" y="864412"/>
                  </a:moveTo>
                  <a:lnTo>
                    <a:pt x="13296443" y="863282"/>
                  </a:lnTo>
                  <a:lnTo>
                    <a:pt x="13294576" y="861428"/>
                  </a:lnTo>
                  <a:lnTo>
                    <a:pt x="13293458" y="860958"/>
                  </a:lnTo>
                  <a:lnTo>
                    <a:pt x="13290830" y="860958"/>
                  </a:lnTo>
                  <a:lnTo>
                    <a:pt x="13289699" y="861428"/>
                  </a:lnTo>
                  <a:lnTo>
                    <a:pt x="13287845" y="863282"/>
                  </a:lnTo>
                  <a:lnTo>
                    <a:pt x="13287375" y="864412"/>
                  </a:lnTo>
                  <a:lnTo>
                    <a:pt x="13287375" y="867041"/>
                  </a:lnTo>
                  <a:lnTo>
                    <a:pt x="13287845" y="868159"/>
                  </a:lnTo>
                  <a:lnTo>
                    <a:pt x="13289699" y="870026"/>
                  </a:lnTo>
                  <a:lnTo>
                    <a:pt x="13290830" y="870483"/>
                  </a:lnTo>
                  <a:lnTo>
                    <a:pt x="13293458" y="870483"/>
                  </a:lnTo>
                  <a:lnTo>
                    <a:pt x="13294576" y="870026"/>
                  </a:lnTo>
                  <a:lnTo>
                    <a:pt x="13296443" y="868159"/>
                  </a:lnTo>
                  <a:lnTo>
                    <a:pt x="13296900" y="867041"/>
                  </a:lnTo>
                  <a:lnTo>
                    <a:pt x="13296900" y="864412"/>
                  </a:lnTo>
                  <a:close/>
                </a:path>
                <a:path w="14820900" h="2592704">
                  <a:moveTo>
                    <a:pt x="13296900" y="3454"/>
                  </a:moveTo>
                  <a:lnTo>
                    <a:pt x="13296443" y="2336"/>
                  </a:lnTo>
                  <a:lnTo>
                    <a:pt x="13294576" y="469"/>
                  </a:lnTo>
                  <a:lnTo>
                    <a:pt x="13293458" y="0"/>
                  </a:lnTo>
                  <a:lnTo>
                    <a:pt x="13290830" y="0"/>
                  </a:lnTo>
                  <a:lnTo>
                    <a:pt x="13289699" y="469"/>
                  </a:lnTo>
                  <a:lnTo>
                    <a:pt x="13287845" y="2336"/>
                  </a:lnTo>
                  <a:lnTo>
                    <a:pt x="13287375" y="3454"/>
                  </a:lnTo>
                  <a:lnTo>
                    <a:pt x="13287375" y="6083"/>
                  </a:lnTo>
                  <a:lnTo>
                    <a:pt x="13287845" y="7200"/>
                  </a:lnTo>
                  <a:lnTo>
                    <a:pt x="13289699" y="9067"/>
                  </a:lnTo>
                  <a:lnTo>
                    <a:pt x="13290830" y="9525"/>
                  </a:lnTo>
                  <a:lnTo>
                    <a:pt x="13293458" y="9525"/>
                  </a:lnTo>
                  <a:lnTo>
                    <a:pt x="13294576" y="9067"/>
                  </a:lnTo>
                  <a:lnTo>
                    <a:pt x="13296443" y="7200"/>
                  </a:lnTo>
                  <a:lnTo>
                    <a:pt x="13296900" y="6083"/>
                  </a:lnTo>
                  <a:lnTo>
                    <a:pt x="13296900" y="3454"/>
                  </a:lnTo>
                  <a:close/>
                </a:path>
                <a:path w="14820900" h="2592704">
                  <a:moveTo>
                    <a:pt x="13344525" y="2586317"/>
                  </a:moveTo>
                  <a:lnTo>
                    <a:pt x="13344068" y="2585199"/>
                  </a:lnTo>
                  <a:lnTo>
                    <a:pt x="13342201" y="2583332"/>
                  </a:lnTo>
                  <a:lnTo>
                    <a:pt x="13341083" y="2582862"/>
                  </a:lnTo>
                  <a:lnTo>
                    <a:pt x="13338455" y="2582862"/>
                  </a:lnTo>
                  <a:lnTo>
                    <a:pt x="13337324" y="2583332"/>
                  </a:lnTo>
                  <a:lnTo>
                    <a:pt x="13335470" y="2585199"/>
                  </a:lnTo>
                  <a:lnTo>
                    <a:pt x="13335000" y="2586317"/>
                  </a:lnTo>
                  <a:lnTo>
                    <a:pt x="13335000" y="2588945"/>
                  </a:lnTo>
                  <a:lnTo>
                    <a:pt x="13335470" y="2590063"/>
                  </a:lnTo>
                  <a:lnTo>
                    <a:pt x="13337324" y="2591930"/>
                  </a:lnTo>
                  <a:lnTo>
                    <a:pt x="13338455" y="2592387"/>
                  </a:lnTo>
                  <a:lnTo>
                    <a:pt x="13341083" y="2592387"/>
                  </a:lnTo>
                  <a:lnTo>
                    <a:pt x="13342201" y="2591930"/>
                  </a:lnTo>
                  <a:lnTo>
                    <a:pt x="13344068" y="2590063"/>
                  </a:lnTo>
                  <a:lnTo>
                    <a:pt x="13344525" y="2588945"/>
                  </a:lnTo>
                  <a:lnTo>
                    <a:pt x="13344525" y="2586317"/>
                  </a:lnTo>
                  <a:close/>
                </a:path>
                <a:path w="14820900" h="2592704">
                  <a:moveTo>
                    <a:pt x="13344525" y="1725358"/>
                  </a:moveTo>
                  <a:lnTo>
                    <a:pt x="13344068" y="1724240"/>
                  </a:lnTo>
                  <a:lnTo>
                    <a:pt x="13342201" y="1722374"/>
                  </a:lnTo>
                  <a:lnTo>
                    <a:pt x="13341083" y="1721916"/>
                  </a:lnTo>
                  <a:lnTo>
                    <a:pt x="13338455" y="1721916"/>
                  </a:lnTo>
                  <a:lnTo>
                    <a:pt x="13337324" y="1722374"/>
                  </a:lnTo>
                  <a:lnTo>
                    <a:pt x="13335470" y="1724240"/>
                  </a:lnTo>
                  <a:lnTo>
                    <a:pt x="13335000" y="1725358"/>
                  </a:lnTo>
                  <a:lnTo>
                    <a:pt x="13335000" y="1727987"/>
                  </a:lnTo>
                  <a:lnTo>
                    <a:pt x="13335470" y="1729117"/>
                  </a:lnTo>
                  <a:lnTo>
                    <a:pt x="13337324" y="1730971"/>
                  </a:lnTo>
                  <a:lnTo>
                    <a:pt x="13338455" y="1731441"/>
                  </a:lnTo>
                  <a:lnTo>
                    <a:pt x="13341083" y="1731441"/>
                  </a:lnTo>
                  <a:lnTo>
                    <a:pt x="13342201" y="1730971"/>
                  </a:lnTo>
                  <a:lnTo>
                    <a:pt x="13344068" y="1729117"/>
                  </a:lnTo>
                  <a:lnTo>
                    <a:pt x="13344525" y="1727987"/>
                  </a:lnTo>
                  <a:lnTo>
                    <a:pt x="13344525" y="1725358"/>
                  </a:lnTo>
                  <a:close/>
                </a:path>
                <a:path w="14820900" h="2592704">
                  <a:moveTo>
                    <a:pt x="13344525" y="864412"/>
                  </a:moveTo>
                  <a:lnTo>
                    <a:pt x="13344068" y="863282"/>
                  </a:lnTo>
                  <a:lnTo>
                    <a:pt x="13342201" y="861428"/>
                  </a:lnTo>
                  <a:lnTo>
                    <a:pt x="13341083" y="860958"/>
                  </a:lnTo>
                  <a:lnTo>
                    <a:pt x="13338455" y="860958"/>
                  </a:lnTo>
                  <a:lnTo>
                    <a:pt x="13337324" y="861428"/>
                  </a:lnTo>
                  <a:lnTo>
                    <a:pt x="13335470" y="863282"/>
                  </a:lnTo>
                  <a:lnTo>
                    <a:pt x="13335000" y="864412"/>
                  </a:lnTo>
                  <a:lnTo>
                    <a:pt x="13335000" y="867041"/>
                  </a:lnTo>
                  <a:lnTo>
                    <a:pt x="13335470" y="868159"/>
                  </a:lnTo>
                  <a:lnTo>
                    <a:pt x="13337324" y="870026"/>
                  </a:lnTo>
                  <a:lnTo>
                    <a:pt x="13338455" y="870483"/>
                  </a:lnTo>
                  <a:lnTo>
                    <a:pt x="13341083" y="870483"/>
                  </a:lnTo>
                  <a:lnTo>
                    <a:pt x="13342201" y="870026"/>
                  </a:lnTo>
                  <a:lnTo>
                    <a:pt x="13344068" y="868159"/>
                  </a:lnTo>
                  <a:lnTo>
                    <a:pt x="13344525" y="867041"/>
                  </a:lnTo>
                  <a:lnTo>
                    <a:pt x="13344525" y="864412"/>
                  </a:lnTo>
                  <a:close/>
                </a:path>
                <a:path w="14820900" h="2592704">
                  <a:moveTo>
                    <a:pt x="13344525" y="3454"/>
                  </a:moveTo>
                  <a:lnTo>
                    <a:pt x="13344068" y="2336"/>
                  </a:lnTo>
                  <a:lnTo>
                    <a:pt x="13342201" y="469"/>
                  </a:lnTo>
                  <a:lnTo>
                    <a:pt x="13341083" y="0"/>
                  </a:lnTo>
                  <a:lnTo>
                    <a:pt x="13338455" y="0"/>
                  </a:lnTo>
                  <a:lnTo>
                    <a:pt x="13337324" y="469"/>
                  </a:lnTo>
                  <a:lnTo>
                    <a:pt x="13335470" y="2336"/>
                  </a:lnTo>
                  <a:lnTo>
                    <a:pt x="13335000" y="3454"/>
                  </a:lnTo>
                  <a:lnTo>
                    <a:pt x="13335000" y="6083"/>
                  </a:lnTo>
                  <a:lnTo>
                    <a:pt x="13335470" y="7200"/>
                  </a:lnTo>
                  <a:lnTo>
                    <a:pt x="13337324" y="9067"/>
                  </a:lnTo>
                  <a:lnTo>
                    <a:pt x="13338455" y="9525"/>
                  </a:lnTo>
                  <a:lnTo>
                    <a:pt x="13341083" y="9525"/>
                  </a:lnTo>
                  <a:lnTo>
                    <a:pt x="13342201" y="9067"/>
                  </a:lnTo>
                  <a:lnTo>
                    <a:pt x="13344068" y="7200"/>
                  </a:lnTo>
                  <a:lnTo>
                    <a:pt x="13344525" y="6083"/>
                  </a:lnTo>
                  <a:lnTo>
                    <a:pt x="13344525" y="3454"/>
                  </a:lnTo>
                  <a:close/>
                </a:path>
                <a:path w="14820900" h="2592704">
                  <a:moveTo>
                    <a:pt x="13392150" y="2586317"/>
                  </a:moveTo>
                  <a:lnTo>
                    <a:pt x="13391693" y="2585199"/>
                  </a:lnTo>
                  <a:lnTo>
                    <a:pt x="13389826" y="2583332"/>
                  </a:lnTo>
                  <a:lnTo>
                    <a:pt x="13388708" y="2582862"/>
                  </a:lnTo>
                  <a:lnTo>
                    <a:pt x="13386080" y="2582862"/>
                  </a:lnTo>
                  <a:lnTo>
                    <a:pt x="13384949" y="2583332"/>
                  </a:lnTo>
                  <a:lnTo>
                    <a:pt x="13383095" y="2585199"/>
                  </a:lnTo>
                  <a:lnTo>
                    <a:pt x="13382625" y="2586317"/>
                  </a:lnTo>
                  <a:lnTo>
                    <a:pt x="13382625" y="2588945"/>
                  </a:lnTo>
                  <a:lnTo>
                    <a:pt x="13383095" y="2590063"/>
                  </a:lnTo>
                  <a:lnTo>
                    <a:pt x="13384949" y="2591930"/>
                  </a:lnTo>
                  <a:lnTo>
                    <a:pt x="13386080" y="2592387"/>
                  </a:lnTo>
                  <a:lnTo>
                    <a:pt x="13388708" y="2592387"/>
                  </a:lnTo>
                  <a:lnTo>
                    <a:pt x="13389826" y="2591930"/>
                  </a:lnTo>
                  <a:lnTo>
                    <a:pt x="13391693" y="2590063"/>
                  </a:lnTo>
                  <a:lnTo>
                    <a:pt x="13392150" y="2588945"/>
                  </a:lnTo>
                  <a:lnTo>
                    <a:pt x="13392150" y="2586317"/>
                  </a:lnTo>
                  <a:close/>
                </a:path>
                <a:path w="14820900" h="2592704">
                  <a:moveTo>
                    <a:pt x="13392150" y="1725358"/>
                  </a:moveTo>
                  <a:lnTo>
                    <a:pt x="13391693" y="1724240"/>
                  </a:lnTo>
                  <a:lnTo>
                    <a:pt x="13389826" y="1722374"/>
                  </a:lnTo>
                  <a:lnTo>
                    <a:pt x="13388708" y="1721916"/>
                  </a:lnTo>
                  <a:lnTo>
                    <a:pt x="13386080" y="1721916"/>
                  </a:lnTo>
                  <a:lnTo>
                    <a:pt x="13384949" y="1722374"/>
                  </a:lnTo>
                  <a:lnTo>
                    <a:pt x="13383095" y="1724240"/>
                  </a:lnTo>
                  <a:lnTo>
                    <a:pt x="13382625" y="1725358"/>
                  </a:lnTo>
                  <a:lnTo>
                    <a:pt x="13382625" y="1727987"/>
                  </a:lnTo>
                  <a:lnTo>
                    <a:pt x="13383095" y="1729117"/>
                  </a:lnTo>
                  <a:lnTo>
                    <a:pt x="13384949" y="1730971"/>
                  </a:lnTo>
                  <a:lnTo>
                    <a:pt x="13386080" y="1731441"/>
                  </a:lnTo>
                  <a:lnTo>
                    <a:pt x="13388708" y="1731441"/>
                  </a:lnTo>
                  <a:lnTo>
                    <a:pt x="13389826" y="1730971"/>
                  </a:lnTo>
                  <a:lnTo>
                    <a:pt x="13391693" y="1729117"/>
                  </a:lnTo>
                  <a:lnTo>
                    <a:pt x="13392150" y="1727987"/>
                  </a:lnTo>
                  <a:lnTo>
                    <a:pt x="13392150" y="1725358"/>
                  </a:lnTo>
                  <a:close/>
                </a:path>
                <a:path w="14820900" h="2592704">
                  <a:moveTo>
                    <a:pt x="13392150" y="864412"/>
                  </a:moveTo>
                  <a:lnTo>
                    <a:pt x="13391693" y="863282"/>
                  </a:lnTo>
                  <a:lnTo>
                    <a:pt x="13389826" y="861428"/>
                  </a:lnTo>
                  <a:lnTo>
                    <a:pt x="13388708" y="860958"/>
                  </a:lnTo>
                  <a:lnTo>
                    <a:pt x="13386080" y="860958"/>
                  </a:lnTo>
                  <a:lnTo>
                    <a:pt x="13384949" y="861428"/>
                  </a:lnTo>
                  <a:lnTo>
                    <a:pt x="13383095" y="863282"/>
                  </a:lnTo>
                  <a:lnTo>
                    <a:pt x="13382625" y="864412"/>
                  </a:lnTo>
                  <a:lnTo>
                    <a:pt x="13382625" y="867041"/>
                  </a:lnTo>
                  <a:lnTo>
                    <a:pt x="13383095" y="868159"/>
                  </a:lnTo>
                  <a:lnTo>
                    <a:pt x="13384949" y="870026"/>
                  </a:lnTo>
                  <a:lnTo>
                    <a:pt x="13386080" y="870483"/>
                  </a:lnTo>
                  <a:lnTo>
                    <a:pt x="13388708" y="870483"/>
                  </a:lnTo>
                  <a:lnTo>
                    <a:pt x="13389826" y="870026"/>
                  </a:lnTo>
                  <a:lnTo>
                    <a:pt x="13391693" y="868159"/>
                  </a:lnTo>
                  <a:lnTo>
                    <a:pt x="13392150" y="867041"/>
                  </a:lnTo>
                  <a:lnTo>
                    <a:pt x="13392150" y="864412"/>
                  </a:lnTo>
                  <a:close/>
                </a:path>
                <a:path w="14820900" h="2592704">
                  <a:moveTo>
                    <a:pt x="13392150" y="3454"/>
                  </a:moveTo>
                  <a:lnTo>
                    <a:pt x="13391693" y="2336"/>
                  </a:lnTo>
                  <a:lnTo>
                    <a:pt x="13389826" y="469"/>
                  </a:lnTo>
                  <a:lnTo>
                    <a:pt x="13388708" y="0"/>
                  </a:lnTo>
                  <a:lnTo>
                    <a:pt x="13386080" y="0"/>
                  </a:lnTo>
                  <a:lnTo>
                    <a:pt x="13384949" y="469"/>
                  </a:lnTo>
                  <a:lnTo>
                    <a:pt x="13383095" y="2336"/>
                  </a:lnTo>
                  <a:lnTo>
                    <a:pt x="13382625" y="3454"/>
                  </a:lnTo>
                  <a:lnTo>
                    <a:pt x="13382625" y="6083"/>
                  </a:lnTo>
                  <a:lnTo>
                    <a:pt x="13383095" y="7200"/>
                  </a:lnTo>
                  <a:lnTo>
                    <a:pt x="13384949" y="9067"/>
                  </a:lnTo>
                  <a:lnTo>
                    <a:pt x="13386080" y="9525"/>
                  </a:lnTo>
                  <a:lnTo>
                    <a:pt x="13388708" y="9525"/>
                  </a:lnTo>
                  <a:lnTo>
                    <a:pt x="13389826" y="9067"/>
                  </a:lnTo>
                  <a:lnTo>
                    <a:pt x="13391693" y="7200"/>
                  </a:lnTo>
                  <a:lnTo>
                    <a:pt x="13392150" y="6083"/>
                  </a:lnTo>
                  <a:lnTo>
                    <a:pt x="13392150" y="3454"/>
                  </a:lnTo>
                  <a:close/>
                </a:path>
                <a:path w="14820900" h="2592704">
                  <a:moveTo>
                    <a:pt x="13439775" y="2586317"/>
                  </a:moveTo>
                  <a:lnTo>
                    <a:pt x="13439318" y="2585199"/>
                  </a:lnTo>
                  <a:lnTo>
                    <a:pt x="13437451" y="2583332"/>
                  </a:lnTo>
                  <a:lnTo>
                    <a:pt x="13436333" y="2582862"/>
                  </a:lnTo>
                  <a:lnTo>
                    <a:pt x="13433705" y="2582862"/>
                  </a:lnTo>
                  <a:lnTo>
                    <a:pt x="13432574" y="2583332"/>
                  </a:lnTo>
                  <a:lnTo>
                    <a:pt x="13430720" y="2585199"/>
                  </a:lnTo>
                  <a:lnTo>
                    <a:pt x="13430250" y="2586317"/>
                  </a:lnTo>
                  <a:lnTo>
                    <a:pt x="13430250" y="2588945"/>
                  </a:lnTo>
                  <a:lnTo>
                    <a:pt x="13430720" y="2590063"/>
                  </a:lnTo>
                  <a:lnTo>
                    <a:pt x="13432574" y="2591930"/>
                  </a:lnTo>
                  <a:lnTo>
                    <a:pt x="13433705" y="2592387"/>
                  </a:lnTo>
                  <a:lnTo>
                    <a:pt x="13436333" y="2592387"/>
                  </a:lnTo>
                  <a:lnTo>
                    <a:pt x="13437451" y="2591930"/>
                  </a:lnTo>
                  <a:lnTo>
                    <a:pt x="13439318" y="2590063"/>
                  </a:lnTo>
                  <a:lnTo>
                    <a:pt x="13439775" y="2588945"/>
                  </a:lnTo>
                  <a:lnTo>
                    <a:pt x="13439775" y="2586317"/>
                  </a:lnTo>
                  <a:close/>
                </a:path>
                <a:path w="14820900" h="2592704">
                  <a:moveTo>
                    <a:pt x="13439775" y="1725358"/>
                  </a:moveTo>
                  <a:lnTo>
                    <a:pt x="13439318" y="1724240"/>
                  </a:lnTo>
                  <a:lnTo>
                    <a:pt x="13437451" y="1722374"/>
                  </a:lnTo>
                  <a:lnTo>
                    <a:pt x="13436333" y="1721916"/>
                  </a:lnTo>
                  <a:lnTo>
                    <a:pt x="13433705" y="1721916"/>
                  </a:lnTo>
                  <a:lnTo>
                    <a:pt x="13432574" y="1722374"/>
                  </a:lnTo>
                  <a:lnTo>
                    <a:pt x="13430720" y="1724240"/>
                  </a:lnTo>
                  <a:lnTo>
                    <a:pt x="13430250" y="1725358"/>
                  </a:lnTo>
                  <a:lnTo>
                    <a:pt x="13430250" y="1727987"/>
                  </a:lnTo>
                  <a:lnTo>
                    <a:pt x="13430720" y="1729117"/>
                  </a:lnTo>
                  <a:lnTo>
                    <a:pt x="13432574" y="1730971"/>
                  </a:lnTo>
                  <a:lnTo>
                    <a:pt x="13433705" y="1731441"/>
                  </a:lnTo>
                  <a:lnTo>
                    <a:pt x="13436333" y="1731441"/>
                  </a:lnTo>
                  <a:lnTo>
                    <a:pt x="13437451" y="1730971"/>
                  </a:lnTo>
                  <a:lnTo>
                    <a:pt x="13439318" y="1729117"/>
                  </a:lnTo>
                  <a:lnTo>
                    <a:pt x="13439775" y="1727987"/>
                  </a:lnTo>
                  <a:lnTo>
                    <a:pt x="13439775" y="1725358"/>
                  </a:lnTo>
                  <a:close/>
                </a:path>
                <a:path w="14820900" h="2592704">
                  <a:moveTo>
                    <a:pt x="13439775" y="864412"/>
                  </a:moveTo>
                  <a:lnTo>
                    <a:pt x="13439318" y="863282"/>
                  </a:lnTo>
                  <a:lnTo>
                    <a:pt x="13437451" y="861428"/>
                  </a:lnTo>
                  <a:lnTo>
                    <a:pt x="13436333" y="860958"/>
                  </a:lnTo>
                  <a:lnTo>
                    <a:pt x="13433705" y="860958"/>
                  </a:lnTo>
                  <a:lnTo>
                    <a:pt x="13432574" y="861428"/>
                  </a:lnTo>
                  <a:lnTo>
                    <a:pt x="13430720" y="863282"/>
                  </a:lnTo>
                  <a:lnTo>
                    <a:pt x="13430250" y="864412"/>
                  </a:lnTo>
                  <a:lnTo>
                    <a:pt x="13430250" y="867041"/>
                  </a:lnTo>
                  <a:lnTo>
                    <a:pt x="13430720" y="868159"/>
                  </a:lnTo>
                  <a:lnTo>
                    <a:pt x="13432574" y="870026"/>
                  </a:lnTo>
                  <a:lnTo>
                    <a:pt x="13433705" y="870483"/>
                  </a:lnTo>
                  <a:lnTo>
                    <a:pt x="13436333" y="870483"/>
                  </a:lnTo>
                  <a:lnTo>
                    <a:pt x="13437451" y="870026"/>
                  </a:lnTo>
                  <a:lnTo>
                    <a:pt x="13439318" y="868159"/>
                  </a:lnTo>
                  <a:lnTo>
                    <a:pt x="13439775" y="867041"/>
                  </a:lnTo>
                  <a:lnTo>
                    <a:pt x="13439775" y="864412"/>
                  </a:lnTo>
                  <a:close/>
                </a:path>
                <a:path w="14820900" h="2592704">
                  <a:moveTo>
                    <a:pt x="13439775" y="3454"/>
                  </a:moveTo>
                  <a:lnTo>
                    <a:pt x="13439318" y="2336"/>
                  </a:lnTo>
                  <a:lnTo>
                    <a:pt x="13437451" y="469"/>
                  </a:lnTo>
                  <a:lnTo>
                    <a:pt x="13436333" y="0"/>
                  </a:lnTo>
                  <a:lnTo>
                    <a:pt x="13433705" y="0"/>
                  </a:lnTo>
                  <a:lnTo>
                    <a:pt x="13432574" y="469"/>
                  </a:lnTo>
                  <a:lnTo>
                    <a:pt x="13430720" y="2336"/>
                  </a:lnTo>
                  <a:lnTo>
                    <a:pt x="13430250" y="3454"/>
                  </a:lnTo>
                  <a:lnTo>
                    <a:pt x="13430250" y="6083"/>
                  </a:lnTo>
                  <a:lnTo>
                    <a:pt x="13430720" y="7200"/>
                  </a:lnTo>
                  <a:lnTo>
                    <a:pt x="13432574" y="9067"/>
                  </a:lnTo>
                  <a:lnTo>
                    <a:pt x="13433705" y="9525"/>
                  </a:lnTo>
                  <a:lnTo>
                    <a:pt x="13436333" y="9525"/>
                  </a:lnTo>
                  <a:lnTo>
                    <a:pt x="13437451" y="9067"/>
                  </a:lnTo>
                  <a:lnTo>
                    <a:pt x="13439318" y="7200"/>
                  </a:lnTo>
                  <a:lnTo>
                    <a:pt x="13439775" y="6083"/>
                  </a:lnTo>
                  <a:lnTo>
                    <a:pt x="13439775" y="3454"/>
                  </a:lnTo>
                  <a:close/>
                </a:path>
                <a:path w="14820900" h="2592704">
                  <a:moveTo>
                    <a:pt x="13487400" y="2586317"/>
                  </a:moveTo>
                  <a:lnTo>
                    <a:pt x="13486943" y="2585199"/>
                  </a:lnTo>
                  <a:lnTo>
                    <a:pt x="13485076" y="2583332"/>
                  </a:lnTo>
                  <a:lnTo>
                    <a:pt x="13483958" y="2582862"/>
                  </a:lnTo>
                  <a:lnTo>
                    <a:pt x="13481330" y="2582862"/>
                  </a:lnTo>
                  <a:lnTo>
                    <a:pt x="13480199" y="2583332"/>
                  </a:lnTo>
                  <a:lnTo>
                    <a:pt x="13478345" y="2585199"/>
                  </a:lnTo>
                  <a:lnTo>
                    <a:pt x="13477875" y="2586317"/>
                  </a:lnTo>
                  <a:lnTo>
                    <a:pt x="13477875" y="2588945"/>
                  </a:lnTo>
                  <a:lnTo>
                    <a:pt x="13478345" y="2590063"/>
                  </a:lnTo>
                  <a:lnTo>
                    <a:pt x="13480199" y="2591930"/>
                  </a:lnTo>
                  <a:lnTo>
                    <a:pt x="13481330" y="2592387"/>
                  </a:lnTo>
                  <a:lnTo>
                    <a:pt x="13483958" y="2592387"/>
                  </a:lnTo>
                  <a:lnTo>
                    <a:pt x="13485076" y="2591930"/>
                  </a:lnTo>
                  <a:lnTo>
                    <a:pt x="13486943" y="2590063"/>
                  </a:lnTo>
                  <a:lnTo>
                    <a:pt x="13487400" y="2588945"/>
                  </a:lnTo>
                  <a:lnTo>
                    <a:pt x="13487400" y="2586317"/>
                  </a:lnTo>
                  <a:close/>
                </a:path>
                <a:path w="14820900" h="2592704">
                  <a:moveTo>
                    <a:pt x="13487400" y="1725358"/>
                  </a:moveTo>
                  <a:lnTo>
                    <a:pt x="13486943" y="1724240"/>
                  </a:lnTo>
                  <a:lnTo>
                    <a:pt x="13485076" y="1722374"/>
                  </a:lnTo>
                  <a:lnTo>
                    <a:pt x="13483958" y="1721916"/>
                  </a:lnTo>
                  <a:lnTo>
                    <a:pt x="13481330" y="1721916"/>
                  </a:lnTo>
                  <a:lnTo>
                    <a:pt x="13480199" y="1722374"/>
                  </a:lnTo>
                  <a:lnTo>
                    <a:pt x="13478345" y="1724240"/>
                  </a:lnTo>
                  <a:lnTo>
                    <a:pt x="13477875" y="1725358"/>
                  </a:lnTo>
                  <a:lnTo>
                    <a:pt x="13477875" y="1727987"/>
                  </a:lnTo>
                  <a:lnTo>
                    <a:pt x="13478345" y="1729117"/>
                  </a:lnTo>
                  <a:lnTo>
                    <a:pt x="13480199" y="1730971"/>
                  </a:lnTo>
                  <a:lnTo>
                    <a:pt x="13481330" y="1731441"/>
                  </a:lnTo>
                  <a:lnTo>
                    <a:pt x="13483958" y="1731441"/>
                  </a:lnTo>
                  <a:lnTo>
                    <a:pt x="13485076" y="1730971"/>
                  </a:lnTo>
                  <a:lnTo>
                    <a:pt x="13486943" y="1729117"/>
                  </a:lnTo>
                  <a:lnTo>
                    <a:pt x="13487400" y="1727987"/>
                  </a:lnTo>
                  <a:lnTo>
                    <a:pt x="13487400" y="1725358"/>
                  </a:lnTo>
                  <a:close/>
                </a:path>
                <a:path w="14820900" h="2592704">
                  <a:moveTo>
                    <a:pt x="13487400" y="864412"/>
                  </a:moveTo>
                  <a:lnTo>
                    <a:pt x="13486943" y="863282"/>
                  </a:lnTo>
                  <a:lnTo>
                    <a:pt x="13485076" y="861428"/>
                  </a:lnTo>
                  <a:lnTo>
                    <a:pt x="13483958" y="860958"/>
                  </a:lnTo>
                  <a:lnTo>
                    <a:pt x="13481330" y="860958"/>
                  </a:lnTo>
                  <a:lnTo>
                    <a:pt x="13480199" y="861428"/>
                  </a:lnTo>
                  <a:lnTo>
                    <a:pt x="13478345" y="863282"/>
                  </a:lnTo>
                  <a:lnTo>
                    <a:pt x="13477875" y="864412"/>
                  </a:lnTo>
                  <a:lnTo>
                    <a:pt x="13477875" y="867041"/>
                  </a:lnTo>
                  <a:lnTo>
                    <a:pt x="13478345" y="868159"/>
                  </a:lnTo>
                  <a:lnTo>
                    <a:pt x="13480199" y="870026"/>
                  </a:lnTo>
                  <a:lnTo>
                    <a:pt x="13481330" y="870483"/>
                  </a:lnTo>
                  <a:lnTo>
                    <a:pt x="13483958" y="870483"/>
                  </a:lnTo>
                  <a:lnTo>
                    <a:pt x="13485076" y="870026"/>
                  </a:lnTo>
                  <a:lnTo>
                    <a:pt x="13486943" y="868159"/>
                  </a:lnTo>
                  <a:lnTo>
                    <a:pt x="13487400" y="867041"/>
                  </a:lnTo>
                  <a:lnTo>
                    <a:pt x="13487400" y="864412"/>
                  </a:lnTo>
                  <a:close/>
                </a:path>
                <a:path w="14820900" h="2592704">
                  <a:moveTo>
                    <a:pt x="13487400" y="3454"/>
                  </a:moveTo>
                  <a:lnTo>
                    <a:pt x="13486943" y="2336"/>
                  </a:lnTo>
                  <a:lnTo>
                    <a:pt x="13485076" y="469"/>
                  </a:lnTo>
                  <a:lnTo>
                    <a:pt x="13483958" y="0"/>
                  </a:lnTo>
                  <a:lnTo>
                    <a:pt x="13481330" y="0"/>
                  </a:lnTo>
                  <a:lnTo>
                    <a:pt x="13480199" y="469"/>
                  </a:lnTo>
                  <a:lnTo>
                    <a:pt x="13478345" y="2336"/>
                  </a:lnTo>
                  <a:lnTo>
                    <a:pt x="13477875" y="3454"/>
                  </a:lnTo>
                  <a:lnTo>
                    <a:pt x="13477875" y="6083"/>
                  </a:lnTo>
                  <a:lnTo>
                    <a:pt x="13478345" y="7200"/>
                  </a:lnTo>
                  <a:lnTo>
                    <a:pt x="13480199" y="9067"/>
                  </a:lnTo>
                  <a:lnTo>
                    <a:pt x="13481330" y="9525"/>
                  </a:lnTo>
                  <a:lnTo>
                    <a:pt x="13483958" y="9525"/>
                  </a:lnTo>
                  <a:lnTo>
                    <a:pt x="13485076" y="9067"/>
                  </a:lnTo>
                  <a:lnTo>
                    <a:pt x="13486943" y="7200"/>
                  </a:lnTo>
                  <a:lnTo>
                    <a:pt x="13487400" y="6083"/>
                  </a:lnTo>
                  <a:lnTo>
                    <a:pt x="13487400" y="3454"/>
                  </a:lnTo>
                  <a:close/>
                </a:path>
                <a:path w="14820900" h="2592704">
                  <a:moveTo>
                    <a:pt x="13535025" y="2586317"/>
                  </a:moveTo>
                  <a:lnTo>
                    <a:pt x="13534568" y="2585199"/>
                  </a:lnTo>
                  <a:lnTo>
                    <a:pt x="13532701" y="2583332"/>
                  </a:lnTo>
                  <a:lnTo>
                    <a:pt x="13531583" y="2582862"/>
                  </a:lnTo>
                  <a:lnTo>
                    <a:pt x="13528955" y="2582862"/>
                  </a:lnTo>
                  <a:lnTo>
                    <a:pt x="13527824" y="2583332"/>
                  </a:lnTo>
                  <a:lnTo>
                    <a:pt x="13525970" y="2585199"/>
                  </a:lnTo>
                  <a:lnTo>
                    <a:pt x="13525500" y="2586317"/>
                  </a:lnTo>
                  <a:lnTo>
                    <a:pt x="13525500" y="2588945"/>
                  </a:lnTo>
                  <a:lnTo>
                    <a:pt x="13525970" y="2590063"/>
                  </a:lnTo>
                  <a:lnTo>
                    <a:pt x="13527824" y="2591930"/>
                  </a:lnTo>
                  <a:lnTo>
                    <a:pt x="13528955" y="2592387"/>
                  </a:lnTo>
                  <a:lnTo>
                    <a:pt x="13531583" y="2592387"/>
                  </a:lnTo>
                  <a:lnTo>
                    <a:pt x="13532701" y="2591930"/>
                  </a:lnTo>
                  <a:lnTo>
                    <a:pt x="13534568" y="2590063"/>
                  </a:lnTo>
                  <a:lnTo>
                    <a:pt x="13535025" y="2588945"/>
                  </a:lnTo>
                  <a:lnTo>
                    <a:pt x="13535025" y="2586317"/>
                  </a:lnTo>
                  <a:close/>
                </a:path>
                <a:path w="14820900" h="2592704">
                  <a:moveTo>
                    <a:pt x="13535025" y="1725358"/>
                  </a:moveTo>
                  <a:lnTo>
                    <a:pt x="13534568" y="1724240"/>
                  </a:lnTo>
                  <a:lnTo>
                    <a:pt x="13532701" y="1722374"/>
                  </a:lnTo>
                  <a:lnTo>
                    <a:pt x="13531583" y="1721916"/>
                  </a:lnTo>
                  <a:lnTo>
                    <a:pt x="13528955" y="1721916"/>
                  </a:lnTo>
                  <a:lnTo>
                    <a:pt x="13527824" y="1722374"/>
                  </a:lnTo>
                  <a:lnTo>
                    <a:pt x="13525970" y="1724240"/>
                  </a:lnTo>
                  <a:lnTo>
                    <a:pt x="13525500" y="1725358"/>
                  </a:lnTo>
                  <a:lnTo>
                    <a:pt x="13525500" y="1727987"/>
                  </a:lnTo>
                  <a:lnTo>
                    <a:pt x="13525970" y="1729117"/>
                  </a:lnTo>
                  <a:lnTo>
                    <a:pt x="13527824" y="1730971"/>
                  </a:lnTo>
                  <a:lnTo>
                    <a:pt x="13528955" y="1731441"/>
                  </a:lnTo>
                  <a:lnTo>
                    <a:pt x="13531583" y="1731441"/>
                  </a:lnTo>
                  <a:lnTo>
                    <a:pt x="13532701" y="1730971"/>
                  </a:lnTo>
                  <a:lnTo>
                    <a:pt x="13534568" y="1729117"/>
                  </a:lnTo>
                  <a:lnTo>
                    <a:pt x="13535025" y="1727987"/>
                  </a:lnTo>
                  <a:lnTo>
                    <a:pt x="13535025" y="1725358"/>
                  </a:lnTo>
                  <a:close/>
                </a:path>
                <a:path w="14820900" h="2592704">
                  <a:moveTo>
                    <a:pt x="13535025" y="864412"/>
                  </a:moveTo>
                  <a:lnTo>
                    <a:pt x="13534568" y="863282"/>
                  </a:lnTo>
                  <a:lnTo>
                    <a:pt x="13532701" y="861428"/>
                  </a:lnTo>
                  <a:lnTo>
                    <a:pt x="13531583" y="860958"/>
                  </a:lnTo>
                  <a:lnTo>
                    <a:pt x="13528955" y="860958"/>
                  </a:lnTo>
                  <a:lnTo>
                    <a:pt x="13527824" y="861428"/>
                  </a:lnTo>
                  <a:lnTo>
                    <a:pt x="13525970" y="863282"/>
                  </a:lnTo>
                  <a:lnTo>
                    <a:pt x="13525500" y="864412"/>
                  </a:lnTo>
                  <a:lnTo>
                    <a:pt x="13525500" y="867041"/>
                  </a:lnTo>
                  <a:lnTo>
                    <a:pt x="13525970" y="868159"/>
                  </a:lnTo>
                  <a:lnTo>
                    <a:pt x="13527824" y="870026"/>
                  </a:lnTo>
                  <a:lnTo>
                    <a:pt x="13528955" y="870483"/>
                  </a:lnTo>
                  <a:lnTo>
                    <a:pt x="13531583" y="870483"/>
                  </a:lnTo>
                  <a:lnTo>
                    <a:pt x="13532701" y="870026"/>
                  </a:lnTo>
                  <a:lnTo>
                    <a:pt x="13534568" y="868159"/>
                  </a:lnTo>
                  <a:lnTo>
                    <a:pt x="13535025" y="867041"/>
                  </a:lnTo>
                  <a:lnTo>
                    <a:pt x="13535025" y="864412"/>
                  </a:lnTo>
                  <a:close/>
                </a:path>
                <a:path w="14820900" h="2592704">
                  <a:moveTo>
                    <a:pt x="13535025" y="3454"/>
                  </a:moveTo>
                  <a:lnTo>
                    <a:pt x="13534568" y="2336"/>
                  </a:lnTo>
                  <a:lnTo>
                    <a:pt x="13532701" y="469"/>
                  </a:lnTo>
                  <a:lnTo>
                    <a:pt x="13531583" y="0"/>
                  </a:lnTo>
                  <a:lnTo>
                    <a:pt x="13528955" y="0"/>
                  </a:lnTo>
                  <a:lnTo>
                    <a:pt x="13527824" y="469"/>
                  </a:lnTo>
                  <a:lnTo>
                    <a:pt x="13525970" y="2336"/>
                  </a:lnTo>
                  <a:lnTo>
                    <a:pt x="13525500" y="3454"/>
                  </a:lnTo>
                  <a:lnTo>
                    <a:pt x="13525500" y="6083"/>
                  </a:lnTo>
                  <a:lnTo>
                    <a:pt x="13525970" y="7200"/>
                  </a:lnTo>
                  <a:lnTo>
                    <a:pt x="13527824" y="9067"/>
                  </a:lnTo>
                  <a:lnTo>
                    <a:pt x="13528955" y="9525"/>
                  </a:lnTo>
                  <a:lnTo>
                    <a:pt x="13531583" y="9525"/>
                  </a:lnTo>
                  <a:lnTo>
                    <a:pt x="13532701" y="9067"/>
                  </a:lnTo>
                  <a:lnTo>
                    <a:pt x="13534568" y="7200"/>
                  </a:lnTo>
                  <a:lnTo>
                    <a:pt x="13535025" y="6083"/>
                  </a:lnTo>
                  <a:lnTo>
                    <a:pt x="13535025" y="3454"/>
                  </a:lnTo>
                  <a:close/>
                </a:path>
                <a:path w="14820900" h="2592704">
                  <a:moveTo>
                    <a:pt x="13582650" y="2586317"/>
                  </a:moveTo>
                  <a:lnTo>
                    <a:pt x="13582193" y="2585199"/>
                  </a:lnTo>
                  <a:lnTo>
                    <a:pt x="13580326" y="2583332"/>
                  </a:lnTo>
                  <a:lnTo>
                    <a:pt x="13579208" y="2582862"/>
                  </a:lnTo>
                  <a:lnTo>
                    <a:pt x="13576580" y="2582862"/>
                  </a:lnTo>
                  <a:lnTo>
                    <a:pt x="13575449" y="2583332"/>
                  </a:lnTo>
                  <a:lnTo>
                    <a:pt x="13573595" y="2585199"/>
                  </a:lnTo>
                  <a:lnTo>
                    <a:pt x="13573125" y="2586317"/>
                  </a:lnTo>
                  <a:lnTo>
                    <a:pt x="13573125" y="2588945"/>
                  </a:lnTo>
                  <a:lnTo>
                    <a:pt x="13573595" y="2590063"/>
                  </a:lnTo>
                  <a:lnTo>
                    <a:pt x="13575449" y="2591930"/>
                  </a:lnTo>
                  <a:lnTo>
                    <a:pt x="13576580" y="2592387"/>
                  </a:lnTo>
                  <a:lnTo>
                    <a:pt x="13579208" y="2592387"/>
                  </a:lnTo>
                  <a:lnTo>
                    <a:pt x="13580326" y="2591930"/>
                  </a:lnTo>
                  <a:lnTo>
                    <a:pt x="13582193" y="2590063"/>
                  </a:lnTo>
                  <a:lnTo>
                    <a:pt x="13582650" y="2588945"/>
                  </a:lnTo>
                  <a:lnTo>
                    <a:pt x="13582650" y="2586317"/>
                  </a:lnTo>
                  <a:close/>
                </a:path>
                <a:path w="14820900" h="2592704">
                  <a:moveTo>
                    <a:pt x="13582650" y="1725358"/>
                  </a:moveTo>
                  <a:lnTo>
                    <a:pt x="13582193" y="1724240"/>
                  </a:lnTo>
                  <a:lnTo>
                    <a:pt x="13580326" y="1722374"/>
                  </a:lnTo>
                  <a:lnTo>
                    <a:pt x="13579208" y="1721916"/>
                  </a:lnTo>
                  <a:lnTo>
                    <a:pt x="13576580" y="1721916"/>
                  </a:lnTo>
                  <a:lnTo>
                    <a:pt x="13575449" y="1722374"/>
                  </a:lnTo>
                  <a:lnTo>
                    <a:pt x="13573595" y="1724240"/>
                  </a:lnTo>
                  <a:lnTo>
                    <a:pt x="13573125" y="1725358"/>
                  </a:lnTo>
                  <a:lnTo>
                    <a:pt x="13573125" y="1727987"/>
                  </a:lnTo>
                  <a:lnTo>
                    <a:pt x="13573595" y="1729117"/>
                  </a:lnTo>
                  <a:lnTo>
                    <a:pt x="13575449" y="1730971"/>
                  </a:lnTo>
                  <a:lnTo>
                    <a:pt x="13576580" y="1731441"/>
                  </a:lnTo>
                  <a:lnTo>
                    <a:pt x="13579208" y="1731441"/>
                  </a:lnTo>
                  <a:lnTo>
                    <a:pt x="13580326" y="1730971"/>
                  </a:lnTo>
                  <a:lnTo>
                    <a:pt x="13582193" y="1729117"/>
                  </a:lnTo>
                  <a:lnTo>
                    <a:pt x="13582650" y="1727987"/>
                  </a:lnTo>
                  <a:lnTo>
                    <a:pt x="13582650" y="1725358"/>
                  </a:lnTo>
                  <a:close/>
                </a:path>
                <a:path w="14820900" h="2592704">
                  <a:moveTo>
                    <a:pt x="13582650" y="864412"/>
                  </a:moveTo>
                  <a:lnTo>
                    <a:pt x="13582193" y="863282"/>
                  </a:lnTo>
                  <a:lnTo>
                    <a:pt x="13580326" y="861428"/>
                  </a:lnTo>
                  <a:lnTo>
                    <a:pt x="13579208" y="860958"/>
                  </a:lnTo>
                  <a:lnTo>
                    <a:pt x="13576580" y="860958"/>
                  </a:lnTo>
                  <a:lnTo>
                    <a:pt x="13575449" y="861428"/>
                  </a:lnTo>
                  <a:lnTo>
                    <a:pt x="13573595" y="863282"/>
                  </a:lnTo>
                  <a:lnTo>
                    <a:pt x="13573125" y="864412"/>
                  </a:lnTo>
                  <a:lnTo>
                    <a:pt x="13573125" y="867041"/>
                  </a:lnTo>
                  <a:lnTo>
                    <a:pt x="13573595" y="868159"/>
                  </a:lnTo>
                  <a:lnTo>
                    <a:pt x="13575449" y="870026"/>
                  </a:lnTo>
                  <a:lnTo>
                    <a:pt x="13576580" y="870483"/>
                  </a:lnTo>
                  <a:lnTo>
                    <a:pt x="13579208" y="870483"/>
                  </a:lnTo>
                  <a:lnTo>
                    <a:pt x="13580326" y="870026"/>
                  </a:lnTo>
                  <a:lnTo>
                    <a:pt x="13582193" y="868159"/>
                  </a:lnTo>
                  <a:lnTo>
                    <a:pt x="13582650" y="867041"/>
                  </a:lnTo>
                  <a:lnTo>
                    <a:pt x="13582650" y="864412"/>
                  </a:lnTo>
                  <a:close/>
                </a:path>
                <a:path w="14820900" h="2592704">
                  <a:moveTo>
                    <a:pt x="13582650" y="3454"/>
                  </a:moveTo>
                  <a:lnTo>
                    <a:pt x="13582193" y="2336"/>
                  </a:lnTo>
                  <a:lnTo>
                    <a:pt x="13580326" y="469"/>
                  </a:lnTo>
                  <a:lnTo>
                    <a:pt x="13579208" y="0"/>
                  </a:lnTo>
                  <a:lnTo>
                    <a:pt x="13576580" y="0"/>
                  </a:lnTo>
                  <a:lnTo>
                    <a:pt x="13575449" y="469"/>
                  </a:lnTo>
                  <a:lnTo>
                    <a:pt x="13573595" y="2336"/>
                  </a:lnTo>
                  <a:lnTo>
                    <a:pt x="13573125" y="3454"/>
                  </a:lnTo>
                  <a:lnTo>
                    <a:pt x="13573125" y="6083"/>
                  </a:lnTo>
                  <a:lnTo>
                    <a:pt x="13573595" y="7200"/>
                  </a:lnTo>
                  <a:lnTo>
                    <a:pt x="13575449" y="9067"/>
                  </a:lnTo>
                  <a:lnTo>
                    <a:pt x="13576580" y="9525"/>
                  </a:lnTo>
                  <a:lnTo>
                    <a:pt x="13579208" y="9525"/>
                  </a:lnTo>
                  <a:lnTo>
                    <a:pt x="13580326" y="9067"/>
                  </a:lnTo>
                  <a:lnTo>
                    <a:pt x="13582193" y="7200"/>
                  </a:lnTo>
                  <a:lnTo>
                    <a:pt x="13582650" y="6083"/>
                  </a:lnTo>
                  <a:lnTo>
                    <a:pt x="13582650" y="3454"/>
                  </a:lnTo>
                  <a:close/>
                </a:path>
                <a:path w="14820900" h="2592704">
                  <a:moveTo>
                    <a:pt x="13630275" y="2586317"/>
                  </a:moveTo>
                  <a:lnTo>
                    <a:pt x="13629818" y="2585199"/>
                  </a:lnTo>
                  <a:lnTo>
                    <a:pt x="13627951" y="2583332"/>
                  </a:lnTo>
                  <a:lnTo>
                    <a:pt x="13626833" y="2582862"/>
                  </a:lnTo>
                  <a:lnTo>
                    <a:pt x="13624205" y="2582862"/>
                  </a:lnTo>
                  <a:lnTo>
                    <a:pt x="13623074" y="2583332"/>
                  </a:lnTo>
                  <a:lnTo>
                    <a:pt x="13621220" y="2585199"/>
                  </a:lnTo>
                  <a:lnTo>
                    <a:pt x="13620750" y="2586317"/>
                  </a:lnTo>
                  <a:lnTo>
                    <a:pt x="13620750" y="2588945"/>
                  </a:lnTo>
                  <a:lnTo>
                    <a:pt x="13621220" y="2590063"/>
                  </a:lnTo>
                  <a:lnTo>
                    <a:pt x="13623074" y="2591930"/>
                  </a:lnTo>
                  <a:lnTo>
                    <a:pt x="13624205" y="2592387"/>
                  </a:lnTo>
                  <a:lnTo>
                    <a:pt x="13626833" y="2592387"/>
                  </a:lnTo>
                  <a:lnTo>
                    <a:pt x="13627951" y="2591930"/>
                  </a:lnTo>
                  <a:lnTo>
                    <a:pt x="13629818" y="2590063"/>
                  </a:lnTo>
                  <a:lnTo>
                    <a:pt x="13630275" y="2588945"/>
                  </a:lnTo>
                  <a:lnTo>
                    <a:pt x="13630275" y="2586317"/>
                  </a:lnTo>
                  <a:close/>
                </a:path>
                <a:path w="14820900" h="2592704">
                  <a:moveTo>
                    <a:pt x="13630275" y="1725358"/>
                  </a:moveTo>
                  <a:lnTo>
                    <a:pt x="13629818" y="1724240"/>
                  </a:lnTo>
                  <a:lnTo>
                    <a:pt x="13627951" y="1722374"/>
                  </a:lnTo>
                  <a:lnTo>
                    <a:pt x="13626833" y="1721916"/>
                  </a:lnTo>
                  <a:lnTo>
                    <a:pt x="13624205" y="1721916"/>
                  </a:lnTo>
                  <a:lnTo>
                    <a:pt x="13623074" y="1722374"/>
                  </a:lnTo>
                  <a:lnTo>
                    <a:pt x="13621220" y="1724240"/>
                  </a:lnTo>
                  <a:lnTo>
                    <a:pt x="13620750" y="1725358"/>
                  </a:lnTo>
                  <a:lnTo>
                    <a:pt x="13620750" y="1727987"/>
                  </a:lnTo>
                  <a:lnTo>
                    <a:pt x="13621220" y="1729117"/>
                  </a:lnTo>
                  <a:lnTo>
                    <a:pt x="13623074" y="1730971"/>
                  </a:lnTo>
                  <a:lnTo>
                    <a:pt x="13624205" y="1731441"/>
                  </a:lnTo>
                  <a:lnTo>
                    <a:pt x="13626833" y="1731441"/>
                  </a:lnTo>
                  <a:lnTo>
                    <a:pt x="13627951" y="1730971"/>
                  </a:lnTo>
                  <a:lnTo>
                    <a:pt x="13629818" y="1729117"/>
                  </a:lnTo>
                  <a:lnTo>
                    <a:pt x="13630275" y="1727987"/>
                  </a:lnTo>
                  <a:lnTo>
                    <a:pt x="13630275" y="1725358"/>
                  </a:lnTo>
                  <a:close/>
                </a:path>
                <a:path w="14820900" h="2592704">
                  <a:moveTo>
                    <a:pt x="13630275" y="864412"/>
                  </a:moveTo>
                  <a:lnTo>
                    <a:pt x="13629818" y="863282"/>
                  </a:lnTo>
                  <a:lnTo>
                    <a:pt x="13627951" y="861428"/>
                  </a:lnTo>
                  <a:lnTo>
                    <a:pt x="13626833" y="860958"/>
                  </a:lnTo>
                  <a:lnTo>
                    <a:pt x="13624205" y="860958"/>
                  </a:lnTo>
                  <a:lnTo>
                    <a:pt x="13623074" y="861428"/>
                  </a:lnTo>
                  <a:lnTo>
                    <a:pt x="13621220" y="863282"/>
                  </a:lnTo>
                  <a:lnTo>
                    <a:pt x="13620750" y="864412"/>
                  </a:lnTo>
                  <a:lnTo>
                    <a:pt x="13620750" y="867041"/>
                  </a:lnTo>
                  <a:lnTo>
                    <a:pt x="13621220" y="868159"/>
                  </a:lnTo>
                  <a:lnTo>
                    <a:pt x="13623074" y="870026"/>
                  </a:lnTo>
                  <a:lnTo>
                    <a:pt x="13624205" y="870483"/>
                  </a:lnTo>
                  <a:lnTo>
                    <a:pt x="13626833" y="870483"/>
                  </a:lnTo>
                  <a:lnTo>
                    <a:pt x="13627951" y="870026"/>
                  </a:lnTo>
                  <a:lnTo>
                    <a:pt x="13629818" y="868159"/>
                  </a:lnTo>
                  <a:lnTo>
                    <a:pt x="13630275" y="867041"/>
                  </a:lnTo>
                  <a:lnTo>
                    <a:pt x="13630275" y="864412"/>
                  </a:lnTo>
                  <a:close/>
                </a:path>
                <a:path w="14820900" h="2592704">
                  <a:moveTo>
                    <a:pt x="13630275" y="3454"/>
                  </a:moveTo>
                  <a:lnTo>
                    <a:pt x="13629818" y="2336"/>
                  </a:lnTo>
                  <a:lnTo>
                    <a:pt x="13627951" y="469"/>
                  </a:lnTo>
                  <a:lnTo>
                    <a:pt x="13626833" y="0"/>
                  </a:lnTo>
                  <a:lnTo>
                    <a:pt x="13624205" y="0"/>
                  </a:lnTo>
                  <a:lnTo>
                    <a:pt x="13623074" y="469"/>
                  </a:lnTo>
                  <a:lnTo>
                    <a:pt x="13621220" y="2336"/>
                  </a:lnTo>
                  <a:lnTo>
                    <a:pt x="13620750" y="3454"/>
                  </a:lnTo>
                  <a:lnTo>
                    <a:pt x="13620750" y="6083"/>
                  </a:lnTo>
                  <a:lnTo>
                    <a:pt x="13621220" y="7200"/>
                  </a:lnTo>
                  <a:lnTo>
                    <a:pt x="13623074" y="9067"/>
                  </a:lnTo>
                  <a:lnTo>
                    <a:pt x="13624205" y="9525"/>
                  </a:lnTo>
                  <a:lnTo>
                    <a:pt x="13626833" y="9525"/>
                  </a:lnTo>
                  <a:lnTo>
                    <a:pt x="13627951" y="9067"/>
                  </a:lnTo>
                  <a:lnTo>
                    <a:pt x="13629818" y="7200"/>
                  </a:lnTo>
                  <a:lnTo>
                    <a:pt x="13630275" y="6083"/>
                  </a:lnTo>
                  <a:lnTo>
                    <a:pt x="13630275" y="3454"/>
                  </a:lnTo>
                  <a:close/>
                </a:path>
                <a:path w="14820900" h="2592704">
                  <a:moveTo>
                    <a:pt x="13677900" y="2586317"/>
                  </a:moveTo>
                  <a:lnTo>
                    <a:pt x="13677443" y="2585199"/>
                  </a:lnTo>
                  <a:lnTo>
                    <a:pt x="13675576" y="2583332"/>
                  </a:lnTo>
                  <a:lnTo>
                    <a:pt x="13674458" y="2582862"/>
                  </a:lnTo>
                  <a:lnTo>
                    <a:pt x="13671830" y="2582862"/>
                  </a:lnTo>
                  <a:lnTo>
                    <a:pt x="13670699" y="2583332"/>
                  </a:lnTo>
                  <a:lnTo>
                    <a:pt x="13668845" y="2585199"/>
                  </a:lnTo>
                  <a:lnTo>
                    <a:pt x="13668375" y="2586317"/>
                  </a:lnTo>
                  <a:lnTo>
                    <a:pt x="13668375" y="2588945"/>
                  </a:lnTo>
                  <a:lnTo>
                    <a:pt x="13668845" y="2590063"/>
                  </a:lnTo>
                  <a:lnTo>
                    <a:pt x="13670699" y="2591930"/>
                  </a:lnTo>
                  <a:lnTo>
                    <a:pt x="13671830" y="2592387"/>
                  </a:lnTo>
                  <a:lnTo>
                    <a:pt x="13674458" y="2592387"/>
                  </a:lnTo>
                  <a:lnTo>
                    <a:pt x="13675576" y="2591930"/>
                  </a:lnTo>
                  <a:lnTo>
                    <a:pt x="13677443" y="2590063"/>
                  </a:lnTo>
                  <a:lnTo>
                    <a:pt x="13677900" y="2588945"/>
                  </a:lnTo>
                  <a:lnTo>
                    <a:pt x="13677900" y="2586317"/>
                  </a:lnTo>
                  <a:close/>
                </a:path>
                <a:path w="14820900" h="2592704">
                  <a:moveTo>
                    <a:pt x="13677900" y="1725358"/>
                  </a:moveTo>
                  <a:lnTo>
                    <a:pt x="13677443" y="1724240"/>
                  </a:lnTo>
                  <a:lnTo>
                    <a:pt x="13675576" y="1722374"/>
                  </a:lnTo>
                  <a:lnTo>
                    <a:pt x="13674458" y="1721916"/>
                  </a:lnTo>
                  <a:lnTo>
                    <a:pt x="13671830" y="1721916"/>
                  </a:lnTo>
                  <a:lnTo>
                    <a:pt x="13670699" y="1722374"/>
                  </a:lnTo>
                  <a:lnTo>
                    <a:pt x="13668845" y="1724240"/>
                  </a:lnTo>
                  <a:lnTo>
                    <a:pt x="13668375" y="1725358"/>
                  </a:lnTo>
                  <a:lnTo>
                    <a:pt x="13668375" y="1727987"/>
                  </a:lnTo>
                  <a:lnTo>
                    <a:pt x="13668845" y="1729117"/>
                  </a:lnTo>
                  <a:lnTo>
                    <a:pt x="13670699" y="1730971"/>
                  </a:lnTo>
                  <a:lnTo>
                    <a:pt x="13671830" y="1731441"/>
                  </a:lnTo>
                  <a:lnTo>
                    <a:pt x="13674458" y="1731441"/>
                  </a:lnTo>
                  <a:lnTo>
                    <a:pt x="13675576" y="1730971"/>
                  </a:lnTo>
                  <a:lnTo>
                    <a:pt x="13677443" y="1729117"/>
                  </a:lnTo>
                  <a:lnTo>
                    <a:pt x="13677900" y="1727987"/>
                  </a:lnTo>
                  <a:lnTo>
                    <a:pt x="13677900" y="1725358"/>
                  </a:lnTo>
                  <a:close/>
                </a:path>
                <a:path w="14820900" h="2592704">
                  <a:moveTo>
                    <a:pt x="13677900" y="864412"/>
                  </a:moveTo>
                  <a:lnTo>
                    <a:pt x="13677443" y="863282"/>
                  </a:lnTo>
                  <a:lnTo>
                    <a:pt x="13675576" y="861428"/>
                  </a:lnTo>
                  <a:lnTo>
                    <a:pt x="13674458" y="860958"/>
                  </a:lnTo>
                  <a:lnTo>
                    <a:pt x="13671830" y="860958"/>
                  </a:lnTo>
                  <a:lnTo>
                    <a:pt x="13670699" y="861428"/>
                  </a:lnTo>
                  <a:lnTo>
                    <a:pt x="13668845" y="863282"/>
                  </a:lnTo>
                  <a:lnTo>
                    <a:pt x="13668375" y="864412"/>
                  </a:lnTo>
                  <a:lnTo>
                    <a:pt x="13668375" y="867041"/>
                  </a:lnTo>
                  <a:lnTo>
                    <a:pt x="13668845" y="868159"/>
                  </a:lnTo>
                  <a:lnTo>
                    <a:pt x="13670699" y="870026"/>
                  </a:lnTo>
                  <a:lnTo>
                    <a:pt x="13671830" y="870483"/>
                  </a:lnTo>
                  <a:lnTo>
                    <a:pt x="13674458" y="870483"/>
                  </a:lnTo>
                  <a:lnTo>
                    <a:pt x="13675576" y="870026"/>
                  </a:lnTo>
                  <a:lnTo>
                    <a:pt x="13677443" y="868159"/>
                  </a:lnTo>
                  <a:lnTo>
                    <a:pt x="13677900" y="867041"/>
                  </a:lnTo>
                  <a:lnTo>
                    <a:pt x="13677900" y="864412"/>
                  </a:lnTo>
                  <a:close/>
                </a:path>
                <a:path w="14820900" h="2592704">
                  <a:moveTo>
                    <a:pt x="13677900" y="3454"/>
                  </a:moveTo>
                  <a:lnTo>
                    <a:pt x="13677443" y="2336"/>
                  </a:lnTo>
                  <a:lnTo>
                    <a:pt x="13675576" y="469"/>
                  </a:lnTo>
                  <a:lnTo>
                    <a:pt x="13674458" y="0"/>
                  </a:lnTo>
                  <a:lnTo>
                    <a:pt x="13671830" y="0"/>
                  </a:lnTo>
                  <a:lnTo>
                    <a:pt x="13670699" y="469"/>
                  </a:lnTo>
                  <a:lnTo>
                    <a:pt x="13668845" y="2336"/>
                  </a:lnTo>
                  <a:lnTo>
                    <a:pt x="13668375" y="3454"/>
                  </a:lnTo>
                  <a:lnTo>
                    <a:pt x="13668375" y="6083"/>
                  </a:lnTo>
                  <a:lnTo>
                    <a:pt x="13668845" y="7200"/>
                  </a:lnTo>
                  <a:lnTo>
                    <a:pt x="13670699" y="9067"/>
                  </a:lnTo>
                  <a:lnTo>
                    <a:pt x="13671830" y="9525"/>
                  </a:lnTo>
                  <a:lnTo>
                    <a:pt x="13674458" y="9525"/>
                  </a:lnTo>
                  <a:lnTo>
                    <a:pt x="13675576" y="9067"/>
                  </a:lnTo>
                  <a:lnTo>
                    <a:pt x="13677443" y="7200"/>
                  </a:lnTo>
                  <a:lnTo>
                    <a:pt x="13677900" y="6083"/>
                  </a:lnTo>
                  <a:lnTo>
                    <a:pt x="13677900" y="3454"/>
                  </a:lnTo>
                  <a:close/>
                </a:path>
                <a:path w="14820900" h="2592704">
                  <a:moveTo>
                    <a:pt x="13725525" y="2586317"/>
                  </a:moveTo>
                  <a:lnTo>
                    <a:pt x="13725068" y="2585199"/>
                  </a:lnTo>
                  <a:lnTo>
                    <a:pt x="13723201" y="2583332"/>
                  </a:lnTo>
                  <a:lnTo>
                    <a:pt x="13722083" y="2582862"/>
                  </a:lnTo>
                  <a:lnTo>
                    <a:pt x="13719455" y="2582862"/>
                  </a:lnTo>
                  <a:lnTo>
                    <a:pt x="13718324" y="2583332"/>
                  </a:lnTo>
                  <a:lnTo>
                    <a:pt x="13716470" y="2585199"/>
                  </a:lnTo>
                  <a:lnTo>
                    <a:pt x="13716000" y="2586317"/>
                  </a:lnTo>
                  <a:lnTo>
                    <a:pt x="13716000" y="2588945"/>
                  </a:lnTo>
                  <a:lnTo>
                    <a:pt x="13716470" y="2590063"/>
                  </a:lnTo>
                  <a:lnTo>
                    <a:pt x="13718324" y="2591930"/>
                  </a:lnTo>
                  <a:lnTo>
                    <a:pt x="13719455" y="2592387"/>
                  </a:lnTo>
                  <a:lnTo>
                    <a:pt x="13722083" y="2592387"/>
                  </a:lnTo>
                  <a:lnTo>
                    <a:pt x="13723201" y="2591930"/>
                  </a:lnTo>
                  <a:lnTo>
                    <a:pt x="13725068" y="2590063"/>
                  </a:lnTo>
                  <a:lnTo>
                    <a:pt x="13725525" y="2588945"/>
                  </a:lnTo>
                  <a:lnTo>
                    <a:pt x="13725525" y="2586317"/>
                  </a:lnTo>
                  <a:close/>
                </a:path>
                <a:path w="14820900" h="2592704">
                  <a:moveTo>
                    <a:pt x="13725525" y="1725358"/>
                  </a:moveTo>
                  <a:lnTo>
                    <a:pt x="13725068" y="1724240"/>
                  </a:lnTo>
                  <a:lnTo>
                    <a:pt x="13723201" y="1722374"/>
                  </a:lnTo>
                  <a:lnTo>
                    <a:pt x="13722083" y="1721916"/>
                  </a:lnTo>
                  <a:lnTo>
                    <a:pt x="13719455" y="1721916"/>
                  </a:lnTo>
                  <a:lnTo>
                    <a:pt x="13718324" y="1722374"/>
                  </a:lnTo>
                  <a:lnTo>
                    <a:pt x="13716470" y="1724240"/>
                  </a:lnTo>
                  <a:lnTo>
                    <a:pt x="13716000" y="1725358"/>
                  </a:lnTo>
                  <a:lnTo>
                    <a:pt x="13716000" y="1727987"/>
                  </a:lnTo>
                  <a:lnTo>
                    <a:pt x="13716470" y="1729117"/>
                  </a:lnTo>
                  <a:lnTo>
                    <a:pt x="13718324" y="1730971"/>
                  </a:lnTo>
                  <a:lnTo>
                    <a:pt x="13719455" y="1731441"/>
                  </a:lnTo>
                  <a:lnTo>
                    <a:pt x="13722083" y="1731441"/>
                  </a:lnTo>
                  <a:lnTo>
                    <a:pt x="13723201" y="1730971"/>
                  </a:lnTo>
                  <a:lnTo>
                    <a:pt x="13725068" y="1729117"/>
                  </a:lnTo>
                  <a:lnTo>
                    <a:pt x="13725525" y="1727987"/>
                  </a:lnTo>
                  <a:lnTo>
                    <a:pt x="13725525" y="1725358"/>
                  </a:lnTo>
                  <a:close/>
                </a:path>
                <a:path w="14820900" h="2592704">
                  <a:moveTo>
                    <a:pt x="13725525" y="864412"/>
                  </a:moveTo>
                  <a:lnTo>
                    <a:pt x="13725068" y="863282"/>
                  </a:lnTo>
                  <a:lnTo>
                    <a:pt x="13723201" y="861428"/>
                  </a:lnTo>
                  <a:lnTo>
                    <a:pt x="13722083" y="860958"/>
                  </a:lnTo>
                  <a:lnTo>
                    <a:pt x="13719455" y="860958"/>
                  </a:lnTo>
                  <a:lnTo>
                    <a:pt x="13718324" y="861428"/>
                  </a:lnTo>
                  <a:lnTo>
                    <a:pt x="13716470" y="863282"/>
                  </a:lnTo>
                  <a:lnTo>
                    <a:pt x="13716000" y="864412"/>
                  </a:lnTo>
                  <a:lnTo>
                    <a:pt x="13716000" y="867041"/>
                  </a:lnTo>
                  <a:lnTo>
                    <a:pt x="13716470" y="868159"/>
                  </a:lnTo>
                  <a:lnTo>
                    <a:pt x="13718324" y="870026"/>
                  </a:lnTo>
                  <a:lnTo>
                    <a:pt x="13719455" y="870483"/>
                  </a:lnTo>
                  <a:lnTo>
                    <a:pt x="13722083" y="870483"/>
                  </a:lnTo>
                  <a:lnTo>
                    <a:pt x="13723201" y="870026"/>
                  </a:lnTo>
                  <a:lnTo>
                    <a:pt x="13725068" y="868159"/>
                  </a:lnTo>
                  <a:lnTo>
                    <a:pt x="13725525" y="867041"/>
                  </a:lnTo>
                  <a:lnTo>
                    <a:pt x="13725525" y="864412"/>
                  </a:lnTo>
                  <a:close/>
                </a:path>
                <a:path w="14820900" h="2592704">
                  <a:moveTo>
                    <a:pt x="13725525" y="3454"/>
                  </a:moveTo>
                  <a:lnTo>
                    <a:pt x="13725068" y="2336"/>
                  </a:lnTo>
                  <a:lnTo>
                    <a:pt x="13723201" y="469"/>
                  </a:lnTo>
                  <a:lnTo>
                    <a:pt x="13722083" y="0"/>
                  </a:lnTo>
                  <a:lnTo>
                    <a:pt x="13719455" y="0"/>
                  </a:lnTo>
                  <a:lnTo>
                    <a:pt x="13718324" y="469"/>
                  </a:lnTo>
                  <a:lnTo>
                    <a:pt x="13716470" y="2336"/>
                  </a:lnTo>
                  <a:lnTo>
                    <a:pt x="13716000" y="3454"/>
                  </a:lnTo>
                  <a:lnTo>
                    <a:pt x="13716000" y="6083"/>
                  </a:lnTo>
                  <a:lnTo>
                    <a:pt x="13716470" y="7200"/>
                  </a:lnTo>
                  <a:lnTo>
                    <a:pt x="13718324" y="9067"/>
                  </a:lnTo>
                  <a:lnTo>
                    <a:pt x="13719455" y="9525"/>
                  </a:lnTo>
                  <a:lnTo>
                    <a:pt x="13722083" y="9525"/>
                  </a:lnTo>
                  <a:lnTo>
                    <a:pt x="13723201" y="9067"/>
                  </a:lnTo>
                  <a:lnTo>
                    <a:pt x="13725068" y="7200"/>
                  </a:lnTo>
                  <a:lnTo>
                    <a:pt x="13725525" y="6083"/>
                  </a:lnTo>
                  <a:lnTo>
                    <a:pt x="13725525" y="3454"/>
                  </a:lnTo>
                  <a:close/>
                </a:path>
                <a:path w="14820900" h="2592704">
                  <a:moveTo>
                    <a:pt x="13773150" y="2586317"/>
                  </a:moveTo>
                  <a:lnTo>
                    <a:pt x="13772693" y="2585199"/>
                  </a:lnTo>
                  <a:lnTo>
                    <a:pt x="13770826" y="2583332"/>
                  </a:lnTo>
                  <a:lnTo>
                    <a:pt x="13769708" y="2582862"/>
                  </a:lnTo>
                  <a:lnTo>
                    <a:pt x="13767080" y="2582862"/>
                  </a:lnTo>
                  <a:lnTo>
                    <a:pt x="13765949" y="2583332"/>
                  </a:lnTo>
                  <a:lnTo>
                    <a:pt x="13764095" y="2585199"/>
                  </a:lnTo>
                  <a:lnTo>
                    <a:pt x="13763625" y="2586317"/>
                  </a:lnTo>
                  <a:lnTo>
                    <a:pt x="13763625" y="2588945"/>
                  </a:lnTo>
                  <a:lnTo>
                    <a:pt x="13764095" y="2590063"/>
                  </a:lnTo>
                  <a:lnTo>
                    <a:pt x="13765949" y="2591930"/>
                  </a:lnTo>
                  <a:lnTo>
                    <a:pt x="13767080" y="2592387"/>
                  </a:lnTo>
                  <a:lnTo>
                    <a:pt x="13769708" y="2592387"/>
                  </a:lnTo>
                  <a:lnTo>
                    <a:pt x="13770826" y="2591930"/>
                  </a:lnTo>
                  <a:lnTo>
                    <a:pt x="13772693" y="2590063"/>
                  </a:lnTo>
                  <a:lnTo>
                    <a:pt x="13773150" y="2588945"/>
                  </a:lnTo>
                  <a:lnTo>
                    <a:pt x="13773150" y="2586317"/>
                  </a:lnTo>
                  <a:close/>
                </a:path>
                <a:path w="14820900" h="2592704">
                  <a:moveTo>
                    <a:pt x="13773150" y="1725358"/>
                  </a:moveTo>
                  <a:lnTo>
                    <a:pt x="13772693" y="1724240"/>
                  </a:lnTo>
                  <a:lnTo>
                    <a:pt x="13770826" y="1722374"/>
                  </a:lnTo>
                  <a:lnTo>
                    <a:pt x="13769708" y="1721916"/>
                  </a:lnTo>
                  <a:lnTo>
                    <a:pt x="13767080" y="1721916"/>
                  </a:lnTo>
                  <a:lnTo>
                    <a:pt x="13765949" y="1722374"/>
                  </a:lnTo>
                  <a:lnTo>
                    <a:pt x="13764095" y="1724240"/>
                  </a:lnTo>
                  <a:lnTo>
                    <a:pt x="13763625" y="1725358"/>
                  </a:lnTo>
                  <a:lnTo>
                    <a:pt x="13763625" y="1727987"/>
                  </a:lnTo>
                  <a:lnTo>
                    <a:pt x="13764095" y="1729117"/>
                  </a:lnTo>
                  <a:lnTo>
                    <a:pt x="13765949" y="1730971"/>
                  </a:lnTo>
                  <a:lnTo>
                    <a:pt x="13767080" y="1731441"/>
                  </a:lnTo>
                  <a:lnTo>
                    <a:pt x="13769708" y="1731441"/>
                  </a:lnTo>
                  <a:lnTo>
                    <a:pt x="13770826" y="1730971"/>
                  </a:lnTo>
                  <a:lnTo>
                    <a:pt x="13772693" y="1729117"/>
                  </a:lnTo>
                  <a:lnTo>
                    <a:pt x="13773150" y="1727987"/>
                  </a:lnTo>
                  <a:lnTo>
                    <a:pt x="13773150" y="1725358"/>
                  </a:lnTo>
                  <a:close/>
                </a:path>
                <a:path w="14820900" h="2592704">
                  <a:moveTo>
                    <a:pt x="13773150" y="864412"/>
                  </a:moveTo>
                  <a:lnTo>
                    <a:pt x="13772693" y="863282"/>
                  </a:lnTo>
                  <a:lnTo>
                    <a:pt x="13770826" y="861428"/>
                  </a:lnTo>
                  <a:lnTo>
                    <a:pt x="13769708" y="860958"/>
                  </a:lnTo>
                  <a:lnTo>
                    <a:pt x="13767080" y="860958"/>
                  </a:lnTo>
                  <a:lnTo>
                    <a:pt x="13765949" y="861428"/>
                  </a:lnTo>
                  <a:lnTo>
                    <a:pt x="13764095" y="863282"/>
                  </a:lnTo>
                  <a:lnTo>
                    <a:pt x="13763625" y="864412"/>
                  </a:lnTo>
                  <a:lnTo>
                    <a:pt x="13763625" y="867041"/>
                  </a:lnTo>
                  <a:lnTo>
                    <a:pt x="13764095" y="868159"/>
                  </a:lnTo>
                  <a:lnTo>
                    <a:pt x="13765949" y="870026"/>
                  </a:lnTo>
                  <a:lnTo>
                    <a:pt x="13767080" y="870483"/>
                  </a:lnTo>
                  <a:lnTo>
                    <a:pt x="13769708" y="870483"/>
                  </a:lnTo>
                  <a:lnTo>
                    <a:pt x="13770826" y="870026"/>
                  </a:lnTo>
                  <a:lnTo>
                    <a:pt x="13772693" y="868159"/>
                  </a:lnTo>
                  <a:lnTo>
                    <a:pt x="13773150" y="867041"/>
                  </a:lnTo>
                  <a:lnTo>
                    <a:pt x="13773150" y="864412"/>
                  </a:lnTo>
                  <a:close/>
                </a:path>
                <a:path w="14820900" h="2592704">
                  <a:moveTo>
                    <a:pt x="13773150" y="3454"/>
                  </a:moveTo>
                  <a:lnTo>
                    <a:pt x="13772693" y="2336"/>
                  </a:lnTo>
                  <a:lnTo>
                    <a:pt x="13770826" y="469"/>
                  </a:lnTo>
                  <a:lnTo>
                    <a:pt x="13769708" y="0"/>
                  </a:lnTo>
                  <a:lnTo>
                    <a:pt x="13767080" y="0"/>
                  </a:lnTo>
                  <a:lnTo>
                    <a:pt x="13765949" y="469"/>
                  </a:lnTo>
                  <a:lnTo>
                    <a:pt x="13764095" y="2336"/>
                  </a:lnTo>
                  <a:lnTo>
                    <a:pt x="13763625" y="3454"/>
                  </a:lnTo>
                  <a:lnTo>
                    <a:pt x="13763625" y="6083"/>
                  </a:lnTo>
                  <a:lnTo>
                    <a:pt x="13764095" y="7200"/>
                  </a:lnTo>
                  <a:lnTo>
                    <a:pt x="13765949" y="9067"/>
                  </a:lnTo>
                  <a:lnTo>
                    <a:pt x="13767080" y="9525"/>
                  </a:lnTo>
                  <a:lnTo>
                    <a:pt x="13769708" y="9525"/>
                  </a:lnTo>
                  <a:lnTo>
                    <a:pt x="13770826" y="9067"/>
                  </a:lnTo>
                  <a:lnTo>
                    <a:pt x="13772693" y="7200"/>
                  </a:lnTo>
                  <a:lnTo>
                    <a:pt x="13773150" y="6083"/>
                  </a:lnTo>
                  <a:lnTo>
                    <a:pt x="13773150" y="3454"/>
                  </a:lnTo>
                  <a:close/>
                </a:path>
                <a:path w="14820900" h="2592704">
                  <a:moveTo>
                    <a:pt x="13820775" y="2586317"/>
                  </a:moveTo>
                  <a:lnTo>
                    <a:pt x="13820318" y="2585199"/>
                  </a:lnTo>
                  <a:lnTo>
                    <a:pt x="13818451" y="2583332"/>
                  </a:lnTo>
                  <a:lnTo>
                    <a:pt x="13817333" y="2582862"/>
                  </a:lnTo>
                  <a:lnTo>
                    <a:pt x="13814705" y="2582862"/>
                  </a:lnTo>
                  <a:lnTo>
                    <a:pt x="13813574" y="2583332"/>
                  </a:lnTo>
                  <a:lnTo>
                    <a:pt x="13811720" y="2585199"/>
                  </a:lnTo>
                  <a:lnTo>
                    <a:pt x="13811250" y="2586317"/>
                  </a:lnTo>
                  <a:lnTo>
                    <a:pt x="13811250" y="2588945"/>
                  </a:lnTo>
                  <a:lnTo>
                    <a:pt x="13811720" y="2590063"/>
                  </a:lnTo>
                  <a:lnTo>
                    <a:pt x="13813574" y="2591930"/>
                  </a:lnTo>
                  <a:lnTo>
                    <a:pt x="13814705" y="2592387"/>
                  </a:lnTo>
                  <a:lnTo>
                    <a:pt x="13817333" y="2592387"/>
                  </a:lnTo>
                  <a:lnTo>
                    <a:pt x="13818451" y="2591930"/>
                  </a:lnTo>
                  <a:lnTo>
                    <a:pt x="13820318" y="2590063"/>
                  </a:lnTo>
                  <a:lnTo>
                    <a:pt x="13820775" y="2588945"/>
                  </a:lnTo>
                  <a:lnTo>
                    <a:pt x="13820775" y="2586317"/>
                  </a:lnTo>
                  <a:close/>
                </a:path>
                <a:path w="14820900" h="2592704">
                  <a:moveTo>
                    <a:pt x="13820775" y="1725358"/>
                  </a:moveTo>
                  <a:lnTo>
                    <a:pt x="13820318" y="1724240"/>
                  </a:lnTo>
                  <a:lnTo>
                    <a:pt x="13818451" y="1722374"/>
                  </a:lnTo>
                  <a:lnTo>
                    <a:pt x="13817333" y="1721916"/>
                  </a:lnTo>
                  <a:lnTo>
                    <a:pt x="13814705" y="1721916"/>
                  </a:lnTo>
                  <a:lnTo>
                    <a:pt x="13813574" y="1722374"/>
                  </a:lnTo>
                  <a:lnTo>
                    <a:pt x="13811720" y="1724240"/>
                  </a:lnTo>
                  <a:lnTo>
                    <a:pt x="13811250" y="1725358"/>
                  </a:lnTo>
                  <a:lnTo>
                    <a:pt x="13811250" y="1727987"/>
                  </a:lnTo>
                  <a:lnTo>
                    <a:pt x="13811720" y="1729117"/>
                  </a:lnTo>
                  <a:lnTo>
                    <a:pt x="13813574" y="1730971"/>
                  </a:lnTo>
                  <a:lnTo>
                    <a:pt x="13814705" y="1731441"/>
                  </a:lnTo>
                  <a:lnTo>
                    <a:pt x="13817333" y="1731441"/>
                  </a:lnTo>
                  <a:lnTo>
                    <a:pt x="13818451" y="1730971"/>
                  </a:lnTo>
                  <a:lnTo>
                    <a:pt x="13820318" y="1729117"/>
                  </a:lnTo>
                  <a:lnTo>
                    <a:pt x="13820775" y="1727987"/>
                  </a:lnTo>
                  <a:lnTo>
                    <a:pt x="13820775" y="1725358"/>
                  </a:lnTo>
                  <a:close/>
                </a:path>
                <a:path w="14820900" h="2592704">
                  <a:moveTo>
                    <a:pt x="13820775" y="864412"/>
                  </a:moveTo>
                  <a:lnTo>
                    <a:pt x="13820318" y="863282"/>
                  </a:lnTo>
                  <a:lnTo>
                    <a:pt x="13818451" y="861428"/>
                  </a:lnTo>
                  <a:lnTo>
                    <a:pt x="13817333" y="860958"/>
                  </a:lnTo>
                  <a:lnTo>
                    <a:pt x="13814705" y="860958"/>
                  </a:lnTo>
                  <a:lnTo>
                    <a:pt x="13813574" y="861428"/>
                  </a:lnTo>
                  <a:lnTo>
                    <a:pt x="13811720" y="863282"/>
                  </a:lnTo>
                  <a:lnTo>
                    <a:pt x="13811250" y="864412"/>
                  </a:lnTo>
                  <a:lnTo>
                    <a:pt x="13811250" y="867041"/>
                  </a:lnTo>
                  <a:lnTo>
                    <a:pt x="13811720" y="868159"/>
                  </a:lnTo>
                  <a:lnTo>
                    <a:pt x="13813574" y="870026"/>
                  </a:lnTo>
                  <a:lnTo>
                    <a:pt x="13814705" y="870483"/>
                  </a:lnTo>
                  <a:lnTo>
                    <a:pt x="13817333" y="870483"/>
                  </a:lnTo>
                  <a:lnTo>
                    <a:pt x="13818451" y="870026"/>
                  </a:lnTo>
                  <a:lnTo>
                    <a:pt x="13820318" y="868159"/>
                  </a:lnTo>
                  <a:lnTo>
                    <a:pt x="13820775" y="867041"/>
                  </a:lnTo>
                  <a:lnTo>
                    <a:pt x="13820775" y="864412"/>
                  </a:lnTo>
                  <a:close/>
                </a:path>
                <a:path w="14820900" h="2592704">
                  <a:moveTo>
                    <a:pt x="13820775" y="3454"/>
                  </a:moveTo>
                  <a:lnTo>
                    <a:pt x="13820318" y="2336"/>
                  </a:lnTo>
                  <a:lnTo>
                    <a:pt x="13818451" y="469"/>
                  </a:lnTo>
                  <a:lnTo>
                    <a:pt x="13817333" y="0"/>
                  </a:lnTo>
                  <a:lnTo>
                    <a:pt x="13814705" y="0"/>
                  </a:lnTo>
                  <a:lnTo>
                    <a:pt x="13813574" y="469"/>
                  </a:lnTo>
                  <a:lnTo>
                    <a:pt x="13811720" y="2336"/>
                  </a:lnTo>
                  <a:lnTo>
                    <a:pt x="13811250" y="3454"/>
                  </a:lnTo>
                  <a:lnTo>
                    <a:pt x="13811250" y="6083"/>
                  </a:lnTo>
                  <a:lnTo>
                    <a:pt x="13811720" y="7200"/>
                  </a:lnTo>
                  <a:lnTo>
                    <a:pt x="13813574" y="9067"/>
                  </a:lnTo>
                  <a:lnTo>
                    <a:pt x="13814705" y="9525"/>
                  </a:lnTo>
                  <a:lnTo>
                    <a:pt x="13817333" y="9525"/>
                  </a:lnTo>
                  <a:lnTo>
                    <a:pt x="13818451" y="9067"/>
                  </a:lnTo>
                  <a:lnTo>
                    <a:pt x="13820318" y="7200"/>
                  </a:lnTo>
                  <a:lnTo>
                    <a:pt x="13820775" y="6083"/>
                  </a:lnTo>
                  <a:lnTo>
                    <a:pt x="13820775" y="3454"/>
                  </a:lnTo>
                  <a:close/>
                </a:path>
                <a:path w="14820900" h="2592704">
                  <a:moveTo>
                    <a:pt x="13868400" y="2586317"/>
                  </a:moveTo>
                  <a:lnTo>
                    <a:pt x="13867943" y="2585199"/>
                  </a:lnTo>
                  <a:lnTo>
                    <a:pt x="13866076" y="2583332"/>
                  </a:lnTo>
                  <a:lnTo>
                    <a:pt x="13864958" y="2582862"/>
                  </a:lnTo>
                  <a:lnTo>
                    <a:pt x="13862330" y="2582862"/>
                  </a:lnTo>
                  <a:lnTo>
                    <a:pt x="13861199" y="2583332"/>
                  </a:lnTo>
                  <a:lnTo>
                    <a:pt x="13859345" y="2585199"/>
                  </a:lnTo>
                  <a:lnTo>
                    <a:pt x="13858875" y="2586317"/>
                  </a:lnTo>
                  <a:lnTo>
                    <a:pt x="13858875" y="2588945"/>
                  </a:lnTo>
                  <a:lnTo>
                    <a:pt x="13859345" y="2590063"/>
                  </a:lnTo>
                  <a:lnTo>
                    <a:pt x="13861199" y="2591930"/>
                  </a:lnTo>
                  <a:lnTo>
                    <a:pt x="13862330" y="2592387"/>
                  </a:lnTo>
                  <a:lnTo>
                    <a:pt x="13864958" y="2592387"/>
                  </a:lnTo>
                  <a:lnTo>
                    <a:pt x="13866076" y="2591930"/>
                  </a:lnTo>
                  <a:lnTo>
                    <a:pt x="13867943" y="2590063"/>
                  </a:lnTo>
                  <a:lnTo>
                    <a:pt x="13868400" y="2588945"/>
                  </a:lnTo>
                  <a:lnTo>
                    <a:pt x="13868400" y="2586317"/>
                  </a:lnTo>
                  <a:close/>
                </a:path>
                <a:path w="14820900" h="2592704">
                  <a:moveTo>
                    <a:pt x="13868400" y="1725358"/>
                  </a:moveTo>
                  <a:lnTo>
                    <a:pt x="13867943" y="1724240"/>
                  </a:lnTo>
                  <a:lnTo>
                    <a:pt x="13866076" y="1722374"/>
                  </a:lnTo>
                  <a:lnTo>
                    <a:pt x="13864958" y="1721916"/>
                  </a:lnTo>
                  <a:lnTo>
                    <a:pt x="13862330" y="1721916"/>
                  </a:lnTo>
                  <a:lnTo>
                    <a:pt x="13861199" y="1722374"/>
                  </a:lnTo>
                  <a:lnTo>
                    <a:pt x="13859345" y="1724240"/>
                  </a:lnTo>
                  <a:lnTo>
                    <a:pt x="13858875" y="1725358"/>
                  </a:lnTo>
                  <a:lnTo>
                    <a:pt x="13858875" y="1727987"/>
                  </a:lnTo>
                  <a:lnTo>
                    <a:pt x="13859345" y="1729117"/>
                  </a:lnTo>
                  <a:lnTo>
                    <a:pt x="13861199" y="1730971"/>
                  </a:lnTo>
                  <a:lnTo>
                    <a:pt x="13862330" y="1731441"/>
                  </a:lnTo>
                  <a:lnTo>
                    <a:pt x="13864958" y="1731441"/>
                  </a:lnTo>
                  <a:lnTo>
                    <a:pt x="13866076" y="1730971"/>
                  </a:lnTo>
                  <a:lnTo>
                    <a:pt x="13867943" y="1729117"/>
                  </a:lnTo>
                  <a:lnTo>
                    <a:pt x="13868400" y="1727987"/>
                  </a:lnTo>
                  <a:lnTo>
                    <a:pt x="13868400" y="1725358"/>
                  </a:lnTo>
                  <a:close/>
                </a:path>
                <a:path w="14820900" h="2592704">
                  <a:moveTo>
                    <a:pt x="13868400" y="864412"/>
                  </a:moveTo>
                  <a:lnTo>
                    <a:pt x="13867943" y="863282"/>
                  </a:lnTo>
                  <a:lnTo>
                    <a:pt x="13866076" y="861428"/>
                  </a:lnTo>
                  <a:lnTo>
                    <a:pt x="13864958" y="860958"/>
                  </a:lnTo>
                  <a:lnTo>
                    <a:pt x="13862330" y="860958"/>
                  </a:lnTo>
                  <a:lnTo>
                    <a:pt x="13861199" y="861428"/>
                  </a:lnTo>
                  <a:lnTo>
                    <a:pt x="13859345" y="863282"/>
                  </a:lnTo>
                  <a:lnTo>
                    <a:pt x="13858875" y="864412"/>
                  </a:lnTo>
                  <a:lnTo>
                    <a:pt x="13858875" y="867041"/>
                  </a:lnTo>
                  <a:lnTo>
                    <a:pt x="13859345" y="868159"/>
                  </a:lnTo>
                  <a:lnTo>
                    <a:pt x="13861199" y="870026"/>
                  </a:lnTo>
                  <a:lnTo>
                    <a:pt x="13862330" y="870483"/>
                  </a:lnTo>
                  <a:lnTo>
                    <a:pt x="13864958" y="870483"/>
                  </a:lnTo>
                  <a:lnTo>
                    <a:pt x="13866076" y="870026"/>
                  </a:lnTo>
                  <a:lnTo>
                    <a:pt x="13867943" y="868159"/>
                  </a:lnTo>
                  <a:lnTo>
                    <a:pt x="13868400" y="867041"/>
                  </a:lnTo>
                  <a:lnTo>
                    <a:pt x="13868400" y="864412"/>
                  </a:lnTo>
                  <a:close/>
                </a:path>
                <a:path w="14820900" h="2592704">
                  <a:moveTo>
                    <a:pt x="13868400" y="3454"/>
                  </a:moveTo>
                  <a:lnTo>
                    <a:pt x="13867943" y="2336"/>
                  </a:lnTo>
                  <a:lnTo>
                    <a:pt x="13866076" y="469"/>
                  </a:lnTo>
                  <a:lnTo>
                    <a:pt x="13864958" y="0"/>
                  </a:lnTo>
                  <a:lnTo>
                    <a:pt x="13862330" y="0"/>
                  </a:lnTo>
                  <a:lnTo>
                    <a:pt x="13861199" y="469"/>
                  </a:lnTo>
                  <a:lnTo>
                    <a:pt x="13859345" y="2336"/>
                  </a:lnTo>
                  <a:lnTo>
                    <a:pt x="13858875" y="3454"/>
                  </a:lnTo>
                  <a:lnTo>
                    <a:pt x="13858875" y="6083"/>
                  </a:lnTo>
                  <a:lnTo>
                    <a:pt x="13859345" y="7200"/>
                  </a:lnTo>
                  <a:lnTo>
                    <a:pt x="13861199" y="9067"/>
                  </a:lnTo>
                  <a:lnTo>
                    <a:pt x="13862330" y="9525"/>
                  </a:lnTo>
                  <a:lnTo>
                    <a:pt x="13864958" y="9525"/>
                  </a:lnTo>
                  <a:lnTo>
                    <a:pt x="13866076" y="9067"/>
                  </a:lnTo>
                  <a:lnTo>
                    <a:pt x="13867943" y="7200"/>
                  </a:lnTo>
                  <a:lnTo>
                    <a:pt x="13868400" y="6083"/>
                  </a:lnTo>
                  <a:lnTo>
                    <a:pt x="13868400" y="3454"/>
                  </a:lnTo>
                  <a:close/>
                </a:path>
                <a:path w="14820900" h="2592704">
                  <a:moveTo>
                    <a:pt x="13916025" y="2586317"/>
                  </a:moveTo>
                  <a:lnTo>
                    <a:pt x="13915568" y="2585199"/>
                  </a:lnTo>
                  <a:lnTo>
                    <a:pt x="13913701" y="2583332"/>
                  </a:lnTo>
                  <a:lnTo>
                    <a:pt x="13912583" y="2582862"/>
                  </a:lnTo>
                  <a:lnTo>
                    <a:pt x="13909955" y="2582862"/>
                  </a:lnTo>
                  <a:lnTo>
                    <a:pt x="13908824" y="2583332"/>
                  </a:lnTo>
                  <a:lnTo>
                    <a:pt x="13906970" y="2585199"/>
                  </a:lnTo>
                  <a:lnTo>
                    <a:pt x="13906500" y="2586317"/>
                  </a:lnTo>
                  <a:lnTo>
                    <a:pt x="13906500" y="2588945"/>
                  </a:lnTo>
                  <a:lnTo>
                    <a:pt x="13906970" y="2590063"/>
                  </a:lnTo>
                  <a:lnTo>
                    <a:pt x="13908824" y="2591930"/>
                  </a:lnTo>
                  <a:lnTo>
                    <a:pt x="13909955" y="2592387"/>
                  </a:lnTo>
                  <a:lnTo>
                    <a:pt x="13912583" y="2592387"/>
                  </a:lnTo>
                  <a:lnTo>
                    <a:pt x="13913701" y="2591930"/>
                  </a:lnTo>
                  <a:lnTo>
                    <a:pt x="13915568" y="2590063"/>
                  </a:lnTo>
                  <a:lnTo>
                    <a:pt x="13916025" y="2588945"/>
                  </a:lnTo>
                  <a:lnTo>
                    <a:pt x="13916025" y="2586317"/>
                  </a:lnTo>
                  <a:close/>
                </a:path>
                <a:path w="14820900" h="2592704">
                  <a:moveTo>
                    <a:pt x="13916025" y="1725358"/>
                  </a:moveTo>
                  <a:lnTo>
                    <a:pt x="13915568" y="1724240"/>
                  </a:lnTo>
                  <a:lnTo>
                    <a:pt x="13913701" y="1722374"/>
                  </a:lnTo>
                  <a:lnTo>
                    <a:pt x="13912583" y="1721916"/>
                  </a:lnTo>
                  <a:lnTo>
                    <a:pt x="13909955" y="1721916"/>
                  </a:lnTo>
                  <a:lnTo>
                    <a:pt x="13908824" y="1722374"/>
                  </a:lnTo>
                  <a:lnTo>
                    <a:pt x="13906970" y="1724240"/>
                  </a:lnTo>
                  <a:lnTo>
                    <a:pt x="13906500" y="1725358"/>
                  </a:lnTo>
                  <a:lnTo>
                    <a:pt x="13906500" y="1727987"/>
                  </a:lnTo>
                  <a:lnTo>
                    <a:pt x="13906970" y="1729117"/>
                  </a:lnTo>
                  <a:lnTo>
                    <a:pt x="13908824" y="1730971"/>
                  </a:lnTo>
                  <a:lnTo>
                    <a:pt x="13909955" y="1731441"/>
                  </a:lnTo>
                  <a:lnTo>
                    <a:pt x="13912583" y="1731441"/>
                  </a:lnTo>
                  <a:lnTo>
                    <a:pt x="13913701" y="1730971"/>
                  </a:lnTo>
                  <a:lnTo>
                    <a:pt x="13915568" y="1729117"/>
                  </a:lnTo>
                  <a:lnTo>
                    <a:pt x="13916025" y="1727987"/>
                  </a:lnTo>
                  <a:lnTo>
                    <a:pt x="13916025" y="1725358"/>
                  </a:lnTo>
                  <a:close/>
                </a:path>
                <a:path w="14820900" h="2592704">
                  <a:moveTo>
                    <a:pt x="13916025" y="864412"/>
                  </a:moveTo>
                  <a:lnTo>
                    <a:pt x="13915568" y="863282"/>
                  </a:lnTo>
                  <a:lnTo>
                    <a:pt x="13913701" y="861428"/>
                  </a:lnTo>
                  <a:lnTo>
                    <a:pt x="13912583" y="860958"/>
                  </a:lnTo>
                  <a:lnTo>
                    <a:pt x="13909955" y="860958"/>
                  </a:lnTo>
                  <a:lnTo>
                    <a:pt x="13908824" y="861428"/>
                  </a:lnTo>
                  <a:lnTo>
                    <a:pt x="13906970" y="863282"/>
                  </a:lnTo>
                  <a:lnTo>
                    <a:pt x="13906500" y="864412"/>
                  </a:lnTo>
                  <a:lnTo>
                    <a:pt x="13906500" y="867041"/>
                  </a:lnTo>
                  <a:lnTo>
                    <a:pt x="13906970" y="868159"/>
                  </a:lnTo>
                  <a:lnTo>
                    <a:pt x="13908824" y="870026"/>
                  </a:lnTo>
                  <a:lnTo>
                    <a:pt x="13909955" y="870483"/>
                  </a:lnTo>
                  <a:lnTo>
                    <a:pt x="13912583" y="870483"/>
                  </a:lnTo>
                  <a:lnTo>
                    <a:pt x="13913701" y="870026"/>
                  </a:lnTo>
                  <a:lnTo>
                    <a:pt x="13915568" y="868159"/>
                  </a:lnTo>
                  <a:lnTo>
                    <a:pt x="13916025" y="867041"/>
                  </a:lnTo>
                  <a:lnTo>
                    <a:pt x="13916025" y="864412"/>
                  </a:lnTo>
                  <a:close/>
                </a:path>
                <a:path w="14820900" h="2592704">
                  <a:moveTo>
                    <a:pt x="13916025" y="3454"/>
                  </a:moveTo>
                  <a:lnTo>
                    <a:pt x="13915568" y="2336"/>
                  </a:lnTo>
                  <a:lnTo>
                    <a:pt x="13913701" y="469"/>
                  </a:lnTo>
                  <a:lnTo>
                    <a:pt x="13912583" y="0"/>
                  </a:lnTo>
                  <a:lnTo>
                    <a:pt x="13909955" y="0"/>
                  </a:lnTo>
                  <a:lnTo>
                    <a:pt x="13908824" y="469"/>
                  </a:lnTo>
                  <a:lnTo>
                    <a:pt x="13906970" y="2336"/>
                  </a:lnTo>
                  <a:lnTo>
                    <a:pt x="13906500" y="3454"/>
                  </a:lnTo>
                  <a:lnTo>
                    <a:pt x="13906500" y="6083"/>
                  </a:lnTo>
                  <a:lnTo>
                    <a:pt x="13906970" y="7200"/>
                  </a:lnTo>
                  <a:lnTo>
                    <a:pt x="13908824" y="9067"/>
                  </a:lnTo>
                  <a:lnTo>
                    <a:pt x="13909955" y="9525"/>
                  </a:lnTo>
                  <a:lnTo>
                    <a:pt x="13912583" y="9525"/>
                  </a:lnTo>
                  <a:lnTo>
                    <a:pt x="13913701" y="9067"/>
                  </a:lnTo>
                  <a:lnTo>
                    <a:pt x="13915568" y="7200"/>
                  </a:lnTo>
                  <a:lnTo>
                    <a:pt x="13916025" y="6083"/>
                  </a:lnTo>
                  <a:lnTo>
                    <a:pt x="13916025" y="3454"/>
                  </a:lnTo>
                  <a:close/>
                </a:path>
                <a:path w="14820900" h="2592704">
                  <a:moveTo>
                    <a:pt x="13963650" y="2586317"/>
                  </a:moveTo>
                  <a:lnTo>
                    <a:pt x="13963193" y="2585199"/>
                  </a:lnTo>
                  <a:lnTo>
                    <a:pt x="13961326" y="2583332"/>
                  </a:lnTo>
                  <a:lnTo>
                    <a:pt x="13960208" y="2582862"/>
                  </a:lnTo>
                  <a:lnTo>
                    <a:pt x="13957580" y="2582862"/>
                  </a:lnTo>
                  <a:lnTo>
                    <a:pt x="13956449" y="2583332"/>
                  </a:lnTo>
                  <a:lnTo>
                    <a:pt x="13954595" y="2585199"/>
                  </a:lnTo>
                  <a:lnTo>
                    <a:pt x="13954125" y="2586317"/>
                  </a:lnTo>
                  <a:lnTo>
                    <a:pt x="13954125" y="2588945"/>
                  </a:lnTo>
                  <a:lnTo>
                    <a:pt x="13954595" y="2590063"/>
                  </a:lnTo>
                  <a:lnTo>
                    <a:pt x="13956449" y="2591930"/>
                  </a:lnTo>
                  <a:lnTo>
                    <a:pt x="13957580" y="2592387"/>
                  </a:lnTo>
                  <a:lnTo>
                    <a:pt x="13960208" y="2592387"/>
                  </a:lnTo>
                  <a:lnTo>
                    <a:pt x="13961326" y="2591930"/>
                  </a:lnTo>
                  <a:lnTo>
                    <a:pt x="13963193" y="2590063"/>
                  </a:lnTo>
                  <a:lnTo>
                    <a:pt x="13963650" y="2588945"/>
                  </a:lnTo>
                  <a:lnTo>
                    <a:pt x="13963650" y="2586317"/>
                  </a:lnTo>
                  <a:close/>
                </a:path>
                <a:path w="14820900" h="2592704">
                  <a:moveTo>
                    <a:pt x="13963650" y="1725358"/>
                  </a:moveTo>
                  <a:lnTo>
                    <a:pt x="13963193" y="1724240"/>
                  </a:lnTo>
                  <a:lnTo>
                    <a:pt x="13961326" y="1722374"/>
                  </a:lnTo>
                  <a:lnTo>
                    <a:pt x="13960208" y="1721916"/>
                  </a:lnTo>
                  <a:lnTo>
                    <a:pt x="13957580" y="1721916"/>
                  </a:lnTo>
                  <a:lnTo>
                    <a:pt x="13956449" y="1722374"/>
                  </a:lnTo>
                  <a:lnTo>
                    <a:pt x="13954595" y="1724240"/>
                  </a:lnTo>
                  <a:lnTo>
                    <a:pt x="13954125" y="1725358"/>
                  </a:lnTo>
                  <a:lnTo>
                    <a:pt x="13954125" y="1727987"/>
                  </a:lnTo>
                  <a:lnTo>
                    <a:pt x="13954595" y="1729117"/>
                  </a:lnTo>
                  <a:lnTo>
                    <a:pt x="13956449" y="1730971"/>
                  </a:lnTo>
                  <a:lnTo>
                    <a:pt x="13957580" y="1731441"/>
                  </a:lnTo>
                  <a:lnTo>
                    <a:pt x="13960208" y="1731441"/>
                  </a:lnTo>
                  <a:lnTo>
                    <a:pt x="13961326" y="1730971"/>
                  </a:lnTo>
                  <a:lnTo>
                    <a:pt x="13963193" y="1729117"/>
                  </a:lnTo>
                  <a:lnTo>
                    <a:pt x="13963650" y="1727987"/>
                  </a:lnTo>
                  <a:lnTo>
                    <a:pt x="13963650" y="1725358"/>
                  </a:lnTo>
                  <a:close/>
                </a:path>
                <a:path w="14820900" h="2592704">
                  <a:moveTo>
                    <a:pt x="13963650" y="864412"/>
                  </a:moveTo>
                  <a:lnTo>
                    <a:pt x="13963193" y="863282"/>
                  </a:lnTo>
                  <a:lnTo>
                    <a:pt x="13961326" y="861428"/>
                  </a:lnTo>
                  <a:lnTo>
                    <a:pt x="13960208" y="860958"/>
                  </a:lnTo>
                  <a:lnTo>
                    <a:pt x="13957580" y="860958"/>
                  </a:lnTo>
                  <a:lnTo>
                    <a:pt x="13956449" y="861428"/>
                  </a:lnTo>
                  <a:lnTo>
                    <a:pt x="13954595" y="863282"/>
                  </a:lnTo>
                  <a:lnTo>
                    <a:pt x="13954125" y="864412"/>
                  </a:lnTo>
                  <a:lnTo>
                    <a:pt x="13954125" y="867041"/>
                  </a:lnTo>
                  <a:lnTo>
                    <a:pt x="13954595" y="868159"/>
                  </a:lnTo>
                  <a:lnTo>
                    <a:pt x="13956449" y="870026"/>
                  </a:lnTo>
                  <a:lnTo>
                    <a:pt x="13957580" y="870483"/>
                  </a:lnTo>
                  <a:lnTo>
                    <a:pt x="13960208" y="870483"/>
                  </a:lnTo>
                  <a:lnTo>
                    <a:pt x="13961326" y="870026"/>
                  </a:lnTo>
                  <a:lnTo>
                    <a:pt x="13963193" y="868159"/>
                  </a:lnTo>
                  <a:lnTo>
                    <a:pt x="13963650" y="867041"/>
                  </a:lnTo>
                  <a:lnTo>
                    <a:pt x="13963650" y="864412"/>
                  </a:lnTo>
                  <a:close/>
                </a:path>
                <a:path w="14820900" h="2592704">
                  <a:moveTo>
                    <a:pt x="13963650" y="3454"/>
                  </a:moveTo>
                  <a:lnTo>
                    <a:pt x="13963193" y="2336"/>
                  </a:lnTo>
                  <a:lnTo>
                    <a:pt x="13961326" y="469"/>
                  </a:lnTo>
                  <a:lnTo>
                    <a:pt x="13960208" y="0"/>
                  </a:lnTo>
                  <a:lnTo>
                    <a:pt x="13957580" y="0"/>
                  </a:lnTo>
                  <a:lnTo>
                    <a:pt x="13956449" y="469"/>
                  </a:lnTo>
                  <a:lnTo>
                    <a:pt x="13954595" y="2336"/>
                  </a:lnTo>
                  <a:lnTo>
                    <a:pt x="13954125" y="3454"/>
                  </a:lnTo>
                  <a:lnTo>
                    <a:pt x="13954125" y="6083"/>
                  </a:lnTo>
                  <a:lnTo>
                    <a:pt x="13954595" y="7200"/>
                  </a:lnTo>
                  <a:lnTo>
                    <a:pt x="13956449" y="9067"/>
                  </a:lnTo>
                  <a:lnTo>
                    <a:pt x="13957580" y="9525"/>
                  </a:lnTo>
                  <a:lnTo>
                    <a:pt x="13960208" y="9525"/>
                  </a:lnTo>
                  <a:lnTo>
                    <a:pt x="13961326" y="9067"/>
                  </a:lnTo>
                  <a:lnTo>
                    <a:pt x="13963193" y="7200"/>
                  </a:lnTo>
                  <a:lnTo>
                    <a:pt x="13963650" y="6083"/>
                  </a:lnTo>
                  <a:lnTo>
                    <a:pt x="13963650" y="3454"/>
                  </a:lnTo>
                  <a:close/>
                </a:path>
                <a:path w="14820900" h="2592704">
                  <a:moveTo>
                    <a:pt x="14011275" y="2586317"/>
                  </a:moveTo>
                  <a:lnTo>
                    <a:pt x="14010818" y="2585199"/>
                  </a:lnTo>
                  <a:lnTo>
                    <a:pt x="14008951" y="2583332"/>
                  </a:lnTo>
                  <a:lnTo>
                    <a:pt x="14007833" y="2582862"/>
                  </a:lnTo>
                  <a:lnTo>
                    <a:pt x="14005205" y="2582862"/>
                  </a:lnTo>
                  <a:lnTo>
                    <a:pt x="14004074" y="2583332"/>
                  </a:lnTo>
                  <a:lnTo>
                    <a:pt x="14002220" y="2585199"/>
                  </a:lnTo>
                  <a:lnTo>
                    <a:pt x="14001750" y="2586317"/>
                  </a:lnTo>
                  <a:lnTo>
                    <a:pt x="14001750" y="2588945"/>
                  </a:lnTo>
                  <a:lnTo>
                    <a:pt x="14002220" y="2590063"/>
                  </a:lnTo>
                  <a:lnTo>
                    <a:pt x="14004074" y="2591930"/>
                  </a:lnTo>
                  <a:lnTo>
                    <a:pt x="14005205" y="2592387"/>
                  </a:lnTo>
                  <a:lnTo>
                    <a:pt x="14007833" y="2592387"/>
                  </a:lnTo>
                  <a:lnTo>
                    <a:pt x="14008951" y="2591930"/>
                  </a:lnTo>
                  <a:lnTo>
                    <a:pt x="14010818" y="2590063"/>
                  </a:lnTo>
                  <a:lnTo>
                    <a:pt x="14011275" y="2588945"/>
                  </a:lnTo>
                  <a:lnTo>
                    <a:pt x="14011275" y="2586317"/>
                  </a:lnTo>
                  <a:close/>
                </a:path>
                <a:path w="14820900" h="2592704">
                  <a:moveTo>
                    <a:pt x="14011275" y="1725358"/>
                  </a:moveTo>
                  <a:lnTo>
                    <a:pt x="14010818" y="1724240"/>
                  </a:lnTo>
                  <a:lnTo>
                    <a:pt x="14008951" y="1722374"/>
                  </a:lnTo>
                  <a:lnTo>
                    <a:pt x="14007833" y="1721916"/>
                  </a:lnTo>
                  <a:lnTo>
                    <a:pt x="14005205" y="1721916"/>
                  </a:lnTo>
                  <a:lnTo>
                    <a:pt x="14004074" y="1722374"/>
                  </a:lnTo>
                  <a:lnTo>
                    <a:pt x="14002220" y="1724240"/>
                  </a:lnTo>
                  <a:lnTo>
                    <a:pt x="14001750" y="1725358"/>
                  </a:lnTo>
                  <a:lnTo>
                    <a:pt x="14001750" y="1727987"/>
                  </a:lnTo>
                  <a:lnTo>
                    <a:pt x="14002220" y="1729117"/>
                  </a:lnTo>
                  <a:lnTo>
                    <a:pt x="14004074" y="1730971"/>
                  </a:lnTo>
                  <a:lnTo>
                    <a:pt x="14005205" y="1731441"/>
                  </a:lnTo>
                  <a:lnTo>
                    <a:pt x="14007833" y="1731441"/>
                  </a:lnTo>
                  <a:lnTo>
                    <a:pt x="14008951" y="1730971"/>
                  </a:lnTo>
                  <a:lnTo>
                    <a:pt x="14010818" y="1729117"/>
                  </a:lnTo>
                  <a:lnTo>
                    <a:pt x="14011275" y="1727987"/>
                  </a:lnTo>
                  <a:lnTo>
                    <a:pt x="14011275" y="1725358"/>
                  </a:lnTo>
                  <a:close/>
                </a:path>
                <a:path w="14820900" h="2592704">
                  <a:moveTo>
                    <a:pt x="14011275" y="864412"/>
                  </a:moveTo>
                  <a:lnTo>
                    <a:pt x="14010818" y="863282"/>
                  </a:lnTo>
                  <a:lnTo>
                    <a:pt x="14008951" y="861428"/>
                  </a:lnTo>
                  <a:lnTo>
                    <a:pt x="14007833" y="860958"/>
                  </a:lnTo>
                  <a:lnTo>
                    <a:pt x="14005205" y="860958"/>
                  </a:lnTo>
                  <a:lnTo>
                    <a:pt x="14004074" y="861428"/>
                  </a:lnTo>
                  <a:lnTo>
                    <a:pt x="14002220" y="863282"/>
                  </a:lnTo>
                  <a:lnTo>
                    <a:pt x="14001750" y="864412"/>
                  </a:lnTo>
                  <a:lnTo>
                    <a:pt x="14001750" y="867041"/>
                  </a:lnTo>
                  <a:lnTo>
                    <a:pt x="14002220" y="868159"/>
                  </a:lnTo>
                  <a:lnTo>
                    <a:pt x="14004074" y="870026"/>
                  </a:lnTo>
                  <a:lnTo>
                    <a:pt x="14005205" y="870483"/>
                  </a:lnTo>
                  <a:lnTo>
                    <a:pt x="14007833" y="870483"/>
                  </a:lnTo>
                  <a:lnTo>
                    <a:pt x="14008951" y="870026"/>
                  </a:lnTo>
                  <a:lnTo>
                    <a:pt x="14010818" y="868159"/>
                  </a:lnTo>
                  <a:lnTo>
                    <a:pt x="14011275" y="867041"/>
                  </a:lnTo>
                  <a:lnTo>
                    <a:pt x="14011275" y="864412"/>
                  </a:lnTo>
                  <a:close/>
                </a:path>
                <a:path w="14820900" h="2592704">
                  <a:moveTo>
                    <a:pt x="14011275" y="3454"/>
                  </a:moveTo>
                  <a:lnTo>
                    <a:pt x="14010818" y="2336"/>
                  </a:lnTo>
                  <a:lnTo>
                    <a:pt x="14008951" y="469"/>
                  </a:lnTo>
                  <a:lnTo>
                    <a:pt x="14007833" y="0"/>
                  </a:lnTo>
                  <a:lnTo>
                    <a:pt x="14005205" y="0"/>
                  </a:lnTo>
                  <a:lnTo>
                    <a:pt x="14004074" y="469"/>
                  </a:lnTo>
                  <a:lnTo>
                    <a:pt x="14002220" y="2336"/>
                  </a:lnTo>
                  <a:lnTo>
                    <a:pt x="14001750" y="3454"/>
                  </a:lnTo>
                  <a:lnTo>
                    <a:pt x="14001750" y="6083"/>
                  </a:lnTo>
                  <a:lnTo>
                    <a:pt x="14002220" y="7200"/>
                  </a:lnTo>
                  <a:lnTo>
                    <a:pt x="14004074" y="9067"/>
                  </a:lnTo>
                  <a:lnTo>
                    <a:pt x="14005205" y="9525"/>
                  </a:lnTo>
                  <a:lnTo>
                    <a:pt x="14007833" y="9525"/>
                  </a:lnTo>
                  <a:lnTo>
                    <a:pt x="14008951" y="9067"/>
                  </a:lnTo>
                  <a:lnTo>
                    <a:pt x="14010818" y="7200"/>
                  </a:lnTo>
                  <a:lnTo>
                    <a:pt x="14011275" y="6083"/>
                  </a:lnTo>
                  <a:lnTo>
                    <a:pt x="14011275" y="3454"/>
                  </a:lnTo>
                  <a:close/>
                </a:path>
                <a:path w="14820900" h="2592704">
                  <a:moveTo>
                    <a:pt x="14058900" y="2586317"/>
                  </a:moveTo>
                  <a:lnTo>
                    <a:pt x="14058443" y="2585199"/>
                  </a:lnTo>
                  <a:lnTo>
                    <a:pt x="14056576" y="2583332"/>
                  </a:lnTo>
                  <a:lnTo>
                    <a:pt x="14055458" y="2582862"/>
                  </a:lnTo>
                  <a:lnTo>
                    <a:pt x="14052830" y="2582862"/>
                  </a:lnTo>
                  <a:lnTo>
                    <a:pt x="14051699" y="2583332"/>
                  </a:lnTo>
                  <a:lnTo>
                    <a:pt x="14049845" y="2585199"/>
                  </a:lnTo>
                  <a:lnTo>
                    <a:pt x="14049375" y="2586317"/>
                  </a:lnTo>
                  <a:lnTo>
                    <a:pt x="14049375" y="2588945"/>
                  </a:lnTo>
                  <a:lnTo>
                    <a:pt x="14049845" y="2590063"/>
                  </a:lnTo>
                  <a:lnTo>
                    <a:pt x="14051699" y="2591930"/>
                  </a:lnTo>
                  <a:lnTo>
                    <a:pt x="14052830" y="2592387"/>
                  </a:lnTo>
                  <a:lnTo>
                    <a:pt x="14055458" y="2592387"/>
                  </a:lnTo>
                  <a:lnTo>
                    <a:pt x="14056576" y="2591930"/>
                  </a:lnTo>
                  <a:lnTo>
                    <a:pt x="14058443" y="2590063"/>
                  </a:lnTo>
                  <a:lnTo>
                    <a:pt x="14058900" y="2588945"/>
                  </a:lnTo>
                  <a:lnTo>
                    <a:pt x="14058900" y="2586317"/>
                  </a:lnTo>
                  <a:close/>
                </a:path>
                <a:path w="14820900" h="2592704">
                  <a:moveTo>
                    <a:pt x="14058900" y="1725358"/>
                  </a:moveTo>
                  <a:lnTo>
                    <a:pt x="14058443" y="1724240"/>
                  </a:lnTo>
                  <a:lnTo>
                    <a:pt x="14056576" y="1722374"/>
                  </a:lnTo>
                  <a:lnTo>
                    <a:pt x="14055458" y="1721916"/>
                  </a:lnTo>
                  <a:lnTo>
                    <a:pt x="14052830" y="1721916"/>
                  </a:lnTo>
                  <a:lnTo>
                    <a:pt x="14051699" y="1722374"/>
                  </a:lnTo>
                  <a:lnTo>
                    <a:pt x="14049845" y="1724240"/>
                  </a:lnTo>
                  <a:lnTo>
                    <a:pt x="14049375" y="1725358"/>
                  </a:lnTo>
                  <a:lnTo>
                    <a:pt x="14049375" y="1727987"/>
                  </a:lnTo>
                  <a:lnTo>
                    <a:pt x="14049845" y="1729117"/>
                  </a:lnTo>
                  <a:lnTo>
                    <a:pt x="14051699" y="1730971"/>
                  </a:lnTo>
                  <a:lnTo>
                    <a:pt x="14052830" y="1731441"/>
                  </a:lnTo>
                  <a:lnTo>
                    <a:pt x="14055458" y="1731441"/>
                  </a:lnTo>
                  <a:lnTo>
                    <a:pt x="14056576" y="1730971"/>
                  </a:lnTo>
                  <a:lnTo>
                    <a:pt x="14058443" y="1729117"/>
                  </a:lnTo>
                  <a:lnTo>
                    <a:pt x="14058900" y="1727987"/>
                  </a:lnTo>
                  <a:lnTo>
                    <a:pt x="14058900" y="1725358"/>
                  </a:lnTo>
                  <a:close/>
                </a:path>
                <a:path w="14820900" h="2592704">
                  <a:moveTo>
                    <a:pt x="14058900" y="864412"/>
                  </a:moveTo>
                  <a:lnTo>
                    <a:pt x="14058443" y="863282"/>
                  </a:lnTo>
                  <a:lnTo>
                    <a:pt x="14056576" y="861428"/>
                  </a:lnTo>
                  <a:lnTo>
                    <a:pt x="14055458" y="860958"/>
                  </a:lnTo>
                  <a:lnTo>
                    <a:pt x="14052830" y="860958"/>
                  </a:lnTo>
                  <a:lnTo>
                    <a:pt x="14051699" y="861428"/>
                  </a:lnTo>
                  <a:lnTo>
                    <a:pt x="14049845" y="863282"/>
                  </a:lnTo>
                  <a:lnTo>
                    <a:pt x="14049375" y="864412"/>
                  </a:lnTo>
                  <a:lnTo>
                    <a:pt x="14049375" y="867041"/>
                  </a:lnTo>
                  <a:lnTo>
                    <a:pt x="14049845" y="868159"/>
                  </a:lnTo>
                  <a:lnTo>
                    <a:pt x="14051699" y="870026"/>
                  </a:lnTo>
                  <a:lnTo>
                    <a:pt x="14052830" y="870483"/>
                  </a:lnTo>
                  <a:lnTo>
                    <a:pt x="14055458" y="870483"/>
                  </a:lnTo>
                  <a:lnTo>
                    <a:pt x="14056576" y="870026"/>
                  </a:lnTo>
                  <a:lnTo>
                    <a:pt x="14058443" y="868159"/>
                  </a:lnTo>
                  <a:lnTo>
                    <a:pt x="14058900" y="867041"/>
                  </a:lnTo>
                  <a:lnTo>
                    <a:pt x="14058900" y="864412"/>
                  </a:lnTo>
                  <a:close/>
                </a:path>
                <a:path w="14820900" h="2592704">
                  <a:moveTo>
                    <a:pt x="14058900" y="3454"/>
                  </a:moveTo>
                  <a:lnTo>
                    <a:pt x="14058443" y="2336"/>
                  </a:lnTo>
                  <a:lnTo>
                    <a:pt x="14056576" y="469"/>
                  </a:lnTo>
                  <a:lnTo>
                    <a:pt x="14055458" y="0"/>
                  </a:lnTo>
                  <a:lnTo>
                    <a:pt x="14052830" y="0"/>
                  </a:lnTo>
                  <a:lnTo>
                    <a:pt x="14051699" y="469"/>
                  </a:lnTo>
                  <a:lnTo>
                    <a:pt x="14049845" y="2336"/>
                  </a:lnTo>
                  <a:lnTo>
                    <a:pt x="14049375" y="3454"/>
                  </a:lnTo>
                  <a:lnTo>
                    <a:pt x="14049375" y="6083"/>
                  </a:lnTo>
                  <a:lnTo>
                    <a:pt x="14049845" y="7200"/>
                  </a:lnTo>
                  <a:lnTo>
                    <a:pt x="14051699" y="9067"/>
                  </a:lnTo>
                  <a:lnTo>
                    <a:pt x="14052830" y="9525"/>
                  </a:lnTo>
                  <a:lnTo>
                    <a:pt x="14055458" y="9525"/>
                  </a:lnTo>
                  <a:lnTo>
                    <a:pt x="14056576" y="9067"/>
                  </a:lnTo>
                  <a:lnTo>
                    <a:pt x="14058443" y="7200"/>
                  </a:lnTo>
                  <a:lnTo>
                    <a:pt x="14058900" y="6083"/>
                  </a:lnTo>
                  <a:lnTo>
                    <a:pt x="14058900" y="3454"/>
                  </a:lnTo>
                  <a:close/>
                </a:path>
                <a:path w="14820900" h="2592704">
                  <a:moveTo>
                    <a:pt x="14106525" y="2586317"/>
                  </a:moveTo>
                  <a:lnTo>
                    <a:pt x="14106068" y="2585199"/>
                  </a:lnTo>
                  <a:lnTo>
                    <a:pt x="14104201" y="2583332"/>
                  </a:lnTo>
                  <a:lnTo>
                    <a:pt x="14103083" y="2582862"/>
                  </a:lnTo>
                  <a:lnTo>
                    <a:pt x="14100455" y="2582862"/>
                  </a:lnTo>
                  <a:lnTo>
                    <a:pt x="14099324" y="2583332"/>
                  </a:lnTo>
                  <a:lnTo>
                    <a:pt x="14097470" y="2585199"/>
                  </a:lnTo>
                  <a:lnTo>
                    <a:pt x="14097000" y="2586317"/>
                  </a:lnTo>
                  <a:lnTo>
                    <a:pt x="14097000" y="2588945"/>
                  </a:lnTo>
                  <a:lnTo>
                    <a:pt x="14097470" y="2590063"/>
                  </a:lnTo>
                  <a:lnTo>
                    <a:pt x="14099324" y="2591930"/>
                  </a:lnTo>
                  <a:lnTo>
                    <a:pt x="14100455" y="2592387"/>
                  </a:lnTo>
                  <a:lnTo>
                    <a:pt x="14103083" y="2592387"/>
                  </a:lnTo>
                  <a:lnTo>
                    <a:pt x="14104201" y="2591930"/>
                  </a:lnTo>
                  <a:lnTo>
                    <a:pt x="14106068" y="2590063"/>
                  </a:lnTo>
                  <a:lnTo>
                    <a:pt x="14106525" y="2588945"/>
                  </a:lnTo>
                  <a:lnTo>
                    <a:pt x="14106525" y="2586317"/>
                  </a:lnTo>
                  <a:close/>
                </a:path>
                <a:path w="14820900" h="2592704">
                  <a:moveTo>
                    <a:pt x="14106525" y="1725358"/>
                  </a:moveTo>
                  <a:lnTo>
                    <a:pt x="14106068" y="1724240"/>
                  </a:lnTo>
                  <a:lnTo>
                    <a:pt x="14104201" y="1722374"/>
                  </a:lnTo>
                  <a:lnTo>
                    <a:pt x="14103083" y="1721916"/>
                  </a:lnTo>
                  <a:lnTo>
                    <a:pt x="14100455" y="1721916"/>
                  </a:lnTo>
                  <a:lnTo>
                    <a:pt x="14099324" y="1722374"/>
                  </a:lnTo>
                  <a:lnTo>
                    <a:pt x="14097470" y="1724240"/>
                  </a:lnTo>
                  <a:lnTo>
                    <a:pt x="14097000" y="1725358"/>
                  </a:lnTo>
                  <a:lnTo>
                    <a:pt x="14097000" y="1727987"/>
                  </a:lnTo>
                  <a:lnTo>
                    <a:pt x="14097470" y="1729117"/>
                  </a:lnTo>
                  <a:lnTo>
                    <a:pt x="14099324" y="1730971"/>
                  </a:lnTo>
                  <a:lnTo>
                    <a:pt x="14100455" y="1731441"/>
                  </a:lnTo>
                  <a:lnTo>
                    <a:pt x="14103083" y="1731441"/>
                  </a:lnTo>
                  <a:lnTo>
                    <a:pt x="14104201" y="1730971"/>
                  </a:lnTo>
                  <a:lnTo>
                    <a:pt x="14106068" y="1729117"/>
                  </a:lnTo>
                  <a:lnTo>
                    <a:pt x="14106525" y="1727987"/>
                  </a:lnTo>
                  <a:lnTo>
                    <a:pt x="14106525" y="1725358"/>
                  </a:lnTo>
                  <a:close/>
                </a:path>
                <a:path w="14820900" h="2592704">
                  <a:moveTo>
                    <a:pt x="14106525" y="864412"/>
                  </a:moveTo>
                  <a:lnTo>
                    <a:pt x="14106068" y="863282"/>
                  </a:lnTo>
                  <a:lnTo>
                    <a:pt x="14104201" y="861428"/>
                  </a:lnTo>
                  <a:lnTo>
                    <a:pt x="14103083" y="860958"/>
                  </a:lnTo>
                  <a:lnTo>
                    <a:pt x="14100455" y="860958"/>
                  </a:lnTo>
                  <a:lnTo>
                    <a:pt x="14099324" y="861428"/>
                  </a:lnTo>
                  <a:lnTo>
                    <a:pt x="14097470" y="863282"/>
                  </a:lnTo>
                  <a:lnTo>
                    <a:pt x="14097000" y="864412"/>
                  </a:lnTo>
                  <a:lnTo>
                    <a:pt x="14097000" y="867041"/>
                  </a:lnTo>
                  <a:lnTo>
                    <a:pt x="14097470" y="868159"/>
                  </a:lnTo>
                  <a:lnTo>
                    <a:pt x="14099324" y="870026"/>
                  </a:lnTo>
                  <a:lnTo>
                    <a:pt x="14100455" y="870483"/>
                  </a:lnTo>
                  <a:lnTo>
                    <a:pt x="14103083" y="870483"/>
                  </a:lnTo>
                  <a:lnTo>
                    <a:pt x="14104201" y="870026"/>
                  </a:lnTo>
                  <a:lnTo>
                    <a:pt x="14106068" y="868159"/>
                  </a:lnTo>
                  <a:lnTo>
                    <a:pt x="14106525" y="867041"/>
                  </a:lnTo>
                  <a:lnTo>
                    <a:pt x="14106525" y="864412"/>
                  </a:lnTo>
                  <a:close/>
                </a:path>
                <a:path w="14820900" h="2592704">
                  <a:moveTo>
                    <a:pt x="14106525" y="3454"/>
                  </a:moveTo>
                  <a:lnTo>
                    <a:pt x="14106068" y="2336"/>
                  </a:lnTo>
                  <a:lnTo>
                    <a:pt x="14104201" y="469"/>
                  </a:lnTo>
                  <a:lnTo>
                    <a:pt x="14103083" y="0"/>
                  </a:lnTo>
                  <a:lnTo>
                    <a:pt x="14100455" y="0"/>
                  </a:lnTo>
                  <a:lnTo>
                    <a:pt x="14099324" y="469"/>
                  </a:lnTo>
                  <a:lnTo>
                    <a:pt x="14097470" y="2336"/>
                  </a:lnTo>
                  <a:lnTo>
                    <a:pt x="14097000" y="3454"/>
                  </a:lnTo>
                  <a:lnTo>
                    <a:pt x="14097000" y="6083"/>
                  </a:lnTo>
                  <a:lnTo>
                    <a:pt x="14097470" y="7200"/>
                  </a:lnTo>
                  <a:lnTo>
                    <a:pt x="14099324" y="9067"/>
                  </a:lnTo>
                  <a:lnTo>
                    <a:pt x="14100455" y="9525"/>
                  </a:lnTo>
                  <a:lnTo>
                    <a:pt x="14103083" y="9525"/>
                  </a:lnTo>
                  <a:lnTo>
                    <a:pt x="14104201" y="9067"/>
                  </a:lnTo>
                  <a:lnTo>
                    <a:pt x="14106068" y="7200"/>
                  </a:lnTo>
                  <a:lnTo>
                    <a:pt x="14106525" y="6083"/>
                  </a:lnTo>
                  <a:lnTo>
                    <a:pt x="14106525" y="3454"/>
                  </a:lnTo>
                  <a:close/>
                </a:path>
                <a:path w="14820900" h="2592704">
                  <a:moveTo>
                    <a:pt x="14154150" y="2586317"/>
                  </a:moveTo>
                  <a:lnTo>
                    <a:pt x="14153693" y="2585199"/>
                  </a:lnTo>
                  <a:lnTo>
                    <a:pt x="14151826" y="2583332"/>
                  </a:lnTo>
                  <a:lnTo>
                    <a:pt x="14150708" y="2582862"/>
                  </a:lnTo>
                  <a:lnTo>
                    <a:pt x="14148080" y="2582862"/>
                  </a:lnTo>
                  <a:lnTo>
                    <a:pt x="14146949" y="2583332"/>
                  </a:lnTo>
                  <a:lnTo>
                    <a:pt x="14145095" y="2585199"/>
                  </a:lnTo>
                  <a:lnTo>
                    <a:pt x="14144625" y="2586317"/>
                  </a:lnTo>
                  <a:lnTo>
                    <a:pt x="14144625" y="2588945"/>
                  </a:lnTo>
                  <a:lnTo>
                    <a:pt x="14145095" y="2590063"/>
                  </a:lnTo>
                  <a:lnTo>
                    <a:pt x="14146949" y="2591930"/>
                  </a:lnTo>
                  <a:lnTo>
                    <a:pt x="14148080" y="2592387"/>
                  </a:lnTo>
                  <a:lnTo>
                    <a:pt x="14150708" y="2592387"/>
                  </a:lnTo>
                  <a:lnTo>
                    <a:pt x="14151826" y="2591930"/>
                  </a:lnTo>
                  <a:lnTo>
                    <a:pt x="14153693" y="2590063"/>
                  </a:lnTo>
                  <a:lnTo>
                    <a:pt x="14154150" y="2588945"/>
                  </a:lnTo>
                  <a:lnTo>
                    <a:pt x="14154150" y="2586317"/>
                  </a:lnTo>
                  <a:close/>
                </a:path>
                <a:path w="14820900" h="2592704">
                  <a:moveTo>
                    <a:pt x="14154150" y="1725358"/>
                  </a:moveTo>
                  <a:lnTo>
                    <a:pt x="14153693" y="1724240"/>
                  </a:lnTo>
                  <a:lnTo>
                    <a:pt x="14151826" y="1722374"/>
                  </a:lnTo>
                  <a:lnTo>
                    <a:pt x="14150708" y="1721916"/>
                  </a:lnTo>
                  <a:lnTo>
                    <a:pt x="14148080" y="1721916"/>
                  </a:lnTo>
                  <a:lnTo>
                    <a:pt x="14146949" y="1722374"/>
                  </a:lnTo>
                  <a:lnTo>
                    <a:pt x="14145095" y="1724240"/>
                  </a:lnTo>
                  <a:lnTo>
                    <a:pt x="14144625" y="1725358"/>
                  </a:lnTo>
                  <a:lnTo>
                    <a:pt x="14144625" y="1727987"/>
                  </a:lnTo>
                  <a:lnTo>
                    <a:pt x="14145095" y="1729117"/>
                  </a:lnTo>
                  <a:lnTo>
                    <a:pt x="14146949" y="1730971"/>
                  </a:lnTo>
                  <a:lnTo>
                    <a:pt x="14148080" y="1731441"/>
                  </a:lnTo>
                  <a:lnTo>
                    <a:pt x="14150708" y="1731441"/>
                  </a:lnTo>
                  <a:lnTo>
                    <a:pt x="14151826" y="1730971"/>
                  </a:lnTo>
                  <a:lnTo>
                    <a:pt x="14153693" y="1729117"/>
                  </a:lnTo>
                  <a:lnTo>
                    <a:pt x="14154150" y="1727987"/>
                  </a:lnTo>
                  <a:lnTo>
                    <a:pt x="14154150" y="1725358"/>
                  </a:lnTo>
                  <a:close/>
                </a:path>
                <a:path w="14820900" h="2592704">
                  <a:moveTo>
                    <a:pt x="14154150" y="864412"/>
                  </a:moveTo>
                  <a:lnTo>
                    <a:pt x="14153693" y="863282"/>
                  </a:lnTo>
                  <a:lnTo>
                    <a:pt x="14151826" y="861428"/>
                  </a:lnTo>
                  <a:lnTo>
                    <a:pt x="14150708" y="860958"/>
                  </a:lnTo>
                  <a:lnTo>
                    <a:pt x="14148080" y="860958"/>
                  </a:lnTo>
                  <a:lnTo>
                    <a:pt x="14146949" y="861428"/>
                  </a:lnTo>
                  <a:lnTo>
                    <a:pt x="14145095" y="863282"/>
                  </a:lnTo>
                  <a:lnTo>
                    <a:pt x="14144625" y="864412"/>
                  </a:lnTo>
                  <a:lnTo>
                    <a:pt x="14144625" y="867041"/>
                  </a:lnTo>
                  <a:lnTo>
                    <a:pt x="14145095" y="868159"/>
                  </a:lnTo>
                  <a:lnTo>
                    <a:pt x="14146949" y="870026"/>
                  </a:lnTo>
                  <a:lnTo>
                    <a:pt x="14148080" y="870483"/>
                  </a:lnTo>
                  <a:lnTo>
                    <a:pt x="14150708" y="870483"/>
                  </a:lnTo>
                  <a:lnTo>
                    <a:pt x="14151826" y="870026"/>
                  </a:lnTo>
                  <a:lnTo>
                    <a:pt x="14153693" y="868159"/>
                  </a:lnTo>
                  <a:lnTo>
                    <a:pt x="14154150" y="867041"/>
                  </a:lnTo>
                  <a:lnTo>
                    <a:pt x="14154150" y="864412"/>
                  </a:lnTo>
                  <a:close/>
                </a:path>
                <a:path w="14820900" h="2592704">
                  <a:moveTo>
                    <a:pt x="14154150" y="3454"/>
                  </a:moveTo>
                  <a:lnTo>
                    <a:pt x="14153693" y="2336"/>
                  </a:lnTo>
                  <a:lnTo>
                    <a:pt x="14151826" y="469"/>
                  </a:lnTo>
                  <a:lnTo>
                    <a:pt x="14150708" y="0"/>
                  </a:lnTo>
                  <a:lnTo>
                    <a:pt x="14148080" y="0"/>
                  </a:lnTo>
                  <a:lnTo>
                    <a:pt x="14146949" y="469"/>
                  </a:lnTo>
                  <a:lnTo>
                    <a:pt x="14145095" y="2336"/>
                  </a:lnTo>
                  <a:lnTo>
                    <a:pt x="14144625" y="3454"/>
                  </a:lnTo>
                  <a:lnTo>
                    <a:pt x="14144625" y="6083"/>
                  </a:lnTo>
                  <a:lnTo>
                    <a:pt x="14145095" y="7200"/>
                  </a:lnTo>
                  <a:lnTo>
                    <a:pt x="14146949" y="9067"/>
                  </a:lnTo>
                  <a:lnTo>
                    <a:pt x="14148080" y="9525"/>
                  </a:lnTo>
                  <a:lnTo>
                    <a:pt x="14150708" y="9525"/>
                  </a:lnTo>
                  <a:lnTo>
                    <a:pt x="14151826" y="9067"/>
                  </a:lnTo>
                  <a:lnTo>
                    <a:pt x="14153693" y="7200"/>
                  </a:lnTo>
                  <a:lnTo>
                    <a:pt x="14154150" y="6083"/>
                  </a:lnTo>
                  <a:lnTo>
                    <a:pt x="14154150" y="3454"/>
                  </a:lnTo>
                  <a:close/>
                </a:path>
                <a:path w="14820900" h="2592704">
                  <a:moveTo>
                    <a:pt x="14201775" y="2586317"/>
                  </a:moveTo>
                  <a:lnTo>
                    <a:pt x="14201318" y="2585199"/>
                  </a:lnTo>
                  <a:lnTo>
                    <a:pt x="14199451" y="2583332"/>
                  </a:lnTo>
                  <a:lnTo>
                    <a:pt x="14198333" y="2582862"/>
                  </a:lnTo>
                  <a:lnTo>
                    <a:pt x="14195705" y="2582862"/>
                  </a:lnTo>
                  <a:lnTo>
                    <a:pt x="14194574" y="2583332"/>
                  </a:lnTo>
                  <a:lnTo>
                    <a:pt x="14192720" y="2585199"/>
                  </a:lnTo>
                  <a:lnTo>
                    <a:pt x="14192250" y="2586317"/>
                  </a:lnTo>
                  <a:lnTo>
                    <a:pt x="14192250" y="2588945"/>
                  </a:lnTo>
                  <a:lnTo>
                    <a:pt x="14192720" y="2590063"/>
                  </a:lnTo>
                  <a:lnTo>
                    <a:pt x="14194574" y="2591930"/>
                  </a:lnTo>
                  <a:lnTo>
                    <a:pt x="14195705" y="2592387"/>
                  </a:lnTo>
                  <a:lnTo>
                    <a:pt x="14198333" y="2592387"/>
                  </a:lnTo>
                  <a:lnTo>
                    <a:pt x="14199451" y="2591930"/>
                  </a:lnTo>
                  <a:lnTo>
                    <a:pt x="14201318" y="2590063"/>
                  </a:lnTo>
                  <a:lnTo>
                    <a:pt x="14201775" y="2588945"/>
                  </a:lnTo>
                  <a:lnTo>
                    <a:pt x="14201775" y="2586317"/>
                  </a:lnTo>
                  <a:close/>
                </a:path>
                <a:path w="14820900" h="2592704">
                  <a:moveTo>
                    <a:pt x="14201775" y="1725358"/>
                  </a:moveTo>
                  <a:lnTo>
                    <a:pt x="14201318" y="1724240"/>
                  </a:lnTo>
                  <a:lnTo>
                    <a:pt x="14199451" y="1722374"/>
                  </a:lnTo>
                  <a:lnTo>
                    <a:pt x="14198333" y="1721916"/>
                  </a:lnTo>
                  <a:lnTo>
                    <a:pt x="14195705" y="1721916"/>
                  </a:lnTo>
                  <a:lnTo>
                    <a:pt x="14194574" y="1722374"/>
                  </a:lnTo>
                  <a:lnTo>
                    <a:pt x="14192720" y="1724240"/>
                  </a:lnTo>
                  <a:lnTo>
                    <a:pt x="14192250" y="1725358"/>
                  </a:lnTo>
                  <a:lnTo>
                    <a:pt x="14192250" y="1727987"/>
                  </a:lnTo>
                  <a:lnTo>
                    <a:pt x="14192720" y="1729117"/>
                  </a:lnTo>
                  <a:lnTo>
                    <a:pt x="14194574" y="1730971"/>
                  </a:lnTo>
                  <a:lnTo>
                    <a:pt x="14195705" y="1731441"/>
                  </a:lnTo>
                  <a:lnTo>
                    <a:pt x="14198333" y="1731441"/>
                  </a:lnTo>
                  <a:lnTo>
                    <a:pt x="14199451" y="1730971"/>
                  </a:lnTo>
                  <a:lnTo>
                    <a:pt x="14201318" y="1729117"/>
                  </a:lnTo>
                  <a:lnTo>
                    <a:pt x="14201775" y="1727987"/>
                  </a:lnTo>
                  <a:lnTo>
                    <a:pt x="14201775" y="1725358"/>
                  </a:lnTo>
                  <a:close/>
                </a:path>
                <a:path w="14820900" h="2592704">
                  <a:moveTo>
                    <a:pt x="14201775" y="864412"/>
                  </a:moveTo>
                  <a:lnTo>
                    <a:pt x="14201318" y="863282"/>
                  </a:lnTo>
                  <a:lnTo>
                    <a:pt x="14199451" y="861428"/>
                  </a:lnTo>
                  <a:lnTo>
                    <a:pt x="14198333" y="860958"/>
                  </a:lnTo>
                  <a:lnTo>
                    <a:pt x="14195705" y="860958"/>
                  </a:lnTo>
                  <a:lnTo>
                    <a:pt x="14194574" y="861428"/>
                  </a:lnTo>
                  <a:lnTo>
                    <a:pt x="14192720" y="863282"/>
                  </a:lnTo>
                  <a:lnTo>
                    <a:pt x="14192250" y="864412"/>
                  </a:lnTo>
                  <a:lnTo>
                    <a:pt x="14192250" y="867041"/>
                  </a:lnTo>
                  <a:lnTo>
                    <a:pt x="14192720" y="868159"/>
                  </a:lnTo>
                  <a:lnTo>
                    <a:pt x="14194574" y="870026"/>
                  </a:lnTo>
                  <a:lnTo>
                    <a:pt x="14195705" y="870483"/>
                  </a:lnTo>
                  <a:lnTo>
                    <a:pt x="14198333" y="870483"/>
                  </a:lnTo>
                  <a:lnTo>
                    <a:pt x="14199451" y="870026"/>
                  </a:lnTo>
                  <a:lnTo>
                    <a:pt x="14201318" y="868159"/>
                  </a:lnTo>
                  <a:lnTo>
                    <a:pt x="14201775" y="867041"/>
                  </a:lnTo>
                  <a:lnTo>
                    <a:pt x="14201775" y="864412"/>
                  </a:lnTo>
                  <a:close/>
                </a:path>
                <a:path w="14820900" h="2592704">
                  <a:moveTo>
                    <a:pt x="14201775" y="3454"/>
                  </a:moveTo>
                  <a:lnTo>
                    <a:pt x="14201318" y="2336"/>
                  </a:lnTo>
                  <a:lnTo>
                    <a:pt x="14199451" y="469"/>
                  </a:lnTo>
                  <a:lnTo>
                    <a:pt x="14198333" y="0"/>
                  </a:lnTo>
                  <a:lnTo>
                    <a:pt x="14195705" y="0"/>
                  </a:lnTo>
                  <a:lnTo>
                    <a:pt x="14194574" y="469"/>
                  </a:lnTo>
                  <a:lnTo>
                    <a:pt x="14192720" y="2336"/>
                  </a:lnTo>
                  <a:lnTo>
                    <a:pt x="14192250" y="3454"/>
                  </a:lnTo>
                  <a:lnTo>
                    <a:pt x="14192250" y="6083"/>
                  </a:lnTo>
                  <a:lnTo>
                    <a:pt x="14192720" y="7200"/>
                  </a:lnTo>
                  <a:lnTo>
                    <a:pt x="14194574" y="9067"/>
                  </a:lnTo>
                  <a:lnTo>
                    <a:pt x="14195705" y="9525"/>
                  </a:lnTo>
                  <a:lnTo>
                    <a:pt x="14198333" y="9525"/>
                  </a:lnTo>
                  <a:lnTo>
                    <a:pt x="14199451" y="9067"/>
                  </a:lnTo>
                  <a:lnTo>
                    <a:pt x="14201318" y="7200"/>
                  </a:lnTo>
                  <a:lnTo>
                    <a:pt x="14201775" y="6083"/>
                  </a:lnTo>
                  <a:lnTo>
                    <a:pt x="14201775" y="3454"/>
                  </a:lnTo>
                  <a:close/>
                </a:path>
                <a:path w="14820900" h="2592704">
                  <a:moveTo>
                    <a:pt x="14249400" y="2586317"/>
                  </a:moveTo>
                  <a:lnTo>
                    <a:pt x="14248943" y="2585199"/>
                  </a:lnTo>
                  <a:lnTo>
                    <a:pt x="14247076" y="2583332"/>
                  </a:lnTo>
                  <a:lnTo>
                    <a:pt x="14245958" y="2582862"/>
                  </a:lnTo>
                  <a:lnTo>
                    <a:pt x="14243330" y="2582862"/>
                  </a:lnTo>
                  <a:lnTo>
                    <a:pt x="14242199" y="2583332"/>
                  </a:lnTo>
                  <a:lnTo>
                    <a:pt x="14240345" y="2585199"/>
                  </a:lnTo>
                  <a:lnTo>
                    <a:pt x="14239875" y="2586317"/>
                  </a:lnTo>
                  <a:lnTo>
                    <a:pt x="14239875" y="2588945"/>
                  </a:lnTo>
                  <a:lnTo>
                    <a:pt x="14240345" y="2590063"/>
                  </a:lnTo>
                  <a:lnTo>
                    <a:pt x="14242199" y="2591930"/>
                  </a:lnTo>
                  <a:lnTo>
                    <a:pt x="14243330" y="2592387"/>
                  </a:lnTo>
                  <a:lnTo>
                    <a:pt x="14245958" y="2592387"/>
                  </a:lnTo>
                  <a:lnTo>
                    <a:pt x="14247076" y="2591930"/>
                  </a:lnTo>
                  <a:lnTo>
                    <a:pt x="14248943" y="2590063"/>
                  </a:lnTo>
                  <a:lnTo>
                    <a:pt x="14249400" y="2588945"/>
                  </a:lnTo>
                  <a:lnTo>
                    <a:pt x="14249400" y="2586317"/>
                  </a:lnTo>
                  <a:close/>
                </a:path>
                <a:path w="14820900" h="2592704">
                  <a:moveTo>
                    <a:pt x="14249400" y="1725358"/>
                  </a:moveTo>
                  <a:lnTo>
                    <a:pt x="14248943" y="1724240"/>
                  </a:lnTo>
                  <a:lnTo>
                    <a:pt x="14247076" y="1722374"/>
                  </a:lnTo>
                  <a:lnTo>
                    <a:pt x="14245958" y="1721916"/>
                  </a:lnTo>
                  <a:lnTo>
                    <a:pt x="14243330" y="1721916"/>
                  </a:lnTo>
                  <a:lnTo>
                    <a:pt x="14242199" y="1722374"/>
                  </a:lnTo>
                  <a:lnTo>
                    <a:pt x="14240345" y="1724240"/>
                  </a:lnTo>
                  <a:lnTo>
                    <a:pt x="14239875" y="1725358"/>
                  </a:lnTo>
                  <a:lnTo>
                    <a:pt x="14239875" y="1727987"/>
                  </a:lnTo>
                  <a:lnTo>
                    <a:pt x="14240345" y="1729117"/>
                  </a:lnTo>
                  <a:lnTo>
                    <a:pt x="14242199" y="1730971"/>
                  </a:lnTo>
                  <a:lnTo>
                    <a:pt x="14243330" y="1731441"/>
                  </a:lnTo>
                  <a:lnTo>
                    <a:pt x="14245958" y="1731441"/>
                  </a:lnTo>
                  <a:lnTo>
                    <a:pt x="14247076" y="1730971"/>
                  </a:lnTo>
                  <a:lnTo>
                    <a:pt x="14248943" y="1729117"/>
                  </a:lnTo>
                  <a:lnTo>
                    <a:pt x="14249400" y="1727987"/>
                  </a:lnTo>
                  <a:lnTo>
                    <a:pt x="14249400" y="1725358"/>
                  </a:lnTo>
                  <a:close/>
                </a:path>
                <a:path w="14820900" h="2592704">
                  <a:moveTo>
                    <a:pt x="14249400" y="864412"/>
                  </a:moveTo>
                  <a:lnTo>
                    <a:pt x="14248943" y="863282"/>
                  </a:lnTo>
                  <a:lnTo>
                    <a:pt x="14247076" y="861428"/>
                  </a:lnTo>
                  <a:lnTo>
                    <a:pt x="14245958" y="860958"/>
                  </a:lnTo>
                  <a:lnTo>
                    <a:pt x="14243330" y="860958"/>
                  </a:lnTo>
                  <a:lnTo>
                    <a:pt x="14242199" y="861428"/>
                  </a:lnTo>
                  <a:lnTo>
                    <a:pt x="14240345" y="863282"/>
                  </a:lnTo>
                  <a:lnTo>
                    <a:pt x="14239875" y="864412"/>
                  </a:lnTo>
                  <a:lnTo>
                    <a:pt x="14239875" y="867041"/>
                  </a:lnTo>
                  <a:lnTo>
                    <a:pt x="14240345" y="868159"/>
                  </a:lnTo>
                  <a:lnTo>
                    <a:pt x="14242199" y="870026"/>
                  </a:lnTo>
                  <a:lnTo>
                    <a:pt x="14243330" y="870483"/>
                  </a:lnTo>
                  <a:lnTo>
                    <a:pt x="14245958" y="870483"/>
                  </a:lnTo>
                  <a:lnTo>
                    <a:pt x="14247076" y="870026"/>
                  </a:lnTo>
                  <a:lnTo>
                    <a:pt x="14248943" y="868159"/>
                  </a:lnTo>
                  <a:lnTo>
                    <a:pt x="14249400" y="867041"/>
                  </a:lnTo>
                  <a:lnTo>
                    <a:pt x="14249400" y="864412"/>
                  </a:lnTo>
                  <a:close/>
                </a:path>
                <a:path w="14820900" h="2592704">
                  <a:moveTo>
                    <a:pt x="14249400" y="3454"/>
                  </a:moveTo>
                  <a:lnTo>
                    <a:pt x="14248943" y="2336"/>
                  </a:lnTo>
                  <a:lnTo>
                    <a:pt x="14247076" y="469"/>
                  </a:lnTo>
                  <a:lnTo>
                    <a:pt x="14245958" y="0"/>
                  </a:lnTo>
                  <a:lnTo>
                    <a:pt x="14243330" y="0"/>
                  </a:lnTo>
                  <a:lnTo>
                    <a:pt x="14242199" y="469"/>
                  </a:lnTo>
                  <a:lnTo>
                    <a:pt x="14240345" y="2336"/>
                  </a:lnTo>
                  <a:lnTo>
                    <a:pt x="14239875" y="3454"/>
                  </a:lnTo>
                  <a:lnTo>
                    <a:pt x="14239875" y="6083"/>
                  </a:lnTo>
                  <a:lnTo>
                    <a:pt x="14240345" y="7200"/>
                  </a:lnTo>
                  <a:lnTo>
                    <a:pt x="14242199" y="9067"/>
                  </a:lnTo>
                  <a:lnTo>
                    <a:pt x="14243330" y="9525"/>
                  </a:lnTo>
                  <a:lnTo>
                    <a:pt x="14245958" y="9525"/>
                  </a:lnTo>
                  <a:lnTo>
                    <a:pt x="14247076" y="9067"/>
                  </a:lnTo>
                  <a:lnTo>
                    <a:pt x="14248943" y="7200"/>
                  </a:lnTo>
                  <a:lnTo>
                    <a:pt x="14249400" y="6083"/>
                  </a:lnTo>
                  <a:lnTo>
                    <a:pt x="14249400" y="3454"/>
                  </a:lnTo>
                  <a:close/>
                </a:path>
                <a:path w="14820900" h="2592704">
                  <a:moveTo>
                    <a:pt x="14297025" y="2586317"/>
                  </a:moveTo>
                  <a:lnTo>
                    <a:pt x="14296568" y="2585199"/>
                  </a:lnTo>
                  <a:lnTo>
                    <a:pt x="14294701" y="2583332"/>
                  </a:lnTo>
                  <a:lnTo>
                    <a:pt x="14293583" y="2582862"/>
                  </a:lnTo>
                  <a:lnTo>
                    <a:pt x="14290955" y="2582862"/>
                  </a:lnTo>
                  <a:lnTo>
                    <a:pt x="14289824" y="2583332"/>
                  </a:lnTo>
                  <a:lnTo>
                    <a:pt x="14287970" y="2585199"/>
                  </a:lnTo>
                  <a:lnTo>
                    <a:pt x="14287500" y="2586317"/>
                  </a:lnTo>
                  <a:lnTo>
                    <a:pt x="14287500" y="2588945"/>
                  </a:lnTo>
                  <a:lnTo>
                    <a:pt x="14287970" y="2590063"/>
                  </a:lnTo>
                  <a:lnTo>
                    <a:pt x="14289824" y="2591930"/>
                  </a:lnTo>
                  <a:lnTo>
                    <a:pt x="14290955" y="2592387"/>
                  </a:lnTo>
                  <a:lnTo>
                    <a:pt x="14293583" y="2592387"/>
                  </a:lnTo>
                  <a:lnTo>
                    <a:pt x="14294701" y="2591930"/>
                  </a:lnTo>
                  <a:lnTo>
                    <a:pt x="14296568" y="2590063"/>
                  </a:lnTo>
                  <a:lnTo>
                    <a:pt x="14297025" y="2588945"/>
                  </a:lnTo>
                  <a:lnTo>
                    <a:pt x="14297025" y="2586317"/>
                  </a:lnTo>
                  <a:close/>
                </a:path>
                <a:path w="14820900" h="2592704">
                  <a:moveTo>
                    <a:pt x="14297025" y="1725358"/>
                  </a:moveTo>
                  <a:lnTo>
                    <a:pt x="14296568" y="1724240"/>
                  </a:lnTo>
                  <a:lnTo>
                    <a:pt x="14294701" y="1722374"/>
                  </a:lnTo>
                  <a:lnTo>
                    <a:pt x="14293583" y="1721916"/>
                  </a:lnTo>
                  <a:lnTo>
                    <a:pt x="14290955" y="1721916"/>
                  </a:lnTo>
                  <a:lnTo>
                    <a:pt x="14289824" y="1722374"/>
                  </a:lnTo>
                  <a:lnTo>
                    <a:pt x="14287970" y="1724240"/>
                  </a:lnTo>
                  <a:lnTo>
                    <a:pt x="14287500" y="1725358"/>
                  </a:lnTo>
                  <a:lnTo>
                    <a:pt x="14287500" y="1727987"/>
                  </a:lnTo>
                  <a:lnTo>
                    <a:pt x="14287970" y="1729117"/>
                  </a:lnTo>
                  <a:lnTo>
                    <a:pt x="14289824" y="1730971"/>
                  </a:lnTo>
                  <a:lnTo>
                    <a:pt x="14290955" y="1731441"/>
                  </a:lnTo>
                  <a:lnTo>
                    <a:pt x="14293583" y="1731441"/>
                  </a:lnTo>
                  <a:lnTo>
                    <a:pt x="14294701" y="1730971"/>
                  </a:lnTo>
                  <a:lnTo>
                    <a:pt x="14296568" y="1729117"/>
                  </a:lnTo>
                  <a:lnTo>
                    <a:pt x="14297025" y="1727987"/>
                  </a:lnTo>
                  <a:lnTo>
                    <a:pt x="14297025" y="1725358"/>
                  </a:lnTo>
                  <a:close/>
                </a:path>
                <a:path w="14820900" h="2592704">
                  <a:moveTo>
                    <a:pt x="14297025" y="864412"/>
                  </a:moveTo>
                  <a:lnTo>
                    <a:pt x="14296568" y="863282"/>
                  </a:lnTo>
                  <a:lnTo>
                    <a:pt x="14294701" y="861428"/>
                  </a:lnTo>
                  <a:lnTo>
                    <a:pt x="14293583" y="860958"/>
                  </a:lnTo>
                  <a:lnTo>
                    <a:pt x="14290955" y="860958"/>
                  </a:lnTo>
                  <a:lnTo>
                    <a:pt x="14289824" y="861428"/>
                  </a:lnTo>
                  <a:lnTo>
                    <a:pt x="14287970" y="863282"/>
                  </a:lnTo>
                  <a:lnTo>
                    <a:pt x="14287500" y="864412"/>
                  </a:lnTo>
                  <a:lnTo>
                    <a:pt x="14287500" y="867041"/>
                  </a:lnTo>
                  <a:lnTo>
                    <a:pt x="14287970" y="868159"/>
                  </a:lnTo>
                  <a:lnTo>
                    <a:pt x="14289824" y="870026"/>
                  </a:lnTo>
                  <a:lnTo>
                    <a:pt x="14290955" y="870483"/>
                  </a:lnTo>
                  <a:lnTo>
                    <a:pt x="14293583" y="870483"/>
                  </a:lnTo>
                  <a:lnTo>
                    <a:pt x="14294701" y="870026"/>
                  </a:lnTo>
                  <a:lnTo>
                    <a:pt x="14296568" y="868159"/>
                  </a:lnTo>
                  <a:lnTo>
                    <a:pt x="14297025" y="867041"/>
                  </a:lnTo>
                  <a:lnTo>
                    <a:pt x="14297025" y="864412"/>
                  </a:lnTo>
                  <a:close/>
                </a:path>
                <a:path w="14820900" h="2592704">
                  <a:moveTo>
                    <a:pt x="14297025" y="3454"/>
                  </a:moveTo>
                  <a:lnTo>
                    <a:pt x="14296568" y="2336"/>
                  </a:lnTo>
                  <a:lnTo>
                    <a:pt x="14294701" y="469"/>
                  </a:lnTo>
                  <a:lnTo>
                    <a:pt x="14293583" y="0"/>
                  </a:lnTo>
                  <a:lnTo>
                    <a:pt x="14290955" y="0"/>
                  </a:lnTo>
                  <a:lnTo>
                    <a:pt x="14289824" y="469"/>
                  </a:lnTo>
                  <a:lnTo>
                    <a:pt x="14287970" y="2336"/>
                  </a:lnTo>
                  <a:lnTo>
                    <a:pt x="14287500" y="3454"/>
                  </a:lnTo>
                  <a:lnTo>
                    <a:pt x="14287500" y="6083"/>
                  </a:lnTo>
                  <a:lnTo>
                    <a:pt x="14287970" y="7200"/>
                  </a:lnTo>
                  <a:lnTo>
                    <a:pt x="14289824" y="9067"/>
                  </a:lnTo>
                  <a:lnTo>
                    <a:pt x="14290955" y="9525"/>
                  </a:lnTo>
                  <a:lnTo>
                    <a:pt x="14293583" y="9525"/>
                  </a:lnTo>
                  <a:lnTo>
                    <a:pt x="14294701" y="9067"/>
                  </a:lnTo>
                  <a:lnTo>
                    <a:pt x="14296568" y="7200"/>
                  </a:lnTo>
                  <a:lnTo>
                    <a:pt x="14297025" y="6083"/>
                  </a:lnTo>
                  <a:lnTo>
                    <a:pt x="14297025" y="3454"/>
                  </a:lnTo>
                  <a:close/>
                </a:path>
                <a:path w="14820900" h="2592704">
                  <a:moveTo>
                    <a:pt x="14344650" y="2586317"/>
                  </a:moveTo>
                  <a:lnTo>
                    <a:pt x="14344193" y="2585199"/>
                  </a:lnTo>
                  <a:lnTo>
                    <a:pt x="14342326" y="2583332"/>
                  </a:lnTo>
                  <a:lnTo>
                    <a:pt x="14341208" y="2582862"/>
                  </a:lnTo>
                  <a:lnTo>
                    <a:pt x="14338580" y="2582862"/>
                  </a:lnTo>
                  <a:lnTo>
                    <a:pt x="14337449" y="2583332"/>
                  </a:lnTo>
                  <a:lnTo>
                    <a:pt x="14335595" y="2585199"/>
                  </a:lnTo>
                  <a:lnTo>
                    <a:pt x="14335125" y="2586317"/>
                  </a:lnTo>
                  <a:lnTo>
                    <a:pt x="14335125" y="2588945"/>
                  </a:lnTo>
                  <a:lnTo>
                    <a:pt x="14335595" y="2590063"/>
                  </a:lnTo>
                  <a:lnTo>
                    <a:pt x="14337449" y="2591930"/>
                  </a:lnTo>
                  <a:lnTo>
                    <a:pt x="14338580" y="2592387"/>
                  </a:lnTo>
                  <a:lnTo>
                    <a:pt x="14341208" y="2592387"/>
                  </a:lnTo>
                  <a:lnTo>
                    <a:pt x="14342326" y="2591930"/>
                  </a:lnTo>
                  <a:lnTo>
                    <a:pt x="14344193" y="2590063"/>
                  </a:lnTo>
                  <a:lnTo>
                    <a:pt x="14344650" y="2588945"/>
                  </a:lnTo>
                  <a:lnTo>
                    <a:pt x="14344650" y="2586317"/>
                  </a:lnTo>
                  <a:close/>
                </a:path>
                <a:path w="14820900" h="2592704">
                  <a:moveTo>
                    <a:pt x="14344650" y="1725358"/>
                  </a:moveTo>
                  <a:lnTo>
                    <a:pt x="14344193" y="1724240"/>
                  </a:lnTo>
                  <a:lnTo>
                    <a:pt x="14342326" y="1722374"/>
                  </a:lnTo>
                  <a:lnTo>
                    <a:pt x="14341208" y="1721916"/>
                  </a:lnTo>
                  <a:lnTo>
                    <a:pt x="14338580" y="1721916"/>
                  </a:lnTo>
                  <a:lnTo>
                    <a:pt x="14337449" y="1722374"/>
                  </a:lnTo>
                  <a:lnTo>
                    <a:pt x="14335595" y="1724240"/>
                  </a:lnTo>
                  <a:lnTo>
                    <a:pt x="14335125" y="1725358"/>
                  </a:lnTo>
                  <a:lnTo>
                    <a:pt x="14335125" y="1727987"/>
                  </a:lnTo>
                  <a:lnTo>
                    <a:pt x="14335595" y="1729117"/>
                  </a:lnTo>
                  <a:lnTo>
                    <a:pt x="14337449" y="1730971"/>
                  </a:lnTo>
                  <a:lnTo>
                    <a:pt x="14338580" y="1731441"/>
                  </a:lnTo>
                  <a:lnTo>
                    <a:pt x="14341208" y="1731441"/>
                  </a:lnTo>
                  <a:lnTo>
                    <a:pt x="14342326" y="1730971"/>
                  </a:lnTo>
                  <a:lnTo>
                    <a:pt x="14344193" y="1729117"/>
                  </a:lnTo>
                  <a:lnTo>
                    <a:pt x="14344650" y="1727987"/>
                  </a:lnTo>
                  <a:lnTo>
                    <a:pt x="14344650" y="1725358"/>
                  </a:lnTo>
                  <a:close/>
                </a:path>
                <a:path w="14820900" h="2592704">
                  <a:moveTo>
                    <a:pt x="14344650" y="864412"/>
                  </a:moveTo>
                  <a:lnTo>
                    <a:pt x="14344193" y="863282"/>
                  </a:lnTo>
                  <a:lnTo>
                    <a:pt x="14342326" y="861428"/>
                  </a:lnTo>
                  <a:lnTo>
                    <a:pt x="14341208" y="860958"/>
                  </a:lnTo>
                  <a:lnTo>
                    <a:pt x="14338580" y="860958"/>
                  </a:lnTo>
                  <a:lnTo>
                    <a:pt x="14337449" y="861428"/>
                  </a:lnTo>
                  <a:lnTo>
                    <a:pt x="14335595" y="863282"/>
                  </a:lnTo>
                  <a:lnTo>
                    <a:pt x="14335125" y="864412"/>
                  </a:lnTo>
                  <a:lnTo>
                    <a:pt x="14335125" y="867041"/>
                  </a:lnTo>
                  <a:lnTo>
                    <a:pt x="14335595" y="868159"/>
                  </a:lnTo>
                  <a:lnTo>
                    <a:pt x="14337449" y="870026"/>
                  </a:lnTo>
                  <a:lnTo>
                    <a:pt x="14338580" y="870483"/>
                  </a:lnTo>
                  <a:lnTo>
                    <a:pt x="14341208" y="870483"/>
                  </a:lnTo>
                  <a:lnTo>
                    <a:pt x="14342326" y="870026"/>
                  </a:lnTo>
                  <a:lnTo>
                    <a:pt x="14344193" y="868159"/>
                  </a:lnTo>
                  <a:lnTo>
                    <a:pt x="14344650" y="867041"/>
                  </a:lnTo>
                  <a:lnTo>
                    <a:pt x="14344650" y="864412"/>
                  </a:lnTo>
                  <a:close/>
                </a:path>
                <a:path w="14820900" h="2592704">
                  <a:moveTo>
                    <a:pt x="14344650" y="3454"/>
                  </a:moveTo>
                  <a:lnTo>
                    <a:pt x="14344193" y="2336"/>
                  </a:lnTo>
                  <a:lnTo>
                    <a:pt x="14342326" y="469"/>
                  </a:lnTo>
                  <a:lnTo>
                    <a:pt x="14341208" y="0"/>
                  </a:lnTo>
                  <a:lnTo>
                    <a:pt x="14338580" y="0"/>
                  </a:lnTo>
                  <a:lnTo>
                    <a:pt x="14337449" y="469"/>
                  </a:lnTo>
                  <a:lnTo>
                    <a:pt x="14335595" y="2336"/>
                  </a:lnTo>
                  <a:lnTo>
                    <a:pt x="14335125" y="3454"/>
                  </a:lnTo>
                  <a:lnTo>
                    <a:pt x="14335125" y="6083"/>
                  </a:lnTo>
                  <a:lnTo>
                    <a:pt x="14335595" y="7200"/>
                  </a:lnTo>
                  <a:lnTo>
                    <a:pt x="14337449" y="9067"/>
                  </a:lnTo>
                  <a:lnTo>
                    <a:pt x="14338580" y="9525"/>
                  </a:lnTo>
                  <a:lnTo>
                    <a:pt x="14341208" y="9525"/>
                  </a:lnTo>
                  <a:lnTo>
                    <a:pt x="14342326" y="9067"/>
                  </a:lnTo>
                  <a:lnTo>
                    <a:pt x="14344193" y="7200"/>
                  </a:lnTo>
                  <a:lnTo>
                    <a:pt x="14344650" y="6083"/>
                  </a:lnTo>
                  <a:lnTo>
                    <a:pt x="14344650" y="3454"/>
                  </a:lnTo>
                  <a:close/>
                </a:path>
                <a:path w="14820900" h="2592704">
                  <a:moveTo>
                    <a:pt x="14392275" y="2586317"/>
                  </a:moveTo>
                  <a:lnTo>
                    <a:pt x="14391818" y="2585199"/>
                  </a:lnTo>
                  <a:lnTo>
                    <a:pt x="14389951" y="2583332"/>
                  </a:lnTo>
                  <a:lnTo>
                    <a:pt x="14388833" y="2582862"/>
                  </a:lnTo>
                  <a:lnTo>
                    <a:pt x="14386205" y="2582862"/>
                  </a:lnTo>
                  <a:lnTo>
                    <a:pt x="14385074" y="2583332"/>
                  </a:lnTo>
                  <a:lnTo>
                    <a:pt x="14383220" y="2585199"/>
                  </a:lnTo>
                  <a:lnTo>
                    <a:pt x="14382750" y="2586317"/>
                  </a:lnTo>
                  <a:lnTo>
                    <a:pt x="14382750" y="2588945"/>
                  </a:lnTo>
                  <a:lnTo>
                    <a:pt x="14383220" y="2590063"/>
                  </a:lnTo>
                  <a:lnTo>
                    <a:pt x="14385074" y="2591930"/>
                  </a:lnTo>
                  <a:lnTo>
                    <a:pt x="14386205" y="2592387"/>
                  </a:lnTo>
                  <a:lnTo>
                    <a:pt x="14388833" y="2592387"/>
                  </a:lnTo>
                  <a:lnTo>
                    <a:pt x="14389951" y="2591930"/>
                  </a:lnTo>
                  <a:lnTo>
                    <a:pt x="14391818" y="2590063"/>
                  </a:lnTo>
                  <a:lnTo>
                    <a:pt x="14392275" y="2588945"/>
                  </a:lnTo>
                  <a:lnTo>
                    <a:pt x="14392275" y="2586317"/>
                  </a:lnTo>
                  <a:close/>
                </a:path>
                <a:path w="14820900" h="2592704">
                  <a:moveTo>
                    <a:pt x="14392275" y="1725358"/>
                  </a:moveTo>
                  <a:lnTo>
                    <a:pt x="14391818" y="1724240"/>
                  </a:lnTo>
                  <a:lnTo>
                    <a:pt x="14389951" y="1722374"/>
                  </a:lnTo>
                  <a:lnTo>
                    <a:pt x="14388833" y="1721916"/>
                  </a:lnTo>
                  <a:lnTo>
                    <a:pt x="14386205" y="1721916"/>
                  </a:lnTo>
                  <a:lnTo>
                    <a:pt x="14385074" y="1722374"/>
                  </a:lnTo>
                  <a:lnTo>
                    <a:pt x="14383220" y="1724240"/>
                  </a:lnTo>
                  <a:lnTo>
                    <a:pt x="14382750" y="1725358"/>
                  </a:lnTo>
                  <a:lnTo>
                    <a:pt x="14382750" y="1727987"/>
                  </a:lnTo>
                  <a:lnTo>
                    <a:pt x="14383220" y="1729117"/>
                  </a:lnTo>
                  <a:lnTo>
                    <a:pt x="14385074" y="1730971"/>
                  </a:lnTo>
                  <a:lnTo>
                    <a:pt x="14386205" y="1731441"/>
                  </a:lnTo>
                  <a:lnTo>
                    <a:pt x="14388833" y="1731441"/>
                  </a:lnTo>
                  <a:lnTo>
                    <a:pt x="14389951" y="1730971"/>
                  </a:lnTo>
                  <a:lnTo>
                    <a:pt x="14391818" y="1729117"/>
                  </a:lnTo>
                  <a:lnTo>
                    <a:pt x="14392275" y="1727987"/>
                  </a:lnTo>
                  <a:lnTo>
                    <a:pt x="14392275" y="1725358"/>
                  </a:lnTo>
                  <a:close/>
                </a:path>
                <a:path w="14820900" h="2592704">
                  <a:moveTo>
                    <a:pt x="14392275" y="864412"/>
                  </a:moveTo>
                  <a:lnTo>
                    <a:pt x="14391818" y="863282"/>
                  </a:lnTo>
                  <a:lnTo>
                    <a:pt x="14389951" y="861428"/>
                  </a:lnTo>
                  <a:lnTo>
                    <a:pt x="14388833" y="860958"/>
                  </a:lnTo>
                  <a:lnTo>
                    <a:pt x="14386205" y="860958"/>
                  </a:lnTo>
                  <a:lnTo>
                    <a:pt x="14385074" y="861428"/>
                  </a:lnTo>
                  <a:lnTo>
                    <a:pt x="14383220" y="863282"/>
                  </a:lnTo>
                  <a:lnTo>
                    <a:pt x="14382750" y="864412"/>
                  </a:lnTo>
                  <a:lnTo>
                    <a:pt x="14382750" y="867041"/>
                  </a:lnTo>
                  <a:lnTo>
                    <a:pt x="14383220" y="868159"/>
                  </a:lnTo>
                  <a:lnTo>
                    <a:pt x="14385074" y="870026"/>
                  </a:lnTo>
                  <a:lnTo>
                    <a:pt x="14386205" y="870483"/>
                  </a:lnTo>
                  <a:lnTo>
                    <a:pt x="14388833" y="870483"/>
                  </a:lnTo>
                  <a:lnTo>
                    <a:pt x="14389951" y="870026"/>
                  </a:lnTo>
                  <a:lnTo>
                    <a:pt x="14391818" y="868159"/>
                  </a:lnTo>
                  <a:lnTo>
                    <a:pt x="14392275" y="867041"/>
                  </a:lnTo>
                  <a:lnTo>
                    <a:pt x="14392275" y="864412"/>
                  </a:lnTo>
                  <a:close/>
                </a:path>
                <a:path w="14820900" h="2592704">
                  <a:moveTo>
                    <a:pt x="14392275" y="3454"/>
                  </a:moveTo>
                  <a:lnTo>
                    <a:pt x="14391818" y="2336"/>
                  </a:lnTo>
                  <a:lnTo>
                    <a:pt x="14389951" y="469"/>
                  </a:lnTo>
                  <a:lnTo>
                    <a:pt x="14388833" y="0"/>
                  </a:lnTo>
                  <a:lnTo>
                    <a:pt x="14386205" y="0"/>
                  </a:lnTo>
                  <a:lnTo>
                    <a:pt x="14385074" y="469"/>
                  </a:lnTo>
                  <a:lnTo>
                    <a:pt x="14383220" y="2336"/>
                  </a:lnTo>
                  <a:lnTo>
                    <a:pt x="14382750" y="3454"/>
                  </a:lnTo>
                  <a:lnTo>
                    <a:pt x="14382750" y="6083"/>
                  </a:lnTo>
                  <a:lnTo>
                    <a:pt x="14383220" y="7200"/>
                  </a:lnTo>
                  <a:lnTo>
                    <a:pt x="14385074" y="9067"/>
                  </a:lnTo>
                  <a:lnTo>
                    <a:pt x="14386205" y="9525"/>
                  </a:lnTo>
                  <a:lnTo>
                    <a:pt x="14388833" y="9525"/>
                  </a:lnTo>
                  <a:lnTo>
                    <a:pt x="14389951" y="9067"/>
                  </a:lnTo>
                  <a:lnTo>
                    <a:pt x="14391818" y="7200"/>
                  </a:lnTo>
                  <a:lnTo>
                    <a:pt x="14392275" y="6083"/>
                  </a:lnTo>
                  <a:lnTo>
                    <a:pt x="14392275" y="3454"/>
                  </a:lnTo>
                  <a:close/>
                </a:path>
                <a:path w="14820900" h="2592704">
                  <a:moveTo>
                    <a:pt x="14439900" y="2586317"/>
                  </a:moveTo>
                  <a:lnTo>
                    <a:pt x="14439443" y="2585199"/>
                  </a:lnTo>
                  <a:lnTo>
                    <a:pt x="14437576" y="2583332"/>
                  </a:lnTo>
                  <a:lnTo>
                    <a:pt x="14436458" y="2582862"/>
                  </a:lnTo>
                  <a:lnTo>
                    <a:pt x="14433830" y="2582862"/>
                  </a:lnTo>
                  <a:lnTo>
                    <a:pt x="14432699" y="2583332"/>
                  </a:lnTo>
                  <a:lnTo>
                    <a:pt x="14430845" y="2585199"/>
                  </a:lnTo>
                  <a:lnTo>
                    <a:pt x="14430375" y="2586317"/>
                  </a:lnTo>
                  <a:lnTo>
                    <a:pt x="14430375" y="2588945"/>
                  </a:lnTo>
                  <a:lnTo>
                    <a:pt x="14430845" y="2590063"/>
                  </a:lnTo>
                  <a:lnTo>
                    <a:pt x="14432699" y="2591930"/>
                  </a:lnTo>
                  <a:lnTo>
                    <a:pt x="14433830" y="2592387"/>
                  </a:lnTo>
                  <a:lnTo>
                    <a:pt x="14436458" y="2592387"/>
                  </a:lnTo>
                  <a:lnTo>
                    <a:pt x="14437576" y="2591930"/>
                  </a:lnTo>
                  <a:lnTo>
                    <a:pt x="14439443" y="2590063"/>
                  </a:lnTo>
                  <a:lnTo>
                    <a:pt x="14439900" y="2588945"/>
                  </a:lnTo>
                  <a:lnTo>
                    <a:pt x="14439900" y="2586317"/>
                  </a:lnTo>
                  <a:close/>
                </a:path>
                <a:path w="14820900" h="2592704">
                  <a:moveTo>
                    <a:pt x="14439900" y="1725358"/>
                  </a:moveTo>
                  <a:lnTo>
                    <a:pt x="14439443" y="1724240"/>
                  </a:lnTo>
                  <a:lnTo>
                    <a:pt x="14437576" y="1722374"/>
                  </a:lnTo>
                  <a:lnTo>
                    <a:pt x="14436458" y="1721916"/>
                  </a:lnTo>
                  <a:lnTo>
                    <a:pt x="14433830" y="1721916"/>
                  </a:lnTo>
                  <a:lnTo>
                    <a:pt x="14432699" y="1722374"/>
                  </a:lnTo>
                  <a:lnTo>
                    <a:pt x="14430845" y="1724240"/>
                  </a:lnTo>
                  <a:lnTo>
                    <a:pt x="14430375" y="1725358"/>
                  </a:lnTo>
                  <a:lnTo>
                    <a:pt x="14430375" y="1727987"/>
                  </a:lnTo>
                  <a:lnTo>
                    <a:pt x="14430845" y="1729117"/>
                  </a:lnTo>
                  <a:lnTo>
                    <a:pt x="14432699" y="1730971"/>
                  </a:lnTo>
                  <a:lnTo>
                    <a:pt x="14433830" y="1731441"/>
                  </a:lnTo>
                  <a:lnTo>
                    <a:pt x="14436458" y="1731441"/>
                  </a:lnTo>
                  <a:lnTo>
                    <a:pt x="14437576" y="1730971"/>
                  </a:lnTo>
                  <a:lnTo>
                    <a:pt x="14439443" y="1729117"/>
                  </a:lnTo>
                  <a:lnTo>
                    <a:pt x="14439900" y="1727987"/>
                  </a:lnTo>
                  <a:lnTo>
                    <a:pt x="14439900" y="1725358"/>
                  </a:lnTo>
                  <a:close/>
                </a:path>
                <a:path w="14820900" h="2592704">
                  <a:moveTo>
                    <a:pt x="14439900" y="864412"/>
                  </a:moveTo>
                  <a:lnTo>
                    <a:pt x="14439443" y="863282"/>
                  </a:lnTo>
                  <a:lnTo>
                    <a:pt x="14437576" y="861428"/>
                  </a:lnTo>
                  <a:lnTo>
                    <a:pt x="14436458" y="860958"/>
                  </a:lnTo>
                  <a:lnTo>
                    <a:pt x="14433830" y="860958"/>
                  </a:lnTo>
                  <a:lnTo>
                    <a:pt x="14432699" y="861428"/>
                  </a:lnTo>
                  <a:lnTo>
                    <a:pt x="14430845" y="863282"/>
                  </a:lnTo>
                  <a:lnTo>
                    <a:pt x="14430375" y="864412"/>
                  </a:lnTo>
                  <a:lnTo>
                    <a:pt x="14430375" y="867041"/>
                  </a:lnTo>
                  <a:lnTo>
                    <a:pt x="14430845" y="868159"/>
                  </a:lnTo>
                  <a:lnTo>
                    <a:pt x="14432699" y="870026"/>
                  </a:lnTo>
                  <a:lnTo>
                    <a:pt x="14433830" y="870483"/>
                  </a:lnTo>
                  <a:lnTo>
                    <a:pt x="14436458" y="870483"/>
                  </a:lnTo>
                  <a:lnTo>
                    <a:pt x="14437576" y="870026"/>
                  </a:lnTo>
                  <a:lnTo>
                    <a:pt x="14439443" y="868159"/>
                  </a:lnTo>
                  <a:lnTo>
                    <a:pt x="14439900" y="867041"/>
                  </a:lnTo>
                  <a:lnTo>
                    <a:pt x="14439900" y="864412"/>
                  </a:lnTo>
                  <a:close/>
                </a:path>
                <a:path w="14820900" h="2592704">
                  <a:moveTo>
                    <a:pt x="14439900" y="3454"/>
                  </a:moveTo>
                  <a:lnTo>
                    <a:pt x="14439443" y="2336"/>
                  </a:lnTo>
                  <a:lnTo>
                    <a:pt x="14437576" y="469"/>
                  </a:lnTo>
                  <a:lnTo>
                    <a:pt x="14436458" y="0"/>
                  </a:lnTo>
                  <a:lnTo>
                    <a:pt x="14433830" y="0"/>
                  </a:lnTo>
                  <a:lnTo>
                    <a:pt x="14432699" y="469"/>
                  </a:lnTo>
                  <a:lnTo>
                    <a:pt x="14430845" y="2336"/>
                  </a:lnTo>
                  <a:lnTo>
                    <a:pt x="14430375" y="3454"/>
                  </a:lnTo>
                  <a:lnTo>
                    <a:pt x="14430375" y="6083"/>
                  </a:lnTo>
                  <a:lnTo>
                    <a:pt x="14430845" y="7200"/>
                  </a:lnTo>
                  <a:lnTo>
                    <a:pt x="14432699" y="9067"/>
                  </a:lnTo>
                  <a:lnTo>
                    <a:pt x="14433830" y="9525"/>
                  </a:lnTo>
                  <a:lnTo>
                    <a:pt x="14436458" y="9525"/>
                  </a:lnTo>
                  <a:lnTo>
                    <a:pt x="14437576" y="9067"/>
                  </a:lnTo>
                  <a:lnTo>
                    <a:pt x="14439443" y="7200"/>
                  </a:lnTo>
                  <a:lnTo>
                    <a:pt x="14439900" y="6083"/>
                  </a:lnTo>
                  <a:lnTo>
                    <a:pt x="14439900" y="3454"/>
                  </a:lnTo>
                  <a:close/>
                </a:path>
                <a:path w="14820900" h="2592704">
                  <a:moveTo>
                    <a:pt x="14487525" y="2586317"/>
                  </a:moveTo>
                  <a:lnTo>
                    <a:pt x="14487068" y="2585199"/>
                  </a:lnTo>
                  <a:lnTo>
                    <a:pt x="14485201" y="2583332"/>
                  </a:lnTo>
                  <a:lnTo>
                    <a:pt x="14484083" y="2582862"/>
                  </a:lnTo>
                  <a:lnTo>
                    <a:pt x="14481455" y="2582862"/>
                  </a:lnTo>
                  <a:lnTo>
                    <a:pt x="14480324" y="2583332"/>
                  </a:lnTo>
                  <a:lnTo>
                    <a:pt x="14478470" y="2585199"/>
                  </a:lnTo>
                  <a:lnTo>
                    <a:pt x="14478000" y="2586317"/>
                  </a:lnTo>
                  <a:lnTo>
                    <a:pt x="14478000" y="2588945"/>
                  </a:lnTo>
                  <a:lnTo>
                    <a:pt x="14478470" y="2590063"/>
                  </a:lnTo>
                  <a:lnTo>
                    <a:pt x="14480324" y="2591930"/>
                  </a:lnTo>
                  <a:lnTo>
                    <a:pt x="14481455" y="2592387"/>
                  </a:lnTo>
                  <a:lnTo>
                    <a:pt x="14484083" y="2592387"/>
                  </a:lnTo>
                  <a:lnTo>
                    <a:pt x="14485201" y="2591930"/>
                  </a:lnTo>
                  <a:lnTo>
                    <a:pt x="14487068" y="2590063"/>
                  </a:lnTo>
                  <a:lnTo>
                    <a:pt x="14487525" y="2588945"/>
                  </a:lnTo>
                  <a:lnTo>
                    <a:pt x="14487525" y="2586317"/>
                  </a:lnTo>
                  <a:close/>
                </a:path>
                <a:path w="14820900" h="2592704">
                  <a:moveTo>
                    <a:pt x="14487525" y="1725358"/>
                  </a:moveTo>
                  <a:lnTo>
                    <a:pt x="14487068" y="1724240"/>
                  </a:lnTo>
                  <a:lnTo>
                    <a:pt x="14485201" y="1722374"/>
                  </a:lnTo>
                  <a:lnTo>
                    <a:pt x="14484083" y="1721916"/>
                  </a:lnTo>
                  <a:lnTo>
                    <a:pt x="14481455" y="1721916"/>
                  </a:lnTo>
                  <a:lnTo>
                    <a:pt x="14480324" y="1722374"/>
                  </a:lnTo>
                  <a:lnTo>
                    <a:pt x="14478470" y="1724240"/>
                  </a:lnTo>
                  <a:lnTo>
                    <a:pt x="14478000" y="1725358"/>
                  </a:lnTo>
                  <a:lnTo>
                    <a:pt x="14478000" y="1727987"/>
                  </a:lnTo>
                  <a:lnTo>
                    <a:pt x="14478470" y="1729117"/>
                  </a:lnTo>
                  <a:lnTo>
                    <a:pt x="14480324" y="1730971"/>
                  </a:lnTo>
                  <a:lnTo>
                    <a:pt x="14481455" y="1731441"/>
                  </a:lnTo>
                  <a:lnTo>
                    <a:pt x="14484083" y="1731441"/>
                  </a:lnTo>
                  <a:lnTo>
                    <a:pt x="14485201" y="1730971"/>
                  </a:lnTo>
                  <a:lnTo>
                    <a:pt x="14487068" y="1729117"/>
                  </a:lnTo>
                  <a:lnTo>
                    <a:pt x="14487525" y="1727987"/>
                  </a:lnTo>
                  <a:lnTo>
                    <a:pt x="14487525" y="1725358"/>
                  </a:lnTo>
                  <a:close/>
                </a:path>
                <a:path w="14820900" h="2592704">
                  <a:moveTo>
                    <a:pt x="14487525" y="864412"/>
                  </a:moveTo>
                  <a:lnTo>
                    <a:pt x="14487068" y="863282"/>
                  </a:lnTo>
                  <a:lnTo>
                    <a:pt x="14485201" y="861428"/>
                  </a:lnTo>
                  <a:lnTo>
                    <a:pt x="14484083" y="860958"/>
                  </a:lnTo>
                  <a:lnTo>
                    <a:pt x="14481455" y="860958"/>
                  </a:lnTo>
                  <a:lnTo>
                    <a:pt x="14480324" y="861428"/>
                  </a:lnTo>
                  <a:lnTo>
                    <a:pt x="14478470" y="863282"/>
                  </a:lnTo>
                  <a:lnTo>
                    <a:pt x="14478000" y="864412"/>
                  </a:lnTo>
                  <a:lnTo>
                    <a:pt x="14478000" y="867041"/>
                  </a:lnTo>
                  <a:lnTo>
                    <a:pt x="14478470" y="868159"/>
                  </a:lnTo>
                  <a:lnTo>
                    <a:pt x="14480324" y="870026"/>
                  </a:lnTo>
                  <a:lnTo>
                    <a:pt x="14481455" y="870483"/>
                  </a:lnTo>
                  <a:lnTo>
                    <a:pt x="14484083" y="870483"/>
                  </a:lnTo>
                  <a:lnTo>
                    <a:pt x="14485201" y="870026"/>
                  </a:lnTo>
                  <a:lnTo>
                    <a:pt x="14487068" y="868159"/>
                  </a:lnTo>
                  <a:lnTo>
                    <a:pt x="14487525" y="867041"/>
                  </a:lnTo>
                  <a:lnTo>
                    <a:pt x="14487525" y="864412"/>
                  </a:lnTo>
                  <a:close/>
                </a:path>
                <a:path w="14820900" h="2592704">
                  <a:moveTo>
                    <a:pt x="14487525" y="3454"/>
                  </a:moveTo>
                  <a:lnTo>
                    <a:pt x="14487068" y="2336"/>
                  </a:lnTo>
                  <a:lnTo>
                    <a:pt x="14485201" y="469"/>
                  </a:lnTo>
                  <a:lnTo>
                    <a:pt x="14484083" y="0"/>
                  </a:lnTo>
                  <a:lnTo>
                    <a:pt x="14481455" y="0"/>
                  </a:lnTo>
                  <a:lnTo>
                    <a:pt x="14480324" y="469"/>
                  </a:lnTo>
                  <a:lnTo>
                    <a:pt x="14478470" y="2336"/>
                  </a:lnTo>
                  <a:lnTo>
                    <a:pt x="14478000" y="3454"/>
                  </a:lnTo>
                  <a:lnTo>
                    <a:pt x="14478000" y="6083"/>
                  </a:lnTo>
                  <a:lnTo>
                    <a:pt x="14478470" y="7200"/>
                  </a:lnTo>
                  <a:lnTo>
                    <a:pt x="14480324" y="9067"/>
                  </a:lnTo>
                  <a:lnTo>
                    <a:pt x="14481455" y="9525"/>
                  </a:lnTo>
                  <a:lnTo>
                    <a:pt x="14484083" y="9525"/>
                  </a:lnTo>
                  <a:lnTo>
                    <a:pt x="14485201" y="9067"/>
                  </a:lnTo>
                  <a:lnTo>
                    <a:pt x="14487068" y="7200"/>
                  </a:lnTo>
                  <a:lnTo>
                    <a:pt x="14487525" y="6083"/>
                  </a:lnTo>
                  <a:lnTo>
                    <a:pt x="14487525" y="3454"/>
                  </a:lnTo>
                  <a:close/>
                </a:path>
                <a:path w="14820900" h="2592704">
                  <a:moveTo>
                    <a:pt x="14535150" y="2586317"/>
                  </a:moveTo>
                  <a:lnTo>
                    <a:pt x="14534693" y="2585199"/>
                  </a:lnTo>
                  <a:lnTo>
                    <a:pt x="14532826" y="2583332"/>
                  </a:lnTo>
                  <a:lnTo>
                    <a:pt x="14531708" y="2582862"/>
                  </a:lnTo>
                  <a:lnTo>
                    <a:pt x="14529080" y="2582862"/>
                  </a:lnTo>
                  <a:lnTo>
                    <a:pt x="14527949" y="2583332"/>
                  </a:lnTo>
                  <a:lnTo>
                    <a:pt x="14526095" y="2585199"/>
                  </a:lnTo>
                  <a:lnTo>
                    <a:pt x="14525625" y="2586317"/>
                  </a:lnTo>
                  <a:lnTo>
                    <a:pt x="14525625" y="2588945"/>
                  </a:lnTo>
                  <a:lnTo>
                    <a:pt x="14526095" y="2590063"/>
                  </a:lnTo>
                  <a:lnTo>
                    <a:pt x="14527949" y="2591930"/>
                  </a:lnTo>
                  <a:lnTo>
                    <a:pt x="14529080" y="2592387"/>
                  </a:lnTo>
                  <a:lnTo>
                    <a:pt x="14531708" y="2592387"/>
                  </a:lnTo>
                  <a:lnTo>
                    <a:pt x="14532826" y="2591930"/>
                  </a:lnTo>
                  <a:lnTo>
                    <a:pt x="14534693" y="2590063"/>
                  </a:lnTo>
                  <a:lnTo>
                    <a:pt x="14535150" y="2588945"/>
                  </a:lnTo>
                  <a:lnTo>
                    <a:pt x="14535150" y="2586317"/>
                  </a:lnTo>
                  <a:close/>
                </a:path>
                <a:path w="14820900" h="2592704">
                  <a:moveTo>
                    <a:pt x="14535150" y="1725358"/>
                  </a:moveTo>
                  <a:lnTo>
                    <a:pt x="14534693" y="1724240"/>
                  </a:lnTo>
                  <a:lnTo>
                    <a:pt x="14532826" y="1722374"/>
                  </a:lnTo>
                  <a:lnTo>
                    <a:pt x="14531708" y="1721916"/>
                  </a:lnTo>
                  <a:lnTo>
                    <a:pt x="14529080" y="1721916"/>
                  </a:lnTo>
                  <a:lnTo>
                    <a:pt x="14527949" y="1722374"/>
                  </a:lnTo>
                  <a:lnTo>
                    <a:pt x="14526095" y="1724240"/>
                  </a:lnTo>
                  <a:lnTo>
                    <a:pt x="14525625" y="1725358"/>
                  </a:lnTo>
                  <a:lnTo>
                    <a:pt x="14525625" y="1727987"/>
                  </a:lnTo>
                  <a:lnTo>
                    <a:pt x="14526095" y="1729117"/>
                  </a:lnTo>
                  <a:lnTo>
                    <a:pt x="14527949" y="1730971"/>
                  </a:lnTo>
                  <a:lnTo>
                    <a:pt x="14529080" y="1731441"/>
                  </a:lnTo>
                  <a:lnTo>
                    <a:pt x="14531708" y="1731441"/>
                  </a:lnTo>
                  <a:lnTo>
                    <a:pt x="14532826" y="1730971"/>
                  </a:lnTo>
                  <a:lnTo>
                    <a:pt x="14534693" y="1729117"/>
                  </a:lnTo>
                  <a:lnTo>
                    <a:pt x="14535150" y="1727987"/>
                  </a:lnTo>
                  <a:lnTo>
                    <a:pt x="14535150" y="1725358"/>
                  </a:lnTo>
                  <a:close/>
                </a:path>
                <a:path w="14820900" h="2592704">
                  <a:moveTo>
                    <a:pt x="14535150" y="864412"/>
                  </a:moveTo>
                  <a:lnTo>
                    <a:pt x="14534693" y="863282"/>
                  </a:lnTo>
                  <a:lnTo>
                    <a:pt x="14532826" y="861428"/>
                  </a:lnTo>
                  <a:lnTo>
                    <a:pt x="14531708" y="860958"/>
                  </a:lnTo>
                  <a:lnTo>
                    <a:pt x="14529080" y="860958"/>
                  </a:lnTo>
                  <a:lnTo>
                    <a:pt x="14527949" y="861428"/>
                  </a:lnTo>
                  <a:lnTo>
                    <a:pt x="14526095" y="863282"/>
                  </a:lnTo>
                  <a:lnTo>
                    <a:pt x="14525625" y="864412"/>
                  </a:lnTo>
                  <a:lnTo>
                    <a:pt x="14525625" y="867041"/>
                  </a:lnTo>
                  <a:lnTo>
                    <a:pt x="14526095" y="868159"/>
                  </a:lnTo>
                  <a:lnTo>
                    <a:pt x="14527949" y="870026"/>
                  </a:lnTo>
                  <a:lnTo>
                    <a:pt x="14529080" y="870483"/>
                  </a:lnTo>
                  <a:lnTo>
                    <a:pt x="14531708" y="870483"/>
                  </a:lnTo>
                  <a:lnTo>
                    <a:pt x="14532826" y="870026"/>
                  </a:lnTo>
                  <a:lnTo>
                    <a:pt x="14534693" y="868159"/>
                  </a:lnTo>
                  <a:lnTo>
                    <a:pt x="14535150" y="867041"/>
                  </a:lnTo>
                  <a:lnTo>
                    <a:pt x="14535150" y="864412"/>
                  </a:lnTo>
                  <a:close/>
                </a:path>
                <a:path w="14820900" h="2592704">
                  <a:moveTo>
                    <a:pt x="14535150" y="3454"/>
                  </a:moveTo>
                  <a:lnTo>
                    <a:pt x="14534693" y="2336"/>
                  </a:lnTo>
                  <a:lnTo>
                    <a:pt x="14532826" y="469"/>
                  </a:lnTo>
                  <a:lnTo>
                    <a:pt x="14531708" y="0"/>
                  </a:lnTo>
                  <a:lnTo>
                    <a:pt x="14529080" y="0"/>
                  </a:lnTo>
                  <a:lnTo>
                    <a:pt x="14527949" y="469"/>
                  </a:lnTo>
                  <a:lnTo>
                    <a:pt x="14526095" y="2336"/>
                  </a:lnTo>
                  <a:lnTo>
                    <a:pt x="14525625" y="3454"/>
                  </a:lnTo>
                  <a:lnTo>
                    <a:pt x="14525625" y="6083"/>
                  </a:lnTo>
                  <a:lnTo>
                    <a:pt x="14526095" y="7200"/>
                  </a:lnTo>
                  <a:lnTo>
                    <a:pt x="14527949" y="9067"/>
                  </a:lnTo>
                  <a:lnTo>
                    <a:pt x="14529080" y="9525"/>
                  </a:lnTo>
                  <a:lnTo>
                    <a:pt x="14531708" y="9525"/>
                  </a:lnTo>
                  <a:lnTo>
                    <a:pt x="14532826" y="9067"/>
                  </a:lnTo>
                  <a:lnTo>
                    <a:pt x="14534693" y="7200"/>
                  </a:lnTo>
                  <a:lnTo>
                    <a:pt x="14535150" y="6083"/>
                  </a:lnTo>
                  <a:lnTo>
                    <a:pt x="14535150" y="3454"/>
                  </a:lnTo>
                  <a:close/>
                </a:path>
                <a:path w="14820900" h="2592704">
                  <a:moveTo>
                    <a:pt x="14582775" y="2586317"/>
                  </a:moveTo>
                  <a:lnTo>
                    <a:pt x="14582318" y="2585199"/>
                  </a:lnTo>
                  <a:lnTo>
                    <a:pt x="14580451" y="2583332"/>
                  </a:lnTo>
                  <a:lnTo>
                    <a:pt x="14579333" y="2582862"/>
                  </a:lnTo>
                  <a:lnTo>
                    <a:pt x="14576705" y="2582862"/>
                  </a:lnTo>
                  <a:lnTo>
                    <a:pt x="14575574" y="2583332"/>
                  </a:lnTo>
                  <a:lnTo>
                    <a:pt x="14573720" y="2585199"/>
                  </a:lnTo>
                  <a:lnTo>
                    <a:pt x="14573250" y="2586317"/>
                  </a:lnTo>
                  <a:lnTo>
                    <a:pt x="14573250" y="2588945"/>
                  </a:lnTo>
                  <a:lnTo>
                    <a:pt x="14573720" y="2590063"/>
                  </a:lnTo>
                  <a:lnTo>
                    <a:pt x="14575574" y="2591930"/>
                  </a:lnTo>
                  <a:lnTo>
                    <a:pt x="14576705" y="2592387"/>
                  </a:lnTo>
                  <a:lnTo>
                    <a:pt x="14579333" y="2592387"/>
                  </a:lnTo>
                  <a:lnTo>
                    <a:pt x="14580451" y="2591930"/>
                  </a:lnTo>
                  <a:lnTo>
                    <a:pt x="14582318" y="2590063"/>
                  </a:lnTo>
                  <a:lnTo>
                    <a:pt x="14582775" y="2588945"/>
                  </a:lnTo>
                  <a:lnTo>
                    <a:pt x="14582775" y="2586317"/>
                  </a:lnTo>
                  <a:close/>
                </a:path>
                <a:path w="14820900" h="2592704">
                  <a:moveTo>
                    <a:pt x="14582775" y="1725358"/>
                  </a:moveTo>
                  <a:lnTo>
                    <a:pt x="14582318" y="1724240"/>
                  </a:lnTo>
                  <a:lnTo>
                    <a:pt x="14580451" y="1722374"/>
                  </a:lnTo>
                  <a:lnTo>
                    <a:pt x="14579333" y="1721916"/>
                  </a:lnTo>
                  <a:lnTo>
                    <a:pt x="14576705" y="1721916"/>
                  </a:lnTo>
                  <a:lnTo>
                    <a:pt x="14575574" y="1722374"/>
                  </a:lnTo>
                  <a:lnTo>
                    <a:pt x="14573720" y="1724240"/>
                  </a:lnTo>
                  <a:lnTo>
                    <a:pt x="14573250" y="1725358"/>
                  </a:lnTo>
                  <a:lnTo>
                    <a:pt x="14573250" y="1727987"/>
                  </a:lnTo>
                  <a:lnTo>
                    <a:pt x="14573720" y="1729117"/>
                  </a:lnTo>
                  <a:lnTo>
                    <a:pt x="14575574" y="1730971"/>
                  </a:lnTo>
                  <a:lnTo>
                    <a:pt x="14576705" y="1731441"/>
                  </a:lnTo>
                  <a:lnTo>
                    <a:pt x="14579333" y="1731441"/>
                  </a:lnTo>
                  <a:lnTo>
                    <a:pt x="14580451" y="1730971"/>
                  </a:lnTo>
                  <a:lnTo>
                    <a:pt x="14582318" y="1729117"/>
                  </a:lnTo>
                  <a:lnTo>
                    <a:pt x="14582775" y="1727987"/>
                  </a:lnTo>
                  <a:lnTo>
                    <a:pt x="14582775" y="1725358"/>
                  </a:lnTo>
                  <a:close/>
                </a:path>
                <a:path w="14820900" h="2592704">
                  <a:moveTo>
                    <a:pt x="14582775" y="864412"/>
                  </a:moveTo>
                  <a:lnTo>
                    <a:pt x="14582318" y="863282"/>
                  </a:lnTo>
                  <a:lnTo>
                    <a:pt x="14580451" y="861428"/>
                  </a:lnTo>
                  <a:lnTo>
                    <a:pt x="14579333" y="860958"/>
                  </a:lnTo>
                  <a:lnTo>
                    <a:pt x="14576705" y="860958"/>
                  </a:lnTo>
                  <a:lnTo>
                    <a:pt x="14575574" y="861428"/>
                  </a:lnTo>
                  <a:lnTo>
                    <a:pt x="14573720" y="863282"/>
                  </a:lnTo>
                  <a:lnTo>
                    <a:pt x="14573250" y="864412"/>
                  </a:lnTo>
                  <a:lnTo>
                    <a:pt x="14573250" y="867041"/>
                  </a:lnTo>
                  <a:lnTo>
                    <a:pt x="14573720" y="868159"/>
                  </a:lnTo>
                  <a:lnTo>
                    <a:pt x="14575574" y="870026"/>
                  </a:lnTo>
                  <a:lnTo>
                    <a:pt x="14576705" y="870483"/>
                  </a:lnTo>
                  <a:lnTo>
                    <a:pt x="14579333" y="870483"/>
                  </a:lnTo>
                  <a:lnTo>
                    <a:pt x="14580451" y="870026"/>
                  </a:lnTo>
                  <a:lnTo>
                    <a:pt x="14582318" y="868159"/>
                  </a:lnTo>
                  <a:lnTo>
                    <a:pt x="14582775" y="867041"/>
                  </a:lnTo>
                  <a:lnTo>
                    <a:pt x="14582775" y="864412"/>
                  </a:lnTo>
                  <a:close/>
                </a:path>
                <a:path w="14820900" h="2592704">
                  <a:moveTo>
                    <a:pt x="14582775" y="3454"/>
                  </a:moveTo>
                  <a:lnTo>
                    <a:pt x="14582318" y="2336"/>
                  </a:lnTo>
                  <a:lnTo>
                    <a:pt x="14580451" y="469"/>
                  </a:lnTo>
                  <a:lnTo>
                    <a:pt x="14579333" y="0"/>
                  </a:lnTo>
                  <a:lnTo>
                    <a:pt x="14576705" y="0"/>
                  </a:lnTo>
                  <a:lnTo>
                    <a:pt x="14575574" y="469"/>
                  </a:lnTo>
                  <a:lnTo>
                    <a:pt x="14573720" y="2336"/>
                  </a:lnTo>
                  <a:lnTo>
                    <a:pt x="14573250" y="3454"/>
                  </a:lnTo>
                  <a:lnTo>
                    <a:pt x="14573250" y="6083"/>
                  </a:lnTo>
                  <a:lnTo>
                    <a:pt x="14573720" y="7200"/>
                  </a:lnTo>
                  <a:lnTo>
                    <a:pt x="14575574" y="9067"/>
                  </a:lnTo>
                  <a:lnTo>
                    <a:pt x="14576705" y="9525"/>
                  </a:lnTo>
                  <a:lnTo>
                    <a:pt x="14579333" y="9525"/>
                  </a:lnTo>
                  <a:lnTo>
                    <a:pt x="14580451" y="9067"/>
                  </a:lnTo>
                  <a:lnTo>
                    <a:pt x="14582318" y="7200"/>
                  </a:lnTo>
                  <a:lnTo>
                    <a:pt x="14582775" y="6083"/>
                  </a:lnTo>
                  <a:lnTo>
                    <a:pt x="14582775" y="3454"/>
                  </a:lnTo>
                  <a:close/>
                </a:path>
                <a:path w="14820900" h="2592704">
                  <a:moveTo>
                    <a:pt x="14630400" y="2586317"/>
                  </a:moveTo>
                  <a:lnTo>
                    <a:pt x="14629943" y="2585199"/>
                  </a:lnTo>
                  <a:lnTo>
                    <a:pt x="14628076" y="2583332"/>
                  </a:lnTo>
                  <a:lnTo>
                    <a:pt x="14626958" y="2582862"/>
                  </a:lnTo>
                  <a:lnTo>
                    <a:pt x="14624330" y="2582862"/>
                  </a:lnTo>
                  <a:lnTo>
                    <a:pt x="14623199" y="2583332"/>
                  </a:lnTo>
                  <a:lnTo>
                    <a:pt x="14621345" y="2585199"/>
                  </a:lnTo>
                  <a:lnTo>
                    <a:pt x="14620875" y="2586317"/>
                  </a:lnTo>
                  <a:lnTo>
                    <a:pt x="14620875" y="2588945"/>
                  </a:lnTo>
                  <a:lnTo>
                    <a:pt x="14621345" y="2590063"/>
                  </a:lnTo>
                  <a:lnTo>
                    <a:pt x="14623199" y="2591930"/>
                  </a:lnTo>
                  <a:lnTo>
                    <a:pt x="14624330" y="2592387"/>
                  </a:lnTo>
                  <a:lnTo>
                    <a:pt x="14626958" y="2592387"/>
                  </a:lnTo>
                  <a:lnTo>
                    <a:pt x="14628076" y="2591930"/>
                  </a:lnTo>
                  <a:lnTo>
                    <a:pt x="14629943" y="2590063"/>
                  </a:lnTo>
                  <a:lnTo>
                    <a:pt x="14630400" y="2588945"/>
                  </a:lnTo>
                  <a:lnTo>
                    <a:pt x="14630400" y="2586317"/>
                  </a:lnTo>
                  <a:close/>
                </a:path>
                <a:path w="14820900" h="2592704">
                  <a:moveTo>
                    <a:pt x="14630400" y="1725358"/>
                  </a:moveTo>
                  <a:lnTo>
                    <a:pt x="14629943" y="1724240"/>
                  </a:lnTo>
                  <a:lnTo>
                    <a:pt x="14628076" y="1722374"/>
                  </a:lnTo>
                  <a:lnTo>
                    <a:pt x="14626958" y="1721916"/>
                  </a:lnTo>
                  <a:lnTo>
                    <a:pt x="14624330" y="1721916"/>
                  </a:lnTo>
                  <a:lnTo>
                    <a:pt x="14623199" y="1722374"/>
                  </a:lnTo>
                  <a:lnTo>
                    <a:pt x="14621345" y="1724240"/>
                  </a:lnTo>
                  <a:lnTo>
                    <a:pt x="14620875" y="1725358"/>
                  </a:lnTo>
                  <a:lnTo>
                    <a:pt x="14620875" y="1727987"/>
                  </a:lnTo>
                  <a:lnTo>
                    <a:pt x="14621345" y="1729117"/>
                  </a:lnTo>
                  <a:lnTo>
                    <a:pt x="14623199" y="1730971"/>
                  </a:lnTo>
                  <a:lnTo>
                    <a:pt x="14624330" y="1731441"/>
                  </a:lnTo>
                  <a:lnTo>
                    <a:pt x="14626958" y="1731441"/>
                  </a:lnTo>
                  <a:lnTo>
                    <a:pt x="14628076" y="1730971"/>
                  </a:lnTo>
                  <a:lnTo>
                    <a:pt x="14629943" y="1729117"/>
                  </a:lnTo>
                  <a:lnTo>
                    <a:pt x="14630400" y="1727987"/>
                  </a:lnTo>
                  <a:lnTo>
                    <a:pt x="14630400" y="1725358"/>
                  </a:lnTo>
                  <a:close/>
                </a:path>
                <a:path w="14820900" h="2592704">
                  <a:moveTo>
                    <a:pt x="14630400" y="864412"/>
                  </a:moveTo>
                  <a:lnTo>
                    <a:pt x="14629943" y="863282"/>
                  </a:lnTo>
                  <a:lnTo>
                    <a:pt x="14628076" y="861428"/>
                  </a:lnTo>
                  <a:lnTo>
                    <a:pt x="14626958" y="860958"/>
                  </a:lnTo>
                  <a:lnTo>
                    <a:pt x="14624330" y="860958"/>
                  </a:lnTo>
                  <a:lnTo>
                    <a:pt x="14623199" y="861428"/>
                  </a:lnTo>
                  <a:lnTo>
                    <a:pt x="14621345" y="863282"/>
                  </a:lnTo>
                  <a:lnTo>
                    <a:pt x="14620875" y="864412"/>
                  </a:lnTo>
                  <a:lnTo>
                    <a:pt x="14620875" y="867041"/>
                  </a:lnTo>
                  <a:lnTo>
                    <a:pt x="14621345" y="868159"/>
                  </a:lnTo>
                  <a:lnTo>
                    <a:pt x="14623199" y="870026"/>
                  </a:lnTo>
                  <a:lnTo>
                    <a:pt x="14624330" y="870483"/>
                  </a:lnTo>
                  <a:lnTo>
                    <a:pt x="14626958" y="870483"/>
                  </a:lnTo>
                  <a:lnTo>
                    <a:pt x="14628076" y="870026"/>
                  </a:lnTo>
                  <a:lnTo>
                    <a:pt x="14629943" y="868159"/>
                  </a:lnTo>
                  <a:lnTo>
                    <a:pt x="14630400" y="867041"/>
                  </a:lnTo>
                  <a:lnTo>
                    <a:pt x="14630400" y="864412"/>
                  </a:lnTo>
                  <a:close/>
                </a:path>
                <a:path w="14820900" h="2592704">
                  <a:moveTo>
                    <a:pt x="14630400" y="3454"/>
                  </a:moveTo>
                  <a:lnTo>
                    <a:pt x="14629943" y="2336"/>
                  </a:lnTo>
                  <a:lnTo>
                    <a:pt x="14628076" y="469"/>
                  </a:lnTo>
                  <a:lnTo>
                    <a:pt x="14626958" y="0"/>
                  </a:lnTo>
                  <a:lnTo>
                    <a:pt x="14624330" y="0"/>
                  </a:lnTo>
                  <a:lnTo>
                    <a:pt x="14623199" y="469"/>
                  </a:lnTo>
                  <a:lnTo>
                    <a:pt x="14621345" y="2336"/>
                  </a:lnTo>
                  <a:lnTo>
                    <a:pt x="14620875" y="3454"/>
                  </a:lnTo>
                  <a:lnTo>
                    <a:pt x="14620875" y="6083"/>
                  </a:lnTo>
                  <a:lnTo>
                    <a:pt x="14621345" y="7200"/>
                  </a:lnTo>
                  <a:lnTo>
                    <a:pt x="14623199" y="9067"/>
                  </a:lnTo>
                  <a:lnTo>
                    <a:pt x="14624330" y="9525"/>
                  </a:lnTo>
                  <a:lnTo>
                    <a:pt x="14626958" y="9525"/>
                  </a:lnTo>
                  <a:lnTo>
                    <a:pt x="14628076" y="9067"/>
                  </a:lnTo>
                  <a:lnTo>
                    <a:pt x="14629943" y="7200"/>
                  </a:lnTo>
                  <a:lnTo>
                    <a:pt x="14630400" y="6083"/>
                  </a:lnTo>
                  <a:lnTo>
                    <a:pt x="14630400" y="3454"/>
                  </a:lnTo>
                  <a:close/>
                </a:path>
                <a:path w="14820900" h="2592704">
                  <a:moveTo>
                    <a:pt x="14678025" y="2586317"/>
                  </a:moveTo>
                  <a:lnTo>
                    <a:pt x="14677568" y="2585199"/>
                  </a:lnTo>
                  <a:lnTo>
                    <a:pt x="14675701" y="2583332"/>
                  </a:lnTo>
                  <a:lnTo>
                    <a:pt x="14674583" y="2582862"/>
                  </a:lnTo>
                  <a:lnTo>
                    <a:pt x="14671955" y="2582862"/>
                  </a:lnTo>
                  <a:lnTo>
                    <a:pt x="14670824" y="2583332"/>
                  </a:lnTo>
                  <a:lnTo>
                    <a:pt x="14668970" y="2585199"/>
                  </a:lnTo>
                  <a:lnTo>
                    <a:pt x="14668500" y="2586317"/>
                  </a:lnTo>
                  <a:lnTo>
                    <a:pt x="14668500" y="2588945"/>
                  </a:lnTo>
                  <a:lnTo>
                    <a:pt x="14668970" y="2590063"/>
                  </a:lnTo>
                  <a:lnTo>
                    <a:pt x="14670824" y="2591930"/>
                  </a:lnTo>
                  <a:lnTo>
                    <a:pt x="14671955" y="2592387"/>
                  </a:lnTo>
                  <a:lnTo>
                    <a:pt x="14674583" y="2592387"/>
                  </a:lnTo>
                  <a:lnTo>
                    <a:pt x="14675701" y="2591930"/>
                  </a:lnTo>
                  <a:lnTo>
                    <a:pt x="14677568" y="2590063"/>
                  </a:lnTo>
                  <a:lnTo>
                    <a:pt x="14678025" y="2588945"/>
                  </a:lnTo>
                  <a:lnTo>
                    <a:pt x="14678025" y="2586317"/>
                  </a:lnTo>
                  <a:close/>
                </a:path>
                <a:path w="14820900" h="2592704">
                  <a:moveTo>
                    <a:pt x="14678025" y="1725358"/>
                  </a:moveTo>
                  <a:lnTo>
                    <a:pt x="14677568" y="1724240"/>
                  </a:lnTo>
                  <a:lnTo>
                    <a:pt x="14675701" y="1722374"/>
                  </a:lnTo>
                  <a:lnTo>
                    <a:pt x="14674583" y="1721916"/>
                  </a:lnTo>
                  <a:lnTo>
                    <a:pt x="14671955" y="1721916"/>
                  </a:lnTo>
                  <a:lnTo>
                    <a:pt x="14670824" y="1722374"/>
                  </a:lnTo>
                  <a:lnTo>
                    <a:pt x="14668970" y="1724240"/>
                  </a:lnTo>
                  <a:lnTo>
                    <a:pt x="14668500" y="1725358"/>
                  </a:lnTo>
                  <a:lnTo>
                    <a:pt x="14668500" y="1727987"/>
                  </a:lnTo>
                  <a:lnTo>
                    <a:pt x="14668970" y="1729117"/>
                  </a:lnTo>
                  <a:lnTo>
                    <a:pt x="14670824" y="1730971"/>
                  </a:lnTo>
                  <a:lnTo>
                    <a:pt x="14671955" y="1731441"/>
                  </a:lnTo>
                  <a:lnTo>
                    <a:pt x="14674583" y="1731441"/>
                  </a:lnTo>
                  <a:lnTo>
                    <a:pt x="14675701" y="1730971"/>
                  </a:lnTo>
                  <a:lnTo>
                    <a:pt x="14677568" y="1729117"/>
                  </a:lnTo>
                  <a:lnTo>
                    <a:pt x="14678025" y="1727987"/>
                  </a:lnTo>
                  <a:lnTo>
                    <a:pt x="14678025" y="1725358"/>
                  </a:lnTo>
                  <a:close/>
                </a:path>
                <a:path w="14820900" h="2592704">
                  <a:moveTo>
                    <a:pt x="14678025" y="864412"/>
                  </a:moveTo>
                  <a:lnTo>
                    <a:pt x="14677568" y="863282"/>
                  </a:lnTo>
                  <a:lnTo>
                    <a:pt x="14675701" y="861428"/>
                  </a:lnTo>
                  <a:lnTo>
                    <a:pt x="14674583" y="860958"/>
                  </a:lnTo>
                  <a:lnTo>
                    <a:pt x="14671955" y="860958"/>
                  </a:lnTo>
                  <a:lnTo>
                    <a:pt x="14670824" y="861428"/>
                  </a:lnTo>
                  <a:lnTo>
                    <a:pt x="14668970" y="863282"/>
                  </a:lnTo>
                  <a:lnTo>
                    <a:pt x="14668500" y="864412"/>
                  </a:lnTo>
                  <a:lnTo>
                    <a:pt x="14668500" y="867041"/>
                  </a:lnTo>
                  <a:lnTo>
                    <a:pt x="14668970" y="868159"/>
                  </a:lnTo>
                  <a:lnTo>
                    <a:pt x="14670824" y="870026"/>
                  </a:lnTo>
                  <a:lnTo>
                    <a:pt x="14671955" y="870483"/>
                  </a:lnTo>
                  <a:lnTo>
                    <a:pt x="14674583" y="870483"/>
                  </a:lnTo>
                  <a:lnTo>
                    <a:pt x="14675701" y="870026"/>
                  </a:lnTo>
                  <a:lnTo>
                    <a:pt x="14677568" y="868159"/>
                  </a:lnTo>
                  <a:lnTo>
                    <a:pt x="14678025" y="867041"/>
                  </a:lnTo>
                  <a:lnTo>
                    <a:pt x="14678025" y="864412"/>
                  </a:lnTo>
                  <a:close/>
                </a:path>
                <a:path w="14820900" h="2592704">
                  <a:moveTo>
                    <a:pt x="14678025" y="3454"/>
                  </a:moveTo>
                  <a:lnTo>
                    <a:pt x="14677568" y="2336"/>
                  </a:lnTo>
                  <a:lnTo>
                    <a:pt x="14675701" y="469"/>
                  </a:lnTo>
                  <a:lnTo>
                    <a:pt x="14674583" y="0"/>
                  </a:lnTo>
                  <a:lnTo>
                    <a:pt x="14671955" y="0"/>
                  </a:lnTo>
                  <a:lnTo>
                    <a:pt x="14670824" y="469"/>
                  </a:lnTo>
                  <a:lnTo>
                    <a:pt x="14668970" y="2336"/>
                  </a:lnTo>
                  <a:lnTo>
                    <a:pt x="14668500" y="3454"/>
                  </a:lnTo>
                  <a:lnTo>
                    <a:pt x="14668500" y="6083"/>
                  </a:lnTo>
                  <a:lnTo>
                    <a:pt x="14668970" y="7200"/>
                  </a:lnTo>
                  <a:lnTo>
                    <a:pt x="14670824" y="9067"/>
                  </a:lnTo>
                  <a:lnTo>
                    <a:pt x="14671955" y="9525"/>
                  </a:lnTo>
                  <a:lnTo>
                    <a:pt x="14674583" y="9525"/>
                  </a:lnTo>
                  <a:lnTo>
                    <a:pt x="14675701" y="9067"/>
                  </a:lnTo>
                  <a:lnTo>
                    <a:pt x="14677568" y="7200"/>
                  </a:lnTo>
                  <a:lnTo>
                    <a:pt x="14678025" y="6083"/>
                  </a:lnTo>
                  <a:lnTo>
                    <a:pt x="14678025" y="3454"/>
                  </a:lnTo>
                  <a:close/>
                </a:path>
                <a:path w="14820900" h="2592704">
                  <a:moveTo>
                    <a:pt x="14725650" y="2586317"/>
                  </a:moveTo>
                  <a:lnTo>
                    <a:pt x="14725193" y="2585199"/>
                  </a:lnTo>
                  <a:lnTo>
                    <a:pt x="14723326" y="2583332"/>
                  </a:lnTo>
                  <a:lnTo>
                    <a:pt x="14722208" y="2582862"/>
                  </a:lnTo>
                  <a:lnTo>
                    <a:pt x="14719580" y="2582862"/>
                  </a:lnTo>
                  <a:lnTo>
                    <a:pt x="14718449" y="2583332"/>
                  </a:lnTo>
                  <a:lnTo>
                    <a:pt x="14716595" y="2585199"/>
                  </a:lnTo>
                  <a:lnTo>
                    <a:pt x="14716125" y="2586317"/>
                  </a:lnTo>
                  <a:lnTo>
                    <a:pt x="14716125" y="2588945"/>
                  </a:lnTo>
                  <a:lnTo>
                    <a:pt x="14716595" y="2590063"/>
                  </a:lnTo>
                  <a:lnTo>
                    <a:pt x="14718449" y="2591930"/>
                  </a:lnTo>
                  <a:lnTo>
                    <a:pt x="14719580" y="2592387"/>
                  </a:lnTo>
                  <a:lnTo>
                    <a:pt x="14722208" y="2592387"/>
                  </a:lnTo>
                  <a:lnTo>
                    <a:pt x="14723326" y="2591930"/>
                  </a:lnTo>
                  <a:lnTo>
                    <a:pt x="14725193" y="2590063"/>
                  </a:lnTo>
                  <a:lnTo>
                    <a:pt x="14725650" y="2588945"/>
                  </a:lnTo>
                  <a:lnTo>
                    <a:pt x="14725650" y="2586317"/>
                  </a:lnTo>
                  <a:close/>
                </a:path>
                <a:path w="14820900" h="2592704">
                  <a:moveTo>
                    <a:pt x="14725650" y="1725358"/>
                  </a:moveTo>
                  <a:lnTo>
                    <a:pt x="14725193" y="1724240"/>
                  </a:lnTo>
                  <a:lnTo>
                    <a:pt x="14723326" y="1722374"/>
                  </a:lnTo>
                  <a:lnTo>
                    <a:pt x="14722208" y="1721916"/>
                  </a:lnTo>
                  <a:lnTo>
                    <a:pt x="14719580" y="1721916"/>
                  </a:lnTo>
                  <a:lnTo>
                    <a:pt x="14718449" y="1722374"/>
                  </a:lnTo>
                  <a:lnTo>
                    <a:pt x="14716595" y="1724240"/>
                  </a:lnTo>
                  <a:lnTo>
                    <a:pt x="14716125" y="1725358"/>
                  </a:lnTo>
                  <a:lnTo>
                    <a:pt x="14716125" y="1727987"/>
                  </a:lnTo>
                  <a:lnTo>
                    <a:pt x="14716595" y="1729117"/>
                  </a:lnTo>
                  <a:lnTo>
                    <a:pt x="14718449" y="1730971"/>
                  </a:lnTo>
                  <a:lnTo>
                    <a:pt x="14719580" y="1731441"/>
                  </a:lnTo>
                  <a:lnTo>
                    <a:pt x="14722208" y="1731441"/>
                  </a:lnTo>
                  <a:lnTo>
                    <a:pt x="14723326" y="1730971"/>
                  </a:lnTo>
                  <a:lnTo>
                    <a:pt x="14725193" y="1729117"/>
                  </a:lnTo>
                  <a:lnTo>
                    <a:pt x="14725650" y="1727987"/>
                  </a:lnTo>
                  <a:lnTo>
                    <a:pt x="14725650" y="1725358"/>
                  </a:lnTo>
                  <a:close/>
                </a:path>
                <a:path w="14820900" h="2592704">
                  <a:moveTo>
                    <a:pt x="14725650" y="864412"/>
                  </a:moveTo>
                  <a:lnTo>
                    <a:pt x="14725193" y="863282"/>
                  </a:lnTo>
                  <a:lnTo>
                    <a:pt x="14723326" y="861428"/>
                  </a:lnTo>
                  <a:lnTo>
                    <a:pt x="14722208" y="860958"/>
                  </a:lnTo>
                  <a:lnTo>
                    <a:pt x="14719580" y="860958"/>
                  </a:lnTo>
                  <a:lnTo>
                    <a:pt x="14718449" y="861428"/>
                  </a:lnTo>
                  <a:lnTo>
                    <a:pt x="14716595" y="863282"/>
                  </a:lnTo>
                  <a:lnTo>
                    <a:pt x="14716125" y="864412"/>
                  </a:lnTo>
                  <a:lnTo>
                    <a:pt x="14716125" y="867041"/>
                  </a:lnTo>
                  <a:lnTo>
                    <a:pt x="14716595" y="868159"/>
                  </a:lnTo>
                  <a:lnTo>
                    <a:pt x="14718449" y="870026"/>
                  </a:lnTo>
                  <a:lnTo>
                    <a:pt x="14719580" y="870483"/>
                  </a:lnTo>
                  <a:lnTo>
                    <a:pt x="14722208" y="870483"/>
                  </a:lnTo>
                  <a:lnTo>
                    <a:pt x="14723326" y="870026"/>
                  </a:lnTo>
                  <a:lnTo>
                    <a:pt x="14725193" y="868159"/>
                  </a:lnTo>
                  <a:lnTo>
                    <a:pt x="14725650" y="867041"/>
                  </a:lnTo>
                  <a:lnTo>
                    <a:pt x="14725650" y="864412"/>
                  </a:lnTo>
                  <a:close/>
                </a:path>
                <a:path w="14820900" h="2592704">
                  <a:moveTo>
                    <a:pt x="14725650" y="3454"/>
                  </a:moveTo>
                  <a:lnTo>
                    <a:pt x="14725193" y="2336"/>
                  </a:lnTo>
                  <a:lnTo>
                    <a:pt x="14723326" y="469"/>
                  </a:lnTo>
                  <a:lnTo>
                    <a:pt x="14722208" y="0"/>
                  </a:lnTo>
                  <a:lnTo>
                    <a:pt x="14719580" y="0"/>
                  </a:lnTo>
                  <a:lnTo>
                    <a:pt x="14718449" y="469"/>
                  </a:lnTo>
                  <a:lnTo>
                    <a:pt x="14716595" y="2336"/>
                  </a:lnTo>
                  <a:lnTo>
                    <a:pt x="14716125" y="3454"/>
                  </a:lnTo>
                  <a:lnTo>
                    <a:pt x="14716125" y="6083"/>
                  </a:lnTo>
                  <a:lnTo>
                    <a:pt x="14716595" y="7200"/>
                  </a:lnTo>
                  <a:lnTo>
                    <a:pt x="14718449" y="9067"/>
                  </a:lnTo>
                  <a:lnTo>
                    <a:pt x="14719580" y="9525"/>
                  </a:lnTo>
                  <a:lnTo>
                    <a:pt x="14722208" y="9525"/>
                  </a:lnTo>
                  <a:lnTo>
                    <a:pt x="14723326" y="9067"/>
                  </a:lnTo>
                  <a:lnTo>
                    <a:pt x="14725193" y="7200"/>
                  </a:lnTo>
                  <a:lnTo>
                    <a:pt x="14725650" y="6083"/>
                  </a:lnTo>
                  <a:lnTo>
                    <a:pt x="14725650" y="3454"/>
                  </a:lnTo>
                  <a:close/>
                </a:path>
                <a:path w="14820900" h="2592704">
                  <a:moveTo>
                    <a:pt x="14773275" y="2586317"/>
                  </a:moveTo>
                  <a:lnTo>
                    <a:pt x="14772818" y="2585199"/>
                  </a:lnTo>
                  <a:lnTo>
                    <a:pt x="14770951" y="2583332"/>
                  </a:lnTo>
                  <a:lnTo>
                    <a:pt x="14769834" y="2582862"/>
                  </a:lnTo>
                  <a:lnTo>
                    <a:pt x="14767205" y="2582862"/>
                  </a:lnTo>
                  <a:lnTo>
                    <a:pt x="14766074" y="2583332"/>
                  </a:lnTo>
                  <a:lnTo>
                    <a:pt x="14764220" y="2585199"/>
                  </a:lnTo>
                  <a:lnTo>
                    <a:pt x="14763750" y="2586317"/>
                  </a:lnTo>
                  <a:lnTo>
                    <a:pt x="14763750" y="2588945"/>
                  </a:lnTo>
                  <a:lnTo>
                    <a:pt x="14764220" y="2590063"/>
                  </a:lnTo>
                  <a:lnTo>
                    <a:pt x="14766074" y="2591930"/>
                  </a:lnTo>
                  <a:lnTo>
                    <a:pt x="14767205" y="2592387"/>
                  </a:lnTo>
                  <a:lnTo>
                    <a:pt x="14769834" y="2592387"/>
                  </a:lnTo>
                  <a:lnTo>
                    <a:pt x="14770951" y="2591930"/>
                  </a:lnTo>
                  <a:lnTo>
                    <a:pt x="14772818" y="2590063"/>
                  </a:lnTo>
                  <a:lnTo>
                    <a:pt x="14773275" y="2588945"/>
                  </a:lnTo>
                  <a:lnTo>
                    <a:pt x="14773275" y="2586317"/>
                  </a:lnTo>
                  <a:close/>
                </a:path>
                <a:path w="14820900" h="2592704">
                  <a:moveTo>
                    <a:pt x="14773275" y="1725358"/>
                  </a:moveTo>
                  <a:lnTo>
                    <a:pt x="14772818" y="1724240"/>
                  </a:lnTo>
                  <a:lnTo>
                    <a:pt x="14770951" y="1722374"/>
                  </a:lnTo>
                  <a:lnTo>
                    <a:pt x="14769834" y="1721916"/>
                  </a:lnTo>
                  <a:lnTo>
                    <a:pt x="14767205" y="1721916"/>
                  </a:lnTo>
                  <a:lnTo>
                    <a:pt x="14766074" y="1722374"/>
                  </a:lnTo>
                  <a:lnTo>
                    <a:pt x="14764220" y="1724240"/>
                  </a:lnTo>
                  <a:lnTo>
                    <a:pt x="14763750" y="1725358"/>
                  </a:lnTo>
                  <a:lnTo>
                    <a:pt x="14763750" y="1727987"/>
                  </a:lnTo>
                  <a:lnTo>
                    <a:pt x="14764220" y="1729117"/>
                  </a:lnTo>
                  <a:lnTo>
                    <a:pt x="14766074" y="1730971"/>
                  </a:lnTo>
                  <a:lnTo>
                    <a:pt x="14767205" y="1731441"/>
                  </a:lnTo>
                  <a:lnTo>
                    <a:pt x="14769834" y="1731441"/>
                  </a:lnTo>
                  <a:lnTo>
                    <a:pt x="14770951" y="1730971"/>
                  </a:lnTo>
                  <a:lnTo>
                    <a:pt x="14772818" y="1729117"/>
                  </a:lnTo>
                  <a:lnTo>
                    <a:pt x="14773275" y="1727987"/>
                  </a:lnTo>
                  <a:lnTo>
                    <a:pt x="14773275" y="1725358"/>
                  </a:lnTo>
                  <a:close/>
                </a:path>
                <a:path w="14820900" h="2592704">
                  <a:moveTo>
                    <a:pt x="14773275" y="864412"/>
                  </a:moveTo>
                  <a:lnTo>
                    <a:pt x="14772818" y="863282"/>
                  </a:lnTo>
                  <a:lnTo>
                    <a:pt x="14770951" y="861428"/>
                  </a:lnTo>
                  <a:lnTo>
                    <a:pt x="14769834" y="860958"/>
                  </a:lnTo>
                  <a:lnTo>
                    <a:pt x="14767205" y="860958"/>
                  </a:lnTo>
                  <a:lnTo>
                    <a:pt x="14766074" y="861428"/>
                  </a:lnTo>
                  <a:lnTo>
                    <a:pt x="14764220" y="863282"/>
                  </a:lnTo>
                  <a:lnTo>
                    <a:pt x="14763750" y="864412"/>
                  </a:lnTo>
                  <a:lnTo>
                    <a:pt x="14763750" y="867041"/>
                  </a:lnTo>
                  <a:lnTo>
                    <a:pt x="14764220" y="868159"/>
                  </a:lnTo>
                  <a:lnTo>
                    <a:pt x="14766074" y="870026"/>
                  </a:lnTo>
                  <a:lnTo>
                    <a:pt x="14767205" y="870483"/>
                  </a:lnTo>
                  <a:lnTo>
                    <a:pt x="14769834" y="870483"/>
                  </a:lnTo>
                  <a:lnTo>
                    <a:pt x="14770951" y="870026"/>
                  </a:lnTo>
                  <a:lnTo>
                    <a:pt x="14772818" y="868159"/>
                  </a:lnTo>
                  <a:lnTo>
                    <a:pt x="14773275" y="867041"/>
                  </a:lnTo>
                  <a:lnTo>
                    <a:pt x="14773275" y="864412"/>
                  </a:lnTo>
                  <a:close/>
                </a:path>
                <a:path w="14820900" h="2592704">
                  <a:moveTo>
                    <a:pt x="14773275" y="3454"/>
                  </a:moveTo>
                  <a:lnTo>
                    <a:pt x="14772818" y="2336"/>
                  </a:lnTo>
                  <a:lnTo>
                    <a:pt x="14770951" y="469"/>
                  </a:lnTo>
                  <a:lnTo>
                    <a:pt x="14769834" y="0"/>
                  </a:lnTo>
                  <a:lnTo>
                    <a:pt x="14767205" y="0"/>
                  </a:lnTo>
                  <a:lnTo>
                    <a:pt x="14766074" y="469"/>
                  </a:lnTo>
                  <a:lnTo>
                    <a:pt x="14764220" y="2336"/>
                  </a:lnTo>
                  <a:lnTo>
                    <a:pt x="14763750" y="3454"/>
                  </a:lnTo>
                  <a:lnTo>
                    <a:pt x="14763750" y="6083"/>
                  </a:lnTo>
                  <a:lnTo>
                    <a:pt x="14764220" y="7200"/>
                  </a:lnTo>
                  <a:lnTo>
                    <a:pt x="14766074" y="9067"/>
                  </a:lnTo>
                  <a:lnTo>
                    <a:pt x="14767205" y="9525"/>
                  </a:lnTo>
                  <a:lnTo>
                    <a:pt x="14769834" y="9525"/>
                  </a:lnTo>
                  <a:lnTo>
                    <a:pt x="14770951" y="9067"/>
                  </a:lnTo>
                  <a:lnTo>
                    <a:pt x="14772818" y="7200"/>
                  </a:lnTo>
                  <a:lnTo>
                    <a:pt x="14773275" y="6083"/>
                  </a:lnTo>
                  <a:lnTo>
                    <a:pt x="14773275" y="3454"/>
                  </a:lnTo>
                  <a:close/>
                </a:path>
                <a:path w="14820900" h="2592704">
                  <a:moveTo>
                    <a:pt x="14820900" y="2586317"/>
                  </a:moveTo>
                  <a:lnTo>
                    <a:pt x="14820443" y="2585199"/>
                  </a:lnTo>
                  <a:lnTo>
                    <a:pt x="14818576" y="2583332"/>
                  </a:lnTo>
                  <a:lnTo>
                    <a:pt x="14817459" y="2582862"/>
                  </a:lnTo>
                  <a:lnTo>
                    <a:pt x="14814830" y="2582862"/>
                  </a:lnTo>
                  <a:lnTo>
                    <a:pt x="14813699" y="2583332"/>
                  </a:lnTo>
                  <a:lnTo>
                    <a:pt x="14811845" y="2585199"/>
                  </a:lnTo>
                  <a:lnTo>
                    <a:pt x="14811375" y="2586317"/>
                  </a:lnTo>
                  <a:lnTo>
                    <a:pt x="14811375" y="2588945"/>
                  </a:lnTo>
                  <a:lnTo>
                    <a:pt x="14811845" y="2590063"/>
                  </a:lnTo>
                  <a:lnTo>
                    <a:pt x="14813699" y="2591930"/>
                  </a:lnTo>
                  <a:lnTo>
                    <a:pt x="14814830" y="2592387"/>
                  </a:lnTo>
                  <a:lnTo>
                    <a:pt x="14817459" y="2592387"/>
                  </a:lnTo>
                  <a:lnTo>
                    <a:pt x="14818576" y="2591930"/>
                  </a:lnTo>
                  <a:lnTo>
                    <a:pt x="14820443" y="2590063"/>
                  </a:lnTo>
                  <a:lnTo>
                    <a:pt x="14820900" y="2588945"/>
                  </a:lnTo>
                  <a:lnTo>
                    <a:pt x="14820900" y="2586317"/>
                  </a:lnTo>
                  <a:close/>
                </a:path>
                <a:path w="14820900" h="2592704">
                  <a:moveTo>
                    <a:pt x="14820900" y="1725358"/>
                  </a:moveTo>
                  <a:lnTo>
                    <a:pt x="14820443" y="1724240"/>
                  </a:lnTo>
                  <a:lnTo>
                    <a:pt x="14818576" y="1722374"/>
                  </a:lnTo>
                  <a:lnTo>
                    <a:pt x="14817459" y="1721916"/>
                  </a:lnTo>
                  <a:lnTo>
                    <a:pt x="14814830" y="1721916"/>
                  </a:lnTo>
                  <a:lnTo>
                    <a:pt x="14813699" y="1722374"/>
                  </a:lnTo>
                  <a:lnTo>
                    <a:pt x="14811845" y="1724240"/>
                  </a:lnTo>
                  <a:lnTo>
                    <a:pt x="14811375" y="1725358"/>
                  </a:lnTo>
                  <a:lnTo>
                    <a:pt x="14811375" y="1727987"/>
                  </a:lnTo>
                  <a:lnTo>
                    <a:pt x="14811845" y="1729117"/>
                  </a:lnTo>
                  <a:lnTo>
                    <a:pt x="14813699" y="1730971"/>
                  </a:lnTo>
                  <a:lnTo>
                    <a:pt x="14814830" y="1731441"/>
                  </a:lnTo>
                  <a:lnTo>
                    <a:pt x="14817459" y="1731441"/>
                  </a:lnTo>
                  <a:lnTo>
                    <a:pt x="14818576" y="1730971"/>
                  </a:lnTo>
                  <a:lnTo>
                    <a:pt x="14820443" y="1729117"/>
                  </a:lnTo>
                  <a:lnTo>
                    <a:pt x="14820900" y="1727987"/>
                  </a:lnTo>
                  <a:lnTo>
                    <a:pt x="14820900" y="1725358"/>
                  </a:lnTo>
                  <a:close/>
                </a:path>
                <a:path w="14820900" h="2592704">
                  <a:moveTo>
                    <a:pt x="14820900" y="864412"/>
                  </a:moveTo>
                  <a:lnTo>
                    <a:pt x="14820443" y="863282"/>
                  </a:lnTo>
                  <a:lnTo>
                    <a:pt x="14818576" y="861428"/>
                  </a:lnTo>
                  <a:lnTo>
                    <a:pt x="14817459" y="860958"/>
                  </a:lnTo>
                  <a:lnTo>
                    <a:pt x="14814830" y="860958"/>
                  </a:lnTo>
                  <a:lnTo>
                    <a:pt x="14813699" y="861428"/>
                  </a:lnTo>
                  <a:lnTo>
                    <a:pt x="14811845" y="863282"/>
                  </a:lnTo>
                  <a:lnTo>
                    <a:pt x="14811375" y="864412"/>
                  </a:lnTo>
                  <a:lnTo>
                    <a:pt x="14811375" y="867041"/>
                  </a:lnTo>
                  <a:lnTo>
                    <a:pt x="14811845" y="868159"/>
                  </a:lnTo>
                  <a:lnTo>
                    <a:pt x="14813699" y="870026"/>
                  </a:lnTo>
                  <a:lnTo>
                    <a:pt x="14814830" y="870483"/>
                  </a:lnTo>
                  <a:lnTo>
                    <a:pt x="14817459" y="870483"/>
                  </a:lnTo>
                  <a:lnTo>
                    <a:pt x="14818576" y="870026"/>
                  </a:lnTo>
                  <a:lnTo>
                    <a:pt x="14820443" y="868159"/>
                  </a:lnTo>
                  <a:lnTo>
                    <a:pt x="14820900" y="867041"/>
                  </a:lnTo>
                  <a:lnTo>
                    <a:pt x="14820900" y="864412"/>
                  </a:lnTo>
                  <a:close/>
                </a:path>
                <a:path w="14820900" h="2592704">
                  <a:moveTo>
                    <a:pt x="14820900" y="3454"/>
                  </a:moveTo>
                  <a:lnTo>
                    <a:pt x="14820443" y="2336"/>
                  </a:lnTo>
                  <a:lnTo>
                    <a:pt x="14818576" y="469"/>
                  </a:lnTo>
                  <a:lnTo>
                    <a:pt x="14817459" y="0"/>
                  </a:lnTo>
                  <a:lnTo>
                    <a:pt x="14814830" y="0"/>
                  </a:lnTo>
                  <a:lnTo>
                    <a:pt x="14813699" y="469"/>
                  </a:lnTo>
                  <a:lnTo>
                    <a:pt x="14811845" y="2336"/>
                  </a:lnTo>
                  <a:lnTo>
                    <a:pt x="14811375" y="3454"/>
                  </a:lnTo>
                  <a:lnTo>
                    <a:pt x="14811375" y="6083"/>
                  </a:lnTo>
                  <a:lnTo>
                    <a:pt x="14811845" y="7200"/>
                  </a:lnTo>
                  <a:lnTo>
                    <a:pt x="14813699" y="9067"/>
                  </a:lnTo>
                  <a:lnTo>
                    <a:pt x="14814830" y="9525"/>
                  </a:lnTo>
                  <a:lnTo>
                    <a:pt x="14817459" y="9525"/>
                  </a:lnTo>
                  <a:lnTo>
                    <a:pt x="14818576" y="9067"/>
                  </a:lnTo>
                  <a:lnTo>
                    <a:pt x="14820443" y="7200"/>
                  </a:lnTo>
                  <a:lnTo>
                    <a:pt x="14820900" y="6083"/>
                  </a:lnTo>
                  <a:lnTo>
                    <a:pt x="14820900" y="3454"/>
                  </a:lnTo>
                  <a:close/>
                </a:path>
              </a:pathLst>
            </a:custGeom>
            <a:solidFill>
              <a:srgbClr val="C7C6C3"/>
            </a:solidFill>
          </p:spPr>
          <p:txBody>
            <a:bodyPr wrap="square" lIns="0" tIns="0" rIns="0" bIns="0" rtlCol="0"/>
            <a:lstStyle/>
            <a:p>
              <a:endParaRPr/>
            </a:p>
          </p:txBody>
        </p:sp>
      </p:grpSp>
      <p:graphicFrame>
        <p:nvGraphicFramePr>
          <p:cNvPr id="183" name="object 183"/>
          <p:cNvGraphicFramePr>
            <a:graphicFrameLocks noGrp="1"/>
          </p:cNvGraphicFramePr>
          <p:nvPr/>
        </p:nvGraphicFramePr>
        <p:xfrm>
          <a:off x="9213273" y="9501732"/>
          <a:ext cx="8377379" cy="200898"/>
        </p:xfrm>
        <a:graphic>
          <a:graphicData uri="http://schemas.openxmlformats.org/drawingml/2006/table">
            <a:tbl>
              <a:tblPr firstRow="1" bandRow="1">
                <a:tableStyleId>{2D5ABB26-0587-4C30-8999-92F81FD0307C}</a:tableStyleId>
              </a:tblPr>
              <a:tblGrid>
                <a:gridCol w="786410"/>
                <a:gridCol w="44203"/>
                <a:gridCol w="835891"/>
                <a:gridCol w="44202"/>
                <a:gridCol w="598383"/>
                <a:gridCol w="44202"/>
                <a:gridCol w="667656"/>
                <a:gridCol w="44202"/>
                <a:gridCol w="1103086"/>
                <a:gridCol w="44203"/>
                <a:gridCol w="1014021"/>
                <a:gridCol w="44203"/>
                <a:gridCol w="1686956"/>
                <a:gridCol w="1419761"/>
              </a:tblGrid>
              <a:tr h="200898">
                <a:tc>
                  <a:txBody>
                    <a:bodyPr/>
                    <a:lstStyle/>
                    <a:p>
                      <a:pPr marL="394335">
                        <a:lnSpc>
                          <a:spcPct val="100000"/>
                        </a:lnSpc>
                        <a:spcBef>
                          <a:spcPts val="200"/>
                        </a:spcBef>
                      </a:pPr>
                      <a:r>
                        <a:rPr sz="1000" spc="-20" dirty="0">
                          <a:solidFill>
                            <a:srgbClr val="252423"/>
                          </a:solidFill>
                          <a:latin typeface="Segoe UI"/>
                          <a:cs typeface="Segoe UI"/>
                        </a:rPr>
                        <a:t>2016</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L="48895">
                        <a:lnSpc>
                          <a:spcPct val="100000"/>
                        </a:lnSpc>
                        <a:spcBef>
                          <a:spcPts val="200"/>
                        </a:spcBef>
                      </a:pPr>
                      <a:r>
                        <a:rPr sz="1000" dirty="0">
                          <a:solidFill>
                            <a:srgbClr val="252423"/>
                          </a:solidFill>
                          <a:latin typeface="Segoe UI"/>
                          <a:cs typeface="Segoe UI"/>
                        </a:rPr>
                        <a:t>Qtr</a:t>
                      </a:r>
                      <a:r>
                        <a:rPr sz="1000" spc="-10" dirty="0">
                          <a:solidFill>
                            <a:srgbClr val="252423"/>
                          </a:solidFill>
                          <a:latin typeface="Segoe UI"/>
                          <a:cs typeface="Segoe UI"/>
                        </a:rPr>
                        <a:t> </a:t>
                      </a:r>
                      <a:r>
                        <a:rPr sz="1000" spc="-50" dirty="0">
                          <a:solidFill>
                            <a:srgbClr val="252423"/>
                          </a:solidFill>
                          <a:latin typeface="Segoe UI"/>
                          <a:cs typeface="Segoe UI"/>
                        </a:rPr>
                        <a:t>1</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L="51435">
                        <a:lnSpc>
                          <a:spcPct val="100000"/>
                        </a:lnSpc>
                        <a:spcBef>
                          <a:spcPts val="200"/>
                        </a:spcBef>
                      </a:pPr>
                      <a:r>
                        <a:rPr sz="1000" spc="-10" dirty="0">
                          <a:solidFill>
                            <a:srgbClr val="252423"/>
                          </a:solidFill>
                          <a:latin typeface="Segoe UI"/>
                          <a:cs typeface="Segoe UI"/>
                        </a:rPr>
                        <a:t>January</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R="81280" algn="r">
                        <a:lnSpc>
                          <a:spcPct val="100000"/>
                        </a:lnSpc>
                        <a:spcBef>
                          <a:spcPts val="200"/>
                        </a:spcBef>
                      </a:pPr>
                      <a:r>
                        <a:rPr sz="1000" spc="-50" dirty="0">
                          <a:solidFill>
                            <a:srgbClr val="252423"/>
                          </a:solidFill>
                          <a:latin typeface="Segoe UI"/>
                          <a:cs typeface="Segoe UI"/>
                        </a:rPr>
                        <a:t>2</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R="81280" algn="r">
                        <a:lnSpc>
                          <a:spcPct val="100000"/>
                        </a:lnSpc>
                        <a:spcBef>
                          <a:spcPts val="200"/>
                        </a:spcBef>
                      </a:pPr>
                      <a:r>
                        <a:rPr sz="1000" spc="-50" dirty="0">
                          <a:solidFill>
                            <a:srgbClr val="252423"/>
                          </a:solidFill>
                          <a:latin typeface="Segoe UI"/>
                          <a:cs typeface="Segoe UI"/>
                        </a:rPr>
                        <a:t>9</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R="85090" algn="r">
                        <a:lnSpc>
                          <a:spcPct val="100000"/>
                        </a:lnSpc>
                        <a:spcBef>
                          <a:spcPts val="200"/>
                        </a:spcBef>
                      </a:pPr>
                      <a:r>
                        <a:rPr sz="1000" spc="-50" dirty="0">
                          <a:solidFill>
                            <a:srgbClr val="252423"/>
                          </a:solidFill>
                          <a:latin typeface="Segoe UI"/>
                          <a:cs typeface="Segoe UI"/>
                        </a:rPr>
                        <a:t>4</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a:lnSpc>
                          <a:spcPct val="100000"/>
                        </a:lnSpc>
                      </a:pPr>
                      <a:endParaRPr sz="900">
                        <a:latin typeface="Times New Roman"/>
                        <a:cs typeface="Times New Roman"/>
                      </a:endParaRPr>
                    </a:p>
                  </a:txBody>
                  <a:tcPr marL="0" marR="0" marT="0" marB="0">
                    <a:lnL w="85724">
                      <a:solidFill>
                        <a:srgbClr val="FFFFFF"/>
                      </a:solidFill>
                      <a:prstDash val="solid"/>
                    </a:lnL>
                    <a:lnT w="19050">
                      <a:solidFill>
                        <a:srgbClr val="E4E4E4"/>
                      </a:solidFill>
                      <a:prstDash val="solid"/>
                    </a:lnT>
                    <a:lnB w="9525">
                      <a:solidFill>
                        <a:srgbClr val="118CFF"/>
                      </a:solidFill>
                      <a:prstDash val="solid"/>
                    </a:lnB>
                    <a:solidFill>
                      <a:srgbClr val="E4E4E4"/>
                    </a:solidFill>
                  </a:tcPr>
                </a:tc>
                <a:tc>
                  <a:txBody>
                    <a:bodyPr/>
                    <a:lstStyle/>
                    <a:p>
                      <a:pPr marL="45085">
                        <a:lnSpc>
                          <a:spcPct val="100000"/>
                        </a:lnSpc>
                        <a:spcBef>
                          <a:spcPts val="200"/>
                        </a:spcBef>
                      </a:pPr>
                      <a:r>
                        <a:rPr sz="1000" spc="-10" dirty="0">
                          <a:solidFill>
                            <a:srgbClr val="252423"/>
                          </a:solidFill>
                          <a:latin typeface="Segoe UI"/>
                          <a:cs typeface="Segoe UI"/>
                        </a:rPr>
                        <a:t>Litware</a:t>
                      </a:r>
                      <a:endParaRPr sz="1000">
                        <a:latin typeface="Segoe UI"/>
                        <a:cs typeface="Segoe UI"/>
                      </a:endParaRPr>
                    </a:p>
                  </a:txBody>
                  <a:tcPr marL="0" marR="0" marT="26176" marB="0">
                    <a:lnR w="85724">
                      <a:solidFill>
                        <a:srgbClr val="FFFFFF"/>
                      </a:solidFill>
                      <a:prstDash val="solid"/>
                    </a:lnR>
                    <a:lnT w="19050">
                      <a:solidFill>
                        <a:srgbClr val="E4E4E4"/>
                      </a:solidFill>
                      <a:prstDash val="solid"/>
                    </a:lnT>
                    <a:lnB w="9525">
                      <a:solidFill>
                        <a:srgbClr val="118CFF"/>
                      </a:solidFill>
                      <a:prstDash val="solid"/>
                    </a:lnB>
                    <a:solidFill>
                      <a:srgbClr val="EDECEC"/>
                    </a:solidFill>
                  </a:tcPr>
                </a:tc>
                <a:tc>
                  <a:txBody>
                    <a:bodyPr/>
                    <a:lstStyle/>
                    <a:p>
                      <a:pPr marL="87630">
                        <a:lnSpc>
                          <a:spcPct val="100000"/>
                        </a:lnSpc>
                        <a:spcBef>
                          <a:spcPts val="200"/>
                        </a:spcBef>
                      </a:pPr>
                      <a:r>
                        <a:rPr sz="1000" spc="-20" dirty="0">
                          <a:solidFill>
                            <a:srgbClr val="252423"/>
                          </a:solidFill>
                          <a:latin typeface="Segoe UI"/>
                          <a:cs typeface="Segoe UI"/>
                        </a:rPr>
                        <a:t>Fans</a:t>
                      </a:r>
                      <a:endParaRPr sz="1000">
                        <a:latin typeface="Segoe UI"/>
                        <a:cs typeface="Segoe UI"/>
                      </a:endParaRPr>
                    </a:p>
                  </a:txBody>
                  <a:tcPr marL="0" marR="0" marT="26176" marB="0">
                    <a:lnL w="85724">
                      <a:solidFill>
                        <a:srgbClr val="FFFFFF"/>
                      </a:solidFill>
                      <a:prstDash val="solid"/>
                    </a:lnL>
                    <a:lnT w="19050">
                      <a:solidFill>
                        <a:srgbClr val="E4E4E4"/>
                      </a:solidFill>
                      <a:prstDash val="solid"/>
                    </a:lnT>
                    <a:lnB w="9525">
                      <a:solidFill>
                        <a:srgbClr val="118CFF"/>
                      </a:solidFill>
                      <a:prstDash val="solid"/>
                    </a:lnB>
                    <a:solidFill>
                      <a:srgbClr val="EDECEC"/>
                    </a:solidFill>
                  </a:tcPr>
                </a:tc>
              </a:tr>
            </a:tbl>
          </a:graphicData>
        </a:graphic>
      </p:graphicFrame>
      <p:sp>
        <p:nvSpPr>
          <p:cNvPr id="184" name="object 184"/>
          <p:cNvSpPr txBox="1"/>
          <p:nvPr/>
        </p:nvSpPr>
        <p:spPr>
          <a:xfrm>
            <a:off x="9588345" y="9720985"/>
            <a:ext cx="332509"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Total</a:t>
            </a:r>
            <a:endParaRPr sz="1000">
              <a:latin typeface="Segoe UI"/>
              <a:cs typeface="Segoe UI"/>
            </a:endParaRPr>
          </a:p>
        </p:txBody>
      </p:sp>
      <p:sp>
        <p:nvSpPr>
          <p:cNvPr id="185" name="object 185"/>
          <p:cNvSpPr txBox="1"/>
          <p:nvPr/>
        </p:nvSpPr>
        <p:spPr>
          <a:xfrm>
            <a:off x="12823134" y="9720985"/>
            <a:ext cx="482269"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197757</a:t>
            </a:r>
            <a:endParaRPr sz="1000">
              <a:latin typeface="Segoe UI"/>
              <a:cs typeface="Segoe UI"/>
            </a:endParaRPr>
          </a:p>
        </p:txBody>
      </p:sp>
      <p:sp>
        <p:nvSpPr>
          <p:cNvPr id="186" name="object 186"/>
          <p:cNvSpPr txBox="1"/>
          <p:nvPr/>
        </p:nvSpPr>
        <p:spPr>
          <a:xfrm>
            <a:off x="13954073" y="9720985"/>
            <a:ext cx="406400"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62884</a:t>
            </a:r>
            <a:endParaRPr sz="1000">
              <a:latin typeface="Segoe UI"/>
              <a:cs typeface="Segoe UI"/>
            </a:endParaRPr>
          </a:p>
        </p:txBody>
      </p:sp>
      <p:sp>
        <p:nvSpPr>
          <p:cNvPr id="187" name="object 187"/>
          <p:cNvSpPr txBox="1"/>
          <p:nvPr/>
        </p:nvSpPr>
        <p:spPr>
          <a:xfrm>
            <a:off x="516514" y="1148478"/>
            <a:ext cx="166712" cy="2238666"/>
          </a:xfrm>
          <a:prstGeom prst="rect">
            <a:avLst/>
          </a:prstGeom>
        </p:spPr>
        <p:txBody>
          <a:bodyPr vert="vert270" wrap="square" lIns="0" tIns="0" rIns="0" bIns="0" rtlCol="0">
            <a:spAutoFit/>
          </a:bodyPr>
          <a:lstStyle/>
          <a:p>
            <a:pPr marL="13156">
              <a:lnSpc>
                <a:spcPts val="1321"/>
              </a:lnSpc>
            </a:pPr>
            <a:r>
              <a:rPr sz="1200" spc="-31" dirty="0">
                <a:solidFill>
                  <a:srgbClr val="252423"/>
                </a:solidFill>
                <a:latin typeface="Trebuchet MS"/>
                <a:cs typeface="Trebuchet MS"/>
              </a:rPr>
              <a:t>Sum</a:t>
            </a:r>
            <a:r>
              <a:rPr sz="1200" spc="-62" dirty="0">
                <a:solidFill>
                  <a:srgbClr val="252423"/>
                </a:solidFill>
                <a:latin typeface="Trebuchet MS"/>
                <a:cs typeface="Trebuchet MS"/>
              </a:rPr>
              <a:t> </a:t>
            </a:r>
            <a:r>
              <a:rPr sz="1200" spc="-98" dirty="0">
                <a:solidFill>
                  <a:srgbClr val="252423"/>
                </a:solidFill>
                <a:latin typeface="Trebuchet MS"/>
                <a:cs typeface="Trebuchet MS"/>
              </a:rPr>
              <a:t>of</a:t>
            </a:r>
            <a:r>
              <a:rPr sz="1200" spc="-57" dirty="0">
                <a:solidFill>
                  <a:srgbClr val="252423"/>
                </a:solidFill>
                <a:latin typeface="Trebuchet MS"/>
                <a:cs typeface="Trebuchet MS"/>
              </a:rPr>
              <a:t> </a:t>
            </a:r>
            <a:r>
              <a:rPr sz="1200" spc="-93" dirty="0">
                <a:solidFill>
                  <a:srgbClr val="252423"/>
                </a:solidFill>
                <a:latin typeface="Trebuchet MS"/>
                <a:cs typeface="Trebuchet MS"/>
              </a:rPr>
              <a:t>Quantity</a:t>
            </a:r>
            <a:r>
              <a:rPr sz="1200" spc="-57" dirty="0">
                <a:solidFill>
                  <a:srgbClr val="252423"/>
                </a:solidFill>
                <a:latin typeface="Trebuchet MS"/>
                <a:cs typeface="Trebuchet MS"/>
              </a:rPr>
              <a:t> </a:t>
            </a:r>
            <a:r>
              <a:rPr sz="1200" spc="-73" dirty="0">
                <a:solidFill>
                  <a:srgbClr val="252423"/>
                </a:solidFill>
                <a:latin typeface="Trebuchet MS"/>
                <a:cs typeface="Trebuchet MS"/>
              </a:rPr>
              <a:t>and</a:t>
            </a:r>
            <a:r>
              <a:rPr sz="1200" spc="-57" dirty="0">
                <a:solidFill>
                  <a:srgbClr val="252423"/>
                </a:solidFill>
                <a:latin typeface="Trebuchet MS"/>
                <a:cs typeface="Trebuchet MS"/>
              </a:rPr>
              <a:t> </a:t>
            </a:r>
            <a:r>
              <a:rPr sz="1200" spc="-109" dirty="0">
                <a:solidFill>
                  <a:srgbClr val="252423"/>
                </a:solidFill>
                <a:latin typeface="Trebuchet MS"/>
                <a:cs typeface="Trebuchet MS"/>
              </a:rPr>
              <a:t>Total</a:t>
            </a:r>
            <a:r>
              <a:rPr sz="1200" spc="-57" dirty="0">
                <a:solidFill>
                  <a:srgbClr val="252423"/>
                </a:solidFill>
                <a:latin typeface="Trebuchet MS"/>
                <a:cs typeface="Trebuchet MS"/>
              </a:rPr>
              <a:t> </a:t>
            </a:r>
            <a:r>
              <a:rPr sz="1200" spc="-88" dirty="0">
                <a:solidFill>
                  <a:srgbClr val="252423"/>
                </a:solidFill>
                <a:latin typeface="Trebuchet MS"/>
                <a:cs typeface="Trebuchet MS"/>
              </a:rPr>
              <a:t>Unit</a:t>
            </a:r>
            <a:r>
              <a:rPr sz="1200" spc="-57" dirty="0">
                <a:solidFill>
                  <a:srgbClr val="252423"/>
                </a:solidFill>
                <a:latin typeface="Trebuchet MS"/>
                <a:cs typeface="Trebuchet MS"/>
              </a:rPr>
              <a:t> </a:t>
            </a:r>
            <a:r>
              <a:rPr sz="1200" spc="-21" dirty="0">
                <a:solidFill>
                  <a:srgbClr val="252423"/>
                </a:solidFill>
                <a:latin typeface="Trebuchet MS"/>
                <a:cs typeface="Trebuchet MS"/>
              </a:rPr>
              <a:t>Cost</a:t>
            </a:r>
            <a:endParaRPr sz="1200">
              <a:latin typeface="Trebuchet MS"/>
              <a:cs typeface="Trebuchet MS"/>
            </a:endParaRPr>
          </a:p>
        </p:txBody>
      </p:sp>
      <p:sp>
        <p:nvSpPr>
          <p:cNvPr id="188" name="object 188"/>
          <p:cNvSpPr txBox="1"/>
          <p:nvPr/>
        </p:nvSpPr>
        <p:spPr>
          <a:xfrm>
            <a:off x="1170007" y="3505992"/>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sp>
        <p:nvSpPr>
          <p:cNvPr id="189" name="object 189"/>
          <p:cNvSpPr txBox="1"/>
          <p:nvPr/>
        </p:nvSpPr>
        <p:spPr>
          <a:xfrm>
            <a:off x="1105992" y="2618749"/>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20K</a:t>
            </a:r>
            <a:endParaRPr sz="900">
              <a:latin typeface="Segoe UI"/>
              <a:cs typeface="Segoe UI"/>
            </a:endParaRPr>
          </a:p>
        </p:txBody>
      </p:sp>
      <p:sp>
        <p:nvSpPr>
          <p:cNvPr id="190" name="object 190"/>
          <p:cNvSpPr txBox="1"/>
          <p:nvPr/>
        </p:nvSpPr>
        <p:spPr>
          <a:xfrm>
            <a:off x="1105992" y="173150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40K</a:t>
            </a:r>
            <a:endParaRPr sz="900">
              <a:latin typeface="Segoe UI"/>
              <a:cs typeface="Segoe UI"/>
            </a:endParaRPr>
          </a:p>
        </p:txBody>
      </p:sp>
      <p:sp>
        <p:nvSpPr>
          <p:cNvPr id="191" name="object 191"/>
          <p:cNvSpPr txBox="1"/>
          <p:nvPr/>
        </p:nvSpPr>
        <p:spPr>
          <a:xfrm>
            <a:off x="1105992" y="844264"/>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60K</a:t>
            </a:r>
            <a:endParaRPr sz="900">
              <a:latin typeface="Segoe UI"/>
              <a:cs typeface="Segoe UI"/>
            </a:endParaRPr>
          </a:p>
        </p:txBody>
      </p:sp>
      <p:sp>
        <p:nvSpPr>
          <p:cNvPr id="192" name="object 192"/>
          <p:cNvSpPr txBox="1"/>
          <p:nvPr/>
        </p:nvSpPr>
        <p:spPr>
          <a:xfrm>
            <a:off x="9183842" y="4675509"/>
            <a:ext cx="820717" cy="197950"/>
          </a:xfrm>
          <a:prstGeom prst="rect">
            <a:avLst/>
          </a:prstGeom>
        </p:spPr>
        <p:txBody>
          <a:bodyPr vert="horz" wrap="square" lIns="0" tIns="13156" rIns="0" bIns="0" rtlCol="0">
            <a:spAutoFit/>
          </a:bodyPr>
          <a:lstStyle/>
          <a:p>
            <a:pPr marL="13156">
              <a:spcBef>
                <a:spcPts val="104"/>
              </a:spcBef>
            </a:pPr>
            <a:r>
              <a:rPr sz="1200" spc="-52" dirty="0">
                <a:solidFill>
                  <a:srgbClr val="252423"/>
                </a:solidFill>
                <a:latin typeface="Trebuchet MS"/>
                <a:cs typeface="Trebuchet MS"/>
              </a:rPr>
              <a:t>Subcategory</a:t>
            </a:r>
            <a:endParaRPr sz="1200">
              <a:latin typeface="Trebuchet MS"/>
              <a:cs typeface="Trebuchet MS"/>
            </a:endParaRPr>
          </a:p>
        </p:txBody>
      </p:sp>
      <p:sp>
        <p:nvSpPr>
          <p:cNvPr id="193" name="object 193"/>
          <p:cNvSpPr txBox="1"/>
          <p:nvPr/>
        </p:nvSpPr>
        <p:spPr>
          <a:xfrm rot="19560000">
            <a:off x="988913" y="3792056"/>
            <a:ext cx="608759"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Movie</a:t>
            </a:r>
            <a:r>
              <a:rPr sz="900" spc="-26" dirty="0">
                <a:solidFill>
                  <a:srgbClr val="605D5C"/>
                </a:solidFill>
                <a:latin typeface="Segoe UI"/>
                <a:cs typeface="Segoe UI"/>
              </a:rPr>
              <a:t> </a:t>
            </a:r>
            <a:r>
              <a:rPr sz="1400" spc="-38" baseline="3086" dirty="0">
                <a:solidFill>
                  <a:srgbClr val="605D5C"/>
                </a:solidFill>
                <a:latin typeface="Segoe UI"/>
                <a:cs typeface="Segoe UI"/>
              </a:rPr>
              <a:t>DVD</a:t>
            </a:r>
            <a:endParaRPr sz="1400" baseline="3086">
              <a:latin typeface="Segoe UI"/>
              <a:cs typeface="Segoe UI"/>
            </a:endParaRPr>
          </a:p>
        </p:txBody>
      </p:sp>
      <p:sp>
        <p:nvSpPr>
          <p:cNvPr id="194" name="object 194"/>
          <p:cNvSpPr txBox="1"/>
          <p:nvPr/>
        </p:nvSpPr>
        <p:spPr>
          <a:xfrm rot="19560000">
            <a:off x="1571537" y="3760671"/>
            <a:ext cx="50180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Desktops</a:t>
            </a:r>
            <a:endParaRPr sz="900">
              <a:latin typeface="Segoe UI"/>
              <a:cs typeface="Segoe UI"/>
            </a:endParaRPr>
          </a:p>
        </p:txBody>
      </p:sp>
      <p:sp>
        <p:nvSpPr>
          <p:cNvPr id="195" name="object 195"/>
          <p:cNvSpPr txBox="1"/>
          <p:nvPr/>
        </p:nvSpPr>
        <p:spPr>
          <a:xfrm rot="19560000">
            <a:off x="1404249" y="3969174"/>
            <a:ext cx="121709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Bluetooth</a:t>
            </a:r>
            <a:r>
              <a:rPr sz="900" spc="-26" dirty="0">
                <a:solidFill>
                  <a:srgbClr val="605D5C"/>
                </a:solidFill>
                <a:latin typeface="Segoe UI"/>
                <a:cs typeface="Segoe UI"/>
              </a:rPr>
              <a:t> </a:t>
            </a:r>
            <a:r>
              <a:rPr sz="1400" spc="-16" baseline="3086" dirty="0">
                <a:solidFill>
                  <a:srgbClr val="605D5C"/>
                </a:solidFill>
                <a:latin typeface="Segoe UI"/>
                <a:cs typeface="Segoe UI"/>
              </a:rPr>
              <a:t>Headphones</a:t>
            </a:r>
            <a:endParaRPr sz="1400" baseline="3086">
              <a:latin typeface="Segoe UI"/>
              <a:cs typeface="Segoe UI"/>
            </a:endParaRPr>
          </a:p>
        </p:txBody>
      </p:sp>
      <p:sp>
        <p:nvSpPr>
          <p:cNvPr id="196" name="object 196"/>
          <p:cNvSpPr txBox="1"/>
          <p:nvPr/>
        </p:nvSpPr>
        <p:spPr>
          <a:xfrm rot="19560000">
            <a:off x="2146735" y="3887131"/>
            <a:ext cx="93451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Download</a:t>
            </a:r>
            <a:r>
              <a:rPr sz="900" spc="-26" dirty="0">
                <a:solidFill>
                  <a:srgbClr val="605D5C"/>
                </a:solidFill>
                <a:latin typeface="Segoe UI"/>
                <a:cs typeface="Segoe UI"/>
              </a:rPr>
              <a:t> </a:t>
            </a:r>
            <a:r>
              <a:rPr sz="1400" spc="-16" baseline="6172" dirty="0">
                <a:solidFill>
                  <a:srgbClr val="605D5C"/>
                </a:solidFill>
                <a:latin typeface="Segoe UI"/>
                <a:cs typeface="Segoe UI"/>
              </a:rPr>
              <a:t>Games</a:t>
            </a:r>
            <a:endParaRPr sz="1400" baseline="6172">
              <a:latin typeface="Segoe UI"/>
              <a:cs typeface="Segoe UI"/>
            </a:endParaRPr>
          </a:p>
        </p:txBody>
      </p:sp>
      <p:sp>
        <p:nvSpPr>
          <p:cNvPr id="197" name="object 197"/>
          <p:cNvSpPr txBox="1"/>
          <p:nvPr/>
        </p:nvSpPr>
        <p:spPr>
          <a:xfrm rot="19560000">
            <a:off x="2821537" y="3826491"/>
            <a:ext cx="72625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Boxed</a:t>
            </a:r>
            <a:r>
              <a:rPr sz="900" spc="-26" dirty="0">
                <a:solidFill>
                  <a:srgbClr val="605D5C"/>
                </a:solidFill>
                <a:latin typeface="Segoe UI"/>
                <a:cs typeface="Segoe UI"/>
              </a:rPr>
              <a:t> </a:t>
            </a:r>
            <a:r>
              <a:rPr sz="1400" spc="-16" baseline="3086" dirty="0">
                <a:solidFill>
                  <a:srgbClr val="605D5C"/>
                </a:solidFill>
                <a:latin typeface="Segoe UI"/>
                <a:cs typeface="Segoe UI"/>
              </a:rPr>
              <a:t>Games</a:t>
            </a:r>
            <a:endParaRPr sz="1400" baseline="3086">
              <a:latin typeface="Segoe UI"/>
              <a:cs typeface="Segoe UI"/>
            </a:endParaRPr>
          </a:p>
        </p:txBody>
      </p:sp>
      <p:sp>
        <p:nvSpPr>
          <p:cNvPr id="198" name="object 198"/>
          <p:cNvSpPr txBox="1"/>
          <p:nvPr/>
        </p:nvSpPr>
        <p:spPr>
          <a:xfrm rot="19560000">
            <a:off x="2950207" y="3940202"/>
            <a:ext cx="1117331" cy="117790"/>
          </a:xfrm>
          <a:prstGeom prst="rect">
            <a:avLst/>
          </a:prstGeom>
        </p:spPr>
        <p:txBody>
          <a:bodyPr vert="horz" wrap="square" lIns="0" tIns="0" rIns="0" bIns="0" rtlCol="0">
            <a:spAutoFit/>
          </a:bodyPr>
          <a:lstStyle/>
          <a:p>
            <a:pPr>
              <a:lnSpc>
                <a:spcPts val="932"/>
              </a:lnSpc>
            </a:pPr>
            <a:r>
              <a:rPr sz="900" spc="-26" dirty="0">
                <a:solidFill>
                  <a:srgbClr val="605D5C"/>
                </a:solidFill>
                <a:latin typeface="Segoe UI"/>
                <a:cs typeface="Segoe UI"/>
              </a:rPr>
              <a:t>Touch</a:t>
            </a:r>
            <a:r>
              <a:rPr sz="900" spc="-41" dirty="0">
                <a:solidFill>
                  <a:srgbClr val="605D5C"/>
                </a:solidFill>
                <a:latin typeface="Segoe UI"/>
                <a:cs typeface="Segoe UI"/>
              </a:rPr>
              <a:t> </a:t>
            </a:r>
            <a:r>
              <a:rPr sz="1400" baseline="3086" dirty="0">
                <a:solidFill>
                  <a:srgbClr val="605D5C"/>
                </a:solidFill>
                <a:latin typeface="Segoe UI"/>
                <a:cs typeface="Segoe UI"/>
              </a:rPr>
              <a:t>Screen</a:t>
            </a:r>
            <a:r>
              <a:rPr sz="1400" spc="-78" baseline="3086" dirty="0">
                <a:solidFill>
                  <a:srgbClr val="605D5C"/>
                </a:solidFill>
                <a:latin typeface="Segoe UI"/>
                <a:cs typeface="Segoe UI"/>
              </a:rPr>
              <a:t> </a:t>
            </a:r>
            <a:r>
              <a:rPr sz="1400" spc="-16" baseline="6172" dirty="0">
                <a:solidFill>
                  <a:srgbClr val="605D5C"/>
                </a:solidFill>
                <a:latin typeface="Segoe UI"/>
                <a:cs typeface="Segoe UI"/>
              </a:rPr>
              <a:t>Phones</a:t>
            </a:r>
            <a:endParaRPr sz="1400" baseline="6172">
              <a:latin typeface="Segoe UI"/>
              <a:cs typeface="Segoe UI"/>
            </a:endParaRPr>
          </a:p>
        </p:txBody>
      </p:sp>
      <p:sp>
        <p:nvSpPr>
          <p:cNvPr id="199" name="object 199"/>
          <p:cNvSpPr txBox="1"/>
          <p:nvPr/>
        </p:nvSpPr>
        <p:spPr>
          <a:xfrm rot="19560000">
            <a:off x="3388242" y="3955167"/>
            <a:ext cx="1169168"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Smart</a:t>
            </a:r>
            <a:r>
              <a:rPr sz="900" spc="-41" dirty="0">
                <a:solidFill>
                  <a:srgbClr val="605D5C"/>
                </a:solidFill>
                <a:latin typeface="Segoe UI"/>
                <a:cs typeface="Segoe UI"/>
              </a:rPr>
              <a:t> </a:t>
            </a:r>
            <a:r>
              <a:rPr sz="1400" baseline="3086" dirty="0">
                <a:solidFill>
                  <a:srgbClr val="605D5C"/>
                </a:solidFill>
                <a:latin typeface="Segoe UI"/>
                <a:cs typeface="Segoe UI"/>
              </a:rPr>
              <a:t>phones</a:t>
            </a:r>
            <a:r>
              <a:rPr sz="1400" spc="-54" baseline="3086" dirty="0">
                <a:solidFill>
                  <a:srgbClr val="605D5C"/>
                </a:solidFill>
                <a:latin typeface="Segoe UI"/>
                <a:cs typeface="Segoe UI"/>
              </a:rPr>
              <a:t> </a:t>
            </a:r>
            <a:r>
              <a:rPr sz="1400" baseline="6172" dirty="0">
                <a:solidFill>
                  <a:srgbClr val="605D5C"/>
                </a:solidFill>
                <a:latin typeface="Segoe UI"/>
                <a:cs typeface="Segoe UI"/>
              </a:rPr>
              <a:t>&amp;</a:t>
            </a:r>
            <a:r>
              <a:rPr sz="1400" spc="-62" baseline="6172" dirty="0">
                <a:solidFill>
                  <a:srgbClr val="605D5C"/>
                </a:solidFill>
                <a:latin typeface="Segoe UI"/>
                <a:cs typeface="Segoe UI"/>
              </a:rPr>
              <a:t> </a:t>
            </a:r>
            <a:r>
              <a:rPr sz="1400" spc="-31" baseline="6172" dirty="0">
                <a:solidFill>
                  <a:srgbClr val="605D5C"/>
                </a:solidFill>
                <a:latin typeface="Segoe UI"/>
                <a:cs typeface="Segoe UI"/>
              </a:rPr>
              <a:t>PD</a:t>
            </a:r>
            <a:r>
              <a:rPr sz="1400" spc="-31" baseline="9259" dirty="0">
                <a:solidFill>
                  <a:srgbClr val="605D5C"/>
                </a:solidFill>
                <a:latin typeface="Segoe UI"/>
                <a:cs typeface="Segoe UI"/>
              </a:rPr>
              <a:t>As</a:t>
            </a:r>
            <a:endParaRPr sz="1400" baseline="9259">
              <a:latin typeface="Segoe UI"/>
              <a:cs typeface="Segoe UI"/>
            </a:endParaRPr>
          </a:p>
        </p:txBody>
      </p:sp>
      <p:sp>
        <p:nvSpPr>
          <p:cNvPr id="200" name="object 200"/>
          <p:cNvSpPr txBox="1"/>
          <p:nvPr/>
        </p:nvSpPr>
        <p:spPr>
          <a:xfrm rot="19560000">
            <a:off x="4238993" y="3838517"/>
            <a:ext cx="767286"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Recording</a:t>
            </a:r>
            <a:r>
              <a:rPr sz="900" spc="16" dirty="0">
                <a:solidFill>
                  <a:srgbClr val="605D5C"/>
                </a:solidFill>
                <a:latin typeface="Segoe UI"/>
                <a:cs typeface="Segoe UI"/>
              </a:rPr>
              <a:t> </a:t>
            </a:r>
            <a:r>
              <a:rPr sz="1400" spc="-38" baseline="3086" dirty="0">
                <a:solidFill>
                  <a:srgbClr val="605D5C"/>
                </a:solidFill>
                <a:latin typeface="Segoe UI"/>
                <a:cs typeface="Segoe UI"/>
              </a:rPr>
              <a:t>P</a:t>
            </a:r>
            <a:r>
              <a:rPr sz="1400" spc="-38" baseline="6172" dirty="0">
                <a:solidFill>
                  <a:srgbClr val="605D5C"/>
                </a:solidFill>
                <a:latin typeface="Segoe UI"/>
                <a:cs typeface="Segoe UI"/>
              </a:rPr>
              <a:t>en</a:t>
            </a:r>
            <a:endParaRPr sz="1400" baseline="6172">
              <a:latin typeface="Segoe UI"/>
              <a:cs typeface="Segoe UI"/>
            </a:endParaRPr>
          </a:p>
        </p:txBody>
      </p:sp>
      <p:sp>
        <p:nvSpPr>
          <p:cNvPr id="201" name="object 201"/>
          <p:cNvSpPr txBox="1"/>
          <p:nvPr/>
        </p:nvSpPr>
        <p:spPr>
          <a:xfrm rot="19560000">
            <a:off x="4903462" y="3781004"/>
            <a:ext cx="571279"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Televisions</a:t>
            </a:r>
            <a:endParaRPr sz="900">
              <a:latin typeface="Segoe UI"/>
              <a:cs typeface="Segoe UI"/>
            </a:endParaRPr>
          </a:p>
        </p:txBody>
      </p:sp>
      <p:sp>
        <p:nvSpPr>
          <p:cNvPr id="202" name="object 202"/>
          <p:cNvSpPr txBox="1"/>
          <p:nvPr/>
        </p:nvSpPr>
        <p:spPr>
          <a:xfrm rot="19560000">
            <a:off x="4804007" y="3967705"/>
            <a:ext cx="1212494"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Home</a:t>
            </a:r>
            <a:r>
              <a:rPr sz="900" spc="-47" dirty="0">
                <a:solidFill>
                  <a:srgbClr val="605D5C"/>
                </a:solidFill>
                <a:latin typeface="Segoe UI"/>
                <a:cs typeface="Segoe UI"/>
              </a:rPr>
              <a:t> </a:t>
            </a:r>
            <a:r>
              <a:rPr sz="1400" baseline="3086" dirty="0">
                <a:solidFill>
                  <a:srgbClr val="605D5C"/>
                </a:solidFill>
                <a:latin typeface="Segoe UI"/>
                <a:cs typeface="Segoe UI"/>
              </a:rPr>
              <a:t>&amp;</a:t>
            </a:r>
            <a:r>
              <a:rPr sz="1400" spc="-69" baseline="3086" dirty="0">
                <a:solidFill>
                  <a:srgbClr val="605D5C"/>
                </a:solidFill>
                <a:latin typeface="Segoe UI"/>
                <a:cs typeface="Segoe UI"/>
              </a:rPr>
              <a:t> </a:t>
            </a:r>
            <a:r>
              <a:rPr sz="1400" baseline="3086" dirty="0">
                <a:solidFill>
                  <a:srgbClr val="605D5C"/>
                </a:solidFill>
                <a:latin typeface="Segoe UI"/>
                <a:cs typeface="Segoe UI"/>
              </a:rPr>
              <a:t>Office</a:t>
            </a:r>
            <a:r>
              <a:rPr sz="1400" spc="-62" baseline="3086" dirty="0">
                <a:solidFill>
                  <a:srgbClr val="605D5C"/>
                </a:solidFill>
                <a:latin typeface="Segoe UI"/>
                <a:cs typeface="Segoe UI"/>
              </a:rPr>
              <a:t> </a:t>
            </a:r>
            <a:r>
              <a:rPr sz="1400" spc="-16" baseline="6172" dirty="0">
                <a:solidFill>
                  <a:srgbClr val="605D5C"/>
                </a:solidFill>
                <a:latin typeface="Segoe UI"/>
                <a:cs typeface="Segoe UI"/>
              </a:rPr>
              <a:t>Phones</a:t>
            </a:r>
            <a:endParaRPr sz="1400" baseline="6172">
              <a:latin typeface="Segoe UI"/>
              <a:cs typeface="Segoe UI"/>
            </a:endParaRPr>
          </a:p>
        </p:txBody>
      </p:sp>
      <p:sp>
        <p:nvSpPr>
          <p:cNvPr id="203" name="object 203"/>
          <p:cNvSpPr txBox="1"/>
          <p:nvPr/>
        </p:nvSpPr>
        <p:spPr>
          <a:xfrm rot="19560000">
            <a:off x="5250825" y="3979832"/>
            <a:ext cx="125452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Cell</a:t>
            </a:r>
            <a:r>
              <a:rPr sz="900" spc="-41" dirty="0">
                <a:solidFill>
                  <a:srgbClr val="605D5C"/>
                </a:solidFill>
                <a:latin typeface="Segoe UI"/>
                <a:cs typeface="Segoe UI"/>
              </a:rPr>
              <a:t> </a:t>
            </a:r>
            <a:r>
              <a:rPr sz="1400" baseline="3086" dirty="0">
                <a:solidFill>
                  <a:srgbClr val="605D5C"/>
                </a:solidFill>
                <a:latin typeface="Segoe UI"/>
                <a:cs typeface="Segoe UI"/>
              </a:rPr>
              <a:t>phones</a:t>
            </a:r>
            <a:r>
              <a:rPr sz="1400" spc="-62" baseline="3086" dirty="0">
                <a:solidFill>
                  <a:srgbClr val="605D5C"/>
                </a:solidFill>
                <a:latin typeface="Segoe UI"/>
                <a:cs typeface="Segoe UI"/>
              </a:rPr>
              <a:t> </a:t>
            </a:r>
            <a:r>
              <a:rPr sz="1400" spc="-16" baseline="6172" dirty="0">
                <a:solidFill>
                  <a:srgbClr val="605D5C"/>
                </a:solidFill>
                <a:latin typeface="Segoe UI"/>
                <a:cs typeface="Segoe UI"/>
              </a:rPr>
              <a:t>Accessories</a:t>
            </a:r>
            <a:endParaRPr sz="1400" baseline="6172">
              <a:latin typeface="Segoe UI"/>
              <a:cs typeface="Segoe UI"/>
            </a:endParaRPr>
          </a:p>
        </p:txBody>
      </p:sp>
      <p:sp>
        <p:nvSpPr>
          <p:cNvPr id="204" name="object 204"/>
          <p:cNvSpPr txBox="1"/>
          <p:nvPr/>
        </p:nvSpPr>
        <p:spPr>
          <a:xfrm rot="19560000">
            <a:off x="6482885" y="3740895"/>
            <a:ext cx="435441"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Laptops</a:t>
            </a:r>
            <a:endParaRPr sz="900">
              <a:latin typeface="Segoe UI"/>
              <a:cs typeface="Segoe UI"/>
            </a:endParaRPr>
          </a:p>
        </p:txBody>
      </p:sp>
      <p:sp>
        <p:nvSpPr>
          <p:cNvPr id="205" name="object 205"/>
          <p:cNvSpPr txBox="1"/>
          <p:nvPr/>
        </p:nvSpPr>
        <p:spPr>
          <a:xfrm rot="19560000">
            <a:off x="6365622" y="3933749"/>
            <a:ext cx="109503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Projectors</a:t>
            </a:r>
            <a:r>
              <a:rPr sz="900" spc="-31" dirty="0">
                <a:solidFill>
                  <a:srgbClr val="605D5C"/>
                </a:solidFill>
                <a:latin typeface="Segoe UI"/>
                <a:cs typeface="Segoe UI"/>
              </a:rPr>
              <a:t> </a:t>
            </a:r>
            <a:r>
              <a:rPr sz="1400" baseline="3086" dirty="0">
                <a:solidFill>
                  <a:srgbClr val="605D5C"/>
                </a:solidFill>
                <a:latin typeface="Segoe UI"/>
                <a:cs typeface="Segoe UI"/>
              </a:rPr>
              <a:t>&amp;</a:t>
            </a:r>
            <a:r>
              <a:rPr sz="1400" spc="-46" baseline="3086" dirty="0">
                <a:solidFill>
                  <a:srgbClr val="605D5C"/>
                </a:solidFill>
                <a:latin typeface="Segoe UI"/>
                <a:cs typeface="Segoe UI"/>
              </a:rPr>
              <a:t> </a:t>
            </a:r>
            <a:r>
              <a:rPr sz="1400" spc="-16" baseline="6172" dirty="0">
                <a:solidFill>
                  <a:srgbClr val="605D5C"/>
                </a:solidFill>
                <a:latin typeface="Segoe UI"/>
                <a:cs typeface="Segoe UI"/>
              </a:rPr>
              <a:t>Screens</a:t>
            </a:r>
            <a:endParaRPr sz="1400" baseline="6172">
              <a:latin typeface="Segoe UI"/>
              <a:cs typeface="Segoe UI"/>
            </a:endParaRPr>
          </a:p>
        </p:txBody>
      </p:sp>
      <p:sp>
        <p:nvSpPr>
          <p:cNvPr id="206" name="object 206"/>
          <p:cNvSpPr txBox="1"/>
          <p:nvPr/>
        </p:nvSpPr>
        <p:spPr>
          <a:xfrm rot="19560000">
            <a:off x="7273627" y="3798659"/>
            <a:ext cx="630775"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Microwaves</a:t>
            </a:r>
            <a:endParaRPr sz="900">
              <a:latin typeface="Segoe UI"/>
              <a:cs typeface="Segoe UI"/>
            </a:endParaRPr>
          </a:p>
        </p:txBody>
      </p:sp>
      <p:sp>
        <p:nvSpPr>
          <p:cNvPr id="207" name="object 207"/>
          <p:cNvSpPr txBox="1"/>
          <p:nvPr/>
        </p:nvSpPr>
        <p:spPr>
          <a:xfrm rot="19560000">
            <a:off x="7223079" y="3969582"/>
            <a:ext cx="1219060"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Computers</a:t>
            </a:r>
            <a:r>
              <a:rPr sz="900" spc="21" dirty="0">
                <a:solidFill>
                  <a:srgbClr val="605D5C"/>
                </a:solidFill>
                <a:latin typeface="Segoe UI"/>
                <a:cs typeface="Segoe UI"/>
              </a:rPr>
              <a:t> </a:t>
            </a:r>
            <a:r>
              <a:rPr sz="1400" spc="-16" baseline="6172" dirty="0">
                <a:solidFill>
                  <a:srgbClr val="605D5C"/>
                </a:solidFill>
                <a:latin typeface="Segoe UI"/>
                <a:cs typeface="Segoe UI"/>
              </a:rPr>
              <a:t>Accessories</a:t>
            </a:r>
            <a:endParaRPr sz="1400" baseline="6172">
              <a:latin typeface="Segoe UI"/>
              <a:cs typeface="Segoe UI"/>
            </a:endParaRPr>
          </a:p>
        </p:txBody>
      </p:sp>
      <p:sp>
        <p:nvSpPr>
          <p:cNvPr id="208" name="object 208"/>
          <p:cNvSpPr txBox="1"/>
          <p:nvPr/>
        </p:nvSpPr>
        <p:spPr>
          <a:xfrm rot="19560000">
            <a:off x="7670745" y="3981474"/>
            <a:ext cx="1259776"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Printers,</a:t>
            </a:r>
            <a:r>
              <a:rPr sz="900" spc="-52" dirty="0">
                <a:solidFill>
                  <a:srgbClr val="605D5C"/>
                </a:solidFill>
                <a:latin typeface="Segoe UI"/>
                <a:cs typeface="Segoe UI"/>
              </a:rPr>
              <a:t> </a:t>
            </a:r>
            <a:r>
              <a:rPr sz="1400" baseline="3086" dirty="0">
                <a:solidFill>
                  <a:srgbClr val="605D5C"/>
                </a:solidFill>
                <a:latin typeface="Segoe UI"/>
                <a:cs typeface="Segoe UI"/>
              </a:rPr>
              <a:t>Scanners</a:t>
            </a:r>
            <a:r>
              <a:rPr sz="1400" spc="-78" baseline="3086" dirty="0">
                <a:solidFill>
                  <a:srgbClr val="605D5C"/>
                </a:solidFill>
                <a:latin typeface="Segoe UI"/>
                <a:cs typeface="Segoe UI"/>
              </a:rPr>
              <a:t> </a:t>
            </a:r>
            <a:r>
              <a:rPr sz="1400" baseline="9259" dirty="0">
                <a:solidFill>
                  <a:srgbClr val="605D5C"/>
                </a:solidFill>
                <a:latin typeface="Segoe UI"/>
                <a:cs typeface="Segoe UI"/>
              </a:rPr>
              <a:t>&amp;</a:t>
            </a:r>
            <a:r>
              <a:rPr sz="1400" spc="-78" baseline="9259" dirty="0">
                <a:solidFill>
                  <a:srgbClr val="605D5C"/>
                </a:solidFill>
                <a:latin typeface="Segoe UI"/>
                <a:cs typeface="Segoe UI"/>
              </a:rPr>
              <a:t> </a:t>
            </a:r>
            <a:r>
              <a:rPr sz="1400" spc="-38" baseline="9259" dirty="0">
                <a:solidFill>
                  <a:srgbClr val="605D5C"/>
                </a:solidFill>
                <a:latin typeface="Segoe UI"/>
                <a:cs typeface="Segoe UI"/>
              </a:rPr>
              <a:t>Fax</a:t>
            </a:r>
            <a:endParaRPr sz="1400" baseline="9259">
              <a:latin typeface="Segoe UI"/>
              <a:cs typeface="Segoe UI"/>
            </a:endParaRPr>
          </a:p>
        </p:txBody>
      </p:sp>
      <p:sp>
        <p:nvSpPr>
          <p:cNvPr id="209" name="object 209"/>
          <p:cNvSpPr txBox="1"/>
          <p:nvPr/>
        </p:nvSpPr>
        <p:spPr>
          <a:xfrm rot="19560000">
            <a:off x="8856785" y="3757464"/>
            <a:ext cx="49155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Monitors</a:t>
            </a:r>
            <a:endParaRPr sz="900">
              <a:latin typeface="Segoe UI"/>
              <a:cs typeface="Segoe UI"/>
            </a:endParaRPr>
          </a:p>
        </p:txBody>
      </p:sp>
      <p:sp>
        <p:nvSpPr>
          <p:cNvPr id="210" name="object 210"/>
          <p:cNvSpPr txBox="1"/>
          <p:nvPr/>
        </p:nvSpPr>
        <p:spPr>
          <a:xfrm rot="19560000">
            <a:off x="9099502" y="3835215"/>
            <a:ext cx="756208"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Water</a:t>
            </a:r>
            <a:r>
              <a:rPr sz="900" spc="-57" dirty="0">
                <a:solidFill>
                  <a:srgbClr val="605D5C"/>
                </a:solidFill>
                <a:latin typeface="Segoe UI"/>
                <a:cs typeface="Segoe UI"/>
              </a:rPr>
              <a:t> </a:t>
            </a:r>
            <a:r>
              <a:rPr sz="1400" spc="-16" baseline="3086" dirty="0">
                <a:solidFill>
                  <a:srgbClr val="605D5C"/>
                </a:solidFill>
                <a:latin typeface="Segoe UI"/>
                <a:cs typeface="Segoe UI"/>
              </a:rPr>
              <a:t>Heaters</a:t>
            </a:r>
            <a:endParaRPr sz="1400" baseline="3086">
              <a:latin typeface="Segoe UI"/>
              <a:cs typeface="Segoe UI"/>
            </a:endParaRPr>
          </a:p>
        </p:txBody>
      </p:sp>
      <p:sp>
        <p:nvSpPr>
          <p:cNvPr id="211" name="object 211"/>
          <p:cNvSpPr txBox="1"/>
          <p:nvPr/>
        </p:nvSpPr>
        <p:spPr>
          <a:xfrm rot="19560000">
            <a:off x="8862796" y="4065177"/>
            <a:ext cx="1549668"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Cameras</a:t>
            </a:r>
            <a:r>
              <a:rPr sz="900" spc="-26" dirty="0">
                <a:solidFill>
                  <a:srgbClr val="605D5C"/>
                </a:solidFill>
                <a:latin typeface="Segoe UI"/>
                <a:cs typeface="Segoe UI"/>
              </a:rPr>
              <a:t> </a:t>
            </a:r>
            <a:r>
              <a:rPr sz="1400" baseline="3086" dirty="0">
                <a:solidFill>
                  <a:srgbClr val="605D5C"/>
                </a:solidFill>
                <a:latin typeface="Segoe UI"/>
                <a:cs typeface="Segoe UI"/>
              </a:rPr>
              <a:t>&amp;</a:t>
            </a:r>
            <a:r>
              <a:rPr sz="1400" spc="-31" baseline="3086" dirty="0">
                <a:solidFill>
                  <a:srgbClr val="605D5C"/>
                </a:solidFill>
                <a:latin typeface="Segoe UI"/>
                <a:cs typeface="Segoe UI"/>
              </a:rPr>
              <a:t> </a:t>
            </a:r>
            <a:r>
              <a:rPr sz="1400" spc="-16" baseline="6172" dirty="0">
                <a:solidFill>
                  <a:srgbClr val="605D5C"/>
                </a:solidFill>
                <a:latin typeface="Segoe UI"/>
                <a:cs typeface="Segoe UI"/>
              </a:rPr>
              <a:t>Camcorders</a:t>
            </a:r>
            <a:r>
              <a:rPr sz="1400" spc="-31" baseline="6172" dirty="0">
                <a:solidFill>
                  <a:srgbClr val="605D5C"/>
                </a:solidFill>
                <a:latin typeface="Segoe UI"/>
                <a:cs typeface="Segoe UI"/>
              </a:rPr>
              <a:t> </a:t>
            </a:r>
            <a:r>
              <a:rPr sz="1400" spc="-31" baseline="9259" dirty="0">
                <a:solidFill>
                  <a:srgbClr val="605D5C"/>
                </a:solidFill>
                <a:latin typeface="Segoe UI"/>
                <a:cs typeface="Segoe UI"/>
              </a:rPr>
              <a:t>Acc…</a:t>
            </a:r>
            <a:endParaRPr sz="1400" baseline="9259">
              <a:latin typeface="Segoe UI"/>
              <a:cs typeface="Segoe UI"/>
            </a:endParaRPr>
          </a:p>
        </p:txBody>
      </p:sp>
      <p:sp>
        <p:nvSpPr>
          <p:cNvPr id="212" name="object 212"/>
          <p:cNvSpPr txBox="1"/>
          <p:nvPr/>
        </p:nvSpPr>
        <p:spPr>
          <a:xfrm rot="19560000">
            <a:off x="10175698" y="3801253"/>
            <a:ext cx="639848"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Camcorders</a:t>
            </a:r>
            <a:endParaRPr sz="900">
              <a:latin typeface="Segoe UI"/>
              <a:cs typeface="Segoe UI"/>
            </a:endParaRPr>
          </a:p>
        </p:txBody>
      </p:sp>
      <p:sp>
        <p:nvSpPr>
          <p:cNvPr id="213" name="object 213"/>
          <p:cNvSpPr txBox="1"/>
          <p:nvPr/>
        </p:nvSpPr>
        <p:spPr>
          <a:xfrm rot="19560000">
            <a:off x="10281987" y="3922218"/>
            <a:ext cx="105503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Digital</a:t>
            </a:r>
            <a:r>
              <a:rPr sz="900" spc="-16" dirty="0">
                <a:solidFill>
                  <a:srgbClr val="605D5C"/>
                </a:solidFill>
                <a:latin typeface="Segoe UI"/>
                <a:cs typeface="Segoe UI"/>
              </a:rPr>
              <a:t> </a:t>
            </a:r>
            <a:r>
              <a:rPr sz="1400" baseline="3086" dirty="0">
                <a:solidFill>
                  <a:srgbClr val="605D5C"/>
                </a:solidFill>
                <a:latin typeface="Segoe UI"/>
                <a:cs typeface="Segoe UI"/>
              </a:rPr>
              <a:t>SLR</a:t>
            </a:r>
            <a:r>
              <a:rPr sz="1400" spc="-16" baseline="3086" dirty="0">
                <a:solidFill>
                  <a:srgbClr val="605D5C"/>
                </a:solidFill>
                <a:latin typeface="Segoe UI"/>
                <a:cs typeface="Segoe UI"/>
              </a:rPr>
              <a:t> </a:t>
            </a:r>
            <a:r>
              <a:rPr sz="1400" spc="-16" baseline="6172" dirty="0">
                <a:solidFill>
                  <a:srgbClr val="605D5C"/>
                </a:solidFill>
                <a:latin typeface="Segoe UI"/>
                <a:cs typeface="Segoe UI"/>
              </a:rPr>
              <a:t>Cameras</a:t>
            </a:r>
            <a:endParaRPr sz="1400" baseline="6172">
              <a:latin typeface="Segoe UI"/>
              <a:cs typeface="Segoe UI"/>
            </a:endParaRPr>
          </a:p>
        </p:txBody>
      </p:sp>
      <p:sp>
        <p:nvSpPr>
          <p:cNvPr id="214" name="object 214"/>
          <p:cNvSpPr txBox="1"/>
          <p:nvPr/>
        </p:nvSpPr>
        <p:spPr>
          <a:xfrm rot="19560000">
            <a:off x="10967944" y="3858136"/>
            <a:ext cx="834487"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Digital </a:t>
            </a:r>
            <a:r>
              <a:rPr sz="1400" spc="-16" baseline="3086" dirty="0">
                <a:solidFill>
                  <a:srgbClr val="605D5C"/>
                </a:solidFill>
                <a:latin typeface="Segoe UI"/>
                <a:cs typeface="Segoe UI"/>
              </a:rPr>
              <a:t>Cameras</a:t>
            </a:r>
            <a:endParaRPr sz="1400" baseline="3086">
              <a:latin typeface="Segoe UI"/>
              <a:cs typeface="Segoe UI"/>
            </a:endParaRPr>
          </a:p>
        </p:txBody>
      </p:sp>
      <p:sp>
        <p:nvSpPr>
          <p:cNvPr id="215" name="object 215"/>
          <p:cNvSpPr txBox="1"/>
          <p:nvPr/>
        </p:nvSpPr>
        <p:spPr>
          <a:xfrm rot="19560000">
            <a:off x="11681278" y="3785045"/>
            <a:ext cx="584837"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MP4&amp;MP3</a:t>
            </a:r>
            <a:endParaRPr sz="900">
              <a:latin typeface="Segoe UI"/>
              <a:cs typeface="Segoe UI"/>
            </a:endParaRPr>
          </a:p>
        </p:txBody>
      </p:sp>
      <p:sp>
        <p:nvSpPr>
          <p:cNvPr id="216" name="object 216"/>
          <p:cNvSpPr txBox="1"/>
          <p:nvPr/>
        </p:nvSpPr>
        <p:spPr>
          <a:xfrm rot="19560000">
            <a:off x="12116323" y="3801047"/>
            <a:ext cx="639200"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VCD</a:t>
            </a:r>
            <a:r>
              <a:rPr sz="900" spc="-41" dirty="0">
                <a:solidFill>
                  <a:srgbClr val="605D5C"/>
                </a:solidFill>
                <a:latin typeface="Segoe UI"/>
                <a:cs typeface="Segoe UI"/>
              </a:rPr>
              <a:t> </a:t>
            </a:r>
            <a:r>
              <a:rPr sz="1400" baseline="3086" dirty="0">
                <a:solidFill>
                  <a:srgbClr val="605D5C"/>
                </a:solidFill>
                <a:latin typeface="Segoe UI"/>
                <a:cs typeface="Segoe UI"/>
              </a:rPr>
              <a:t>&amp;</a:t>
            </a:r>
            <a:r>
              <a:rPr sz="1400" spc="-62" baseline="3086" dirty="0">
                <a:solidFill>
                  <a:srgbClr val="605D5C"/>
                </a:solidFill>
                <a:latin typeface="Segoe UI"/>
                <a:cs typeface="Segoe UI"/>
              </a:rPr>
              <a:t> </a:t>
            </a:r>
            <a:r>
              <a:rPr sz="1400" spc="-38" baseline="3086" dirty="0">
                <a:solidFill>
                  <a:srgbClr val="605D5C"/>
                </a:solidFill>
                <a:latin typeface="Segoe UI"/>
                <a:cs typeface="Segoe UI"/>
              </a:rPr>
              <a:t>DVD</a:t>
            </a:r>
            <a:endParaRPr sz="1400" baseline="3086">
              <a:latin typeface="Segoe UI"/>
              <a:cs typeface="Segoe UI"/>
            </a:endParaRPr>
          </a:p>
        </p:txBody>
      </p:sp>
      <p:sp>
        <p:nvSpPr>
          <p:cNvPr id="217" name="object 217"/>
          <p:cNvSpPr txBox="1"/>
          <p:nvPr/>
        </p:nvSpPr>
        <p:spPr>
          <a:xfrm rot="19560000">
            <a:off x="12559091" y="3814598"/>
            <a:ext cx="68528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Refrigerators</a:t>
            </a:r>
            <a:endParaRPr sz="900">
              <a:latin typeface="Segoe UI"/>
              <a:cs typeface="Segoe UI"/>
            </a:endParaRPr>
          </a:p>
        </p:txBody>
      </p:sp>
      <p:sp>
        <p:nvSpPr>
          <p:cNvPr id="218" name="object 218"/>
          <p:cNvSpPr txBox="1"/>
          <p:nvPr/>
        </p:nvSpPr>
        <p:spPr>
          <a:xfrm rot="19560000">
            <a:off x="12864212" y="3872095"/>
            <a:ext cx="882838"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Coffee</a:t>
            </a:r>
            <a:r>
              <a:rPr sz="900" spc="-57" dirty="0">
                <a:solidFill>
                  <a:srgbClr val="605D5C"/>
                </a:solidFill>
                <a:latin typeface="Segoe UI"/>
                <a:cs typeface="Segoe UI"/>
              </a:rPr>
              <a:t> </a:t>
            </a:r>
            <a:r>
              <a:rPr sz="1400" spc="-16" baseline="3086" dirty="0">
                <a:solidFill>
                  <a:srgbClr val="605D5C"/>
                </a:solidFill>
                <a:latin typeface="Segoe UI"/>
                <a:cs typeface="Segoe UI"/>
              </a:rPr>
              <a:t>Machines</a:t>
            </a:r>
            <a:endParaRPr sz="1400" baseline="3086">
              <a:latin typeface="Segoe UI"/>
              <a:cs typeface="Segoe UI"/>
            </a:endParaRPr>
          </a:p>
        </p:txBody>
      </p:sp>
      <p:sp>
        <p:nvSpPr>
          <p:cNvPr id="219" name="object 219"/>
          <p:cNvSpPr txBox="1"/>
          <p:nvPr/>
        </p:nvSpPr>
        <p:spPr>
          <a:xfrm rot="19560000">
            <a:off x="13096894" y="3952534"/>
            <a:ext cx="115998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Home</a:t>
            </a:r>
            <a:r>
              <a:rPr sz="900" spc="-57" dirty="0">
                <a:solidFill>
                  <a:srgbClr val="605D5C"/>
                </a:solidFill>
                <a:latin typeface="Segoe UI"/>
                <a:cs typeface="Segoe UI"/>
              </a:rPr>
              <a:t> </a:t>
            </a:r>
            <a:r>
              <a:rPr sz="1400" baseline="3086" dirty="0">
                <a:solidFill>
                  <a:srgbClr val="605D5C"/>
                </a:solidFill>
                <a:latin typeface="Segoe UI"/>
                <a:cs typeface="Segoe UI"/>
              </a:rPr>
              <a:t>Theater</a:t>
            </a:r>
            <a:r>
              <a:rPr sz="1400" spc="-78" baseline="3086" dirty="0">
                <a:solidFill>
                  <a:srgbClr val="605D5C"/>
                </a:solidFill>
                <a:latin typeface="Segoe UI"/>
                <a:cs typeface="Segoe UI"/>
              </a:rPr>
              <a:t> </a:t>
            </a:r>
            <a:r>
              <a:rPr sz="1400" spc="-16" baseline="6172" dirty="0">
                <a:solidFill>
                  <a:srgbClr val="605D5C"/>
                </a:solidFill>
                <a:latin typeface="Segoe UI"/>
                <a:cs typeface="Segoe UI"/>
              </a:rPr>
              <a:t>System</a:t>
            </a:r>
            <a:endParaRPr sz="1400" baseline="6172">
              <a:latin typeface="Segoe UI"/>
              <a:cs typeface="Segoe UI"/>
            </a:endParaRPr>
          </a:p>
        </p:txBody>
      </p:sp>
      <p:sp>
        <p:nvSpPr>
          <p:cNvPr id="220" name="object 220"/>
          <p:cNvSpPr txBox="1"/>
          <p:nvPr/>
        </p:nvSpPr>
        <p:spPr>
          <a:xfrm rot="19560000">
            <a:off x="14157879" y="3768460"/>
            <a:ext cx="52812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Car</a:t>
            </a:r>
            <a:r>
              <a:rPr sz="900" spc="-41" dirty="0">
                <a:solidFill>
                  <a:srgbClr val="605D5C"/>
                </a:solidFill>
                <a:latin typeface="Segoe UI"/>
                <a:cs typeface="Segoe UI"/>
              </a:rPr>
              <a:t> </a:t>
            </a:r>
            <a:r>
              <a:rPr sz="1400" spc="-16" baseline="3086" dirty="0">
                <a:solidFill>
                  <a:srgbClr val="605D5C"/>
                </a:solidFill>
                <a:latin typeface="Segoe UI"/>
                <a:cs typeface="Segoe UI"/>
              </a:rPr>
              <a:t>Video</a:t>
            </a:r>
            <a:endParaRPr sz="1400" baseline="3086">
              <a:latin typeface="Segoe UI"/>
              <a:cs typeface="Segoe UI"/>
            </a:endParaRPr>
          </a:p>
        </p:txBody>
      </p:sp>
      <p:sp>
        <p:nvSpPr>
          <p:cNvPr id="221" name="object 221"/>
          <p:cNvSpPr txBox="1"/>
          <p:nvPr/>
        </p:nvSpPr>
        <p:spPr>
          <a:xfrm rot="19560000">
            <a:off x="14889499" y="3687776"/>
            <a:ext cx="263182" cy="117790"/>
          </a:xfrm>
          <a:prstGeom prst="rect">
            <a:avLst/>
          </a:prstGeom>
        </p:spPr>
        <p:txBody>
          <a:bodyPr vert="horz" wrap="square" lIns="0" tIns="0" rIns="0" bIns="0" rtlCol="0">
            <a:spAutoFit/>
          </a:bodyPr>
          <a:lstStyle/>
          <a:p>
            <a:pPr>
              <a:lnSpc>
                <a:spcPts val="932"/>
              </a:lnSpc>
            </a:pPr>
            <a:r>
              <a:rPr sz="900" spc="-26" dirty="0">
                <a:solidFill>
                  <a:srgbClr val="605D5C"/>
                </a:solidFill>
                <a:latin typeface="Segoe UI"/>
                <a:cs typeface="Segoe UI"/>
              </a:rPr>
              <a:t>Fans</a:t>
            </a:r>
            <a:endParaRPr sz="900">
              <a:latin typeface="Segoe UI"/>
              <a:cs typeface="Segoe UI"/>
            </a:endParaRPr>
          </a:p>
        </p:txBody>
      </p:sp>
      <p:sp>
        <p:nvSpPr>
          <p:cNvPr id="222" name="object 222"/>
          <p:cNvSpPr txBox="1"/>
          <p:nvPr/>
        </p:nvSpPr>
        <p:spPr>
          <a:xfrm rot="19560000">
            <a:off x="14748039" y="3890071"/>
            <a:ext cx="944327"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Washers</a:t>
            </a:r>
            <a:r>
              <a:rPr sz="900" spc="-41" dirty="0">
                <a:solidFill>
                  <a:srgbClr val="605D5C"/>
                </a:solidFill>
                <a:latin typeface="Segoe UI"/>
                <a:cs typeface="Segoe UI"/>
              </a:rPr>
              <a:t> </a:t>
            </a:r>
            <a:r>
              <a:rPr sz="1400" baseline="3086" dirty="0">
                <a:solidFill>
                  <a:srgbClr val="605D5C"/>
                </a:solidFill>
                <a:latin typeface="Segoe UI"/>
                <a:cs typeface="Segoe UI"/>
              </a:rPr>
              <a:t>&amp;</a:t>
            </a:r>
            <a:r>
              <a:rPr sz="1400" spc="-54" baseline="3086" dirty="0">
                <a:solidFill>
                  <a:srgbClr val="605D5C"/>
                </a:solidFill>
                <a:latin typeface="Segoe UI"/>
                <a:cs typeface="Segoe UI"/>
              </a:rPr>
              <a:t> </a:t>
            </a:r>
            <a:r>
              <a:rPr sz="1400" spc="-16" baseline="6172" dirty="0">
                <a:solidFill>
                  <a:srgbClr val="605D5C"/>
                </a:solidFill>
                <a:latin typeface="Segoe UI"/>
                <a:cs typeface="Segoe UI"/>
              </a:rPr>
              <a:t>Dryers</a:t>
            </a:r>
            <a:endParaRPr sz="1400" baseline="6172">
              <a:latin typeface="Segoe UI"/>
              <a:cs typeface="Segoe UI"/>
            </a:endParaRPr>
          </a:p>
        </p:txBody>
      </p:sp>
      <p:sp>
        <p:nvSpPr>
          <p:cNvPr id="223" name="object 223"/>
          <p:cNvSpPr txBox="1"/>
          <p:nvPr/>
        </p:nvSpPr>
        <p:spPr>
          <a:xfrm rot="19560000">
            <a:off x="15766630" y="3718636"/>
            <a:ext cx="361790"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Lamps</a:t>
            </a:r>
            <a:endParaRPr sz="900">
              <a:latin typeface="Segoe UI"/>
              <a:cs typeface="Segoe UI"/>
            </a:endParaRPr>
          </a:p>
        </p:txBody>
      </p:sp>
      <p:sp>
        <p:nvSpPr>
          <p:cNvPr id="224" name="object 224"/>
          <p:cNvSpPr txBox="1"/>
          <p:nvPr/>
        </p:nvSpPr>
        <p:spPr>
          <a:xfrm rot="19560000">
            <a:off x="15795961" y="3865202"/>
            <a:ext cx="858657"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Air</a:t>
            </a:r>
            <a:r>
              <a:rPr sz="900" spc="-16" dirty="0">
                <a:solidFill>
                  <a:srgbClr val="605D5C"/>
                </a:solidFill>
                <a:latin typeface="Segoe UI"/>
                <a:cs typeface="Segoe UI"/>
              </a:rPr>
              <a:t> </a:t>
            </a:r>
            <a:r>
              <a:rPr sz="900" spc="-10" dirty="0">
                <a:solidFill>
                  <a:srgbClr val="605D5C"/>
                </a:solidFill>
                <a:latin typeface="Segoe UI"/>
                <a:cs typeface="Segoe UI"/>
              </a:rPr>
              <a:t>Conditioners</a:t>
            </a:r>
            <a:endParaRPr sz="900">
              <a:latin typeface="Segoe UI"/>
              <a:cs typeface="Segoe UI"/>
            </a:endParaRPr>
          </a:p>
        </p:txBody>
      </p:sp>
      <p:pic>
        <p:nvPicPr>
          <p:cNvPr id="225" name="object 225"/>
          <p:cNvPicPr/>
          <p:nvPr/>
        </p:nvPicPr>
        <p:blipFill>
          <a:blip r:embed="rId5" cstate="print"/>
          <a:stretch>
            <a:fillRect/>
          </a:stretch>
        </p:blipFill>
        <p:spPr>
          <a:xfrm>
            <a:off x="1594177" y="1123896"/>
            <a:ext cx="15065527" cy="2468271"/>
          </a:xfrm>
          <a:prstGeom prst="rect">
            <a:avLst/>
          </a:prstGeom>
        </p:spPr>
      </p:pic>
      <p:sp>
        <p:nvSpPr>
          <p:cNvPr id="226" name="object 226"/>
          <p:cNvSpPr txBox="1"/>
          <p:nvPr/>
        </p:nvSpPr>
        <p:spPr>
          <a:xfrm>
            <a:off x="1497614" y="2093398"/>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29K</a:t>
            </a:r>
            <a:endParaRPr sz="900">
              <a:latin typeface="Segoe UI"/>
              <a:cs typeface="Segoe UI"/>
            </a:endParaRPr>
          </a:p>
        </p:txBody>
      </p:sp>
      <p:sp>
        <p:nvSpPr>
          <p:cNvPr id="227" name="object 227"/>
          <p:cNvSpPr txBox="1"/>
          <p:nvPr/>
        </p:nvSpPr>
        <p:spPr>
          <a:xfrm>
            <a:off x="9289941" y="3435683"/>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228" name="object 228"/>
          <p:cNvSpPr txBox="1"/>
          <p:nvPr/>
        </p:nvSpPr>
        <p:spPr>
          <a:xfrm>
            <a:off x="5409781" y="312157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6K</a:t>
            </a:r>
            <a:endParaRPr sz="900">
              <a:latin typeface="Segoe UI"/>
              <a:cs typeface="Segoe UI"/>
            </a:endParaRPr>
          </a:p>
        </p:txBody>
      </p:sp>
      <p:sp>
        <p:nvSpPr>
          <p:cNvPr id="229" name="object 229"/>
          <p:cNvSpPr txBox="1"/>
          <p:nvPr/>
        </p:nvSpPr>
        <p:spPr>
          <a:xfrm>
            <a:off x="13170103" y="326801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2K</a:t>
            </a:r>
            <a:endParaRPr sz="900">
              <a:latin typeface="Segoe UI"/>
              <a:cs typeface="Segoe UI"/>
            </a:endParaRPr>
          </a:p>
        </p:txBody>
      </p:sp>
      <p:sp>
        <p:nvSpPr>
          <p:cNvPr id="230" name="object 230"/>
          <p:cNvSpPr txBox="1"/>
          <p:nvPr/>
        </p:nvSpPr>
        <p:spPr>
          <a:xfrm>
            <a:off x="3437694" y="2881181"/>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11K</a:t>
            </a:r>
            <a:endParaRPr sz="900">
              <a:latin typeface="Segoe UI"/>
              <a:cs typeface="Segoe UI"/>
            </a:endParaRPr>
          </a:p>
        </p:txBody>
      </p:sp>
      <p:sp>
        <p:nvSpPr>
          <p:cNvPr id="231" name="object 231"/>
          <p:cNvSpPr txBox="1"/>
          <p:nvPr/>
        </p:nvSpPr>
        <p:spPr>
          <a:xfrm>
            <a:off x="7349861" y="3160086"/>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232" name="object 232"/>
          <p:cNvSpPr txBox="1"/>
          <p:nvPr/>
        </p:nvSpPr>
        <p:spPr>
          <a:xfrm>
            <a:off x="11230022" y="3180004"/>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4K</a:t>
            </a:r>
            <a:endParaRPr sz="900">
              <a:latin typeface="Segoe UI"/>
              <a:cs typeface="Segoe UI"/>
            </a:endParaRPr>
          </a:p>
        </p:txBody>
      </p:sp>
      <p:sp>
        <p:nvSpPr>
          <p:cNvPr id="233" name="object 233"/>
          <p:cNvSpPr txBox="1"/>
          <p:nvPr/>
        </p:nvSpPr>
        <p:spPr>
          <a:xfrm>
            <a:off x="15110181" y="3316063"/>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34" name="object 234"/>
          <p:cNvSpPr txBox="1"/>
          <p:nvPr/>
        </p:nvSpPr>
        <p:spPr>
          <a:xfrm>
            <a:off x="2467653" y="2765440"/>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14K</a:t>
            </a:r>
            <a:endParaRPr sz="900">
              <a:latin typeface="Segoe UI"/>
              <a:cs typeface="Segoe UI"/>
            </a:endParaRPr>
          </a:p>
        </p:txBody>
      </p:sp>
      <p:sp>
        <p:nvSpPr>
          <p:cNvPr id="235" name="object 235"/>
          <p:cNvSpPr txBox="1"/>
          <p:nvPr/>
        </p:nvSpPr>
        <p:spPr>
          <a:xfrm>
            <a:off x="10259982" y="3170954"/>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236" name="object 236"/>
          <p:cNvSpPr txBox="1"/>
          <p:nvPr/>
        </p:nvSpPr>
        <p:spPr>
          <a:xfrm>
            <a:off x="12200061" y="3228270"/>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37" name="object 237"/>
          <p:cNvSpPr txBox="1"/>
          <p:nvPr/>
        </p:nvSpPr>
        <p:spPr>
          <a:xfrm>
            <a:off x="14140142" y="3310118"/>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38" name="object 238"/>
          <p:cNvSpPr txBox="1"/>
          <p:nvPr/>
        </p:nvSpPr>
        <p:spPr>
          <a:xfrm>
            <a:off x="16080222" y="331947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39" name="object 239"/>
          <p:cNvSpPr txBox="1"/>
          <p:nvPr/>
        </p:nvSpPr>
        <p:spPr>
          <a:xfrm>
            <a:off x="1982633" y="2456102"/>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21K</a:t>
            </a:r>
            <a:endParaRPr sz="900">
              <a:latin typeface="Segoe UI"/>
              <a:cs typeface="Segoe UI"/>
            </a:endParaRPr>
          </a:p>
        </p:txBody>
      </p:sp>
      <p:sp>
        <p:nvSpPr>
          <p:cNvPr id="240" name="object 240"/>
          <p:cNvSpPr txBox="1"/>
          <p:nvPr/>
        </p:nvSpPr>
        <p:spPr>
          <a:xfrm>
            <a:off x="2952674" y="285886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12K</a:t>
            </a:r>
            <a:endParaRPr sz="900">
              <a:latin typeface="Segoe UI"/>
              <a:cs typeface="Segoe UI"/>
            </a:endParaRPr>
          </a:p>
        </p:txBody>
      </p:sp>
      <p:sp>
        <p:nvSpPr>
          <p:cNvPr id="241" name="object 241"/>
          <p:cNvSpPr txBox="1"/>
          <p:nvPr/>
        </p:nvSpPr>
        <p:spPr>
          <a:xfrm>
            <a:off x="6864841" y="3151657"/>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p:txBody>
      </p:sp>
      <p:sp>
        <p:nvSpPr>
          <p:cNvPr id="242" name="object 242"/>
          <p:cNvSpPr txBox="1"/>
          <p:nvPr/>
        </p:nvSpPr>
        <p:spPr>
          <a:xfrm>
            <a:off x="10745003" y="3172284"/>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4K</a:t>
            </a:r>
            <a:endParaRPr sz="900">
              <a:latin typeface="Segoe UI"/>
              <a:cs typeface="Segoe UI"/>
            </a:endParaRPr>
          </a:p>
        </p:txBody>
      </p:sp>
      <p:sp>
        <p:nvSpPr>
          <p:cNvPr id="243" name="object 243"/>
          <p:cNvSpPr txBox="1"/>
          <p:nvPr/>
        </p:nvSpPr>
        <p:spPr>
          <a:xfrm>
            <a:off x="12685082" y="3243663"/>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44" name="object 244"/>
          <p:cNvSpPr txBox="1"/>
          <p:nvPr/>
        </p:nvSpPr>
        <p:spPr>
          <a:xfrm>
            <a:off x="13655123" y="3269305"/>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2K</a:t>
            </a:r>
            <a:endParaRPr sz="900">
              <a:latin typeface="Segoe UI"/>
              <a:cs typeface="Segoe UI"/>
            </a:endParaRPr>
          </a:p>
        </p:txBody>
      </p:sp>
      <p:sp>
        <p:nvSpPr>
          <p:cNvPr id="245" name="object 245"/>
          <p:cNvSpPr txBox="1"/>
          <p:nvPr/>
        </p:nvSpPr>
        <p:spPr>
          <a:xfrm>
            <a:off x="14625163" y="3310651"/>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46" name="object 246"/>
          <p:cNvSpPr txBox="1"/>
          <p:nvPr/>
        </p:nvSpPr>
        <p:spPr>
          <a:xfrm>
            <a:off x="15595203" y="331876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47" name="object 247"/>
          <p:cNvSpPr txBox="1"/>
          <p:nvPr/>
        </p:nvSpPr>
        <p:spPr>
          <a:xfrm>
            <a:off x="1529621" y="3202990"/>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4K</a:t>
            </a:r>
            <a:endParaRPr sz="900">
              <a:latin typeface="Segoe UI"/>
              <a:cs typeface="Segoe UI"/>
            </a:endParaRPr>
          </a:p>
        </p:txBody>
      </p:sp>
      <p:sp>
        <p:nvSpPr>
          <p:cNvPr id="248" name="object 248"/>
          <p:cNvSpPr txBox="1"/>
          <p:nvPr/>
        </p:nvSpPr>
        <p:spPr>
          <a:xfrm>
            <a:off x="16533236" y="3195458"/>
            <a:ext cx="223652" cy="304291"/>
          </a:xfrm>
          <a:prstGeom prst="rect">
            <a:avLst/>
          </a:prstGeom>
        </p:spPr>
        <p:txBody>
          <a:bodyPr vert="horz" wrap="square" lIns="0" tIns="13156" rIns="0" bIns="0" rtlCol="0">
            <a:spAutoFit/>
          </a:bodyPr>
          <a:lstStyle/>
          <a:p>
            <a:pPr marL="13156">
              <a:lnSpc>
                <a:spcPts val="1098"/>
              </a:lnSpc>
              <a:spcBef>
                <a:spcPts val="104"/>
              </a:spcBef>
            </a:pPr>
            <a:r>
              <a:rPr sz="900" spc="-26" dirty="0">
                <a:solidFill>
                  <a:srgbClr val="605D5C"/>
                </a:solidFill>
                <a:latin typeface="Segoe UI"/>
                <a:cs typeface="Segoe UI"/>
              </a:rPr>
              <a:t>10K</a:t>
            </a:r>
            <a:endParaRPr sz="900">
              <a:latin typeface="Segoe UI"/>
              <a:cs typeface="Segoe UI"/>
            </a:endParaRPr>
          </a:p>
          <a:p>
            <a:pPr marL="44730">
              <a:lnSpc>
                <a:spcPts val="1098"/>
              </a:lnSpc>
            </a:pPr>
            <a:r>
              <a:rPr sz="900" spc="-26" dirty="0">
                <a:solidFill>
                  <a:srgbClr val="605D5C"/>
                </a:solidFill>
                <a:latin typeface="Segoe UI"/>
                <a:cs typeface="Segoe UI"/>
              </a:rPr>
              <a:t>1K</a:t>
            </a:r>
            <a:endParaRPr sz="900">
              <a:latin typeface="Segoe UI"/>
              <a:cs typeface="Segoe UI"/>
            </a:endParaRPr>
          </a:p>
        </p:txBody>
      </p:sp>
      <p:sp>
        <p:nvSpPr>
          <p:cNvPr id="249" name="object 249"/>
          <p:cNvSpPr txBox="1"/>
          <p:nvPr/>
        </p:nvSpPr>
        <p:spPr>
          <a:xfrm>
            <a:off x="15563195" y="915104"/>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55K</a:t>
            </a:r>
            <a:endParaRPr sz="900">
              <a:latin typeface="Segoe UI"/>
              <a:cs typeface="Segoe UI"/>
            </a:endParaRPr>
          </a:p>
        </p:txBody>
      </p:sp>
      <p:sp>
        <p:nvSpPr>
          <p:cNvPr id="250" name="object 250"/>
          <p:cNvSpPr txBox="1"/>
          <p:nvPr/>
        </p:nvSpPr>
        <p:spPr>
          <a:xfrm>
            <a:off x="3469702" y="3363756"/>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sp>
        <p:nvSpPr>
          <p:cNvPr id="251" name="object 251"/>
          <p:cNvSpPr txBox="1"/>
          <p:nvPr/>
        </p:nvSpPr>
        <p:spPr>
          <a:xfrm>
            <a:off x="15255801" y="3372723"/>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52" name="object 252"/>
          <p:cNvSpPr txBox="1"/>
          <p:nvPr/>
        </p:nvSpPr>
        <p:spPr>
          <a:xfrm>
            <a:off x="12830701" y="3449670"/>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1K</a:t>
            </a:r>
            <a:endParaRPr sz="900">
              <a:latin typeface="Segoe UI"/>
              <a:cs typeface="Segoe UI"/>
            </a:endParaRPr>
          </a:p>
        </p:txBody>
      </p:sp>
      <p:sp>
        <p:nvSpPr>
          <p:cNvPr id="253" name="object 253"/>
          <p:cNvSpPr txBox="1"/>
          <p:nvPr/>
        </p:nvSpPr>
        <p:spPr>
          <a:xfrm>
            <a:off x="10712996" y="2000579"/>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31K</a:t>
            </a:r>
            <a:endParaRPr sz="900">
              <a:latin typeface="Segoe UI"/>
              <a:cs typeface="Segoe UI"/>
            </a:endParaRPr>
          </a:p>
        </p:txBody>
      </p:sp>
      <p:sp>
        <p:nvSpPr>
          <p:cNvPr id="254" name="object 254"/>
          <p:cNvSpPr txBox="1"/>
          <p:nvPr/>
        </p:nvSpPr>
        <p:spPr>
          <a:xfrm>
            <a:off x="7317854" y="2062132"/>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30K</a:t>
            </a:r>
            <a:endParaRPr sz="900">
              <a:latin typeface="Segoe UI"/>
              <a:cs typeface="Segoe UI"/>
            </a:endParaRPr>
          </a:p>
        </p:txBody>
      </p:sp>
      <p:sp>
        <p:nvSpPr>
          <p:cNvPr id="255" name="object 255"/>
          <p:cNvSpPr txBox="1"/>
          <p:nvPr/>
        </p:nvSpPr>
        <p:spPr>
          <a:xfrm>
            <a:off x="6379821" y="3051917"/>
            <a:ext cx="159657" cy="463743"/>
          </a:xfrm>
          <a:prstGeom prst="rect">
            <a:avLst/>
          </a:prstGeom>
        </p:spPr>
        <p:txBody>
          <a:bodyPr vert="horz" wrap="square" lIns="0" tIns="96038" rIns="0" bIns="0" rtlCol="0">
            <a:spAutoFit/>
          </a:bodyPr>
          <a:lstStyle/>
          <a:p>
            <a:pPr marL="13156">
              <a:spcBef>
                <a:spcPts val="756"/>
              </a:spcBef>
            </a:pPr>
            <a:r>
              <a:rPr sz="900" spc="-26" dirty="0">
                <a:solidFill>
                  <a:srgbClr val="605D5C"/>
                </a:solidFill>
                <a:latin typeface="Segoe UI"/>
                <a:cs typeface="Segoe UI"/>
              </a:rPr>
              <a:t>5K</a:t>
            </a:r>
            <a:endParaRPr sz="900">
              <a:latin typeface="Segoe UI"/>
              <a:cs typeface="Segoe UI"/>
            </a:endParaRPr>
          </a:p>
          <a:p>
            <a:pPr marL="13156">
              <a:spcBef>
                <a:spcPts val="653"/>
              </a:spcBef>
            </a:pPr>
            <a:r>
              <a:rPr sz="900" spc="-26" dirty="0">
                <a:solidFill>
                  <a:srgbClr val="605D5C"/>
                </a:solidFill>
                <a:latin typeface="Segoe UI"/>
                <a:cs typeface="Segoe UI"/>
              </a:rPr>
              <a:t>0K</a:t>
            </a:r>
            <a:endParaRPr sz="900">
              <a:latin typeface="Segoe UI"/>
              <a:cs typeface="Segoe UI"/>
            </a:endParaRPr>
          </a:p>
        </p:txBody>
      </p:sp>
      <p:sp>
        <p:nvSpPr>
          <p:cNvPr id="256" name="object 256"/>
          <p:cNvSpPr txBox="1"/>
          <p:nvPr/>
        </p:nvSpPr>
        <p:spPr>
          <a:xfrm>
            <a:off x="13138096" y="2061880"/>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30K</a:t>
            </a:r>
            <a:endParaRPr sz="900">
              <a:latin typeface="Segoe UI"/>
              <a:cs typeface="Segoe UI"/>
            </a:endParaRPr>
          </a:p>
        </p:txBody>
      </p:sp>
      <p:sp>
        <p:nvSpPr>
          <p:cNvPr id="257" name="object 257"/>
          <p:cNvSpPr txBox="1"/>
          <p:nvPr/>
        </p:nvSpPr>
        <p:spPr>
          <a:xfrm>
            <a:off x="8319901" y="3165276"/>
            <a:ext cx="159657" cy="460036"/>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5K</a:t>
            </a:r>
            <a:endParaRPr sz="900">
              <a:latin typeface="Segoe UI"/>
              <a:cs typeface="Segoe UI"/>
            </a:endParaRPr>
          </a:p>
          <a:p>
            <a:pPr marL="13156">
              <a:spcBef>
                <a:spcPts val="1191"/>
              </a:spcBef>
            </a:pPr>
            <a:r>
              <a:rPr sz="900" spc="-26" dirty="0">
                <a:solidFill>
                  <a:srgbClr val="605D5C"/>
                </a:solidFill>
                <a:latin typeface="Segoe UI"/>
                <a:cs typeface="Segoe UI"/>
              </a:rPr>
              <a:t>4K</a:t>
            </a:r>
            <a:endParaRPr sz="900">
              <a:latin typeface="Segoe UI"/>
              <a:cs typeface="Segoe UI"/>
            </a:endParaRPr>
          </a:p>
        </p:txBody>
      </p:sp>
      <p:sp>
        <p:nvSpPr>
          <p:cNvPr id="258" name="object 258"/>
          <p:cNvSpPr txBox="1"/>
          <p:nvPr/>
        </p:nvSpPr>
        <p:spPr>
          <a:xfrm>
            <a:off x="10405602" y="3387829"/>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59" name="object 259"/>
          <p:cNvSpPr txBox="1"/>
          <p:nvPr/>
        </p:nvSpPr>
        <p:spPr>
          <a:xfrm>
            <a:off x="5377774" y="2727588"/>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15K</a:t>
            </a:r>
            <a:endParaRPr sz="900">
              <a:latin typeface="Segoe UI"/>
              <a:cs typeface="Segoe UI"/>
            </a:endParaRPr>
          </a:p>
        </p:txBody>
      </p:sp>
      <p:sp>
        <p:nvSpPr>
          <p:cNvPr id="260" name="object 260"/>
          <p:cNvSpPr txBox="1"/>
          <p:nvPr/>
        </p:nvSpPr>
        <p:spPr>
          <a:xfrm>
            <a:off x="14108135" y="236439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23K</a:t>
            </a:r>
            <a:endParaRPr sz="900">
              <a:latin typeface="Segoe UI"/>
              <a:cs typeface="Segoe UI"/>
            </a:endParaRPr>
          </a:p>
        </p:txBody>
      </p:sp>
      <p:sp>
        <p:nvSpPr>
          <p:cNvPr id="261" name="object 261"/>
          <p:cNvSpPr txBox="1"/>
          <p:nvPr/>
        </p:nvSpPr>
        <p:spPr>
          <a:xfrm>
            <a:off x="4407735" y="2893981"/>
            <a:ext cx="223652" cy="346486"/>
          </a:xfrm>
          <a:prstGeom prst="rect">
            <a:avLst/>
          </a:prstGeom>
        </p:spPr>
        <p:txBody>
          <a:bodyPr vert="horz" wrap="square" lIns="0" tIns="43415" rIns="0" bIns="0" rtlCol="0">
            <a:spAutoFit/>
          </a:bodyPr>
          <a:lstStyle/>
          <a:p>
            <a:pPr marL="13156">
              <a:spcBef>
                <a:spcPts val="342"/>
              </a:spcBef>
            </a:pPr>
            <a:r>
              <a:rPr sz="900" spc="-26" dirty="0">
                <a:solidFill>
                  <a:srgbClr val="605D5C"/>
                </a:solidFill>
                <a:latin typeface="Segoe UI"/>
                <a:cs typeface="Segoe UI"/>
              </a:rPr>
              <a:t>10K</a:t>
            </a:r>
            <a:endParaRPr sz="900">
              <a:latin typeface="Segoe UI"/>
              <a:cs typeface="Segoe UI"/>
            </a:endParaRPr>
          </a:p>
          <a:p>
            <a:pPr marL="13156">
              <a:spcBef>
                <a:spcPts val="237"/>
              </a:spcBef>
            </a:pPr>
            <a:r>
              <a:rPr sz="900" spc="-26" dirty="0">
                <a:solidFill>
                  <a:srgbClr val="605D5C"/>
                </a:solidFill>
                <a:latin typeface="Segoe UI"/>
                <a:cs typeface="Segoe UI"/>
              </a:rPr>
              <a:t>12K</a:t>
            </a:r>
            <a:endParaRPr sz="900">
              <a:latin typeface="Segoe UI"/>
              <a:cs typeface="Segoe UI"/>
            </a:endParaRPr>
          </a:p>
        </p:txBody>
      </p:sp>
      <p:sp>
        <p:nvSpPr>
          <p:cNvPr id="262" name="object 262"/>
          <p:cNvSpPr txBox="1"/>
          <p:nvPr/>
        </p:nvSpPr>
        <p:spPr>
          <a:xfrm>
            <a:off x="4924761" y="3001846"/>
            <a:ext cx="159657" cy="460690"/>
          </a:xfrm>
          <a:prstGeom prst="rect">
            <a:avLst/>
          </a:prstGeom>
        </p:spPr>
        <p:txBody>
          <a:bodyPr vert="horz" wrap="square" lIns="0" tIns="88803" rIns="0" bIns="0" rtlCol="0">
            <a:spAutoFit/>
          </a:bodyPr>
          <a:lstStyle/>
          <a:p>
            <a:pPr marL="13156">
              <a:spcBef>
                <a:spcPts val="699"/>
              </a:spcBef>
            </a:pPr>
            <a:r>
              <a:rPr sz="900" spc="-26" dirty="0">
                <a:solidFill>
                  <a:srgbClr val="605D5C"/>
                </a:solidFill>
                <a:latin typeface="Segoe UI"/>
                <a:cs typeface="Segoe UI"/>
              </a:rPr>
              <a:t>7K</a:t>
            </a:r>
            <a:endParaRPr sz="900">
              <a:latin typeface="Segoe UI"/>
              <a:cs typeface="Segoe UI"/>
            </a:endParaRPr>
          </a:p>
          <a:p>
            <a:pPr marL="13156">
              <a:spcBef>
                <a:spcPts val="601"/>
              </a:spcBef>
            </a:pPr>
            <a:r>
              <a:rPr sz="900" spc="-26" dirty="0">
                <a:solidFill>
                  <a:srgbClr val="605D5C"/>
                </a:solidFill>
                <a:latin typeface="Segoe UI"/>
                <a:cs typeface="Segoe UI"/>
              </a:rPr>
              <a:t>2K</a:t>
            </a:r>
            <a:endParaRPr sz="900">
              <a:latin typeface="Segoe UI"/>
              <a:cs typeface="Segoe UI"/>
            </a:endParaRPr>
          </a:p>
        </p:txBody>
      </p:sp>
      <p:sp>
        <p:nvSpPr>
          <p:cNvPr id="263" name="object 263"/>
          <p:cNvSpPr txBox="1"/>
          <p:nvPr/>
        </p:nvSpPr>
        <p:spPr>
          <a:xfrm>
            <a:off x="13623116" y="2922827"/>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16K</a:t>
            </a:r>
            <a:endParaRPr sz="900">
              <a:latin typeface="Segoe UI"/>
              <a:cs typeface="Segoe UI"/>
            </a:endParaRPr>
          </a:p>
        </p:txBody>
      </p:sp>
      <p:sp>
        <p:nvSpPr>
          <p:cNvPr id="264" name="object 264"/>
          <p:cNvSpPr txBox="1"/>
          <p:nvPr/>
        </p:nvSpPr>
        <p:spPr>
          <a:xfrm>
            <a:off x="9742955" y="2915028"/>
            <a:ext cx="223652" cy="421427"/>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10K</a:t>
            </a:r>
            <a:endParaRPr sz="900">
              <a:latin typeface="Segoe UI"/>
              <a:cs typeface="Segoe UI"/>
            </a:endParaRPr>
          </a:p>
          <a:p>
            <a:pPr marL="44730">
              <a:spcBef>
                <a:spcPts val="886"/>
              </a:spcBef>
            </a:pPr>
            <a:r>
              <a:rPr sz="900" spc="-26" dirty="0">
                <a:solidFill>
                  <a:srgbClr val="605D5C"/>
                </a:solidFill>
                <a:latin typeface="Segoe UI"/>
                <a:cs typeface="Segoe UI"/>
              </a:rPr>
              <a:t>5K</a:t>
            </a:r>
            <a:endParaRPr sz="900">
              <a:latin typeface="Segoe UI"/>
              <a:cs typeface="Segoe UI"/>
            </a:endParaRPr>
          </a:p>
        </p:txBody>
      </p:sp>
      <p:sp>
        <p:nvSpPr>
          <p:cNvPr id="265" name="object 265"/>
          <p:cNvSpPr txBox="1"/>
          <p:nvPr/>
        </p:nvSpPr>
        <p:spPr>
          <a:xfrm>
            <a:off x="2014641" y="2957301"/>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9K</a:t>
            </a:r>
            <a:endParaRPr sz="900">
              <a:latin typeface="Segoe UI"/>
              <a:cs typeface="Segoe UI"/>
            </a:endParaRPr>
          </a:p>
        </p:txBody>
      </p:sp>
      <p:sp>
        <p:nvSpPr>
          <p:cNvPr id="266" name="object 266"/>
          <p:cNvSpPr txBox="1"/>
          <p:nvPr/>
        </p:nvSpPr>
        <p:spPr>
          <a:xfrm>
            <a:off x="2499661" y="3277691"/>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2K</a:t>
            </a:r>
            <a:endParaRPr sz="900">
              <a:latin typeface="Segoe UI"/>
              <a:cs typeface="Segoe UI"/>
            </a:endParaRPr>
          </a:p>
        </p:txBody>
      </p:sp>
      <p:sp>
        <p:nvSpPr>
          <p:cNvPr id="267" name="object 267"/>
          <p:cNvSpPr txBox="1"/>
          <p:nvPr/>
        </p:nvSpPr>
        <p:spPr>
          <a:xfrm>
            <a:off x="2984681" y="3236466"/>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68" name="object 268"/>
          <p:cNvSpPr txBox="1"/>
          <p:nvPr/>
        </p:nvSpPr>
        <p:spPr>
          <a:xfrm>
            <a:off x="11715042" y="2943567"/>
            <a:ext cx="159657" cy="404413"/>
          </a:xfrm>
          <a:prstGeom prst="rect">
            <a:avLst/>
          </a:prstGeom>
        </p:spPr>
        <p:txBody>
          <a:bodyPr vert="horz" wrap="square" lIns="0" tIns="60516" rIns="0" bIns="0" rtlCol="0">
            <a:spAutoFit/>
          </a:bodyPr>
          <a:lstStyle/>
          <a:p>
            <a:pPr marL="13156">
              <a:spcBef>
                <a:spcPts val="475"/>
              </a:spcBef>
            </a:pPr>
            <a:r>
              <a:rPr sz="900" spc="-26" dirty="0">
                <a:solidFill>
                  <a:srgbClr val="605D5C"/>
                </a:solidFill>
                <a:latin typeface="Segoe UI"/>
                <a:cs typeface="Segoe UI"/>
              </a:rPr>
              <a:t>9K</a:t>
            </a:r>
            <a:endParaRPr sz="900">
              <a:latin typeface="Segoe UI"/>
              <a:cs typeface="Segoe UI"/>
            </a:endParaRPr>
          </a:p>
          <a:p>
            <a:pPr marL="13156">
              <a:spcBef>
                <a:spcPts val="378"/>
              </a:spcBef>
            </a:pPr>
            <a:r>
              <a:rPr sz="900" spc="-26" dirty="0">
                <a:solidFill>
                  <a:srgbClr val="605D5C"/>
                </a:solidFill>
                <a:latin typeface="Segoe UI"/>
                <a:cs typeface="Segoe UI"/>
              </a:rPr>
              <a:t>4K</a:t>
            </a:r>
            <a:endParaRPr sz="900">
              <a:latin typeface="Segoe UI"/>
              <a:cs typeface="Segoe UI"/>
            </a:endParaRPr>
          </a:p>
        </p:txBody>
      </p:sp>
      <p:sp>
        <p:nvSpPr>
          <p:cNvPr id="269" name="object 269"/>
          <p:cNvSpPr txBox="1"/>
          <p:nvPr/>
        </p:nvSpPr>
        <p:spPr>
          <a:xfrm>
            <a:off x="9257934" y="2942048"/>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10K</a:t>
            </a:r>
            <a:endParaRPr sz="900">
              <a:latin typeface="Segoe UI"/>
              <a:cs typeface="Segoe UI"/>
            </a:endParaRPr>
          </a:p>
        </p:txBody>
      </p:sp>
      <p:sp>
        <p:nvSpPr>
          <p:cNvPr id="270" name="object 270"/>
          <p:cNvSpPr txBox="1"/>
          <p:nvPr/>
        </p:nvSpPr>
        <p:spPr>
          <a:xfrm>
            <a:off x="3922713" y="2899548"/>
            <a:ext cx="223652" cy="269765"/>
          </a:xfrm>
          <a:prstGeom prst="rect">
            <a:avLst/>
          </a:prstGeom>
        </p:spPr>
        <p:txBody>
          <a:bodyPr vert="horz" wrap="square" lIns="0" tIns="13156" rIns="0" bIns="0" rtlCol="0">
            <a:spAutoFit/>
          </a:bodyPr>
          <a:lstStyle/>
          <a:p>
            <a:pPr marL="13156">
              <a:lnSpc>
                <a:spcPts val="1041"/>
              </a:lnSpc>
              <a:spcBef>
                <a:spcPts val="104"/>
              </a:spcBef>
            </a:pPr>
            <a:r>
              <a:rPr sz="900" spc="-26" dirty="0">
                <a:solidFill>
                  <a:srgbClr val="605D5C"/>
                </a:solidFill>
                <a:latin typeface="Segoe UI"/>
                <a:cs typeface="Segoe UI"/>
              </a:rPr>
              <a:t>11K</a:t>
            </a:r>
            <a:endParaRPr sz="900">
              <a:latin typeface="Segoe UI"/>
              <a:cs typeface="Segoe UI"/>
            </a:endParaRPr>
          </a:p>
          <a:p>
            <a:pPr marL="44730">
              <a:lnSpc>
                <a:spcPts val="1041"/>
              </a:lnSpc>
            </a:pPr>
            <a:r>
              <a:rPr sz="900" spc="-26" dirty="0">
                <a:solidFill>
                  <a:srgbClr val="605D5C"/>
                </a:solidFill>
                <a:latin typeface="Segoe UI"/>
                <a:cs typeface="Segoe UI"/>
              </a:rPr>
              <a:t>8K</a:t>
            </a:r>
            <a:endParaRPr sz="900">
              <a:latin typeface="Segoe UI"/>
              <a:cs typeface="Segoe UI"/>
            </a:endParaRPr>
          </a:p>
        </p:txBody>
      </p:sp>
      <p:sp>
        <p:nvSpPr>
          <p:cNvPr id="271" name="object 271"/>
          <p:cNvSpPr txBox="1"/>
          <p:nvPr/>
        </p:nvSpPr>
        <p:spPr>
          <a:xfrm>
            <a:off x="5894801" y="3084193"/>
            <a:ext cx="159657" cy="401141"/>
          </a:xfrm>
          <a:prstGeom prst="rect">
            <a:avLst/>
          </a:prstGeom>
        </p:spPr>
        <p:txBody>
          <a:bodyPr vert="horz" wrap="square" lIns="0" tIns="59202" rIns="0" bIns="0" rtlCol="0">
            <a:spAutoFit/>
          </a:bodyPr>
          <a:lstStyle/>
          <a:p>
            <a:pPr marL="13156">
              <a:spcBef>
                <a:spcPts val="466"/>
              </a:spcBef>
            </a:pPr>
            <a:r>
              <a:rPr sz="900" spc="-26" dirty="0">
                <a:solidFill>
                  <a:srgbClr val="605D5C"/>
                </a:solidFill>
                <a:latin typeface="Segoe UI"/>
                <a:cs typeface="Segoe UI"/>
              </a:rPr>
              <a:t>5K</a:t>
            </a:r>
            <a:endParaRPr sz="900">
              <a:latin typeface="Segoe UI"/>
              <a:cs typeface="Segoe UI"/>
            </a:endParaRPr>
          </a:p>
          <a:p>
            <a:pPr marL="13156">
              <a:spcBef>
                <a:spcPts val="363"/>
              </a:spcBef>
            </a:pPr>
            <a:r>
              <a:rPr sz="900" spc="-26" dirty="0">
                <a:solidFill>
                  <a:srgbClr val="605D5C"/>
                </a:solidFill>
                <a:latin typeface="Segoe UI"/>
                <a:cs typeface="Segoe UI"/>
              </a:rPr>
              <a:t>1K</a:t>
            </a:r>
            <a:endParaRPr sz="900">
              <a:latin typeface="Segoe UI"/>
              <a:cs typeface="Segoe UI"/>
            </a:endParaRPr>
          </a:p>
        </p:txBody>
      </p:sp>
      <p:sp>
        <p:nvSpPr>
          <p:cNvPr id="272" name="object 272"/>
          <p:cNvSpPr txBox="1"/>
          <p:nvPr/>
        </p:nvSpPr>
        <p:spPr>
          <a:xfrm>
            <a:off x="6832834" y="2395202"/>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22K</a:t>
            </a:r>
            <a:endParaRPr sz="900">
              <a:latin typeface="Segoe UI"/>
              <a:cs typeface="Segoe UI"/>
            </a:endParaRPr>
          </a:p>
        </p:txBody>
      </p:sp>
      <p:sp>
        <p:nvSpPr>
          <p:cNvPr id="273" name="object 273"/>
          <p:cNvSpPr txBox="1"/>
          <p:nvPr/>
        </p:nvSpPr>
        <p:spPr>
          <a:xfrm>
            <a:off x="7802874" y="2869238"/>
            <a:ext cx="223652" cy="458726"/>
          </a:xfrm>
          <a:prstGeom prst="rect">
            <a:avLst/>
          </a:prstGeom>
        </p:spPr>
        <p:txBody>
          <a:bodyPr vert="horz" wrap="square" lIns="0" tIns="88145" rIns="0" bIns="0" rtlCol="0">
            <a:spAutoFit/>
          </a:bodyPr>
          <a:lstStyle/>
          <a:p>
            <a:pPr marL="13156">
              <a:spcBef>
                <a:spcPts val="694"/>
              </a:spcBef>
            </a:pPr>
            <a:r>
              <a:rPr sz="900" spc="-26" dirty="0">
                <a:solidFill>
                  <a:srgbClr val="605D5C"/>
                </a:solidFill>
                <a:latin typeface="Segoe UI"/>
                <a:cs typeface="Segoe UI"/>
              </a:rPr>
              <a:t>10K</a:t>
            </a:r>
            <a:endParaRPr sz="900">
              <a:latin typeface="Segoe UI"/>
              <a:cs typeface="Segoe UI"/>
            </a:endParaRPr>
          </a:p>
          <a:p>
            <a:pPr marL="44730">
              <a:spcBef>
                <a:spcPts val="596"/>
              </a:spcBef>
            </a:pPr>
            <a:r>
              <a:rPr sz="900" spc="-26" dirty="0">
                <a:solidFill>
                  <a:srgbClr val="605D5C"/>
                </a:solidFill>
                <a:latin typeface="Segoe UI"/>
                <a:cs typeface="Segoe UI"/>
              </a:rPr>
              <a:t>5K</a:t>
            </a:r>
            <a:endParaRPr sz="900">
              <a:latin typeface="Segoe UI"/>
              <a:cs typeface="Segoe UI"/>
            </a:endParaRPr>
          </a:p>
        </p:txBody>
      </p:sp>
      <p:sp>
        <p:nvSpPr>
          <p:cNvPr id="274" name="object 274"/>
          <p:cNvSpPr txBox="1"/>
          <p:nvPr/>
        </p:nvSpPr>
        <p:spPr>
          <a:xfrm>
            <a:off x="14625163" y="2988565"/>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9K</a:t>
            </a:r>
            <a:endParaRPr sz="900">
              <a:latin typeface="Segoe UI"/>
              <a:cs typeface="Segoe UI"/>
            </a:endParaRPr>
          </a:p>
        </p:txBody>
      </p:sp>
      <p:sp>
        <p:nvSpPr>
          <p:cNvPr id="275" name="object 275"/>
          <p:cNvSpPr txBox="1"/>
          <p:nvPr/>
        </p:nvSpPr>
        <p:spPr>
          <a:xfrm>
            <a:off x="16048216" y="2694809"/>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15K</a:t>
            </a:r>
            <a:endParaRPr sz="900">
              <a:latin typeface="Segoe UI"/>
              <a:cs typeface="Segoe UI"/>
            </a:endParaRPr>
          </a:p>
        </p:txBody>
      </p:sp>
      <p:sp>
        <p:nvSpPr>
          <p:cNvPr id="276" name="object 276"/>
          <p:cNvSpPr txBox="1"/>
          <p:nvPr/>
        </p:nvSpPr>
        <p:spPr>
          <a:xfrm>
            <a:off x="11198015" y="2619521"/>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17K</a:t>
            </a:r>
            <a:endParaRPr sz="900">
              <a:latin typeface="Segoe UI"/>
              <a:cs typeface="Segoe UI"/>
            </a:endParaRPr>
          </a:p>
        </p:txBody>
      </p:sp>
      <p:sp>
        <p:nvSpPr>
          <p:cNvPr id="277" name="object 277"/>
          <p:cNvSpPr txBox="1"/>
          <p:nvPr/>
        </p:nvSpPr>
        <p:spPr>
          <a:xfrm>
            <a:off x="12345681" y="3383174"/>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3K</a:t>
            </a:r>
            <a:endParaRPr sz="900">
              <a:latin typeface="Segoe UI"/>
              <a:cs typeface="Segoe UI"/>
            </a:endParaRPr>
          </a:p>
        </p:txBody>
      </p:sp>
      <p:sp>
        <p:nvSpPr>
          <p:cNvPr id="278" name="object 278"/>
          <p:cNvSpPr txBox="1"/>
          <p:nvPr/>
        </p:nvSpPr>
        <p:spPr>
          <a:xfrm>
            <a:off x="8804922" y="3133033"/>
            <a:ext cx="159657" cy="375619"/>
          </a:xfrm>
          <a:prstGeom prst="rect">
            <a:avLst/>
          </a:prstGeom>
        </p:spPr>
        <p:txBody>
          <a:bodyPr vert="horz" wrap="square" lIns="0" tIns="46046" rIns="0" bIns="0" rtlCol="0">
            <a:spAutoFit/>
          </a:bodyPr>
          <a:lstStyle/>
          <a:p>
            <a:pPr marL="13156">
              <a:spcBef>
                <a:spcPts val="363"/>
              </a:spcBef>
            </a:pPr>
            <a:r>
              <a:rPr sz="900" spc="-26" dirty="0">
                <a:solidFill>
                  <a:srgbClr val="605D5C"/>
                </a:solidFill>
                <a:latin typeface="Segoe UI"/>
                <a:cs typeface="Segoe UI"/>
              </a:rPr>
              <a:t>5K</a:t>
            </a:r>
            <a:endParaRPr sz="900">
              <a:latin typeface="Segoe UI"/>
              <a:cs typeface="Segoe UI"/>
            </a:endParaRPr>
          </a:p>
          <a:p>
            <a:pPr marL="13156">
              <a:spcBef>
                <a:spcPts val="263"/>
              </a:spcBef>
            </a:pPr>
            <a:r>
              <a:rPr sz="900" spc="-26" dirty="0">
                <a:solidFill>
                  <a:srgbClr val="605D5C"/>
                </a:solidFill>
                <a:latin typeface="Segoe UI"/>
                <a:cs typeface="Segoe UI"/>
              </a:rPr>
              <a:t>7K</a:t>
            </a:r>
            <a:endParaRPr sz="900">
              <a:latin typeface="Segoe UI"/>
              <a:cs typeface="Segoe UI"/>
            </a:endParaRPr>
          </a:p>
        </p:txBody>
      </p:sp>
      <p:sp>
        <p:nvSpPr>
          <p:cNvPr id="279" name="object 279"/>
          <p:cNvSpPr txBox="1"/>
          <p:nvPr/>
        </p:nvSpPr>
        <p:spPr>
          <a:xfrm>
            <a:off x="16875065" y="3443722"/>
            <a:ext cx="882072"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Sum</a:t>
            </a:r>
            <a:r>
              <a:rPr sz="900" spc="-5" dirty="0">
                <a:solidFill>
                  <a:srgbClr val="605D5C"/>
                </a:solidFill>
                <a:latin typeface="Segoe UI"/>
                <a:cs typeface="Segoe UI"/>
              </a:rPr>
              <a:t> </a:t>
            </a:r>
            <a:r>
              <a:rPr sz="900" dirty="0">
                <a:solidFill>
                  <a:srgbClr val="605D5C"/>
                </a:solidFill>
                <a:latin typeface="Segoe UI"/>
                <a:cs typeface="Segoe UI"/>
              </a:rPr>
              <a:t>of</a:t>
            </a:r>
            <a:r>
              <a:rPr sz="900" spc="-5" dirty="0">
                <a:solidFill>
                  <a:srgbClr val="605D5C"/>
                </a:solidFill>
                <a:latin typeface="Segoe UI"/>
                <a:cs typeface="Segoe UI"/>
              </a:rPr>
              <a:t> </a:t>
            </a:r>
            <a:r>
              <a:rPr sz="900" spc="-10" dirty="0">
                <a:solidFill>
                  <a:srgbClr val="605D5C"/>
                </a:solidFill>
                <a:latin typeface="Segoe UI"/>
                <a:cs typeface="Segoe UI"/>
              </a:rPr>
              <a:t>Quantity</a:t>
            </a:r>
            <a:endParaRPr sz="900">
              <a:latin typeface="Segoe UI"/>
              <a:cs typeface="Segoe UI"/>
            </a:endParaRPr>
          </a:p>
        </p:txBody>
      </p:sp>
      <p:sp>
        <p:nvSpPr>
          <p:cNvPr id="280" name="object 280"/>
          <p:cNvSpPr txBox="1"/>
          <p:nvPr/>
        </p:nvSpPr>
        <p:spPr>
          <a:xfrm>
            <a:off x="16875065" y="3046225"/>
            <a:ext cx="793008"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Total</a:t>
            </a:r>
            <a:r>
              <a:rPr sz="900" spc="-26" dirty="0">
                <a:solidFill>
                  <a:srgbClr val="605D5C"/>
                </a:solidFill>
                <a:latin typeface="Segoe UI"/>
                <a:cs typeface="Segoe UI"/>
              </a:rPr>
              <a:t> </a:t>
            </a:r>
            <a:r>
              <a:rPr sz="900" dirty="0">
                <a:solidFill>
                  <a:srgbClr val="605D5C"/>
                </a:solidFill>
                <a:latin typeface="Segoe UI"/>
                <a:cs typeface="Segoe UI"/>
              </a:rPr>
              <a:t>Unit</a:t>
            </a:r>
            <a:r>
              <a:rPr sz="900" spc="-21" dirty="0">
                <a:solidFill>
                  <a:srgbClr val="605D5C"/>
                </a:solidFill>
                <a:latin typeface="Segoe UI"/>
                <a:cs typeface="Segoe UI"/>
              </a:rPr>
              <a:t> Cost</a:t>
            </a:r>
            <a:endParaRPr sz="900">
              <a:latin typeface="Segoe UI"/>
              <a:cs typeface="Segoe UI"/>
            </a:endParaRPr>
          </a:p>
        </p:txBody>
      </p:sp>
      <p:pic>
        <p:nvPicPr>
          <p:cNvPr id="281" name="object 281"/>
          <p:cNvPicPr/>
          <p:nvPr/>
        </p:nvPicPr>
        <p:blipFill>
          <a:blip r:embed="rId6" cstate="print"/>
          <a:stretch>
            <a:fillRect/>
          </a:stretch>
        </p:blipFill>
        <p:spPr>
          <a:xfrm>
            <a:off x="535049" y="660148"/>
            <a:ext cx="98960" cy="98157"/>
          </a:xfrm>
          <a:prstGeom prst="rect">
            <a:avLst/>
          </a:prstGeom>
        </p:spPr>
      </p:pic>
      <p:sp>
        <p:nvSpPr>
          <p:cNvPr id="282" name="object 282"/>
          <p:cNvSpPr txBox="1"/>
          <p:nvPr/>
        </p:nvSpPr>
        <p:spPr>
          <a:xfrm>
            <a:off x="641185" y="611886"/>
            <a:ext cx="977075"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Sum</a:t>
            </a:r>
            <a:r>
              <a:rPr sz="1000" spc="-21" dirty="0">
                <a:solidFill>
                  <a:srgbClr val="605D5C"/>
                </a:solidFill>
                <a:latin typeface="Segoe UI"/>
                <a:cs typeface="Segoe UI"/>
              </a:rPr>
              <a:t> </a:t>
            </a:r>
            <a:r>
              <a:rPr sz="1000" dirty="0">
                <a:solidFill>
                  <a:srgbClr val="605D5C"/>
                </a:solidFill>
                <a:latin typeface="Segoe UI"/>
                <a:cs typeface="Segoe UI"/>
              </a:rPr>
              <a:t>of</a:t>
            </a:r>
            <a:r>
              <a:rPr sz="1000" spc="-21" dirty="0">
                <a:solidFill>
                  <a:srgbClr val="605D5C"/>
                </a:solidFill>
                <a:latin typeface="Segoe UI"/>
                <a:cs typeface="Segoe UI"/>
              </a:rPr>
              <a:t> </a:t>
            </a:r>
            <a:r>
              <a:rPr sz="1000" spc="-10" dirty="0">
                <a:solidFill>
                  <a:srgbClr val="605D5C"/>
                </a:solidFill>
                <a:latin typeface="Segoe UI"/>
                <a:cs typeface="Segoe UI"/>
              </a:rPr>
              <a:t>Quantity</a:t>
            </a:r>
            <a:endParaRPr sz="1000">
              <a:latin typeface="Segoe UI"/>
              <a:cs typeface="Segoe UI"/>
            </a:endParaRPr>
          </a:p>
        </p:txBody>
      </p:sp>
      <p:pic>
        <p:nvPicPr>
          <p:cNvPr id="283" name="object 283"/>
          <p:cNvPicPr/>
          <p:nvPr/>
        </p:nvPicPr>
        <p:blipFill>
          <a:blip r:embed="rId7" cstate="print"/>
          <a:stretch>
            <a:fillRect/>
          </a:stretch>
        </p:blipFill>
        <p:spPr>
          <a:xfrm>
            <a:off x="1663206" y="660148"/>
            <a:ext cx="98960" cy="98157"/>
          </a:xfrm>
          <a:prstGeom prst="rect">
            <a:avLst/>
          </a:prstGeom>
        </p:spPr>
      </p:pic>
      <p:sp>
        <p:nvSpPr>
          <p:cNvPr id="284" name="object 284"/>
          <p:cNvSpPr txBox="1"/>
          <p:nvPr/>
        </p:nvSpPr>
        <p:spPr>
          <a:xfrm>
            <a:off x="1771506" y="611886"/>
            <a:ext cx="878114" cy="167173"/>
          </a:xfrm>
          <a:prstGeom prst="rect">
            <a:avLst/>
          </a:prstGeom>
        </p:spPr>
        <p:txBody>
          <a:bodyPr vert="horz" wrap="square" lIns="0" tIns="13156" rIns="0" bIns="0" rtlCol="0">
            <a:spAutoFit/>
          </a:bodyPr>
          <a:lstStyle/>
          <a:p>
            <a:pPr marL="13156">
              <a:spcBef>
                <a:spcPts val="104"/>
              </a:spcBef>
            </a:pPr>
            <a:r>
              <a:rPr sz="1000" spc="-21" dirty="0">
                <a:solidFill>
                  <a:srgbClr val="605D5C"/>
                </a:solidFill>
                <a:latin typeface="Segoe UI"/>
                <a:cs typeface="Segoe UI"/>
              </a:rPr>
              <a:t>Total </a:t>
            </a:r>
            <a:r>
              <a:rPr sz="1000" dirty="0">
                <a:solidFill>
                  <a:srgbClr val="605D5C"/>
                </a:solidFill>
                <a:latin typeface="Segoe UI"/>
                <a:cs typeface="Segoe UI"/>
              </a:rPr>
              <a:t>Unit</a:t>
            </a:r>
            <a:r>
              <a:rPr sz="1000" spc="-16" dirty="0">
                <a:solidFill>
                  <a:srgbClr val="605D5C"/>
                </a:solidFill>
                <a:latin typeface="Segoe UI"/>
                <a:cs typeface="Segoe UI"/>
              </a:rPr>
              <a:t> </a:t>
            </a:r>
            <a:r>
              <a:rPr sz="1000" spc="-21" dirty="0">
                <a:solidFill>
                  <a:srgbClr val="605D5C"/>
                </a:solidFill>
                <a:latin typeface="Segoe UI"/>
                <a:cs typeface="Segoe UI"/>
              </a:rPr>
              <a:t>Cost</a:t>
            </a:r>
            <a:endParaRPr sz="1000">
              <a:latin typeface="Segoe UI"/>
              <a:cs typeface="Segoe UI"/>
            </a:endParaRPr>
          </a:p>
        </p:txBody>
      </p:sp>
      <p:grpSp>
        <p:nvGrpSpPr>
          <p:cNvPr id="290" name="object 285"/>
          <p:cNvGrpSpPr/>
          <p:nvPr/>
        </p:nvGrpSpPr>
        <p:grpSpPr>
          <a:xfrm>
            <a:off x="712518" y="844163"/>
            <a:ext cx="158338" cy="2838086"/>
            <a:chOff x="685799" y="819150"/>
            <a:chExt cx="152400" cy="2753995"/>
          </a:xfrm>
        </p:grpSpPr>
        <p:sp>
          <p:nvSpPr>
            <p:cNvPr id="286" name="object 286"/>
            <p:cNvSpPr/>
            <p:nvPr/>
          </p:nvSpPr>
          <p:spPr>
            <a:xfrm>
              <a:off x="742949" y="895349"/>
              <a:ext cx="38100" cy="2600325"/>
            </a:xfrm>
            <a:custGeom>
              <a:avLst/>
              <a:gdLst/>
              <a:ahLst/>
              <a:cxnLst/>
              <a:rect l="l" t="t" r="r" b="b"/>
              <a:pathLst>
                <a:path w="38100" h="2600325">
                  <a:moveTo>
                    <a:pt x="21576" y="2600324"/>
                  </a:moveTo>
                  <a:lnTo>
                    <a:pt x="16523" y="2600324"/>
                  </a:lnTo>
                  <a:lnTo>
                    <a:pt x="14093" y="2599840"/>
                  </a:lnTo>
                  <a:lnTo>
                    <a:pt x="0" y="2583800"/>
                  </a:lnTo>
                  <a:lnTo>
                    <a:pt x="0" y="2581274"/>
                  </a:lnTo>
                  <a:lnTo>
                    <a:pt x="0" y="16523"/>
                  </a:lnTo>
                  <a:lnTo>
                    <a:pt x="16523" y="0"/>
                  </a:lnTo>
                  <a:lnTo>
                    <a:pt x="21576" y="0"/>
                  </a:lnTo>
                  <a:lnTo>
                    <a:pt x="38099" y="16523"/>
                  </a:lnTo>
                  <a:lnTo>
                    <a:pt x="38099" y="2583800"/>
                  </a:lnTo>
                  <a:lnTo>
                    <a:pt x="24006" y="2599840"/>
                  </a:lnTo>
                  <a:lnTo>
                    <a:pt x="21576" y="2600324"/>
                  </a:lnTo>
                  <a:close/>
                </a:path>
              </a:pathLst>
            </a:custGeom>
            <a:solidFill>
              <a:srgbClr val="C7C6C3"/>
            </a:solidFill>
          </p:spPr>
          <p:txBody>
            <a:bodyPr wrap="square" lIns="0" tIns="0" rIns="0" bIns="0" rtlCol="0"/>
            <a:lstStyle/>
            <a:p>
              <a:endParaRPr/>
            </a:p>
          </p:txBody>
        </p:sp>
        <p:sp>
          <p:nvSpPr>
            <p:cNvPr id="287" name="object 287"/>
            <p:cNvSpPr/>
            <p:nvPr/>
          </p:nvSpPr>
          <p:spPr>
            <a:xfrm>
              <a:off x="742949" y="895349"/>
              <a:ext cx="38100" cy="2600325"/>
            </a:xfrm>
            <a:custGeom>
              <a:avLst/>
              <a:gdLst/>
              <a:ahLst/>
              <a:cxnLst/>
              <a:rect l="l" t="t" r="r" b="b"/>
              <a:pathLst>
                <a:path w="38100" h="2600325">
                  <a:moveTo>
                    <a:pt x="38099" y="2600324"/>
                  </a:moveTo>
                  <a:lnTo>
                    <a:pt x="0" y="2600324"/>
                  </a:lnTo>
                  <a:lnTo>
                    <a:pt x="0" y="0"/>
                  </a:lnTo>
                  <a:lnTo>
                    <a:pt x="38099" y="0"/>
                  </a:lnTo>
                  <a:lnTo>
                    <a:pt x="38099" y="2600324"/>
                  </a:lnTo>
                  <a:close/>
                </a:path>
              </a:pathLst>
            </a:custGeom>
            <a:solidFill>
              <a:srgbClr val="484544"/>
            </a:solidFill>
          </p:spPr>
          <p:txBody>
            <a:bodyPr wrap="square" lIns="0" tIns="0" rIns="0" bIns="0" rtlCol="0"/>
            <a:lstStyle/>
            <a:p>
              <a:endParaRPr/>
            </a:p>
          </p:txBody>
        </p:sp>
        <p:pic>
          <p:nvPicPr>
            <p:cNvPr id="288" name="object 288"/>
            <p:cNvPicPr/>
            <p:nvPr/>
          </p:nvPicPr>
          <p:blipFill>
            <a:blip r:embed="rId8" cstate="print"/>
            <a:stretch>
              <a:fillRect/>
            </a:stretch>
          </p:blipFill>
          <p:spPr>
            <a:xfrm>
              <a:off x="685799" y="819150"/>
              <a:ext cx="152399" cy="152399"/>
            </a:xfrm>
            <a:prstGeom prst="rect">
              <a:avLst/>
            </a:prstGeom>
          </p:spPr>
        </p:pic>
        <p:pic>
          <p:nvPicPr>
            <p:cNvPr id="289" name="object 289"/>
            <p:cNvPicPr/>
            <p:nvPr/>
          </p:nvPicPr>
          <p:blipFill>
            <a:blip r:embed="rId9" cstate="print"/>
            <a:stretch>
              <a:fillRect/>
            </a:stretch>
          </p:blipFill>
          <p:spPr>
            <a:xfrm>
              <a:off x="685799" y="3420665"/>
              <a:ext cx="152399" cy="152399"/>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94221" y="324421"/>
            <a:ext cx="920338" cy="147798"/>
          </a:xfrm>
          <a:prstGeom prst="rect">
            <a:avLst/>
          </a:prstGeom>
        </p:spPr>
        <p:txBody>
          <a:bodyPr vert="horz" wrap="square" lIns="0" tIns="9209" rIns="0" bIns="0" rtlCol="0">
            <a:spAutoFit/>
          </a:bodyPr>
          <a:lstStyle/>
          <a:p>
            <a:pPr>
              <a:spcBef>
                <a:spcPts val="73"/>
              </a:spcBef>
            </a:pPr>
            <a:r>
              <a:rPr sz="900" dirty="0">
                <a:solidFill>
                  <a:srgbClr val="FFFFFF"/>
                </a:solidFill>
                <a:latin typeface="Segoe UI"/>
                <a:cs typeface="Segoe UI"/>
              </a:rPr>
              <a:t>Power</a:t>
            </a:r>
            <a:r>
              <a:rPr sz="900" spc="-31" dirty="0">
                <a:solidFill>
                  <a:srgbClr val="FFFFFF"/>
                </a:solidFill>
                <a:latin typeface="Segoe UI"/>
                <a:cs typeface="Segoe UI"/>
              </a:rPr>
              <a:t> </a:t>
            </a:r>
            <a:r>
              <a:rPr sz="900" dirty="0">
                <a:solidFill>
                  <a:srgbClr val="FFFFFF"/>
                </a:solidFill>
                <a:latin typeface="Segoe UI"/>
                <a:cs typeface="Segoe UI"/>
              </a:rPr>
              <a:t>BI</a:t>
            </a:r>
            <a:r>
              <a:rPr sz="900" spc="-26" dirty="0">
                <a:solidFill>
                  <a:srgbClr val="FFFFFF"/>
                </a:solidFill>
                <a:latin typeface="Segoe UI"/>
                <a:cs typeface="Segoe UI"/>
              </a:rPr>
              <a:t> </a:t>
            </a:r>
            <a:r>
              <a:rPr sz="900" spc="-10" dirty="0">
                <a:solidFill>
                  <a:srgbClr val="FFFFFF"/>
                </a:solidFill>
                <a:latin typeface="Segoe UI"/>
                <a:cs typeface="Segoe UI"/>
              </a:rPr>
              <a:t>Desktop</a:t>
            </a:r>
            <a:endParaRPr sz="900">
              <a:latin typeface="Segoe UI"/>
              <a:cs typeface="Segoe UI"/>
            </a:endParaRPr>
          </a:p>
        </p:txBody>
      </p:sp>
      <p:grpSp>
        <p:nvGrpSpPr>
          <p:cNvPr id="3" name="object 3"/>
          <p:cNvGrpSpPr/>
          <p:nvPr/>
        </p:nvGrpSpPr>
        <p:grpSpPr>
          <a:xfrm>
            <a:off x="237507" y="235580"/>
            <a:ext cx="15833766" cy="9815840"/>
            <a:chOff x="228600" y="228600"/>
            <a:chExt cx="15240000" cy="9525000"/>
          </a:xfrm>
        </p:grpSpPr>
        <p:sp>
          <p:nvSpPr>
            <p:cNvPr id="4" name="object 4"/>
            <p:cNvSpPr/>
            <p:nvPr/>
          </p:nvSpPr>
          <p:spPr>
            <a:xfrm>
              <a:off x="228600" y="228600"/>
              <a:ext cx="15240000" cy="9525000"/>
            </a:xfrm>
            <a:custGeom>
              <a:avLst/>
              <a:gdLst/>
              <a:ahLst/>
              <a:cxnLst/>
              <a:rect l="l" t="t" r="r" b="b"/>
              <a:pathLst>
                <a:path w="15240000" h="9525000">
                  <a:moveTo>
                    <a:pt x="15239998" y="9524999"/>
                  </a:moveTo>
                  <a:lnTo>
                    <a:pt x="0" y="9524999"/>
                  </a:lnTo>
                  <a:lnTo>
                    <a:pt x="0" y="0"/>
                  </a:lnTo>
                  <a:lnTo>
                    <a:pt x="15239998" y="0"/>
                  </a:lnTo>
                  <a:lnTo>
                    <a:pt x="15239998" y="9524999"/>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5602851" y="264273"/>
              <a:ext cx="3653658" cy="145301"/>
            </a:xfrm>
            <a:prstGeom prst="rect">
              <a:avLst/>
            </a:prstGeom>
          </p:spPr>
        </p:pic>
        <p:sp>
          <p:nvSpPr>
            <p:cNvPr id="6" name="object 6"/>
            <p:cNvSpPr/>
            <p:nvPr/>
          </p:nvSpPr>
          <p:spPr>
            <a:xfrm>
              <a:off x="1704974" y="3687762"/>
              <a:ext cx="10582275" cy="9525"/>
            </a:xfrm>
            <a:custGeom>
              <a:avLst/>
              <a:gdLst/>
              <a:ahLst/>
              <a:cxnLst/>
              <a:rect l="l" t="t" r="r" b="b"/>
              <a:pathLst>
                <a:path w="10582275" h="9525">
                  <a:moveTo>
                    <a:pt x="6077" y="9524"/>
                  </a:moveTo>
                  <a:lnTo>
                    <a:pt x="3447" y="9524"/>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4" y="3447"/>
                  </a:lnTo>
                  <a:lnTo>
                    <a:pt x="9524" y="6077"/>
                  </a:lnTo>
                  <a:lnTo>
                    <a:pt x="9060" y="7200"/>
                  </a:lnTo>
                  <a:lnTo>
                    <a:pt x="7200" y="9060"/>
                  </a:lnTo>
                  <a:lnTo>
                    <a:pt x="6077" y="9524"/>
                  </a:lnTo>
                  <a:close/>
                </a:path>
                <a:path w="10582275" h="9525">
                  <a:moveTo>
                    <a:pt x="53702" y="9524"/>
                  </a:moveTo>
                  <a:lnTo>
                    <a:pt x="51072" y="9524"/>
                  </a:lnTo>
                  <a:lnTo>
                    <a:pt x="49949" y="9060"/>
                  </a:lnTo>
                  <a:lnTo>
                    <a:pt x="48089" y="7200"/>
                  </a:lnTo>
                  <a:lnTo>
                    <a:pt x="47624" y="6077"/>
                  </a:lnTo>
                  <a:lnTo>
                    <a:pt x="47624" y="3447"/>
                  </a:lnTo>
                  <a:lnTo>
                    <a:pt x="48089" y="2324"/>
                  </a:lnTo>
                  <a:lnTo>
                    <a:pt x="49949" y="464"/>
                  </a:lnTo>
                  <a:lnTo>
                    <a:pt x="51072" y="0"/>
                  </a:lnTo>
                  <a:lnTo>
                    <a:pt x="53702" y="0"/>
                  </a:lnTo>
                  <a:lnTo>
                    <a:pt x="54825" y="464"/>
                  </a:lnTo>
                  <a:lnTo>
                    <a:pt x="56685" y="2324"/>
                  </a:lnTo>
                  <a:lnTo>
                    <a:pt x="57149" y="3447"/>
                  </a:lnTo>
                  <a:lnTo>
                    <a:pt x="57149" y="6077"/>
                  </a:lnTo>
                  <a:lnTo>
                    <a:pt x="56685" y="7200"/>
                  </a:lnTo>
                  <a:lnTo>
                    <a:pt x="54825" y="9060"/>
                  </a:lnTo>
                  <a:lnTo>
                    <a:pt x="53702" y="9524"/>
                  </a:lnTo>
                  <a:close/>
                </a:path>
                <a:path w="10582275" h="9525">
                  <a:moveTo>
                    <a:pt x="101327" y="9524"/>
                  </a:moveTo>
                  <a:lnTo>
                    <a:pt x="98697" y="9524"/>
                  </a:lnTo>
                  <a:lnTo>
                    <a:pt x="97574" y="9060"/>
                  </a:lnTo>
                  <a:lnTo>
                    <a:pt x="95714" y="7200"/>
                  </a:lnTo>
                  <a:lnTo>
                    <a:pt x="95249" y="6077"/>
                  </a:lnTo>
                  <a:lnTo>
                    <a:pt x="95249" y="3447"/>
                  </a:lnTo>
                  <a:lnTo>
                    <a:pt x="95714" y="2324"/>
                  </a:lnTo>
                  <a:lnTo>
                    <a:pt x="97574" y="464"/>
                  </a:lnTo>
                  <a:lnTo>
                    <a:pt x="98697" y="0"/>
                  </a:lnTo>
                  <a:lnTo>
                    <a:pt x="101327" y="0"/>
                  </a:lnTo>
                  <a:lnTo>
                    <a:pt x="102450" y="464"/>
                  </a:lnTo>
                  <a:lnTo>
                    <a:pt x="104310" y="2324"/>
                  </a:lnTo>
                  <a:lnTo>
                    <a:pt x="104774" y="3447"/>
                  </a:lnTo>
                  <a:lnTo>
                    <a:pt x="104774" y="6077"/>
                  </a:lnTo>
                  <a:lnTo>
                    <a:pt x="104310" y="7200"/>
                  </a:lnTo>
                  <a:lnTo>
                    <a:pt x="102450" y="9060"/>
                  </a:lnTo>
                  <a:lnTo>
                    <a:pt x="101327" y="9524"/>
                  </a:lnTo>
                  <a:close/>
                </a:path>
                <a:path w="10582275" h="9525">
                  <a:moveTo>
                    <a:pt x="148952" y="9524"/>
                  </a:moveTo>
                  <a:lnTo>
                    <a:pt x="146322" y="9524"/>
                  </a:lnTo>
                  <a:lnTo>
                    <a:pt x="145199" y="9060"/>
                  </a:lnTo>
                  <a:lnTo>
                    <a:pt x="143339" y="7200"/>
                  </a:lnTo>
                  <a:lnTo>
                    <a:pt x="142874" y="6077"/>
                  </a:lnTo>
                  <a:lnTo>
                    <a:pt x="142874" y="3447"/>
                  </a:lnTo>
                  <a:lnTo>
                    <a:pt x="143339" y="2324"/>
                  </a:lnTo>
                  <a:lnTo>
                    <a:pt x="145199" y="464"/>
                  </a:lnTo>
                  <a:lnTo>
                    <a:pt x="146322" y="0"/>
                  </a:lnTo>
                  <a:lnTo>
                    <a:pt x="148952" y="0"/>
                  </a:lnTo>
                  <a:lnTo>
                    <a:pt x="150075" y="464"/>
                  </a:lnTo>
                  <a:lnTo>
                    <a:pt x="151935" y="2324"/>
                  </a:lnTo>
                  <a:lnTo>
                    <a:pt x="152399" y="3447"/>
                  </a:lnTo>
                  <a:lnTo>
                    <a:pt x="152399" y="6077"/>
                  </a:lnTo>
                  <a:lnTo>
                    <a:pt x="151935" y="7200"/>
                  </a:lnTo>
                  <a:lnTo>
                    <a:pt x="150075" y="9060"/>
                  </a:lnTo>
                  <a:lnTo>
                    <a:pt x="148952" y="9524"/>
                  </a:lnTo>
                  <a:close/>
                </a:path>
                <a:path w="10582275" h="9525">
                  <a:moveTo>
                    <a:pt x="196577" y="9524"/>
                  </a:moveTo>
                  <a:lnTo>
                    <a:pt x="193947" y="9524"/>
                  </a:lnTo>
                  <a:lnTo>
                    <a:pt x="192824" y="9060"/>
                  </a:lnTo>
                  <a:lnTo>
                    <a:pt x="190964" y="7200"/>
                  </a:lnTo>
                  <a:lnTo>
                    <a:pt x="190499" y="6077"/>
                  </a:lnTo>
                  <a:lnTo>
                    <a:pt x="190499" y="3447"/>
                  </a:lnTo>
                  <a:lnTo>
                    <a:pt x="190964" y="2324"/>
                  </a:lnTo>
                  <a:lnTo>
                    <a:pt x="192824" y="464"/>
                  </a:lnTo>
                  <a:lnTo>
                    <a:pt x="193947" y="0"/>
                  </a:lnTo>
                  <a:lnTo>
                    <a:pt x="196577" y="0"/>
                  </a:lnTo>
                  <a:lnTo>
                    <a:pt x="197700" y="464"/>
                  </a:lnTo>
                  <a:lnTo>
                    <a:pt x="199560" y="2324"/>
                  </a:lnTo>
                  <a:lnTo>
                    <a:pt x="200024" y="3447"/>
                  </a:lnTo>
                  <a:lnTo>
                    <a:pt x="200024" y="6077"/>
                  </a:lnTo>
                  <a:lnTo>
                    <a:pt x="199560" y="7200"/>
                  </a:lnTo>
                  <a:lnTo>
                    <a:pt x="197700" y="9060"/>
                  </a:lnTo>
                  <a:lnTo>
                    <a:pt x="196577" y="9524"/>
                  </a:lnTo>
                  <a:close/>
                </a:path>
                <a:path w="10582275" h="9525">
                  <a:moveTo>
                    <a:pt x="244202" y="9524"/>
                  </a:moveTo>
                  <a:lnTo>
                    <a:pt x="241572" y="9524"/>
                  </a:lnTo>
                  <a:lnTo>
                    <a:pt x="240449" y="9060"/>
                  </a:lnTo>
                  <a:lnTo>
                    <a:pt x="238589" y="7200"/>
                  </a:lnTo>
                  <a:lnTo>
                    <a:pt x="238124" y="6077"/>
                  </a:lnTo>
                  <a:lnTo>
                    <a:pt x="238124" y="3447"/>
                  </a:lnTo>
                  <a:lnTo>
                    <a:pt x="238589" y="2324"/>
                  </a:lnTo>
                  <a:lnTo>
                    <a:pt x="240449" y="464"/>
                  </a:lnTo>
                  <a:lnTo>
                    <a:pt x="241572" y="0"/>
                  </a:lnTo>
                  <a:lnTo>
                    <a:pt x="244202" y="0"/>
                  </a:lnTo>
                  <a:lnTo>
                    <a:pt x="245325" y="464"/>
                  </a:lnTo>
                  <a:lnTo>
                    <a:pt x="247185" y="2324"/>
                  </a:lnTo>
                  <a:lnTo>
                    <a:pt x="247649" y="3447"/>
                  </a:lnTo>
                  <a:lnTo>
                    <a:pt x="247649" y="6077"/>
                  </a:lnTo>
                  <a:lnTo>
                    <a:pt x="247185" y="7200"/>
                  </a:lnTo>
                  <a:lnTo>
                    <a:pt x="245325" y="9060"/>
                  </a:lnTo>
                  <a:lnTo>
                    <a:pt x="244202" y="9524"/>
                  </a:lnTo>
                  <a:close/>
                </a:path>
                <a:path w="10582275" h="9525">
                  <a:moveTo>
                    <a:pt x="291827" y="9524"/>
                  </a:moveTo>
                  <a:lnTo>
                    <a:pt x="289197" y="9524"/>
                  </a:lnTo>
                  <a:lnTo>
                    <a:pt x="288074" y="9060"/>
                  </a:lnTo>
                  <a:lnTo>
                    <a:pt x="286214" y="7200"/>
                  </a:lnTo>
                  <a:lnTo>
                    <a:pt x="285749" y="6077"/>
                  </a:lnTo>
                  <a:lnTo>
                    <a:pt x="285749" y="3447"/>
                  </a:lnTo>
                  <a:lnTo>
                    <a:pt x="286214" y="2324"/>
                  </a:lnTo>
                  <a:lnTo>
                    <a:pt x="288074" y="464"/>
                  </a:lnTo>
                  <a:lnTo>
                    <a:pt x="289197" y="0"/>
                  </a:lnTo>
                  <a:lnTo>
                    <a:pt x="291827" y="0"/>
                  </a:lnTo>
                  <a:lnTo>
                    <a:pt x="292950" y="464"/>
                  </a:lnTo>
                  <a:lnTo>
                    <a:pt x="294810" y="2324"/>
                  </a:lnTo>
                  <a:lnTo>
                    <a:pt x="295274" y="3447"/>
                  </a:lnTo>
                  <a:lnTo>
                    <a:pt x="295274" y="6077"/>
                  </a:lnTo>
                  <a:lnTo>
                    <a:pt x="294810" y="7200"/>
                  </a:lnTo>
                  <a:lnTo>
                    <a:pt x="292950" y="9060"/>
                  </a:lnTo>
                  <a:lnTo>
                    <a:pt x="291827" y="9524"/>
                  </a:lnTo>
                  <a:close/>
                </a:path>
                <a:path w="10582275" h="9525">
                  <a:moveTo>
                    <a:pt x="339452" y="9524"/>
                  </a:moveTo>
                  <a:lnTo>
                    <a:pt x="336822" y="9524"/>
                  </a:lnTo>
                  <a:lnTo>
                    <a:pt x="335699" y="9060"/>
                  </a:lnTo>
                  <a:lnTo>
                    <a:pt x="333839" y="7200"/>
                  </a:lnTo>
                  <a:lnTo>
                    <a:pt x="333374" y="6077"/>
                  </a:lnTo>
                  <a:lnTo>
                    <a:pt x="333374" y="3447"/>
                  </a:lnTo>
                  <a:lnTo>
                    <a:pt x="333839" y="2324"/>
                  </a:lnTo>
                  <a:lnTo>
                    <a:pt x="335699" y="464"/>
                  </a:lnTo>
                  <a:lnTo>
                    <a:pt x="336822" y="0"/>
                  </a:lnTo>
                  <a:lnTo>
                    <a:pt x="339452" y="0"/>
                  </a:lnTo>
                  <a:lnTo>
                    <a:pt x="340575" y="464"/>
                  </a:lnTo>
                  <a:lnTo>
                    <a:pt x="342434" y="2324"/>
                  </a:lnTo>
                  <a:lnTo>
                    <a:pt x="342899" y="3447"/>
                  </a:lnTo>
                  <a:lnTo>
                    <a:pt x="342899" y="6077"/>
                  </a:lnTo>
                  <a:lnTo>
                    <a:pt x="342434" y="7200"/>
                  </a:lnTo>
                  <a:lnTo>
                    <a:pt x="340575" y="9060"/>
                  </a:lnTo>
                  <a:lnTo>
                    <a:pt x="339452" y="9524"/>
                  </a:lnTo>
                  <a:close/>
                </a:path>
                <a:path w="10582275" h="9525">
                  <a:moveTo>
                    <a:pt x="387077" y="9524"/>
                  </a:moveTo>
                  <a:lnTo>
                    <a:pt x="384447" y="9524"/>
                  </a:lnTo>
                  <a:lnTo>
                    <a:pt x="383324" y="9060"/>
                  </a:lnTo>
                  <a:lnTo>
                    <a:pt x="381464" y="7200"/>
                  </a:lnTo>
                  <a:lnTo>
                    <a:pt x="380999" y="6077"/>
                  </a:lnTo>
                  <a:lnTo>
                    <a:pt x="380999" y="3447"/>
                  </a:lnTo>
                  <a:lnTo>
                    <a:pt x="381464" y="2324"/>
                  </a:lnTo>
                  <a:lnTo>
                    <a:pt x="383324" y="464"/>
                  </a:lnTo>
                  <a:lnTo>
                    <a:pt x="384447" y="0"/>
                  </a:lnTo>
                  <a:lnTo>
                    <a:pt x="387077" y="0"/>
                  </a:lnTo>
                  <a:lnTo>
                    <a:pt x="388200" y="464"/>
                  </a:lnTo>
                  <a:lnTo>
                    <a:pt x="390059" y="2324"/>
                  </a:lnTo>
                  <a:lnTo>
                    <a:pt x="390524" y="3447"/>
                  </a:lnTo>
                  <a:lnTo>
                    <a:pt x="390524" y="6077"/>
                  </a:lnTo>
                  <a:lnTo>
                    <a:pt x="390059" y="7200"/>
                  </a:lnTo>
                  <a:lnTo>
                    <a:pt x="388200" y="9060"/>
                  </a:lnTo>
                  <a:lnTo>
                    <a:pt x="387077" y="9524"/>
                  </a:lnTo>
                  <a:close/>
                </a:path>
                <a:path w="10582275" h="9525">
                  <a:moveTo>
                    <a:pt x="434702" y="9524"/>
                  </a:moveTo>
                  <a:lnTo>
                    <a:pt x="432072" y="9524"/>
                  </a:lnTo>
                  <a:lnTo>
                    <a:pt x="430949" y="9060"/>
                  </a:lnTo>
                  <a:lnTo>
                    <a:pt x="429089" y="7200"/>
                  </a:lnTo>
                  <a:lnTo>
                    <a:pt x="428624" y="6077"/>
                  </a:lnTo>
                  <a:lnTo>
                    <a:pt x="428624" y="3447"/>
                  </a:lnTo>
                  <a:lnTo>
                    <a:pt x="429089" y="2324"/>
                  </a:lnTo>
                  <a:lnTo>
                    <a:pt x="430949" y="464"/>
                  </a:lnTo>
                  <a:lnTo>
                    <a:pt x="432072" y="0"/>
                  </a:lnTo>
                  <a:lnTo>
                    <a:pt x="434702" y="0"/>
                  </a:lnTo>
                  <a:lnTo>
                    <a:pt x="435825" y="464"/>
                  </a:lnTo>
                  <a:lnTo>
                    <a:pt x="437684" y="2324"/>
                  </a:lnTo>
                  <a:lnTo>
                    <a:pt x="438149" y="3447"/>
                  </a:lnTo>
                  <a:lnTo>
                    <a:pt x="438149" y="6077"/>
                  </a:lnTo>
                  <a:lnTo>
                    <a:pt x="437684" y="7200"/>
                  </a:lnTo>
                  <a:lnTo>
                    <a:pt x="435825" y="9060"/>
                  </a:lnTo>
                  <a:lnTo>
                    <a:pt x="434702" y="9524"/>
                  </a:lnTo>
                  <a:close/>
                </a:path>
                <a:path w="10582275" h="9525">
                  <a:moveTo>
                    <a:pt x="482327" y="9524"/>
                  </a:moveTo>
                  <a:lnTo>
                    <a:pt x="479697" y="9524"/>
                  </a:lnTo>
                  <a:lnTo>
                    <a:pt x="478574" y="9060"/>
                  </a:lnTo>
                  <a:lnTo>
                    <a:pt x="476714" y="7200"/>
                  </a:lnTo>
                  <a:lnTo>
                    <a:pt x="476249" y="6077"/>
                  </a:lnTo>
                  <a:lnTo>
                    <a:pt x="476249" y="3447"/>
                  </a:lnTo>
                  <a:lnTo>
                    <a:pt x="476714" y="2324"/>
                  </a:lnTo>
                  <a:lnTo>
                    <a:pt x="478574" y="464"/>
                  </a:lnTo>
                  <a:lnTo>
                    <a:pt x="479697" y="0"/>
                  </a:lnTo>
                  <a:lnTo>
                    <a:pt x="482327" y="0"/>
                  </a:lnTo>
                  <a:lnTo>
                    <a:pt x="483450" y="464"/>
                  </a:lnTo>
                  <a:lnTo>
                    <a:pt x="485309" y="2324"/>
                  </a:lnTo>
                  <a:lnTo>
                    <a:pt x="485774" y="3447"/>
                  </a:lnTo>
                  <a:lnTo>
                    <a:pt x="485774" y="6077"/>
                  </a:lnTo>
                  <a:lnTo>
                    <a:pt x="485309" y="7200"/>
                  </a:lnTo>
                  <a:lnTo>
                    <a:pt x="483450" y="9060"/>
                  </a:lnTo>
                  <a:lnTo>
                    <a:pt x="482327" y="9524"/>
                  </a:lnTo>
                  <a:close/>
                </a:path>
                <a:path w="10582275" h="9525">
                  <a:moveTo>
                    <a:pt x="529952" y="9524"/>
                  </a:moveTo>
                  <a:lnTo>
                    <a:pt x="527322" y="9524"/>
                  </a:lnTo>
                  <a:lnTo>
                    <a:pt x="526199" y="9060"/>
                  </a:lnTo>
                  <a:lnTo>
                    <a:pt x="524339" y="7200"/>
                  </a:lnTo>
                  <a:lnTo>
                    <a:pt x="523874" y="6077"/>
                  </a:lnTo>
                  <a:lnTo>
                    <a:pt x="523874" y="3447"/>
                  </a:lnTo>
                  <a:lnTo>
                    <a:pt x="524339" y="2324"/>
                  </a:lnTo>
                  <a:lnTo>
                    <a:pt x="526199" y="464"/>
                  </a:lnTo>
                  <a:lnTo>
                    <a:pt x="527322" y="0"/>
                  </a:lnTo>
                  <a:lnTo>
                    <a:pt x="529952" y="0"/>
                  </a:lnTo>
                  <a:lnTo>
                    <a:pt x="531075" y="464"/>
                  </a:lnTo>
                  <a:lnTo>
                    <a:pt x="532934" y="2324"/>
                  </a:lnTo>
                  <a:lnTo>
                    <a:pt x="533399" y="3447"/>
                  </a:lnTo>
                  <a:lnTo>
                    <a:pt x="533399" y="6077"/>
                  </a:lnTo>
                  <a:lnTo>
                    <a:pt x="532934" y="7200"/>
                  </a:lnTo>
                  <a:lnTo>
                    <a:pt x="531075" y="9060"/>
                  </a:lnTo>
                  <a:lnTo>
                    <a:pt x="529952" y="9524"/>
                  </a:lnTo>
                  <a:close/>
                </a:path>
                <a:path w="10582275" h="9525">
                  <a:moveTo>
                    <a:pt x="577577" y="9524"/>
                  </a:moveTo>
                  <a:lnTo>
                    <a:pt x="574947" y="9524"/>
                  </a:lnTo>
                  <a:lnTo>
                    <a:pt x="573824" y="9060"/>
                  </a:lnTo>
                  <a:lnTo>
                    <a:pt x="571964" y="7200"/>
                  </a:lnTo>
                  <a:lnTo>
                    <a:pt x="571499" y="6077"/>
                  </a:lnTo>
                  <a:lnTo>
                    <a:pt x="571499" y="3447"/>
                  </a:lnTo>
                  <a:lnTo>
                    <a:pt x="571964" y="2324"/>
                  </a:lnTo>
                  <a:lnTo>
                    <a:pt x="573824" y="464"/>
                  </a:lnTo>
                  <a:lnTo>
                    <a:pt x="574947" y="0"/>
                  </a:lnTo>
                  <a:lnTo>
                    <a:pt x="577577" y="0"/>
                  </a:lnTo>
                  <a:lnTo>
                    <a:pt x="578700" y="464"/>
                  </a:lnTo>
                  <a:lnTo>
                    <a:pt x="580559" y="2324"/>
                  </a:lnTo>
                  <a:lnTo>
                    <a:pt x="581024" y="3447"/>
                  </a:lnTo>
                  <a:lnTo>
                    <a:pt x="581024" y="6077"/>
                  </a:lnTo>
                  <a:lnTo>
                    <a:pt x="580559" y="7200"/>
                  </a:lnTo>
                  <a:lnTo>
                    <a:pt x="578700" y="9060"/>
                  </a:lnTo>
                  <a:lnTo>
                    <a:pt x="577577" y="9524"/>
                  </a:lnTo>
                  <a:close/>
                </a:path>
                <a:path w="10582275" h="9525">
                  <a:moveTo>
                    <a:pt x="625202" y="9524"/>
                  </a:moveTo>
                  <a:lnTo>
                    <a:pt x="622572" y="9524"/>
                  </a:lnTo>
                  <a:lnTo>
                    <a:pt x="621449" y="9060"/>
                  </a:lnTo>
                  <a:lnTo>
                    <a:pt x="619589" y="7200"/>
                  </a:lnTo>
                  <a:lnTo>
                    <a:pt x="619124" y="6077"/>
                  </a:lnTo>
                  <a:lnTo>
                    <a:pt x="619124" y="3447"/>
                  </a:lnTo>
                  <a:lnTo>
                    <a:pt x="619589" y="2324"/>
                  </a:lnTo>
                  <a:lnTo>
                    <a:pt x="621449" y="464"/>
                  </a:lnTo>
                  <a:lnTo>
                    <a:pt x="622572" y="0"/>
                  </a:lnTo>
                  <a:lnTo>
                    <a:pt x="625202" y="0"/>
                  </a:lnTo>
                  <a:lnTo>
                    <a:pt x="626325" y="464"/>
                  </a:lnTo>
                  <a:lnTo>
                    <a:pt x="628184" y="2324"/>
                  </a:lnTo>
                  <a:lnTo>
                    <a:pt x="628649" y="3447"/>
                  </a:lnTo>
                  <a:lnTo>
                    <a:pt x="628649" y="6077"/>
                  </a:lnTo>
                  <a:lnTo>
                    <a:pt x="628184" y="7200"/>
                  </a:lnTo>
                  <a:lnTo>
                    <a:pt x="626325" y="9060"/>
                  </a:lnTo>
                  <a:lnTo>
                    <a:pt x="625202" y="9524"/>
                  </a:lnTo>
                  <a:close/>
                </a:path>
                <a:path w="10582275" h="9525">
                  <a:moveTo>
                    <a:pt x="672827" y="9524"/>
                  </a:moveTo>
                  <a:lnTo>
                    <a:pt x="670197" y="9524"/>
                  </a:lnTo>
                  <a:lnTo>
                    <a:pt x="669074" y="9060"/>
                  </a:lnTo>
                  <a:lnTo>
                    <a:pt x="667214" y="7200"/>
                  </a:lnTo>
                  <a:lnTo>
                    <a:pt x="666749" y="6077"/>
                  </a:lnTo>
                  <a:lnTo>
                    <a:pt x="666749" y="3447"/>
                  </a:lnTo>
                  <a:lnTo>
                    <a:pt x="667214" y="2324"/>
                  </a:lnTo>
                  <a:lnTo>
                    <a:pt x="669074" y="464"/>
                  </a:lnTo>
                  <a:lnTo>
                    <a:pt x="670197" y="0"/>
                  </a:lnTo>
                  <a:lnTo>
                    <a:pt x="672827" y="0"/>
                  </a:lnTo>
                  <a:lnTo>
                    <a:pt x="673950" y="464"/>
                  </a:lnTo>
                  <a:lnTo>
                    <a:pt x="675809" y="2324"/>
                  </a:lnTo>
                  <a:lnTo>
                    <a:pt x="676274" y="3447"/>
                  </a:lnTo>
                  <a:lnTo>
                    <a:pt x="676274" y="6077"/>
                  </a:lnTo>
                  <a:lnTo>
                    <a:pt x="675809" y="7200"/>
                  </a:lnTo>
                  <a:lnTo>
                    <a:pt x="673950" y="9060"/>
                  </a:lnTo>
                  <a:lnTo>
                    <a:pt x="672827" y="9524"/>
                  </a:lnTo>
                  <a:close/>
                </a:path>
                <a:path w="10582275" h="9525">
                  <a:moveTo>
                    <a:pt x="720452" y="9524"/>
                  </a:moveTo>
                  <a:lnTo>
                    <a:pt x="717822" y="9524"/>
                  </a:lnTo>
                  <a:lnTo>
                    <a:pt x="716699" y="9060"/>
                  </a:lnTo>
                  <a:lnTo>
                    <a:pt x="714839" y="7200"/>
                  </a:lnTo>
                  <a:lnTo>
                    <a:pt x="714374" y="6077"/>
                  </a:lnTo>
                  <a:lnTo>
                    <a:pt x="714374" y="3447"/>
                  </a:lnTo>
                  <a:lnTo>
                    <a:pt x="714839" y="2324"/>
                  </a:lnTo>
                  <a:lnTo>
                    <a:pt x="716699" y="464"/>
                  </a:lnTo>
                  <a:lnTo>
                    <a:pt x="717822" y="0"/>
                  </a:lnTo>
                  <a:lnTo>
                    <a:pt x="720452" y="0"/>
                  </a:lnTo>
                  <a:lnTo>
                    <a:pt x="721575" y="464"/>
                  </a:lnTo>
                  <a:lnTo>
                    <a:pt x="723435" y="2324"/>
                  </a:lnTo>
                  <a:lnTo>
                    <a:pt x="723899" y="3447"/>
                  </a:lnTo>
                  <a:lnTo>
                    <a:pt x="723899" y="6077"/>
                  </a:lnTo>
                  <a:lnTo>
                    <a:pt x="723435" y="7200"/>
                  </a:lnTo>
                  <a:lnTo>
                    <a:pt x="721575" y="9060"/>
                  </a:lnTo>
                  <a:lnTo>
                    <a:pt x="720452" y="9524"/>
                  </a:lnTo>
                  <a:close/>
                </a:path>
                <a:path w="10582275" h="9525">
                  <a:moveTo>
                    <a:pt x="768077" y="9524"/>
                  </a:moveTo>
                  <a:lnTo>
                    <a:pt x="765447" y="9524"/>
                  </a:lnTo>
                  <a:lnTo>
                    <a:pt x="764324" y="9060"/>
                  </a:lnTo>
                  <a:lnTo>
                    <a:pt x="762464" y="7200"/>
                  </a:lnTo>
                  <a:lnTo>
                    <a:pt x="761999" y="6077"/>
                  </a:lnTo>
                  <a:lnTo>
                    <a:pt x="761999" y="3447"/>
                  </a:lnTo>
                  <a:lnTo>
                    <a:pt x="762464" y="2324"/>
                  </a:lnTo>
                  <a:lnTo>
                    <a:pt x="764324" y="464"/>
                  </a:lnTo>
                  <a:lnTo>
                    <a:pt x="765447" y="0"/>
                  </a:lnTo>
                  <a:lnTo>
                    <a:pt x="768077" y="0"/>
                  </a:lnTo>
                  <a:lnTo>
                    <a:pt x="769200" y="464"/>
                  </a:lnTo>
                  <a:lnTo>
                    <a:pt x="771059" y="2324"/>
                  </a:lnTo>
                  <a:lnTo>
                    <a:pt x="771524" y="3447"/>
                  </a:lnTo>
                  <a:lnTo>
                    <a:pt x="771524" y="6077"/>
                  </a:lnTo>
                  <a:lnTo>
                    <a:pt x="771059" y="7200"/>
                  </a:lnTo>
                  <a:lnTo>
                    <a:pt x="769200" y="9060"/>
                  </a:lnTo>
                  <a:lnTo>
                    <a:pt x="768077" y="9524"/>
                  </a:lnTo>
                  <a:close/>
                </a:path>
                <a:path w="10582275" h="9525">
                  <a:moveTo>
                    <a:pt x="815702" y="9524"/>
                  </a:moveTo>
                  <a:lnTo>
                    <a:pt x="813072" y="9524"/>
                  </a:lnTo>
                  <a:lnTo>
                    <a:pt x="811949" y="9060"/>
                  </a:lnTo>
                  <a:lnTo>
                    <a:pt x="810089" y="7200"/>
                  </a:lnTo>
                  <a:lnTo>
                    <a:pt x="809624" y="6077"/>
                  </a:lnTo>
                  <a:lnTo>
                    <a:pt x="809624" y="3447"/>
                  </a:lnTo>
                  <a:lnTo>
                    <a:pt x="810089" y="2324"/>
                  </a:lnTo>
                  <a:lnTo>
                    <a:pt x="811949" y="464"/>
                  </a:lnTo>
                  <a:lnTo>
                    <a:pt x="813072" y="0"/>
                  </a:lnTo>
                  <a:lnTo>
                    <a:pt x="815702" y="0"/>
                  </a:lnTo>
                  <a:lnTo>
                    <a:pt x="816825" y="464"/>
                  </a:lnTo>
                  <a:lnTo>
                    <a:pt x="818684" y="2324"/>
                  </a:lnTo>
                  <a:lnTo>
                    <a:pt x="819149" y="3447"/>
                  </a:lnTo>
                  <a:lnTo>
                    <a:pt x="819149" y="6077"/>
                  </a:lnTo>
                  <a:lnTo>
                    <a:pt x="818684" y="7200"/>
                  </a:lnTo>
                  <a:lnTo>
                    <a:pt x="816825" y="9060"/>
                  </a:lnTo>
                  <a:lnTo>
                    <a:pt x="815702" y="9524"/>
                  </a:lnTo>
                  <a:close/>
                </a:path>
                <a:path w="10582275" h="9525">
                  <a:moveTo>
                    <a:pt x="863327" y="9524"/>
                  </a:moveTo>
                  <a:lnTo>
                    <a:pt x="860697" y="9524"/>
                  </a:lnTo>
                  <a:lnTo>
                    <a:pt x="859574" y="9060"/>
                  </a:lnTo>
                  <a:lnTo>
                    <a:pt x="857714" y="7200"/>
                  </a:lnTo>
                  <a:lnTo>
                    <a:pt x="857249" y="6077"/>
                  </a:lnTo>
                  <a:lnTo>
                    <a:pt x="857249" y="3447"/>
                  </a:lnTo>
                  <a:lnTo>
                    <a:pt x="857714" y="2324"/>
                  </a:lnTo>
                  <a:lnTo>
                    <a:pt x="859574" y="464"/>
                  </a:lnTo>
                  <a:lnTo>
                    <a:pt x="860697" y="0"/>
                  </a:lnTo>
                  <a:lnTo>
                    <a:pt x="863327" y="0"/>
                  </a:lnTo>
                  <a:lnTo>
                    <a:pt x="864450" y="464"/>
                  </a:lnTo>
                  <a:lnTo>
                    <a:pt x="866309" y="2324"/>
                  </a:lnTo>
                  <a:lnTo>
                    <a:pt x="866774" y="3447"/>
                  </a:lnTo>
                  <a:lnTo>
                    <a:pt x="866774" y="6077"/>
                  </a:lnTo>
                  <a:lnTo>
                    <a:pt x="866309" y="7200"/>
                  </a:lnTo>
                  <a:lnTo>
                    <a:pt x="864450" y="9060"/>
                  </a:lnTo>
                  <a:lnTo>
                    <a:pt x="863327" y="9524"/>
                  </a:lnTo>
                  <a:close/>
                </a:path>
                <a:path w="10582275" h="9525">
                  <a:moveTo>
                    <a:pt x="910952" y="9524"/>
                  </a:moveTo>
                  <a:lnTo>
                    <a:pt x="908322" y="9524"/>
                  </a:lnTo>
                  <a:lnTo>
                    <a:pt x="907199" y="9060"/>
                  </a:lnTo>
                  <a:lnTo>
                    <a:pt x="905339" y="7200"/>
                  </a:lnTo>
                  <a:lnTo>
                    <a:pt x="904874" y="6077"/>
                  </a:lnTo>
                  <a:lnTo>
                    <a:pt x="904874" y="3447"/>
                  </a:lnTo>
                  <a:lnTo>
                    <a:pt x="905339" y="2324"/>
                  </a:lnTo>
                  <a:lnTo>
                    <a:pt x="907199" y="464"/>
                  </a:lnTo>
                  <a:lnTo>
                    <a:pt x="908322" y="0"/>
                  </a:lnTo>
                  <a:lnTo>
                    <a:pt x="910952" y="0"/>
                  </a:lnTo>
                  <a:lnTo>
                    <a:pt x="912074" y="464"/>
                  </a:lnTo>
                  <a:lnTo>
                    <a:pt x="913934" y="2324"/>
                  </a:lnTo>
                  <a:lnTo>
                    <a:pt x="914399" y="3447"/>
                  </a:lnTo>
                  <a:lnTo>
                    <a:pt x="914399" y="6077"/>
                  </a:lnTo>
                  <a:lnTo>
                    <a:pt x="913934" y="7200"/>
                  </a:lnTo>
                  <a:lnTo>
                    <a:pt x="912074" y="9060"/>
                  </a:lnTo>
                  <a:lnTo>
                    <a:pt x="910952" y="9524"/>
                  </a:lnTo>
                  <a:close/>
                </a:path>
                <a:path w="10582275" h="9525">
                  <a:moveTo>
                    <a:pt x="958577" y="9524"/>
                  </a:moveTo>
                  <a:lnTo>
                    <a:pt x="955947" y="9524"/>
                  </a:lnTo>
                  <a:lnTo>
                    <a:pt x="954824" y="9060"/>
                  </a:lnTo>
                  <a:lnTo>
                    <a:pt x="952964" y="7200"/>
                  </a:lnTo>
                  <a:lnTo>
                    <a:pt x="952499" y="6077"/>
                  </a:lnTo>
                  <a:lnTo>
                    <a:pt x="952499" y="3447"/>
                  </a:lnTo>
                  <a:lnTo>
                    <a:pt x="952964" y="2324"/>
                  </a:lnTo>
                  <a:lnTo>
                    <a:pt x="954824" y="464"/>
                  </a:lnTo>
                  <a:lnTo>
                    <a:pt x="955947" y="0"/>
                  </a:lnTo>
                  <a:lnTo>
                    <a:pt x="958577" y="0"/>
                  </a:lnTo>
                  <a:lnTo>
                    <a:pt x="959700" y="464"/>
                  </a:lnTo>
                  <a:lnTo>
                    <a:pt x="961560" y="2324"/>
                  </a:lnTo>
                  <a:lnTo>
                    <a:pt x="962024" y="3447"/>
                  </a:lnTo>
                  <a:lnTo>
                    <a:pt x="962024" y="6077"/>
                  </a:lnTo>
                  <a:lnTo>
                    <a:pt x="961560" y="7200"/>
                  </a:lnTo>
                  <a:lnTo>
                    <a:pt x="959700" y="9060"/>
                  </a:lnTo>
                  <a:lnTo>
                    <a:pt x="958577" y="9524"/>
                  </a:lnTo>
                  <a:close/>
                </a:path>
                <a:path w="10582275" h="9525">
                  <a:moveTo>
                    <a:pt x="1006202" y="9524"/>
                  </a:moveTo>
                  <a:lnTo>
                    <a:pt x="1003572" y="9524"/>
                  </a:lnTo>
                  <a:lnTo>
                    <a:pt x="1002449" y="9060"/>
                  </a:lnTo>
                  <a:lnTo>
                    <a:pt x="1000589" y="7200"/>
                  </a:lnTo>
                  <a:lnTo>
                    <a:pt x="1000124" y="6077"/>
                  </a:lnTo>
                  <a:lnTo>
                    <a:pt x="1000124" y="3447"/>
                  </a:lnTo>
                  <a:lnTo>
                    <a:pt x="1000589" y="2324"/>
                  </a:lnTo>
                  <a:lnTo>
                    <a:pt x="1002449" y="464"/>
                  </a:lnTo>
                  <a:lnTo>
                    <a:pt x="1003572" y="0"/>
                  </a:lnTo>
                  <a:lnTo>
                    <a:pt x="1006202" y="0"/>
                  </a:lnTo>
                  <a:lnTo>
                    <a:pt x="1007325" y="464"/>
                  </a:lnTo>
                  <a:lnTo>
                    <a:pt x="1009184" y="2324"/>
                  </a:lnTo>
                  <a:lnTo>
                    <a:pt x="1009649" y="3447"/>
                  </a:lnTo>
                  <a:lnTo>
                    <a:pt x="1009649" y="6077"/>
                  </a:lnTo>
                  <a:lnTo>
                    <a:pt x="1009184" y="7200"/>
                  </a:lnTo>
                  <a:lnTo>
                    <a:pt x="1007325" y="9060"/>
                  </a:lnTo>
                  <a:lnTo>
                    <a:pt x="1006202" y="9524"/>
                  </a:lnTo>
                  <a:close/>
                </a:path>
                <a:path w="10582275" h="9525">
                  <a:moveTo>
                    <a:pt x="1053827" y="9524"/>
                  </a:moveTo>
                  <a:lnTo>
                    <a:pt x="1051197" y="9524"/>
                  </a:lnTo>
                  <a:lnTo>
                    <a:pt x="1050074" y="9060"/>
                  </a:lnTo>
                  <a:lnTo>
                    <a:pt x="1048214" y="7200"/>
                  </a:lnTo>
                  <a:lnTo>
                    <a:pt x="1047749" y="6077"/>
                  </a:lnTo>
                  <a:lnTo>
                    <a:pt x="1047749" y="3447"/>
                  </a:lnTo>
                  <a:lnTo>
                    <a:pt x="1048214" y="2324"/>
                  </a:lnTo>
                  <a:lnTo>
                    <a:pt x="1050074" y="464"/>
                  </a:lnTo>
                  <a:lnTo>
                    <a:pt x="1051197" y="0"/>
                  </a:lnTo>
                  <a:lnTo>
                    <a:pt x="1053827" y="0"/>
                  </a:lnTo>
                  <a:lnTo>
                    <a:pt x="1054949" y="464"/>
                  </a:lnTo>
                  <a:lnTo>
                    <a:pt x="1056809" y="2324"/>
                  </a:lnTo>
                  <a:lnTo>
                    <a:pt x="1057274" y="3447"/>
                  </a:lnTo>
                  <a:lnTo>
                    <a:pt x="1057274" y="6077"/>
                  </a:lnTo>
                  <a:lnTo>
                    <a:pt x="1056809" y="7200"/>
                  </a:lnTo>
                  <a:lnTo>
                    <a:pt x="1054949" y="9060"/>
                  </a:lnTo>
                  <a:lnTo>
                    <a:pt x="1053827" y="9524"/>
                  </a:lnTo>
                  <a:close/>
                </a:path>
                <a:path w="10582275" h="9525">
                  <a:moveTo>
                    <a:pt x="1101452" y="9524"/>
                  </a:moveTo>
                  <a:lnTo>
                    <a:pt x="1098822" y="9524"/>
                  </a:lnTo>
                  <a:lnTo>
                    <a:pt x="1097699" y="9060"/>
                  </a:lnTo>
                  <a:lnTo>
                    <a:pt x="1095839" y="7200"/>
                  </a:lnTo>
                  <a:lnTo>
                    <a:pt x="1095374" y="6077"/>
                  </a:lnTo>
                  <a:lnTo>
                    <a:pt x="1095374" y="3447"/>
                  </a:lnTo>
                  <a:lnTo>
                    <a:pt x="1095839" y="2324"/>
                  </a:lnTo>
                  <a:lnTo>
                    <a:pt x="1097699" y="464"/>
                  </a:lnTo>
                  <a:lnTo>
                    <a:pt x="1098822" y="0"/>
                  </a:lnTo>
                  <a:lnTo>
                    <a:pt x="1101452" y="0"/>
                  </a:lnTo>
                  <a:lnTo>
                    <a:pt x="1102575" y="464"/>
                  </a:lnTo>
                  <a:lnTo>
                    <a:pt x="1104434" y="2324"/>
                  </a:lnTo>
                  <a:lnTo>
                    <a:pt x="1104899" y="3447"/>
                  </a:lnTo>
                  <a:lnTo>
                    <a:pt x="1104899" y="6077"/>
                  </a:lnTo>
                  <a:lnTo>
                    <a:pt x="1104434" y="7200"/>
                  </a:lnTo>
                  <a:lnTo>
                    <a:pt x="1102575" y="9060"/>
                  </a:lnTo>
                  <a:lnTo>
                    <a:pt x="1101452" y="9524"/>
                  </a:lnTo>
                  <a:close/>
                </a:path>
                <a:path w="10582275" h="9525">
                  <a:moveTo>
                    <a:pt x="1149077" y="9524"/>
                  </a:moveTo>
                  <a:lnTo>
                    <a:pt x="1146447" y="9524"/>
                  </a:lnTo>
                  <a:lnTo>
                    <a:pt x="1145324" y="9060"/>
                  </a:lnTo>
                  <a:lnTo>
                    <a:pt x="1143464" y="7200"/>
                  </a:lnTo>
                  <a:lnTo>
                    <a:pt x="1142999" y="6077"/>
                  </a:lnTo>
                  <a:lnTo>
                    <a:pt x="1142999" y="3447"/>
                  </a:lnTo>
                  <a:lnTo>
                    <a:pt x="1143464" y="2324"/>
                  </a:lnTo>
                  <a:lnTo>
                    <a:pt x="1145324" y="464"/>
                  </a:lnTo>
                  <a:lnTo>
                    <a:pt x="1146447" y="0"/>
                  </a:lnTo>
                  <a:lnTo>
                    <a:pt x="1149077" y="0"/>
                  </a:lnTo>
                  <a:lnTo>
                    <a:pt x="1150199" y="464"/>
                  </a:lnTo>
                  <a:lnTo>
                    <a:pt x="1152059" y="2324"/>
                  </a:lnTo>
                  <a:lnTo>
                    <a:pt x="1152524" y="3447"/>
                  </a:lnTo>
                  <a:lnTo>
                    <a:pt x="1152524" y="6077"/>
                  </a:lnTo>
                  <a:lnTo>
                    <a:pt x="1152059" y="7200"/>
                  </a:lnTo>
                  <a:lnTo>
                    <a:pt x="1150199" y="9060"/>
                  </a:lnTo>
                  <a:lnTo>
                    <a:pt x="1149077" y="9524"/>
                  </a:lnTo>
                  <a:close/>
                </a:path>
                <a:path w="10582275" h="9525">
                  <a:moveTo>
                    <a:pt x="1196702" y="9524"/>
                  </a:moveTo>
                  <a:lnTo>
                    <a:pt x="1194072" y="9524"/>
                  </a:lnTo>
                  <a:lnTo>
                    <a:pt x="1192949" y="9060"/>
                  </a:lnTo>
                  <a:lnTo>
                    <a:pt x="1191089" y="7200"/>
                  </a:lnTo>
                  <a:lnTo>
                    <a:pt x="1190624" y="6077"/>
                  </a:lnTo>
                  <a:lnTo>
                    <a:pt x="1190624" y="3447"/>
                  </a:lnTo>
                  <a:lnTo>
                    <a:pt x="1191089" y="2324"/>
                  </a:lnTo>
                  <a:lnTo>
                    <a:pt x="1192949" y="464"/>
                  </a:lnTo>
                  <a:lnTo>
                    <a:pt x="1194072" y="0"/>
                  </a:lnTo>
                  <a:lnTo>
                    <a:pt x="1196702" y="0"/>
                  </a:lnTo>
                  <a:lnTo>
                    <a:pt x="1197825" y="464"/>
                  </a:lnTo>
                  <a:lnTo>
                    <a:pt x="1199684" y="2324"/>
                  </a:lnTo>
                  <a:lnTo>
                    <a:pt x="1200149" y="3447"/>
                  </a:lnTo>
                  <a:lnTo>
                    <a:pt x="1200149" y="6077"/>
                  </a:lnTo>
                  <a:lnTo>
                    <a:pt x="1199684" y="7200"/>
                  </a:lnTo>
                  <a:lnTo>
                    <a:pt x="1197825" y="9060"/>
                  </a:lnTo>
                  <a:lnTo>
                    <a:pt x="1196702" y="9524"/>
                  </a:lnTo>
                  <a:close/>
                </a:path>
                <a:path w="10582275" h="9525">
                  <a:moveTo>
                    <a:pt x="1244327" y="9524"/>
                  </a:moveTo>
                  <a:lnTo>
                    <a:pt x="1241697" y="9524"/>
                  </a:lnTo>
                  <a:lnTo>
                    <a:pt x="1240574" y="9060"/>
                  </a:lnTo>
                  <a:lnTo>
                    <a:pt x="1238714" y="7200"/>
                  </a:lnTo>
                  <a:lnTo>
                    <a:pt x="1238249" y="6077"/>
                  </a:lnTo>
                  <a:lnTo>
                    <a:pt x="1238249" y="3447"/>
                  </a:lnTo>
                  <a:lnTo>
                    <a:pt x="1238714" y="2324"/>
                  </a:lnTo>
                  <a:lnTo>
                    <a:pt x="1240574" y="464"/>
                  </a:lnTo>
                  <a:lnTo>
                    <a:pt x="1241697" y="0"/>
                  </a:lnTo>
                  <a:lnTo>
                    <a:pt x="1244327" y="0"/>
                  </a:lnTo>
                  <a:lnTo>
                    <a:pt x="1245449" y="464"/>
                  </a:lnTo>
                  <a:lnTo>
                    <a:pt x="1247309" y="2324"/>
                  </a:lnTo>
                  <a:lnTo>
                    <a:pt x="1247774" y="3447"/>
                  </a:lnTo>
                  <a:lnTo>
                    <a:pt x="1247774" y="6077"/>
                  </a:lnTo>
                  <a:lnTo>
                    <a:pt x="1247309" y="7200"/>
                  </a:lnTo>
                  <a:lnTo>
                    <a:pt x="1245449" y="9060"/>
                  </a:lnTo>
                  <a:lnTo>
                    <a:pt x="1244327" y="9524"/>
                  </a:lnTo>
                  <a:close/>
                </a:path>
                <a:path w="10582275" h="9525">
                  <a:moveTo>
                    <a:pt x="1291952" y="9524"/>
                  </a:moveTo>
                  <a:lnTo>
                    <a:pt x="1289322" y="9524"/>
                  </a:lnTo>
                  <a:lnTo>
                    <a:pt x="1288199" y="9060"/>
                  </a:lnTo>
                  <a:lnTo>
                    <a:pt x="1286339" y="7200"/>
                  </a:lnTo>
                  <a:lnTo>
                    <a:pt x="1285874" y="6077"/>
                  </a:lnTo>
                  <a:lnTo>
                    <a:pt x="1285874" y="3447"/>
                  </a:lnTo>
                  <a:lnTo>
                    <a:pt x="1286339" y="2324"/>
                  </a:lnTo>
                  <a:lnTo>
                    <a:pt x="1288199" y="464"/>
                  </a:lnTo>
                  <a:lnTo>
                    <a:pt x="1289322" y="0"/>
                  </a:lnTo>
                  <a:lnTo>
                    <a:pt x="1291952" y="0"/>
                  </a:lnTo>
                  <a:lnTo>
                    <a:pt x="1293074" y="464"/>
                  </a:lnTo>
                  <a:lnTo>
                    <a:pt x="1294934" y="2324"/>
                  </a:lnTo>
                  <a:lnTo>
                    <a:pt x="1295399" y="3447"/>
                  </a:lnTo>
                  <a:lnTo>
                    <a:pt x="1295399" y="6077"/>
                  </a:lnTo>
                  <a:lnTo>
                    <a:pt x="1294934" y="7200"/>
                  </a:lnTo>
                  <a:lnTo>
                    <a:pt x="1293074" y="9060"/>
                  </a:lnTo>
                  <a:lnTo>
                    <a:pt x="1291952" y="9524"/>
                  </a:lnTo>
                  <a:close/>
                </a:path>
                <a:path w="10582275" h="9525">
                  <a:moveTo>
                    <a:pt x="1339577" y="9524"/>
                  </a:moveTo>
                  <a:lnTo>
                    <a:pt x="1336947" y="9524"/>
                  </a:lnTo>
                  <a:lnTo>
                    <a:pt x="1335824" y="9060"/>
                  </a:lnTo>
                  <a:lnTo>
                    <a:pt x="1333964" y="7200"/>
                  </a:lnTo>
                  <a:lnTo>
                    <a:pt x="1333499" y="6077"/>
                  </a:lnTo>
                  <a:lnTo>
                    <a:pt x="1333499" y="3447"/>
                  </a:lnTo>
                  <a:lnTo>
                    <a:pt x="1333964" y="2324"/>
                  </a:lnTo>
                  <a:lnTo>
                    <a:pt x="1335824" y="464"/>
                  </a:lnTo>
                  <a:lnTo>
                    <a:pt x="1336947" y="0"/>
                  </a:lnTo>
                  <a:lnTo>
                    <a:pt x="1339577" y="0"/>
                  </a:lnTo>
                  <a:lnTo>
                    <a:pt x="1340700" y="464"/>
                  </a:lnTo>
                  <a:lnTo>
                    <a:pt x="1342560" y="2324"/>
                  </a:lnTo>
                  <a:lnTo>
                    <a:pt x="1343024" y="3447"/>
                  </a:lnTo>
                  <a:lnTo>
                    <a:pt x="1343024" y="6077"/>
                  </a:lnTo>
                  <a:lnTo>
                    <a:pt x="1342560" y="7200"/>
                  </a:lnTo>
                  <a:lnTo>
                    <a:pt x="1340700" y="9060"/>
                  </a:lnTo>
                  <a:lnTo>
                    <a:pt x="1339577" y="9524"/>
                  </a:lnTo>
                  <a:close/>
                </a:path>
                <a:path w="10582275" h="9525">
                  <a:moveTo>
                    <a:pt x="1387202" y="9524"/>
                  </a:moveTo>
                  <a:lnTo>
                    <a:pt x="1384572" y="9524"/>
                  </a:lnTo>
                  <a:lnTo>
                    <a:pt x="1383449" y="9060"/>
                  </a:lnTo>
                  <a:lnTo>
                    <a:pt x="1381589" y="7200"/>
                  </a:lnTo>
                  <a:lnTo>
                    <a:pt x="1381124" y="6077"/>
                  </a:lnTo>
                  <a:lnTo>
                    <a:pt x="1381124" y="3447"/>
                  </a:lnTo>
                  <a:lnTo>
                    <a:pt x="1381589" y="2324"/>
                  </a:lnTo>
                  <a:lnTo>
                    <a:pt x="1383449" y="464"/>
                  </a:lnTo>
                  <a:lnTo>
                    <a:pt x="1384572" y="0"/>
                  </a:lnTo>
                  <a:lnTo>
                    <a:pt x="1387202" y="0"/>
                  </a:lnTo>
                  <a:lnTo>
                    <a:pt x="1388324" y="464"/>
                  </a:lnTo>
                  <a:lnTo>
                    <a:pt x="1390184" y="2324"/>
                  </a:lnTo>
                  <a:lnTo>
                    <a:pt x="1390649" y="3447"/>
                  </a:lnTo>
                  <a:lnTo>
                    <a:pt x="1390649" y="6077"/>
                  </a:lnTo>
                  <a:lnTo>
                    <a:pt x="1390184" y="7200"/>
                  </a:lnTo>
                  <a:lnTo>
                    <a:pt x="1388324" y="9060"/>
                  </a:lnTo>
                  <a:lnTo>
                    <a:pt x="1387202" y="9524"/>
                  </a:lnTo>
                  <a:close/>
                </a:path>
                <a:path w="10582275" h="9525">
                  <a:moveTo>
                    <a:pt x="1434827" y="9524"/>
                  </a:moveTo>
                  <a:lnTo>
                    <a:pt x="1432197" y="9524"/>
                  </a:lnTo>
                  <a:lnTo>
                    <a:pt x="1431074" y="9060"/>
                  </a:lnTo>
                  <a:lnTo>
                    <a:pt x="1429214" y="7200"/>
                  </a:lnTo>
                  <a:lnTo>
                    <a:pt x="1428749" y="6077"/>
                  </a:lnTo>
                  <a:lnTo>
                    <a:pt x="1428749" y="3447"/>
                  </a:lnTo>
                  <a:lnTo>
                    <a:pt x="1429214" y="2324"/>
                  </a:lnTo>
                  <a:lnTo>
                    <a:pt x="1431074" y="464"/>
                  </a:lnTo>
                  <a:lnTo>
                    <a:pt x="1432197" y="0"/>
                  </a:lnTo>
                  <a:lnTo>
                    <a:pt x="1434827" y="0"/>
                  </a:lnTo>
                  <a:lnTo>
                    <a:pt x="1435949" y="464"/>
                  </a:lnTo>
                  <a:lnTo>
                    <a:pt x="1437809" y="2324"/>
                  </a:lnTo>
                  <a:lnTo>
                    <a:pt x="1438274" y="3447"/>
                  </a:lnTo>
                  <a:lnTo>
                    <a:pt x="1438274" y="6077"/>
                  </a:lnTo>
                  <a:lnTo>
                    <a:pt x="1437809" y="7200"/>
                  </a:lnTo>
                  <a:lnTo>
                    <a:pt x="1435949" y="9060"/>
                  </a:lnTo>
                  <a:lnTo>
                    <a:pt x="1434827" y="9524"/>
                  </a:lnTo>
                  <a:close/>
                </a:path>
                <a:path w="10582275" h="9525">
                  <a:moveTo>
                    <a:pt x="1482452" y="9524"/>
                  </a:moveTo>
                  <a:lnTo>
                    <a:pt x="1479822" y="9524"/>
                  </a:lnTo>
                  <a:lnTo>
                    <a:pt x="1478699" y="9060"/>
                  </a:lnTo>
                  <a:lnTo>
                    <a:pt x="1476839" y="7200"/>
                  </a:lnTo>
                  <a:lnTo>
                    <a:pt x="1476374" y="6077"/>
                  </a:lnTo>
                  <a:lnTo>
                    <a:pt x="1476374" y="3447"/>
                  </a:lnTo>
                  <a:lnTo>
                    <a:pt x="1476839" y="2324"/>
                  </a:lnTo>
                  <a:lnTo>
                    <a:pt x="1478699" y="464"/>
                  </a:lnTo>
                  <a:lnTo>
                    <a:pt x="1479822" y="0"/>
                  </a:lnTo>
                  <a:lnTo>
                    <a:pt x="1482452" y="0"/>
                  </a:lnTo>
                  <a:lnTo>
                    <a:pt x="1483574" y="464"/>
                  </a:lnTo>
                  <a:lnTo>
                    <a:pt x="1485434" y="2324"/>
                  </a:lnTo>
                  <a:lnTo>
                    <a:pt x="1485899" y="3447"/>
                  </a:lnTo>
                  <a:lnTo>
                    <a:pt x="1485899" y="6077"/>
                  </a:lnTo>
                  <a:lnTo>
                    <a:pt x="1485434" y="7200"/>
                  </a:lnTo>
                  <a:lnTo>
                    <a:pt x="1483574" y="9060"/>
                  </a:lnTo>
                  <a:lnTo>
                    <a:pt x="1482452" y="9524"/>
                  </a:lnTo>
                  <a:close/>
                </a:path>
                <a:path w="10582275" h="9525">
                  <a:moveTo>
                    <a:pt x="1530077" y="9524"/>
                  </a:moveTo>
                  <a:lnTo>
                    <a:pt x="1527447" y="9524"/>
                  </a:lnTo>
                  <a:lnTo>
                    <a:pt x="1526324" y="9060"/>
                  </a:lnTo>
                  <a:lnTo>
                    <a:pt x="1524464" y="7200"/>
                  </a:lnTo>
                  <a:lnTo>
                    <a:pt x="1523999" y="6077"/>
                  </a:lnTo>
                  <a:lnTo>
                    <a:pt x="1523999" y="3447"/>
                  </a:lnTo>
                  <a:lnTo>
                    <a:pt x="1524464" y="2324"/>
                  </a:lnTo>
                  <a:lnTo>
                    <a:pt x="1526324" y="464"/>
                  </a:lnTo>
                  <a:lnTo>
                    <a:pt x="1527447" y="0"/>
                  </a:lnTo>
                  <a:lnTo>
                    <a:pt x="1530077" y="0"/>
                  </a:lnTo>
                  <a:lnTo>
                    <a:pt x="1531199" y="464"/>
                  </a:lnTo>
                  <a:lnTo>
                    <a:pt x="1533059" y="2324"/>
                  </a:lnTo>
                  <a:lnTo>
                    <a:pt x="1533524" y="3447"/>
                  </a:lnTo>
                  <a:lnTo>
                    <a:pt x="1533524" y="6077"/>
                  </a:lnTo>
                  <a:lnTo>
                    <a:pt x="1533059" y="7200"/>
                  </a:lnTo>
                  <a:lnTo>
                    <a:pt x="1531199" y="9060"/>
                  </a:lnTo>
                  <a:lnTo>
                    <a:pt x="1530077" y="9524"/>
                  </a:lnTo>
                  <a:close/>
                </a:path>
                <a:path w="10582275" h="9525">
                  <a:moveTo>
                    <a:pt x="1577702" y="9524"/>
                  </a:moveTo>
                  <a:lnTo>
                    <a:pt x="1575072" y="9524"/>
                  </a:lnTo>
                  <a:lnTo>
                    <a:pt x="1573949" y="9060"/>
                  </a:lnTo>
                  <a:lnTo>
                    <a:pt x="1572089" y="7200"/>
                  </a:lnTo>
                  <a:lnTo>
                    <a:pt x="1571624" y="6077"/>
                  </a:lnTo>
                  <a:lnTo>
                    <a:pt x="1571624" y="3447"/>
                  </a:lnTo>
                  <a:lnTo>
                    <a:pt x="1572089" y="2324"/>
                  </a:lnTo>
                  <a:lnTo>
                    <a:pt x="1573949" y="464"/>
                  </a:lnTo>
                  <a:lnTo>
                    <a:pt x="1575072" y="0"/>
                  </a:lnTo>
                  <a:lnTo>
                    <a:pt x="1577702" y="0"/>
                  </a:lnTo>
                  <a:lnTo>
                    <a:pt x="1578825" y="464"/>
                  </a:lnTo>
                  <a:lnTo>
                    <a:pt x="1580684" y="2324"/>
                  </a:lnTo>
                  <a:lnTo>
                    <a:pt x="1581149" y="3447"/>
                  </a:lnTo>
                  <a:lnTo>
                    <a:pt x="1581149" y="6077"/>
                  </a:lnTo>
                  <a:lnTo>
                    <a:pt x="1580684" y="7200"/>
                  </a:lnTo>
                  <a:lnTo>
                    <a:pt x="1578825" y="9060"/>
                  </a:lnTo>
                  <a:lnTo>
                    <a:pt x="1577702" y="9524"/>
                  </a:lnTo>
                  <a:close/>
                </a:path>
                <a:path w="10582275" h="9525">
                  <a:moveTo>
                    <a:pt x="1625327" y="9524"/>
                  </a:moveTo>
                  <a:lnTo>
                    <a:pt x="1622697" y="9524"/>
                  </a:lnTo>
                  <a:lnTo>
                    <a:pt x="1621574" y="9060"/>
                  </a:lnTo>
                  <a:lnTo>
                    <a:pt x="1619714" y="7200"/>
                  </a:lnTo>
                  <a:lnTo>
                    <a:pt x="1619249" y="6077"/>
                  </a:lnTo>
                  <a:lnTo>
                    <a:pt x="1619249" y="3447"/>
                  </a:lnTo>
                  <a:lnTo>
                    <a:pt x="1619714" y="2324"/>
                  </a:lnTo>
                  <a:lnTo>
                    <a:pt x="1621574" y="464"/>
                  </a:lnTo>
                  <a:lnTo>
                    <a:pt x="1622697" y="0"/>
                  </a:lnTo>
                  <a:lnTo>
                    <a:pt x="1625327" y="0"/>
                  </a:lnTo>
                  <a:lnTo>
                    <a:pt x="1626449" y="464"/>
                  </a:lnTo>
                  <a:lnTo>
                    <a:pt x="1628309" y="2324"/>
                  </a:lnTo>
                  <a:lnTo>
                    <a:pt x="1628774" y="3447"/>
                  </a:lnTo>
                  <a:lnTo>
                    <a:pt x="1628774" y="6077"/>
                  </a:lnTo>
                  <a:lnTo>
                    <a:pt x="1628309" y="7200"/>
                  </a:lnTo>
                  <a:lnTo>
                    <a:pt x="1626449" y="9060"/>
                  </a:lnTo>
                  <a:lnTo>
                    <a:pt x="1625327" y="9524"/>
                  </a:lnTo>
                  <a:close/>
                </a:path>
                <a:path w="10582275" h="9525">
                  <a:moveTo>
                    <a:pt x="1672952" y="9524"/>
                  </a:moveTo>
                  <a:lnTo>
                    <a:pt x="1670322" y="9524"/>
                  </a:lnTo>
                  <a:lnTo>
                    <a:pt x="1669199" y="9060"/>
                  </a:lnTo>
                  <a:lnTo>
                    <a:pt x="1667339" y="7200"/>
                  </a:lnTo>
                  <a:lnTo>
                    <a:pt x="1666874" y="6077"/>
                  </a:lnTo>
                  <a:lnTo>
                    <a:pt x="1666874" y="3447"/>
                  </a:lnTo>
                  <a:lnTo>
                    <a:pt x="1667339" y="2324"/>
                  </a:lnTo>
                  <a:lnTo>
                    <a:pt x="1669199" y="464"/>
                  </a:lnTo>
                  <a:lnTo>
                    <a:pt x="1670322" y="0"/>
                  </a:lnTo>
                  <a:lnTo>
                    <a:pt x="1672952" y="0"/>
                  </a:lnTo>
                  <a:lnTo>
                    <a:pt x="1674074" y="464"/>
                  </a:lnTo>
                  <a:lnTo>
                    <a:pt x="1675934" y="2324"/>
                  </a:lnTo>
                  <a:lnTo>
                    <a:pt x="1676399" y="3447"/>
                  </a:lnTo>
                  <a:lnTo>
                    <a:pt x="1676399" y="6077"/>
                  </a:lnTo>
                  <a:lnTo>
                    <a:pt x="1675934" y="7200"/>
                  </a:lnTo>
                  <a:lnTo>
                    <a:pt x="1674074" y="9060"/>
                  </a:lnTo>
                  <a:lnTo>
                    <a:pt x="1672952" y="9524"/>
                  </a:lnTo>
                  <a:close/>
                </a:path>
                <a:path w="10582275" h="9525">
                  <a:moveTo>
                    <a:pt x="1720577" y="9524"/>
                  </a:moveTo>
                  <a:lnTo>
                    <a:pt x="1717947" y="9524"/>
                  </a:lnTo>
                  <a:lnTo>
                    <a:pt x="1716824" y="9060"/>
                  </a:lnTo>
                  <a:lnTo>
                    <a:pt x="1714964" y="7200"/>
                  </a:lnTo>
                  <a:lnTo>
                    <a:pt x="1714499" y="6077"/>
                  </a:lnTo>
                  <a:lnTo>
                    <a:pt x="1714499" y="3447"/>
                  </a:lnTo>
                  <a:lnTo>
                    <a:pt x="1714964" y="2324"/>
                  </a:lnTo>
                  <a:lnTo>
                    <a:pt x="1716824" y="464"/>
                  </a:lnTo>
                  <a:lnTo>
                    <a:pt x="1717947" y="0"/>
                  </a:lnTo>
                  <a:lnTo>
                    <a:pt x="1720577" y="0"/>
                  </a:lnTo>
                  <a:lnTo>
                    <a:pt x="1721700" y="464"/>
                  </a:lnTo>
                  <a:lnTo>
                    <a:pt x="1723560" y="2324"/>
                  </a:lnTo>
                  <a:lnTo>
                    <a:pt x="1724024" y="3447"/>
                  </a:lnTo>
                  <a:lnTo>
                    <a:pt x="1724024" y="6077"/>
                  </a:lnTo>
                  <a:lnTo>
                    <a:pt x="1723560" y="7200"/>
                  </a:lnTo>
                  <a:lnTo>
                    <a:pt x="1721700" y="9060"/>
                  </a:lnTo>
                  <a:lnTo>
                    <a:pt x="1720577" y="9524"/>
                  </a:lnTo>
                  <a:close/>
                </a:path>
                <a:path w="10582275" h="9525">
                  <a:moveTo>
                    <a:pt x="1768202" y="9524"/>
                  </a:moveTo>
                  <a:lnTo>
                    <a:pt x="1765572" y="9524"/>
                  </a:lnTo>
                  <a:lnTo>
                    <a:pt x="1764449" y="9060"/>
                  </a:lnTo>
                  <a:lnTo>
                    <a:pt x="1762589" y="7200"/>
                  </a:lnTo>
                  <a:lnTo>
                    <a:pt x="1762124" y="6077"/>
                  </a:lnTo>
                  <a:lnTo>
                    <a:pt x="1762124" y="3447"/>
                  </a:lnTo>
                  <a:lnTo>
                    <a:pt x="1762589" y="2324"/>
                  </a:lnTo>
                  <a:lnTo>
                    <a:pt x="1764449" y="464"/>
                  </a:lnTo>
                  <a:lnTo>
                    <a:pt x="1765572" y="0"/>
                  </a:lnTo>
                  <a:lnTo>
                    <a:pt x="1768202" y="0"/>
                  </a:lnTo>
                  <a:lnTo>
                    <a:pt x="1769324" y="464"/>
                  </a:lnTo>
                  <a:lnTo>
                    <a:pt x="1771184" y="2324"/>
                  </a:lnTo>
                  <a:lnTo>
                    <a:pt x="1771649" y="3447"/>
                  </a:lnTo>
                  <a:lnTo>
                    <a:pt x="1771649" y="6077"/>
                  </a:lnTo>
                  <a:lnTo>
                    <a:pt x="1771184" y="7200"/>
                  </a:lnTo>
                  <a:lnTo>
                    <a:pt x="1769324" y="9060"/>
                  </a:lnTo>
                  <a:lnTo>
                    <a:pt x="1768202" y="9524"/>
                  </a:lnTo>
                  <a:close/>
                </a:path>
                <a:path w="10582275" h="9525">
                  <a:moveTo>
                    <a:pt x="1815827" y="9524"/>
                  </a:moveTo>
                  <a:lnTo>
                    <a:pt x="1813197" y="9524"/>
                  </a:lnTo>
                  <a:lnTo>
                    <a:pt x="1812074" y="9060"/>
                  </a:lnTo>
                  <a:lnTo>
                    <a:pt x="1810214" y="7200"/>
                  </a:lnTo>
                  <a:lnTo>
                    <a:pt x="1809749" y="6077"/>
                  </a:lnTo>
                  <a:lnTo>
                    <a:pt x="1809749" y="3447"/>
                  </a:lnTo>
                  <a:lnTo>
                    <a:pt x="1810214" y="2324"/>
                  </a:lnTo>
                  <a:lnTo>
                    <a:pt x="1812074" y="464"/>
                  </a:lnTo>
                  <a:lnTo>
                    <a:pt x="1813197" y="0"/>
                  </a:lnTo>
                  <a:lnTo>
                    <a:pt x="1815827" y="0"/>
                  </a:lnTo>
                  <a:lnTo>
                    <a:pt x="1816950" y="464"/>
                  </a:lnTo>
                  <a:lnTo>
                    <a:pt x="1818810" y="2324"/>
                  </a:lnTo>
                  <a:lnTo>
                    <a:pt x="1819274" y="3447"/>
                  </a:lnTo>
                  <a:lnTo>
                    <a:pt x="1819274" y="6077"/>
                  </a:lnTo>
                  <a:lnTo>
                    <a:pt x="1818810" y="7200"/>
                  </a:lnTo>
                  <a:lnTo>
                    <a:pt x="1816950" y="9060"/>
                  </a:lnTo>
                  <a:lnTo>
                    <a:pt x="1815827" y="9524"/>
                  </a:lnTo>
                  <a:close/>
                </a:path>
                <a:path w="10582275" h="9525">
                  <a:moveTo>
                    <a:pt x="1863452" y="9524"/>
                  </a:moveTo>
                  <a:lnTo>
                    <a:pt x="1860822" y="9524"/>
                  </a:lnTo>
                  <a:lnTo>
                    <a:pt x="1859699" y="9060"/>
                  </a:lnTo>
                  <a:lnTo>
                    <a:pt x="1857839" y="7200"/>
                  </a:lnTo>
                  <a:lnTo>
                    <a:pt x="1857374" y="6077"/>
                  </a:lnTo>
                  <a:lnTo>
                    <a:pt x="1857374" y="3447"/>
                  </a:lnTo>
                  <a:lnTo>
                    <a:pt x="1857839" y="2324"/>
                  </a:lnTo>
                  <a:lnTo>
                    <a:pt x="1859699" y="464"/>
                  </a:lnTo>
                  <a:lnTo>
                    <a:pt x="1860822" y="0"/>
                  </a:lnTo>
                  <a:lnTo>
                    <a:pt x="1863452" y="0"/>
                  </a:lnTo>
                  <a:lnTo>
                    <a:pt x="1864574" y="464"/>
                  </a:lnTo>
                  <a:lnTo>
                    <a:pt x="1866434" y="2324"/>
                  </a:lnTo>
                  <a:lnTo>
                    <a:pt x="1866899" y="3447"/>
                  </a:lnTo>
                  <a:lnTo>
                    <a:pt x="1866899" y="6077"/>
                  </a:lnTo>
                  <a:lnTo>
                    <a:pt x="1866434" y="7200"/>
                  </a:lnTo>
                  <a:lnTo>
                    <a:pt x="1864574" y="9060"/>
                  </a:lnTo>
                  <a:lnTo>
                    <a:pt x="1863452" y="9524"/>
                  </a:lnTo>
                  <a:close/>
                </a:path>
                <a:path w="10582275" h="9525">
                  <a:moveTo>
                    <a:pt x="1911077" y="9524"/>
                  </a:moveTo>
                  <a:lnTo>
                    <a:pt x="1908447" y="9524"/>
                  </a:lnTo>
                  <a:lnTo>
                    <a:pt x="1907324" y="9060"/>
                  </a:lnTo>
                  <a:lnTo>
                    <a:pt x="1905464" y="7200"/>
                  </a:lnTo>
                  <a:lnTo>
                    <a:pt x="1904999" y="6077"/>
                  </a:lnTo>
                  <a:lnTo>
                    <a:pt x="1904999" y="3447"/>
                  </a:lnTo>
                  <a:lnTo>
                    <a:pt x="1905464" y="2324"/>
                  </a:lnTo>
                  <a:lnTo>
                    <a:pt x="1907324" y="464"/>
                  </a:lnTo>
                  <a:lnTo>
                    <a:pt x="1908447" y="0"/>
                  </a:lnTo>
                  <a:lnTo>
                    <a:pt x="1911077" y="0"/>
                  </a:lnTo>
                  <a:lnTo>
                    <a:pt x="1912199" y="464"/>
                  </a:lnTo>
                  <a:lnTo>
                    <a:pt x="1914059" y="2324"/>
                  </a:lnTo>
                  <a:lnTo>
                    <a:pt x="1914524" y="3447"/>
                  </a:lnTo>
                  <a:lnTo>
                    <a:pt x="1914524" y="6077"/>
                  </a:lnTo>
                  <a:lnTo>
                    <a:pt x="1914059" y="7200"/>
                  </a:lnTo>
                  <a:lnTo>
                    <a:pt x="1912199" y="9060"/>
                  </a:lnTo>
                  <a:lnTo>
                    <a:pt x="1911077" y="9524"/>
                  </a:lnTo>
                  <a:close/>
                </a:path>
                <a:path w="10582275" h="9525">
                  <a:moveTo>
                    <a:pt x="1958702" y="9524"/>
                  </a:moveTo>
                  <a:lnTo>
                    <a:pt x="1956072" y="9524"/>
                  </a:lnTo>
                  <a:lnTo>
                    <a:pt x="1954949" y="9060"/>
                  </a:lnTo>
                  <a:lnTo>
                    <a:pt x="1953089" y="7200"/>
                  </a:lnTo>
                  <a:lnTo>
                    <a:pt x="1952624" y="6077"/>
                  </a:lnTo>
                  <a:lnTo>
                    <a:pt x="1952624" y="3447"/>
                  </a:lnTo>
                  <a:lnTo>
                    <a:pt x="1953089" y="2324"/>
                  </a:lnTo>
                  <a:lnTo>
                    <a:pt x="1954949" y="464"/>
                  </a:lnTo>
                  <a:lnTo>
                    <a:pt x="1956072" y="0"/>
                  </a:lnTo>
                  <a:lnTo>
                    <a:pt x="1958702" y="0"/>
                  </a:lnTo>
                  <a:lnTo>
                    <a:pt x="1959824" y="464"/>
                  </a:lnTo>
                  <a:lnTo>
                    <a:pt x="1961684" y="2324"/>
                  </a:lnTo>
                  <a:lnTo>
                    <a:pt x="1962149" y="3447"/>
                  </a:lnTo>
                  <a:lnTo>
                    <a:pt x="1962149" y="6077"/>
                  </a:lnTo>
                  <a:lnTo>
                    <a:pt x="1961684" y="7200"/>
                  </a:lnTo>
                  <a:lnTo>
                    <a:pt x="1959824" y="9060"/>
                  </a:lnTo>
                  <a:lnTo>
                    <a:pt x="1958702" y="9524"/>
                  </a:lnTo>
                  <a:close/>
                </a:path>
                <a:path w="10582275" h="9525">
                  <a:moveTo>
                    <a:pt x="2006327" y="9524"/>
                  </a:moveTo>
                  <a:lnTo>
                    <a:pt x="2003697" y="9524"/>
                  </a:lnTo>
                  <a:lnTo>
                    <a:pt x="2002574" y="9060"/>
                  </a:lnTo>
                  <a:lnTo>
                    <a:pt x="2000714" y="7200"/>
                  </a:lnTo>
                  <a:lnTo>
                    <a:pt x="2000249" y="6077"/>
                  </a:lnTo>
                  <a:lnTo>
                    <a:pt x="2000249" y="3447"/>
                  </a:lnTo>
                  <a:lnTo>
                    <a:pt x="2000714" y="2324"/>
                  </a:lnTo>
                  <a:lnTo>
                    <a:pt x="2002574" y="464"/>
                  </a:lnTo>
                  <a:lnTo>
                    <a:pt x="2003697" y="0"/>
                  </a:lnTo>
                  <a:lnTo>
                    <a:pt x="2006327" y="0"/>
                  </a:lnTo>
                  <a:lnTo>
                    <a:pt x="2007449" y="464"/>
                  </a:lnTo>
                  <a:lnTo>
                    <a:pt x="2009309" y="2324"/>
                  </a:lnTo>
                  <a:lnTo>
                    <a:pt x="2009774" y="3447"/>
                  </a:lnTo>
                  <a:lnTo>
                    <a:pt x="2009774" y="6077"/>
                  </a:lnTo>
                  <a:lnTo>
                    <a:pt x="2009309" y="7200"/>
                  </a:lnTo>
                  <a:lnTo>
                    <a:pt x="2007449" y="9060"/>
                  </a:lnTo>
                  <a:lnTo>
                    <a:pt x="2006327" y="9524"/>
                  </a:lnTo>
                  <a:close/>
                </a:path>
                <a:path w="10582275" h="9525">
                  <a:moveTo>
                    <a:pt x="2053952" y="9524"/>
                  </a:moveTo>
                  <a:lnTo>
                    <a:pt x="2051322" y="9524"/>
                  </a:lnTo>
                  <a:lnTo>
                    <a:pt x="2050199" y="9060"/>
                  </a:lnTo>
                  <a:lnTo>
                    <a:pt x="2048339" y="7200"/>
                  </a:lnTo>
                  <a:lnTo>
                    <a:pt x="2047874" y="6077"/>
                  </a:lnTo>
                  <a:lnTo>
                    <a:pt x="2047874" y="3447"/>
                  </a:lnTo>
                  <a:lnTo>
                    <a:pt x="2048339" y="2324"/>
                  </a:lnTo>
                  <a:lnTo>
                    <a:pt x="2050199" y="464"/>
                  </a:lnTo>
                  <a:lnTo>
                    <a:pt x="2051322" y="0"/>
                  </a:lnTo>
                  <a:lnTo>
                    <a:pt x="2053952" y="0"/>
                  </a:lnTo>
                  <a:lnTo>
                    <a:pt x="2055075" y="464"/>
                  </a:lnTo>
                  <a:lnTo>
                    <a:pt x="2056935" y="2324"/>
                  </a:lnTo>
                  <a:lnTo>
                    <a:pt x="2057399" y="3447"/>
                  </a:lnTo>
                  <a:lnTo>
                    <a:pt x="2057399" y="6077"/>
                  </a:lnTo>
                  <a:lnTo>
                    <a:pt x="2056935" y="7200"/>
                  </a:lnTo>
                  <a:lnTo>
                    <a:pt x="2055075" y="9060"/>
                  </a:lnTo>
                  <a:lnTo>
                    <a:pt x="2053952" y="9524"/>
                  </a:lnTo>
                  <a:close/>
                </a:path>
                <a:path w="10582275" h="9525">
                  <a:moveTo>
                    <a:pt x="2101577" y="9524"/>
                  </a:moveTo>
                  <a:lnTo>
                    <a:pt x="2098947" y="9524"/>
                  </a:lnTo>
                  <a:lnTo>
                    <a:pt x="2097824" y="9060"/>
                  </a:lnTo>
                  <a:lnTo>
                    <a:pt x="2095964" y="7200"/>
                  </a:lnTo>
                  <a:lnTo>
                    <a:pt x="2095499" y="6077"/>
                  </a:lnTo>
                  <a:lnTo>
                    <a:pt x="2095499" y="3447"/>
                  </a:lnTo>
                  <a:lnTo>
                    <a:pt x="2095964" y="2324"/>
                  </a:lnTo>
                  <a:lnTo>
                    <a:pt x="2097824" y="464"/>
                  </a:lnTo>
                  <a:lnTo>
                    <a:pt x="2098947" y="0"/>
                  </a:lnTo>
                  <a:lnTo>
                    <a:pt x="2101577" y="0"/>
                  </a:lnTo>
                  <a:lnTo>
                    <a:pt x="2102699" y="464"/>
                  </a:lnTo>
                  <a:lnTo>
                    <a:pt x="2104559" y="2324"/>
                  </a:lnTo>
                  <a:lnTo>
                    <a:pt x="2105024" y="3447"/>
                  </a:lnTo>
                  <a:lnTo>
                    <a:pt x="2105024" y="6077"/>
                  </a:lnTo>
                  <a:lnTo>
                    <a:pt x="2104559" y="7200"/>
                  </a:lnTo>
                  <a:lnTo>
                    <a:pt x="2102699" y="9060"/>
                  </a:lnTo>
                  <a:lnTo>
                    <a:pt x="2101577" y="9524"/>
                  </a:lnTo>
                  <a:close/>
                </a:path>
                <a:path w="10582275" h="9525">
                  <a:moveTo>
                    <a:pt x="2149202" y="9524"/>
                  </a:moveTo>
                  <a:lnTo>
                    <a:pt x="2146572" y="9524"/>
                  </a:lnTo>
                  <a:lnTo>
                    <a:pt x="2145449" y="9060"/>
                  </a:lnTo>
                  <a:lnTo>
                    <a:pt x="2143589" y="7200"/>
                  </a:lnTo>
                  <a:lnTo>
                    <a:pt x="2143124" y="6077"/>
                  </a:lnTo>
                  <a:lnTo>
                    <a:pt x="2143124" y="3447"/>
                  </a:lnTo>
                  <a:lnTo>
                    <a:pt x="2143589" y="2324"/>
                  </a:lnTo>
                  <a:lnTo>
                    <a:pt x="2145449" y="464"/>
                  </a:lnTo>
                  <a:lnTo>
                    <a:pt x="2146572" y="0"/>
                  </a:lnTo>
                  <a:lnTo>
                    <a:pt x="2149202" y="0"/>
                  </a:lnTo>
                  <a:lnTo>
                    <a:pt x="2150324" y="464"/>
                  </a:lnTo>
                  <a:lnTo>
                    <a:pt x="2152184" y="2324"/>
                  </a:lnTo>
                  <a:lnTo>
                    <a:pt x="2152649" y="3447"/>
                  </a:lnTo>
                  <a:lnTo>
                    <a:pt x="2152649" y="6077"/>
                  </a:lnTo>
                  <a:lnTo>
                    <a:pt x="2152184" y="7200"/>
                  </a:lnTo>
                  <a:lnTo>
                    <a:pt x="2150324" y="9060"/>
                  </a:lnTo>
                  <a:lnTo>
                    <a:pt x="2149202" y="9524"/>
                  </a:lnTo>
                  <a:close/>
                </a:path>
                <a:path w="10582275" h="9525">
                  <a:moveTo>
                    <a:pt x="2196827" y="9524"/>
                  </a:moveTo>
                  <a:lnTo>
                    <a:pt x="2194197" y="9524"/>
                  </a:lnTo>
                  <a:lnTo>
                    <a:pt x="2193074" y="9060"/>
                  </a:lnTo>
                  <a:lnTo>
                    <a:pt x="2191214" y="7200"/>
                  </a:lnTo>
                  <a:lnTo>
                    <a:pt x="2190749" y="6077"/>
                  </a:lnTo>
                  <a:lnTo>
                    <a:pt x="2190749" y="3447"/>
                  </a:lnTo>
                  <a:lnTo>
                    <a:pt x="2191214" y="2324"/>
                  </a:lnTo>
                  <a:lnTo>
                    <a:pt x="2193074" y="464"/>
                  </a:lnTo>
                  <a:lnTo>
                    <a:pt x="2194197" y="0"/>
                  </a:lnTo>
                  <a:lnTo>
                    <a:pt x="2196827" y="0"/>
                  </a:lnTo>
                  <a:lnTo>
                    <a:pt x="2197949" y="464"/>
                  </a:lnTo>
                  <a:lnTo>
                    <a:pt x="2199809" y="2324"/>
                  </a:lnTo>
                  <a:lnTo>
                    <a:pt x="2200274" y="3447"/>
                  </a:lnTo>
                  <a:lnTo>
                    <a:pt x="2200274" y="6077"/>
                  </a:lnTo>
                  <a:lnTo>
                    <a:pt x="2199809" y="7200"/>
                  </a:lnTo>
                  <a:lnTo>
                    <a:pt x="2197949" y="9060"/>
                  </a:lnTo>
                  <a:lnTo>
                    <a:pt x="2196827" y="9524"/>
                  </a:lnTo>
                  <a:close/>
                </a:path>
                <a:path w="10582275" h="9525">
                  <a:moveTo>
                    <a:pt x="2244452" y="9524"/>
                  </a:moveTo>
                  <a:lnTo>
                    <a:pt x="2241822" y="9524"/>
                  </a:lnTo>
                  <a:lnTo>
                    <a:pt x="2240699" y="9060"/>
                  </a:lnTo>
                  <a:lnTo>
                    <a:pt x="2238839" y="7200"/>
                  </a:lnTo>
                  <a:lnTo>
                    <a:pt x="2238374" y="6077"/>
                  </a:lnTo>
                  <a:lnTo>
                    <a:pt x="2238374" y="3447"/>
                  </a:lnTo>
                  <a:lnTo>
                    <a:pt x="2238839" y="2324"/>
                  </a:lnTo>
                  <a:lnTo>
                    <a:pt x="2240699" y="464"/>
                  </a:lnTo>
                  <a:lnTo>
                    <a:pt x="2241822" y="0"/>
                  </a:lnTo>
                  <a:lnTo>
                    <a:pt x="2244452" y="0"/>
                  </a:lnTo>
                  <a:lnTo>
                    <a:pt x="2245574" y="464"/>
                  </a:lnTo>
                  <a:lnTo>
                    <a:pt x="2247434" y="2324"/>
                  </a:lnTo>
                  <a:lnTo>
                    <a:pt x="2247899" y="3447"/>
                  </a:lnTo>
                  <a:lnTo>
                    <a:pt x="2247899" y="6077"/>
                  </a:lnTo>
                  <a:lnTo>
                    <a:pt x="2247434" y="7200"/>
                  </a:lnTo>
                  <a:lnTo>
                    <a:pt x="2245574" y="9060"/>
                  </a:lnTo>
                  <a:lnTo>
                    <a:pt x="2244452" y="9524"/>
                  </a:lnTo>
                  <a:close/>
                </a:path>
                <a:path w="10582275" h="9525">
                  <a:moveTo>
                    <a:pt x="2292077" y="9524"/>
                  </a:moveTo>
                  <a:lnTo>
                    <a:pt x="2289447" y="9524"/>
                  </a:lnTo>
                  <a:lnTo>
                    <a:pt x="2288324" y="9060"/>
                  </a:lnTo>
                  <a:lnTo>
                    <a:pt x="2286464" y="7200"/>
                  </a:lnTo>
                  <a:lnTo>
                    <a:pt x="2285999" y="6077"/>
                  </a:lnTo>
                  <a:lnTo>
                    <a:pt x="2285999" y="3447"/>
                  </a:lnTo>
                  <a:lnTo>
                    <a:pt x="2286464" y="2324"/>
                  </a:lnTo>
                  <a:lnTo>
                    <a:pt x="2288324" y="464"/>
                  </a:lnTo>
                  <a:lnTo>
                    <a:pt x="2289447" y="0"/>
                  </a:lnTo>
                  <a:lnTo>
                    <a:pt x="2292077" y="0"/>
                  </a:lnTo>
                  <a:lnTo>
                    <a:pt x="2293199" y="464"/>
                  </a:lnTo>
                  <a:lnTo>
                    <a:pt x="2295059" y="2324"/>
                  </a:lnTo>
                  <a:lnTo>
                    <a:pt x="2295524" y="3447"/>
                  </a:lnTo>
                  <a:lnTo>
                    <a:pt x="2295524" y="6077"/>
                  </a:lnTo>
                  <a:lnTo>
                    <a:pt x="2295059" y="7200"/>
                  </a:lnTo>
                  <a:lnTo>
                    <a:pt x="2293199" y="9060"/>
                  </a:lnTo>
                  <a:lnTo>
                    <a:pt x="2292077" y="9524"/>
                  </a:lnTo>
                  <a:close/>
                </a:path>
                <a:path w="10582275" h="9525">
                  <a:moveTo>
                    <a:pt x="2339702" y="9524"/>
                  </a:moveTo>
                  <a:lnTo>
                    <a:pt x="2337072" y="9524"/>
                  </a:lnTo>
                  <a:lnTo>
                    <a:pt x="2335949" y="9060"/>
                  </a:lnTo>
                  <a:lnTo>
                    <a:pt x="2334089" y="7200"/>
                  </a:lnTo>
                  <a:lnTo>
                    <a:pt x="2333624" y="6077"/>
                  </a:lnTo>
                  <a:lnTo>
                    <a:pt x="2333624" y="3447"/>
                  </a:lnTo>
                  <a:lnTo>
                    <a:pt x="2334089" y="2324"/>
                  </a:lnTo>
                  <a:lnTo>
                    <a:pt x="2335949" y="464"/>
                  </a:lnTo>
                  <a:lnTo>
                    <a:pt x="2337072" y="0"/>
                  </a:lnTo>
                  <a:lnTo>
                    <a:pt x="2339702" y="0"/>
                  </a:lnTo>
                  <a:lnTo>
                    <a:pt x="2340824" y="464"/>
                  </a:lnTo>
                  <a:lnTo>
                    <a:pt x="2342684" y="2324"/>
                  </a:lnTo>
                  <a:lnTo>
                    <a:pt x="2343149" y="3447"/>
                  </a:lnTo>
                  <a:lnTo>
                    <a:pt x="2343149" y="6077"/>
                  </a:lnTo>
                  <a:lnTo>
                    <a:pt x="2342684" y="7200"/>
                  </a:lnTo>
                  <a:lnTo>
                    <a:pt x="2340824" y="9060"/>
                  </a:lnTo>
                  <a:lnTo>
                    <a:pt x="2339702" y="9524"/>
                  </a:lnTo>
                  <a:close/>
                </a:path>
                <a:path w="10582275" h="9525">
                  <a:moveTo>
                    <a:pt x="2387327" y="9524"/>
                  </a:moveTo>
                  <a:lnTo>
                    <a:pt x="2384697" y="9524"/>
                  </a:lnTo>
                  <a:lnTo>
                    <a:pt x="2383574" y="9060"/>
                  </a:lnTo>
                  <a:lnTo>
                    <a:pt x="2381714" y="7200"/>
                  </a:lnTo>
                  <a:lnTo>
                    <a:pt x="2381249" y="6077"/>
                  </a:lnTo>
                  <a:lnTo>
                    <a:pt x="2381249" y="3447"/>
                  </a:lnTo>
                  <a:lnTo>
                    <a:pt x="2381714" y="2324"/>
                  </a:lnTo>
                  <a:lnTo>
                    <a:pt x="2383574" y="464"/>
                  </a:lnTo>
                  <a:lnTo>
                    <a:pt x="2384697" y="0"/>
                  </a:lnTo>
                  <a:lnTo>
                    <a:pt x="2387327" y="0"/>
                  </a:lnTo>
                  <a:lnTo>
                    <a:pt x="2388449" y="464"/>
                  </a:lnTo>
                  <a:lnTo>
                    <a:pt x="2390309" y="2324"/>
                  </a:lnTo>
                  <a:lnTo>
                    <a:pt x="2390774" y="3447"/>
                  </a:lnTo>
                  <a:lnTo>
                    <a:pt x="2390774" y="6077"/>
                  </a:lnTo>
                  <a:lnTo>
                    <a:pt x="2390309" y="7200"/>
                  </a:lnTo>
                  <a:lnTo>
                    <a:pt x="2388449" y="9060"/>
                  </a:lnTo>
                  <a:lnTo>
                    <a:pt x="2387327" y="9524"/>
                  </a:lnTo>
                  <a:close/>
                </a:path>
                <a:path w="10582275" h="9525">
                  <a:moveTo>
                    <a:pt x="2434952" y="9524"/>
                  </a:moveTo>
                  <a:lnTo>
                    <a:pt x="2432322" y="9524"/>
                  </a:lnTo>
                  <a:lnTo>
                    <a:pt x="2431199" y="9060"/>
                  </a:lnTo>
                  <a:lnTo>
                    <a:pt x="2429339" y="7200"/>
                  </a:lnTo>
                  <a:lnTo>
                    <a:pt x="2428874" y="6077"/>
                  </a:lnTo>
                  <a:lnTo>
                    <a:pt x="2428874" y="3447"/>
                  </a:lnTo>
                  <a:lnTo>
                    <a:pt x="2429339" y="2324"/>
                  </a:lnTo>
                  <a:lnTo>
                    <a:pt x="2431199" y="464"/>
                  </a:lnTo>
                  <a:lnTo>
                    <a:pt x="2432322" y="0"/>
                  </a:lnTo>
                  <a:lnTo>
                    <a:pt x="2434952" y="0"/>
                  </a:lnTo>
                  <a:lnTo>
                    <a:pt x="2436074" y="464"/>
                  </a:lnTo>
                  <a:lnTo>
                    <a:pt x="2437934" y="2324"/>
                  </a:lnTo>
                  <a:lnTo>
                    <a:pt x="2438399" y="3447"/>
                  </a:lnTo>
                  <a:lnTo>
                    <a:pt x="2438399" y="6077"/>
                  </a:lnTo>
                  <a:lnTo>
                    <a:pt x="2437934" y="7200"/>
                  </a:lnTo>
                  <a:lnTo>
                    <a:pt x="2436074" y="9060"/>
                  </a:lnTo>
                  <a:lnTo>
                    <a:pt x="2434952" y="9524"/>
                  </a:lnTo>
                  <a:close/>
                </a:path>
                <a:path w="10582275" h="9525">
                  <a:moveTo>
                    <a:pt x="2482577" y="9524"/>
                  </a:moveTo>
                  <a:lnTo>
                    <a:pt x="2479947" y="9524"/>
                  </a:lnTo>
                  <a:lnTo>
                    <a:pt x="2478824" y="9060"/>
                  </a:lnTo>
                  <a:lnTo>
                    <a:pt x="2476964" y="7200"/>
                  </a:lnTo>
                  <a:lnTo>
                    <a:pt x="2476499" y="6077"/>
                  </a:lnTo>
                  <a:lnTo>
                    <a:pt x="2476499" y="3447"/>
                  </a:lnTo>
                  <a:lnTo>
                    <a:pt x="2476964" y="2324"/>
                  </a:lnTo>
                  <a:lnTo>
                    <a:pt x="2478824" y="464"/>
                  </a:lnTo>
                  <a:lnTo>
                    <a:pt x="2479947" y="0"/>
                  </a:lnTo>
                  <a:lnTo>
                    <a:pt x="2482577" y="0"/>
                  </a:lnTo>
                  <a:lnTo>
                    <a:pt x="2483699" y="464"/>
                  </a:lnTo>
                  <a:lnTo>
                    <a:pt x="2485559" y="2324"/>
                  </a:lnTo>
                  <a:lnTo>
                    <a:pt x="2486024" y="3447"/>
                  </a:lnTo>
                  <a:lnTo>
                    <a:pt x="2486024" y="6077"/>
                  </a:lnTo>
                  <a:lnTo>
                    <a:pt x="2485559" y="7200"/>
                  </a:lnTo>
                  <a:lnTo>
                    <a:pt x="2483699" y="9060"/>
                  </a:lnTo>
                  <a:lnTo>
                    <a:pt x="2482577" y="9524"/>
                  </a:lnTo>
                  <a:close/>
                </a:path>
                <a:path w="10582275" h="9525">
                  <a:moveTo>
                    <a:pt x="2530202" y="9524"/>
                  </a:moveTo>
                  <a:lnTo>
                    <a:pt x="2527572" y="9524"/>
                  </a:lnTo>
                  <a:lnTo>
                    <a:pt x="2526449" y="9060"/>
                  </a:lnTo>
                  <a:lnTo>
                    <a:pt x="2524589" y="7200"/>
                  </a:lnTo>
                  <a:lnTo>
                    <a:pt x="2524124" y="6077"/>
                  </a:lnTo>
                  <a:lnTo>
                    <a:pt x="2524124" y="3447"/>
                  </a:lnTo>
                  <a:lnTo>
                    <a:pt x="2524589" y="2324"/>
                  </a:lnTo>
                  <a:lnTo>
                    <a:pt x="2526449" y="464"/>
                  </a:lnTo>
                  <a:lnTo>
                    <a:pt x="2527572" y="0"/>
                  </a:lnTo>
                  <a:lnTo>
                    <a:pt x="2530202" y="0"/>
                  </a:lnTo>
                  <a:lnTo>
                    <a:pt x="2531325" y="464"/>
                  </a:lnTo>
                  <a:lnTo>
                    <a:pt x="2533184" y="2324"/>
                  </a:lnTo>
                  <a:lnTo>
                    <a:pt x="2533649" y="3447"/>
                  </a:lnTo>
                  <a:lnTo>
                    <a:pt x="2533649" y="6077"/>
                  </a:lnTo>
                  <a:lnTo>
                    <a:pt x="2533184" y="7200"/>
                  </a:lnTo>
                  <a:lnTo>
                    <a:pt x="2531325" y="9060"/>
                  </a:lnTo>
                  <a:lnTo>
                    <a:pt x="2530202" y="9524"/>
                  </a:lnTo>
                  <a:close/>
                </a:path>
                <a:path w="10582275" h="9525">
                  <a:moveTo>
                    <a:pt x="2577827" y="9524"/>
                  </a:moveTo>
                  <a:lnTo>
                    <a:pt x="2575197" y="9524"/>
                  </a:lnTo>
                  <a:lnTo>
                    <a:pt x="2574074" y="9060"/>
                  </a:lnTo>
                  <a:lnTo>
                    <a:pt x="2572214" y="7200"/>
                  </a:lnTo>
                  <a:lnTo>
                    <a:pt x="2571749" y="6077"/>
                  </a:lnTo>
                  <a:lnTo>
                    <a:pt x="2571749" y="3447"/>
                  </a:lnTo>
                  <a:lnTo>
                    <a:pt x="2572214" y="2324"/>
                  </a:lnTo>
                  <a:lnTo>
                    <a:pt x="2574074" y="464"/>
                  </a:lnTo>
                  <a:lnTo>
                    <a:pt x="2575197" y="0"/>
                  </a:lnTo>
                  <a:lnTo>
                    <a:pt x="2577827" y="0"/>
                  </a:lnTo>
                  <a:lnTo>
                    <a:pt x="2578950" y="464"/>
                  </a:lnTo>
                  <a:lnTo>
                    <a:pt x="2580809" y="2324"/>
                  </a:lnTo>
                  <a:lnTo>
                    <a:pt x="2581274" y="3447"/>
                  </a:lnTo>
                  <a:lnTo>
                    <a:pt x="2581274" y="6077"/>
                  </a:lnTo>
                  <a:lnTo>
                    <a:pt x="2580809" y="7200"/>
                  </a:lnTo>
                  <a:lnTo>
                    <a:pt x="2578950" y="9060"/>
                  </a:lnTo>
                  <a:lnTo>
                    <a:pt x="2577827" y="9524"/>
                  </a:lnTo>
                  <a:close/>
                </a:path>
                <a:path w="10582275" h="9525">
                  <a:moveTo>
                    <a:pt x="2625452" y="9524"/>
                  </a:moveTo>
                  <a:lnTo>
                    <a:pt x="2622822" y="9524"/>
                  </a:lnTo>
                  <a:lnTo>
                    <a:pt x="2621699" y="9060"/>
                  </a:lnTo>
                  <a:lnTo>
                    <a:pt x="2619840" y="7200"/>
                  </a:lnTo>
                  <a:lnTo>
                    <a:pt x="2619374" y="6077"/>
                  </a:lnTo>
                  <a:lnTo>
                    <a:pt x="2619374" y="3447"/>
                  </a:lnTo>
                  <a:lnTo>
                    <a:pt x="2619840" y="2324"/>
                  </a:lnTo>
                  <a:lnTo>
                    <a:pt x="2621699" y="464"/>
                  </a:lnTo>
                  <a:lnTo>
                    <a:pt x="2622822" y="0"/>
                  </a:lnTo>
                  <a:lnTo>
                    <a:pt x="2625452" y="0"/>
                  </a:lnTo>
                  <a:lnTo>
                    <a:pt x="2626575" y="464"/>
                  </a:lnTo>
                  <a:lnTo>
                    <a:pt x="2628434" y="2324"/>
                  </a:lnTo>
                  <a:lnTo>
                    <a:pt x="2628899" y="3447"/>
                  </a:lnTo>
                  <a:lnTo>
                    <a:pt x="2628899" y="6077"/>
                  </a:lnTo>
                  <a:lnTo>
                    <a:pt x="2628434" y="7200"/>
                  </a:lnTo>
                  <a:lnTo>
                    <a:pt x="2626575" y="9060"/>
                  </a:lnTo>
                  <a:lnTo>
                    <a:pt x="2625452" y="9524"/>
                  </a:lnTo>
                  <a:close/>
                </a:path>
                <a:path w="10582275" h="9525">
                  <a:moveTo>
                    <a:pt x="2673077" y="9524"/>
                  </a:moveTo>
                  <a:lnTo>
                    <a:pt x="2670447" y="9524"/>
                  </a:lnTo>
                  <a:lnTo>
                    <a:pt x="2669324" y="9060"/>
                  </a:lnTo>
                  <a:lnTo>
                    <a:pt x="2667464" y="7200"/>
                  </a:lnTo>
                  <a:lnTo>
                    <a:pt x="2666999" y="6077"/>
                  </a:lnTo>
                  <a:lnTo>
                    <a:pt x="2666999" y="3447"/>
                  </a:lnTo>
                  <a:lnTo>
                    <a:pt x="2667464" y="2324"/>
                  </a:lnTo>
                  <a:lnTo>
                    <a:pt x="2669324" y="464"/>
                  </a:lnTo>
                  <a:lnTo>
                    <a:pt x="2670447" y="0"/>
                  </a:lnTo>
                  <a:lnTo>
                    <a:pt x="2673077" y="0"/>
                  </a:lnTo>
                  <a:lnTo>
                    <a:pt x="2674200" y="464"/>
                  </a:lnTo>
                  <a:lnTo>
                    <a:pt x="2676059" y="2324"/>
                  </a:lnTo>
                  <a:lnTo>
                    <a:pt x="2676524" y="3447"/>
                  </a:lnTo>
                  <a:lnTo>
                    <a:pt x="2676524" y="6077"/>
                  </a:lnTo>
                  <a:lnTo>
                    <a:pt x="2676059" y="7200"/>
                  </a:lnTo>
                  <a:lnTo>
                    <a:pt x="2674200" y="9060"/>
                  </a:lnTo>
                  <a:lnTo>
                    <a:pt x="2673077" y="9524"/>
                  </a:lnTo>
                  <a:close/>
                </a:path>
                <a:path w="10582275" h="9525">
                  <a:moveTo>
                    <a:pt x="2720702" y="9524"/>
                  </a:moveTo>
                  <a:lnTo>
                    <a:pt x="2718072" y="9524"/>
                  </a:lnTo>
                  <a:lnTo>
                    <a:pt x="2716949" y="9060"/>
                  </a:lnTo>
                  <a:lnTo>
                    <a:pt x="2715089" y="7200"/>
                  </a:lnTo>
                  <a:lnTo>
                    <a:pt x="2714624" y="6077"/>
                  </a:lnTo>
                  <a:lnTo>
                    <a:pt x="2714624" y="3447"/>
                  </a:lnTo>
                  <a:lnTo>
                    <a:pt x="2715089" y="2324"/>
                  </a:lnTo>
                  <a:lnTo>
                    <a:pt x="2716949" y="464"/>
                  </a:lnTo>
                  <a:lnTo>
                    <a:pt x="2718072" y="0"/>
                  </a:lnTo>
                  <a:lnTo>
                    <a:pt x="2720702" y="0"/>
                  </a:lnTo>
                  <a:lnTo>
                    <a:pt x="2721824" y="464"/>
                  </a:lnTo>
                  <a:lnTo>
                    <a:pt x="2723684" y="2324"/>
                  </a:lnTo>
                  <a:lnTo>
                    <a:pt x="2724149" y="3447"/>
                  </a:lnTo>
                  <a:lnTo>
                    <a:pt x="2724149" y="6077"/>
                  </a:lnTo>
                  <a:lnTo>
                    <a:pt x="2723684" y="7200"/>
                  </a:lnTo>
                  <a:lnTo>
                    <a:pt x="2721824" y="9060"/>
                  </a:lnTo>
                  <a:lnTo>
                    <a:pt x="2720702" y="9524"/>
                  </a:lnTo>
                  <a:close/>
                </a:path>
                <a:path w="10582275" h="9525">
                  <a:moveTo>
                    <a:pt x="2768327" y="9524"/>
                  </a:moveTo>
                  <a:lnTo>
                    <a:pt x="2765697" y="9524"/>
                  </a:lnTo>
                  <a:lnTo>
                    <a:pt x="2764574" y="9060"/>
                  </a:lnTo>
                  <a:lnTo>
                    <a:pt x="2762714" y="7200"/>
                  </a:lnTo>
                  <a:lnTo>
                    <a:pt x="2762249" y="6077"/>
                  </a:lnTo>
                  <a:lnTo>
                    <a:pt x="2762249" y="3447"/>
                  </a:lnTo>
                  <a:lnTo>
                    <a:pt x="2762714" y="2324"/>
                  </a:lnTo>
                  <a:lnTo>
                    <a:pt x="2764574" y="464"/>
                  </a:lnTo>
                  <a:lnTo>
                    <a:pt x="2765697" y="0"/>
                  </a:lnTo>
                  <a:lnTo>
                    <a:pt x="2768327" y="0"/>
                  </a:lnTo>
                  <a:lnTo>
                    <a:pt x="2769450" y="464"/>
                  </a:lnTo>
                  <a:lnTo>
                    <a:pt x="2771309" y="2324"/>
                  </a:lnTo>
                  <a:lnTo>
                    <a:pt x="2771774" y="3447"/>
                  </a:lnTo>
                  <a:lnTo>
                    <a:pt x="2771774" y="6077"/>
                  </a:lnTo>
                  <a:lnTo>
                    <a:pt x="2771309" y="7200"/>
                  </a:lnTo>
                  <a:lnTo>
                    <a:pt x="2769450" y="9060"/>
                  </a:lnTo>
                  <a:lnTo>
                    <a:pt x="2768327" y="9524"/>
                  </a:lnTo>
                  <a:close/>
                </a:path>
                <a:path w="10582275" h="9525">
                  <a:moveTo>
                    <a:pt x="2815952" y="9524"/>
                  </a:moveTo>
                  <a:lnTo>
                    <a:pt x="2813322" y="9524"/>
                  </a:lnTo>
                  <a:lnTo>
                    <a:pt x="2812199" y="9060"/>
                  </a:lnTo>
                  <a:lnTo>
                    <a:pt x="2810339" y="7200"/>
                  </a:lnTo>
                  <a:lnTo>
                    <a:pt x="2809874" y="6077"/>
                  </a:lnTo>
                  <a:lnTo>
                    <a:pt x="2809874" y="3447"/>
                  </a:lnTo>
                  <a:lnTo>
                    <a:pt x="2810339" y="2324"/>
                  </a:lnTo>
                  <a:lnTo>
                    <a:pt x="2812199" y="464"/>
                  </a:lnTo>
                  <a:lnTo>
                    <a:pt x="2813322" y="0"/>
                  </a:lnTo>
                  <a:lnTo>
                    <a:pt x="2815952" y="0"/>
                  </a:lnTo>
                  <a:lnTo>
                    <a:pt x="2817075" y="464"/>
                  </a:lnTo>
                  <a:lnTo>
                    <a:pt x="2818934" y="2324"/>
                  </a:lnTo>
                  <a:lnTo>
                    <a:pt x="2819399" y="3447"/>
                  </a:lnTo>
                  <a:lnTo>
                    <a:pt x="2819399" y="6077"/>
                  </a:lnTo>
                  <a:lnTo>
                    <a:pt x="2818934" y="7200"/>
                  </a:lnTo>
                  <a:lnTo>
                    <a:pt x="2817075" y="9060"/>
                  </a:lnTo>
                  <a:lnTo>
                    <a:pt x="2815952" y="9524"/>
                  </a:lnTo>
                  <a:close/>
                </a:path>
                <a:path w="10582275" h="9525">
                  <a:moveTo>
                    <a:pt x="2863577" y="9524"/>
                  </a:moveTo>
                  <a:lnTo>
                    <a:pt x="2860947" y="9524"/>
                  </a:lnTo>
                  <a:lnTo>
                    <a:pt x="2859824" y="9060"/>
                  </a:lnTo>
                  <a:lnTo>
                    <a:pt x="2857964" y="7200"/>
                  </a:lnTo>
                  <a:lnTo>
                    <a:pt x="2857499" y="6077"/>
                  </a:lnTo>
                  <a:lnTo>
                    <a:pt x="2857499" y="3447"/>
                  </a:lnTo>
                  <a:lnTo>
                    <a:pt x="2857964" y="2324"/>
                  </a:lnTo>
                  <a:lnTo>
                    <a:pt x="2859824" y="464"/>
                  </a:lnTo>
                  <a:lnTo>
                    <a:pt x="2860947" y="0"/>
                  </a:lnTo>
                  <a:lnTo>
                    <a:pt x="2863577" y="0"/>
                  </a:lnTo>
                  <a:lnTo>
                    <a:pt x="2864700" y="464"/>
                  </a:lnTo>
                  <a:lnTo>
                    <a:pt x="2866559" y="2324"/>
                  </a:lnTo>
                  <a:lnTo>
                    <a:pt x="2867024" y="3447"/>
                  </a:lnTo>
                  <a:lnTo>
                    <a:pt x="2867024" y="6077"/>
                  </a:lnTo>
                  <a:lnTo>
                    <a:pt x="2866559" y="7200"/>
                  </a:lnTo>
                  <a:lnTo>
                    <a:pt x="2864700" y="9060"/>
                  </a:lnTo>
                  <a:lnTo>
                    <a:pt x="2863577" y="9524"/>
                  </a:lnTo>
                  <a:close/>
                </a:path>
                <a:path w="10582275" h="9525">
                  <a:moveTo>
                    <a:pt x="2911202" y="9524"/>
                  </a:moveTo>
                  <a:lnTo>
                    <a:pt x="2908572" y="9524"/>
                  </a:lnTo>
                  <a:lnTo>
                    <a:pt x="2907449" y="9060"/>
                  </a:lnTo>
                  <a:lnTo>
                    <a:pt x="2905589" y="7200"/>
                  </a:lnTo>
                  <a:lnTo>
                    <a:pt x="2905124" y="6077"/>
                  </a:lnTo>
                  <a:lnTo>
                    <a:pt x="2905124" y="3447"/>
                  </a:lnTo>
                  <a:lnTo>
                    <a:pt x="2905589" y="2324"/>
                  </a:lnTo>
                  <a:lnTo>
                    <a:pt x="2907449" y="464"/>
                  </a:lnTo>
                  <a:lnTo>
                    <a:pt x="2908572" y="0"/>
                  </a:lnTo>
                  <a:lnTo>
                    <a:pt x="2911202" y="0"/>
                  </a:lnTo>
                  <a:lnTo>
                    <a:pt x="2912325" y="464"/>
                  </a:lnTo>
                  <a:lnTo>
                    <a:pt x="2914184" y="2324"/>
                  </a:lnTo>
                  <a:lnTo>
                    <a:pt x="2914649" y="3447"/>
                  </a:lnTo>
                  <a:lnTo>
                    <a:pt x="2914649" y="6077"/>
                  </a:lnTo>
                  <a:lnTo>
                    <a:pt x="2914184" y="7200"/>
                  </a:lnTo>
                  <a:lnTo>
                    <a:pt x="2912325" y="9060"/>
                  </a:lnTo>
                  <a:lnTo>
                    <a:pt x="2911202" y="9524"/>
                  </a:lnTo>
                  <a:close/>
                </a:path>
                <a:path w="10582275" h="9525">
                  <a:moveTo>
                    <a:pt x="2958826" y="9524"/>
                  </a:moveTo>
                  <a:lnTo>
                    <a:pt x="2956196" y="9524"/>
                  </a:lnTo>
                  <a:lnTo>
                    <a:pt x="2955074" y="9060"/>
                  </a:lnTo>
                  <a:lnTo>
                    <a:pt x="2953214" y="7200"/>
                  </a:lnTo>
                  <a:lnTo>
                    <a:pt x="2952749" y="6077"/>
                  </a:lnTo>
                  <a:lnTo>
                    <a:pt x="2952749" y="3447"/>
                  </a:lnTo>
                  <a:lnTo>
                    <a:pt x="2953214" y="2324"/>
                  </a:lnTo>
                  <a:lnTo>
                    <a:pt x="2955074" y="464"/>
                  </a:lnTo>
                  <a:lnTo>
                    <a:pt x="2956196" y="0"/>
                  </a:lnTo>
                  <a:lnTo>
                    <a:pt x="2958826" y="0"/>
                  </a:lnTo>
                  <a:lnTo>
                    <a:pt x="2959949" y="464"/>
                  </a:lnTo>
                  <a:lnTo>
                    <a:pt x="2961809" y="2324"/>
                  </a:lnTo>
                  <a:lnTo>
                    <a:pt x="2962274" y="3447"/>
                  </a:lnTo>
                  <a:lnTo>
                    <a:pt x="2962274" y="6077"/>
                  </a:lnTo>
                  <a:lnTo>
                    <a:pt x="2961809" y="7200"/>
                  </a:lnTo>
                  <a:lnTo>
                    <a:pt x="2959949" y="9060"/>
                  </a:lnTo>
                  <a:lnTo>
                    <a:pt x="2958826" y="9524"/>
                  </a:lnTo>
                  <a:close/>
                </a:path>
                <a:path w="10582275" h="9525">
                  <a:moveTo>
                    <a:pt x="3006452" y="9524"/>
                  </a:moveTo>
                  <a:lnTo>
                    <a:pt x="3003822" y="9524"/>
                  </a:lnTo>
                  <a:lnTo>
                    <a:pt x="3002699" y="9060"/>
                  </a:lnTo>
                  <a:lnTo>
                    <a:pt x="3000839" y="7200"/>
                  </a:lnTo>
                  <a:lnTo>
                    <a:pt x="3000374" y="6077"/>
                  </a:lnTo>
                  <a:lnTo>
                    <a:pt x="3000374" y="3447"/>
                  </a:lnTo>
                  <a:lnTo>
                    <a:pt x="3000839" y="2324"/>
                  </a:lnTo>
                  <a:lnTo>
                    <a:pt x="3002699" y="464"/>
                  </a:lnTo>
                  <a:lnTo>
                    <a:pt x="3003822" y="0"/>
                  </a:lnTo>
                  <a:lnTo>
                    <a:pt x="3006452" y="0"/>
                  </a:lnTo>
                  <a:lnTo>
                    <a:pt x="3007574" y="464"/>
                  </a:lnTo>
                  <a:lnTo>
                    <a:pt x="3009434" y="2324"/>
                  </a:lnTo>
                  <a:lnTo>
                    <a:pt x="3009899" y="3447"/>
                  </a:lnTo>
                  <a:lnTo>
                    <a:pt x="3009899" y="6077"/>
                  </a:lnTo>
                  <a:lnTo>
                    <a:pt x="3009434" y="7200"/>
                  </a:lnTo>
                  <a:lnTo>
                    <a:pt x="3007574" y="9060"/>
                  </a:lnTo>
                  <a:lnTo>
                    <a:pt x="3006452" y="9524"/>
                  </a:lnTo>
                  <a:close/>
                </a:path>
                <a:path w="10582275" h="9525">
                  <a:moveTo>
                    <a:pt x="3054077" y="9524"/>
                  </a:moveTo>
                  <a:lnTo>
                    <a:pt x="3051447" y="9524"/>
                  </a:lnTo>
                  <a:lnTo>
                    <a:pt x="3050324" y="9060"/>
                  </a:lnTo>
                  <a:lnTo>
                    <a:pt x="3048464" y="7200"/>
                  </a:lnTo>
                  <a:lnTo>
                    <a:pt x="3047999" y="6077"/>
                  </a:lnTo>
                  <a:lnTo>
                    <a:pt x="3047999" y="3447"/>
                  </a:lnTo>
                  <a:lnTo>
                    <a:pt x="3048464" y="2324"/>
                  </a:lnTo>
                  <a:lnTo>
                    <a:pt x="3050324" y="464"/>
                  </a:lnTo>
                  <a:lnTo>
                    <a:pt x="3051447" y="0"/>
                  </a:lnTo>
                  <a:lnTo>
                    <a:pt x="3054077" y="0"/>
                  </a:lnTo>
                  <a:lnTo>
                    <a:pt x="3055199" y="464"/>
                  </a:lnTo>
                  <a:lnTo>
                    <a:pt x="3057059" y="2324"/>
                  </a:lnTo>
                  <a:lnTo>
                    <a:pt x="3057524" y="3447"/>
                  </a:lnTo>
                  <a:lnTo>
                    <a:pt x="3057524" y="6077"/>
                  </a:lnTo>
                  <a:lnTo>
                    <a:pt x="3057059" y="7200"/>
                  </a:lnTo>
                  <a:lnTo>
                    <a:pt x="3055199" y="9060"/>
                  </a:lnTo>
                  <a:lnTo>
                    <a:pt x="3054077" y="9524"/>
                  </a:lnTo>
                  <a:close/>
                </a:path>
                <a:path w="10582275" h="9525">
                  <a:moveTo>
                    <a:pt x="3101702" y="9524"/>
                  </a:moveTo>
                  <a:lnTo>
                    <a:pt x="3099072" y="9524"/>
                  </a:lnTo>
                  <a:lnTo>
                    <a:pt x="3097949" y="9060"/>
                  </a:lnTo>
                  <a:lnTo>
                    <a:pt x="3096089" y="7200"/>
                  </a:lnTo>
                  <a:lnTo>
                    <a:pt x="3095624" y="6077"/>
                  </a:lnTo>
                  <a:lnTo>
                    <a:pt x="3095624" y="3447"/>
                  </a:lnTo>
                  <a:lnTo>
                    <a:pt x="3096089" y="2324"/>
                  </a:lnTo>
                  <a:lnTo>
                    <a:pt x="3097949" y="464"/>
                  </a:lnTo>
                  <a:lnTo>
                    <a:pt x="3099072" y="0"/>
                  </a:lnTo>
                  <a:lnTo>
                    <a:pt x="3101702" y="0"/>
                  </a:lnTo>
                  <a:lnTo>
                    <a:pt x="3102825" y="464"/>
                  </a:lnTo>
                  <a:lnTo>
                    <a:pt x="3104684" y="2324"/>
                  </a:lnTo>
                  <a:lnTo>
                    <a:pt x="3105149" y="3447"/>
                  </a:lnTo>
                  <a:lnTo>
                    <a:pt x="3105149" y="6077"/>
                  </a:lnTo>
                  <a:lnTo>
                    <a:pt x="3104684" y="7200"/>
                  </a:lnTo>
                  <a:lnTo>
                    <a:pt x="3102825" y="9060"/>
                  </a:lnTo>
                  <a:lnTo>
                    <a:pt x="3101702" y="9524"/>
                  </a:lnTo>
                  <a:close/>
                </a:path>
                <a:path w="10582275" h="9525">
                  <a:moveTo>
                    <a:pt x="3149327" y="9524"/>
                  </a:moveTo>
                  <a:lnTo>
                    <a:pt x="3146697" y="9524"/>
                  </a:lnTo>
                  <a:lnTo>
                    <a:pt x="3145574" y="9060"/>
                  </a:lnTo>
                  <a:lnTo>
                    <a:pt x="3143714" y="7200"/>
                  </a:lnTo>
                  <a:lnTo>
                    <a:pt x="3143249" y="6077"/>
                  </a:lnTo>
                  <a:lnTo>
                    <a:pt x="3143249" y="3447"/>
                  </a:lnTo>
                  <a:lnTo>
                    <a:pt x="3143714" y="2324"/>
                  </a:lnTo>
                  <a:lnTo>
                    <a:pt x="3145574" y="464"/>
                  </a:lnTo>
                  <a:lnTo>
                    <a:pt x="3146697" y="0"/>
                  </a:lnTo>
                  <a:lnTo>
                    <a:pt x="3149327" y="0"/>
                  </a:lnTo>
                  <a:lnTo>
                    <a:pt x="3150450" y="464"/>
                  </a:lnTo>
                  <a:lnTo>
                    <a:pt x="3152309" y="2324"/>
                  </a:lnTo>
                  <a:lnTo>
                    <a:pt x="3152774" y="3447"/>
                  </a:lnTo>
                  <a:lnTo>
                    <a:pt x="3152774" y="6077"/>
                  </a:lnTo>
                  <a:lnTo>
                    <a:pt x="3152309" y="7200"/>
                  </a:lnTo>
                  <a:lnTo>
                    <a:pt x="3150450" y="9060"/>
                  </a:lnTo>
                  <a:lnTo>
                    <a:pt x="3149327" y="9524"/>
                  </a:lnTo>
                  <a:close/>
                </a:path>
                <a:path w="10582275" h="9525">
                  <a:moveTo>
                    <a:pt x="3196952" y="9524"/>
                  </a:moveTo>
                  <a:lnTo>
                    <a:pt x="3194322" y="9524"/>
                  </a:lnTo>
                  <a:lnTo>
                    <a:pt x="3193199" y="9060"/>
                  </a:lnTo>
                  <a:lnTo>
                    <a:pt x="3191339" y="7200"/>
                  </a:lnTo>
                  <a:lnTo>
                    <a:pt x="3190874" y="6077"/>
                  </a:lnTo>
                  <a:lnTo>
                    <a:pt x="3190874" y="3447"/>
                  </a:lnTo>
                  <a:lnTo>
                    <a:pt x="3191339" y="2324"/>
                  </a:lnTo>
                  <a:lnTo>
                    <a:pt x="3193199" y="464"/>
                  </a:lnTo>
                  <a:lnTo>
                    <a:pt x="3194322" y="0"/>
                  </a:lnTo>
                  <a:lnTo>
                    <a:pt x="3196952" y="0"/>
                  </a:lnTo>
                  <a:lnTo>
                    <a:pt x="3198074" y="464"/>
                  </a:lnTo>
                  <a:lnTo>
                    <a:pt x="3199934" y="2324"/>
                  </a:lnTo>
                  <a:lnTo>
                    <a:pt x="3200399" y="3447"/>
                  </a:lnTo>
                  <a:lnTo>
                    <a:pt x="3200399" y="6077"/>
                  </a:lnTo>
                  <a:lnTo>
                    <a:pt x="3199934" y="7200"/>
                  </a:lnTo>
                  <a:lnTo>
                    <a:pt x="3198074" y="9060"/>
                  </a:lnTo>
                  <a:lnTo>
                    <a:pt x="3196952" y="9524"/>
                  </a:lnTo>
                  <a:close/>
                </a:path>
                <a:path w="10582275" h="9525">
                  <a:moveTo>
                    <a:pt x="3244577" y="9524"/>
                  </a:moveTo>
                  <a:lnTo>
                    <a:pt x="3241947" y="9524"/>
                  </a:lnTo>
                  <a:lnTo>
                    <a:pt x="3240824" y="9060"/>
                  </a:lnTo>
                  <a:lnTo>
                    <a:pt x="3238964" y="7200"/>
                  </a:lnTo>
                  <a:lnTo>
                    <a:pt x="3238499" y="6077"/>
                  </a:lnTo>
                  <a:lnTo>
                    <a:pt x="3238499" y="3447"/>
                  </a:lnTo>
                  <a:lnTo>
                    <a:pt x="3238964" y="2324"/>
                  </a:lnTo>
                  <a:lnTo>
                    <a:pt x="3240824" y="464"/>
                  </a:lnTo>
                  <a:lnTo>
                    <a:pt x="3241947" y="0"/>
                  </a:lnTo>
                  <a:lnTo>
                    <a:pt x="3244577" y="0"/>
                  </a:lnTo>
                  <a:lnTo>
                    <a:pt x="3245699" y="464"/>
                  </a:lnTo>
                  <a:lnTo>
                    <a:pt x="3247559" y="2324"/>
                  </a:lnTo>
                  <a:lnTo>
                    <a:pt x="3248024" y="3447"/>
                  </a:lnTo>
                  <a:lnTo>
                    <a:pt x="3248024" y="6077"/>
                  </a:lnTo>
                  <a:lnTo>
                    <a:pt x="3247559" y="7200"/>
                  </a:lnTo>
                  <a:lnTo>
                    <a:pt x="3245699" y="9060"/>
                  </a:lnTo>
                  <a:lnTo>
                    <a:pt x="3244577" y="9524"/>
                  </a:lnTo>
                  <a:close/>
                </a:path>
                <a:path w="10582275" h="9525">
                  <a:moveTo>
                    <a:pt x="3292202" y="9524"/>
                  </a:moveTo>
                  <a:lnTo>
                    <a:pt x="3289572" y="9524"/>
                  </a:lnTo>
                  <a:lnTo>
                    <a:pt x="3288449" y="9060"/>
                  </a:lnTo>
                  <a:lnTo>
                    <a:pt x="3286589" y="7200"/>
                  </a:lnTo>
                  <a:lnTo>
                    <a:pt x="3286124" y="6077"/>
                  </a:lnTo>
                  <a:lnTo>
                    <a:pt x="3286124" y="3447"/>
                  </a:lnTo>
                  <a:lnTo>
                    <a:pt x="3286589" y="2324"/>
                  </a:lnTo>
                  <a:lnTo>
                    <a:pt x="3288449" y="464"/>
                  </a:lnTo>
                  <a:lnTo>
                    <a:pt x="3289572" y="0"/>
                  </a:lnTo>
                  <a:lnTo>
                    <a:pt x="3292202" y="0"/>
                  </a:lnTo>
                  <a:lnTo>
                    <a:pt x="3293325" y="464"/>
                  </a:lnTo>
                  <a:lnTo>
                    <a:pt x="3295184" y="2324"/>
                  </a:lnTo>
                  <a:lnTo>
                    <a:pt x="3295649" y="3447"/>
                  </a:lnTo>
                  <a:lnTo>
                    <a:pt x="3295649" y="6077"/>
                  </a:lnTo>
                  <a:lnTo>
                    <a:pt x="3295184" y="7200"/>
                  </a:lnTo>
                  <a:lnTo>
                    <a:pt x="3293325" y="9060"/>
                  </a:lnTo>
                  <a:lnTo>
                    <a:pt x="3292202" y="9524"/>
                  </a:lnTo>
                  <a:close/>
                </a:path>
                <a:path w="10582275" h="9525">
                  <a:moveTo>
                    <a:pt x="3339827" y="9524"/>
                  </a:moveTo>
                  <a:lnTo>
                    <a:pt x="3337197" y="9524"/>
                  </a:lnTo>
                  <a:lnTo>
                    <a:pt x="3336074" y="9060"/>
                  </a:lnTo>
                  <a:lnTo>
                    <a:pt x="3334214" y="7200"/>
                  </a:lnTo>
                  <a:lnTo>
                    <a:pt x="3333749" y="6077"/>
                  </a:lnTo>
                  <a:lnTo>
                    <a:pt x="3333749" y="3447"/>
                  </a:lnTo>
                  <a:lnTo>
                    <a:pt x="3334214" y="2324"/>
                  </a:lnTo>
                  <a:lnTo>
                    <a:pt x="3336074" y="464"/>
                  </a:lnTo>
                  <a:lnTo>
                    <a:pt x="3337197" y="0"/>
                  </a:lnTo>
                  <a:lnTo>
                    <a:pt x="3339827" y="0"/>
                  </a:lnTo>
                  <a:lnTo>
                    <a:pt x="3340950" y="464"/>
                  </a:lnTo>
                  <a:lnTo>
                    <a:pt x="3342809" y="2324"/>
                  </a:lnTo>
                  <a:lnTo>
                    <a:pt x="3343274" y="3447"/>
                  </a:lnTo>
                  <a:lnTo>
                    <a:pt x="3343274" y="6077"/>
                  </a:lnTo>
                  <a:lnTo>
                    <a:pt x="3342809" y="7200"/>
                  </a:lnTo>
                  <a:lnTo>
                    <a:pt x="3340950" y="9060"/>
                  </a:lnTo>
                  <a:lnTo>
                    <a:pt x="3339827" y="9524"/>
                  </a:lnTo>
                  <a:close/>
                </a:path>
                <a:path w="10582275" h="9525">
                  <a:moveTo>
                    <a:pt x="3387452" y="9524"/>
                  </a:moveTo>
                  <a:lnTo>
                    <a:pt x="3384822" y="9524"/>
                  </a:lnTo>
                  <a:lnTo>
                    <a:pt x="3383699" y="9060"/>
                  </a:lnTo>
                  <a:lnTo>
                    <a:pt x="3381839" y="7200"/>
                  </a:lnTo>
                  <a:lnTo>
                    <a:pt x="3381374" y="6077"/>
                  </a:lnTo>
                  <a:lnTo>
                    <a:pt x="3381374" y="3447"/>
                  </a:lnTo>
                  <a:lnTo>
                    <a:pt x="3381839" y="2324"/>
                  </a:lnTo>
                  <a:lnTo>
                    <a:pt x="3383699" y="464"/>
                  </a:lnTo>
                  <a:lnTo>
                    <a:pt x="3384822" y="0"/>
                  </a:lnTo>
                  <a:lnTo>
                    <a:pt x="3387452" y="0"/>
                  </a:lnTo>
                  <a:lnTo>
                    <a:pt x="3388575" y="464"/>
                  </a:lnTo>
                  <a:lnTo>
                    <a:pt x="3390434" y="2324"/>
                  </a:lnTo>
                  <a:lnTo>
                    <a:pt x="3390899" y="3447"/>
                  </a:lnTo>
                  <a:lnTo>
                    <a:pt x="3390899" y="6077"/>
                  </a:lnTo>
                  <a:lnTo>
                    <a:pt x="3390434" y="7200"/>
                  </a:lnTo>
                  <a:lnTo>
                    <a:pt x="3388575" y="9060"/>
                  </a:lnTo>
                  <a:lnTo>
                    <a:pt x="3387452" y="9524"/>
                  </a:lnTo>
                  <a:close/>
                </a:path>
                <a:path w="10582275" h="9525">
                  <a:moveTo>
                    <a:pt x="3435077" y="9524"/>
                  </a:moveTo>
                  <a:lnTo>
                    <a:pt x="3432447" y="9524"/>
                  </a:lnTo>
                  <a:lnTo>
                    <a:pt x="3431324" y="9060"/>
                  </a:lnTo>
                  <a:lnTo>
                    <a:pt x="3429464" y="7200"/>
                  </a:lnTo>
                  <a:lnTo>
                    <a:pt x="3428999" y="6077"/>
                  </a:lnTo>
                  <a:lnTo>
                    <a:pt x="3428999" y="3447"/>
                  </a:lnTo>
                  <a:lnTo>
                    <a:pt x="3429464" y="2324"/>
                  </a:lnTo>
                  <a:lnTo>
                    <a:pt x="3431324" y="464"/>
                  </a:lnTo>
                  <a:lnTo>
                    <a:pt x="3432447" y="0"/>
                  </a:lnTo>
                  <a:lnTo>
                    <a:pt x="3435077" y="0"/>
                  </a:lnTo>
                  <a:lnTo>
                    <a:pt x="3436199" y="464"/>
                  </a:lnTo>
                  <a:lnTo>
                    <a:pt x="3438059" y="2324"/>
                  </a:lnTo>
                  <a:lnTo>
                    <a:pt x="3438524" y="3447"/>
                  </a:lnTo>
                  <a:lnTo>
                    <a:pt x="3438524" y="6077"/>
                  </a:lnTo>
                  <a:lnTo>
                    <a:pt x="3438059" y="7200"/>
                  </a:lnTo>
                  <a:lnTo>
                    <a:pt x="3436199" y="9060"/>
                  </a:lnTo>
                  <a:lnTo>
                    <a:pt x="3435077" y="9524"/>
                  </a:lnTo>
                  <a:close/>
                </a:path>
                <a:path w="10582275" h="9525">
                  <a:moveTo>
                    <a:pt x="3482702" y="9524"/>
                  </a:moveTo>
                  <a:lnTo>
                    <a:pt x="3480072" y="9524"/>
                  </a:lnTo>
                  <a:lnTo>
                    <a:pt x="3478949" y="9060"/>
                  </a:lnTo>
                  <a:lnTo>
                    <a:pt x="3477089" y="7200"/>
                  </a:lnTo>
                  <a:lnTo>
                    <a:pt x="3476624" y="6077"/>
                  </a:lnTo>
                  <a:lnTo>
                    <a:pt x="3476624" y="3447"/>
                  </a:lnTo>
                  <a:lnTo>
                    <a:pt x="3477089" y="2324"/>
                  </a:lnTo>
                  <a:lnTo>
                    <a:pt x="3478949" y="464"/>
                  </a:lnTo>
                  <a:lnTo>
                    <a:pt x="3480072" y="0"/>
                  </a:lnTo>
                  <a:lnTo>
                    <a:pt x="3482702" y="0"/>
                  </a:lnTo>
                  <a:lnTo>
                    <a:pt x="3483824" y="464"/>
                  </a:lnTo>
                  <a:lnTo>
                    <a:pt x="3485684" y="2324"/>
                  </a:lnTo>
                  <a:lnTo>
                    <a:pt x="3486149" y="3447"/>
                  </a:lnTo>
                  <a:lnTo>
                    <a:pt x="3486149" y="6077"/>
                  </a:lnTo>
                  <a:lnTo>
                    <a:pt x="3485684" y="7200"/>
                  </a:lnTo>
                  <a:lnTo>
                    <a:pt x="3483824" y="9060"/>
                  </a:lnTo>
                  <a:lnTo>
                    <a:pt x="3482702" y="9524"/>
                  </a:lnTo>
                  <a:close/>
                </a:path>
                <a:path w="10582275" h="9525">
                  <a:moveTo>
                    <a:pt x="3530327" y="9524"/>
                  </a:moveTo>
                  <a:lnTo>
                    <a:pt x="3527697" y="9524"/>
                  </a:lnTo>
                  <a:lnTo>
                    <a:pt x="3526574" y="9060"/>
                  </a:lnTo>
                  <a:lnTo>
                    <a:pt x="3524714" y="7200"/>
                  </a:lnTo>
                  <a:lnTo>
                    <a:pt x="3524249" y="6077"/>
                  </a:lnTo>
                  <a:lnTo>
                    <a:pt x="3524249" y="3447"/>
                  </a:lnTo>
                  <a:lnTo>
                    <a:pt x="3524714" y="2324"/>
                  </a:lnTo>
                  <a:lnTo>
                    <a:pt x="3526574" y="464"/>
                  </a:lnTo>
                  <a:lnTo>
                    <a:pt x="3527697" y="0"/>
                  </a:lnTo>
                  <a:lnTo>
                    <a:pt x="3530327" y="0"/>
                  </a:lnTo>
                  <a:lnTo>
                    <a:pt x="3531449" y="464"/>
                  </a:lnTo>
                  <a:lnTo>
                    <a:pt x="3533309" y="2324"/>
                  </a:lnTo>
                  <a:lnTo>
                    <a:pt x="3533774" y="3447"/>
                  </a:lnTo>
                  <a:lnTo>
                    <a:pt x="3533774" y="6077"/>
                  </a:lnTo>
                  <a:lnTo>
                    <a:pt x="3533309" y="7200"/>
                  </a:lnTo>
                  <a:lnTo>
                    <a:pt x="3531449" y="9060"/>
                  </a:lnTo>
                  <a:lnTo>
                    <a:pt x="3530327" y="9524"/>
                  </a:lnTo>
                  <a:close/>
                </a:path>
                <a:path w="10582275" h="9525">
                  <a:moveTo>
                    <a:pt x="3577952" y="9524"/>
                  </a:moveTo>
                  <a:lnTo>
                    <a:pt x="3575322" y="9524"/>
                  </a:lnTo>
                  <a:lnTo>
                    <a:pt x="3574199" y="9060"/>
                  </a:lnTo>
                  <a:lnTo>
                    <a:pt x="3572339" y="7200"/>
                  </a:lnTo>
                  <a:lnTo>
                    <a:pt x="3571874" y="6077"/>
                  </a:lnTo>
                  <a:lnTo>
                    <a:pt x="3571874" y="3447"/>
                  </a:lnTo>
                  <a:lnTo>
                    <a:pt x="3572339" y="2324"/>
                  </a:lnTo>
                  <a:lnTo>
                    <a:pt x="3574199" y="464"/>
                  </a:lnTo>
                  <a:lnTo>
                    <a:pt x="3575322" y="0"/>
                  </a:lnTo>
                  <a:lnTo>
                    <a:pt x="3577952" y="0"/>
                  </a:lnTo>
                  <a:lnTo>
                    <a:pt x="3579074" y="464"/>
                  </a:lnTo>
                  <a:lnTo>
                    <a:pt x="3580934" y="2324"/>
                  </a:lnTo>
                  <a:lnTo>
                    <a:pt x="3581399" y="3447"/>
                  </a:lnTo>
                  <a:lnTo>
                    <a:pt x="3581399" y="6077"/>
                  </a:lnTo>
                  <a:lnTo>
                    <a:pt x="3580934" y="7200"/>
                  </a:lnTo>
                  <a:lnTo>
                    <a:pt x="3579074" y="9060"/>
                  </a:lnTo>
                  <a:lnTo>
                    <a:pt x="3577952" y="9524"/>
                  </a:lnTo>
                  <a:close/>
                </a:path>
                <a:path w="10582275" h="9525">
                  <a:moveTo>
                    <a:pt x="3625577" y="9524"/>
                  </a:moveTo>
                  <a:lnTo>
                    <a:pt x="3622947" y="9524"/>
                  </a:lnTo>
                  <a:lnTo>
                    <a:pt x="3621824" y="9060"/>
                  </a:lnTo>
                  <a:lnTo>
                    <a:pt x="3619964" y="7200"/>
                  </a:lnTo>
                  <a:lnTo>
                    <a:pt x="3619499" y="6077"/>
                  </a:lnTo>
                  <a:lnTo>
                    <a:pt x="3619499" y="3447"/>
                  </a:lnTo>
                  <a:lnTo>
                    <a:pt x="3619964" y="2324"/>
                  </a:lnTo>
                  <a:lnTo>
                    <a:pt x="3621824" y="464"/>
                  </a:lnTo>
                  <a:lnTo>
                    <a:pt x="3622947" y="0"/>
                  </a:lnTo>
                  <a:lnTo>
                    <a:pt x="3625577" y="0"/>
                  </a:lnTo>
                  <a:lnTo>
                    <a:pt x="3626699" y="464"/>
                  </a:lnTo>
                  <a:lnTo>
                    <a:pt x="3628559" y="2324"/>
                  </a:lnTo>
                  <a:lnTo>
                    <a:pt x="3629024" y="3447"/>
                  </a:lnTo>
                  <a:lnTo>
                    <a:pt x="3629024" y="6077"/>
                  </a:lnTo>
                  <a:lnTo>
                    <a:pt x="3628559" y="7200"/>
                  </a:lnTo>
                  <a:lnTo>
                    <a:pt x="3626699" y="9060"/>
                  </a:lnTo>
                  <a:lnTo>
                    <a:pt x="3625577" y="9524"/>
                  </a:lnTo>
                  <a:close/>
                </a:path>
                <a:path w="10582275" h="9525">
                  <a:moveTo>
                    <a:pt x="3673202" y="9524"/>
                  </a:moveTo>
                  <a:lnTo>
                    <a:pt x="3670572" y="9524"/>
                  </a:lnTo>
                  <a:lnTo>
                    <a:pt x="3669449" y="9060"/>
                  </a:lnTo>
                  <a:lnTo>
                    <a:pt x="3667589" y="7200"/>
                  </a:lnTo>
                  <a:lnTo>
                    <a:pt x="3667124" y="6077"/>
                  </a:lnTo>
                  <a:lnTo>
                    <a:pt x="3667124" y="3447"/>
                  </a:lnTo>
                  <a:lnTo>
                    <a:pt x="3667589" y="2324"/>
                  </a:lnTo>
                  <a:lnTo>
                    <a:pt x="3669449" y="464"/>
                  </a:lnTo>
                  <a:lnTo>
                    <a:pt x="3670572" y="0"/>
                  </a:lnTo>
                  <a:lnTo>
                    <a:pt x="3673202" y="0"/>
                  </a:lnTo>
                  <a:lnTo>
                    <a:pt x="3674324" y="464"/>
                  </a:lnTo>
                  <a:lnTo>
                    <a:pt x="3676184" y="2324"/>
                  </a:lnTo>
                  <a:lnTo>
                    <a:pt x="3676649" y="3447"/>
                  </a:lnTo>
                  <a:lnTo>
                    <a:pt x="3676649" y="6077"/>
                  </a:lnTo>
                  <a:lnTo>
                    <a:pt x="3676184" y="7200"/>
                  </a:lnTo>
                  <a:lnTo>
                    <a:pt x="3674324" y="9060"/>
                  </a:lnTo>
                  <a:lnTo>
                    <a:pt x="3673202" y="9524"/>
                  </a:lnTo>
                  <a:close/>
                </a:path>
                <a:path w="10582275" h="9525">
                  <a:moveTo>
                    <a:pt x="3720827" y="9524"/>
                  </a:moveTo>
                  <a:lnTo>
                    <a:pt x="3718197" y="9524"/>
                  </a:lnTo>
                  <a:lnTo>
                    <a:pt x="3717074" y="9060"/>
                  </a:lnTo>
                  <a:lnTo>
                    <a:pt x="3715214" y="7200"/>
                  </a:lnTo>
                  <a:lnTo>
                    <a:pt x="3714749" y="6077"/>
                  </a:lnTo>
                  <a:lnTo>
                    <a:pt x="3714749" y="3447"/>
                  </a:lnTo>
                  <a:lnTo>
                    <a:pt x="3715214" y="2324"/>
                  </a:lnTo>
                  <a:lnTo>
                    <a:pt x="3717074" y="464"/>
                  </a:lnTo>
                  <a:lnTo>
                    <a:pt x="3718197" y="0"/>
                  </a:lnTo>
                  <a:lnTo>
                    <a:pt x="3720827" y="0"/>
                  </a:lnTo>
                  <a:lnTo>
                    <a:pt x="3721949" y="464"/>
                  </a:lnTo>
                  <a:lnTo>
                    <a:pt x="3723809" y="2324"/>
                  </a:lnTo>
                  <a:lnTo>
                    <a:pt x="3724274" y="3447"/>
                  </a:lnTo>
                  <a:lnTo>
                    <a:pt x="3724274" y="6077"/>
                  </a:lnTo>
                  <a:lnTo>
                    <a:pt x="3723809" y="7200"/>
                  </a:lnTo>
                  <a:lnTo>
                    <a:pt x="3721949" y="9060"/>
                  </a:lnTo>
                  <a:lnTo>
                    <a:pt x="3720827" y="9524"/>
                  </a:lnTo>
                  <a:close/>
                </a:path>
                <a:path w="10582275" h="9525">
                  <a:moveTo>
                    <a:pt x="3768452" y="9524"/>
                  </a:moveTo>
                  <a:lnTo>
                    <a:pt x="3765822" y="9524"/>
                  </a:lnTo>
                  <a:lnTo>
                    <a:pt x="3764699" y="9060"/>
                  </a:lnTo>
                  <a:lnTo>
                    <a:pt x="3762839" y="7200"/>
                  </a:lnTo>
                  <a:lnTo>
                    <a:pt x="3762374" y="6077"/>
                  </a:lnTo>
                  <a:lnTo>
                    <a:pt x="3762374" y="3447"/>
                  </a:lnTo>
                  <a:lnTo>
                    <a:pt x="3762839" y="2324"/>
                  </a:lnTo>
                  <a:lnTo>
                    <a:pt x="3764699" y="464"/>
                  </a:lnTo>
                  <a:lnTo>
                    <a:pt x="3765822" y="0"/>
                  </a:lnTo>
                  <a:lnTo>
                    <a:pt x="3768452" y="0"/>
                  </a:lnTo>
                  <a:lnTo>
                    <a:pt x="3769574" y="464"/>
                  </a:lnTo>
                  <a:lnTo>
                    <a:pt x="3771434" y="2324"/>
                  </a:lnTo>
                  <a:lnTo>
                    <a:pt x="3771899" y="3447"/>
                  </a:lnTo>
                  <a:lnTo>
                    <a:pt x="3771899" y="6077"/>
                  </a:lnTo>
                  <a:lnTo>
                    <a:pt x="3771434" y="7200"/>
                  </a:lnTo>
                  <a:lnTo>
                    <a:pt x="3769574" y="9060"/>
                  </a:lnTo>
                  <a:lnTo>
                    <a:pt x="3768452" y="9524"/>
                  </a:lnTo>
                  <a:close/>
                </a:path>
                <a:path w="10582275" h="9525">
                  <a:moveTo>
                    <a:pt x="3816077" y="9524"/>
                  </a:moveTo>
                  <a:lnTo>
                    <a:pt x="3813447" y="9524"/>
                  </a:lnTo>
                  <a:lnTo>
                    <a:pt x="3812324" y="9060"/>
                  </a:lnTo>
                  <a:lnTo>
                    <a:pt x="3810464" y="7200"/>
                  </a:lnTo>
                  <a:lnTo>
                    <a:pt x="3809999" y="6077"/>
                  </a:lnTo>
                  <a:lnTo>
                    <a:pt x="3809999" y="3447"/>
                  </a:lnTo>
                  <a:lnTo>
                    <a:pt x="3810464" y="2324"/>
                  </a:lnTo>
                  <a:lnTo>
                    <a:pt x="3812324" y="464"/>
                  </a:lnTo>
                  <a:lnTo>
                    <a:pt x="3813447" y="0"/>
                  </a:lnTo>
                  <a:lnTo>
                    <a:pt x="3816077" y="0"/>
                  </a:lnTo>
                  <a:lnTo>
                    <a:pt x="3817199" y="464"/>
                  </a:lnTo>
                  <a:lnTo>
                    <a:pt x="3819059" y="2324"/>
                  </a:lnTo>
                  <a:lnTo>
                    <a:pt x="3819524" y="3447"/>
                  </a:lnTo>
                  <a:lnTo>
                    <a:pt x="3819524" y="6077"/>
                  </a:lnTo>
                  <a:lnTo>
                    <a:pt x="3819059" y="7200"/>
                  </a:lnTo>
                  <a:lnTo>
                    <a:pt x="3817199" y="9060"/>
                  </a:lnTo>
                  <a:lnTo>
                    <a:pt x="3816077" y="9524"/>
                  </a:lnTo>
                  <a:close/>
                </a:path>
                <a:path w="10582275" h="9525">
                  <a:moveTo>
                    <a:pt x="3863702" y="9524"/>
                  </a:moveTo>
                  <a:lnTo>
                    <a:pt x="3861072" y="9524"/>
                  </a:lnTo>
                  <a:lnTo>
                    <a:pt x="3859949" y="9060"/>
                  </a:lnTo>
                  <a:lnTo>
                    <a:pt x="3858089" y="7200"/>
                  </a:lnTo>
                  <a:lnTo>
                    <a:pt x="3857624" y="6077"/>
                  </a:lnTo>
                  <a:lnTo>
                    <a:pt x="3857624" y="3447"/>
                  </a:lnTo>
                  <a:lnTo>
                    <a:pt x="3858089" y="2324"/>
                  </a:lnTo>
                  <a:lnTo>
                    <a:pt x="3859949" y="464"/>
                  </a:lnTo>
                  <a:lnTo>
                    <a:pt x="3861072" y="0"/>
                  </a:lnTo>
                  <a:lnTo>
                    <a:pt x="3863702" y="0"/>
                  </a:lnTo>
                  <a:lnTo>
                    <a:pt x="3864824" y="464"/>
                  </a:lnTo>
                  <a:lnTo>
                    <a:pt x="3866684" y="2324"/>
                  </a:lnTo>
                  <a:lnTo>
                    <a:pt x="3867149" y="3447"/>
                  </a:lnTo>
                  <a:lnTo>
                    <a:pt x="3867149" y="6077"/>
                  </a:lnTo>
                  <a:lnTo>
                    <a:pt x="3866684" y="7200"/>
                  </a:lnTo>
                  <a:lnTo>
                    <a:pt x="3864824" y="9060"/>
                  </a:lnTo>
                  <a:lnTo>
                    <a:pt x="3863702" y="9524"/>
                  </a:lnTo>
                  <a:close/>
                </a:path>
                <a:path w="10582275" h="9525">
                  <a:moveTo>
                    <a:pt x="3911327" y="9524"/>
                  </a:moveTo>
                  <a:lnTo>
                    <a:pt x="3908697" y="9524"/>
                  </a:lnTo>
                  <a:lnTo>
                    <a:pt x="3907574" y="9060"/>
                  </a:lnTo>
                  <a:lnTo>
                    <a:pt x="3905714" y="7200"/>
                  </a:lnTo>
                  <a:lnTo>
                    <a:pt x="3905249" y="6077"/>
                  </a:lnTo>
                  <a:lnTo>
                    <a:pt x="3905249" y="3447"/>
                  </a:lnTo>
                  <a:lnTo>
                    <a:pt x="3905714" y="2324"/>
                  </a:lnTo>
                  <a:lnTo>
                    <a:pt x="3907574" y="464"/>
                  </a:lnTo>
                  <a:lnTo>
                    <a:pt x="3908697" y="0"/>
                  </a:lnTo>
                  <a:lnTo>
                    <a:pt x="3911327" y="0"/>
                  </a:lnTo>
                  <a:lnTo>
                    <a:pt x="3912449" y="464"/>
                  </a:lnTo>
                  <a:lnTo>
                    <a:pt x="3914309" y="2324"/>
                  </a:lnTo>
                  <a:lnTo>
                    <a:pt x="3914774" y="3447"/>
                  </a:lnTo>
                  <a:lnTo>
                    <a:pt x="3914774" y="6077"/>
                  </a:lnTo>
                  <a:lnTo>
                    <a:pt x="3914309" y="7200"/>
                  </a:lnTo>
                  <a:lnTo>
                    <a:pt x="3912449" y="9060"/>
                  </a:lnTo>
                  <a:lnTo>
                    <a:pt x="3911327" y="9524"/>
                  </a:lnTo>
                  <a:close/>
                </a:path>
                <a:path w="10582275" h="9525">
                  <a:moveTo>
                    <a:pt x="3958952" y="9524"/>
                  </a:moveTo>
                  <a:lnTo>
                    <a:pt x="3956322" y="9524"/>
                  </a:lnTo>
                  <a:lnTo>
                    <a:pt x="3955199" y="9060"/>
                  </a:lnTo>
                  <a:lnTo>
                    <a:pt x="3953339" y="7200"/>
                  </a:lnTo>
                  <a:lnTo>
                    <a:pt x="3952874" y="6077"/>
                  </a:lnTo>
                  <a:lnTo>
                    <a:pt x="3952874" y="3447"/>
                  </a:lnTo>
                  <a:lnTo>
                    <a:pt x="3953339" y="2324"/>
                  </a:lnTo>
                  <a:lnTo>
                    <a:pt x="3955199" y="464"/>
                  </a:lnTo>
                  <a:lnTo>
                    <a:pt x="3956322" y="0"/>
                  </a:lnTo>
                  <a:lnTo>
                    <a:pt x="3958952" y="0"/>
                  </a:lnTo>
                  <a:lnTo>
                    <a:pt x="3960074" y="464"/>
                  </a:lnTo>
                  <a:lnTo>
                    <a:pt x="3961934" y="2324"/>
                  </a:lnTo>
                  <a:lnTo>
                    <a:pt x="3962399" y="3447"/>
                  </a:lnTo>
                  <a:lnTo>
                    <a:pt x="3962399" y="6077"/>
                  </a:lnTo>
                  <a:lnTo>
                    <a:pt x="3961934" y="7200"/>
                  </a:lnTo>
                  <a:lnTo>
                    <a:pt x="3960074" y="9060"/>
                  </a:lnTo>
                  <a:lnTo>
                    <a:pt x="3958952" y="9524"/>
                  </a:lnTo>
                  <a:close/>
                </a:path>
                <a:path w="10582275" h="9525">
                  <a:moveTo>
                    <a:pt x="4006577" y="9524"/>
                  </a:moveTo>
                  <a:lnTo>
                    <a:pt x="4003947" y="9524"/>
                  </a:lnTo>
                  <a:lnTo>
                    <a:pt x="4002824" y="9060"/>
                  </a:lnTo>
                  <a:lnTo>
                    <a:pt x="4000964" y="7200"/>
                  </a:lnTo>
                  <a:lnTo>
                    <a:pt x="4000499" y="6077"/>
                  </a:lnTo>
                  <a:lnTo>
                    <a:pt x="4000499" y="3447"/>
                  </a:lnTo>
                  <a:lnTo>
                    <a:pt x="4000964" y="2324"/>
                  </a:lnTo>
                  <a:lnTo>
                    <a:pt x="4002824" y="464"/>
                  </a:lnTo>
                  <a:lnTo>
                    <a:pt x="4003947" y="0"/>
                  </a:lnTo>
                  <a:lnTo>
                    <a:pt x="4006577" y="0"/>
                  </a:lnTo>
                  <a:lnTo>
                    <a:pt x="4007699" y="464"/>
                  </a:lnTo>
                  <a:lnTo>
                    <a:pt x="4009559" y="2324"/>
                  </a:lnTo>
                  <a:lnTo>
                    <a:pt x="4010024" y="3447"/>
                  </a:lnTo>
                  <a:lnTo>
                    <a:pt x="4010024" y="6077"/>
                  </a:lnTo>
                  <a:lnTo>
                    <a:pt x="4009559" y="7200"/>
                  </a:lnTo>
                  <a:lnTo>
                    <a:pt x="4007699" y="9060"/>
                  </a:lnTo>
                  <a:lnTo>
                    <a:pt x="4006577" y="9524"/>
                  </a:lnTo>
                  <a:close/>
                </a:path>
                <a:path w="10582275" h="9525">
                  <a:moveTo>
                    <a:pt x="4054202" y="9524"/>
                  </a:moveTo>
                  <a:lnTo>
                    <a:pt x="4051572" y="9524"/>
                  </a:lnTo>
                  <a:lnTo>
                    <a:pt x="4050449" y="9060"/>
                  </a:lnTo>
                  <a:lnTo>
                    <a:pt x="4048589" y="7200"/>
                  </a:lnTo>
                  <a:lnTo>
                    <a:pt x="4048124" y="6077"/>
                  </a:lnTo>
                  <a:lnTo>
                    <a:pt x="4048124" y="3447"/>
                  </a:lnTo>
                  <a:lnTo>
                    <a:pt x="4048589" y="2324"/>
                  </a:lnTo>
                  <a:lnTo>
                    <a:pt x="4050449" y="464"/>
                  </a:lnTo>
                  <a:lnTo>
                    <a:pt x="4051572" y="0"/>
                  </a:lnTo>
                  <a:lnTo>
                    <a:pt x="4054202" y="0"/>
                  </a:lnTo>
                  <a:lnTo>
                    <a:pt x="4055324" y="464"/>
                  </a:lnTo>
                  <a:lnTo>
                    <a:pt x="4057185" y="2324"/>
                  </a:lnTo>
                  <a:lnTo>
                    <a:pt x="4057650" y="3447"/>
                  </a:lnTo>
                  <a:lnTo>
                    <a:pt x="4057650" y="6077"/>
                  </a:lnTo>
                  <a:lnTo>
                    <a:pt x="4057185" y="7200"/>
                  </a:lnTo>
                  <a:lnTo>
                    <a:pt x="4055324" y="9060"/>
                  </a:lnTo>
                  <a:lnTo>
                    <a:pt x="4054202" y="9524"/>
                  </a:lnTo>
                  <a:close/>
                </a:path>
                <a:path w="10582275" h="9525">
                  <a:moveTo>
                    <a:pt x="4101827" y="9524"/>
                  </a:moveTo>
                  <a:lnTo>
                    <a:pt x="4099197" y="9524"/>
                  </a:lnTo>
                  <a:lnTo>
                    <a:pt x="4098074" y="9060"/>
                  </a:lnTo>
                  <a:lnTo>
                    <a:pt x="4096214" y="7200"/>
                  </a:lnTo>
                  <a:lnTo>
                    <a:pt x="4095749" y="6077"/>
                  </a:lnTo>
                  <a:lnTo>
                    <a:pt x="4095749" y="3447"/>
                  </a:lnTo>
                  <a:lnTo>
                    <a:pt x="4096214" y="2324"/>
                  </a:lnTo>
                  <a:lnTo>
                    <a:pt x="4098074" y="464"/>
                  </a:lnTo>
                  <a:lnTo>
                    <a:pt x="4099197" y="0"/>
                  </a:lnTo>
                  <a:lnTo>
                    <a:pt x="4101827" y="0"/>
                  </a:lnTo>
                  <a:lnTo>
                    <a:pt x="4102949" y="464"/>
                  </a:lnTo>
                  <a:lnTo>
                    <a:pt x="4104809" y="2324"/>
                  </a:lnTo>
                  <a:lnTo>
                    <a:pt x="4105274" y="3447"/>
                  </a:lnTo>
                  <a:lnTo>
                    <a:pt x="4105274" y="6077"/>
                  </a:lnTo>
                  <a:lnTo>
                    <a:pt x="4104809" y="7200"/>
                  </a:lnTo>
                  <a:lnTo>
                    <a:pt x="4102949" y="9060"/>
                  </a:lnTo>
                  <a:lnTo>
                    <a:pt x="4101827" y="9524"/>
                  </a:lnTo>
                  <a:close/>
                </a:path>
                <a:path w="10582275" h="9525">
                  <a:moveTo>
                    <a:pt x="4149452" y="9524"/>
                  </a:moveTo>
                  <a:lnTo>
                    <a:pt x="4146822" y="9524"/>
                  </a:lnTo>
                  <a:lnTo>
                    <a:pt x="4145699" y="9060"/>
                  </a:lnTo>
                  <a:lnTo>
                    <a:pt x="4143839" y="7200"/>
                  </a:lnTo>
                  <a:lnTo>
                    <a:pt x="4143374" y="6077"/>
                  </a:lnTo>
                  <a:lnTo>
                    <a:pt x="4143374" y="3447"/>
                  </a:lnTo>
                  <a:lnTo>
                    <a:pt x="4143839" y="2324"/>
                  </a:lnTo>
                  <a:lnTo>
                    <a:pt x="4145699" y="464"/>
                  </a:lnTo>
                  <a:lnTo>
                    <a:pt x="4146822" y="0"/>
                  </a:lnTo>
                  <a:lnTo>
                    <a:pt x="4149452" y="0"/>
                  </a:lnTo>
                  <a:lnTo>
                    <a:pt x="4150574" y="464"/>
                  </a:lnTo>
                  <a:lnTo>
                    <a:pt x="4152434" y="2324"/>
                  </a:lnTo>
                  <a:lnTo>
                    <a:pt x="4152899" y="3447"/>
                  </a:lnTo>
                  <a:lnTo>
                    <a:pt x="4152899" y="6077"/>
                  </a:lnTo>
                  <a:lnTo>
                    <a:pt x="4152434" y="7200"/>
                  </a:lnTo>
                  <a:lnTo>
                    <a:pt x="4150574" y="9060"/>
                  </a:lnTo>
                  <a:lnTo>
                    <a:pt x="4149452" y="9524"/>
                  </a:lnTo>
                  <a:close/>
                </a:path>
                <a:path w="10582275" h="9525">
                  <a:moveTo>
                    <a:pt x="4197076" y="9524"/>
                  </a:moveTo>
                  <a:lnTo>
                    <a:pt x="4194446" y="9524"/>
                  </a:lnTo>
                  <a:lnTo>
                    <a:pt x="4193324" y="9060"/>
                  </a:lnTo>
                  <a:lnTo>
                    <a:pt x="4191464" y="7200"/>
                  </a:lnTo>
                  <a:lnTo>
                    <a:pt x="4190999" y="6077"/>
                  </a:lnTo>
                  <a:lnTo>
                    <a:pt x="4190999" y="3447"/>
                  </a:lnTo>
                  <a:lnTo>
                    <a:pt x="4191464" y="2324"/>
                  </a:lnTo>
                  <a:lnTo>
                    <a:pt x="4193324" y="464"/>
                  </a:lnTo>
                  <a:lnTo>
                    <a:pt x="4194446" y="0"/>
                  </a:lnTo>
                  <a:lnTo>
                    <a:pt x="4197076" y="0"/>
                  </a:lnTo>
                  <a:lnTo>
                    <a:pt x="4198199" y="464"/>
                  </a:lnTo>
                  <a:lnTo>
                    <a:pt x="4200059" y="2324"/>
                  </a:lnTo>
                  <a:lnTo>
                    <a:pt x="4200524" y="3447"/>
                  </a:lnTo>
                  <a:lnTo>
                    <a:pt x="4200524" y="6077"/>
                  </a:lnTo>
                  <a:lnTo>
                    <a:pt x="4200059" y="7200"/>
                  </a:lnTo>
                  <a:lnTo>
                    <a:pt x="4198199" y="9060"/>
                  </a:lnTo>
                  <a:lnTo>
                    <a:pt x="4197076" y="9524"/>
                  </a:lnTo>
                  <a:close/>
                </a:path>
                <a:path w="10582275" h="9525">
                  <a:moveTo>
                    <a:pt x="4244702" y="9524"/>
                  </a:moveTo>
                  <a:lnTo>
                    <a:pt x="4242072" y="9524"/>
                  </a:lnTo>
                  <a:lnTo>
                    <a:pt x="4240949" y="9060"/>
                  </a:lnTo>
                  <a:lnTo>
                    <a:pt x="4239089" y="7200"/>
                  </a:lnTo>
                  <a:lnTo>
                    <a:pt x="4238624" y="6077"/>
                  </a:lnTo>
                  <a:lnTo>
                    <a:pt x="4238624" y="3447"/>
                  </a:lnTo>
                  <a:lnTo>
                    <a:pt x="4239089" y="2324"/>
                  </a:lnTo>
                  <a:lnTo>
                    <a:pt x="4240949" y="464"/>
                  </a:lnTo>
                  <a:lnTo>
                    <a:pt x="4242072" y="0"/>
                  </a:lnTo>
                  <a:lnTo>
                    <a:pt x="4244702" y="0"/>
                  </a:lnTo>
                  <a:lnTo>
                    <a:pt x="4245824" y="464"/>
                  </a:lnTo>
                  <a:lnTo>
                    <a:pt x="4247684" y="2324"/>
                  </a:lnTo>
                  <a:lnTo>
                    <a:pt x="4248149" y="3447"/>
                  </a:lnTo>
                  <a:lnTo>
                    <a:pt x="4248149" y="6077"/>
                  </a:lnTo>
                  <a:lnTo>
                    <a:pt x="4247684" y="7200"/>
                  </a:lnTo>
                  <a:lnTo>
                    <a:pt x="4245824" y="9060"/>
                  </a:lnTo>
                  <a:lnTo>
                    <a:pt x="4244702" y="9524"/>
                  </a:lnTo>
                  <a:close/>
                </a:path>
                <a:path w="10582275" h="9525">
                  <a:moveTo>
                    <a:pt x="4292327" y="9524"/>
                  </a:moveTo>
                  <a:lnTo>
                    <a:pt x="4289697" y="9524"/>
                  </a:lnTo>
                  <a:lnTo>
                    <a:pt x="4288574" y="9060"/>
                  </a:lnTo>
                  <a:lnTo>
                    <a:pt x="4286714" y="7200"/>
                  </a:lnTo>
                  <a:lnTo>
                    <a:pt x="4286249" y="6077"/>
                  </a:lnTo>
                  <a:lnTo>
                    <a:pt x="4286249" y="3447"/>
                  </a:lnTo>
                  <a:lnTo>
                    <a:pt x="4286714" y="2324"/>
                  </a:lnTo>
                  <a:lnTo>
                    <a:pt x="4288574" y="464"/>
                  </a:lnTo>
                  <a:lnTo>
                    <a:pt x="4289697" y="0"/>
                  </a:lnTo>
                  <a:lnTo>
                    <a:pt x="4292327" y="0"/>
                  </a:lnTo>
                  <a:lnTo>
                    <a:pt x="4293449" y="464"/>
                  </a:lnTo>
                  <a:lnTo>
                    <a:pt x="4295309" y="2324"/>
                  </a:lnTo>
                  <a:lnTo>
                    <a:pt x="4295774" y="3447"/>
                  </a:lnTo>
                  <a:lnTo>
                    <a:pt x="4295774" y="6077"/>
                  </a:lnTo>
                  <a:lnTo>
                    <a:pt x="4295309" y="7200"/>
                  </a:lnTo>
                  <a:lnTo>
                    <a:pt x="4293449" y="9060"/>
                  </a:lnTo>
                  <a:lnTo>
                    <a:pt x="4292327" y="9524"/>
                  </a:lnTo>
                  <a:close/>
                </a:path>
                <a:path w="10582275" h="9525">
                  <a:moveTo>
                    <a:pt x="4339952" y="9524"/>
                  </a:moveTo>
                  <a:lnTo>
                    <a:pt x="4337322" y="9524"/>
                  </a:lnTo>
                  <a:lnTo>
                    <a:pt x="4336199" y="9060"/>
                  </a:lnTo>
                  <a:lnTo>
                    <a:pt x="4334339" y="7200"/>
                  </a:lnTo>
                  <a:lnTo>
                    <a:pt x="4333874" y="6077"/>
                  </a:lnTo>
                  <a:lnTo>
                    <a:pt x="4333874" y="3447"/>
                  </a:lnTo>
                  <a:lnTo>
                    <a:pt x="4334339" y="2324"/>
                  </a:lnTo>
                  <a:lnTo>
                    <a:pt x="4336199" y="464"/>
                  </a:lnTo>
                  <a:lnTo>
                    <a:pt x="4337322" y="0"/>
                  </a:lnTo>
                  <a:lnTo>
                    <a:pt x="4339952" y="0"/>
                  </a:lnTo>
                  <a:lnTo>
                    <a:pt x="4341074" y="464"/>
                  </a:lnTo>
                  <a:lnTo>
                    <a:pt x="4342934" y="2324"/>
                  </a:lnTo>
                  <a:lnTo>
                    <a:pt x="4343399" y="3447"/>
                  </a:lnTo>
                  <a:lnTo>
                    <a:pt x="4343399" y="6077"/>
                  </a:lnTo>
                  <a:lnTo>
                    <a:pt x="4342934" y="7200"/>
                  </a:lnTo>
                  <a:lnTo>
                    <a:pt x="4341074" y="9060"/>
                  </a:lnTo>
                  <a:lnTo>
                    <a:pt x="4339952" y="9524"/>
                  </a:lnTo>
                  <a:close/>
                </a:path>
                <a:path w="10582275" h="9525">
                  <a:moveTo>
                    <a:pt x="4387577" y="9524"/>
                  </a:moveTo>
                  <a:lnTo>
                    <a:pt x="4384947" y="9524"/>
                  </a:lnTo>
                  <a:lnTo>
                    <a:pt x="4383824" y="9060"/>
                  </a:lnTo>
                  <a:lnTo>
                    <a:pt x="4381964" y="7200"/>
                  </a:lnTo>
                  <a:lnTo>
                    <a:pt x="4381499" y="6077"/>
                  </a:lnTo>
                  <a:lnTo>
                    <a:pt x="4381499" y="3447"/>
                  </a:lnTo>
                  <a:lnTo>
                    <a:pt x="4381964" y="2324"/>
                  </a:lnTo>
                  <a:lnTo>
                    <a:pt x="4383824" y="464"/>
                  </a:lnTo>
                  <a:lnTo>
                    <a:pt x="4384947" y="0"/>
                  </a:lnTo>
                  <a:lnTo>
                    <a:pt x="4387577" y="0"/>
                  </a:lnTo>
                  <a:lnTo>
                    <a:pt x="4388699" y="464"/>
                  </a:lnTo>
                  <a:lnTo>
                    <a:pt x="4390559" y="2324"/>
                  </a:lnTo>
                  <a:lnTo>
                    <a:pt x="4391024" y="3447"/>
                  </a:lnTo>
                  <a:lnTo>
                    <a:pt x="4391024" y="6077"/>
                  </a:lnTo>
                  <a:lnTo>
                    <a:pt x="4390559" y="7200"/>
                  </a:lnTo>
                  <a:lnTo>
                    <a:pt x="4388699" y="9060"/>
                  </a:lnTo>
                  <a:lnTo>
                    <a:pt x="4387577" y="9524"/>
                  </a:lnTo>
                  <a:close/>
                </a:path>
                <a:path w="10582275" h="9525">
                  <a:moveTo>
                    <a:pt x="4435202" y="9524"/>
                  </a:moveTo>
                  <a:lnTo>
                    <a:pt x="4432572" y="9524"/>
                  </a:lnTo>
                  <a:lnTo>
                    <a:pt x="4431449" y="9060"/>
                  </a:lnTo>
                  <a:lnTo>
                    <a:pt x="4429589" y="7200"/>
                  </a:lnTo>
                  <a:lnTo>
                    <a:pt x="4429124" y="6077"/>
                  </a:lnTo>
                  <a:lnTo>
                    <a:pt x="4429124" y="3447"/>
                  </a:lnTo>
                  <a:lnTo>
                    <a:pt x="4429589" y="2324"/>
                  </a:lnTo>
                  <a:lnTo>
                    <a:pt x="4431449" y="464"/>
                  </a:lnTo>
                  <a:lnTo>
                    <a:pt x="4432572" y="0"/>
                  </a:lnTo>
                  <a:lnTo>
                    <a:pt x="4435202" y="0"/>
                  </a:lnTo>
                  <a:lnTo>
                    <a:pt x="4436324" y="464"/>
                  </a:lnTo>
                  <a:lnTo>
                    <a:pt x="4438184" y="2324"/>
                  </a:lnTo>
                  <a:lnTo>
                    <a:pt x="4438649" y="3447"/>
                  </a:lnTo>
                  <a:lnTo>
                    <a:pt x="4438649" y="6077"/>
                  </a:lnTo>
                  <a:lnTo>
                    <a:pt x="4438184" y="7200"/>
                  </a:lnTo>
                  <a:lnTo>
                    <a:pt x="4436324" y="9060"/>
                  </a:lnTo>
                  <a:lnTo>
                    <a:pt x="4435202" y="9524"/>
                  </a:lnTo>
                  <a:close/>
                </a:path>
                <a:path w="10582275" h="9525">
                  <a:moveTo>
                    <a:pt x="4482827" y="9524"/>
                  </a:moveTo>
                  <a:lnTo>
                    <a:pt x="4480197" y="9524"/>
                  </a:lnTo>
                  <a:lnTo>
                    <a:pt x="4479074" y="9060"/>
                  </a:lnTo>
                  <a:lnTo>
                    <a:pt x="4477214" y="7200"/>
                  </a:lnTo>
                  <a:lnTo>
                    <a:pt x="4476749" y="6077"/>
                  </a:lnTo>
                  <a:lnTo>
                    <a:pt x="4476749" y="3447"/>
                  </a:lnTo>
                  <a:lnTo>
                    <a:pt x="4477214" y="2324"/>
                  </a:lnTo>
                  <a:lnTo>
                    <a:pt x="4479074" y="464"/>
                  </a:lnTo>
                  <a:lnTo>
                    <a:pt x="4480197" y="0"/>
                  </a:lnTo>
                  <a:lnTo>
                    <a:pt x="4482827" y="0"/>
                  </a:lnTo>
                  <a:lnTo>
                    <a:pt x="4483949" y="464"/>
                  </a:lnTo>
                  <a:lnTo>
                    <a:pt x="4485809" y="2324"/>
                  </a:lnTo>
                  <a:lnTo>
                    <a:pt x="4486274" y="3447"/>
                  </a:lnTo>
                  <a:lnTo>
                    <a:pt x="4486274" y="6077"/>
                  </a:lnTo>
                  <a:lnTo>
                    <a:pt x="4485809" y="7200"/>
                  </a:lnTo>
                  <a:lnTo>
                    <a:pt x="4483949" y="9060"/>
                  </a:lnTo>
                  <a:lnTo>
                    <a:pt x="4482827" y="9524"/>
                  </a:lnTo>
                  <a:close/>
                </a:path>
                <a:path w="10582275" h="9525">
                  <a:moveTo>
                    <a:pt x="4530452" y="9524"/>
                  </a:moveTo>
                  <a:lnTo>
                    <a:pt x="4527822" y="9524"/>
                  </a:lnTo>
                  <a:lnTo>
                    <a:pt x="4526699" y="9060"/>
                  </a:lnTo>
                  <a:lnTo>
                    <a:pt x="4524839" y="7200"/>
                  </a:lnTo>
                  <a:lnTo>
                    <a:pt x="4524374" y="6077"/>
                  </a:lnTo>
                  <a:lnTo>
                    <a:pt x="4524374" y="3447"/>
                  </a:lnTo>
                  <a:lnTo>
                    <a:pt x="4524839" y="2324"/>
                  </a:lnTo>
                  <a:lnTo>
                    <a:pt x="4526699" y="464"/>
                  </a:lnTo>
                  <a:lnTo>
                    <a:pt x="4527822" y="0"/>
                  </a:lnTo>
                  <a:lnTo>
                    <a:pt x="4530452" y="0"/>
                  </a:lnTo>
                  <a:lnTo>
                    <a:pt x="4531574" y="464"/>
                  </a:lnTo>
                  <a:lnTo>
                    <a:pt x="4533434" y="2324"/>
                  </a:lnTo>
                  <a:lnTo>
                    <a:pt x="4533899" y="3447"/>
                  </a:lnTo>
                  <a:lnTo>
                    <a:pt x="4533899" y="6077"/>
                  </a:lnTo>
                  <a:lnTo>
                    <a:pt x="4533434" y="7200"/>
                  </a:lnTo>
                  <a:lnTo>
                    <a:pt x="4531574" y="9060"/>
                  </a:lnTo>
                  <a:lnTo>
                    <a:pt x="4530452" y="9524"/>
                  </a:lnTo>
                  <a:close/>
                </a:path>
                <a:path w="10582275" h="9525">
                  <a:moveTo>
                    <a:pt x="4578077" y="9524"/>
                  </a:moveTo>
                  <a:lnTo>
                    <a:pt x="4575447" y="9524"/>
                  </a:lnTo>
                  <a:lnTo>
                    <a:pt x="4574324" y="9060"/>
                  </a:lnTo>
                  <a:lnTo>
                    <a:pt x="4572464" y="7200"/>
                  </a:lnTo>
                  <a:lnTo>
                    <a:pt x="4571999" y="6077"/>
                  </a:lnTo>
                  <a:lnTo>
                    <a:pt x="4571999" y="3447"/>
                  </a:lnTo>
                  <a:lnTo>
                    <a:pt x="4572464" y="2324"/>
                  </a:lnTo>
                  <a:lnTo>
                    <a:pt x="4574324" y="464"/>
                  </a:lnTo>
                  <a:lnTo>
                    <a:pt x="4575447" y="0"/>
                  </a:lnTo>
                  <a:lnTo>
                    <a:pt x="4578077" y="0"/>
                  </a:lnTo>
                  <a:lnTo>
                    <a:pt x="4579199" y="464"/>
                  </a:lnTo>
                  <a:lnTo>
                    <a:pt x="4581059" y="2324"/>
                  </a:lnTo>
                  <a:lnTo>
                    <a:pt x="4581524" y="3447"/>
                  </a:lnTo>
                  <a:lnTo>
                    <a:pt x="4581524" y="6077"/>
                  </a:lnTo>
                  <a:lnTo>
                    <a:pt x="4581059" y="7200"/>
                  </a:lnTo>
                  <a:lnTo>
                    <a:pt x="4579199" y="9060"/>
                  </a:lnTo>
                  <a:lnTo>
                    <a:pt x="4578077" y="9524"/>
                  </a:lnTo>
                  <a:close/>
                </a:path>
                <a:path w="10582275" h="9525">
                  <a:moveTo>
                    <a:pt x="4625702" y="9524"/>
                  </a:moveTo>
                  <a:lnTo>
                    <a:pt x="4623072" y="9524"/>
                  </a:lnTo>
                  <a:lnTo>
                    <a:pt x="4621949" y="9060"/>
                  </a:lnTo>
                  <a:lnTo>
                    <a:pt x="4620089" y="7200"/>
                  </a:lnTo>
                  <a:lnTo>
                    <a:pt x="4619624" y="6077"/>
                  </a:lnTo>
                  <a:lnTo>
                    <a:pt x="4619624" y="3447"/>
                  </a:lnTo>
                  <a:lnTo>
                    <a:pt x="4620089" y="2324"/>
                  </a:lnTo>
                  <a:lnTo>
                    <a:pt x="4621949" y="464"/>
                  </a:lnTo>
                  <a:lnTo>
                    <a:pt x="4623072" y="0"/>
                  </a:lnTo>
                  <a:lnTo>
                    <a:pt x="4625702" y="0"/>
                  </a:lnTo>
                  <a:lnTo>
                    <a:pt x="4626824" y="464"/>
                  </a:lnTo>
                  <a:lnTo>
                    <a:pt x="4628684" y="2324"/>
                  </a:lnTo>
                  <a:lnTo>
                    <a:pt x="4629149" y="3447"/>
                  </a:lnTo>
                  <a:lnTo>
                    <a:pt x="4629149" y="6077"/>
                  </a:lnTo>
                  <a:lnTo>
                    <a:pt x="4628684" y="7200"/>
                  </a:lnTo>
                  <a:lnTo>
                    <a:pt x="4626824" y="9060"/>
                  </a:lnTo>
                  <a:lnTo>
                    <a:pt x="4625702" y="9524"/>
                  </a:lnTo>
                  <a:close/>
                </a:path>
                <a:path w="10582275" h="9525">
                  <a:moveTo>
                    <a:pt x="4673327" y="9524"/>
                  </a:moveTo>
                  <a:lnTo>
                    <a:pt x="4670697" y="9524"/>
                  </a:lnTo>
                  <a:lnTo>
                    <a:pt x="4669574" y="9060"/>
                  </a:lnTo>
                  <a:lnTo>
                    <a:pt x="4667714" y="7200"/>
                  </a:lnTo>
                  <a:lnTo>
                    <a:pt x="4667249" y="6077"/>
                  </a:lnTo>
                  <a:lnTo>
                    <a:pt x="4667249" y="3447"/>
                  </a:lnTo>
                  <a:lnTo>
                    <a:pt x="4667714" y="2324"/>
                  </a:lnTo>
                  <a:lnTo>
                    <a:pt x="4669574" y="464"/>
                  </a:lnTo>
                  <a:lnTo>
                    <a:pt x="4670697" y="0"/>
                  </a:lnTo>
                  <a:lnTo>
                    <a:pt x="4673327" y="0"/>
                  </a:lnTo>
                  <a:lnTo>
                    <a:pt x="4674449" y="464"/>
                  </a:lnTo>
                  <a:lnTo>
                    <a:pt x="4676309" y="2324"/>
                  </a:lnTo>
                  <a:lnTo>
                    <a:pt x="4676774" y="3447"/>
                  </a:lnTo>
                  <a:lnTo>
                    <a:pt x="4676774" y="6077"/>
                  </a:lnTo>
                  <a:lnTo>
                    <a:pt x="4676309" y="7200"/>
                  </a:lnTo>
                  <a:lnTo>
                    <a:pt x="4674449" y="9060"/>
                  </a:lnTo>
                  <a:lnTo>
                    <a:pt x="4673327" y="9524"/>
                  </a:lnTo>
                  <a:close/>
                </a:path>
                <a:path w="10582275" h="9525">
                  <a:moveTo>
                    <a:pt x="4720952" y="9524"/>
                  </a:moveTo>
                  <a:lnTo>
                    <a:pt x="4718322" y="9524"/>
                  </a:lnTo>
                  <a:lnTo>
                    <a:pt x="4717199" y="9060"/>
                  </a:lnTo>
                  <a:lnTo>
                    <a:pt x="4715339" y="7200"/>
                  </a:lnTo>
                  <a:lnTo>
                    <a:pt x="4714874" y="6077"/>
                  </a:lnTo>
                  <a:lnTo>
                    <a:pt x="4714874" y="3447"/>
                  </a:lnTo>
                  <a:lnTo>
                    <a:pt x="4715339" y="2324"/>
                  </a:lnTo>
                  <a:lnTo>
                    <a:pt x="4717199" y="464"/>
                  </a:lnTo>
                  <a:lnTo>
                    <a:pt x="4718322" y="0"/>
                  </a:lnTo>
                  <a:lnTo>
                    <a:pt x="4720952" y="0"/>
                  </a:lnTo>
                  <a:lnTo>
                    <a:pt x="4722074" y="464"/>
                  </a:lnTo>
                  <a:lnTo>
                    <a:pt x="4723934" y="2324"/>
                  </a:lnTo>
                  <a:lnTo>
                    <a:pt x="4724399" y="3447"/>
                  </a:lnTo>
                  <a:lnTo>
                    <a:pt x="4724399" y="6077"/>
                  </a:lnTo>
                  <a:lnTo>
                    <a:pt x="4723934" y="7200"/>
                  </a:lnTo>
                  <a:lnTo>
                    <a:pt x="4722074" y="9060"/>
                  </a:lnTo>
                  <a:lnTo>
                    <a:pt x="4720952" y="9524"/>
                  </a:lnTo>
                  <a:close/>
                </a:path>
                <a:path w="10582275" h="9525">
                  <a:moveTo>
                    <a:pt x="4768577" y="9524"/>
                  </a:moveTo>
                  <a:lnTo>
                    <a:pt x="4765947" y="9524"/>
                  </a:lnTo>
                  <a:lnTo>
                    <a:pt x="4764824" y="9060"/>
                  </a:lnTo>
                  <a:lnTo>
                    <a:pt x="4762964" y="7200"/>
                  </a:lnTo>
                  <a:lnTo>
                    <a:pt x="4762499" y="6077"/>
                  </a:lnTo>
                  <a:lnTo>
                    <a:pt x="4762499" y="3447"/>
                  </a:lnTo>
                  <a:lnTo>
                    <a:pt x="4762964" y="2324"/>
                  </a:lnTo>
                  <a:lnTo>
                    <a:pt x="4764824" y="464"/>
                  </a:lnTo>
                  <a:lnTo>
                    <a:pt x="4765947" y="0"/>
                  </a:lnTo>
                  <a:lnTo>
                    <a:pt x="4768577" y="0"/>
                  </a:lnTo>
                  <a:lnTo>
                    <a:pt x="4769699" y="464"/>
                  </a:lnTo>
                  <a:lnTo>
                    <a:pt x="4771559" y="2324"/>
                  </a:lnTo>
                  <a:lnTo>
                    <a:pt x="4772024" y="3447"/>
                  </a:lnTo>
                  <a:lnTo>
                    <a:pt x="4772024" y="6077"/>
                  </a:lnTo>
                  <a:lnTo>
                    <a:pt x="4771559" y="7200"/>
                  </a:lnTo>
                  <a:lnTo>
                    <a:pt x="4769699" y="9060"/>
                  </a:lnTo>
                  <a:lnTo>
                    <a:pt x="4768577" y="9524"/>
                  </a:lnTo>
                  <a:close/>
                </a:path>
                <a:path w="10582275" h="9525">
                  <a:moveTo>
                    <a:pt x="4816202" y="9524"/>
                  </a:moveTo>
                  <a:lnTo>
                    <a:pt x="4813572" y="9524"/>
                  </a:lnTo>
                  <a:lnTo>
                    <a:pt x="4812449" y="9060"/>
                  </a:lnTo>
                  <a:lnTo>
                    <a:pt x="4810589" y="7200"/>
                  </a:lnTo>
                  <a:lnTo>
                    <a:pt x="4810124" y="6077"/>
                  </a:lnTo>
                  <a:lnTo>
                    <a:pt x="4810124" y="3447"/>
                  </a:lnTo>
                  <a:lnTo>
                    <a:pt x="4810589" y="2324"/>
                  </a:lnTo>
                  <a:lnTo>
                    <a:pt x="4812449" y="464"/>
                  </a:lnTo>
                  <a:lnTo>
                    <a:pt x="4813572" y="0"/>
                  </a:lnTo>
                  <a:lnTo>
                    <a:pt x="4816202" y="0"/>
                  </a:lnTo>
                  <a:lnTo>
                    <a:pt x="4817324" y="464"/>
                  </a:lnTo>
                  <a:lnTo>
                    <a:pt x="4819184" y="2324"/>
                  </a:lnTo>
                  <a:lnTo>
                    <a:pt x="4819649" y="3447"/>
                  </a:lnTo>
                  <a:lnTo>
                    <a:pt x="4819649" y="6077"/>
                  </a:lnTo>
                  <a:lnTo>
                    <a:pt x="4819184" y="7200"/>
                  </a:lnTo>
                  <a:lnTo>
                    <a:pt x="4817324" y="9060"/>
                  </a:lnTo>
                  <a:lnTo>
                    <a:pt x="4816202" y="9524"/>
                  </a:lnTo>
                  <a:close/>
                </a:path>
                <a:path w="10582275" h="9525">
                  <a:moveTo>
                    <a:pt x="4863827" y="9524"/>
                  </a:moveTo>
                  <a:lnTo>
                    <a:pt x="4861196" y="9524"/>
                  </a:lnTo>
                  <a:lnTo>
                    <a:pt x="4860074" y="9060"/>
                  </a:lnTo>
                  <a:lnTo>
                    <a:pt x="4858214" y="7200"/>
                  </a:lnTo>
                  <a:lnTo>
                    <a:pt x="4857749" y="6077"/>
                  </a:lnTo>
                  <a:lnTo>
                    <a:pt x="4857749" y="3447"/>
                  </a:lnTo>
                  <a:lnTo>
                    <a:pt x="4858214" y="2324"/>
                  </a:lnTo>
                  <a:lnTo>
                    <a:pt x="4860074" y="464"/>
                  </a:lnTo>
                  <a:lnTo>
                    <a:pt x="4861196" y="0"/>
                  </a:lnTo>
                  <a:lnTo>
                    <a:pt x="4863827" y="0"/>
                  </a:lnTo>
                  <a:lnTo>
                    <a:pt x="4864949" y="464"/>
                  </a:lnTo>
                  <a:lnTo>
                    <a:pt x="4866809" y="2324"/>
                  </a:lnTo>
                  <a:lnTo>
                    <a:pt x="4867274" y="3447"/>
                  </a:lnTo>
                  <a:lnTo>
                    <a:pt x="4867274" y="6077"/>
                  </a:lnTo>
                  <a:lnTo>
                    <a:pt x="4866809" y="7200"/>
                  </a:lnTo>
                  <a:lnTo>
                    <a:pt x="4864949" y="9060"/>
                  </a:lnTo>
                  <a:lnTo>
                    <a:pt x="4863827" y="9524"/>
                  </a:lnTo>
                  <a:close/>
                </a:path>
                <a:path w="10582275" h="9525">
                  <a:moveTo>
                    <a:pt x="4911452" y="9524"/>
                  </a:moveTo>
                  <a:lnTo>
                    <a:pt x="4908821" y="9524"/>
                  </a:lnTo>
                  <a:lnTo>
                    <a:pt x="4907699" y="9060"/>
                  </a:lnTo>
                  <a:lnTo>
                    <a:pt x="4905839" y="7200"/>
                  </a:lnTo>
                  <a:lnTo>
                    <a:pt x="4905374" y="6077"/>
                  </a:lnTo>
                  <a:lnTo>
                    <a:pt x="4905374" y="3447"/>
                  </a:lnTo>
                  <a:lnTo>
                    <a:pt x="4905839" y="2324"/>
                  </a:lnTo>
                  <a:lnTo>
                    <a:pt x="4907699" y="464"/>
                  </a:lnTo>
                  <a:lnTo>
                    <a:pt x="4908821" y="0"/>
                  </a:lnTo>
                  <a:lnTo>
                    <a:pt x="4911452" y="0"/>
                  </a:lnTo>
                  <a:lnTo>
                    <a:pt x="4912574" y="464"/>
                  </a:lnTo>
                  <a:lnTo>
                    <a:pt x="4914434" y="2324"/>
                  </a:lnTo>
                  <a:lnTo>
                    <a:pt x="4914899" y="3447"/>
                  </a:lnTo>
                  <a:lnTo>
                    <a:pt x="4914899" y="6077"/>
                  </a:lnTo>
                  <a:lnTo>
                    <a:pt x="4914434" y="7200"/>
                  </a:lnTo>
                  <a:lnTo>
                    <a:pt x="4912574" y="9060"/>
                  </a:lnTo>
                  <a:lnTo>
                    <a:pt x="4911452" y="9524"/>
                  </a:lnTo>
                  <a:close/>
                </a:path>
                <a:path w="10582275" h="9525">
                  <a:moveTo>
                    <a:pt x="4959077" y="9524"/>
                  </a:moveTo>
                  <a:lnTo>
                    <a:pt x="4956446" y="9524"/>
                  </a:lnTo>
                  <a:lnTo>
                    <a:pt x="4955324" y="9060"/>
                  </a:lnTo>
                  <a:lnTo>
                    <a:pt x="4953464" y="7200"/>
                  </a:lnTo>
                  <a:lnTo>
                    <a:pt x="4952999" y="6077"/>
                  </a:lnTo>
                  <a:lnTo>
                    <a:pt x="4952999" y="3447"/>
                  </a:lnTo>
                  <a:lnTo>
                    <a:pt x="4953464" y="2324"/>
                  </a:lnTo>
                  <a:lnTo>
                    <a:pt x="4955324" y="464"/>
                  </a:lnTo>
                  <a:lnTo>
                    <a:pt x="4956446" y="0"/>
                  </a:lnTo>
                  <a:lnTo>
                    <a:pt x="4959077" y="0"/>
                  </a:lnTo>
                  <a:lnTo>
                    <a:pt x="4960199" y="464"/>
                  </a:lnTo>
                  <a:lnTo>
                    <a:pt x="4962059" y="2324"/>
                  </a:lnTo>
                  <a:lnTo>
                    <a:pt x="4962524" y="3447"/>
                  </a:lnTo>
                  <a:lnTo>
                    <a:pt x="4962524" y="6077"/>
                  </a:lnTo>
                  <a:lnTo>
                    <a:pt x="4962059" y="7200"/>
                  </a:lnTo>
                  <a:lnTo>
                    <a:pt x="4960199" y="9060"/>
                  </a:lnTo>
                  <a:lnTo>
                    <a:pt x="4959077" y="9524"/>
                  </a:lnTo>
                  <a:close/>
                </a:path>
                <a:path w="10582275" h="9525">
                  <a:moveTo>
                    <a:pt x="5006702" y="9524"/>
                  </a:moveTo>
                  <a:lnTo>
                    <a:pt x="5004071" y="9524"/>
                  </a:lnTo>
                  <a:lnTo>
                    <a:pt x="5002949" y="9060"/>
                  </a:lnTo>
                  <a:lnTo>
                    <a:pt x="5001089" y="7200"/>
                  </a:lnTo>
                  <a:lnTo>
                    <a:pt x="5000624" y="6077"/>
                  </a:lnTo>
                  <a:lnTo>
                    <a:pt x="5000624" y="3447"/>
                  </a:lnTo>
                  <a:lnTo>
                    <a:pt x="5001089" y="2324"/>
                  </a:lnTo>
                  <a:lnTo>
                    <a:pt x="5002949" y="464"/>
                  </a:lnTo>
                  <a:lnTo>
                    <a:pt x="5004071" y="0"/>
                  </a:lnTo>
                  <a:lnTo>
                    <a:pt x="5006702" y="0"/>
                  </a:lnTo>
                  <a:lnTo>
                    <a:pt x="5007824" y="464"/>
                  </a:lnTo>
                  <a:lnTo>
                    <a:pt x="5009684" y="2324"/>
                  </a:lnTo>
                  <a:lnTo>
                    <a:pt x="5010149" y="3447"/>
                  </a:lnTo>
                  <a:lnTo>
                    <a:pt x="5010149" y="6077"/>
                  </a:lnTo>
                  <a:lnTo>
                    <a:pt x="5009684" y="7200"/>
                  </a:lnTo>
                  <a:lnTo>
                    <a:pt x="5007824" y="9060"/>
                  </a:lnTo>
                  <a:lnTo>
                    <a:pt x="5006702" y="9524"/>
                  </a:lnTo>
                  <a:close/>
                </a:path>
                <a:path w="10582275" h="9525">
                  <a:moveTo>
                    <a:pt x="5054326" y="9524"/>
                  </a:moveTo>
                  <a:lnTo>
                    <a:pt x="5051696" y="9524"/>
                  </a:lnTo>
                  <a:lnTo>
                    <a:pt x="5050574" y="9060"/>
                  </a:lnTo>
                  <a:lnTo>
                    <a:pt x="5048714" y="7200"/>
                  </a:lnTo>
                  <a:lnTo>
                    <a:pt x="5048249" y="6077"/>
                  </a:lnTo>
                  <a:lnTo>
                    <a:pt x="5048249" y="3447"/>
                  </a:lnTo>
                  <a:lnTo>
                    <a:pt x="5048714" y="2324"/>
                  </a:lnTo>
                  <a:lnTo>
                    <a:pt x="5050574" y="464"/>
                  </a:lnTo>
                  <a:lnTo>
                    <a:pt x="5051696" y="0"/>
                  </a:lnTo>
                  <a:lnTo>
                    <a:pt x="5054326" y="0"/>
                  </a:lnTo>
                  <a:lnTo>
                    <a:pt x="5055449" y="464"/>
                  </a:lnTo>
                  <a:lnTo>
                    <a:pt x="5057309" y="2324"/>
                  </a:lnTo>
                  <a:lnTo>
                    <a:pt x="5057774" y="3447"/>
                  </a:lnTo>
                  <a:lnTo>
                    <a:pt x="5057774" y="6077"/>
                  </a:lnTo>
                  <a:lnTo>
                    <a:pt x="5057309" y="7200"/>
                  </a:lnTo>
                  <a:lnTo>
                    <a:pt x="5055449" y="9060"/>
                  </a:lnTo>
                  <a:lnTo>
                    <a:pt x="5054326" y="9524"/>
                  </a:lnTo>
                  <a:close/>
                </a:path>
                <a:path w="10582275" h="9525">
                  <a:moveTo>
                    <a:pt x="5101951" y="9524"/>
                  </a:moveTo>
                  <a:lnTo>
                    <a:pt x="5099322" y="9524"/>
                  </a:lnTo>
                  <a:lnTo>
                    <a:pt x="5098199" y="9060"/>
                  </a:lnTo>
                  <a:lnTo>
                    <a:pt x="5096339" y="7200"/>
                  </a:lnTo>
                  <a:lnTo>
                    <a:pt x="5095874" y="6077"/>
                  </a:lnTo>
                  <a:lnTo>
                    <a:pt x="5095874" y="3447"/>
                  </a:lnTo>
                  <a:lnTo>
                    <a:pt x="5096339" y="2324"/>
                  </a:lnTo>
                  <a:lnTo>
                    <a:pt x="5098199" y="464"/>
                  </a:lnTo>
                  <a:lnTo>
                    <a:pt x="5099322" y="0"/>
                  </a:lnTo>
                  <a:lnTo>
                    <a:pt x="5101951" y="0"/>
                  </a:lnTo>
                  <a:lnTo>
                    <a:pt x="5103074" y="464"/>
                  </a:lnTo>
                  <a:lnTo>
                    <a:pt x="5104934" y="2324"/>
                  </a:lnTo>
                  <a:lnTo>
                    <a:pt x="5105399" y="3447"/>
                  </a:lnTo>
                  <a:lnTo>
                    <a:pt x="5105399" y="6077"/>
                  </a:lnTo>
                  <a:lnTo>
                    <a:pt x="5104934" y="7200"/>
                  </a:lnTo>
                  <a:lnTo>
                    <a:pt x="5103074" y="9060"/>
                  </a:lnTo>
                  <a:lnTo>
                    <a:pt x="5101951" y="9524"/>
                  </a:lnTo>
                  <a:close/>
                </a:path>
                <a:path w="10582275" h="9525">
                  <a:moveTo>
                    <a:pt x="5149577" y="9524"/>
                  </a:moveTo>
                  <a:lnTo>
                    <a:pt x="5146946" y="9524"/>
                  </a:lnTo>
                  <a:lnTo>
                    <a:pt x="5145824" y="9060"/>
                  </a:lnTo>
                  <a:lnTo>
                    <a:pt x="5143964" y="7200"/>
                  </a:lnTo>
                  <a:lnTo>
                    <a:pt x="5143499" y="6077"/>
                  </a:lnTo>
                  <a:lnTo>
                    <a:pt x="5143499" y="3447"/>
                  </a:lnTo>
                  <a:lnTo>
                    <a:pt x="5143964" y="2324"/>
                  </a:lnTo>
                  <a:lnTo>
                    <a:pt x="5145824" y="464"/>
                  </a:lnTo>
                  <a:lnTo>
                    <a:pt x="5146946" y="0"/>
                  </a:lnTo>
                  <a:lnTo>
                    <a:pt x="5149577" y="0"/>
                  </a:lnTo>
                  <a:lnTo>
                    <a:pt x="5150699" y="464"/>
                  </a:lnTo>
                  <a:lnTo>
                    <a:pt x="5152559" y="2324"/>
                  </a:lnTo>
                  <a:lnTo>
                    <a:pt x="5153024" y="3447"/>
                  </a:lnTo>
                  <a:lnTo>
                    <a:pt x="5153024" y="6077"/>
                  </a:lnTo>
                  <a:lnTo>
                    <a:pt x="5152559" y="7200"/>
                  </a:lnTo>
                  <a:lnTo>
                    <a:pt x="5150699" y="9060"/>
                  </a:lnTo>
                  <a:lnTo>
                    <a:pt x="5149577" y="9524"/>
                  </a:lnTo>
                  <a:close/>
                </a:path>
                <a:path w="10582275" h="9525">
                  <a:moveTo>
                    <a:pt x="5197202" y="9524"/>
                  </a:moveTo>
                  <a:lnTo>
                    <a:pt x="5194571" y="9524"/>
                  </a:lnTo>
                  <a:lnTo>
                    <a:pt x="5193449" y="9060"/>
                  </a:lnTo>
                  <a:lnTo>
                    <a:pt x="5191589" y="7200"/>
                  </a:lnTo>
                  <a:lnTo>
                    <a:pt x="5191124" y="6077"/>
                  </a:lnTo>
                  <a:lnTo>
                    <a:pt x="5191124" y="3447"/>
                  </a:lnTo>
                  <a:lnTo>
                    <a:pt x="5191589" y="2324"/>
                  </a:lnTo>
                  <a:lnTo>
                    <a:pt x="5193449" y="464"/>
                  </a:lnTo>
                  <a:lnTo>
                    <a:pt x="5194571" y="0"/>
                  </a:lnTo>
                  <a:lnTo>
                    <a:pt x="5197202" y="0"/>
                  </a:lnTo>
                  <a:lnTo>
                    <a:pt x="5198324" y="464"/>
                  </a:lnTo>
                  <a:lnTo>
                    <a:pt x="5200184" y="2324"/>
                  </a:lnTo>
                  <a:lnTo>
                    <a:pt x="5200649" y="3447"/>
                  </a:lnTo>
                  <a:lnTo>
                    <a:pt x="5200649" y="6077"/>
                  </a:lnTo>
                  <a:lnTo>
                    <a:pt x="5200184" y="7200"/>
                  </a:lnTo>
                  <a:lnTo>
                    <a:pt x="5198324" y="9060"/>
                  </a:lnTo>
                  <a:lnTo>
                    <a:pt x="5197202" y="9524"/>
                  </a:lnTo>
                  <a:close/>
                </a:path>
                <a:path w="10582275" h="9525">
                  <a:moveTo>
                    <a:pt x="5244827" y="9524"/>
                  </a:moveTo>
                  <a:lnTo>
                    <a:pt x="5242196" y="9524"/>
                  </a:lnTo>
                  <a:lnTo>
                    <a:pt x="5241074" y="9060"/>
                  </a:lnTo>
                  <a:lnTo>
                    <a:pt x="5239214" y="7200"/>
                  </a:lnTo>
                  <a:lnTo>
                    <a:pt x="5238749" y="6077"/>
                  </a:lnTo>
                  <a:lnTo>
                    <a:pt x="5238749" y="3447"/>
                  </a:lnTo>
                  <a:lnTo>
                    <a:pt x="5239214" y="2324"/>
                  </a:lnTo>
                  <a:lnTo>
                    <a:pt x="5241074" y="464"/>
                  </a:lnTo>
                  <a:lnTo>
                    <a:pt x="5242196" y="0"/>
                  </a:lnTo>
                  <a:lnTo>
                    <a:pt x="5244827" y="0"/>
                  </a:lnTo>
                  <a:lnTo>
                    <a:pt x="5245949" y="464"/>
                  </a:lnTo>
                  <a:lnTo>
                    <a:pt x="5247809" y="2324"/>
                  </a:lnTo>
                  <a:lnTo>
                    <a:pt x="5248274" y="3447"/>
                  </a:lnTo>
                  <a:lnTo>
                    <a:pt x="5248274" y="6077"/>
                  </a:lnTo>
                  <a:lnTo>
                    <a:pt x="5247809" y="7200"/>
                  </a:lnTo>
                  <a:lnTo>
                    <a:pt x="5245949" y="9060"/>
                  </a:lnTo>
                  <a:lnTo>
                    <a:pt x="5244827" y="9524"/>
                  </a:lnTo>
                  <a:close/>
                </a:path>
                <a:path w="10582275" h="9525">
                  <a:moveTo>
                    <a:pt x="5292452" y="9524"/>
                  </a:moveTo>
                  <a:lnTo>
                    <a:pt x="5289821" y="9524"/>
                  </a:lnTo>
                  <a:lnTo>
                    <a:pt x="5288699" y="9060"/>
                  </a:lnTo>
                  <a:lnTo>
                    <a:pt x="5286839" y="7200"/>
                  </a:lnTo>
                  <a:lnTo>
                    <a:pt x="5286374" y="6077"/>
                  </a:lnTo>
                  <a:lnTo>
                    <a:pt x="5286374" y="3447"/>
                  </a:lnTo>
                  <a:lnTo>
                    <a:pt x="5286839" y="2324"/>
                  </a:lnTo>
                  <a:lnTo>
                    <a:pt x="5288699" y="464"/>
                  </a:lnTo>
                  <a:lnTo>
                    <a:pt x="5289821" y="0"/>
                  </a:lnTo>
                  <a:lnTo>
                    <a:pt x="5292452" y="0"/>
                  </a:lnTo>
                  <a:lnTo>
                    <a:pt x="5293574" y="464"/>
                  </a:lnTo>
                  <a:lnTo>
                    <a:pt x="5295434" y="2324"/>
                  </a:lnTo>
                  <a:lnTo>
                    <a:pt x="5295899" y="3447"/>
                  </a:lnTo>
                  <a:lnTo>
                    <a:pt x="5295899" y="6077"/>
                  </a:lnTo>
                  <a:lnTo>
                    <a:pt x="5295434" y="7200"/>
                  </a:lnTo>
                  <a:lnTo>
                    <a:pt x="5293574" y="9060"/>
                  </a:lnTo>
                  <a:lnTo>
                    <a:pt x="5292452" y="9524"/>
                  </a:lnTo>
                  <a:close/>
                </a:path>
                <a:path w="10582275" h="9525">
                  <a:moveTo>
                    <a:pt x="5340077" y="9524"/>
                  </a:moveTo>
                  <a:lnTo>
                    <a:pt x="5337446" y="9524"/>
                  </a:lnTo>
                  <a:lnTo>
                    <a:pt x="5336324" y="9060"/>
                  </a:lnTo>
                  <a:lnTo>
                    <a:pt x="5334464" y="7200"/>
                  </a:lnTo>
                  <a:lnTo>
                    <a:pt x="5333999" y="6077"/>
                  </a:lnTo>
                  <a:lnTo>
                    <a:pt x="5333999" y="3447"/>
                  </a:lnTo>
                  <a:lnTo>
                    <a:pt x="5334464" y="2324"/>
                  </a:lnTo>
                  <a:lnTo>
                    <a:pt x="5336324" y="464"/>
                  </a:lnTo>
                  <a:lnTo>
                    <a:pt x="5337446" y="0"/>
                  </a:lnTo>
                  <a:lnTo>
                    <a:pt x="5340077" y="0"/>
                  </a:lnTo>
                  <a:lnTo>
                    <a:pt x="5341199" y="464"/>
                  </a:lnTo>
                  <a:lnTo>
                    <a:pt x="5343059" y="2324"/>
                  </a:lnTo>
                  <a:lnTo>
                    <a:pt x="5343524" y="3447"/>
                  </a:lnTo>
                  <a:lnTo>
                    <a:pt x="5343524" y="6077"/>
                  </a:lnTo>
                  <a:lnTo>
                    <a:pt x="5343059" y="7200"/>
                  </a:lnTo>
                  <a:lnTo>
                    <a:pt x="5341199" y="9060"/>
                  </a:lnTo>
                  <a:lnTo>
                    <a:pt x="5340077" y="9524"/>
                  </a:lnTo>
                  <a:close/>
                </a:path>
                <a:path w="10582275" h="9525">
                  <a:moveTo>
                    <a:pt x="5387702" y="9524"/>
                  </a:moveTo>
                  <a:lnTo>
                    <a:pt x="5385071" y="9524"/>
                  </a:lnTo>
                  <a:lnTo>
                    <a:pt x="5383949" y="9060"/>
                  </a:lnTo>
                  <a:lnTo>
                    <a:pt x="5382089" y="7200"/>
                  </a:lnTo>
                  <a:lnTo>
                    <a:pt x="5381624" y="6077"/>
                  </a:lnTo>
                  <a:lnTo>
                    <a:pt x="5381624" y="3447"/>
                  </a:lnTo>
                  <a:lnTo>
                    <a:pt x="5382089" y="2324"/>
                  </a:lnTo>
                  <a:lnTo>
                    <a:pt x="5383949" y="464"/>
                  </a:lnTo>
                  <a:lnTo>
                    <a:pt x="5385071" y="0"/>
                  </a:lnTo>
                  <a:lnTo>
                    <a:pt x="5387702" y="0"/>
                  </a:lnTo>
                  <a:lnTo>
                    <a:pt x="5388824" y="464"/>
                  </a:lnTo>
                  <a:lnTo>
                    <a:pt x="5390684" y="2324"/>
                  </a:lnTo>
                  <a:lnTo>
                    <a:pt x="5391149" y="3447"/>
                  </a:lnTo>
                  <a:lnTo>
                    <a:pt x="5391149" y="6077"/>
                  </a:lnTo>
                  <a:lnTo>
                    <a:pt x="5390684" y="7200"/>
                  </a:lnTo>
                  <a:lnTo>
                    <a:pt x="5388824" y="9060"/>
                  </a:lnTo>
                  <a:lnTo>
                    <a:pt x="5387702" y="9524"/>
                  </a:lnTo>
                  <a:close/>
                </a:path>
                <a:path w="10582275" h="9525">
                  <a:moveTo>
                    <a:pt x="5435327" y="9524"/>
                  </a:moveTo>
                  <a:lnTo>
                    <a:pt x="5432696" y="9524"/>
                  </a:lnTo>
                  <a:lnTo>
                    <a:pt x="5431574" y="9060"/>
                  </a:lnTo>
                  <a:lnTo>
                    <a:pt x="5429714" y="7200"/>
                  </a:lnTo>
                  <a:lnTo>
                    <a:pt x="5429249" y="6077"/>
                  </a:lnTo>
                  <a:lnTo>
                    <a:pt x="5429249" y="3447"/>
                  </a:lnTo>
                  <a:lnTo>
                    <a:pt x="5429714" y="2324"/>
                  </a:lnTo>
                  <a:lnTo>
                    <a:pt x="5431574" y="464"/>
                  </a:lnTo>
                  <a:lnTo>
                    <a:pt x="5432696" y="0"/>
                  </a:lnTo>
                  <a:lnTo>
                    <a:pt x="5435327" y="0"/>
                  </a:lnTo>
                  <a:lnTo>
                    <a:pt x="5436449" y="464"/>
                  </a:lnTo>
                  <a:lnTo>
                    <a:pt x="5438309" y="2324"/>
                  </a:lnTo>
                  <a:lnTo>
                    <a:pt x="5438774" y="3447"/>
                  </a:lnTo>
                  <a:lnTo>
                    <a:pt x="5438774" y="6077"/>
                  </a:lnTo>
                  <a:lnTo>
                    <a:pt x="5438309" y="7200"/>
                  </a:lnTo>
                  <a:lnTo>
                    <a:pt x="5436449" y="9060"/>
                  </a:lnTo>
                  <a:lnTo>
                    <a:pt x="5435327" y="9524"/>
                  </a:lnTo>
                  <a:close/>
                </a:path>
                <a:path w="10582275" h="9525">
                  <a:moveTo>
                    <a:pt x="5482952" y="9524"/>
                  </a:moveTo>
                  <a:lnTo>
                    <a:pt x="5480321" y="9524"/>
                  </a:lnTo>
                  <a:lnTo>
                    <a:pt x="5479199" y="9060"/>
                  </a:lnTo>
                  <a:lnTo>
                    <a:pt x="5477339" y="7200"/>
                  </a:lnTo>
                  <a:lnTo>
                    <a:pt x="5476874" y="6077"/>
                  </a:lnTo>
                  <a:lnTo>
                    <a:pt x="5476874" y="3447"/>
                  </a:lnTo>
                  <a:lnTo>
                    <a:pt x="5477339" y="2324"/>
                  </a:lnTo>
                  <a:lnTo>
                    <a:pt x="5479199" y="464"/>
                  </a:lnTo>
                  <a:lnTo>
                    <a:pt x="5480321" y="0"/>
                  </a:lnTo>
                  <a:lnTo>
                    <a:pt x="5482952" y="0"/>
                  </a:lnTo>
                  <a:lnTo>
                    <a:pt x="5484074" y="464"/>
                  </a:lnTo>
                  <a:lnTo>
                    <a:pt x="5485934" y="2324"/>
                  </a:lnTo>
                  <a:lnTo>
                    <a:pt x="5486399" y="3447"/>
                  </a:lnTo>
                  <a:lnTo>
                    <a:pt x="5486399" y="6077"/>
                  </a:lnTo>
                  <a:lnTo>
                    <a:pt x="5485934" y="7200"/>
                  </a:lnTo>
                  <a:lnTo>
                    <a:pt x="5484074" y="9060"/>
                  </a:lnTo>
                  <a:lnTo>
                    <a:pt x="5482952" y="9524"/>
                  </a:lnTo>
                  <a:close/>
                </a:path>
                <a:path w="10582275" h="9525">
                  <a:moveTo>
                    <a:pt x="5530576" y="9524"/>
                  </a:moveTo>
                  <a:lnTo>
                    <a:pt x="5527946" y="9524"/>
                  </a:lnTo>
                  <a:lnTo>
                    <a:pt x="5526824" y="9060"/>
                  </a:lnTo>
                  <a:lnTo>
                    <a:pt x="5524964" y="7200"/>
                  </a:lnTo>
                  <a:lnTo>
                    <a:pt x="5524499" y="6077"/>
                  </a:lnTo>
                  <a:lnTo>
                    <a:pt x="5524499" y="3447"/>
                  </a:lnTo>
                  <a:lnTo>
                    <a:pt x="5524964" y="2324"/>
                  </a:lnTo>
                  <a:lnTo>
                    <a:pt x="5526824" y="464"/>
                  </a:lnTo>
                  <a:lnTo>
                    <a:pt x="5527946" y="0"/>
                  </a:lnTo>
                  <a:lnTo>
                    <a:pt x="5530576" y="0"/>
                  </a:lnTo>
                  <a:lnTo>
                    <a:pt x="5531699" y="464"/>
                  </a:lnTo>
                  <a:lnTo>
                    <a:pt x="5533559" y="2324"/>
                  </a:lnTo>
                  <a:lnTo>
                    <a:pt x="5534024" y="3447"/>
                  </a:lnTo>
                  <a:lnTo>
                    <a:pt x="5534024" y="6077"/>
                  </a:lnTo>
                  <a:lnTo>
                    <a:pt x="5533559" y="7200"/>
                  </a:lnTo>
                  <a:lnTo>
                    <a:pt x="5531699" y="9060"/>
                  </a:lnTo>
                  <a:lnTo>
                    <a:pt x="5530576" y="9524"/>
                  </a:lnTo>
                  <a:close/>
                </a:path>
                <a:path w="10582275" h="9525">
                  <a:moveTo>
                    <a:pt x="5578201" y="9524"/>
                  </a:moveTo>
                  <a:lnTo>
                    <a:pt x="5575571" y="9524"/>
                  </a:lnTo>
                  <a:lnTo>
                    <a:pt x="5574449" y="9060"/>
                  </a:lnTo>
                  <a:lnTo>
                    <a:pt x="5572589" y="7200"/>
                  </a:lnTo>
                  <a:lnTo>
                    <a:pt x="5572124" y="6077"/>
                  </a:lnTo>
                  <a:lnTo>
                    <a:pt x="5572124" y="3447"/>
                  </a:lnTo>
                  <a:lnTo>
                    <a:pt x="5572589" y="2324"/>
                  </a:lnTo>
                  <a:lnTo>
                    <a:pt x="5574449" y="464"/>
                  </a:lnTo>
                  <a:lnTo>
                    <a:pt x="5575571" y="0"/>
                  </a:lnTo>
                  <a:lnTo>
                    <a:pt x="5578201" y="0"/>
                  </a:lnTo>
                  <a:lnTo>
                    <a:pt x="5579324" y="464"/>
                  </a:lnTo>
                  <a:lnTo>
                    <a:pt x="5581184" y="2324"/>
                  </a:lnTo>
                  <a:lnTo>
                    <a:pt x="5581649" y="3447"/>
                  </a:lnTo>
                  <a:lnTo>
                    <a:pt x="5581649" y="6077"/>
                  </a:lnTo>
                  <a:lnTo>
                    <a:pt x="5581184" y="7200"/>
                  </a:lnTo>
                  <a:lnTo>
                    <a:pt x="5579324" y="9060"/>
                  </a:lnTo>
                  <a:lnTo>
                    <a:pt x="5578201" y="9524"/>
                  </a:lnTo>
                  <a:close/>
                </a:path>
                <a:path w="10582275" h="9525">
                  <a:moveTo>
                    <a:pt x="5625827" y="9524"/>
                  </a:moveTo>
                  <a:lnTo>
                    <a:pt x="5623197" y="9524"/>
                  </a:lnTo>
                  <a:lnTo>
                    <a:pt x="5622074" y="9060"/>
                  </a:lnTo>
                  <a:lnTo>
                    <a:pt x="5620214" y="7200"/>
                  </a:lnTo>
                  <a:lnTo>
                    <a:pt x="5619749" y="6077"/>
                  </a:lnTo>
                  <a:lnTo>
                    <a:pt x="5619749" y="3447"/>
                  </a:lnTo>
                  <a:lnTo>
                    <a:pt x="5620214" y="2324"/>
                  </a:lnTo>
                  <a:lnTo>
                    <a:pt x="5622074" y="464"/>
                  </a:lnTo>
                  <a:lnTo>
                    <a:pt x="5623197" y="0"/>
                  </a:lnTo>
                  <a:lnTo>
                    <a:pt x="5625827" y="0"/>
                  </a:lnTo>
                  <a:lnTo>
                    <a:pt x="5626949" y="464"/>
                  </a:lnTo>
                  <a:lnTo>
                    <a:pt x="5628809" y="2324"/>
                  </a:lnTo>
                  <a:lnTo>
                    <a:pt x="5629274" y="3447"/>
                  </a:lnTo>
                  <a:lnTo>
                    <a:pt x="5629274" y="6077"/>
                  </a:lnTo>
                  <a:lnTo>
                    <a:pt x="5628809" y="7200"/>
                  </a:lnTo>
                  <a:lnTo>
                    <a:pt x="5626949" y="9060"/>
                  </a:lnTo>
                  <a:lnTo>
                    <a:pt x="5625827" y="9524"/>
                  </a:lnTo>
                  <a:close/>
                </a:path>
                <a:path w="10582275" h="9525">
                  <a:moveTo>
                    <a:pt x="5673452" y="9524"/>
                  </a:moveTo>
                  <a:lnTo>
                    <a:pt x="5670821" y="9524"/>
                  </a:lnTo>
                  <a:lnTo>
                    <a:pt x="5669699" y="9060"/>
                  </a:lnTo>
                  <a:lnTo>
                    <a:pt x="5667839" y="7200"/>
                  </a:lnTo>
                  <a:lnTo>
                    <a:pt x="5667374" y="6077"/>
                  </a:lnTo>
                  <a:lnTo>
                    <a:pt x="5667374" y="3447"/>
                  </a:lnTo>
                  <a:lnTo>
                    <a:pt x="5667839" y="2324"/>
                  </a:lnTo>
                  <a:lnTo>
                    <a:pt x="5669699" y="464"/>
                  </a:lnTo>
                  <a:lnTo>
                    <a:pt x="5670821" y="0"/>
                  </a:lnTo>
                  <a:lnTo>
                    <a:pt x="5673452" y="0"/>
                  </a:lnTo>
                  <a:lnTo>
                    <a:pt x="5674574" y="464"/>
                  </a:lnTo>
                  <a:lnTo>
                    <a:pt x="5676434" y="2324"/>
                  </a:lnTo>
                  <a:lnTo>
                    <a:pt x="5676899" y="3447"/>
                  </a:lnTo>
                  <a:lnTo>
                    <a:pt x="5676899" y="6077"/>
                  </a:lnTo>
                  <a:lnTo>
                    <a:pt x="5676434" y="7200"/>
                  </a:lnTo>
                  <a:lnTo>
                    <a:pt x="5674574" y="9060"/>
                  </a:lnTo>
                  <a:lnTo>
                    <a:pt x="5673452" y="9524"/>
                  </a:lnTo>
                  <a:close/>
                </a:path>
                <a:path w="10582275" h="9525">
                  <a:moveTo>
                    <a:pt x="5721077" y="9524"/>
                  </a:moveTo>
                  <a:lnTo>
                    <a:pt x="5718446" y="9524"/>
                  </a:lnTo>
                  <a:lnTo>
                    <a:pt x="5717324" y="9060"/>
                  </a:lnTo>
                  <a:lnTo>
                    <a:pt x="5715464" y="7200"/>
                  </a:lnTo>
                  <a:lnTo>
                    <a:pt x="5714999" y="6077"/>
                  </a:lnTo>
                  <a:lnTo>
                    <a:pt x="5714999" y="3447"/>
                  </a:lnTo>
                  <a:lnTo>
                    <a:pt x="5715464" y="2324"/>
                  </a:lnTo>
                  <a:lnTo>
                    <a:pt x="5717324" y="464"/>
                  </a:lnTo>
                  <a:lnTo>
                    <a:pt x="5718446" y="0"/>
                  </a:lnTo>
                  <a:lnTo>
                    <a:pt x="5721077" y="0"/>
                  </a:lnTo>
                  <a:lnTo>
                    <a:pt x="5722199" y="464"/>
                  </a:lnTo>
                  <a:lnTo>
                    <a:pt x="5724059" y="2324"/>
                  </a:lnTo>
                  <a:lnTo>
                    <a:pt x="5724524" y="3447"/>
                  </a:lnTo>
                  <a:lnTo>
                    <a:pt x="5724524" y="6077"/>
                  </a:lnTo>
                  <a:lnTo>
                    <a:pt x="5724059" y="7200"/>
                  </a:lnTo>
                  <a:lnTo>
                    <a:pt x="5722199" y="9060"/>
                  </a:lnTo>
                  <a:lnTo>
                    <a:pt x="5721077" y="9524"/>
                  </a:lnTo>
                  <a:close/>
                </a:path>
                <a:path w="10582275" h="9525">
                  <a:moveTo>
                    <a:pt x="5768702" y="9524"/>
                  </a:moveTo>
                  <a:lnTo>
                    <a:pt x="5766072" y="9524"/>
                  </a:lnTo>
                  <a:lnTo>
                    <a:pt x="5764949" y="9060"/>
                  </a:lnTo>
                  <a:lnTo>
                    <a:pt x="5763090" y="7200"/>
                  </a:lnTo>
                  <a:lnTo>
                    <a:pt x="5762625" y="6077"/>
                  </a:lnTo>
                  <a:lnTo>
                    <a:pt x="5762625" y="3447"/>
                  </a:lnTo>
                  <a:lnTo>
                    <a:pt x="5763090" y="2324"/>
                  </a:lnTo>
                  <a:lnTo>
                    <a:pt x="5764949" y="464"/>
                  </a:lnTo>
                  <a:lnTo>
                    <a:pt x="5766072" y="0"/>
                  </a:lnTo>
                  <a:lnTo>
                    <a:pt x="5768702" y="0"/>
                  </a:lnTo>
                  <a:lnTo>
                    <a:pt x="5769824" y="464"/>
                  </a:lnTo>
                  <a:lnTo>
                    <a:pt x="5771685" y="2324"/>
                  </a:lnTo>
                  <a:lnTo>
                    <a:pt x="5772150" y="3447"/>
                  </a:lnTo>
                  <a:lnTo>
                    <a:pt x="5772150" y="6077"/>
                  </a:lnTo>
                  <a:lnTo>
                    <a:pt x="5771685" y="7200"/>
                  </a:lnTo>
                  <a:lnTo>
                    <a:pt x="5769824" y="9060"/>
                  </a:lnTo>
                  <a:lnTo>
                    <a:pt x="5768702" y="9524"/>
                  </a:lnTo>
                  <a:close/>
                </a:path>
                <a:path w="10582275" h="9525">
                  <a:moveTo>
                    <a:pt x="5816327" y="9524"/>
                  </a:moveTo>
                  <a:lnTo>
                    <a:pt x="5813696" y="9524"/>
                  </a:lnTo>
                  <a:lnTo>
                    <a:pt x="5812574" y="9060"/>
                  </a:lnTo>
                  <a:lnTo>
                    <a:pt x="5810714" y="7200"/>
                  </a:lnTo>
                  <a:lnTo>
                    <a:pt x="5810249" y="6077"/>
                  </a:lnTo>
                  <a:lnTo>
                    <a:pt x="5810249" y="3447"/>
                  </a:lnTo>
                  <a:lnTo>
                    <a:pt x="5810714" y="2324"/>
                  </a:lnTo>
                  <a:lnTo>
                    <a:pt x="5812574" y="464"/>
                  </a:lnTo>
                  <a:lnTo>
                    <a:pt x="5813696" y="0"/>
                  </a:lnTo>
                  <a:lnTo>
                    <a:pt x="5816327" y="0"/>
                  </a:lnTo>
                  <a:lnTo>
                    <a:pt x="5817449" y="464"/>
                  </a:lnTo>
                  <a:lnTo>
                    <a:pt x="5819309" y="2324"/>
                  </a:lnTo>
                  <a:lnTo>
                    <a:pt x="5819774" y="3447"/>
                  </a:lnTo>
                  <a:lnTo>
                    <a:pt x="5819774" y="6077"/>
                  </a:lnTo>
                  <a:lnTo>
                    <a:pt x="5819309" y="7200"/>
                  </a:lnTo>
                  <a:lnTo>
                    <a:pt x="5817449" y="9060"/>
                  </a:lnTo>
                  <a:lnTo>
                    <a:pt x="5816327" y="9524"/>
                  </a:lnTo>
                  <a:close/>
                </a:path>
                <a:path w="10582275" h="9525">
                  <a:moveTo>
                    <a:pt x="5863952" y="9524"/>
                  </a:moveTo>
                  <a:lnTo>
                    <a:pt x="5861321" y="9524"/>
                  </a:lnTo>
                  <a:lnTo>
                    <a:pt x="5860199" y="9060"/>
                  </a:lnTo>
                  <a:lnTo>
                    <a:pt x="5858339" y="7200"/>
                  </a:lnTo>
                  <a:lnTo>
                    <a:pt x="5857874" y="6077"/>
                  </a:lnTo>
                  <a:lnTo>
                    <a:pt x="5857874" y="3447"/>
                  </a:lnTo>
                  <a:lnTo>
                    <a:pt x="5858339" y="2324"/>
                  </a:lnTo>
                  <a:lnTo>
                    <a:pt x="5860199" y="464"/>
                  </a:lnTo>
                  <a:lnTo>
                    <a:pt x="5861321" y="0"/>
                  </a:lnTo>
                  <a:lnTo>
                    <a:pt x="5863952" y="0"/>
                  </a:lnTo>
                  <a:lnTo>
                    <a:pt x="5865074" y="464"/>
                  </a:lnTo>
                  <a:lnTo>
                    <a:pt x="5866934" y="2324"/>
                  </a:lnTo>
                  <a:lnTo>
                    <a:pt x="5867399" y="3447"/>
                  </a:lnTo>
                  <a:lnTo>
                    <a:pt x="5867399" y="6077"/>
                  </a:lnTo>
                  <a:lnTo>
                    <a:pt x="5866934" y="7200"/>
                  </a:lnTo>
                  <a:lnTo>
                    <a:pt x="5865074" y="9060"/>
                  </a:lnTo>
                  <a:lnTo>
                    <a:pt x="5863952" y="9524"/>
                  </a:lnTo>
                  <a:close/>
                </a:path>
                <a:path w="10582275" h="9525">
                  <a:moveTo>
                    <a:pt x="5911576" y="9524"/>
                  </a:moveTo>
                  <a:lnTo>
                    <a:pt x="5908946" y="9524"/>
                  </a:lnTo>
                  <a:lnTo>
                    <a:pt x="5907823" y="9060"/>
                  </a:lnTo>
                  <a:lnTo>
                    <a:pt x="5905963" y="7200"/>
                  </a:lnTo>
                  <a:lnTo>
                    <a:pt x="5905498" y="6077"/>
                  </a:lnTo>
                  <a:lnTo>
                    <a:pt x="5905498" y="3447"/>
                  </a:lnTo>
                  <a:lnTo>
                    <a:pt x="5905963" y="2324"/>
                  </a:lnTo>
                  <a:lnTo>
                    <a:pt x="5907823" y="464"/>
                  </a:lnTo>
                  <a:lnTo>
                    <a:pt x="5908946" y="0"/>
                  </a:lnTo>
                  <a:lnTo>
                    <a:pt x="5911576" y="0"/>
                  </a:lnTo>
                  <a:lnTo>
                    <a:pt x="5912699" y="464"/>
                  </a:lnTo>
                  <a:lnTo>
                    <a:pt x="5914558" y="2324"/>
                  </a:lnTo>
                  <a:lnTo>
                    <a:pt x="5915023" y="3447"/>
                  </a:lnTo>
                  <a:lnTo>
                    <a:pt x="5915023" y="6077"/>
                  </a:lnTo>
                  <a:lnTo>
                    <a:pt x="5914558" y="7200"/>
                  </a:lnTo>
                  <a:lnTo>
                    <a:pt x="5912699" y="9060"/>
                  </a:lnTo>
                  <a:lnTo>
                    <a:pt x="5911576" y="9524"/>
                  </a:lnTo>
                  <a:close/>
                </a:path>
                <a:path w="10582275" h="9525">
                  <a:moveTo>
                    <a:pt x="5959202" y="9524"/>
                  </a:moveTo>
                  <a:lnTo>
                    <a:pt x="5956571" y="9524"/>
                  </a:lnTo>
                  <a:lnTo>
                    <a:pt x="5955449" y="9060"/>
                  </a:lnTo>
                  <a:lnTo>
                    <a:pt x="5953589" y="7200"/>
                  </a:lnTo>
                  <a:lnTo>
                    <a:pt x="5953124" y="6077"/>
                  </a:lnTo>
                  <a:lnTo>
                    <a:pt x="5953124" y="3447"/>
                  </a:lnTo>
                  <a:lnTo>
                    <a:pt x="5953589" y="2324"/>
                  </a:lnTo>
                  <a:lnTo>
                    <a:pt x="5955449" y="464"/>
                  </a:lnTo>
                  <a:lnTo>
                    <a:pt x="5956571" y="0"/>
                  </a:lnTo>
                  <a:lnTo>
                    <a:pt x="5959202" y="0"/>
                  </a:lnTo>
                  <a:lnTo>
                    <a:pt x="5960324" y="464"/>
                  </a:lnTo>
                  <a:lnTo>
                    <a:pt x="5962184" y="2324"/>
                  </a:lnTo>
                  <a:lnTo>
                    <a:pt x="5962649" y="3447"/>
                  </a:lnTo>
                  <a:lnTo>
                    <a:pt x="5962649" y="6077"/>
                  </a:lnTo>
                  <a:lnTo>
                    <a:pt x="5962184" y="7200"/>
                  </a:lnTo>
                  <a:lnTo>
                    <a:pt x="5960324" y="9060"/>
                  </a:lnTo>
                  <a:lnTo>
                    <a:pt x="5959202" y="9524"/>
                  </a:lnTo>
                  <a:close/>
                </a:path>
                <a:path w="10582275" h="9525">
                  <a:moveTo>
                    <a:pt x="6006826" y="9524"/>
                  </a:moveTo>
                  <a:lnTo>
                    <a:pt x="6004197" y="9524"/>
                  </a:lnTo>
                  <a:lnTo>
                    <a:pt x="6003074" y="9060"/>
                  </a:lnTo>
                  <a:lnTo>
                    <a:pt x="6001214" y="7200"/>
                  </a:lnTo>
                  <a:lnTo>
                    <a:pt x="6000749" y="6077"/>
                  </a:lnTo>
                  <a:lnTo>
                    <a:pt x="6000749" y="3447"/>
                  </a:lnTo>
                  <a:lnTo>
                    <a:pt x="6001214" y="2324"/>
                  </a:lnTo>
                  <a:lnTo>
                    <a:pt x="6003074" y="464"/>
                  </a:lnTo>
                  <a:lnTo>
                    <a:pt x="6004197" y="0"/>
                  </a:lnTo>
                  <a:lnTo>
                    <a:pt x="6006826" y="0"/>
                  </a:lnTo>
                  <a:lnTo>
                    <a:pt x="6007949" y="464"/>
                  </a:lnTo>
                  <a:lnTo>
                    <a:pt x="6009809" y="2324"/>
                  </a:lnTo>
                  <a:lnTo>
                    <a:pt x="6010274" y="3447"/>
                  </a:lnTo>
                  <a:lnTo>
                    <a:pt x="6010274" y="6077"/>
                  </a:lnTo>
                  <a:lnTo>
                    <a:pt x="6009809" y="7200"/>
                  </a:lnTo>
                  <a:lnTo>
                    <a:pt x="6007949" y="9060"/>
                  </a:lnTo>
                  <a:lnTo>
                    <a:pt x="6006826" y="9524"/>
                  </a:lnTo>
                  <a:close/>
                </a:path>
                <a:path w="10582275" h="9525">
                  <a:moveTo>
                    <a:pt x="6054451" y="9524"/>
                  </a:moveTo>
                  <a:lnTo>
                    <a:pt x="6051821" y="9524"/>
                  </a:lnTo>
                  <a:lnTo>
                    <a:pt x="6050698" y="9060"/>
                  </a:lnTo>
                  <a:lnTo>
                    <a:pt x="6048839" y="7200"/>
                  </a:lnTo>
                  <a:lnTo>
                    <a:pt x="6048374" y="6077"/>
                  </a:lnTo>
                  <a:lnTo>
                    <a:pt x="6048374" y="3447"/>
                  </a:lnTo>
                  <a:lnTo>
                    <a:pt x="6048839" y="2324"/>
                  </a:lnTo>
                  <a:lnTo>
                    <a:pt x="6050698" y="464"/>
                  </a:lnTo>
                  <a:lnTo>
                    <a:pt x="6051821" y="0"/>
                  </a:lnTo>
                  <a:lnTo>
                    <a:pt x="6054451" y="0"/>
                  </a:lnTo>
                  <a:lnTo>
                    <a:pt x="6055573" y="464"/>
                  </a:lnTo>
                  <a:lnTo>
                    <a:pt x="6057433" y="2324"/>
                  </a:lnTo>
                  <a:lnTo>
                    <a:pt x="6057898" y="3447"/>
                  </a:lnTo>
                  <a:lnTo>
                    <a:pt x="6057898" y="6077"/>
                  </a:lnTo>
                  <a:lnTo>
                    <a:pt x="6057433" y="7200"/>
                  </a:lnTo>
                  <a:lnTo>
                    <a:pt x="6055573" y="9060"/>
                  </a:lnTo>
                  <a:lnTo>
                    <a:pt x="6054451" y="9524"/>
                  </a:lnTo>
                  <a:close/>
                </a:path>
                <a:path w="10582275" h="9525">
                  <a:moveTo>
                    <a:pt x="6102076" y="9524"/>
                  </a:moveTo>
                  <a:lnTo>
                    <a:pt x="6099446" y="9524"/>
                  </a:lnTo>
                  <a:lnTo>
                    <a:pt x="6098324" y="9060"/>
                  </a:lnTo>
                  <a:lnTo>
                    <a:pt x="6096464" y="7200"/>
                  </a:lnTo>
                  <a:lnTo>
                    <a:pt x="6095999" y="6077"/>
                  </a:lnTo>
                  <a:lnTo>
                    <a:pt x="6095999" y="3447"/>
                  </a:lnTo>
                  <a:lnTo>
                    <a:pt x="6096464" y="2324"/>
                  </a:lnTo>
                  <a:lnTo>
                    <a:pt x="6098324" y="464"/>
                  </a:lnTo>
                  <a:lnTo>
                    <a:pt x="6099446" y="0"/>
                  </a:lnTo>
                  <a:lnTo>
                    <a:pt x="6102076" y="0"/>
                  </a:lnTo>
                  <a:lnTo>
                    <a:pt x="6103199" y="464"/>
                  </a:lnTo>
                  <a:lnTo>
                    <a:pt x="6105059" y="2324"/>
                  </a:lnTo>
                  <a:lnTo>
                    <a:pt x="6105524" y="3447"/>
                  </a:lnTo>
                  <a:lnTo>
                    <a:pt x="6105524" y="6077"/>
                  </a:lnTo>
                  <a:lnTo>
                    <a:pt x="6105059" y="7200"/>
                  </a:lnTo>
                  <a:lnTo>
                    <a:pt x="6103199" y="9060"/>
                  </a:lnTo>
                  <a:lnTo>
                    <a:pt x="6102076" y="9524"/>
                  </a:lnTo>
                  <a:close/>
                </a:path>
                <a:path w="10582275" h="9525">
                  <a:moveTo>
                    <a:pt x="6149701" y="9524"/>
                  </a:moveTo>
                  <a:lnTo>
                    <a:pt x="6147071" y="9524"/>
                  </a:lnTo>
                  <a:lnTo>
                    <a:pt x="6145949" y="9060"/>
                  </a:lnTo>
                  <a:lnTo>
                    <a:pt x="6144089" y="7200"/>
                  </a:lnTo>
                  <a:lnTo>
                    <a:pt x="6143624" y="6077"/>
                  </a:lnTo>
                  <a:lnTo>
                    <a:pt x="6143624" y="3447"/>
                  </a:lnTo>
                  <a:lnTo>
                    <a:pt x="6144089" y="2324"/>
                  </a:lnTo>
                  <a:lnTo>
                    <a:pt x="6145949" y="464"/>
                  </a:lnTo>
                  <a:lnTo>
                    <a:pt x="6147071" y="0"/>
                  </a:lnTo>
                  <a:lnTo>
                    <a:pt x="6149701" y="0"/>
                  </a:lnTo>
                  <a:lnTo>
                    <a:pt x="6150824" y="464"/>
                  </a:lnTo>
                  <a:lnTo>
                    <a:pt x="6152684" y="2324"/>
                  </a:lnTo>
                  <a:lnTo>
                    <a:pt x="6153149" y="3447"/>
                  </a:lnTo>
                  <a:lnTo>
                    <a:pt x="6153149" y="6077"/>
                  </a:lnTo>
                  <a:lnTo>
                    <a:pt x="6152684" y="7200"/>
                  </a:lnTo>
                  <a:lnTo>
                    <a:pt x="6150824" y="9060"/>
                  </a:lnTo>
                  <a:lnTo>
                    <a:pt x="6149701" y="9524"/>
                  </a:lnTo>
                  <a:close/>
                </a:path>
                <a:path w="10582275" h="9525">
                  <a:moveTo>
                    <a:pt x="6197326" y="9524"/>
                  </a:moveTo>
                  <a:lnTo>
                    <a:pt x="6194696" y="9524"/>
                  </a:lnTo>
                  <a:lnTo>
                    <a:pt x="6193574" y="9060"/>
                  </a:lnTo>
                  <a:lnTo>
                    <a:pt x="6191714" y="7200"/>
                  </a:lnTo>
                  <a:lnTo>
                    <a:pt x="6191249" y="6077"/>
                  </a:lnTo>
                  <a:lnTo>
                    <a:pt x="6191249" y="3447"/>
                  </a:lnTo>
                  <a:lnTo>
                    <a:pt x="6191714" y="2324"/>
                  </a:lnTo>
                  <a:lnTo>
                    <a:pt x="6193574" y="464"/>
                  </a:lnTo>
                  <a:lnTo>
                    <a:pt x="6194696" y="0"/>
                  </a:lnTo>
                  <a:lnTo>
                    <a:pt x="6197326" y="0"/>
                  </a:lnTo>
                  <a:lnTo>
                    <a:pt x="6198449" y="464"/>
                  </a:lnTo>
                  <a:lnTo>
                    <a:pt x="6200309" y="2324"/>
                  </a:lnTo>
                  <a:lnTo>
                    <a:pt x="6200774" y="3447"/>
                  </a:lnTo>
                  <a:lnTo>
                    <a:pt x="6200774" y="6077"/>
                  </a:lnTo>
                  <a:lnTo>
                    <a:pt x="6200309" y="7200"/>
                  </a:lnTo>
                  <a:lnTo>
                    <a:pt x="6198449" y="9060"/>
                  </a:lnTo>
                  <a:lnTo>
                    <a:pt x="6197326" y="9524"/>
                  </a:lnTo>
                  <a:close/>
                </a:path>
                <a:path w="10582275" h="9525">
                  <a:moveTo>
                    <a:pt x="6244952" y="9524"/>
                  </a:moveTo>
                  <a:lnTo>
                    <a:pt x="6242321" y="9524"/>
                  </a:lnTo>
                  <a:lnTo>
                    <a:pt x="6241199" y="9060"/>
                  </a:lnTo>
                  <a:lnTo>
                    <a:pt x="6239339" y="7200"/>
                  </a:lnTo>
                  <a:lnTo>
                    <a:pt x="6238874" y="6077"/>
                  </a:lnTo>
                  <a:lnTo>
                    <a:pt x="6238874" y="3447"/>
                  </a:lnTo>
                  <a:lnTo>
                    <a:pt x="6239339" y="2324"/>
                  </a:lnTo>
                  <a:lnTo>
                    <a:pt x="6241199" y="464"/>
                  </a:lnTo>
                  <a:lnTo>
                    <a:pt x="6242321" y="0"/>
                  </a:lnTo>
                  <a:lnTo>
                    <a:pt x="6244952" y="0"/>
                  </a:lnTo>
                  <a:lnTo>
                    <a:pt x="6246074" y="464"/>
                  </a:lnTo>
                  <a:lnTo>
                    <a:pt x="6247934" y="2324"/>
                  </a:lnTo>
                  <a:lnTo>
                    <a:pt x="6248399" y="3447"/>
                  </a:lnTo>
                  <a:lnTo>
                    <a:pt x="6248399" y="6077"/>
                  </a:lnTo>
                  <a:lnTo>
                    <a:pt x="6247934" y="7200"/>
                  </a:lnTo>
                  <a:lnTo>
                    <a:pt x="6246074" y="9060"/>
                  </a:lnTo>
                  <a:lnTo>
                    <a:pt x="6244952" y="9524"/>
                  </a:lnTo>
                  <a:close/>
                </a:path>
                <a:path w="10582275" h="9525">
                  <a:moveTo>
                    <a:pt x="6292576" y="9524"/>
                  </a:moveTo>
                  <a:lnTo>
                    <a:pt x="6289946" y="9524"/>
                  </a:lnTo>
                  <a:lnTo>
                    <a:pt x="6288824" y="9060"/>
                  </a:lnTo>
                  <a:lnTo>
                    <a:pt x="6286964" y="7200"/>
                  </a:lnTo>
                  <a:lnTo>
                    <a:pt x="6286499" y="6077"/>
                  </a:lnTo>
                  <a:lnTo>
                    <a:pt x="6286499" y="3447"/>
                  </a:lnTo>
                  <a:lnTo>
                    <a:pt x="6286964" y="2324"/>
                  </a:lnTo>
                  <a:lnTo>
                    <a:pt x="6288824" y="464"/>
                  </a:lnTo>
                  <a:lnTo>
                    <a:pt x="6289946" y="0"/>
                  </a:lnTo>
                  <a:lnTo>
                    <a:pt x="6292576" y="0"/>
                  </a:lnTo>
                  <a:lnTo>
                    <a:pt x="6293699" y="464"/>
                  </a:lnTo>
                  <a:lnTo>
                    <a:pt x="6295559" y="2324"/>
                  </a:lnTo>
                  <a:lnTo>
                    <a:pt x="6296024" y="3447"/>
                  </a:lnTo>
                  <a:lnTo>
                    <a:pt x="6296024" y="6077"/>
                  </a:lnTo>
                  <a:lnTo>
                    <a:pt x="6295559" y="7200"/>
                  </a:lnTo>
                  <a:lnTo>
                    <a:pt x="6293699" y="9060"/>
                  </a:lnTo>
                  <a:lnTo>
                    <a:pt x="6292576" y="9524"/>
                  </a:lnTo>
                  <a:close/>
                </a:path>
                <a:path w="10582275" h="9525">
                  <a:moveTo>
                    <a:pt x="6340202" y="9524"/>
                  </a:moveTo>
                  <a:lnTo>
                    <a:pt x="6337571" y="9524"/>
                  </a:lnTo>
                  <a:lnTo>
                    <a:pt x="6336449" y="9060"/>
                  </a:lnTo>
                  <a:lnTo>
                    <a:pt x="6334589" y="7200"/>
                  </a:lnTo>
                  <a:lnTo>
                    <a:pt x="6334124" y="6077"/>
                  </a:lnTo>
                  <a:lnTo>
                    <a:pt x="6334124" y="3447"/>
                  </a:lnTo>
                  <a:lnTo>
                    <a:pt x="6334589" y="2324"/>
                  </a:lnTo>
                  <a:lnTo>
                    <a:pt x="6336449" y="464"/>
                  </a:lnTo>
                  <a:lnTo>
                    <a:pt x="6337571" y="0"/>
                  </a:lnTo>
                  <a:lnTo>
                    <a:pt x="6340202" y="0"/>
                  </a:lnTo>
                  <a:lnTo>
                    <a:pt x="6341324" y="464"/>
                  </a:lnTo>
                  <a:lnTo>
                    <a:pt x="6343184" y="2324"/>
                  </a:lnTo>
                  <a:lnTo>
                    <a:pt x="6343649" y="3447"/>
                  </a:lnTo>
                  <a:lnTo>
                    <a:pt x="6343649" y="6077"/>
                  </a:lnTo>
                  <a:lnTo>
                    <a:pt x="6343184" y="7200"/>
                  </a:lnTo>
                  <a:lnTo>
                    <a:pt x="6341324" y="9060"/>
                  </a:lnTo>
                  <a:lnTo>
                    <a:pt x="6340202" y="9524"/>
                  </a:lnTo>
                  <a:close/>
                </a:path>
                <a:path w="10582275" h="9525">
                  <a:moveTo>
                    <a:pt x="6387827" y="9524"/>
                  </a:moveTo>
                  <a:lnTo>
                    <a:pt x="6385196" y="9524"/>
                  </a:lnTo>
                  <a:lnTo>
                    <a:pt x="6384074" y="9060"/>
                  </a:lnTo>
                  <a:lnTo>
                    <a:pt x="6382214" y="7200"/>
                  </a:lnTo>
                  <a:lnTo>
                    <a:pt x="6381749" y="6077"/>
                  </a:lnTo>
                  <a:lnTo>
                    <a:pt x="6381749" y="3447"/>
                  </a:lnTo>
                  <a:lnTo>
                    <a:pt x="6382214" y="2324"/>
                  </a:lnTo>
                  <a:lnTo>
                    <a:pt x="6384074" y="464"/>
                  </a:lnTo>
                  <a:lnTo>
                    <a:pt x="6385196" y="0"/>
                  </a:lnTo>
                  <a:lnTo>
                    <a:pt x="6387827" y="0"/>
                  </a:lnTo>
                  <a:lnTo>
                    <a:pt x="6388949" y="464"/>
                  </a:lnTo>
                  <a:lnTo>
                    <a:pt x="6390809" y="2324"/>
                  </a:lnTo>
                  <a:lnTo>
                    <a:pt x="6391274" y="3447"/>
                  </a:lnTo>
                  <a:lnTo>
                    <a:pt x="6391274" y="6077"/>
                  </a:lnTo>
                  <a:lnTo>
                    <a:pt x="6390809" y="7200"/>
                  </a:lnTo>
                  <a:lnTo>
                    <a:pt x="6388949" y="9060"/>
                  </a:lnTo>
                  <a:lnTo>
                    <a:pt x="6387827" y="9524"/>
                  </a:lnTo>
                  <a:close/>
                </a:path>
                <a:path w="10582275" h="9525">
                  <a:moveTo>
                    <a:pt x="6435452" y="9524"/>
                  </a:moveTo>
                  <a:lnTo>
                    <a:pt x="6432821" y="9524"/>
                  </a:lnTo>
                  <a:lnTo>
                    <a:pt x="6431699" y="9060"/>
                  </a:lnTo>
                  <a:lnTo>
                    <a:pt x="6429839" y="7200"/>
                  </a:lnTo>
                  <a:lnTo>
                    <a:pt x="6429374" y="6077"/>
                  </a:lnTo>
                  <a:lnTo>
                    <a:pt x="6429374" y="3447"/>
                  </a:lnTo>
                  <a:lnTo>
                    <a:pt x="6429839" y="2324"/>
                  </a:lnTo>
                  <a:lnTo>
                    <a:pt x="6431699" y="464"/>
                  </a:lnTo>
                  <a:lnTo>
                    <a:pt x="6432821" y="0"/>
                  </a:lnTo>
                  <a:lnTo>
                    <a:pt x="6435452" y="0"/>
                  </a:lnTo>
                  <a:lnTo>
                    <a:pt x="6436574" y="464"/>
                  </a:lnTo>
                  <a:lnTo>
                    <a:pt x="6438434" y="2324"/>
                  </a:lnTo>
                  <a:lnTo>
                    <a:pt x="6438899" y="3447"/>
                  </a:lnTo>
                  <a:lnTo>
                    <a:pt x="6438899" y="6077"/>
                  </a:lnTo>
                  <a:lnTo>
                    <a:pt x="6438434" y="7200"/>
                  </a:lnTo>
                  <a:lnTo>
                    <a:pt x="6436574" y="9060"/>
                  </a:lnTo>
                  <a:lnTo>
                    <a:pt x="6435452" y="9524"/>
                  </a:lnTo>
                  <a:close/>
                </a:path>
                <a:path w="10582275" h="9525">
                  <a:moveTo>
                    <a:pt x="6483076" y="9524"/>
                  </a:moveTo>
                  <a:lnTo>
                    <a:pt x="6480446" y="9524"/>
                  </a:lnTo>
                  <a:lnTo>
                    <a:pt x="6479324" y="9060"/>
                  </a:lnTo>
                  <a:lnTo>
                    <a:pt x="6477464" y="7200"/>
                  </a:lnTo>
                  <a:lnTo>
                    <a:pt x="6476999" y="6077"/>
                  </a:lnTo>
                  <a:lnTo>
                    <a:pt x="6476999" y="3447"/>
                  </a:lnTo>
                  <a:lnTo>
                    <a:pt x="6477464" y="2324"/>
                  </a:lnTo>
                  <a:lnTo>
                    <a:pt x="6479324" y="464"/>
                  </a:lnTo>
                  <a:lnTo>
                    <a:pt x="6480446" y="0"/>
                  </a:lnTo>
                  <a:lnTo>
                    <a:pt x="6483076" y="0"/>
                  </a:lnTo>
                  <a:lnTo>
                    <a:pt x="6484199" y="464"/>
                  </a:lnTo>
                  <a:lnTo>
                    <a:pt x="6486059" y="2324"/>
                  </a:lnTo>
                  <a:lnTo>
                    <a:pt x="6486524" y="3447"/>
                  </a:lnTo>
                  <a:lnTo>
                    <a:pt x="6486524" y="6077"/>
                  </a:lnTo>
                  <a:lnTo>
                    <a:pt x="6486059" y="7200"/>
                  </a:lnTo>
                  <a:lnTo>
                    <a:pt x="6484199" y="9060"/>
                  </a:lnTo>
                  <a:lnTo>
                    <a:pt x="6483076" y="9524"/>
                  </a:lnTo>
                  <a:close/>
                </a:path>
                <a:path w="10582275" h="9525">
                  <a:moveTo>
                    <a:pt x="6530701" y="9524"/>
                  </a:moveTo>
                  <a:lnTo>
                    <a:pt x="6528072" y="9524"/>
                  </a:lnTo>
                  <a:lnTo>
                    <a:pt x="6526949" y="9060"/>
                  </a:lnTo>
                  <a:lnTo>
                    <a:pt x="6525089" y="7200"/>
                  </a:lnTo>
                  <a:lnTo>
                    <a:pt x="6524624" y="6077"/>
                  </a:lnTo>
                  <a:lnTo>
                    <a:pt x="6524624" y="3447"/>
                  </a:lnTo>
                  <a:lnTo>
                    <a:pt x="6525089" y="2324"/>
                  </a:lnTo>
                  <a:lnTo>
                    <a:pt x="6526949" y="464"/>
                  </a:lnTo>
                  <a:lnTo>
                    <a:pt x="6528072" y="0"/>
                  </a:lnTo>
                  <a:lnTo>
                    <a:pt x="6530701" y="0"/>
                  </a:lnTo>
                  <a:lnTo>
                    <a:pt x="6531824" y="464"/>
                  </a:lnTo>
                  <a:lnTo>
                    <a:pt x="6533684" y="2324"/>
                  </a:lnTo>
                  <a:lnTo>
                    <a:pt x="6534149" y="3447"/>
                  </a:lnTo>
                  <a:lnTo>
                    <a:pt x="6534149" y="6077"/>
                  </a:lnTo>
                  <a:lnTo>
                    <a:pt x="6533684" y="7200"/>
                  </a:lnTo>
                  <a:lnTo>
                    <a:pt x="6531824" y="9060"/>
                  </a:lnTo>
                  <a:lnTo>
                    <a:pt x="6530701" y="9524"/>
                  </a:lnTo>
                  <a:close/>
                </a:path>
                <a:path w="10582275" h="9525">
                  <a:moveTo>
                    <a:pt x="6578326" y="9524"/>
                  </a:moveTo>
                  <a:lnTo>
                    <a:pt x="6575696" y="9524"/>
                  </a:lnTo>
                  <a:lnTo>
                    <a:pt x="6574573" y="9060"/>
                  </a:lnTo>
                  <a:lnTo>
                    <a:pt x="6572714" y="7200"/>
                  </a:lnTo>
                  <a:lnTo>
                    <a:pt x="6572249" y="6077"/>
                  </a:lnTo>
                  <a:lnTo>
                    <a:pt x="6572249" y="3447"/>
                  </a:lnTo>
                  <a:lnTo>
                    <a:pt x="6572714" y="2324"/>
                  </a:lnTo>
                  <a:lnTo>
                    <a:pt x="6574573" y="464"/>
                  </a:lnTo>
                  <a:lnTo>
                    <a:pt x="6575696" y="0"/>
                  </a:lnTo>
                  <a:lnTo>
                    <a:pt x="6578326" y="0"/>
                  </a:lnTo>
                  <a:lnTo>
                    <a:pt x="6579449" y="464"/>
                  </a:lnTo>
                  <a:lnTo>
                    <a:pt x="6581309" y="2324"/>
                  </a:lnTo>
                  <a:lnTo>
                    <a:pt x="6581774" y="3447"/>
                  </a:lnTo>
                  <a:lnTo>
                    <a:pt x="6581774" y="6077"/>
                  </a:lnTo>
                  <a:lnTo>
                    <a:pt x="6581309" y="7200"/>
                  </a:lnTo>
                  <a:lnTo>
                    <a:pt x="6579449" y="9060"/>
                  </a:lnTo>
                  <a:lnTo>
                    <a:pt x="6578326" y="9524"/>
                  </a:lnTo>
                  <a:close/>
                </a:path>
                <a:path w="10582275" h="9525">
                  <a:moveTo>
                    <a:pt x="6625951" y="9524"/>
                  </a:moveTo>
                  <a:lnTo>
                    <a:pt x="6623321" y="9524"/>
                  </a:lnTo>
                  <a:lnTo>
                    <a:pt x="6622199" y="9060"/>
                  </a:lnTo>
                  <a:lnTo>
                    <a:pt x="6620339" y="7200"/>
                  </a:lnTo>
                  <a:lnTo>
                    <a:pt x="6619874" y="6077"/>
                  </a:lnTo>
                  <a:lnTo>
                    <a:pt x="6619874" y="3447"/>
                  </a:lnTo>
                  <a:lnTo>
                    <a:pt x="6620339" y="2324"/>
                  </a:lnTo>
                  <a:lnTo>
                    <a:pt x="6622199" y="464"/>
                  </a:lnTo>
                  <a:lnTo>
                    <a:pt x="6623321" y="0"/>
                  </a:lnTo>
                  <a:lnTo>
                    <a:pt x="6625951" y="0"/>
                  </a:lnTo>
                  <a:lnTo>
                    <a:pt x="6627074" y="464"/>
                  </a:lnTo>
                  <a:lnTo>
                    <a:pt x="6628934" y="2324"/>
                  </a:lnTo>
                  <a:lnTo>
                    <a:pt x="6629399" y="3447"/>
                  </a:lnTo>
                  <a:lnTo>
                    <a:pt x="6629399" y="6077"/>
                  </a:lnTo>
                  <a:lnTo>
                    <a:pt x="6628934" y="7200"/>
                  </a:lnTo>
                  <a:lnTo>
                    <a:pt x="6627074" y="9060"/>
                  </a:lnTo>
                  <a:lnTo>
                    <a:pt x="6625951" y="9524"/>
                  </a:lnTo>
                  <a:close/>
                </a:path>
                <a:path w="10582275" h="9525">
                  <a:moveTo>
                    <a:pt x="6673576" y="9524"/>
                  </a:moveTo>
                  <a:lnTo>
                    <a:pt x="6670946" y="9524"/>
                  </a:lnTo>
                  <a:lnTo>
                    <a:pt x="6669824" y="9060"/>
                  </a:lnTo>
                  <a:lnTo>
                    <a:pt x="6667964" y="7200"/>
                  </a:lnTo>
                  <a:lnTo>
                    <a:pt x="6667499" y="6077"/>
                  </a:lnTo>
                  <a:lnTo>
                    <a:pt x="6667499" y="3447"/>
                  </a:lnTo>
                  <a:lnTo>
                    <a:pt x="6667964" y="2324"/>
                  </a:lnTo>
                  <a:lnTo>
                    <a:pt x="6669824" y="464"/>
                  </a:lnTo>
                  <a:lnTo>
                    <a:pt x="6670946" y="0"/>
                  </a:lnTo>
                  <a:lnTo>
                    <a:pt x="6673576" y="0"/>
                  </a:lnTo>
                  <a:lnTo>
                    <a:pt x="6674699" y="464"/>
                  </a:lnTo>
                  <a:lnTo>
                    <a:pt x="6676559" y="2324"/>
                  </a:lnTo>
                  <a:lnTo>
                    <a:pt x="6677024" y="3447"/>
                  </a:lnTo>
                  <a:lnTo>
                    <a:pt x="6677024" y="6077"/>
                  </a:lnTo>
                  <a:lnTo>
                    <a:pt x="6676559" y="7200"/>
                  </a:lnTo>
                  <a:lnTo>
                    <a:pt x="6674699" y="9060"/>
                  </a:lnTo>
                  <a:lnTo>
                    <a:pt x="6673576" y="9524"/>
                  </a:lnTo>
                  <a:close/>
                </a:path>
                <a:path w="10582275" h="9525">
                  <a:moveTo>
                    <a:pt x="6721201" y="9524"/>
                  </a:moveTo>
                  <a:lnTo>
                    <a:pt x="6718571" y="9524"/>
                  </a:lnTo>
                  <a:lnTo>
                    <a:pt x="6717449" y="9060"/>
                  </a:lnTo>
                  <a:lnTo>
                    <a:pt x="6715589" y="7200"/>
                  </a:lnTo>
                  <a:lnTo>
                    <a:pt x="6715124" y="6077"/>
                  </a:lnTo>
                  <a:lnTo>
                    <a:pt x="6715124" y="3447"/>
                  </a:lnTo>
                  <a:lnTo>
                    <a:pt x="6715589" y="2324"/>
                  </a:lnTo>
                  <a:lnTo>
                    <a:pt x="6717449" y="464"/>
                  </a:lnTo>
                  <a:lnTo>
                    <a:pt x="6718571" y="0"/>
                  </a:lnTo>
                  <a:lnTo>
                    <a:pt x="6721201" y="0"/>
                  </a:lnTo>
                  <a:lnTo>
                    <a:pt x="6722324" y="464"/>
                  </a:lnTo>
                  <a:lnTo>
                    <a:pt x="6724184" y="2324"/>
                  </a:lnTo>
                  <a:lnTo>
                    <a:pt x="6724649" y="3447"/>
                  </a:lnTo>
                  <a:lnTo>
                    <a:pt x="6724649" y="6077"/>
                  </a:lnTo>
                  <a:lnTo>
                    <a:pt x="6724184" y="7200"/>
                  </a:lnTo>
                  <a:lnTo>
                    <a:pt x="6722324" y="9060"/>
                  </a:lnTo>
                  <a:lnTo>
                    <a:pt x="6721201" y="9524"/>
                  </a:lnTo>
                  <a:close/>
                </a:path>
                <a:path w="10582275" h="9525">
                  <a:moveTo>
                    <a:pt x="6768827" y="9524"/>
                  </a:moveTo>
                  <a:lnTo>
                    <a:pt x="6766196" y="9524"/>
                  </a:lnTo>
                  <a:lnTo>
                    <a:pt x="6765074" y="9060"/>
                  </a:lnTo>
                  <a:lnTo>
                    <a:pt x="6763214" y="7200"/>
                  </a:lnTo>
                  <a:lnTo>
                    <a:pt x="6762749" y="6077"/>
                  </a:lnTo>
                  <a:lnTo>
                    <a:pt x="6762749" y="3447"/>
                  </a:lnTo>
                  <a:lnTo>
                    <a:pt x="6763214" y="2324"/>
                  </a:lnTo>
                  <a:lnTo>
                    <a:pt x="6765074" y="464"/>
                  </a:lnTo>
                  <a:lnTo>
                    <a:pt x="6766196" y="0"/>
                  </a:lnTo>
                  <a:lnTo>
                    <a:pt x="6768827" y="0"/>
                  </a:lnTo>
                  <a:lnTo>
                    <a:pt x="6769949" y="464"/>
                  </a:lnTo>
                  <a:lnTo>
                    <a:pt x="6771809" y="2324"/>
                  </a:lnTo>
                  <a:lnTo>
                    <a:pt x="6772274" y="3447"/>
                  </a:lnTo>
                  <a:lnTo>
                    <a:pt x="6772274" y="6077"/>
                  </a:lnTo>
                  <a:lnTo>
                    <a:pt x="6771809" y="7200"/>
                  </a:lnTo>
                  <a:lnTo>
                    <a:pt x="6769949" y="9060"/>
                  </a:lnTo>
                  <a:lnTo>
                    <a:pt x="6768827" y="9524"/>
                  </a:lnTo>
                  <a:close/>
                </a:path>
                <a:path w="10582275" h="9525">
                  <a:moveTo>
                    <a:pt x="6816452" y="9524"/>
                  </a:moveTo>
                  <a:lnTo>
                    <a:pt x="6813821" y="9524"/>
                  </a:lnTo>
                  <a:lnTo>
                    <a:pt x="6812699" y="9060"/>
                  </a:lnTo>
                  <a:lnTo>
                    <a:pt x="6810839" y="7200"/>
                  </a:lnTo>
                  <a:lnTo>
                    <a:pt x="6810374" y="6077"/>
                  </a:lnTo>
                  <a:lnTo>
                    <a:pt x="6810374" y="3447"/>
                  </a:lnTo>
                  <a:lnTo>
                    <a:pt x="6810839" y="2324"/>
                  </a:lnTo>
                  <a:lnTo>
                    <a:pt x="6812699" y="464"/>
                  </a:lnTo>
                  <a:lnTo>
                    <a:pt x="6813821" y="0"/>
                  </a:lnTo>
                  <a:lnTo>
                    <a:pt x="6816452" y="0"/>
                  </a:lnTo>
                  <a:lnTo>
                    <a:pt x="6817574" y="464"/>
                  </a:lnTo>
                  <a:lnTo>
                    <a:pt x="6819434" y="2324"/>
                  </a:lnTo>
                  <a:lnTo>
                    <a:pt x="6819899" y="3447"/>
                  </a:lnTo>
                  <a:lnTo>
                    <a:pt x="6819899" y="6077"/>
                  </a:lnTo>
                  <a:lnTo>
                    <a:pt x="6819434" y="7200"/>
                  </a:lnTo>
                  <a:lnTo>
                    <a:pt x="6817574" y="9060"/>
                  </a:lnTo>
                  <a:lnTo>
                    <a:pt x="6816452" y="9524"/>
                  </a:lnTo>
                  <a:close/>
                </a:path>
                <a:path w="10582275" h="9525">
                  <a:moveTo>
                    <a:pt x="6864077" y="9524"/>
                  </a:moveTo>
                  <a:lnTo>
                    <a:pt x="6861446" y="9524"/>
                  </a:lnTo>
                  <a:lnTo>
                    <a:pt x="6860324" y="9060"/>
                  </a:lnTo>
                  <a:lnTo>
                    <a:pt x="6858464" y="7200"/>
                  </a:lnTo>
                  <a:lnTo>
                    <a:pt x="6857999" y="6077"/>
                  </a:lnTo>
                  <a:lnTo>
                    <a:pt x="6857999" y="3447"/>
                  </a:lnTo>
                  <a:lnTo>
                    <a:pt x="6858464" y="2324"/>
                  </a:lnTo>
                  <a:lnTo>
                    <a:pt x="6860324" y="464"/>
                  </a:lnTo>
                  <a:lnTo>
                    <a:pt x="6861446" y="0"/>
                  </a:lnTo>
                  <a:lnTo>
                    <a:pt x="6864077" y="0"/>
                  </a:lnTo>
                  <a:lnTo>
                    <a:pt x="6865199" y="464"/>
                  </a:lnTo>
                  <a:lnTo>
                    <a:pt x="6867059" y="2324"/>
                  </a:lnTo>
                  <a:lnTo>
                    <a:pt x="6867524" y="3447"/>
                  </a:lnTo>
                  <a:lnTo>
                    <a:pt x="6867524" y="6077"/>
                  </a:lnTo>
                  <a:lnTo>
                    <a:pt x="6867059" y="7200"/>
                  </a:lnTo>
                  <a:lnTo>
                    <a:pt x="6865199" y="9060"/>
                  </a:lnTo>
                  <a:lnTo>
                    <a:pt x="6864077" y="9524"/>
                  </a:lnTo>
                  <a:close/>
                </a:path>
                <a:path w="10582275" h="9525">
                  <a:moveTo>
                    <a:pt x="6911702" y="9524"/>
                  </a:moveTo>
                  <a:lnTo>
                    <a:pt x="6909071" y="9524"/>
                  </a:lnTo>
                  <a:lnTo>
                    <a:pt x="6907949" y="9060"/>
                  </a:lnTo>
                  <a:lnTo>
                    <a:pt x="6906089" y="7200"/>
                  </a:lnTo>
                  <a:lnTo>
                    <a:pt x="6905624" y="6077"/>
                  </a:lnTo>
                  <a:lnTo>
                    <a:pt x="6905624" y="3447"/>
                  </a:lnTo>
                  <a:lnTo>
                    <a:pt x="6906089" y="2324"/>
                  </a:lnTo>
                  <a:lnTo>
                    <a:pt x="6907949" y="464"/>
                  </a:lnTo>
                  <a:lnTo>
                    <a:pt x="6909071" y="0"/>
                  </a:lnTo>
                  <a:lnTo>
                    <a:pt x="6911702" y="0"/>
                  </a:lnTo>
                  <a:lnTo>
                    <a:pt x="6912824" y="464"/>
                  </a:lnTo>
                  <a:lnTo>
                    <a:pt x="6914684" y="2324"/>
                  </a:lnTo>
                  <a:lnTo>
                    <a:pt x="6915149" y="3447"/>
                  </a:lnTo>
                  <a:lnTo>
                    <a:pt x="6915149" y="6077"/>
                  </a:lnTo>
                  <a:lnTo>
                    <a:pt x="6914684" y="7200"/>
                  </a:lnTo>
                  <a:lnTo>
                    <a:pt x="6912824" y="9060"/>
                  </a:lnTo>
                  <a:lnTo>
                    <a:pt x="6911702" y="9524"/>
                  </a:lnTo>
                  <a:close/>
                </a:path>
                <a:path w="10582275" h="9525">
                  <a:moveTo>
                    <a:pt x="6959327" y="9524"/>
                  </a:moveTo>
                  <a:lnTo>
                    <a:pt x="6956697" y="9524"/>
                  </a:lnTo>
                  <a:lnTo>
                    <a:pt x="6955574" y="9060"/>
                  </a:lnTo>
                  <a:lnTo>
                    <a:pt x="6953714" y="7200"/>
                  </a:lnTo>
                  <a:lnTo>
                    <a:pt x="6953249" y="6077"/>
                  </a:lnTo>
                  <a:lnTo>
                    <a:pt x="6953249" y="3447"/>
                  </a:lnTo>
                  <a:lnTo>
                    <a:pt x="6953714" y="2324"/>
                  </a:lnTo>
                  <a:lnTo>
                    <a:pt x="6955574" y="464"/>
                  </a:lnTo>
                  <a:lnTo>
                    <a:pt x="6956697" y="0"/>
                  </a:lnTo>
                  <a:lnTo>
                    <a:pt x="6959327" y="0"/>
                  </a:lnTo>
                  <a:lnTo>
                    <a:pt x="6960449" y="464"/>
                  </a:lnTo>
                  <a:lnTo>
                    <a:pt x="6962309" y="2324"/>
                  </a:lnTo>
                  <a:lnTo>
                    <a:pt x="6962774" y="3447"/>
                  </a:lnTo>
                  <a:lnTo>
                    <a:pt x="6962774" y="6077"/>
                  </a:lnTo>
                  <a:lnTo>
                    <a:pt x="6962309" y="7200"/>
                  </a:lnTo>
                  <a:lnTo>
                    <a:pt x="6960449" y="9060"/>
                  </a:lnTo>
                  <a:lnTo>
                    <a:pt x="6959327" y="9524"/>
                  </a:lnTo>
                  <a:close/>
                </a:path>
                <a:path w="10582275" h="9525">
                  <a:moveTo>
                    <a:pt x="7006951" y="9524"/>
                  </a:moveTo>
                  <a:lnTo>
                    <a:pt x="7004321" y="9524"/>
                  </a:lnTo>
                  <a:lnTo>
                    <a:pt x="7003198" y="9060"/>
                  </a:lnTo>
                  <a:lnTo>
                    <a:pt x="7001339" y="7200"/>
                  </a:lnTo>
                  <a:lnTo>
                    <a:pt x="7000874" y="6077"/>
                  </a:lnTo>
                  <a:lnTo>
                    <a:pt x="7000874" y="3447"/>
                  </a:lnTo>
                  <a:lnTo>
                    <a:pt x="7001339" y="2324"/>
                  </a:lnTo>
                  <a:lnTo>
                    <a:pt x="7003198" y="464"/>
                  </a:lnTo>
                  <a:lnTo>
                    <a:pt x="7004321" y="0"/>
                  </a:lnTo>
                  <a:lnTo>
                    <a:pt x="7006951" y="0"/>
                  </a:lnTo>
                  <a:lnTo>
                    <a:pt x="7008074" y="464"/>
                  </a:lnTo>
                  <a:lnTo>
                    <a:pt x="7009934" y="2324"/>
                  </a:lnTo>
                  <a:lnTo>
                    <a:pt x="7010399" y="3447"/>
                  </a:lnTo>
                  <a:lnTo>
                    <a:pt x="7010399" y="6077"/>
                  </a:lnTo>
                  <a:lnTo>
                    <a:pt x="7009934" y="7200"/>
                  </a:lnTo>
                  <a:lnTo>
                    <a:pt x="7008074" y="9060"/>
                  </a:lnTo>
                  <a:lnTo>
                    <a:pt x="7006951" y="9524"/>
                  </a:lnTo>
                  <a:close/>
                </a:path>
                <a:path w="10582275" h="9525">
                  <a:moveTo>
                    <a:pt x="7054576" y="9524"/>
                  </a:moveTo>
                  <a:lnTo>
                    <a:pt x="7051947" y="9524"/>
                  </a:lnTo>
                  <a:lnTo>
                    <a:pt x="7050824" y="9060"/>
                  </a:lnTo>
                  <a:lnTo>
                    <a:pt x="7048964" y="7200"/>
                  </a:lnTo>
                  <a:lnTo>
                    <a:pt x="7048499" y="6077"/>
                  </a:lnTo>
                  <a:lnTo>
                    <a:pt x="7048499" y="3447"/>
                  </a:lnTo>
                  <a:lnTo>
                    <a:pt x="7048964" y="2324"/>
                  </a:lnTo>
                  <a:lnTo>
                    <a:pt x="7050824" y="464"/>
                  </a:lnTo>
                  <a:lnTo>
                    <a:pt x="7051947" y="0"/>
                  </a:lnTo>
                  <a:lnTo>
                    <a:pt x="7054576" y="0"/>
                  </a:lnTo>
                  <a:lnTo>
                    <a:pt x="7055699" y="464"/>
                  </a:lnTo>
                  <a:lnTo>
                    <a:pt x="7057559" y="2324"/>
                  </a:lnTo>
                  <a:lnTo>
                    <a:pt x="7058024" y="3447"/>
                  </a:lnTo>
                  <a:lnTo>
                    <a:pt x="7058024" y="6077"/>
                  </a:lnTo>
                  <a:lnTo>
                    <a:pt x="7057559" y="7200"/>
                  </a:lnTo>
                  <a:lnTo>
                    <a:pt x="7055699" y="9060"/>
                  </a:lnTo>
                  <a:lnTo>
                    <a:pt x="7054576" y="9524"/>
                  </a:lnTo>
                  <a:close/>
                </a:path>
                <a:path w="10582275" h="9525">
                  <a:moveTo>
                    <a:pt x="7102201" y="9524"/>
                  </a:moveTo>
                  <a:lnTo>
                    <a:pt x="7099571" y="9524"/>
                  </a:lnTo>
                  <a:lnTo>
                    <a:pt x="7098448" y="9060"/>
                  </a:lnTo>
                  <a:lnTo>
                    <a:pt x="7096588" y="7200"/>
                  </a:lnTo>
                  <a:lnTo>
                    <a:pt x="7096124" y="6077"/>
                  </a:lnTo>
                  <a:lnTo>
                    <a:pt x="7096124" y="3447"/>
                  </a:lnTo>
                  <a:lnTo>
                    <a:pt x="7096588" y="2324"/>
                  </a:lnTo>
                  <a:lnTo>
                    <a:pt x="7098448" y="464"/>
                  </a:lnTo>
                  <a:lnTo>
                    <a:pt x="7099571" y="0"/>
                  </a:lnTo>
                  <a:lnTo>
                    <a:pt x="7102201" y="0"/>
                  </a:lnTo>
                  <a:lnTo>
                    <a:pt x="7103324" y="464"/>
                  </a:lnTo>
                  <a:lnTo>
                    <a:pt x="7105184" y="2324"/>
                  </a:lnTo>
                  <a:lnTo>
                    <a:pt x="7105649" y="3447"/>
                  </a:lnTo>
                  <a:lnTo>
                    <a:pt x="7105649" y="6077"/>
                  </a:lnTo>
                  <a:lnTo>
                    <a:pt x="7105184" y="7200"/>
                  </a:lnTo>
                  <a:lnTo>
                    <a:pt x="7103324" y="9060"/>
                  </a:lnTo>
                  <a:lnTo>
                    <a:pt x="7102201" y="9524"/>
                  </a:lnTo>
                  <a:close/>
                </a:path>
                <a:path w="10582275" h="9525">
                  <a:moveTo>
                    <a:pt x="7149826" y="9524"/>
                  </a:moveTo>
                  <a:lnTo>
                    <a:pt x="7147196" y="9524"/>
                  </a:lnTo>
                  <a:lnTo>
                    <a:pt x="7146074" y="9060"/>
                  </a:lnTo>
                  <a:lnTo>
                    <a:pt x="7144214" y="7200"/>
                  </a:lnTo>
                  <a:lnTo>
                    <a:pt x="7143749" y="6077"/>
                  </a:lnTo>
                  <a:lnTo>
                    <a:pt x="7143749" y="3447"/>
                  </a:lnTo>
                  <a:lnTo>
                    <a:pt x="7144214" y="2324"/>
                  </a:lnTo>
                  <a:lnTo>
                    <a:pt x="7146074" y="464"/>
                  </a:lnTo>
                  <a:lnTo>
                    <a:pt x="7147196" y="0"/>
                  </a:lnTo>
                  <a:lnTo>
                    <a:pt x="7149826" y="0"/>
                  </a:lnTo>
                  <a:lnTo>
                    <a:pt x="7150949" y="464"/>
                  </a:lnTo>
                  <a:lnTo>
                    <a:pt x="7152809" y="2324"/>
                  </a:lnTo>
                  <a:lnTo>
                    <a:pt x="7153274" y="3447"/>
                  </a:lnTo>
                  <a:lnTo>
                    <a:pt x="7153274" y="6077"/>
                  </a:lnTo>
                  <a:lnTo>
                    <a:pt x="7152809" y="7200"/>
                  </a:lnTo>
                  <a:lnTo>
                    <a:pt x="7150949" y="9060"/>
                  </a:lnTo>
                  <a:lnTo>
                    <a:pt x="7149826" y="9524"/>
                  </a:lnTo>
                  <a:close/>
                </a:path>
                <a:path w="10582275" h="9525">
                  <a:moveTo>
                    <a:pt x="7197452" y="9524"/>
                  </a:moveTo>
                  <a:lnTo>
                    <a:pt x="7194821" y="9524"/>
                  </a:lnTo>
                  <a:lnTo>
                    <a:pt x="7193699" y="9060"/>
                  </a:lnTo>
                  <a:lnTo>
                    <a:pt x="7191839" y="7200"/>
                  </a:lnTo>
                  <a:lnTo>
                    <a:pt x="7191374" y="6077"/>
                  </a:lnTo>
                  <a:lnTo>
                    <a:pt x="7191374" y="3447"/>
                  </a:lnTo>
                  <a:lnTo>
                    <a:pt x="7191839" y="2324"/>
                  </a:lnTo>
                  <a:lnTo>
                    <a:pt x="7193699" y="464"/>
                  </a:lnTo>
                  <a:lnTo>
                    <a:pt x="7194821" y="0"/>
                  </a:lnTo>
                  <a:lnTo>
                    <a:pt x="7197452" y="0"/>
                  </a:lnTo>
                  <a:lnTo>
                    <a:pt x="7198574" y="464"/>
                  </a:lnTo>
                  <a:lnTo>
                    <a:pt x="7200434" y="2324"/>
                  </a:lnTo>
                  <a:lnTo>
                    <a:pt x="7200899" y="3447"/>
                  </a:lnTo>
                  <a:lnTo>
                    <a:pt x="7200899" y="6077"/>
                  </a:lnTo>
                  <a:lnTo>
                    <a:pt x="7200434" y="7200"/>
                  </a:lnTo>
                  <a:lnTo>
                    <a:pt x="7198574" y="9060"/>
                  </a:lnTo>
                  <a:lnTo>
                    <a:pt x="7197452" y="9524"/>
                  </a:lnTo>
                  <a:close/>
                </a:path>
                <a:path w="10582275" h="9525">
                  <a:moveTo>
                    <a:pt x="7245076" y="9524"/>
                  </a:moveTo>
                  <a:lnTo>
                    <a:pt x="7242446" y="9524"/>
                  </a:lnTo>
                  <a:lnTo>
                    <a:pt x="7241324" y="9060"/>
                  </a:lnTo>
                  <a:lnTo>
                    <a:pt x="7239464" y="7200"/>
                  </a:lnTo>
                  <a:lnTo>
                    <a:pt x="7238999" y="6077"/>
                  </a:lnTo>
                  <a:lnTo>
                    <a:pt x="7238999" y="3447"/>
                  </a:lnTo>
                  <a:lnTo>
                    <a:pt x="7239464" y="2324"/>
                  </a:lnTo>
                  <a:lnTo>
                    <a:pt x="7241324" y="464"/>
                  </a:lnTo>
                  <a:lnTo>
                    <a:pt x="7242446" y="0"/>
                  </a:lnTo>
                  <a:lnTo>
                    <a:pt x="7245076" y="0"/>
                  </a:lnTo>
                  <a:lnTo>
                    <a:pt x="7246199" y="464"/>
                  </a:lnTo>
                  <a:lnTo>
                    <a:pt x="7248059" y="2324"/>
                  </a:lnTo>
                  <a:lnTo>
                    <a:pt x="7248524" y="3447"/>
                  </a:lnTo>
                  <a:lnTo>
                    <a:pt x="7248524" y="6077"/>
                  </a:lnTo>
                  <a:lnTo>
                    <a:pt x="7248059" y="7200"/>
                  </a:lnTo>
                  <a:lnTo>
                    <a:pt x="7246199" y="9060"/>
                  </a:lnTo>
                  <a:lnTo>
                    <a:pt x="7245076" y="9524"/>
                  </a:lnTo>
                  <a:close/>
                </a:path>
                <a:path w="10582275" h="9525">
                  <a:moveTo>
                    <a:pt x="7292702" y="9524"/>
                  </a:moveTo>
                  <a:lnTo>
                    <a:pt x="7290071" y="9524"/>
                  </a:lnTo>
                  <a:lnTo>
                    <a:pt x="7288949" y="9060"/>
                  </a:lnTo>
                  <a:lnTo>
                    <a:pt x="7287089" y="7200"/>
                  </a:lnTo>
                  <a:lnTo>
                    <a:pt x="7286624" y="6077"/>
                  </a:lnTo>
                  <a:lnTo>
                    <a:pt x="7286624" y="3447"/>
                  </a:lnTo>
                  <a:lnTo>
                    <a:pt x="7287089" y="2324"/>
                  </a:lnTo>
                  <a:lnTo>
                    <a:pt x="7288949" y="464"/>
                  </a:lnTo>
                  <a:lnTo>
                    <a:pt x="7290071" y="0"/>
                  </a:lnTo>
                  <a:lnTo>
                    <a:pt x="7292702" y="0"/>
                  </a:lnTo>
                  <a:lnTo>
                    <a:pt x="7293824" y="464"/>
                  </a:lnTo>
                  <a:lnTo>
                    <a:pt x="7295684" y="2324"/>
                  </a:lnTo>
                  <a:lnTo>
                    <a:pt x="7296149" y="3447"/>
                  </a:lnTo>
                  <a:lnTo>
                    <a:pt x="7296149" y="6077"/>
                  </a:lnTo>
                  <a:lnTo>
                    <a:pt x="7295684" y="7200"/>
                  </a:lnTo>
                  <a:lnTo>
                    <a:pt x="7293824" y="9060"/>
                  </a:lnTo>
                  <a:lnTo>
                    <a:pt x="7292702" y="9524"/>
                  </a:lnTo>
                  <a:close/>
                </a:path>
                <a:path w="10582275" h="9525">
                  <a:moveTo>
                    <a:pt x="7340326" y="9524"/>
                  </a:moveTo>
                  <a:lnTo>
                    <a:pt x="7337696" y="9524"/>
                  </a:lnTo>
                  <a:lnTo>
                    <a:pt x="7336573" y="9060"/>
                  </a:lnTo>
                  <a:lnTo>
                    <a:pt x="7334714" y="7200"/>
                  </a:lnTo>
                  <a:lnTo>
                    <a:pt x="7334249" y="6077"/>
                  </a:lnTo>
                  <a:lnTo>
                    <a:pt x="7334249" y="3447"/>
                  </a:lnTo>
                  <a:lnTo>
                    <a:pt x="7334714" y="2324"/>
                  </a:lnTo>
                  <a:lnTo>
                    <a:pt x="7336573" y="464"/>
                  </a:lnTo>
                  <a:lnTo>
                    <a:pt x="7337696" y="0"/>
                  </a:lnTo>
                  <a:lnTo>
                    <a:pt x="7340326" y="0"/>
                  </a:lnTo>
                  <a:lnTo>
                    <a:pt x="7341449" y="464"/>
                  </a:lnTo>
                  <a:lnTo>
                    <a:pt x="7343308" y="2324"/>
                  </a:lnTo>
                  <a:lnTo>
                    <a:pt x="7343774" y="3447"/>
                  </a:lnTo>
                  <a:lnTo>
                    <a:pt x="7343774" y="6077"/>
                  </a:lnTo>
                  <a:lnTo>
                    <a:pt x="7343308" y="7200"/>
                  </a:lnTo>
                  <a:lnTo>
                    <a:pt x="7341449" y="9060"/>
                  </a:lnTo>
                  <a:lnTo>
                    <a:pt x="7340326" y="9524"/>
                  </a:lnTo>
                  <a:close/>
                </a:path>
                <a:path w="10582275" h="9525">
                  <a:moveTo>
                    <a:pt x="7387952" y="9524"/>
                  </a:moveTo>
                  <a:lnTo>
                    <a:pt x="7385321" y="9524"/>
                  </a:lnTo>
                  <a:lnTo>
                    <a:pt x="7384198" y="9060"/>
                  </a:lnTo>
                  <a:lnTo>
                    <a:pt x="7382339" y="7200"/>
                  </a:lnTo>
                  <a:lnTo>
                    <a:pt x="7381874" y="6077"/>
                  </a:lnTo>
                  <a:lnTo>
                    <a:pt x="7381874" y="3447"/>
                  </a:lnTo>
                  <a:lnTo>
                    <a:pt x="7382339" y="2324"/>
                  </a:lnTo>
                  <a:lnTo>
                    <a:pt x="7384198" y="464"/>
                  </a:lnTo>
                  <a:lnTo>
                    <a:pt x="7385321" y="0"/>
                  </a:lnTo>
                  <a:lnTo>
                    <a:pt x="7387952" y="0"/>
                  </a:lnTo>
                  <a:lnTo>
                    <a:pt x="7389074" y="464"/>
                  </a:lnTo>
                  <a:lnTo>
                    <a:pt x="7390934" y="2324"/>
                  </a:lnTo>
                  <a:lnTo>
                    <a:pt x="7391399" y="3447"/>
                  </a:lnTo>
                  <a:lnTo>
                    <a:pt x="7391399" y="6077"/>
                  </a:lnTo>
                  <a:lnTo>
                    <a:pt x="7390934" y="7200"/>
                  </a:lnTo>
                  <a:lnTo>
                    <a:pt x="7389074" y="9060"/>
                  </a:lnTo>
                  <a:lnTo>
                    <a:pt x="7387952" y="9524"/>
                  </a:lnTo>
                  <a:close/>
                </a:path>
                <a:path w="10582275" h="9525">
                  <a:moveTo>
                    <a:pt x="7435577" y="9524"/>
                  </a:moveTo>
                  <a:lnTo>
                    <a:pt x="7432946" y="9524"/>
                  </a:lnTo>
                  <a:lnTo>
                    <a:pt x="7431823" y="9060"/>
                  </a:lnTo>
                  <a:lnTo>
                    <a:pt x="7429964" y="7200"/>
                  </a:lnTo>
                  <a:lnTo>
                    <a:pt x="7429499" y="6077"/>
                  </a:lnTo>
                  <a:lnTo>
                    <a:pt x="7429499" y="3447"/>
                  </a:lnTo>
                  <a:lnTo>
                    <a:pt x="7429964" y="2324"/>
                  </a:lnTo>
                  <a:lnTo>
                    <a:pt x="7431823" y="464"/>
                  </a:lnTo>
                  <a:lnTo>
                    <a:pt x="7432946" y="0"/>
                  </a:lnTo>
                  <a:lnTo>
                    <a:pt x="7435577" y="0"/>
                  </a:lnTo>
                  <a:lnTo>
                    <a:pt x="7436699" y="464"/>
                  </a:lnTo>
                  <a:lnTo>
                    <a:pt x="7438559" y="2324"/>
                  </a:lnTo>
                  <a:lnTo>
                    <a:pt x="7439024" y="3447"/>
                  </a:lnTo>
                  <a:lnTo>
                    <a:pt x="7439024" y="6077"/>
                  </a:lnTo>
                  <a:lnTo>
                    <a:pt x="7438559" y="7200"/>
                  </a:lnTo>
                  <a:lnTo>
                    <a:pt x="7436699" y="9060"/>
                  </a:lnTo>
                  <a:lnTo>
                    <a:pt x="7435577" y="9524"/>
                  </a:lnTo>
                  <a:close/>
                </a:path>
                <a:path w="10582275" h="9525">
                  <a:moveTo>
                    <a:pt x="7483201" y="9524"/>
                  </a:moveTo>
                  <a:lnTo>
                    <a:pt x="7480572" y="9524"/>
                  </a:lnTo>
                  <a:lnTo>
                    <a:pt x="7479449" y="9060"/>
                  </a:lnTo>
                  <a:lnTo>
                    <a:pt x="7477589" y="7200"/>
                  </a:lnTo>
                  <a:lnTo>
                    <a:pt x="7477124" y="6077"/>
                  </a:lnTo>
                  <a:lnTo>
                    <a:pt x="7477124" y="3447"/>
                  </a:lnTo>
                  <a:lnTo>
                    <a:pt x="7477589" y="2324"/>
                  </a:lnTo>
                  <a:lnTo>
                    <a:pt x="7479449" y="464"/>
                  </a:lnTo>
                  <a:lnTo>
                    <a:pt x="7480572" y="0"/>
                  </a:lnTo>
                  <a:lnTo>
                    <a:pt x="7483201" y="0"/>
                  </a:lnTo>
                  <a:lnTo>
                    <a:pt x="7484324" y="464"/>
                  </a:lnTo>
                  <a:lnTo>
                    <a:pt x="7486184" y="2324"/>
                  </a:lnTo>
                  <a:lnTo>
                    <a:pt x="7486649" y="3447"/>
                  </a:lnTo>
                  <a:lnTo>
                    <a:pt x="7486649" y="6077"/>
                  </a:lnTo>
                  <a:lnTo>
                    <a:pt x="7486184" y="7200"/>
                  </a:lnTo>
                  <a:lnTo>
                    <a:pt x="7484324" y="9060"/>
                  </a:lnTo>
                  <a:lnTo>
                    <a:pt x="7483201" y="9524"/>
                  </a:lnTo>
                  <a:close/>
                </a:path>
                <a:path w="10582275" h="9525">
                  <a:moveTo>
                    <a:pt x="7530826" y="9524"/>
                  </a:moveTo>
                  <a:lnTo>
                    <a:pt x="7528196" y="9524"/>
                  </a:lnTo>
                  <a:lnTo>
                    <a:pt x="7527073" y="9060"/>
                  </a:lnTo>
                  <a:lnTo>
                    <a:pt x="7525214" y="7200"/>
                  </a:lnTo>
                  <a:lnTo>
                    <a:pt x="7524749" y="6077"/>
                  </a:lnTo>
                  <a:lnTo>
                    <a:pt x="7524749" y="3447"/>
                  </a:lnTo>
                  <a:lnTo>
                    <a:pt x="7525214" y="2324"/>
                  </a:lnTo>
                  <a:lnTo>
                    <a:pt x="7527073" y="464"/>
                  </a:lnTo>
                  <a:lnTo>
                    <a:pt x="7528196" y="0"/>
                  </a:lnTo>
                  <a:lnTo>
                    <a:pt x="7530826" y="0"/>
                  </a:lnTo>
                  <a:lnTo>
                    <a:pt x="7531949" y="464"/>
                  </a:lnTo>
                  <a:lnTo>
                    <a:pt x="7533809" y="2324"/>
                  </a:lnTo>
                  <a:lnTo>
                    <a:pt x="7534274" y="3447"/>
                  </a:lnTo>
                  <a:lnTo>
                    <a:pt x="7534274" y="6077"/>
                  </a:lnTo>
                  <a:lnTo>
                    <a:pt x="7533809" y="7200"/>
                  </a:lnTo>
                  <a:lnTo>
                    <a:pt x="7531949" y="9060"/>
                  </a:lnTo>
                  <a:lnTo>
                    <a:pt x="7530826" y="9524"/>
                  </a:lnTo>
                  <a:close/>
                </a:path>
                <a:path w="10582275" h="9525">
                  <a:moveTo>
                    <a:pt x="7578451" y="9524"/>
                  </a:moveTo>
                  <a:lnTo>
                    <a:pt x="7575821" y="9524"/>
                  </a:lnTo>
                  <a:lnTo>
                    <a:pt x="7574698" y="9060"/>
                  </a:lnTo>
                  <a:lnTo>
                    <a:pt x="7572839" y="7200"/>
                  </a:lnTo>
                  <a:lnTo>
                    <a:pt x="7572374" y="6077"/>
                  </a:lnTo>
                  <a:lnTo>
                    <a:pt x="7572374" y="3447"/>
                  </a:lnTo>
                  <a:lnTo>
                    <a:pt x="7572839" y="2324"/>
                  </a:lnTo>
                  <a:lnTo>
                    <a:pt x="7574698" y="464"/>
                  </a:lnTo>
                  <a:lnTo>
                    <a:pt x="7575821" y="0"/>
                  </a:lnTo>
                  <a:lnTo>
                    <a:pt x="7578451" y="0"/>
                  </a:lnTo>
                  <a:lnTo>
                    <a:pt x="7579574" y="464"/>
                  </a:lnTo>
                  <a:lnTo>
                    <a:pt x="7581434" y="2324"/>
                  </a:lnTo>
                  <a:lnTo>
                    <a:pt x="7581899" y="3447"/>
                  </a:lnTo>
                  <a:lnTo>
                    <a:pt x="7581899" y="6077"/>
                  </a:lnTo>
                  <a:lnTo>
                    <a:pt x="7581434" y="7200"/>
                  </a:lnTo>
                  <a:lnTo>
                    <a:pt x="7579574" y="9060"/>
                  </a:lnTo>
                  <a:lnTo>
                    <a:pt x="7578451" y="9524"/>
                  </a:lnTo>
                  <a:close/>
                </a:path>
                <a:path w="10582275" h="9525">
                  <a:moveTo>
                    <a:pt x="7626076" y="9524"/>
                  </a:moveTo>
                  <a:lnTo>
                    <a:pt x="7623446" y="9524"/>
                  </a:lnTo>
                  <a:lnTo>
                    <a:pt x="7622323" y="9060"/>
                  </a:lnTo>
                  <a:lnTo>
                    <a:pt x="7620463" y="7200"/>
                  </a:lnTo>
                  <a:lnTo>
                    <a:pt x="7619999" y="6077"/>
                  </a:lnTo>
                  <a:lnTo>
                    <a:pt x="7619999" y="3447"/>
                  </a:lnTo>
                  <a:lnTo>
                    <a:pt x="7620463" y="2324"/>
                  </a:lnTo>
                  <a:lnTo>
                    <a:pt x="7622323" y="464"/>
                  </a:lnTo>
                  <a:lnTo>
                    <a:pt x="7623446" y="0"/>
                  </a:lnTo>
                  <a:lnTo>
                    <a:pt x="7626076" y="0"/>
                  </a:lnTo>
                  <a:lnTo>
                    <a:pt x="7627199" y="464"/>
                  </a:lnTo>
                  <a:lnTo>
                    <a:pt x="7629059" y="2324"/>
                  </a:lnTo>
                  <a:lnTo>
                    <a:pt x="7629524" y="3447"/>
                  </a:lnTo>
                  <a:lnTo>
                    <a:pt x="7629524" y="6077"/>
                  </a:lnTo>
                  <a:lnTo>
                    <a:pt x="7629059" y="7200"/>
                  </a:lnTo>
                  <a:lnTo>
                    <a:pt x="7627199" y="9060"/>
                  </a:lnTo>
                  <a:lnTo>
                    <a:pt x="7626076" y="9524"/>
                  </a:lnTo>
                  <a:close/>
                </a:path>
                <a:path w="10582275" h="9525">
                  <a:moveTo>
                    <a:pt x="7673701" y="9524"/>
                  </a:moveTo>
                  <a:lnTo>
                    <a:pt x="7671071" y="9524"/>
                  </a:lnTo>
                  <a:lnTo>
                    <a:pt x="7669948" y="9060"/>
                  </a:lnTo>
                  <a:lnTo>
                    <a:pt x="7668089" y="7200"/>
                  </a:lnTo>
                  <a:lnTo>
                    <a:pt x="7667624" y="6077"/>
                  </a:lnTo>
                  <a:lnTo>
                    <a:pt x="7667624" y="3447"/>
                  </a:lnTo>
                  <a:lnTo>
                    <a:pt x="7668089" y="2324"/>
                  </a:lnTo>
                  <a:lnTo>
                    <a:pt x="7669948" y="464"/>
                  </a:lnTo>
                  <a:lnTo>
                    <a:pt x="7671071" y="0"/>
                  </a:lnTo>
                  <a:lnTo>
                    <a:pt x="7673701" y="0"/>
                  </a:lnTo>
                  <a:lnTo>
                    <a:pt x="7674824" y="464"/>
                  </a:lnTo>
                  <a:lnTo>
                    <a:pt x="7676684" y="2324"/>
                  </a:lnTo>
                  <a:lnTo>
                    <a:pt x="7677149" y="3447"/>
                  </a:lnTo>
                  <a:lnTo>
                    <a:pt x="7677149" y="6077"/>
                  </a:lnTo>
                  <a:lnTo>
                    <a:pt x="7676684" y="7200"/>
                  </a:lnTo>
                  <a:lnTo>
                    <a:pt x="7674824" y="9060"/>
                  </a:lnTo>
                  <a:lnTo>
                    <a:pt x="7673701" y="9524"/>
                  </a:lnTo>
                  <a:close/>
                </a:path>
                <a:path w="10582275" h="9525">
                  <a:moveTo>
                    <a:pt x="7721327" y="9524"/>
                  </a:moveTo>
                  <a:lnTo>
                    <a:pt x="7718696" y="9524"/>
                  </a:lnTo>
                  <a:lnTo>
                    <a:pt x="7717573" y="9060"/>
                  </a:lnTo>
                  <a:lnTo>
                    <a:pt x="7715714" y="7200"/>
                  </a:lnTo>
                  <a:lnTo>
                    <a:pt x="7715249" y="6077"/>
                  </a:lnTo>
                  <a:lnTo>
                    <a:pt x="7715249" y="3447"/>
                  </a:lnTo>
                  <a:lnTo>
                    <a:pt x="7715714" y="2324"/>
                  </a:lnTo>
                  <a:lnTo>
                    <a:pt x="7717573" y="464"/>
                  </a:lnTo>
                  <a:lnTo>
                    <a:pt x="7718696" y="0"/>
                  </a:lnTo>
                  <a:lnTo>
                    <a:pt x="7721327" y="0"/>
                  </a:lnTo>
                  <a:lnTo>
                    <a:pt x="7722449" y="464"/>
                  </a:lnTo>
                  <a:lnTo>
                    <a:pt x="7724309" y="2324"/>
                  </a:lnTo>
                  <a:lnTo>
                    <a:pt x="7724774" y="3447"/>
                  </a:lnTo>
                  <a:lnTo>
                    <a:pt x="7724774" y="6077"/>
                  </a:lnTo>
                  <a:lnTo>
                    <a:pt x="7724309" y="7200"/>
                  </a:lnTo>
                  <a:lnTo>
                    <a:pt x="7722449" y="9060"/>
                  </a:lnTo>
                  <a:lnTo>
                    <a:pt x="7721327" y="9524"/>
                  </a:lnTo>
                  <a:close/>
                </a:path>
                <a:path w="10582275" h="9525">
                  <a:moveTo>
                    <a:pt x="7768951" y="9524"/>
                  </a:moveTo>
                  <a:lnTo>
                    <a:pt x="7766321" y="9524"/>
                  </a:lnTo>
                  <a:lnTo>
                    <a:pt x="7765198" y="9060"/>
                  </a:lnTo>
                  <a:lnTo>
                    <a:pt x="7763339" y="7200"/>
                  </a:lnTo>
                  <a:lnTo>
                    <a:pt x="7762874" y="6077"/>
                  </a:lnTo>
                  <a:lnTo>
                    <a:pt x="7762874" y="3447"/>
                  </a:lnTo>
                  <a:lnTo>
                    <a:pt x="7763339" y="2324"/>
                  </a:lnTo>
                  <a:lnTo>
                    <a:pt x="7765198" y="464"/>
                  </a:lnTo>
                  <a:lnTo>
                    <a:pt x="7766321" y="0"/>
                  </a:lnTo>
                  <a:lnTo>
                    <a:pt x="7768951" y="0"/>
                  </a:lnTo>
                  <a:lnTo>
                    <a:pt x="7770074" y="464"/>
                  </a:lnTo>
                  <a:lnTo>
                    <a:pt x="7771933" y="2324"/>
                  </a:lnTo>
                  <a:lnTo>
                    <a:pt x="7772399" y="3447"/>
                  </a:lnTo>
                  <a:lnTo>
                    <a:pt x="7772399" y="6077"/>
                  </a:lnTo>
                  <a:lnTo>
                    <a:pt x="7771933" y="7200"/>
                  </a:lnTo>
                  <a:lnTo>
                    <a:pt x="7770074" y="9060"/>
                  </a:lnTo>
                  <a:lnTo>
                    <a:pt x="7768951" y="9524"/>
                  </a:lnTo>
                  <a:close/>
                </a:path>
                <a:path w="10582275" h="9525">
                  <a:moveTo>
                    <a:pt x="7816577" y="9524"/>
                  </a:moveTo>
                  <a:lnTo>
                    <a:pt x="7813946" y="9524"/>
                  </a:lnTo>
                  <a:lnTo>
                    <a:pt x="7812823" y="9060"/>
                  </a:lnTo>
                  <a:lnTo>
                    <a:pt x="7810964" y="7200"/>
                  </a:lnTo>
                  <a:lnTo>
                    <a:pt x="7810499" y="6077"/>
                  </a:lnTo>
                  <a:lnTo>
                    <a:pt x="7810499" y="3447"/>
                  </a:lnTo>
                  <a:lnTo>
                    <a:pt x="7810964" y="2324"/>
                  </a:lnTo>
                  <a:lnTo>
                    <a:pt x="7812823" y="464"/>
                  </a:lnTo>
                  <a:lnTo>
                    <a:pt x="7813946" y="0"/>
                  </a:lnTo>
                  <a:lnTo>
                    <a:pt x="7816577" y="0"/>
                  </a:lnTo>
                  <a:lnTo>
                    <a:pt x="7817699" y="464"/>
                  </a:lnTo>
                  <a:lnTo>
                    <a:pt x="7819559" y="2324"/>
                  </a:lnTo>
                  <a:lnTo>
                    <a:pt x="7820024" y="3447"/>
                  </a:lnTo>
                  <a:lnTo>
                    <a:pt x="7820024" y="6077"/>
                  </a:lnTo>
                  <a:lnTo>
                    <a:pt x="7819559" y="7200"/>
                  </a:lnTo>
                  <a:lnTo>
                    <a:pt x="7817699" y="9060"/>
                  </a:lnTo>
                  <a:lnTo>
                    <a:pt x="7816577" y="9524"/>
                  </a:lnTo>
                  <a:close/>
                </a:path>
                <a:path w="10582275" h="9525">
                  <a:moveTo>
                    <a:pt x="7864201" y="9524"/>
                  </a:moveTo>
                  <a:lnTo>
                    <a:pt x="7861571" y="9524"/>
                  </a:lnTo>
                  <a:lnTo>
                    <a:pt x="7860448" y="9060"/>
                  </a:lnTo>
                  <a:lnTo>
                    <a:pt x="7858589" y="7200"/>
                  </a:lnTo>
                  <a:lnTo>
                    <a:pt x="7858124" y="6077"/>
                  </a:lnTo>
                  <a:lnTo>
                    <a:pt x="7858124" y="3447"/>
                  </a:lnTo>
                  <a:lnTo>
                    <a:pt x="7858589" y="2324"/>
                  </a:lnTo>
                  <a:lnTo>
                    <a:pt x="7860448" y="464"/>
                  </a:lnTo>
                  <a:lnTo>
                    <a:pt x="7861571" y="0"/>
                  </a:lnTo>
                  <a:lnTo>
                    <a:pt x="7864201" y="0"/>
                  </a:lnTo>
                  <a:lnTo>
                    <a:pt x="7865324" y="464"/>
                  </a:lnTo>
                  <a:lnTo>
                    <a:pt x="7867183" y="2324"/>
                  </a:lnTo>
                  <a:lnTo>
                    <a:pt x="7867649" y="3447"/>
                  </a:lnTo>
                  <a:lnTo>
                    <a:pt x="7867649" y="6077"/>
                  </a:lnTo>
                  <a:lnTo>
                    <a:pt x="7867183" y="7200"/>
                  </a:lnTo>
                  <a:lnTo>
                    <a:pt x="7865324" y="9060"/>
                  </a:lnTo>
                  <a:lnTo>
                    <a:pt x="7864201" y="9524"/>
                  </a:lnTo>
                  <a:close/>
                </a:path>
                <a:path w="10582275" h="9525">
                  <a:moveTo>
                    <a:pt x="7911827" y="9524"/>
                  </a:moveTo>
                  <a:lnTo>
                    <a:pt x="7909196" y="9524"/>
                  </a:lnTo>
                  <a:lnTo>
                    <a:pt x="7908073" y="9060"/>
                  </a:lnTo>
                  <a:lnTo>
                    <a:pt x="7906214" y="7200"/>
                  </a:lnTo>
                  <a:lnTo>
                    <a:pt x="7905749" y="6077"/>
                  </a:lnTo>
                  <a:lnTo>
                    <a:pt x="7905749" y="3447"/>
                  </a:lnTo>
                  <a:lnTo>
                    <a:pt x="7906214" y="2324"/>
                  </a:lnTo>
                  <a:lnTo>
                    <a:pt x="7908073" y="464"/>
                  </a:lnTo>
                  <a:lnTo>
                    <a:pt x="7909196" y="0"/>
                  </a:lnTo>
                  <a:lnTo>
                    <a:pt x="7911827" y="0"/>
                  </a:lnTo>
                  <a:lnTo>
                    <a:pt x="7912949" y="464"/>
                  </a:lnTo>
                  <a:lnTo>
                    <a:pt x="7914809" y="2324"/>
                  </a:lnTo>
                  <a:lnTo>
                    <a:pt x="7915274" y="3447"/>
                  </a:lnTo>
                  <a:lnTo>
                    <a:pt x="7915274" y="6077"/>
                  </a:lnTo>
                  <a:lnTo>
                    <a:pt x="7914809" y="7200"/>
                  </a:lnTo>
                  <a:lnTo>
                    <a:pt x="7912949" y="9060"/>
                  </a:lnTo>
                  <a:lnTo>
                    <a:pt x="7911827" y="9524"/>
                  </a:lnTo>
                  <a:close/>
                </a:path>
                <a:path w="10582275" h="9525">
                  <a:moveTo>
                    <a:pt x="7959452" y="9524"/>
                  </a:moveTo>
                  <a:lnTo>
                    <a:pt x="7956822" y="9524"/>
                  </a:lnTo>
                  <a:lnTo>
                    <a:pt x="7955699" y="9060"/>
                  </a:lnTo>
                  <a:lnTo>
                    <a:pt x="7953839" y="7200"/>
                  </a:lnTo>
                  <a:lnTo>
                    <a:pt x="7953374" y="6077"/>
                  </a:lnTo>
                  <a:lnTo>
                    <a:pt x="7953374" y="3447"/>
                  </a:lnTo>
                  <a:lnTo>
                    <a:pt x="7953839" y="2324"/>
                  </a:lnTo>
                  <a:lnTo>
                    <a:pt x="7955699" y="464"/>
                  </a:lnTo>
                  <a:lnTo>
                    <a:pt x="7956822" y="0"/>
                  </a:lnTo>
                  <a:lnTo>
                    <a:pt x="7959452" y="0"/>
                  </a:lnTo>
                  <a:lnTo>
                    <a:pt x="7960574" y="464"/>
                  </a:lnTo>
                  <a:lnTo>
                    <a:pt x="7962434" y="2324"/>
                  </a:lnTo>
                  <a:lnTo>
                    <a:pt x="7962899" y="3447"/>
                  </a:lnTo>
                  <a:lnTo>
                    <a:pt x="7962899" y="6077"/>
                  </a:lnTo>
                  <a:lnTo>
                    <a:pt x="7962434" y="7200"/>
                  </a:lnTo>
                  <a:lnTo>
                    <a:pt x="7960574" y="9060"/>
                  </a:lnTo>
                  <a:lnTo>
                    <a:pt x="7959452" y="9524"/>
                  </a:lnTo>
                  <a:close/>
                </a:path>
                <a:path w="10582275" h="9525">
                  <a:moveTo>
                    <a:pt x="8007076" y="9524"/>
                  </a:moveTo>
                  <a:lnTo>
                    <a:pt x="8004447" y="9524"/>
                  </a:lnTo>
                  <a:lnTo>
                    <a:pt x="8003324" y="9060"/>
                  </a:lnTo>
                  <a:lnTo>
                    <a:pt x="8001464" y="7200"/>
                  </a:lnTo>
                  <a:lnTo>
                    <a:pt x="8000999" y="6077"/>
                  </a:lnTo>
                  <a:lnTo>
                    <a:pt x="8000999" y="3447"/>
                  </a:lnTo>
                  <a:lnTo>
                    <a:pt x="8001464" y="2324"/>
                  </a:lnTo>
                  <a:lnTo>
                    <a:pt x="8003324" y="464"/>
                  </a:lnTo>
                  <a:lnTo>
                    <a:pt x="8004447" y="0"/>
                  </a:lnTo>
                  <a:lnTo>
                    <a:pt x="8007076" y="0"/>
                  </a:lnTo>
                  <a:lnTo>
                    <a:pt x="8008199" y="464"/>
                  </a:lnTo>
                  <a:lnTo>
                    <a:pt x="8010059" y="2324"/>
                  </a:lnTo>
                  <a:lnTo>
                    <a:pt x="8010524" y="3447"/>
                  </a:lnTo>
                  <a:lnTo>
                    <a:pt x="8010524" y="6077"/>
                  </a:lnTo>
                  <a:lnTo>
                    <a:pt x="8010059" y="7200"/>
                  </a:lnTo>
                  <a:lnTo>
                    <a:pt x="8008199" y="9060"/>
                  </a:lnTo>
                  <a:lnTo>
                    <a:pt x="8007076" y="9524"/>
                  </a:lnTo>
                  <a:close/>
                </a:path>
                <a:path w="10582275" h="9525">
                  <a:moveTo>
                    <a:pt x="8054701" y="9524"/>
                  </a:moveTo>
                  <a:lnTo>
                    <a:pt x="8052071" y="9524"/>
                  </a:lnTo>
                  <a:lnTo>
                    <a:pt x="8050948" y="9060"/>
                  </a:lnTo>
                  <a:lnTo>
                    <a:pt x="8049089" y="7200"/>
                  </a:lnTo>
                  <a:lnTo>
                    <a:pt x="8048624" y="6077"/>
                  </a:lnTo>
                  <a:lnTo>
                    <a:pt x="8048624" y="3447"/>
                  </a:lnTo>
                  <a:lnTo>
                    <a:pt x="8049089" y="2324"/>
                  </a:lnTo>
                  <a:lnTo>
                    <a:pt x="8050948" y="464"/>
                  </a:lnTo>
                  <a:lnTo>
                    <a:pt x="8052071" y="0"/>
                  </a:lnTo>
                  <a:lnTo>
                    <a:pt x="8054701" y="0"/>
                  </a:lnTo>
                  <a:lnTo>
                    <a:pt x="8055824" y="464"/>
                  </a:lnTo>
                  <a:lnTo>
                    <a:pt x="8057684" y="2324"/>
                  </a:lnTo>
                  <a:lnTo>
                    <a:pt x="8058149" y="3447"/>
                  </a:lnTo>
                  <a:lnTo>
                    <a:pt x="8058149" y="6077"/>
                  </a:lnTo>
                  <a:lnTo>
                    <a:pt x="8057684" y="7200"/>
                  </a:lnTo>
                  <a:lnTo>
                    <a:pt x="8055824" y="9060"/>
                  </a:lnTo>
                  <a:lnTo>
                    <a:pt x="8054701" y="9524"/>
                  </a:lnTo>
                  <a:close/>
                </a:path>
                <a:path w="10582275" h="9525">
                  <a:moveTo>
                    <a:pt x="8102327" y="9524"/>
                  </a:moveTo>
                  <a:lnTo>
                    <a:pt x="8099697" y="9524"/>
                  </a:lnTo>
                  <a:lnTo>
                    <a:pt x="8098573" y="9060"/>
                  </a:lnTo>
                  <a:lnTo>
                    <a:pt x="8096714" y="7200"/>
                  </a:lnTo>
                  <a:lnTo>
                    <a:pt x="8096249" y="6077"/>
                  </a:lnTo>
                  <a:lnTo>
                    <a:pt x="8096249" y="3447"/>
                  </a:lnTo>
                  <a:lnTo>
                    <a:pt x="8096714" y="2324"/>
                  </a:lnTo>
                  <a:lnTo>
                    <a:pt x="8098573" y="464"/>
                  </a:lnTo>
                  <a:lnTo>
                    <a:pt x="8099697" y="0"/>
                  </a:lnTo>
                  <a:lnTo>
                    <a:pt x="8102327" y="0"/>
                  </a:lnTo>
                  <a:lnTo>
                    <a:pt x="8103449" y="464"/>
                  </a:lnTo>
                  <a:lnTo>
                    <a:pt x="8105309" y="2324"/>
                  </a:lnTo>
                  <a:lnTo>
                    <a:pt x="8105774" y="3447"/>
                  </a:lnTo>
                  <a:lnTo>
                    <a:pt x="8105774" y="6077"/>
                  </a:lnTo>
                  <a:lnTo>
                    <a:pt x="8105309" y="7200"/>
                  </a:lnTo>
                  <a:lnTo>
                    <a:pt x="8103449" y="9060"/>
                  </a:lnTo>
                  <a:lnTo>
                    <a:pt x="8102327" y="9524"/>
                  </a:lnTo>
                  <a:close/>
                </a:path>
                <a:path w="10582275" h="9525">
                  <a:moveTo>
                    <a:pt x="8149952" y="9524"/>
                  </a:moveTo>
                  <a:lnTo>
                    <a:pt x="8147321" y="9524"/>
                  </a:lnTo>
                  <a:lnTo>
                    <a:pt x="8146198" y="9060"/>
                  </a:lnTo>
                  <a:lnTo>
                    <a:pt x="8144338" y="7200"/>
                  </a:lnTo>
                  <a:lnTo>
                    <a:pt x="8143874" y="6077"/>
                  </a:lnTo>
                  <a:lnTo>
                    <a:pt x="8143874" y="3447"/>
                  </a:lnTo>
                  <a:lnTo>
                    <a:pt x="8144338" y="2324"/>
                  </a:lnTo>
                  <a:lnTo>
                    <a:pt x="8146198" y="464"/>
                  </a:lnTo>
                  <a:lnTo>
                    <a:pt x="8147321" y="0"/>
                  </a:lnTo>
                  <a:lnTo>
                    <a:pt x="8149952" y="0"/>
                  </a:lnTo>
                  <a:lnTo>
                    <a:pt x="8151074" y="464"/>
                  </a:lnTo>
                  <a:lnTo>
                    <a:pt x="8152934" y="2324"/>
                  </a:lnTo>
                  <a:lnTo>
                    <a:pt x="8153399" y="3447"/>
                  </a:lnTo>
                  <a:lnTo>
                    <a:pt x="8153399" y="6077"/>
                  </a:lnTo>
                  <a:lnTo>
                    <a:pt x="8152934" y="7200"/>
                  </a:lnTo>
                  <a:lnTo>
                    <a:pt x="8151074" y="9060"/>
                  </a:lnTo>
                  <a:lnTo>
                    <a:pt x="8149952" y="9524"/>
                  </a:lnTo>
                  <a:close/>
                </a:path>
                <a:path w="10582275" h="9525">
                  <a:moveTo>
                    <a:pt x="8197576" y="9524"/>
                  </a:moveTo>
                  <a:lnTo>
                    <a:pt x="8194946" y="9524"/>
                  </a:lnTo>
                  <a:lnTo>
                    <a:pt x="8193823" y="9060"/>
                  </a:lnTo>
                  <a:lnTo>
                    <a:pt x="8191964" y="7200"/>
                  </a:lnTo>
                  <a:lnTo>
                    <a:pt x="8191499" y="6077"/>
                  </a:lnTo>
                  <a:lnTo>
                    <a:pt x="8191499" y="3447"/>
                  </a:lnTo>
                  <a:lnTo>
                    <a:pt x="8191964" y="2324"/>
                  </a:lnTo>
                  <a:lnTo>
                    <a:pt x="8193823" y="464"/>
                  </a:lnTo>
                  <a:lnTo>
                    <a:pt x="8194946" y="0"/>
                  </a:lnTo>
                  <a:lnTo>
                    <a:pt x="8197576" y="0"/>
                  </a:lnTo>
                  <a:lnTo>
                    <a:pt x="8198699" y="464"/>
                  </a:lnTo>
                  <a:lnTo>
                    <a:pt x="8200558" y="2324"/>
                  </a:lnTo>
                  <a:lnTo>
                    <a:pt x="8201024" y="3447"/>
                  </a:lnTo>
                  <a:lnTo>
                    <a:pt x="8201024" y="6077"/>
                  </a:lnTo>
                  <a:lnTo>
                    <a:pt x="8200558" y="7200"/>
                  </a:lnTo>
                  <a:lnTo>
                    <a:pt x="8198699" y="9060"/>
                  </a:lnTo>
                  <a:lnTo>
                    <a:pt x="8197576" y="9524"/>
                  </a:lnTo>
                  <a:close/>
                </a:path>
                <a:path w="10582275" h="9525">
                  <a:moveTo>
                    <a:pt x="8245201" y="9524"/>
                  </a:moveTo>
                  <a:lnTo>
                    <a:pt x="8242571" y="9524"/>
                  </a:lnTo>
                  <a:lnTo>
                    <a:pt x="8241448" y="9060"/>
                  </a:lnTo>
                  <a:lnTo>
                    <a:pt x="8239588" y="7200"/>
                  </a:lnTo>
                  <a:lnTo>
                    <a:pt x="8239123" y="6077"/>
                  </a:lnTo>
                  <a:lnTo>
                    <a:pt x="8239123" y="3447"/>
                  </a:lnTo>
                  <a:lnTo>
                    <a:pt x="8239588" y="2324"/>
                  </a:lnTo>
                  <a:lnTo>
                    <a:pt x="8241448" y="464"/>
                  </a:lnTo>
                  <a:lnTo>
                    <a:pt x="8242571" y="0"/>
                  </a:lnTo>
                  <a:lnTo>
                    <a:pt x="8245201" y="0"/>
                  </a:lnTo>
                  <a:lnTo>
                    <a:pt x="8246323" y="464"/>
                  </a:lnTo>
                  <a:lnTo>
                    <a:pt x="8248183" y="2324"/>
                  </a:lnTo>
                  <a:lnTo>
                    <a:pt x="8248648" y="3447"/>
                  </a:lnTo>
                  <a:lnTo>
                    <a:pt x="8248648" y="6077"/>
                  </a:lnTo>
                  <a:lnTo>
                    <a:pt x="8248183" y="7200"/>
                  </a:lnTo>
                  <a:lnTo>
                    <a:pt x="8246323" y="9060"/>
                  </a:lnTo>
                  <a:lnTo>
                    <a:pt x="8245201" y="9524"/>
                  </a:lnTo>
                  <a:close/>
                </a:path>
                <a:path w="10582275" h="9525">
                  <a:moveTo>
                    <a:pt x="8292826" y="9524"/>
                  </a:moveTo>
                  <a:lnTo>
                    <a:pt x="8290196" y="9524"/>
                  </a:lnTo>
                  <a:lnTo>
                    <a:pt x="8289073" y="9060"/>
                  </a:lnTo>
                  <a:lnTo>
                    <a:pt x="8287214" y="7200"/>
                  </a:lnTo>
                  <a:lnTo>
                    <a:pt x="8286749" y="6077"/>
                  </a:lnTo>
                  <a:lnTo>
                    <a:pt x="8286749" y="3447"/>
                  </a:lnTo>
                  <a:lnTo>
                    <a:pt x="8287214" y="2324"/>
                  </a:lnTo>
                  <a:lnTo>
                    <a:pt x="8289073" y="464"/>
                  </a:lnTo>
                  <a:lnTo>
                    <a:pt x="8290196" y="0"/>
                  </a:lnTo>
                  <a:lnTo>
                    <a:pt x="8292826" y="0"/>
                  </a:lnTo>
                  <a:lnTo>
                    <a:pt x="8293949" y="464"/>
                  </a:lnTo>
                  <a:lnTo>
                    <a:pt x="8295808" y="2324"/>
                  </a:lnTo>
                  <a:lnTo>
                    <a:pt x="8296274" y="3447"/>
                  </a:lnTo>
                  <a:lnTo>
                    <a:pt x="8296274" y="6077"/>
                  </a:lnTo>
                  <a:lnTo>
                    <a:pt x="8295808" y="7200"/>
                  </a:lnTo>
                  <a:lnTo>
                    <a:pt x="8293949" y="9060"/>
                  </a:lnTo>
                  <a:lnTo>
                    <a:pt x="8292826" y="9524"/>
                  </a:lnTo>
                  <a:close/>
                </a:path>
                <a:path w="10582275" h="9525">
                  <a:moveTo>
                    <a:pt x="8340452" y="9524"/>
                  </a:moveTo>
                  <a:lnTo>
                    <a:pt x="8337821" y="9524"/>
                  </a:lnTo>
                  <a:lnTo>
                    <a:pt x="8336698" y="9060"/>
                  </a:lnTo>
                  <a:lnTo>
                    <a:pt x="8334839" y="7200"/>
                  </a:lnTo>
                  <a:lnTo>
                    <a:pt x="8334374" y="6077"/>
                  </a:lnTo>
                  <a:lnTo>
                    <a:pt x="8334374" y="3447"/>
                  </a:lnTo>
                  <a:lnTo>
                    <a:pt x="8334839" y="2324"/>
                  </a:lnTo>
                  <a:lnTo>
                    <a:pt x="8336698" y="464"/>
                  </a:lnTo>
                  <a:lnTo>
                    <a:pt x="8337821" y="0"/>
                  </a:lnTo>
                  <a:lnTo>
                    <a:pt x="8340452" y="0"/>
                  </a:lnTo>
                  <a:lnTo>
                    <a:pt x="8341574" y="464"/>
                  </a:lnTo>
                  <a:lnTo>
                    <a:pt x="8343433" y="2324"/>
                  </a:lnTo>
                  <a:lnTo>
                    <a:pt x="8343899" y="3447"/>
                  </a:lnTo>
                  <a:lnTo>
                    <a:pt x="8343899" y="6077"/>
                  </a:lnTo>
                  <a:lnTo>
                    <a:pt x="8343433" y="7200"/>
                  </a:lnTo>
                  <a:lnTo>
                    <a:pt x="8341574" y="9060"/>
                  </a:lnTo>
                  <a:lnTo>
                    <a:pt x="8340452" y="9524"/>
                  </a:lnTo>
                  <a:close/>
                </a:path>
                <a:path w="10582275" h="9525">
                  <a:moveTo>
                    <a:pt x="8388076" y="9524"/>
                  </a:moveTo>
                  <a:lnTo>
                    <a:pt x="8385446" y="9524"/>
                  </a:lnTo>
                  <a:lnTo>
                    <a:pt x="8384323" y="9060"/>
                  </a:lnTo>
                  <a:lnTo>
                    <a:pt x="8382464" y="7200"/>
                  </a:lnTo>
                  <a:lnTo>
                    <a:pt x="8381999" y="6077"/>
                  </a:lnTo>
                  <a:lnTo>
                    <a:pt x="8381999" y="3447"/>
                  </a:lnTo>
                  <a:lnTo>
                    <a:pt x="8382464" y="2324"/>
                  </a:lnTo>
                  <a:lnTo>
                    <a:pt x="8384323" y="464"/>
                  </a:lnTo>
                  <a:lnTo>
                    <a:pt x="8385446" y="0"/>
                  </a:lnTo>
                  <a:lnTo>
                    <a:pt x="8388076" y="0"/>
                  </a:lnTo>
                  <a:lnTo>
                    <a:pt x="8389198" y="464"/>
                  </a:lnTo>
                  <a:lnTo>
                    <a:pt x="8391058" y="2324"/>
                  </a:lnTo>
                  <a:lnTo>
                    <a:pt x="8391523" y="3447"/>
                  </a:lnTo>
                  <a:lnTo>
                    <a:pt x="8391523" y="6077"/>
                  </a:lnTo>
                  <a:lnTo>
                    <a:pt x="8391058" y="7200"/>
                  </a:lnTo>
                  <a:lnTo>
                    <a:pt x="8389198" y="9060"/>
                  </a:lnTo>
                  <a:lnTo>
                    <a:pt x="8388076" y="9524"/>
                  </a:lnTo>
                  <a:close/>
                </a:path>
                <a:path w="10582275" h="9525">
                  <a:moveTo>
                    <a:pt x="8435701" y="9524"/>
                  </a:moveTo>
                  <a:lnTo>
                    <a:pt x="8433071" y="9524"/>
                  </a:lnTo>
                  <a:lnTo>
                    <a:pt x="8431948" y="9060"/>
                  </a:lnTo>
                  <a:lnTo>
                    <a:pt x="8430089" y="7200"/>
                  </a:lnTo>
                  <a:lnTo>
                    <a:pt x="8429624" y="6077"/>
                  </a:lnTo>
                  <a:lnTo>
                    <a:pt x="8429624" y="3447"/>
                  </a:lnTo>
                  <a:lnTo>
                    <a:pt x="8430089" y="2324"/>
                  </a:lnTo>
                  <a:lnTo>
                    <a:pt x="8431948" y="464"/>
                  </a:lnTo>
                  <a:lnTo>
                    <a:pt x="8433071" y="0"/>
                  </a:lnTo>
                  <a:lnTo>
                    <a:pt x="8435701" y="0"/>
                  </a:lnTo>
                  <a:lnTo>
                    <a:pt x="8436824" y="464"/>
                  </a:lnTo>
                  <a:lnTo>
                    <a:pt x="8438683" y="2324"/>
                  </a:lnTo>
                  <a:lnTo>
                    <a:pt x="8439149" y="3447"/>
                  </a:lnTo>
                  <a:lnTo>
                    <a:pt x="8439149" y="6077"/>
                  </a:lnTo>
                  <a:lnTo>
                    <a:pt x="8438683" y="7200"/>
                  </a:lnTo>
                  <a:lnTo>
                    <a:pt x="8436824" y="9060"/>
                  </a:lnTo>
                  <a:lnTo>
                    <a:pt x="8435701" y="9524"/>
                  </a:lnTo>
                  <a:close/>
                </a:path>
                <a:path w="10582275" h="9525">
                  <a:moveTo>
                    <a:pt x="8483326" y="9524"/>
                  </a:moveTo>
                  <a:lnTo>
                    <a:pt x="8480696" y="9524"/>
                  </a:lnTo>
                  <a:lnTo>
                    <a:pt x="8479573" y="9060"/>
                  </a:lnTo>
                  <a:lnTo>
                    <a:pt x="8477714" y="7200"/>
                  </a:lnTo>
                  <a:lnTo>
                    <a:pt x="8477249" y="6077"/>
                  </a:lnTo>
                  <a:lnTo>
                    <a:pt x="8477249" y="3447"/>
                  </a:lnTo>
                  <a:lnTo>
                    <a:pt x="8477714" y="2324"/>
                  </a:lnTo>
                  <a:lnTo>
                    <a:pt x="8479573" y="464"/>
                  </a:lnTo>
                  <a:lnTo>
                    <a:pt x="8480696" y="0"/>
                  </a:lnTo>
                  <a:lnTo>
                    <a:pt x="8483326" y="0"/>
                  </a:lnTo>
                  <a:lnTo>
                    <a:pt x="8484449" y="464"/>
                  </a:lnTo>
                  <a:lnTo>
                    <a:pt x="8486308" y="2324"/>
                  </a:lnTo>
                  <a:lnTo>
                    <a:pt x="8486774" y="3447"/>
                  </a:lnTo>
                  <a:lnTo>
                    <a:pt x="8486774" y="6077"/>
                  </a:lnTo>
                  <a:lnTo>
                    <a:pt x="8486308" y="7200"/>
                  </a:lnTo>
                  <a:lnTo>
                    <a:pt x="8484449" y="9060"/>
                  </a:lnTo>
                  <a:lnTo>
                    <a:pt x="8483326" y="9524"/>
                  </a:lnTo>
                  <a:close/>
                </a:path>
                <a:path w="10582275" h="9525">
                  <a:moveTo>
                    <a:pt x="8530951" y="9524"/>
                  </a:moveTo>
                  <a:lnTo>
                    <a:pt x="8528321" y="9524"/>
                  </a:lnTo>
                  <a:lnTo>
                    <a:pt x="8527198" y="9060"/>
                  </a:lnTo>
                  <a:lnTo>
                    <a:pt x="8525339" y="7200"/>
                  </a:lnTo>
                  <a:lnTo>
                    <a:pt x="8524874" y="6077"/>
                  </a:lnTo>
                  <a:lnTo>
                    <a:pt x="8524874" y="3447"/>
                  </a:lnTo>
                  <a:lnTo>
                    <a:pt x="8525339" y="2324"/>
                  </a:lnTo>
                  <a:lnTo>
                    <a:pt x="8527198" y="464"/>
                  </a:lnTo>
                  <a:lnTo>
                    <a:pt x="8528321" y="0"/>
                  </a:lnTo>
                  <a:lnTo>
                    <a:pt x="8530951" y="0"/>
                  </a:lnTo>
                  <a:lnTo>
                    <a:pt x="8532074" y="464"/>
                  </a:lnTo>
                  <a:lnTo>
                    <a:pt x="8533933" y="2324"/>
                  </a:lnTo>
                  <a:lnTo>
                    <a:pt x="8534399" y="3447"/>
                  </a:lnTo>
                  <a:lnTo>
                    <a:pt x="8534399" y="6077"/>
                  </a:lnTo>
                  <a:lnTo>
                    <a:pt x="8533933" y="7200"/>
                  </a:lnTo>
                  <a:lnTo>
                    <a:pt x="8532074" y="9060"/>
                  </a:lnTo>
                  <a:lnTo>
                    <a:pt x="8530951" y="9524"/>
                  </a:lnTo>
                  <a:close/>
                </a:path>
                <a:path w="10582275" h="9525">
                  <a:moveTo>
                    <a:pt x="8578576" y="9524"/>
                  </a:moveTo>
                  <a:lnTo>
                    <a:pt x="8575946" y="9524"/>
                  </a:lnTo>
                  <a:lnTo>
                    <a:pt x="8574823" y="9060"/>
                  </a:lnTo>
                  <a:lnTo>
                    <a:pt x="8572963" y="7200"/>
                  </a:lnTo>
                  <a:lnTo>
                    <a:pt x="8572499" y="6077"/>
                  </a:lnTo>
                  <a:lnTo>
                    <a:pt x="8572499" y="3447"/>
                  </a:lnTo>
                  <a:lnTo>
                    <a:pt x="8572963" y="2324"/>
                  </a:lnTo>
                  <a:lnTo>
                    <a:pt x="8574823" y="464"/>
                  </a:lnTo>
                  <a:lnTo>
                    <a:pt x="8575946" y="0"/>
                  </a:lnTo>
                  <a:lnTo>
                    <a:pt x="8578576" y="0"/>
                  </a:lnTo>
                  <a:lnTo>
                    <a:pt x="8579699" y="464"/>
                  </a:lnTo>
                  <a:lnTo>
                    <a:pt x="8581558" y="2324"/>
                  </a:lnTo>
                  <a:lnTo>
                    <a:pt x="8582024" y="3447"/>
                  </a:lnTo>
                  <a:lnTo>
                    <a:pt x="8582024" y="6077"/>
                  </a:lnTo>
                  <a:lnTo>
                    <a:pt x="8581558" y="7200"/>
                  </a:lnTo>
                  <a:lnTo>
                    <a:pt x="8579699" y="9060"/>
                  </a:lnTo>
                  <a:lnTo>
                    <a:pt x="8578576" y="9524"/>
                  </a:lnTo>
                  <a:close/>
                </a:path>
                <a:path w="10582275" h="9525">
                  <a:moveTo>
                    <a:pt x="8626201" y="9524"/>
                  </a:moveTo>
                  <a:lnTo>
                    <a:pt x="8623571" y="9524"/>
                  </a:lnTo>
                  <a:lnTo>
                    <a:pt x="8622448" y="9060"/>
                  </a:lnTo>
                  <a:lnTo>
                    <a:pt x="8620589" y="7200"/>
                  </a:lnTo>
                  <a:lnTo>
                    <a:pt x="8620124" y="6077"/>
                  </a:lnTo>
                  <a:lnTo>
                    <a:pt x="8620124" y="3447"/>
                  </a:lnTo>
                  <a:lnTo>
                    <a:pt x="8620589" y="2324"/>
                  </a:lnTo>
                  <a:lnTo>
                    <a:pt x="8622448" y="464"/>
                  </a:lnTo>
                  <a:lnTo>
                    <a:pt x="8623571" y="0"/>
                  </a:lnTo>
                  <a:lnTo>
                    <a:pt x="8626201" y="0"/>
                  </a:lnTo>
                  <a:lnTo>
                    <a:pt x="8627324" y="464"/>
                  </a:lnTo>
                  <a:lnTo>
                    <a:pt x="8629183" y="2324"/>
                  </a:lnTo>
                  <a:lnTo>
                    <a:pt x="8629649" y="3447"/>
                  </a:lnTo>
                  <a:lnTo>
                    <a:pt x="8629649" y="6077"/>
                  </a:lnTo>
                  <a:lnTo>
                    <a:pt x="8629183" y="7200"/>
                  </a:lnTo>
                  <a:lnTo>
                    <a:pt x="8627324" y="9060"/>
                  </a:lnTo>
                  <a:lnTo>
                    <a:pt x="8626201" y="9524"/>
                  </a:lnTo>
                  <a:close/>
                </a:path>
                <a:path w="10582275" h="9525">
                  <a:moveTo>
                    <a:pt x="8673827" y="9524"/>
                  </a:moveTo>
                  <a:lnTo>
                    <a:pt x="8671196" y="9524"/>
                  </a:lnTo>
                  <a:lnTo>
                    <a:pt x="8670073" y="9060"/>
                  </a:lnTo>
                  <a:lnTo>
                    <a:pt x="8668213" y="7200"/>
                  </a:lnTo>
                  <a:lnTo>
                    <a:pt x="8667749" y="6077"/>
                  </a:lnTo>
                  <a:lnTo>
                    <a:pt x="8667749" y="3447"/>
                  </a:lnTo>
                  <a:lnTo>
                    <a:pt x="8668213" y="2324"/>
                  </a:lnTo>
                  <a:lnTo>
                    <a:pt x="8670073" y="464"/>
                  </a:lnTo>
                  <a:lnTo>
                    <a:pt x="8671196" y="0"/>
                  </a:lnTo>
                  <a:lnTo>
                    <a:pt x="8673827" y="0"/>
                  </a:lnTo>
                  <a:lnTo>
                    <a:pt x="8674949" y="464"/>
                  </a:lnTo>
                  <a:lnTo>
                    <a:pt x="8676809" y="2324"/>
                  </a:lnTo>
                  <a:lnTo>
                    <a:pt x="8677274" y="3447"/>
                  </a:lnTo>
                  <a:lnTo>
                    <a:pt x="8677274" y="6077"/>
                  </a:lnTo>
                  <a:lnTo>
                    <a:pt x="8676809" y="7200"/>
                  </a:lnTo>
                  <a:lnTo>
                    <a:pt x="8674949" y="9060"/>
                  </a:lnTo>
                  <a:lnTo>
                    <a:pt x="8673827" y="9524"/>
                  </a:lnTo>
                  <a:close/>
                </a:path>
                <a:path w="10582275" h="9525">
                  <a:moveTo>
                    <a:pt x="8721451" y="9524"/>
                  </a:moveTo>
                  <a:lnTo>
                    <a:pt x="8718821" y="9524"/>
                  </a:lnTo>
                  <a:lnTo>
                    <a:pt x="8717698" y="9060"/>
                  </a:lnTo>
                  <a:lnTo>
                    <a:pt x="8715839" y="7200"/>
                  </a:lnTo>
                  <a:lnTo>
                    <a:pt x="8715374" y="6077"/>
                  </a:lnTo>
                  <a:lnTo>
                    <a:pt x="8715374" y="3447"/>
                  </a:lnTo>
                  <a:lnTo>
                    <a:pt x="8715839" y="2324"/>
                  </a:lnTo>
                  <a:lnTo>
                    <a:pt x="8717698" y="464"/>
                  </a:lnTo>
                  <a:lnTo>
                    <a:pt x="8718821" y="0"/>
                  </a:lnTo>
                  <a:lnTo>
                    <a:pt x="8721451" y="0"/>
                  </a:lnTo>
                  <a:lnTo>
                    <a:pt x="8722574" y="464"/>
                  </a:lnTo>
                  <a:lnTo>
                    <a:pt x="8724433" y="2324"/>
                  </a:lnTo>
                  <a:lnTo>
                    <a:pt x="8724899" y="3447"/>
                  </a:lnTo>
                  <a:lnTo>
                    <a:pt x="8724899" y="6077"/>
                  </a:lnTo>
                  <a:lnTo>
                    <a:pt x="8724433" y="7200"/>
                  </a:lnTo>
                  <a:lnTo>
                    <a:pt x="8722574" y="9060"/>
                  </a:lnTo>
                  <a:lnTo>
                    <a:pt x="8721451" y="9524"/>
                  </a:lnTo>
                  <a:close/>
                </a:path>
                <a:path w="10582275" h="9525">
                  <a:moveTo>
                    <a:pt x="8769077" y="9524"/>
                  </a:moveTo>
                  <a:lnTo>
                    <a:pt x="8766446" y="9524"/>
                  </a:lnTo>
                  <a:lnTo>
                    <a:pt x="8765323" y="9060"/>
                  </a:lnTo>
                  <a:lnTo>
                    <a:pt x="8763464" y="7200"/>
                  </a:lnTo>
                  <a:lnTo>
                    <a:pt x="8762999" y="6077"/>
                  </a:lnTo>
                  <a:lnTo>
                    <a:pt x="8762999" y="3447"/>
                  </a:lnTo>
                  <a:lnTo>
                    <a:pt x="8763464" y="2324"/>
                  </a:lnTo>
                  <a:lnTo>
                    <a:pt x="8765323" y="464"/>
                  </a:lnTo>
                  <a:lnTo>
                    <a:pt x="8766446" y="0"/>
                  </a:lnTo>
                  <a:lnTo>
                    <a:pt x="8769077" y="0"/>
                  </a:lnTo>
                  <a:lnTo>
                    <a:pt x="8770199" y="464"/>
                  </a:lnTo>
                  <a:lnTo>
                    <a:pt x="8772059" y="2324"/>
                  </a:lnTo>
                  <a:lnTo>
                    <a:pt x="8772524" y="3447"/>
                  </a:lnTo>
                  <a:lnTo>
                    <a:pt x="8772524" y="6077"/>
                  </a:lnTo>
                  <a:lnTo>
                    <a:pt x="8772059" y="7200"/>
                  </a:lnTo>
                  <a:lnTo>
                    <a:pt x="8770199" y="9060"/>
                  </a:lnTo>
                  <a:lnTo>
                    <a:pt x="8769077" y="9524"/>
                  </a:lnTo>
                  <a:close/>
                </a:path>
                <a:path w="10582275" h="9525">
                  <a:moveTo>
                    <a:pt x="8816701" y="9524"/>
                  </a:moveTo>
                  <a:lnTo>
                    <a:pt x="8814071" y="9524"/>
                  </a:lnTo>
                  <a:lnTo>
                    <a:pt x="8812948" y="9060"/>
                  </a:lnTo>
                  <a:lnTo>
                    <a:pt x="8811089" y="7200"/>
                  </a:lnTo>
                  <a:lnTo>
                    <a:pt x="8810624" y="6077"/>
                  </a:lnTo>
                  <a:lnTo>
                    <a:pt x="8810624" y="3447"/>
                  </a:lnTo>
                  <a:lnTo>
                    <a:pt x="8811089" y="2324"/>
                  </a:lnTo>
                  <a:lnTo>
                    <a:pt x="8812948" y="464"/>
                  </a:lnTo>
                  <a:lnTo>
                    <a:pt x="8814071" y="0"/>
                  </a:lnTo>
                  <a:lnTo>
                    <a:pt x="8816701" y="0"/>
                  </a:lnTo>
                  <a:lnTo>
                    <a:pt x="8817824" y="464"/>
                  </a:lnTo>
                  <a:lnTo>
                    <a:pt x="8819683" y="2324"/>
                  </a:lnTo>
                  <a:lnTo>
                    <a:pt x="8820149" y="3447"/>
                  </a:lnTo>
                  <a:lnTo>
                    <a:pt x="8820149" y="6077"/>
                  </a:lnTo>
                  <a:lnTo>
                    <a:pt x="8819683" y="7200"/>
                  </a:lnTo>
                  <a:lnTo>
                    <a:pt x="8817824" y="9060"/>
                  </a:lnTo>
                  <a:lnTo>
                    <a:pt x="8816701" y="9524"/>
                  </a:lnTo>
                  <a:close/>
                </a:path>
                <a:path w="10582275" h="9525">
                  <a:moveTo>
                    <a:pt x="8864327" y="9524"/>
                  </a:moveTo>
                  <a:lnTo>
                    <a:pt x="8861696" y="9524"/>
                  </a:lnTo>
                  <a:lnTo>
                    <a:pt x="8860573" y="9060"/>
                  </a:lnTo>
                  <a:lnTo>
                    <a:pt x="8858714" y="7200"/>
                  </a:lnTo>
                  <a:lnTo>
                    <a:pt x="8858249" y="6077"/>
                  </a:lnTo>
                  <a:lnTo>
                    <a:pt x="8858249" y="3447"/>
                  </a:lnTo>
                  <a:lnTo>
                    <a:pt x="8858714" y="2324"/>
                  </a:lnTo>
                  <a:lnTo>
                    <a:pt x="8860573" y="464"/>
                  </a:lnTo>
                  <a:lnTo>
                    <a:pt x="8861696" y="0"/>
                  </a:lnTo>
                  <a:lnTo>
                    <a:pt x="8864327" y="0"/>
                  </a:lnTo>
                  <a:lnTo>
                    <a:pt x="8865449" y="464"/>
                  </a:lnTo>
                  <a:lnTo>
                    <a:pt x="8867308" y="2324"/>
                  </a:lnTo>
                  <a:lnTo>
                    <a:pt x="8867774" y="3447"/>
                  </a:lnTo>
                  <a:lnTo>
                    <a:pt x="8867774" y="6077"/>
                  </a:lnTo>
                  <a:lnTo>
                    <a:pt x="8867308" y="7200"/>
                  </a:lnTo>
                  <a:lnTo>
                    <a:pt x="8865449" y="9060"/>
                  </a:lnTo>
                  <a:lnTo>
                    <a:pt x="8864327" y="9524"/>
                  </a:lnTo>
                  <a:close/>
                </a:path>
                <a:path w="10582275" h="9525">
                  <a:moveTo>
                    <a:pt x="8911951" y="9524"/>
                  </a:moveTo>
                  <a:lnTo>
                    <a:pt x="8909321" y="9524"/>
                  </a:lnTo>
                  <a:lnTo>
                    <a:pt x="8908198" y="9060"/>
                  </a:lnTo>
                  <a:lnTo>
                    <a:pt x="8906339" y="7200"/>
                  </a:lnTo>
                  <a:lnTo>
                    <a:pt x="8905874" y="6077"/>
                  </a:lnTo>
                  <a:lnTo>
                    <a:pt x="8905874" y="3447"/>
                  </a:lnTo>
                  <a:lnTo>
                    <a:pt x="8906339" y="2324"/>
                  </a:lnTo>
                  <a:lnTo>
                    <a:pt x="8908198" y="464"/>
                  </a:lnTo>
                  <a:lnTo>
                    <a:pt x="8909321" y="0"/>
                  </a:lnTo>
                  <a:lnTo>
                    <a:pt x="8911951" y="0"/>
                  </a:lnTo>
                  <a:lnTo>
                    <a:pt x="8913073" y="464"/>
                  </a:lnTo>
                  <a:lnTo>
                    <a:pt x="8914933" y="2324"/>
                  </a:lnTo>
                  <a:lnTo>
                    <a:pt x="8915399" y="3447"/>
                  </a:lnTo>
                  <a:lnTo>
                    <a:pt x="8915399" y="6077"/>
                  </a:lnTo>
                  <a:lnTo>
                    <a:pt x="8914933" y="7200"/>
                  </a:lnTo>
                  <a:lnTo>
                    <a:pt x="8913073" y="9060"/>
                  </a:lnTo>
                  <a:lnTo>
                    <a:pt x="8911951" y="9524"/>
                  </a:lnTo>
                  <a:close/>
                </a:path>
                <a:path w="10582275" h="9525">
                  <a:moveTo>
                    <a:pt x="8959576" y="9524"/>
                  </a:moveTo>
                  <a:lnTo>
                    <a:pt x="8956946" y="9524"/>
                  </a:lnTo>
                  <a:lnTo>
                    <a:pt x="8955823" y="9060"/>
                  </a:lnTo>
                  <a:lnTo>
                    <a:pt x="8953964" y="7200"/>
                  </a:lnTo>
                  <a:lnTo>
                    <a:pt x="8953499" y="6077"/>
                  </a:lnTo>
                  <a:lnTo>
                    <a:pt x="8953499" y="3447"/>
                  </a:lnTo>
                  <a:lnTo>
                    <a:pt x="8953964" y="2324"/>
                  </a:lnTo>
                  <a:lnTo>
                    <a:pt x="8955823" y="464"/>
                  </a:lnTo>
                  <a:lnTo>
                    <a:pt x="8956946" y="0"/>
                  </a:lnTo>
                  <a:lnTo>
                    <a:pt x="8959576" y="0"/>
                  </a:lnTo>
                  <a:lnTo>
                    <a:pt x="8960699" y="464"/>
                  </a:lnTo>
                  <a:lnTo>
                    <a:pt x="8962558" y="2324"/>
                  </a:lnTo>
                  <a:lnTo>
                    <a:pt x="8963024" y="3447"/>
                  </a:lnTo>
                  <a:lnTo>
                    <a:pt x="8963024" y="6077"/>
                  </a:lnTo>
                  <a:lnTo>
                    <a:pt x="8962558" y="7200"/>
                  </a:lnTo>
                  <a:lnTo>
                    <a:pt x="8960699" y="9060"/>
                  </a:lnTo>
                  <a:lnTo>
                    <a:pt x="8959576" y="9524"/>
                  </a:lnTo>
                  <a:close/>
                </a:path>
                <a:path w="10582275" h="9525">
                  <a:moveTo>
                    <a:pt x="9007201" y="9524"/>
                  </a:moveTo>
                  <a:lnTo>
                    <a:pt x="9004571" y="9524"/>
                  </a:lnTo>
                  <a:lnTo>
                    <a:pt x="9003448" y="9060"/>
                  </a:lnTo>
                  <a:lnTo>
                    <a:pt x="9001589" y="7200"/>
                  </a:lnTo>
                  <a:lnTo>
                    <a:pt x="9001124" y="6077"/>
                  </a:lnTo>
                  <a:lnTo>
                    <a:pt x="9001124" y="3447"/>
                  </a:lnTo>
                  <a:lnTo>
                    <a:pt x="9001589" y="2324"/>
                  </a:lnTo>
                  <a:lnTo>
                    <a:pt x="9003448" y="464"/>
                  </a:lnTo>
                  <a:lnTo>
                    <a:pt x="9004571" y="0"/>
                  </a:lnTo>
                  <a:lnTo>
                    <a:pt x="9007201" y="0"/>
                  </a:lnTo>
                  <a:lnTo>
                    <a:pt x="9008324" y="464"/>
                  </a:lnTo>
                  <a:lnTo>
                    <a:pt x="9010183" y="2324"/>
                  </a:lnTo>
                  <a:lnTo>
                    <a:pt x="9010649" y="3447"/>
                  </a:lnTo>
                  <a:lnTo>
                    <a:pt x="9010649" y="6077"/>
                  </a:lnTo>
                  <a:lnTo>
                    <a:pt x="9010183" y="7200"/>
                  </a:lnTo>
                  <a:lnTo>
                    <a:pt x="9008324" y="9060"/>
                  </a:lnTo>
                  <a:lnTo>
                    <a:pt x="9007201" y="9524"/>
                  </a:lnTo>
                  <a:close/>
                </a:path>
                <a:path w="10582275" h="9525">
                  <a:moveTo>
                    <a:pt x="9054826" y="9524"/>
                  </a:moveTo>
                  <a:lnTo>
                    <a:pt x="9052196" y="9524"/>
                  </a:lnTo>
                  <a:lnTo>
                    <a:pt x="9051073" y="9060"/>
                  </a:lnTo>
                  <a:lnTo>
                    <a:pt x="9049214" y="7200"/>
                  </a:lnTo>
                  <a:lnTo>
                    <a:pt x="9048749" y="6077"/>
                  </a:lnTo>
                  <a:lnTo>
                    <a:pt x="9048749" y="3447"/>
                  </a:lnTo>
                  <a:lnTo>
                    <a:pt x="9049214" y="2324"/>
                  </a:lnTo>
                  <a:lnTo>
                    <a:pt x="9051073" y="464"/>
                  </a:lnTo>
                  <a:lnTo>
                    <a:pt x="9052196" y="0"/>
                  </a:lnTo>
                  <a:lnTo>
                    <a:pt x="9054826" y="0"/>
                  </a:lnTo>
                  <a:lnTo>
                    <a:pt x="9055949" y="464"/>
                  </a:lnTo>
                  <a:lnTo>
                    <a:pt x="9057808" y="2324"/>
                  </a:lnTo>
                  <a:lnTo>
                    <a:pt x="9058274" y="3447"/>
                  </a:lnTo>
                  <a:lnTo>
                    <a:pt x="9058274" y="6077"/>
                  </a:lnTo>
                  <a:lnTo>
                    <a:pt x="9057808" y="7200"/>
                  </a:lnTo>
                  <a:lnTo>
                    <a:pt x="9055949" y="9060"/>
                  </a:lnTo>
                  <a:lnTo>
                    <a:pt x="9054826" y="9524"/>
                  </a:lnTo>
                  <a:close/>
                </a:path>
                <a:path w="10582275" h="9525">
                  <a:moveTo>
                    <a:pt x="9102451" y="9524"/>
                  </a:moveTo>
                  <a:lnTo>
                    <a:pt x="9099821" y="9524"/>
                  </a:lnTo>
                  <a:lnTo>
                    <a:pt x="9098698" y="9060"/>
                  </a:lnTo>
                  <a:lnTo>
                    <a:pt x="9096838" y="7200"/>
                  </a:lnTo>
                  <a:lnTo>
                    <a:pt x="9096374" y="6077"/>
                  </a:lnTo>
                  <a:lnTo>
                    <a:pt x="9096374" y="3447"/>
                  </a:lnTo>
                  <a:lnTo>
                    <a:pt x="9096838" y="2324"/>
                  </a:lnTo>
                  <a:lnTo>
                    <a:pt x="9098698" y="464"/>
                  </a:lnTo>
                  <a:lnTo>
                    <a:pt x="9099821" y="0"/>
                  </a:lnTo>
                  <a:lnTo>
                    <a:pt x="9102451" y="0"/>
                  </a:lnTo>
                  <a:lnTo>
                    <a:pt x="9103574" y="464"/>
                  </a:lnTo>
                  <a:lnTo>
                    <a:pt x="9105433" y="2324"/>
                  </a:lnTo>
                  <a:lnTo>
                    <a:pt x="9105899" y="3447"/>
                  </a:lnTo>
                  <a:lnTo>
                    <a:pt x="9105899" y="6077"/>
                  </a:lnTo>
                  <a:lnTo>
                    <a:pt x="9105433" y="7200"/>
                  </a:lnTo>
                  <a:lnTo>
                    <a:pt x="9103574" y="9060"/>
                  </a:lnTo>
                  <a:lnTo>
                    <a:pt x="9102451" y="9524"/>
                  </a:lnTo>
                  <a:close/>
                </a:path>
                <a:path w="10582275" h="9525">
                  <a:moveTo>
                    <a:pt x="9150076" y="9524"/>
                  </a:moveTo>
                  <a:lnTo>
                    <a:pt x="9147446" y="9524"/>
                  </a:lnTo>
                  <a:lnTo>
                    <a:pt x="9146323" y="9060"/>
                  </a:lnTo>
                  <a:lnTo>
                    <a:pt x="9144464" y="7200"/>
                  </a:lnTo>
                  <a:lnTo>
                    <a:pt x="9143999" y="6077"/>
                  </a:lnTo>
                  <a:lnTo>
                    <a:pt x="9143999" y="3447"/>
                  </a:lnTo>
                  <a:lnTo>
                    <a:pt x="9144464" y="2324"/>
                  </a:lnTo>
                  <a:lnTo>
                    <a:pt x="9146323" y="464"/>
                  </a:lnTo>
                  <a:lnTo>
                    <a:pt x="9147446" y="0"/>
                  </a:lnTo>
                  <a:lnTo>
                    <a:pt x="9150076" y="0"/>
                  </a:lnTo>
                  <a:lnTo>
                    <a:pt x="9151199" y="464"/>
                  </a:lnTo>
                  <a:lnTo>
                    <a:pt x="9153058" y="2324"/>
                  </a:lnTo>
                  <a:lnTo>
                    <a:pt x="9153524" y="3447"/>
                  </a:lnTo>
                  <a:lnTo>
                    <a:pt x="9153524" y="6077"/>
                  </a:lnTo>
                  <a:lnTo>
                    <a:pt x="9153058" y="7200"/>
                  </a:lnTo>
                  <a:lnTo>
                    <a:pt x="9151199" y="9060"/>
                  </a:lnTo>
                  <a:lnTo>
                    <a:pt x="9150076" y="9524"/>
                  </a:lnTo>
                  <a:close/>
                </a:path>
                <a:path w="10582275" h="9525">
                  <a:moveTo>
                    <a:pt x="9197702" y="9524"/>
                  </a:moveTo>
                  <a:lnTo>
                    <a:pt x="9195071" y="9524"/>
                  </a:lnTo>
                  <a:lnTo>
                    <a:pt x="9193948" y="9060"/>
                  </a:lnTo>
                  <a:lnTo>
                    <a:pt x="9192088" y="7200"/>
                  </a:lnTo>
                  <a:lnTo>
                    <a:pt x="9191624" y="6077"/>
                  </a:lnTo>
                  <a:lnTo>
                    <a:pt x="9191624" y="3447"/>
                  </a:lnTo>
                  <a:lnTo>
                    <a:pt x="9192088" y="2324"/>
                  </a:lnTo>
                  <a:lnTo>
                    <a:pt x="9193948" y="464"/>
                  </a:lnTo>
                  <a:lnTo>
                    <a:pt x="9195071" y="0"/>
                  </a:lnTo>
                  <a:lnTo>
                    <a:pt x="9197702" y="0"/>
                  </a:lnTo>
                  <a:lnTo>
                    <a:pt x="9198824" y="464"/>
                  </a:lnTo>
                  <a:lnTo>
                    <a:pt x="9200684" y="2324"/>
                  </a:lnTo>
                  <a:lnTo>
                    <a:pt x="9201149" y="3447"/>
                  </a:lnTo>
                  <a:lnTo>
                    <a:pt x="9201149" y="6077"/>
                  </a:lnTo>
                  <a:lnTo>
                    <a:pt x="9200684" y="7200"/>
                  </a:lnTo>
                  <a:lnTo>
                    <a:pt x="9198824" y="9060"/>
                  </a:lnTo>
                  <a:lnTo>
                    <a:pt x="9197702" y="9524"/>
                  </a:lnTo>
                  <a:close/>
                </a:path>
                <a:path w="10582275" h="9525">
                  <a:moveTo>
                    <a:pt x="9245326" y="9524"/>
                  </a:moveTo>
                  <a:lnTo>
                    <a:pt x="9242696" y="9524"/>
                  </a:lnTo>
                  <a:lnTo>
                    <a:pt x="9241573" y="9060"/>
                  </a:lnTo>
                  <a:lnTo>
                    <a:pt x="9239714" y="7200"/>
                  </a:lnTo>
                  <a:lnTo>
                    <a:pt x="9239249" y="6077"/>
                  </a:lnTo>
                  <a:lnTo>
                    <a:pt x="9239249" y="3447"/>
                  </a:lnTo>
                  <a:lnTo>
                    <a:pt x="9239714" y="2324"/>
                  </a:lnTo>
                  <a:lnTo>
                    <a:pt x="9241573" y="464"/>
                  </a:lnTo>
                  <a:lnTo>
                    <a:pt x="9242696" y="0"/>
                  </a:lnTo>
                  <a:lnTo>
                    <a:pt x="9245326" y="0"/>
                  </a:lnTo>
                  <a:lnTo>
                    <a:pt x="9246449" y="464"/>
                  </a:lnTo>
                  <a:lnTo>
                    <a:pt x="9248308" y="2324"/>
                  </a:lnTo>
                  <a:lnTo>
                    <a:pt x="9248774" y="3447"/>
                  </a:lnTo>
                  <a:lnTo>
                    <a:pt x="9248774" y="6077"/>
                  </a:lnTo>
                  <a:lnTo>
                    <a:pt x="9248308" y="7200"/>
                  </a:lnTo>
                  <a:lnTo>
                    <a:pt x="9246449" y="9060"/>
                  </a:lnTo>
                  <a:lnTo>
                    <a:pt x="9245326" y="9524"/>
                  </a:lnTo>
                  <a:close/>
                </a:path>
                <a:path w="10582275" h="9525">
                  <a:moveTo>
                    <a:pt x="9292952" y="9524"/>
                  </a:moveTo>
                  <a:lnTo>
                    <a:pt x="9290321" y="9524"/>
                  </a:lnTo>
                  <a:lnTo>
                    <a:pt x="9289198" y="9060"/>
                  </a:lnTo>
                  <a:lnTo>
                    <a:pt x="9287339" y="7200"/>
                  </a:lnTo>
                  <a:lnTo>
                    <a:pt x="9286874" y="6077"/>
                  </a:lnTo>
                  <a:lnTo>
                    <a:pt x="9286874" y="3447"/>
                  </a:lnTo>
                  <a:lnTo>
                    <a:pt x="9287339" y="2324"/>
                  </a:lnTo>
                  <a:lnTo>
                    <a:pt x="9289198" y="464"/>
                  </a:lnTo>
                  <a:lnTo>
                    <a:pt x="9290321" y="0"/>
                  </a:lnTo>
                  <a:lnTo>
                    <a:pt x="9292952" y="0"/>
                  </a:lnTo>
                  <a:lnTo>
                    <a:pt x="9294074" y="464"/>
                  </a:lnTo>
                  <a:lnTo>
                    <a:pt x="9295934" y="2324"/>
                  </a:lnTo>
                  <a:lnTo>
                    <a:pt x="9296399" y="3447"/>
                  </a:lnTo>
                  <a:lnTo>
                    <a:pt x="9296399" y="6077"/>
                  </a:lnTo>
                  <a:lnTo>
                    <a:pt x="9295934" y="7200"/>
                  </a:lnTo>
                  <a:lnTo>
                    <a:pt x="9294074" y="9060"/>
                  </a:lnTo>
                  <a:lnTo>
                    <a:pt x="9292952" y="9524"/>
                  </a:lnTo>
                  <a:close/>
                </a:path>
                <a:path w="10582275" h="9525">
                  <a:moveTo>
                    <a:pt x="9340576" y="9524"/>
                  </a:moveTo>
                  <a:lnTo>
                    <a:pt x="9337946" y="9524"/>
                  </a:lnTo>
                  <a:lnTo>
                    <a:pt x="9336823" y="9060"/>
                  </a:lnTo>
                  <a:lnTo>
                    <a:pt x="9334964" y="7200"/>
                  </a:lnTo>
                  <a:lnTo>
                    <a:pt x="9334499" y="6077"/>
                  </a:lnTo>
                  <a:lnTo>
                    <a:pt x="9334499" y="3447"/>
                  </a:lnTo>
                  <a:lnTo>
                    <a:pt x="9334964" y="2324"/>
                  </a:lnTo>
                  <a:lnTo>
                    <a:pt x="9336823" y="464"/>
                  </a:lnTo>
                  <a:lnTo>
                    <a:pt x="9337946" y="0"/>
                  </a:lnTo>
                  <a:lnTo>
                    <a:pt x="9340576" y="0"/>
                  </a:lnTo>
                  <a:lnTo>
                    <a:pt x="9341698" y="464"/>
                  </a:lnTo>
                  <a:lnTo>
                    <a:pt x="9343558" y="2324"/>
                  </a:lnTo>
                  <a:lnTo>
                    <a:pt x="9344024" y="3447"/>
                  </a:lnTo>
                  <a:lnTo>
                    <a:pt x="9344024" y="6077"/>
                  </a:lnTo>
                  <a:lnTo>
                    <a:pt x="9343558" y="7200"/>
                  </a:lnTo>
                  <a:lnTo>
                    <a:pt x="9341698" y="9060"/>
                  </a:lnTo>
                  <a:lnTo>
                    <a:pt x="9340576" y="9524"/>
                  </a:lnTo>
                  <a:close/>
                </a:path>
                <a:path w="10582275" h="9525">
                  <a:moveTo>
                    <a:pt x="9388202" y="9524"/>
                  </a:moveTo>
                  <a:lnTo>
                    <a:pt x="9385571" y="9524"/>
                  </a:lnTo>
                  <a:lnTo>
                    <a:pt x="9384448" y="9060"/>
                  </a:lnTo>
                  <a:lnTo>
                    <a:pt x="9382589" y="7200"/>
                  </a:lnTo>
                  <a:lnTo>
                    <a:pt x="9382124" y="6077"/>
                  </a:lnTo>
                  <a:lnTo>
                    <a:pt x="9382124" y="3447"/>
                  </a:lnTo>
                  <a:lnTo>
                    <a:pt x="9382589" y="2324"/>
                  </a:lnTo>
                  <a:lnTo>
                    <a:pt x="9384448" y="464"/>
                  </a:lnTo>
                  <a:lnTo>
                    <a:pt x="9385571" y="0"/>
                  </a:lnTo>
                  <a:lnTo>
                    <a:pt x="9388202" y="0"/>
                  </a:lnTo>
                  <a:lnTo>
                    <a:pt x="9389324" y="464"/>
                  </a:lnTo>
                  <a:lnTo>
                    <a:pt x="9391183" y="2324"/>
                  </a:lnTo>
                  <a:lnTo>
                    <a:pt x="9391649" y="3447"/>
                  </a:lnTo>
                  <a:lnTo>
                    <a:pt x="9391649" y="6077"/>
                  </a:lnTo>
                  <a:lnTo>
                    <a:pt x="9391183" y="7200"/>
                  </a:lnTo>
                  <a:lnTo>
                    <a:pt x="9389324" y="9060"/>
                  </a:lnTo>
                  <a:lnTo>
                    <a:pt x="9388202" y="9524"/>
                  </a:lnTo>
                  <a:close/>
                </a:path>
                <a:path w="10582275" h="9525">
                  <a:moveTo>
                    <a:pt x="9435826" y="9524"/>
                  </a:moveTo>
                  <a:lnTo>
                    <a:pt x="9433196" y="9524"/>
                  </a:lnTo>
                  <a:lnTo>
                    <a:pt x="9432073" y="9060"/>
                  </a:lnTo>
                  <a:lnTo>
                    <a:pt x="9430214" y="7200"/>
                  </a:lnTo>
                  <a:lnTo>
                    <a:pt x="9429749" y="6077"/>
                  </a:lnTo>
                  <a:lnTo>
                    <a:pt x="9429749" y="3447"/>
                  </a:lnTo>
                  <a:lnTo>
                    <a:pt x="9430214" y="2324"/>
                  </a:lnTo>
                  <a:lnTo>
                    <a:pt x="9432073" y="464"/>
                  </a:lnTo>
                  <a:lnTo>
                    <a:pt x="9433196" y="0"/>
                  </a:lnTo>
                  <a:lnTo>
                    <a:pt x="9435826" y="0"/>
                  </a:lnTo>
                  <a:lnTo>
                    <a:pt x="9436949" y="464"/>
                  </a:lnTo>
                  <a:lnTo>
                    <a:pt x="9438808" y="2324"/>
                  </a:lnTo>
                  <a:lnTo>
                    <a:pt x="9439274" y="3447"/>
                  </a:lnTo>
                  <a:lnTo>
                    <a:pt x="9439274" y="6077"/>
                  </a:lnTo>
                  <a:lnTo>
                    <a:pt x="9438808" y="7200"/>
                  </a:lnTo>
                  <a:lnTo>
                    <a:pt x="9436949" y="9060"/>
                  </a:lnTo>
                  <a:lnTo>
                    <a:pt x="9435826" y="9524"/>
                  </a:lnTo>
                  <a:close/>
                </a:path>
                <a:path w="10582275" h="9525">
                  <a:moveTo>
                    <a:pt x="9483451" y="9524"/>
                  </a:moveTo>
                  <a:lnTo>
                    <a:pt x="9480821" y="9524"/>
                  </a:lnTo>
                  <a:lnTo>
                    <a:pt x="9479698" y="9060"/>
                  </a:lnTo>
                  <a:lnTo>
                    <a:pt x="9477839" y="7200"/>
                  </a:lnTo>
                  <a:lnTo>
                    <a:pt x="9477374" y="6077"/>
                  </a:lnTo>
                  <a:lnTo>
                    <a:pt x="9477374" y="3447"/>
                  </a:lnTo>
                  <a:lnTo>
                    <a:pt x="9477839" y="2324"/>
                  </a:lnTo>
                  <a:lnTo>
                    <a:pt x="9479698" y="464"/>
                  </a:lnTo>
                  <a:lnTo>
                    <a:pt x="9480821" y="0"/>
                  </a:lnTo>
                  <a:lnTo>
                    <a:pt x="9483451" y="0"/>
                  </a:lnTo>
                  <a:lnTo>
                    <a:pt x="9484574" y="464"/>
                  </a:lnTo>
                  <a:lnTo>
                    <a:pt x="9486433" y="2324"/>
                  </a:lnTo>
                  <a:lnTo>
                    <a:pt x="9486899" y="3447"/>
                  </a:lnTo>
                  <a:lnTo>
                    <a:pt x="9486899" y="6077"/>
                  </a:lnTo>
                  <a:lnTo>
                    <a:pt x="9486433" y="7200"/>
                  </a:lnTo>
                  <a:lnTo>
                    <a:pt x="9484574" y="9060"/>
                  </a:lnTo>
                  <a:lnTo>
                    <a:pt x="9483451" y="9524"/>
                  </a:lnTo>
                  <a:close/>
                </a:path>
                <a:path w="10582275" h="9525">
                  <a:moveTo>
                    <a:pt x="9531076" y="9524"/>
                  </a:moveTo>
                  <a:lnTo>
                    <a:pt x="9528446" y="9524"/>
                  </a:lnTo>
                  <a:lnTo>
                    <a:pt x="9527323" y="9060"/>
                  </a:lnTo>
                  <a:lnTo>
                    <a:pt x="9525463" y="7200"/>
                  </a:lnTo>
                  <a:lnTo>
                    <a:pt x="9524999" y="6077"/>
                  </a:lnTo>
                  <a:lnTo>
                    <a:pt x="9524999" y="3447"/>
                  </a:lnTo>
                  <a:lnTo>
                    <a:pt x="9525463" y="2324"/>
                  </a:lnTo>
                  <a:lnTo>
                    <a:pt x="9527323" y="464"/>
                  </a:lnTo>
                  <a:lnTo>
                    <a:pt x="9528446" y="0"/>
                  </a:lnTo>
                  <a:lnTo>
                    <a:pt x="9531076" y="0"/>
                  </a:lnTo>
                  <a:lnTo>
                    <a:pt x="9532199" y="464"/>
                  </a:lnTo>
                  <a:lnTo>
                    <a:pt x="9534058" y="2324"/>
                  </a:lnTo>
                  <a:lnTo>
                    <a:pt x="9534524" y="3447"/>
                  </a:lnTo>
                  <a:lnTo>
                    <a:pt x="9534524" y="6077"/>
                  </a:lnTo>
                  <a:lnTo>
                    <a:pt x="9534058" y="7200"/>
                  </a:lnTo>
                  <a:lnTo>
                    <a:pt x="9532199" y="9060"/>
                  </a:lnTo>
                  <a:lnTo>
                    <a:pt x="9531076" y="9524"/>
                  </a:lnTo>
                  <a:close/>
                </a:path>
                <a:path w="10582275" h="9525">
                  <a:moveTo>
                    <a:pt x="9578701" y="9524"/>
                  </a:moveTo>
                  <a:lnTo>
                    <a:pt x="9576071" y="9524"/>
                  </a:lnTo>
                  <a:lnTo>
                    <a:pt x="9574948" y="9060"/>
                  </a:lnTo>
                  <a:lnTo>
                    <a:pt x="9573089" y="7200"/>
                  </a:lnTo>
                  <a:lnTo>
                    <a:pt x="9572624" y="6077"/>
                  </a:lnTo>
                  <a:lnTo>
                    <a:pt x="9572624" y="3447"/>
                  </a:lnTo>
                  <a:lnTo>
                    <a:pt x="9573089" y="2324"/>
                  </a:lnTo>
                  <a:lnTo>
                    <a:pt x="9574948" y="464"/>
                  </a:lnTo>
                  <a:lnTo>
                    <a:pt x="9576071" y="0"/>
                  </a:lnTo>
                  <a:lnTo>
                    <a:pt x="9578701" y="0"/>
                  </a:lnTo>
                  <a:lnTo>
                    <a:pt x="9579824" y="464"/>
                  </a:lnTo>
                  <a:lnTo>
                    <a:pt x="9581683" y="2324"/>
                  </a:lnTo>
                  <a:lnTo>
                    <a:pt x="9582149" y="3447"/>
                  </a:lnTo>
                  <a:lnTo>
                    <a:pt x="9582149" y="6077"/>
                  </a:lnTo>
                  <a:lnTo>
                    <a:pt x="9581683" y="7200"/>
                  </a:lnTo>
                  <a:lnTo>
                    <a:pt x="9579824" y="9060"/>
                  </a:lnTo>
                  <a:lnTo>
                    <a:pt x="9578701" y="9524"/>
                  </a:lnTo>
                  <a:close/>
                </a:path>
                <a:path w="10582275" h="9525">
                  <a:moveTo>
                    <a:pt x="9626326" y="9524"/>
                  </a:moveTo>
                  <a:lnTo>
                    <a:pt x="9623696" y="9524"/>
                  </a:lnTo>
                  <a:lnTo>
                    <a:pt x="9622573" y="9060"/>
                  </a:lnTo>
                  <a:lnTo>
                    <a:pt x="9620713" y="7200"/>
                  </a:lnTo>
                  <a:lnTo>
                    <a:pt x="9620249" y="6077"/>
                  </a:lnTo>
                  <a:lnTo>
                    <a:pt x="9620249" y="3447"/>
                  </a:lnTo>
                  <a:lnTo>
                    <a:pt x="9620713" y="2324"/>
                  </a:lnTo>
                  <a:lnTo>
                    <a:pt x="9622573" y="464"/>
                  </a:lnTo>
                  <a:lnTo>
                    <a:pt x="9623696" y="0"/>
                  </a:lnTo>
                  <a:lnTo>
                    <a:pt x="9626326" y="0"/>
                  </a:lnTo>
                  <a:lnTo>
                    <a:pt x="9627449" y="464"/>
                  </a:lnTo>
                  <a:lnTo>
                    <a:pt x="9629308" y="2324"/>
                  </a:lnTo>
                  <a:lnTo>
                    <a:pt x="9629774" y="3447"/>
                  </a:lnTo>
                  <a:lnTo>
                    <a:pt x="9629774" y="6077"/>
                  </a:lnTo>
                  <a:lnTo>
                    <a:pt x="9629308" y="7200"/>
                  </a:lnTo>
                  <a:lnTo>
                    <a:pt x="9627449" y="9060"/>
                  </a:lnTo>
                  <a:lnTo>
                    <a:pt x="9626326" y="9524"/>
                  </a:lnTo>
                  <a:close/>
                </a:path>
                <a:path w="10582275" h="9525">
                  <a:moveTo>
                    <a:pt x="9673951" y="9524"/>
                  </a:moveTo>
                  <a:lnTo>
                    <a:pt x="9671321" y="9524"/>
                  </a:lnTo>
                  <a:lnTo>
                    <a:pt x="9670198" y="9060"/>
                  </a:lnTo>
                  <a:lnTo>
                    <a:pt x="9668339" y="7200"/>
                  </a:lnTo>
                  <a:lnTo>
                    <a:pt x="9667874" y="6077"/>
                  </a:lnTo>
                  <a:lnTo>
                    <a:pt x="9667874" y="3447"/>
                  </a:lnTo>
                  <a:lnTo>
                    <a:pt x="9668339" y="2324"/>
                  </a:lnTo>
                  <a:lnTo>
                    <a:pt x="9670198" y="464"/>
                  </a:lnTo>
                  <a:lnTo>
                    <a:pt x="9671321" y="0"/>
                  </a:lnTo>
                  <a:lnTo>
                    <a:pt x="9673951" y="0"/>
                  </a:lnTo>
                  <a:lnTo>
                    <a:pt x="9675074" y="464"/>
                  </a:lnTo>
                  <a:lnTo>
                    <a:pt x="9676933" y="2324"/>
                  </a:lnTo>
                  <a:lnTo>
                    <a:pt x="9677399" y="3447"/>
                  </a:lnTo>
                  <a:lnTo>
                    <a:pt x="9677399" y="6077"/>
                  </a:lnTo>
                  <a:lnTo>
                    <a:pt x="9676933" y="7200"/>
                  </a:lnTo>
                  <a:lnTo>
                    <a:pt x="9675074" y="9060"/>
                  </a:lnTo>
                  <a:lnTo>
                    <a:pt x="9673951" y="9524"/>
                  </a:lnTo>
                  <a:close/>
                </a:path>
                <a:path w="10582275" h="9525">
                  <a:moveTo>
                    <a:pt x="9721577" y="9524"/>
                  </a:moveTo>
                  <a:lnTo>
                    <a:pt x="9718946" y="9524"/>
                  </a:lnTo>
                  <a:lnTo>
                    <a:pt x="9717823" y="9060"/>
                  </a:lnTo>
                  <a:lnTo>
                    <a:pt x="9715963" y="7200"/>
                  </a:lnTo>
                  <a:lnTo>
                    <a:pt x="9715499" y="6077"/>
                  </a:lnTo>
                  <a:lnTo>
                    <a:pt x="9715499" y="3447"/>
                  </a:lnTo>
                  <a:lnTo>
                    <a:pt x="9715963" y="2324"/>
                  </a:lnTo>
                  <a:lnTo>
                    <a:pt x="9717823" y="464"/>
                  </a:lnTo>
                  <a:lnTo>
                    <a:pt x="9718946" y="0"/>
                  </a:lnTo>
                  <a:lnTo>
                    <a:pt x="9721577" y="0"/>
                  </a:lnTo>
                  <a:lnTo>
                    <a:pt x="9722699" y="464"/>
                  </a:lnTo>
                  <a:lnTo>
                    <a:pt x="9724559" y="2324"/>
                  </a:lnTo>
                  <a:lnTo>
                    <a:pt x="9725024" y="3447"/>
                  </a:lnTo>
                  <a:lnTo>
                    <a:pt x="9725024" y="6077"/>
                  </a:lnTo>
                  <a:lnTo>
                    <a:pt x="9724559" y="7200"/>
                  </a:lnTo>
                  <a:lnTo>
                    <a:pt x="9722699" y="9060"/>
                  </a:lnTo>
                  <a:lnTo>
                    <a:pt x="9721577" y="9524"/>
                  </a:lnTo>
                  <a:close/>
                </a:path>
                <a:path w="10582275" h="9525">
                  <a:moveTo>
                    <a:pt x="9769202" y="9524"/>
                  </a:moveTo>
                  <a:lnTo>
                    <a:pt x="9766572" y="9524"/>
                  </a:lnTo>
                  <a:lnTo>
                    <a:pt x="9765448" y="9060"/>
                  </a:lnTo>
                  <a:lnTo>
                    <a:pt x="9763589" y="7200"/>
                  </a:lnTo>
                  <a:lnTo>
                    <a:pt x="9763124" y="6077"/>
                  </a:lnTo>
                  <a:lnTo>
                    <a:pt x="9763124" y="3447"/>
                  </a:lnTo>
                  <a:lnTo>
                    <a:pt x="9763589" y="2324"/>
                  </a:lnTo>
                  <a:lnTo>
                    <a:pt x="9765448" y="464"/>
                  </a:lnTo>
                  <a:lnTo>
                    <a:pt x="9766572" y="0"/>
                  </a:lnTo>
                  <a:lnTo>
                    <a:pt x="9769202" y="0"/>
                  </a:lnTo>
                  <a:lnTo>
                    <a:pt x="9770324" y="464"/>
                  </a:lnTo>
                  <a:lnTo>
                    <a:pt x="9772183" y="2324"/>
                  </a:lnTo>
                  <a:lnTo>
                    <a:pt x="9772648" y="3447"/>
                  </a:lnTo>
                  <a:lnTo>
                    <a:pt x="9772648" y="6077"/>
                  </a:lnTo>
                  <a:lnTo>
                    <a:pt x="9772183" y="7200"/>
                  </a:lnTo>
                  <a:lnTo>
                    <a:pt x="9770324" y="9060"/>
                  </a:lnTo>
                  <a:lnTo>
                    <a:pt x="9769202" y="9524"/>
                  </a:lnTo>
                  <a:close/>
                </a:path>
                <a:path w="10582275" h="9525">
                  <a:moveTo>
                    <a:pt x="9816827" y="9524"/>
                  </a:moveTo>
                  <a:lnTo>
                    <a:pt x="9814197" y="9524"/>
                  </a:lnTo>
                  <a:lnTo>
                    <a:pt x="9813073" y="9060"/>
                  </a:lnTo>
                  <a:lnTo>
                    <a:pt x="9811213" y="7200"/>
                  </a:lnTo>
                  <a:lnTo>
                    <a:pt x="9810748" y="6077"/>
                  </a:lnTo>
                  <a:lnTo>
                    <a:pt x="9810748" y="3447"/>
                  </a:lnTo>
                  <a:lnTo>
                    <a:pt x="9811213" y="2324"/>
                  </a:lnTo>
                  <a:lnTo>
                    <a:pt x="9813073" y="464"/>
                  </a:lnTo>
                  <a:lnTo>
                    <a:pt x="9814197" y="0"/>
                  </a:lnTo>
                  <a:lnTo>
                    <a:pt x="9816827" y="0"/>
                  </a:lnTo>
                  <a:lnTo>
                    <a:pt x="9817949" y="464"/>
                  </a:lnTo>
                  <a:lnTo>
                    <a:pt x="9819809" y="2324"/>
                  </a:lnTo>
                  <a:lnTo>
                    <a:pt x="9820274" y="3447"/>
                  </a:lnTo>
                  <a:lnTo>
                    <a:pt x="9820274" y="6077"/>
                  </a:lnTo>
                  <a:lnTo>
                    <a:pt x="9819809" y="7200"/>
                  </a:lnTo>
                  <a:lnTo>
                    <a:pt x="9817949" y="9060"/>
                  </a:lnTo>
                  <a:lnTo>
                    <a:pt x="9816827" y="9524"/>
                  </a:lnTo>
                  <a:close/>
                </a:path>
                <a:path w="10582275" h="9525">
                  <a:moveTo>
                    <a:pt x="9864452" y="9524"/>
                  </a:moveTo>
                  <a:lnTo>
                    <a:pt x="9861822" y="9524"/>
                  </a:lnTo>
                  <a:lnTo>
                    <a:pt x="9860698" y="9060"/>
                  </a:lnTo>
                  <a:lnTo>
                    <a:pt x="9858838" y="7200"/>
                  </a:lnTo>
                  <a:lnTo>
                    <a:pt x="9858373" y="6077"/>
                  </a:lnTo>
                  <a:lnTo>
                    <a:pt x="9858373" y="3447"/>
                  </a:lnTo>
                  <a:lnTo>
                    <a:pt x="9858838" y="2324"/>
                  </a:lnTo>
                  <a:lnTo>
                    <a:pt x="9860698" y="464"/>
                  </a:lnTo>
                  <a:lnTo>
                    <a:pt x="9861822" y="0"/>
                  </a:lnTo>
                  <a:lnTo>
                    <a:pt x="9864452" y="0"/>
                  </a:lnTo>
                  <a:lnTo>
                    <a:pt x="9865574" y="464"/>
                  </a:lnTo>
                  <a:lnTo>
                    <a:pt x="9867433" y="2324"/>
                  </a:lnTo>
                  <a:lnTo>
                    <a:pt x="9867898" y="3447"/>
                  </a:lnTo>
                  <a:lnTo>
                    <a:pt x="9867898" y="6077"/>
                  </a:lnTo>
                  <a:lnTo>
                    <a:pt x="9867433" y="7200"/>
                  </a:lnTo>
                  <a:lnTo>
                    <a:pt x="9865574" y="9060"/>
                  </a:lnTo>
                  <a:lnTo>
                    <a:pt x="9864452" y="9524"/>
                  </a:lnTo>
                  <a:close/>
                </a:path>
                <a:path w="10582275" h="9525">
                  <a:moveTo>
                    <a:pt x="9912077" y="9524"/>
                  </a:moveTo>
                  <a:lnTo>
                    <a:pt x="9909447" y="9524"/>
                  </a:lnTo>
                  <a:lnTo>
                    <a:pt x="9908323" y="9060"/>
                  </a:lnTo>
                  <a:lnTo>
                    <a:pt x="9906463" y="7200"/>
                  </a:lnTo>
                  <a:lnTo>
                    <a:pt x="9905998" y="6077"/>
                  </a:lnTo>
                  <a:lnTo>
                    <a:pt x="9905998" y="3447"/>
                  </a:lnTo>
                  <a:lnTo>
                    <a:pt x="9906463" y="2324"/>
                  </a:lnTo>
                  <a:lnTo>
                    <a:pt x="9908323" y="464"/>
                  </a:lnTo>
                  <a:lnTo>
                    <a:pt x="9909447" y="0"/>
                  </a:lnTo>
                  <a:lnTo>
                    <a:pt x="9912077" y="0"/>
                  </a:lnTo>
                  <a:lnTo>
                    <a:pt x="9913199" y="464"/>
                  </a:lnTo>
                  <a:lnTo>
                    <a:pt x="9915059" y="2324"/>
                  </a:lnTo>
                  <a:lnTo>
                    <a:pt x="9915524" y="3447"/>
                  </a:lnTo>
                  <a:lnTo>
                    <a:pt x="9915524" y="6077"/>
                  </a:lnTo>
                  <a:lnTo>
                    <a:pt x="9915059" y="7200"/>
                  </a:lnTo>
                  <a:lnTo>
                    <a:pt x="9913199" y="9060"/>
                  </a:lnTo>
                  <a:lnTo>
                    <a:pt x="9912077" y="9524"/>
                  </a:lnTo>
                  <a:close/>
                </a:path>
                <a:path w="10582275" h="9525">
                  <a:moveTo>
                    <a:pt x="9959702" y="9524"/>
                  </a:moveTo>
                  <a:lnTo>
                    <a:pt x="9957072" y="9524"/>
                  </a:lnTo>
                  <a:lnTo>
                    <a:pt x="9955948" y="9060"/>
                  </a:lnTo>
                  <a:lnTo>
                    <a:pt x="9954088" y="7200"/>
                  </a:lnTo>
                  <a:lnTo>
                    <a:pt x="9953623" y="6077"/>
                  </a:lnTo>
                  <a:lnTo>
                    <a:pt x="9953623" y="3447"/>
                  </a:lnTo>
                  <a:lnTo>
                    <a:pt x="9954088" y="2324"/>
                  </a:lnTo>
                  <a:lnTo>
                    <a:pt x="9955948" y="464"/>
                  </a:lnTo>
                  <a:lnTo>
                    <a:pt x="9957072" y="0"/>
                  </a:lnTo>
                  <a:lnTo>
                    <a:pt x="9959702" y="0"/>
                  </a:lnTo>
                  <a:lnTo>
                    <a:pt x="9960824" y="464"/>
                  </a:lnTo>
                  <a:lnTo>
                    <a:pt x="9962684" y="2324"/>
                  </a:lnTo>
                  <a:lnTo>
                    <a:pt x="9963149" y="3447"/>
                  </a:lnTo>
                  <a:lnTo>
                    <a:pt x="9963149" y="6077"/>
                  </a:lnTo>
                  <a:lnTo>
                    <a:pt x="9962684" y="7200"/>
                  </a:lnTo>
                  <a:lnTo>
                    <a:pt x="9960824" y="9060"/>
                  </a:lnTo>
                  <a:lnTo>
                    <a:pt x="9959702" y="9524"/>
                  </a:lnTo>
                  <a:close/>
                </a:path>
                <a:path w="10582275" h="9525">
                  <a:moveTo>
                    <a:pt x="10007327" y="9524"/>
                  </a:moveTo>
                  <a:lnTo>
                    <a:pt x="10004697" y="9524"/>
                  </a:lnTo>
                  <a:lnTo>
                    <a:pt x="10003573" y="9060"/>
                  </a:lnTo>
                  <a:lnTo>
                    <a:pt x="10001714" y="7200"/>
                  </a:lnTo>
                  <a:lnTo>
                    <a:pt x="10001249" y="6077"/>
                  </a:lnTo>
                  <a:lnTo>
                    <a:pt x="10001249" y="3447"/>
                  </a:lnTo>
                  <a:lnTo>
                    <a:pt x="10001714" y="2324"/>
                  </a:lnTo>
                  <a:lnTo>
                    <a:pt x="10003573" y="464"/>
                  </a:lnTo>
                  <a:lnTo>
                    <a:pt x="10004697" y="0"/>
                  </a:lnTo>
                  <a:lnTo>
                    <a:pt x="10007327" y="0"/>
                  </a:lnTo>
                  <a:lnTo>
                    <a:pt x="10008449" y="464"/>
                  </a:lnTo>
                  <a:lnTo>
                    <a:pt x="10010308" y="2324"/>
                  </a:lnTo>
                  <a:lnTo>
                    <a:pt x="10010773" y="3447"/>
                  </a:lnTo>
                  <a:lnTo>
                    <a:pt x="10010773" y="6077"/>
                  </a:lnTo>
                  <a:lnTo>
                    <a:pt x="10010308" y="7200"/>
                  </a:lnTo>
                  <a:lnTo>
                    <a:pt x="10008449" y="9060"/>
                  </a:lnTo>
                  <a:lnTo>
                    <a:pt x="10007327" y="9524"/>
                  </a:lnTo>
                  <a:close/>
                </a:path>
                <a:path w="10582275" h="9525">
                  <a:moveTo>
                    <a:pt x="10054952" y="9524"/>
                  </a:moveTo>
                  <a:lnTo>
                    <a:pt x="10052322" y="9524"/>
                  </a:lnTo>
                  <a:lnTo>
                    <a:pt x="10051198" y="9060"/>
                  </a:lnTo>
                  <a:lnTo>
                    <a:pt x="10049338" y="7200"/>
                  </a:lnTo>
                  <a:lnTo>
                    <a:pt x="10048873" y="6077"/>
                  </a:lnTo>
                  <a:lnTo>
                    <a:pt x="10048873" y="3447"/>
                  </a:lnTo>
                  <a:lnTo>
                    <a:pt x="10049338" y="2324"/>
                  </a:lnTo>
                  <a:lnTo>
                    <a:pt x="10051198" y="464"/>
                  </a:lnTo>
                  <a:lnTo>
                    <a:pt x="10052322" y="0"/>
                  </a:lnTo>
                  <a:lnTo>
                    <a:pt x="10054952" y="0"/>
                  </a:lnTo>
                  <a:lnTo>
                    <a:pt x="10056074" y="464"/>
                  </a:lnTo>
                  <a:lnTo>
                    <a:pt x="10057933" y="2324"/>
                  </a:lnTo>
                  <a:lnTo>
                    <a:pt x="10058398" y="3447"/>
                  </a:lnTo>
                  <a:lnTo>
                    <a:pt x="10058398" y="6077"/>
                  </a:lnTo>
                  <a:lnTo>
                    <a:pt x="10057933" y="7200"/>
                  </a:lnTo>
                  <a:lnTo>
                    <a:pt x="10056074" y="9060"/>
                  </a:lnTo>
                  <a:lnTo>
                    <a:pt x="10054952" y="9524"/>
                  </a:lnTo>
                  <a:close/>
                </a:path>
                <a:path w="10582275" h="9525">
                  <a:moveTo>
                    <a:pt x="10102577" y="9524"/>
                  </a:moveTo>
                  <a:lnTo>
                    <a:pt x="10099947" y="9524"/>
                  </a:lnTo>
                  <a:lnTo>
                    <a:pt x="10098823" y="9060"/>
                  </a:lnTo>
                  <a:lnTo>
                    <a:pt x="10096964" y="7200"/>
                  </a:lnTo>
                  <a:lnTo>
                    <a:pt x="10096499" y="6077"/>
                  </a:lnTo>
                  <a:lnTo>
                    <a:pt x="10096499" y="3447"/>
                  </a:lnTo>
                  <a:lnTo>
                    <a:pt x="10096964" y="2324"/>
                  </a:lnTo>
                  <a:lnTo>
                    <a:pt x="10098823" y="464"/>
                  </a:lnTo>
                  <a:lnTo>
                    <a:pt x="10099947" y="0"/>
                  </a:lnTo>
                  <a:lnTo>
                    <a:pt x="10102577" y="0"/>
                  </a:lnTo>
                  <a:lnTo>
                    <a:pt x="10103699" y="464"/>
                  </a:lnTo>
                  <a:lnTo>
                    <a:pt x="10105558" y="2324"/>
                  </a:lnTo>
                  <a:lnTo>
                    <a:pt x="10106023" y="3447"/>
                  </a:lnTo>
                  <a:lnTo>
                    <a:pt x="10106023" y="6077"/>
                  </a:lnTo>
                  <a:lnTo>
                    <a:pt x="10105558" y="7200"/>
                  </a:lnTo>
                  <a:lnTo>
                    <a:pt x="10103699" y="9060"/>
                  </a:lnTo>
                  <a:lnTo>
                    <a:pt x="10102577" y="9524"/>
                  </a:lnTo>
                  <a:close/>
                </a:path>
                <a:path w="10582275" h="9525">
                  <a:moveTo>
                    <a:pt x="10150202" y="9524"/>
                  </a:moveTo>
                  <a:lnTo>
                    <a:pt x="10147570" y="9524"/>
                  </a:lnTo>
                  <a:lnTo>
                    <a:pt x="10146447" y="9060"/>
                  </a:lnTo>
                  <a:lnTo>
                    <a:pt x="10144588" y="7200"/>
                  </a:lnTo>
                  <a:lnTo>
                    <a:pt x="10144123" y="6077"/>
                  </a:lnTo>
                  <a:lnTo>
                    <a:pt x="10144123" y="3447"/>
                  </a:lnTo>
                  <a:lnTo>
                    <a:pt x="10144588" y="2324"/>
                  </a:lnTo>
                  <a:lnTo>
                    <a:pt x="10146447" y="464"/>
                  </a:lnTo>
                  <a:lnTo>
                    <a:pt x="10147570" y="0"/>
                  </a:lnTo>
                  <a:lnTo>
                    <a:pt x="10150202" y="0"/>
                  </a:lnTo>
                  <a:lnTo>
                    <a:pt x="10151324" y="464"/>
                  </a:lnTo>
                  <a:lnTo>
                    <a:pt x="10153183" y="2324"/>
                  </a:lnTo>
                  <a:lnTo>
                    <a:pt x="10153648" y="3447"/>
                  </a:lnTo>
                  <a:lnTo>
                    <a:pt x="10153648" y="6077"/>
                  </a:lnTo>
                  <a:lnTo>
                    <a:pt x="10153183" y="7200"/>
                  </a:lnTo>
                  <a:lnTo>
                    <a:pt x="10151324" y="9060"/>
                  </a:lnTo>
                  <a:lnTo>
                    <a:pt x="10150202" y="9524"/>
                  </a:lnTo>
                  <a:close/>
                </a:path>
                <a:path w="10582275" h="9525">
                  <a:moveTo>
                    <a:pt x="10197827" y="9524"/>
                  </a:moveTo>
                  <a:lnTo>
                    <a:pt x="10195197" y="9524"/>
                  </a:lnTo>
                  <a:lnTo>
                    <a:pt x="10194073" y="9060"/>
                  </a:lnTo>
                  <a:lnTo>
                    <a:pt x="10192214" y="7200"/>
                  </a:lnTo>
                  <a:lnTo>
                    <a:pt x="10191749" y="6077"/>
                  </a:lnTo>
                  <a:lnTo>
                    <a:pt x="10191749" y="3447"/>
                  </a:lnTo>
                  <a:lnTo>
                    <a:pt x="10192214" y="2324"/>
                  </a:lnTo>
                  <a:lnTo>
                    <a:pt x="10194073" y="464"/>
                  </a:lnTo>
                  <a:lnTo>
                    <a:pt x="10195197" y="0"/>
                  </a:lnTo>
                  <a:lnTo>
                    <a:pt x="10197827" y="0"/>
                  </a:lnTo>
                  <a:lnTo>
                    <a:pt x="10198949" y="464"/>
                  </a:lnTo>
                  <a:lnTo>
                    <a:pt x="10200808" y="2324"/>
                  </a:lnTo>
                  <a:lnTo>
                    <a:pt x="10201273" y="3447"/>
                  </a:lnTo>
                  <a:lnTo>
                    <a:pt x="10201273" y="6077"/>
                  </a:lnTo>
                  <a:lnTo>
                    <a:pt x="10200808" y="7200"/>
                  </a:lnTo>
                  <a:lnTo>
                    <a:pt x="10198949" y="9060"/>
                  </a:lnTo>
                  <a:lnTo>
                    <a:pt x="10197827" y="9524"/>
                  </a:lnTo>
                  <a:close/>
                </a:path>
                <a:path w="10582275" h="9525">
                  <a:moveTo>
                    <a:pt x="10245452" y="9524"/>
                  </a:moveTo>
                  <a:lnTo>
                    <a:pt x="10242820" y="9524"/>
                  </a:lnTo>
                  <a:lnTo>
                    <a:pt x="10241697" y="9060"/>
                  </a:lnTo>
                  <a:lnTo>
                    <a:pt x="10239838" y="7200"/>
                  </a:lnTo>
                  <a:lnTo>
                    <a:pt x="10239373" y="6077"/>
                  </a:lnTo>
                  <a:lnTo>
                    <a:pt x="10239373" y="3447"/>
                  </a:lnTo>
                  <a:lnTo>
                    <a:pt x="10239838" y="2324"/>
                  </a:lnTo>
                  <a:lnTo>
                    <a:pt x="10241697" y="464"/>
                  </a:lnTo>
                  <a:lnTo>
                    <a:pt x="10242820" y="0"/>
                  </a:lnTo>
                  <a:lnTo>
                    <a:pt x="10245452" y="0"/>
                  </a:lnTo>
                  <a:lnTo>
                    <a:pt x="10246574" y="464"/>
                  </a:lnTo>
                  <a:lnTo>
                    <a:pt x="10248434" y="2324"/>
                  </a:lnTo>
                  <a:lnTo>
                    <a:pt x="10248899" y="3447"/>
                  </a:lnTo>
                  <a:lnTo>
                    <a:pt x="10248899" y="6077"/>
                  </a:lnTo>
                  <a:lnTo>
                    <a:pt x="10248434" y="7200"/>
                  </a:lnTo>
                  <a:lnTo>
                    <a:pt x="10246574" y="9060"/>
                  </a:lnTo>
                  <a:lnTo>
                    <a:pt x="10245452" y="9524"/>
                  </a:lnTo>
                  <a:close/>
                </a:path>
                <a:path w="10582275" h="9525">
                  <a:moveTo>
                    <a:pt x="10293077" y="9524"/>
                  </a:moveTo>
                  <a:lnTo>
                    <a:pt x="10290447" y="9524"/>
                  </a:lnTo>
                  <a:lnTo>
                    <a:pt x="10289323" y="9060"/>
                  </a:lnTo>
                  <a:lnTo>
                    <a:pt x="10287463" y="7200"/>
                  </a:lnTo>
                  <a:lnTo>
                    <a:pt x="10286998" y="6077"/>
                  </a:lnTo>
                  <a:lnTo>
                    <a:pt x="10286998" y="3447"/>
                  </a:lnTo>
                  <a:lnTo>
                    <a:pt x="10287463" y="2324"/>
                  </a:lnTo>
                  <a:lnTo>
                    <a:pt x="10289323" y="464"/>
                  </a:lnTo>
                  <a:lnTo>
                    <a:pt x="10290447" y="0"/>
                  </a:lnTo>
                  <a:lnTo>
                    <a:pt x="10293077" y="0"/>
                  </a:lnTo>
                  <a:lnTo>
                    <a:pt x="10294199" y="464"/>
                  </a:lnTo>
                  <a:lnTo>
                    <a:pt x="10296058" y="2324"/>
                  </a:lnTo>
                  <a:lnTo>
                    <a:pt x="10296523" y="3447"/>
                  </a:lnTo>
                  <a:lnTo>
                    <a:pt x="10296523" y="6077"/>
                  </a:lnTo>
                  <a:lnTo>
                    <a:pt x="10296058" y="7200"/>
                  </a:lnTo>
                  <a:lnTo>
                    <a:pt x="10294199" y="9060"/>
                  </a:lnTo>
                  <a:lnTo>
                    <a:pt x="10293077" y="9524"/>
                  </a:lnTo>
                  <a:close/>
                </a:path>
                <a:path w="10582275" h="9525">
                  <a:moveTo>
                    <a:pt x="10340702" y="9524"/>
                  </a:moveTo>
                  <a:lnTo>
                    <a:pt x="10338072" y="9524"/>
                  </a:lnTo>
                  <a:lnTo>
                    <a:pt x="10336948" y="9060"/>
                  </a:lnTo>
                  <a:lnTo>
                    <a:pt x="10335088" y="7200"/>
                  </a:lnTo>
                  <a:lnTo>
                    <a:pt x="10334623" y="6077"/>
                  </a:lnTo>
                  <a:lnTo>
                    <a:pt x="10334623" y="3447"/>
                  </a:lnTo>
                  <a:lnTo>
                    <a:pt x="10335088" y="2324"/>
                  </a:lnTo>
                  <a:lnTo>
                    <a:pt x="10336948" y="464"/>
                  </a:lnTo>
                  <a:lnTo>
                    <a:pt x="10338072" y="0"/>
                  </a:lnTo>
                  <a:lnTo>
                    <a:pt x="10340702" y="0"/>
                  </a:lnTo>
                  <a:lnTo>
                    <a:pt x="10341824" y="464"/>
                  </a:lnTo>
                  <a:lnTo>
                    <a:pt x="10343684" y="2324"/>
                  </a:lnTo>
                  <a:lnTo>
                    <a:pt x="10344149" y="3447"/>
                  </a:lnTo>
                  <a:lnTo>
                    <a:pt x="10344149" y="6077"/>
                  </a:lnTo>
                  <a:lnTo>
                    <a:pt x="10343684" y="7200"/>
                  </a:lnTo>
                  <a:lnTo>
                    <a:pt x="10341824" y="9060"/>
                  </a:lnTo>
                  <a:lnTo>
                    <a:pt x="10340702" y="9524"/>
                  </a:lnTo>
                  <a:close/>
                </a:path>
                <a:path w="10582275" h="9525">
                  <a:moveTo>
                    <a:pt x="10388327" y="9524"/>
                  </a:moveTo>
                  <a:lnTo>
                    <a:pt x="10385697" y="9524"/>
                  </a:lnTo>
                  <a:lnTo>
                    <a:pt x="10384573" y="9060"/>
                  </a:lnTo>
                  <a:lnTo>
                    <a:pt x="10382713" y="7200"/>
                  </a:lnTo>
                  <a:lnTo>
                    <a:pt x="10382248" y="6077"/>
                  </a:lnTo>
                  <a:lnTo>
                    <a:pt x="10382248" y="3447"/>
                  </a:lnTo>
                  <a:lnTo>
                    <a:pt x="10382713" y="2324"/>
                  </a:lnTo>
                  <a:lnTo>
                    <a:pt x="10384573" y="464"/>
                  </a:lnTo>
                  <a:lnTo>
                    <a:pt x="10385697" y="0"/>
                  </a:lnTo>
                  <a:lnTo>
                    <a:pt x="10388327" y="0"/>
                  </a:lnTo>
                  <a:lnTo>
                    <a:pt x="10389449" y="464"/>
                  </a:lnTo>
                  <a:lnTo>
                    <a:pt x="10391308" y="2324"/>
                  </a:lnTo>
                  <a:lnTo>
                    <a:pt x="10391773" y="3447"/>
                  </a:lnTo>
                  <a:lnTo>
                    <a:pt x="10391773" y="6077"/>
                  </a:lnTo>
                  <a:lnTo>
                    <a:pt x="10391308" y="7200"/>
                  </a:lnTo>
                  <a:lnTo>
                    <a:pt x="10389449" y="9060"/>
                  </a:lnTo>
                  <a:lnTo>
                    <a:pt x="10388327" y="9524"/>
                  </a:lnTo>
                  <a:close/>
                </a:path>
                <a:path w="10582275" h="9525">
                  <a:moveTo>
                    <a:pt x="10435952" y="9524"/>
                  </a:moveTo>
                  <a:lnTo>
                    <a:pt x="10433322" y="9524"/>
                  </a:lnTo>
                  <a:lnTo>
                    <a:pt x="10432198" y="9060"/>
                  </a:lnTo>
                  <a:lnTo>
                    <a:pt x="10430338" y="7200"/>
                  </a:lnTo>
                  <a:lnTo>
                    <a:pt x="10429873" y="6077"/>
                  </a:lnTo>
                  <a:lnTo>
                    <a:pt x="10429873" y="3447"/>
                  </a:lnTo>
                  <a:lnTo>
                    <a:pt x="10430338" y="2324"/>
                  </a:lnTo>
                  <a:lnTo>
                    <a:pt x="10432198" y="464"/>
                  </a:lnTo>
                  <a:lnTo>
                    <a:pt x="10433322" y="0"/>
                  </a:lnTo>
                  <a:lnTo>
                    <a:pt x="10435952" y="0"/>
                  </a:lnTo>
                  <a:lnTo>
                    <a:pt x="10437074" y="464"/>
                  </a:lnTo>
                  <a:lnTo>
                    <a:pt x="10438934" y="2324"/>
                  </a:lnTo>
                  <a:lnTo>
                    <a:pt x="10439399" y="3447"/>
                  </a:lnTo>
                  <a:lnTo>
                    <a:pt x="10439399" y="6077"/>
                  </a:lnTo>
                  <a:lnTo>
                    <a:pt x="10438934" y="7200"/>
                  </a:lnTo>
                  <a:lnTo>
                    <a:pt x="10437074" y="9060"/>
                  </a:lnTo>
                  <a:lnTo>
                    <a:pt x="10435952" y="9524"/>
                  </a:lnTo>
                  <a:close/>
                </a:path>
                <a:path w="10582275" h="9525">
                  <a:moveTo>
                    <a:pt x="10483577" y="9524"/>
                  </a:moveTo>
                  <a:lnTo>
                    <a:pt x="10480947" y="9524"/>
                  </a:lnTo>
                  <a:lnTo>
                    <a:pt x="10479823" y="9060"/>
                  </a:lnTo>
                  <a:lnTo>
                    <a:pt x="10477963" y="7200"/>
                  </a:lnTo>
                  <a:lnTo>
                    <a:pt x="10477498" y="6077"/>
                  </a:lnTo>
                  <a:lnTo>
                    <a:pt x="10477498" y="3447"/>
                  </a:lnTo>
                  <a:lnTo>
                    <a:pt x="10477963" y="2324"/>
                  </a:lnTo>
                  <a:lnTo>
                    <a:pt x="10479823" y="464"/>
                  </a:lnTo>
                  <a:lnTo>
                    <a:pt x="10480947" y="0"/>
                  </a:lnTo>
                  <a:lnTo>
                    <a:pt x="10483577" y="0"/>
                  </a:lnTo>
                  <a:lnTo>
                    <a:pt x="10484699" y="464"/>
                  </a:lnTo>
                  <a:lnTo>
                    <a:pt x="10486558" y="2324"/>
                  </a:lnTo>
                  <a:lnTo>
                    <a:pt x="10487023" y="3447"/>
                  </a:lnTo>
                  <a:lnTo>
                    <a:pt x="10487023" y="6077"/>
                  </a:lnTo>
                  <a:lnTo>
                    <a:pt x="10486558" y="7200"/>
                  </a:lnTo>
                  <a:lnTo>
                    <a:pt x="10484699" y="9060"/>
                  </a:lnTo>
                  <a:lnTo>
                    <a:pt x="10483577" y="9524"/>
                  </a:lnTo>
                  <a:close/>
                </a:path>
                <a:path w="10582275" h="9525">
                  <a:moveTo>
                    <a:pt x="10531202" y="9524"/>
                  </a:moveTo>
                  <a:lnTo>
                    <a:pt x="10528572" y="9524"/>
                  </a:lnTo>
                  <a:lnTo>
                    <a:pt x="10527448" y="9060"/>
                  </a:lnTo>
                  <a:lnTo>
                    <a:pt x="10525589" y="7200"/>
                  </a:lnTo>
                  <a:lnTo>
                    <a:pt x="10525124" y="6077"/>
                  </a:lnTo>
                  <a:lnTo>
                    <a:pt x="10525124" y="3447"/>
                  </a:lnTo>
                  <a:lnTo>
                    <a:pt x="10525589" y="2324"/>
                  </a:lnTo>
                  <a:lnTo>
                    <a:pt x="10527448" y="464"/>
                  </a:lnTo>
                  <a:lnTo>
                    <a:pt x="10528572" y="0"/>
                  </a:lnTo>
                  <a:lnTo>
                    <a:pt x="10531202" y="0"/>
                  </a:lnTo>
                  <a:lnTo>
                    <a:pt x="10532324" y="464"/>
                  </a:lnTo>
                  <a:lnTo>
                    <a:pt x="10534183" y="2324"/>
                  </a:lnTo>
                  <a:lnTo>
                    <a:pt x="10534648" y="3447"/>
                  </a:lnTo>
                  <a:lnTo>
                    <a:pt x="10534648" y="6077"/>
                  </a:lnTo>
                  <a:lnTo>
                    <a:pt x="10534183" y="7200"/>
                  </a:lnTo>
                  <a:lnTo>
                    <a:pt x="10532324" y="9060"/>
                  </a:lnTo>
                  <a:lnTo>
                    <a:pt x="10531202" y="9524"/>
                  </a:lnTo>
                  <a:close/>
                </a:path>
                <a:path w="10582275" h="9525">
                  <a:moveTo>
                    <a:pt x="10578827" y="9524"/>
                  </a:moveTo>
                  <a:lnTo>
                    <a:pt x="10576197" y="9524"/>
                  </a:lnTo>
                  <a:lnTo>
                    <a:pt x="10575073" y="9060"/>
                  </a:lnTo>
                  <a:lnTo>
                    <a:pt x="10573213" y="7200"/>
                  </a:lnTo>
                  <a:lnTo>
                    <a:pt x="10572748" y="6077"/>
                  </a:lnTo>
                  <a:lnTo>
                    <a:pt x="10572748" y="3447"/>
                  </a:lnTo>
                  <a:lnTo>
                    <a:pt x="10573213" y="2324"/>
                  </a:lnTo>
                  <a:lnTo>
                    <a:pt x="10575073" y="464"/>
                  </a:lnTo>
                  <a:lnTo>
                    <a:pt x="10576197" y="0"/>
                  </a:lnTo>
                  <a:lnTo>
                    <a:pt x="10578827" y="0"/>
                  </a:lnTo>
                  <a:lnTo>
                    <a:pt x="10579949" y="464"/>
                  </a:lnTo>
                  <a:lnTo>
                    <a:pt x="10581808" y="2324"/>
                  </a:lnTo>
                  <a:lnTo>
                    <a:pt x="10582273" y="3447"/>
                  </a:lnTo>
                  <a:lnTo>
                    <a:pt x="10582273" y="6077"/>
                  </a:lnTo>
                  <a:lnTo>
                    <a:pt x="10581808" y="7200"/>
                  </a:lnTo>
                  <a:lnTo>
                    <a:pt x="10579949" y="9060"/>
                  </a:lnTo>
                  <a:lnTo>
                    <a:pt x="10578827" y="9524"/>
                  </a:lnTo>
                  <a:close/>
                </a:path>
              </a:pathLst>
            </a:custGeom>
            <a:solidFill>
              <a:srgbClr val="C7C6C3"/>
            </a:solidFill>
          </p:spPr>
          <p:txBody>
            <a:bodyPr wrap="square" lIns="0" tIns="0" rIns="0" bIns="0" rtlCol="0"/>
            <a:lstStyle/>
            <a:p>
              <a:endParaRPr/>
            </a:p>
          </p:txBody>
        </p:sp>
      </p:grpSp>
      <p:sp>
        <p:nvSpPr>
          <p:cNvPr id="7" name="object 7"/>
          <p:cNvSpPr txBox="1"/>
          <p:nvPr/>
        </p:nvSpPr>
        <p:spPr>
          <a:xfrm>
            <a:off x="1403649" y="3712125"/>
            <a:ext cx="28698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0.0M</a:t>
            </a:r>
            <a:endParaRPr sz="900">
              <a:latin typeface="Segoe UI"/>
              <a:cs typeface="Segoe UI"/>
            </a:endParaRPr>
          </a:p>
        </p:txBody>
      </p:sp>
      <p:grpSp>
        <p:nvGrpSpPr>
          <p:cNvPr id="8" name="object 8"/>
          <p:cNvGrpSpPr/>
          <p:nvPr/>
        </p:nvGrpSpPr>
        <p:grpSpPr>
          <a:xfrm>
            <a:off x="1771403" y="844162"/>
            <a:ext cx="10994571" cy="2970927"/>
            <a:chOff x="1704975" y="819150"/>
            <a:chExt cx="10582275" cy="2882900"/>
          </a:xfrm>
        </p:grpSpPr>
        <p:sp>
          <p:nvSpPr>
            <p:cNvPr id="9" name="object 9"/>
            <p:cNvSpPr/>
            <p:nvPr/>
          </p:nvSpPr>
          <p:spPr>
            <a:xfrm>
              <a:off x="1704962" y="819149"/>
              <a:ext cx="10582275" cy="2161540"/>
            </a:xfrm>
            <a:custGeom>
              <a:avLst/>
              <a:gdLst/>
              <a:ahLst/>
              <a:cxnLst/>
              <a:rect l="l" t="t" r="r" b="b"/>
              <a:pathLst>
                <a:path w="10582275" h="2161540">
                  <a:moveTo>
                    <a:pt x="9525" y="2154910"/>
                  </a:moveTo>
                  <a:lnTo>
                    <a:pt x="9067" y="2153793"/>
                  </a:lnTo>
                  <a:lnTo>
                    <a:pt x="7200" y="2151926"/>
                  </a:lnTo>
                  <a:lnTo>
                    <a:pt x="6083" y="2151469"/>
                  </a:lnTo>
                  <a:lnTo>
                    <a:pt x="3454" y="2151469"/>
                  </a:lnTo>
                  <a:lnTo>
                    <a:pt x="2336" y="2151926"/>
                  </a:lnTo>
                  <a:lnTo>
                    <a:pt x="469" y="2153793"/>
                  </a:lnTo>
                  <a:lnTo>
                    <a:pt x="0" y="2154910"/>
                  </a:lnTo>
                  <a:lnTo>
                    <a:pt x="0" y="2157539"/>
                  </a:lnTo>
                  <a:lnTo>
                    <a:pt x="469" y="2158669"/>
                  </a:lnTo>
                  <a:lnTo>
                    <a:pt x="2336" y="2160524"/>
                  </a:lnTo>
                  <a:lnTo>
                    <a:pt x="3454" y="2160994"/>
                  </a:lnTo>
                  <a:lnTo>
                    <a:pt x="6083" y="2160994"/>
                  </a:lnTo>
                  <a:lnTo>
                    <a:pt x="7200" y="2160524"/>
                  </a:lnTo>
                  <a:lnTo>
                    <a:pt x="9067" y="2158669"/>
                  </a:lnTo>
                  <a:lnTo>
                    <a:pt x="9525" y="2157539"/>
                  </a:lnTo>
                  <a:lnTo>
                    <a:pt x="9525" y="2154910"/>
                  </a:lnTo>
                  <a:close/>
                </a:path>
                <a:path w="10582275" h="2161540">
                  <a:moveTo>
                    <a:pt x="9525" y="1437754"/>
                  </a:moveTo>
                  <a:lnTo>
                    <a:pt x="9067" y="1436636"/>
                  </a:lnTo>
                  <a:lnTo>
                    <a:pt x="7200" y="1434782"/>
                  </a:lnTo>
                  <a:lnTo>
                    <a:pt x="6083" y="1434312"/>
                  </a:lnTo>
                  <a:lnTo>
                    <a:pt x="3454" y="1434312"/>
                  </a:lnTo>
                  <a:lnTo>
                    <a:pt x="2336" y="1434782"/>
                  </a:lnTo>
                  <a:lnTo>
                    <a:pt x="469" y="1436636"/>
                  </a:lnTo>
                  <a:lnTo>
                    <a:pt x="0" y="1437754"/>
                  </a:lnTo>
                  <a:lnTo>
                    <a:pt x="0" y="1440395"/>
                  </a:lnTo>
                  <a:lnTo>
                    <a:pt x="469" y="1441513"/>
                  </a:lnTo>
                  <a:lnTo>
                    <a:pt x="2336" y="1443367"/>
                  </a:lnTo>
                  <a:lnTo>
                    <a:pt x="3454" y="1443837"/>
                  </a:lnTo>
                  <a:lnTo>
                    <a:pt x="6083" y="1443837"/>
                  </a:lnTo>
                  <a:lnTo>
                    <a:pt x="7200" y="1443367"/>
                  </a:lnTo>
                  <a:lnTo>
                    <a:pt x="9067" y="1441513"/>
                  </a:lnTo>
                  <a:lnTo>
                    <a:pt x="9525" y="1440395"/>
                  </a:lnTo>
                  <a:lnTo>
                    <a:pt x="9525" y="1437754"/>
                  </a:lnTo>
                  <a:close/>
                </a:path>
                <a:path w="10582275" h="2161540">
                  <a:moveTo>
                    <a:pt x="9525" y="720610"/>
                  </a:moveTo>
                  <a:lnTo>
                    <a:pt x="9067" y="719480"/>
                  </a:lnTo>
                  <a:lnTo>
                    <a:pt x="7200" y="717626"/>
                  </a:lnTo>
                  <a:lnTo>
                    <a:pt x="6083" y="717156"/>
                  </a:lnTo>
                  <a:lnTo>
                    <a:pt x="3454" y="717156"/>
                  </a:lnTo>
                  <a:lnTo>
                    <a:pt x="2336" y="717626"/>
                  </a:lnTo>
                  <a:lnTo>
                    <a:pt x="469" y="719480"/>
                  </a:lnTo>
                  <a:lnTo>
                    <a:pt x="0" y="720610"/>
                  </a:lnTo>
                  <a:lnTo>
                    <a:pt x="0" y="723239"/>
                  </a:lnTo>
                  <a:lnTo>
                    <a:pt x="469" y="724357"/>
                  </a:lnTo>
                  <a:lnTo>
                    <a:pt x="2336" y="726224"/>
                  </a:lnTo>
                  <a:lnTo>
                    <a:pt x="3454" y="726681"/>
                  </a:lnTo>
                  <a:lnTo>
                    <a:pt x="6083" y="726681"/>
                  </a:lnTo>
                  <a:lnTo>
                    <a:pt x="7200" y="726224"/>
                  </a:lnTo>
                  <a:lnTo>
                    <a:pt x="9067" y="724357"/>
                  </a:lnTo>
                  <a:lnTo>
                    <a:pt x="9525" y="723239"/>
                  </a:lnTo>
                  <a:lnTo>
                    <a:pt x="9525" y="720610"/>
                  </a:lnTo>
                  <a:close/>
                </a:path>
                <a:path w="10582275" h="2161540">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10582275" h="2161540">
                  <a:moveTo>
                    <a:pt x="57150" y="2154910"/>
                  </a:moveTo>
                  <a:lnTo>
                    <a:pt x="56692" y="2153793"/>
                  </a:lnTo>
                  <a:lnTo>
                    <a:pt x="54825" y="2151926"/>
                  </a:lnTo>
                  <a:lnTo>
                    <a:pt x="53708" y="2151469"/>
                  </a:lnTo>
                  <a:lnTo>
                    <a:pt x="51079" y="2151469"/>
                  </a:lnTo>
                  <a:lnTo>
                    <a:pt x="49961" y="2151926"/>
                  </a:lnTo>
                  <a:lnTo>
                    <a:pt x="48094" y="2153793"/>
                  </a:lnTo>
                  <a:lnTo>
                    <a:pt x="47625" y="2154910"/>
                  </a:lnTo>
                  <a:lnTo>
                    <a:pt x="47625" y="2157539"/>
                  </a:lnTo>
                  <a:lnTo>
                    <a:pt x="48094" y="2158669"/>
                  </a:lnTo>
                  <a:lnTo>
                    <a:pt x="49961" y="2160524"/>
                  </a:lnTo>
                  <a:lnTo>
                    <a:pt x="51079" y="2160994"/>
                  </a:lnTo>
                  <a:lnTo>
                    <a:pt x="53708" y="2160994"/>
                  </a:lnTo>
                  <a:lnTo>
                    <a:pt x="54825" y="2160524"/>
                  </a:lnTo>
                  <a:lnTo>
                    <a:pt x="56692" y="2158669"/>
                  </a:lnTo>
                  <a:lnTo>
                    <a:pt x="57150" y="2157539"/>
                  </a:lnTo>
                  <a:lnTo>
                    <a:pt x="57150" y="2154910"/>
                  </a:lnTo>
                  <a:close/>
                </a:path>
                <a:path w="10582275" h="2161540">
                  <a:moveTo>
                    <a:pt x="57150" y="1437754"/>
                  </a:moveTo>
                  <a:lnTo>
                    <a:pt x="56692" y="1436636"/>
                  </a:lnTo>
                  <a:lnTo>
                    <a:pt x="54825" y="1434782"/>
                  </a:lnTo>
                  <a:lnTo>
                    <a:pt x="53708" y="1434312"/>
                  </a:lnTo>
                  <a:lnTo>
                    <a:pt x="51079" y="1434312"/>
                  </a:lnTo>
                  <a:lnTo>
                    <a:pt x="49961" y="1434782"/>
                  </a:lnTo>
                  <a:lnTo>
                    <a:pt x="48094" y="1436636"/>
                  </a:lnTo>
                  <a:lnTo>
                    <a:pt x="47625" y="1437754"/>
                  </a:lnTo>
                  <a:lnTo>
                    <a:pt x="47625" y="1440395"/>
                  </a:lnTo>
                  <a:lnTo>
                    <a:pt x="48094" y="1441513"/>
                  </a:lnTo>
                  <a:lnTo>
                    <a:pt x="49961" y="1443367"/>
                  </a:lnTo>
                  <a:lnTo>
                    <a:pt x="51079" y="1443837"/>
                  </a:lnTo>
                  <a:lnTo>
                    <a:pt x="53708" y="1443837"/>
                  </a:lnTo>
                  <a:lnTo>
                    <a:pt x="54825" y="1443367"/>
                  </a:lnTo>
                  <a:lnTo>
                    <a:pt x="56692" y="1441513"/>
                  </a:lnTo>
                  <a:lnTo>
                    <a:pt x="57150" y="1440395"/>
                  </a:lnTo>
                  <a:lnTo>
                    <a:pt x="57150" y="1437754"/>
                  </a:lnTo>
                  <a:close/>
                </a:path>
                <a:path w="10582275" h="2161540">
                  <a:moveTo>
                    <a:pt x="57150" y="720610"/>
                  </a:moveTo>
                  <a:lnTo>
                    <a:pt x="56692" y="719480"/>
                  </a:lnTo>
                  <a:lnTo>
                    <a:pt x="54825" y="717626"/>
                  </a:lnTo>
                  <a:lnTo>
                    <a:pt x="53708" y="717156"/>
                  </a:lnTo>
                  <a:lnTo>
                    <a:pt x="51079" y="717156"/>
                  </a:lnTo>
                  <a:lnTo>
                    <a:pt x="49961" y="717626"/>
                  </a:lnTo>
                  <a:lnTo>
                    <a:pt x="48094" y="719480"/>
                  </a:lnTo>
                  <a:lnTo>
                    <a:pt x="47625" y="720610"/>
                  </a:lnTo>
                  <a:lnTo>
                    <a:pt x="47625" y="723239"/>
                  </a:lnTo>
                  <a:lnTo>
                    <a:pt x="48094" y="724357"/>
                  </a:lnTo>
                  <a:lnTo>
                    <a:pt x="49961" y="726224"/>
                  </a:lnTo>
                  <a:lnTo>
                    <a:pt x="51079" y="726681"/>
                  </a:lnTo>
                  <a:lnTo>
                    <a:pt x="53708" y="726681"/>
                  </a:lnTo>
                  <a:lnTo>
                    <a:pt x="54825" y="726224"/>
                  </a:lnTo>
                  <a:lnTo>
                    <a:pt x="56692" y="724357"/>
                  </a:lnTo>
                  <a:lnTo>
                    <a:pt x="57150" y="723239"/>
                  </a:lnTo>
                  <a:lnTo>
                    <a:pt x="57150" y="720610"/>
                  </a:lnTo>
                  <a:close/>
                </a:path>
                <a:path w="10582275" h="2161540">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10582275" h="2161540">
                  <a:moveTo>
                    <a:pt x="104775" y="2154910"/>
                  </a:moveTo>
                  <a:lnTo>
                    <a:pt x="104317" y="2153793"/>
                  </a:lnTo>
                  <a:lnTo>
                    <a:pt x="102450" y="2151926"/>
                  </a:lnTo>
                  <a:lnTo>
                    <a:pt x="101333" y="2151469"/>
                  </a:lnTo>
                  <a:lnTo>
                    <a:pt x="98704" y="2151469"/>
                  </a:lnTo>
                  <a:lnTo>
                    <a:pt x="97586" y="2151926"/>
                  </a:lnTo>
                  <a:lnTo>
                    <a:pt x="95719" y="2153793"/>
                  </a:lnTo>
                  <a:lnTo>
                    <a:pt x="95250" y="2154910"/>
                  </a:lnTo>
                  <a:lnTo>
                    <a:pt x="95250" y="2157539"/>
                  </a:lnTo>
                  <a:lnTo>
                    <a:pt x="95719" y="2158669"/>
                  </a:lnTo>
                  <a:lnTo>
                    <a:pt x="97586" y="2160524"/>
                  </a:lnTo>
                  <a:lnTo>
                    <a:pt x="98704" y="2160994"/>
                  </a:lnTo>
                  <a:lnTo>
                    <a:pt x="101333" y="2160994"/>
                  </a:lnTo>
                  <a:lnTo>
                    <a:pt x="102450" y="2160524"/>
                  </a:lnTo>
                  <a:lnTo>
                    <a:pt x="104317" y="2158669"/>
                  </a:lnTo>
                  <a:lnTo>
                    <a:pt x="104775" y="2157539"/>
                  </a:lnTo>
                  <a:lnTo>
                    <a:pt x="104775" y="2154910"/>
                  </a:lnTo>
                  <a:close/>
                </a:path>
                <a:path w="10582275" h="2161540">
                  <a:moveTo>
                    <a:pt x="104775" y="1437754"/>
                  </a:moveTo>
                  <a:lnTo>
                    <a:pt x="104317" y="1436636"/>
                  </a:lnTo>
                  <a:lnTo>
                    <a:pt x="102450" y="1434782"/>
                  </a:lnTo>
                  <a:lnTo>
                    <a:pt x="101333" y="1434312"/>
                  </a:lnTo>
                  <a:lnTo>
                    <a:pt x="98704" y="1434312"/>
                  </a:lnTo>
                  <a:lnTo>
                    <a:pt x="97586" y="1434782"/>
                  </a:lnTo>
                  <a:lnTo>
                    <a:pt x="95719" y="1436636"/>
                  </a:lnTo>
                  <a:lnTo>
                    <a:pt x="95250" y="1437754"/>
                  </a:lnTo>
                  <a:lnTo>
                    <a:pt x="95250" y="1440395"/>
                  </a:lnTo>
                  <a:lnTo>
                    <a:pt x="95719" y="1441513"/>
                  </a:lnTo>
                  <a:lnTo>
                    <a:pt x="97586" y="1443367"/>
                  </a:lnTo>
                  <a:lnTo>
                    <a:pt x="98704" y="1443837"/>
                  </a:lnTo>
                  <a:lnTo>
                    <a:pt x="101333" y="1443837"/>
                  </a:lnTo>
                  <a:lnTo>
                    <a:pt x="102450" y="1443367"/>
                  </a:lnTo>
                  <a:lnTo>
                    <a:pt x="104317" y="1441513"/>
                  </a:lnTo>
                  <a:lnTo>
                    <a:pt x="104775" y="1440395"/>
                  </a:lnTo>
                  <a:lnTo>
                    <a:pt x="104775" y="1437754"/>
                  </a:lnTo>
                  <a:close/>
                </a:path>
                <a:path w="10582275" h="2161540">
                  <a:moveTo>
                    <a:pt x="104775" y="720610"/>
                  </a:moveTo>
                  <a:lnTo>
                    <a:pt x="104317" y="719480"/>
                  </a:lnTo>
                  <a:lnTo>
                    <a:pt x="102450" y="717626"/>
                  </a:lnTo>
                  <a:lnTo>
                    <a:pt x="101333" y="717156"/>
                  </a:lnTo>
                  <a:lnTo>
                    <a:pt x="98704" y="717156"/>
                  </a:lnTo>
                  <a:lnTo>
                    <a:pt x="97586" y="717626"/>
                  </a:lnTo>
                  <a:lnTo>
                    <a:pt x="95719" y="719480"/>
                  </a:lnTo>
                  <a:lnTo>
                    <a:pt x="95250" y="720610"/>
                  </a:lnTo>
                  <a:lnTo>
                    <a:pt x="95250" y="723239"/>
                  </a:lnTo>
                  <a:lnTo>
                    <a:pt x="95719" y="724357"/>
                  </a:lnTo>
                  <a:lnTo>
                    <a:pt x="97586" y="726224"/>
                  </a:lnTo>
                  <a:lnTo>
                    <a:pt x="98704" y="726681"/>
                  </a:lnTo>
                  <a:lnTo>
                    <a:pt x="101333" y="726681"/>
                  </a:lnTo>
                  <a:lnTo>
                    <a:pt x="102450" y="726224"/>
                  </a:lnTo>
                  <a:lnTo>
                    <a:pt x="104317" y="724357"/>
                  </a:lnTo>
                  <a:lnTo>
                    <a:pt x="104775" y="723239"/>
                  </a:lnTo>
                  <a:lnTo>
                    <a:pt x="104775" y="720610"/>
                  </a:lnTo>
                  <a:close/>
                </a:path>
                <a:path w="10582275" h="2161540">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10582275" h="2161540">
                  <a:moveTo>
                    <a:pt x="152400" y="2154910"/>
                  </a:moveTo>
                  <a:lnTo>
                    <a:pt x="151942" y="2153793"/>
                  </a:lnTo>
                  <a:lnTo>
                    <a:pt x="150075" y="2151926"/>
                  </a:lnTo>
                  <a:lnTo>
                    <a:pt x="148958" y="2151469"/>
                  </a:lnTo>
                  <a:lnTo>
                    <a:pt x="146329" y="2151469"/>
                  </a:lnTo>
                  <a:lnTo>
                    <a:pt x="145211" y="2151926"/>
                  </a:lnTo>
                  <a:lnTo>
                    <a:pt x="143344" y="2153793"/>
                  </a:lnTo>
                  <a:lnTo>
                    <a:pt x="142875" y="2154910"/>
                  </a:lnTo>
                  <a:lnTo>
                    <a:pt x="142875" y="2157539"/>
                  </a:lnTo>
                  <a:lnTo>
                    <a:pt x="143344" y="2158669"/>
                  </a:lnTo>
                  <a:lnTo>
                    <a:pt x="145211" y="2160524"/>
                  </a:lnTo>
                  <a:lnTo>
                    <a:pt x="146329" y="2160994"/>
                  </a:lnTo>
                  <a:lnTo>
                    <a:pt x="148958" y="2160994"/>
                  </a:lnTo>
                  <a:lnTo>
                    <a:pt x="150075" y="2160524"/>
                  </a:lnTo>
                  <a:lnTo>
                    <a:pt x="151942" y="2158669"/>
                  </a:lnTo>
                  <a:lnTo>
                    <a:pt x="152400" y="2157539"/>
                  </a:lnTo>
                  <a:lnTo>
                    <a:pt x="152400" y="2154910"/>
                  </a:lnTo>
                  <a:close/>
                </a:path>
                <a:path w="10582275" h="2161540">
                  <a:moveTo>
                    <a:pt x="152400" y="1437754"/>
                  </a:moveTo>
                  <a:lnTo>
                    <a:pt x="151942" y="1436636"/>
                  </a:lnTo>
                  <a:lnTo>
                    <a:pt x="150075" y="1434782"/>
                  </a:lnTo>
                  <a:lnTo>
                    <a:pt x="148958" y="1434312"/>
                  </a:lnTo>
                  <a:lnTo>
                    <a:pt x="146329" y="1434312"/>
                  </a:lnTo>
                  <a:lnTo>
                    <a:pt x="145211" y="1434782"/>
                  </a:lnTo>
                  <a:lnTo>
                    <a:pt x="143344" y="1436636"/>
                  </a:lnTo>
                  <a:lnTo>
                    <a:pt x="142875" y="1437754"/>
                  </a:lnTo>
                  <a:lnTo>
                    <a:pt x="142875" y="1440395"/>
                  </a:lnTo>
                  <a:lnTo>
                    <a:pt x="143344" y="1441513"/>
                  </a:lnTo>
                  <a:lnTo>
                    <a:pt x="145211" y="1443367"/>
                  </a:lnTo>
                  <a:lnTo>
                    <a:pt x="146329" y="1443837"/>
                  </a:lnTo>
                  <a:lnTo>
                    <a:pt x="148958" y="1443837"/>
                  </a:lnTo>
                  <a:lnTo>
                    <a:pt x="150075" y="1443367"/>
                  </a:lnTo>
                  <a:lnTo>
                    <a:pt x="151942" y="1441513"/>
                  </a:lnTo>
                  <a:lnTo>
                    <a:pt x="152400" y="1440395"/>
                  </a:lnTo>
                  <a:lnTo>
                    <a:pt x="152400" y="1437754"/>
                  </a:lnTo>
                  <a:close/>
                </a:path>
                <a:path w="10582275" h="2161540">
                  <a:moveTo>
                    <a:pt x="152400" y="720610"/>
                  </a:moveTo>
                  <a:lnTo>
                    <a:pt x="151942" y="719480"/>
                  </a:lnTo>
                  <a:lnTo>
                    <a:pt x="150075" y="717626"/>
                  </a:lnTo>
                  <a:lnTo>
                    <a:pt x="148958" y="717156"/>
                  </a:lnTo>
                  <a:lnTo>
                    <a:pt x="146329" y="717156"/>
                  </a:lnTo>
                  <a:lnTo>
                    <a:pt x="145211" y="717626"/>
                  </a:lnTo>
                  <a:lnTo>
                    <a:pt x="143344" y="719480"/>
                  </a:lnTo>
                  <a:lnTo>
                    <a:pt x="142875" y="720610"/>
                  </a:lnTo>
                  <a:lnTo>
                    <a:pt x="142875" y="723239"/>
                  </a:lnTo>
                  <a:lnTo>
                    <a:pt x="143344" y="724357"/>
                  </a:lnTo>
                  <a:lnTo>
                    <a:pt x="145211" y="726224"/>
                  </a:lnTo>
                  <a:lnTo>
                    <a:pt x="146329" y="726681"/>
                  </a:lnTo>
                  <a:lnTo>
                    <a:pt x="148958" y="726681"/>
                  </a:lnTo>
                  <a:lnTo>
                    <a:pt x="150075" y="726224"/>
                  </a:lnTo>
                  <a:lnTo>
                    <a:pt x="151942" y="724357"/>
                  </a:lnTo>
                  <a:lnTo>
                    <a:pt x="152400" y="723239"/>
                  </a:lnTo>
                  <a:lnTo>
                    <a:pt x="152400" y="720610"/>
                  </a:lnTo>
                  <a:close/>
                </a:path>
                <a:path w="10582275" h="2161540">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10582275" h="2161540">
                  <a:moveTo>
                    <a:pt x="200025" y="2154910"/>
                  </a:moveTo>
                  <a:lnTo>
                    <a:pt x="199567" y="2153793"/>
                  </a:lnTo>
                  <a:lnTo>
                    <a:pt x="197700" y="2151926"/>
                  </a:lnTo>
                  <a:lnTo>
                    <a:pt x="196583" y="2151469"/>
                  </a:lnTo>
                  <a:lnTo>
                    <a:pt x="193954" y="2151469"/>
                  </a:lnTo>
                  <a:lnTo>
                    <a:pt x="192836" y="2151926"/>
                  </a:lnTo>
                  <a:lnTo>
                    <a:pt x="190969" y="2153793"/>
                  </a:lnTo>
                  <a:lnTo>
                    <a:pt x="190500" y="2154910"/>
                  </a:lnTo>
                  <a:lnTo>
                    <a:pt x="190500" y="2157539"/>
                  </a:lnTo>
                  <a:lnTo>
                    <a:pt x="190969" y="2158669"/>
                  </a:lnTo>
                  <a:lnTo>
                    <a:pt x="192836" y="2160524"/>
                  </a:lnTo>
                  <a:lnTo>
                    <a:pt x="193954" y="2160994"/>
                  </a:lnTo>
                  <a:lnTo>
                    <a:pt x="196583" y="2160994"/>
                  </a:lnTo>
                  <a:lnTo>
                    <a:pt x="197700" y="2160524"/>
                  </a:lnTo>
                  <a:lnTo>
                    <a:pt x="199567" y="2158669"/>
                  </a:lnTo>
                  <a:lnTo>
                    <a:pt x="200025" y="2157539"/>
                  </a:lnTo>
                  <a:lnTo>
                    <a:pt x="200025" y="2154910"/>
                  </a:lnTo>
                  <a:close/>
                </a:path>
                <a:path w="10582275" h="2161540">
                  <a:moveTo>
                    <a:pt x="200025" y="1437754"/>
                  </a:moveTo>
                  <a:lnTo>
                    <a:pt x="199567" y="1436636"/>
                  </a:lnTo>
                  <a:lnTo>
                    <a:pt x="197700" y="1434782"/>
                  </a:lnTo>
                  <a:lnTo>
                    <a:pt x="196583" y="1434312"/>
                  </a:lnTo>
                  <a:lnTo>
                    <a:pt x="193954" y="1434312"/>
                  </a:lnTo>
                  <a:lnTo>
                    <a:pt x="192836" y="1434782"/>
                  </a:lnTo>
                  <a:lnTo>
                    <a:pt x="190969" y="1436636"/>
                  </a:lnTo>
                  <a:lnTo>
                    <a:pt x="190500" y="1437754"/>
                  </a:lnTo>
                  <a:lnTo>
                    <a:pt x="190500" y="1440395"/>
                  </a:lnTo>
                  <a:lnTo>
                    <a:pt x="190969" y="1441513"/>
                  </a:lnTo>
                  <a:lnTo>
                    <a:pt x="192836" y="1443367"/>
                  </a:lnTo>
                  <a:lnTo>
                    <a:pt x="193954" y="1443837"/>
                  </a:lnTo>
                  <a:lnTo>
                    <a:pt x="196583" y="1443837"/>
                  </a:lnTo>
                  <a:lnTo>
                    <a:pt x="197700" y="1443367"/>
                  </a:lnTo>
                  <a:lnTo>
                    <a:pt x="199567" y="1441513"/>
                  </a:lnTo>
                  <a:lnTo>
                    <a:pt x="200025" y="1440395"/>
                  </a:lnTo>
                  <a:lnTo>
                    <a:pt x="200025" y="1437754"/>
                  </a:lnTo>
                  <a:close/>
                </a:path>
                <a:path w="10582275" h="2161540">
                  <a:moveTo>
                    <a:pt x="200025" y="720610"/>
                  </a:moveTo>
                  <a:lnTo>
                    <a:pt x="199567" y="719480"/>
                  </a:lnTo>
                  <a:lnTo>
                    <a:pt x="197700" y="717626"/>
                  </a:lnTo>
                  <a:lnTo>
                    <a:pt x="196583" y="717156"/>
                  </a:lnTo>
                  <a:lnTo>
                    <a:pt x="193954" y="717156"/>
                  </a:lnTo>
                  <a:lnTo>
                    <a:pt x="192836" y="717626"/>
                  </a:lnTo>
                  <a:lnTo>
                    <a:pt x="190969" y="719480"/>
                  </a:lnTo>
                  <a:lnTo>
                    <a:pt x="190500" y="720610"/>
                  </a:lnTo>
                  <a:lnTo>
                    <a:pt x="190500" y="723239"/>
                  </a:lnTo>
                  <a:lnTo>
                    <a:pt x="190969" y="724357"/>
                  </a:lnTo>
                  <a:lnTo>
                    <a:pt x="192836" y="726224"/>
                  </a:lnTo>
                  <a:lnTo>
                    <a:pt x="193954" y="726681"/>
                  </a:lnTo>
                  <a:lnTo>
                    <a:pt x="196583" y="726681"/>
                  </a:lnTo>
                  <a:lnTo>
                    <a:pt x="197700" y="726224"/>
                  </a:lnTo>
                  <a:lnTo>
                    <a:pt x="199567" y="724357"/>
                  </a:lnTo>
                  <a:lnTo>
                    <a:pt x="200025" y="723239"/>
                  </a:lnTo>
                  <a:lnTo>
                    <a:pt x="200025" y="720610"/>
                  </a:lnTo>
                  <a:close/>
                </a:path>
                <a:path w="10582275" h="2161540">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10582275" h="2161540">
                  <a:moveTo>
                    <a:pt x="247650" y="2154910"/>
                  </a:moveTo>
                  <a:lnTo>
                    <a:pt x="247192" y="2153793"/>
                  </a:lnTo>
                  <a:lnTo>
                    <a:pt x="245325" y="2151926"/>
                  </a:lnTo>
                  <a:lnTo>
                    <a:pt x="244208" y="2151469"/>
                  </a:lnTo>
                  <a:lnTo>
                    <a:pt x="241579" y="2151469"/>
                  </a:lnTo>
                  <a:lnTo>
                    <a:pt x="240461" y="2151926"/>
                  </a:lnTo>
                  <a:lnTo>
                    <a:pt x="238594" y="2153793"/>
                  </a:lnTo>
                  <a:lnTo>
                    <a:pt x="238125" y="2154910"/>
                  </a:lnTo>
                  <a:lnTo>
                    <a:pt x="238125" y="2157539"/>
                  </a:lnTo>
                  <a:lnTo>
                    <a:pt x="238594" y="2158669"/>
                  </a:lnTo>
                  <a:lnTo>
                    <a:pt x="240461" y="2160524"/>
                  </a:lnTo>
                  <a:lnTo>
                    <a:pt x="241579" y="2160994"/>
                  </a:lnTo>
                  <a:lnTo>
                    <a:pt x="244208" y="2160994"/>
                  </a:lnTo>
                  <a:lnTo>
                    <a:pt x="245325" y="2160524"/>
                  </a:lnTo>
                  <a:lnTo>
                    <a:pt x="247192" y="2158669"/>
                  </a:lnTo>
                  <a:lnTo>
                    <a:pt x="247650" y="2157539"/>
                  </a:lnTo>
                  <a:lnTo>
                    <a:pt x="247650" y="2154910"/>
                  </a:lnTo>
                  <a:close/>
                </a:path>
                <a:path w="10582275" h="2161540">
                  <a:moveTo>
                    <a:pt x="247650" y="1437754"/>
                  </a:moveTo>
                  <a:lnTo>
                    <a:pt x="247192" y="1436636"/>
                  </a:lnTo>
                  <a:lnTo>
                    <a:pt x="245325" y="1434782"/>
                  </a:lnTo>
                  <a:lnTo>
                    <a:pt x="244208" y="1434312"/>
                  </a:lnTo>
                  <a:lnTo>
                    <a:pt x="241579" y="1434312"/>
                  </a:lnTo>
                  <a:lnTo>
                    <a:pt x="240461" y="1434782"/>
                  </a:lnTo>
                  <a:lnTo>
                    <a:pt x="238594" y="1436636"/>
                  </a:lnTo>
                  <a:lnTo>
                    <a:pt x="238125" y="1437754"/>
                  </a:lnTo>
                  <a:lnTo>
                    <a:pt x="238125" y="1440395"/>
                  </a:lnTo>
                  <a:lnTo>
                    <a:pt x="238594" y="1441513"/>
                  </a:lnTo>
                  <a:lnTo>
                    <a:pt x="240461" y="1443367"/>
                  </a:lnTo>
                  <a:lnTo>
                    <a:pt x="241579" y="1443837"/>
                  </a:lnTo>
                  <a:lnTo>
                    <a:pt x="244208" y="1443837"/>
                  </a:lnTo>
                  <a:lnTo>
                    <a:pt x="245325" y="1443367"/>
                  </a:lnTo>
                  <a:lnTo>
                    <a:pt x="247192" y="1441513"/>
                  </a:lnTo>
                  <a:lnTo>
                    <a:pt x="247650" y="1440395"/>
                  </a:lnTo>
                  <a:lnTo>
                    <a:pt x="247650" y="1437754"/>
                  </a:lnTo>
                  <a:close/>
                </a:path>
                <a:path w="10582275" h="2161540">
                  <a:moveTo>
                    <a:pt x="247650" y="720610"/>
                  </a:moveTo>
                  <a:lnTo>
                    <a:pt x="247192" y="719480"/>
                  </a:lnTo>
                  <a:lnTo>
                    <a:pt x="245325" y="717626"/>
                  </a:lnTo>
                  <a:lnTo>
                    <a:pt x="244208" y="717156"/>
                  </a:lnTo>
                  <a:lnTo>
                    <a:pt x="241579" y="717156"/>
                  </a:lnTo>
                  <a:lnTo>
                    <a:pt x="240461" y="717626"/>
                  </a:lnTo>
                  <a:lnTo>
                    <a:pt x="238594" y="719480"/>
                  </a:lnTo>
                  <a:lnTo>
                    <a:pt x="238125" y="720610"/>
                  </a:lnTo>
                  <a:lnTo>
                    <a:pt x="238125" y="723239"/>
                  </a:lnTo>
                  <a:lnTo>
                    <a:pt x="238594" y="724357"/>
                  </a:lnTo>
                  <a:lnTo>
                    <a:pt x="240461" y="726224"/>
                  </a:lnTo>
                  <a:lnTo>
                    <a:pt x="241579" y="726681"/>
                  </a:lnTo>
                  <a:lnTo>
                    <a:pt x="244208" y="726681"/>
                  </a:lnTo>
                  <a:lnTo>
                    <a:pt x="245325" y="726224"/>
                  </a:lnTo>
                  <a:lnTo>
                    <a:pt x="247192" y="724357"/>
                  </a:lnTo>
                  <a:lnTo>
                    <a:pt x="247650" y="723239"/>
                  </a:lnTo>
                  <a:lnTo>
                    <a:pt x="247650" y="720610"/>
                  </a:lnTo>
                  <a:close/>
                </a:path>
                <a:path w="10582275" h="2161540">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10582275" h="2161540">
                  <a:moveTo>
                    <a:pt x="295275" y="2154910"/>
                  </a:moveTo>
                  <a:lnTo>
                    <a:pt x="294817" y="2153793"/>
                  </a:lnTo>
                  <a:lnTo>
                    <a:pt x="292950" y="2151926"/>
                  </a:lnTo>
                  <a:lnTo>
                    <a:pt x="291833" y="2151469"/>
                  </a:lnTo>
                  <a:lnTo>
                    <a:pt x="289204" y="2151469"/>
                  </a:lnTo>
                  <a:lnTo>
                    <a:pt x="288086" y="2151926"/>
                  </a:lnTo>
                  <a:lnTo>
                    <a:pt x="286219" y="2153793"/>
                  </a:lnTo>
                  <a:lnTo>
                    <a:pt x="285750" y="2154910"/>
                  </a:lnTo>
                  <a:lnTo>
                    <a:pt x="285750" y="2157539"/>
                  </a:lnTo>
                  <a:lnTo>
                    <a:pt x="286219" y="2158669"/>
                  </a:lnTo>
                  <a:lnTo>
                    <a:pt x="288086" y="2160524"/>
                  </a:lnTo>
                  <a:lnTo>
                    <a:pt x="289204" y="2160994"/>
                  </a:lnTo>
                  <a:lnTo>
                    <a:pt x="291833" y="2160994"/>
                  </a:lnTo>
                  <a:lnTo>
                    <a:pt x="292950" y="2160524"/>
                  </a:lnTo>
                  <a:lnTo>
                    <a:pt x="294817" y="2158669"/>
                  </a:lnTo>
                  <a:lnTo>
                    <a:pt x="295275" y="2157539"/>
                  </a:lnTo>
                  <a:lnTo>
                    <a:pt x="295275" y="2154910"/>
                  </a:lnTo>
                  <a:close/>
                </a:path>
                <a:path w="10582275" h="2161540">
                  <a:moveTo>
                    <a:pt x="295275" y="1437754"/>
                  </a:moveTo>
                  <a:lnTo>
                    <a:pt x="294817" y="1436636"/>
                  </a:lnTo>
                  <a:lnTo>
                    <a:pt x="292950" y="1434782"/>
                  </a:lnTo>
                  <a:lnTo>
                    <a:pt x="291833" y="1434312"/>
                  </a:lnTo>
                  <a:lnTo>
                    <a:pt x="289204" y="1434312"/>
                  </a:lnTo>
                  <a:lnTo>
                    <a:pt x="288086" y="1434782"/>
                  </a:lnTo>
                  <a:lnTo>
                    <a:pt x="286219" y="1436636"/>
                  </a:lnTo>
                  <a:lnTo>
                    <a:pt x="285750" y="1437754"/>
                  </a:lnTo>
                  <a:lnTo>
                    <a:pt x="285750" y="1440395"/>
                  </a:lnTo>
                  <a:lnTo>
                    <a:pt x="286219" y="1441513"/>
                  </a:lnTo>
                  <a:lnTo>
                    <a:pt x="288086" y="1443367"/>
                  </a:lnTo>
                  <a:lnTo>
                    <a:pt x="289204" y="1443837"/>
                  </a:lnTo>
                  <a:lnTo>
                    <a:pt x="291833" y="1443837"/>
                  </a:lnTo>
                  <a:lnTo>
                    <a:pt x="292950" y="1443367"/>
                  </a:lnTo>
                  <a:lnTo>
                    <a:pt x="294817" y="1441513"/>
                  </a:lnTo>
                  <a:lnTo>
                    <a:pt x="295275" y="1440395"/>
                  </a:lnTo>
                  <a:lnTo>
                    <a:pt x="295275" y="1437754"/>
                  </a:lnTo>
                  <a:close/>
                </a:path>
                <a:path w="10582275" h="2161540">
                  <a:moveTo>
                    <a:pt x="295275" y="720610"/>
                  </a:moveTo>
                  <a:lnTo>
                    <a:pt x="294817" y="719480"/>
                  </a:lnTo>
                  <a:lnTo>
                    <a:pt x="292950" y="717626"/>
                  </a:lnTo>
                  <a:lnTo>
                    <a:pt x="291833" y="717156"/>
                  </a:lnTo>
                  <a:lnTo>
                    <a:pt x="289204" y="717156"/>
                  </a:lnTo>
                  <a:lnTo>
                    <a:pt x="288086" y="717626"/>
                  </a:lnTo>
                  <a:lnTo>
                    <a:pt x="286219" y="719480"/>
                  </a:lnTo>
                  <a:lnTo>
                    <a:pt x="285750" y="720610"/>
                  </a:lnTo>
                  <a:lnTo>
                    <a:pt x="285750" y="723239"/>
                  </a:lnTo>
                  <a:lnTo>
                    <a:pt x="286219" y="724357"/>
                  </a:lnTo>
                  <a:lnTo>
                    <a:pt x="288086" y="726224"/>
                  </a:lnTo>
                  <a:lnTo>
                    <a:pt x="289204" y="726681"/>
                  </a:lnTo>
                  <a:lnTo>
                    <a:pt x="291833" y="726681"/>
                  </a:lnTo>
                  <a:lnTo>
                    <a:pt x="292950" y="726224"/>
                  </a:lnTo>
                  <a:lnTo>
                    <a:pt x="294817" y="724357"/>
                  </a:lnTo>
                  <a:lnTo>
                    <a:pt x="295275" y="723239"/>
                  </a:lnTo>
                  <a:lnTo>
                    <a:pt x="295275" y="720610"/>
                  </a:lnTo>
                  <a:close/>
                </a:path>
                <a:path w="10582275" h="2161540">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10582275" h="2161540">
                  <a:moveTo>
                    <a:pt x="342900" y="2154910"/>
                  </a:moveTo>
                  <a:lnTo>
                    <a:pt x="342442" y="2153793"/>
                  </a:lnTo>
                  <a:lnTo>
                    <a:pt x="340575" y="2151926"/>
                  </a:lnTo>
                  <a:lnTo>
                    <a:pt x="339458" y="2151469"/>
                  </a:lnTo>
                  <a:lnTo>
                    <a:pt x="336829" y="2151469"/>
                  </a:lnTo>
                  <a:lnTo>
                    <a:pt x="335711" y="2151926"/>
                  </a:lnTo>
                  <a:lnTo>
                    <a:pt x="333844" y="2153793"/>
                  </a:lnTo>
                  <a:lnTo>
                    <a:pt x="333375" y="2154910"/>
                  </a:lnTo>
                  <a:lnTo>
                    <a:pt x="333375" y="2157539"/>
                  </a:lnTo>
                  <a:lnTo>
                    <a:pt x="333844" y="2158669"/>
                  </a:lnTo>
                  <a:lnTo>
                    <a:pt x="335711" y="2160524"/>
                  </a:lnTo>
                  <a:lnTo>
                    <a:pt x="336829" y="2160994"/>
                  </a:lnTo>
                  <a:lnTo>
                    <a:pt x="339458" y="2160994"/>
                  </a:lnTo>
                  <a:lnTo>
                    <a:pt x="340575" y="2160524"/>
                  </a:lnTo>
                  <a:lnTo>
                    <a:pt x="342442" y="2158669"/>
                  </a:lnTo>
                  <a:lnTo>
                    <a:pt x="342900" y="2157539"/>
                  </a:lnTo>
                  <a:lnTo>
                    <a:pt x="342900" y="2154910"/>
                  </a:lnTo>
                  <a:close/>
                </a:path>
                <a:path w="10582275" h="2161540">
                  <a:moveTo>
                    <a:pt x="342900" y="1437754"/>
                  </a:moveTo>
                  <a:lnTo>
                    <a:pt x="342442" y="1436636"/>
                  </a:lnTo>
                  <a:lnTo>
                    <a:pt x="340575" y="1434782"/>
                  </a:lnTo>
                  <a:lnTo>
                    <a:pt x="339458" y="1434312"/>
                  </a:lnTo>
                  <a:lnTo>
                    <a:pt x="336829" y="1434312"/>
                  </a:lnTo>
                  <a:lnTo>
                    <a:pt x="335711" y="1434782"/>
                  </a:lnTo>
                  <a:lnTo>
                    <a:pt x="333844" y="1436636"/>
                  </a:lnTo>
                  <a:lnTo>
                    <a:pt x="333375" y="1437754"/>
                  </a:lnTo>
                  <a:lnTo>
                    <a:pt x="333375" y="1440395"/>
                  </a:lnTo>
                  <a:lnTo>
                    <a:pt x="333844" y="1441513"/>
                  </a:lnTo>
                  <a:lnTo>
                    <a:pt x="335711" y="1443367"/>
                  </a:lnTo>
                  <a:lnTo>
                    <a:pt x="336829" y="1443837"/>
                  </a:lnTo>
                  <a:lnTo>
                    <a:pt x="339458" y="1443837"/>
                  </a:lnTo>
                  <a:lnTo>
                    <a:pt x="340575" y="1443367"/>
                  </a:lnTo>
                  <a:lnTo>
                    <a:pt x="342442" y="1441513"/>
                  </a:lnTo>
                  <a:lnTo>
                    <a:pt x="342900" y="1440395"/>
                  </a:lnTo>
                  <a:lnTo>
                    <a:pt x="342900" y="1437754"/>
                  </a:lnTo>
                  <a:close/>
                </a:path>
                <a:path w="10582275" h="2161540">
                  <a:moveTo>
                    <a:pt x="342900" y="720610"/>
                  </a:moveTo>
                  <a:lnTo>
                    <a:pt x="342442" y="719480"/>
                  </a:lnTo>
                  <a:lnTo>
                    <a:pt x="340575" y="717626"/>
                  </a:lnTo>
                  <a:lnTo>
                    <a:pt x="339458" y="717156"/>
                  </a:lnTo>
                  <a:lnTo>
                    <a:pt x="336829" y="717156"/>
                  </a:lnTo>
                  <a:lnTo>
                    <a:pt x="335711" y="717626"/>
                  </a:lnTo>
                  <a:lnTo>
                    <a:pt x="333844" y="719480"/>
                  </a:lnTo>
                  <a:lnTo>
                    <a:pt x="333375" y="720610"/>
                  </a:lnTo>
                  <a:lnTo>
                    <a:pt x="333375" y="723239"/>
                  </a:lnTo>
                  <a:lnTo>
                    <a:pt x="333844" y="724357"/>
                  </a:lnTo>
                  <a:lnTo>
                    <a:pt x="335711" y="726224"/>
                  </a:lnTo>
                  <a:lnTo>
                    <a:pt x="336829" y="726681"/>
                  </a:lnTo>
                  <a:lnTo>
                    <a:pt x="339458" y="726681"/>
                  </a:lnTo>
                  <a:lnTo>
                    <a:pt x="340575" y="726224"/>
                  </a:lnTo>
                  <a:lnTo>
                    <a:pt x="342442" y="724357"/>
                  </a:lnTo>
                  <a:lnTo>
                    <a:pt x="342900" y="723239"/>
                  </a:lnTo>
                  <a:lnTo>
                    <a:pt x="342900" y="720610"/>
                  </a:lnTo>
                  <a:close/>
                </a:path>
                <a:path w="10582275" h="2161540">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10582275" h="2161540">
                  <a:moveTo>
                    <a:pt x="390525" y="2154910"/>
                  </a:moveTo>
                  <a:lnTo>
                    <a:pt x="390067" y="2153793"/>
                  </a:lnTo>
                  <a:lnTo>
                    <a:pt x="388200" y="2151926"/>
                  </a:lnTo>
                  <a:lnTo>
                    <a:pt x="387083" y="2151469"/>
                  </a:lnTo>
                  <a:lnTo>
                    <a:pt x="384454" y="2151469"/>
                  </a:lnTo>
                  <a:lnTo>
                    <a:pt x="383336" y="2151926"/>
                  </a:lnTo>
                  <a:lnTo>
                    <a:pt x="381469" y="2153793"/>
                  </a:lnTo>
                  <a:lnTo>
                    <a:pt x="381000" y="2154910"/>
                  </a:lnTo>
                  <a:lnTo>
                    <a:pt x="381000" y="2157539"/>
                  </a:lnTo>
                  <a:lnTo>
                    <a:pt x="381469" y="2158669"/>
                  </a:lnTo>
                  <a:lnTo>
                    <a:pt x="383336" y="2160524"/>
                  </a:lnTo>
                  <a:lnTo>
                    <a:pt x="384454" y="2160994"/>
                  </a:lnTo>
                  <a:lnTo>
                    <a:pt x="387083" y="2160994"/>
                  </a:lnTo>
                  <a:lnTo>
                    <a:pt x="388200" y="2160524"/>
                  </a:lnTo>
                  <a:lnTo>
                    <a:pt x="390067" y="2158669"/>
                  </a:lnTo>
                  <a:lnTo>
                    <a:pt x="390525" y="2157539"/>
                  </a:lnTo>
                  <a:lnTo>
                    <a:pt x="390525" y="2154910"/>
                  </a:lnTo>
                  <a:close/>
                </a:path>
                <a:path w="10582275" h="2161540">
                  <a:moveTo>
                    <a:pt x="390525" y="1437754"/>
                  </a:moveTo>
                  <a:lnTo>
                    <a:pt x="390067" y="1436636"/>
                  </a:lnTo>
                  <a:lnTo>
                    <a:pt x="388200" y="1434782"/>
                  </a:lnTo>
                  <a:lnTo>
                    <a:pt x="387083" y="1434312"/>
                  </a:lnTo>
                  <a:lnTo>
                    <a:pt x="384454" y="1434312"/>
                  </a:lnTo>
                  <a:lnTo>
                    <a:pt x="383336" y="1434782"/>
                  </a:lnTo>
                  <a:lnTo>
                    <a:pt x="381469" y="1436636"/>
                  </a:lnTo>
                  <a:lnTo>
                    <a:pt x="381000" y="1437754"/>
                  </a:lnTo>
                  <a:lnTo>
                    <a:pt x="381000" y="1440395"/>
                  </a:lnTo>
                  <a:lnTo>
                    <a:pt x="381469" y="1441513"/>
                  </a:lnTo>
                  <a:lnTo>
                    <a:pt x="383336" y="1443367"/>
                  </a:lnTo>
                  <a:lnTo>
                    <a:pt x="384454" y="1443837"/>
                  </a:lnTo>
                  <a:lnTo>
                    <a:pt x="387083" y="1443837"/>
                  </a:lnTo>
                  <a:lnTo>
                    <a:pt x="388200" y="1443367"/>
                  </a:lnTo>
                  <a:lnTo>
                    <a:pt x="390067" y="1441513"/>
                  </a:lnTo>
                  <a:lnTo>
                    <a:pt x="390525" y="1440395"/>
                  </a:lnTo>
                  <a:lnTo>
                    <a:pt x="390525" y="1437754"/>
                  </a:lnTo>
                  <a:close/>
                </a:path>
                <a:path w="10582275" h="2161540">
                  <a:moveTo>
                    <a:pt x="390525" y="720610"/>
                  </a:moveTo>
                  <a:lnTo>
                    <a:pt x="390067" y="719480"/>
                  </a:lnTo>
                  <a:lnTo>
                    <a:pt x="388200" y="717626"/>
                  </a:lnTo>
                  <a:lnTo>
                    <a:pt x="387083" y="717156"/>
                  </a:lnTo>
                  <a:lnTo>
                    <a:pt x="384454" y="717156"/>
                  </a:lnTo>
                  <a:lnTo>
                    <a:pt x="383336" y="717626"/>
                  </a:lnTo>
                  <a:lnTo>
                    <a:pt x="381469" y="719480"/>
                  </a:lnTo>
                  <a:lnTo>
                    <a:pt x="381000" y="720610"/>
                  </a:lnTo>
                  <a:lnTo>
                    <a:pt x="381000" y="723239"/>
                  </a:lnTo>
                  <a:lnTo>
                    <a:pt x="381469" y="724357"/>
                  </a:lnTo>
                  <a:lnTo>
                    <a:pt x="383336" y="726224"/>
                  </a:lnTo>
                  <a:lnTo>
                    <a:pt x="384454" y="726681"/>
                  </a:lnTo>
                  <a:lnTo>
                    <a:pt x="387083" y="726681"/>
                  </a:lnTo>
                  <a:lnTo>
                    <a:pt x="388200" y="726224"/>
                  </a:lnTo>
                  <a:lnTo>
                    <a:pt x="390067" y="724357"/>
                  </a:lnTo>
                  <a:lnTo>
                    <a:pt x="390525" y="723239"/>
                  </a:lnTo>
                  <a:lnTo>
                    <a:pt x="390525" y="720610"/>
                  </a:lnTo>
                  <a:close/>
                </a:path>
                <a:path w="10582275" h="2161540">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10582275" h="2161540">
                  <a:moveTo>
                    <a:pt x="438150" y="2154910"/>
                  </a:moveTo>
                  <a:lnTo>
                    <a:pt x="437692" y="2153793"/>
                  </a:lnTo>
                  <a:lnTo>
                    <a:pt x="435825" y="2151926"/>
                  </a:lnTo>
                  <a:lnTo>
                    <a:pt x="434708" y="2151469"/>
                  </a:lnTo>
                  <a:lnTo>
                    <a:pt x="432079" y="2151469"/>
                  </a:lnTo>
                  <a:lnTo>
                    <a:pt x="430961" y="2151926"/>
                  </a:lnTo>
                  <a:lnTo>
                    <a:pt x="429094" y="2153793"/>
                  </a:lnTo>
                  <a:lnTo>
                    <a:pt x="428625" y="2154910"/>
                  </a:lnTo>
                  <a:lnTo>
                    <a:pt x="428625" y="2157539"/>
                  </a:lnTo>
                  <a:lnTo>
                    <a:pt x="429094" y="2158669"/>
                  </a:lnTo>
                  <a:lnTo>
                    <a:pt x="430961" y="2160524"/>
                  </a:lnTo>
                  <a:lnTo>
                    <a:pt x="432079" y="2160994"/>
                  </a:lnTo>
                  <a:lnTo>
                    <a:pt x="434708" y="2160994"/>
                  </a:lnTo>
                  <a:lnTo>
                    <a:pt x="435825" y="2160524"/>
                  </a:lnTo>
                  <a:lnTo>
                    <a:pt x="437692" y="2158669"/>
                  </a:lnTo>
                  <a:lnTo>
                    <a:pt x="438150" y="2157539"/>
                  </a:lnTo>
                  <a:lnTo>
                    <a:pt x="438150" y="2154910"/>
                  </a:lnTo>
                  <a:close/>
                </a:path>
                <a:path w="10582275" h="2161540">
                  <a:moveTo>
                    <a:pt x="438150" y="1437754"/>
                  </a:moveTo>
                  <a:lnTo>
                    <a:pt x="437692" y="1436636"/>
                  </a:lnTo>
                  <a:lnTo>
                    <a:pt x="435825" y="1434782"/>
                  </a:lnTo>
                  <a:lnTo>
                    <a:pt x="434708" y="1434312"/>
                  </a:lnTo>
                  <a:lnTo>
                    <a:pt x="432079" y="1434312"/>
                  </a:lnTo>
                  <a:lnTo>
                    <a:pt x="430961" y="1434782"/>
                  </a:lnTo>
                  <a:lnTo>
                    <a:pt x="429094" y="1436636"/>
                  </a:lnTo>
                  <a:lnTo>
                    <a:pt x="428625" y="1437754"/>
                  </a:lnTo>
                  <a:lnTo>
                    <a:pt x="428625" y="1440395"/>
                  </a:lnTo>
                  <a:lnTo>
                    <a:pt x="429094" y="1441513"/>
                  </a:lnTo>
                  <a:lnTo>
                    <a:pt x="430961" y="1443367"/>
                  </a:lnTo>
                  <a:lnTo>
                    <a:pt x="432079" y="1443837"/>
                  </a:lnTo>
                  <a:lnTo>
                    <a:pt x="434708" y="1443837"/>
                  </a:lnTo>
                  <a:lnTo>
                    <a:pt x="435825" y="1443367"/>
                  </a:lnTo>
                  <a:lnTo>
                    <a:pt x="437692" y="1441513"/>
                  </a:lnTo>
                  <a:lnTo>
                    <a:pt x="438150" y="1440395"/>
                  </a:lnTo>
                  <a:lnTo>
                    <a:pt x="438150" y="1437754"/>
                  </a:lnTo>
                  <a:close/>
                </a:path>
                <a:path w="10582275" h="2161540">
                  <a:moveTo>
                    <a:pt x="438150" y="720610"/>
                  </a:moveTo>
                  <a:lnTo>
                    <a:pt x="437692" y="719480"/>
                  </a:lnTo>
                  <a:lnTo>
                    <a:pt x="435825" y="717626"/>
                  </a:lnTo>
                  <a:lnTo>
                    <a:pt x="434708" y="717156"/>
                  </a:lnTo>
                  <a:lnTo>
                    <a:pt x="432079" y="717156"/>
                  </a:lnTo>
                  <a:lnTo>
                    <a:pt x="430961" y="717626"/>
                  </a:lnTo>
                  <a:lnTo>
                    <a:pt x="429094" y="719480"/>
                  </a:lnTo>
                  <a:lnTo>
                    <a:pt x="428625" y="720610"/>
                  </a:lnTo>
                  <a:lnTo>
                    <a:pt x="428625" y="723239"/>
                  </a:lnTo>
                  <a:lnTo>
                    <a:pt x="429094" y="724357"/>
                  </a:lnTo>
                  <a:lnTo>
                    <a:pt x="430961" y="726224"/>
                  </a:lnTo>
                  <a:lnTo>
                    <a:pt x="432079" y="726681"/>
                  </a:lnTo>
                  <a:lnTo>
                    <a:pt x="434708" y="726681"/>
                  </a:lnTo>
                  <a:lnTo>
                    <a:pt x="435825" y="726224"/>
                  </a:lnTo>
                  <a:lnTo>
                    <a:pt x="437692" y="724357"/>
                  </a:lnTo>
                  <a:lnTo>
                    <a:pt x="438150" y="723239"/>
                  </a:lnTo>
                  <a:lnTo>
                    <a:pt x="438150" y="720610"/>
                  </a:lnTo>
                  <a:close/>
                </a:path>
                <a:path w="10582275" h="2161540">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10582275" h="2161540">
                  <a:moveTo>
                    <a:pt x="485775" y="2154910"/>
                  </a:moveTo>
                  <a:lnTo>
                    <a:pt x="485317" y="2153793"/>
                  </a:lnTo>
                  <a:lnTo>
                    <a:pt x="483450" y="2151926"/>
                  </a:lnTo>
                  <a:lnTo>
                    <a:pt x="482333" y="2151469"/>
                  </a:lnTo>
                  <a:lnTo>
                    <a:pt x="479704" y="2151469"/>
                  </a:lnTo>
                  <a:lnTo>
                    <a:pt x="478586" y="2151926"/>
                  </a:lnTo>
                  <a:lnTo>
                    <a:pt x="476719" y="2153793"/>
                  </a:lnTo>
                  <a:lnTo>
                    <a:pt x="476250" y="2154910"/>
                  </a:lnTo>
                  <a:lnTo>
                    <a:pt x="476250" y="2157539"/>
                  </a:lnTo>
                  <a:lnTo>
                    <a:pt x="476719" y="2158669"/>
                  </a:lnTo>
                  <a:lnTo>
                    <a:pt x="478586" y="2160524"/>
                  </a:lnTo>
                  <a:lnTo>
                    <a:pt x="479704" y="2160994"/>
                  </a:lnTo>
                  <a:lnTo>
                    <a:pt x="482333" y="2160994"/>
                  </a:lnTo>
                  <a:lnTo>
                    <a:pt x="483450" y="2160524"/>
                  </a:lnTo>
                  <a:lnTo>
                    <a:pt x="485317" y="2158669"/>
                  </a:lnTo>
                  <a:lnTo>
                    <a:pt x="485775" y="2157539"/>
                  </a:lnTo>
                  <a:lnTo>
                    <a:pt x="485775" y="2154910"/>
                  </a:lnTo>
                  <a:close/>
                </a:path>
                <a:path w="10582275" h="2161540">
                  <a:moveTo>
                    <a:pt x="485775" y="1437754"/>
                  </a:moveTo>
                  <a:lnTo>
                    <a:pt x="485317" y="1436636"/>
                  </a:lnTo>
                  <a:lnTo>
                    <a:pt x="483450" y="1434782"/>
                  </a:lnTo>
                  <a:lnTo>
                    <a:pt x="482333" y="1434312"/>
                  </a:lnTo>
                  <a:lnTo>
                    <a:pt x="479704" y="1434312"/>
                  </a:lnTo>
                  <a:lnTo>
                    <a:pt x="478586" y="1434782"/>
                  </a:lnTo>
                  <a:lnTo>
                    <a:pt x="476719" y="1436636"/>
                  </a:lnTo>
                  <a:lnTo>
                    <a:pt x="476250" y="1437754"/>
                  </a:lnTo>
                  <a:lnTo>
                    <a:pt x="476250" y="1440395"/>
                  </a:lnTo>
                  <a:lnTo>
                    <a:pt x="476719" y="1441513"/>
                  </a:lnTo>
                  <a:lnTo>
                    <a:pt x="478586" y="1443367"/>
                  </a:lnTo>
                  <a:lnTo>
                    <a:pt x="479704" y="1443837"/>
                  </a:lnTo>
                  <a:lnTo>
                    <a:pt x="482333" y="1443837"/>
                  </a:lnTo>
                  <a:lnTo>
                    <a:pt x="483450" y="1443367"/>
                  </a:lnTo>
                  <a:lnTo>
                    <a:pt x="485317" y="1441513"/>
                  </a:lnTo>
                  <a:lnTo>
                    <a:pt x="485775" y="1440395"/>
                  </a:lnTo>
                  <a:lnTo>
                    <a:pt x="485775" y="1437754"/>
                  </a:lnTo>
                  <a:close/>
                </a:path>
                <a:path w="10582275" h="2161540">
                  <a:moveTo>
                    <a:pt x="485775" y="720610"/>
                  </a:moveTo>
                  <a:lnTo>
                    <a:pt x="485317" y="719480"/>
                  </a:lnTo>
                  <a:lnTo>
                    <a:pt x="483450" y="717626"/>
                  </a:lnTo>
                  <a:lnTo>
                    <a:pt x="482333" y="717156"/>
                  </a:lnTo>
                  <a:lnTo>
                    <a:pt x="479704" y="717156"/>
                  </a:lnTo>
                  <a:lnTo>
                    <a:pt x="478586" y="717626"/>
                  </a:lnTo>
                  <a:lnTo>
                    <a:pt x="476719" y="719480"/>
                  </a:lnTo>
                  <a:lnTo>
                    <a:pt x="476250" y="720610"/>
                  </a:lnTo>
                  <a:lnTo>
                    <a:pt x="476250" y="723239"/>
                  </a:lnTo>
                  <a:lnTo>
                    <a:pt x="476719" y="724357"/>
                  </a:lnTo>
                  <a:lnTo>
                    <a:pt x="478586" y="726224"/>
                  </a:lnTo>
                  <a:lnTo>
                    <a:pt x="479704" y="726681"/>
                  </a:lnTo>
                  <a:lnTo>
                    <a:pt x="482333" y="726681"/>
                  </a:lnTo>
                  <a:lnTo>
                    <a:pt x="483450" y="726224"/>
                  </a:lnTo>
                  <a:lnTo>
                    <a:pt x="485317" y="724357"/>
                  </a:lnTo>
                  <a:lnTo>
                    <a:pt x="485775" y="723239"/>
                  </a:lnTo>
                  <a:lnTo>
                    <a:pt x="485775" y="720610"/>
                  </a:lnTo>
                  <a:close/>
                </a:path>
                <a:path w="10582275" h="2161540">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10582275" h="2161540">
                  <a:moveTo>
                    <a:pt x="533400" y="2154910"/>
                  </a:moveTo>
                  <a:lnTo>
                    <a:pt x="532942" y="2153793"/>
                  </a:lnTo>
                  <a:lnTo>
                    <a:pt x="531075" y="2151926"/>
                  </a:lnTo>
                  <a:lnTo>
                    <a:pt x="529958" y="2151469"/>
                  </a:lnTo>
                  <a:lnTo>
                    <a:pt x="527329" y="2151469"/>
                  </a:lnTo>
                  <a:lnTo>
                    <a:pt x="526211" y="2151926"/>
                  </a:lnTo>
                  <a:lnTo>
                    <a:pt x="524344" y="2153793"/>
                  </a:lnTo>
                  <a:lnTo>
                    <a:pt x="523875" y="2154910"/>
                  </a:lnTo>
                  <a:lnTo>
                    <a:pt x="523875" y="2157539"/>
                  </a:lnTo>
                  <a:lnTo>
                    <a:pt x="524344" y="2158669"/>
                  </a:lnTo>
                  <a:lnTo>
                    <a:pt x="526211" y="2160524"/>
                  </a:lnTo>
                  <a:lnTo>
                    <a:pt x="527329" y="2160994"/>
                  </a:lnTo>
                  <a:lnTo>
                    <a:pt x="529958" y="2160994"/>
                  </a:lnTo>
                  <a:lnTo>
                    <a:pt x="531075" y="2160524"/>
                  </a:lnTo>
                  <a:lnTo>
                    <a:pt x="532942" y="2158669"/>
                  </a:lnTo>
                  <a:lnTo>
                    <a:pt x="533400" y="2157539"/>
                  </a:lnTo>
                  <a:lnTo>
                    <a:pt x="533400" y="2154910"/>
                  </a:lnTo>
                  <a:close/>
                </a:path>
                <a:path w="10582275" h="2161540">
                  <a:moveTo>
                    <a:pt x="533400" y="1437754"/>
                  </a:moveTo>
                  <a:lnTo>
                    <a:pt x="532942" y="1436636"/>
                  </a:lnTo>
                  <a:lnTo>
                    <a:pt x="531075" y="1434782"/>
                  </a:lnTo>
                  <a:lnTo>
                    <a:pt x="529958" y="1434312"/>
                  </a:lnTo>
                  <a:lnTo>
                    <a:pt x="527329" y="1434312"/>
                  </a:lnTo>
                  <a:lnTo>
                    <a:pt x="526211" y="1434782"/>
                  </a:lnTo>
                  <a:lnTo>
                    <a:pt x="524344" y="1436636"/>
                  </a:lnTo>
                  <a:lnTo>
                    <a:pt x="523875" y="1437754"/>
                  </a:lnTo>
                  <a:lnTo>
                    <a:pt x="523875" y="1440395"/>
                  </a:lnTo>
                  <a:lnTo>
                    <a:pt x="524344" y="1441513"/>
                  </a:lnTo>
                  <a:lnTo>
                    <a:pt x="526211" y="1443367"/>
                  </a:lnTo>
                  <a:lnTo>
                    <a:pt x="527329" y="1443837"/>
                  </a:lnTo>
                  <a:lnTo>
                    <a:pt x="529958" y="1443837"/>
                  </a:lnTo>
                  <a:lnTo>
                    <a:pt x="531075" y="1443367"/>
                  </a:lnTo>
                  <a:lnTo>
                    <a:pt x="532942" y="1441513"/>
                  </a:lnTo>
                  <a:lnTo>
                    <a:pt x="533400" y="1440395"/>
                  </a:lnTo>
                  <a:lnTo>
                    <a:pt x="533400" y="1437754"/>
                  </a:lnTo>
                  <a:close/>
                </a:path>
                <a:path w="10582275" h="2161540">
                  <a:moveTo>
                    <a:pt x="533400" y="720610"/>
                  </a:moveTo>
                  <a:lnTo>
                    <a:pt x="532942" y="719480"/>
                  </a:lnTo>
                  <a:lnTo>
                    <a:pt x="531075" y="717626"/>
                  </a:lnTo>
                  <a:lnTo>
                    <a:pt x="529958" y="717156"/>
                  </a:lnTo>
                  <a:lnTo>
                    <a:pt x="527329" y="717156"/>
                  </a:lnTo>
                  <a:lnTo>
                    <a:pt x="526211" y="717626"/>
                  </a:lnTo>
                  <a:lnTo>
                    <a:pt x="524344" y="719480"/>
                  </a:lnTo>
                  <a:lnTo>
                    <a:pt x="523875" y="720610"/>
                  </a:lnTo>
                  <a:lnTo>
                    <a:pt x="523875" y="723239"/>
                  </a:lnTo>
                  <a:lnTo>
                    <a:pt x="524344" y="724357"/>
                  </a:lnTo>
                  <a:lnTo>
                    <a:pt x="526211" y="726224"/>
                  </a:lnTo>
                  <a:lnTo>
                    <a:pt x="527329" y="726681"/>
                  </a:lnTo>
                  <a:lnTo>
                    <a:pt x="529958" y="726681"/>
                  </a:lnTo>
                  <a:lnTo>
                    <a:pt x="531075" y="726224"/>
                  </a:lnTo>
                  <a:lnTo>
                    <a:pt x="532942" y="724357"/>
                  </a:lnTo>
                  <a:lnTo>
                    <a:pt x="533400" y="723239"/>
                  </a:lnTo>
                  <a:lnTo>
                    <a:pt x="533400" y="720610"/>
                  </a:lnTo>
                  <a:close/>
                </a:path>
                <a:path w="10582275" h="2161540">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10582275" h="2161540">
                  <a:moveTo>
                    <a:pt x="581025" y="2154910"/>
                  </a:moveTo>
                  <a:lnTo>
                    <a:pt x="580567" y="2153793"/>
                  </a:lnTo>
                  <a:lnTo>
                    <a:pt x="578700" y="2151926"/>
                  </a:lnTo>
                  <a:lnTo>
                    <a:pt x="577583" y="2151469"/>
                  </a:lnTo>
                  <a:lnTo>
                    <a:pt x="574954" y="2151469"/>
                  </a:lnTo>
                  <a:lnTo>
                    <a:pt x="573836" y="2151926"/>
                  </a:lnTo>
                  <a:lnTo>
                    <a:pt x="571969" y="2153793"/>
                  </a:lnTo>
                  <a:lnTo>
                    <a:pt x="571500" y="2154910"/>
                  </a:lnTo>
                  <a:lnTo>
                    <a:pt x="571500" y="2157539"/>
                  </a:lnTo>
                  <a:lnTo>
                    <a:pt x="571969" y="2158669"/>
                  </a:lnTo>
                  <a:lnTo>
                    <a:pt x="573836" y="2160524"/>
                  </a:lnTo>
                  <a:lnTo>
                    <a:pt x="574954" y="2160994"/>
                  </a:lnTo>
                  <a:lnTo>
                    <a:pt x="577583" y="2160994"/>
                  </a:lnTo>
                  <a:lnTo>
                    <a:pt x="578700" y="2160524"/>
                  </a:lnTo>
                  <a:lnTo>
                    <a:pt x="580567" y="2158669"/>
                  </a:lnTo>
                  <a:lnTo>
                    <a:pt x="581025" y="2157539"/>
                  </a:lnTo>
                  <a:lnTo>
                    <a:pt x="581025" y="2154910"/>
                  </a:lnTo>
                  <a:close/>
                </a:path>
                <a:path w="10582275" h="2161540">
                  <a:moveTo>
                    <a:pt x="581025" y="1437754"/>
                  </a:moveTo>
                  <a:lnTo>
                    <a:pt x="580567" y="1436636"/>
                  </a:lnTo>
                  <a:lnTo>
                    <a:pt x="578700" y="1434782"/>
                  </a:lnTo>
                  <a:lnTo>
                    <a:pt x="577583" y="1434312"/>
                  </a:lnTo>
                  <a:lnTo>
                    <a:pt x="574954" y="1434312"/>
                  </a:lnTo>
                  <a:lnTo>
                    <a:pt x="573836" y="1434782"/>
                  </a:lnTo>
                  <a:lnTo>
                    <a:pt x="571969" y="1436636"/>
                  </a:lnTo>
                  <a:lnTo>
                    <a:pt x="571500" y="1437754"/>
                  </a:lnTo>
                  <a:lnTo>
                    <a:pt x="571500" y="1440395"/>
                  </a:lnTo>
                  <a:lnTo>
                    <a:pt x="571969" y="1441513"/>
                  </a:lnTo>
                  <a:lnTo>
                    <a:pt x="573836" y="1443367"/>
                  </a:lnTo>
                  <a:lnTo>
                    <a:pt x="574954" y="1443837"/>
                  </a:lnTo>
                  <a:lnTo>
                    <a:pt x="577583" y="1443837"/>
                  </a:lnTo>
                  <a:lnTo>
                    <a:pt x="578700" y="1443367"/>
                  </a:lnTo>
                  <a:lnTo>
                    <a:pt x="580567" y="1441513"/>
                  </a:lnTo>
                  <a:lnTo>
                    <a:pt x="581025" y="1440395"/>
                  </a:lnTo>
                  <a:lnTo>
                    <a:pt x="581025" y="1437754"/>
                  </a:lnTo>
                  <a:close/>
                </a:path>
                <a:path w="10582275" h="2161540">
                  <a:moveTo>
                    <a:pt x="581025" y="720610"/>
                  </a:moveTo>
                  <a:lnTo>
                    <a:pt x="580567" y="719480"/>
                  </a:lnTo>
                  <a:lnTo>
                    <a:pt x="578700" y="717626"/>
                  </a:lnTo>
                  <a:lnTo>
                    <a:pt x="577583" y="717156"/>
                  </a:lnTo>
                  <a:lnTo>
                    <a:pt x="574954" y="717156"/>
                  </a:lnTo>
                  <a:lnTo>
                    <a:pt x="573836" y="717626"/>
                  </a:lnTo>
                  <a:lnTo>
                    <a:pt x="571969" y="719480"/>
                  </a:lnTo>
                  <a:lnTo>
                    <a:pt x="571500" y="720610"/>
                  </a:lnTo>
                  <a:lnTo>
                    <a:pt x="571500" y="723239"/>
                  </a:lnTo>
                  <a:lnTo>
                    <a:pt x="571969" y="724357"/>
                  </a:lnTo>
                  <a:lnTo>
                    <a:pt x="573836" y="726224"/>
                  </a:lnTo>
                  <a:lnTo>
                    <a:pt x="574954" y="726681"/>
                  </a:lnTo>
                  <a:lnTo>
                    <a:pt x="577583" y="726681"/>
                  </a:lnTo>
                  <a:lnTo>
                    <a:pt x="578700" y="726224"/>
                  </a:lnTo>
                  <a:lnTo>
                    <a:pt x="580567" y="724357"/>
                  </a:lnTo>
                  <a:lnTo>
                    <a:pt x="581025" y="723239"/>
                  </a:lnTo>
                  <a:lnTo>
                    <a:pt x="581025" y="720610"/>
                  </a:lnTo>
                  <a:close/>
                </a:path>
                <a:path w="10582275" h="2161540">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10582275" h="2161540">
                  <a:moveTo>
                    <a:pt x="628650" y="2154910"/>
                  </a:moveTo>
                  <a:lnTo>
                    <a:pt x="628192" y="2153793"/>
                  </a:lnTo>
                  <a:lnTo>
                    <a:pt x="626325" y="2151926"/>
                  </a:lnTo>
                  <a:lnTo>
                    <a:pt x="625208" y="2151469"/>
                  </a:lnTo>
                  <a:lnTo>
                    <a:pt x="622579" y="2151469"/>
                  </a:lnTo>
                  <a:lnTo>
                    <a:pt x="621461" y="2151926"/>
                  </a:lnTo>
                  <a:lnTo>
                    <a:pt x="619594" y="2153793"/>
                  </a:lnTo>
                  <a:lnTo>
                    <a:pt x="619125" y="2154910"/>
                  </a:lnTo>
                  <a:lnTo>
                    <a:pt x="619125" y="2157539"/>
                  </a:lnTo>
                  <a:lnTo>
                    <a:pt x="619594" y="2158669"/>
                  </a:lnTo>
                  <a:lnTo>
                    <a:pt x="621461" y="2160524"/>
                  </a:lnTo>
                  <a:lnTo>
                    <a:pt x="622579" y="2160994"/>
                  </a:lnTo>
                  <a:lnTo>
                    <a:pt x="625208" y="2160994"/>
                  </a:lnTo>
                  <a:lnTo>
                    <a:pt x="626325" y="2160524"/>
                  </a:lnTo>
                  <a:lnTo>
                    <a:pt x="628192" y="2158669"/>
                  </a:lnTo>
                  <a:lnTo>
                    <a:pt x="628650" y="2157539"/>
                  </a:lnTo>
                  <a:lnTo>
                    <a:pt x="628650" y="2154910"/>
                  </a:lnTo>
                  <a:close/>
                </a:path>
                <a:path w="10582275" h="2161540">
                  <a:moveTo>
                    <a:pt x="628650" y="1437754"/>
                  </a:moveTo>
                  <a:lnTo>
                    <a:pt x="628192" y="1436636"/>
                  </a:lnTo>
                  <a:lnTo>
                    <a:pt x="626325" y="1434782"/>
                  </a:lnTo>
                  <a:lnTo>
                    <a:pt x="625208" y="1434312"/>
                  </a:lnTo>
                  <a:lnTo>
                    <a:pt x="622579" y="1434312"/>
                  </a:lnTo>
                  <a:lnTo>
                    <a:pt x="621461" y="1434782"/>
                  </a:lnTo>
                  <a:lnTo>
                    <a:pt x="619594" y="1436636"/>
                  </a:lnTo>
                  <a:lnTo>
                    <a:pt x="619125" y="1437754"/>
                  </a:lnTo>
                  <a:lnTo>
                    <a:pt x="619125" y="1440395"/>
                  </a:lnTo>
                  <a:lnTo>
                    <a:pt x="619594" y="1441513"/>
                  </a:lnTo>
                  <a:lnTo>
                    <a:pt x="621461" y="1443367"/>
                  </a:lnTo>
                  <a:lnTo>
                    <a:pt x="622579" y="1443837"/>
                  </a:lnTo>
                  <a:lnTo>
                    <a:pt x="625208" y="1443837"/>
                  </a:lnTo>
                  <a:lnTo>
                    <a:pt x="626325" y="1443367"/>
                  </a:lnTo>
                  <a:lnTo>
                    <a:pt x="628192" y="1441513"/>
                  </a:lnTo>
                  <a:lnTo>
                    <a:pt x="628650" y="1440395"/>
                  </a:lnTo>
                  <a:lnTo>
                    <a:pt x="628650" y="1437754"/>
                  </a:lnTo>
                  <a:close/>
                </a:path>
                <a:path w="10582275" h="2161540">
                  <a:moveTo>
                    <a:pt x="628650" y="720610"/>
                  </a:moveTo>
                  <a:lnTo>
                    <a:pt x="628192" y="719480"/>
                  </a:lnTo>
                  <a:lnTo>
                    <a:pt x="626325" y="717626"/>
                  </a:lnTo>
                  <a:lnTo>
                    <a:pt x="625208" y="717156"/>
                  </a:lnTo>
                  <a:lnTo>
                    <a:pt x="622579" y="717156"/>
                  </a:lnTo>
                  <a:lnTo>
                    <a:pt x="621461" y="717626"/>
                  </a:lnTo>
                  <a:lnTo>
                    <a:pt x="619594" y="719480"/>
                  </a:lnTo>
                  <a:lnTo>
                    <a:pt x="619125" y="720610"/>
                  </a:lnTo>
                  <a:lnTo>
                    <a:pt x="619125" y="723239"/>
                  </a:lnTo>
                  <a:lnTo>
                    <a:pt x="619594" y="724357"/>
                  </a:lnTo>
                  <a:lnTo>
                    <a:pt x="621461" y="726224"/>
                  </a:lnTo>
                  <a:lnTo>
                    <a:pt x="622579" y="726681"/>
                  </a:lnTo>
                  <a:lnTo>
                    <a:pt x="625208" y="726681"/>
                  </a:lnTo>
                  <a:lnTo>
                    <a:pt x="626325" y="726224"/>
                  </a:lnTo>
                  <a:lnTo>
                    <a:pt x="628192" y="724357"/>
                  </a:lnTo>
                  <a:lnTo>
                    <a:pt x="628650" y="723239"/>
                  </a:lnTo>
                  <a:lnTo>
                    <a:pt x="628650" y="720610"/>
                  </a:lnTo>
                  <a:close/>
                </a:path>
                <a:path w="10582275" h="2161540">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10582275" h="2161540">
                  <a:moveTo>
                    <a:pt x="676275" y="2154910"/>
                  </a:moveTo>
                  <a:lnTo>
                    <a:pt x="675817" y="2153793"/>
                  </a:lnTo>
                  <a:lnTo>
                    <a:pt x="673950" y="2151926"/>
                  </a:lnTo>
                  <a:lnTo>
                    <a:pt x="672833" y="2151469"/>
                  </a:lnTo>
                  <a:lnTo>
                    <a:pt x="670204" y="2151469"/>
                  </a:lnTo>
                  <a:lnTo>
                    <a:pt x="669086" y="2151926"/>
                  </a:lnTo>
                  <a:lnTo>
                    <a:pt x="667219" y="2153793"/>
                  </a:lnTo>
                  <a:lnTo>
                    <a:pt x="666750" y="2154910"/>
                  </a:lnTo>
                  <a:lnTo>
                    <a:pt x="666750" y="2157539"/>
                  </a:lnTo>
                  <a:lnTo>
                    <a:pt x="667219" y="2158669"/>
                  </a:lnTo>
                  <a:lnTo>
                    <a:pt x="669086" y="2160524"/>
                  </a:lnTo>
                  <a:lnTo>
                    <a:pt x="670204" y="2160994"/>
                  </a:lnTo>
                  <a:lnTo>
                    <a:pt x="672833" y="2160994"/>
                  </a:lnTo>
                  <a:lnTo>
                    <a:pt x="673950" y="2160524"/>
                  </a:lnTo>
                  <a:lnTo>
                    <a:pt x="675817" y="2158669"/>
                  </a:lnTo>
                  <a:lnTo>
                    <a:pt x="676275" y="2157539"/>
                  </a:lnTo>
                  <a:lnTo>
                    <a:pt x="676275" y="2154910"/>
                  </a:lnTo>
                  <a:close/>
                </a:path>
                <a:path w="10582275" h="2161540">
                  <a:moveTo>
                    <a:pt x="676275" y="1437754"/>
                  </a:moveTo>
                  <a:lnTo>
                    <a:pt x="675817" y="1436636"/>
                  </a:lnTo>
                  <a:lnTo>
                    <a:pt x="673950" y="1434782"/>
                  </a:lnTo>
                  <a:lnTo>
                    <a:pt x="672833" y="1434312"/>
                  </a:lnTo>
                  <a:lnTo>
                    <a:pt x="670204" y="1434312"/>
                  </a:lnTo>
                  <a:lnTo>
                    <a:pt x="669086" y="1434782"/>
                  </a:lnTo>
                  <a:lnTo>
                    <a:pt x="667219" y="1436636"/>
                  </a:lnTo>
                  <a:lnTo>
                    <a:pt x="666750" y="1437754"/>
                  </a:lnTo>
                  <a:lnTo>
                    <a:pt x="666750" y="1440395"/>
                  </a:lnTo>
                  <a:lnTo>
                    <a:pt x="667219" y="1441513"/>
                  </a:lnTo>
                  <a:lnTo>
                    <a:pt x="669086" y="1443367"/>
                  </a:lnTo>
                  <a:lnTo>
                    <a:pt x="670204" y="1443837"/>
                  </a:lnTo>
                  <a:lnTo>
                    <a:pt x="672833" y="1443837"/>
                  </a:lnTo>
                  <a:lnTo>
                    <a:pt x="673950" y="1443367"/>
                  </a:lnTo>
                  <a:lnTo>
                    <a:pt x="675817" y="1441513"/>
                  </a:lnTo>
                  <a:lnTo>
                    <a:pt x="676275" y="1440395"/>
                  </a:lnTo>
                  <a:lnTo>
                    <a:pt x="676275" y="1437754"/>
                  </a:lnTo>
                  <a:close/>
                </a:path>
                <a:path w="10582275" h="2161540">
                  <a:moveTo>
                    <a:pt x="676275" y="720610"/>
                  </a:moveTo>
                  <a:lnTo>
                    <a:pt x="675817" y="719480"/>
                  </a:lnTo>
                  <a:lnTo>
                    <a:pt x="673950" y="717626"/>
                  </a:lnTo>
                  <a:lnTo>
                    <a:pt x="672833" y="717156"/>
                  </a:lnTo>
                  <a:lnTo>
                    <a:pt x="670204" y="717156"/>
                  </a:lnTo>
                  <a:lnTo>
                    <a:pt x="669086" y="717626"/>
                  </a:lnTo>
                  <a:lnTo>
                    <a:pt x="667219" y="719480"/>
                  </a:lnTo>
                  <a:lnTo>
                    <a:pt x="666750" y="720610"/>
                  </a:lnTo>
                  <a:lnTo>
                    <a:pt x="666750" y="723239"/>
                  </a:lnTo>
                  <a:lnTo>
                    <a:pt x="667219" y="724357"/>
                  </a:lnTo>
                  <a:lnTo>
                    <a:pt x="669086" y="726224"/>
                  </a:lnTo>
                  <a:lnTo>
                    <a:pt x="670204" y="726681"/>
                  </a:lnTo>
                  <a:lnTo>
                    <a:pt x="672833" y="726681"/>
                  </a:lnTo>
                  <a:lnTo>
                    <a:pt x="673950" y="726224"/>
                  </a:lnTo>
                  <a:lnTo>
                    <a:pt x="675817" y="724357"/>
                  </a:lnTo>
                  <a:lnTo>
                    <a:pt x="676275" y="723239"/>
                  </a:lnTo>
                  <a:lnTo>
                    <a:pt x="676275" y="720610"/>
                  </a:lnTo>
                  <a:close/>
                </a:path>
                <a:path w="10582275" h="2161540">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10582275" h="2161540">
                  <a:moveTo>
                    <a:pt x="723900" y="2154910"/>
                  </a:moveTo>
                  <a:lnTo>
                    <a:pt x="723442" y="2153793"/>
                  </a:lnTo>
                  <a:lnTo>
                    <a:pt x="721575" y="2151926"/>
                  </a:lnTo>
                  <a:lnTo>
                    <a:pt x="720458" y="2151469"/>
                  </a:lnTo>
                  <a:lnTo>
                    <a:pt x="717829" y="2151469"/>
                  </a:lnTo>
                  <a:lnTo>
                    <a:pt x="716711" y="2151926"/>
                  </a:lnTo>
                  <a:lnTo>
                    <a:pt x="714844" y="2153793"/>
                  </a:lnTo>
                  <a:lnTo>
                    <a:pt x="714375" y="2154910"/>
                  </a:lnTo>
                  <a:lnTo>
                    <a:pt x="714375" y="2157539"/>
                  </a:lnTo>
                  <a:lnTo>
                    <a:pt x="714844" y="2158669"/>
                  </a:lnTo>
                  <a:lnTo>
                    <a:pt x="716711" y="2160524"/>
                  </a:lnTo>
                  <a:lnTo>
                    <a:pt x="717829" y="2160994"/>
                  </a:lnTo>
                  <a:lnTo>
                    <a:pt x="720458" y="2160994"/>
                  </a:lnTo>
                  <a:lnTo>
                    <a:pt x="721575" y="2160524"/>
                  </a:lnTo>
                  <a:lnTo>
                    <a:pt x="723442" y="2158669"/>
                  </a:lnTo>
                  <a:lnTo>
                    <a:pt x="723900" y="2157539"/>
                  </a:lnTo>
                  <a:lnTo>
                    <a:pt x="723900" y="2154910"/>
                  </a:lnTo>
                  <a:close/>
                </a:path>
                <a:path w="10582275" h="2161540">
                  <a:moveTo>
                    <a:pt x="723900" y="1437754"/>
                  </a:moveTo>
                  <a:lnTo>
                    <a:pt x="723442" y="1436636"/>
                  </a:lnTo>
                  <a:lnTo>
                    <a:pt x="721575" y="1434782"/>
                  </a:lnTo>
                  <a:lnTo>
                    <a:pt x="720458" y="1434312"/>
                  </a:lnTo>
                  <a:lnTo>
                    <a:pt x="717829" y="1434312"/>
                  </a:lnTo>
                  <a:lnTo>
                    <a:pt x="716711" y="1434782"/>
                  </a:lnTo>
                  <a:lnTo>
                    <a:pt x="714844" y="1436636"/>
                  </a:lnTo>
                  <a:lnTo>
                    <a:pt x="714375" y="1437754"/>
                  </a:lnTo>
                  <a:lnTo>
                    <a:pt x="714375" y="1440395"/>
                  </a:lnTo>
                  <a:lnTo>
                    <a:pt x="714844" y="1441513"/>
                  </a:lnTo>
                  <a:lnTo>
                    <a:pt x="716711" y="1443367"/>
                  </a:lnTo>
                  <a:lnTo>
                    <a:pt x="717829" y="1443837"/>
                  </a:lnTo>
                  <a:lnTo>
                    <a:pt x="720458" y="1443837"/>
                  </a:lnTo>
                  <a:lnTo>
                    <a:pt x="721575" y="1443367"/>
                  </a:lnTo>
                  <a:lnTo>
                    <a:pt x="723442" y="1441513"/>
                  </a:lnTo>
                  <a:lnTo>
                    <a:pt x="723900" y="1440395"/>
                  </a:lnTo>
                  <a:lnTo>
                    <a:pt x="723900" y="1437754"/>
                  </a:lnTo>
                  <a:close/>
                </a:path>
                <a:path w="10582275" h="2161540">
                  <a:moveTo>
                    <a:pt x="723900" y="720610"/>
                  </a:moveTo>
                  <a:lnTo>
                    <a:pt x="723442" y="719480"/>
                  </a:lnTo>
                  <a:lnTo>
                    <a:pt x="721575" y="717626"/>
                  </a:lnTo>
                  <a:lnTo>
                    <a:pt x="720458" y="717156"/>
                  </a:lnTo>
                  <a:lnTo>
                    <a:pt x="717829" y="717156"/>
                  </a:lnTo>
                  <a:lnTo>
                    <a:pt x="716711" y="717626"/>
                  </a:lnTo>
                  <a:lnTo>
                    <a:pt x="714844" y="719480"/>
                  </a:lnTo>
                  <a:lnTo>
                    <a:pt x="714375" y="720610"/>
                  </a:lnTo>
                  <a:lnTo>
                    <a:pt x="714375" y="723239"/>
                  </a:lnTo>
                  <a:lnTo>
                    <a:pt x="714844" y="724357"/>
                  </a:lnTo>
                  <a:lnTo>
                    <a:pt x="716711" y="726224"/>
                  </a:lnTo>
                  <a:lnTo>
                    <a:pt x="717829" y="726681"/>
                  </a:lnTo>
                  <a:lnTo>
                    <a:pt x="720458" y="726681"/>
                  </a:lnTo>
                  <a:lnTo>
                    <a:pt x="721575" y="726224"/>
                  </a:lnTo>
                  <a:lnTo>
                    <a:pt x="723442" y="724357"/>
                  </a:lnTo>
                  <a:lnTo>
                    <a:pt x="723900" y="723239"/>
                  </a:lnTo>
                  <a:lnTo>
                    <a:pt x="723900" y="720610"/>
                  </a:lnTo>
                  <a:close/>
                </a:path>
                <a:path w="10582275" h="2161540">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10582275" h="2161540">
                  <a:moveTo>
                    <a:pt x="771525" y="2154910"/>
                  </a:moveTo>
                  <a:lnTo>
                    <a:pt x="771067" y="2153793"/>
                  </a:lnTo>
                  <a:lnTo>
                    <a:pt x="769200" y="2151926"/>
                  </a:lnTo>
                  <a:lnTo>
                    <a:pt x="768083" y="2151469"/>
                  </a:lnTo>
                  <a:lnTo>
                    <a:pt x="765454" y="2151469"/>
                  </a:lnTo>
                  <a:lnTo>
                    <a:pt x="764336" y="2151926"/>
                  </a:lnTo>
                  <a:lnTo>
                    <a:pt x="762469" y="2153793"/>
                  </a:lnTo>
                  <a:lnTo>
                    <a:pt x="762000" y="2154910"/>
                  </a:lnTo>
                  <a:lnTo>
                    <a:pt x="762000" y="2157539"/>
                  </a:lnTo>
                  <a:lnTo>
                    <a:pt x="762469" y="2158669"/>
                  </a:lnTo>
                  <a:lnTo>
                    <a:pt x="764336" y="2160524"/>
                  </a:lnTo>
                  <a:lnTo>
                    <a:pt x="765454" y="2160994"/>
                  </a:lnTo>
                  <a:lnTo>
                    <a:pt x="768083" y="2160994"/>
                  </a:lnTo>
                  <a:lnTo>
                    <a:pt x="769200" y="2160524"/>
                  </a:lnTo>
                  <a:lnTo>
                    <a:pt x="771067" y="2158669"/>
                  </a:lnTo>
                  <a:lnTo>
                    <a:pt x="771525" y="2157539"/>
                  </a:lnTo>
                  <a:lnTo>
                    <a:pt x="771525" y="2154910"/>
                  </a:lnTo>
                  <a:close/>
                </a:path>
                <a:path w="10582275" h="2161540">
                  <a:moveTo>
                    <a:pt x="771525" y="1437754"/>
                  </a:moveTo>
                  <a:lnTo>
                    <a:pt x="771067" y="1436636"/>
                  </a:lnTo>
                  <a:lnTo>
                    <a:pt x="769200" y="1434782"/>
                  </a:lnTo>
                  <a:lnTo>
                    <a:pt x="768083" y="1434312"/>
                  </a:lnTo>
                  <a:lnTo>
                    <a:pt x="765454" y="1434312"/>
                  </a:lnTo>
                  <a:lnTo>
                    <a:pt x="764336" y="1434782"/>
                  </a:lnTo>
                  <a:lnTo>
                    <a:pt x="762469" y="1436636"/>
                  </a:lnTo>
                  <a:lnTo>
                    <a:pt x="762000" y="1437754"/>
                  </a:lnTo>
                  <a:lnTo>
                    <a:pt x="762000" y="1440395"/>
                  </a:lnTo>
                  <a:lnTo>
                    <a:pt x="762469" y="1441513"/>
                  </a:lnTo>
                  <a:lnTo>
                    <a:pt x="764336" y="1443367"/>
                  </a:lnTo>
                  <a:lnTo>
                    <a:pt x="765454" y="1443837"/>
                  </a:lnTo>
                  <a:lnTo>
                    <a:pt x="768083" y="1443837"/>
                  </a:lnTo>
                  <a:lnTo>
                    <a:pt x="769200" y="1443367"/>
                  </a:lnTo>
                  <a:lnTo>
                    <a:pt x="771067" y="1441513"/>
                  </a:lnTo>
                  <a:lnTo>
                    <a:pt x="771525" y="1440395"/>
                  </a:lnTo>
                  <a:lnTo>
                    <a:pt x="771525" y="1437754"/>
                  </a:lnTo>
                  <a:close/>
                </a:path>
                <a:path w="10582275" h="2161540">
                  <a:moveTo>
                    <a:pt x="771525" y="720610"/>
                  </a:moveTo>
                  <a:lnTo>
                    <a:pt x="771067" y="719480"/>
                  </a:lnTo>
                  <a:lnTo>
                    <a:pt x="769200" y="717626"/>
                  </a:lnTo>
                  <a:lnTo>
                    <a:pt x="768083" y="717156"/>
                  </a:lnTo>
                  <a:lnTo>
                    <a:pt x="765454" y="717156"/>
                  </a:lnTo>
                  <a:lnTo>
                    <a:pt x="764336" y="717626"/>
                  </a:lnTo>
                  <a:lnTo>
                    <a:pt x="762469" y="719480"/>
                  </a:lnTo>
                  <a:lnTo>
                    <a:pt x="762000" y="720610"/>
                  </a:lnTo>
                  <a:lnTo>
                    <a:pt x="762000" y="723239"/>
                  </a:lnTo>
                  <a:lnTo>
                    <a:pt x="762469" y="724357"/>
                  </a:lnTo>
                  <a:lnTo>
                    <a:pt x="764336" y="726224"/>
                  </a:lnTo>
                  <a:lnTo>
                    <a:pt x="765454" y="726681"/>
                  </a:lnTo>
                  <a:lnTo>
                    <a:pt x="768083" y="726681"/>
                  </a:lnTo>
                  <a:lnTo>
                    <a:pt x="769200" y="726224"/>
                  </a:lnTo>
                  <a:lnTo>
                    <a:pt x="771067" y="724357"/>
                  </a:lnTo>
                  <a:lnTo>
                    <a:pt x="771525" y="723239"/>
                  </a:lnTo>
                  <a:lnTo>
                    <a:pt x="771525" y="720610"/>
                  </a:lnTo>
                  <a:close/>
                </a:path>
                <a:path w="10582275" h="2161540">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10582275" h="2161540">
                  <a:moveTo>
                    <a:pt x="819150" y="2154910"/>
                  </a:moveTo>
                  <a:lnTo>
                    <a:pt x="818692" y="2153793"/>
                  </a:lnTo>
                  <a:lnTo>
                    <a:pt x="816825" y="2151926"/>
                  </a:lnTo>
                  <a:lnTo>
                    <a:pt x="815708" y="2151469"/>
                  </a:lnTo>
                  <a:lnTo>
                    <a:pt x="813079" y="2151469"/>
                  </a:lnTo>
                  <a:lnTo>
                    <a:pt x="811961" y="2151926"/>
                  </a:lnTo>
                  <a:lnTo>
                    <a:pt x="810094" y="2153793"/>
                  </a:lnTo>
                  <a:lnTo>
                    <a:pt x="809625" y="2154910"/>
                  </a:lnTo>
                  <a:lnTo>
                    <a:pt x="809625" y="2157539"/>
                  </a:lnTo>
                  <a:lnTo>
                    <a:pt x="810094" y="2158669"/>
                  </a:lnTo>
                  <a:lnTo>
                    <a:pt x="811961" y="2160524"/>
                  </a:lnTo>
                  <a:lnTo>
                    <a:pt x="813079" y="2160994"/>
                  </a:lnTo>
                  <a:lnTo>
                    <a:pt x="815708" y="2160994"/>
                  </a:lnTo>
                  <a:lnTo>
                    <a:pt x="816825" y="2160524"/>
                  </a:lnTo>
                  <a:lnTo>
                    <a:pt x="818692" y="2158669"/>
                  </a:lnTo>
                  <a:lnTo>
                    <a:pt x="819150" y="2157539"/>
                  </a:lnTo>
                  <a:lnTo>
                    <a:pt x="819150" y="2154910"/>
                  </a:lnTo>
                  <a:close/>
                </a:path>
                <a:path w="10582275" h="2161540">
                  <a:moveTo>
                    <a:pt x="819150" y="1437754"/>
                  </a:moveTo>
                  <a:lnTo>
                    <a:pt x="818692" y="1436636"/>
                  </a:lnTo>
                  <a:lnTo>
                    <a:pt x="816825" y="1434782"/>
                  </a:lnTo>
                  <a:lnTo>
                    <a:pt x="815708" y="1434312"/>
                  </a:lnTo>
                  <a:lnTo>
                    <a:pt x="813079" y="1434312"/>
                  </a:lnTo>
                  <a:lnTo>
                    <a:pt x="811961" y="1434782"/>
                  </a:lnTo>
                  <a:lnTo>
                    <a:pt x="810094" y="1436636"/>
                  </a:lnTo>
                  <a:lnTo>
                    <a:pt x="809625" y="1437754"/>
                  </a:lnTo>
                  <a:lnTo>
                    <a:pt x="809625" y="1440395"/>
                  </a:lnTo>
                  <a:lnTo>
                    <a:pt x="810094" y="1441513"/>
                  </a:lnTo>
                  <a:lnTo>
                    <a:pt x="811961" y="1443367"/>
                  </a:lnTo>
                  <a:lnTo>
                    <a:pt x="813079" y="1443837"/>
                  </a:lnTo>
                  <a:lnTo>
                    <a:pt x="815708" y="1443837"/>
                  </a:lnTo>
                  <a:lnTo>
                    <a:pt x="816825" y="1443367"/>
                  </a:lnTo>
                  <a:lnTo>
                    <a:pt x="818692" y="1441513"/>
                  </a:lnTo>
                  <a:lnTo>
                    <a:pt x="819150" y="1440395"/>
                  </a:lnTo>
                  <a:lnTo>
                    <a:pt x="819150" y="1437754"/>
                  </a:lnTo>
                  <a:close/>
                </a:path>
                <a:path w="10582275" h="2161540">
                  <a:moveTo>
                    <a:pt x="819150" y="720610"/>
                  </a:moveTo>
                  <a:lnTo>
                    <a:pt x="818692" y="719480"/>
                  </a:lnTo>
                  <a:lnTo>
                    <a:pt x="816825" y="717626"/>
                  </a:lnTo>
                  <a:lnTo>
                    <a:pt x="815708" y="717156"/>
                  </a:lnTo>
                  <a:lnTo>
                    <a:pt x="813079" y="717156"/>
                  </a:lnTo>
                  <a:lnTo>
                    <a:pt x="811961" y="717626"/>
                  </a:lnTo>
                  <a:lnTo>
                    <a:pt x="810094" y="719480"/>
                  </a:lnTo>
                  <a:lnTo>
                    <a:pt x="809625" y="720610"/>
                  </a:lnTo>
                  <a:lnTo>
                    <a:pt x="809625" y="723239"/>
                  </a:lnTo>
                  <a:lnTo>
                    <a:pt x="810094" y="724357"/>
                  </a:lnTo>
                  <a:lnTo>
                    <a:pt x="811961" y="726224"/>
                  </a:lnTo>
                  <a:lnTo>
                    <a:pt x="813079" y="726681"/>
                  </a:lnTo>
                  <a:lnTo>
                    <a:pt x="815708" y="726681"/>
                  </a:lnTo>
                  <a:lnTo>
                    <a:pt x="816825" y="726224"/>
                  </a:lnTo>
                  <a:lnTo>
                    <a:pt x="818692" y="724357"/>
                  </a:lnTo>
                  <a:lnTo>
                    <a:pt x="819150" y="723239"/>
                  </a:lnTo>
                  <a:lnTo>
                    <a:pt x="819150" y="720610"/>
                  </a:lnTo>
                  <a:close/>
                </a:path>
                <a:path w="10582275" h="2161540">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10582275" h="2161540">
                  <a:moveTo>
                    <a:pt x="866775" y="2154910"/>
                  </a:moveTo>
                  <a:lnTo>
                    <a:pt x="866317" y="2153793"/>
                  </a:lnTo>
                  <a:lnTo>
                    <a:pt x="864450" y="2151926"/>
                  </a:lnTo>
                  <a:lnTo>
                    <a:pt x="863333" y="2151469"/>
                  </a:lnTo>
                  <a:lnTo>
                    <a:pt x="860704" y="2151469"/>
                  </a:lnTo>
                  <a:lnTo>
                    <a:pt x="859586" y="2151926"/>
                  </a:lnTo>
                  <a:lnTo>
                    <a:pt x="857719" y="2153793"/>
                  </a:lnTo>
                  <a:lnTo>
                    <a:pt x="857250" y="2154910"/>
                  </a:lnTo>
                  <a:lnTo>
                    <a:pt x="857250" y="2157539"/>
                  </a:lnTo>
                  <a:lnTo>
                    <a:pt x="857719" y="2158669"/>
                  </a:lnTo>
                  <a:lnTo>
                    <a:pt x="859586" y="2160524"/>
                  </a:lnTo>
                  <a:lnTo>
                    <a:pt x="860704" y="2160994"/>
                  </a:lnTo>
                  <a:lnTo>
                    <a:pt x="863333" y="2160994"/>
                  </a:lnTo>
                  <a:lnTo>
                    <a:pt x="864450" y="2160524"/>
                  </a:lnTo>
                  <a:lnTo>
                    <a:pt x="866317" y="2158669"/>
                  </a:lnTo>
                  <a:lnTo>
                    <a:pt x="866775" y="2157539"/>
                  </a:lnTo>
                  <a:lnTo>
                    <a:pt x="866775" y="2154910"/>
                  </a:lnTo>
                  <a:close/>
                </a:path>
                <a:path w="10582275" h="2161540">
                  <a:moveTo>
                    <a:pt x="866775" y="1437754"/>
                  </a:moveTo>
                  <a:lnTo>
                    <a:pt x="866317" y="1436636"/>
                  </a:lnTo>
                  <a:lnTo>
                    <a:pt x="864450" y="1434782"/>
                  </a:lnTo>
                  <a:lnTo>
                    <a:pt x="863333" y="1434312"/>
                  </a:lnTo>
                  <a:lnTo>
                    <a:pt x="860704" y="1434312"/>
                  </a:lnTo>
                  <a:lnTo>
                    <a:pt x="859586" y="1434782"/>
                  </a:lnTo>
                  <a:lnTo>
                    <a:pt x="857719" y="1436636"/>
                  </a:lnTo>
                  <a:lnTo>
                    <a:pt x="857250" y="1437754"/>
                  </a:lnTo>
                  <a:lnTo>
                    <a:pt x="857250" y="1440395"/>
                  </a:lnTo>
                  <a:lnTo>
                    <a:pt x="857719" y="1441513"/>
                  </a:lnTo>
                  <a:lnTo>
                    <a:pt x="859586" y="1443367"/>
                  </a:lnTo>
                  <a:lnTo>
                    <a:pt x="860704" y="1443837"/>
                  </a:lnTo>
                  <a:lnTo>
                    <a:pt x="863333" y="1443837"/>
                  </a:lnTo>
                  <a:lnTo>
                    <a:pt x="864450" y="1443367"/>
                  </a:lnTo>
                  <a:lnTo>
                    <a:pt x="866317" y="1441513"/>
                  </a:lnTo>
                  <a:lnTo>
                    <a:pt x="866775" y="1440395"/>
                  </a:lnTo>
                  <a:lnTo>
                    <a:pt x="866775" y="1437754"/>
                  </a:lnTo>
                  <a:close/>
                </a:path>
                <a:path w="10582275" h="2161540">
                  <a:moveTo>
                    <a:pt x="866775" y="720610"/>
                  </a:moveTo>
                  <a:lnTo>
                    <a:pt x="866317" y="719480"/>
                  </a:lnTo>
                  <a:lnTo>
                    <a:pt x="864450" y="717626"/>
                  </a:lnTo>
                  <a:lnTo>
                    <a:pt x="863333" y="717156"/>
                  </a:lnTo>
                  <a:lnTo>
                    <a:pt x="860704" y="717156"/>
                  </a:lnTo>
                  <a:lnTo>
                    <a:pt x="859586" y="717626"/>
                  </a:lnTo>
                  <a:lnTo>
                    <a:pt x="857719" y="719480"/>
                  </a:lnTo>
                  <a:lnTo>
                    <a:pt x="857250" y="720610"/>
                  </a:lnTo>
                  <a:lnTo>
                    <a:pt x="857250" y="723239"/>
                  </a:lnTo>
                  <a:lnTo>
                    <a:pt x="857719" y="724357"/>
                  </a:lnTo>
                  <a:lnTo>
                    <a:pt x="859586" y="726224"/>
                  </a:lnTo>
                  <a:lnTo>
                    <a:pt x="860704" y="726681"/>
                  </a:lnTo>
                  <a:lnTo>
                    <a:pt x="863333" y="726681"/>
                  </a:lnTo>
                  <a:lnTo>
                    <a:pt x="864450" y="726224"/>
                  </a:lnTo>
                  <a:lnTo>
                    <a:pt x="866317" y="724357"/>
                  </a:lnTo>
                  <a:lnTo>
                    <a:pt x="866775" y="723239"/>
                  </a:lnTo>
                  <a:lnTo>
                    <a:pt x="866775" y="720610"/>
                  </a:lnTo>
                  <a:close/>
                </a:path>
                <a:path w="10582275" h="2161540">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10582275" h="2161540">
                  <a:moveTo>
                    <a:pt x="914400" y="2154910"/>
                  </a:moveTo>
                  <a:lnTo>
                    <a:pt x="913942" y="2153793"/>
                  </a:lnTo>
                  <a:lnTo>
                    <a:pt x="912075" y="2151926"/>
                  </a:lnTo>
                  <a:lnTo>
                    <a:pt x="910958" y="2151469"/>
                  </a:lnTo>
                  <a:lnTo>
                    <a:pt x="908329" y="2151469"/>
                  </a:lnTo>
                  <a:lnTo>
                    <a:pt x="907211" y="2151926"/>
                  </a:lnTo>
                  <a:lnTo>
                    <a:pt x="905344" y="2153793"/>
                  </a:lnTo>
                  <a:lnTo>
                    <a:pt x="904875" y="2154910"/>
                  </a:lnTo>
                  <a:lnTo>
                    <a:pt x="904875" y="2157539"/>
                  </a:lnTo>
                  <a:lnTo>
                    <a:pt x="905344" y="2158669"/>
                  </a:lnTo>
                  <a:lnTo>
                    <a:pt x="907211" y="2160524"/>
                  </a:lnTo>
                  <a:lnTo>
                    <a:pt x="908329" y="2160994"/>
                  </a:lnTo>
                  <a:lnTo>
                    <a:pt x="910958" y="2160994"/>
                  </a:lnTo>
                  <a:lnTo>
                    <a:pt x="912075" y="2160524"/>
                  </a:lnTo>
                  <a:lnTo>
                    <a:pt x="913942" y="2158669"/>
                  </a:lnTo>
                  <a:lnTo>
                    <a:pt x="914400" y="2157539"/>
                  </a:lnTo>
                  <a:lnTo>
                    <a:pt x="914400" y="2154910"/>
                  </a:lnTo>
                  <a:close/>
                </a:path>
                <a:path w="10582275" h="2161540">
                  <a:moveTo>
                    <a:pt x="914400" y="1437754"/>
                  </a:moveTo>
                  <a:lnTo>
                    <a:pt x="913942" y="1436636"/>
                  </a:lnTo>
                  <a:lnTo>
                    <a:pt x="912075" y="1434782"/>
                  </a:lnTo>
                  <a:lnTo>
                    <a:pt x="910958" y="1434312"/>
                  </a:lnTo>
                  <a:lnTo>
                    <a:pt x="908329" y="1434312"/>
                  </a:lnTo>
                  <a:lnTo>
                    <a:pt x="907211" y="1434782"/>
                  </a:lnTo>
                  <a:lnTo>
                    <a:pt x="905344" y="1436636"/>
                  </a:lnTo>
                  <a:lnTo>
                    <a:pt x="904875" y="1437754"/>
                  </a:lnTo>
                  <a:lnTo>
                    <a:pt x="904875" y="1440395"/>
                  </a:lnTo>
                  <a:lnTo>
                    <a:pt x="905344" y="1441513"/>
                  </a:lnTo>
                  <a:lnTo>
                    <a:pt x="907211" y="1443367"/>
                  </a:lnTo>
                  <a:lnTo>
                    <a:pt x="908329" y="1443837"/>
                  </a:lnTo>
                  <a:lnTo>
                    <a:pt x="910958" y="1443837"/>
                  </a:lnTo>
                  <a:lnTo>
                    <a:pt x="912075" y="1443367"/>
                  </a:lnTo>
                  <a:lnTo>
                    <a:pt x="913942" y="1441513"/>
                  </a:lnTo>
                  <a:lnTo>
                    <a:pt x="914400" y="1440395"/>
                  </a:lnTo>
                  <a:lnTo>
                    <a:pt x="914400" y="1437754"/>
                  </a:lnTo>
                  <a:close/>
                </a:path>
                <a:path w="10582275" h="2161540">
                  <a:moveTo>
                    <a:pt x="914400" y="720610"/>
                  </a:moveTo>
                  <a:lnTo>
                    <a:pt x="913942" y="719480"/>
                  </a:lnTo>
                  <a:lnTo>
                    <a:pt x="912075" y="717626"/>
                  </a:lnTo>
                  <a:lnTo>
                    <a:pt x="910958" y="717156"/>
                  </a:lnTo>
                  <a:lnTo>
                    <a:pt x="908329" y="717156"/>
                  </a:lnTo>
                  <a:lnTo>
                    <a:pt x="907211" y="717626"/>
                  </a:lnTo>
                  <a:lnTo>
                    <a:pt x="905344" y="719480"/>
                  </a:lnTo>
                  <a:lnTo>
                    <a:pt x="904875" y="720610"/>
                  </a:lnTo>
                  <a:lnTo>
                    <a:pt x="904875" y="723239"/>
                  </a:lnTo>
                  <a:lnTo>
                    <a:pt x="905344" y="724357"/>
                  </a:lnTo>
                  <a:lnTo>
                    <a:pt x="907211" y="726224"/>
                  </a:lnTo>
                  <a:lnTo>
                    <a:pt x="908329" y="726681"/>
                  </a:lnTo>
                  <a:lnTo>
                    <a:pt x="910958" y="726681"/>
                  </a:lnTo>
                  <a:lnTo>
                    <a:pt x="912075" y="726224"/>
                  </a:lnTo>
                  <a:lnTo>
                    <a:pt x="913942" y="724357"/>
                  </a:lnTo>
                  <a:lnTo>
                    <a:pt x="914400" y="723239"/>
                  </a:lnTo>
                  <a:lnTo>
                    <a:pt x="914400" y="720610"/>
                  </a:lnTo>
                  <a:close/>
                </a:path>
                <a:path w="10582275" h="2161540">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10582275" h="2161540">
                  <a:moveTo>
                    <a:pt x="962025" y="2154910"/>
                  </a:moveTo>
                  <a:lnTo>
                    <a:pt x="961567" y="2153793"/>
                  </a:lnTo>
                  <a:lnTo>
                    <a:pt x="959700" y="2151926"/>
                  </a:lnTo>
                  <a:lnTo>
                    <a:pt x="958583" y="2151469"/>
                  </a:lnTo>
                  <a:lnTo>
                    <a:pt x="955954" y="2151469"/>
                  </a:lnTo>
                  <a:lnTo>
                    <a:pt x="954836" y="2151926"/>
                  </a:lnTo>
                  <a:lnTo>
                    <a:pt x="952969" y="2153793"/>
                  </a:lnTo>
                  <a:lnTo>
                    <a:pt x="952500" y="2154910"/>
                  </a:lnTo>
                  <a:lnTo>
                    <a:pt x="952500" y="2157539"/>
                  </a:lnTo>
                  <a:lnTo>
                    <a:pt x="952969" y="2158669"/>
                  </a:lnTo>
                  <a:lnTo>
                    <a:pt x="954836" y="2160524"/>
                  </a:lnTo>
                  <a:lnTo>
                    <a:pt x="955954" y="2160994"/>
                  </a:lnTo>
                  <a:lnTo>
                    <a:pt x="958583" y="2160994"/>
                  </a:lnTo>
                  <a:lnTo>
                    <a:pt x="959700" y="2160524"/>
                  </a:lnTo>
                  <a:lnTo>
                    <a:pt x="961567" y="2158669"/>
                  </a:lnTo>
                  <a:lnTo>
                    <a:pt x="962025" y="2157539"/>
                  </a:lnTo>
                  <a:lnTo>
                    <a:pt x="962025" y="2154910"/>
                  </a:lnTo>
                  <a:close/>
                </a:path>
                <a:path w="10582275" h="2161540">
                  <a:moveTo>
                    <a:pt x="962025" y="1437754"/>
                  </a:moveTo>
                  <a:lnTo>
                    <a:pt x="961567" y="1436636"/>
                  </a:lnTo>
                  <a:lnTo>
                    <a:pt x="959700" y="1434782"/>
                  </a:lnTo>
                  <a:lnTo>
                    <a:pt x="958583" y="1434312"/>
                  </a:lnTo>
                  <a:lnTo>
                    <a:pt x="955954" y="1434312"/>
                  </a:lnTo>
                  <a:lnTo>
                    <a:pt x="954836" y="1434782"/>
                  </a:lnTo>
                  <a:lnTo>
                    <a:pt x="952969" y="1436636"/>
                  </a:lnTo>
                  <a:lnTo>
                    <a:pt x="952500" y="1437754"/>
                  </a:lnTo>
                  <a:lnTo>
                    <a:pt x="952500" y="1440395"/>
                  </a:lnTo>
                  <a:lnTo>
                    <a:pt x="952969" y="1441513"/>
                  </a:lnTo>
                  <a:lnTo>
                    <a:pt x="954836" y="1443367"/>
                  </a:lnTo>
                  <a:lnTo>
                    <a:pt x="955954" y="1443837"/>
                  </a:lnTo>
                  <a:lnTo>
                    <a:pt x="958583" y="1443837"/>
                  </a:lnTo>
                  <a:lnTo>
                    <a:pt x="959700" y="1443367"/>
                  </a:lnTo>
                  <a:lnTo>
                    <a:pt x="961567" y="1441513"/>
                  </a:lnTo>
                  <a:lnTo>
                    <a:pt x="962025" y="1440395"/>
                  </a:lnTo>
                  <a:lnTo>
                    <a:pt x="962025" y="1437754"/>
                  </a:lnTo>
                  <a:close/>
                </a:path>
                <a:path w="10582275" h="2161540">
                  <a:moveTo>
                    <a:pt x="962025" y="720610"/>
                  </a:moveTo>
                  <a:lnTo>
                    <a:pt x="961567" y="719480"/>
                  </a:lnTo>
                  <a:lnTo>
                    <a:pt x="959700" y="717626"/>
                  </a:lnTo>
                  <a:lnTo>
                    <a:pt x="958583" y="717156"/>
                  </a:lnTo>
                  <a:lnTo>
                    <a:pt x="955954" y="717156"/>
                  </a:lnTo>
                  <a:lnTo>
                    <a:pt x="954836" y="717626"/>
                  </a:lnTo>
                  <a:lnTo>
                    <a:pt x="952969" y="719480"/>
                  </a:lnTo>
                  <a:lnTo>
                    <a:pt x="952500" y="720610"/>
                  </a:lnTo>
                  <a:lnTo>
                    <a:pt x="952500" y="723239"/>
                  </a:lnTo>
                  <a:lnTo>
                    <a:pt x="952969" y="724357"/>
                  </a:lnTo>
                  <a:lnTo>
                    <a:pt x="954836" y="726224"/>
                  </a:lnTo>
                  <a:lnTo>
                    <a:pt x="955954" y="726681"/>
                  </a:lnTo>
                  <a:lnTo>
                    <a:pt x="958583" y="726681"/>
                  </a:lnTo>
                  <a:lnTo>
                    <a:pt x="959700" y="726224"/>
                  </a:lnTo>
                  <a:lnTo>
                    <a:pt x="961567" y="724357"/>
                  </a:lnTo>
                  <a:lnTo>
                    <a:pt x="962025" y="723239"/>
                  </a:lnTo>
                  <a:lnTo>
                    <a:pt x="962025" y="720610"/>
                  </a:lnTo>
                  <a:close/>
                </a:path>
                <a:path w="10582275" h="2161540">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10582275" h="2161540">
                  <a:moveTo>
                    <a:pt x="1009650" y="2154910"/>
                  </a:moveTo>
                  <a:lnTo>
                    <a:pt x="1009192" y="2153793"/>
                  </a:lnTo>
                  <a:lnTo>
                    <a:pt x="1007325" y="2151926"/>
                  </a:lnTo>
                  <a:lnTo>
                    <a:pt x="1006208" y="2151469"/>
                  </a:lnTo>
                  <a:lnTo>
                    <a:pt x="1003579" y="2151469"/>
                  </a:lnTo>
                  <a:lnTo>
                    <a:pt x="1002461" y="2151926"/>
                  </a:lnTo>
                  <a:lnTo>
                    <a:pt x="1000594" y="2153793"/>
                  </a:lnTo>
                  <a:lnTo>
                    <a:pt x="1000125" y="2154910"/>
                  </a:lnTo>
                  <a:lnTo>
                    <a:pt x="1000125" y="2157539"/>
                  </a:lnTo>
                  <a:lnTo>
                    <a:pt x="1000594" y="2158669"/>
                  </a:lnTo>
                  <a:lnTo>
                    <a:pt x="1002461" y="2160524"/>
                  </a:lnTo>
                  <a:lnTo>
                    <a:pt x="1003579" y="2160994"/>
                  </a:lnTo>
                  <a:lnTo>
                    <a:pt x="1006208" y="2160994"/>
                  </a:lnTo>
                  <a:lnTo>
                    <a:pt x="1007325" y="2160524"/>
                  </a:lnTo>
                  <a:lnTo>
                    <a:pt x="1009192" y="2158669"/>
                  </a:lnTo>
                  <a:lnTo>
                    <a:pt x="1009650" y="2157539"/>
                  </a:lnTo>
                  <a:lnTo>
                    <a:pt x="1009650" y="2154910"/>
                  </a:lnTo>
                  <a:close/>
                </a:path>
                <a:path w="10582275" h="2161540">
                  <a:moveTo>
                    <a:pt x="1009650" y="1437754"/>
                  </a:moveTo>
                  <a:lnTo>
                    <a:pt x="1009192" y="1436636"/>
                  </a:lnTo>
                  <a:lnTo>
                    <a:pt x="1007325" y="1434782"/>
                  </a:lnTo>
                  <a:lnTo>
                    <a:pt x="1006208" y="1434312"/>
                  </a:lnTo>
                  <a:lnTo>
                    <a:pt x="1003579" y="1434312"/>
                  </a:lnTo>
                  <a:lnTo>
                    <a:pt x="1002461" y="1434782"/>
                  </a:lnTo>
                  <a:lnTo>
                    <a:pt x="1000594" y="1436636"/>
                  </a:lnTo>
                  <a:lnTo>
                    <a:pt x="1000125" y="1437754"/>
                  </a:lnTo>
                  <a:lnTo>
                    <a:pt x="1000125" y="1440395"/>
                  </a:lnTo>
                  <a:lnTo>
                    <a:pt x="1000594" y="1441513"/>
                  </a:lnTo>
                  <a:lnTo>
                    <a:pt x="1002461" y="1443367"/>
                  </a:lnTo>
                  <a:lnTo>
                    <a:pt x="1003579" y="1443837"/>
                  </a:lnTo>
                  <a:lnTo>
                    <a:pt x="1006208" y="1443837"/>
                  </a:lnTo>
                  <a:lnTo>
                    <a:pt x="1007325" y="1443367"/>
                  </a:lnTo>
                  <a:lnTo>
                    <a:pt x="1009192" y="1441513"/>
                  </a:lnTo>
                  <a:lnTo>
                    <a:pt x="1009650" y="1440395"/>
                  </a:lnTo>
                  <a:lnTo>
                    <a:pt x="1009650" y="1437754"/>
                  </a:lnTo>
                  <a:close/>
                </a:path>
                <a:path w="10582275" h="2161540">
                  <a:moveTo>
                    <a:pt x="1009650" y="720610"/>
                  </a:moveTo>
                  <a:lnTo>
                    <a:pt x="1009192" y="719480"/>
                  </a:lnTo>
                  <a:lnTo>
                    <a:pt x="1007325" y="717626"/>
                  </a:lnTo>
                  <a:lnTo>
                    <a:pt x="1006208" y="717156"/>
                  </a:lnTo>
                  <a:lnTo>
                    <a:pt x="1003579" y="717156"/>
                  </a:lnTo>
                  <a:lnTo>
                    <a:pt x="1002461" y="717626"/>
                  </a:lnTo>
                  <a:lnTo>
                    <a:pt x="1000594" y="719480"/>
                  </a:lnTo>
                  <a:lnTo>
                    <a:pt x="1000125" y="720610"/>
                  </a:lnTo>
                  <a:lnTo>
                    <a:pt x="1000125" y="723239"/>
                  </a:lnTo>
                  <a:lnTo>
                    <a:pt x="1000594" y="724357"/>
                  </a:lnTo>
                  <a:lnTo>
                    <a:pt x="1002461" y="726224"/>
                  </a:lnTo>
                  <a:lnTo>
                    <a:pt x="1003579" y="726681"/>
                  </a:lnTo>
                  <a:lnTo>
                    <a:pt x="1006208" y="726681"/>
                  </a:lnTo>
                  <a:lnTo>
                    <a:pt x="1007325" y="726224"/>
                  </a:lnTo>
                  <a:lnTo>
                    <a:pt x="1009192" y="724357"/>
                  </a:lnTo>
                  <a:lnTo>
                    <a:pt x="1009650" y="723239"/>
                  </a:lnTo>
                  <a:lnTo>
                    <a:pt x="1009650" y="720610"/>
                  </a:lnTo>
                  <a:close/>
                </a:path>
                <a:path w="10582275" h="2161540">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10582275" h="2161540">
                  <a:moveTo>
                    <a:pt x="1057275" y="2154910"/>
                  </a:moveTo>
                  <a:lnTo>
                    <a:pt x="1056817" y="2153793"/>
                  </a:lnTo>
                  <a:lnTo>
                    <a:pt x="1054950" y="2151926"/>
                  </a:lnTo>
                  <a:lnTo>
                    <a:pt x="1053833" y="2151469"/>
                  </a:lnTo>
                  <a:lnTo>
                    <a:pt x="1051204" y="2151469"/>
                  </a:lnTo>
                  <a:lnTo>
                    <a:pt x="1050086" y="2151926"/>
                  </a:lnTo>
                  <a:lnTo>
                    <a:pt x="1048219" y="2153793"/>
                  </a:lnTo>
                  <a:lnTo>
                    <a:pt x="1047750" y="2154910"/>
                  </a:lnTo>
                  <a:lnTo>
                    <a:pt x="1047750" y="2157539"/>
                  </a:lnTo>
                  <a:lnTo>
                    <a:pt x="1048219" y="2158669"/>
                  </a:lnTo>
                  <a:lnTo>
                    <a:pt x="1050086" y="2160524"/>
                  </a:lnTo>
                  <a:lnTo>
                    <a:pt x="1051204" y="2160994"/>
                  </a:lnTo>
                  <a:lnTo>
                    <a:pt x="1053833" y="2160994"/>
                  </a:lnTo>
                  <a:lnTo>
                    <a:pt x="1054950" y="2160524"/>
                  </a:lnTo>
                  <a:lnTo>
                    <a:pt x="1056817" y="2158669"/>
                  </a:lnTo>
                  <a:lnTo>
                    <a:pt x="1057275" y="2157539"/>
                  </a:lnTo>
                  <a:lnTo>
                    <a:pt x="1057275" y="2154910"/>
                  </a:lnTo>
                  <a:close/>
                </a:path>
                <a:path w="10582275" h="2161540">
                  <a:moveTo>
                    <a:pt x="1057275" y="1437754"/>
                  </a:moveTo>
                  <a:lnTo>
                    <a:pt x="1056817" y="1436636"/>
                  </a:lnTo>
                  <a:lnTo>
                    <a:pt x="1054950" y="1434782"/>
                  </a:lnTo>
                  <a:lnTo>
                    <a:pt x="1053833" y="1434312"/>
                  </a:lnTo>
                  <a:lnTo>
                    <a:pt x="1051204" y="1434312"/>
                  </a:lnTo>
                  <a:lnTo>
                    <a:pt x="1050086" y="1434782"/>
                  </a:lnTo>
                  <a:lnTo>
                    <a:pt x="1048219" y="1436636"/>
                  </a:lnTo>
                  <a:lnTo>
                    <a:pt x="1047750" y="1437754"/>
                  </a:lnTo>
                  <a:lnTo>
                    <a:pt x="1047750" y="1440395"/>
                  </a:lnTo>
                  <a:lnTo>
                    <a:pt x="1048219" y="1441513"/>
                  </a:lnTo>
                  <a:lnTo>
                    <a:pt x="1050086" y="1443367"/>
                  </a:lnTo>
                  <a:lnTo>
                    <a:pt x="1051204" y="1443837"/>
                  </a:lnTo>
                  <a:lnTo>
                    <a:pt x="1053833" y="1443837"/>
                  </a:lnTo>
                  <a:lnTo>
                    <a:pt x="1054950" y="1443367"/>
                  </a:lnTo>
                  <a:lnTo>
                    <a:pt x="1056817" y="1441513"/>
                  </a:lnTo>
                  <a:lnTo>
                    <a:pt x="1057275" y="1440395"/>
                  </a:lnTo>
                  <a:lnTo>
                    <a:pt x="1057275" y="1437754"/>
                  </a:lnTo>
                  <a:close/>
                </a:path>
                <a:path w="10582275" h="2161540">
                  <a:moveTo>
                    <a:pt x="1057275" y="720610"/>
                  </a:moveTo>
                  <a:lnTo>
                    <a:pt x="1056817" y="719480"/>
                  </a:lnTo>
                  <a:lnTo>
                    <a:pt x="1054950" y="717626"/>
                  </a:lnTo>
                  <a:lnTo>
                    <a:pt x="1053833" y="717156"/>
                  </a:lnTo>
                  <a:lnTo>
                    <a:pt x="1051204" y="717156"/>
                  </a:lnTo>
                  <a:lnTo>
                    <a:pt x="1050086" y="717626"/>
                  </a:lnTo>
                  <a:lnTo>
                    <a:pt x="1048219" y="719480"/>
                  </a:lnTo>
                  <a:lnTo>
                    <a:pt x="1047750" y="720610"/>
                  </a:lnTo>
                  <a:lnTo>
                    <a:pt x="1047750" y="723239"/>
                  </a:lnTo>
                  <a:lnTo>
                    <a:pt x="1048219" y="724357"/>
                  </a:lnTo>
                  <a:lnTo>
                    <a:pt x="1050086" y="726224"/>
                  </a:lnTo>
                  <a:lnTo>
                    <a:pt x="1051204" y="726681"/>
                  </a:lnTo>
                  <a:lnTo>
                    <a:pt x="1053833" y="726681"/>
                  </a:lnTo>
                  <a:lnTo>
                    <a:pt x="1054950" y="726224"/>
                  </a:lnTo>
                  <a:lnTo>
                    <a:pt x="1056817" y="724357"/>
                  </a:lnTo>
                  <a:lnTo>
                    <a:pt x="1057275" y="723239"/>
                  </a:lnTo>
                  <a:lnTo>
                    <a:pt x="1057275" y="720610"/>
                  </a:lnTo>
                  <a:close/>
                </a:path>
                <a:path w="10582275" h="2161540">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10582275" h="2161540">
                  <a:moveTo>
                    <a:pt x="1104900" y="2154910"/>
                  </a:moveTo>
                  <a:lnTo>
                    <a:pt x="1104442" y="2153793"/>
                  </a:lnTo>
                  <a:lnTo>
                    <a:pt x="1102575" y="2151926"/>
                  </a:lnTo>
                  <a:lnTo>
                    <a:pt x="1101458" y="2151469"/>
                  </a:lnTo>
                  <a:lnTo>
                    <a:pt x="1098829" y="2151469"/>
                  </a:lnTo>
                  <a:lnTo>
                    <a:pt x="1097711" y="2151926"/>
                  </a:lnTo>
                  <a:lnTo>
                    <a:pt x="1095844" y="2153793"/>
                  </a:lnTo>
                  <a:lnTo>
                    <a:pt x="1095375" y="2154910"/>
                  </a:lnTo>
                  <a:lnTo>
                    <a:pt x="1095375" y="2157539"/>
                  </a:lnTo>
                  <a:lnTo>
                    <a:pt x="1095844" y="2158669"/>
                  </a:lnTo>
                  <a:lnTo>
                    <a:pt x="1097711" y="2160524"/>
                  </a:lnTo>
                  <a:lnTo>
                    <a:pt x="1098829" y="2160994"/>
                  </a:lnTo>
                  <a:lnTo>
                    <a:pt x="1101458" y="2160994"/>
                  </a:lnTo>
                  <a:lnTo>
                    <a:pt x="1102575" y="2160524"/>
                  </a:lnTo>
                  <a:lnTo>
                    <a:pt x="1104442" y="2158669"/>
                  </a:lnTo>
                  <a:lnTo>
                    <a:pt x="1104900" y="2157539"/>
                  </a:lnTo>
                  <a:lnTo>
                    <a:pt x="1104900" y="2154910"/>
                  </a:lnTo>
                  <a:close/>
                </a:path>
                <a:path w="10582275" h="2161540">
                  <a:moveTo>
                    <a:pt x="1104900" y="1437754"/>
                  </a:moveTo>
                  <a:lnTo>
                    <a:pt x="1104442" y="1436636"/>
                  </a:lnTo>
                  <a:lnTo>
                    <a:pt x="1102575" y="1434782"/>
                  </a:lnTo>
                  <a:lnTo>
                    <a:pt x="1101458" y="1434312"/>
                  </a:lnTo>
                  <a:lnTo>
                    <a:pt x="1098829" y="1434312"/>
                  </a:lnTo>
                  <a:lnTo>
                    <a:pt x="1097711" y="1434782"/>
                  </a:lnTo>
                  <a:lnTo>
                    <a:pt x="1095844" y="1436636"/>
                  </a:lnTo>
                  <a:lnTo>
                    <a:pt x="1095375" y="1437754"/>
                  </a:lnTo>
                  <a:lnTo>
                    <a:pt x="1095375" y="1440395"/>
                  </a:lnTo>
                  <a:lnTo>
                    <a:pt x="1095844" y="1441513"/>
                  </a:lnTo>
                  <a:lnTo>
                    <a:pt x="1097711" y="1443367"/>
                  </a:lnTo>
                  <a:lnTo>
                    <a:pt x="1098829" y="1443837"/>
                  </a:lnTo>
                  <a:lnTo>
                    <a:pt x="1101458" y="1443837"/>
                  </a:lnTo>
                  <a:lnTo>
                    <a:pt x="1102575" y="1443367"/>
                  </a:lnTo>
                  <a:lnTo>
                    <a:pt x="1104442" y="1441513"/>
                  </a:lnTo>
                  <a:lnTo>
                    <a:pt x="1104900" y="1440395"/>
                  </a:lnTo>
                  <a:lnTo>
                    <a:pt x="1104900" y="1437754"/>
                  </a:lnTo>
                  <a:close/>
                </a:path>
                <a:path w="10582275" h="2161540">
                  <a:moveTo>
                    <a:pt x="1104900" y="720610"/>
                  </a:moveTo>
                  <a:lnTo>
                    <a:pt x="1104442" y="719480"/>
                  </a:lnTo>
                  <a:lnTo>
                    <a:pt x="1102575" y="717626"/>
                  </a:lnTo>
                  <a:lnTo>
                    <a:pt x="1101458" y="717156"/>
                  </a:lnTo>
                  <a:lnTo>
                    <a:pt x="1098829" y="717156"/>
                  </a:lnTo>
                  <a:lnTo>
                    <a:pt x="1097711" y="717626"/>
                  </a:lnTo>
                  <a:lnTo>
                    <a:pt x="1095844" y="719480"/>
                  </a:lnTo>
                  <a:lnTo>
                    <a:pt x="1095375" y="720610"/>
                  </a:lnTo>
                  <a:lnTo>
                    <a:pt x="1095375" y="723239"/>
                  </a:lnTo>
                  <a:lnTo>
                    <a:pt x="1095844" y="724357"/>
                  </a:lnTo>
                  <a:lnTo>
                    <a:pt x="1097711" y="726224"/>
                  </a:lnTo>
                  <a:lnTo>
                    <a:pt x="1098829" y="726681"/>
                  </a:lnTo>
                  <a:lnTo>
                    <a:pt x="1101458" y="726681"/>
                  </a:lnTo>
                  <a:lnTo>
                    <a:pt x="1102575" y="726224"/>
                  </a:lnTo>
                  <a:lnTo>
                    <a:pt x="1104442" y="724357"/>
                  </a:lnTo>
                  <a:lnTo>
                    <a:pt x="1104900" y="723239"/>
                  </a:lnTo>
                  <a:lnTo>
                    <a:pt x="1104900" y="720610"/>
                  </a:lnTo>
                  <a:close/>
                </a:path>
                <a:path w="10582275" h="2161540">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10582275" h="2161540">
                  <a:moveTo>
                    <a:pt x="1152525" y="2154910"/>
                  </a:moveTo>
                  <a:lnTo>
                    <a:pt x="1152067" y="2153793"/>
                  </a:lnTo>
                  <a:lnTo>
                    <a:pt x="1150200" y="2151926"/>
                  </a:lnTo>
                  <a:lnTo>
                    <a:pt x="1149083" y="2151469"/>
                  </a:lnTo>
                  <a:lnTo>
                    <a:pt x="1146454" y="2151469"/>
                  </a:lnTo>
                  <a:lnTo>
                    <a:pt x="1145336" y="2151926"/>
                  </a:lnTo>
                  <a:lnTo>
                    <a:pt x="1143469" y="2153793"/>
                  </a:lnTo>
                  <a:lnTo>
                    <a:pt x="1143000" y="2154910"/>
                  </a:lnTo>
                  <a:lnTo>
                    <a:pt x="1143000" y="2157539"/>
                  </a:lnTo>
                  <a:lnTo>
                    <a:pt x="1143469" y="2158669"/>
                  </a:lnTo>
                  <a:lnTo>
                    <a:pt x="1145336" y="2160524"/>
                  </a:lnTo>
                  <a:lnTo>
                    <a:pt x="1146454" y="2160994"/>
                  </a:lnTo>
                  <a:lnTo>
                    <a:pt x="1149083" y="2160994"/>
                  </a:lnTo>
                  <a:lnTo>
                    <a:pt x="1150200" y="2160524"/>
                  </a:lnTo>
                  <a:lnTo>
                    <a:pt x="1152067" y="2158669"/>
                  </a:lnTo>
                  <a:lnTo>
                    <a:pt x="1152525" y="2157539"/>
                  </a:lnTo>
                  <a:lnTo>
                    <a:pt x="1152525" y="2154910"/>
                  </a:lnTo>
                  <a:close/>
                </a:path>
                <a:path w="10582275" h="2161540">
                  <a:moveTo>
                    <a:pt x="1152525" y="1437754"/>
                  </a:moveTo>
                  <a:lnTo>
                    <a:pt x="1152067" y="1436636"/>
                  </a:lnTo>
                  <a:lnTo>
                    <a:pt x="1150200" y="1434782"/>
                  </a:lnTo>
                  <a:lnTo>
                    <a:pt x="1149083" y="1434312"/>
                  </a:lnTo>
                  <a:lnTo>
                    <a:pt x="1146454" y="1434312"/>
                  </a:lnTo>
                  <a:lnTo>
                    <a:pt x="1145336" y="1434782"/>
                  </a:lnTo>
                  <a:lnTo>
                    <a:pt x="1143469" y="1436636"/>
                  </a:lnTo>
                  <a:lnTo>
                    <a:pt x="1143000" y="1437754"/>
                  </a:lnTo>
                  <a:lnTo>
                    <a:pt x="1143000" y="1440395"/>
                  </a:lnTo>
                  <a:lnTo>
                    <a:pt x="1143469" y="1441513"/>
                  </a:lnTo>
                  <a:lnTo>
                    <a:pt x="1145336" y="1443367"/>
                  </a:lnTo>
                  <a:lnTo>
                    <a:pt x="1146454" y="1443837"/>
                  </a:lnTo>
                  <a:lnTo>
                    <a:pt x="1149083" y="1443837"/>
                  </a:lnTo>
                  <a:lnTo>
                    <a:pt x="1150200" y="1443367"/>
                  </a:lnTo>
                  <a:lnTo>
                    <a:pt x="1152067" y="1441513"/>
                  </a:lnTo>
                  <a:lnTo>
                    <a:pt x="1152525" y="1440395"/>
                  </a:lnTo>
                  <a:lnTo>
                    <a:pt x="1152525" y="1437754"/>
                  </a:lnTo>
                  <a:close/>
                </a:path>
                <a:path w="10582275" h="2161540">
                  <a:moveTo>
                    <a:pt x="1152525" y="720610"/>
                  </a:moveTo>
                  <a:lnTo>
                    <a:pt x="1152067" y="719480"/>
                  </a:lnTo>
                  <a:lnTo>
                    <a:pt x="1150200" y="717626"/>
                  </a:lnTo>
                  <a:lnTo>
                    <a:pt x="1149083" y="717156"/>
                  </a:lnTo>
                  <a:lnTo>
                    <a:pt x="1146454" y="717156"/>
                  </a:lnTo>
                  <a:lnTo>
                    <a:pt x="1145336" y="717626"/>
                  </a:lnTo>
                  <a:lnTo>
                    <a:pt x="1143469" y="719480"/>
                  </a:lnTo>
                  <a:lnTo>
                    <a:pt x="1143000" y="720610"/>
                  </a:lnTo>
                  <a:lnTo>
                    <a:pt x="1143000" y="723239"/>
                  </a:lnTo>
                  <a:lnTo>
                    <a:pt x="1143469" y="724357"/>
                  </a:lnTo>
                  <a:lnTo>
                    <a:pt x="1145336" y="726224"/>
                  </a:lnTo>
                  <a:lnTo>
                    <a:pt x="1146454" y="726681"/>
                  </a:lnTo>
                  <a:lnTo>
                    <a:pt x="1149083" y="726681"/>
                  </a:lnTo>
                  <a:lnTo>
                    <a:pt x="1150200" y="726224"/>
                  </a:lnTo>
                  <a:lnTo>
                    <a:pt x="1152067" y="724357"/>
                  </a:lnTo>
                  <a:lnTo>
                    <a:pt x="1152525" y="723239"/>
                  </a:lnTo>
                  <a:lnTo>
                    <a:pt x="1152525" y="720610"/>
                  </a:lnTo>
                  <a:close/>
                </a:path>
                <a:path w="10582275" h="2161540">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10582275" h="2161540">
                  <a:moveTo>
                    <a:pt x="1200150" y="2154910"/>
                  </a:moveTo>
                  <a:lnTo>
                    <a:pt x="1199692" y="2153793"/>
                  </a:lnTo>
                  <a:lnTo>
                    <a:pt x="1197825" y="2151926"/>
                  </a:lnTo>
                  <a:lnTo>
                    <a:pt x="1196708" y="2151469"/>
                  </a:lnTo>
                  <a:lnTo>
                    <a:pt x="1194079" y="2151469"/>
                  </a:lnTo>
                  <a:lnTo>
                    <a:pt x="1192961" y="2151926"/>
                  </a:lnTo>
                  <a:lnTo>
                    <a:pt x="1191094" y="2153793"/>
                  </a:lnTo>
                  <a:lnTo>
                    <a:pt x="1190625" y="2154910"/>
                  </a:lnTo>
                  <a:lnTo>
                    <a:pt x="1190625" y="2157539"/>
                  </a:lnTo>
                  <a:lnTo>
                    <a:pt x="1191094" y="2158669"/>
                  </a:lnTo>
                  <a:lnTo>
                    <a:pt x="1192961" y="2160524"/>
                  </a:lnTo>
                  <a:lnTo>
                    <a:pt x="1194079" y="2160994"/>
                  </a:lnTo>
                  <a:lnTo>
                    <a:pt x="1196708" y="2160994"/>
                  </a:lnTo>
                  <a:lnTo>
                    <a:pt x="1197825" y="2160524"/>
                  </a:lnTo>
                  <a:lnTo>
                    <a:pt x="1199692" y="2158669"/>
                  </a:lnTo>
                  <a:lnTo>
                    <a:pt x="1200150" y="2157539"/>
                  </a:lnTo>
                  <a:lnTo>
                    <a:pt x="1200150" y="2154910"/>
                  </a:lnTo>
                  <a:close/>
                </a:path>
                <a:path w="10582275" h="2161540">
                  <a:moveTo>
                    <a:pt x="1200150" y="1437754"/>
                  </a:moveTo>
                  <a:lnTo>
                    <a:pt x="1199692" y="1436636"/>
                  </a:lnTo>
                  <a:lnTo>
                    <a:pt x="1197825" y="1434782"/>
                  </a:lnTo>
                  <a:lnTo>
                    <a:pt x="1196708" y="1434312"/>
                  </a:lnTo>
                  <a:lnTo>
                    <a:pt x="1194079" y="1434312"/>
                  </a:lnTo>
                  <a:lnTo>
                    <a:pt x="1192961" y="1434782"/>
                  </a:lnTo>
                  <a:lnTo>
                    <a:pt x="1191094" y="1436636"/>
                  </a:lnTo>
                  <a:lnTo>
                    <a:pt x="1190625" y="1437754"/>
                  </a:lnTo>
                  <a:lnTo>
                    <a:pt x="1190625" y="1440395"/>
                  </a:lnTo>
                  <a:lnTo>
                    <a:pt x="1191094" y="1441513"/>
                  </a:lnTo>
                  <a:lnTo>
                    <a:pt x="1192961" y="1443367"/>
                  </a:lnTo>
                  <a:lnTo>
                    <a:pt x="1194079" y="1443837"/>
                  </a:lnTo>
                  <a:lnTo>
                    <a:pt x="1196708" y="1443837"/>
                  </a:lnTo>
                  <a:lnTo>
                    <a:pt x="1197825" y="1443367"/>
                  </a:lnTo>
                  <a:lnTo>
                    <a:pt x="1199692" y="1441513"/>
                  </a:lnTo>
                  <a:lnTo>
                    <a:pt x="1200150" y="1440395"/>
                  </a:lnTo>
                  <a:lnTo>
                    <a:pt x="1200150" y="1437754"/>
                  </a:lnTo>
                  <a:close/>
                </a:path>
                <a:path w="10582275" h="2161540">
                  <a:moveTo>
                    <a:pt x="1200150" y="720610"/>
                  </a:moveTo>
                  <a:lnTo>
                    <a:pt x="1199692" y="719480"/>
                  </a:lnTo>
                  <a:lnTo>
                    <a:pt x="1197825" y="717626"/>
                  </a:lnTo>
                  <a:lnTo>
                    <a:pt x="1196708" y="717156"/>
                  </a:lnTo>
                  <a:lnTo>
                    <a:pt x="1194079" y="717156"/>
                  </a:lnTo>
                  <a:lnTo>
                    <a:pt x="1192961" y="717626"/>
                  </a:lnTo>
                  <a:lnTo>
                    <a:pt x="1191094" y="719480"/>
                  </a:lnTo>
                  <a:lnTo>
                    <a:pt x="1190625" y="720610"/>
                  </a:lnTo>
                  <a:lnTo>
                    <a:pt x="1190625" y="723239"/>
                  </a:lnTo>
                  <a:lnTo>
                    <a:pt x="1191094" y="724357"/>
                  </a:lnTo>
                  <a:lnTo>
                    <a:pt x="1192961" y="726224"/>
                  </a:lnTo>
                  <a:lnTo>
                    <a:pt x="1194079" y="726681"/>
                  </a:lnTo>
                  <a:lnTo>
                    <a:pt x="1196708" y="726681"/>
                  </a:lnTo>
                  <a:lnTo>
                    <a:pt x="1197825" y="726224"/>
                  </a:lnTo>
                  <a:lnTo>
                    <a:pt x="1199692" y="724357"/>
                  </a:lnTo>
                  <a:lnTo>
                    <a:pt x="1200150" y="723239"/>
                  </a:lnTo>
                  <a:lnTo>
                    <a:pt x="1200150" y="720610"/>
                  </a:lnTo>
                  <a:close/>
                </a:path>
                <a:path w="10582275" h="2161540">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10582275" h="2161540">
                  <a:moveTo>
                    <a:pt x="1247775" y="2154910"/>
                  </a:moveTo>
                  <a:lnTo>
                    <a:pt x="1247317" y="2153793"/>
                  </a:lnTo>
                  <a:lnTo>
                    <a:pt x="1245450" y="2151926"/>
                  </a:lnTo>
                  <a:lnTo>
                    <a:pt x="1244333" y="2151469"/>
                  </a:lnTo>
                  <a:lnTo>
                    <a:pt x="1241704" y="2151469"/>
                  </a:lnTo>
                  <a:lnTo>
                    <a:pt x="1240586" y="2151926"/>
                  </a:lnTo>
                  <a:lnTo>
                    <a:pt x="1238719" y="2153793"/>
                  </a:lnTo>
                  <a:lnTo>
                    <a:pt x="1238250" y="2154910"/>
                  </a:lnTo>
                  <a:lnTo>
                    <a:pt x="1238250" y="2157539"/>
                  </a:lnTo>
                  <a:lnTo>
                    <a:pt x="1238719" y="2158669"/>
                  </a:lnTo>
                  <a:lnTo>
                    <a:pt x="1240586" y="2160524"/>
                  </a:lnTo>
                  <a:lnTo>
                    <a:pt x="1241704" y="2160994"/>
                  </a:lnTo>
                  <a:lnTo>
                    <a:pt x="1244333" y="2160994"/>
                  </a:lnTo>
                  <a:lnTo>
                    <a:pt x="1245450" y="2160524"/>
                  </a:lnTo>
                  <a:lnTo>
                    <a:pt x="1247317" y="2158669"/>
                  </a:lnTo>
                  <a:lnTo>
                    <a:pt x="1247775" y="2157539"/>
                  </a:lnTo>
                  <a:lnTo>
                    <a:pt x="1247775" y="2154910"/>
                  </a:lnTo>
                  <a:close/>
                </a:path>
                <a:path w="10582275" h="2161540">
                  <a:moveTo>
                    <a:pt x="1247775" y="1437754"/>
                  </a:moveTo>
                  <a:lnTo>
                    <a:pt x="1247317" y="1436636"/>
                  </a:lnTo>
                  <a:lnTo>
                    <a:pt x="1245450" y="1434782"/>
                  </a:lnTo>
                  <a:lnTo>
                    <a:pt x="1244333" y="1434312"/>
                  </a:lnTo>
                  <a:lnTo>
                    <a:pt x="1241704" y="1434312"/>
                  </a:lnTo>
                  <a:lnTo>
                    <a:pt x="1240586" y="1434782"/>
                  </a:lnTo>
                  <a:lnTo>
                    <a:pt x="1238719" y="1436636"/>
                  </a:lnTo>
                  <a:lnTo>
                    <a:pt x="1238250" y="1437754"/>
                  </a:lnTo>
                  <a:lnTo>
                    <a:pt x="1238250" y="1440395"/>
                  </a:lnTo>
                  <a:lnTo>
                    <a:pt x="1238719" y="1441513"/>
                  </a:lnTo>
                  <a:lnTo>
                    <a:pt x="1240586" y="1443367"/>
                  </a:lnTo>
                  <a:lnTo>
                    <a:pt x="1241704" y="1443837"/>
                  </a:lnTo>
                  <a:lnTo>
                    <a:pt x="1244333" y="1443837"/>
                  </a:lnTo>
                  <a:lnTo>
                    <a:pt x="1245450" y="1443367"/>
                  </a:lnTo>
                  <a:lnTo>
                    <a:pt x="1247317" y="1441513"/>
                  </a:lnTo>
                  <a:lnTo>
                    <a:pt x="1247775" y="1440395"/>
                  </a:lnTo>
                  <a:lnTo>
                    <a:pt x="1247775" y="1437754"/>
                  </a:lnTo>
                  <a:close/>
                </a:path>
                <a:path w="10582275" h="2161540">
                  <a:moveTo>
                    <a:pt x="1247775" y="720610"/>
                  </a:moveTo>
                  <a:lnTo>
                    <a:pt x="1247317" y="719480"/>
                  </a:lnTo>
                  <a:lnTo>
                    <a:pt x="1245450" y="717626"/>
                  </a:lnTo>
                  <a:lnTo>
                    <a:pt x="1244333" y="717156"/>
                  </a:lnTo>
                  <a:lnTo>
                    <a:pt x="1241704" y="717156"/>
                  </a:lnTo>
                  <a:lnTo>
                    <a:pt x="1240586" y="717626"/>
                  </a:lnTo>
                  <a:lnTo>
                    <a:pt x="1238719" y="719480"/>
                  </a:lnTo>
                  <a:lnTo>
                    <a:pt x="1238250" y="720610"/>
                  </a:lnTo>
                  <a:lnTo>
                    <a:pt x="1238250" y="723239"/>
                  </a:lnTo>
                  <a:lnTo>
                    <a:pt x="1238719" y="724357"/>
                  </a:lnTo>
                  <a:lnTo>
                    <a:pt x="1240586" y="726224"/>
                  </a:lnTo>
                  <a:lnTo>
                    <a:pt x="1241704" y="726681"/>
                  </a:lnTo>
                  <a:lnTo>
                    <a:pt x="1244333" y="726681"/>
                  </a:lnTo>
                  <a:lnTo>
                    <a:pt x="1245450" y="726224"/>
                  </a:lnTo>
                  <a:lnTo>
                    <a:pt x="1247317" y="724357"/>
                  </a:lnTo>
                  <a:lnTo>
                    <a:pt x="1247775" y="723239"/>
                  </a:lnTo>
                  <a:lnTo>
                    <a:pt x="1247775" y="720610"/>
                  </a:lnTo>
                  <a:close/>
                </a:path>
                <a:path w="10582275" h="2161540">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10582275" h="2161540">
                  <a:moveTo>
                    <a:pt x="1295400" y="2154910"/>
                  </a:moveTo>
                  <a:lnTo>
                    <a:pt x="1294942" y="2153793"/>
                  </a:lnTo>
                  <a:lnTo>
                    <a:pt x="1293075" y="2151926"/>
                  </a:lnTo>
                  <a:lnTo>
                    <a:pt x="1291958" y="2151469"/>
                  </a:lnTo>
                  <a:lnTo>
                    <a:pt x="1289329" y="2151469"/>
                  </a:lnTo>
                  <a:lnTo>
                    <a:pt x="1288211" y="2151926"/>
                  </a:lnTo>
                  <a:lnTo>
                    <a:pt x="1286344" y="2153793"/>
                  </a:lnTo>
                  <a:lnTo>
                    <a:pt x="1285875" y="2154910"/>
                  </a:lnTo>
                  <a:lnTo>
                    <a:pt x="1285875" y="2157539"/>
                  </a:lnTo>
                  <a:lnTo>
                    <a:pt x="1286344" y="2158669"/>
                  </a:lnTo>
                  <a:lnTo>
                    <a:pt x="1288211" y="2160524"/>
                  </a:lnTo>
                  <a:lnTo>
                    <a:pt x="1289329" y="2160994"/>
                  </a:lnTo>
                  <a:lnTo>
                    <a:pt x="1291958" y="2160994"/>
                  </a:lnTo>
                  <a:lnTo>
                    <a:pt x="1293075" y="2160524"/>
                  </a:lnTo>
                  <a:lnTo>
                    <a:pt x="1294942" y="2158669"/>
                  </a:lnTo>
                  <a:lnTo>
                    <a:pt x="1295400" y="2157539"/>
                  </a:lnTo>
                  <a:lnTo>
                    <a:pt x="1295400" y="2154910"/>
                  </a:lnTo>
                  <a:close/>
                </a:path>
                <a:path w="10582275" h="2161540">
                  <a:moveTo>
                    <a:pt x="1295400" y="1437754"/>
                  </a:moveTo>
                  <a:lnTo>
                    <a:pt x="1294942" y="1436636"/>
                  </a:lnTo>
                  <a:lnTo>
                    <a:pt x="1293075" y="1434782"/>
                  </a:lnTo>
                  <a:lnTo>
                    <a:pt x="1291958" y="1434312"/>
                  </a:lnTo>
                  <a:lnTo>
                    <a:pt x="1289329" y="1434312"/>
                  </a:lnTo>
                  <a:lnTo>
                    <a:pt x="1288211" y="1434782"/>
                  </a:lnTo>
                  <a:lnTo>
                    <a:pt x="1286344" y="1436636"/>
                  </a:lnTo>
                  <a:lnTo>
                    <a:pt x="1285875" y="1437754"/>
                  </a:lnTo>
                  <a:lnTo>
                    <a:pt x="1285875" y="1440395"/>
                  </a:lnTo>
                  <a:lnTo>
                    <a:pt x="1286344" y="1441513"/>
                  </a:lnTo>
                  <a:lnTo>
                    <a:pt x="1288211" y="1443367"/>
                  </a:lnTo>
                  <a:lnTo>
                    <a:pt x="1289329" y="1443837"/>
                  </a:lnTo>
                  <a:lnTo>
                    <a:pt x="1291958" y="1443837"/>
                  </a:lnTo>
                  <a:lnTo>
                    <a:pt x="1293075" y="1443367"/>
                  </a:lnTo>
                  <a:lnTo>
                    <a:pt x="1294942" y="1441513"/>
                  </a:lnTo>
                  <a:lnTo>
                    <a:pt x="1295400" y="1440395"/>
                  </a:lnTo>
                  <a:lnTo>
                    <a:pt x="1295400" y="1437754"/>
                  </a:lnTo>
                  <a:close/>
                </a:path>
                <a:path w="10582275" h="2161540">
                  <a:moveTo>
                    <a:pt x="1295400" y="720610"/>
                  </a:moveTo>
                  <a:lnTo>
                    <a:pt x="1294942" y="719480"/>
                  </a:lnTo>
                  <a:lnTo>
                    <a:pt x="1293075" y="717626"/>
                  </a:lnTo>
                  <a:lnTo>
                    <a:pt x="1291958" y="717156"/>
                  </a:lnTo>
                  <a:lnTo>
                    <a:pt x="1289329" y="717156"/>
                  </a:lnTo>
                  <a:lnTo>
                    <a:pt x="1288211" y="717626"/>
                  </a:lnTo>
                  <a:lnTo>
                    <a:pt x="1286344" y="719480"/>
                  </a:lnTo>
                  <a:lnTo>
                    <a:pt x="1285875" y="720610"/>
                  </a:lnTo>
                  <a:lnTo>
                    <a:pt x="1285875" y="723239"/>
                  </a:lnTo>
                  <a:lnTo>
                    <a:pt x="1286344" y="724357"/>
                  </a:lnTo>
                  <a:lnTo>
                    <a:pt x="1288211" y="726224"/>
                  </a:lnTo>
                  <a:lnTo>
                    <a:pt x="1289329" y="726681"/>
                  </a:lnTo>
                  <a:lnTo>
                    <a:pt x="1291958" y="726681"/>
                  </a:lnTo>
                  <a:lnTo>
                    <a:pt x="1293075" y="726224"/>
                  </a:lnTo>
                  <a:lnTo>
                    <a:pt x="1294942" y="724357"/>
                  </a:lnTo>
                  <a:lnTo>
                    <a:pt x="1295400" y="723239"/>
                  </a:lnTo>
                  <a:lnTo>
                    <a:pt x="1295400" y="720610"/>
                  </a:lnTo>
                  <a:close/>
                </a:path>
                <a:path w="10582275" h="2161540">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10582275" h="2161540">
                  <a:moveTo>
                    <a:pt x="1343025" y="2154910"/>
                  </a:moveTo>
                  <a:lnTo>
                    <a:pt x="1342567" y="2153793"/>
                  </a:lnTo>
                  <a:lnTo>
                    <a:pt x="1340700" y="2151926"/>
                  </a:lnTo>
                  <a:lnTo>
                    <a:pt x="1339583" y="2151469"/>
                  </a:lnTo>
                  <a:lnTo>
                    <a:pt x="1336954" y="2151469"/>
                  </a:lnTo>
                  <a:lnTo>
                    <a:pt x="1335836" y="2151926"/>
                  </a:lnTo>
                  <a:lnTo>
                    <a:pt x="1333969" y="2153793"/>
                  </a:lnTo>
                  <a:lnTo>
                    <a:pt x="1333500" y="2154910"/>
                  </a:lnTo>
                  <a:lnTo>
                    <a:pt x="1333500" y="2157539"/>
                  </a:lnTo>
                  <a:lnTo>
                    <a:pt x="1333969" y="2158669"/>
                  </a:lnTo>
                  <a:lnTo>
                    <a:pt x="1335836" y="2160524"/>
                  </a:lnTo>
                  <a:lnTo>
                    <a:pt x="1336954" y="2160994"/>
                  </a:lnTo>
                  <a:lnTo>
                    <a:pt x="1339583" y="2160994"/>
                  </a:lnTo>
                  <a:lnTo>
                    <a:pt x="1340700" y="2160524"/>
                  </a:lnTo>
                  <a:lnTo>
                    <a:pt x="1342567" y="2158669"/>
                  </a:lnTo>
                  <a:lnTo>
                    <a:pt x="1343025" y="2157539"/>
                  </a:lnTo>
                  <a:lnTo>
                    <a:pt x="1343025" y="2154910"/>
                  </a:lnTo>
                  <a:close/>
                </a:path>
                <a:path w="10582275" h="2161540">
                  <a:moveTo>
                    <a:pt x="1343025" y="1437754"/>
                  </a:moveTo>
                  <a:lnTo>
                    <a:pt x="1342567" y="1436636"/>
                  </a:lnTo>
                  <a:lnTo>
                    <a:pt x="1340700" y="1434782"/>
                  </a:lnTo>
                  <a:lnTo>
                    <a:pt x="1339583" y="1434312"/>
                  </a:lnTo>
                  <a:lnTo>
                    <a:pt x="1336954" y="1434312"/>
                  </a:lnTo>
                  <a:lnTo>
                    <a:pt x="1335836" y="1434782"/>
                  </a:lnTo>
                  <a:lnTo>
                    <a:pt x="1333969" y="1436636"/>
                  </a:lnTo>
                  <a:lnTo>
                    <a:pt x="1333500" y="1437754"/>
                  </a:lnTo>
                  <a:lnTo>
                    <a:pt x="1333500" y="1440395"/>
                  </a:lnTo>
                  <a:lnTo>
                    <a:pt x="1333969" y="1441513"/>
                  </a:lnTo>
                  <a:lnTo>
                    <a:pt x="1335836" y="1443367"/>
                  </a:lnTo>
                  <a:lnTo>
                    <a:pt x="1336954" y="1443837"/>
                  </a:lnTo>
                  <a:lnTo>
                    <a:pt x="1339583" y="1443837"/>
                  </a:lnTo>
                  <a:lnTo>
                    <a:pt x="1340700" y="1443367"/>
                  </a:lnTo>
                  <a:lnTo>
                    <a:pt x="1342567" y="1441513"/>
                  </a:lnTo>
                  <a:lnTo>
                    <a:pt x="1343025" y="1440395"/>
                  </a:lnTo>
                  <a:lnTo>
                    <a:pt x="1343025" y="1437754"/>
                  </a:lnTo>
                  <a:close/>
                </a:path>
                <a:path w="10582275" h="2161540">
                  <a:moveTo>
                    <a:pt x="1343025" y="720610"/>
                  </a:moveTo>
                  <a:lnTo>
                    <a:pt x="1342567" y="719480"/>
                  </a:lnTo>
                  <a:lnTo>
                    <a:pt x="1340700" y="717626"/>
                  </a:lnTo>
                  <a:lnTo>
                    <a:pt x="1339583" y="717156"/>
                  </a:lnTo>
                  <a:lnTo>
                    <a:pt x="1336954" y="717156"/>
                  </a:lnTo>
                  <a:lnTo>
                    <a:pt x="1335836" y="717626"/>
                  </a:lnTo>
                  <a:lnTo>
                    <a:pt x="1333969" y="719480"/>
                  </a:lnTo>
                  <a:lnTo>
                    <a:pt x="1333500" y="720610"/>
                  </a:lnTo>
                  <a:lnTo>
                    <a:pt x="1333500" y="723239"/>
                  </a:lnTo>
                  <a:lnTo>
                    <a:pt x="1333969" y="724357"/>
                  </a:lnTo>
                  <a:lnTo>
                    <a:pt x="1335836" y="726224"/>
                  </a:lnTo>
                  <a:lnTo>
                    <a:pt x="1336954" y="726681"/>
                  </a:lnTo>
                  <a:lnTo>
                    <a:pt x="1339583" y="726681"/>
                  </a:lnTo>
                  <a:lnTo>
                    <a:pt x="1340700" y="726224"/>
                  </a:lnTo>
                  <a:lnTo>
                    <a:pt x="1342567" y="724357"/>
                  </a:lnTo>
                  <a:lnTo>
                    <a:pt x="1343025" y="723239"/>
                  </a:lnTo>
                  <a:lnTo>
                    <a:pt x="1343025" y="720610"/>
                  </a:lnTo>
                  <a:close/>
                </a:path>
                <a:path w="10582275" h="2161540">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10582275" h="2161540">
                  <a:moveTo>
                    <a:pt x="1390650" y="2154910"/>
                  </a:moveTo>
                  <a:lnTo>
                    <a:pt x="1390192" y="2153793"/>
                  </a:lnTo>
                  <a:lnTo>
                    <a:pt x="1388325" y="2151926"/>
                  </a:lnTo>
                  <a:lnTo>
                    <a:pt x="1387208" y="2151469"/>
                  </a:lnTo>
                  <a:lnTo>
                    <a:pt x="1384579" y="2151469"/>
                  </a:lnTo>
                  <a:lnTo>
                    <a:pt x="1383461" y="2151926"/>
                  </a:lnTo>
                  <a:lnTo>
                    <a:pt x="1381594" y="2153793"/>
                  </a:lnTo>
                  <a:lnTo>
                    <a:pt x="1381125" y="2154910"/>
                  </a:lnTo>
                  <a:lnTo>
                    <a:pt x="1381125" y="2157539"/>
                  </a:lnTo>
                  <a:lnTo>
                    <a:pt x="1381594" y="2158669"/>
                  </a:lnTo>
                  <a:lnTo>
                    <a:pt x="1383461" y="2160524"/>
                  </a:lnTo>
                  <a:lnTo>
                    <a:pt x="1384579" y="2160994"/>
                  </a:lnTo>
                  <a:lnTo>
                    <a:pt x="1387208" y="2160994"/>
                  </a:lnTo>
                  <a:lnTo>
                    <a:pt x="1388325" y="2160524"/>
                  </a:lnTo>
                  <a:lnTo>
                    <a:pt x="1390192" y="2158669"/>
                  </a:lnTo>
                  <a:lnTo>
                    <a:pt x="1390650" y="2157539"/>
                  </a:lnTo>
                  <a:lnTo>
                    <a:pt x="1390650" y="2154910"/>
                  </a:lnTo>
                  <a:close/>
                </a:path>
                <a:path w="10582275" h="2161540">
                  <a:moveTo>
                    <a:pt x="1390650" y="1437754"/>
                  </a:moveTo>
                  <a:lnTo>
                    <a:pt x="1390192" y="1436636"/>
                  </a:lnTo>
                  <a:lnTo>
                    <a:pt x="1388325" y="1434782"/>
                  </a:lnTo>
                  <a:lnTo>
                    <a:pt x="1387208" y="1434312"/>
                  </a:lnTo>
                  <a:lnTo>
                    <a:pt x="1384579" y="1434312"/>
                  </a:lnTo>
                  <a:lnTo>
                    <a:pt x="1383461" y="1434782"/>
                  </a:lnTo>
                  <a:lnTo>
                    <a:pt x="1381594" y="1436636"/>
                  </a:lnTo>
                  <a:lnTo>
                    <a:pt x="1381125" y="1437754"/>
                  </a:lnTo>
                  <a:lnTo>
                    <a:pt x="1381125" y="1440395"/>
                  </a:lnTo>
                  <a:lnTo>
                    <a:pt x="1381594" y="1441513"/>
                  </a:lnTo>
                  <a:lnTo>
                    <a:pt x="1383461" y="1443367"/>
                  </a:lnTo>
                  <a:lnTo>
                    <a:pt x="1384579" y="1443837"/>
                  </a:lnTo>
                  <a:lnTo>
                    <a:pt x="1387208" y="1443837"/>
                  </a:lnTo>
                  <a:lnTo>
                    <a:pt x="1388325" y="1443367"/>
                  </a:lnTo>
                  <a:lnTo>
                    <a:pt x="1390192" y="1441513"/>
                  </a:lnTo>
                  <a:lnTo>
                    <a:pt x="1390650" y="1440395"/>
                  </a:lnTo>
                  <a:lnTo>
                    <a:pt x="1390650" y="1437754"/>
                  </a:lnTo>
                  <a:close/>
                </a:path>
                <a:path w="10582275" h="2161540">
                  <a:moveTo>
                    <a:pt x="1390650" y="720610"/>
                  </a:moveTo>
                  <a:lnTo>
                    <a:pt x="1390192" y="719480"/>
                  </a:lnTo>
                  <a:lnTo>
                    <a:pt x="1388325" y="717626"/>
                  </a:lnTo>
                  <a:lnTo>
                    <a:pt x="1387208" y="717156"/>
                  </a:lnTo>
                  <a:lnTo>
                    <a:pt x="1384579" y="717156"/>
                  </a:lnTo>
                  <a:lnTo>
                    <a:pt x="1383461" y="717626"/>
                  </a:lnTo>
                  <a:lnTo>
                    <a:pt x="1381594" y="719480"/>
                  </a:lnTo>
                  <a:lnTo>
                    <a:pt x="1381125" y="720610"/>
                  </a:lnTo>
                  <a:lnTo>
                    <a:pt x="1381125" y="723239"/>
                  </a:lnTo>
                  <a:lnTo>
                    <a:pt x="1381594" y="724357"/>
                  </a:lnTo>
                  <a:lnTo>
                    <a:pt x="1383461" y="726224"/>
                  </a:lnTo>
                  <a:lnTo>
                    <a:pt x="1384579" y="726681"/>
                  </a:lnTo>
                  <a:lnTo>
                    <a:pt x="1387208" y="726681"/>
                  </a:lnTo>
                  <a:lnTo>
                    <a:pt x="1388325" y="726224"/>
                  </a:lnTo>
                  <a:lnTo>
                    <a:pt x="1390192" y="724357"/>
                  </a:lnTo>
                  <a:lnTo>
                    <a:pt x="1390650" y="723239"/>
                  </a:lnTo>
                  <a:lnTo>
                    <a:pt x="1390650" y="720610"/>
                  </a:lnTo>
                  <a:close/>
                </a:path>
                <a:path w="10582275" h="2161540">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10582275" h="2161540">
                  <a:moveTo>
                    <a:pt x="1438275" y="2154910"/>
                  </a:moveTo>
                  <a:lnTo>
                    <a:pt x="1437817" y="2153793"/>
                  </a:lnTo>
                  <a:lnTo>
                    <a:pt x="1435950" y="2151926"/>
                  </a:lnTo>
                  <a:lnTo>
                    <a:pt x="1434833" y="2151469"/>
                  </a:lnTo>
                  <a:lnTo>
                    <a:pt x="1432204" y="2151469"/>
                  </a:lnTo>
                  <a:lnTo>
                    <a:pt x="1431086" y="2151926"/>
                  </a:lnTo>
                  <a:lnTo>
                    <a:pt x="1429219" y="2153793"/>
                  </a:lnTo>
                  <a:lnTo>
                    <a:pt x="1428750" y="2154910"/>
                  </a:lnTo>
                  <a:lnTo>
                    <a:pt x="1428750" y="2157539"/>
                  </a:lnTo>
                  <a:lnTo>
                    <a:pt x="1429219" y="2158669"/>
                  </a:lnTo>
                  <a:lnTo>
                    <a:pt x="1431086" y="2160524"/>
                  </a:lnTo>
                  <a:lnTo>
                    <a:pt x="1432204" y="2160994"/>
                  </a:lnTo>
                  <a:lnTo>
                    <a:pt x="1434833" y="2160994"/>
                  </a:lnTo>
                  <a:lnTo>
                    <a:pt x="1435950" y="2160524"/>
                  </a:lnTo>
                  <a:lnTo>
                    <a:pt x="1437817" y="2158669"/>
                  </a:lnTo>
                  <a:lnTo>
                    <a:pt x="1438275" y="2157539"/>
                  </a:lnTo>
                  <a:lnTo>
                    <a:pt x="1438275" y="2154910"/>
                  </a:lnTo>
                  <a:close/>
                </a:path>
                <a:path w="10582275" h="2161540">
                  <a:moveTo>
                    <a:pt x="1438275" y="1437754"/>
                  </a:moveTo>
                  <a:lnTo>
                    <a:pt x="1437817" y="1436636"/>
                  </a:lnTo>
                  <a:lnTo>
                    <a:pt x="1435950" y="1434782"/>
                  </a:lnTo>
                  <a:lnTo>
                    <a:pt x="1434833" y="1434312"/>
                  </a:lnTo>
                  <a:lnTo>
                    <a:pt x="1432204" y="1434312"/>
                  </a:lnTo>
                  <a:lnTo>
                    <a:pt x="1431086" y="1434782"/>
                  </a:lnTo>
                  <a:lnTo>
                    <a:pt x="1429219" y="1436636"/>
                  </a:lnTo>
                  <a:lnTo>
                    <a:pt x="1428750" y="1437754"/>
                  </a:lnTo>
                  <a:lnTo>
                    <a:pt x="1428750" y="1440395"/>
                  </a:lnTo>
                  <a:lnTo>
                    <a:pt x="1429219" y="1441513"/>
                  </a:lnTo>
                  <a:lnTo>
                    <a:pt x="1431086" y="1443367"/>
                  </a:lnTo>
                  <a:lnTo>
                    <a:pt x="1432204" y="1443837"/>
                  </a:lnTo>
                  <a:lnTo>
                    <a:pt x="1434833" y="1443837"/>
                  </a:lnTo>
                  <a:lnTo>
                    <a:pt x="1435950" y="1443367"/>
                  </a:lnTo>
                  <a:lnTo>
                    <a:pt x="1437817" y="1441513"/>
                  </a:lnTo>
                  <a:lnTo>
                    <a:pt x="1438275" y="1440395"/>
                  </a:lnTo>
                  <a:lnTo>
                    <a:pt x="1438275" y="1437754"/>
                  </a:lnTo>
                  <a:close/>
                </a:path>
                <a:path w="10582275" h="2161540">
                  <a:moveTo>
                    <a:pt x="1438275" y="720610"/>
                  </a:moveTo>
                  <a:lnTo>
                    <a:pt x="1437817" y="719480"/>
                  </a:lnTo>
                  <a:lnTo>
                    <a:pt x="1435950" y="717626"/>
                  </a:lnTo>
                  <a:lnTo>
                    <a:pt x="1434833" y="717156"/>
                  </a:lnTo>
                  <a:lnTo>
                    <a:pt x="1432204" y="717156"/>
                  </a:lnTo>
                  <a:lnTo>
                    <a:pt x="1431086" y="717626"/>
                  </a:lnTo>
                  <a:lnTo>
                    <a:pt x="1429219" y="719480"/>
                  </a:lnTo>
                  <a:lnTo>
                    <a:pt x="1428750" y="720610"/>
                  </a:lnTo>
                  <a:lnTo>
                    <a:pt x="1428750" y="723239"/>
                  </a:lnTo>
                  <a:lnTo>
                    <a:pt x="1429219" y="724357"/>
                  </a:lnTo>
                  <a:lnTo>
                    <a:pt x="1431086" y="726224"/>
                  </a:lnTo>
                  <a:lnTo>
                    <a:pt x="1432204" y="726681"/>
                  </a:lnTo>
                  <a:lnTo>
                    <a:pt x="1434833" y="726681"/>
                  </a:lnTo>
                  <a:lnTo>
                    <a:pt x="1435950" y="726224"/>
                  </a:lnTo>
                  <a:lnTo>
                    <a:pt x="1437817" y="724357"/>
                  </a:lnTo>
                  <a:lnTo>
                    <a:pt x="1438275" y="723239"/>
                  </a:lnTo>
                  <a:lnTo>
                    <a:pt x="1438275" y="720610"/>
                  </a:lnTo>
                  <a:close/>
                </a:path>
                <a:path w="10582275" h="2161540">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10582275" h="2161540">
                  <a:moveTo>
                    <a:pt x="1485900" y="2154910"/>
                  </a:moveTo>
                  <a:lnTo>
                    <a:pt x="1485442" y="2153793"/>
                  </a:lnTo>
                  <a:lnTo>
                    <a:pt x="1483575" y="2151926"/>
                  </a:lnTo>
                  <a:lnTo>
                    <a:pt x="1482458" y="2151469"/>
                  </a:lnTo>
                  <a:lnTo>
                    <a:pt x="1479829" y="2151469"/>
                  </a:lnTo>
                  <a:lnTo>
                    <a:pt x="1478711" y="2151926"/>
                  </a:lnTo>
                  <a:lnTo>
                    <a:pt x="1476844" y="2153793"/>
                  </a:lnTo>
                  <a:lnTo>
                    <a:pt x="1476375" y="2154910"/>
                  </a:lnTo>
                  <a:lnTo>
                    <a:pt x="1476375" y="2157539"/>
                  </a:lnTo>
                  <a:lnTo>
                    <a:pt x="1476844" y="2158669"/>
                  </a:lnTo>
                  <a:lnTo>
                    <a:pt x="1478711" y="2160524"/>
                  </a:lnTo>
                  <a:lnTo>
                    <a:pt x="1479829" y="2160994"/>
                  </a:lnTo>
                  <a:lnTo>
                    <a:pt x="1482458" y="2160994"/>
                  </a:lnTo>
                  <a:lnTo>
                    <a:pt x="1483575" y="2160524"/>
                  </a:lnTo>
                  <a:lnTo>
                    <a:pt x="1485442" y="2158669"/>
                  </a:lnTo>
                  <a:lnTo>
                    <a:pt x="1485900" y="2157539"/>
                  </a:lnTo>
                  <a:lnTo>
                    <a:pt x="1485900" y="2154910"/>
                  </a:lnTo>
                  <a:close/>
                </a:path>
                <a:path w="10582275" h="2161540">
                  <a:moveTo>
                    <a:pt x="1485900" y="1437754"/>
                  </a:moveTo>
                  <a:lnTo>
                    <a:pt x="1485442" y="1436636"/>
                  </a:lnTo>
                  <a:lnTo>
                    <a:pt x="1483575" y="1434782"/>
                  </a:lnTo>
                  <a:lnTo>
                    <a:pt x="1482458" y="1434312"/>
                  </a:lnTo>
                  <a:lnTo>
                    <a:pt x="1479829" y="1434312"/>
                  </a:lnTo>
                  <a:lnTo>
                    <a:pt x="1478711" y="1434782"/>
                  </a:lnTo>
                  <a:lnTo>
                    <a:pt x="1476844" y="1436636"/>
                  </a:lnTo>
                  <a:lnTo>
                    <a:pt x="1476375" y="1437754"/>
                  </a:lnTo>
                  <a:lnTo>
                    <a:pt x="1476375" y="1440395"/>
                  </a:lnTo>
                  <a:lnTo>
                    <a:pt x="1476844" y="1441513"/>
                  </a:lnTo>
                  <a:lnTo>
                    <a:pt x="1478711" y="1443367"/>
                  </a:lnTo>
                  <a:lnTo>
                    <a:pt x="1479829" y="1443837"/>
                  </a:lnTo>
                  <a:lnTo>
                    <a:pt x="1482458" y="1443837"/>
                  </a:lnTo>
                  <a:lnTo>
                    <a:pt x="1483575" y="1443367"/>
                  </a:lnTo>
                  <a:lnTo>
                    <a:pt x="1485442" y="1441513"/>
                  </a:lnTo>
                  <a:lnTo>
                    <a:pt x="1485900" y="1440395"/>
                  </a:lnTo>
                  <a:lnTo>
                    <a:pt x="1485900" y="1437754"/>
                  </a:lnTo>
                  <a:close/>
                </a:path>
                <a:path w="10582275" h="2161540">
                  <a:moveTo>
                    <a:pt x="1485900" y="720610"/>
                  </a:moveTo>
                  <a:lnTo>
                    <a:pt x="1485442" y="719480"/>
                  </a:lnTo>
                  <a:lnTo>
                    <a:pt x="1483575" y="717626"/>
                  </a:lnTo>
                  <a:lnTo>
                    <a:pt x="1482458" y="717156"/>
                  </a:lnTo>
                  <a:lnTo>
                    <a:pt x="1479829" y="717156"/>
                  </a:lnTo>
                  <a:lnTo>
                    <a:pt x="1478711" y="717626"/>
                  </a:lnTo>
                  <a:lnTo>
                    <a:pt x="1476844" y="719480"/>
                  </a:lnTo>
                  <a:lnTo>
                    <a:pt x="1476375" y="720610"/>
                  </a:lnTo>
                  <a:lnTo>
                    <a:pt x="1476375" y="723239"/>
                  </a:lnTo>
                  <a:lnTo>
                    <a:pt x="1476844" y="724357"/>
                  </a:lnTo>
                  <a:lnTo>
                    <a:pt x="1478711" y="726224"/>
                  </a:lnTo>
                  <a:lnTo>
                    <a:pt x="1479829" y="726681"/>
                  </a:lnTo>
                  <a:lnTo>
                    <a:pt x="1482458" y="726681"/>
                  </a:lnTo>
                  <a:lnTo>
                    <a:pt x="1483575" y="726224"/>
                  </a:lnTo>
                  <a:lnTo>
                    <a:pt x="1485442" y="724357"/>
                  </a:lnTo>
                  <a:lnTo>
                    <a:pt x="1485900" y="723239"/>
                  </a:lnTo>
                  <a:lnTo>
                    <a:pt x="1485900" y="720610"/>
                  </a:lnTo>
                  <a:close/>
                </a:path>
                <a:path w="10582275" h="2161540">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10582275" h="2161540">
                  <a:moveTo>
                    <a:pt x="1533525" y="2154910"/>
                  </a:moveTo>
                  <a:lnTo>
                    <a:pt x="1533067" y="2153793"/>
                  </a:lnTo>
                  <a:lnTo>
                    <a:pt x="1531200" y="2151926"/>
                  </a:lnTo>
                  <a:lnTo>
                    <a:pt x="1530083" y="2151469"/>
                  </a:lnTo>
                  <a:lnTo>
                    <a:pt x="1527454" y="2151469"/>
                  </a:lnTo>
                  <a:lnTo>
                    <a:pt x="1526336" y="2151926"/>
                  </a:lnTo>
                  <a:lnTo>
                    <a:pt x="1524469" y="2153793"/>
                  </a:lnTo>
                  <a:lnTo>
                    <a:pt x="1524000" y="2154910"/>
                  </a:lnTo>
                  <a:lnTo>
                    <a:pt x="1524000" y="2157539"/>
                  </a:lnTo>
                  <a:lnTo>
                    <a:pt x="1524469" y="2158669"/>
                  </a:lnTo>
                  <a:lnTo>
                    <a:pt x="1526336" y="2160524"/>
                  </a:lnTo>
                  <a:lnTo>
                    <a:pt x="1527454" y="2160994"/>
                  </a:lnTo>
                  <a:lnTo>
                    <a:pt x="1530083" y="2160994"/>
                  </a:lnTo>
                  <a:lnTo>
                    <a:pt x="1531200" y="2160524"/>
                  </a:lnTo>
                  <a:lnTo>
                    <a:pt x="1533067" y="2158669"/>
                  </a:lnTo>
                  <a:lnTo>
                    <a:pt x="1533525" y="2157539"/>
                  </a:lnTo>
                  <a:lnTo>
                    <a:pt x="1533525" y="2154910"/>
                  </a:lnTo>
                  <a:close/>
                </a:path>
                <a:path w="10582275" h="2161540">
                  <a:moveTo>
                    <a:pt x="1533525" y="1437754"/>
                  </a:moveTo>
                  <a:lnTo>
                    <a:pt x="1533067" y="1436636"/>
                  </a:lnTo>
                  <a:lnTo>
                    <a:pt x="1531200" y="1434782"/>
                  </a:lnTo>
                  <a:lnTo>
                    <a:pt x="1530083" y="1434312"/>
                  </a:lnTo>
                  <a:lnTo>
                    <a:pt x="1527454" y="1434312"/>
                  </a:lnTo>
                  <a:lnTo>
                    <a:pt x="1526336" y="1434782"/>
                  </a:lnTo>
                  <a:lnTo>
                    <a:pt x="1524469" y="1436636"/>
                  </a:lnTo>
                  <a:lnTo>
                    <a:pt x="1524000" y="1437754"/>
                  </a:lnTo>
                  <a:lnTo>
                    <a:pt x="1524000" y="1440395"/>
                  </a:lnTo>
                  <a:lnTo>
                    <a:pt x="1524469" y="1441513"/>
                  </a:lnTo>
                  <a:lnTo>
                    <a:pt x="1526336" y="1443367"/>
                  </a:lnTo>
                  <a:lnTo>
                    <a:pt x="1527454" y="1443837"/>
                  </a:lnTo>
                  <a:lnTo>
                    <a:pt x="1530083" y="1443837"/>
                  </a:lnTo>
                  <a:lnTo>
                    <a:pt x="1531200" y="1443367"/>
                  </a:lnTo>
                  <a:lnTo>
                    <a:pt x="1533067" y="1441513"/>
                  </a:lnTo>
                  <a:lnTo>
                    <a:pt x="1533525" y="1440395"/>
                  </a:lnTo>
                  <a:lnTo>
                    <a:pt x="1533525" y="1437754"/>
                  </a:lnTo>
                  <a:close/>
                </a:path>
                <a:path w="10582275" h="2161540">
                  <a:moveTo>
                    <a:pt x="1533525" y="720610"/>
                  </a:moveTo>
                  <a:lnTo>
                    <a:pt x="1533067" y="719480"/>
                  </a:lnTo>
                  <a:lnTo>
                    <a:pt x="1531200" y="717626"/>
                  </a:lnTo>
                  <a:lnTo>
                    <a:pt x="1530083" y="717156"/>
                  </a:lnTo>
                  <a:lnTo>
                    <a:pt x="1527454" y="717156"/>
                  </a:lnTo>
                  <a:lnTo>
                    <a:pt x="1526336" y="717626"/>
                  </a:lnTo>
                  <a:lnTo>
                    <a:pt x="1524469" y="719480"/>
                  </a:lnTo>
                  <a:lnTo>
                    <a:pt x="1524000" y="720610"/>
                  </a:lnTo>
                  <a:lnTo>
                    <a:pt x="1524000" y="723239"/>
                  </a:lnTo>
                  <a:lnTo>
                    <a:pt x="1524469" y="724357"/>
                  </a:lnTo>
                  <a:lnTo>
                    <a:pt x="1526336" y="726224"/>
                  </a:lnTo>
                  <a:lnTo>
                    <a:pt x="1527454" y="726681"/>
                  </a:lnTo>
                  <a:lnTo>
                    <a:pt x="1530083" y="726681"/>
                  </a:lnTo>
                  <a:lnTo>
                    <a:pt x="1531200" y="726224"/>
                  </a:lnTo>
                  <a:lnTo>
                    <a:pt x="1533067" y="724357"/>
                  </a:lnTo>
                  <a:lnTo>
                    <a:pt x="1533525" y="723239"/>
                  </a:lnTo>
                  <a:lnTo>
                    <a:pt x="1533525" y="720610"/>
                  </a:lnTo>
                  <a:close/>
                </a:path>
                <a:path w="10582275" h="2161540">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10582275" h="2161540">
                  <a:moveTo>
                    <a:pt x="1581150" y="2154910"/>
                  </a:moveTo>
                  <a:lnTo>
                    <a:pt x="1580692" y="2153793"/>
                  </a:lnTo>
                  <a:lnTo>
                    <a:pt x="1578825" y="2151926"/>
                  </a:lnTo>
                  <a:lnTo>
                    <a:pt x="1577708" y="2151469"/>
                  </a:lnTo>
                  <a:lnTo>
                    <a:pt x="1575079" y="2151469"/>
                  </a:lnTo>
                  <a:lnTo>
                    <a:pt x="1573961" y="2151926"/>
                  </a:lnTo>
                  <a:lnTo>
                    <a:pt x="1572094" y="2153793"/>
                  </a:lnTo>
                  <a:lnTo>
                    <a:pt x="1571625" y="2154910"/>
                  </a:lnTo>
                  <a:lnTo>
                    <a:pt x="1571625" y="2157539"/>
                  </a:lnTo>
                  <a:lnTo>
                    <a:pt x="1572094" y="2158669"/>
                  </a:lnTo>
                  <a:lnTo>
                    <a:pt x="1573961" y="2160524"/>
                  </a:lnTo>
                  <a:lnTo>
                    <a:pt x="1575079" y="2160994"/>
                  </a:lnTo>
                  <a:lnTo>
                    <a:pt x="1577708" y="2160994"/>
                  </a:lnTo>
                  <a:lnTo>
                    <a:pt x="1578825" y="2160524"/>
                  </a:lnTo>
                  <a:lnTo>
                    <a:pt x="1580692" y="2158669"/>
                  </a:lnTo>
                  <a:lnTo>
                    <a:pt x="1581150" y="2157539"/>
                  </a:lnTo>
                  <a:lnTo>
                    <a:pt x="1581150" y="2154910"/>
                  </a:lnTo>
                  <a:close/>
                </a:path>
                <a:path w="10582275" h="2161540">
                  <a:moveTo>
                    <a:pt x="1581150" y="1437754"/>
                  </a:moveTo>
                  <a:lnTo>
                    <a:pt x="1580692" y="1436636"/>
                  </a:lnTo>
                  <a:lnTo>
                    <a:pt x="1578825" y="1434782"/>
                  </a:lnTo>
                  <a:lnTo>
                    <a:pt x="1577708" y="1434312"/>
                  </a:lnTo>
                  <a:lnTo>
                    <a:pt x="1575079" y="1434312"/>
                  </a:lnTo>
                  <a:lnTo>
                    <a:pt x="1573961" y="1434782"/>
                  </a:lnTo>
                  <a:lnTo>
                    <a:pt x="1572094" y="1436636"/>
                  </a:lnTo>
                  <a:lnTo>
                    <a:pt x="1571625" y="1437754"/>
                  </a:lnTo>
                  <a:lnTo>
                    <a:pt x="1571625" y="1440395"/>
                  </a:lnTo>
                  <a:lnTo>
                    <a:pt x="1572094" y="1441513"/>
                  </a:lnTo>
                  <a:lnTo>
                    <a:pt x="1573961" y="1443367"/>
                  </a:lnTo>
                  <a:lnTo>
                    <a:pt x="1575079" y="1443837"/>
                  </a:lnTo>
                  <a:lnTo>
                    <a:pt x="1577708" y="1443837"/>
                  </a:lnTo>
                  <a:lnTo>
                    <a:pt x="1578825" y="1443367"/>
                  </a:lnTo>
                  <a:lnTo>
                    <a:pt x="1580692" y="1441513"/>
                  </a:lnTo>
                  <a:lnTo>
                    <a:pt x="1581150" y="1440395"/>
                  </a:lnTo>
                  <a:lnTo>
                    <a:pt x="1581150" y="1437754"/>
                  </a:lnTo>
                  <a:close/>
                </a:path>
                <a:path w="10582275" h="2161540">
                  <a:moveTo>
                    <a:pt x="1581150" y="720610"/>
                  </a:moveTo>
                  <a:lnTo>
                    <a:pt x="1580692" y="719480"/>
                  </a:lnTo>
                  <a:lnTo>
                    <a:pt x="1578825" y="717626"/>
                  </a:lnTo>
                  <a:lnTo>
                    <a:pt x="1577708" y="717156"/>
                  </a:lnTo>
                  <a:lnTo>
                    <a:pt x="1575079" y="717156"/>
                  </a:lnTo>
                  <a:lnTo>
                    <a:pt x="1573961" y="717626"/>
                  </a:lnTo>
                  <a:lnTo>
                    <a:pt x="1572094" y="719480"/>
                  </a:lnTo>
                  <a:lnTo>
                    <a:pt x="1571625" y="720610"/>
                  </a:lnTo>
                  <a:lnTo>
                    <a:pt x="1571625" y="723239"/>
                  </a:lnTo>
                  <a:lnTo>
                    <a:pt x="1572094" y="724357"/>
                  </a:lnTo>
                  <a:lnTo>
                    <a:pt x="1573961" y="726224"/>
                  </a:lnTo>
                  <a:lnTo>
                    <a:pt x="1575079" y="726681"/>
                  </a:lnTo>
                  <a:lnTo>
                    <a:pt x="1577708" y="726681"/>
                  </a:lnTo>
                  <a:lnTo>
                    <a:pt x="1578825" y="726224"/>
                  </a:lnTo>
                  <a:lnTo>
                    <a:pt x="1580692" y="724357"/>
                  </a:lnTo>
                  <a:lnTo>
                    <a:pt x="1581150" y="723239"/>
                  </a:lnTo>
                  <a:lnTo>
                    <a:pt x="1581150" y="720610"/>
                  </a:lnTo>
                  <a:close/>
                </a:path>
                <a:path w="10582275" h="2161540">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10582275" h="2161540">
                  <a:moveTo>
                    <a:pt x="1628775" y="2154910"/>
                  </a:moveTo>
                  <a:lnTo>
                    <a:pt x="1628317" y="2153793"/>
                  </a:lnTo>
                  <a:lnTo>
                    <a:pt x="1626450" y="2151926"/>
                  </a:lnTo>
                  <a:lnTo>
                    <a:pt x="1625333" y="2151469"/>
                  </a:lnTo>
                  <a:lnTo>
                    <a:pt x="1622704" y="2151469"/>
                  </a:lnTo>
                  <a:lnTo>
                    <a:pt x="1621586" y="2151926"/>
                  </a:lnTo>
                  <a:lnTo>
                    <a:pt x="1619719" y="2153793"/>
                  </a:lnTo>
                  <a:lnTo>
                    <a:pt x="1619250" y="2154910"/>
                  </a:lnTo>
                  <a:lnTo>
                    <a:pt x="1619250" y="2157539"/>
                  </a:lnTo>
                  <a:lnTo>
                    <a:pt x="1619719" y="2158669"/>
                  </a:lnTo>
                  <a:lnTo>
                    <a:pt x="1621586" y="2160524"/>
                  </a:lnTo>
                  <a:lnTo>
                    <a:pt x="1622704" y="2160994"/>
                  </a:lnTo>
                  <a:lnTo>
                    <a:pt x="1625333" y="2160994"/>
                  </a:lnTo>
                  <a:lnTo>
                    <a:pt x="1626450" y="2160524"/>
                  </a:lnTo>
                  <a:lnTo>
                    <a:pt x="1628317" y="2158669"/>
                  </a:lnTo>
                  <a:lnTo>
                    <a:pt x="1628775" y="2157539"/>
                  </a:lnTo>
                  <a:lnTo>
                    <a:pt x="1628775" y="2154910"/>
                  </a:lnTo>
                  <a:close/>
                </a:path>
                <a:path w="10582275" h="2161540">
                  <a:moveTo>
                    <a:pt x="1628775" y="1437754"/>
                  </a:moveTo>
                  <a:lnTo>
                    <a:pt x="1628317" y="1436636"/>
                  </a:lnTo>
                  <a:lnTo>
                    <a:pt x="1626450" y="1434782"/>
                  </a:lnTo>
                  <a:lnTo>
                    <a:pt x="1625333" y="1434312"/>
                  </a:lnTo>
                  <a:lnTo>
                    <a:pt x="1622704" y="1434312"/>
                  </a:lnTo>
                  <a:lnTo>
                    <a:pt x="1621586" y="1434782"/>
                  </a:lnTo>
                  <a:lnTo>
                    <a:pt x="1619719" y="1436636"/>
                  </a:lnTo>
                  <a:lnTo>
                    <a:pt x="1619250" y="1437754"/>
                  </a:lnTo>
                  <a:lnTo>
                    <a:pt x="1619250" y="1440395"/>
                  </a:lnTo>
                  <a:lnTo>
                    <a:pt x="1619719" y="1441513"/>
                  </a:lnTo>
                  <a:lnTo>
                    <a:pt x="1621586" y="1443367"/>
                  </a:lnTo>
                  <a:lnTo>
                    <a:pt x="1622704" y="1443837"/>
                  </a:lnTo>
                  <a:lnTo>
                    <a:pt x="1625333" y="1443837"/>
                  </a:lnTo>
                  <a:lnTo>
                    <a:pt x="1626450" y="1443367"/>
                  </a:lnTo>
                  <a:lnTo>
                    <a:pt x="1628317" y="1441513"/>
                  </a:lnTo>
                  <a:lnTo>
                    <a:pt x="1628775" y="1440395"/>
                  </a:lnTo>
                  <a:lnTo>
                    <a:pt x="1628775" y="1437754"/>
                  </a:lnTo>
                  <a:close/>
                </a:path>
                <a:path w="10582275" h="2161540">
                  <a:moveTo>
                    <a:pt x="1628775" y="720610"/>
                  </a:moveTo>
                  <a:lnTo>
                    <a:pt x="1628317" y="719480"/>
                  </a:lnTo>
                  <a:lnTo>
                    <a:pt x="1626450" y="717626"/>
                  </a:lnTo>
                  <a:lnTo>
                    <a:pt x="1625333" y="717156"/>
                  </a:lnTo>
                  <a:lnTo>
                    <a:pt x="1622704" y="717156"/>
                  </a:lnTo>
                  <a:lnTo>
                    <a:pt x="1621586" y="717626"/>
                  </a:lnTo>
                  <a:lnTo>
                    <a:pt x="1619719" y="719480"/>
                  </a:lnTo>
                  <a:lnTo>
                    <a:pt x="1619250" y="720610"/>
                  </a:lnTo>
                  <a:lnTo>
                    <a:pt x="1619250" y="723239"/>
                  </a:lnTo>
                  <a:lnTo>
                    <a:pt x="1619719" y="724357"/>
                  </a:lnTo>
                  <a:lnTo>
                    <a:pt x="1621586" y="726224"/>
                  </a:lnTo>
                  <a:lnTo>
                    <a:pt x="1622704" y="726681"/>
                  </a:lnTo>
                  <a:lnTo>
                    <a:pt x="1625333" y="726681"/>
                  </a:lnTo>
                  <a:lnTo>
                    <a:pt x="1626450" y="726224"/>
                  </a:lnTo>
                  <a:lnTo>
                    <a:pt x="1628317" y="724357"/>
                  </a:lnTo>
                  <a:lnTo>
                    <a:pt x="1628775" y="723239"/>
                  </a:lnTo>
                  <a:lnTo>
                    <a:pt x="1628775" y="720610"/>
                  </a:lnTo>
                  <a:close/>
                </a:path>
                <a:path w="10582275" h="2161540">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10582275" h="2161540">
                  <a:moveTo>
                    <a:pt x="1676400" y="2154910"/>
                  </a:moveTo>
                  <a:lnTo>
                    <a:pt x="1675942" y="2153793"/>
                  </a:lnTo>
                  <a:lnTo>
                    <a:pt x="1674075" y="2151926"/>
                  </a:lnTo>
                  <a:lnTo>
                    <a:pt x="1672958" y="2151469"/>
                  </a:lnTo>
                  <a:lnTo>
                    <a:pt x="1670329" y="2151469"/>
                  </a:lnTo>
                  <a:lnTo>
                    <a:pt x="1669211" y="2151926"/>
                  </a:lnTo>
                  <a:lnTo>
                    <a:pt x="1667344" y="2153793"/>
                  </a:lnTo>
                  <a:lnTo>
                    <a:pt x="1666875" y="2154910"/>
                  </a:lnTo>
                  <a:lnTo>
                    <a:pt x="1666875" y="2157539"/>
                  </a:lnTo>
                  <a:lnTo>
                    <a:pt x="1667344" y="2158669"/>
                  </a:lnTo>
                  <a:lnTo>
                    <a:pt x="1669211" y="2160524"/>
                  </a:lnTo>
                  <a:lnTo>
                    <a:pt x="1670329" y="2160994"/>
                  </a:lnTo>
                  <a:lnTo>
                    <a:pt x="1672958" y="2160994"/>
                  </a:lnTo>
                  <a:lnTo>
                    <a:pt x="1674075" y="2160524"/>
                  </a:lnTo>
                  <a:lnTo>
                    <a:pt x="1675942" y="2158669"/>
                  </a:lnTo>
                  <a:lnTo>
                    <a:pt x="1676400" y="2157539"/>
                  </a:lnTo>
                  <a:lnTo>
                    <a:pt x="1676400" y="2154910"/>
                  </a:lnTo>
                  <a:close/>
                </a:path>
                <a:path w="10582275" h="2161540">
                  <a:moveTo>
                    <a:pt x="1676400" y="1437754"/>
                  </a:moveTo>
                  <a:lnTo>
                    <a:pt x="1675942" y="1436636"/>
                  </a:lnTo>
                  <a:lnTo>
                    <a:pt x="1674075" y="1434782"/>
                  </a:lnTo>
                  <a:lnTo>
                    <a:pt x="1672958" y="1434312"/>
                  </a:lnTo>
                  <a:lnTo>
                    <a:pt x="1670329" y="1434312"/>
                  </a:lnTo>
                  <a:lnTo>
                    <a:pt x="1669211" y="1434782"/>
                  </a:lnTo>
                  <a:lnTo>
                    <a:pt x="1667344" y="1436636"/>
                  </a:lnTo>
                  <a:lnTo>
                    <a:pt x="1666875" y="1437754"/>
                  </a:lnTo>
                  <a:lnTo>
                    <a:pt x="1666875" y="1440395"/>
                  </a:lnTo>
                  <a:lnTo>
                    <a:pt x="1667344" y="1441513"/>
                  </a:lnTo>
                  <a:lnTo>
                    <a:pt x="1669211" y="1443367"/>
                  </a:lnTo>
                  <a:lnTo>
                    <a:pt x="1670329" y="1443837"/>
                  </a:lnTo>
                  <a:lnTo>
                    <a:pt x="1672958" y="1443837"/>
                  </a:lnTo>
                  <a:lnTo>
                    <a:pt x="1674075" y="1443367"/>
                  </a:lnTo>
                  <a:lnTo>
                    <a:pt x="1675942" y="1441513"/>
                  </a:lnTo>
                  <a:lnTo>
                    <a:pt x="1676400" y="1440395"/>
                  </a:lnTo>
                  <a:lnTo>
                    <a:pt x="1676400" y="1437754"/>
                  </a:lnTo>
                  <a:close/>
                </a:path>
                <a:path w="10582275" h="2161540">
                  <a:moveTo>
                    <a:pt x="1676400" y="720610"/>
                  </a:moveTo>
                  <a:lnTo>
                    <a:pt x="1675942" y="719480"/>
                  </a:lnTo>
                  <a:lnTo>
                    <a:pt x="1674075" y="717626"/>
                  </a:lnTo>
                  <a:lnTo>
                    <a:pt x="1672958" y="717156"/>
                  </a:lnTo>
                  <a:lnTo>
                    <a:pt x="1670329" y="717156"/>
                  </a:lnTo>
                  <a:lnTo>
                    <a:pt x="1669211" y="717626"/>
                  </a:lnTo>
                  <a:lnTo>
                    <a:pt x="1667344" y="719480"/>
                  </a:lnTo>
                  <a:lnTo>
                    <a:pt x="1666875" y="720610"/>
                  </a:lnTo>
                  <a:lnTo>
                    <a:pt x="1666875" y="723239"/>
                  </a:lnTo>
                  <a:lnTo>
                    <a:pt x="1667344" y="724357"/>
                  </a:lnTo>
                  <a:lnTo>
                    <a:pt x="1669211" y="726224"/>
                  </a:lnTo>
                  <a:lnTo>
                    <a:pt x="1670329" y="726681"/>
                  </a:lnTo>
                  <a:lnTo>
                    <a:pt x="1672958" y="726681"/>
                  </a:lnTo>
                  <a:lnTo>
                    <a:pt x="1674075" y="726224"/>
                  </a:lnTo>
                  <a:lnTo>
                    <a:pt x="1675942" y="724357"/>
                  </a:lnTo>
                  <a:lnTo>
                    <a:pt x="1676400" y="723239"/>
                  </a:lnTo>
                  <a:lnTo>
                    <a:pt x="1676400" y="720610"/>
                  </a:lnTo>
                  <a:close/>
                </a:path>
                <a:path w="10582275" h="2161540">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10582275" h="2161540">
                  <a:moveTo>
                    <a:pt x="1724025" y="2154910"/>
                  </a:moveTo>
                  <a:lnTo>
                    <a:pt x="1723567" y="2153793"/>
                  </a:lnTo>
                  <a:lnTo>
                    <a:pt x="1721700" y="2151926"/>
                  </a:lnTo>
                  <a:lnTo>
                    <a:pt x="1720583" y="2151469"/>
                  </a:lnTo>
                  <a:lnTo>
                    <a:pt x="1717954" y="2151469"/>
                  </a:lnTo>
                  <a:lnTo>
                    <a:pt x="1716836" y="2151926"/>
                  </a:lnTo>
                  <a:lnTo>
                    <a:pt x="1714969" y="2153793"/>
                  </a:lnTo>
                  <a:lnTo>
                    <a:pt x="1714500" y="2154910"/>
                  </a:lnTo>
                  <a:lnTo>
                    <a:pt x="1714500" y="2157539"/>
                  </a:lnTo>
                  <a:lnTo>
                    <a:pt x="1714969" y="2158669"/>
                  </a:lnTo>
                  <a:lnTo>
                    <a:pt x="1716836" y="2160524"/>
                  </a:lnTo>
                  <a:lnTo>
                    <a:pt x="1717954" y="2160994"/>
                  </a:lnTo>
                  <a:lnTo>
                    <a:pt x="1720583" y="2160994"/>
                  </a:lnTo>
                  <a:lnTo>
                    <a:pt x="1721700" y="2160524"/>
                  </a:lnTo>
                  <a:lnTo>
                    <a:pt x="1723567" y="2158669"/>
                  </a:lnTo>
                  <a:lnTo>
                    <a:pt x="1724025" y="2157539"/>
                  </a:lnTo>
                  <a:lnTo>
                    <a:pt x="1724025" y="2154910"/>
                  </a:lnTo>
                  <a:close/>
                </a:path>
                <a:path w="10582275" h="2161540">
                  <a:moveTo>
                    <a:pt x="1724025" y="1437754"/>
                  </a:moveTo>
                  <a:lnTo>
                    <a:pt x="1723567" y="1436636"/>
                  </a:lnTo>
                  <a:lnTo>
                    <a:pt x="1721700" y="1434782"/>
                  </a:lnTo>
                  <a:lnTo>
                    <a:pt x="1720583" y="1434312"/>
                  </a:lnTo>
                  <a:lnTo>
                    <a:pt x="1717954" y="1434312"/>
                  </a:lnTo>
                  <a:lnTo>
                    <a:pt x="1716836" y="1434782"/>
                  </a:lnTo>
                  <a:lnTo>
                    <a:pt x="1714969" y="1436636"/>
                  </a:lnTo>
                  <a:lnTo>
                    <a:pt x="1714500" y="1437754"/>
                  </a:lnTo>
                  <a:lnTo>
                    <a:pt x="1714500" y="1440395"/>
                  </a:lnTo>
                  <a:lnTo>
                    <a:pt x="1714969" y="1441513"/>
                  </a:lnTo>
                  <a:lnTo>
                    <a:pt x="1716836" y="1443367"/>
                  </a:lnTo>
                  <a:lnTo>
                    <a:pt x="1717954" y="1443837"/>
                  </a:lnTo>
                  <a:lnTo>
                    <a:pt x="1720583" y="1443837"/>
                  </a:lnTo>
                  <a:lnTo>
                    <a:pt x="1721700" y="1443367"/>
                  </a:lnTo>
                  <a:lnTo>
                    <a:pt x="1723567" y="1441513"/>
                  </a:lnTo>
                  <a:lnTo>
                    <a:pt x="1724025" y="1440395"/>
                  </a:lnTo>
                  <a:lnTo>
                    <a:pt x="1724025" y="1437754"/>
                  </a:lnTo>
                  <a:close/>
                </a:path>
                <a:path w="10582275" h="2161540">
                  <a:moveTo>
                    <a:pt x="1724025" y="720610"/>
                  </a:moveTo>
                  <a:lnTo>
                    <a:pt x="1723567" y="719480"/>
                  </a:lnTo>
                  <a:lnTo>
                    <a:pt x="1721700" y="717626"/>
                  </a:lnTo>
                  <a:lnTo>
                    <a:pt x="1720583" y="717156"/>
                  </a:lnTo>
                  <a:lnTo>
                    <a:pt x="1717954" y="717156"/>
                  </a:lnTo>
                  <a:lnTo>
                    <a:pt x="1716836" y="717626"/>
                  </a:lnTo>
                  <a:lnTo>
                    <a:pt x="1714969" y="719480"/>
                  </a:lnTo>
                  <a:lnTo>
                    <a:pt x="1714500" y="720610"/>
                  </a:lnTo>
                  <a:lnTo>
                    <a:pt x="1714500" y="723239"/>
                  </a:lnTo>
                  <a:lnTo>
                    <a:pt x="1714969" y="724357"/>
                  </a:lnTo>
                  <a:lnTo>
                    <a:pt x="1716836" y="726224"/>
                  </a:lnTo>
                  <a:lnTo>
                    <a:pt x="1717954" y="726681"/>
                  </a:lnTo>
                  <a:lnTo>
                    <a:pt x="1720583" y="726681"/>
                  </a:lnTo>
                  <a:lnTo>
                    <a:pt x="1721700" y="726224"/>
                  </a:lnTo>
                  <a:lnTo>
                    <a:pt x="1723567" y="724357"/>
                  </a:lnTo>
                  <a:lnTo>
                    <a:pt x="1724025" y="723239"/>
                  </a:lnTo>
                  <a:lnTo>
                    <a:pt x="1724025" y="720610"/>
                  </a:lnTo>
                  <a:close/>
                </a:path>
                <a:path w="10582275" h="2161540">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10582275" h="2161540">
                  <a:moveTo>
                    <a:pt x="1771650" y="2154910"/>
                  </a:moveTo>
                  <a:lnTo>
                    <a:pt x="1771192" y="2153793"/>
                  </a:lnTo>
                  <a:lnTo>
                    <a:pt x="1769325" y="2151926"/>
                  </a:lnTo>
                  <a:lnTo>
                    <a:pt x="1768208" y="2151469"/>
                  </a:lnTo>
                  <a:lnTo>
                    <a:pt x="1765579" y="2151469"/>
                  </a:lnTo>
                  <a:lnTo>
                    <a:pt x="1764461" y="2151926"/>
                  </a:lnTo>
                  <a:lnTo>
                    <a:pt x="1762594" y="2153793"/>
                  </a:lnTo>
                  <a:lnTo>
                    <a:pt x="1762125" y="2154910"/>
                  </a:lnTo>
                  <a:lnTo>
                    <a:pt x="1762125" y="2157539"/>
                  </a:lnTo>
                  <a:lnTo>
                    <a:pt x="1762594" y="2158669"/>
                  </a:lnTo>
                  <a:lnTo>
                    <a:pt x="1764461" y="2160524"/>
                  </a:lnTo>
                  <a:lnTo>
                    <a:pt x="1765579" y="2160994"/>
                  </a:lnTo>
                  <a:lnTo>
                    <a:pt x="1768208" y="2160994"/>
                  </a:lnTo>
                  <a:lnTo>
                    <a:pt x="1769325" y="2160524"/>
                  </a:lnTo>
                  <a:lnTo>
                    <a:pt x="1771192" y="2158669"/>
                  </a:lnTo>
                  <a:lnTo>
                    <a:pt x="1771650" y="2157539"/>
                  </a:lnTo>
                  <a:lnTo>
                    <a:pt x="1771650" y="2154910"/>
                  </a:lnTo>
                  <a:close/>
                </a:path>
                <a:path w="10582275" h="2161540">
                  <a:moveTo>
                    <a:pt x="1771650" y="1437754"/>
                  </a:moveTo>
                  <a:lnTo>
                    <a:pt x="1771192" y="1436636"/>
                  </a:lnTo>
                  <a:lnTo>
                    <a:pt x="1769325" y="1434782"/>
                  </a:lnTo>
                  <a:lnTo>
                    <a:pt x="1768208" y="1434312"/>
                  </a:lnTo>
                  <a:lnTo>
                    <a:pt x="1765579" y="1434312"/>
                  </a:lnTo>
                  <a:lnTo>
                    <a:pt x="1764461" y="1434782"/>
                  </a:lnTo>
                  <a:lnTo>
                    <a:pt x="1762594" y="1436636"/>
                  </a:lnTo>
                  <a:lnTo>
                    <a:pt x="1762125" y="1437754"/>
                  </a:lnTo>
                  <a:lnTo>
                    <a:pt x="1762125" y="1440395"/>
                  </a:lnTo>
                  <a:lnTo>
                    <a:pt x="1762594" y="1441513"/>
                  </a:lnTo>
                  <a:lnTo>
                    <a:pt x="1764461" y="1443367"/>
                  </a:lnTo>
                  <a:lnTo>
                    <a:pt x="1765579" y="1443837"/>
                  </a:lnTo>
                  <a:lnTo>
                    <a:pt x="1768208" y="1443837"/>
                  </a:lnTo>
                  <a:lnTo>
                    <a:pt x="1769325" y="1443367"/>
                  </a:lnTo>
                  <a:lnTo>
                    <a:pt x="1771192" y="1441513"/>
                  </a:lnTo>
                  <a:lnTo>
                    <a:pt x="1771650" y="1440395"/>
                  </a:lnTo>
                  <a:lnTo>
                    <a:pt x="1771650" y="1437754"/>
                  </a:lnTo>
                  <a:close/>
                </a:path>
                <a:path w="10582275" h="2161540">
                  <a:moveTo>
                    <a:pt x="1771650" y="720610"/>
                  </a:moveTo>
                  <a:lnTo>
                    <a:pt x="1771192" y="719480"/>
                  </a:lnTo>
                  <a:lnTo>
                    <a:pt x="1769325" y="717626"/>
                  </a:lnTo>
                  <a:lnTo>
                    <a:pt x="1768208" y="717156"/>
                  </a:lnTo>
                  <a:lnTo>
                    <a:pt x="1765579" y="717156"/>
                  </a:lnTo>
                  <a:lnTo>
                    <a:pt x="1764461" y="717626"/>
                  </a:lnTo>
                  <a:lnTo>
                    <a:pt x="1762594" y="719480"/>
                  </a:lnTo>
                  <a:lnTo>
                    <a:pt x="1762125" y="720610"/>
                  </a:lnTo>
                  <a:lnTo>
                    <a:pt x="1762125" y="723239"/>
                  </a:lnTo>
                  <a:lnTo>
                    <a:pt x="1762594" y="724357"/>
                  </a:lnTo>
                  <a:lnTo>
                    <a:pt x="1764461" y="726224"/>
                  </a:lnTo>
                  <a:lnTo>
                    <a:pt x="1765579" y="726681"/>
                  </a:lnTo>
                  <a:lnTo>
                    <a:pt x="1768208" y="726681"/>
                  </a:lnTo>
                  <a:lnTo>
                    <a:pt x="1769325" y="726224"/>
                  </a:lnTo>
                  <a:lnTo>
                    <a:pt x="1771192" y="724357"/>
                  </a:lnTo>
                  <a:lnTo>
                    <a:pt x="1771650" y="723239"/>
                  </a:lnTo>
                  <a:lnTo>
                    <a:pt x="1771650" y="720610"/>
                  </a:lnTo>
                  <a:close/>
                </a:path>
                <a:path w="10582275" h="2161540">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10582275" h="2161540">
                  <a:moveTo>
                    <a:pt x="1819275" y="2154910"/>
                  </a:moveTo>
                  <a:lnTo>
                    <a:pt x="1818817" y="2153793"/>
                  </a:lnTo>
                  <a:lnTo>
                    <a:pt x="1816950" y="2151926"/>
                  </a:lnTo>
                  <a:lnTo>
                    <a:pt x="1815833" y="2151469"/>
                  </a:lnTo>
                  <a:lnTo>
                    <a:pt x="1813204" y="2151469"/>
                  </a:lnTo>
                  <a:lnTo>
                    <a:pt x="1812086" y="2151926"/>
                  </a:lnTo>
                  <a:lnTo>
                    <a:pt x="1810219" y="2153793"/>
                  </a:lnTo>
                  <a:lnTo>
                    <a:pt x="1809750" y="2154910"/>
                  </a:lnTo>
                  <a:lnTo>
                    <a:pt x="1809750" y="2157539"/>
                  </a:lnTo>
                  <a:lnTo>
                    <a:pt x="1810219" y="2158669"/>
                  </a:lnTo>
                  <a:lnTo>
                    <a:pt x="1812086" y="2160524"/>
                  </a:lnTo>
                  <a:lnTo>
                    <a:pt x="1813204" y="2160994"/>
                  </a:lnTo>
                  <a:lnTo>
                    <a:pt x="1815833" y="2160994"/>
                  </a:lnTo>
                  <a:lnTo>
                    <a:pt x="1816950" y="2160524"/>
                  </a:lnTo>
                  <a:lnTo>
                    <a:pt x="1818817" y="2158669"/>
                  </a:lnTo>
                  <a:lnTo>
                    <a:pt x="1819275" y="2157539"/>
                  </a:lnTo>
                  <a:lnTo>
                    <a:pt x="1819275" y="2154910"/>
                  </a:lnTo>
                  <a:close/>
                </a:path>
                <a:path w="10582275" h="2161540">
                  <a:moveTo>
                    <a:pt x="1819275" y="1437754"/>
                  </a:moveTo>
                  <a:lnTo>
                    <a:pt x="1818817" y="1436636"/>
                  </a:lnTo>
                  <a:lnTo>
                    <a:pt x="1816950" y="1434782"/>
                  </a:lnTo>
                  <a:lnTo>
                    <a:pt x="1815833" y="1434312"/>
                  </a:lnTo>
                  <a:lnTo>
                    <a:pt x="1813204" y="1434312"/>
                  </a:lnTo>
                  <a:lnTo>
                    <a:pt x="1812086" y="1434782"/>
                  </a:lnTo>
                  <a:lnTo>
                    <a:pt x="1810219" y="1436636"/>
                  </a:lnTo>
                  <a:lnTo>
                    <a:pt x="1809750" y="1437754"/>
                  </a:lnTo>
                  <a:lnTo>
                    <a:pt x="1809750" y="1440395"/>
                  </a:lnTo>
                  <a:lnTo>
                    <a:pt x="1810219" y="1441513"/>
                  </a:lnTo>
                  <a:lnTo>
                    <a:pt x="1812086" y="1443367"/>
                  </a:lnTo>
                  <a:lnTo>
                    <a:pt x="1813204" y="1443837"/>
                  </a:lnTo>
                  <a:lnTo>
                    <a:pt x="1815833" y="1443837"/>
                  </a:lnTo>
                  <a:lnTo>
                    <a:pt x="1816950" y="1443367"/>
                  </a:lnTo>
                  <a:lnTo>
                    <a:pt x="1818817" y="1441513"/>
                  </a:lnTo>
                  <a:lnTo>
                    <a:pt x="1819275" y="1440395"/>
                  </a:lnTo>
                  <a:lnTo>
                    <a:pt x="1819275" y="1437754"/>
                  </a:lnTo>
                  <a:close/>
                </a:path>
                <a:path w="10582275" h="2161540">
                  <a:moveTo>
                    <a:pt x="1819275" y="720610"/>
                  </a:moveTo>
                  <a:lnTo>
                    <a:pt x="1818817" y="719480"/>
                  </a:lnTo>
                  <a:lnTo>
                    <a:pt x="1816950" y="717626"/>
                  </a:lnTo>
                  <a:lnTo>
                    <a:pt x="1815833" y="717156"/>
                  </a:lnTo>
                  <a:lnTo>
                    <a:pt x="1813204" y="717156"/>
                  </a:lnTo>
                  <a:lnTo>
                    <a:pt x="1812086" y="717626"/>
                  </a:lnTo>
                  <a:lnTo>
                    <a:pt x="1810219" y="719480"/>
                  </a:lnTo>
                  <a:lnTo>
                    <a:pt x="1809750" y="720610"/>
                  </a:lnTo>
                  <a:lnTo>
                    <a:pt x="1809750" y="723239"/>
                  </a:lnTo>
                  <a:lnTo>
                    <a:pt x="1810219" y="724357"/>
                  </a:lnTo>
                  <a:lnTo>
                    <a:pt x="1812086" y="726224"/>
                  </a:lnTo>
                  <a:lnTo>
                    <a:pt x="1813204" y="726681"/>
                  </a:lnTo>
                  <a:lnTo>
                    <a:pt x="1815833" y="726681"/>
                  </a:lnTo>
                  <a:lnTo>
                    <a:pt x="1816950" y="726224"/>
                  </a:lnTo>
                  <a:lnTo>
                    <a:pt x="1818817" y="724357"/>
                  </a:lnTo>
                  <a:lnTo>
                    <a:pt x="1819275" y="723239"/>
                  </a:lnTo>
                  <a:lnTo>
                    <a:pt x="1819275" y="720610"/>
                  </a:lnTo>
                  <a:close/>
                </a:path>
                <a:path w="10582275" h="2161540">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10582275" h="2161540">
                  <a:moveTo>
                    <a:pt x="1866900" y="2154910"/>
                  </a:moveTo>
                  <a:lnTo>
                    <a:pt x="1866442" y="2153793"/>
                  </a:lnTo>
                  <a:lnTo>
                    <a:pt x="1864575" y="2151926"/>
                  </a:lnTo>
                  <a:lnTo>
                    <a:pt x="1863458" y="2151469"/>
                  </a:lnTo>
                  <a:lnTo>
                    <a:pt x="1860829" y="2151469"/>
                  </a:lnTo>
                  <a:lnTo>
                    <a:pt x="1859711" y="2151926"/>
                  </a:lnTo>
                  <a:lnTo>
                    <a:pt x="1857844" y="2153793"/>
                  </a:lnTo>
                  <a:lnTo>
                    <a:pt x="1857375" y="2154910"/>
                  </a:lnTo>
                  <a:lnTo>
                    <a:pt x="1857375" y="2157539"/>
                  </a:lnTo>
                  <a:lnTo>
                    <a:pt x="1857844" y="2158669"/>
                  </a:lnTo>
                  <a:lnTo>
                    <a:pt x="1859711" y="2160524"/>
                  </a:lnTo>
                  <a:lnTo>
                    <a:pt x="1860829" y="2160994"/>
                  </a:lnTo>
                  <a:lnTo>
                    <a:pt x="1863458" y="2160994"/>
                  </a:lnTo>
                  <a:lnTo>
                    <a:pt x="1864575" y="2160524"/>
                  </a:lnTo>
                  <a:lnTo>
                    <a:pt x="1866442" y="2158669"/>
                  </a:lnTo>
                  <a:lnTo>
                    <a:pt x="1866900" y="2157539"/>
                  </a:lnTo>
                  <a:lnTo>
                    <a:pt x="1866900" y="2154910"/>
                  </a:lnTo>
                  <a:close/>
                </a:path>
                <a:path w="10582275" h="2161540">
                  <a:moveTo>
                    <a:pt x="1866900" y="1437754"/>
                  </a:moveTo>
                  <a:lnTo>
                    <a:pt x="1866442" y="1436636"/>
                  </a:lnTo>
                  <a:lnTo>
                    <a:pt x="1864575" y="1434782"/>
                  </a:lnTo>
                  <a:lnTo>
                    <a:pt x="1863458" y="1434312"/>
                  </a:lnTo>
                  <a:lnTo>
                    <a:pt x="1860829" y="1434312"/>
                  </a:lnTo>
                  <a:lnTo>
                    <a:pt x="1859711" y="1434782"/>
                  </a:lnTo>
                  <a:lnTo>
                    <a:pt x="1857844" y="1436636"/>
                  </a:lnTo>
                  <a:lnTo>
                    <a:pt x="1857375" y="1437754"/>
                  </a:lnTo>
                  <a:lnTo>
                    <a:pt x="1857375" y="1440395"/>
                  </a:lnTo>
                  <a:lnTo>
                    <a:pt x="1857844" y="1441513"/>
                  </a:lnTo>
                  <a:lnTo>
                    <a:pt x="1859711" y="1443367"/>
                  </a:lnTo>
                  <a:lnTo>
                    <a:pt x="1860829" y="1443837"/>
                  </a:lnTo>
                  <a:lnTo>
                    <a:pt x="1863458" y="1443837"/>
                  </a:lnTo>
                  <a:lnTo>
                    <a:pt x="1864575" y="1443367"/>
                  </a:lnTo>
                  <a:lnTo>
                    <a:pt x="1866442" y="1441513"/>
                  </a:lnTo>
                  <a:lnTo>
                    <a:pt x="1866900" y="1440395"/>
                  </a:lnTo>
                  <a:lnTo>
                    <a:pt x="1866900" y="1437754"/>
                  </a:lnTo>
                  <a:close/>
                </a:path>
                <a:path w="10582275" h="2161540">
                  <a:moveTo>
                    <a:pt x="1866900" y="720610"/>
                  </a:moveTo>
                  <a:lnTo>
                    <a:pt x="1866442" y="719480"/>
                  </a:lnTo>
                  <a:lnTo>
                    <a:pt x="1864575" y="717626"/>
                  </a:lnTo>
                  <a:lnTo>
                    <a:pt x="1863458" y="717156"/>
                  </a:lnTo>
                  <a:lnTo>
                    <a:pt x="1860829" y="717156"/>
                  </a:lnTo>
                  <a:lnTo>
                    <a:pt x="1859711" y="717626"/>
                  </a:lnTo>
                  <a:lnTo>
                    <a:pt x="1857844" y="719480"/>
                  </a:lnTo>
                  <a:lnTo>
                    <a:pt x="1857375" y="720610"/>
                  </a:lnTo>
                  <a:lnTo>
                    <a:pt x="1857375" y="723239"/>
                  </a:lnTo>
                  <a:lnTo>
                    <a:pt x="1857844" y="724357"/>
                  </a:lnTo>
                  <a:lnTo>
                    <a:pt x="1859711" y="726224"/>
                  </a:lnTo>
                  <a:lnTo>
                    <a:pt x="1860829" y="726681"/>
                  </a:lnTo>
                  <a:lnTo>
                    <a:pt x="1863458" y="726681"/>
                  </a:lnTo>
                  <a:lnTo>
                    <a:pt x="1864575" y="726224"/>
                  </a:lnTo>
                  <a:lnTo>
                    <a:pt x="1866442" y="724357"/>
                  </a:lnTo>
                  <a:lnTo>
                    <a:pt x="1866900" y="723239"/>
                  </a:lnTo>
                  <a:lnTo>
                    <a:pt x="1866900" y="720610"/>
                  </a:lnTo>
                  <a:close/>
                </a:path>
                <a:path w="10582275" h="2161540">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10582275" h="2161540">
                  <a:moveTo>
                    <a:pt x="1914525" y="2154910"/>
                  </a:moveTo>
                  <a:lnTo>
                    <a:pt x="1914067" y="2153793"/>
                  </a:lnTo>
                  <a:lnTo>
                    <a:pt x="1912200" y="2151926"/>
                  </a:lnTo>
                  <a:lnTo>
                    <a:pt x="1911083" y="2151469"/>
                  </a:lnTo>
                  <a:lnTo>
                    <a:pt x="1908454" y="2151469"/>
                  </a:lnTo>
                  <a:lnTo>
                    <a:pt x="1907336" y="2151926"/>
                  </a:lnTo>
                  <a:lnTo>
                    <a:pt x="1905469" y="2153793"/>
                  </a:lnTo>
                  <a:lnTo>
                    <a:pt x="1905000" y="2154910"/>
                  </a:lnTo>
                  <a:lnTo>
                    <a:pt x="1905000" y="2157539"/>
                  </a:lnTo>
                  <a:lnTo>
                    <a:pt x="1905469" y="2158669"/>
                  </a:lnTo>
                  <a:lnTo>
                    <a:pt x="1907336" y="2160524"/>
                  </a:lnTo>
                  <a:lnTo>
                    <a:pt x="1908454" y="2160994"/>
                  </a:lnTo>
                  <a:lnTo>
                    <a:pt x="1911083" y="2160994"/>
                  </a:lnTo>
                  <a:lnTo>
                    <a:pt x="1912200" y="2160524"/>
                  </a:lnTo>
                  <a:lnTo>
                    <a:pt x="1914067" y="2158669"/>
                  </a:lnTo>
                  <a:lnTo>
                    <a:pt x="1914525" y="2157539"/>
                  </a:lnTo>
                  <a:lnTo>
                    <a:pt x="1914525" y="2154910"/>
                  </a:lnTo>
                  <a:close/>
                </a:path>
                <a:path w="10582275" h="2161540">
                  <a:moveTo>
                    <a:pt x="1914525" y="1437754"/>
                  </a:moveTo>
                  <a:lnTo>
                    <a:pt x="1914067" y="1436636"/>
                  </a:lnTo>
                  <a:lnTo>
                    <a:pt x="1912200" y="1434782"/>
                  </a:lnTo>
                  <a:lnTo>
                    <a:pt x="1911083" y="1434312"/>
                  </a:lnTo>
                  <a:lnTo>
                    <a:pt x="1908454" y="1434312"/>
                  </a:lnTo>
                  <a:lnTo>
                    <a:pt x="1907336" y="1434782"/>
                  </a:lnTo>
                  <a:lnTo>
                    <a:pt x="1905469" y="1436636"/>
                  </a:lnTo>
                  <a:lnTo>
                    <a:pt x="1905000" y="1437754"/>
                  </a:lnTo>
                  <a:lnTo>
                    <a:pt x="1905000" y="1440395"/>
                  </a:lnTo>
                  <a:lnTo>
                    <a:pt x="1905469" y="1441513"/>
                  </a:lnTo>
                  <a:lnTo>
                    <a:pt x="1907336" y="1443367"/>
                  </a:lnTo>
                  <a:lnTo>
                    <a:pt x="1908454" y="1443837"/>
                  </a:lnTo>
                  <a:lnTo>
                    <a:pt x="1911083" y="1443837"/>
                  </a:lnTo>
                  <a:lnTo>
                    <a:pt x="1912200" y="1443367"/>
                  </a:lnTo>
                  <a:lnTo>
                    <a:pt x="1914067" y="1441513"/>
                  </a:lnTo>
                  <a:lnTo>
                    <a:pt x="1914525" y="1440395"/>
                  </a:lnTo>
                  <a:lnTo>
                    <a:pt x="1914525" y="1437754"/>
                  </a:lnTo>
                  <a:close/>
                </a:path>
                <a:path w="10582275" h="2161540">
                  <a:moveTo>
                    <a:pt x="1914525" y="720610"/>
                  </a:moveTo>
                  <a:lnTo>
                    <a:pt x="1914067" y="719480"/>
                  </a:lnTo>
                  <a:lnTo>
                    <a:pt x="1912200" y="717626"/>
                  </a:lnTo>
                  <a:lnTo>
                    <a:pt x="1911083" y="717156"/>
                  </a:lnTo>
                  <a:lnTo>
                    <a:pt x="1908454" y="717156"/>
                  </a:lnTo>
                  <a:lnTo>
                    <a:pt x="1907336" y="717626"/>
                  </a:lnTo>
                  <a:lnTo>
                    <a:pt x="1905469" y="719480"/>
                  </a:lnTo>
                  <a:lnTo>
                    <a:pt x="1905000" y="720610"/>
                  </a:lnTo>
                  <a:lnTo>
                    <a:pt x="1905000" y="723239"/>
                  </a:lnTo>
                  <a:lnTo>
                    <a:pt x="1905469" y="724357"/>
                  </a:lnTo>
                  <a:lnTo>
                    <a:pt x="1907336" y="726224"/>
                  </a:lnTo>
                  <a:lnTo>
                    <a:pt x="1908454" y="726681"/>
                  </a:lnTo>
                  <a:lnTo>
                    <a:pt x="1911083" y="726681"/>
                  </a:lnTo>
                  <a:lnTo>
                    <a:pt x="1912200" y="726224"/>
                  </a:lnTo>
                  <a:lnTo>
                    <a:pt x="1914067" y="724357"/>
                  </a:lnTo>
                  <a:lnTo>
                    <a:pt x="1914525" y="723239"/>
                  </a:lnTo>
                  <a:lnTo>
                    <a:pt x="1914525" y="720610"/>
                  </a:lnTo>
                  <a:close/>
                </a:path>
                <a:path w="10582275" h="2161540">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10582275" h="2161540">
                  <a:moveTo>
                    <a:pt x="1962150" y="2154910"/>
                  </a:moveTo>
                  <a:lnTo>
                    <a:pt x="1961692" y="2153793"/>
                  </a:lnTo>
                  <a:lnTo>
                    <a:pt x="1959825" y="2151926"/>
                  </a:lnTo>
                  <a:lnTo>
                    <a:pt x="1958708" y="2151469"/>
                  </a:lnTo>
                  <a:lnTo>
                    <a:pt x="1956079" y="2151469"/>
                  </a:lnTo>
                  <a:lnTo>
                    <a:pt x="1954961" y="2151926"/>
                  </a:lnTo>
                  <a:lnTo>
                    <a:pt x="1953094" y="2153793"/>
                  </a:lnTo>
                  <a:lnTo>
                    <a:pt x="1952625" y="2154910"/>
                  </a:lnTo>
                  <a:lnTo>
                    <a:pt x="1952625" y="2157539"/>
                  </a:lnTo>
                  <a:lnTo>
                    <a:pt x="1953094" y="2158669"/>
                  </a:lnTo>
                  <a:lnTo>
                    <a:pt x="1954961" y="2160524"/>
                  </a:lnTo>
                  <a:lnTo>
                    <a:pt x="1956079" y="2160994"/>
                  </a:lnTo>
                  <a:lnTo>
                    <a:pt x="1958708" y="2160994"/>
                  </a:lnTo>
                  <a:lnTo>
                    <a:pt x="1959825" y="2160524"/>
                  </a:lnTo>
                  <a:lnTo>
                    <a:pt x="1961692" y="2158669"/>
                  </a:lnTo>
                  <a:lnTo>
                    <a:pt x="1962150" y="2157539"/>
                  </a:lnTo>
                  <a:lnTo>
                    <a:pt x="1962150" y="2154910"/>
                  </a:lnTo>
                  <a:close/>
                </a:path>
                <a:path w="10582275" h="2161540">
                  <a:moveTo>
                    <a:pt x="1962150" y="1437754"/>
                  </a:moveTo>
                  <a:lnTo>
                    <a:pt x="1961692" y="1436636"/>
                  </a:lnTo>
                  <a:lnTo>
                    <a:pt x="1959825" y="1434782"/>
                  </a:lnTo>
                  <a:lnTo>
                    <a:pt x="1958708" y="1434312"/>
                  </a:lnTo>
                  <a:lnTo>
                    <a:pt x="1956079" y="1434312"/>
                  </a:lnTo>
                  <a:lnTo>
                    <a:pt x="1954961" y="1434782"/>
                  </a:lnTo>
                  <a:lnTo>
                    <a:pt x="1953094" y="1436636"/>
                  </a:lnTo>
                  <a:lnTo>
                    <a:pt x="1952625" y="1437754"/>
                  </a:lnTo>
                  <a:lnTo>
                    <a:pt x="1952625" y="1440395"/>
                  </a:lnTo>
                  <a:lnTo>
                    <a:pt x="1953094" y="1441513"/>
                  </a:lnTo>
                  <a:lnTo>
                    <a:pt x="1954961" y="1443367"/>
                  </a:lnTo>
                  <a:lnTo>
                    <a:pt x="1956079" y="1443837"/>
                  </a:lnTo>
                  <a:lnTo>
                    <a:pt x="1958708" y="1443837"/>
                  </a:lnTo>
                  <a:lnTo>
                    <a:pt x="1959825" y="1443367"/>
                  </a:lnTo>
                  <a:lnTo>
                    <a:pt x="1961692" y="1441513"/>
                  </a:lnTo>
                  <a:lnTo>
                    <a:pt x="1962150" y="1440395"/>
                  </a:lnTo>
                  <a:lnTo>
                    <a:pt x="1962150" y="1437754"/>
                  </a:lnTo>
                  <a:close/>
                </a:path>
                <a:path w="10582275" h="2161540">
                  <a:moveTo>
                    <a:pt x="1962150" y="720610"/>
                  </a:moveTo>
                  <a:lnTo>
                    <a:pt x="1961692" y="719480"/>
                  </a:lnTo>
                  <a:lnTo>
                    <a:pt x="1959825" y="717626"/>
                  </a:lnTo>
                  <a:lnTo>
                    <a:pt x="1958708" y="717156"/>
                  </a:lnTo>
                  <a:lnTo>
                    <a:pt x="1956079" y="717156"/>
                  </a:lnTo>
                  <a:lnTo>
                    <a:pt x="1954961" y="717626"/>
                  </a:lnTo>
                  <a:lnTo>
                    <a:pt x="1953094" y="719480"/>
                  </a:lnTo>
                  <a:lnTo>
                    <a:pt x="1952625" y="720610"/>
                  </a:lnTo>
                  <a:lnTo>
                    <a:pt x="1952625" y="723239"/>
                  </a:lnTo>
                  <a:lnTo>
                    <a:pt x="1953094" y="724357"/>
                  </a:lnTo>
                  <a:lnTo>
                    <a:pt x="1954961" y="726224"/>
                  </a:lnTo>
                  <a:lnTo>
                    <a:pt x="1956079" y="726681"/>
                  </a:lnTo>
                  <a:lnTo>
                    <a:pt x="1958708" y="726681"/>
                  </a:lnTo>
                  <a:lnTo>
                    <a:pt x="1959825" y="726224"/>
                  </a:lnTo>
                  <a:lnTo>
                    <a:pt x="1961692" y="724357"/>
                  </a:lnTo>
                  <a:lnTo>
                    <a:pt x="1962150" y="723239"/>
                  </a:lnTo>
                  <a:lnTo>
                    <a:pt x="1962150" y="720610"/>
                  </a:lnTo>
                  <a:close/>
                </a:path>
                <a:path w="10582275" h="2161540">
                  <a:moveTo>
                    <a:pt x="1962150"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50" y="6083"/>
                  </a:lnTo>
                  <a:lnTo>
                    <a:pt x="1962150" y="3454"/>
                  </a:lnTo>
                  <a:close/>
                </a:path>
                <a:path w="10582275" h="2161540">
                  <a:moveTo>
                    <a:pt x="2009775" y="2154910"/>
                  </a:moveTo>
                  <a:lnTo>
                    <a:pt x="2009317" y="2153793"/>
                  </a:lnTo>
                  <a:lnTo>
                    <a:pt x="2007450" y="2151926"/>
                  </a:lnTo>
                  <a:lnTo>
                    <a:pt x="2006333" y="2151469"/>
                  </a:lnTo>
                  <a:lnTo>
                    <a:pt x="2003704" y="2151469"/>
                  </a:lnTo>
                  <a:lnTo>
                    <a:pt x="2002586" y="2151926"/>
                  </a:lnTo>
                  <a:lnTo>
                    <a:pt x="2000719" y="2153793"/>
                  </a:lnTo>
                  <a:lnTo>
                    <a:pt x="2000250" y="2154910"/>
                  </a:lnTo>
                  <a:lnTo>
                    <a:pt x="2000250" y="2157539"/>
                  </a:lnTo>
                  <a:lnTo>
                    <a:pt x="2000719" y="2158669"/>
                  </a:lnTo>
                  <a:lnTo>
                    <a:pt x="2002586" y="2160524"/>
                  </a:lnTo>
                  <a:lnTo>
                    <a:pt x="2003704" y="2160994"/>
                  </a:lnTo>
                  <a:lnTo>
                    <a:pt x="2006333" y="2160994"/>
                  </a:lnTo>
                  <a:lnTo>
                    <a:pt x="2007450" y="2160524"/>
                  </a:lnTo>
                  <a:lnTo>
                    <a:pt x="2009317" y="2158669"/>
                  </a:lnTo>
                  <a:lnTo>
                    <a:pt x="2009775" y="2157539"/>
                  </a:lnTo>
                  <a:lnTo>
                    <a:pt x="2009775" y="2154910"/>
                  </a:lnTo>
                  <a:close/>
                </a:path>
                <a:path w="10582275" h="2161540">
                  <a:moveTo>
                    <a:pt x="2009775" y="1437754"/>
                  </a:moveTo>
                  <a:lnTo>
                    <a:pt x="2009317" y="1436636"/>
                  </a:lnTo>
                  <a:lnTo>
                    <a:pt x="2007450" y="1434782"/>
                  </a:lnTo>
                  <a:lnTo>
                    <a:pt x="2006333" y="1434312"/>
                  </a:lnTo>
                  <a:lnTo>
                    <a:pt x="2003704" y="1434312"/>
                  </a:lnTo>
                  <a:lnTo>
                    <a:pt x="2002586" y="1434782"/>
                  </a:lnTo>
                  <a:lnTo>
                    <a:pt x="2000719" y="1436636"/>
                  </a:lnTo>
                  <a:lnTo>
                    <a:pt x="2000250" y="1437754"/>
                  </a:lnTo>
                  <a:lnTo>
                    <a:pt x="2000250" y="1440395"/>
                  </a:lnTo>
                  <a:lnTo>
                    <a:pt x="2000719" y="1441513"/>
                  </a:lnTo>
                  <a:lnTo>
                    <a:pt x="2002586" y="1443367"/>
                  </a:lnTo>
                  <a:lnTo>
                    <a:pt x="2003704" y="1443837"/>
                  </a:lnTo>
                  <a:lnTo>
                    <a:pt x="2006333" y="1443837"/>
                  </a:lnTo>
                  <a:lnTo>
                    <a:pt x="2007450" y="1443367"/>
                  </a:lnTo>
                  <a:lnTo>
                    <a:pt x="2009317" y="1441513"/>
                  </a:lnTo>
                  <a:lnTo>
                    <a:pt x="2009775" y="1440395"/>
                  </a:lnTo>
                  <a:lnTo>
                    <a:pt x="2009775" y="1437754"/>
                  </a:lnTo>
                  <a:close/>
                </a:path>
                <a:path w="10582275" h="2161540">
                  <a:moveTo>
                    <a:pt x="2009775" y="720610"/>
                  </a:moveTo>
                  <a:lnTo>
                    <a:pt x="2009317" y="719480"/>
                  </a:lnTo>
                  <a:lnTo>
                    <a:pt x="2007450" y="717626"/>
                  </a:lnTo>
                  <a:lnTo>
                    <a:pt x="2006333" y="717156"/>
                  </a:lnTo>
                  <a:lnTo>
                    <a:pt x="2003704" y="717156"/>
                  </a:lnTo>
                  <a:lnTo>
                    <a:pt x="2002586" y="717626"/>
                  </a:lnTo>
                  <a:lnTo>
                    <a:pt x="2000719" y="719480"/>
                  </a:lnTo>
                  <a:lnTo>
                    <a:pt x="2000250" y="720610"/>
                  </a:lnTo>
                  <a:lnTo>
                    <a:pt x="2000250" y="723239"/>
                  </a:lnTo>
                  <a:lnTo>
                    <a:pt x="2000719" y="724357"/>
                  </a:lnTo>
                  <a:lnTo>
                    <a:pt x="2002586" y="726224"/>
                  </a:lnTo>
                  <a:lnTo>
                    <a:pt x="2003704" y="726681"/>
                  </a:lnTo>
                  <a:lnTo>
                    <a:pt x="2006333" y="726681"/>
                  </a:lnTo>
                  <a:lnTo>
                    <a:pt x="2007450" y="726224"/>
                  </a:lnTo>
                  <a:lnTo>
                    <a:pt x="2009317" y="724357"/>
                  </a:lnTo>
                  <a:lnTo>
                    <a:pt x="2009775" y="723239"/>
                  </a:lnTo>
                  <a:lnTo>
                    <a:pt x="2009775" y="720610"/>
                  </a:lnTo>
                  <a:close/>
                </a:path>
                <a:path w="10582275" h="2161540">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10582275" h="2161540">
                  <a:moveTo>
                    <a:pt x="2057400" y="2154910"/>
                  </a:moveTo>
                  <a:lnTo>
                    <a:pt x="2056942" y="2153793"/>
                  </a:lnTo>
                  <a:lnTo>
                    <a:pt x="2055075" y="2151926"/>
                  </a:lnTo>
                  <a:lnTo>
                    <a:pt x="2053958" y="2151469"/>
                  </a:lnTo>
                  <a:lnTo>
                    <a:pt x="2051329" y="2151469"/>
                  </a:lnTo>
                  <a:lnTo>
                    <a:pt x="2050211" y="2151926"/>
                  </a:lnTo>
                  <a:lnTo>
                    <a:pt x="2048344" y="2153793"/>
                  </a:lnTo>
                  <a:lnTo>
                    <a:pt x="2047875" y="2154910"/>
                  </a:lnTo>
                  <a:lnTo>
                    <a:pt x="2047875" y="2157539"/>
                  </a:lnTo>
                  <a:lnTo>
                    <a:pt x="2048344" y="2158669"/>
                  </a:lnTo>
                  <a:lnTo>
                    <a:pt x="2050211" y="2160524"/>
                  </a:lnTo>
                  <a:lnTo>
                    <a:pt x="2051329" y="2160994"/>
                  </a:lnTo>
                  <a:lnTo>
                    <a:pt x="2053958" y="2160994"/>
                  </a:lnTo>
                  <a:lnTo>
                    <a:pt x="2055075" y="2160524"/>
                  </a:lnTo>
                  <a:lnTo>
                    <a:pt x="2056942" y="2158669"/>
                  </a:lnTo>
                  <a:lnTo>
                    <a:pt x="2057400" y="2157539"/>
                  </a:lnTo>
                  <a:lnTo>
                    <a:pt x="2057400" y="2154910"/>
                  </a:lnTo>
                  <a:close/>
                </a:path>
                <a:path w="10582275" h="2161540">
                  <a:moveTo>
                    <a:pt x="2057400" y="1437754"/>
                  </a:moveTo>
                  <a:lnTo>
                    <a:pt x="2056942" y="1436636"/>
                  </a:lnTo>
                  <a:lnTo>
                    <a:pt x="2055075" y="1434782"/>
                  </a:lnTo>
                  <a:lnTo>
                    <a:pt x="2053958" y="1434312"/>
                  </a:lnTo>
                  <a:lnTo>
                    <a:pt x="2051329" y="1434312"/>
                  </a:lnTo>
                  <a:lnTo>
                    <a:pt x="2050211" y="1434782"/>
                  </a:lnTo>
                  <a:lnTo>
                    <a:pt x="2048344" y="1436636"/>
                  </a:lnTo>
                  <a:lnTo>
                    <a:pt x="2047875" y="1437754"/>
                  </a:lnTo>
                  <a:lnTo>
                    <a:pt x="2047875" y="1440395"/>
                  </a:lnTo>
                  <a:lnTo>
                    <a:pt x="2048344" y="1441513"/>
                  </a:lnTo>
                  <a:lnTo>
                    <a:pt x="2050211" y="1443367"/>
                  </a:lnTo>
                  <a:lnTo>
                    <a:pt x="2051329" y="1443837"/>
                  </a:lnTo>
                  <a:lnTo>
                    <a:pt x="2053958" y="1443837"/>
                  </a:lnTo>
                  <a:lnTo>
                    <a:pt x="2055075" y="1443367"/>
                  </a:lnTo>
                  <a:lnTo>
                    <a:pt x="2056942" y="1441513"/>
                  </a:lnTo>
                  <a:lnTo>
                    <a:pt x="2057400" y="1440395"/>
                  </a:lnTo>
                  <a:lnTo>
                    <a:pt x="2057400" y="1437754"/>
                  </a:lnTo>
                  <a:close/>
                </a:path>
                <a:path w="10582275" h="2161540">
                  <a:moveTo>
                    <a:pt x="2057400" y="720610"/>
                  </a:moveTo>
                  <a:lnTo>
                    <a:pt x="2056942" y="719480"/>
                  </a:lnTo>
                  <a:lnTo>
                    <a:pt x="2055075" y="717626"/>
                  </a:lnTo>
                  <a:lnTo>
                    <a:pt x="2053958" y="717156"/>
                  </a:lnTo>
                  <a:lnTo>
                    <a:pt x="2051329" y="717156"/>
                  </a:lnTo>
                  <a:lnTo>
                    <a:pt x="2050211" y="717626"/>
                  </a:lnTo>
                  <a:lnTo>
                    <a:pt x="2048344" y="719480"/>
                  </a:lnTo>
                  <a:lnTo>
                    <a:pt x="2047875" y="720610"/>
                  </a:lnTo>
                  <a:lnTo>
                    <a:pt x="2047875" y="723239"/>
                  </a:lnTo>
                  <a:lnTo>
                    <a:pt x="2048344" y="724357"/>
                  </a:lnTo>
                  <a:lnTo>
                    <a:pt x="2050211" y="726224"/>
                  </a:lnTo>
                  <a:lnTo>
                    <a:pt x="2051329" y="726681"/>
                  </a:lnTo>
                  <a:lnTo>
                    <a:pt x="2053958" y="726681"/>
                  </a:lnTo>
                  <a:lnTo>
                    <a:pt x="2055075" y="726224"/>
                  </a:lnTo>
                  <a:lnTo>
                    <a:pt x="2056942" y="724357"/>
                  </a:lnTo>
                  <a:lnTo>
                    <a:pt x="2057400" y="723239"/>
                  </a:lnTo>
                  <a:lnTo>
                    <a:pt x="2057400" y="720610"/>
                  </a:lnTo>
                  <a:close/>
                </a:path>
                <a:path w="10582275" h="2161540">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10582275" h="2161540">
                  <a:moveTo>
                    <a:pt x="2105025" y="2154910"/>
                  </a:moveTo>
                  <a:lnTo>
                    <a:pt x="2104567" y="2153793"/>
                  </a:lnTo>
                  <a:lnTo>
                    <a:pt x="2102700" y="2151926"/>
                  </a:lnTo>
                  <a:lnTo>
                    <a:pt x="2101583" y="2151469"/>
                  </a:lnTo>
                  <a:lnTo>
                    <a:pt x="2098954" y="2151469"/>
                  </a:lnTo>
                  <a:lnTo>
                    <a:pt x="2097836" y="2151926"/>
                  </a:lnTo>
                  <a:lnTo>
                    <a:pt x="2095969" y="2153793"/>
                  </a:lnTo>
                  <a:lnTo>
                    <a:pt x="2095500" y="2154910"/>
                  </a:lnTo>
                  <a:lnTo>
                    <a:pt x="2095500" y="2157539"/>
                  </a:lnTo>
                  <a:lnTo>
                    <a:pt x="2095969" y="2158669"/>
                  </a:lnTo>
                  <a:lnTo>
                    <a:pt x="2097836" y="2160524"/>
                  </a:lnTo>
                  <a:lnTo>
                    <a:pt x="2098954" y="2160994"/>
                  </a:lnTo>
                  <a:lnTo>
                    <a:pt x="2101583" y="2160994"/>
                  </a:lnTo>
                  <a:lnTo>
                    <a:pt x="2102700" y="2160524"/>
                  </a:lnTo>
                  <a:lnTo>
                    <a:pt x="2104567" y="2158669"/>
                  </a:lnTo>
                  <a:lnTo>
                    <a:pt x="2105025" y="2157539"/>
                  </a:lnTo>
                  <a:lnTo>
                    <a:pt x="2105025" y="2154910"/>
                  </a:lnTo>
                  <a:close/>
                </a:path>
                <a:path w="10582275" h="2161540">
                  <a:moveTo>
                    <a:pt x="2105025" y="1437754"/>
                  </a:moveTo>
                  <a:lnTo>
                    <a:pt x="2104567" y="1436636"/>
                  </a:lnTo>
                  <a:lnTo>
                    <a:pt x="2102700" y="1434782"/>
                  </a:lnTo>
                  <a:lnTo>
                    <a:pt x="2101583" y="1434312"/>
                  </a:lnTo>
                  <a:lnTo>
                    <a:pt x="2098954" y="1434312"/>
                  </a:lnTo>
                  <a:lnTo>
                    <a:pt x="2097836" y="1434782"/>
                  </a:lnTo>
                  <a:lnTo>
                    <a:pt x="2095969" y="1436636"/>
                  </a:lnTo>
                  <a:lnTo>
                    <a:pt x="2095500" y="1437754"/>
                  </a:lnTo>
                  <a:lnTo>
                    <a:pt x="2095500" y="1440395"/>
                  </a:lnTo>
                  <a:lnTo>
                    <a:pt x="2095969" y="1441513"/>
                  </a:lnTo>
                  <a:lnTo>
                    <a:pt x="2097836" y="1443367"/>
                  </a:lnTo>
                  <a:lnTo>
                    <a:pt x="2098954" y="1443837"/>
                  </a:lnTo>
                  <a:lnTo>
                    <a:pt x="2101583" y="1443837"/>
                  </a:lnTo>
                  <a:lnTo>
                    <a:pt x="2102700" y="1443367"/>
                  </a:lnTo>
                  <a:lnTo>
                    <a:pt x="2104567" y="1441513"/>
                  </a:lnTo>
                  <a:lnTo>
                    <a:pt x="2105025" y="1440395"/>
                  </a:lnTo>
                  <a:lnTo>
                    <a:pt x="2105025" y="1437754"/>
                  </a:lnTo>
                  <a:close/>
                </a:path>
                <a:path w="10582275" h="2161540">
                  <a:moveTo>
                    <a:pt x="2105025" y="720610"/>
                  </a:moveTo>
                  <a:lnTo>
                    <a:pt x="2104567" y="719480"/>
                  </a:lnTo>
                  <a:lnTo>
                    <a:pt x="2102700" y="717626"/>
                  </a:lnTo>
                  <a:lnTo>
                    <a:pt x="2101583" y="717156"/>
                  </a:lnTo>
                  <a:lnTo>
                    <a:pt x="2098954" y="717156"/>
                  </a:lnTo>
                  <a:lnTo>
                    <a:pt x="2097836" y="717626"/>
                  </a:lnTo>
                  <a:lnTo>
                    <a:pt x="2095969" y="719480"/>
                  </a:lnTo>
                  <a:lnTo>
                    <a:pt x="2095500" y="720610"/>
                  </a:lnTo>
                  <a:lnTo>
                    <a:pt x="2095500" y="723239"/>
                  </a:lnTo>
                  <a:lnTo>
                    <a:pt x="2095969" y="724357"/>
                  </a:lnTo>
                  <a:lnTo>
                    <a:pt x="2097836" y="726224"/>
                  </a:lnTo>
                  <a:lnTo>
                    <a:pt x="2098954" y="726681"/>
                  </a:lnTo>
                  <a:lnTo>
                    <a:pt x="2101583" y="726681"/>
                  </a:lnTo>
                  <a:lnTo>
                    <a:pt x="2102700" y="726224"/>
                  </a:lnTo>
                  <a:lnTo>
                    <a:pt x="2104567" y="724357"/>
                  </a:lnTo>
                  <a:lnTo>
                    <a:pt x="2105025" y="723239"/>
                  </a:lnTo>
                  <a:lnTo>
                    <a:pt x="2105025" y="720610"/>
                  </a:lnTo>
                  <a:close/>
                </a:path>
                <a:path w="10582275" h="2161540">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10582275" h="2161540">
                  <a:moveTo>
                    <a:pt x="2152650" y="2154910"/>
                  </a:moveTo>
                  <a:lnTo>
                    <a:pt x="2152192" y="2153793"/>
                  </a:lnTo>
                  <a:lnTo>
                    <a:pt x="2150326" y="2151926"/>
                  </a:lnTo>
                  <a:lnTo>
                    <a:pt x="2149208" y="2151469"/>
                  </a:lnTo>
                  <a:lnTo>
                    <a:pt x="2146579" y="2151469"/>
                  </a:lnTo>
                  <a:lnTo>
                    <a:pt x="2145461" y="2151926"/>
                  </a:lnTo>
                  <a:lnTo>
                    <a:pt x="2143595" y="2153793"/>
                  </a:lnTo>
                  <a:lnTo>
                    <a:pt x="2143125" y="2154910"/>
                  </a:lnTo>
                  <a:lnTo>
                    <a:pt x="2143125" y="2157539"/>
                  </a:lnTo>
                  <a:lnTo>
                    <a:pt x="2143595" y="2158669"/>
                  </a:lnTo>
                  <a:lnTo>
                    <a:pt x="2145461" y="2160524"/>
                  </a:lnTo>
                  <a:lnTo>
                    <a:pt x="2146579" y="2160994"/>
                  </a:lnTo>
                  <a:lnTo>
                    <a:pt x="2149208" y="2160994"/>
                  </a:lnTo>
                  <a:lnTo>
                    <a:pt x="2150326" y="2160524"/>
                  </a:lnTo>
                  <a:lnTo>
                    <a:pt x="2152192" y="2158669"/>
                  </a:lnTo>
                  <a:lnTo>
                    <a:pt x="2152650" y="2157539"/>
                  </a:lnTo>
                  <a:lnTo>
                    <a:pt x="2152650" y="2154910"/>
                  </a:lnTo>
                  <a:close/>
                </a:path>
                <a:path w="10582275" h="2161540">
                  <a:moveTo>
                    <a:pt x="2152650" y="1437754"/>
                  </a:moveTo>
                  <a:lnTo>
                    <a:pt x="2152192" y="1436636"/>
                  </a:lnTo>
                  <a:lnTo>
                    <a:pt x="2150326" y="1434782"/>
                  </a:lnTo>
                  <a:lnTo>
                    <a:pt x="2149208" y="1434312"/>
                  </a:lnTo>
                  <a:lnTo>
                    <a:pt x="2146579" y="1434312"/>
                  </a:lnTo>
                  <a:lnTo>
                    <a:pt x="2145461" y="1434782"/>
                  </a:lnTo>
                  <a:lnTo>
                    <a:pt x="2143595" y="1436636"/>
                  </a:lnTo>
                  <a:lnTo>
                    <a:pt x="2143125" y="1437754"/>
                  </a:lnTo>
                  <a:lnTo>
                    <a:pt x="2143125" y="1440395"/>
                  </a:lnTo>
                  <a:lnTo>
                    <a:pt x="2143595" y="1441513"/>
                  </a:lnTo>
                  <a:lnTo>
                    <a:pt x="2145461" y="1443367"/>
                  </a:lnTo>
                  <a:lnTo>
                    <a:pt x="2146579" y="1443837"/>
                  </a:lnTo>
                  <a:lnTo>
                    <a:pt x="2149208" y="1443837"/>
                  </a:lnTo>
                  <a:lnTo>
                    <a:pt x="2150326" y="1443367"/>
                  </a:lnTo>
                  <a:lnTo>
                    <a:pt x="2152192" y="1441513"/>
                  </a:lnTo>
                  <a:lnTo>
                    <a:pt x="2152650" y="1440395"/>
                  </a:lnTo>
                  <a:lnTo>
                    <a:pt x="2152650" y="1437754"/>
                  </a:lnTo>
                  <a:close/>
                </a:path>
                <a:path w="10582275" h="2161540">
                  <a:moveTo>
                    <a:pt x="2152650" y="720610"/>
                  </a:moveTo>
                  <a:lnTo>
                    <a:pt x="2152192" y="719480"/>
                  </a:lnTo>
                  <a:lnTo>
                    <a:pt x="2150326" y="717626"/>
                  </a:lnTo>
                  <a:lnTo>
                    <a:pt x="2149208" y="717156"/>
                  </a:lnTo>
                  <a:lnTo>
                    <a:pt x="2146579" y="717156"/>
                  </a:lnTo>
                  <a:lnTo>
                    <a:pt x="2145461" y="717626"/>
                  </a:lnTo>
                  <a:lnTo>
                    <a:pt x="2143595" y="719480"/>
                  </a:lnTo>
                  <a:lnTo>
                    <a:pt x="2143125" y="720610"/>
                  </a:lnTo>
                  <a:lnTo>
                    <a:pt x="2143125" y="723239"/>
                  </a:lnTo>
                  <a:lnTo>
                    <a:pt x="2143595" y="724357"/>
                  </a:lnTo>
                  <a:lnTo>
                    <a:pt x="2145461" y="726224"/>
                  </a:lnTo>
                  <a:lnTo>
                    <a:pt x="2146579" y="726681"/>
                  </a:lnTo>
                  <a:lnTo>
                    <a:pt x="2149208" y="726681"/>
                  </a:lnTo>
                  <a:lnTo>
                    <a:pt x="2150326" y="726224"/>
                  </a:lnTo>
                  <a:lnTo>
                    <a:pt x="2152192" y="724357"/>
                  </a:lnTo>
                  <a:lnTo>
                    <a:pt x="2152650" y="723239"/>
                  </a:lnTo>
                  <a:lnTo>
                    <a:pt x="2152650" y="720610"/>
                  </a:lnTo>
                  <a:close/>
                </a:path>
                <a:path w="10582275" h="2161540">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10582275" h="2161540">
                  <a:moveTo>
                    <a:pt x="2200275" y="2154910"/>
                  </a:moveTo>
                  <a:lnTo>
                    <a:pt x="2199817" y="2153793"/>
                  </a:lnTo>
                  <a:lnTo>
                    <a:pt x="2197951" y="2151926"/>
                  </a:lnTo>
                  <a:lnTo>
                    <a:pt x="2196833" y="2151469"/>
                  </a:lnTo>
                  <a:lnTo>
                    <a:pt x="2194204" y="2151469"/>
                  </a:lnTo>
                  <a:lnTo>
                    <a:pt x="2193086" y="2151926"/>
                  </a:lnTo>
                  <a:lnTo>
                    <a:pt x="2191220" y="2153793"/>
                  </a:lnTo>
                  <a:lnTo>
                    <a:pt x="2190750" y="2154910"/>
                  </a:lnTo>
                  <a:lnTo>
                    <a:pt x="2190750" y="2157539"/>
                  </a:lnTo>
                  <a:lnTo>
                    <a:pt x="2191220" y="2158669"/>
                  </a:lnTo>
                  <a:lnTo>
                    <a:pt x="2193086" y="2160524"/>
                  </a:lnTo>
                  <a:lnTo>
                    <a:pt x="2194204" y="2160994"/>
                  </a:lnTo>
                  <a:lnTo>
                    <a:pt x="2196833" y="2160994"/>
                  </a:lnTo>
                  <a:lnTo>
                    <a:pt x="2197951" y="2160524"/>
                  </a:lnTo>
                  <a:lnTo>
                    <a:pt x="2199817" y="2158669"/>
                  </a:lnTo>
                  <a:lnTo>
                    <a:pt x="2200275" y="2157539"/>
                  </a:lnTo>
                  <a:lnTo>
                    <a:pt x="2200275" y="2154910"/>
                  </a:lnTo>
                  <a:close/>
                </a:path>
                <a:path w="10582275" h="2161540">
                  <a:moveTo>
                    <a:pt x="2200275" y="1437754"/>
                  </a:moveTo>
                  <a:lnTo>
                    <a:pt x="2199817" y="1436636"/>
                  </a:lnTo>
                  <a:lnTo>
                    <a:pt x="2197951" y="1434782"/>
                  </a:lnTo>
                  <a:lnTo>
                    <a:pt x="2196833" y="1434312"/>
                  </a:lnTo>
                  <a:lnTo>
                    <a:pt x="2194204" y="1434312"/>
                  </a:lnTo>
                  <a:lnTo>
                    <a:pt x="2193086" y="1434782"/>
                  </a:lnTo>
                  <a:lnTo>
                    <a:pt x="2191220" y="1436636"/>
                  </a:lnTo>
                  <a:lnTo>
                    <a:pt x="2190750" y="1437754"/>
                  </a:lnTo>
                  <a:lnTo>
                    <a:pt x="2190750" y="1440395"/>
                  </a:lnTo>
                  <a:lnTo>
                    <a:pt x="2191220" y="1441513"/>
                  </a:lnTo>
                  <a:lnTo>
                    <a:pt x="2193086" y="1443367"/>
                  </a:lnTo>
                  <a:lnTo>
                    <a:pt x="2194204" y="1443837"/>
                  </a:lnTo>
                  <a:lnTo>
                    <a:pt x="2196833" y="1443837"/>
                  </a:lnTo>
                  <a:lnTo>
                    <a:pt x="2197951" y="1443367"/>
                  </a:lnTo>
                  <a:lnTo>
                    <a:pt x="2199817" y="1441513"/>
                  </a:lnTo>
                  <a:lnTo>
                    <a:pt x="2200275" y="1440395"/>
                  </a:lnTo>
                  <a:lnTo>
                    <a:pt x="2200275" y="1437754"/>
                  </a:lnTo>
                  <a:close/>
                </a:path>
                <a:path w="10582275" h="2161540">
                  <a:moveTo>
                    <a:pt x="2200275" y="720610"/>
                  </a:moveTo>
                  <a:lnTo>
                    <a:pt x="2199817" y="719480"/>
                  </a:lnTo>
                  <a:lnTo>
                    <a:pt x="2197951" y="717626"/>
                  </a:lnTo>
                  <a:lnTo>
                    <a:pt x="2196833" y="717156"/>
                  </a:lnTo>
                  <a:lnTo>
                    <a:pt x="2194204" y="717156"/>
                  </a:lnTo>
                  <a:lnTo>
                    <a:pt x="2193086" y="717626"/>
                  </a:lnTo>
                  <a:lnTo>
                    <a:pt x="2191220" y="719480"/>
                  </a:lnTo>
                  <a:lnTo>
                    <a:pt x="2190750" y="720610"/>
                  </a:lnTo>
                  <a:lnTo>
                    <a:pt x="2190750" y="723239"/>
                  </a:lnTo>
                  <a:lnTo>
                    <a:pt x="2191220" y="724357"/>
                  </a:lnTo>
                  <a:lnTo>
                    <a:pt x="2193086" y="726224"/>
                  </a:lnTo>
                  <a:lnTo>
                    <a:pt x="2194204" y="726681"/>
                  </a:lnTo>
                  <a:lnTo>
                    <a:pt x="2196833" y="726681"/>
                  </a:lnTo>
                  <a:lnTo>
                    <a:pt x="2197951" y="726224"/>
                  </a:lnTo>
                  <a:lnTo>
                    <a:pt x="2199817" y="724357"/>
                  </a:lnTo>
                  <a:lnTo>
                    <a:pt x="2200275" y="723239"/>
                  </a:lnTo>
                  <a:lnTo>
                    <a:pt x="2200275" y="720610"/>
                  </a:lnTo>
                  <a:close/>
                </a:path>
                <a:path w="10582275" h="2161540">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10582275" h="2161540">
                  <a:moveTo>
                    <a:pt x="2247900" y="2154910"/>
                  </a:moveTo>
                  <a:lnTo>
                    <a:pt x="2247442" y="2153793"/>
                  </a:lnTo>
                  <a:lnTo>
                    <a:pt x="2245576" y="2151926"/>
                  </a:lnTo>
                  <a:lnTo>
                    <a:pt x="2244458" y="2151469"/>
                  </a:lnTo>
                  <a:lnTo>
                    <a:pt x="2241829" y="2151469"/>
                  </a:lnTo>
                  <a:lnTo>
                    <a:pt x="2240711" y="2151926"/>
                  </a:lnTo>
                  <a:lnTo>
                    <a:pt x="2238845" y="2153793"/>
                  </a:lnTo>
                  <a:lnTo>
                    <a:pt x="2238375" y="2154910"/>
                  </a:lnTo>
                  <a:lnTo>
                    <a:pt x="2238375" y="2157539"/>
                  </a:lnTo>
                  <a:lnTo>
                    <a:pt x="2238845" y="2158669"/>
                  </a:lnTo>
                  <a:lnTo>
                    <a:pt x="2240711" y="2160524"/>
                  </a:lnTo>
                  <a:lnTo>
                    <a:pt x="2241829" y="2160994"/>
                  </a:lnTo>
                  <a:lnTo>
                    <a:pt x="2244458" y="2160994"/>
                  </a:lnTo>
                  <a:lnTo>
                    <a:pt x="2245576" y="2160524"/>
                  </a:lnTo>
                  <a:lnTo>
                    <a:pt x="2247442" y="2158669"/>
                  </a:lnTo>
                  <a:lnTo>
                    <a:pt x="2247900" y="2157539"/>
                  </a:lnTo>
                  <a:lnTo>
                    <a:pt x="2247900" y="2154910"/>
                  </a:lnTo>
                  <a:close/>
                </a:path>
                <a:path w="10582275" h="2161540">
                  <a:moveTo>
                    <a:pt x="2247900" y="1437754"/>
                  </a:moveTo>
                  <a:lnTo>
                    <a:pt x="2247442" y="1436636"/>
                  </a:lnTo>
                  <a:lnTo>
                    <a:pt x="2245576" y="1434782"/>
                  </a:lnTo>
                  <a:lnTo>
                    <a:pt x="2244458" y="1434312"/>
                  </a:lnTo>
                  <a:lnTo>
                    <a:pt x="2241829" y="1434312"/>
                  </a:lnTo>
                  <a:lnTo>
                    <a:pt x="2240711" y="1434782"/>
                  </a:lnTo>
                  <a:lnTo>
                    <a:pt x="2238845" y="1436636"/>
                  </a:lnTo>
                  <a:lnTo>
                    <a:pt x="2238375" y="1437754"/>
                  </a:lnTo>
                  <a:lnTo>
                    <a:pt x="2238375" y="1440395"/>
                  </a:lnTo>
                  <a:lnTo>
                    <a:pt x="2238845" y="1441513"/>
                  </a:lnTo>
                  <a:lnTo>
                    <a:pt x="2240711" y="1443367"/>
                  </a:lnTo>
                  <a:lnTo>
                    <a:pt x="2241829" y="1443837"/>
                  </a:lnTo>
                  <a:lnTo>
                    <a:pt x="2244458" y="1443837"/>
                  </a:lnTo>
                  <a:lnTo>
                    <a:pt x="2245576" y="1443367"/>
                  </a:lnTo>
                  <a:lnTo>
                    <a:pt x="2247442" y="1441513"/>
                  </a:lnTo>
                  <a:lnTo>
                    <a:pt x="2247900" y="1440395"/>
                  </a:lnTo>
                  <a:lnTo>
                    <a:pt x="2247900" y="1437754"/>
                  </a:lnTo>
                  <a:close/>
                </a:path>
                <a:path w="10582275" h="2161540">
                  <a:moveTo>
                    <a:pt x="2247900" y="720610"/>
                  </a:moveTo>
                  <a:lnTo>
                    <a:pt x="2247442" y="719480"/>
                  </a:lnTo>
                  <a:lnTo>
                    <a:pt x="2245576" y="717626"/>
                  </a:lnTo>
                  <a:lnTo>
                    <a:pt x="2244458" y="717156"/>
                  </a:lnTo>
                  <a:lnTo>
                    <a:pt x="2241829" y="717156"/>
                  </a:lnTo>
                  <a:lnTo>
                    <a:pt x="2240711" y="717626"/>
                  </a:lnTo>
                  <a:lnTo>
                    <a:pt x="2238845" y="719480"/>
                  </a:lnTo>
                  <a:lnTo>
                    <a:pt x="2238375" y="720610"/>
                  </a:lnTo>
                  <a:lnTo>
                    <a:pt x="2238375" y="723239"/>
                  </a:lnTo>
                  <a:lnTo>
                    <a:pt x="2238845" y="724357"/>
                  </a:lnTo>
                  <a:lnTo>
                    <a:pt x="2240711" y="726224"/>
                  </a:lnTo>
                  <a:lnTo>
                    <a:pt x="2241829" y="726681"/>
                  </a:lnTo>
                  <a:lnTo>
                    <a:pt x="2244458" y="726681"/>
                  </a:lnTo>
                  <a:lnTo>
                    <a:pt x="2245576" y="726224"/>
                  </a:lnTo>
                  <a:lnTo>
                    <a:pt x="2247442" y="724357"/>
                  </a:lnTo>
                  <a:lnTo>
                    <a:pt x="2247900" y="723239"/>
                  </a:lnTo>
                  <a:lnTo>
                    <a:pt x="2247900" y="720610"/>
                  </a:lnTo>
                  <a:close/>
                </a:path>
                <a:path w="10582275" h="2161540">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10582275" h="2161540">
                  <a:moveTo>
                    <a:pt x="2295525" y="2154910"/>
                  </a:moveTo>
                  <a:lnTo>
                    <a:pt x="2295067" y="2153793"/>
                  </a:lnTo>
                  <a:lnTo>
                    <a:pt x="2293201" y="2151926"/>
                  </a:lnTo>
                  <a:lnTo>
                    <a:pt x="2292083" y="2151469"/>
                  </a:lnTo>
                  <a:lnTo>
                    <a:pt x="2289454" y="2151469"/>
                  </a:lnTo>
                  <a:lnTo>
                    <a:pt x="2288336" y="2151926"/>
                  </a:lnTo>
                  <a:lnTo>
                    <a:pt x="2286470" y="2153793"/>
                  </a:lnTo>
                  <a:lnTo>
                    <a:pt x="2286000" y="2154910"/>
                  </a:lnTo>
                  <a:lnTo>
                    <a:pt x="2286000" y="2157539"/>
                  </a:lnTo>
                  <a:lnTo>
                    <a:pt x="2286470" y="2158669"/>
                  </a:lnTo>
                  <a:lnTo>
                    <a:pt x="2288336" y="2160524"/>
                  </a:lnTo>
                  <a:lnTo>
                    <a:pt x="2289454" y="2160994"/>
                  </a:lnTo>
                  <a:lnTo>
                    <a:pt x="2292083" y="2160994"/>
                  </a:lnTo>
                  <a:lnTo>
                    <a:pt x="2293201" y="2160524"/>
                  </a:lnTo>
                  <a:lnTo>
                    <a:pt x="2295067" y="2158669"/>
                  </a:lnTo>
                  <a:lnTo>
                    <a:pt x="2295525" y="2157539"/>
                  </a:lnTo>
                  <a:lnTo>
                    <a:pt x="2295525" y="2154910"/>
                  </a:lnTo>
                  <a:close/>
                </a:path>
                <a:path w="10582275" h="2161540">
                  <a:moveTo>
                    <a:pt x="2295525" y="1437754"/>
                  </a:moveTo>
                  <a:lnTo>
                    <a:pt x="2295067" y="1436636"/>
                  </a:lnTo>
                  <a:lnTo>
                    <a:pt x="2293201" y="1434782"/>
                  </a:lnTo>
                  <a:lnTo>
                    <a:pt x="2292083" y="1434312"/>
                  </a:lnTo>
                  <a:lnTo>
                    <a:pt x="2289454" y="1434312"/>
                  </a:lnTo>
                  <a:lnTo>
                    <a:pt x="2288336" y="1434782"/>
                  </a:lnTo>
                  <a:lnTo>
                    <a:pt x="2286470" y="1436636"/>
                  </a:lnTo>
                  <a:lnTo>
                    <a:pt x="2286000" y="1437754"/>
                  </a:lnTo>
                  <a:lnTo>
                    <a:pt x="2286000" y="1440395"/>
                  </a:lnTo>
                  <a:lnTo>
                    <a:pt x="2286470" y="1441513"/>
                  </a:lnTo>
                  <a:lnTo>
                    <a:pt x="2288336" y="1443367"/>
                  </a:lnTo>
                  <a:lnTo>
                    <a:pt x="2289454" y="1443837"/>
                  </a:lnTo>
                  <a:lnTo>
                    <a:pt x="2292083" y="1443837"/>
                  </a:lnTo>
                  <a:lnTo>
                    <a:pt x="2293201" y="1443367"/>
                  </a:lnTo>
                  <a:lnTo>
                    <a:pt x="2295067" y="1441513"/>
                  </a:lnTo>
                  <a:lnTo>
                    <a:pt x="2295525" y="1440395"/>
                  </a:lnTo>
                  <a:lnTo>
                    <a:pt x="2295525" y="1437754"/>
                  </a:lnTo>
                  <a:close/>
                </a:path>
                <a:path w="10582275" h="2161540">
                  <a:moveTo>
                    <a:pt x="2295525" y="720610"/>
                  </a:moveTo>
                  <a:lnTo>
                    <a:pt x="2295067" y="719480"/>
                  </a:lnTo>
                  <a:lnTo>
                    <a:pt x="2293201" y="717626"/>
                  </a:lnTo>
                  <a:lnTo>
                    <a:pt x="2292083" y="717156"/>
                  </a:lnTo>
                  <a:lnTo>
                    <a:pt x="2289454" y="717156"/>
                  </a:lnTo>
                  <a:lnTo>
                    <a:pt x="2288336" y="717626"/>
                  </a:lnTo>
                  <a:lnTo>
                    <a:pt x="2286470" y="719480"/>
                  </a:lnTo>
                  <a:lnTo>
                    <a:pt x="2286000" y="720610"/>
                  </a:lnTo>
                  <a:lnTo>
                    <a:pt x="2286000" y="723239"/>
                  </a:lnTo>
                  <a:lnTo>
                    <a:pt x="2286470" y="724357"/>
                  </a:lnTo>
                  <a:lnTo>
                    <a:pt x="2288336" y="726224"/>
                  </a:lnTo>
                  <a:lnTo>
                    <a:pt x="2289454" y="726681"/>
                  </a:lnTo>
                  <a:lnTo>
                    <a:pt x="2292083" y="726681"/>
                  </a:lnTo>
                  <a:lnTo>
                    <a:pt x="2293201" y="726224"/>
                  </a:lnTo>
                  <a:lnTo>
                    <a:pt x="2295067" y="724357"/>
                  </a:lnTo>
                  <a:lnTo>
                    <a:pt x="2295525" y="723239"/>
                  </a:lnTo>
                  <a:lnTo>
                    <a:pt x="2295525" y="720610"/>
                  </a:lnTo>
                  <a:close/>
                </a:path>
                <a:path w="10582275" h="2161540">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10582275" h="2161540">
                  <a:moveTo>
                    <a:pt x="2343150" y="2154910"/>
                  </a:moveTo>
                  <a:lnTo>
                    <a:pt x="2342692" y="2153793"/>
                  </a:lnTo>
                  <a:lnTo>
                    <a:pt x="2340826" y="2151926"/>
                  </a:lnTo>
                  <a:lnTo>
                    <a:pt x="2339708" y="2151469"/>
                  </a:lnTo>
                  <a:lnTo>
                    <a:pt x="2337079" y="2151469"/>
                  </a:lnTo>
                  <a:lnTo>
                    <a:pt x="2335961" y="2151926"/>
                  </a:lnTo>
                  <a:lnTo>
                    <a:pt x="2334095" y="2153793"/>
                  </a:lnTo>
                  <a:lnTo>
                    <a:pt x="2333625" y="2154910"/>
                  </a:lnTo>
                  <a:lnTo>
                    <a:pt x="2333625" y="2157539"/>
                  </a:lnTo>
                  <a:lnTo>
                    <a:pt x="2334095" y="2158669"/>
                  </a:lnTo>
                  <a:lnTo>
                    <a:pt x="2335961" y="2160524"/>
                  </a:lnTo>
                  <a:lnTo>
                    <a:pt x="2337079" y="2160994"/>
                  </a:lnTo>
                  <a:lnTo>
                    <a:pt x="2339708" y="2160994"/>
                  </a:lnTo>
                  <a:lnTo>
                    <a:pt x="2340826" y="2160524"/>
                  </a:lnTo>
                  <a:lnTo>
                    <a:pt x="2342692" y="2158669"/>
                  </a:lnTo>
                  <a:lnTo>
                    <a:pt x="2343150" y="2157539"/>
                  </a:lnTo>
                  <a:lnTo>
                    <a:pt x="2343150" y="2154910"/>
                  </a:lnTo>
                  <a:close/>
                </a:path>
                <a:path w="10582275" h="2161540">
                  <a:moveTo>
                    <a:pt x="2343150" y="1437754"/>
                  </a:moveTo>
                  <a:lnTo>
                    <a:pt x="2342692" y="1436636"/>
                  </a:lnTo>
                  <a:lnTo>
                    <a:pt x="2340826" y="1434782"/>
                  </a:lnTo>
                  <a:lnTo>
                    <a:pt x="2339708" y="1434312"/>
                  </a:lnTo>
                  <a:lnTo>
                    <a:pt x="2337079" y="1434312"/>
                  </a:lnTo>
                  <a:lnTo>
                    <a:pt x="2335961" y="1434782"/>
                  </a:lnTo>
                  <a:lnTo>
                    <a:pt x="2334095" y="1436636"/>
                  </a:lnTo>
                  <a:lnTo>
                    <a:pt x="2333625" y="1437754"/>
                  </a:lnTo>
                  <a:lnTo>
                    <a:pt x="2333625" y="1440395"/>
                  </a:lnTo>
                  <a:lnTo>
                    <a:pt x="2334095" y="1441513"/>
                  </a:lnTo>
                  <a:lnTo>
                    <a:pt x="2335961" y="1443367"/>
                  </a:lnTo>
                  <a:lnTo>
                    <a:pt x="2337079" y="1443837"/>
                  </a:lnTo>
                  <a:lnTo>
                    <a:pt x="2339708" y="1443837"/>
                  </a:lnTo>
                  <a:lnTo>
                    <a:pt x="2340826" y="1443367"/>
                  </a:lnTo>
                  <a:lnTo>
                    <a:pt x="2342692" y="1441513"/>
                  </a:lnTo>
                  <a:lnTo>
                    <a:pt x="2343150" y="1440395"/>
                  </a:lnTo>
                  <a:lnTo>
                    <a:pt x="2343150" y="1437754"/>
                  </a:lnTo>
                  <a:close/>
                </a:path>
                <a:path w="10582275" h="2161540">
                  <a:moveTo>
                    <a:pt x="2343150" y="720610"/>
                  </a:moveTo>
                  <a:lnTo>
                    <a:pt x="2342692" y="719480"/>
                  </a:lnTo>
                  <a:lnTo>
                    <a:pt x="2340826" y="717626"/>
                  </a:lnTo>
                  <a:lnTo>
                    <a:pt x="2339708" y="717156"/>
                  </a:lnTo>
                  <a:lnTo>
                    <a:pt x="2337079" y="717156"/>
                  </a:lnTo>
                  <a:lnTo>
                    <a:pt x="2335961" y="717626"/>
                  </a:lnTo>
                  <a:lnTo>
                    <a:pt x="2334095" y="719480"/>
                  </a:lnTo>
                  <a:lnTo>
                    <a:pt x="2333625" y="720610"/>
                  </a:lnTo>
                  <a:lnTo>
                    <a:pt x="2333625" y="723239"/>
                  </a:lnTo>
                  <a:lnTo>
                    <a:pt x="2334095" y="724357"/>
                  </a:lnTo>
                  <a:lnTo>
                    <a:pt x="2335961" y="726224"/>
                  </a:lnTo>
                  <a:lnTo>
                    <a:pt x="2337079" y="726681"/>
                  </a:lnTo>
                  <a:lnTo>
                    <a:pt x="2339708" y="726681"/>
                  </a:lnTo>
                  <a:lnTo>
                    <a:pt x="2340826" y="726224"/>
                  </a:lnTo>
                  <a:lnTo>
                    <a:pt x="2342692" y="724357"/>
                  </a:lnTo>
                  <a:lnTo>
                    <a:pt x="2343150" y="723239"/>
                  </a:lnTo>
                  <a:lnTo>
                    <a:pt x="2343150" y="720610"/>
                  </a:lnTo>
                  <a:close/>
                </a:path>
                <a:path w="10582275" h="2161540">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10582275" h="2161540">
                  <a:moveTo>
                    <a:pt x="2390775" y="2154910"/>
                  </a:moveTo>
                  <a:lnTo>
                    <a:pt x="2390317" y="2153793"/>
                  </a:lnTo>
                  <a:lnTo>
                    <a:pt x="2388451" y="2151926"/>
                  </a:lnTo>
                  <a:lnTo>
                    <a:pt x="2387333" y="2151469"/>
                  </a:lnTo>
                  <a:lnTo>
                    <a:pt x="2384704" y="2151469"/>
                  </a:lnTo>
                  <a:lnTo>
                    <a:pt x="2383586" y="2151926"/>
                  </a:lnTo>
                  <a:lnTo>
                    <a:pt x="2381720" y="2153793"/>
                  </a:lnTo>
                  <a:lnTo>
                    <a:pt x="2381250" y="2154910"/>
                  </a:lnTo>
                  <a:lnTo>
                    <a:pt x="2381250" y="2157539"/>
                  </a:lnTo>
                  <a:lnTo>
                    <a:pt x="2381720" y="2158669"/>
                  </a:lnTo>
                  <a:lnTo>
                    <a:pt x="2383586" y="2160524"/>
                  </a:lnTo>
                  <a:lnTo>
                    <a:pt x="2384704" y="2160994"/>
                  </a:lnTo>
                  <a:lnTo>
                    <a:pt x="2387333" y="2160994"/>
                  </a:lnTo>
                  <a:lnTo>
                    <a:pt x="2388451" y="2160524"/>
                  </a:lnTo>
                  <a:lnTo>
                    <a:pt x="2390317" y="2158669"/>
                  </a:lnTo>
                  <a:lnTo>
                    <a:pt x="2390775" y="2157539"/>
                  </a:lnTo>
                  <a:lnTo>
                    <a:pt x="2390775" y="2154910"/>
                  </a:lnTo>
                  <a:close/>
                </a:path>
                <a:path w="10582275" h="2161540">
                  <a:moveTo>
                    <a:pt x="2390775" y="1437754"/>
                  </a:moveTo>
                  <a:lnTo>
                    <a:pt x="2390317" y="1436636"/>
                  </a:lnTo>
                  <a:lnTo>
                    <a:pt x="2388451" y="1434782"/>
                  </a:lnTo>
                  <a:lnTo>
                    <a:pt x="2387333" y="1434312"/>
                  </a:lnTo>
                  <a:lnTo>
                    <a:pt x="2384704" y="1434312"/>
                  </a:lnTo>
                  <a:lnTo>
                    <a:pt x="2383586" y="1434782"/>
                  </a:lnTo>
                  <a:lnTo>
                    <a:pt x="2381720" y="1436636"/>
                  </a:lnTo>
                  <a:lnTo>
                    <a:pt x="2381250" y="1437754"/>
                  </a:lnTo>
                  <a:lnTo>
                    <a:pt x="2381250" y="1440395"/>
                  </a:lnTo>
                  <a:lnTo>
                    <a:pt x="2381720" y="1441513"/>
                  </a:lnTo>
                  <a:lnTo>
                    <a:pt x="2383586" y="1443367"/>
                  </a:lnTo>
                  <a:lnTo>
                    <a:pt x="2384704" y="1443837"/>
                  </a:lnTo>
                  <a:lnTo>
                    <a:pt x="2387333" y="1443837"/>
                  </a:lnTo>
                  <a:lnTo>
                    <a:pt x="2388451" y="1443367"/>
                  </a:lnTo>
                  <a:lnTo>
                    <a:pt x="2390317" y="1441513"/>
                  </a:lnTo>
                  <a:lnTo>
                    <a:pt x="2390775" y="1440395"/>
                  </a:lnTo>
                  <a:lnTo>
                    <a:pt x="2390775" y="1437754"/>
                  </a:lnTo>
                  <a:close/>
                </a:path>
                <a:path w="10582275" h="2161540">
                  <a:moveTo>
                    <a:pt x="2390775" y="720610"/>
                  </a:moveTo>
                  <a:lnTo>
                    <a:pt x="2390317" y="719480"/>
                  </a:lnTo>
                  <a:lnTo>
                    <a:pt x="2388451" y="717626"/>
                  </a:lnTo>
                  <a:lnTo>
                    <a:pt x="2387333" y="717156"/>
                  </a:lnTo>
                  <a:lnTo>
                    <a:pt x="2384704" y="717156"/>
                  </a:lnTo>
                  <a:lnTo>
                    <a:pt x="2383586" y="717626"/>
                  </a:lnTo>
                  <a:lnTo>
                    <a:pt x="2381720" y="719480"/>
                  </a:lnTo>
                  <a:lnTo>
                    <a:pt x="2381250" y="720610"/>
                  </a:lnTo>
                  <a:lnTo>
                    <a:pt x="2381250" y="723239"/>
                  </a:lnTo>
                  <a:lnTo>
                    <a:pt x="2381720" y="724357"/>
                  </a:lnTo>
                  <a:lnTo>
                    <a:pt x="2383586" y="726224"/>
                  </a:lnTo>
                  <a:lnTo>
                    <a:pt x="2384704" y="726681"/>
                  </a:lnTo>
                  <a:lnTo>
                    <a:pt x="2387333" y="726681"/>
                  </a:lnTo>
                  <a:lnTo>
                    <a:pt x="2388451" y="726224"/>
                  </a:lnTo>
                  <a:lnTo>
                    <a:pt x="2390317" y="724357"/>
                  </a:lnTo>
                  <a:lnTo>
                    <a:pt x="2390775" y="723239"/>
                  </a:lnTo>
                  <a:lnTo>
                    <a:pt x="2390775" y="720610"/>
                  </a:lnTo>
                  <a:close/>
                </a:path>
                <a:path w="10582275" h="2161540">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10582275" h="2161540">
                  <a:moveTo>
                    <a:pt x="2438400" y="2154910"/>
                  </a:moveTo>
                  <a:lnTo>
                    <a:pt x="2437942" y="2153793"/>
                  </a:lnTo>
                  <a:lnTo>
                    <a:pt x="2436076" y="2151926"/>
                  </a:lnTo>
                  <a:lnTo>
                    <a:pt x="2434958" y="2151469"/>
                  </a:lnTo>
                  <a:lnTo>
                    <a:pt x="2432329" y="2151469"/>
                  </a:lnTo>
                  <a:lnTo>
                    <a:pt x="2431211" y="2151926"/>
                  </a:lnTo>
                  <a:lnTo>
                    <a:pt x="2429345" y="2153793"/>
                  </a:lnTo>
                  <a:lnTo>
                    <a:pt x="2428875" y="2154910"/>
                  </a:lnTo>
                  <a:lnTo>
                    <a:pt x="2428875" y="2157539"/>
                  </a:lnTo>
                  <a:lnTo>
                    <a:pt x="2429345" y="2158669"/>
                  </a:lnTo>
                  <a:lnTo>
                    <a:pt x="2431211" y="2160524"/>
                  </a:lnTo>
                  <a:lnTo>
                    <a:pt x="2432329" y="2160994"/>
                  </a:lnTo>
                  <a:lnTo>
                    <a:pt x="2434958" y="2160994"/>
                  </a:lnTo>
                  <a:lnTo>
                    <a:pt x="2436076" y="2160524"/>
                  </a:lnTo>
                  <a:lnTo>
                    <a:pt x="2437942" y="2158669"/>
                  </a:lnTo>
                  <a:lnTo>
                    <a:pt x="2438400" y="2157539"/>
                  </a:lnTo>
                  <a:lnTo>
                    <a:pt x="2438400" y="2154910"/>
                  </a:lnTo>
                  <a:close/>
                </a:path>
                <a:path w="10582275" h="2161540">
                  <a:moveTo>
                    <a:pt x="2438400" y="1437754"/>
                  </a:moveTo>
                  <a:lnTo>
                    <a:pt x="2437942" y="1436636"/>
                  </a:lnTo>
                  <a:lnTo>
                    <a:pt x="2436076" y="1434782"/>
                  </a:lnTo>
                  <a:lnTo>
                    <a:pt x="2434958" y="1434312"/>
                  </a:lnTo>
                  <a:lnTo>
                    <a:pt x="2432329" y="1434312"/>
                  </a:lnTo>
                  <a:lnTo>
                    <a:pt x="2431211" y="1434782"/>
                  </a:lnTo>
                  <a:lnTo>
                    <a:pt x="2429345" y="1436636"/>
                  </a:lnTo>
                  <a:lnTo>
                    <a:pt x="2428875" y="1437754"/>
                  </a:lnTo>
                  <a:lnTo>
                    <a:pt x="2428875" y="1440395"/>
                  </a:lnTo>
                  <a:lnTo>
                    <a:pt x="2429345" y="1441513"/>
                  </a:lnTo>
                  <a:lnTo>
                    <a:pt x="2431211" y="1443367"/>
                  </a:lnTo>
                  <a:lnTo>
                    <a:pt x="2432329" y="1443837"/>
                  </a:lnTo>
                  <a:lnTo>
                    <a:pt x="2434958" y="1443837"/>
                  </a:lnTo>
                  <a:lnTo>
                    <a:pt x="2436076" y="1443367"/>
                  </a:lnTo>
                  <a:lnTo>
                    <a:pt x="2437942" y="1441513"/>
                  </a:lnTo>
                  <a:lnTo>
                    <a:pt x="2438400" y="1440395"/>
                  </a:lnTo>
                  <a:lnTo>
                    <a:pt x="2438400" y="1437754"/>
                  </a:lnTo>
                  <a:close/>
                </a:path>
                <a:path w="10582275" h="2161540">
                  <a:moveTo>
                    <a:pt x="2438400" y="720610"/>
                  </a:moveTo>
                  <a:lnTo>
                    <a:pt x="2437942" y="719480"/>
                  </a:lnTo>
                  <a:lnTo>
                    <a:pt x="2436076" y="717626"/>
                  </a:lnTo>
                  <a:lnTo>
                    <a:pt x="2434958" y="717156"/>
                  </a:lnTo>
                  <a:lnTo>
                    <a:pt x="2432329" y="717156"/>
                  </a:lnTo>
                  <a:lnTo>
                    <a:pt x="2431211" y="717626"/>
                  </a:lnTo>
                  <a:lnTo>
                    <a:pt x="2429345" y="719480"/>
                  </a:lnTo>
                  <a:lnTo>
                    <a:pt x="2428875" y="720610"/>
                  </a:lnTo>
                  <a:lnTo>
                    <a:pt x="2428875" y="723239"/>
                  </a:lnTo>
                  <a:lnTo>
                    <a:pt x="2429345" y="724357"/>
                  </a:lnTo>
                  <a:lnTo>
                    <a:pt x="2431211" y="726224"/>
                  </a:lnTo>
                  <a:lnTo>
                    <a:pt x="2432329" y="726681"/>
                  </a:lnTo>
                  <a:lnTo>
                    <a:pt x="2434958" y="726681"/>
                  </a:lnTo>
                  <a:lnTo>
                    <a:pt x="2436076" y="726224"/>
                  </a:lnTo>
                  <a:lnTo>
                    <a:pt x="2437942" y="724357"/>
                  </a:lnTo>
                  <a:lnTo>
                    <a:pt x="2438400" y="723239"/>
                  </a:lnTo>
                  <a:lnTo>
                    <a:pt x="2438400" y="720610"/>
                  </a:lnTo>
                  <a:close/>
                </a:path>
                <a:path w="10582275" h="2161540">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10582275" h="2161540">
                  <a:moveTo>
                    <a:pt x="2486025" y="2154910"/>
                  </a:moveTo>
                  <a:lnTo>
                    <a:pt x="2485567" y="2153793"/>
                  </a:lnTo>
                  <a:lnTo>
                    <a:pt x="2483701" y="2151926"/>
                  </a:lnTo>
                  <a:lnTo>
                    <a:pt x="2482583" y="2151469"/>
                  </a:lnTo>
                  <a:lnTo>
                    <a:pt x="2479954" y="2151469"/>
                  </a:lnTo>
                  <a:lnTo>
                    <a:pt x="2478836" y="2151926"/>
                  </a:lnTo>
                  <a:lnTo>
                    <a:pt x="2476970" y="2153793"/>
                  </a:lnTo>
                  <a:lnTo>
                    <a:pt x="2476500" y="2154910"/>
                  </a:lnTo>
                  <a:lnTo>
                    <a:pt x="2476500" y="2157539"/>
                  </a:lnTo>
                  <a:lnTo>
                    <a:pt x="2476970" y="2158669"/>
                  </a:lnTo>
                  <a:lnTo>
                    <a:pt x="2478836" y="2160524"/>
                  </a:lnTo>
                  <a:lnTo>
                    <a:pt x="2479954" y="2160994"/>
                  </a:lnTo>
                  <a:lnTo>
                    <a:pt x="2482583" y="2160994"/>
                  </a:lnTo>
                  <a:lnTo>
                    <a:pt x="2483701" y="2160524"/>
                  </a:lnTo>
                  <a:lnTo>
                    <a:pt x="2485567" y="2158669"/>
                  </a:lnTo>
                  <a:lnTo>
                    <a:pt x="2486025" y="2157539"/>
                  </a:lnTo>
                  <a:lnTo>
                    <a:pt x="2486025" y="2154910"/>
                  </a:lnTo>
                  <a:close/>
                </a:path>
                <a:path w="10582275" h="2161540">
                  <a:moveTo>
                    <a:pt x="2486025" y="1437754"/>
                  </a:moveTo>
                  <a:lnTo>
                    <a:pt x="2485567" y="1436636"/>
                  </a:lnTo>
                  <a:lnTo>
                    <a:pt x="2483701" y="1434782"/>
                  </a:lnTo>
                  <a:lnTo>
                    <a:pt x="2482583" y="1434312"/>
                  </a:lnTo>
                  <a:lnTo>
                    <a:pt x="2479954" y="1434312"/>
                  </a:lnTo>
                  <a:lnTo>
                    <a:pt x="2478836" y="1434782"/>
                  </a:lnTo>
                  <a:lnTo>
                    <a:pt x="2476970" y="1436636"/>
                  </a:lnTo>
                  <a:lnTo>
                    <a:pt x="2476500" y="1437754"/>
                  </a:lnTo>
                  <a:lnTo>
                    <a:pt x="2476500" y="1440395"/>
                  </a:lnTo>
                  <a:lnTo>
                    <a:pt x="2476970" y="1441513"/>
                  </a:lnTo>
                  <a:lnTo>
                    <a:pt x="2478836" y="1443367"/>
                  </a:lnTo>
                  <a:lnTo>
                    <a:pt x="2479954" y="1443837"/>
                  </a:lnTo>
                  <a:lnTo>
                    <a:pt x="2482583" y="1443837"/>
                  </a:lnTo>
                  <a:lnTo>
                    <a:pt x="2483701" y="1443367"/>
                  </a:lnTo>
                  <a:lnTo>
                    <a:pt x="2485567" y="1441513"/>
                  </a:lnTo>
                  <a:lnTo>
                    <a:pt x="2486025" y="1440395"/>
                  </a:lnTo>
                  <a:lnTo>
                    <a:pt x="2486025" y="1437754"/>
                  </a:lnTo>
                  <a:close/>
                </a:path>
                <a:path w="10582275" h="2161540">
                  <a:moveTo>
                    <a:pt x="2486025" y="720610"/>
                  </a:moveTo>
                  <a:lnTo>
                    <a:pt x="2485567" y="719480"/>
                  </a:lnTo>
                  <a:lnTo>
                    <a:pt x="2483701" y="717626"/>
                  </a:lnTo>
                  <a:lnTo>
                    <a:pt x="2482583" y="717156"/>
                  </a:lnTo>
                  <a:lnTo>
                    <a:pt x="2479954" y="717156"/>
                  </a:lnTo>
                  <a:lnTo>
                    <a:pt x="2478836" y="717626"/>
                  </a:lnTo>
                  <a:lnTo>
                    <a:pt x="2476970" y="719480"/>
                  </a:lnTo>
                  <a:lnTo>
                    <a:pt x="2476500" y="720610"/>
                  </a:lnTo>
                  <a:lnTo>
                    <a:pt x="2476500" y="723239"/>
                  </a:lnTo>
                  <a:lnTo>
                    <a:pt x="2476970" y="724357"/>
                  </a:lnTo>
                  <a:lnTo>
                    <a:pt x="2478836" y="726224"/>
                  </a:lnTo>
                  <a:lnTo>
                    <a:pt x="2479954" y="726681"/>
                  </a:lnTo>
                  <a:lnTo>
                    <a:pt x="2482583" y="726681"/>
                  </a:lnTo>
                  <a:lnTo>
                    <a:pt x="2483701" y="726224"/>
                  </a:lnTo>
                  <a:lnTo>
                    <a:pt x="2485567" y="724357"/>
                  </a:lnTo>
                  <a:lnTo>
                    <a:pt x="2486025" y="723239"/>
                  </a:lnTo>
                  <a:lnTo>
                    <a:pt x="2486025" y="720610"/>
                  </a:lnTo>
                  <a:close/>
                </a:path>
                <a:path w="10582275" h="2161540">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10582275" h="2161540">
                  <a:moveTo>
                    <a:pt x="2533650" y="2154910"/>
                  </a:moveTo>
                  <a:lnTo>
                    <a:pt x="2533192" y="2153793"/>
                  </a:lnTo>
                  <a:lnTo>
                    <a:pt x="2531326" y="2151926"/>
                  </a:lnTo>
                  <a:lnTo>
                    <a:pt x="2530208" y="2151469"/>
                  </a:lnTo>
                  <a:lnTo>
                    <a:pt x="2527579" y="2151469"/>
                  </a:lnTo>
                  <a:lnTo>
                    <a:pt x="2526461" y="2151926"/>
                  </a:lnTo>
                  <a:lnTo>
                    <a:pt x="2524595" y="2153793"/>
                  </a:lnTo>
                  <a:lnTo>
                    <a:pt x="2524125" y="2154910"/>
                  </a:lnTo>
                  <a:lnTo>
                    <a:pt x="2524125" y="2157539"/>
                  </a:lnTo>
                  <a:lnTo>
                    <a:pt x="2524595" y="2158669"/>
                  </a:lnTo>
                  <a:lnTo>
                    <a:pt x="2526461" y="2160524"/>
                  </a:lnTo>
                  <a:lnTo>
                    <a:pt x="2527579" y="2160994"/>
                  </a:lnTo>
                  <a:lnTo>
                    <a:pt x="2530208" y="2160994"/>
                  </a:lnTo>
                  <a:lnTo>
                    <a:pt x="2531326" y="2160524"/>
                  </a:lnTo>
                  <a:lnTo>
                    <a:pt x="2533192" y="2158669"/>
                  </a:lnTo>
                  <a:lnTo>
                    <a:pt x="2533650" y="2157539"/>
                  </a:lnTo>
                  <a:lnTo>
                    <a:pt x="2533650" y="2154910"/>
                  </a:lnTo>
                  <a:close/>
                </a:path>
                <a:path w="10582275" h="2161540">
                  <a:moveTo>
                    <a:pt x="2533650" y="1437754"/>
                  </a:moveTo>
                  <a:lnTo>
                    <a:pt x="2533192" y="1436636"/>
                  </a:lnTo>
                  <a:lnTo>
                    <a:pt x="2531326" y="1434782"/>
                  </a:lnTo>
                  <a:lnTo>
                    <a:pt x="2530208" y="1434312"/>
                  </a:lnTo>
                  <a:lnTo>
                    <a:pt x="2527579" y="1434312"/>
                  </a:lnTo>
                  <a:lnTo>
                    <a:pt x="2526461" y="1434782"/>
                  </a:lnTo>
                  <a:lnTo>
                    <a:pt x="2524595" y="1436636"/>
                  </a:lnTo>
                  <a:lnTo>
                    <a:pt x="2524125" y="1437754"/>
                  </a:lnTo>
                  <a:lnTo>
                    <a:pt x="2524125" y="1440395"/>
                  </a:lnTo>
                  <a:lnTo>
                    <a:pt x="2524595" y="1441513"/>
                  </a:lnTo>
                  <a:lnTo>
                    <a:pt x="2526461" y="1443367"/>
                  </a:lnTo>
                  <a:lnTo>
                    <a:pt x="2527579" y="1443837"/>
                  </a:lnTo>
                  <a:lnTo>
                    <a:pt x="2530208" y="1443837"/>
                  </a:lnTo>
                  <a:lnTo>
                    <a:pt x="2531326" y="1443367"/>
                  </a:lnTo>
                  <a:lnTo>
                    <a:pt x="2533192" y="1441513"/>
                  </a:lnTo>
                  <a:lnTo>
                    <a:pt x="2533650" y="1440395"/>
                  </a:lnTo>
                  <a:lnTo>
                    <a:pt x="2533650" y="1437754"/>
                  </a:lnTo>
                  <a:close/>
                </a:path>
                <a:path w="10582275" h="2161540">
                  <a:moveTo>
                    <a:pt x="2533650" y="720610"/>
                  </a:moveTo>
                  <a:lnTo>
                    <a:pt x="2533192" y="719480"/>
                  </a:lnTo>
                  <a:lnTo>
                    <a:pt x="2531326" y="717626"/>
                  </a:lnTo>
                  <a:lnTo>
                    <a:pt x="2530208" y="717156"/>
                  </a:lnTo>
                  <a:lnTo>
                    <a:pt x="2527579" y="717156"/>
                  </a:lnTo>
                  <a:lnTo>
                    <a:pt x="2526461" y="717626"/>
                  </a:lnTo>
                  <a:lnTo>
                    <a:pt x="2524595" y="719480"/>
                  </a:lnTo>
                  <a:lnTo>
                    <a:pt x="2524125" y="720610"/>
                  </a:lnTo>
                  <a:lnTo>
                    <a:pt x="2524125" y="723239"/>
                  </a:lnTo>
                  <a:lnTo>
                    <a:pt x="2524595" y="724357"/>
                  </a:lnTo>
                  <a:lnTo>
                    <a:pt x="2526461" y="726224"/>
                  </a:lnTo>
                  <a:lnTo>
                    <a:pt x="2527579" y="726681"/>
                  </a:lnTo>
                  <a:lnTo>
                    <a:pt x="2530208" y="726681"/>
                  </a:lnTo>
                  <a:lnTo>
                    <a:pt x="2531326" y="726224"/>
                  </a:lnTo>
                  <a:lnTo>
                    <a:pt x="2533192" y="724357"/>
                  </a:lnTo>
                  <a:lnTo>
                    <a:pt x="2533650" y="723239"/>
                  </a:lnTo>
                  <a:lnTo>
                    <a:pt x="2533650" y="720610"/>
                  </a:lnTo>
                  <a:close/>
                </a:path>
                <a:path w="10582275" h="2161540">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10582275" h="2161540">
                  <a:moveTo>
                    <a:pt x="2581275" y="2154910"/>
                  </a:moveTo>
                  <a:lnTo>
                    <a:pt x="2580817" y="2153793"/>
                  </a:lnTo>
                  <a:lnTo>
                    <a:pt x="2578951" y="2151926"/>
                  </a:lnTo>
                  <a:lnTo>
                    <a:pt x="2577833" y="2151469"/>
                  </a:lnTo>
                  <a:lnTo>
                    <a:pt x="2575204" y="2151469"/>
                  </a:lnTo>
                  <a:lnTo>
                    <a:pt x="2574086" y="2151926"/>
                  </a:lnTo>
                  <a:lnTo>
                    <a:pt x="2572220" y="2153793"/>
                  </a:lnTo>
                  <a:lnTo>
                    <a:pt x="2571750" y="2154910"/>
                  </a:lnTo>
                  <a:lnTo>
                    <a:pt x="2571750" y="2157539"/>
                  </a:lnTo>
                  <a:lnTo>
                    <a:pt x="2572220" y="2158669"/>
                  </a:lnTo>
                  <a:lnTo>
                    <a:pt x="2574086" y="2160524"/>
                  </a:lnTo>
                  <a:lnTo>
                    <a:pt x="2575204" y="2160994"/>
                  </a:lnTo>
                  <a:lnTo>
                    <a:pt x="2577833" y="2160994"/>
                  </a:lnTo>
                  <a:lnTo>
                    <a:pt x="2578951" y="2160524"/>
                  </a:lnTo>
                  <a:lnTo>
                    <a:pt x="2580817" y="2158669"/>
                  </a:lnTo>
                  <a:lnTo>
                    <a:pt x="2581275" y="2157539"/>
                  </a:lnTo>
                  <a:lnTo>
                    <a:pt x="2581275" y="2154910"/>
                  </a:lnTo>
                  <a:close/>
                </a:path>
                <a:path w="10582275" h="2161540">
                  <a:moveTo>
                    <a:pt x="2581275" y="1437754"/>
                  </a:moveTo>
                  <a:lnTo>
                    <a:pt x="2580817" y="1436636"/>
                  </a:lnTo>
                  <a:lnTo>
                    <a:pt x="2578951" y="1434782"/>
                  </a:lnTo>
                  <a:lnTo>
                    <a:pt x="2577833" y="1434312"/>
                  </a:lnTo>
                  <a:lnTo>
                    <a:pt x="2575204" y="1434312"/>
                  </a:lnTo>
                  <a:lnTo>
                    <a:pt x="2574086" y="1434782"/>
                  </a:lnTo>
                  <a:lnTo>
                    <a:pt x="2572220" y="1436636"/>
                  </a:lnTo>
                  <a:lnTo>
                    <a:pt x="2571750" y="1437754"/>
                  </a:lnTo>
                  <a:lnTo>
                    <a:pt x="2571750" y="1440395"/>
                  </a:lnTo>
                  <a:lnTo>
                    <a:pt x="2572220" y="1441513"/>
                  </a:lnTo>
                  <a:lnTo>
                    <a:pt x="2574086" y="1443367"/>
                  </a:lnTo>
                  <a:lnTo>
                    <a:pt x="2575204" y="1443837"/>
                  </a:lnTo>
                  <a:lnTo>
                    <a:pt x="2577833" y="1443837"/>
                  </a:lnTo>
                  <a:lnTo>
                    <a:pt x="2578951" y="1443367"/>
                  </a:lnTo>
                  <a:lnTo>
                    <a:pt x="2580817" y="1441513"/>
                  </a:lnTo>
                  <a:lnTo>
                    <a:pt x="2581275" y="1440395"/>
                  </a:lnTo>
                  <a:lnTo>
                    <a:pt x="2581275" y="1437754"/>
                  </a:lnTo>
                  <a:close/>
                </a:path>
                <a:path w="10582275" h="2161540">
                  <a:moveTo>
                    <a:pt x="2581275" y="720610"/>
                  </a:moveTo>
                  <a:lnTo>
                    <a:pt x="2580817" y="719480"/>
                  </a:lnTo>
                  <a:lnTo>
                    <a:pt x="2578951" y="717626"/>
                  </a:lnTo>
                  <a:lnTo>
                    <a:pt x="2577833" y="717156"/>
                  </a:lnTo>
                  <a:lnTo>
                    <a:pt x="2575204" y="717156"/>
                  </a:lnTo>
                  <a:lnTo>
                    <a:pt x="2574086" y="717626"/>
                  </a:lnTo>
                  <a:lnTo>
                    <a:pt x="2572220" y="719480"/>
                  </a:lnTo>
                  <a:lnTo>
                    <a:pt x="2571750" y="720610"/>
                  </a:lnTo>
                  <a:lnTo>
                    <a:pt x="2571750" y="723239"/>
                  </a:lnTo>
                  <a:lnTo>
                    <a:pt x="2572220" y="724357"/>
                  </a:lnTo>
                  <a:lnTo>
                    <a:pt x="2574086" y="726224"/>
                  </a:lnTo>
                  <a:lnTo>
                    <a:pt x="2575204" y="726681"/>
                  </a:lnTo>
                  <a:lnTo>
                    <a:pt x="2577833" y="726681"/>
                  </a:lnTo>
                  <a:lnTo>
                    <a:pt x="2578951" y="726224"/>
                  </a:lnTo>
                  <a:lnTo>
                    <a:pt x="2580817" y="724357"/>
                  </a:lnTo>
                  <a:lnTo>
                    <a:pt x="2581275" y="723239"/>
                  </a:lnTo>
                  <a:lnTo>
                    <a:pt x="2581275" y="720610"/>
                  </a:lnTo>
                  <a:close/>
                </a:path>
                <a:path w="10582275" h="2161540">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10582275" h="2161540">
                  <a:moveTo>
                    <a:pt x="2628900" y="2154910"/>
                  </a:moveTo>
                  <a:lnTo>
                    <a:pt x="2628442" y="2153793"/>
                  </a:lnTo>
                  <a:lnTo>
                    <a:pt x="2626576" y="2151926"/>
                  </a:lnTo>
                  <a:lnTo>
                    <a:pt x="2625458" y="2151469"/>
                  </a:lnTo>
                  <a:lnTo>
                    <a:pt x="2622829" y="2151469"/>
                  </a:lnTo>
                  <a:lnTo>
                    <a:pt x="2621711" y="2151926"/>
                  </a:lnTo>
                  <a:lnTo>
                    <a:pt x="2619845" y="2153793"/>
                  </a:lnTo>
                  <a:lnTo>
                    <a:pt x="2619375" y="2154910"/>
                  </a:lnTo>
                  <a:lnTo>
                    <a:pt x="2619375" y="2157539"/>
                  </a:lnTo>
                  <a:lnTo>
                    <a:pt x="2619845" y="2158669"/>
                  </a:lnTo>
                  <a:lnTo>
                    <a:pt x="2621711" y="2160524"/>
                  </a:lnTo>
                  <a:lnTo>
                    <a:pt x="2622829" y="2160994"/>
                  </a:lnTo>
                  <a:lnTo>
                    <a:pt x="2625458" y="2160994"/>
                  </a:lnTo>
                  <a:lnTo>
                    <a:pt x="2626576" y="2160524"/>
                  </a:lnTo>
                  <a:lnTo>
                    <a:pt x="2628442" y="2158669"/>
                  </a:lnTo>
                  <a:lnTo>
                    <a:pt x="2628900" y="2157539"/>
                  </a:lnTo>
                  <a:lnTo>
                    <a:pt x="2628900" y="2154910"/>
                  </a:lnTo>
                  <a:close/>
                </a:path>
                <a:path w="10582275" h="2161540">
                  <a:moveTo>
                    <a:pt x="2628900" y="1437754"/>
                  </a:moveTo>
                  <a:lnTo>
                    <a:pt x="2628442" y="1436636"/>
                  </a:lnTo>
                  <a:lnTo>
                    <a:pt x="2626576" y="1434782"/>
                  </a:lnTo>
                  <a:lnTo>
                    <a:pt x="2625458" y="1434312"/>
                  </a:lnTo>
                  <a:lnTo>
                    <a:pt x="2622829" y="1434312"/>
                  </a:lnTo>
                  <a:lnTo>
                    <a:pt x="2621711" y="1434782"/>
                  </a:lnTo>
                  <a:lnTo>
                    <a:pt x="2619845" y="1436636"/>
                  </a:lnTo>
                  <a:lnTo>
                    <a:pt x="2619375" y="1437754"/>
                  </a:lnTo>
                  <a:lnTo>
                    <a:pt x="2619375" y="1440395"/>
                  </a:lnTo>
                  <a:lnTo>
                    <a:pt x="2619845" y="1441513"/>
                  </a:lnTo>
                  <a:lnTo>
                    <a:pt x="2621711" y="1443367"/>
                  </a:lnTo>
                  <a:lnTo>
                    <a:pt x="2622829" y="1443837"/>
                  </a:lnTo>
                  <a:lnTo>
                    <a:pt x="2625458" y="1443837"/>
                  </a:lnTo>
                  <a:lnTo>
                    <a:pt x="2626576" y="1443367"/>
                  </a:lnTo>
                  <a:lnTo>
                    <a:pt x="2628442" y="1441513"/>
                  </a:lnTo>
                  <a:lnTo>
                    <a:pt x="2628900" y="1440395"/>
                  </a:lnTo>
                  <a:lnTo>
                    <a:pt x="2628900" y="1437754"/>
                  </a:lnTo>
                  <a:close/>
                </a:path>
                <a:path w="10582275" h="2161540">
                  <a:moveTo>
                    <a:pt x="2628900" y="720610"/>
                  </a:moveTo>
                  <a:lnTo>
                    <a:pt x="2628442" y="719480"/>
                  </a:lnTo>
                  <a:lnTo>
                    <a:pt x="2626576" y="717626"/>
                  </a:lnTo>
                  <a:lnTo>
                    <a:pt x="2625458" y="717156"/>
                  </a:lnTo>
                  <a:lnTo>
                    <a:pt x="2622829" y="717156"/>
                  </a:lnTo>
                  <a:lnTo>
                    <a:pt x="2621711" y="717626"/>
                  </a:lnTo>
                  <a:lnTo>
                    <a:pt x="2619845" y="719480"/>
                  </a:lnTo>
                  <a:lnTo>
                    <a:pt x="2619375" y="720610"/>
                  </a:lnTo>
                  <a:lnTo>
                    <a:pt x="2619375" y="723239"/>
                  </a:lnTo>
                  <a:lnTo>
                    <a:pt x="2619845" y="724357"/>
                  </a:lnTo>
                  <a:lnTo>
                    <a:pt x="2621711" y="726224"/>
                  </a:lnTo>
                  <a:lnTo>
                    <a:pt x="2622829" y="726681"/>
                  </a:lnTo>
                  <a:lnTo>
                    <a:pt x="2625458" y="726681"/>
                  </a:lnTo>
                  <a:lnTo>
                    <a:pt x="2626576" y="726224"/>
                  </a:lnTo>
                  <a:lnTo>
                    <a:pt x="2628442" y="724357"/>
                  </a:lnTo>
                  <a:lnTo>
                    <a:pt x="2628900" y="723239"/>
                  </a:lnTo>
                  <a:lnTo>
                    <a:pt x="2628900" y="720610"/>
                  </a:lnTo>
                  <a:close/>
                </a:path>
                <a:path w="10582275" h="2161540">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10582275" h="2161540">
                  <a:moveTo>
                    <a:pt x="2676525" y="2154910"/>
                  </a:moveTo>
                  <a:lnTo>
                    <a:pt x="2676067" y="2153793"/>
                  </a:lnTo>
                  <a:lnTo>
                    <a:pt x="2674201" y="2151926"/>
                  </a:lnTo>
                  <a:lnTo>
                    <a:pt x="2673083" y="2151469"/>
                  </a:lnTo>
                  <a:lnTo>
                    <a:pt x="2670454" y="2151469"/>
                  </a:lnTo>
                  <a:lnTo>
                    <a:pt x="2669336" y="2151926"/>
                  </a:lnTo>
                  <a:lnTo>
                    <a:pt x="2667470" y="2153793"/>
                  </a:lnTo>
                  <a:lnTo>
                    <a:pt x="2667000" y="2154910"/>
                  </a:lnTo>
                  <a:lnTo>
                    <a:pt x="2667000" y="2157539"/>
                  </a:lnTo>
                  <a:lnTo>
                    <a:pt x="2667470" y="2158669"/>
                  </a:lnTo>
                  <a:lnTo>
                    <a:pt x="2669336" y="2160524"/>
                  </a:lnTo>
                  <a:lnTo>
                    <a:pt x="2670454" y="2160994"/>
                  </a:lnTo>
                  <a:lnTo>
                    <a:pt x="2673083" y="2160994"/>
                  </a:lnTo>
                  <a:lnTo>
                    <a:pt x="2674201" y="2160524"/>
                  </a:lnTo>
                  <a:lnTo>
                    <a:pt x="2676067" y="2158669"/>
                  </a:lnTo>
                  <a:lnTo>
                    <a:pt x="2676525" y="2157539"/>
                  </a:lnTo>
                  <a:lnTo>
                    <a:pt x="2676525" y="2154910"/>
                  </a:lnTo>
                  <a:close/>
                </a:path>
                <a:path w="10582275" h="2161540">
                  <a:moveTo>
                    <a:pt x="2676525" y="1437754"/>
                  </a:moveTo>
                  <a:lnTo>
                    <a:pt x="2676067" y="1436636"/>
                  </a:lnTo>
                  <a:lnTo>
                    <a:pt x="2674201" y="1434782"/>
                  </a:lnTo>
                  <a:lnTo>
                    <a:pt x="2673083" y="1434312"/>
                  </a:lnTo>
                  <a:lnTo>
                    <a:pt x="2670454" y="1434312"/>
                  </a:lnTo>
                  <a:lnTo>
                    <a:pt x="2669336" y="1434782"/>
                  </a:lnTo>
                  <a:lnTo>
                    <a:pt x="2667470" y="1436636"/>
                  </a:lnTo>
                  <a:lnTo>
                    <a:pt x="2667000" y="1437754"/>
                  </a:lnTo>
                  <a:lnTo>
                    <a:pt x="2667000" y="1440395"/>
                  </a:lnTo>
                  <a:lnTo>
                    <a:pt x="2667470" y="1441513"/>
                  </a:lnTo>
                  <a:lnTo>
                    <a:pt x="2669336" y="1443367"/>
                  </a:lnTo>
                  <a:lnTo>
                    <a:pt x="2670454" y="1443837"/>
                  </a:lnTo>
                  <a:lnTo>
                    <a:pt x="2673083" y="1443837"/>
                  </a:lnTo>
                  <a:lnTo>
                    <a:pt x="2674201" y="1443367"/>
                  </a:lnTo>
                  <a:lnTo>
                    <a:pt x="2676067" y="1441513"/>
                  </a:lnTo>
                  <a:lnTo>
                    <a:pt x="2676525" y="1440395"/>
                  </a:lnTo>
                  <a:lnTo>
                    <a:pt x="2676525" y="1437754"/>
                  </a:lnTo>
                  <a:close/>
                </a:path>
                <a:path w="10582275" h="2161540">
                  <a:moveTo>
                    <a:pt x="2676525" y="720610"/>
                  </a:moveTo>
                  <a:lnTo>
                    <a:pt x="2676067" y="719480"/>
                  </a:lnTo>
                  <a:lnTo>
                    <a:pt x="2674201" y="717626"/>
                  </a:lnTo>
                  <a:lnTo>
                    <a:pt x="2673083" y="717156"/>
                  </a:lnTo>
                  <a:lnTo>
                    <a:pt x="2670454" y="717156"/>
                  </a:lnTo>
                  <a:lnTo>
                    <a:pt x="2669336" y="717626"/>
                  </a:lnTo>
                  <a:lnTo>
                    <a:pt x="2667470" y="719480"/>
                  </a:lnTo>
                  <a:lnTo>
                    <a:pt x="2667000" y="720610"/>
                  </a:lnTo>
                  <a:lnTo>
                    <a:pt x="2667000" y="723239"/>
                  </a:lnTo>
                  <a:lnTo>
                    <a:pt x="2667470" y="724357"/>
                  </a:lnTo>
                  <a:lnTo>
                    <a:pt x="2669336" y="726224"/>
                  </a:lnTo>
                  <a:lnTo>
                    <a:pt x="2670454" y="726681"/>
                  </a:lnTo>
                  <a:lnTo>
                    <a:pt x="2673083" y="726681"/>
                  </a:lnTo>
                  <a:lnTo>
                    <a:pt x="2674201" y="726224"/>
                  </a:lnTo>
                  <a:lnTo>
                    <a:pt x="2676067" y="724357"/>
                  </a:lnTo>
                  <a:lnTo>
                    <a:pt x="2676525" y="723239"/>
                  </a:lnTo>
                  <a:lnTo>
                    <a:pt x="2676525" y="720610"/>
                  </a:lnTo>
                  <a:close/>
                </a:path>
                <a:path w="10582275" h="2161540">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10582275" h="2161540">
                  <a:moveTo>
                    <a:pt x="2724150" y="2154910"/>
                  </a:moveTo>
                  <a:lnTo>
                    <a:pt x="2723692" y="2153793"/>
                  </a:lnTo>
                  <a:lnTo>
                    <a:pt x="2721826" y="2151926"/>
                  </a:lnTo>
                  <a:lnTo>
                    <a:pt x="2720708" y="2151469"/>
                  </a:lnTo>
                  <a:lnTo>
                    <a:pt x="2718079" y="2151469"/>
                  </a:lnTo>
                  <a:lnTo>
                    <a:pt x="2716961" y="2151926"/>
                  </a:lnTo>
                  <a:lnTo>
                    <a:pt x="2715095" y="2153793"/>
                  </a:lnTo>
                  <a:lnTo>
                    <a:pt x="2714625" y="2154910"/>
                  </a:lnTo>
                  <a:lnTo>
                    <a:pt x="2714625" y="2157539"/>
                  </a:lnTo>
                  <a:lnTo>
                    <a:pt x="2715095" y="2158669"/>
                  </a:lnTo>
                  <a:lnTo>
                    <a:pt x="2716961" y="2160524"/>
                  </a:lnTo>
                  <a:lnTo>
                    <a:pt x="2718079" y="2160994"/>
                  </a:lnTo>
                  <a:lnTo>
                    <a:pt x="2720708" y="2160994"/>
                  </a:lnTo>
                  <a:lnTo>
                    <a:pt x="2721826" y="2160524"/>
                  </a:lnTo>
                  <a:lnTo>
                    <a:pt x="2723692" y="2158669"/>
                  </a:lnTo>
                  <a:lnTo>
                    <a:pt x="2724150" y="2157539"/>
                  </a:lnTo>
                  <a:lnTo>
                    <a:pt x="2724150" y="2154910"/>
                  </a:lnTo>
                  <a:close/>
                </a:path>
                <a:path w="10582275" h="2161540">
                  <a:moveTo>
                    <a:pt x="2724150" y="1437754"/>
                  </a:moveTo>
                  <a:lnTo>
                    <a:pt x="2723692" y="1436636"/>
                  </a:lnTo>
                  <a:lnTo>
                    <a:pt x="2721826" y="1434782"/>
                  </a:lnTo>
                  <a:lnTo>
                    <a:pt x="2720708" y="1434312"/>
                  </a:lnTo>
                  <a:lnTo>
                    <a:pt x="2718079" y="1434312"/>
                  </a:lnTo>
                  <a:lnTo>
                    <a:pt x="2716961" y="1434782"/>
                  </a:lnTo>
                  <a:lnTo>
                    <a:pt x="2715095" y="1436636"/>
                  </a:lnTo>
                  <a:lnTo>
                    <a:pt x="2714625" y="1437754"/>
                  </a:lnTo>
                  <a:lnTo>
                    <a:pt x="2714625" y="1440395"/>
                  </a:lnTo>
                  <a:lnTo>
                    <a:pt x="2715095" y="1441513"/>
                  </a:lnTo>
                  <a:lnTo>
                    <a:pt x="2716961" y="1443367"/>
                  </a:lnTo>
                  <a:lnTo>
                    <a:pt x="2718079" y="1443837"/>
                  </a:lnTo>
                  <a:lnTo>
                    <a:pt x="2720708" y="1443837"/>
                  </a:lnTo>
                  <a:lnTo>
                    <a:pt x="2721826" y="1443367"/>
                  </a:lnTo>
                  <a:lnTo>
                    <a:pt x="2723692" y="1441513"/>
                  </a:lnTo>
                  <a:lnTo>
                    <a:pt x="2724150" y="1440395"/>
                  </a:lnTo>
                  <a:lnTo>
                    <a:pt x="2724150" y="1437754"/>
                  </a:lnTo>
                  <a:close/>
                </a:path>
                <a:path w="10582275" h="2161540">
                  <a:moveTo>
                    <a:pt x="2724150" y="720610"/>
                  </a:moveTo>
                  <a:lnTo>
                    <a:pt x="2723692" y="719480"/>
                  </a:lnTo>
                  <a:lnTo>
                    <a:pt x="2721826" y="717626"/>
                  </a:lnTo>
                  <a:lnTo>
                    <a:pt x="2720708" y="717156"/>
                  </a:lnTo>
                  <a:lnTo>
                    <a:pt x="2718079" y="717156"/>
                  </a:lnTo>
                  <a:lnTo>
                    <a:pt x="2716961" y="717626"/>
                  </a:lnTo>
                  <a:lnTo>
                    <a:pt x="2715095" y="719480"/>
                  </a:lnTo>
                  <a:lnTo>
                    <a:pt x="2714625" y="720610"/>
                  </a:lnTo>
                  <a:lnTo>
                    <a:pt x="2714625" y="723239"/>
                  </a:lnTo>
                  <a:lnTo>
                    <a:pt x="2715095" y="724357"/>
                  </a:lnTo>
                  <a:lnTo>
                    <a:pt x="2716961" y="726224"/>
                  </a:lnTo>
                  <a:lnTo>
                    <a:pt x="2718079" y="726681"/>
                  </a:lnTo>
                  <a:lnTo>
                    <a:pt x="2720708" y="726681"/>
                  </a:lnTo>
                  <a:lnTo>
                    <a:pt x="2721826" y="726224"/>
                  </a:lnTo>
                  <a:lnTo>
                    <a:pt x="2723692" y="724357"/>
                  </a:lnTo>
                  <a:lnTo>
                    <a:pt x="2724150" y="723239"/>
                  </a:lnTo>
                  <a:lnTo>
                    <a:pt x="2724150" y="720610"/>
                  </a:lnTo>
                  <a:close/>
                </a:path>
                <a:path w="10582275" h="2161540">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10582275" h="2161540">
                  <a:moveTo>
                    <a:pt x="2771775" y="2154910"/>
                  </a:moveTo>
                  <a:lnTo>
                    <a:pt x="2771317" y="2153793"/>
                  </a:lnTo>
                  <a:lnTo>
                    <a:pt x="2769451" y="2151926"/>
                  </a:lnTo>
                  <a:lnTo>
                    <a:pt x="2768333" y="2151469"/>
                  </a:lnTo>
                  <a:lnTo>
                    <a:pt x="2765704" y="2151469"/>
                  </a:lnTo>
                  <a:lnTo>
                    <a:pt x="2764586" y="2151926"/>
                  </a:lnTo>
                  <a:lnTo>
                    <a:pt x="2762720" y="2153793"/>
                  </a:lnTo>
                  <a:lnTo>
                    <a:pt x="2762250" y="2154910"/>
                  </a:lnTo>
                  <a:lnTo>
                    <a:pt x="2762250" y="2157539"/>
                  </a:lnTo>
                  <a:lnTo>
                    <a:pt x="2762720" y="2158669"/>
                  </a:lnTo>
                  <a:lnTo>
                    <a:pt x="2764586" y="2160524"/>
                  </a:lnTo>
                  <a:lnTo>
                    <a:pt x="2765704" y="2160994"/>
                  </a:lnTo>
                  <a:lnTo>
                    <a:pt x="2768333" y="2160994"/>
                  </a:lnTo>
                  <a:lnTo>
                    <a:pt x="2769451" y="2160524"/>
                  </a:lnTo>
                  <a:lnTo>
                    <a:pt x="2771317" y="2158669"/>
                  </a:lnTo>
                  <a:lnTo>
                    <a:pt x="2771775" y="2157539"/>
                  </a:lnTo>
                  <a:lnTo>
                    <a:pt x="2771775" y="2154910"/>
                  </a:lnTo>
                  <a:close/>
                </a:path>
                <a:path w="10582275" h="2161540">
                  <a:moveTo>
                    <a:pt x="2771775" y="1437754"/>
                  </a:moveTo>
                  <a:lnTo>
                    <a:pt x="2771317" y="1436636"/>
                  </a:lnTo>
                  <a:lnTo>
                    <a:pt x="2769451" y="1434782"/>
                  </a:lnTo>
                  <a:lnTo>
                    <a:pt x="2768333" y="1434312"/>
                  </a:lnTo>
                  <a:lnTo>
                    <a:pt x="2765704" y="1434312"/>
                  </a:lnTo>
                  <a:lnTo>
                    <a:pt x="2764586" y="1434782"/>
                  </a:lnTo>
                  <a:lnTo>
                    <a:pt x="2762720" y="1436636"/>
                  </a:lnTo>
                  <a:lnTo>
                    <a:pt x="2762250" y="1437754"/>
                  </a:lnTo>
                  <a:lnTo>
                    <a:pt x="2762250" y="1440395"/>
                  </a:lnTo>
                  <a:lnTo>
                    <a:pt x="2762720" y="1441513"/>
                  </a:lnTo>
                  <a:lnTo>
                    <a:pt x="2764586" y="1443367"/>
                  </a:lnTo>
                  <a:lnTo>
                    <a:pt x="2765704" y="1443837"/>
                  </a:lnTo>
                  <a:lnTo>
                    <a:pt x="2768333" y="1443837"/>
                  </a:lnTo>
                  <a:lnTo>
                    <a:pt x="2769451" y="1443367"/>
                  </a:lnTo>
                  <a:lnTo>
                    <a:pt x="2771317" y="1441513"/>
                  </a:lnTo>
                  <a:lnTo>
                    <a:pt x="2771775" y="1440395"/>
                  </a:lnTo>
                  <a:lnTo>
                    <a:pt x="2771775" y="1437754"/>
                  </a:lnTo>
                  <a:close/>
                </a:path>
                <a:path w="10582275" h="2161540">
                  <a:moveTo>
                    <a:pt x="2771775" y="720610"/>
                  </a:moveTo>
                  <a:lnTo>
                    <a:pt x="2771317" y="719480"/>
                  </a:lnTo>
                  <a:lnTo>
                    <a:pt x="2769451" y="717626"/>
                  </a:lnTo>
                  <a:lnTo>
                    <a:pt x="2768333" y="717156"/>
                  </a:lnTo>
                  <a:lnTo>
                    <a:pt x="2765704" y="717156"/>
                  </a:lnTo>
                  <a:lnTo>
                    <a:pt x="2764586" y="717626"/>
                  </a:lnTo>
                  <a:lnTo>
                    <a:pt x="2762720" y="719480"/>
                  </a:lnTo>
                  <a:lnTo>
                    <a:pt x="2762250" y="720610"/>
                  </a:lnTo>
                  <a:lnTo>
                    <a:pt x="2762250" y="723239"/>
                  </a:lnTo>
                  <a:lnTo>
                    <a:pt x="2762720" y="724357"/>
                  </a:lnTo>
                  <a:lnTo>
                    <a:pt x="2764586" y="726224"/>
                  </a:lnTo>
                  <a:lnTo>
                    <a:pt x="2765704" y="726681"/>
                  </a:lnTo>
                  <a:lnTo>
                    <a:pt x="2768333" y="726681"/>
                  </a:lnTo>
                  <a:lnTo>
                    <a:pt x="2769451" y="726224"/>
                  </a:lnTo>
                  <a:lnTo>
                    <a:pt x="2771317" y="724357"/>
                  </a:lnTo>
                  <a:lnTo>
                    <a:pt x="2771775" y="723239"/>
                  </a:lnTo>
                  <a:lnTo>
                    <a:pt x="2771775" y="720610"/>
                  </a:lnTo>
                  <a:close/>
                </a:path>
                <a:path w="10582275" h="2161540">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10582275" h="2161540">
                  <a:moveTo>
                    <a:pt x="2819400" y="2154910"/>
                  </a:moveTo>
                  <a:lnTo>
                    <a:pt x="2818942" y="2153793"/>
                  </a:lnTo>
                  <a:lnTo>
                    <a:pt x="2817076" y="2151926"/>
                  </a:lnTo>
                  <a:lnTo>
                    <a:pt x="2815958" y="2151469"/>
                  </a:lnTo>
                  <a:lnTo>
                    <a:pt x="2813329" y="2151469"/>
                  </a:lnTo>
                  <a:lnTo>
                    <a:pt x="2812211" y="2151926"/>
                  </a:lnTo>
                  <a:lnTo>
                    <a:pt x="2810345" y="2153793"/>
                  </a:lnTo>
                  <a:lnTo>
                    <a:pt x="2809875" y="2154910"/>
                  </a:lnTo>
                  <a:lnTo>
                    <a:pt x="2809875" y="2157539"/>
                  </a:lnTo>
                  <a:lnTo>
                    <a:pt x="2810345" y="2158669"/>
                  </a:lnTo>
                  <a:lnTo>
                    <a:pt x="2812211" y="2160524"/>
                  </a:lnTo>
                  <a:lnTo>
                    <a:pt x="2813329" y="2160994"/>
                  </a:lnTo>
                  <a:lnTo>
                    <a:pt x="2815958" y="2160994"/>
                  </a:lnTo>
                  <a:lnTo>
                    <a:pt x="2817076" y="2160524"/>
                  </a:lnTo>
                  <a:lnTo>
                    <a:pt x="2818942" y="2158669"/>
                  </a:lnTo>
                  <a:lnTo>
                    <a:pt x="2819400" y="2157539"/>
                  </a:lnTo>
                  <a:lnTo>
                    <a:pt x="2819400" y="2154910"/>
                  </a:lnTo>
                  <a:close/>
                </a:path>
                <a:path w="10582275" h="2161540">
                  <a:moveTo>
                    <a:pt x="2819400" y="1437754"/>
                  </a:moveTo>
                  <a:lnTo>
                    <a:pt x="2818942" y="1436636"/>
                  </a:lnTo>
                  <a:lnTo>
                    <a:pt x="2817076" y="1434782"/>
                  </a:lnTo>
                  <a:lnTo>
                    <a:pt x="2815958" y="1434312"/>
                  </a:lnTo>
                  <a:lnTo>
                    <a:pt x="2813329" y="1434312"/>
                  </a:lnTo>
                  <a:lnTo>
                    <a:pt x="2812211" y="1434782"/>
                  </a:lnTo>
                  <a:lnTo>
                    <a:pt x="2810345" y="1436636"/>
                  </a:lnTo>
                  <a:lnTo>
                    <a:pt x="2809875" y="1437754"/>
                  </a:lnTo>
                  <a:lnTo>
                    <a:pt x="2809875" y="1440395"/>
                  </a:lnTo>
                  <a:lnTo>
                    <a:pt x="2810345" y="1441513"/>
                  </a:lnTo>
                  <a:lnTo>
                    <a:pt x="2812211" y="1443367"/>
                  </a:lnTo>
                  <a:lnTo>
                    <a:pt x="2813329" y="1443837"/>
                  </a:lnTo>
                  <a:lnTo>
                    <a:pt x="2815958" y="1443837"/>
                  </a:lnTo>
                  <a:lnTo>
                    <a:pt x="2817076" y="1443367"/>
                  </a:lnTo>
                  <a:lnTo>
                    <a:pt x="2818942" y="1441513"/>
                  </a:lnTo>
                  <a:lnTo>
                    <a:pt x="2819400" y="1440395"/>
                  </a:lnTo>
                  <a:lnTo>
                    <a:pt x="2819400" y="1437754"/>
                  </a:lnTo>
                  <a:close/>
                </a:path>
                <a:path w="10582275" h="2161540">
                  <a:moveTo>
                    <a:pt x="2819400" y="720610"/>
                  </a:moveTo>
                  <a:lnTo>
                    <a:pt x="2818942" y="719480"/>
                  </a:lnTo>
                  <a:lnTo>
                    <a:pt x="2817076" y="717626"/>
                  </a:lnTo>
                  <a:lnTo>
                    <a:pt x="2815958" y="717156"/>
                  </a:lnTo>
                  <a:lnTo>
                    <a:pt x="2813329" y="717156"/>
                  </a:lnTo>
                  <a:lnTo>
                    <a:pt x="2812211" y="717626"/>
                  </a:lnTo>
                  <a:lnTo>
                    <a:pt x="2810345" y="719480"/>
                  </a:lnTo>
                  <a:lnTo>
                    <a:pt x="2809875" y="720610"/>
                  </a:lnTo>
                  <a:lnTo>
                    <a:pt x="2809875" y="723239"/>
                  </a:lnTo>
                  <a:lnTo>
                    <a:pt x="2810345" y="724357"/>
                  </a:lnTo>
                  <a:lnTo>
                    <a:pt x="2812211" y="726224"/>
                  </a:lnTo>
                  <a:lnTo>
                    <a:pt x="2813329" y="726681"/>
                  </a:lnTo>
                  <a:lnTo>
                    <a:pt x="2815958" y="726681"/>
                  </a:lnTo>
                  <a:lnTo>
                    <a:pt x="2817076" y="726224"/>
                  </a:lnTo>
                  <a:lnTo>
                    <a:pt x="2818942" y="724357"/>
                  </a:lnTo>
                  <a:lnTo>
                    <a:pt x="2819400" y="723239"/>
                  </a:lnTo>
                  <a:lnTo>
                    <a:pt x="2819400" y="720610"/>
                  </a:lnTo>
                  <a:close/>
                </a:path>
                <a:path w="10582275" h="2161540">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10582275" h="2161540">
                  <a:moveTo>
                    <a:pt x="2867025" y="2154910"/>
                  </a:moveTo>
                  <a:lnTo>
                    <a:pt x="2866567" y="2153793"/>
                  </a:lnTo>
                  <a:lnTo>
                    <a:pt x="2864701" y="2151926"/>
                  </a:lnTo>
                  <a:lnTo>
                    <a:pt x="2863583" y="2151469"/>
                  </a:lnTo>
                  <a:lnTo>
                    <a:pt x="2860954" y="2151469"/>
                  </a:lnTo>
                  <a:lnTo>
                    <a:pt x="2859836" y="2151926"/>
                  </a:lnTo>
                  <a:lnTo>
                    <a:pt x="2857970" y="2153793"/>
                  </a:lnTo>
                  <a:lnTo>
                    <a:pt x="2857500" y="2154910"/>
                  </a:lnTo>
                  <a:lnTo>
                    <a:pt x="2857500" y="2157539"/>
                  </a:lnTo>
                  <a:lnTo>
                    <a:pt x="2857970" y="2158669"/>
                  </a:lnTo>
                  <a:lnTo>
                    <a:pt x="2859836" y="2160524"/>
                  </a:lnTo>
                  <a:lnTo>
                    <a:pt x="2860954" y="2160994"/>
                  </a:lnTo>
                  <a:lnTo>
                    <a:pt x="2863583" y="2160994"/>
                  </a:lnTo>
                  <a:lnTo>
                    <a:pt x="2864701" y="2160524"/>
                  </a:lnTo>
                  <a:lnTo>
                    <a:pt x="2866567" y="2158669"/>
                  </a:lnTo>
                  <a:lnTo>
                    <a:pt x="2867025" y="2157539"/>
                  </a:lnTo>
                  <a:lnTo>
                    <a:pt x="2867025" y="2154910"/>
                  </a:lnTo>
                  <a:close/>
                </a:path>
                <a:path w="10582275" h="2161540">
                  <a:moveTo>
                    <a:pt x="2867025" y="1437754"/>
                  </a:moveTo>
                  <a:lnTo>
                    <a:pt x="2866567" y="1436636"/>
                  </a:lnTo>
                  <a:lnTo>
                    <a:pt x="2864701" y="1434782"/>
                  </a:lnTo>
                  <a:lnTo>
                    <a:pt x="2863583" y="1434312"/>
                  </a:lnTo>
                  <a:lnTo>
                    <a:pt x="2860954" y="1434312"/>
                  </a:lnTo>
                  <a:lnTo>
                    <a:pt x="2859836" y="1434782"/>
                  </a:lnTo>
                  <a:lnTo>
                    <a:pt x="2857970" y="1436636"/>
                  </a:lnTo>
                  <a:lnTo>
                    <a:pt x="2857500" y="1437754"/>
                  </a:lnTo>
                  <a:lnTo>
                    <a:pt x="2857500" y="1440395"/>
                  </a:lnTo>
                  <a:lnTo>
                    <a:pt x="2857970" y="1441513"/>
                  </a:lnTo>
                  <a:lnTo>
                    <a:pt x="2859836" y="1443367"/>
                  </a:lnTo>
                  <a:lnTo>
                    <a:pt x="2860954" y="1443837"/>
                  </a:lnTo>
                  <a:lnTo>
                    <a:pt x="2863583" y="1443837"/>
                  </a:lnTo>
                  <a:lnTo>
                    <a:pt x="2864701" y="1443367"/>
                  </a:lnTo>
                  <a:lnTo>
                    <a:pt x="2866567" y="1441513"/>
                  </a:lnTo>
                  <a:lnTo>
                    <a:pt x="2867025" y="1440395"/>
                  </a:lnTo>
                  <a:lnTo>
                    <a:pt x="2867025" y="1437754"/>
                  </a:lnTo>
                  <a:close/>
                </a:path>
                <a:path w="10582275" h="2161540">
                  <a:moveTo>
                    <a:pt x="2867025" y="720610"/>
                  </a:moveTo>
                  <a:lnTo>
                    <a:pt x="2866567" y="719480"/>
                  </a:lnTo>
                  <a:lnTo>
                    <a:pt x="2864701" y="717626"/>
                  </a:lnTo>
                  <a:lnTo>
                    <a:pt x="2863583" y="717156"/>
                  </a:lnTo>
                  <a:lnTo>
                    <a:pt x="2860954" y="717156"/>
                  </a:lnTo>
                  <a:lnTo>
                    <a:pt x="2859836" y="717626"/>
                  </a:lnTo>
                  <a:lnTo>
                    <a:pt x="2857970" y="719480"/>
                  </a:lnTo>
                  <a:lnTo>
                    <a:pt x="2857500" y="720610"/>
                  </a:lnTo>
                  <a:lnTo>
                    <a:pt x="2857500" y="723239"/>
                  </a:lnTo>
                  <a:lnTo>
                    <a:pt x="2857970" y="724357"/>
                  </a:lnTo>
                  <a:lnTo>
                    <a:pt x="2859836" y="726224"/>
                  </a:lnTo>
                  <a:lnTo>
                    <a:pt x="2860954" y="726681"/>
                  </a:lnTo>
                  <a:lnTo>
                    <a:pt x="2863583" y="726681"/>
                  </a:lnTo>
                  <a:lnTo>
                    <a:pt x="2864701" y="726224"/>
                  </a:lnTo>
                  <a:lnTo>
                    <a:pt x="2866567" y="724357"/>
                  </a:lnTo>
                  <a:lnTo>
                    <a:pt x="2867025" y="723239"/>
                  </a:lnTo>
                  <a:lnTo>
                    <a:pt x="2867025" y="720610"/>
                  </a:lnTo>
                  <a:close/>
                </a:path>
                <a:path w="10582275" h="2161540">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10582275" h="2161540">
                  <a:moveTo>
                    <a:pt x="2914650" y="2154910"/>
                  </a:moveTo>
                  <a:lnTo>
                    <a:pt x="2914192" y="2153793"/>
                  </a:lnTo>
                  <a:lnTo>
                    <a:pt x="2912326" y="2151926"/>
                  </a:lnTo>
                  <a:lnTo>
                    <a:pt x="2911208" y="2151469"/>
                  </a:lnTo>
                  <a:lnTo>
                    <a:pt x="2908579" y="2151469"/>
                  </a:lnTo>
                  <a:lnTo>
                    <a:pt x="2907461" y="2151926"/>
                  </a:lnTo>
                  <a:lnTo>
                    <a:pt x="2905595" y="2153793"/>
                  </a:lnTo>
                  <a:lnTo>
                    <a:pt x="2905125" y="2154910"/>
                  </a:lnTo>
                  <a:lnTo>
                    <a:pt x="2905125" y="2157539"/>
                  </a:lnTo>
                  <a:lnTo>
                    <a:pt x="2905595" y="2158669"/>
                  </a:lnTo>
                  <a:lnTo>
                    <a:pt x="2907461" y="2160524"/>
                  </a:lnTo>
                  <a:lnTo>
                    <a:pt x="2908579" y="2160994"/>
                  </a:lnTo>
                  <a:lnTo>
                    <a:pt x="2911208" y="2160994"/>
                  </a:lnTo>
                  <a:lnTo>
                    <a:pt x="2912326" y="2160524"/>
                  </a:lnTo>
                  <a:lnTo>
                    <a:pt x="2914192" y="2158669"/>
                  </a:lnTo>
                  <a:lnTo>
                    <a:pt x="2914650" y="2157539"/>
                  </a:lnTo>
                  <a:lnTo>
                    <a:pt x="2914650" y="2154910"/>
                  </a:lnTo>
                  <a:close/>
                </a:path>
                <a:path w="10582275" h="2161540">
                  <a:moveTo>
                    <a:pt x="2914650" y="1437754"/>
                  </a:moveTo>
                  <a:lnTo>
                    <a:pt x="2914192" y="1436636"/>
                  </a:lnTo>
                  <a:lnTo>
                    <a:pt x="2912326" y="1434782"/>
                  </a:lnTo>
                  <a:lnTo>
                    <a:pt x="2911208" y="1434312"/>
                  </a:lnTo>
                  <a:lnTo>
                    <a:pt x="2908579" y="1434312"/>
                  </a:lnTo>
                  <a:lnTo>
                    <a:pt x="2907461" y="1434782"/>
                  </a:lnTo>
                  <a:lnTo>
                    <a:pt x="2905595" y="1436636"/>
                  </a:lnTo>
                  <a:lnTo>
                    <a:pt x="2905125" y="1437754"/>
                  </a:lnTo>
                  <a:lnTo>
                    <a:pt x="2905125" y="1440395"/>
                  </a:lnTo>
                  <a:lnTo>
                    <a:pt x="2905595" y="1441513"/>
                  </a:lnTo>
                  <a:lnTo>
                    <a:pt x="2907461" y="1443367"/>
                  </a:lnTo>
                  <a:lnTo>
                    <a:pt x="2908579" y="1443837"/>
                  </a:lnTo>
                  <a:lnTo>
                    <a:pt x="2911208" y="1443837"/>
                  </a:lnTo>
                  <a:lnTo>
                    <a:pt x="2912326" y="1443367"/>
                  </a:lnTo>
                  <a:lnTo>
                    <a:pt x="2914192" y="1441513"/>
                  </a:lnTo>
                  <a:lnTo>
                    <a:pt x="2914650" y="1440395"/>
                  </a:lnTo>
                  <a:lnTo>
                    <a:pt x="2914650" y="1437754"/>
                  </a:lnTo>
                  <a:close/>
                </a:path>
                <a:path w="10582275" h="2161540">
                  <a:moveTo>
                    <a:pt x="2914650" y="720610"/>
                  </a:moveTo>
                  <a:lnTo>
                    <a:pt x="2914192" y="719480"/>
                  </a:lnTo>
                  <a:lnTo>
                    <a:pt x="2912326" y="717626"/>
                  </a:lnTo>
                  <a:lnTo>
                    <a:pt x="2911208" y="717156"/>
                  </a:lnTo>
                  <a:lnTo>
                    <a:pt x="2908579" y="717156"/>
                  </a:lnTo>
                  <a:lnTo>
                    <a:pt x="2907461" y="717626"/>
                  </a:lnTo>
                  <a:lnTo>
                    <a:pt x="2905595" y="719480"/>
                  </a:lnTo>
                  <a:lnTo>
                    <a:pt x="2905125" y="720610"/>
                  </a:lnTo>
                  <a:lnTo>
                    <a:pt x="2905125" y="723239"/>
                  </a:lnTo>
                  <a:lnTo>
                    <a:pt x="2905595" y="724357"/>
                  </a:lnTo>
                  <a:lnTo>
                    <a:pt x="2907461" y="726224"/>
                  </a:lnTo>
                  <a:lnTo>
                    <a:pt x="2908579" y="726681"/>
                  </a:lnTo>
                  <a:lnTo>
                    <a:pt x="2911208" y="726681"/>
                  </a:lnTo>
                  <a:lnTo>
                    <a:pt x="2912326" y="726224"/>
                  </a:lnTo>
                  <a:lnTo>
                    <a:pt x="2914192" y="724357"/>
                  </a:lnTo>
                  <a:lnTo>
                    <a:pt x="2914650" y="723239"/>
                  </a:lnTo>
                  <a:lnTo>
                    <a:pt x="2914650" y="720610"/>
                  </a:lnTo>
                  <a:close/>
                </a:path>
                <a:path w="10582275" h="2161540">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10582275" h="2161540">
                  <a:moveTo>
                    <a:pt x="2962275" y="2154910"/>
                  </a:moveTo>
                  <a:lnTo>
                    <a:pt x="2961817" y="2153793"/>
                  </a:lnTo>
                  <a:lnTo>
                    <a:pt x="2959951" y="2151926"/>
                  </a:lnTo>
                  <a:lnTo>
                    <a:pt x="2958833" y="2151469"/>
                  </a:lnTo>
                  <a:lnTo>
                    <a:pt x="2956204" y="2151469"/>
                  </a:lnTo>
                  <a:lnTo>
                    <a:pt x="2955074" y="2151926"/>
                  </a:lnTo>
                  <a:lnTo>
                    <a:pt x="2953220" y="2153793"/>
                  </a:lnTo>
                  <a:lnTo>
                    <a:pt x="2952750" y="2154910"/>
                  </a:lnTo>
                  <a:lnTo>
                    <a:pt x="2952750" y="2157539"/>
                  </a:lnTo>
                  <a:lnTo>
                    <a:pt x="2953220" y="2158669"/>
                  </a:lnTo>
                  <a:lnTo>
                    <a:pt x="2955074" y="2160524"/>
                  </a:lnTo>
                  <a:lnTo>
                    <a:pt x="2956204" y="2160994"/>
                  </a:lnTo>
                  <a:lnTo>
                    <a:pt x="2958833" y="2160994"/>
                  </a:lnTo>
                  <a:lnTo>
                    <a:pt x="2959951" y="2160524"/>
                  </a:lnTo>
                  <a:lnTo>
                    <a:pt x="2961817" y="2158669"/>
                  </a:lnTo>
                  <a:lnTo>
                    <a:pt x="2962275" y="2157539"/>
                  </a:lnTo>
                  <a:lnTo>
                    <a:pt x="2962275" y="2154910"/>
                  </a:lnTo>
                  <a:close/>
                </a:path>
                <a:path w="10582275" h="2161540">
                  <a:moveTo>
                    <a:pt x="2962275" y="1437754"/>
                  </a:moveTo>
                  <a:lnTo>
                    <a:pt x="2961817" y="1436636"/>
                  </a:lnTo>
                  <a:lnTo>
                    <a:pt x="2959951" y="1434782"/>
                  </a:lnTo>
                  <a:lnTo>
                    <a:pt x="2958833" y="1434312"/>
                  </a:lnTo>
                  <a:lnTo>
                    <a:pt x="2956204" y="1434312"/>
                  </a:lnTo>
                  <a:lnTo>
                    <a:pt x="2955074" y="1434782"/>
                  </a:lnTo>
                  <a:lnTo>
                    <a:pt x="2953220" y="1436636"/>
                  </a:lnTo>
                  <a:lnTo>
                    <a:pt x="2952750" y="1437754"/>
                  </a:lnTo>
                  <a:lnTo>
                    <a:pt x="2952750" y="1440395"/>
                  </a:lnTo>
                  <a:lnTo>
                    <a:pt x="2953220" y="1441513"/>
                  </a:lnTo>
                  <a:lnTo>
                    <a:pt x="2955074" y="1443367"/>
                  </a:lnTo>
                  <a:lnTo>
                    <a:pt x="2956204" y="1443837"/>
                  </a:lnTo>
                  <a:lnTo>
                    <a:pt x="2958833" y="1443837"/>
                  </a:lnTo>
                  <a:lnTo>
                    <a:pt x="2959951" y="1443367"/>
                  </a:lnTo>
                  <a:lnTo>
                    <a:pt x="2961817" y="1441513"/>
                  </a:lnTo>
                  <a:lnTo>
                    <a:pt x="2962275" y="1440395"/>
                  </a:lnTo>
                  <a:lnTo>
                    <a:pt x="2962275" y="1437754"/>
                  </a:lnTo>
                  <a:close/>
                </a:path>
                <a:path w="10582275" h="2161540">
                  <a:moveTo>
                    <a:pt x="2962275" y="720610"/>
                  </a:moveTo>
                  <a:lnTo>
                    <a:pt x="2961817" y="719480"/>
                  </a:lnTo>
                  <a:lnTo>
                    <a:pt x="2959951" y="717626"/>
                  </a:lnTo>
                  <a:lnTo>
                    <a:pt x="2958833" y="717156"/>
                  </a:lnTo>
                  <a:lnTo>
                    <a:pt x="2956204" y="717156"/>
                  </a:lnTo>
                  <a:lnTo>
                    <a:pt x="2955074" y="717626"/>
                  </a:lnTo>
                  <a:lnTo>
                    <a:pt x="2953220" y="719480"/>
                  </a:lnTo>
                  <a:lnTo>
                    <a:pt x="2952750" y="720610"/>
                  </a:lnTo>
                  <a:lnTo>
                    <a:pt x="2952750" y="723239"/>
                  </a:lnTo>
                  <a:lnTo>
                    <a:pt x="2953220" y="724357"/>
                  </a:lnTo>
                  <a:lnTo>
                    <a:pt x="2955074" y="726224"/>
                  </a:lnTo>
                  <a:lnTo>
                    <a:pt x="2956204" y="726681"/>
                  </a:lnTo>
                  <a:lnTo>
                    <a:pt x="2958833" y="726681"/>
                  </a:lnTo>
                  <a:lnTo>
                    <a:pt x="2959951" y="726224"/>
                  </a:lnTo>
                  <a:lnTo>
                    <a:pt x="2961817" y="724357"/>
                  </a:lnTo>
                  <a:lnTo>
                    <a:pt x="2962275" y="723239"/>
                  </a:lnTo>
                  <a:lnTo>
                    <a:pt x="2962275" y="720610"/>
                  </a:lnTo>
                  <a:close/>
                </a:path>
                <a:path w="10582275" h="2161540">
                  <a:moveTo>
                    <a:pt x="2962275" y="3454"/>
                  </a:moveTo>
                  <a:lnTo>
                    <a:pt x="2961817" y="2336"/>
                  </a:lnTo>
                  <a:lnTo>
                    <a:pt x="2959951" y="469"/>
                  </a:lnTo>
                  <a:lnTo>
                    <a:pt x="2958833" y="0"/>
                  </a:lnTo>
                  <a:lnTo>
                    <a:pt x="2956204" y="0"/>
                  </a:lnTo>
                  <a:lnTo>
                    <a:pt x="2955074" y="469"/>
                  </a:lnTo>
                  <a:lnTo>
                    <a:pt x="2953220" y="2336"/>
                  </a:lnTo>
                  <a:lnTo>
                    <a:pt x="2952750" y="3454"/>
                  </a:lnTo>
                  <a:lnTo>
                    <a:pt x="2952750" y="6083"/>
                  </a:lnTo>
                  <a:lnTo>
                    <a:pt x="2953220" y="7200"/>
                  </a:lnTo>
                  <a:lnTo>
                    <a:pt x="2955074" y="9067"/>
                  </a:lnTo>
                  <a:lnTo>
                    <a:pt x="2956204" y="9525"/>
                  </a:lnTo>
                  <a:lnTo>
                    <a:pt x="2958833" y="9525"/>
                  </a:lnTo>
                  <a:lnTo>
                    <a:pt x="2959951" y="9067"/>
                  </a:lnTo>
                  <a:lnTo>
                    <a:pt x="2961817" y="7200"/>
                  </a:lnTo>
                  <a:lnTo>
                    <a:pt x="2962275" y="6083"/>
                  </a:lnTo>
                  <a:lnTo>
                    <a:pt x="2962275" y="3454"/>
                  </a:lnTo>
                  <a:close/>
                </a:path>
                <a:path w="10582275" h="2161540">
                  <a:moveTo>
                    <a:pt x="3009900" y="2154910"/>
                  </a:moveTo>
                  <a:lnTo>
                    <a:pt x="3009442" y="2153793"/>
                  </a:lnTo>
                  <a:lnTo>
                    <a:pt x="3007576" y="2151926"/>
                  </a:lnTo>
                  <a:lnTo>
                    <a:pt x="3006458" y="2151469"/>
                  </a:lnTo>
                  <a:lnTo>
                    <a:pt x="3003829" y="2151469"/>
                  </a:lnTo>
                  <a:lnTo>
                    <a:pt x="3002711" y="2151926"/>
                  </a:lnTo>
                  <a:lnTo>
                    <a:pt x="3000845" y="2153793"/>
                  </a:lnTo>
                  <a:lnTo>
                    <a:pt x="3000375" y="2154910"/>
                  </a:lnTo>
                  <a:lnTo>
                    <a:pt x="3000375" y="2157539"/>
                  </a:lnTo>
                  <a:lnTo>
                    <a:pt x="3000845" y="2158669"/>
                  </a:lnTo>
                  <a:lnTo>
                    <a:pt x="3002711" y="2160524"/>
                  </a:lnTo>
                  <a:lnTo>
                    <a:pt x="3003829" y="2160994"/>
                  </a:lnTo>
                  <a:lnTo>
                    <a:pt x="3006458" y="2160994"/>
                  </a:lnTo>
                  <a:lnTo>
                    <a:pt x="3007576" y="2160524"/>
                  </a:lnTo>
                  <a:lnTo>
                    <a:pt x="3009442" y="2158669"/>
                  </a:lnTo>
                  <a:lnTo>
                    <a:pt x="3009900" y="2157539"/>
                  </a:lnTo>
                  <a:lnTo>
                    <a:pt x="3009900" y="2154910"/>
                  </a:lnTo>
                  <a:close/>
                </a:path>
                <a:path w="10582275" h="2161540">
                  <a:moveTo>
                    <a:pt x="3009900" y="1437754"/>
                  </a:moveTo>
                  <a:lnTo>
                    <a:pt x="3009442" y="1436636"/>
                  </a:lnTo>
                  <a:lnTo>
                    <a:pt x="3007576" y="1434782"/>
                  </a:lnTo>
                  <a:lnTo>
                    <a:pt x="3006458" y="1434312"/>
                  </a:lnTo>
                  <a:lnTo>
                    <a:pt x="3003829" y="1434312"/>
                  </a:lnTo>
                  <a:lnTo>
                    <a:pt x="3002711" y="1434782"/>
                  </a:lnTo>
                  <a:lnTo>
                    <a:pt x="3000845" y="1436636"/>
                  </a:lnTo>
                  <a:lnTo>
                    <a:pt x="3000375" y="1437754"/>
                  </a:lnTo>
                  <a:lnTo>
                    <a:pt x="3000375" y="1440395"/>
                  </a:lnTo>
                  <a:lnTo>
                    <a:pt x="3000845" y="1441513"/>
                  </a:lnTo>
                  <a:lnTo>
                    <a:pt x="3002711" y="1443367"/>
                  </a:lnTo>
                  <a:lnTo>
                    <a:pt x="3003829" y="1443837"/>
                  </a:lnTo>
                  <a:lnTo>
                    <a:pt x="3006458" y="1443837"/>
                  </a:lnTo>
                  <a:lnTo>
                    <a:pt x="3007576" y="1443367"/>
                  </a:lnTo>
                  <a:lnTo>
                    <a:pt x="3009442" y="1441513"/>
                  </a:lnTo>
                  <a:lnTo>
                    <a:pt x="3009900" y="1440395"/>
                  </a:lnTo>
                  <a:lnTo>
                    <a:pt x="3009900" y="1437754"/>
                  </a:lnTo>
                  <a:close/>
                </a:path>
                <a:path w="10582275" h="2161540">
                  <a:moveTo>
                    <a:pt x="3009900" y="720610"/>
                  </a:moveTo>
                  <a:lnTo>
                    <a:pt x="3009442" y="719480"/>
                  </a:lnTo>
                  <a:lnTo>
                    <a:pt x="3007576" y="717626"/>
                  </a:lnTo>
                  <a:lnTo>
                    <a:pt x="3006458" y="717156"/>
                  </a:lnTo>
                  <a:lnTo>
                    <a:pt x="3003829" y="717156"/>
                  </a:lnTo>
                  <a:lnTo>
                    <a:pt x="3002711" y="717626"/>
                  </a:lnTo>
                  <a:lnTo>
                    <a:pt x="3000845" y="719480"/>
                  </a:lnTo>
                  <a:lnTo>
                    <a:pt x="3000375" y="720610"/>
                  </a:lnTo>
                  <a:lnTo>
                    <a:pt x="3000375" y="723239"/>
                  </a:lnTo>
                  <a:lnTo>
                    <a:pt x="3000845" y="724357"/>
                  </a:lnTo>
                  <a:lnTo>
                    <a:pt x="3002711" y="726224"/>
                  </a:lnTo>
                  <a:lnTo>
                    <a:pt x="3003829" y="726681"/>
                  </a:lnTo>
                  <a:lnTo>
                    <a:pt x="3006458" y="726681"/>
                  </a:lnTo>
                  <a:lnTo>
                    <a:pt x="3007576" y="726224"/>
                  </a:lnTo>
                  <a:lnTo>
                    <a:pt x="3009442" y="724357"/>
                  </a:lnTo>
                  <a:lnTo>
                    <a:pt x="3009900" y="723239"/>
                  </a:lnTo>
                  <a:lnTo>
                    <a:pt x="3009900" y="720610"/>
                  </a:lnTo>
                  <a:close/>
                </a:path>
                <a:path w="10582275" h="2161540">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10582275" h="2161540">
                  <a:moveTo>
                    <a:pt x="3057525" y="2154910"/>
                  </a:moveTo>
                  <a:lnTo>
                    <a:pt x="3057067" y="2153793"/>
                  </a:lnTo>
                  <a:lnTo>
                    <a:pt x="3055201" y="2151926"/>
                  </a:lnTo>
                  <a:lnTo>
                    <a:pt x="3054083" y="2151469"/>
                  </a:lnTo>
                  <a:lnTo>
                    <a:pt x="3051454" y="2151469"/>
                  </a:lnTo>
                  <a:lnTo>
                    <a:pt x="3050336" y="2151926"/>
                  </a:lnTo>
                  <a:lnTo>
                    <a:pt x="3048470" y="2153793"/>
                  </a:lnTo>
                  <a:lnTo>
                    <a:pt x="3048000" y="2154910"/>
                  </a:lnTo>
                  <a:lnTo>
                    <a:pt x="3048000" y="2157539"/>
                  </a:lnTo>
                  <a:lnTo>
                    <a:pt x="3048470" y="2158669"/>
                  </a:lnTo>
                  <a:lnTo>
                    <a:pt x="3050336" y="2160524"/>
                  </a:lnTo>
                  <a:lnTo>
                    <a:pt x="3051454" y="2160994"/>
                  </a:lnTo>
                  <a:lnTo>
                    <a:pt x="3054083" y="2160994"/>
                  </a:lnTo>
                  <a:lnTo>
                    <a:pt x="3055201" y="2160524"/>
                  </a:lnTo>
                  <a:lnTo>
                    <a:pt x="3057067" y="2158669"/>
                  </a:lnTo>
                  <a:lnTo>
                    <a:pt x="3057525" y="2157539"/>
                  </a:lnTo>
                  <a:lnTo>
                    <a:pt x="3057525" y="2154910"/>
                  </a:lnTo>
                  <a:close/>
                </a:path>
                <a:path w="10582275" h="2161540">
                  <a:moveTo>
                    <a:pt x="3057525" y="1437754"/>
                  </a:moveTo>
                  <a:lnTo>
                    <a:pt x="3057067" y="1436636"/>
                  </a:lnTo>
                  <a:lnTo>
                    <a:pt x="3055201" y="1434782"/>
                  </a:lnTo>
                  <a:lnTo>
                    <a:pt x="3054083" y="1434312"/>
                  </a:lnTo>
                  <a:lnTo>
                    <a:pt x="3051454" y="1434312"/>
                  </a:lnTo>
                  <a:lnTo>
                    <a:pt x="3050336" y="1434782"/>
                  </a:lnTo>
                  <a:lnTo>
                    <a:pt x="3048470" y="1436636"/>
                  </a:lnTo>
                  <a:lnTo>
                    <a:pt x="3048000" y="1437754"/>
                  </a:lnTo>
                  <a:lnTo>
                    <a:pt x="3048000" y="1440395"/>
                  </a:lnTo>
                  <a:lnTo>
                    <a:pt x="3048470" y="1441513"/>
                  </a:lnTo>
                  <a:lnTo>
                    <a:pt x="3050336" y="1443367"/>
                  </a:lnTo>
                  <a:lnTo>
                    <a:pt x="3051454" y="1443837"/>
                  </a:lnTo>
                  <a:lnTo>
                    <a:pt x="3054083" y="1443837"/>
                  </a:lnTo>
                  <a:lnTo>
                    <a:pt x="3055201" y="1443367"/>
                  </a:lnTo>
                  <a:lnTo>
                    <a:pt x="3057067" y="1441513"/>
                  </a:lnTo>
                  <a:lnTo>
                    <a:pt x="3057525" y="1440395"/>
                  </a:lnTo>
                  <a:lnTo>
                    <a:pt x="3057525" y="1437754"/>
                  </a:lnTo>
                  <a:close/>
                </a:path>
                <a:path w="10582275" h="2161540">
                  <a:moveTo>
                    <a:pt x="3057525" y="720610"/>
                  </a:moveTo>
                  <a:lnTo>
                    <a:pt x="3057067" y="719480"/>
                  </a:lnTo>
                  <a:lnTo>
                    <a:pt x="3055201" y="717626"/>
                  </a:lnTo>
                  <a:lnTo>
                    <a:pt x="3054083" y="717156"/>
                  </a:lnTo>
                  <a:lnTo>
                    <a:pt x="3051454" y="717156"/>
                  </a:lnTo>
                  <a:lnTo>
                    <a:pt x="3050336" y="717626"/>
                  </a:lnTo>
                  <a:lnTo>
                    <a:pt x="3048470" y="719480"/>
                  </a:lnTo>
                  <a:lnTo>
                    <a:pt x="3048000" y="720610"/>
                  </a:lnTo>
                  <a:lnTo>
                    <a:pt x="3048000" y="723239"/>
                  </a:lnTo>
                  <a:lnTo>
                    <a:pt x="3048470" y="724357"/>
                  </a:lnTo>
                  <a:lnTo>
                    <a:pt x="3050336" y="726224"/>
                  </a:lnTo>
                  <a:lnTo>
                    <a:pt x="3051454" y="726681"/>
                  </a:lnTo>
                  <a:lnTo>
                    <a:pt x="3054083" y="726681"/>
                  </a:lnTo>
                  <a:lnTo>
                    <a:pt x="3055201" y="726224"/>
                  </a:lnTo>
                  <a:lnTo>
                    <a:pt x="3057067" y="724357"/>
                  </a:lnTo>
                  <a:lnTo>
                    <a:pt x="3057525" y="723239"/>
                  </a:lnTo>
                  <a:lnTo>
                    <a:pt x="3057525" y="720610"/>
                  </a:lnTo>
                  <a:close/>
                </a:path>
                <a:path w="10582275" h="2161540">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10582275" h="2161540">
                  <a:moveTo>
                    <a:pt x="3105150" y="2154910"/>
                  </a:moveTo>
                  <a:lnTo>
                    <a:pt x="3104692" y="2153793"/>
                  </a:lnTo>
                  <a:lnTo>
                    <a:pt x="3102826" y="2151926"/>
                  </a:lnTo>
                  <a:lnTo>
                    <a:pt x="3101708" y="2151469"/>
                  </a:lnTo>
                  <a:lnTo>
                    <a:pt x="3099079" y="2151469"/>
                  </a:lnTo>
                  <a:lnTo>
                    <a:pt x="3097961" y="2151926"/>
                  </a:lnTo>
                  <a:lnTo>
                    <a:pt x="3096095" y="2153793"/>
                  </a:lnTo>
                  <a:lnTo>
                    <a:pt x="3095625" y="2154910"/>
                  </a:lnTo>
                  <a:lnTo>
                    <a:pt x="3095625" y="2157539"/>
                  </a:lnTo>
                  <a:lnTo>
                    <a:pt x="3096095" y="2158669"/>
                  </a:lnTo>
                  <a:lnTo>
                    <a:pt x="3097961" y="2160524"/>
                  </a:lnTo>
                  <a:lnTo>
                    <a:pt x="3099079" y="2160994"/>
                  </a:lnTo>
                  <a:lnTo>
                    <a:pt x="3101708" y="2160994"/>
                  </a:lnTo>
                  <a:lnTo>
                    <a:pt x="3102826" y="2160524"/>
                  </a:lnTo>
                  <a:lnTo>
                    <a:pt x="3104692" y="2158669"/>
                  </a:lnTo>
                  <a:lnTo>
                    <a:pt x="3105150" y="2157539"/>
                  </a:lnTo>
                  <a:lnTo>
                    <a:pt x="3105150" y="2154910"/>
                  </a:lnTo>
                  <a:close/>
                </a:path>
                <a:path w="10582275" h="2161540">
                  <a:moveTo>
                    <a:pt x="3105150" y="1437754"/>
                  </a:moveTo>
                  <a:lnTo>
                    <a:pt x="3104692" y="1436636"/>
                  </a:lnTo>
                  <a:lnTo>
                    <a:pt x="3102826" y="1434782"/>
                  </a:lnTo>
                  <a:lnTo>
                    <a:pt x="3101708" y="1434312"/>
                  </a:lnTo>
                  <a:lnTo>
                    <a:pt x="3099079" y="1434312"/>
                  </a:lnTo>
                  <a:lnTo>
                    <a:pt x="3097961" y="1434782"/>
                  </a:lnTo>
                  <a:lnTo>
                    <a:pt x="3096095" y="1436636"/>
                  </a:lnTo>
                  <a:lnTo>
                    <a:pt x="3095625" y="1437754"/>
                  </a:lnTo>
                  <a:lnTo>
                    <a:pt x="3095625" y="1440395"/>
                  </a:lnTo>
                  <a:lnTo>
                    <a:pt x="3096095" y="1441513"/>
                  </a:lnTo>
                  <a:lnTo>
                    <a:pt x="3097961" y="1443367"/>
                  </a:lnTo>
                  <a:lnTo>
                    <a:pt x="3099079" y="1443837"/>
                  </a:lnTo>
                  <a:lnTo>
                    <a:pt x="3101708" y="1443837"/>
                  </a:lnTo>
                  <a:lnTo>
                    <a:pt x="3102826" y="1443367"/>
                  </a:lnTo>
                  <a:lnTo>
                    <a:pt x="3104692" y="1441513"/>
                  </a:lnTo>
                  <a:lnTo>
                    <a:pt x="3105150" y="1440395"/>
                  </a:lnTo>
                  <a:lnTo>
                    <a:pt x="3105150" y="1437754"/>
                  </a:lnTo>
                  <a:close/>
                </a:path>
                <a:path w="10582275" h="2161540">
                  <a:moveTo>
                    <a:pt x="3105150" y="720610"/>
                  </a:moveTo>
                  <a:lnTo>
                    <a:pt x="3104692" y="719480"/>
                  </a:lnTo>
                  <a:lnTo>
                    <a:pt x="3102826" y="717626"/>
                  </a:lnTo>
                  <a:lnTo>
                    <a:pt x="3101708" y="717156"/>
                  </a:lnTo>
                  <a:lnTo>
                    <a:pt x="3099079" y="717156"/>
                  </a:lnTo>
                  <a:lnTo>
                    <a:pt x="3097961" y="717626"/>
                  </a:lnTo>
                  <a:lnTo>
                    <a:pt x="3096095" y="719480"/>
                  </a:lnTo>
                  <a:lnTo>
                    <a:pt x="3095625" y="720610"/>
                  </a:lnTo>
                  <a:lnTo>
                    <a:pt x="3095625" y="723239"/>
                  </a:lnTo>
                  <a:lnTo>
                    <a:pt x="3096095" y="724357"/>
                  </a:lnTo>
                  <a:lnTo>
                    <a:pt x="3097961" y="726224"/>
                  </a:lnTo>
                  <a:lnTo>
                    <a:pt x="3099079" y="726681"/>
                  </a:lnTo>
                  <a:lnTo>
                    <a:pt x="3101708" y="726681"/>
                  </a:lnTo>
                  <a:lnTo>
                    <a:pt x="3102826" y="726224"/>
                  </a:lnTo>
                  <a:lnTo>
                    <a:pt x="3104692" y="724357"/>
                  </a:lnTo>
                  <a:lnTo>
                    <a:pt x="3105150" y="723239"/>
                  </a:lnTo>
                  <a:lnTo>
                    <a:pt x="3105150" y="720610"/>
                  </a:lnTo>
                  <a:close/>
                </a:path>
                <a:path w="10582275" h="2161540">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10582275" h="2161540">
                  <a:moveTo>
                    <a:pt x="3152775" y="2154910"/>
                  </a:moveTo>
                  <a:lnTo>
                    <a:pt x="3152317" y="2153793"/>
                  </a:lnTo>
                  <a:lnTo>
                    <a:pt x="3150451" y="2151926"/>
                  </a:lnTo>
                  <a:lnTo>
                    <a:pt x="3149333" y="2151469"/>
                  </a:lnTo>
                  <a:lnTo>
                    <a:pt x="3146704" y="2151469"/>
                  </a:lnTo>
                  <a:lnTo>
                    <a:pt x="3145586" y="2151926"/>
                  </a:lnTo>
                  <a:lnTo>
                    <a:pt x="3143720" y="2153793"/>
                  </a:lnTo>
                  <a:lnTo>
                    <a:pt x="3143250" y="2154910"/>
                  </a:lnTo>
                  <a:lnTo>
                    <a:pt x="3143250" y="2157539"/>
                  </a:lnTo>
                  <a:lnTo>
                    <a:pt x="3143720" y="2158669"/>
                  </a:lnTo>
                  <a:lnTo>
                    <a:pt x="3145586" y="2160524"/>
                  </a:lnTo>
                  <a:lnTo>
                    <a:pt x="3146704" y="2160994"/>
                  </a:lnTo>
                  <a:lnTo>
                    <a:pt x="3149333" y="2160994"/>
                  </a:lnTo>
                  <a:lnTo>
                    <a:pt x="3150451" y="2160524"/>
                  </a:lnTo>
                  <a:lnTo>
                    <a:pt x="3152317" y="2158669"/>
                  </a:lnTo>
                  <a:lnTo>
                    <a:pt x="3152775" y="2157539"/>
                  </a:lnTo>
                  <a:lnTo>
                    <a:pt x="3152775" y="2154910"/>
                  </a:lnTo>
                  <a:close/>
                </a:path>
                <a:path w="10582275" h="2161540">
                  <a:moveTo>
                    <a:pt x="3152775" y="1437754"/>
                  </a:moveTo>
                  <a:lnTo>
                    <a:pt x="3152317" y="1436636"/>
                  </a:lnTo>
                  <a:lnTo>
                    <a:pt x="3150451" y="1434782"/>
                  </a:lnTo>
                  <a:lnTo>
                    <a:pt x="3149333" y="1434312"/>
                  </a:lnTo>
                  <a:lnTo>
                    <a:pt x="3146704" y="1434312"/>
                  </a:lnTo>
                  <a:lnTo>
                    <a:pt x="3145586" y="1434782"/>
                  </a:lnTo>
                  <a:lnTo>
                    <a:pt x="3143720" y="1436636"/>
                  </a:lnTo>
                  <a:lnTo>
                    <a:pt x="3143250" y="1437754"/>
                  </a:lnTo>
                  <a:lnTo>
                    <a:pt x="3143250" y="1440395"/>
                  </a:lnTo>
                  <a:lnTo>
                    <a:pt x="3143720" y="1441513"/>
                  </a:lnTo>
                  <a:lnTo>
                    <a:pt x="3145586" y="1443367"/>
                  </a:lnTo>
                  <a:lnTo>
                    <a:pt x="3146704" y="1443837"/>
                  </a:lnTo>
                  <a:lnTo>
                    <a:pt x="3149333" y="1443837"/>
                  </a:lnTo>
                  <a:lnTo>
                    <a:pt x="3150451" y="1443367"/>
                  </a:lnTo>
                  <a:lnTo>
                    <a:pt x="3152317" y="1441513"/>
                  </a:lnTo>
                  <a:lnTo>
                    <a:pt x="3152775" y="1440395"/>
                  </a:lnTo>
                  <a:lnTo>
                    <a:pt x="3152775" y="1437754"/>
                  </a:lnTo>
                  <a:close/>
                </a:path>
                <a:path w="10582275" h="2161540">
                  <a:moveTo>
                    <a:pt x="3152775" y="720610"/>
                  </a:moveTo>
                  <a:lnTo>
                    <a:pt x="3152317" y="719480"/>
                  </a:lnTo>
                  <a:lnTo>
                    <a:pt x="3150451" y="717626"/>
                  </a:lnTo>
                  <a:lnTo>
                    <a:pt x="3149333" y="717156"/>
                  </a:lnTo>
                  <a:lnTo>
                    <a:pt x="3146704" y="717156"/>
                  </a:lnTo>
                  <a:lnTo>
                    <a:pt x="3145586" y="717626"/>
                  </a:lnTo>
                  <a:lnTo>
                    <a:pt x="3143720" y="719480"/>
                  </a:lnTo>
                  <a:lnTo>
                    <a:pt x="3143250" y="720610"/>
                  </a:lnTo>
                  <a:lnTo>
                    <a:pt x="3143250" y="723239"/>
                  </a:lnTo>
                  <a:lnTo>
                    <a:pt x="3143720" y="724357"/>
                  </a:lnTo>
                  <a:lnTo>
                    <a:pt x="3145586" y="726224"/>
                  </a:lnTo>
                  <a:lnTo>
                    <a:pt x="3146704" y="726681"/>
                  </a:lnTo>
                  <a:lnTo>
                    <a:pt x="3149333" y="726681"/>
                  </a:lnTo>
                  <a:lnTo>
                    <a:pt x="3150451" y="726224"/>
                  </a:lnTo>
                  <a:lnTo>
                    <a:pt x="3152317" y="724357"/>
                  </a:lnTo>
                  <a:lnTo>
                    <a:pt x="3152775" y="723239"/>
                  </a:lnTo>
                  <a:lnTo>
                    <a:pt x="3152775" y="720610"/>
                  </a:lnTo>
                  <a:close/>
                </a:path>
                <a:path w="10582275" h="2161540">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10582275" h="2161540">
                  <a:moveTo>
                    <a:pt x="3200400" y="2154910"/>
                  </a:moveTo>
                  <a:lnTo>
                    <a:pt x="3199942" y="2153793"/>
                  </a:lnTo>
                  <a:lnTo>
                    <a:pt x="3198076" y="2151926"/>
                  </a:lnTo>
                  <a:lnTo>
                    <a:pt x="3196958" y="2151469"/>
                  </a:lnTo>
                  <a:lnTo>
                    <a:pt x="3194329" y="2151469"/>
                  </a:lnTo>
                  <a:lnTo>
                    <a:pt x="3193211" y="2151926"/>
                  </a:lnTo>
                  <a:lnTo>
                    <a:pt x="3191345" y="2153793"/>
                  </a:lnTo>
                  <a:lnTo>
                    <a:pt x="3190875" y="2154910"/>
                  </a:lnTo>
                  <a:lnTo>
                    <a:pt x="3190875" y="2157539"/>
                  </a:lnTo>
                  <a:lnTo>
                    <a:pt x="3191345" y="2158669"/>
                  </a:lnTo>
                  <a:lnTo>
                    <a:pt x="3193211" y="2160524"/>
                  </a:lnTo>
                  <a:lnTo>
                    <a:pt x="3194329" y="2160994"/>
                  </a:lnTo>
                  <a:lnTo>
                    <a:pt x="3196958" y="2160994"/>
                  </a:lnTo>
                  <a:lnTo>
                    <a:pt x="3198076" y="2160524"/>
                  </a:lnTo>
                  <a:lnTo>
                    <a:pt x="3199942" y="2158669"/>
                  </a:lnTo>
                  <a:lnTo>
                    <a:pt x="3200400" y="2157539"/>
                  </a:lnTo>
                  <a:lnTo>
                    <a:pt x="3200400" y="2154910"/>
                  </a:lnTo>
                  <a:close/>
                </a:path>
                <a:path w="10582275" h="2161540">
                  <a:moveTo>
                    <a:pt x="3200400" y="1437754"/>
                  </a:moveTo>
                  <a:lnTo>
                    <a:pt x="3199942" y="1436636"/>
                  </a:lnTo>
                  <a:lnTo>
                    <a:pt x="3198076" y="1434782"/>
                  </a:lnTo>
                  <a:lnTo>
                    <a:pt x="3196958" y="1434312"/>
                  </a:lnTo>
                  <a:lnTo>
                    <a:pt x="3194329" y="1434312"/>
                  </a:lnTo>
                  <a:lnTo>
                    <a:pt x="3193211" y="1434782"/>
                  </a:lnTo>
                  <a:lnTo>
                    <a:pt x="3191345" y="1436636"/>
                  </a:lnTo>
                  <a:lnTo>
                    <a:pt x="3190875" y="1437754"/>
                  </a:lnTo>
                  <a:lnTo>
                    <a:pt x="3190875" y="1440395"/>
                  </a:lnTo>
                  <a:lnTo>
                    <a:pt x="3191345" y="1441513"/>
                  </a:lnTo>
                  <a:lnTo>
                    <a:pt x="3193211" y="1443367"/>
                  </a:lnTo>
                  <a:lnTo>
                    <a:pt x="3194329" y="1443837"/>
                  </a:lnTo>
                  <a:lnTo>
                    <a:pt x="3196958" y="1443837"/>
                  </a:lnTo>
                  <a:lnTo>
                    <a:pt x="3198076" y="1443367"/>
                  </a:lnTo>
                  <a:lnTo>
                    <a:pt x="3199942" y="1441513"/>
                  </a:lnTo>
                  <a:lnTo>
                    <a:pt x="3200400" y="1440395"/>
                  </a:lnTo>
                  <a:lnTo>
                    <a:pt x="3200400" y="1437754"/>
                  </a:lnTo>
                  <a:close/>
                </a:path>
                <a:path w="10582275" h="2161540">
                  <a:moveTo>
                    <a:pt x="3200400" y="720610"/>
                  </a:moveTo>
                  <a:lnTo>
                    <a:pt x="3199942" y="719480"/>
                  </a:lnTo>
                  <a:lnTo>
                    <a:pt x="3198076" y="717626"/>
                  </a:lnTo>
                  <a:lnTo>
                    <a:pt x="3196958" y="717156"/>
                  </a:lnTo>
                  <a:lnTo>
                    <a:pt x="3194329" y="717156"/>
                  </a:lnTo>
                  <a:lnTo>
                    <a:pt x="3193211" y="717626"/>
                  </a:lnTo>
                  <a:lnTo>
                    <a:pt x="3191345" y="719480"/>
                  </a:lnTo>
                  <a:lnTo>
                    <a:pt x="3190875" y="720610"/>
                  </a:lnTo>
                  <a:lnTo>
                    <a:pt x="3190875" y="723239"/>
                  </a:lnTo>
                  <a:lnTo>
                    <a:pt x="3191345" y="724357"/>
                  </a:lnTo>
                  <a:lnTo>
                    <a:pt x="3193211" y="726224"/>
                  </a:lnTo>
                  <a:lnTo>
                    <a:pt x="3194329" y="726681"/>
                  </a:lnTo>
                  <a:lnTo>
                    <a:pt x="3196958" y="726681"/>
                  </a:lnTo>
                  <a:lnTo>
                    <a:pt x="3198076" y="726224"/>
                  </a:lnTo>
                  <a:lnTo>
                    <a:pt x="3199942" y="724357"/>
                  </a:lnTo>
                  <a:lnTo>
                    <a:pt x="3200400" y="723239"/>
                  </a:lnTo>
                  <a:lnTo>
                    <a:pt x="3200400" y="720610"/>
                  </a:lnTo>
                  <a:close/>
                </a:path>
                <a:path w="10582275" h="2161540">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10582275" h="2161540">
                  <a:moveTo>
                    <a:pt x="3248025" y="2154910"/>
                  </a:moveTo>
                  <a:lnTo>
                    <a:pt x="3247567" y="2153793"/>
                  </a:lnTo>
                  <a:lnTo>
                    <a:pt x="3245701" y="2151926"/>
                  </a:lnTo>
                  <a:lnTo>
                    <a:pt x="3244583" y="2151469"/>
                  </a:lnTo>
                  <a:lnTo>
                    <a:pt x="3241954" y="2151469"/>
                  </a:lnTo>
                  <a:lnTo>
                    <a:pt x="3240836" y="2151926"/>
                  </a:lnTo>
                  <a:lnTo>
                    <a:pt x="3238970" y="2153793"/>
                  </a:lnTo>
                  <a:lnTo>
                    <a:pt x="3238500" y="2154910"/>
                  </a:lnTo>
                  <a:lnTo>
                    <a:pt x="3238500" y="2157539"/>
                  </a:lnTo>
                  <a:lnTo>
                    <a:pt x="3238970" y="2158669"/>
                  </a:lnTo>
                  <a:lnTo>
                    <a:pt x="3240836" y="2160524"/>
                  </a:lnTo>
                  <a:lnTo>
                    <a:pt x="3241954" y="2160994"/>
                  </a:lnTo>
                  <a:lnTo>
                    <a:pt x="3244583" y="2160994"/>
                  </a:lnTo>
                  <a:lnTo>
                    <a:pt x="3245701" y="2160524"/>
                  </a:lnTo>
                  <a:lnTo>
                    <a:pt x="3247567" y="2158669"/>
                  </a:lnTo>
                  <a:lnTo>
                    <a:pt x="3248025" y="2157539"/>
                  </a:lnTo>
                  <a:lnTo>
                    <a:pt x="3248025" y="2154910"/>
                  </a:lnTo>
                  <a:close/>
                </a:path>
                <a:path w="10582275" h="2161540">
                  <a:moveTo>
                    <a:pt x="3248025" y="1437754"/>
                  </a:moveTo>
                  <a:lnTo>
                    <a:pt x="3247567" y="1436636"/>
                  </a:lnTo>
                  <a:lnTo>
                    <a:pt x="3245701" y="1434782"/>
                  </a:lnTo>
                  <a:lnTo>
                    <a:pt x="3244583" y="1434312"/>
                  </a:lnTo>
                  <a:lnTo>
                    <a:pt x="3241954" y="1434312"/>
                  </a:lnTo>
                  <a:lnTo>
                    <a:pt x="3240836" y="1434782"/>
                  </a:lnTo>
                  <a:lnTo>
                    <a:pt x="3238970" y="1436636"/>
                  </a:lnTo>
                  <a:lnTo>
                    <a:pt x="3238500" y="1437754"/>
                  </a:lnTo>
                  <a:lnTo>
                    <a:pt x="3238500" y="1440395"/>
                  </a:lnTo>
                  <a:lnTo>
                    <a:pt x="3238970" y="1441513"/>
                  </a:lnTo>
                  <a:lnTo>
                    <a:pt x="3240836" y="1443367"/>
                  </a:lnTo>
                  <a:lnTo>
                    <a:pt x="3241954" y="1443837"/>
                  </a:lnTo>
                  <a:lnTo>
                    <a:pt x="3244583" y="1443837"/>
                  </a:lnTo>
                  <a:lnTo>
                    <a:pt x="3245701" y="1443367"/>
                  </a:lnTo>
                  <a:lnTo>
                    <a:pt x="3247567" y="1441513"/>
                  </a:lnTo>
                  <a:lnTo>
                    <a:pt x="3248025" y="1440395"/>
                  </a:lnTo>
                  <a:lnTo>
                    <a:pt x="3248025" y="1437754"/>
                  </a:lnTo>
                  <a:close/>
                </a:path>
                <a:path w="10582275" h="2161540">
                  <a:moveTo>
                    <a:pt x="3248025" y="720610"/>
                  </a:moveTo>
                  <a:lnTo>
                    <a:pt x="3247567" y="719480"/>
                  </a:lnTo>
                  <a:lnTo>
                    <a:pt x="3245701" y="717626"/>
                  </a:lnTo>
                  <a:lnTo>
                    <a:pt x="3244583" y="717156"/>
                  </a:lnTo>
                  <a:lnTo>
                    <a:pt x="3241954" y="717156"/>
                  </a:lnTo>
                  <a:lnTo>
                    <a:pt x="3240836" y="717626"/>
                  </a:lnTo>
                  <a:lnTo>
                    <a:pt x="3238970" y="719480"/>
                  </a:lnTo>
                  <a:lnTo>
                    <a:pt x="3238500" y="720610"/>
                  </a:lnTo>
                  <a:lnTo>
                    <a:pt x="3238500" y="723239"/>
                  </a:lnTo>
                  <a:lnTo>
                    <a:pt x="3238970" y="724357"/>
                  </a:lnTo>
                  <a:lnTo>
                    <a:pt x="3240836" y="726224"/>
                  </a:lnTo>
                  <a:lnTo>
                    <a:pt x="3241954" y="726681"/>
                  </a:lnTo>
                  <a:lnTo>
                    <a:pt x="3244583" y="726681"/>
                  </a:lnTo>
                  <a:lnTo>
                    <a:pt x="3245701" y="726224"/>
                  </a:lnTo>
                  <a:lnTo>
                    <a:pt x="3247567" y="724357"/>
                  </a:lnTo>
                  <a:lnTo>
                    <a:pt x="3248025" y="723239"/>
                  </a:lnTo>
                  <a:lnTo>
                    <a:pt x="3248025" y="720610"/>
                  </a:lnTo>
                  <a:close/>
                </a:path>
                <a:path w="10582275" h="2161540">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10582275" h="2161540">
                  <a:moveTo>
                    <a:pt x="3295650" y="2154910"/>
                  </a:moveTo>
                  <a:lnTo>
                    <a:pt x="3295192" y="2153793"/>
                  </a:lnTo>
                  <a:lnTo>
                    <a:pt x="3293326" y="2151926"/>
                  </a:lnTo>
                  <a:lnTo>
                    <a:pt x="3292208" y="2151469"/>
                  </a:lnTo>
                  <a:lnTo>
                    <a:pt x="3289579" y="2151469"/>
                  </a:lnTo>
                  <a:lnTo>
                    <a:pt x="3288461" y="2151926"/>
                  </a:lnTo>
                  <a:lnTo>
                    <a:pt x="3286595" y="2153793"/>
                  </a:lnTo>
                  <a:lnTo>
                    <a:pt x="3286125" y="2154910"/>
                  </a:lnTo>
                  <a:lnTo>
                    <a:pt x="3286125" y="2157539"/>
                  </a:lnTo>
                  <a:lnTo>
                    <a:pt x="3286595" y="2158669"/>
                  </a:lnTo>
                  <a:lnTo>
                    <a:pt x="3288461" y="2160524"/>
                  </a:lnTo>
                  <a:lnTo>
                    <a:pt x="3289579" y="2160994"/>
                  </a:lnTo>
                  <a:lnTo>
                    <a:pt x="3292208" y="2160994"/>
                  </a:lnTo>
                  <a:lnTo>
                    <a:pt x="3293326" y="2160524"/>
                  </a:lnTo>
                  <a:lnTo>
                    <a:pt x="3295192" y="2158669"/>
                  </a:lnTo>
                  <a:lnTo>
                    <a:pt x="3295650" y="2157539"/>
                  </a:lnTo>
                  <a:lnTo>
                    <a:pt x="3295650" y="2154910"/>
                  </a:lnTo>
                  <a:close/>
                </a:path>
                <a:path w="10582275" h="2161540">
                  <a:moveTo>
                    <a:pt x="3295650" y="1437754"/>
                  </a:moveTo>
                  <a:lnTo>
                    <a:pt x="3295192" y="1436636"/>
                  </a:lnTo>
                  <a:lnTo>
                    <a:pt x="3293326" y="1434782"/>
                  </a:lnTo>
                  <a:lnTo>
                    <a:pt x="3292208" y="1434312"/>
                  </a:lnTo>
                  <a:lnTo>
                    <a:pt x="3289579" y="1434312"/>
                  </a:lnTo>
                  <a:lnTo>
                    <a:pt x="3288461" y="1434782"/>
                  </a:lnTo>
                  <a:lnTo>
                    <a:pt x="3286595" y="1436636"/>
                  </a:lnTo>
                  <a:lnTo>
                    <a:pt x="3286125" y="1437754"/>
                  </a:lnTo>
                  <a:lnTo>
                    <a:pt x="3286125" y="1440395"/>
                  </a:lnTo>
                  <a:lnTo>
                    <a:pt x="3286595" y="1441513"/>
                  </a:lnTo>
                  <a:lnTo>
                    <a:pt x="3288461" y="1443367"/>
                  </a:lnTo>
                  <a:lnTo>
                    <a:pt x="3289579" y="1443837"/>
                  </a:lnTo>
                  <a:lnTo>
                    <a:pt x="3292208" y="1443837"/>
                  </a:lnTo>
                  <a:lnTo>
                    <a:pt x="3293326" y="1443367"/>
                  </a:lnTo>
                  <a:lnTo>
                    <a:pt x="3295192" y="1441513"/>
                  </a:lnTo>
                  <a:lnTo>
                    <a:pt x="3295650" y="1440395"/>
                  </a:lnTo>
                  <a:lnTo>
                    <a:pt x="3295650" y="1437754"/>
                  </a:lnTo>
                  <a:close/>
                </a:path>
                <a:path w="10582275" h="2161540">
                  <a:moveTo>
                    <a:pt x="3295650" y="720610"/>
                  </a:moveTo>
                  <a:lnTo>
                    <a:pt x="3295192" y="719480"/>
                  </a:lnTo>
                  <a:lnTo>
                    <a:pt x="3293326" y="717626"/>
                  </a:lnTo>
                  <a:lnTo>
                    <a:pt x="3292208" y="717156"/>
                  </a:lnTo>
                  <a:lnTo>
                    <a:pt x="3289579" y="717156"/>
                  </a:lnTo>
                  <a:lnTo>
                    <a:pt x="3288461" y="717626"/>
                  </a:lnTo>
                  <a:lnTo>
                    <a:pt x="3286595" y="719480"/>
                  </a:lnTo>
                  <a:lnTo>
                    <a:pt x="3286125" y="720610"/>
                  </a:lnTo>
                  <a:lnTo>
                    <a:pt x="3286125" y="723239"/>
                  </a:lnTo>
                  <a:lnTo>
                    <a:pt x="3286595" y="724357"/>
                  </a:lnTo>
                  <a:lnTo>
                    <a:pt x="3288461" y="726224"/>
                  </a:lnTo>
                  <a:lnTo>
                    <a:pt x="3289579" y="726681"/>
                  </a:lnTo>
                  <a:lnTo>
                    <a:pt x="3292208" y="726681"/>
                  </a:lnTo>
                  <a:lnTo>
                    <a:pt x="3293326" y="726224"/>
                  </a:lnTo>
                  <a:lnTo>
                    <a:pt x="3295192" y="724357"/>
                  </a:lnTo>
                  <a:lnTo>
                    <a:pt x="3295650" y="723239"/>
                  </a:lnTo>
                  <a:lnTo>
                    <a:pt x="3295650" y="720610"/>
                  </a:lnTo>
                  <a:close/>
                </a:path>
                <a:path w="10582275" h="2161540">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10582275" h="2161540">
                  <a:moveTo>
                    <a:pt x="3343275" y="2154910"/>
                  </a:moveTo>
                  <a:lnTo>
                    <a:pt x="3342817" y="2153793"/>
                  </a:lnTo>
                  <a:lnTo>
                    <a:pt x="3340951" y="2151926"/>
                  </a:lnTo>
                  <a:lnTo>
                    <a:pt x="3339833" y="2151469"/>
                  </a:lnTo>
                  <a:lnTo>
                    <a:pt x="3337204" y="2151469"/>
                  </a:lnTo>
                  <a:lnTo>
                    <a:pt x="3336074" y="2151926"/>
                  </a:lnTo>
                  <a:lnTo>
                    <a:pt x="3334220" y="2153793"/>
                  </a:lnTo>
                  <a:lnTo>
                    <a:pt x="3333750" y="2154910"/>
                  </a:lnTo>
                  <a:lnTo>
                    <a:pt x="3333750" y="2157539"/>
                  </a:lnTo>
                  <a:lnTo>
                    <a:pt x="3334220" y="2158669"/>
                  </a:lnTo>
                  <a:lnTo>
                    <a:pt x="3336074" y="2160524"/>
                  </a:lnTo>
                  <a:lnTo>
                    <a:pt x="3337204" y="2160994"/>
                  </a:lnTo>
                  <a:lnTo>
                    <a:pt x="3339833" y="2160994"/>
                  </a:lnTo>
                  <a:lnTo>
                    <a:pt x="3340951" y="2160524"/>
                  </a:lnTo>
                  <a:lnTo>
                    <a:pt x="3342817" y="2158669"/>
                  </a:lnTo>
                  <a:lnTo>
                    <a:pt x="3343275" y="2157539"/>
                  </a:lnTo>
                  <a:lnTo>
                    <a:pt x="3343275" y="2154910"/>
                  </a:lnTo>
                  <a:close/>
                </a:path>
                <a:path w="10582275" h="2161540">
                  <a:moveTo>
                    <a:pt x="3343275" y="1437754"/>
                  </a:moveTo>
                  <a:lnTo>
                    <a:pt x="3342817" y="1436636"/>
                  </a:lnTo>
                  <a:lnTo>
                    <a:pt x="3340951" y="1434782"/>
                  </a:lnTo>
                  <a:lnTo>
                    <a:pt x="3339833" y="1434312"/>
                  </a:lnTo>
                  <a:lnTo>
                    <a:pt x="3337204" y="1434312"/>
                  </a:lnTo>
                  <a:lnTo>
                    <a:pt x="3336074" y="1434782"/>
                  </a:lnTo>
                  <a:lnTo>
                    <a:pt x="3334220" y="1436636"/>
                  </a:lnTo>
                  <a:lnTo>
                    <a:pt x="3333750" y="1437754"/>
                  </a:lnTo>
                  <a:lnTo>
                    <a:pt x="3333750" y="1440395"/>
                  </a:lnTo>
                  <a:lnTo>
                    <a:pt x="3334220" y="1441513"/>
                  </a:lnTo>
                  <a:lnTo>
                    <a:pt x="3336074" y="1443367"/>
                  </a:lnTo>
                  <a:lnTo>
                    <a:pt x="3337204" y="1443837"/>
                  </a:lnTo>
                  <a:lnTo>
                    <a:pt x="3339833" y="1443837"/>
                  </a:lnTo>
                  <a:lnTo>
                    <a:pt x="3340951" y="1443367"/>
                  </a:lnTo>
                  <a:lnTo>
                    <a:pt x="3342817" y="1441513"/>
                  </a:lnTo>
                  <a:lnTo>
                    <a:pt x="3343275" y="1440395"/>
                  </a:lnTo>
                  <a:lnTo>
                    <a:pt x="3343275" y="1437754"/>
                  </a:lnTo>
                  <a:close/>
                </a:path>
                <a:path w="10582275" h="2161540">
                  <a:moveTo>
                    <a:pt x="3343275" y="720610"/>
                  </a:moveTo>
                  <a:lnTo>
                    <a:pt x="3342817" y="719480"/>
                  </a:lnTo>
                  <a:lnTo>
                    <a:pt x="3340951" y="717626"/>
                  </a:lnTo>
                  <a:lnTo>
                    <a:pt x="3339833" y="717156"/>
                  </a:lnTo>
                  <a:lnTo>
                    <a:pt x="3337204" y="717156"/>
                  </a:lnTo>
                  <a:lnTo>
                    <a:pt x="3336074" y="717626"/>
                  </a:lnTo>
                  <a:lnTo>
                    <a:pt x="3334220" y="719480"/>
                  </a:lnTo>
                  <a:lnTo>
                    <a:pt x="3333750" y="720610"/>
                  </a:lnTo>
                  <a:lnTo>
                    <a:pt x="3333750" y="723239"/>
                  </a:lnTo>
                  <a:lnTo>
                    <a:pt x="3334220" y="724357"/>
                  </a:lnTo>
                  <a:lnTo>
                    <a:pt x="3336074" y="726224"/>
                  </a:lnTo>
                  <a:lnTo>
                    <a:pt x="3337204" y="726681"/>
                  </a:lnTo>
                  <a:lnTo>
                    <a:pt x="3339833" y="726681"/>
                  </a:lnTo>
                  <a:lnTo>
                    <a:pt x="3340951" y="726224"/>
                  </a:lnTo>
                  <a:lnTo>
                    <a:pt x="3342817" y="724357"/>
                  </a:lnTo>
                  <a:lnTo>
                    <a:pt x="3343275" y="723239"/>
                  </a:lnTo>
                  <a:lnTo>
                    <a:pt x="3343275" y="720610"/>
                  </a:lnTo>
                  <a:close/>
                </a:path>
                <a:path w="10582275" h="2161540">
                  <a:moveTo>
                    <a:pt x="3343275" y="3454"/>
                  </a:moveTo>
                  <a:lnTo>
                    <a:pt x="3342817" y="2336"/>
                  </a:lnTo>
                  <a:lnTo>
                    <a:pt x="3340951" y="469"/>
                  </a:lnTo>
                  <a:lnTo>
                    <a:pt x="3339833" y="0"/>
                  </a:lnTo>
                  <a:lnTo>
                    <a:pt x="3337204" y="0"/>
                  </a:lnTo>
                  <a:lnTo>
                    <a:pt x="3336074" y="469"/>
                  </a:lnTo>
                  <a:lnTo>
                    <a:pt x="3334220" y="2336"/>
                  </a:lnTo>
                  <a:lnTo>
                    <a:pt x="3333750" y="3454"/>
                  </a:lnTo>
                  <a:lnTo>
                    <a:pt x="3333750" y="6083"/>
                  </a:lnTo>
                  <a:lnTo>
                    <a:pt x="3334220" y="7200"/>
                  </a:lnTo>
                  <a:lnTo>
                    <a:pt x="3336074" y="9067"/>
                  </a:lnTo>
                  <a:lnTo>
                    <a:pt x="3337204" y="9525"/>
                  </a:lnTo>
                  <a:lnTo>
                    <a:pt x="3339833" y="9525"/>
                  </a:lnTo>
                  <a:lnTo>
                    <a:pt x="3340951" y="9067"/>
                  </a:lnTo>
                  <a:lnTo>
                    <a:pt x="3342817" y="7200"/>
                  </a:lnTo>
                  <a:lnTo>
                    <a:pt x="3343275" y="6083"/>
                  </a:lnTo>
                  <a:lnTo>
                    <a:pt x="3343275" y="3454"/>
                  </a:lnTo>
                  <a:close/>
                </a:path>
                <a:path w="10582275" h="2161540">
                  <a:moveTo>
                    <a:pt x="3390900" y="2154910"/>
                  </a:moveTo>
                  <a:lnTo>
                    <a:pt x="3390442" y="2153793"/>
                  </a:lnTo>
                  <a:lnTo>
                    <a:pt x="3388576" y="2151926"/>
                  </a:lnTo>
                  <a:lnTo>
                    <a:pt x="3387458" y="2151469"/>
                  </a:lnTo>
                  <a:lnTo>
                    <a:pt x="3384829" y="2151469"/>
                  </a:lnTo>
                  <a:lnTo>
                    <a:pt x="3383699" y="2151926"/>
                  </a:lnTo>
                  <a:lnTo>
                    <a:pt x="3381845" y="2153793"/>
                  </a:lnTo>
                  <a:lnTo>
                    <a:pt x="3381375" y="2154910"/>
                  </a:lnTo>
                  <a:lnTo>
                    <a:pt x="3381375" y="2157539"/>
                  </a:lnTo>
                  <a:lnTo>
                    <a:pt x="3381845" y="2158669"/>
                  </a:lnTo>
                  <a:lnTo>
                    <a:pt x="3383699" y="2160524"/>
                  </a:lnTo>
                  <a:lnTo>
                    <a:pt x="3384829" y="2160994"/>
                  </a:lnTo>
                  <a:lnTo>
                    <a:pt x="3387458" y="2160994"/>
                  </a:lnTo>
                  <a:lnTo>
                    <a:pt x="3388576" y="2160524"/>
                  </a:lnTo>
                  <a:lnTo>
                    <a:pt x="3390442" y="2158669"/>
                  </a:lnTo>
                  <a:lnTo>
                    <a:pt x="3390900" y="2157539"/>
                  </a:lnTo>
                  <a:lnTo>
                    <a:pt x="3390900" y="2154910"/>
                  </a:lnTo>
                  <a:close/>
                </a:path>
                <a:path w="10582275" h="2161540">
                  <a:moveTo>
                    <a:pt x="3390900" y="1437754"/>
                  </a:moveTo>
                  <a:lnTo>
                    <a:pt x="3390442" y="1436636"/>
                  </a:lnTo>
                  <a:lnTo>
                    <a:pt x="3388576" y="1434782"/>
                  </a:lnTo>
                  <a:lnTo>
                    <a:pt x="3387458" y="1434312"/>
                  </a:lnTo>
                  <a:lnTo>
                    <a:pt x="3384829" y="1434312"/>
                  </a:lnTo>
                  <a:lnTo>
                    <a:pt x="3383699" y="1434782"/>
                  </a:lnTo>
                  <a:lnTo>
                    <a:pt x="3381845" y="1436636"/>
                  </a:lnTo>
                  <a:lnTo>
                    <a:pt x="3381375" y="1437754"/>
                  </a:lnTo>
                  <a:lnTo>
                    <a:pt x="3381375" y="1440395"/>
                  </a:lnTo>
                  <a:lnTo>
                    <a:pt x="3381845" y="1441513"/>
                  </a:lnTo>
                  <a:lnTo>
                    <a:pt x="3383699" y="1443367"/>
                  </a:lnTo>
                  <a:lnTo>
                    <a:pt x="3384829" y="1443837"/>
                  </a:lnTo>
                  <a:lnTo>
                    <a:pt x="3387458" y="1443837"/>
                  </a:lnTo>
                  <a:lnTo>
                    <a:pt x="3388576" y="1443367"/>
                  </a:lnTo>
                  <a:lnTo>
                    <a:pt x="3390442" y="1441513"/>
                  </a:lnTo>
                  <a:lnTo>
                    <a:pt x="3390900" y="1440395"/>
                  </a:lnTo>
                  <a:lnTo>
                    <a:pt x="3390900" y="1437754"/>
                  </a:lnTo>
                  <a:close/>
                </a:path>
                <a:path w="10582275" h="2161540">
                  <a:moveTo>
                    <a:pt x="3390900" y="720610"/>
                  </a:moveTo>
                  <a:lnTo>
                    <a:pt x="3390442" y="719480"/>
                  </a:lnTo>
                  <a:lnTo>
                    <a:pt x="3388576" y="717626"/>
                  </a:lnTo>
                  <a:lnTo>
                    <a:pt x="3387458" y="717156"/>
                  </a:lnTo>
                  <a:lnTo>
                    <a:pt x="3384829" y="717156"/>
                  </a:lnTo>
                  <a:lnTo>
                    <a:pt x="3383699" y="717626"/>
                  </a:lnTo>
                  <a:lnTo>
                    <a:pt x="3381845" y="719480"/>
                  </a:lnTo>
                  <a:lnTo>
                    <a:pt x="3381375" y="720610"/>
                  </a:lnTo>
                  <a:lnTo>
                    <a:pt x="3381375" y="723239"/>
                  </a:lnTo>
                  <a:lnTo>
                    <a:pt x="3381845" y="724357"/>
                  </a:lnTo>
                  <a:lnTo>
                    <a:pt x="3383699" y="726224"/>
                  </a:lnTo>
                  <a:lnTo>
                    <a:pt x="3384829" y="726681"/>
                  </a:lnTo>
                  <a:lnTo>
                    <a:pt x="3387458" y="726681"/>
                  </a:lnTo>
                  <a:lnTo>
                    <a:pt x="3388576" y="726224"/>
                  </a:lnTo>
                  <a:lnTo>
                    <a:pt x="3390442" y="724357"/>
                  </a:lnTo>
                  <a:lnTo>
                    <a:pt x="3390900" y="723239"/>
                  </a:lnTo>
                  <a:lnTo>
                    <a:pt x="3390900" y="720610"/>
                  </a:lnTo>
                  <a:close/>
                </a:path>
                <a:path w="10582275" h="2161540">
                  <a:moveTo>
                    <a:pt x="3390900" y="3454"/>
                  </a:moveTo>
                  <a:lnTo>
                    <a:pt x="3390442" y="2336"/>
                  </a:lnTo>
                  <a:lnTo>
                    <a:pt x="3388576" y="469"/>
                  </a:lnTo>
                  <a:lnTo>
                    <a:pt x="3387458" y="0"/>
                  </a:lnTo>
                  <a:lnTo>
                    <a:pt x="3384829" y="0"/>
                  </a:lnTo>
                  <a:lnTo>
                    <a:pt x="3383699" y="469"/>
                  </a:lnTo>
                  <a:lnTo>
                    <a:pt x="3381845" y="2336"/>
                  </a:lnTo>
                  <a:lnTo>
                    <a:pt x="3381375" y="3454"/>
                  </a:lnTo>
                  <a:lnTo>
                    <a:pt x="3381375" y="6083"/>
                  </a:lnTo>
                  <a:lnTo>
                    <a:pt x="3381845" y="7200"/>
                  </a:lnTo>
                  <a:lnTo>
                    <a:pt x="3383699" y="9067"/>
                  </a:lnTo>
                  <a:lnTo>
                    <a:pt x="3384829" y="9525"/>
                  </a:lnTo>
                  <a:lnTo>
                    <a:pt x="3387458" y="9525"/>
                  </a:lnTo>
                  <a:lnTo>
                    <a:pt x="3388576" y="9067"/>
                  </a:lnTo>
                  <a:lnTo>
                    <a:pt x="3390442" y="7200"/>
                  </a:lnTo>
                  <a:lnTo>
                    <a:pt x="3390900" y="6083"/>
                  </a:lnTo>
                  <a:lnTo>
                    <a:pt x="3390900" y="3454"/>
                  </a:lnTo>
                  <a:close/>
                </a:path>
                <a:path w="10582275" h="2161540">
                  <a:moveTo>
                    <a:pt x="3438525" y="2154910"/>
                  </a:moveTo>
                  <a:lnTo>
                    <a:pt x="3438067" y="2153793"/>
                  </a:lnTo>
                  <a:lnTo>
                    <a:pt x="3436201" y="2151926"/>
                  </a:lnTo>
                  <a:lnTo>
                    <a:pt x="3435083" y="2151469"/>
                  </a:lnTo>
                  <a:lnTo>
                    <a:pt x="3432454" y="2151469"/>
                  </a:lnTo>
                  <a:lnTo>
                    <a:pt x="3431336" y="2151926"/>
                  </a:lnTo>
                  <a:lnTo>
                    <a:pt x="3429470" y="2153793"/>
                  </a:lnTo>
                  <a:lnTo>
                    <a:pt x="3429000" y="2154910"/>
                  </a:lnTo>
                  <a:lnTo>
                    <a:pt x="3429000" y="2157539"/>
                  </a:lnTo>
                  <a:lnTo>
                    <a:pt x="3429470" y="2158669"/>
                  </a:lnTo>
                  <a:lnTo>
                    <a:pt x="3431336" y="2160524"/>
                  </a:lnTo>
                  <a:lnTo>
                    <a:pt x="3432454" y="2160994"/>
                  </a:lnTo>
                  <a:lnTo>
                    <a:pt x="3435083" y="2160994"/>
                  </a:lnTo>
                  <a:lnTo>
                    <a:pt x="3436201" y="2160524"/>
                  </a:lnTo>
                  <a:lnTo>
                    <a:pt x="3438067" y="2158669"/>
                  </a:lnTo>
                  <a:lnTo>
                    <a:pt x="3438525" y="2157539"/>
                  </a:lnTo>
                  <a:lnTo>
                    <a:pt x="3438525" y="2154910"/>
                  </a:lnTo>
                  <a:close/>
                </a:path>
                <a:path w="10582275" h="2161540">
                  <a:moveTo>
                    <a:pt x="3438525" y="1437754"/>
                  </a:moveTo>
                  <a:lnTo>
                    <a:pt x="3438067" y="1436636"/>
                  </a:lnTo>
                  <a:lnTo>
                    <a:pt x="3436201" y="1434782"/>
                  </a:lnTo>
                  <a:lnTo>
                    <a:pt x="3435083" y="1434312"/>
                  </a:lnTo>
                  <a:lnTo>
                    <a:pt x="3432454" y="1434312"/>
                  </a:lnTo>
                  <a:lnTo>
                    <a:pt x="3431336" y="1434782"/>
                  </a:lnTo>
                  <a:lnTo>
                    <a:pt x="3429470" y="1436636"/>
                  </a:lnTo>
                  <a:lnTo>
                    <a:pt x="3429000" y="1437754"/>
                  </a:lnTo>
                  <a:lnTo>
                    <a:pt x="3429000" y="1440395"/>
                  </a:lnTo>
                  <a:lnTo>
                    <a:pt x="3429470" y="1441513"/>
                  </a:lnTo>
                  <a:lnTo>
                    <a:pt x="3431336" y="1443367"/>
                  </a:lnTo>
                  <a:lnTo>
                    <a:pt x="3432454" y="1443837"/>
                  </a:lnTo>
                  <a:lnTo>
                    <a:pt x="3435083" y="1443837"/>
                  </a:lnTo>
                  <a:lnTo>
                    <a:pt x="3436201" y="1443367"/>
                  </a:lnTo>
                  <a:lnTo>
                    <a:pt x="3438067" y="1441513"/>
                  </a:lnTo>
                  <a:lnTo>
                    <a:pt x="3438525" y="1440395"/>
                  </a:lnTo>
                  <a:lnTo>
                    <a:pt x="3438525" y="1437754"/>
                  </a:lnTo>
                  <a:close/>
                </a:path>
                <a:path w="10582275" h="2161540">
                  <a:moveTo>
                    <a:pt x="3438525" y="720610"/>
                  </a:moveTo>
                  <a:lnTo>
                    <a:pt x="3438067" y="719480"/>
                  </a:lnTo>
                  <a:lnTo>
                    <a:pt x="3436201" y="717626"/>
                  </a:lnTo>
                  <a:lnTo>
                    <a:pt x="3435083" y="717156"/>
                  </a:lnTo>
                  <a:lnTo>
                    <a:pt x="3432454" y="717156"/>
                  </a:lnTo>
                  <a:lnTo>
                    <a:pt x="3431336" y="717626"/>
                  </a:lnTo>
                  <a:lnTo>
                    <a:pt x="3429470" y="719480"/>
                  </a:lnTo>
                  <a:lnTo>
                    <a:pt x="3429000" y="720610"/>
                  </a:lnTo>
                  <a:lnTo>
                    <a:pt x="3429000" y="723239"/>
                  </a:lnTo>
                  <a:lnTo>
                    <a:pt x="3429470" y="724357"/>
                  </a:lnTo>
                  <a:lnTo>
                    <a:pt x="3431336" y="726224"/>
                  </a:lnTo>
                  <a:lnTo>
                    <a:pt x="3432454" y="726681"/>
                  </a:lnTo>
                  <a:lnTo>
                    <a:pt x="3435083" y="726681"/>
                  </a:lnTo>
                  <a:lnTo>
                    <a:pt x="3436201" y="726224"/>
                  </a:lnTo>
                  <a:lnTo>
                    <a:pt x="3438067" y="724357"/>
                  </a:lnTo>
                  <a:lnTo>
                    <a:pt x="3438525" y="723239"/>
                  </a:lnTo>
                  <a:lnTo>
                    <a:pt x="3438525" y="720610"/>
                  </a:lnTo>
                  <a:close/>
                </a:path>
                <a:path w="10582275" h="2161540">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10582275" h="2161540">
                  <a:moveTo>
                    <a:pt x="3486150" y="2154910"/>
                  </a:moveTo>
                  <a:lnTo>
                    <a:pt x="3485692" y="2153793"/>
                  </a:lnTo>
                  <a:lnTo>
                    <a:pt x="3483826" y="2151926"/>
                  </a:lnTo>
                  <a:lnTo>
                    <a:pt x="3482708" y="2151469"/>
                  </a:lnTo>
                  <a:lnTo>
                    <a:pt x="3480079" y="2151469"/>
                  </a:lnTo>
                  <a:lnTo>
                    <a:pt x="3478961" y="2151926"/>
                  </a:lnTo>
                  <a:lnTo>
                    <a:pt x="3477095" y="2153793"/>
                  </a:lnTo>
                  <a:lnTo>
                    <a:pt x="3476625" y="2154910"/>
                  </a:lnTo>
                  <a:lnTo>
                    <a:pt x="3476625" y="2157539"/>
                  </a:lnTo>
                  <a:lnTo>
                    <a:pt x="3477095" y="2158669"/>
                  </a:lnTo>
                  <a:lnTo>
                    <a:pt x="3478961" y="2160524"/>
                  </a:lnTo>
                  <a:lnTo>
                    <a:pt x="3480079" y="2160994"/>
                  </a:lnTo>
                  <a:lnTo>
                    <a:pt x="3482708" y="2160994"/>
                  </a:lnTo>
                  <a:lnTo>
                    <a:pt x="3483826" y="2160524"/>
                  </a:lnTo>
                  <a:lnTo>
                    <a:pt x="3485692" y="2158669"/>
                  </a:lnTo>
                  <a:lnTo>
                    <a:pt x="3486150" y="2157539"/>
                  </a:lnTo>
                  <a:lnTo>
                    <a:pt x="3486150" y="2154910"/>
                  </a:lnTo>
                  <a:close/>
                </a:path>
                <a:path w="10582275" h="2161540">
                  <a:moveTo>
                    <a:pt x="3486150" y="1437754"/>
                  </a:moveTo>
                  <a:lnTo>
                    <a:pt x="3485692" y="1436636"/>
                  </a:lnTo>
                  <a:lnTo>
                    <a:pt x="3483826" y="1434782"/>
                  </a:lnTo>
                  <a:lnTo>
                    <a:pt x="3482708" y="1434312"/>
                  </a:lnTo>
                  <a:lnTo>
                    <a:pt x="3480079" y="1434312"/>
                  </a:lnTo>
                  <a:lnTo>
                    <a:pt x="3478961" y="1434782"/>
                  </a:lnTo>
                  <a:lnTo>
                    <a:pt x="3477095" y="1436636"/>
                  </a:lnTo>
                  <a:lnTo>
                    <a:pt x="3476625" y="1437754"/>
                  </a:lnTo>
                  <a:lnTo>
                    <a:pt x="3476625" y="1440395"/>
                  </a:lnTo>
                  <a:lnTo>
                    <a:pt x="3477095" y="1441513"/>
                  </a:lnTo>
                  <a:lnTo>
                    <a:pt x="3478961" y="1443367"/>
                  </a:lnTo>
                  <a:lnTo>
                    <a:pt x="3480079" y="1443837"/>
                  </a:lnTo>
                  <a:lnTo>
                    <a:pt x="3482708" y="1443837"/>
                  </a:lnTo>
                  <a:lnTo>
                    <a:pt x="3483826" y="1443367"/>
                  </a:lnTo>
                  <a:lnTo>
                    <a:pt x="3485692" y="1441513"/>
                  </a:lnTo>
                  <a:lnTo>
                    <a:pt x="3486150" y="1440395"/>
                  </a:lnTo>
                  <a:lnTo>
                    <a:pt x="3486150" y="1437754"/>
                  </a:lnTo>
                  <a:close/>
                </a:path>
                <a:path w="10582275" h="2161540">
                  <a:moveTo>
                    <a:pt x="3486150" y="720610"/>
                  </a:moveTo>
                  <a:lnTo>
                    <a:pt x="3485692" y="719480"/>
                  </a:lnTo>
                  <a:lnTo>
                    <a:pt x="3483826" y="717626"/>
                  </a:lnTo>
                  <a:lnTo>
                    <a:pt x="3482708" y="717156"/>
                  </a:lnTo>
                  <a:lnTo>
                    <a:pt x="3480079" y="717156"/>
                  </a:lnTo>
                  <a:lnTo>
                    <a:pt x="3478961" y="717626"/>
                  </a:lnTo>
                  <a:lnTo>
                    <a:pt x="3477095" y="719480"/>
                  </a:lnTo>
                  <a:lnTo>
                    <a:pt x="3476625" y="720610"/>
                  </a:lnTo>
                  <a:lnTo>
                    <a:pt x="3476625" y="723239"/>
                  </a:lnTo>
                  <a:lnTo>
                    <a:pt x="3477095" y="724357"/>
                  </a:lnTo>
                  <a:lnTo>
                    <a:pt x="3478961" y="726224"/>
                  </a:lnTo>
                  <a:lnTo>
                    <a:pt x="3480079" y="726681"/>
                  </a:lnTo>
                  <a:lnTo>
                    <a:pt x="3482708" y="726681"/>
                  </a:lnTo>
                  <a:lnTo>
                    <a:pt x="3483826" y="726224"/>
                  </a:lnTo>
                  <a:lnTo>
                    <a:pt x="3485692" y="724357"/>
                  </a:lnTo>
                  <a:lnTo>
                    <a:pt x="3486150" y="723239"/>
                  </a:lnTo>
                  <a:lnTo>
                    <a:pt x="3486150" y="720610"/>
                  </a:lnTo>
                  <a:close/>
                </a:path>
                <a:path w="10582275" h="2161540">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10582275" h="2161540">
                  <a:moveTo>
                    <a:pt x="3533775" y="2154910"/>
                  </a:moveTo>
                  <a:lnTo>
                    <a:pt x="3533317" y="2153793"/>
                  </a:lnTo>
                  <a:lnTo>
                    <a:pt x="3531451" y="2151926"/>
                  </a:lnTo>
                  <a:lnTo>
                    <a:pt x="3530333" y="2151469"/>
                  </a:lnTo>
                  <a:lnTo>
                    <a:pt x="3527704" y="2151469"/>
                  </a:lnTo>
                  <a:lnTo>
                    <a:pt x="3526586" y="2151926"/>
                  </a:lnTo>
                  <a:lnTo>
                    <a:pt x="3524720" y="2153793"/>
                  </a:lnTo>
                  <a:lnTo>
                    <a:pt x="3524250" y="2154910"/>
                  </a:lnTo>
                  <a:lnTo>
                    <a:pt x="3524250" y="2157539"/>
                  </a:lnTo>
                  <a:lnTo>
                    <a:pt x="3524720" y="2158669"/>
                  </a:lnTo>
                  <a:lnTo>
                    <a:pt x="3526586" y="2160524"/>
                  </a:lnTo>
                  <a:lnTo>
                    <a:pt x="3527704" y="2160994"/>
                  </a:lnTo>
                  <a:lnTo>
                    <a:pt x="3530333" y="2160994"/>
                  </a:lnTo>
                  <a:lnTo>
                    <a:pt x="3531451" y="2160524"/>
                  </a:lnTo>
                  <a:lnTo>
                    <a:pt x="3533317" y="2158669"/>
                  </a:lnTo>
                  <a:lnTo>
                    <a:pt x="3533775" y="2157539"/>
                  </a:lnTo>
                  <a:lnTo>
                    <a:pt x="3533775" y="2154910"/>
                  </a:lnTo>
                  <a:close/>
                </a:path>
                <a:path w="10582275" h="2161540">
                  <a:moveTo>
                    <a:pt x="3533775" y="1437754"/>
                  </a:moveTo>
                  <a:lnTo>
                    <a:pt x="3533317" y="1436636"/>
                  </a:lnTo>
                  <a:lnTo>
                    <a:pt x="3531451" y="1434782"/>
                  </a:lnTo>
                  <a:lnTo>
                    <a:pt x="3530333" y="1434312"/>
                  </a:lnTo>
                  <a:lnTo>
                    <a:pt x="3527704" y="1434312"/>
                  </a:lnTo>
                  <a:lnTo>
                    <a:pt x="3526586" y="1434782"/>
                  </a:lnTo>
                  <a:lnTo>
                    <a:pt x="3524720" y="1436636"/>
                  </a:lnTo>
                  <a:lnTo>
                    <a:pt x="3524250" y="1437754"/>
                  </a:lnTo>
                  <a:lnTo>
                    <a:pt x="3524250" y="1440395"/>
                  </a:lnTo>
                  <a:lnTo>
                    <a:pt x="3524720" y="1441513"/>
                  </a:lnTo>
                  <a:lnTo>
                    <a:pt x="3526586" y="1443367"/>
                  </a:lnTo>
                  <a:lnTo>
                    <a:pt x="3527704" y="1443837"/>
                  </a:lnTo>
                  <a:lnTo>
                    <a:pt x="3530333" y="1443837"/>
                  </a:lnTo>
                  <a:lnTo>
                    <a:pt x="3531451" y="1443367"/>
                  </a:lnTo>
                  <a:lnTo>
                    <a:pt x="3533317" y="1441513"/>
                  </a:lnTo>
                  <a:lnTo>
                    <a:pt x="3533775" y="1440395"/>
                  </a:lnTo>
                  <a:lnTo>
                    <a:pt x="3533775" y="1437754"/>
                  </a:lnTo>
                  <a:close/>
                </a:path>
                <a:path w="10582275" h="2161540">
                  <a:moveTo>
                    <a:pt x="3533775" y="720610"/>
                  </a:moveTo>
                  <a:lnTo>
                    <a:pt x="3533317" y="719480"/>
                  </a:lnTo>
                  <a:lnTo>
                    <a:pt x="3531451" y="717626"/>
                  </a:lnTo>
                  <a:lnTo>
                    <a:pt x="3530333" y="717156"/>
                  </a:lnTo>
                  <a:lnTo>
                    <a:pt x="3527704" y="717156"/>
                  </a:lnTo>
                  <a:lnTo>
                    <a:pt x="3526586" y="717626"/>
                  </a:lnTo>
                  <a:lnTo>
                    <a:pt x="3524720" y="719480"/>
                  </a:lnTo>
                  <a:lnTo>
                    <a:pt x="3524250" y="720610"/>
                  </a:lnTo>
                  <a:lnTo>
                    <a:pt x="3524250" y="723239"/>
                  </a:lnTo>
                  <a:lnTo>
                    <a:pt x="3524720" y="724357"/>
                  </a:lnTo>
                  <a:lnTo>
                    <a:pt x="3526586" y="726224"/>
                  </a:lnTo>
                  <a:lnTo>
                    <a:pt x="3527704" y="726681"/>
                  </a:lnTo>
                  <a:lnTo>
                    <a:pt x="3530333" y="726681"/>
                  </a:lnTo>
                  <a:lnTo>
                    <a:pt x="3531451" y="726224"/>
                  </a:lnTo>
                  <a:lnTo>
                    <a:pt x="3533317" y="724357"/>
                  </a:lnTo>
                  <a:lnTo>
                    <a:pt x="3533775" y="723239"/>
                  </a:lnTo>
                  <a:lnTo>
                    <a:pt x="3533775" y="720610"/>
                  </a:lnTo>
                  <a:close/>
                </a:path>
                <a:path w="10582275" h="2161540">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10582275" h="2161540">
                  <a:moveTo>
                    <a:pt x="3581400" y="2154910"/>
                  </a:moveTo>
                  <a:lnTo>
                    <a:pt x="3580942" y="2153793"/>
                  </a:lnTo>
                  <a:lnTo>
                    <a:pt x="3579076" y="2151926"/>
                  </a:lnTo>
                  <a:lnTo>
                    <a:pt x="3577958" y="2151469"/>
                  </a:lnTo>
                  <a:lnTo>
                    <a:pt x="3575329" y="2151469"/>
                  </a:lnTo>
                  <a:lnTo>
                    <a:pt x="3574211" y="2151926"/>
                  </a:lnTo>
                  <a:lnTo>
                    <a:pt x="3572345" y="2153793"/>
                  </a:lnTo>
                  <a:lnTo>
                    <a:pt x="3571875" y="2154910"/>
                  </a:lnTo>
                  <a:lnTo>
                    <a:pt x="3571875" y="2157539"/>
                  </a:lnTo>
                  <a:lnTo>
                    <a:pt x="3572345" y="2158669"/>
                  </a:lnTo>
                  <a:lnTo>
                    <a:pt x="3574211" y="2160524"/>
                  </a:lnTo>
                  <a:lnTo>
                    <a:pt x="3575329" y="2160994"/>
                  </a:lnTo>
                  <a:lnTo>
                    <a:pt x="3577958" y="2160994"/>
                  </a:lnTo>
                  <a:lnTo>
                    <a:pt x="3579076" y="2160524"/>
                  </a:lnTo>
                  <a:lnTo>
                    <a:pt x="3580942" y="2158669"/>
                  </a:lnTo>
                  <a:lnTo>
                    <a:pt x="3581400" y="2157539"/>
                  </a:lnTo>
                  <a:lnTo>
                    <a:pt x="3581400" y="2154910"/>
                  </a:lnTo>
                  <a:close/>
                </a:path>
                <a:path w="10582275" h="2161540">
                  <a:moveTo>
                    <a:pt x="3581400" y="1437754"/>
                  </a:moveTo>
                  <a:lnTo>
                    <a:pt x="3580942" y="1436636"/>
                  </a:lnTo>
                  <a:lnTo>
                    <a:pt x="3579076" y="1434782"/>
                  </a:lnTo>
                  <a:lnTo>
                    <a:pt x="3577958" y="1434312"/>
                  </a:lnTo>
                  <a:lnTo>
                    <a:pt x="3575329" y="1434312"/>
                  </a:lnTo>
                  <a:lnTo>
                    <a:pt x="3574211" y="1434782"/>
                  </a:lnTo>
                  <a:lnTo>
                    <a:pt x="3572345" y="1436636"/>
                  </a:lnTo>
                  <a:lnTo>
                    <a:pt x="3571875" y="1437754"/>
                  </a:lnTo>
                  <a:lnTo>
                    <a:pt x="3571875" y="1440395"/>
                  </a:lnTo>
                  <a:lnTo>
                    <a:pt x="3572345" y="1441513"/>
                  </a:lnTo>
                  <a:lnTo>
                    <a:pt x="3574211" y="1443367"/>
                  </a:lnTo>
                  <a:lnTo>
                    <a:pt x="3575329" y="1443837"/>
                  </a:lnTo>
                  <a:lnTo>
                    <a:pt x="3577958" y="1443837"/>
                  </a:lnTo>
                  <a:lnTo>
                    <a:pt x="3579076" y="1443367"/>
                  </a:lnTo>
                  <a:lnTo>
                    <a:pt x="3580942" y="1441513"/>
                  </a:lnTo>
                  <a:lnTo>
                    <a:pt x="3581400" y="1440395"/>
                  </a:lnTo>
                  <a:lnTo>
                    <a:pt x="3581400" y="1437754"/>
                  </a:lnTo>
                  <a:close/>
                </a:path>
                <a:path w="10582275" h="2161540">
                  <a:moveTo>
                    <a:pt x="3581400" y="720610"/>
                  </a:moveTo>
                  <a:lnTo>
                    <a:pt x="3580942" y="719480"/>
                  </a:lnTo>
                  <a:lnTo>
                    <a:pt x="3579076" y="717626"/>
                  </a:lnTo>
                  <a:lnTo>
                    <a:pt x="3577958" y="717156"/>
                  </a:lnTo>
                  <a:lnTo>
                    <a:pt x="3575329" y="717156"/>
                  </a:lnTo>
                  <a:lnTo>
                    <a:pt x="3574211" y="717626"/>
                  </a:lnTo>
                  <a:lnTo>
                    <a:pt x="3572345" y="719480"/>
                  </a:lnTo>
                  <a:lnTo>
                    <a:pt x="3571875" y="720610"/>
                  </a:lnTo>
                  <a:lnTo>
                    <a:pt x="3571875" y="723239"/>
                  </a:lnTo>
                  <a:lnTo>
                    <a:pt x="3572345" y="724357"/>
                  </a:lnTo>
                  <a:lnTo>
                    <a:pt x="3574211" y="726224"/>
                  </a:lnTo>
                  <a:lnTo>
                    <a:pt x="3575329" y="726681"/>
                  </a:lnTo>
                  <a:lnTo>
                    <a:pt x="3577958" y="726681"/>
                  </a:lnTo>
                  <a:lnTo>
                    <a:pt x="3579076" y="726224"/>
                  </a:lnTo>
                  <a:lnTo>
                    <a:pt x="3580942" y="724357"/>
                  </a:lnTo>
                  <a:lnTo>
                    <a:pt x="3581400" y="723239"/>
                  </a:lnTo>
                  <a:lnTo>
                    <a:pt x="3581400" y="720610"/>
                  </a:lnTo>
                  <a:close/>
                </a:path>
                <a:path w="10582275" h="2161540">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10582275" h="2161540">
                  <a:moveTo>
                    <a:pt x="3629025" y="2154910"/>
                  </a:moveTo>
                  <a:lnTo>
                    <a:pt x="3628567" y="2153793"/>
                  </a:lnTo>
                  <a:lnTo>
                    <a:pt x="3626701" y="2151926"/>
                  </a:lnTo>
                  <a:lnTo>
                    <a:pt x="3625583" y="2151469"/>
                  </a:lnTo>
                  <a:lnTo>
                    <a:pt x="3622954" y="2151469"/>
                  </a:lnTo>
                  <a:lnTo>
                    <a:pt x="3621836" y="2151926"/>
                  </a:lnTo>
                  <a:lnTo>
                    <a:pt x="3619970" y="2153793"/>
                  </a:lnTo>
                  <a:lnTo>
                    <a:pt x="3619500" y="2154910"/>
                  </a:lnTo>
                  <a:lnTo>
                    <a:pt x="3619500" y="2157539"/>
                  </a:lnTo>
                  <a:lnTo>
                    <a:pt x="3619970" y="2158669"/>
                  </a:lnTo>
                  <a:lnTo>
                    <a:pt x="3621836" y="2160524"/>
                  </a:lnTo>
                  <a:lnTo>
                    <a:pt x="3622954" y="2160994"/>
                  </a:lnTo>
                  <a:lnTo>
                    <a:pt x="3625583" y="2160994"/>
                  </a:lnTo>
                  <a:lnTo>
                    <a:pt x="3626701" y="2160524"/>
                  </a:lnTo>
                  <a:lnTo>
                    <a:pt x="3628567" y="2158669"/>
                  </a:lnTo>
                  <a:lnTo>
                    <a:pt x="3629025" y="2157539"/>
                  </a:lnTo>
                  <a:lnTo>
                    <a:pt x="3629025" y="2154910"/>
                  </a:lnTo>
                  <a:close/>
                </a:path>
                <a:path w="10582275" h="2161540">
                  <a:moveTo>
                    <a:pt x="3629025" y="1437754"/>
                  </a:moveTo>
                  <a:lnTo>
                    <a:pt x="3628567" y="1436636"/>
                  </a:lnTo>
                  <a:lnTo>
                    <a:pt x="3626701" y="1434782"/>
                  </a:lnTo>
                  <a:lnTo>
                    <a:pt x="3625583" y="1434312"/>
                  </a:lnTo>
                  <a:lnTo>
                    <a:pt x="3622954" y="1434312"/>
                  </a:lnTo>
                  <a:lnTo>
                    <a:pt x="3621836" y="1434782"/>
                  </a:lnTo>
                  <a:lnTo>
                    <a:pt x="3619970" y="1436636"/>
                  </a:lnTo>
                  <a:lnTo>
                    <a:pt x="3619500" y="1437754"/>
                  </a:lnTo>
                  <a:lnTo>
                    <a:pt x="3619500" y="1440395"/>
                  </a:lnTo>
                  <a:lnTo>
                    <a:pt x="3619970" y="1441513"/>
                  </a:lnTo>
                  <a:lnTo>
                    <a:pt x="3621836" y="1443367"/>
                  </a:lnTo>
                  <a:lnTo>
                    <a:pt x="3622954" y="1443837"/>
                  </a:lnTo>
                  <a:lnTo>
                    <a:pt x="3625583" y="1443837"/>
                  </a:lnTo>
                  <a:lnTo>
                    <a:pt x="3626701" y="1443367"/>
                  </a:lnTo>
                  <a:lnTo>
                    <a:pt x="3628567" y="1441513"/>
                  </a:lnTo>
                  <a:lnTo>
                    <a:pt x="3629025" y="1440395"/>
                  </a:lnTo>
                  <a:lnTo>
                    <a:pt x="3629025" y="1437754"/>
                  </a:lnTo>
                  <a:close/>
                </a:path>
                <a:path w="10582275" h="2161540">
                  <a:moveTo>
                    <a:pt x="3629025" y="720610"/>
                  </a:moveTo>
                  <a:lnTo>
                    <a:pt x="3628567" y="719480"/>
                  </a:lnTo>
                  <a:lnTo>
                    <a:pt x="3626701" y="717626"/>
                  </a:lnTo>
                  <a:lnTo>
                    <a:pt x="3625583" y="717156"/>
                  </a:lnTo>
                  <a:lnTo>
                    <a:pt x="3622954" y="717156"/>
                  </a:lnTo>
                  <a:lnTo>
                    <a:pt x="3621836" y="717626"/>
                  </a:lnTo>
                  <a:lnTo>
                    <a:pt x="3619970" y="719480"/>
                  </a:lnTo>
                  <a:lnTo>
                    <a:pt x="3619500" y="720610"/>
                  </a:lnTo>
                  <a:lnTo>
                    <a:pt x="3619500" y="723239"/>
                  </a:lnTo>
                  <a:lnTo>
                    <a:pt x="3619970" y="724357"/>
                  </a:lnTo>
                  <a:lnTo>
                    <a:pt x="3621836" y="726224"/>
                  </a:lnTo>
                  <a:lnTo>
                    <a:pt x="3622954" y="726681"/>
                  </a:lnTo>
                  <a:lnTo>
                    <a:pt x="3625583" y="726681"/>
                  </a:lnTo>
                  <a:lnTo>
                    <a:pt x="3626701" y="726224"/>
                  </a:lnTo>
                  <a:lnTo>
                    <a:pt x="3628567" y="724357"/>
                  </a:lnTo>
                  <a:lnTo>
                    <a:pt x="3629025" y="723239"/>
                  </a:lnTo>
                  <a:lnTo>
                    <a:pt x="3629025" y="720610"/>
                  </a:lnTo>
                  <a:close/>
                </a:path>
                <a:path w="10582275" h="2161540">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10582275" h="2161540">
                  <a:moveTo>
                    <a:pt x="3676650" y="2154910"/>
                  </a:moveTo>
                  <a:lnTo>
                    <a:pt x="3676192" y="2153793"/>
                  </a:lnTo>
                  <a:lnTo>
                    <a:pt x="3674326" y="2151926"/>
                  </a:lnTo>
                  <a:lnTo>
                    <a:pt x="3673208" y="2151469"/>
                  </a:lnTo>
                  <a:lnTo>
                    <a:pt x="3670579" y="2151469"/>
                  </a:lnTo>
                  <a:lnTo>
                    <a:pt x="3669461" y="2151926"/>
                  </a:lnTo>
                  <a:lnTo>
                    <a:pt x="3667595" y="2153793"/>
                  </a:lnTo>
                  <a:lnTo>
                    <a:pt x="3667125" y="2154910"/>
                  </a:lnTo>
                  <a:lnTo>
                    <a:pt x="3667125" y="2157539"/>
                  </a:lnTo>
                  <a:lnTo>
                    <a:pt x="3667595" y="2158669"/>
                  </a:lnTo>
                  <a:lnTo>
                    <a:pt x="3669461" y="2160524"/>
                  </a:lnTo>
                  <a:lnTo>
                    <a:pt x="3670579" y="2160994"/>
                  </a:lnTo>
                  <a:lnTo>
                    <a:pt x="3673208" y="2160994"/>
                  </a:lnTo>
                  <a:lnTo>
                    <a:pt x="3674326" y="2160524"/>
                  </a:lnTo>
                  <a:lnTo>
                    <a:pt x="3676192" y="2158669"/>
                  </a:lnTo>
                  <a:lnTo>
                    <a:pt x="3676650" y="2157539"/>
                  </a:lnTo>
                  <a:lnTo>
                    <a:pt x="3676650" y="2154910"/>
                  </a:lnTo>
                  <a:close/>
                </a:path>
                <a:path w="10582275" h="2161540">
                  <a:moveTo>
                    <a:pt x="3676650" y="1437754"/>
                  </a:moveTo>
                  <a:lnTo>
                    <a:pt x="3676192" y="1436636"/>
                  </a:lnTo>
                  <a:lnTo>
                    <a:pt x="3674326" y="1434782"/>
                  </a:lnTo>
                  <a:lnTo>
                    <a:pt x="3673208" y="1434312"/>
                  </a:lnTo>
                  <a:lnTo>
                    <a:pt x="3670579" y="1434312"/>
                  </a:lnTo>
                  <a:lnTo>
                    <a:pt x="3669461" y="1434782"/>
                  </a:lnTo>
                  <a:lnTo>
                    <a:pt x="3667595" y="1436636"/>
                  </a:lnTo>
                  <a:lnTo>
                    <a:pt x="3667125" y="1437754"/>
                  </a:lnTo>
                  <a:lnTo>
                    <a:pt x="3667125" y="1440395"/>
                  </a:lnTo>
                  <a:lnTo>
                    <a:pt x="3667595" y="1441513"/>
                  </a:lnTo>
                  <a:lnTo>
                    <a:pt x="3669461" y="1443367"/>
                  </a:lnTo>
                  <a:lnTo>
                    <a:pt x="3670579" y="1443837"/>
                  </a:lnTo>
                  <a:lnTo>
                    <a:pt x="3673208" y="1443837"/>
                  </a:lnTo>
                  <a:lnTo>
                    <a:pt x="3674326" y="1443367"/>
                  </a:lnTo>
                  <a:lnTo>
                    <a:pt x="3676192" y="1441513"/>
                  </a:lnTo>
                  <a:lnTo>
                    <a:pt x="3676650" y="1440395"/>
                  </a:lnTo>
                  <a:lnTo>
                    <a:pt x="3676650" y="1437754"/>
                  </a:lnTo>
                  <a:close/>
                </a:path>
                <a:path w="10582275" h="2161540">
                  <a:moveTo>
                    <a:pt x="3676650" y="720610"/>
                  </a:moveTo>
                  <a:lnTo>
                    <a:pt x="3676192" y="719480"/>
                  </a:lnTo>
                  <a:lnTo>
                    <a:pt x="3674326" y="717626"/>
                  </a:lnTo>
                  <a:lnTo>
                    <a:pt x="3673208" y="717156"/>
                  </a:lnTo>
                  <a:lnTo>
                    <a:pt x="3670579" y="717156"/>
                  </a:lnTo>
                  <a:lnTo>
                    <a:pt x="3669461" y="717626"/>
                  </a:lnTo>
                  <a:lnTo>
                    <a:pt x="3667595" y="719480"/>
                  </a:lnTo>
                  <a:lnTo>
                    <a:pt x="3667125" y="720610"/>
                  </a:lnTo>
                  <a:lnTo>
                    <a:pt x="3667125" y="723239"/>
                  </a:lnTo>
                  <a:lnTo>
                    <a:pt x="3667595" y="724357"/>
                  </a:lnTo>
                  <a:lnTo>
                    <a:pt x="3669461" y="726224"/>
                  </a:lnTo>
                  <a:lnTo>
                    <a:pt x="3670579" y="726681"/>
                  </a:lnTo>
                  <a:lnTo>
                    <a:pt x="3673208" y="726681"/>
                  </a:lnTo>
                  <a:lnTo>
                    <a:pt x="3674326" y="726224"/>
                  </a:lnTo>
                  <a:lnTo>
                    <a:pt x="3676192" y="724357"/>
                  </a:lnTo>
                  <a:lnTo>
                    <a:pt x="3676650" y="723239"/>
                  </a:lnTo>
                  <a:lnTo>
                    <a:pt x="3676650" y="720610"/>
                  </a:lnTo>
                  <a:close/>
                </a:path>
                <a:path w="10582275" h="2161540">
                  <a:moveTo>
                    <a:pt x="3676650" y="3454"/>
                  </a:moveTo>
                  <a:lnTo>
                    <a:pt x="3676192" y="2336"/>
                  </a:lnTo>
                  <a:lnTo>
                    <a:pt x="3674326" y="469"/>
                  </a:lnTo>
                  <a:lnTo>
                    <a:pt x="3673208" y="0"/>
                  </a:lnTo>
                  <a:lnTo>
                    <a:pt x="3670579" y="0"/>
                  </a:lnTo>
                  <a:lnTo>
                    <a:pt x="3669461" y="469"/>
                  </a:lnTo>
                  <a:lnTo>
                    <a:pt x="3667595" y="2336"/>
                  </a:lnTo>
                  <a:lnTo>
                    <a:pt x="3667125" y="3454"/>
                  </a:lnTo>
                  <a:lnTo>
                    <a:pt x="3667125" y="6083"/>
                  </a:lnTo>
                  <a:lnTo>
                    <a:pt x="3667595" y="7200"/>
                  </a:lnTo>
                  <a:lnTo>
                    <a:pt x="3669461" y="9067"/>
                  </a:lnTo>
                  <a:lnTo>
                    <a:pt x="3670579" y="9525"/>
                  </a:lnTo>
                  <a:lnTo>
                    <a:pt x="3673208" y="9525"/>
                  </a:lnTo>
                  <a:lnTo>
                    <a:pt x="3674326" y="9067"/>
                  </a:lnTo>
                  <a:lnTo>
                    <a:pt x="3676192" y="7200"/>
                  </a:lnTo>
                  <a:lnTo>
                    <a:pt x="3676650" y="6083"/>
                  </a:lnTo>
                  <a:lnTo>
                    <a:pt x="3676650" y="3454"/>
                  </a:lnTo>
                  <a:close/>
                </a:path>
                <a:path w="10582275" h="2161540">
                  <a:moveTo>
                    <a:pt x="3724275" y="2154910"/>
                  </a:moveTo>
                  <a:lnTo>
                    <a:pt x="3723817" y="2153793"/>
                  </a:lnTo>
                  <a:lnTo>
                    <a:pt x="3721951" y="2151926"/>
                  </a:lnTo>
                  <a:lnTo>
                    <a:pt x="3720833" y="2151469"/>
                  </a:lnTo>
                  <a:lnTo>
                    <a:pt x="3718204" y="2151469"/>
                  </a:lnTo>
                  <a:lnTo>
                    <a:pt x="3717086" y="2151926"/>
                  </a:lnTo>
                  <a:lnTo>
                    <a:pt x="3715220" y="2153793"/>
                  </a:lnTo>
                  <a:lnTo>
                    <a:pt x="3714750" y="2154910"/>
                  </a:lnTo>
                  <a:lnTo>
                    <a:pt x="3714750" y="2157539"/>
                  </a:lnTo>
                  <a:lnTo>
                    <a:pt x="3715220" y="2158669"/>
                  </a:lnTo>
                  <a:lnTo>
                    <a:pt x="3717086" y="2160524"/>
                  </a:lnTo>
                  <a:lnTo>
                    <a:pt x="3718204" y="2160994"/>
                  </a:lnTo>
                  <a:lnTo>
                    <a:pt x="3720833" y="2160994"/>
                  </a:lnTo>
                  <a:lnTo>
                    <a:pt x="3721951" y="2160524"/>
                  </a:lnTo>
                  <a:lnTo>
                    <a:pt x="3723817" y="2158669"/>
                  </a:lnTo>
                  <a:lnTo>
                    <a:pt x="3724275" y="2157539"/>
                  </a:lnTo>
                  <a:lnTo>
                    <a:pt x="3724275" y="2154910"/>
                  </a:lnTo>
                  <a:close/>
                </a:path>
                <a:path w="10582275" h="2161540">
                  <a:moveTo>
                    <a:pt x="3724275" y="1437754"/>
                  </a:moveTo>
                  <a:lnTo>
                    <a:pt x="3723817" y="1436636"/>
                  </a:lnTo>
                  <a:lnTo>
                    <a:pt x="3721951" y="1434782"/>
                  </a:lnTo>
                  <a:lnTo>
                    <a:pt x="3720833" y="1434312"/>
                  </a:lnTo>
                  <a:lnTo>
                    <a:pt x="3718204" y="1434312"/>
                  </a:lnTo>
                  <a:lnTo>
                    <a:pt x="3717086" y="1434782"/>
                  </a:lnTo>
                  <a:lnTo>
                    <a:pt x="3715220" y="1436636"/>
                  </a:lnTo>
                  <a:lnTo>
                    <a:pt x="3714750" y="1437754"/>
                  </a:lnTo>
                  <a:lnTo>
                    <a:pt x="3714750" y="1440395"/>
                  </a:lnTo>
                  <a:lnTo>
                    <a:pt x="3715220" y="1441513"/>
                  </a:lnTo>
                  <a:lnTo>
                    <a:pt x="3717086" y="1443367"/>
                  </a:lnTo>
                  <a:lnTo>
                    <a:pt x="3718204" y="1443837"/>
                  </a:lnTo>
                  <a:lnTo>
                    <a:pt x="3720833" y="1443837"/>
                  </a:lnTo>
                  <a:lnTo>
                    <a:pt x="3721951" y="1443367"/>
                  </a:lnTo>
                  <a:lnTo>
                    <a:pt x="3723817" y="1441513"/>
                  </a:lnTo>
                  <a:lnTo>
                    <a:pt x="3724275" y="1440395"/>
                  </a:lnTo>
                  <a:lnTo>
                    <a:pt x="3724275" y="1437754"/>
                  </a:lnTo>
                  <a:close/>
                </a:path>
                <a:path w="10582275" h="2161540">
                  <a:moveTo>
                    <a:pt x="3724275" y="720610"/>
                  </a:moveTo>
                  <a:lnTo>
                    <a:pt x="3723817" y="719480"/>
                  </a:lnTo>
                  <a:lnTo>
                    <a:pt x="3721951" y="717626"/>
                  </a:lnTo>
                  <a:lnTo>
                    <a:pt x="3720833" y="717156"/>
                  </a:lnTo>
                  <a:lnTo>
                    <a:pt x="3718204" y="717156"/>
                  </a:lnTo>
                  <a:lnTo>
                    <a:pt x="3717086" y="717626"/>
                  </a:lnTo>
                  <a:lnTo>
                    <a:pt x="3715220" y="719480"/>
                  </a:lnTo>
                  <a:lnTo>
                    <a:pt x="3714750" y="720610"/>
                  </a:lnTo>
                  <a:lnTo>
                    <a:pt x="3714750" y="723239"/>
                  </a:lnTo>
                  <a:lnTo>
                    <a:pt x="3715220" y="724357"/>
                  </a:lnTo>
                  <a:lnTo>
                    <a:pt x="3717086" y="726224"/>
                  </a:lnTo>
                  <a:lnTo>
                    <a:pt x="3718204" y="726681"/>
                  </a:lnTo>
                  <a:lnTo>
                    <a:pt x="3720833" y="726681"/>
                  </a:lnTo>
                  <a:lnTo>
                    <a:pt x="3721951" y="726224"/>
                  </a:lnTo>
                  <a:lnTo>
                    <a:pt x="3723817" y="724357"/>
                  </a:lnTo>
                  <a:lnTo>
                    <a:pt x="3724275" y="723239"/>
                  </a:lnTo>
                  <a:lnTo>
                    <a:pt x="3724275" y="720610"/>
                  </a:lnTo>
                  <a:close/>
                </a:path>
                <a:path w="10582275" h="2161540">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10582275" h="2161540">
                  <a:moveTo>
                    <a:pt x="3771900" y="2154910"/>
                  </a:moveTo>
                  <a:lnTo>
                    <a:pt x="3771442" y="2153793"/>
                  </a:lnTo>
                  <a:lnTo>
                    <a:pt x="3769576" y="2151926"/>
                  </a:lnTo>
                  <a:lnTo>
                    <a:pt x="3768458" y="2151469"/>
                  </a:lnTo>
                  <a:lnTo>
                    <a:pt x="3765829" y="2151469"/>
                  </a:lnTo>
                  <a:lnTo>
                    <a:pt x="3764711" y="2151926"/>
                  </a:lnTo>
                  <a:lnTo>
                    <a:pt x="3762845" y="2153793"/>
                  </a:lnTo>
                  <a:lnTo>
                    <a:pt x="3762375" y="2154910"/>
                  </a:lnTo>
                  <a:lnTo>
                    <a:pt x="3762375" y="2157539"/>
                  </a:lnTo>
                  <a:lnTo>
                    <a:pt x="3762845" y="2158669"/>
                  </a:lnTo>
                  <a:lnTo>
                    <a:pt x="3764711" y="2160524"/>
                  </a:lnTo>
                  <a:lnTo>
                    <a:pt x="3765829" y="2160994"/>
                  </a:lnTo>
                  <a:lnTo>
                    <a:pt x="3768458" y="2160994"/>
                  </a:lnTo>
                  <a:lnTo>
                    <a:pt x="3769576" y="2160524"/>
                  </a:lnTo>
                  <a:lnTo>
                    <a:pt x="3771442" y="2158669"/>
                  </a:lnTo>
                  <a:lnTo>
                    <a:pt x="3771900" y="2157539"/>
                  </a:lnTo>
                  <a:lnTo>
                    <a:pt x="3771900" y="2154910"/>
                  </a:lnTo>
                  <a:close/>
                </a:path>
                <a:path w="10582275" h="2161540">
                  <a:moveTo>
                    <a:pt x="3771900" y="1437754"/>
                  </a:moveTo>
                  <a:lnTo>
                    <a:pt x="3771442" y="1436636"/>
                  </a:lnTo>
                  <a:lnTo>
                    <a:pt x="3769576" y="1434782"/>
                  </a:lnTo>
                  <a:lnTo>
                    <a:pt x="3768458" y="1434312"/>
                  </a:lnTo>
                  <a:lnTo>
                    <a:pt x="3765829" y="1434312"/>
                  </a:lnTo>
                  <a:lnTo>
                    <a:pt x="3764711" y="1434782"/>
                  </a:lnTo>
                  <a:lnTo>
                    <a:pt x="3762845" y="1436636"/>
                  </a:lnTo>
                  <a:lnTo>
                    <a:pt x="3762375" y="1437754"/>
                  </a:lnTo>
                  <a:lnTo>
                    <a:pt x="3762375" y="1440395"/>
                  </a:lnTo>
                  <a:lnTo>
                    <a:pt x="3762845" y="1441513"/>
                  </a:lnTo>
                  <a:lnTo>
                    <a:pt x="3764711" y="1443367"/>
                  </a:lnTo>
                  <a:lnTo>
                    <a:pt x="3765829" y="1443837"/>
                  </a:lnTo>
                  <a:lnTo>
                    <a:pt x="3768458" y="1443837"/>
                  </a:lnTo>
                  <a:lnTo>
                    <a:pt x="3769576" y="1443367"/>
                  </a:lnTo>
                  <a:lnTo>
                    <a:pt x="3771442" y="1441513"/>
                  </a:lnTo>
                  <a:lnTo>
                    <a:pt x="3771900" y="1440395"/>
                  </a:lnTo>
                  <a:lnTo>
                    <a:pt x="3771900" y="1437754"/>
                  </a:lnTo>
                  <a:close/>
                </a:path>
                <a:path w="10582275" h="2161540">
                  <a:moveTo>
                    <a:pt x="3771900" y="720610"/>
                  </a:moveTo>
                  <a:lnTo>
                    <a:pt x="3771442" y="719480"/>
                  </a:lnTo>
                  <a:lnTo>
                    <a:pt x="3769576" y="717626"/>
                  </a:lnTo>
                  <a:lnTo>
                    <a:pt x="3768458" y="717156"/>
                  </a:lnTo>
                  <a:lnTo>
                    <a:pt x="3765829" y="717156"/>
                  </a:lnTo>
                  <a:lnTo>
                    <a:pt x="3764711" y="717626"/>
                  </a:lnTo>
                  <a:lnTo>
                    <a:pt x="3762845" y="719480"/>
                  </a:lnTo>
                  <a:lnTo>
                    <a:pt x="3762375" y="720610"/>
                  </a:lnTo>
                  <a:lnTo>
                    <a:pt x="3762375" y="723239"/>
                  </a:lnTo>
                  <a:lnTo>
                    <a:pt x="3762845" y="724357"/>
                  </a:lnTo>
                  <a:lnTo>
                    <a:pt x="3764711" y="726224"/>
                  </a:lnTo>
                  <a:lnTo>
                    <a:pt x="3765829" y="726681"/>
                  </a:lnTo>
                  <a:lnTo>
                    <a:pt x="3768458" y="726681"/>
                  </a:lnTo>
                  <a:lnTo>
                    <a:pt x="3769576" y="726224"/>
                  </a:lnTo>
                  <a:lnTo>
                    <a:pt x="3771442" y="724357"/>
                  </a:lnTo>
                  <a:lnTo>
                    <a:pt x="3771900" y="723239"/>
                  </a:lnTo>
                  <a:lnTo>
                    <a:pt x="3771900" y="720610"/>
                  </a:lnTo>
                  <a:close/>
                </a:path>
                <a:path w="10582275" h="2161540">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10582275" h="2161540">
                  <a:moveTo>
                    <a:pt x="3819525" y="2154910"/>
                  </a:moveTo>
                  <a:lnTo>
                    <a:pt x="3819067" y="2153793"/>
                  </a:lnTo>
                  <a:lnTo>
                    <a:pt x="3817201" y="2151926"/>
                  </a:lnTo>
                  <a:lnTo>
                    <a:pt x="3816083" y="2151469"/>
                  </a:lnTo>
                  <a:lnTo>
                    <a:pt x="3813454" y="2151469"/>
                  </a:lnTo>
                  <a:lnTo>
                    <a:pt x="3812336" y="2151926"/>
                  </a:lnTo>
                  <a:lnTo>
                    <a:pt x="3810470" y="2153793"/>
                  </a:lnTo>
                  <a:lnTo>
                    <a:pt x="3810000" y="2154910"/>
                  </a:lnTo>
                  <a:lnTo>
                    <a:pt x="3810000" y="2157539"/>
                  </a:lnTo>
                  <a:lnTo>
                    <a:pt x="3810470" y="2158669"/>
                  </a:lnTo>
                  <a:lnTo>
                    <a:pt x="3812336" y="2160524"/>
                  </a:lnTo>
                  <a:lnTo>
                    <a:pt x="3813454" y="2160994"/>
                  </a:lnTo>
                  <a:lnTo>
                    <a:pt x="3816083" y="2160994"/>
                  </a:lnTo>
                  <a:lnTo>
                    <a:pt x="3817201" y="2160524"/>
                  </a:lnTo>
                  <a:lnTo>
                    <a:pt x="3819067" y="2158669"/>
                  </a:lnTo>
                  <a:lnTo>
                    <a:pt x="3819525" y="2157539"/>
                  </a:lnTo>
                  <a:lnTo>
                    <a:pt x="3819525" y="2154910"/>
                  </a:lnTo>
                  <a:close/>
                </a:path>
                <a:path w="10582275" h="2161540">
                  <a:moveTo>
                    <a:pt x="3819525" y="1437754"/>
                  </a:moveTo>
                  <a:lnTo>
                    <a:pt x="3819067" y="1436636"/>
                  </a:lnTo>
                  <a:lnTo>
                    <a:pt x="3817201" y="1434782"/>
                  </a:lnTo>
                  <a:lnTo>
                    <a:pt x="3816083" y="1434312"/>
                  </a:lnTo>
                  <a:lnTo>
                    <a:pt x="3813454" y="1434312"/>
                  </a:lnTo>
                  <a:lnTo>
                    <a:pt x="3812336" y="1434782"/>
                  </a:lnTo>
                  <a:lnTo>
                    <a:pt x="3810470" y="1436636"/>
                  </a:lnTo>
                  <a:lnTo>
                    <a:pt x="3810000" y="1437754"/>
                  </a:lnTo>
                  <a:lnTo>
                    <a:pt x="3810000" y="1440395"/>
                  </a:lnTo>
                  <a:lnTo>
                    <a:pt x="3810470" y="1441513"/>
                  </a:lnTo>
                  <a:lnTo>
                    <a:pt x="3812336" y="1443367"/>
                  </a:lnTo>
                  <a:lnTo>
                    <a:pt x="3813454" y="1443837"/>
                  </a:lnTo>
                  <a:lnTo>
                    <a:pt x="3816083" y="1443837"/>
                  </a:lnTo>
                  <a:lnTo>
                    <a:pt x="3817201" y="1443367"/>
                  </a:lnTo>
                  <a:lnTo>
                    <a:pt x="3819067" y="1441513"/>
                  </a:lnTo>
                  <a:lnTo>
                    <a:pt x="3819525" y="1440395"/>
                  </a:lnTo>
                  <a:lnTo>
                    <a:pt x="3819525" y="1437754"/>
                  </a:lnTo>
                  <a:close/>
                </a:path>
                <a:path w="10582275" h="2161540">
                  <a:moveTo>
                    <a:pt x="3819525" y="720610"/>
                  </a:moveTo>
                  <a:lnTo>
                    <a:pt x="3819067" y="719480"/>
                  </a:lnTo>
                  <a:lnTo>
                    <a:pt x="3817201" y="717626"/>
                  </a:lnTo>
                  <a:lnTo>
                    <a:pt x="3816083" y="717156"/>
                  </a:lnTo>
                  <a:lnTo>
                    <a:pt x="3813454" y="717156"/>
                  </a:lnTo>
                  <a:lnTo>
                    <a:pt x="3812336" y="717626"/>
                  </a:lnTo>
                  <a:lnTo>
                    <a:pt x="3810470" y="719480"/>
                  </a:lnTo>
                  <a:lnTo>
                    <a:pt x="3810000" y="720610"/>
                  </a:lnTo>
                  <a:lnTo>
                    <a:pt x="3810000" y="723239"/>
                  </a:lnTo>
                  <a:lnTo>
                    <a:pt x="3810470" y="724357"/>
                  </a:lnTo>
                  <a:lnTo>
                    <a:pt x="3812336" y="726224"/>
                  </a:lnTo>
                  <a:lnTo>
                    <a:pt x="3813454" y="726681"/>
                  </a:lnTo>
                  <a:lnTo>
                    <a:pt x="3816083" y="726681"/>
                  </a:lnTo>
                  <a:lnTo>
                    <a:pt x="3817201" y="726224"/>
                  </a:lnTo>
                  <a:lnTo>
                    <a:pt x="3819067" y="724357"/>
                  </a:lnTo>
                  <a:lnTo>
                    <a:pt x="3819525" y="723239"/>
                  </a:lnTo>
                  <a:lnTo>
                    <a:pt x="3819525" y="720610"/>
                  </a:lnTo>
                  <a:close/>
                </a:path>
                <a:path w="10582275" h="2161540">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10582275" h="2161540">
                  <a:moveTo>
                    <a:pt x="3867150" y="2154910"/>
                  </a:moveTo>
                  <a:lnTo>
                    <a:pt x="3866692" y="2153793"/>
                  </a:lnTo>
                  <a:lnTo>
                    <a:pt x="3864826" y="2151926"/>
                  </a:lnTo>
                  <a:lnTo>
                    <a:pt x="3863708" y="2151469"/>
                  </a:lnTo>
                  <a:lnTo>
                    <a:pt x="3861079" y="2151469"/>
                  </a:lnTo>
                  <a:lnTo>
                    <a:pt x="3859949" y="2151926"/>
                  </a:lnTo>
                  <a:lnTo>
                    <a:pt x="3858095" y="2153793"/>
                  </a:lnTo>
                  <a:lnTo>
                    <a:pt x="3857625" y="2154910"/>
                  </a:lnTo>
                  <a:lnTo>
                    <a:pt x="3857625" y="2157539"/>
                  </a:lnTo>
                  <a:lnTo>
                    <a:pt x="3858095" y="2158669"/>
                  </a:lnTo>
                  <a:lnTo>
                    <a:pt x="3859949" y="2160524"/>
                  </a:lnTo>
                  <a:lnTo>
                    <a:pt x="3861079" y="2160994"/>
                  </a:lnTo>
                  <a:lnTo>
                    <a:pt x="3863708" y="2160994"/>
                  </a:lnTo>
                  <a:lnTo>
                    <a:pt x="3864826" y="2160524"/>
                  </a:lnTo>
                  <a:lnTo>
                    <a:pt x="3866692" y="2158669"/>
                  </a:lnTo>
                  <a:lnTo>
                    <a:pt x="3867150" y="2157539"/>
                  </a:lnTo>
                  <a:lnTo>
                    <a:pt x="3867150" y="2154910"/>
                  </a:lnTo>
                  <a:close/>
                </a:path>
                <a:path w="10582275" h="2161540">
                  <a:moveTo>
                    <a:pt x="3867150" y="1437754"/>
                  </a:moveTo>
                  <a:lnTo>
                    <a:pt x="3866692" y="1436636"/>
                  </a:lnTo>
                  <a:lnTo>
                    <a:pt x="3864826" y="1434782"/>
                  </a:lnTo>
                  <a:lnTo>
                    <a:pt x="3863708" y="1434312"/>
                  </a:lnTo>
                  <a:lnTo>
                    <a:pt x="3861079" y="1434312"/>
                  </a:lnTo>
                  <a:lnTo>
                    <a:pt x="3859949" y="1434782"/>
                  </a:lnTo>
                  <a:lnTo>
                    <a:pt x="3858095" y="1436636"/>
                  </a:lnTo>
                  <a:lnTo>
                    <a:pt x="3857625" y="1437754"/>
                  </a:lnTo>
                  <a:lnTo>
                    <a:pt x="3857625" y="1440395"/>
                  </a:lnTo>
                  <a:lnTo>
                    <a:pt x="3858095" y="1441513"/>
                  </a:lnTo>
                  <a:lnTo>
                    <a:pt x="3859949" y="1443367"/>
                  </a:lnTo>
                  <a:lnTo>
                    <a:pt x="3861079" y="1443837"/>
                  </a:lnTo>
                  <a:lnTo>
                    <a:pt x="3863708" y="1443837"/>
                  </a:lnTo>
                  <a:lnTo>
                    <a:pt x="3864826" y="1443367"/>
                  </a:lnTo>
                  <a:lnTo>
                    <a:pt x="3866692" y="1441513"/>
                  </a:lnTo>
                  <a:lnTo>
                    <a:pt x="3867150" y="1440395"/>
                  </a:lnTo>
                  <a:lnTo>
                    <a:pt x="3867150" y="1437754"/>
                  </a:lnTo>
                  <a:close/>
                </a:path>
                <a:path w="10582275" h="2161540">
                  <a:moveTo>
                    <a:pt x="3867150" y="720610"/>
                  </a:moveTo>
                  <a:lnTo>
                    <a:pt x="3866692" y="719480"/>
                  </a:lnTo>
                  <a:lnTo>
                    <a:pt x="3864826" y="717626"/>
                  </a:lnTo>
                  <a:lnTo>
                    <a:pt x="3863708" y="717156"/>
                  </a:lnTo>
                  <a:lnTo>
                    <a:pt x="3861079" y="717156"/>
                  </a:lnTo>
                  <a:lnTo>
                    <a:pt x="3859949" y="717626"/>
                  </a:lnTo>
                  <a:lnTo>
                    <a:pt x="3858095" y="719480"/>
                  </a:lnTo>
                  <a:lnTo>
                    <a:pt x="3857625" y="720610"/>
                  </a:lnTo>
                  <a:lnTo>
                    <a:pt x="3857625" y="723239"/>
                  </a:lnTo>
                  <a:lnTo>
                    <a:pt x="3858095" y="724357"/>
                  </a:lnTo>
                  <a:lnTo>
                    <a:pt x="3859949" y="726224"/>
                  </a:lnTo>
                  <a:lnTo>
                    <a:pt x="3861079" y="726681"/>
                  </a:lnTo>
                  <a:lnTo>
                    <a:pt x="3863708" y="726681"/>
                  </a:lnTo>
                  <a:lnTo>
                    <a:pt x="3864826" y="726224"/>
                  </a:lnTo>
                  <a:lnTo>
                    <a:pt x="3866692" y="724357"/>
                  </a:lnTo>
                  <a:lnTo>
                    <a:pt x="3867150" y="723239"/>
                  </a:lnTo>
                  <a:lnTo>
                    <a:pt x="3867150" y="720610"/>
                  </a:lnTo>
                  <a:close/>
                </a:path>
                <a:path w="10582275" h="2161540">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10582275" h="2161540">
                  <a:moveTo>
                    <a:pt x="3914775" y="2154910"/>
                  </a:moveTo>
                  <a:lnTo>
                    <a:pt x="3914317" y="2153793"/>
                  </a:lnTo>
                  <a:lnTo>
                    <a:pt x="3912451" y="2151926"/>
                  </a:lnTo>
                  <a:lnTo>
                    <a:pt x="3911333" y="2151469"/>
                  </a:lnTo>
                  <a:lnTo>
                    <a:pt x="3908704" y="2151469"/>
                  </a:lnTo>
                  <a:lnTo>
                    <a:pt x="3907574" y="2151926"/>
                  </a:lnTo>
                  <a:lnTo>
                    <a:pt x="3905720" y="2153793"/>
                  </a:lnTo>
                  <a:lnTo>
                    <a:pt x="3905250" y="2154910"/>
                  </a:lnTo>
                  <a:lnTo>
                    <a:pt x="3905250" y="2157539"/>
                  </a:lnTo>
                  <a:lnTo>
                    <a:pt x="3905720" y="2158669"/>
                  </a:lnTo>
                  <a:lnTo>
                    <a:pt x="3907574" y="2160524"/>
                  </a:lnTo>
                  <a:lnTo>
                    <a:pt x="3908704" y="2160994"/>
                  </a:lnTo>
                  <a:lnTo>
                    <a:pt x="3911333" y="2160994"/>
                  </a:lnTo>
                  <a:lnTo>
                    <a:pt x="3912451" y="2160524"/>
                  </a:lnTo>
                  <a:lnTo>
                    <a:pt x="3914317" y="2158669"/>
                  </a:lnTo>
                  <a:lnTo>
                    <a:pt x="3914775" y="2157539"/>
                  </a:lnTo>
                  <a:lnTo>
                    <a:pt x="3914775" y="2154910"/>
                  </a:lnTo>
                  <a:close/>
                </a:path>
                <a:path w="10582275" h="2161540">
                  <a:moveTo>
                    <a:pt x="3914775" y="1437754"/>
                  </a:moveTo>
                  <a:lnTo>
                    <a:pt x="3914317" y="1436636"/>
                  </a:lnTo>
                  <a:lnTo>
                    <a:pt x="3912451" y="1434782"/>
                  </a:lnTo>
                  <a:lnTo>
                    <a:pt x="3911333" y="1434312"/>
                  </a:lnTo>
                  <a:lnTo>
                    <a:pt x="3908704" y="1434312"/>
                  </a:lnTo>
                  <a:lnTo>
                    <a:pt x="3907574" y="1434782"/>
                  </a:lnTo>
                  <a:lnTo>
                    <a:pt x="3905720" y="1436636"/>
                  </a:lnTo>
                  <a:lnTo>
                    <a:pt x="3905250" y="1437754"/>
                  </a:lnTo>
                  <a:lnTo>
                    <a:pt x="3905250" y="1440395"/>
                  </a:lnTo>
                  <a:lnTo>
                    <a:pt x="3905720" y="1441513"/>
                  </a:lnTo>
                  <a:lnTo>
                    <a:pt x="3907574" y="1443367"/>
                  </a:lnTo>
                  <a:lnTo>
                    <a:pt x="3908704" y="1443837"/>
                  </a:lnTo>
                  <a:lnTo>
                    <a:pt x="3911333" y="1443837"/>
                  </a:lnTo>
                  <a:lnTo>
                    <a:pt x="3912451" y="1443367"/>
                  </a:lnTo>
                  <a:lnTo>
                    <a:pt x="3914317" y="1441513"/>
                  </a:lnTo>
                  <a:lnTo>
                    <a:pt x="3914775" y="1440395"/>
                  </a:lnTo>
                  <a:lnTo>
                    <a:pt x="3914775" y="1437754"/>
                  </a:lnTo>
                  <a:close/>
                </a:path>
                <a:path w="10582275" h="2161540">
                  <a:moveTo>
                    <a:pt x="3914775" y="720610"/>
                  </a:moveTo>
                  <a:lnTo>
                    <a:pt x="3914317" y="719480"/>
                  </a:lnTo>
                  <a:lnTo>
                    <a:pt x="3912451" y="717626"/>
                  </a:lnTo>
                  <a:lnTo>
                    <a:pt x="3911333" y="717156"/>
                  </a:lnTo>
                  <a:lnTo>
                    <a:pt x="3908704" y="717156"/>
                  </a:lnTo>
                  <a:lnTo>
                    <a:pt x="3907574" y="717626"/>
                  </a:lnTo>
                  <a:lnTo>
                    <a:pt x="3905720" y="719480"/>
                  </a:lnTo>
                  <a:lnTo>
                    <a:pt x="3905250" y="720610"/>
                  </a:lnTo>
                  <a:lnTo>
                    <a:pt x="3905250" y="723239"/>
                  </a:lnTo>
                  <a:lnTo>
                    <a:pt x="3905720" y="724357"/>
                  </a:lnTo>
                  <a:lnTo>
                    <a:pt x="3907574" y="726224"/>
                  </a:lnTo>
                  <a:lnTo>
                    <a:pt x="3908704" y="726681"/>
                  </a:lnTo>
                  <a:lnTo>
                    <a:pt x="3911333" y="726681"/>
                  </a:lnTo>
                  <a:lnTo>
                    <a:pt x="3912451" y="726224"/>
                  </a:lnTo>
                  <a:lnTo>
                    <a:pt x="3914317" y="724357"/>
                  </a:lnTo>
                  <a:lnTo>
                    <a:pt x="3914775" y="723239"/>
                  </a:lnTo>
                  <a:lnTo>
                    <a:pt x="3914775" y="720610"/>
                  </a:lnTo>
                  <a:close/>
                </a:path>
                <a:path w="10582275" h="2161540">
                  <a:moveTo>
                    <a:pt x="3914775" y="3454"/>
                  </a:moveTo>
                  <a:lnTo>
                    <a:pt x="3914317" y="2336"/>
                  </a:lnTo>
                  <a:lnTo>
                    <a:pt x="3912451" y="469"/>
                  </a:lnTo>
                  <a:lnTo>
                    <a:pt x="3911333" y="0"/>
                  </a:lnTo>
                  <a:lnTo>
                    <a:pt x="3908704" y="0"/>
                  </a:lnTo>
                  <a:lnTo>
                    <a:pt x="3907574" y="469"/>
                  </a:lnTo>
                  <a:lnTo>
                    <a:pt x="3905720" y="2336"/>
                  </a:lnTo>
                  <a:lnTo>
                    <a:pt x="3905250" y="3454"/>
                  </a:lnTo>
                  <a:lnTo>
                    <a:pt x="3905250" y="6083"/>
                  </a:lnTo>
                  <a:lnTo>
                    <a:pt x="3905720" y="7200"/>
                  </a:lnTo>
                  <a:lnTo>
                    <a:pt x="3907574" y="9067"/>
                  </a:lnTo>
                  <a:lnTo>
                    <a:pt x="3908704" y="9525"/>
                  </a:lnTo>
                  <a:lnTo>
                    <a:pt x="3911333" y="9525"/>
                  </a:lnTo>
                  <a:lnTo>
                    <a:pt x="3912451" y="9067"/>
                  </a:lnTo>
                  <a:lnTo>
                    <a:pt x="3914317" y="7200"/>
                  </a:lnTo>
                  <a:lnTo>
                    <a:pt x="3914775" y="6083"/>
                  </a:lnTo>
                  <a:lnTo>
                    <a:pt x="3914775" y="3454"/>
                  </a:lnTo>
                  <a:close/>
                </a:path>
                <a:path w="10582275" h="2161540">
                  <a:moveTo>
                    <a:pt x="3962400" y="2154910"/>
                  </a:moveTo>
                  <a:lnTo>
                    <a:pt x="3961942" y="2153793"/>
                  </a:lnTo>
                  <a:lnTo>
                    <a:pt x="3960076" y="2151926"/>
                  </a:lnTo>
                  <a:lnTo>
                    <a:pt x="3958958" y="2151469"/>
                  </a:lnTo>
                  <a:lnTo>
                    <a:pt x="3956329" y="2151469"/>
                  </a:lnTo>
                  <a:lnTo>
                    <a:pt x="3955211" y="2151926"/>
                  </a:lnTo>
                  <a:lnTo>
                    <a:pt x="3953345" y="2153793"/>
                  </a:lnTo>
                  <a:lnTo>
                    <a:pt x="3952875" y="2154910"/>
                  </a:lnTo>
                  <a:lnTo>
                    <a:pt x="3952875" y="2157539"/>
                  </a:lnTo>
                  <a:lnTo>
                    <a:pt x="3953345" y="2158669"/>
                  </a:lnTo>
                  <a:lnTo>
                    <a:pt x="3955211" y="2160524"/>
                  </a:lnTo>
                  <a:lnTo>
                    <a:pt x="3956329" y="2160994"/>
                  </a:lnTo>
                  <a:lnTo>
                    <a:pt x="3958958" y="2160994"/>
                  </a:lnTo>
                  <a:lnTo>
                    <a:pt x="3960076" y="2160524"/>
                  </a:lnTo>
                  <a:lnTo>
                    <a:pt x="3961942" y="2158669"/>
                  </a:lnTo>
                  <a:lnTo>
                    <a:pt x="3962400" y="2157539"/>
                  </a:lnTo>
                  <a:lnTo>
                    <a:pt x="3962400" y="2154910"/>
                  </a:lnTo>
                  <a:close/>
                </a:path>
                <a:path w="10582275" h="2161540">
                  <a:moveTo>
                    <a:pt x="3962400" y="1437754"/>
                  </a:moveTo>
                  <a:lnTo>
                    <a:pt x="3961942" y="1436636"/>
                  </a:lnTo>
                  <a:lnTo>
                    <a:pt x="3960076" y="1434782"/>
                  </a:lnTo>
                  <a:lnTo>
                    <a:pt x="3958958" y="1434312"/>
                  </a:lnTo>
                  <a:lnTo>
                    <a:pt x="3956329" y="1434312"/>
                  </a:lnTo>
                  <a:lnTo>
                    <a:pt x="3955211" y="1434782"/>
                  </a:lnTo>
                  <a:lnTo>
                    <a:pt x="3953345" y="1436636"/>
                  </a:lnTo>
                  <a:lnTo>
                    <a:pt x="3952875" y="1437754"/>
                  </a:lnTo>
                  <a:lnTo>
                    <a:pt x="3952875" y="1440395"/>
                  </a:lnTo>
                  <a:lnTo>
                    <a:pt x="3953345" y="1441513"/>
                  </a:lnTo>
                  <a:lnTo>
                    <a:pt x="3955211" y="1443367"/>
                  </a:lnTo>
                  <a:lnTo>
                    <a:pt x="3956329" y="1443837"/>
                  </a:lnTo>
                  <a:lnTo>
                    <a:pt x="3958958" y="1443837"/>
                  </a:lnTo>
                  <a:lnTo>
                    <a:pt x="3960076" y="1443367"/>
                  </a:lnTo>
                  <a:lnTo>
                    <a:pt x="3961942" y="1441513"/>
                  </a:lnTo>
                  <a:lnTo>
                    <a:pt x="3962400" y="1440395"/>
                  </a:lnTo>
                  <a:lnTo>
                    <a:pt x="3962400" y="1437754"/>
                  </a:lnTo>
                  <a:close/>
                </a:path>
                <a:path w="10582275" h="2161540">
                  <a:moveTo>
                    <a:pt x="3962400" y="720610"/>
                  </a:moveTo>
                  <a:lnTo>
                    <a:pt x="3961942" y="719480"/>
                  </a:lnTo>
                  <a:lnTo>
                    <a:pt x="3960076" y="717626"/>
                  </a:lnTo>
                  <a:lnTo>
                    <a:pt x="3958958" y="717156"/>
                  </a:lnTo>
                  <a:lnTo>
                    <a:pt x="3956329" y="717156"/>
                  </a:lnTo>
                  <a:lnTo>
                    <a:pt x="3955211" y="717626"/>
                  </a:lnTo>
                  <a:lnTo>
                    <a:pt x="3953345" y="719480"/>
                  </a:lnTo>
                  <a:lnTo>
                    <a:pt x="3952875" y="720610"/>
                  </a:lnTo>
                  <a:lnTo>
                    <a:pt x="3952875" y="723239"/>
                  </a:lnTo>
                  <a:lnTo>
                    <a:pt x="3953345" y="724357"/>
                  </a:lnTo>
                  <a:lnTo>
                    <a:pt x="3955211" y="726224"/>
                  </a:lnTo>
                  <a:lnTo>
                    <a:pt x="3956329" y="726681"/>
                  </a:lnTo>
                  <a:lnTo>
                    <a:pt x="3958958" y="726681"/>
                  </a:lnTo>
                  <a:lnTo>
                    <a:pt x="3960076" y="726224"/>
                  </a:lnTo>
                  <a:lnTo>
                    <a:pt x="3961942" y="724357"/>
                  </a:lnTo>
                  <a:lnTo>
                    <a:pt x="3962400" y="723239"/>
                  </a:lnTo>
                  <a:lnTo>
                    <a:pt x="3962400" y="720610"/>
                  </a:lnTo>
                  <a:close/>
                </a:path>
                <a:path w="10582275" h="2161540">
                  <a:moveTo>
                    <a:pt x="3962400" y="3454"/>
                  </a:moveTo>
                  <a:lnTo>
                    <a:pt x="3961942" y="2336"/>
                  </a:lnTo>
                  <a:lnTo>
                    <a:pt x="3960076" y="469"/>
                  </a:lnTo>
                  <a:lnTo>
                    <a:pt x="3958958" y="0"/>
                  </a:lnTo>
                  <a:lnTo>
                    <a:pt x="3956329" y="0"/>
                  </a:lnTo>
                  <a:lnTo>
                    <a:pt x="3955211" y="469"/>
                  </a:lnTo>
                  <a:lnTo>
                    <a:pt x="3953345" y="2336"/>
                  </a:lnTo>
                  <a:lnTo>
                    <a:pt x="3952875" y="3454"/>
                  </a:lnTo>
                  <a:lnTo>
                    <a:pt x="3952875" y="6083"/>
                  </a:lnTo>
                  <a:lnTo>
                    <a:pt x="3953345" y="7200"/>
                  </a:lnTo>
                  <a:lnTo>
                    <a:pt x="3955211" y="9067"/>
                  </a:lnTo>
                  <a:lnTo>
                    <a:pt x="3956329" y="9525"/>
                  </a:lnTo>
                  <a:lnTo>
                    <a:pt x="3958958" y="9525"/>
                  </a:lnTo>
                  <a:lnTo>
                    <a:pt x="3960076" y="9067"/>
                  </a:lnTo>
                  <a:lnTo>
                    <a:pt x="3961942" y="7200"/>
                  </a:lnTo>
                  <a:lnTo>
                    <a:pt x="3962400" y="6083"/>
                  </a:lnTo>
                  <a:lnTo>
                    <a:pt x="3962400" y="3454"/>
                  </a:lnTo>
                  <a:close/>
                </a:path>
                <a:path w="10582275" h="2161540">
                  <a:moveTo>
                    <a:pt x="4010025" y="2154910"/>
                  </a:moveTo>
                  <a:lnTo>
                    <a:pt x="4009567" y="2153793"/>
                  </a:lnTo>
                  <a:lnTo>
                    <a:pt x="4007701" y="2151926"/>
                  </a:lnTo>
                  <a:lnTo>
                    <a:pt x="4006583" y="2151469"/>
                  </a:lnTo>
                  <a:lnTo>
                    <a:pt x="4003954" y="2151469"/>
                  </a:lnTo>
                  <a:lnTo>
                    <a:pt x="4002836" y="2151926"/>
                  </a:lnTo>
                  <a:lnTo>
                    <a:pt x="4000970" y="2153793"/>
                  </a:lnTo>
                  <a:lnTo>
                    <a:pt x="4000500" y="2154910"/>
                  </a:lnTo>
                  <a:lnTo>
                    <a:pt x="4000500" y="2157539"/>
                  </a:lnTo>
                  <a:lnTo>
                    <a:pt x="4000970" y="2158669"/>
                  </a:lnTo>
                  <a:lnTo>
                    <a:pt x="4002836" y="2160524"/>
                  </a:lnTo>
                  <a:lnTo>
                    <a:pt x="4003954" y="2160994"/>
                  </a:lnTo>
                  <a:lnTo>
                    <a:pt x="4006583" y="2160994"/>
                  </a:lnTo>
                  <a:lnTo>
                    <a:pt x="4007701" y="2160524"/>
                  </a:lnTo>
                  <a:lnTo>
                    <a:pt x="4009567" y="2158669"/>
                  </a:lnTo>
                  <a:lnTo>
                    <a:pt x="4010025" y="2157539"/>
                  </a:lnTo>
                  <a:lnTo>
                    <a:pt x="4010025" y="2154910"/>
                  </a:lnTo>
                  <a:close/>
                </a:path>
                <a:path w="10582275" h="2161540">
                  <a:moveTo>
                    <a:pt x="4010025" y="1437754"/>
                  </a:moveTo>
                  <a:lnTo>
                    <a:pt x="4009567" y="1436636"/>
                  </a:lnTo>
                  <a:lnTo>
                    <a:pt x="4007701" y="1434782"/>
                  </a:lnTo>
                  <a:lnTo>
                    <a:pt x="4006583" y="1434312"/>
                  </a:lnTo>
                  <a:lnTo>
                    <a:pt x="4003954" y="1434312"/>
                  </a:lnTo>
                  <a:lnTo>
                    <a:pt x="4002836" y="1434782"/>
                  </a:lnTo>
                  <a:lnTo>
                    <a:pt x="4000970" y="1436636"/>
                  </a:lnTo>
                  <a:lnTo>
                    <a:pt x="4000500" y="1437754"/>
                  </a:lnTo>
                  <a:lnTo>
                    <a:pt x="4000500" y="1440395"/>
                  </a:lnTo>
                  <a:lnTo>
                    <a:pt x="4000970" y="1441513"/>
                  </a:lnTo>
                  <a:lnTo>
                    <a:pt x="4002836" y="1443367"/>
                  </a:lnTo>
                  <a:lnTo>
                    <a:pt x="4003954" y="1443837"/>
                  </a:lnTo>
                  <a:lnTo>
                    <a:pt x="4006583" y="1443837"/>
                  </a:lnTo>
                  <a:lnTo>
                    <a:pt x="4007701" y="1443367"/>
                  </a:lnTo>
                  <a:lnTo>
                    <a:pt x="4009567" y="1441513"/>
                  </a:lnTo>
                  <a:lnTo>
                    <a:pt x="4010025" y="1440395"/>
                  </a:lnTo>
                  <a:lnTo>
                    <a:pt x="4010025" y="1437754"/>
                  </a:lnTo>
                  <a:close/>
                </a:path>
                <a:path w="10582275" h="2161540">
                  <a:moveTo>
                    <a:pt x="4010025" y="720610"/>
                  </a:moveTo>
                  <a:lnTo>
                    <a:pt x="4009567" y="719480"/>
                  </a:lnTo>
                  <a:lnTo>
                    <a:pt x="4007701" y="717626"/>
                  </a:lnTo>
                  <a:lnTo>
                    <a:pt x="4006583" y="717156"/>
                  </a:lnTo>
                  <a:lnTo>
                    <a:pt x="4003954" y="717156"/>
                  </a:lnTo>
                  <a:lnTo>
                    <a:pt x="4002836" y="717626"/>
                  </a:lnTo>
                  <a:lnTo>
                    <a:pt x="4000970" y="719480"/>
                  </a:lnTo>
                  <a:lnTo>
                    <a:pt x="4000500" y="720610"/>
                  </a:lnTo>
                  <a:lnTo>
                    <a:pt x="4000500" y="723239"/>
                  </a:lnTo>
                  <a:lnTo>
                    <a:pt x="4000970" y="724357"/>
                  </a:lnTo>
                  <a:lnTo>
                    <a:pt x="4002836" y="726224"/>
                  </a:lnTo>
                  <a:lnTo>
                    <a:pt x="4003954" y="726681"/>
                  </a:lnTo>
                  <a:lnTo>
                    <a:pt x="4006583" y="726681"/>
                  </a:lnTo>
                  <a:lnTo>
                    <a:pt x="4007701" y="726224"/>
                  </a:lnTo>
                  <a:lnTo>
                    <a:pt x="4009567" y="724357"/>
                  </a:lnTo>
                  <a:lnTo>
                    <a:pt x="4010025" y="723239"/>
                  </a:lnTo>
                  <a:lnTo>
                    <a:pt x="4010025" y="720610"/>
                  </a:lnTo>
                  <a:close/>
                </a:path>
                <a:path w="10582275" h="2161540">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10582275" h="2161540">
                  <a:moveTo>
                    <a:pt x="4057662" y="2154910"/>
                  </a:moveTo>
                  <a:lnTo>
                    <a:pt x="4057192" y="2153793"/>
                  </a:lnTo>
                  <a:lnTo>
                    <a:pt x="4055326" y="2151926"/>
                  </a:lnTo>
                  <a:lnTo>
                    <a:pt x="4054208" y="2151469"/>
                  </a:lnTo>
                  <a:lnTo>
                    <a:pt x="4051579" y="2151469"/>
                  </a:lnTo>
                  <a:lnTo>
                    <a:pt x="4050461" y="2151926"/>
                  </a:lnTo>
                  <a:lnTo>
                    <a:pt x="4048595" y="2153793"/>
                  </a:lnTo>
                  <a:lnTo>
                    <a:pt x="4048125" y="2154910"/>
                  </a:lnTo>
                  <a:lnTo>
                    <a:pt x="4048125" y="2157539"/>
                  </a:lnTo>
                  <a:lnTo>
                    <a:pt x="4048595" y="2158669"/>
                  </a:lnTo>
                  <a:lnTo>
                    <a:pt x="4050461" y="2160524"/>
                  </a:lnTo>
                  <a:lnTo>
                    <a:pt x="4051579" y="2160994"/>
                  </a:lnTo>
                  <a:lnTo>
                    <a:pt x="4054208" y="2160994"/>
                  </a:lnTo>
                  <a:lnTo>
                    <a:pt x="4055326" y="2160524"/>
                  </a:lnTo>
                  <a:lnTo>
                    <a:pt x="4057192" y="2158669"/>
                  </a:lnTo>
                  <a:lnTo>
                    <a:pt x="4057662" y="2157539"/>
                  </a:lnTo>
                  <a:lnTo>
                    <a:pt x="4057662" y="2154910"/>
                  </a:lnTo>
                  <a:close/>
                </a:path>
                <a:path w="10582275" h="2161540">
                  <a:moveTo>
                    <a:pt x="4057662" y="1437754"/>
                  </a:moveTo>
                  <a:lnTo>
                    <a:pt x="4057192" y="1436636"/>
                  </a:lnTo>
                  <a:lnTo>
                    <a:pt x="4055326" y="1434782"/>
                  </a:lnTo>
                  <a:lnTo>
                    <a:pt x="4054208" y="1434312"/>
                  </a:lnTo>
                  <a:lnTo>
                    <a:pt x="4051579" y="1434312"/>
                  </a:lnTo>
                  <a:lnTo>
                    <a:pt x="4050461" y="1434782"/>
                  </a:lnTo>
                  <a:lnTo>
                    <a:pt x="4048595" y="1436636"/>
                  </a:lnTo>
                  <a:lnTo>
                    <a:pt x="4048125" y="1437754"/>
                  </a:lnTo>
                  <a:lnTo>
                    <a:pt x="4048125" y="1440395"/>
                  </a:lnTo>
                  <a:lnTo>
                    <a:pt x="4048595" y="1441513"/>
                  </a:lnTo>
                  <a:lnTo>
                    <a:pt x="4050461" y="1443367"/>
                  </a:lnTo>
                  <a:lnTo>
                    <a:pt x="4051579" y="1443837"/>
                  </a:lnTo>
                  <a:lnTo>
                    <a:pt x="4054208" y="1443837"/>
                  </a:lnTo>
                  <a:lnTo>
                    <a:pt x="4055326" y="1443367"/>
                  </a:lnTo>
                  <a:lnTo>
                    <a:pt x="4057192" y="1441513"/>
                  </a:lnTo>
                  <a:lnTo>
                    <a:pt x="4057662" y="1440395"/>
                  </a:lnTo>
                  <a:lnTo>
                    <a:pt x="4057662" y="1437754"/>
                  </a:lnTo>
                  <a:close/>
                </a:path>
                <a:path w="10582275" h="2161540">
                  <a:moveTo>
                    <a:pt x="4057662" y="720610"/>
                  </a:moveTo>
                  <a:lnTo>
                    <a:pt x="4057192" y="719480"/>
                  </a:lnTo>
                  <a:lnTo>
                    <a:pt x="4055326" y="717626"/>
                  </a:lnTo>
                  <a:lnTo>
                    <a:pt x="4054208" y="717156"/>
                  </a:lnTo>
                  <a:lnTo>
                    <a:pt x="4051579" y="717156"/>
                  </a:lnTo>
                  <a:lnTo>
                    <a:pt x="4050461" y="717626"/>
                  </a:lnTo>
                  <a:lnTo>
                    <a:pt x="4048595" y="719480"/>
                  </a:lnTo>
                  <a:lnTo>
                    <a:pt x="4048125" y="720610"/>
                  </a:lnTo>
                  <a:lnTo>
                    <a:pt x="4048125" y="723239"/>
                  </a:lnTo>
                  <a:lnTo>
                    <a:pt x="4048595" y="724357"/>
                  </a:lnTo>
                  <a:lnTo>
                    <a:pt x="4050461" y="726224"/>
                  </a:lnTo>
                  <a:lnTo>
                    <a:pt x="4051579" y="726681"/>
                  </a:lnTo>
                  <a:lnTo>
                    <a:pt x="4054208" y="726681"/>
                  </a:lnTo>
                  <a:lnTo>
                    <a:pt x="4055326" y="726224"/>
                  </a:lnTo>
                  <a:lnTo>
                    <a:pt x="4057192" y="724357"/>
                  </a:lnTo>
                  <a:lnTo>
                    <a:pt x="4057662" y="723239"/>
                  </a:lnTo>
                  <a:lnTo>
                    <a:pt x="4057662" y="720610"/>
                  </a:lnTo>
                  <a:close/>
                </a:path>
                <a:path w="10582275" h="2161540">
                  <a:moveTo>
                    <a:pt x="4057662"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62" y="6083"/>
                  </a:lnTo>
                  <a:lnTo>
                    <a:pt x="4057662" y="3454"/>
                  </a:lnTo>
                  <a:close/>
                </a:path>
                <a:path w="10582275" h="2161540">
                  <a:moveTo>
                    <a:pt x="4105275" y="2154910"/>
                  </a:moveTo>
                  <a:lnTo>
                    <a:pt x="4104817" y="2153793"/>
                  </a:lnTo>
                  <a:lnTo>
                    <a:pt x="4102951" y="2151926"/>
                  </a:lnTo>
                  <a:lnTo>
                    <a:pt x="4101833" y="2151469"/>
                  </a:lnTo>
                  <a:lnTo>
                    <a:pt x="4099204" y="2151469"/>
                  </a:lnTo>
                  <a:lnTo>
                    <a:pt x="4098086" y="2151926"/>
                  </a:lnTo>
                  <a:lnTo>
                    <a:pt x="4096220" y="2153793"/>
                  </a:lnTo>
                  <a:lnTo>
                    <a:pt x="4095750" y="2154910"/>
                  </a:lnTo>
                  <a:lnTo>
                    <a:pt x="4095750" y="2157539"/>
                  </a:lnTo>
                  <a:lnTo>
                    <a:pt x="4096220" y="2158669"/>
                  </a:lnTo>
                  <a:lnTo>
                    <a:pt x="4098086" y="2160524"/>
                  </a:lnTo>
                  <a:lnTo>
                    <a:pt x="4099204" y="2160994"/>
                  </a:lnTo>
                  <a:lnTo>
                    <a:pt x="4101833" y="2160994"/>
                  </a:lnTo>
                  <a:lnTo>
                    <a:pt x="4102951" y="2160524"/>
                  </a:lnTo>
                  <a:lnTo>
                    <a:pt x="4104817" y="2158669"/>
                  </a:lnTo>
                  <a:lnTo>
                    <a:pt x="4105275" y="2157539"/>
                  </a:lnTo>
                  <a:lnTo>
                    <a:pt x="4105275" y="2154910"/>
                  </a:lnTo>
                  <a:close/>
                </a:path>
                <a:path w="10582275" h="2161540">
                  <a:moveTo>
                    <a:pt x="4105275" y="1437754"/>
                  </a:moveTo>
                  <a:lnTo>
                    <a:pt x="4104817" y="1436636"/>
                  </a:lnTo>
                  <a:lnTo>
                    <a:pt x="4102951" y="1434782"/>
                  </a:lnTo>
                  <a:lnTo>
                    <a:pt x="4101833" y="1434312"/>
                  </a:lnTo>
                  <a:lnTo>
                    <a:pt x="4099204" y="1434312"/>
                  </a:lnTo>
                  <a:lnTo>
                    <a:pt x="4098086" y="1434782"/>
                  </a:lnTo>
                  <a:lnTo>
                    <a:pt x="4096220" y="1436636"/>
                  </a:lnTo>
                  <a:lnTo>
                    <a:pt x="4095750" y="1437754"/>
                  </a:lnTo>
                  <a:lnTo>
                    <a:pt x="4095750" y="1440395"/>
                  </a:lnTo>
                  <a:lnTo>
                    <a:pt x="4096220" y="1441513"/>
                  </a:lnTo>
                  <a:lnTo>
                    <a:pt x="4098086" y="1443367"/>
                  </a:lnTo>
                  <a:lnTo>
                    <a:pt x="4099204" y="1443837"/>
                  </a:lnTo>
                  <a:lnTo>
                    <a:pt x="4101833" y="1443837"/>
                  </a:lnTo>
                  <a:lnTo>
                    <a:pt x="4102951" y="1443367"/>
                  </a:lnTo>
                  <a:lnTo>
                    <a:pt x="4104817" y="1441513"/>
                  </a:lnTo>
                  <a:lnTo>
                    <a:pt x="4105275" y="1440395"/>
                  </a:lnTo>
                  <a:lnTo>
                    <a:pt x="4105275" y="1437754"/>
                  </a:lnTo>
                  <a:close/>
                </a:path>
                <a:path w="10582275" h="2161540">
                  <a:moveTo>
                    <a:pt x="4105275" y="720610"/>
                  </a:moveTo>
                  <a:lnTo>
                    <a:pt x="4104817" y="719480"/>
                  </a:lnTo>
                  <a:lnTo>
                    <a:pt x="4102951" y="717626"/>
                  </a:lnTo>
                  <a:lnTo>
                    <a:pt x="4101833" y="717156"/>
                  </a:lnTo>
                  <a:lnTo>
                    <a:pt x="4099204" y="717156"/>
                  </a:lnTo>
                  <a:lnTo>
                    <a:pt x="4098086" y="717626"/>
                  </a:lnTo>
                  <a:lnTo>
                    <a:pt x="4096220" y="719480"/>
                  </a:lnTo>
                  <a:lnTo>
                    <a:pt x="4095750" y="720610"/>
                  </a:lnTo>
                  <a:lnTo>
                    <a:pt x="4095750" y="723239"/>
                  </a:lnTo>
                  <a:lnTo>
                    <a:pt x="4096220" y="724357"/>
                  </a:lnTo>
                  <a:lnTo>
                    <a:pt x="4098086" y="726224"/>
                  </a:lnTo>
                  <a:lnTo>
                    <a:pt x="4099204" y="726681"/>
                  </a:lnTo>
                  <a:lnTo>
                    <a:pt x="4101833" y="726681"/>
                  </a:lnTo>
                  <a:lnTo>
                    <a:pt x="4102951" y="726224"/>
                  </a:lnTo>
                  <a:lnTo>
                    <a:pt x="4104817" y="724357"/>
                  </a:lnTo>
                  <a:lnTo>
                    <a:pt x="4105275" y="723239"/>
                  </a:lnTo>
                  <a:lnTo>
                    <a:pt x="4105275" y="720610"/>
                  </a:lnTo>
                  <a:close/>
                </a:path>
                <a:path w="10582275" h="2161540">
                  <a:moveTo>
                    <a:pt x="4105275" y="3454"/>
                  </a:moveTo>
                  <a:lnTo>
                    <a:pt x="4104817" y="2336"/>
                  </a:lnTo>
                  <a:lnTo>
                    <a:pt x="4102951" y="469"/>
                  </a:lnTo>
                  <a:lnTo>
                    <a:pt x="4101833" y="0"/>
                  </a:lnTo>
                  <a:lnTo>
                    <a:pt x="4099204" y="0"/>
                  </a:lnTo>
                  <a:lnTo>
                    <a:pt x="4098086" y="469"/>
                  </a:lnTo>
                  <a:lnTo>
                    <a:pt x="4096220" y="2336"/>
                  </a:lnTo>
                  <a:lnTo>
                    <a:pt x="4095750" y="3454"/>
                  </a:lnTo>
                  <a:lnTo>
                    <a:pt x="4095750" y="6083"/>
                  </a:lnTo>
                  <a:lnTo>
                    <a:pt x="4096220" y="7200"/>
                  </a:lnTo>
                  <a:lnTo>
                    <a:pt x="4098086" y="9067"/>
                  </a:lnTo>
                  <a:lnTo>
                    <a:pt x="4099204" y="9525"/>
                  </a:lnTo>
                  <a:lnTo>
                    <a:pt x="4101833" y="9525"/>
                  </a:lnTo>
                  <a:lnTo>
                    <a:pt x="4102951" y="9067"/>
                  </a:lnTo>
                  <a:lnTo>
                    <a:pt x="4104817" y="7200"/>
                  </a:lnTo>
                  <a:lnTo>
                    <a:pt x="4105275" y="6083"/>
                  </a:lnTo>
                  <a:lnTo>
                    <a:pt x="4105275" y="3454"/>
                  </a:lnTo>
                  <a:close/>
                </a:path>
                <a:path w="10582275" h="2161540">
                  <a:moveTo>
                    <a:pt x="4152900" y="2154910"/>
                  </a:moveTo>
                  <a:lnTo>
                    <a:pt x="4152442" y="2153793"/>
                  </a:lnTo>
                  <a:lnTo>
                    <a:pt x="4150576" y="2151926"/>
                  </a:lnTo>
                  <a:lnTo>
                    <a:pt x="4149458" y="2151469"/>
                  </a:lnTo>
                  <a:lnTo>
                    <a:pt x="4146829" y="2151469"/>
                  </a:lnTo>
                  <a:lnTo>
                    <a:pt x="4145711" y="2151926"/>
                  </a:lnTo>
                  <a:lnTo>
                    <a:pt x="4143845" y="2153793"/>
                  </a:lnTo>
                  <a:lnTo>
                    <a:pt x="4143375" y="2154910"/>
                  </a:lnTo>
                  <a:lnTo>
                    <a:pt x="4143375" y="2157539"/>
                  </a:lnTo>
                  <a:lnTo>
                    <a:pt x="4143845" y="2158669"/>
                  </a:lnTo>
                  <a:lnTo>
                    <a:pt x="4145711" y="2160524"/>
                  </a:lnTo>
                  <a:lnTo>
                    <a:pt x="4146829" y="2160994"/>
                  </a:lnTo>
                  <a:lnTo>
                    <a:pt x="4149458" y="2160994"/>
                  </a:lnTo>
                  <a:lnTo>
                    <a:pt x="4150576" y="2160524"/>
                  </a:lnTo>
                  <a:lnTo>
                    <a:pt x="4152442" y="2158669"/>
                  </a:lnTo>
                  <a:lnTo>
                    <a:pt x="4152900" y="2157539"/>
                  </a:lnTo>
                  <a:lnTo>
                    <a:pt x="4152900" y="2154910"/>
                  </a:lnTo>
                  <a:close/>
                </a:path>
                <a:path w="10582275" h="2161540">
                  <a:moveTo>
                    <a:pt x="4152900" y="1437754"/>
                  </a:moveTo>
                  <a:lnTo>
                    <a:pt x="4152442" y="1436636"/>
                  </a:lnTo>
                  <a:lnTo>
                    <a:pt x="4150576" y="1434782"/>
                  </a:lnTo>
                  <a:lnTo>
                    <a:pt x="4149458" y="1434312"/>
                  </a:lnTo>
                  <a:lnTo>
                    <a:pt x="4146829" y="1434312"/>
                  </a:lnTo>
                  <a:lnTo>
                    <a:pt x="4145711" y="1434782"/>
                  </a:lnTo>
                  <a:lnTo>
                    <a:pt x="4143845" y="1436636"/>
                  </a:lnTo>
                  <a:lnTo>
                    <a:pt x="4143375" y="1437754"/>
                  </a:lnTo>
                  <a:lnTo>
                    <a:pt x="4143375" y="1440395"/>
                  </a:lnTo>
                  <a:lnTo>
                    <a:pt x="4143845" y="1441513"/>
                  </a:lnTo>
                  <a:lnTo>
                    <a:pt x="4145711" y="1443367"/>
                  </a:lnTo>
                  <a:lnTo>
                    <a:pt x="4146829" y="1443837"/>
                  </a:lnTo>
                  <a:lnTo>
                    <a:pt x="4149458" y="1443837"/>
                  </a:lnTo>
                  <a:lnTo>
                    <a:pt x="4150576" y="1443367"/>
                  </a:lnTo>
                  <a:lnTo>
                    <a:pt x="4152442" y="1441513"/>
                  </a:lnTo>
                  <a:lnTo>
                    <a:pt x="4152900" y="1440395"/>
                  </a:lnTo>
                  <a:lnTo>
                    <a:pt x="4152900" y="1437754"/>
                  </a:lnTo>
                  <a:close/>
                </a:path>
                <a:path w="10582275" h="2161540">
                  <a:moveTo>
                    <a:pt x="4152900" y="720610"/>
                  </a:moveTo>
                  <a:lnTo>
                    <a:pt x="4152442" y="719480"/>
                  </a:lnTo>
                  <a:lnTo>
                    <a:pt x="4150576" y="717626"/>
                  </a:lnTo>
                  <a:lnTo>
                    <a:pt x="4149458" y="717156"/>
                  </a:lnTo>
                  <a:lnTo>
                    <a:pt x="4146829" y="717156"/>
                  </a:lnTo>
                  <a:lnTo>
                    <a:pt x="4145711" y="717626"/>
                  </a:lnTo>
                  <a:lnTo>
                    <a:pt x="4143845" y="719480"/>
                  </a:lnTo>
                  <a:lnTo>
                    <a:pt x="4143375" y="720610"/>
                  </a:lnTo>
                  <a:lnTo>
                    <a:pt x="4143375" y="723239"/>
                  </a:lnTo>
                  <a:lnTo>
                    <a:pt x="4143845" y="724357"/>
                  </a:lnTo>
                  <a:lnTo>
                    <a:pt x="4145711" y="726224"/>
                  </a:lnTo>
                  <a:lnTo>
                    <a:pt x="4146829" y="726681"/>
                  </a:lnTo>
                  <a:lnTo>
                    <a:pt x="4149458" y="726681"/>
                  </a:lnTo>
                  <a:lnTo>
                    <a:pt x="4150576" y="726224"/>
                  </a:lnTo>
                  <a:lnTo>
                    <a:pt x="4152442" y="724357"/>
                  </a:lnTo>
                  <a:lnTo>
                    <a:pt x="4152900" y="723239"/>
                  </a:lnTo>
                  <a:lnTo>
                    <a:pt x="4152900" y="720610"/>
                  </a:lnTo>
                  <a:close/>
                </a:path>
                <a:path w="10582275" h="2161540">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10582275" h="2161540">
                  <a:moveTo>
                    <a:pt x="4200525" y="2154910"/>
                  </a:moveTo>
                  <a:lnTo>
                    <a:pt x="4200067" y="2153793"/>
                  </a:lnTo>
                  <a:lnTo>
                    <a:pt x="4198201" y="2151926"/>
                  </a:lnTo>
                  <a:lnTo>
                    <a:pt x="4197083" y="2151469"/>
                  </a:lnTo>
                  <a:lnTo>
                    <a:pt x="4194454" y="2151469"/>
                  </a:lnTo>
                  <a:lnTo>
                    <a:pt x="4193324" y="2151926"/>
                  </a:lnTo>
                  <a:lnTo>
                    <a:pt x="4191470" y="2153793"/>
                  </a:lnTo>
                  <a:lnTo>
                    <a:pt x="4191000" y="2154910"/>
                  </a:lnTo>
                  <a:lnTo>
                    <a:pt x="4191000" y="2157539"/>
                  </a:lnTo>
                  <a:lnTo>
                    <a:pt x="4191470" y="2158669"/>
                  </a:lnTo>
                  <a:lnTo>
                    <a:pt x="4193324" y="2160524"/>
                  </a:lnTo>
                  <a:lnTo>
                    <a:pt x="4194454" y="2160994"/>
                  </a:lnTo>
                  <a:lnTo>
                    <a:pt x="4197083" y="2160994"/>
                  </a:lnTo>
                  <a:lnTo>
                    <a:pt x="4198201" y="2160524"/>
                  </a:lnTo>
                  <a:lnTo>
                    <a:pt x="4200067" y="2158669"/>
                  </a:lnTo>
                  <a:lnTo>
                    <a:pt x="4200525" y="2157539"/>
                  </a:lnTo>
                  <a:lnTo>
                    <a:pt x="4200525" y="2154910"/>
                  </a:lnTo>
                  <a:close/>
                </a:path>
                <a:path w="10582275" h="2161540">
                  <a:moveTo>
                    <a:pt x="4200525" y="1437754"/>
                  </a:moveTo>
                  <a:lnTo>
                    <a:pt x="4200067" y="1436636"/>
                  </a:lnTo>
                  <a:lnTo>
                    <a:pt x="4198201" y="1434782"/>
                  </a:lnTo>
                  <a:lnTo>
                    <a:pt x="4197083" y="1434312"/>
                  </a:lnTo>
                  <a:lnTo>
                    <a:pt x="4194454" y="1434312"/>
                  </a:lnTo>
                  <a:lnTo>
                    <a:pt x="4193324" y="1434782"/>
                  </a:lnTo>
                  <a:lnTo>
                    <a:pt x="4191470" y="1436636"/>
                  </a:lnTo>
                  <a:lnTo>
                    <a:pt x="4191000" y="1437754"/>
                  </a:lnTo>
                  <a:lnTo>
                    <a:pt x="4191000" y="1440395"/>
                  </a:lnTo>
                  <a:lnTo>
                    <a:pt x="4191470" y="1441513"/>
                  </a:lnTo>
                  <a:lnTo>
                    <a:pt x="4193324" y="1443367"/>
                  </a:lnTo>
                  <a:lnTo>
                    <a:pt x="4194454" y="1443837"/>
                  </a:lnTo>
                  <a:lnTo>
                    <a:pt x="4197083" y="1443837"/>
                  </a:lnTo>
                  <a:lnTo>
                    <a:pt x="4198201" y="1443367"/>
                  </a:lnTo>
                  <a:lnTo>
                    <a:pt x="4200067" y="1441513"/>
                  </a:lnTo>
                  <a:lnTo>
                    <a:pt x="4200525" y="1440395"/>
                  </a:lnTo>
                  <a:lnTo>
                    <a:pt x="4200525" y="1437754"/>
                  </a:lnTo>
                  <a:close/>
                </a:path>
                <a:path w="10582275" h="2161540">
                  <a:moveTo>
                    <a:pt x="4200525" y="720610"/>
                  </a:moveTo>
                  <a:lnTo>
                    <a:pt x="4200067" y="719480"/>
                  </a:lnTo>
                  <a:lnTo>
                    <a:pt x="4198201" y="717626"/>
                  </a:lnTo>
                  <a:lnTo>
                    <a:pt x="4197083" y="717156"/>
                  </a:lnTo>
                  <a:lnTo>
                    <a:pt x="4194454" y="717156"/>
                  </a:lnTo>
                  <a:lnTo>
                    <a:pt x="4193324" y="717626"/>
                  </a:lnTo>
                  <a:lnTo>
                    <a:pt x="4191470" y="719480"/>
                  </a:lnTo>
                  <a:lnTo>
                    <a:pt x="4191000" y="720610"/>
                  </a:lnTo>
                  <a:lnTo>
                    <a:pt x="4191000" y="723239"/>
                  </a:lnTo>
                  <a:lnTo>
                    <a:pt x="4191470" y="724357"/>
                  </a:lnTo>
                  <a:lnTo>
                    <a:pt x="4193324" y="726224"/>
                  </a:lnTo>
                  <a:lnTo>
                    <a:pt x="4194454" y="726681"/>
                  </a:lnTo>
                  <a:lnTo>
                    <a:pt x="4197083" y="726681"/>
                  </a:lnTo>
                  <a:lnTo>
                    <a:pt x="4198201" y="726224"/>
                  </a:lnTo>
                  <a:lnTo>
                    <a:pt x="4200067" y="724357"/>
                  </a:lnTo>
                  <a:lnTo>
                    <a:pt x="4200525" y="723239"/>
                  </a:lnTo>
                  <a:lnTo>
                    <a:pt x="4200525" y="720610"/>
                  </a:lnTo>
                  <a:close/>
                </a:path>
                <a:path w="10582275" h="2161540">
                  <a:moveTo>
                    <a:pt x="4200525" y="3454"/>
                  </a:moveTo>
                  <a:lnTo>
                    <a:pt x="4200067" y="2336"/>
                  </a:lnTo>
                  <a:lnTo>
                    <a:pt x="4198201" y="469"/>
                  </a:lnTo>
                  <a:lnTo>
                    <a:pt x="4197083" y="0"/>
                  </a:lnTo>
                  <a:lnTo>
                    <a:pt x="4194454" y="0"/>
                  </a:lnTo>
                  <a:lnTo>
                    <a:pt x="4193324" y="469"/>
                  </a:lnTo>
                  <a:lnTo>
                    <a:pt x="4191470" y="2336"/>
                  </a:lnTo>
                  <a:lnTo>
                    <a:pt x="4191000" y="3454"/>
                  </a:lnTo>
                  <a:lnTo>
                    <a:pt x="4191000" y="6083"/>
                  </a:lnTo>
                  <a:lnTo>
                    <a:pt x="4191470" y="7200"/>
                  </a:lnTo>
                  <a:lnTo>
                    <a:pt x="4193324" y="9067"/>
                  </a:lnTo>
                  <a:lnTo>
                    <a:pt x="4194454" y="9525"/>
                  </a:lnTo>
                  <a:lnTo>
                    <a:pt x="4197083" y="9525"/>
                  </a:lnTo>
                  <a:lnTo>
                    <a:pt x="4198201" y="9067"/>
                  </a:lnTo>
                  <a:lnTo>
                    <a:pt x="4200067" y="7200"/>
                  </a:lnTo>
                  <a:lnTo>
                    <a:pt x="4200525" y="6083"/>
                  </a:lnTo>
                  <a:lnTo>
                    <a:pt x="4200525" y="3454"/>
                  </a:lnTo>
                  <a:close/>
                </a:path>
                <a:path w="10582275" h="2161540">
                  <a:moveTo>
                    <a:pt x="4248150" y="2154910"/>
                  </a:moveTo>
                  <a:lnTo>
                    <a:pt x="4247693" y="2153793"/>
                  </a:lnTo>
                  <a:lnTo>
                    <a:pt x="4245826" y="2151926"/>
                  </a:lnTo>
                  <a:lnTo>
                    <a:pt x="4244708" y="2151469"/>
                  </a:lnTo>
                  <a:lnTo>
                    <a:pt x="4242079" y="2151469"/>
                  </a:lnTo>
                  <a:lnTo>
                    <a:pt x="4240962" y="2151926"/>
                  </a:lnTo>
                  <a:lnTo>
                    <a:pt x="4239095" y="2153793"/>
                  </a:lnTo>
                  <a:lnTo>
                    <a:pt x="4238625" y="2154910"/>
                  </a:lnTo>
                  <a:lnTo>
                    <a:pt x="4238625" y="2157539"/>
                  </a:lnTo>
                  <a:lnTo>
                    <a:pt x="4239095" y="2158669"/>
                  </a:lnTo>
                  <a:lnTo>
                    <a:pt x="4240962" y="2160524"/>
                  </a:lnTo>
                  <a:lnTo>
                    <a:pt x="4242079" y="2160994"/>
                  </a:lnTo>
                  <a:lnTo>
                    <a:pt x="4244708" y="2160994"/>
                  </a:lnTo>
                  <a:lnTo>
                    <a:pt x="4245826" y="2160524"/>
                  </a:lnTo>
                  <a:lnTo>
                    <a:pt x="4247693" y="2158669"/>
                  </a:lnTo>
                  <a:lnTo>
                    <a:pt x="4248150" y="2157539"/>
                  </a:lnTo>
                  <a:lnTo>
                    <a:pt x="4248150" y="2154910"/>
                  </a:lnTo>
                  <a:close/>
                </a:path>
                <a:path w="10582275" h="2161540">
                  <a:moveTo>
                    <a:pt x="4248150" y="1437754"/>
                  </a:moveTo>
                  <a:lnTo>
                    <a:pt x="4247693" y="1436636"/>
                  </a:lnTo>
                  <a:lnTo>
                    <a:pt x="4245826" y="1434782"/>
                  </a:lnTo>
                  <a:lnTo>
                    <a:pt x="4244708" y="1434312"/>
                  </a:lnTo>
                  <a:lnTo>
                    <a:pt x="4242079" y="1434312"/>
                  </a:lnTo>
                  <a:lnTo>
                    <a:pt x="4240962" y="1434782"/>
                  </a:lnTo>
                  <a:lnTo>
                    <a:pt x="4239095" y="1436636"/>
                  </a:lnTo>
                  <a:lnTo>
                    <a:pt x="4238625" y="1437754"/>
                  </a:lnTo>
                  <a:lnTo>
                    <a:pt x="4238625" y="1440395"/>
                  </a:lnTo>
                  <a:lnTo>
                    <a:pt x="4239095" y="1441513"/>
                  </a:lnTo>
                  <a:lnTo>
                    <a:pt x="4240962" y="1443367"/>
                  </a:lnTo>
                  <a:lnTo>
                    <a:pt x="4242079" y="1443837"/>
                  </a:lnTo>
                  <a:lnTo>
                    <a:pt x="4244708" y="1443837"/>
                  </a:lnTo>
                  <a:lnTo>
                    <a:pt x="4245826" y="1443367"/>
                  </a:lnTo>
                  <a:lnTo>
                    <a:pt x="4247693" y="1441513"/>
                  </a:lnTo>
                  <a:lnTo>
                    <a:pt x="4248150" y="1440395"/>
                  </a:lnTo>
                  <a:lnTo>
                    <a:pt x="4248150" y="1437754"/>
                  </a:lnTo>
                  <a:close/>
                </a:path>
                <a:path w="10582275" h="2161540">
                  <a:moveTo>
                    <a:pt x="4248150" y="720610"/>
                  </a:moveTo>
                  <a:lnTo>
                    <a:pt x="4247693" y="719480"/>
                  </a:lnTo>
                  <a:lnTo>
                    <a:pt x="4245826" y="717626"/>
                  </a:lnTo>
                  <a:lnTo>
                    <a:pt x="4244708" y="717156"/>
                  </a:lnTo>
                  <a:lnTo>
                    <a:pt x="4242079" y="717156"/>
                  </a:lnTo>
                  <a:lnTo>
                    <a:pt x="4240962" y="717626"/>
                  </a:lnTo>
                  <a:lnTo>
                    <a:pt x="4239095" y="719480"/>
                  </a:lnTo>
                  <a:lnTo>
                    <a:pt x="4238625" y="720610"/>
                  </a:lnTo>
                  <a:lnTo>
                    <a:pt x="4238625" y="723239"/>
                  </a:lnTo>
                  <a:lnTo>
                    <a:pt x="4239095" y="724357"/>
                  </a:lnTo>
                  <a:lnTo>
                    <a:pt x="4240962" y="726224"/>
                  </a:lnTo>
                  <a:lnTo>
                    <a:pt x="4242079" y="726681"/>
                  </a:lnTo>
                  <a:lnTo>
                    <a:pt x="4244708" y="726681"/>
                  </a:lnTo>
                  <a:lnTo>
                    <a:pt x="4245826" y="726224"/>
                  </a:lnTo>
                  <a:lnTo>
                    <a:pt x="4247693" y="724357"/>
                  </a:lnTo>
                  <a:lnTo>
                    <a:pt x="4248150" y="723239"/>
                  </a:lnTo>
                  <a:lnTo>
                    <a:pt x="4248150" y="720610"/>
                  </a:lnTo>
                  <a:close/>
                </a:path>
                <a:path w="10582275" h="2161540">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10582275" h="2161540">
                  <a:moveTo>
                    <a:pt x="4295775" y="2154910"/>
                  </a:moveTo>
                  <a:lnTo>
                    <a:pt x="4295318" y="2153793"/>
                  </a:lnTo>
                  <a:lnTo>
                    <a:pt x="4293451" y="2151926"/>
                  </a:lnTo>
                  <a:lnTo>
                    <a:pt x="4292333" y="2151469"/>
                  </a:lnTo>
                  <a:lnTo>
                    <a:pt x="4289704" y="2151469"/>
                  </a:lnTo>
                  <a:lnTo>
                    <a:pt x="4288587" y="2151926"/>
                  </a:lnTo>
                  <a:lnTo>
                    <a:pt x="4286720" y="2153793"/>
                  </a:lnTo>
                  <a:lnTo>
                    <a:pt x="4286250" y="2154910"/>
                  </a:lnTo>
                  <a:lnTo>
                    <a:pt x="4286250" y="2157539"/>
                  </a:lnTo>
                  <a:lnTo>
                    <a:pt x="4286720" y="2158669"/>
                  </a:lnTo>
                  <a:lnTo>
                    <a:pt x="4288587" y="2160524"/>
                  </a:lnTo>
                  <a:lnTo>
                    <a:pt x="4289704" y="2160994"/>
                  </a:lnTo>
                  <a:lnTo>
                    <a:pt x="4292333" y="2160994"/>
                  </a:lnTo>
                  <a:lnTo>
                    <a:pt x="4293451" y="2160524"/>
                  </a:lnTo>
                  <a:lnTo>
                    <a:pt x="4295318" y="2158669"/>
                  </a:lnTo>
                  <a:lnTo>
                    <a:pt x="4295775" y="2157539"/>
                  </a:lnTo>
                  <a:lnTo>
                    <a:pt x="4295775" y="2154910"/>
                  </a:lnTo>
                  <a:close/>
                </a:path>
                <a:path w="10582275" h="2161540">
                  <a:moveTo>
                    <a:pt x="4295775" y="1437754"/>
                  </a:moveTo>
                  <a:lnTo>
                    <a:pt x="4295318" y="1436636"/>
                  </a:lnTo>
                  <a:lnTo>
                    <a:pt x="4293451" y="1434782"/>
                  </a:lnTo>
                  <a:lnTo>
                    <a:pt x="4292333" y="1434312"/>
                  </a:lnTo>
                  <a:lnTo>
                    <a:pt x="4289704" y="1434312"/>
                  </a:lnTo>
                  <a:lnTo>
                    <a:pt x="4288587" y="1434782"/>
                  </a:lnTo>
                  <a:lnTo>
                    <a:pt x="4286720" y="1436636"/>
                  </a:lnTo>
                  <a:lnTo>
                    <a:pt x="4286250" y="1437754"/>
                  </a:lnTo>
                  <a:lnTo>
                    <a:pt x="4286250" y="1440395"/>
                  </a:lnTo>
                  <a:lnTo>
                    <a:pt x="4286720" y="1441513"/>
                  </a:lnTo>
                  <a:lnTo>
                    <a:pt x="4288587" y="1443367"/>
                  </a:lnTo>
                  <a:lnTo>
                    <a:pt x="4289704" y="1443837"/>
                  </a:lnTo>
                  <a:lnTo>
                    <a:pt x="4292333" y="1443837"/>
                  </a:lnTo>
                  <a:lnTo>
                    <a:pt x="4293451" y="1443367"/>
                  </a:lnTo>
                  <a:lnTo>
                    <a:pt x="4295318" y="1441513"/>
                  </a:lnTo>
                  <a:lnTo>
                    <a:pt x="4295775" y="1440395"/>
                  </a:lnTo>
                  <a:lnTo>
                    <a:pt x="4295775" y="1437754"/>
                  </a:lnTo>
                  <a:close/>
                </a:path>
                <a:path w="10582275" h="2161540">
                  <a:moveTo>
                    <a:pt x="4295775" y="720610"/>
                  </a:moveTo>
                  <a:lnTo>
                    <a:pt x="4295318" y="719480"/>
                  </a:lnTo>
                  <a:lnTo>
                    <a:pt x="4293451" y="717626"/>
                  </a:lnTo>
                  <a:lnTo>
                    <a:pt x="4292333" y="717156"/>
                  </a:lnTo>
                  <a:lnTo>
                    <a:pt x="4289704" y="717156"/>
                  </a:lnTo>
                  <a:lnTo>
                    <a:pt x="4288587" y="717626"/>
                  </a:lnTo>
                  <a:lnTo>
                    <a:pt x="4286720" y="719480"/>
                  </a:lnTo>
                  <a:lnTo>
                    <a:pt x="4286250" y="720610"/>
                  </a:lnTo>
                  <a:lnTo>
                    <a:pt x="4286250" y="723239"/>
                  </a:lnTo>
                  <a:lnTo>
                    <a:pt x="4286720" y="724357"/>
                  </a:lnTo>
                  <a:lnTo>
                    <a:pt x="4288587" y="726224"/>
                  </a:lnTo>
                  <a:lnTo>
                    <a:pt x="4289704" y="726681"/>
                  </a:lnTo>
                  <a:lnTo>
                    <a:pt x="4292333" y="726681"/>
                  </a:lnTo>
                  <a:lnTo>
                    <a:pt x="4293451" y="726224"/>
                  </a:lnTo>
                  <a:lnTo>
                    <a:pt x="4295318" y="724357"/>
                  </a:lnTo>
                  <a:lnTo>
                    <a:pt x="4295775" y="723239"/>
                  </a:lnTo>
                  <a:lnTo>
                    <a:pt x="4295775" y="720610"/>
                  </a:lnTo>
                  <a:close/>
                </a:path>
                <a:path w="10582275" h="2161540">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10582275" h="2161540">
                  <a:moveTo>
                    <a:pt x="4343400" y="2154910"/>
                  </a:moveTo>
                  <a:lnTo>
                    <a:pt x="4342943" y="2153793"/>
                  </a:lnTo>
                  <a:lnTo>
                    <a:pt x="4341076" y="2151926"/>
                  </a:lnTo>
                  <a:lnTo>
                    <a:pt x="4339958" y="2151469"/>
                  </a:lnTo>
                  <a:lnTo>
                    <a:pt x="4337329" y="2151469"/>
                  </a:lnTo>
                  <a:lnTo>
                    <a:pt x="4336199" y="2151926"/>
                  </a:lnTo>
                  <a:lnTo>
                    <a:pt x="4334345" y="2153793"/>
                  </a:lnTo>
                  <a:lnTo>
                    <a:pt x="4333875" y="2154910"/>
                  </a:lnTo>
                  <a:lnTo>
                    <a:pt x="4333875" y="2157539"/>
                  </a:lnTo>
                  <a:lnTo>
                    <a:pt x="4334345" y="2158669"/>
                  </a:lnTo>
                  <a:lnTo>
                    <a:pt x="4336199" y="2160524"/>
                  </a:lnTo>
                  <a:lnTo>
                    <a:pt x="4337329" y="2160994"/>
                  </a:lnTo>
                  <a:lnTo>
                    <a:pt x="4339958" y="2160994"/>
                  </a:lnTo>
                  <a:lnTo>
                    <a:pt x="4341076" y="2160524"/>
                  </a:lnTo>
                  <a:lnTo>
                    <a:pt x="4342943" y="2158669"/>
                  </a:lnTo>
                  <a:lnTo>
                    <a:pt x="4343400" y="2157539"/>
                  </a:lnTo>
                  <a:lnTo>
                    <a:pt x="4343400" y="2154910"/>
                  </a:lnTo>
                  <a:close/>
                </a:path>
                <a:path w="10582275" h="2161540">
                  <a:moveTo>
                    <a:pt x="4343400" y="1437754"/>
                  </a:moveTo>
                  <a:lnTo>
                    <a:pt x="4342943" y="1436636"/>
                  </a:lnTo>
                  <a:lnTo>
                    <a:pt x="4341076" y="1434782"/>
                  </a:lnTo>
                  <a:lnTo>
                    <a:pt x="4339958" y="1434312"/>
                  </a:lnTo>
                  <a:lnTo>
                    <a:pt x="4337329" y="1434312"/>
                  </a:lnTo>
                  <a:lnTo>
                    <a:pt x="4336199" y="1434782"/>
                  </a:lnTo>
                  <a:lnTo>
                    <a:pt x="4334345" y="1436636"/>
                  </a:lnTo>
                  <a:lnTo>
                    <a:pt x="4333875" y="1437754"/>
                  </a:lnTo>
                  <a:lnTo>
                    <a:pt x="4333875" y="1440395"/>
                  </a:lnTo>
                  <a:lnTo>
                    <a:pt x="4334345" y="1441513"/>
                  </a:lnTo>
                  <a:lnTo>
                    <a:pt x="4336199" y="1443367"/>
                  </a:lnTo>
                  <a:lnTo>
                    <a:pt x="4337329" y="1443837"/>
                  </a:lnTo>
                  <a:lnTo>
                    <a:pt x="4339958" y="1443837"/>
                  </a:lnTo>
                  <a:lnTo>
                    <a:pt x="4341076" y="1443367"/>
                  </a:lnTo>
                  <a:lnTo>
                    <a:pt x="4342943" y="1441513"/>
                  </a:lnTo>
                  <a:lnTo>
                    <a:pt x="4343400" y="1440395"/>
                  </a:lnTo>
                  <a:lnTo>
                    <a:pt x="4343400" y="1437754"/>
                  </a:lnTo>
                  <a:close/>
                </a:path>
                <a:path w="10582275" h="2161540">
                  <a:moveTo>
                    <a:pt x="4343400" y="720610"/>
                  </a:moveTo>
                  <a:lnTo>
                    <a:pt x="4342943" y="719480"/>
                  </a:lnTo>
                  <a:lnTo>
                    <a:pt x="4341076" y="717626"/>
                  </a:lnTo>
                  <a:lnTo>
                    <a:pt x="4339958" y="717156"/>
                  </a:lnTo>
                  <a:lnTo>
                    <a:pt x="4337329" y="717156"/>
                  </a:lnTo>
                  <a:lnTo>
                    <a:pt x="4336199" y="717626"/>
                  </a:lnTo>
                  <a:lnTo>
                    <a:pt x="4334345" y="719480"/>
                  </a:lnTo>
                  <a:lnTo>
                    <a:pt x="4333875" y="720610"/>
                  </a:lnTo>
                  <a:lnTo>
                    <a:pt x="4333875" y="723239"/>
                  </a:lnTo>
                  <a:lnTo>
                    <a:pt x="4334345" y="724357"/>
                  </a:lnTo>
                  <a:lnTo>
                    <a:pt x="4336199" y="726224"/>
                  </a:lnTo>
                  <a:lnTo>
                    <a:pt x="4337329" y="726681"/>
                  </a:lnTo>
                  <a:lnTo>
                    <a:pt x="4339958" y="726681"/>
                  </a:lnTo>
                  <a:lnTo>
                    <a:pt x="4341076" y="726224"/>
                  </a:lnTo>
                  <a:lnTo>
                    <a:pt x="4342943" y="724357"/>
                  </a:lnTo>
                  <a:lnTo>
                    <a:pt x="4343400" y="723239"/>
                  </a:lnTo>
                  <a:lnTo>
                    <a:pt x="4343400" y="720610"/>
                  </a:lnTo>
                  <a:close/>
                </a:path>
                <a:path w="10582275" h="2161540">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10582275" h="2161540">
                  <a:moveTo>
                    <a:pt x="4391025" y="2154910"/>
                  </a:moveTo>
                  <a:lnTo>
                    <a:pt x="4390568" y="2153793"/>
                  </a:lnTo>
                  <a:lnTo>
                    <a:pt x="4388701" y="2151926"/>
                  </a:lnTo>
                  <a:lnTo>
                    <a:pt x="4387583" y="2151469"/>
                  </a:lnTo>
                  <a:lnTo>
                    <a:pt x="4384954" y="2151469"/>
                  </a:lnTo>
                  <a:lnTo>
                    <a:pt x="4383824" y="2151926"/>
                  </a:lnTo>
                  <a:lnTo>
                    <a:pt x="4381970" y="2153793"/>
                  </a:lnTo>
                  <a:lnTo>
                    <a:pt x="4381500" y="2154910"/>
                  </a:lnTo>
                  <a:lnTo>
                    <a:pt x="4381500" y="2157539"/>
                  </a:lnTo>
                  <a:lnTo>
                    <a:pt x="4381970" y="2158669"/>
                  </a:lnTo>
                  <a:lnTo>
                    <a:pt x="4383824" y="2160524"/>
                  </a:lnTo>
                  <a:lnTo>
                    <a:pt x="4384954" y="2160994"/>
                  </a:lnTo>
                  <a:lnTo>
                    <a:pt x="4387583" y="2160994"/>
                  </a:lnTo>
                  <a:lnTo>
                    <a:pt x="4388701" y="2160524"/>
                  </a:lnTo>
                  <a:lnTo>
                    <a:pt x="4390568" y="2158669"/>
                  </a:lnTo>
                  <a:lnTo>
                    <a:pt x="4391025" y="2157539"/>
                  </a:lnTo>
                  <a:lnTo>
                    <a:pt x="4391025" y="2154910"/>
                  </a:lnTo>
                  <a:close/>
                </a:path>
                <a:path w="10582275" h="2161540">
                  <a:moveTo>
                    <a:pt x="4391025" y="1437754"/>
                  </a:moveTo>
                  <a:lnTo>
                    <a:pt x="4390568" y="1436636"/>
                  </a:lnTo>
                  <a:lnTo>
                    <a:pt x="4388701" y="1434782"/>
                  </a:lnTo>
                  <a:lnTo>
                    <a:pt x="4387583" y="1434312"/>
                  </a:lnTo>
                  <a:lnTo>
                    <a:pt x="4384954" y="1434312"/>
                  </a:lnTo>
                  <a:lnTo>
                    <a:pt x="4383824" y="1434782"/>
                  </a:lnTo>
                  <a:lnTo>
                    <a:pt x="4381970" y="1436636"/>
                  </a:lnTo>
                  <a:lnTo>
                    <a:pt x="4381500" y="1437754"/>
                  </a:lnTo>
                  <a:lnTo>
                    <a:pt x="4381500" y="1440395"/>
                  </a:lnTo>
                  <a:lnTo>
                    <a:pt x="4381970" y="1441513"/>
                  </a:lnTo>
                  <a:lnTo>
                    <a:pt x="4383824" y="1443367"/>
                  </a:lnTo>
                  <a:lnTo>
                    <a:pt x="4384954" y="1443837"/>
                  </a:lnTo>
                  <a:lnTo>
                    <a:pt x="4387583" y="1443837"/>
                  </a:lnTo>
                  <a:lnTo>
                    <a:pt x="4388701" y="1443367"/>
                  </a:lnTo>
                  <a:lnTo>
                    <a:pt x="4390568" y="1441513"/>
                  </a:lnTo>
                  <a:lnTo>
                    <a:pt x="4391025" y="1440395"/>
                  </a:lnTo>
                  <a:lnTo>
                    <a:pt x="4391025" y="1437754"/>
                  </a:lnTo>
                  <a:close/>
                </a:path>
                <a:path w="10582275" h="2161540">
                  <a:moveTo>
                    <a:pt x="4391025" y="720610"/>
                  </a:moveTo>
                  <a:lnTo>
                    <a:pt x="4390568" y="719480"/>
                  </a:lnTo>
                  <a:lnTo>
                    <a:pt x="4388701" y="717626"/>
                  </a:lnTo>
                  <a:lnTo>
                    <a:pt x="4387583" y="717156"/>
                  </a:lnTo>
                  <a:lnTo>
                    <a:pt x="4384954" y="717156"/>
                  </a:lnTo>
                  <a:lnTo>
                    <a:pt x="4383824" y="717626"/>
                  </a:lnTo>
                  <a:lnTo>
                    <a:pt x="4381970" y="719480"/>
                  </a:lnTo>
                  <a:lnTo>
                    <a:pt x="4381500" y="720610"/>
                  </a:lnTo>
                  <a:lnTo>
                    <a:pt x="4381500" y="723239"/>
                  </a:lnTo>
                  <a:lnTo>
                    <a:pt x="4381970" y="724357"/>
                  </a:lnTo>
                  <a:lnTo>
                    <a:pt x="4383824" y="726224"/>
                  </a:lnTo>
                  <a:lnTo>
                    <a:pt x="4384954" y="726681"/>
                  </a:lnTo>
                  <a:lnTo>
                    <a:pt x="4387583" y="726681"/>
                  </a:lnTo>
                  <a:lnTo>
                    <a:pt x="4388701" y="726224"/>
                  </a:lnTo>
                  <a:lnTo>
                    <a:pt x="4390568" y="724357"/>
                  </a:lnTo>
                  <a:lnTo>
                    <a:pt x="4391025" y="723239"/>
                  </a:lnTo>
                  <a:lnTo>
                    <a:pt x="4391025" y="720610"/>
                  </a:lnTo>
                  <a:close/>
                </a:path>
                <a:path w="10582275" h="2161540">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10582275" h="2161540">
                  <a:moveTo>
                    <a:pt x="4438650" y="2154910"/>
                  </a:moveTo>
                  <a:lnTo>
                    <a:pt x="4438193" y="2153793"/>
                  </a:lnTo>
                  <a:lnTo>
                    <a:pt x="4436326" y="2151926"/>
                  </a:lnTo>
                  <a:lnTo>
                    <a:pt x="4435208" y="2151469"/>
                  </a:lnTo>
                  <a:lnTo>
                    <a:pt x="4432579" y="2151469"/>
                  </a:lnTo>
                  <a:lnTo>
                    <a:pt x="4431449" y="2151926"/>
                  </a:lnTo>
                  <a:lnTo>
                    <a:pt x="4429595" y="2153793"/>
                  </a:lnTo>
                  <a:lnTo>
                    <a:pt x="4429125" y="2154910"/>
                  </a:lnTo>
                  <a:lnTo>
                    <a:pt x="4429125" y="2157539"/>
                  </a:lnTo>
                  <a:lnTo>
                    <a:pt x="4429595" y="2158669"/>
                  </a:lnTo>
                  <a:lnTo>
                    <a:pt x="4431449" y="2160524"/>
                  </a:lnTo>
                  <a:lnTo>
                    <a:pt x="4432579" y="2160994"/>
                  </a:lnTo>
                  <a:lnTo>
                    <a:pt x="4435208" y="2160994"/>
                  </a:lnTo>
                  <a:lnTo>
                    <a:pt x="4436326" y="2160524"/>
                  </a:lnTo>
                  <a:lnTo>
                    <a:pt x="4438193" y="2158669"/>
                  </a:lnTo>
                  <a:lnTo>
                    <a:pt x="4438650" y="2157539"/>
                  </a:lnTo>
                  <a:lnTo>
                    <a:pt x="4438650" y="2154910"/>
                  </a:lnTo>
                  <a:close/>
                </a:path>
                <a:path w="10582275" h="2161540">
                  <a:moveTo>
                    <a:pt x="4438650" y="1437754"/>
                  </a:moveTo>
                  <a:lnTo>
                    <a:pt x="4438193" y="1436636"/>
                  </a:lnTo>
                  <a:lnTo>
                    <a:pt x="4436326" y="1434782"/>
                  </a:lnTo>
                  <a:lnTo>
                    <a:pt x="4435208" y="1434312"/>
                  </a:lnTo>
                  <a:lnTo>
                    <a:pt x="4432579" y="1434312"/>
                  </a:lnTo>
                  <a:lnTo>
                    <a:pt x="4431449" y="1434782"/>
                  </a:lnTo>
                  <a:lnTo>
                    <a:pt x="4429595" y="1436636"/>
                  </a:lnTo>
                  <a:lnTo>
                    <a:pt x="4429125" y="1437754"/>
                  </a:lnTo>
                  <a:lnTo>
                    <a:pt x="4429125" y="1440395"/>
                  </a:lnTo>
                  <a:lnTo>
                    <a:pt x="4429595" y="1441513"/>
                  </a:lnTo>
                  <a:lnTo>
                    <a:pt x="4431449" y="1443367"/>
                  </a:lnTo>
                  <a:lnTo>
                    <a:pt x="4432579" y="1443837"/>
                  </a:lnTo>
                  <a:lnTo>
                    <a:pt x="4435208" y="1443837"/>
                  </a:lnTo>
                  <a:lnTo>
                    <a:pt x="4436326" y="1443367"/>
                  </a:lnTo>
                  <a:lnTo>
                    <a:pt x="4438193" y="1441513"/>
                  </a:lnTo>
                  <a:lnTo>
                    <a:pt x="4438650" y="1440395"/>
                  </a:lnTo>
                  <a:lnTo>
                    <a:pt x="4438650" y="1437754"/>
                  </a:lnTo>
                  <a:close/>
                </a:path>
                <a:path w="10582275" h="2161540">
                  <a:moveTo>
                    <a:pt x="4438650" y="720610"/>
                  </a:moveTo>
                  <a:lnTo>
                    <a:pt x="4438193" y="719480"/>
                  </a:lnTo>
                  <a:lnTo>
                    <a:pt x="4436326" y="717626"/>
                  </a:lnTo>
                  <a:lnTo>
                    <a:pt x="4435208" y="717156"/>
                  </a:lnTo>
                  <a:lnTo>
                    <a:pt x="4432579" y="717156"/>
                  </a:lnTo>
                  <a:lnTo>
                    <a:pt x="4431449" y="717626"/>
                  </a:lnTo>
                  <a:lnTo>
                    <a:pt x="4429595" y="719480"/>
                  </a:lnTo>
                  <a:lnTo>
                    <a:pt x="4429125" y="720610"/>
                  </a:lnTo>
                  <a:lnTo>
                    <a:pt x="4429125" y="723239"/>
                  </a:lnTo>
                  <a:lnTo>
                    <a:pt x="4429595" y="724357"/>
                  </a:lnTo>
                  <a:lnTo>
                    <a:pt x="4431449" y="726224"/>
                  </a:lnTo>
                  <a:lnTo>
                    <a:pt x="4432579" y="726681"/>
                  </a:lnTo>
                  <a:lnTo>
                    <a:pt x="4435208" y="726681"/>
                  </a:lnTo>
                  <a:lnTo>
                    <a:pt x="4436326" y="726224"/>
                  </a:lnTo>
                  <a:lnTo>
                    <a:pt x="4438193" y="724357"/>
                  </a:lnTo>
                  <a:lnTo>
                    <a:pt x="4438650" y="723239"/>
                  </a:lnTo>
                  <a:lnTo>
                    <a:pt x="4438650" y="720610"/>
                  </a:lnTo>
                  <a:close/>
                </a:path>
                <a:path w="10582275" h="2161540">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10582275" h="2161540">
                  <a:moveTo>
                    <a:pt x="4486275" y="2154910"/>
                  </a:moveTo>
                  <a:lnTo>
                    <a:pt x="4485818" y="2153793"/>
                  </a:lnTo>
                  <a:lnTo>
                    <a:pt x="4483951" y="2151926"/>
                  </a:lnTo>
                  <a:lnTo>
                    <a:pt x="4482833" y="2151469"/>
                  </a:lnTo>
                  <a:lnTo>
                    <a:pt x="4480204" y="2151469"/>
                  </a:lnTo>
                  <a:lnTo>
                    <a:pt x="4479087" y="2151926"/>
                  </a:lnTo>
                  <a:lnTo>
                    <a:pt x="4477220" y="2153793"/>
                  </a:lnTo>
                  <a:lnTo>
                    <a:pt x="4476750" y="2154910"/>
                  </a:lnTo>
                  <a:lnTo>
                    <a:pt x="4476750" y="2157539"/>
                  </a:lnTo>
                  <a:lnTo>
                    <a:pt x="4477220" y="2158669"/>
                  </a:lnTo>
                  <a:lnTo>
                    <a:pt x="4479087" y="2160524"/>
                  </a:lnTo>
                  <a:lnTo>
                    <a:pt x="4480204" y="2160994"/>
                  </a:lnTo>
                  <a:lnTo>
                    <a:pt x="4482833" y="2160994"/>
                  </a:lnTo>
                  <a:lnTo>
                    <a:pt x="4483951" y="2160524"/>
                  </a:lnTo>
                  <a:lnTo>
                    <a:pt x="4485818" y="2158669"/>
                  </a:lnTo>
                  <a:lnTo>
                    <a:pt x="4486275" y="2157539"/>
                  </a:lnTo>
                  <a:lnTo>
                    <a:pt x="4486275" y="2154910"/>
                  </a:lnTo>
                  <a:close/>
                </a:path>
                <a:path w="10582275" h="2161540">
                  <a:moveTo>
                    <a:pt x="4486275" y="1437754"/>
                  </a:moveTo>
                  <a:lnTo>
                    <a:pt x="4485818" y="1436636"/>
                  </a:lnTo>
                  <a:lnTo>
                    <a:pt x="4483951" y="1434782"/>
                  </a:lnTo>
                  <a:lnTo>
                    <a:pt x="4482833" y="1434312"/>
                  </a:lnTo>
                  <a:lnTo>
                    <a:pt x="4480204" y="1434312"/>
                  </a:lnTo>
                  <a:lnTo>
                    <a:pt x="4479087" y="1434782"/>
                  </a:lnTo>
                  <a:lnTo>
                    <a:pt x="4477220" y="1436636"/>
                  </a:lnTo>
                  <a:lnTo>
                    <a:pt x="4476750" y="1437754"/>
                  </a:lnTo>
                  <a:lnTo>
                    <a:pt x="4476750" y="1440395"/>
                  </a:lnTo>
                  <a:lnTo>
                    <a:pt x="4477220" y="1441513"/>
                  </a:lnTo>
                  <a:lnTo>
                    <a:pt x="4479087" y="1443367"/>
                  </a:lnTo>
                  <a:lnTo>
                    <a:pt x="4480204" y="1443837"/>
                  </a:lnTo>
                  <a:lnTo>
                    <a:pt x="4482833" y="1443837"/>
                  </a:lnTo>
                  <a:lnTo>
                    <a:pt x="4483951" y="1443367"/>
                  </a:lnTo>
                  <a:lnTo>
                    <a:pt x="4485818" y="1441513"/>
                  </a:lnTo>
                  <a:lnTo>
                    <a:pt x="4486275" y="1440395"/>
                  </a:lnTo>
                  <a:lnTo>
                    <a:pt x="4486275" y="1437754"/>
                  </a:lnTo>
                  <a:close/>
                </a:path>
                <a:path w="10582275" h="2161540">
                  <a:moveTo>
                    <a:pt x="4486275" y="720610"/>
                  </a:moveTo>
                  <a:lnTo>
                    <a:pt x="4485818" y="719480"/>
                  </a:lnTo>
                  <a:lnTo>
                    <a:pt x="4483951" y="717626"/>
                  </a:lnTo>
                  <a:lnTo>
                    <a:pt x="4482833" y="717156"/>
                  </a:lnTo>
                  <a:lnTo>
                    <a:pt x="4480204" y="717156"/>
                  </a:lnTo>
                  <a:lnTo>
                    <a:pt x="4479087" y="717626"/>
                  </a:lnTo>
                  <a:lnTo>
                    <a:pt x="4477220" y="719480"/>
                  </a:lnTo>
                  <a:lnTo>
                    <a:pt x="4476750" y="720610"/>
                  </a:lnTo>
                  <a:lnTo>
                    <a:pt x="4476750" y="723239"/>
                  </a:lnTo>
                  <a:lnTo>
                    <a:pt x="4477220" y="724357"/>
                  </a:lnTo>
                  <a:lnTo>
                    <a:pt x="4479087" y="726224"/>
                  </a:lnTo>
                  <a:lnTo>
                    <a:pt x="4480204" y="726681"/>
                  </a:lnTo>
                  <a:lnTo>
                    <a:pt x="4482833" y="726681"/>
                  </a:lnTo>
                  <a:lnTo>
                    <a:pt x="4483951" y="726224"/>
                  </a:lnTo>
                  <a:lnTo>
                    <a:pt x="4485818" y="724357"/>
                  </a:lnTo>
                  <a:lnTo>
                    <a:pt x="4486275" y="723239"/>
                  </a:lnTo>
                  <a:lnTo>
                    <a:pt x="4486275" y="720610"/>
                  </a:lnTo>
                  <a:close/>
                </a:path>
                <a:path w="10582275" h="2161540">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10582275" h="2161540">
                  <a:moveTo>
                    <a:pt x="4533900" y="2154910"/>
                  </a:moveTo>
                  <a:lnTo>
                    <a:pt x="4533443" y="2153793"/>
                  </a:lnTo>
                  <a:lnTo>
                    <a:pt x="4531576" y="2151926"/>
                  </a:lnTo>
                  <a:lnTo>
                    <a:pt x="4530458" y="2151469"/>
                  </a:lnTo>
                  <a:lnTo>
                    <a:pt x="4527829" y="2151469"/>
                  </a:lnTo>
                  <a:lnTo>
                    <a:pt x="4526712" y="2151926"/>
                  </a:lnTo>
                  <a:lnTo>
                    <a:pt x="4524845" y="2153793"/>
                  </a:lnTo>
                  <a:lnTo>
                    <a:pt x="4524375" y="2154910"/>
                  </a:lnTo>
                  <a:lnTo>
                    <a:pt x="4524375" y="2157539"/>
                  </a:lnTo>
                  <a:lnTo>
                    <a:pt x="4524845" y="2158669"/>
                  </a:lnTo>
                  <a:lnTo>
                    <a:pt x="4526712" y="2160524"/>
                  </a:lnTo>
                  <a:lnTo>
                    <a:pt x="4527829" y="2160994"/>
                  </a:lnTo>
                  <a:lnTo>
                    <a:pt x="4530458" y="2160994"/>
                  </a:lnTo>
                  <a:lnTo>
                    <a:pt x="4531576" y="2160524"/>
                  </a:lnTo>
                  <a:lnTo>
                    <a:pt x="4533443" y="2158669"/>
                  </a:lnTo>
                  <a:lnTo>
                    <a:pt x="4533900" y="2157539"/>
                  </a:lnTo>
                  <a:lnTo>
                    <a:pt x="4533900" y="2154910"/>
                  </a:lnTo>
                  <a:close/>
                </a:path>
                <a:path w="10582275" h="2161540">
                  <a:moveTo>
                    <a:pt x="4533900" y="1437754"/>
                  </a:moveTo>
                  <a:lnTo>
                    <a:pt x="4533443" y="1436636"/>
                  </a:lnTo>
                  <a:lnTo>
                    <a:pt x="4531576" y="1434782"/>
                  </a:lnTo>
                  <a:lnTo>
                    <a:pt x="4530458" y="1434312"/>
                  </a:lnTo>
                  <a:lnTo>
                    <a:pt x="4527829" y="1434312"/>
                  </a:lnTo>
                  <a:lnTo>
                    <a:pt x="4526712" y="1434782"/>
                  </a:lnTo>
                  <a:lnTo>
                    <a:pt x="4524845" y="1436636"/>
                  </a:lnTo>
                  <a:lnTo>
                    <a:pt x="4524375" y="1437754"/>
                  </a:lnTo>
                  <a:lnTo>
                    <a:pt x="4524375" y="1440395"/>
                  </a:lnTo>
                  <a:lnTo>
                    <a:pt x="4524845" y="1441513"/>
                  </a:lnTo>
                  <a:lnTo>
                    <a:pt x="4526712" y="1443367"/>
                  </a:lnTo>
                  <a:lnTo>
                    <a:pt x="4527829" y="1443837"/>
                  </a:lnTo>
                  <a:lnTo>
                    <a:pt x="4530458" y="1443837"/>
                  </a:lnTo>
                  <a:lnTo>
                    <a:pt x="4531576" y="1443367"/>
                  </a:lnTo>
                  <a:lnTo>
                    <a:pt x="4533443" y="1441513"/>
                  </a:lnTo>
                  <a:lnTo>
                    <a:pt x="4533900" y="1440395"/>
                  </a:lnTo>
                  <a:lnTo>
                    <a:pt x="4533900" y="1437754"/>
                  </a:lnTo>
                  <a:close/>
                </a:path>
                <a:path w="10582275" h="2161540">
                  <a:moveTo>
                    <a:pt x="4533900" y="720610"/>
                  </a:moveTo>
                  <a:lnTo>
                    <a:pt x="4533443" y="719480"/>
                  </a:lnTo>
                  <a:lnTo>
                    <a:pt x="4531576" y="717626"/>
                  </a:lnTo>
                  <a:lnTo>
                    <a:pt x="4530458" y="717156"/>
                  </a:lnTo>
                  <a:lnTo>
                    <a:pt x="4527829" y="717156"/>
                  </a:lnTo>
                  <a:lnTo>
                    <a:pt x="4526712" y="717626"/>
                  </a:lnTo>
                  <a:lnTo>
                    <a:pt x="4524845" y="719480"/>
                  </a:lnTo>
                  <a:lnTo>
                    <a:pt x="4524375" y="720610"/>
                  </a:lnTo>
                  <a:lnTo>
                    <a:pt x="4524375" y="723239"/>
                  </a:lnTo>
                  <a:lnTo>
                    <a:pt x="4524845" y="724357"/>
                  </a:lnTo>
                  <a:lnTo>
                    <a:pt x="4526712" y="726224"/>
                  </a:lnTo>
                  <a:lnTo>
                    <a:pt x="4527829" y="726681"/>
                  </a:lnTo>
                  <a:lnTo>
                    <a:pt x="4530458" y="726681"/>
                  </a:lnTo>
                  <a:lnTo>
                    <a:pt x="4531576" y="726224"/>
                  </a:lnTo>
                  <a:lnTo>
                    <a:pt x="4533443" y="724357"/>
                  </a:lnTo>
                  <a:lnTo>
                    <a:pt x="4533900" y="723239"/>
                  </a:lnTo>
                  <a:lnTo>
                    <a:pt x="4533900" y="720610"/>
                  </a:lnTo>
                  <a:close/>
                </a:path>
                <a:path w="10582275" h="2161540">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10582275" h="2161540">
                  <a:moveTo>
                    <a:pt x="4581525" y="2154910"/>
                  </a:moveTo>
                  <a:lnTo>
                    <a:pt x="4581068" y="2153793"/>
                  </a:lnTo>
                  <a:lnTo>
                    <a:pt x="4579201" y="2151926"/>
                  </a:lnTo>
                  <a:lnTo>
                    <a:pt x="4578083" y="2151469"/>
                  </a:lnTo>
                  <a:lnTo>
                    <a:pt x="4575454" y="2151469"/>
                  </a:lnTo>
                  <a:lnTo>
                    <a:pt x="4574337" y="2151926"/>
                  </a:lnTo>
                  <a:lnTo>
                    <a:pt x="4572470" y="2153793"/>
                  </a:lnTo>
                  <a:lnTo>
                    <a:pt x="4572000" y="2154910"/>
                  </a:lnTo>
                  <a:lnTo>
                    <a:pt x="4572000" y="2157539"/>
                  </a:lnTo>
                  <a:lnTo>
                    <a:pt x="4572470" y="2158669"/>
                  </a:lnTo>
                  <a:lnTo>
                    <a:pt x="4574337" y="2160524"/>
                  </a:lnTo>
                  <a:lnTo>
                    <a:pt x="4575454" y="2160994"/>
                  </a:lnTo>
                  <a:lnTo>
                    <a:pt x="4578083" y="2160994"/>
                  </a:lnTo>
                  <a:lnTo>
                    <a:pt x="4579201" y="2160524"/>
                  </a:lnTo>
                  <a:lnTo>
                    <a:pt x="4581068" y="2158669"/>
                  </a:lnTo>
                  <a:lnTo>
                    <a:pt x="4581525" y="2157539"/>
                  </a:lnTo>
                  <a:lnTo>
                    <a:pt x="4581525" y="2154910"/>
                  </a:lnTo>
                  <a:close/>
                </a:path>
                <a:path w="10582275" h="2161540">
                  <a:moveTo>
                    <a:pt x="4581525" y="1437754"/>
                  </a:moveTo>
                  <a:lnTo>
                    <a:pt x="4581068" y="1436636"/>
                  </a:lnTo>
                  <a:lnTo>
                    <a:pt x="4579201" y="1434782"/>
                  </a:lnTo>
                  <a:lnTo>
                    <a:pt x="4578083" y="1434312"/>
                  </a:lnTo>
                  <a:lnTo>
                    <a:pt x="4575454" y="1434312"/>
                  </a:lnTo>
                  <a:lnTo>
                    <a:pt x="4574337" y="1434782"/>
                  </a:lnTo>
                  <a:lnTo>
                    <a:pt x="4572470" y="1436636"/>
                  </a:lnTo>
                  <a:lnTo>
                    <a:pt x="4572000" y="1437754"/>
                  </a:lnTo>
                  <a:lnTo>
                    <a:pt x="4572000" y="1440395"/>
                  </a:lnTo>
                  <a:lnTo>
                    <a:pt x="4572470" y="1441513"/>
                  </a:lnTo>
                  <a:lnTo>
                    <a:pt x="4574337" y="1443367"/>
                  </a:lnTo>
                  <a:lnTo>
                    <a:pt x="4575454" y="1443837"/>
                  </a:lnTo>
                  <a:lnTo>
                    <a:pt x="4578083" y="1443837"/>
                  </a:lnTo>
                  <a:lnTo>
                    <a:pt x="4579201" y="1443367"/>
                  </a:lnTo>
                  <a:lnTo>
                    <a:pt x="4581068" y="1441513"/>
                  </a:lnTo>
                  <a:lnTo>
                    <a:pt x="4581525" y="1440395"/>
                  </a:lnTo>
                  <a:lnTo>
                    <a:pt x="4581525" y="1437754"/>
                  </a:lnTo>
                  <a:close/>
                </a:path>
                <a:path w="10582275" h="2161540">
                  <a:moveTo>
                    <a:pt x="4581525" y="720610"/>
                  </a:moveTo>
                  <a:lnTo>
                    <a:pt x="4581068" y="719480"/>
                  </a:lnTo>
                  <a:lnTo>
                    <a:pt x="4579201" y="717626"/>
                  </a:lnTo>
                  <a:lnTo>
                    <a:pt x="4578083" y="717156"/>
                  </a:lnTo>
                  <a:lnTo>
                    <a:pt x="4575454" y="717156"/>
                  </a:lnTo>
                  <a:lnTo>
                    <a:pt x="4574337" y="717626"/>
                  </a:lnTo>
                  <a:lnTo>
                    <a:pt x="4572470" y="719480"/>
                  </a:lnTo>
                  <a:lnTo>
                    <a:pt x="4572000" y="720610"/>
                  </a:lnTo>
                  <a:lnTo>
                    <a:pt x="4572000" y="723239"/>
                  </a:lnTo>
                  <a:lnTo>
                    <a:pt x="4572470" y="724357"/>
                  </a:lnTo>
                  <a:lnTo>
                    <a:pt x="4574337" y="726224"/>
                  </a:lnTo>
                  <a:lnTo>
                    <a:pt x="4575454" y="726681"/>
                  </a:lnTo>
                  <a:lnTo>
                    <a:pt x="4578083" y="726681"/>
                  </a:lnTo>
                  <a:lnTo>
                    <a:pt x="4579201" y="726224"/>
                  </a:lnTo>
                  <a:lnTo>
                    <a:pt x="4581068" y="724357"/>
                  </a:lnTo>
                  <a:lnTo>
                    <a:pt x="4581525" y="723239"/>
                  </a:lnTo>
                  <a:lnTo>
                    <a:pt x="4581525" y="720610"/>
                  </a:lnTo>
                  <a:close/>
                </a:path>
                <a:path w="10582275" h="2161540">
                  <a:moveTo>
                    <a:pt x="4581525" y="3454"/>
                  </a:moveTo>
                  <a:lnTo>
                    <a:pt x="4581068" y="2336"/>
                  </a:lnTo>
                  <a:lnTo>
                    <a:pt x="4579201" y="469"/>
                  </a:lnTo>
                  <a:lnTo>
                    <a:pt x="4578083" y="0"/>
                  </a:lnTo>
                  <a:lnTo>
                    <a:pt x="4575454" y="0"/>
                  </a:lnTo>
                  <a:lnTo>
                    <a:pt x="4574337" y="469"/>
                  </a:lnTo>
                  <a:lnTo>
                    <a:pt x="4572470" y="2336"/>
                  </a:lnTo>
                  <a:lnTo>
                    <a:pt x="4572000" y="3454"/>
                  </a:lnTo>
                  <a:lnTo>
                    <a:pt x="4572000" y="6083"/>
                  </a:lnTo>
                  <a:lnTo>
                    <a:pt x="4572470" y="7200"/>
                  </a:lnTo>
                  <a:lnTo>
                    <a:pt x="4574337" y="9067"/>
                  </a:lnTo>
                  <a:lnTo>
                    <a:pt x="4575454" y="9525"/>
                  </a:lnTo>
                  <a:lnTo>
                    <a:pt x="4578083" y="9525"/>
                  </a:lnTo>
                  <a:lnTo>
                    <a:pt x="4579201" y="9067"/>
                  </a:lnTo>
                  <a:lnTo>
                    <a:pt x="4581068" y="7200"/>
                  </a:lnTo>
                  <a:lnTo>
                    <a:pt x="4581525" y="6083"/>
                  </a:lnTo>
                  <a:lnTo>
                    <a:pt x="4581525" y="3454"/>
                  </a:lnTo>
                  <a:close/>
                </a:path>
                <a:path w="10582275" h="2161540">
                  <a:moveTo>
                    <a:pt x="4629150" y="2154910"/>
                  </a:moveTo>
                  <a:lnTo>
                    <a:pt x="4628693" y="2153793"/>
                  </a:lnTo>
                  <a:lnTo>
                    <a:pt x="4626826" y="2151926"/>
                  </a:lnTo>
                  <a:lnTo>
                    <a:pt x="4625708" y="2151469"/>
                  </a:lnTo>
                  <a:lnTo>
                    <a:pt x="4623079" y="2151469"/>
                  </a:lnTo>
                  <a:lnTo>
                    <a:pt x="4621962" y="2151926"/>
                  </a:lnTo>
                  <a:lnTo>
                    <a:pt x="4620095" y="2153793"/>
                  </a:lnTo>
                  <a:lnTo>
                    <a:pt x="4619625" y="2154910"/>
                  </a:lnTo>
                  <a:lnTo>
                    <a:pt x="4619625" y="2157539"/>
                  </a:lnTo>
                  <a:lnTo>
                    <a:pt x="4620095" y="2158669"/>
                  </a:lnTo>
                  <a:lnTo>
                    <a:pt x="4621962" y="2160524"/>
                  </a:lnTo>
                  <a:lnTo>
                    <a:pt x="4623079" y="2160994"/>
                  </a:lnTo>
                  <a:lnTo>
                    <a:pt x="4625708" y="2160994"/>
                  </a:lnTo>
                  <a:lnTo>
                    <a:pt x="4626826" y="2160524"/>
                  </a:lnTo>
                  <a:lnTo>
                    <a:pt x="4628693" y="2158669"/>
                  </a:lnTo>
                  <a:lnTo>
                    <a:pt x="4629150" y="2157539"/>
                  </a:lnTo>
                  <a:lnTo>
                    <a:pt x="4629150" y="2154910"/>
                  </a:lnTo>
                  <a:close/>
                </a:path>
                <a:path w="10582275" h="2161540">
                  <a:moveTo>
                    <a:pt x="4629150" y="1437754"/>
                  </a:moveTo>
                  <a:lnTo>
                    <a:pt x="4628693" y="1436636"/>
                  </a:lnTo>
                  <a:lnTo>
                    <a:pt x="4626826" y="1434782"/>
                  </a:lnTo>
                  <a:lnTo>
                    <a:pt x="4625708" y="1434312"/>
                  </a:lnTo>
                  <a:lnTo>
                    <a:pt x="4623079" y="1434312"/>
                  </a:lnTo>
                  <a:lnTo>
                    <a:pt x="4621962" y="1434782"/>
                  </a:lnTo>
                  <a:lnTo>
                    <a:pt x="4620095" y="1436636"/>
                  </a:lnTo>
                  <a:lnTo>
                    <a:pt x="4619625" y="1437754"/>
                  </a:lnTo>
                  <a:lnTo>
                    <a:pt x="4619625" y="1440395"/>
                  </a:lnTo>
                  <a:lnTo>
                    <a:pt x="4620095" y="1441513"/>
                  </a:lnTo>
                  <a:lnTo>
                    <a:pt x="4621962" y="1443367"/>
                  </a:lnTo>
                  <a:lnTo>
                    <a:pt x="4623079" y="1443837"/>
                  </a:lnTo>
                  <a:lnTo>
                    <a:pt x="4625708" y="1443837"/>
                  </a:lnTo>
                  <a:lnTo>
                    <a:pt x="4626826" y="1443367"/>
                  </a:lnTo>
                  <a:lnTo>
                    <a:pt x="4628693" y="1441513"/>
                  </a:lnTo>
                  <a:lnTo>
                    <a:pt x="4629150" y="1440395"/>
                  </a:lnTo>
                  <a:lnTo>
                    <a:pt x="4629150" y="1437754"/>
                  </a:lnTo>
                  <a:close/>
                </a:path>
                <a:path w="10582275" h="2161540">
                  <a:moveTo>
                    <a:pt x="4629150" y="720610"/>
                  </a:moveTo>
                  <a:lnTo>
                    <a:pt x="4628693" y="719480"/>
                  </a:lnTo>
                  <a:lnTo>
                    <a:pt x="4626826" y="717626"/>
                  </a:lnTo>
                  <a:lnTo>
                    <a:pt x="4625708" y="717156"/>
                  </a:lnTo>
                  <a:lnTo>
                    <a:pt x="4623079" y="717156"/>
                  </a:lnTo>
                  <a:lnTo>
                    <a:pt x="4621962" y="717626"/>
                  </a:lnTo>
                  <a:lnTo>
                    <a:pt x="4620095" y="719480"/>
                  </a:lnTo>
                  <a:lnTo>
                    <a:pt x="4619625" y="720610"/>
                  </a:lnTo>
                  <a:lnTo>
                    <a:pt x="4619625" y="723239"/>
                  </a:lnTo>
                  <a:lnTo>
                    <a:pt x="4620095" y="724357"/>
                  </a:lnTo>
                  <a:lnTo>
                    <a:pt x="4621962" y="726224"/>
                  </a:lnTo>
                  <a:lnTo>
                    <a:pt x="4623079" y="726681"/>
                  </a:lnTo>
                  <a:lnTo>
                    <a:pt x="4625708" y="726681"/>
                  </a:lnTo>
                  <a:lnTo>
                    <a:pt x="4626826" y="726224"/>
                  </a:lnTo>
                  <a:lnTo>
                    <a:pt x="4628693" y="724357"/>
                  </a:lnTo>
                  <a:lnTo>
                    <a:pt x="4629150" y="723239"/>
                  </a:lnTo>
                  <a:lnTo>
                    <a:pt x="4629150" y="720610"/>
                  </a:lnTo>
                  <a:close/>
                </a:path>
                <a:path w="10582275" h="2161540">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10582275" h="2161540">
                  <a:moveTo>
                    <a:pt x="4676775" y="2154910"/>
                  </a:moveTo>
                  <a:lnTo>
                    <a:pt x="4676318" y="2153793"/>
                  </a:lnTo>
                  <a:lnTo>
                    <a:pt x="4674451" y="2151926"/>
                  </a:lnTo>
                  <a:lnTo>
                    <a:pt x="4673333" y="2151469"/>
                  </a:lnTo>
                  <a:lnTo>
                    <a:pt x="4670704" y="2151469"/>
                  </a:lnTo>
                  <a:lnTo>
                    <a:pt x="4669587" y="2151926"/>
                  </a:lnTo>
                  <a:lnTo>
                    <a:pt x="4667720" y="2153793"/>
                  </a:lnTo>
                  <a:lnTo>
                    <a:pt x="4667250" y="2154910"/>
                  </a:lnTo>
                  <a:lnTo>
                    <a:pt x="4667250" y="2157539"/>
                  </a:lnTo>
                  <a:lnTo>
                    <a:pt x="4667720" y="2158669"/>
                  </a:lnTo>
                  <a:lnTo>
                    <a:pt x="4669587" y="2160524"/>
                  </a:lnTo>
                  <a:lnTo>
                    <a:pt x="4670704" y="2160994"/>
                  </a:lnTo>
                  <a:lnTo>
                    <a:pt x="4673333" y="2160994"/>
                  </a:lnTo>
                  <a:lnTo>
                    <a:pt x="4674451" y="2160524"/>
                  </a:lnTo>
                  <a:lnTo>
                    <a:pt x="4676318" y="2158669"/>
                  </a:lnTo>
                  <a:lnTo>
                    <a:pt x="4676775" y="2157539"/>
                  </a:lnTo>
                  <a:lnTo>
                    <a:pt x="4676775" y="2154910"/>
                  </a:lnTo>
                  <a:close/>
                </a:path>
                <a:path w="10582275" h="2161540">
                  <a:moveTo>
                    <a:pt x="4676775" y="1437754"/>
                  </a:moveTo>
                  <a:lnTo>
                    <a:pt x="4676318" y="1436636"/>
                  </a:lnTo>
                  <a:lnTo>
                    <a:pt x="4674451" y="1434782"/>
                  </a:lnTo>
                  <a:lnTo>
                    <a:pt x="4673333" y="1434312"/>
                  </a:lnTo>
                  <a:lnTo>
                    <a:pt x="4670704" y="1434312"/>
                  </a:lnTo>
                  <a:lnTo>
                    <a:pt x="4669587" y="1434782"/>
                  </a:lnTo>
                  <a:lnTo>
                    <a:pt x="4667720" y="1436636"/>
                  </a:lnTo>
                  <a:lnTo>
                    <a:pt x="4667250" y="1437754"/>
                  </a:lnTo>
                  <a:lnTo>
                    <a:pt x="4667250" y="1440395"/>
                  </a:lnTo>
                  <a:lnTo>
                    <a:pt x="4667720" y="1441513"/>
                  </a:lnTo>
                  <a:lnTo>
                    <a:pt x="4669587" y="1443367"/>
                  </a:lnTo>
                  <a:lnTo>
                    <a:pt x="4670704" y="1443837"/>
                  </a:lnTo>
                  <a:lnTo>
                    <a:pt x="4673333" y="1443837"/>
                  </a:lnTo>
                  <a:lnTo>
                    <a:pt x="4674451" y="1443367"/>
                  </a:lnTo>
                  <a:lnTo>
                    <a:pt x="4676318" y="1441513"/>
                  </a:lnTo>
                  <a:lnTo>
                    <a:pt x="4676775" y="1440395"/>
                  </a:lnTo>
                  <a:lnTo>
                    <a:pt x="4676775" y="1437754"/>
                  </a:lnTo>
                  <a:close/>
                </a:path>
                <a:path w="10582275" h="2161540">
                  <a:moveTo>
                    <a:pt x="4676775" y="720610"/>
                  </a:moveTo>
                  <a:lnTo>
                    <a:pt x="4676318" y="719480"/>
                  </a:lnTo>
                  <a:lnTo>
                    <a:pt x="4674451" y="717626"/>
                  </a:lnTo>
                  <a:lnTo>
                    <a:pt x="4673333" y="717156"/>
                  </a:lnTo>
                  <a:lnTo>
                    <a:pt x="4670704" y="717156"/>
                  </a:lnTo>
                  <a:lnTo>
                    <a:pt x="4669587" y="717626"/>
                  </a:lnTo>
                  <a:lnTo>
                    <a:pt x="4667720" y="719480"/>
                  </a:lnTo>
                  <a:lnTo>
                    <a:pt x="4667250" y="720610"/>
                  </a:lnTo>
                  <a:lnTo>
                    <a:pt x="4667250" y="723239"/>
                  </a:lnTo>
                  <a:lnTo>
                    <a:pt x="4667720" y="724357"/>
                  </a:lnTo>
                  <a:lnTo>
                    <a:pt x="4669587" y="726224"/>
                  </a:lnTo>
                  <a:lnTo>
                    <a:pt x="4670704" y="726681"/>
                  </a:lnTo>
                  <a:lnTo>
                    <a:pt x="4673333" y="726681"/>
                  </a:lnTo>
                  <a:lnTo>
                    <a:pt x="4674451" y="726224"/>
                  </a:lnTo>
                  <a:lnTo>
                    <a:pt x="4676318" y="724357"/>
                  </a:lnTo>
                  <a:lnTo>
                    <a:pt x="4676775" y="723239"/>
                  </a:lnTo>
                  <a:lnTo>
                    <a:pt x="4676775" y="720610"/>
                  </a:lnTo>
                  <a:close/>
                </a:path>
                <a:path w="10582275" h="2161540">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10582275" h="2161540">
                  <a:moveTo>
                    <a:pt x="4724400" y="2154910"/>
                  </a:moveTo>
                  <a:lnTo>
                    <a:pt x="4723943" y="2153793"/>
                  </a:lnTo>
                  <a:lnTo>
                    <a:pt x="4722076" y="2151926"/>
                  </a:lnTo>
                  <a:lnTo>
                    <a:pt x="4720958" y="2151469"/>
                  </a:lnTo>
                  <a:lnTo>
                    <a:pt x="4718329" y="2151469"/>
                  </a:lnTo>
                  <a:lnTo>
                    <a:pt x="4717212" y="2151926"/>
                  </a:lnTo>
                  <a:lnTo>
                    <a:pt x="4715345" y="2153793"/>
                  </a:lnTo>
                  <a:lnTo>
                    <a:pt x="4714875" y="2154910"/>
                  </a:lnTo>
                  <a:lnTo>
                    <a:pt x="4714875" y="2157539"/>
                  </a:lnTo>
                  <a:lnTo>
                    <a:pt x="4715345" y="2158669"/>
                  </a:lnTo>
                  <a:lnTo>
                    <a:pt x="4717212" y="2160524"/>
                  </a:lnTo>
                  <a:lnTo>
                    <a:pt x="4718329" y="2160994"/>
                  </a:lnTo>
                  <a:lnTo>
                    <a:pt x="4720958" y="2160994"/>
                  </a:lnTo>
                  <a:lnTo>
                    <a:pt x="4722076" y="2160524"/>
                  </a:lnTo>
                  <a:lnTo>
                    <a:pt x="4723943" y="2158669"/>
                  </a:lnTo>
                  <a:lnTo>
                    <a:pt x="4724400" y="2157539"/>
                  </a:lnTo>
                  <a:lnTo>
                    <a:pt x="4724400" y="2154910"/>
                  </a:lnTo>
                  <a:close/>
                </a:path>
                <a:path w="10582275" h="2161540">
                  <a:moveTo>
                    <a:pt x="4724400" y="1437754"/>
                  </a:moveTo>
                  <a:lnTo>
                    <a:pt x="4723943" y="1436636"/>
                  </a:lnTo>
                  <a:lnTo>
                    <a:pt x="4722076" y="1434782"/>
                  </a:lnTo>
                  <a:lnTo>
                    <a:pt x="4720958" y="1434312"/>
                  </a:lnTo>
                  <a:lnTo>
                    <a:pt x="4718329" y="1434312"/>
                  </a:lnTo>
                  <a:lnTo>
                    <a:pt x="4717212" y="1434782"/>
                  </a:lnTo>
                  <a:lnTo>
                    <a:pt x="4715345" y="1436636"/>
                  </a:lnTo>
                  <a:lnTo>
                    <a:pt x="4714875" y="1437754"/>
                  </a:lnTo>
                  <a:lnTo>
                    <a:pt x="4714875" y="1440395"/>
                  </a:lnTo>
                  <a:lnTo>
                    <a:pt x="4715345" y="1441513"/>
                  </a:lnTo>
                  <a:lnTo>
                    <a:pt x="4717212" y="1443367"/>
                  </a:lnTo>
                  <a:lnTo>
                    <a:pt x="4718329" y="1443837"/>
                  </a:lnTo>
                  <a:lnTo>
                    <a:pt x="4720958" y="1443837"/>
                  </a:lnTo>
                  <a:lnTo>
                    <a:pt x="4722076" y="1443367"/>
                  </a:lnTo>
                  <a:lnTo>
                    <a:pt x="4723943" y="1441513"/>
                  </a:lnTo>
                  <a:lnTo>
                    <a:pt x="4724400" y="1440395"/>
                  </a:lnTo>
                  <a:lnTo>
                    <a:pt x="4724400" y="1437754"/>
                  </a:lnTo>
                  <a:close/>
                </a:path>
                <a:path w="10582275" h="2161540">
                  <a:moveTo>
                    <a:pt x="4724400" y="720610"/>
                  </a:moveTo>
                  <a:lnTo>
                    <a:pt x="4723943" y="719480"/>
                  </a:lnTo>
                  <a:lnTo>
                    <a:pt x="4722076" y="717626"/>
                  </a:lnTo>
                  <a:lnTo>
                    <a:pt x="4720958" y="717156"/>
                  </a:lnTo>
                  <a:lnTo>
                    <a:pt x="4718329" y="717156"/>
                  </a:lnTo>
                  <a:lnTo>
                    <a:pt x="4717212" y="717626"/>
                  </a:lnTo>
                  <a:lnTo>
                    <a:pt x="4715345" y="719480"/>
                  </a:lnTo>
                  <a:lnTo>
                    <a:pt x="4714875" y="720610"/>
                  </a:lnTo>
                  <a:lnTo>
                    <a:pt x="4714875" y="723239"/>
                  </a:lnTo>
                  <a:lnTo>
                    <a:pt x="4715345" y="724357"/>
                  </a:lnTo>
                  <a:lnTo>
                    <a:pt x="4717212" y="726224"/>
                  </a:lnTo>
                  <a:lnTo>
                    <a:pt x="4718329" y="726681"/>
                  </a:lnTo>
                  <a:lnTo>
                    <a:pt x="4720958" y="726681"/>
                  </a:lnTo>
                  <a:lnTo>
                    <a:pt x="4722076" y="726224"/>
                  </a:lnTo>
                  <a:lnTo>
                    <a:pt x="4723943" y="724357"/>
                  </a:lnTo>
                  <a:lnTo>
                    <a:pt x="4724400" y="723239"/>
                  </a:lnTo>
                  <a:lnTo>
                    <a:pt x="4724400" y="720610"/>
                  </a:lnTo>
                  <a:close/>
                </a:path>
                <a:path w="10582275" h="2161540">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10582275" h="2161540">
                  <a:moveTo>
                    <a:pt x="4772025" y="2154910"/>
                  </a:moveTo>
                  <a:lnTo>
                    <a:pt x="4771568" y="2153793"/>
                  </a:lnTo>
                  <a:lnTo>
                    <a:pt x="4769701" y="2151926"/>
                  </a:lnTo>
                  <a:lnTo>
                    <a:pt x="4768583" y="2151469"/>
                  </a:lnTo>
                  <a:lnTo>
                    <a:pt x="4765954" y="2151469"/>
                  </a:lnTo>
                  <a:lnTo>
                    <a:pt x="4764837" y="2151926"/>
                  </a:lnTo>
                  <a:lnTo>
                    <a:pt x="4762970" y="2153793"/>
                  </a:lnTo>
                  <a:lnTo>
                    <a:pt x="4762500" y="2154910"/>
                  </a:lnTo>
                  <a:lnTo>
                    <a:pt x="4762500" y="2157539"/>
                  </a:lnTo>
                  <a:lnTo>
                    <a:pt x="4762970" y="2158669"/>
                  </a:lnTo>
                  <a:lnTo>
                    <a:pt x="4764837" y="2160524"/>
                  </a:lnTo>
                  <a:lnTo>
                    <a:pt x="4765954" y="2160994"/>
                  </a:lnTo>
                  <a:lnTo>
                    <a:pt x="4768583" y="2160994"/>
                  </a:lnTo>
                  <a:lnTo>
                    <a:pt x="4769701" y="2160524"/>
                  </a:lnTo>
                  <a:lnTo>
                    <a:pt x="4771568" y="2158669"/>
                  </a:lnTo>
                  <a:lnTo>
                    <a:pt x="4772025" y="2157539"/>
                  </a:lnTo>
                  <a:lnTo>
                    <a:pt x="4772025" y="2154910"/>
                  </a:lnTo>
                  <a:close/>
                </a:path>
                <a:path w="10582275" h="2161540">
                  <a:moveTo>
                    <a:pt x="4772025" y="1437754"/>
                  </a:moveTo>
                  <a:lnTo>
                    <a:pt x="4771568" y="1436636"/>
                  </a:lnTo>
                  <a:lnTo>
                    <a:pt x="4769701" y="1434782"/>
                  </a:lnTo>
                  <a:lnTo>
                    <a:pt x="4768583" y="1434312"/>
                  </a:lnTo>
                  <a:lnTo>
                    <a:pt x="4765954" y="1434312"/>
                  </a:lnTo>
                  <a:lnTo>
                    <a:pt x="4764837" y="1434782"/>
                  </a:lnTo>
                  <a:lnTo>
                    <a:pt x="4762970" y="1436636"/>
                  </a:lnTo>
                  <a:lnTo>
                    <a:pt x="4762500" y="1437754"/>
                  </a:lnTo>
                  <a:lnTo>
                    <a:pt x="4762500" y="1440395"/>
                  </a:lnTo>
                  <a:lnTo>
                    <a:pt x="4762970" y="1441513"/>
                  </a:lnTo>
                  <a:lnTo>
                    <a:pt x="4764837" y="1443367"/>
                  </a:lnTo>
                  <a:lnTo>
                    <a:pt x="4765954" y="1443837"/>
                  </a:lnTo>
                  <a:lnTo>
                    <a:pt x="4768583" y="1443837"/>
                  </a:lnTo>
                  <a:lnTo>
                    <a:pt x="4769701" y="1443367"/>
                  </a:lnTo>
                  <a:lnTo>
                    <a:pt x="4771568" y="1441513"/>
                  </a:lnTo>
                  <a:lnTo>
                    <a:pt x="4772025" y="1440395"/>
                  </a:lnTo>
                  <a:lnTo>
                    <a:pt x="4772025" y="1437754"/>
                  </a:lnTo>
                  <a:close/>
                </a:path>
                <a:path w="10582275" h="2161540">
                  <a:moveTo>
                    <a:pt x="4772025" y="720610"/>
                  </a:moveTo>
                  <a:lnTo>
                    <a:pt x="4771568" y="719480"/>
                  </a:lnTo>
                  <a:lnTo>
                    <a:pt x="4769701" y="717626"/>
                  </a:lnTo>
                  <a:lnTo>
                    <a:pt x="4768583" y="717156"/>
                  </a:lnTo>
                  <a:lnTo>
                    <a:pt x="4765954" y="717156"/>
                  </a:lnTo>
                  <a:lnTo>
                    <a:pt x="4764837" y="717626"/>
                  </a:lnTo>
                  <a:lnTo>
                    <a:pt x="4762970" y="719480"/>
                  </a:lnTo>
                  <a:lnTo>
                    <a:pt x="4762500" y="720610"/>
                  </a:lnTo>
                  <a:lnTo>
                    <a:pt x="4762500" y="723239"/>
                  </a:lnTo>
                  <a:lnTo>
                    <a:pt x="4762970" y="724357"/>
                  </a:lnTo>
                  <a:lnTo>
                    <a:pt x="4764837" y="726224"/>
                  </a:lnTo>
                  <a:lnTo>
                    <a:pt x="4765954" y="726681"/>
                  </a:lnTo>
                  <a:lnTo>
                    <a:pt x="4768583" y="726681"/>
                  </a:lnTo>
                  <a:lnTo>
                    <a:pt x="4769701" y="726224"/>
                  </a:lnTo>
                  <a:lnTo>
                    <a:pt x="4771568" y="724357"/>
                  </a:lnTo>
                  <a:lnTo>
                    <a:pt x="4772025" y="723239"/>
                  </a:lnTo>
                  <a:lnTo>
                    <a:pt x="4772025" y="720610"/>
                  </a:lnTo>
                  <a:close/>
                </a:path>
                <a:path w="10582275" h="2161540">
                  <a:moveTo>
                    <a:pt x="4772025" y="3454"/>
                  </a:moveTo>
                  <a:lnTo>
                    <a:pt x="4771568" y="2336"/>
                  </a:lnTo>
                  <a:lnTo>
                    <a:pt x="4769701" y="469"/>
                  </a:lnTo>
                  <a:lnTo>
                    <a:pt x="4768583" y="0"/>
                  </a:lnTo>
                  <a:lnTo>
                    <a:pt x="4765954" y="0"/>
                  </a:lnTo>
                  <a:lnTo>
                    <a:pt x="4764837" y="469"/>
                  </a:lnTo>
                  <a:lnTo>
                    <a:pt x="4762970" y="2336"/>
                  </a:lnTo>
                  <a:lnTo>
                    <a:pt x="4762500" y="3454"/>
                  </a:lnTo>
                  <a:lnTo>
                    <a:pt x="4762500" y="6083"/>
                  </a:lnTo>
                  <a:lnTo>
                    <a:pt x="4762970" y="7200"/>
                  </a:lnTo>
                  <a:lnTo>
                    <a:pt x="4764837" y="9067"/>
                  </a:lnTo>
                  <a:lnTo>
                    <a:pt x="4765954" y="9525"/>
                  </a:lnTo>
                  <a:lnTo>
                    <a:pt x="4768583" y="9525"/>
                  </a:lnTo>
                  <a:lnTo>
                    <a:pt x="4769701" y="9067"/>
                  </a:lnTo>
                  <a:lnTo>
                    <a:pt x="4771568" y="7200"/>
                  </a:lnTo>
                  <a:lnTo>
                    <a:pt x="4772025" y="6083"/>
                  </a:lnTo>
                  <a:lnTo>
                    <a:pt x="4772025" y="3454"/>
                  </a:lnTo>
                  <a:close/>
                </a:path>
                <a:path w="10582275" h="2161540">
                  <a:moveTo>
                    <a:pt x="4819650" y="2154910"/>
                  </a:moveTo>
                  <a:lnTo>
                    <a:pt x="4819193" y="2153793"/>
                  </a:lnTo>
                  <a:lnTo>
                    <a:pt x="4817326" y="2151926"/>
                  </a:lnTo>
                  <a:lnTo>
                    <a:pt x="4816208" y="2151469"/>
                  </a:lnTo>
                  <a:lnTo>
                    <a:pt x="4813579" y="2151469"/>
                  </a:lnTo>
                  <a:lnTo>
                    <a:pt x="4812449" y="2151926"/>
                  </a:lnTo>
                  <a:lnTo>
                    <a:pt x="4810595" y="2153793"/>
                  </a:lnTo>
                  <a:lnTo>
                    <a:pt x="4810125" y="2154910"/>
                  </a:lnTo>
                  <a:lnTo>
                    <a:pt x="4810125" y="2157539"/>
                  </a:lnTo>
                  <a:lnTo>
                    <a:pt x="4810595" y="2158669"/>
                  </a:lnTo>
                  <a:lnTo>
                    <a:pt x="4812449" y="2160524"/>
                  </a:lnTo>
                  <a:lnTo>
                    <a:pt x="4813579" y="2160994"/>
                  </a:lnTo>
                  <a:lnTo>
                    <a:pt x="4816208" y="2160994"/>
                  </a:lnTo>
                  <a:lnTo>
                    <a:pt x="4817326" y="2160524"/>
                  </a:lnTo>
                  <a:lnTo>
                    <a:pt x="4819193" y="2158669"/>
                  </a:lnTo>
                  <a:lnTo>
                    <a:pt x="4819650" y="2157539"/>
                  </a:lnTo>
                  <a:lnTo>
                    <a:pt x="4819650" y="2154910"/>
                  </a:lnTo>
                  <a:close/>
                </a:path>
                <a:path w="10582275" h="2161540">
                  <a:moveTo>
                    <a:pt x="4819650" y="1437754"/>
                  </a:moveTo>
                  <a:lnTo>
                    <a:pt x="4819193" y="1436636"/>
                  </a:lnTo>
                  <a:lnTo>
                    <a:pt x="4817326" y="1434782"/>
                  </a:lnTo>
                  <a:lnTo>
                    <a:pt x="4816208" y="1434312"/>
                  </a:lnTo>
                  <a:lnTo>
                    <a:pt x="4813579" y="1434312"/>
                  </a:lnTo>
                  <a:lnTo>
                    <a:pt x="4812449" y="1434782"/>
                  </a:lnTo>
                  <a:lnTo>
                    <a:pt x="4810595" y="1436636"/>
                  </a:lnTo>
                  <a:lnTo>
                    <a:pt x="4810125" y="1437754"/>
                  </a:lnTo>
                  <a:lnTo>
                    <a:pt x="4810125" y="1440395"/>
                  </a:lnTo>
                  <a:lnTo>
                    <a:pt x="4810595" y="1441513"/>
                  </a:lnTo>
                  <a:lnTo>
                    <a:pt x="4812449" y="1443367"/>
                  </a:lnTo>
                  <a:lnTo>
                    <a:pt x="4813579" y="1443837"/>
                  </a:lnTo>
                  <a:lnTo>
                    <a:pt x="4816208" y="1443837"/>
                  </a:lnTo>
                  <a:lnTo>
                    <a:pt x="4817326" y="1443367"/>
                  </a:lnTo>
                  <a:lnTo>
                    <a:pt x="4819193" y="1441513"/>
                  </a:lnTo>
                  <a:lnTo>
                    <a:pt x="4819650" y="1440395"/>
                  </a:lnTo>
                  <a:lnTo>
                    <a:pt x="4819650" y="1437754"/>
                  </a:lnTo>
                  <a:close/>
                </a:path>
                <a:path w="10582275" h="2161540">
                  <a:moveTo>
                    <a:pt x="4819650" y="720610"/>
                  </a:moveTo>
                  <a:lnTo>
                    <a:pt x="4819193" y="719480"/>
                  </a:lnTo>
                  <a:lnTo>
                    <a:pt x="4817326" y="717626"/>
                  </a:lnTo>
                  <a:lnTo>
                    <a:pt x="4816208" y="717156"/>
                  </a:lnTo>
                  <a:lnTo>
                    <a:pt x="4813579" y="717156"/>
                  </a:lnTo>
                  <a:lnTo>
                    <a:pt x="4812449" y="717626"/>
                  </a:lnTo>
                  <a:lnTo>
                    <a:pt x="4810595" y="719480"/>
                  </a:lnTo>
                  <a:lnTo>
                    <a:pt x="4810125" y="720610"/>
                  </a:lnTo>
                  <a:lnTo>
                    <a:pt x="4810125" y="723239"/>
                  </a:lnTo>
                  <a:lnTo>
                    <a:pt x="4810595" y="724357"/>
                  </a:lnTo>
                  <a:lnTo>
                    <a:pt x="4812449" y="726224"/>
                  </a:lnTo>
                  <a:lnTo>
                    <a:pt x="4813579" y="726681"/>
                  </a:lnTo>
                  <a:lnTo>
                    <a:pt x="4816208" y="726681"/>
                  </a:lnTo>
                  <a:lnTo>
                    <a:pt x="4817326" y="726224"/>
                  </a:lnTo>
                  <a:lnTo>
                    <a:pt x="4819193" y="724357"/>
                  </a:lnTo>
                  <a:lnTo>
                    <a:pt x="4819650" y="723239"/>
                  </a:lnTo>
                  <a:lnTo>
                    <a:pt x="4819650" y="720610"/>
                  </a:lnTo>
                  <a:close/>
                </a:path>
                <a:path w="10582275" h="2161540">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10582275" h="2161540">
                  <a:moveTo>
                    <a:pt x="4867275" y="2154910"/>
                  </a:moveTo>
                  <a:lnTo>
                    <a:pt x="4866818" y="2153793"/>
                  </a:lnTo>
                  <a:lnTo>
                    <a:pt x="4864951" y="2151926"/>
                  </a:lnTo>
                  <a:lnTo>
                    <a:pt x="4863833" y="2151469"/>
                  </a:lnTo>
                  <a:lnTo>
                    <a:pt x="4861204" y="2151469"/>
                  </a:lnTo>
                  <a:lnTo>
                    <a:pt x="4860074" y="2151926"/>
                  </a:lnTo>
                  <a:lnTo>
                    <a:pt x="4858220" y="2153793"/>
                  </a:lnTo>
                  <a:lnTo>
                    <a:pt x="4857750" y="2154910"/>
                  </a:lnTo>
                  <a:lnTo>
                    <a:pt x="4857750" y="2157539"/>
                  </a:lnTo>
                  <a:lnTo>
                    <a:pt x="4858220" y="2158669"/>
                  </a:lnTo>
                  <a:lnTo>
                    <a:pt x="4860074" y="2160524"/>
                  </a:lnTo>
                  <a:lnTo>
                    <a:pt x="4861204" y="2160994"/>
                  </a:lnTo>
                  <a:lnTo>
                    <a:pt x="4863833" y="2160994"/>
                  </a:lnTo>
                  <a:lnTo>
                    <a:pt x="4864951" y="2160524"/>
                  </a:lnTo>
                  <a:lnTo>
                    <a:pt x="4866818" y="2158669"/>
                  </a:lnTo>
                  <a:lnTo>
                    <a:pt x="4867275" y="2157539"/>
                  </a:lnTo>
                  <a:lnTo>
                    <a:pt x="4867275" y="2154910"/>
                  </a:lnTo>
                  <a:close/>
                </a:path>
                <a:path w="10582275" h="2161540">
                  <a:moveTo>
                    <a:pt x="4867275" y="1437754"/>
                  </a:moveTo>
                  <a:lnTo>
                    <a:pt x="4866818" y="1436636"/>
                  </a:lnTo>
                  <a:lnTo>
                    <a:pt x="4864951" y="1434782"/>
                  </a:lnTo>
                  <a:lnTo>
                    <a:pt x="4863833" y="1434312"/>
                  </a:lnTo>
                  <a:lnTo>
                    <a:pt x="4861204" y="1434312"/>
                  </a:lnTo>
                  <a:lnTo>
                    <a:pt x="4860074" y="1434782"/>
                  </a:lnTo>
                  <a:lnTo>
                    <a:pt x="4858220" y="1436636"/>
                  </a:lnTo>
                  <a:lnTo>
                    <a:pt x="4857750" y="1437754"/>
                  </a:lnTo>
                  <a:lnTo>
                    <a:pt x="4857750" y="1440395"/>
                  </a:lnTo>
                  <a:lnTo>
                    <a:pt x="4858220" y="1441513"/>
                  </a:lnTo>
                  <a:lnTo>
                    <a:pt x="4860074" y="1443367"/>
                  </a:lnTo>
                  <a:lnTo>
                    <a:pt x="4861204" y="1443837"/>
                  </a:lnTo>
                  <a:lnTo>
                    <a:pt x="4863833" y="1443837"/>
                  </a:lnTo>
                  <a:lnTo>
                    <a:pt x="4864951" y="1443367"/>
                  </a:lnTo>
                  <a:lnTo>
                    <a:pt x="4866818" y="1441513"/>
                  </a:lnTo>
                  <a:lnTo>
                    <a:pt x="4867275" y="1440395"/>
                  </a:lnTo>
                  <a:lnTo>
                    <a:pt x="4867275" y="1437754"/>
                  </a:lnTo>
                  <a:close/>
                </a:path>
                <a:path w="10582275" h="2161540">
                  <a:moveTo>
                    <a:pt x="4867275" y="720610"/>
                  </a:moveTo>
                  <a:lnTo>
                    <a:pt x="4866818" y="719480"/>
                  </a:lnTo>
                  <a:lnTo>
                    <a:pt x="4864951" y="717626"/>
                  </a:lnTo>
                  <a:lnTo>
                    <a:pt x="4863833" y="717156"/>
                  </a:lnTo>
                  <a:lnTo>
                    <a:pt x="4861204" y="717156"/>
                  </a:lnTo>
                  <a:lnTo>
                    <a:pt x="4860074" y="717626"/>
                  </a:lnTo>
                  <a:lnTo>
                    <a:pt x="4858220" y="719480"/>
                  </a:lnTo>
                  <a:lnTo>
                    <a:pt x="4857750" y="720610"/>
                  </a:lnTo>
                  <a:lnTo>
                    <a:pt x="4857750" y="723239"/>
                  </a:lnTo>
                  <a:lnTo>
                    <a:pt x="4858220" y="724357"/>
                  </a:lnTo>
                  <a:lnTo>
                    <a:pt x="4860074" y="726224"/>
                  </a:lnTo>
                  <a:lnTo>
                    <a:pt x="4861204" y="726681"/>
                  </a:lnTo>
                  <a:lnTo>
                    <a:pt x="4863833" y="726681"/>
                  </a:lnTo>
                  <a:lnTo>
                    <a:pt x="4864951" y="726224"/>
                  </a:lnTo>
                  <a:lnTo>
                    <a:pt x="4866818" y="724357"/>
                  </a:lnTo>
                  <a:lnTo>
                    <a:pt x="4867275" y="723239"/>
                  </a:lnTo>
                  <a:lnTo>
                    <a:pt x="4867275" y="720610"/>
                  </a:lnTo>
                  <a:close/>
                </a:path>
                <a:path w="10582275" h="2161540">
                  <a:moveTo>
                    <a:pt x="4867275" y="3454"/>
                  </a:moveTo>
                  <a:lnTo>
                    <a:pt x="4866818" y="2336"/>
                  </a:lnTo>
                  <a:lnTo>
                    <a:pt x="4864951" y="469"/>
                  </a:lnTo>
                  <a:lnTo>
                    <a:pt x="4863833" y="0"/>
                  </a:lnTo>
                  <a:lnTo>
                    <a:pt x="4861204" y="0"/>
                  </a:lnTo>
                  <a:lnTo>
                    <a:pt x="4860074" y="469"/>
                  </a:lnTo>
                  <a:lnTo>
                    <a:pt x="4858220" y="2336"/>
                  </a:lnTo>
                  <a:lnTo>
                    <a:pt x="4857750" y="3454"/>
                  </a:lnTo>
                  <a:lnTo>
                    <a:pt x="4857750" y="6083"/>
                  </a:lnTo>
                  <a:lnTo>
                    <a:pt x="4858220" y="7200"/>
                  </a:lnTo>
                  <a:lnTo>
                    <a:pt x="4860074" y="9067"/>
                  </a:lnTo>
                  <a:lnTo>
                    <a:pt x="4861204" y="9525"/>
                  </a:lnTo>
                  <a:lnTo>
                    <a:pt x="4863833" y="9525"/>
                  </a:lnTo>
                  <a:lnTo>
                    <a:pt x="4864951" y="9067"/>
                  </a:lnTo>
                  <a:lnTo>
                    <a:pt x="4866818" y="7200"/>
                  </a:lnTo>
                  <a:lnTo>
                    <a:pt x="4867275" y="6083"/>
                  </a:lnTo>
                  <a:lnTo>
                    <a:pt x="4867275" y="3454"/>
                  </a:lnTo>
                  <a:close/>
                </a:path>
                <a:path w="10582275" h="2161540">
                  <a:moveTo>
                    <a:pt x="4914900" y="2154910"/>
                  </a:moveTo>
                  <a:lnTo>
                    <a:pt x="4914443" y="2153793"/>
                  </a:lnTo>
                  <a:lnTo>
                    <a:pt x="4912576" y="2151926"/>
                  </a:lnTo>
                  <a:lnTo>
                    <a:pt x="4911458" y="2151469"/>
                  </a:lnTo>
                  <a:lnTo>
                    <a:pt x="4908829" y="2151469"/>
                  </a:lnTo>
                  <a:lnTo>
                    <a:pt x="4907699" y="2151926"/>
                  </a:lnTo>
                  <a:lnTo>
                    <a:pt x="4905845" y="2153793"/>
                  </a:lnTo>
                  <a:lnTo>
                    <a:pt x="4905375" y="2154910"/>
                  </a:lnTo>
                  <a:lnTo>
                    <a:pt x="4905375" y="2157539"/>
                  </a:lnTo>
                  <a:lnTo>
                    <a:pt x="4905845" y="2158669"/>
                  </a:lnTo>
                  <a:lnTo>
                    <a:pt x="4907699" y="2160524"/>
                  </a:lnTo>
                  <a:lnTo>
                    <a:pt x="4908829" y="2160994"/>
                  </a:lnTo>
                  <a:lnTo>
                    <a:pt x="4911458" y="2160994"/>
                  </a:lnTo>
                  <a:lnTo>
                    <a:pt x="4912576" y="2160524"/>
                  </a:lnTo>
                  <a:lnTo>
                    <a:pt x="4914443" y="2158669"/>
                  </a:lnTo>
                  <a:lnTo>
                    <a:pt x="4914900" y="2157539"/>
                  </a:lnTo>
                  <a:lnTo>
                    <a:pt x="4914900" y="2154910"/>
                  </a:lnTo>
                  <a:close/>
                </a:path>
                <a:path w="10582275" h="2161540">
                  <a:moveTo>
                    <a:pt x="4914900" y="1437754"/>
                  </a:moveTo>
                  <a:lnTo>
                    <a:pt x="4914443" y="1436636"/>
                  </a:lnTo>
                  <a:lnTo>
                    <a:pt x="4912576" y="1434782"/>
                  </a:lnTo>
                  <a:lnTo>
                    <a:pt x="4911458" y="1434312"/>
                  </a:lnTo>
                  <a:lnTo>
                    <a:pt x="4908829" y="1434312"/>
                  </a:lnTo>
                  <a:lnTo>
                    <a:pt x="4907699" y="1434782"/>
                  </a:lnTo>
                  <a:lnTo>
                    <a:pt x="4905845" y="1436636"/>
                  </a:lnTo>
                  <a:lnTo>
                    <a:pt x="4905375" y="1437754"/>
                  </a:lnTo>
                  <a:lnTo>
                    <a:pt x="4905375" y="1440395"/>
                  </a:lnTo>
                  <a:lnTo>
                    <a:pt x="4905845" y="1441513"/>
                  </a:lnTo>
                  <a:lnTo>
                    <a:pt x="4907699" y="1443367"/>
                  </a:lnTo>
                  <a:lnTo>
                    <a:pt x="4908829" y="1443837"/>
                  </a:lnTo>
                  <a:lnTo>
                    <a:pt x="4911458" y="1443837"/>
                  </a:lnTo>
                  <a:lnTo>
                    <a:pt x="4912576" y="1443367"/>
                  </a:lnTo>
                  <a:lnTo>
                    <a:pt x="4914443" y="1441513"/>
                  </a:lnTo>
                  <a:lnTo>
                    <a:pt x="4914900" y="1440395"/>
                  </a:lnTo>
                  <a:lnTo>
                    <a:pt x="4914900" y="1437754"/>
                  </a:lnTo>
                  <a:close/>
                </a:path>
                <a:path w="10582275" h="2161540">
                  <a:moveTo>
                    <a:pt x="4914900" y="720610"/>
                  </a:moveTo>
                  <a:lnTo>
                    <a:pt x="4914443" y="719480"/>
                  </a:lnTo>
                  <a:lnTo>
                    <a:pt x="4912576" y="717626"/>
                  </a:lnTo>
                  <a:lnTo>
                    <a:pt x="4911458" y="717156"/>
                  </a:lnTo>
                  <a:lnTo>
                    <a:pt x="4908829" y="717156"/>
                  </a:lnTo>
                  <a:lnTo>
                    <a:pt x="4907699" y="717626"/>
                  </a:lnTo>
                  <a:lnTo>
                    <a:pt x="4905845" y="719480"/>
                  </a:lnTo>
                  <a:lnTo>
                    <a:pt x="4905375" y="720610"/>
                  </a:lnTo>
                  <a:lnTo>
                    <a:pt x="4905375" y="723239"/>
                  </a:lnTo>
                  <a:lnTo>
                    <a:pt x="4905845" y="724357"/>
                  </a:lnTo>
                  <a:lnTo>
                    <a:pt x="4907699" y="726224"/>
                  </a:lnTo>
                  <a:lnTo>
                    <a:pt x="4908829" y="726681"/>
                  </a:lnTo>
                  <a:lnTo>
                    <a:pt x="4911458" y="726681"/>
                  </a:lnTo>
                  <a:lnTo>
                    <a:pt x="4912576" y="726224"/>
                  </a:lnTo>
                  <a:lnTo>
                    <a:pt x="4914443" y="724357"/>
                  </a:lnTo>
                  <a:lnTo>
                    <a:pt x="4914900" y="723239"/>
                  </a:lnTo>
                  <a:lnTo>
                    <a:pt x="4914900" y="720610"/>
                  </a:lnTo>
                  <a:close/>
                </a:path>
                <a:path w="10582275" h="2161540">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10582275" h="2161540">
                  <a:moveTo>
                    <a:pt x="4962525" y="2154910"/>
                  </a:moveTo>
                  <a:lnTo>
                    <a:pt x="4962068" y="2153793"/>
                  </a:lnTo>
                  <a:lnTo>
                    <a:pt x="4960201" y="2151926"/>
                  </a:lnTo>
                  <a:lnTo>
                    <a:pt x="4959083" y="2151469"/>
                  </a:lnTo>
                  <a:lnTo>
                    <a:pt x="4956454" y="2151469"/>
                  </a:lnTo>
                  <a:lnTo>
                    <a:pt x="4955324" y="2151926"/>
                  </a:lnTo>
                  <a:lnTo>
                    <a:pt x="4953470" y="2153793"/>
                  </a:lnTo>
                  <a:lnTo>
                    <a:pt x="4953000" y="2154910"/>
                  </a:lnTo>
                  <a:lnTo>
                    <a:pt x="4953000" y="2157539"/>
                  </a:lnTo>
                  <a:lnTo>
                    <a:pt x="4953470" y="2158669"/>
                  </a:lnTo>
                  <a:lnTo>
                    <a:pt x="4955324" y="2160524"/>
                  </a:lnTo>
                  <a:lnTo>
                    <a:pt x="4956454" y="2160994"/>
                  </a:lnTo>
                  <a:lnTo>
                    <a:pt x="4959083" y="2160994"/>
                  </a:lnTo>
                  <a:lnTo>
                    <a:pt x="4960201" y="2160524"/>
                  </a:lnTo>
                  <a:lnTo>
                    <a:pt x="4962068" y="2158669"/>
                  </a:lnTo>
                  <a:lnTo>
                    <a:pt x="4962525" y="2157539"/>
                  </a:lnTo>
                  <a:lnTo>
                    <a:pt x="4962525" y="2154910"/>
                  </a:lnTo>
                  <a:close/>
                </a:path>
                <a:path w="10582275" h="2161540">
                  <a:moveTo>
                    <a:pt x="4962525" y="1437754"/>
                  </a:moveTo>
                  <a:lnTo>
                    <a:pt x="4962068" y="1436636"/>
                  </a:lnTo>
                  <a:lnTo>
                    <a:pt x="4960201" y="1434782"/>
                  </a:lnTo>
                  <a:lnTo>
                    <a:pt x="4959083" y="1434312"/>
                  </a:lnTo>
                  <a:lnTo>
                    <a:pt x="4956454" y="1434312"/>
                  </a:lnTo>
                  <a:lnTo>
                    <a:pt x="4955324" y="1434782"/>
                  </a:lnTo>
                  <a:lnTo>
                    <a:pt x="4953470" y="1436636"/>
                  </a:lnTo>
                  <a:lnTo>
                    <a:pt x="4953000" y="1437754"/>
                  </a:lnTo>
                  <a:lnTo>
                    <a:pt x="4953000" y="1440395"/>
                  </a:lnTo>
                  <a:lnTo>
                    <a:pt x="4953470" y="1441513"/>
                  </a:lnTo>
                  <a:lnTo>
                    <a:pt x="4955324" y="1443367"/>
                  </a:lnTo>
                  <a:lnTo>
                    <a:pt x="4956454" y="1443837"/>
                  </a:lnTo>
                  <a:lnTo>
                    <a:pt x="4959083" y="1443837"/>
                  </a:lnTo>
                  <a:lnTo>
                    <a:pt x="4960201" y="1443367"/>
                  </a:lnTo>
                  <a:lnTo>
                    <a:pt x="4962068" y="1441513"/>
                  </a:lnTo>
                  <a:lnTo>
                    <a:pt x="4962525" y="1440395"/>
                  </a:lnTo>
                  <a:lnTo>
                    <a:pt x="4962525" y="1437754"/>
                  </a:lnTo>
                  <a:close/>
                </a:path>
                <a:path w="10582275" h="2161540">
                  <a:moveTo>
                    <a:pt x="4962525" y="720610"/>
                  </a:moveTo>
                  <a:lnTo>
                    <a:pt x="4962068" y="719480"/>
                  </a:lnTo>
                  <a:lnTo>
                    <a:pt x="4960201" y="717626"/>
                  </a:lnTo>
                  <a:lnTo>
                    <a:pt x="4959083" y="717156"/>
                  </a:lnTo>
                  <a:lnTo>
                    <a:pt x="4956454" y="717156"/>
                  </a:lnTo>
                  <a:lnTo>
                    <a:pt x="4955324" y="717626"/>
                  </a:lnTo>
                  <a:lnTo>
                    <a:pt x="4953470" y="719480"/>
                  </a:lnTo>
                  <a:lnTo>
                    <a:pt x="4953000" y="720610"/>
                  </a:lnTo>
                  <a:lnTo>
                    <a:pt x="4953000" y="723239"/>
                  </a:lnTo>
                  <a:lnTo>
                    <a:pt x="4953470" y="724357"/>
                  </a:lnTo>
                  <a:lnTo>
                    <a:pt x="4955324" y="726224"/>
                  </a:lnTo>
                  <a:lnTo>
                    <a:pt x="4956454" y="726681"/>
                  </a:lnTo>
                  <a:lnTo>
                    <a:pt x="4959083" y="726681"/>
                  </a:lnTo>
                  <a:lnTo>
                    <a:pt x="4960201" y="726224"/>
                  </a:lnTo>
                  <a:lnTo>
                    <a:pt x="4962068" y="724357"/>
                  </a:lnTo>
                  <a:lnTo>
                    <a:pt x="4962525" y="723239"/>
                  </a:lnTo>
                  <a:lnTo>
                    <a:pt x="4962525" y="720610"/>
                  </a:lnTo>
                  <a:close/>
                </a:path>
                <a:path w="10582275" h="2161540">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10582275" h="2161540">
                  <a:moveTo>
                    <a:pt x="5010150" y="2154910"/>
                  </a:moveTo>
                  <a:lnTo>
                    <a:pt x="5009693" y="2153793"/>
                  </a:lnTo>
                  <a:lnTo>
                    <a:pt x="5007826" y="2151926"/>
                  </a:lnTo>
                  <a:lnTo>
                    <a:pt x="5006708" y="2151469"/>
                  </a:lnTo>
                  <a:lnTo>
                    <a:pt x="5004079" y="2151469"/>
                  </a:lnTo>
                  <a:lnTo>
                    <a:pt x="5002949" y="2151926"/>
                  </a:lnTo>
                  <a:lnTo>
                    <a:pt x="5001095" y="2153793"/>
                  </a:lnTo>
                  <a:lnTo>
                    <a:pt x="5000625" y="2154910"/>
                  </a:lnTo>
                  <a:lnTo>
                    <a:pt x="5000625" y="2157539"/>
                  </a:lnTo>
                  <a:lnTo>
                    <a:pt x="5001095" y="2158669"/>
                  </a:lnTo>
                  <a:lnTo>
                    <a:pt x="5002949" y="2160524"/>
                  </a:lnTo>
                  <a:lnTo>
                    <a:pt x="5004079" y="2160994"/>
                  </a:lnTo>
                  <a:lnTo>
                    <a:pt x="5006708" y="2160994"/>
                  </a:lnTo>
                  <a:lnTo>
                    <a:pt x="5007826" y="2160524"/>
                  </a:lnTo>
                  <a:lnTo>
                    <a:pt x="5009693" y="2158669"/>
                  </a:lnTo>
                  <a:lnTo>
                    <a:pt x="5010150" y="2157539"/>
                  </a:lnTo>
                  <a:lnTo>
                    <a:pt x="5010150" y="2154910"/>
                  </a:lnTo>
                  <a:close/>
                </a:path>
                <a:path w="10582275" h="2161540">
                  <a:moveTo>
                    <a:pt x="5010150" y="1437754"/>
                  </a:moveTo>
                  <a:lnTo>
                    <a:pt x="5009693" y="1436636"/>
                  </a:lnTo>
                  <a:lnTo>
                    <a:pt x="5007826" y="1434782"/>
                  </a:lnTo>
                  <a:lnTo>
                    <a:pt x="5006708" y="1434312"/>
                  </a:lnTo>
                  <a:lnTo>
                    <a:pt x="5004079" y="1434312"/>
                  </a:lnTo>
                  <a:lnTo>
                    <a:pt x="5002949" y="1434782"/>
                  </a:lnTo>
                  <a:lnTo>
                    <a:pt x="5001095" y="1436636"/>
                  </a:lnTo>
                  <a:lnTo>
                    <a:pt x="5000625" y="1437754"/>
                  </a:lnTo>
                  <a:lnTo>
                    <a:pt x="5000625" y="1440395"/>
                  </a:lnTo>
                  <a:lnTo>
                    <a:pt x="5001095" y="1441513"/>
                  </a:lnTo>
                  <a:lnTo>
                    <a:pt x="5002949" y="1443367"/>
                  </a:lnTo>
                  <a:lnTo>
                    <a:pt x="5004079" y="1443837"/>
                  </a:lnTo>
                  <a:lnTo>
                    <a:pt x="5006708" y="1443837"/>
                  </a:lnTo>
                  <a:lnTo>
                    <a:pt x="5007826" y="1443367"/>
                  </a:lnTo>
                  <a:lnTo>
                    <a:pt x="5009693" y="1441513"/>
                  </a:lnTo>
                  <a:lnTo>
                    <a:pt x="5010150" y="1440395"/>
                  </a:lnTo>
                  <a:lnTo>
                    <a:pt x="5010150" y="1437754"/>
                  </a:lnTo>
                  <a:close/>
                </a:path>
                <a:path w="10582275" h="2161540">
                  <a:moveTo>
                    <a:pt x="5010150" y="720610"/>
                  </a:moveTo>
                  <a:lnTo>
                    <a:pt x="5009693" y="719480"/>
                  </a:lnTo>
                  <a:lnTo>
                    <a:pt x="5007826" y="717626"/>
                  </a:lnTo>
                  <a:lnTo>
                    <a:pt x="5006708" y="717156"/>
                  </a:lnTo>
                  <a:lnTo>
                    <a:pt x="5004079" y="717156"/>
                  </a:lnTo>
                  <a:lnTo>
                    <a:pt x="5002949" y="717626"/>
                  </a:lnTo>
                  <a:lnTo>
                    <a:pt x="5001095" y="719480"/>
                  </a:lnTo>
                  <a:lnTo>
                    <a:pt x="5000625" y="720610"/>
                  </a:lnTo>
                  <a:lnTo>
                    <a:pt x="5000625" y="723239"/>
                  </a:lnTo>
                  <a:lnTo>
                    <a:pt x="5001095" y="724357"/>
                  </a:lnTo>
                  <a:lnTo>
                    <a:pt x="5002949" y="726224"/>
                  </a:lnTo>
                  <a:lnTo>
                    <a:pt x="5004079" y="726681"/>
                  </a:lnTo>
                  <a:lnTo>
                    <a:pt x="5006708" y="726681"/>
                  </a:lnTo>
                  <a:lnTo>
                    <a:pt x="5007826" y="726224"/>
                  </a:lnTo>
                  <a:lnTo>
                    <a:pt x="5009693" y="724357"/>
                  </a:lnTo>
                  <a:lnTo>
                    <a:pt x="5010150" y="723239"/>
                  </a:lnTo>
                  <a:lnTo>
                    <a:pt x="5010150" y="720610"/>
                  </a:lnTo>
                  <a:close/>
                </a:path>
                <a:path w="10582275" h="2161540">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10582275" h="2161540">
                  <a:moveTo>
                    <a:pt x="5057775" y="2154910"/>
                  </a:moveTo>
                  <a:lnTo>
                    <a:pt x="5057318" y="2153793"/>
                  </a:lnTo>
                  <a:lnTo>
                    <a:pt x="5055451" y="2151926"/>
                  </a:lnTo>
                  <a:lnTo>
                    <a:pt x="5054333" y="2151469"/>
                  </a:lnTo>
                  <a:lnTo>
                    <a:pt x="5051704" y="2151469"/>
                  </a:lnTo>
                  <a:lnTo>
                    <a:pt x="5050574" y="2151926"/>
                  </a:lnTo>
                  <a:lnTo>
                    <a:pt x="5048720" y="2153793"/>
                  </a:lnTo>
                  <a:lnTo>
                    <a:pt x="5048250" y="2154910"/>
                  </a:lnTo>
                  <a:lnTo>
                    <a:pt x="5048250" y="2157539"/>
                  </a:lnTo>
                  <a:lnTo>
                    <a:pt x="5048720" y="2158669"/>
                  </a:lnTo>
                  <a:lnTo>
                    <a:pt x="5050574" y="2160524"/>
                  </a:lnTo>
                  <a:lnTo>
                    <a:pt x="5051704" y="2160994"/>
                  </a:lnTo>
                  <a:lnTo>
                    <a:pt x="5054333" y="2160994"/>
                  </a:lnTo>
                  <a:lnTo>
                    <a:pt x="5055451" y="2160524"/>
                  </a:lnTo>
                  <a:lnTo>
                    <a:pt x="5057318" y="2158669"/>
                  </a:lnTo>
                  <a:lnTo>
                    <a:pt x="5057775" y="2157539"/>
                  </a:lnTo>
                  <a:lnTo>
                    <a:pt x="5057775" y="2154910"/>
                  </a:lnTo>
                  <a:close/>
                </a:path>
                <a:path w="10582275" h="2161540">
                  <a:moveTo>
                    <a:pt x="5057775" y="1437754"/>
                  </a:moveTo>
                  <a:lnTo>
                    <a:pt x="5057318" y="1436636"/>
                  </a:lnTo>
                  <a:lnTo>
                    <a:pt x="5055451" y="1434782"/>
                  </a:lnTo>
                  <a:lnTo>
                    <a:pt x="5054333" y="1434312"/>
                  </a:lnTo>
                  <a:lnTo>
                    <a:pt x="5051704" y="1434312"/>
                  </a:lnTo>
                  <a:lnTo>
                    <a:pt x="5050574" y="1434782"/>
                  </a:lnTo>
                  <a:lnTo>
                    <a:pt x="5048720" y="1436636"/>
                  </a:lnTo>
                  <a:lnTo>
                    <a:pt x="5048250" y="1437754"/>
                  </a:lnTo>
                  <a:lnTo>
                    <a:pt x="5048250" y="1440395"/>
                  </a:lnTo>
                  <a:lnTo>
                    <a:pt x="5048720" y="1441513"/>
                  </a:lnTo>
                  <a:lnTo>
                    <a:pt x="5050574" y="1443367"/>
                  </a:lnTo>
                  <a:lnTo>
                    <a:pt x="5051704" y="1443837"/>
                  </a:lnTo>
                  <a:lnTo>
                    <a:pt x="5054333" y="1443837"/>
                  </a:lnTo>
                  <a:lnTo>
                    <a:pt x="5055451" y="1443367"/>
                  </a:lnTo>
                  <a:lnTo>
                    <a:pt x="5057318" y="1441513"/>
                  </a:lnTo>
                  <a:lnTo>
                    <a:pt x="5057775" y="1440395"/>
                  </a:lnTo>
                  <a:lnTo>
                    <a:pt x="5057775" y="1437754"/>
                  </a:lnTo>
                  <a:close/>
                </a:path>
                <a:path w="10582275" h="2161540">
                  <a:moveTo>
                    <a:pt x="5057775" y="720610"/>
                  </a:moveTo>
                  <a:lnTo>
                    <a:pt x="5057318" y="719480"/>
                  </a:lnTo>
                  <a:lnTo>
                    <a:pt x="5055451" y="717626"/>
                  </a:lnTo>
                  <a:lnTo>
                    <a:pt x="5054333" y="717156"/>
                  </a:lnTo>
                  <a:lnTo>
                    <a:pt x="5051704" y="717156"/>
                  </a:lnTo>
                  <a:lnTo>
                    <a:pt x="5050574" y="717626"/>
                  </a:lnTo>
                  <a:lnTo>
                    <a:pt x="5048720" y="719480"/>
                  </a:lnTo>
                  <a:lnTo>
                    <a:pt x="5048250" y="720610"/>
                  </a:lnTo>
                  <a:lnTo>
                    <a:pt x="5048250" y="723239"/>
                  </a:lnTo>
                  <a:lnTo>
                    <a:pt x="5048720" y="724357"/>
                  </a:lnTo>
                  <a:lnTo>
                    <a:pt x="5050574" y="726224"/>
                  </a:lnTo>
                  <a:lnTo>
                    <a:pt x="5051704" y="726681"/>
                  </a:lnTo>
                  <a:lnTo>
                    <a:pt x="5054333" y="726681"/>
                  </a:lnTo>
                  <a:lnTo>
                    <a:pt x="5055451" y="726224"/>
                  </a:lnTo>
                  <a:lnTo>
                    <a:pt x="5057318" y="724357"/>
                  </a:lnTo>
                  <a:lnTo>
                    <a:pt x="5057775" y="723239"/>
                  </a:lnTo>
                  <a:lnTo>
                    <a:pt x="5057775" y="720610"/>
                  </a:lnTo>
                  <a:close/>
                </a:path>
                <a:path w="10582275" h="2161540">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10582275" h="2161540">
                  <a:moveTo>
                    <a:pt x="5105400" y="2154910"/>
                  </a:moveTo>
                  <a:lnTo>
                    <a:pt x="5104943" y="2153793"/>
                  </a:lnTo>
                  <a:lnTo>
                    <a:pt x="5103076" y="2151926"/>
                  </a:lnTo>
                  <a:lnTo>
                    <a:pt x="5101958" y="2151469"/>
                  </a:lnTo>
                  <a:lnTo>
                    <a:pt x="5099329" y="2151469"/>
                  </a:lnTo>
                  <a:lnTo>
                    <a:pt x="5098212" y="2151926"/>
                  </a:lnTo>
                  <a:lnTo>
                    <a:pt x="5096345" y="2153793"/>
                  </a:lnTo>
                  <a:lnTo>
                    <a:pt x="5095875" y="2154910"/>
                  </a:lnTo>
                  <a:lnTo>
                    <a:pt x="5095875" y="2157539"/>
                  </a:lnTo>
                  <a:lnTo>
                    <a:pt x="5096345" y="2158669"/>
                  </a:lnTo>
                  <a:lnTo>
                    <a:pt x="5098212" y="2160524"/>
                  </a:lnTo>
                  <a:lnTo>
                    <a:pt x="5099329" y="2160994"/>
                  </a:lnTo>
                  <a:lnTo>
                    <a:pt x="5101958" y="2160994"/>
                  </a:lnTo>
                  <a:lnTo>
                    <a:pt x="5103076" y="2160524"/>
                  </a:lnTo>
                  <a:lnTo>
                    <a:pt x="5104943" y="2158669"/>
                  </a:lnTo>
                  <a:lnTo>
                    <a:pt x="5105400" y="2157539"/>
                  </a:lnTo>
                  <a:lnTo>
                    <a:pt x="5105400" y="2154910"/>
                  </a:lnTo>
                  <a:close/>
                </a:path>
                <a:path w="10582275" h="2161540">
                  <a:moveTo>
                    <a:pt x="5105400" y="1437754"/>
                  </a:moveTo>
                  <a:lnTo>
                    <a:pt x="5104943" y="1436636"/>
                  </a:lnTo>
                  <a:lnTo>
                    <a:pt x="5103076" y="1434782"/>
                  </a:lnTo>
                  <a:lnTo>
                    <a:pt x="5101958" y="1434312"/>
                  </a:lnTo>
                  <a:lnTo>
                    <a:pt x="5099329" y="1434312"/>
                  </a:lnTo>
                  <a:lnTo>
                    <a:pt x="5098212" y="1434782"/>
                  </a:lnTo>
                  <a:lnTo>
                    <a:pt x="5096345" y="1436636"/>
                  </a:lnTo>
                  <a:lnTo>
                    <a:pt x="5095875" y="1437754"/>
                  </a:lnTo>
                  <a:lnTo>
                    <a:pt x="5095875" y="1440395"/>
                  </a:lnTo>
                  <a:lnTo>
                    <a:pt x="5096345" y="1441513"/>
                  </a:lnTo>
                  <a:lnTo>
                    <a:pt x="5098212" y="1443367"/>
                  </a:lnTo>
                  <a:lnTo>
                    <a:pt x="5099329" y="1443837"/>
                  </a:lnTo>
                  <a:lnTo>
                    <a:pt x="5101958" y="1443837"/>
                  </a:lnTo>
                  <a:lnTo>
                    <a:pt x="5103076" y="1443367"/>
                  </a:lnTo>
                  <a:lnTo>
                    <a:pt x="5104943" y="1441513"/>
                  </a:lnTo>
                  <a:lnTo>
                    <a:pt x="5105400" y="1440395"/>
                  </a:lnTo>
                  <a:lnTo>
                    <a:pt x="5105400" y="1437754"/>
                  </a:lnTo>
                  <a:close/>
                </a:path>
                <a:path w="10582275" h="2161540">
                  <a:moveTo>
                    <a:pt x="5105400" y="720610"/>
                  </a:moveTo>
                  <a:lnTo>
                    <a:pt x="5104943" y="719480"/>
                  </a:lnTo>
                  <a:lnTo>
                    <a:pt x="5103076" y="717626"/>
                  </a:lnTo>
                  <a:lnTo>
                    <a:pt x="5101958" y="717156"/>
                  </a:lnTo>
                  <a:lnTo>
                    <a:pt x="5099329" y="717156"/>
                  </a:lnTo>
                  <a:lnTo>
                    <a:pt x="5098212" y="717626"/>
                  </a:lnTo>
                  <a:lnTo>
                    <a:pt x="5096345" y="719480"/>
                  </a:lnTo>
                  <a:lnTo>
                    <a:pt x="5095875" y="720610"/>
                  </a:lnTo>
                  <a:lnTo>
                    <a:pt x="5095875" y="723239"/>
                  </a:lnTo>
                  <a:lnTo>
                    <a:pt x="5096345" y="724357"/>
                  </a:lnTo>
                  <a:lnTo>
                    <a:pt x="5098212" y="726224"/>
                  </a:lnTo>
                  <a:lnTo>
                    <a:pt x="5099329" y="726681"/>
                  </a:lnTo>
                  <a:lnTo>
                    <a:pt x="5101958" y="726681"/>
                  </a:lnTo>
                  <a:lnTo>
                    <a:pt x="5103076" y="726224"/>
                  </a:lnTo>
                  <a:lnTo>
                    <a:pt x="5104943" y="724357"/>
                  </a:lnTo>
                  <a:lnTo>
                    <a:pt x="5105400" y="723239"/>
                  </a:lnTo>
                  <a:lnTo>
                    <a:pt x="5105400" y="720610"/>
                  </a:lnTo>
                  <a:close/>
                </a:path>
                <a:path w="10582275" h="2161540">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10582275" h="2161540">
                  <a:moveTo>
                    <a:pt x="5153025" y="2154910"/>
                  </a:moveTo>
                  <a:lnTo>
                    <a:pt x="5152568" y="2153793"/>
                  </a:lnTo>
                  <a:lnTo>
                    <a:pt x="5150701" y="2151926"/>
                  </a:lnTo>
                  <a:lnTo>
                    <a:pt x="5149583" y="2151469"/>
                  </a:lnTo>
                  <a:lnTo>
                    <a:pt x="5146954" y="2151469"/>
                  </a:lnTo>
                  <a:lnTo>
                    <a:pt x="5145824" y="2151926"/>
                  </a:lnTo>
                  <a:lnTo>
                    <a:pt x="5143970" y="2153793"/>
                  </a:lnTo>
                  <a:lnTo>
                    <a:pt x="5143500" y="2154910"/>
                  </a:lnTo>
                  <a:lnTo>
                    <a:pt x="5143500" y="2157539"/>
                  </a:lnTo>
                  <a:lnTo>
                    <a:pt x="5143970" y="2158669"/>
                  </a:lnTo>
                  <a:lnTo>
                    <a:pt x="5145824" y="2160524"/>
                  </a:lnTo>
                  <a:lnTo>
                    <a:pt x="5146954" y="2160994"/>
                  </a:lnTo>
                  <a:lnTo>
                    <a:pt x="5149583" y="2160994"/>
                  </a:lnTo>
                  <a:lnTo>
                    <a:pt x="5150701" y="2160524"/>
                  </a:lnTo>
                  <a:lnTo>
                    <a:pt x="5152568" y="2158669"/>
                  </a:lnTo>
                  <a:lnTo>
                    <a:pt x="5153025" y="2157539"/>
                  </a:lnTo>
                  <a:lnTo>
                    <a:pt x="5153025" y="2154910"/>
                  </a:lnTo>
                  <a:close/>
                </a:path>
                <a:path w="10582275" h="2161540">
                  <a:moveTo>
                    <a:pt x="5153025" y="1437754"/>
                  </a:moveTo>
                  <a:lnTo>
                    <a:pt x="5152568" y="1436636"/>
                  </a:lnTo>
                  <a:lnTo>
                    <a:pt x="5150701" y="1434782"/>
                  </a:lnTo>
                  <a:lnTo>
                    <a:pt x="5149583" y="1434312"/>
                  </a:lnTo>
                  <a:lnTo>
                    <a:pt x="5146954" y="1434312"/>
                  </a:lnTo>
                  <a:lnTo>
                    <a:pt x="5145824" y="1434782"/>
                  </a:lnTo>
                  <a:lnTo>
                    <a:pt x="5143970" y="1436636"/>
                  </a:lnTo>
                  <a:lnTo>
                    <a:pt x="5143500" y="1437754"/>
                  </a:lnTo>
                  <a:lnTo>
                    <a:pt x="5143500" y="1440395"/>
                  </a:lnTo>
                  <a:lnTo>
                    <a:pt x="5143970" y="1441513"/>
                  </a:lnTo>
                  <a:lnTo>
                    <a:pt x="5145824" y="1443367"/>
                  </a:lnTo>
                  <a:lnTo>
                    <a:pt x="5146954" y="1443837"/>
                  </a:lnTo>
                  <a:lnTo>
                    <a:pt x="5149583" y="1443837"/>
                  </a:lnTo>
                  <a:lnTo>
                    <a:pt x="5150701" y="1443367"/>
                  </a:lnTo>
                  <a:lnTo>
                    <a:pt x="5152568" y="1441513"/>
                  </a:lnTo>
                  <a:lnTo>
                    <a:pt x="5153025" y="1440395"/>
                  </a:lnTo>
                  <a:lnTo>
                    <a:pt x="5153025" y="1437754"/>
                  </a:lnTo>
                  <a:close/>
                </a:path>
                <a:path w="10582275" h="2161540">
                  <a:moveTo>
                    <a:pt x="5153025" y="720610"/>
                  </a:moveTo>
                  <a:lnTo>
                    <a:pt x="5152568" y="719480"/>
                  </a:lnTo>
                  <a:lnTo>
                    <a:pt x="5150701" y="717626"/>
                  </a:lnTo>
                  <a:lnTo>
                    <a:pt x="5149583" y="717156"/>
                  </a:lnTo>
                  <a:lnTo>
                    <a:pt x="5146954" y="717156"/>
                  </a:lnTo>
                  <a:lnTo>
                    <a:pt x="5145824" y="717626"/>
                  </a:lnTo>
                  <a:lnTo>
                    <a:pt x="5143970" y="719480"/>
                  </a:lnTo>
                  <a:lnTo>
                    <a:pt x="5143500" y="720610"/>
                  </a:lnTo>
                  <a:lnTo>
                    <a:pt x="5143500" y="723239"/>
                  </a:lnTo>
                  <a:lnTo>
                    <a:pt x="5143970" y="724357"/>
                  </a:lnTo>
                  <a:lnTo>
                    <a:pt x="5145824" y="726224"/>
                  </a:lnTo>
                  <a:lnTo>
                    <a:pt x="5146954" y="726681"/>
                  </a:lnTo>
                  <a:lnTo>
                    <a:pt x="5149583" y="726681"/>
                  </a:lnTo>
                  <a:lnTo>
                    <a:pt x="5150701" y="726224"/>
                  </a:lnTo>
                  <a:lnTo>
                    <a:pt x="5152568" y="724357"/>
                  </a:lnTo>
                  <a:lnTo>
                    <a:pt x="5153025" y="723239"/>
                  </a:lnTo>
                  <a:lnTo>
                    <a:pt x="5153025" y="720610"/>
                  </a:lnTo>
                  <a:close/>
                </a:path>
                <a:path w="10582275" h="2161540">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10582275" h="2161540">
                  <a:moveTo>
                    <a:pt x="5200650" y="2154910"/>
                  </a:moveTo>
                  <a:lnTo>
                    <a:pt x="5200193" y="2153793"/>
                  </a:lnTo>
                  <a:lnTo>
                    <a:pt x="5198326" y="2151926"/>
                  </a:lnTo>
                  <a:lnTo>
                    <a:pt x="5197208" y="2151469"/>
                  </a:lnTo>
                  <a:lnTo>
                    <a:pt x="5194579" y="2151469"/>
                  </a:lnTo>
                  <a:lnTo>
                    <a:pt x="5193449" y="2151926"/>
                  </a:lnTo>
                  <a:lnTo>
                    <a:pt x="5191595" y="2153793"/>
                  </a:lnTo>
                  <a:lnTo>
                    <a:pt x="5191125" y="2154910"/>
                  </a:lnTo>
                  <a:lnTo>
                    <a:pt x="5191125" y="2157539"/>
                  </a:lnTo>
                  <a:lnTo>
                    <a:pt x="5191595" y="2158669"/>
                  </a:lnTo>
                  <a:lnTo>
                    <a:pt x="5193449" y="2160524"/>
                  </a:lnTo>
                  <a:lnTo>
                    <a:pt x="5194579" y="2160994"/>
                  </a:lnTo>
                  <a:lnTo>
                    <a:pt x="5197208" y="2160994"/>
                  </a:lnTo>
                  <a:lnTo>
                    <a:pt x="5198326" y="2160524"/>
                  </a:lnTo>
                  <a:lnTo>
                    <a:pt x="5200193" y="2158669"/>
                  </a:lnTo>
                  <a:lnTo>
                    <a:pt x="5200650" y="2157539"/>
                  </a:lnTo>
                  <a:lnTo>
                    <a:pt x="5200650" y="2154910"/>
                  </a:lnTo>
                  <a:close/>
                </a:path>
                <a:path w="10582275" h="2161540">
                  <a:moveTo>
                    <a:pt x="5200650" y="1437754"/>
                  </a:moveTo>
                  <a:lnTo>
                    <a:pt x="5200193" y="1436636"/>
                  </a:lnTo>
                  <a:lnTo>
                    <a:pt x="5198326" y="1434782"/>
                  </a:lnTo>
                  <a:lnTo>
                    <a:pt x="5197208" y="1434312"/>
                  </a:lnTo>
                  <a:lnTo>
                    <a:pt x="5194579" y="1434312"/>
                  </a:lnTo>
                  <a:lnTo>
                    <a:pt x="5193449" y="1434782"/>
                  </a:lnTo>
                  <a:lnTo>
                    <a:pt x="5191595" y="1436636"/>
                  </a:lnTo>
                  <a:lnTo>
                    <a:pt x="5191125" y="1437754"/>
                  </a:lnTo>
                  <a:lnTo>
                    <a:pt x="5191125" y="1440395"/>
                  </a:lnTo>
                  <a:lnTo>
                    <a:pt x="5191595" y="1441513"/>
                  </a:lnTo>
                  <a:lnTo>
                    <a:pt x="5193449" y="1443367"/>
                  </a:lnTo>
                  <a:lnTo>
                    <a:pt x="5194579" y="1443837"/>
                  </a:lnTo>
                  <a:lnTo>
                    <a:pt x="5197208" y="1443837"/>
                  </a:lnTo>
                  <a:lnTo>
                    <a:pt x="5198326" y="1443367"/>
                  </a:lnTo>
                  <a:lnTo>
                    <a:pt x="5200193" y="1441513"/>
                  </a:lnTo>
                  <a:lnTo>
                    <a:pt x="5200650" y="1440395"/>
                  </a:lnTo>
                  <a:lnTo>
                    <a:pt x="5200650" y="1437754"/>
                  </a:lnTo>
                  <a:close/>
                </a:path>
                <a:path w="10582275" h="2161540">
                  <a:moveTo>
                    <a:pt x="5200650" y="720610"/>
                  </a:moveTo>
                  <a:lnTo>
                    <a:pt x="5200193" y="719480"/>
                  </a:lnTo>
                  <a:lnTo>
                    <a:pt x="5198326" y="717626"/>
                  </a:lnTo>
                  <a:lnTo>
                    <a:pt x="5197208" y="717156"/>
                  </a:lnTo>
                  <a:lnTo>
                    <a:pt x="5194579" y="717156"/>
                  </a:lnTo>
                  <a:lnTo>
                    <a:pt x="5193449" y="717626"/>
                  </a:lnTo>
                  <a:lnTo>
                    <a:pt x="5191595" y="719480"/>
                  </a:lnTo>
                  <a:lnTo>
                    <a:pt x="5191125" y="720610"/>
                  </a:lnTo>
                  <a:lnTo>
                    <a:pt x="5191125" y="723239"/>
                  </a:lnTo>
                  <a:lnTo>
                    <a:pt x="5191595" y="724357"/>
                  </a:lnTo>
                  <a:lnTo>
                    <a:pt x="5193449" y="726224"/>
                  </a:lnTo>
                  <a:lnTo>
                    <a:pt x="5194579" y="726681"/>
                  </a:lnTo>
                  <a:lnTo>
                    <a:pt x="5197208" y="726681"/>
                  </a:lnTo>
                  <a:lnTo>
                    <a:pt x="5198326" y="726224"/>
                  </a:lnTo>
                  <a:lnTo>
                    <a:pt x="5200193" y="724357"/>
                  </a:lnTo>
                  <a:lnTo>
                    <a:pt x="5200650" y="723239"/>
                  </a:lnTo>
                  <a:lnTo>
                    <a:pt x="5200650" y="720610"/>
                  </a:lnTo>
                  <a:close/>
                </a:path>
                <a:path w="10582275" h="2161540">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10582275" h="2161540">
                  <a:moveTo>
                    <a:pt x="5248275" y="2154910"/>
                  </a:moveTo>
                  <a:lnTo>
                    <a:pt x="5247818" y="2153793"/>
                  </a:lnTo>
                  <a:lnTo>
                    <a:pt x="5245951" y="2151926"/>
                  </a:lnTo>
                  <a:lnTo>
                    <a:pt x="5244833" y="2151469"/>
                  </a:lnTo>
                  <a:lnTo>
                    <a:pt x="5242204" y="2151469"/>
                  </a:lnTo>
                  <a:lnTo>
                    <a:pt x="5241074" y="2151926"/>
                  </a:lnTo>
                  <a:lnTo>
                    <a:pt x="5239220" y="2153793"/>
                  </a:lnTo>
                  <a:lnTo>
                    <a:pt x="5238750" y="2154910"/>
                  </a:lnTo>
                  <a:lnTo>
                    <a:pt x="5238750" y="2157539"/>
                  </a:lnTo>
                  <a:lnTo>
                    <a:pt x="5239220" y="2158669"/>
                  </a:lnTo>
                  <a:lnTo>
                    <a:pt x="5241074" y="2160524"/>
                  </a:lnTo>
                  <a:lnTo>
                    <a:pt x="5242204" y="2160994"/>
                  </a:lnTo>
                  <a:lnTo>
                    <a:pt x="5244833" y="2160994"/>
                  </a:lnTo>
                  <a:lnTo>
                    <a:pt x="5245951" y="2160524"/>
                  </a:lnTo>
                  <a:lnTo>
                    <a:pt x="5247818" y="2158669"/>
                  </a:lnTo>
                  <a:lnTo>
                    <a:pt x="5248275" y="2157539"/>
                  </a:lnTo>
                  <a:lnTo>
                    <a:pt x="5248275" y="2154910"/>
                  </a:lnTo>
                  <a:close/>
                </a:path>
                <a:path w="10582275" h="2161540">
                  <a:moveTo>
                    <a:pt x="5248275" y="1437754"/>
                  </a:moveTo>
                  <a:lnTo>
                    <a:pt x="5247818" y="1436636"/>
                  </a:lnTo>
                  <a:lnTo>
                    <a:pt x="5245951" y="1434782"/>
                  </a:lnTo>
                  <a:lnTo>
                    <a:pt x="5244833" y="1434312"/>
                  </a:lnTo>
                  <a:lnTo>
                    <a:pt x="5242204" y="1434312"/>
                  </a:lnTo>
                  <a:lnTo>
                    <a:pt x="5241074" y="1434782"/>
                  </a:lnTo>
                  <a:lnTo>
                    <a:pt x="5239220" y="1436636"/>
                  </a:lnTo>
                  <a:lnTo>
                    <a:pt x="5238750" y="1437754"/>
                  </a:lnTo>
                  <a:lnTo>
                    <a:pt x="5238750" y="1440395"/>
                  </a:lnTo>
                  <a:lnTo>
                    <a:pt x="5239220" y="1441513"/>
                  </a:lnTo>
                  <a:lnTo>
                    <a:pt x="5241074" y="1443367"/>
                  </a:lnTo>
                  <a:lnTo>
                    <a:pt x="5242204" y="1443837"/>
                  </a:lnTo>
                  <a:lnTo>
                    <a:pt x="5244833" y="1443837"/>
                  </a:lnTo>
                  <a:lnTo>
                    <a:pt x="5245951" y="1443367"/>
                  </a:lnTo>
                  <a:lnTo>
                    <a:pt x="5247818" y="1441513"/>
                  </a:lnTo>
                  <a:lnTo>
                    <a:pt x="5248275" y="1440395"/>
                  </a:lnTo>
                  <a:lnTo>
                    <a:pt x="5248275" y="1437754"/>
                  </a:lnTo>
                  <a:close/>
                </a:path>
                <a:path w="10582275" h="2161540">
                  <a:moveTo>
                    <a:pt x="5248275" y="720610"/>
                  </a:moveTo>
                  <a:lnTo>
                    <a:pt x="5247818" y="719480"/>
                  </a:lnTo>
                  <a:lnTo>
                    <a:pt x="5245951" y="717626"/>
                  </a:lnTo>
                  <a:lnTo>
                    <a:pt x="5244833" y="717156"/>
                  </a:lnTo>
                  <a:lnTo>
                    <a:pt x="5242204" y="717156"/>
                  </a:lnTo>
                  <a:lnTo>
                    <a:pt x="5241074" y="717626"/>
                  </a:lnTo>
                  <a:lnTo>
                    <a:pt x="5239220" y="719480"/>
                  </a:lnTo>
                  <a:lnTo>
                    <a:pt x="5238750" y="720610"/>
                  </a:lnTo>
                  <a:lnTo>
                    <a:pt x="5238750" y="723239"/>
                  </a:lnTo>
                  <a:lnTo>
                    <a:pt x="5239220" y="724357"/>
                  </a:lnTo>
                  <a:lnTo>
                    <a:pt x="5241074" y="726224"/>
                  </a:lnTo>
                  <a:lnTo>
                    <a:pt x="5242204" y="726681"/>
                  </a:lnTo>
                  <a:lnTo>
                    <a:pt x="5244833" y="726681"/>
                  </a:lnTo>
                  <a:lnTo>
                    <a:pt x="5245951" y="726224"/>
                  </a:lnTo>
                  <a:lnTo>
                    <a:pt x="5247818" y="724357"/>
                  </a:lnTo>
                  <a:lnTo>
                    <a:pt x="5248275" y="723239"/>
                  </a:lnTo>
                  <a:lnTo>
                    <a:pt x="5248275" y="720610"/>
                  </a:lnTo>
                  <a:close/>
                </a:path>
                <a:path w="10582275" h="2161540">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10582275" h="2161540">
                  <a:moveTo>
                    <a:pt x="5295900" y="2154910"/>
                  </a:moveTo>
                  <a:lnTo>
                    <a:pt x="5295443" y="2153793"/>
                  </a:lnTo>
                  <a:lnTo>
                    <a:pt x="5293576" y="2151926"/>
                  </a:lnTo>
                  <a:lnTo>
                    <a:pt x="5292458" y="2151469"/>
                  </a:lnTo>
                  <a:lnTo>
                    <a:pt x="5289829" y="2151469"/>
                  </a:lnTo>
                  <a:lnTo>
                    <a:pt x="5288699" y="2151926"/>
                  </a:lnTo>
                  <a:lnTo>
                    <a:pt x="5286845" y="2153793"/>
                  </a:lnTo>
                  <a:lnTo>
                    <a:pt x="5286375" y="2154910"/>
                  </a:lnTo>
                  <a:lnTo>
                    <a:pt x="5286375" y="2157539"/>
                  </a:lnTo>
                  <a:lnTo>
                    <a:pt x="5286845" y="2158669"/>
                  </a:lnTo>
                  <a:lnTo>
                    <a:pt x="5288699" y="2160524"/>
                  </a:lnTo>
                  <a:lnTo>
                    <a:pt x="5289829" y="2160994"/>
                  </a:lnTo>
                  <a:lnTo>
                    <a:pt x="5292458" y="2160994"/>
                  </a:lnTo>
                  <a:lnTo>
                    <a:pt x="5293576" y="2160524"/>
                  </a:lnTo>
                  <a:lnTo>
                    <a:pt x="5295443" y="2158669"/>
                  </a:lnTo>
                  <a:lnTo>
                    <a:pt x="5295900" y="2157539"/>
                  </a:lnTo>
                  <a:lnTo>
                    <a:pt x="5295900" y="2154910"/>
                  </a:lnTo>
                  <a:close/>
                </a:path>
                <a:path w="10582275" h="2161540">
                  <a:moveTo>
                    <a:pt x="5295900" y="1437754"/>
                  </a:moveTo>
                  <a:lnTo>
                    <a:pt x="5295443" y="1436636"/>
                  </a:lnTo>
                  <a:lnTo>
                    <a:pt x="5293576" y="1434782"/>
                  </a:lnTo>
                  <a:lnTo>
                    <a:pt x="5292458" y="1434312"/>
                  </a:lnTo>
                  <a:lnTo>
                    <a:pt x="5289829" y="1434312"/>
                  </a:lnTo>
                  <a:lnTo>
                    <a:pt x="5288699" y="1434782"/>
                  </a:lnTo>
                  <a:lnTo>
                    <a:pt x="5286845" y="1436636"/>
                  </a:lnTo>
                  <a:lnTo>
                    <a:pt x="5286375" y="1437754"/>
                  </a:lnTo>
                  <a:lnTo>
                    <a:pt x="5286375" y="1440395"/>
                  </a:lnTo>
                  <a:lnTo>
                    <a:pt x="5286845" y="1441513"/>
                  </a:lnTo>
                  <a:lnTo>
                    <a:pt x="5288699" y="1443367"/>
                  </a:lnTo>
                  <a:lnTo>
                    <a:pt x="5289829" y="1443837"/>
                  </a:lnTo>
                  <a:lnTo>
                    <a:pt x="5292458" y="1443837"/>
                  </a:lnTo>
                  <a:lnTo>
                    <a:pt x="5293576" y="1443367"/>
                  </a:lnTo>
                  <a:lnTo>
                    <a:pt x="5295443" y="1441513"/>
                  </a:lnTo>
                  <a:lnTo>
                    <a:pt x="5295900" y="1440395"/>
                  </a:lnTo>
                  <a:lnTo>
                    <a:pt x="5295900" y="1437754"/>
                  </a:lnTo>
                  <a:close/>
                </a:path>
                <a:path w="10582275" h="2161540">
                  <a:moveTo>
                    <a:pt x="5295900" y="720610"/>
                  </a:moveTo>
                  <a:lnTo>
                    <a:pt x="5295443" y="719480"/>
                  </a:lnTo>
                  <a:lnTo>
                    <a:pt x="5293576" y="717626"/>
                  </a:lnTo>
                  <a:lnTo>
                    <a:pt x="5292458" y="717156"/>
                  </a:lnTo>
                  <a:lnTo>
                    <a:pt x="5289829" y="717156"/>
                  </a:lnTo>
                  <a:lnTo>
                    <a:pt x="5288699" y="717626"/>
                  </a:lnTo>
                  <a:lnTo>
                    <a:pt x="5286845" y="719480"/>
                  </a:lnTo>
                  <a:lnTo>
                    <a:pt x="5286375" y="720610"/>
                  </a:lnTo>
                  <a:lnTo>
                    <a:pt x="5286375" y="723239"/>
                  </a:lnTo>
                  <a:lnTo>
                    <a:pt x="5286845" y="724357"/>
                  </a:lnTo>
                  <a:lnTo>
                    <a:pt x="5288699" y="726224"/>
                  </a:lnTo>
                  <a:lnTo>
                    <a:pt x="5289829" y="726681"/>
                  </a:lnTo>
                  <a:lnTo>
                    <a:pt x="5292458" y="726681"/>
                  </a:lnTo>
                  <a:lnTo>
                    <a:pt x="5293576" y="726224"/>
                  </a:lnTo>
                  <a:lnTo>
                    <a:pt x="5295443" y="724357"/>
                  </a:lnTo>
                  <a:lnTo>
                    <a:pt x="5295900" y="723239"/>
                  </a:lnTo>
                  <a:lnTo>
                    <a:pt x="5295900" y="720610"/>
                  </a:lnTo>
                  <a:close/>
                </a:path>
                <a:path w="10582275" h="2161540">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10582275" h="2161540">
                  <a:moveTo>
                    <a:pt x="5343525" y="2154910"/>
                  </a:moveTo>
                  <a:lnTo>
                    <a:pt x="5343068" y="2153793"/>
                  </a:lnTo>
                  <a:lnTo>
                    <a:pt x="5341201" y="2151926"/>
                  </a:lnTo>
                  <a:lnTo>
                    <a:pt x="5340083" y="2151469"/>
                  </a:lnTo>
                  <a:lnTo>
                    <a:pt x="5337454" y="2151469"/>
                  </a:lnTo>
                  <a:lnTo>
                    <a:pt x="5336324" y="2151926"/>
                  </a:lnTo>
                  <a:lnTo>
                    <a:pt x="5334470" y="2153793"/>
                  </a:lnTo>
                  <a:lnTo>
                    <a:pt x="5334000" y="2154910"/>
                  </a:lnTo>
                  <a:lnTo>
                    <a:pt x="5334000" y="2157539"/>
                  </a:lnTo>
                  <a:lnTo>
                    <a:pt x="5334470" y="2158669"/>
                  </a:lnTo>
                  <a:lnTo>
                    <a:pt x="5336324" y="2160524"/>
                  </a:lnTo>
                  <a:lnTo>
                    <a:pt x="5337454" y="2160994"/>
                  </a:lnTo>
                  <a:lnTo>
                    <a:pt x="5340083" y="2160994"/>
                  </a:lnTo>
                  <a:lnTo>
                    <a:pt x="5341201" y="2160524"/>
                  </a:lnTo>
                  <a:lnTo>
                    <a:pt x="5343068" y="2158669"/>
                  </a:lnTo>
                  <a:lnTo>
                    <a:pt x="5343525" y="2157539"/>
                  </a:lnTo>
                  <a:lnTo>
                    <a:pt x="5343525" y="2154910"/>
                  </a:lnTo>
                  <a:close/>
                </a:path>
                <a:path w="10582275" h="2161540">
                  <a:moveTo>
                    <a:pt x="5343525" y="1437754"/>
                  </a:moveTo>
                  <a:lnTo>
                    <a:pt x="5343068" y="1436636"/>
                  </a:lnTo>
                  <a:lnTo>
                    <a:pt x="5341201" y="1434782"/>
                  </a:lnTo>
                  <a:lnTo>
                    <a:pt x="5340083" y="1434312"/>
                  </a:lnTo>
                  <a:lnTo>
                    <a:pt x="5337454" y="1434312"/>
                  </a:lnTo>
                  <a:lnTo>
                    <a:pt x="5336324" y="1434782"/>
                  </a:lnTo>
                  <a:lnTo>
                    <a:pt x="5334470" y="1436636"/>
                  </a:lnTo>
                  <a:lnTo>
                    <a:pt x="5334000" y="1437754"/>
                  </a:lnTo>
                  <a:lnTo>
                    <a:pt x="5334000" y="1440395"/>
                  </a:lnTo>
                  <a:lnTo>
                    <a:pt x="5334470" y="1441513"/>
                  </a:lnTo>
                  <a:lnTo>
                    <a:pt x="5336324" y="1443367"/>
                  </a:lnTo>
                  <a:lnTo>
                    <a:pt x="5337454" y="1443837"/>
                  </a:lnTo>
                  <a:lnTo>
                    <a:pt x="5340083" y="1443837"/>
                  </a:lnTo>
                  <a:lnTo>
                    <a:pt x="5341201" y="1443367"/>
                  </a:lnTo>
                  <a:lnTo>
                    <a:pt x="5343068" y="1441513"/>
                  </a:lnTo>
                  <a:lnTo>
                    <a:pt x="5343525" y="1440395"/>
                  </a:lnTo>
                  <a:lnTo>
                    <a:pt x="5343525" y="1437754"/>
                  </a:lnTo>
                  <a:close/>
                </a:path>
                <a:path w="10582275" h="2161540">
                  <a:moveTo>
                    <a:pt x="5343525" y="720610"/>
                  </a:moveTo>
                  <a:lnTo>
                    <a:pt x="5343068" y="719480"/>
                  </a:lnTo>
                  <a:lnTo>
                    <a:pt x="5341201" y="717626"/>
                  </a:lnTo>
                  <a:lnTo>
                    <a:pt x="5340083" y="717156"/>
                  </a:lnTo>
                  <a:lnTo>
                    <a:pt x="5337454" y="717156"/>
                  </a:lnTo>
                  <a:lnTo>
                    <a:pt x="5336324" y="717626"/>
                  </a:lnTo>
                  <a:lnTo>
                    <a:pt x="5334470" y="719480"/>
                  </a:lnTo>
                  <a:lnTo>
                    <a:pt x="5334000" y="720610"/>
                  </a:lnTo>
                  <a:lnTo>
                    <a:pt x="5334000" y="723239"/>
                  </a:lnTo>
                  <a:lnTo>
                    <a:pt x="5334470" y="724357"/>
                  </a:lnTo>
                  <a:lnTo>
                    <a:pt x="5336324" y="726224"/>
                  </a:lnTo>
                  <a:lnTo>
                    <a:pt x="5337454" y="726681"/>
                  </a:lnTo>
                  <a:lnTo>
                    <a:pt x="5340083" y="726681"/>
                  </a:lnTo>
                  <a:lnTo>
                    <a:pt x="5341201" y="726224"/>
                  </a:lnTo>
                  <a:lnTo>
                    <a:pt x="5343068" y="724357"/>
                  </a:lnTo>
                  <a:lnTo>
                    <a:pt x="5343525" y="723239"/>
                  </a:lnTo>
                  <a:lnTo>
                    <a:pt x="5343525" y="720610"/>
                  </a:lnTo>
                  <a:close/>
                </a:path>
                <a:path w="10582275" h="2161540">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10582275" h="2161540">
                  <a:moveTo>
                    <a:pt x="5391150" y="2154910"/>
                  </a:moveTo>
                  <a:lnTo>
                    <a:pt x="5390693" y="2153793"/>
                  </a:lnTo>
                  <a:lnTo>
                    <a:pt x="5388826" y="2151926"/>
                  </a:lnTo>
                  <a:lnTo>
                    <a:pt x="5387708" y="2151469"/>
                  </a:lnTo>
                  <a:lnTo>
                    <a:pt x="5385079" y="2151469"/>
                  </a:lnTo>
                  <a:lnTo>
                    <a:pt x="5383949" y="2151926"/>
                  </a:lnTo>
                  <a:lnTo>
                    <a:pt x="5382095" y="2153793"/>
                  </a:lnTo>
                  <a:lnTo>
                    <a:pt x="5381625" y="2154910"/>
                  </a:lnTo>
                  <a:lnTo>
                    <a:pt x="5381625" y="2157539"/>
                  </a:lnTo>
                  <a:lnTo>
                    <a:pt x="5382095" y="2158669"/>
                  </a:lnTo>
                  <a:lnTo>
                    <a:pt x="5383949" y="2160524"/>
                  </a:lnTo>
                  <a:lnTo>
                    <a:pt x="5385079" y="2160994"/>
                  </a:lnTo>
                  <a:lnTo>
                    <a:pt x="5387708" y="2160994"/>
                  </a:lnTo>
                  <a:lnTo>
                    <a:pt x="5388826" y="2160524"/>
                  </a:lnTo>
                  <a:lnTo>
                    <a:pt x="5390693" y="2158669"/>
                  </a:lnTo>
                  <a:lnTo>
                    <a:pt x="5391150" y="2157539"/>
                  </a:lnTo>
                  <a:lnTo>
                    <a:pt x="5391150" y="2154910"/>
                  </a:lnTo>
                  <a:close/>
                </a:path>
                <a:path w="10582275" h="2161540">
                  <a:moveTo>
                    <a:pt x="5391150" y="1437754"/>
                  </a:moveTo>
                  <a:lnTo>
                    <a:pt x="5390693" y="1436636"/>
                  </a:lnTo>
                  <a:lnTo>
                    <a:pt x="5388826" y="1434782"/>
                  </a:lnTo>
                  <a:lnTo>
                    <a:pt x="5387708" y="1434312"/>
                  </a:lnTo>
                  <a:lnTo>
                    <a:pt x="5385079" y="1434312"/>
                  </a:lnTo>
                  <a:lnTo>
                    <a:pt x="5383949" y="1434782"/>
                  </a:lnTo>
                  <a:lnTo>
                    <a:pt x="5382095" y="1436636"/>
                  </a:lnTo>
                  <a:lnTo>
                    <a:pt x="5381625" y="1437754"/>
                  </a:lnTo>
                  <a:lnTo>
                    <a:pt x="5381625" y="1440395"/>
                  </a:lnTo>
                  <a:lnTo>
                    <a:pt x="5382095" y="1441513"/>
                  </a:lnTo>
                  <a:lnTo>
                    <a:pt x="5383949" y="1443367"/>
                  </a:lnTo>
                  <a:lnTo>
                    <a:pt x="5385079" y="1443837"/>
                  </a:lnTo>
                  <a:lnTo>
                    <a:pt x="5387708" y="1443837"/>
                  </a:lnTo>
                  <a:lnTo>
                    <a:pt x="5388826" y="1443367"/>
                  </a:lnTo>
                  <a:lnTo>
                    <a:pt x="5390693" y="1441513"/>
                  </a:lnTo>
                  <a:lnTo>
                    <a:pt x="5391150" y="1440395"/>
                  </a:lnTo>
                  <a:lnTo>
                    <a:pt x="5391150" y="1437754"/>
                  </a:lnTo>
                  <a:close/>
                </a:path>
                <a:path w="10582275" h="2161540">
                  <a:moveTo>
                    <a:pt x="5391150" y="720610"/>
                  </a:moveTo>
                  <a:lnTo>
                    <a:pt x="5390693" y="719480"/>
                  </a:lnTo>
                  <a:lnTo>
                    <a:pt x="5388826" y="717626"/>
                  </a:lnTo>
                  <a:lnTo>
                    <a:pt x="5387708" y="717156"/>
                  </a:lnTo>
                  <a:lnTo>
                    <a:pt x="5385079" y="717156"/>
                  </a:lnTo>
                  <a:lnTo>
                    <a:pt x="5383949" y="717626"/>
                  </a:lnTo>
                  <a:lnTo>
                    <a:pt x="5382095" y="719480"/>
                  </a:lnTo>
                  <a:lnTo>
                    <a:pt x="5381625" y="720610"/>
                  </a:lnTo>
                  <a:lnTo>
                    <a:pt x="5381625" y="723239"/>
                  </a:lnTo>
                  <a:lnTo>
                    <a:pt x="5382095" y="724357"/>
                  </a:lnTo>
                  <a:lnTo>
                    <a:pt x="5383949" y="726224"/>
                  </a:lnTo>
                  <a:lnTo>
                    <a:pt x="5385079" y="726681"/>
                  </a:lnTo>
                  <a:lnTo>
                    <a:pt x="5387708" y="726681"/>
                  </a:lnTo>
                  <a:lnTo>
                    <a:pt x="5388826" y="726224"/>
                  </a:lnTo>
                  <a:lnTo>
                    <a:pt x="5390693" y="724357"/>
                  </a:lnTo>
                  <a:lnTo>
                    <a:pt x="5391150" y="723239"/>
                  </a:lnTo>
                  <a:lnTo>
                    <a:pt x="5391150" y="720610"/>
                  </a:lnTo>
                  <a:close/>
                </a:path>
                <a:path w="10582275" h="2161540">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10582275" h="2161540">
                  <a:moveTo>
                    <a:pt x="5438775" y="2154910"/>
                  </a:moveTo>
                  <a:lnTo>
                    <a:pt x="5438318" y="2153793"/>
                  </a:lnTo>
                  <a:lnTo>
                    <a:pt x="5436451" y="2151926"/>
                  </a:lnTo>
                  <a:lnTo>
                    <a:pt x="5435333" y="2151469"/>
                  </a:lnTo>
                  <a:lnTo>
                    <a:pt x="5432704" y="2151469"/>
                  </a:lnTo>
                  <a:lnTo>
                    <a:pt x="5431574" y="2151926"/>
                  </a:lnTo>
                  <a:lnTo>
                    <a:pt x="5429720" y="2153793"/>
                  </a:lnTo>
                  <a:lnTo>
                    <a:pt x="5429250" y="2154910"/>
                  </a:lnTo>
                  <a:lnTo>
                    <a:pt x="5429250" y="2157539"/>
                  </a:lnTo>
                  <a:lnTo>
                    <a:pt x="5429720" y="2158669"/>
                  </a:lnTo>
                  <a:lnTo>
                    <a:pt x="5431574" y="2160524"/>
                  </a:lnTo>
                  <a:lnTo>
                    <a:pt x="5432704" y="2160994"/>
                  </a:lnTo>
                  <a:lnTo>
                    <a:pt x="5435333" y="2160994"/>
                  </a:lnTo>
                  <a:lnTo>
                    <a:pt x="5436451" y="2160524"/>
                  </a:lnTo>
                  <a:lnTo>
                    <a:pt x="5438318" y="2158669"/>
                  </a:lnTo>
                  <a:lnTo>
                    <a:pt x="5438775" y="2157539"/>
                  </a:lnTo>
                  <a:lnTo>
                    <a:pt x="5438775" y="2154910"/>
                  </a:lnTo>
                  <a:close/>
                </a:path>
                <a:path w="10582275" h="2161540">
                  <a:moveTo>
                    <a:pt x="5438775" y="1437754"/>
                  </a:moveTo>
                  <a:lnTo>
                    <a:pt x="5438318" y="1436636"/>
                  </a:lnTo>
                  <a:lnTo>
                    <a:pt x="5436451" y="1434782"/>
                  </a:lnTo>
                  <a:lnTo>
                    <a:pt x="5435333" y="1434312"/>
                  </a:lnTo>
                  <a:lnTo>
                    <a:pt x="5432704" y="1434312"/>
                  </a:lnTo>
                  <a:lnTo>
                    <a:pt x="5431574" y="1434782"/>
                  </a:lnTo>
                  <a:lnTo>
                    <a:pt x="5429720" y="1436636"/>
                  </a:lnTo>
                  <a:lnTo>
                    <a:pt x="5429250" y="1437754"/>
                  </a:lnTo>
                  <a:lnTo>
                    <a:pt x="5429250" y="1440395"/>
                  </a:lnTo>
                  <a:lnTo>
                    <a:pt x="5429720" y="1441513"/>
                  </a:lnTo>
                  <a:lnTo>
                    <a:pt x="5431574" y="1443367"/>
                  </a:lnTo>
                  <a:lnTo>
                    <a:pt x="5432704" y="1443837"/>
                  </a:lnTo>
                  <a:lnTo>
                    <a:pt x="5435333" y="1443837"/>
                  </a:lnTo>
                  <a:lnTo>
                    <a:pt x="5436451" y="1443367"/>
                  </a:lnTo>
                  <a:lnTo>
                    <a:pt x="5438318" y="1441513"/>
                  </a:lnTo>
                  <a:lnTo>
                    <a:pt x="5438775" y="1440395"/>
                  </a:lnTo>
                  <a:lnTo>
                    <a:pt x="5438775" y="1437754"/>
                  </a:lnTo>
                  <a:close/>
                </a:path>
                <a:path w="10582275" h="2161540">
                  <a:moveTo>
                    <a:pt x="5438775" y="720610"/>
                  </a:moveTo>
                  <a:lnTo>
                    <a:pt x="5438318" y="719480"/>
                  </a:lnTo>
                  <a:lnTo>
                    <a:pt x="5436451" y="717626"/>
                  </a:lnTo>
                  <a:lnTo>
                    <a:pt x="5435333" y="717156"/>
                  </a:lnTo>
                  <a:lnTo>
                    <a:pt x="5432704" y="717156"/>
                  </a:lnTo>
                  <a:lnTo>
                    <a:pt x="5431574" y="717626"/>
                  </a:lnTo>
                  <a:lnTo>
                    <a:pt x="5429720" y="719480"/>
                  </a:lnTo>
                  <a:lnTo>
                    <a:pt x="5429250" y="720610"/>
                  </a:lnTo>
                  <a:lnTo>
                    <a:pt x="5429250" y="723239"/>
                  </a:lnTo>
                  <a:lnTo>
                    <a:pt x="5429720" y="724357"/>
                  </a:lnTo>
                  <a:lnTo>
                    <a:pt x="5431574" y="726224"/>
                  </a:lnTo>
                  <a:lnTo>
                    <a:pt x="5432704" y="726681"/>
                  </a:lnTo>
                  <a:lnTo>
                    <a:pt x="5435333" y="726681"/>
                  </a:lnTo>
                  <a:lnTo>
                    <a:pt x="5436451" y="726224"/>
                  </a:lnTo>
                  <a:lnTo>
                    <a:pt x="5438318" y="724357"/>
                  </a:lnTo>
                  <a:lnTo>
                    <a:pt x="5438775" y="723239"/>
                  </a:lnTo>
                  <a:lnTo>
                    <a:pt x="5438775" y="720610"/>
                  </a:lnTo>
                  <a:close/>
                </a:path>
                <a:path w="10582275" h="2161540">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10582275" h="2161540">
                  <a:moveTo>
                    <a:pt x="5486400" y="2154910"/>
                  </a:moveTo>
                  <a:lnTo>
                    <a:pt x="5485943" y="2153793"/>
                  </a:lnTo>
                  <a:lnTo>
                    <a:pt x="5484076" y="2151926"/>
                  </a:lnTo>
                  <a:lnTo>
                    <a:pt x="5482958" y="2151469"/>
                  </a:lnTo>
                  <a:lnTo>
                    <a:pt x="5480329" y="2151469"/>
                  </a:lnTo>
                  <a:lnTo>
                    <a:pt x="5479199" y="2151926"/>
                  </a:lnTo>
                  <a:lnTo>
                    <a:pt x="5477345" y="2153793"/>
                  </a:lnTo>
                  <a:lnTo>
                    <a:pt x="5476875" y="2154910"/>
                  </a:lnTo>
                  <a:lnTo>
                    <a:pt x="5476875" y="2157539"/>
                  </a:lnTo>
                  <a:lnTo>
                    <a:pt x="5477345" y="2158669"/>
                  </a:lnTo>
                  <a:lnTo>
                    <a:pt x="5479199" y="2160524"/>
                  </a:lnTo>
                  <a:lnTo>
                    <a:pt x="5480329" y="2160994"/>
                  </a:lnTo>
                  <a:lnTo>
                    <a:pt x="5482958" y="2160994"/>
                  </a:lnTo>
                  <a:lnTo>
                    <a:pt x="5484076" y="2160524"/>
                  </a:lnTo>
                  <a:lnTo>
                    <a:pt x="5485943" y="2158669"/>
                  </a:lnTo>
                  <a:lnTo>
                    <a:pt x="5486400" y="2157539"/>
                  </a:lnTo>
                  <a:lnTo>
                    <a:pt x="5486400" y="2154910"/>
                  </a:lnTo>
                  <a:close/>
                </a:path>
                <a:path w="10582275" h="2161540">
                  <a:moveTo>
                    <a:pt x="5486400" y="1437754"/>
                  </a:moveTo>
                  <a:lnTo>
                    <a:pt x="5485943" y="1436636"/>
                  </a:lnTo>
                  <a:lnTo>
                    <a:pt x="5484076" y="1434782"/>
                  </a:lnTo>
                  <a:lnTo>
                    <a:pt x="5482958" y="1434312"/>
                  </a:lnTo>
                  <a:lnTo>
                    <a:pt x="5480329" y="1434312"/>
                  </a:lnTo>
                  <a:lnTo>
                    <a:pt x="5479199" y="1434782"/>
                  </a:lnTo>
                  <a:lnTo>
                    <a:pt x="5477345" y="1436636"/>
                  </a:lnTo>
                  <a:lnTo>
                    <a:pt x="5476875" y="1437754"/>
                  </a:lnTo>
                  <a:lnTo>
                    <a:pt x="5476875" y="1440395"/>
                  </a:lnTo>
                  <a:lnTo>
                    <a:pt x="5477345" y="1441513"/>
                  </a:lnTo>
                  <a:lnTo>
                    <a:pt x="5479199" y="1443367"/>
                  </a:lnTo>
                  <a:lnTo>
                    <a:pt x="5480329" y="1443837"/>
                  </a:lnTo>
                  <a:lnTo>
                    <a:pt x="5482958" y="1443837"/>
                  </a:lnTo>
                  <a:lnTo>
                    <a:pt x="5484076" y="1443367"/>
                  </a:lnTo>
                  <a:lnTo>
                    <a:pt x="5485943" y="1441513"/>
                  </a:lnTo>
                  <a:lnTo>
                    <a:pt x="5486400" y="1440395"/>
                  </a:lnTo>
                  <a:lnTo>
                    <a:pt x="5486400" y="1437754"/>
                  </a:lnTo>
                  <a:close/>
                </a:path>
                <a:path w="10582275" h="2161540">
                  <a:moveTo>
                    <a:pt x="5486400" y="720610"/>
                  </a:moveTo>
                  <a:lnTo>
                    <a:pt x="5485943" y="719480"/>
                  </a:lnTo>
                  <a:lnTo>
                    <a:pt x="5484076" y="717626"/>
                  </a:lnTo>
                  <a:lnTo>
                    <a:pt x="5482958" y="717156"/>
                  </a:lnTo>
                  <a:lnTo>
                    <a:pt x="5480329" y="717156"/>
                  </a:lnTo>
                  <a:lnTo>
                    <a:pt x="5479199" y="717626"/>
                  </a:lnTo>
                  <a:lnTo>
                    <a:pt x="5477345" y="719480"/>
                  </a:lnTo>
                  <a:lnTo>
                    <a:pt x="5476875" y="720610"/>
                  </a:lnTo>
                  <a:lnTo>
                    <a:pt x="5476875" y="723239"/>
                  </a:lnTo>
                  <a:lnTo>
                    <a:pt x="5477345" y="724357"/>
                  </a:lnTo>
                  <a:lnTo>
                    <a:pt x="5479199" y="726224"/>
                  </a:lnTo>
                  <a:lnTo>
                    <a:pt x="5480329" y="726681"/>
                  </a:lnTo>
                  <a:lnTo>
                    <a:pt x="5482958" y="726681"/>
                  </a:lnTo>
                  <a:lnTo>
                    <a:pt x="5484076" y="726224"/>
                  </a:lnTo>
                  <a:lnTo>
                    <a:pt x="5485943" y="724357"/>
                  </a:lnTo>
                  <a:lnTo>
                    <a:pt x="5486400" y="723239"/>
                  </a:lnTo>
                  <a:lnTo>
                    <a:pt x="5486400" y="720610"/>
                  </a:lnTo>
                  <a:close/>
                </a:path>
                <a:path w="10582275" h="2161540">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10582275" h="2161540">
                  <a:moveTo>
                    <a:pt x="5534025" y="2154910"/>
                  </a:moveTo>
                  <a:lnTo>
                    <a:pt x="5533568" y="2153793"/>
                  </a:lnTo>
                  <a:lnTo>
                    <a:pt x="5531701" y="2151926"/>
                  </a:lnTo>
                  <a:lnTo>
                    <a:pt x="5530583" y="2151469"/>
                  </a:lnTo>
                  <a:lnTo>
                    <a:pt x="5527954" y="2151469"/>
                  </a:lnTo>
                  <a:lnTo>
                    <a:pt x="5526824" y="2151926"/>
                  </a:lnTo>
                  <a:lnTo>
                    <a:pt x="5524970" y="2153793"/>
                  </a:lnTo>
                  <a:lnTo>
                    <a:pt x="5524500" y="2154910"/>
                  </a:lnTo>
                  <a:lnTo>
                    <a:pt x="5524500" y="2157539"/>
                  </a:lnTo>
                  <a:lnTo>
                    <a:pt x="5524970" y="2158669"/>
                  </a:lnTo>
                  <a:lnTo>
                    <a:pt x="5526824" y="2160524"/>
                  </a:lnTo>
                  <a:lnTo>
                    <a:pt x="5527954" y="2160994"/>
                  </a:lnTo>
                  <a:lnTo>
                    <a:pt x="5530583" y="2160994"/>
                  </a:lnTo>
                  <a:lnTo>
                    <a:pt x="5531701" y="2160524"/>
                  </a:lnTo>
                  <a:lnTo>
                    <a:pt x="5533568" y="2158669"/>
                  </a:lnTo>
                  <a:lnTo>
                    <a:pt x="5534025" y="2157539"/>
                  </a:lnTo>
                  <a:lnTo>
                    <a:pt x="5534025" y="2154910"/>
                  </a:lnTo>
                  <a:close/>
                </a:path>
                <a:path w="10582275" h="2161540">
                  <a:moveTo>
                    <a:pt x="5534025" y="1437754"/>
                  </a:moveTo>
                  <a:lnTo>
                    <a:pt x="5533568" y="1436636"/>
                  </a:lnTo>
                  <a:lnTo>
                    <a:pt x="5531701" y="1434782"/>
                  </a:lnTo>
                  <a:lnTo>
                    <a:pt x="5530583" y="1434312"/>
                  </a:lnTo>
                  <a:lnTo>
                    <a:pt x="5527954" y="1434312"/>
                  </a:lnTo>
                  <a:lnTo>
                    <a:pt x="5526824" y="1434782"/>
                  </a:lnTo>
                  <a:lnTo>
                    <a:pt x="5524970" y="1436636"/>
                  </a:lnTo>
                  <a:lnTo>
                    <a:pt x="5524500" y="1437754"/>
                  </a:lnTo>
                  <a:lnTo>
                    <a:pt x="5524500" y="1440395"/>
                  </a:lnTo>
                  <a:lnTo>
                    <a:pt x="5524970" y="1441513"/>
                  </a:lnTo>
                  <a:lnTo>
                    <a:pt x="5526824" y="1443367"/>
                  </a:lnTo>
                  <a:lnTo>
                    <a:pt x="5527954" y="1443837"/>
                  </a:lnTo>
                  <a:lnTo>
                    <a:pt x="5530583" y="1443837"/>
                  </a:lnTo>
                  <a:lnTo>
                    <a:pt x="5531701" y="1443367"/>
                  </a:lnTo>
                  <a:lnTo>
                    <a:pt x="5533568" y="1441513"/>
                  </a:lnTo>
                  <a:lnTo>
                    <a:pt x="5534025" y="1440395"/>
                  </a:lnTo>
                  <a:lnTo>
                    <a:pt x="5534025" y="1437754"/>
                  </a:lnTo>
                  <a:close/>
                </a:path>
                <a:path w="10582275" h="2161540">
                  <a:moveTo>
                    <a:pt x="5534025" y="720610"/>
                  </a:moveTo>
                  <a:lnTo>
                    <a:pt x="5533568" y="719480"/>
                  </a:lnTo>
                  <a:lnTo>
                    <a:pt x="5531701" y="717626"/>
                  </a:lnTo>
                  <a:lnTo>
                    <a:pt x="5530583" y="717156"/>
                  </a:lnTo>
                  <a:lnTo>
                    <a:pt x="5527954" y="717156"/>
                  </a:lnTo>
                  <a:lnTo>
                    <a:pt x="5526824" y="717626"/>
                  </a:lnTo>
                  <a:lnTo>
                    <a:pt x="5524970" y="719480"/>
                  </a:lnTo>
                  <a:lnTo>
                    <a:pt x="5524500" y="720610"/>
                  </a:lnTo>
                  <a:lnTo>
                    <a:pt x="5524500" y="723239"/>
                  </a:lnTo>
                  <a:lnTo>
                    <a:pt x="5524970" y="724357"/>
                  </a:lnTo>
                  <a:lnTo>
                    <a:pt x="5526824" y="726224"/>
                  </a:lnTo>
                  <a:lnTo>
                    <a:pt x="5527954" y="726681"/>
                  </a:lnTo>
                  <a:lnTo>
                    <a:pt x="5530583" y="726681"/>
                  </a:lnTo>
                  <a:lnTo>
                    <a:pt x="5531701" y="726224"/>
                  </a:lnTo>
                  <a:lnTo>
                    <a:pt x="5533568" y="724357"/>
                  </a:lnTo>
                  <a:lnTo>
                    <a:pt x="5534025" y="723239"/>
                  </a:lnTo>
                  <a:lnTo>
                    <a:pt x="5534025" y="720610"/>
                  </a:lnTo>
                  <a:close/>
                </a:path>
                <a:path w="10582275" h="2161540">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10582275" h="2161540">
                  <a:moveTo>
                    <a:pt x="5581650" y="2154910"/>
                  </a:moveTo>
                  <a:lnTo>
                    <a:pt x="5581193" y="2153793"/>
                  </a:lnTo>
                  <a:lnTo>
                    <a:pt x="5579326" y="2151926"/>
                  </a:lnTo>
                  <a:lnTo>
                    <a:pt x="5578208" y="2151469"/>
                  </a:lnTo>
                  <a:lnTo>
                    <a:pt x="5575579" y="2151469"/>
                  </a:lnTo>
                  <a:lnTo>
                    <a:pt x="5574449" y="2151926"/>
                  </a:lnTo>
                  <a:lnTo>
                    <a:pt x="5572595" y="2153793"/>
                  </a:lnTo>
                  <a:lnTo>
                    <a:pt x="5572125" y="2154910"/>
                  </a:lnTo>
                  <a:lnTo>
                    <a:pt x="5572125" y="2157539"/>
                  </a:lnTo>
                  <a:lnTo>
                    <a:pt x="5572595" y="2158669"/>
                  </a:lnTo>
                  <a:lnTo>
                    <a:pt x="5574449" y="2160524"/>
                  </a:lnTo>
                  <a:lnTo>
                    <a:pt x="5575579" y="2160994"/>
                  </a:lnTo>
                  <a:lnTo>
                    <a:pt x="5578208" y="2160994"/>
                  </a:lnTo>
                  <a:lnTo>
                    <a:pt x="5579326" y="2160524"/>
                  </a:lnTo>
                  <a:lnTo>
                    <a:pt x="5581193" y="2158669"/>
                  </a:lnTo>
                  <a:lnTo>
                    <a:pt x="5581650" y="2157539"/>
                  </a:lnTo>
                  <a:lnTo>
                    <a:pt x="5581650" y="2154910"/>
                  </a:lnTo>
                  <a:close/>
                </a:path>
                <a:path w="10582275" h="2161540">
                  <a:moveTo>
                    <a:pt x="5581650" y="1437754"/>
                  </a:moveTo>
                  <a:lnTo>
                    <a:pt x="5581193" y="1436636"/>
                  </a:lnTo>
                  <a:lnTo>
                    <a:pt x="5579326" y="1434782"/>
                  </a:lnTo>
                  <a:lnTo>
                    <a:pt x="5578208" y="1434312"/>
                  </a:lnTo>
                  <a:lnTo>
                    <a:pt x="5575579" y="1434312"/>
                  </a:lnTo>
                  <a:lnTo>
                    <a:pt x="5574449" y="1434782"/>
                  </a:lnTo>
                  <a:lnTo>
                    <a:pt x="5572595" y="1436636"/>
                  </a:lnTo>
                  <a:lnTo>
                    <a:pt x="5572125" y="1437754"/>
                  </a:lnTo>
                  <a:lnTo>
                    <a:pt x="5572125" y="1440395"/>
                  </a:lnTo>
                  <a:lnTo>
                    <a:pt x="5572595" y="1441513"/>
                  </a:lnTo>
                  <a:lnTo>
                    <a:pt x="5574449" y="1443367"/>
                  </a:lnTo>
                  <a:lnTo>
                    <a:pt x="5575579" y="1443837"/>
                  </a:lnTo>
                  <a:lnTo>
                    <a:pt x="5578208" y="1443837"/>
                  </a:lnTo>
                  <a:lnTo>
                    <a:pt x="5579326" y="1443367"/>
                  </a:lnTo>
                  <a:lnTo>
                    <a:pt x="5581193" y="1441513"/>
                  </a:lnTo>
                  <a:lnTo>
                    <a:pt x="5581650" y="1440395"/>
                  </a:lnTo>
                  <a:lnTo>
                    <a:pt x="5581650" y="1437754"/>
                  </a:lnTo>
                  <a:close/>
                </a:path>
                <a:path w="10582275" h="2161540">
                  <a:moveTo>
                    <a:pt x="5581650" y="720610"/>
                  </a:moveTo>
                  <a:lnTo>
                    <a:pt x="5581193" y="719480"/>
                  </a:lnTo>
                  <a:lnTo>
                    <a:pt x="5579326" y="717626"/>
                  </a:lnTo>
                  <a:lnTo>
                    <a:pt x="5578208" y="717156"/>
                  </a:lnTo>
                  <a:lnTo>
                    <a:pt x="5575579" y="717156"/>
                  </a:lnTo>
                  <a:lnTo>
                    <a:pt x="5574449" y="717626"/>
                  </a:lnTo>
                  <a:lnTo>
                    <a:pt x="5572595" y="719480"/>
                  </a:lnTo>
                  <a:lnTo>
                    <a:pt x="5572125" y="720610"/>
                  </a:lnTo>
                  <a:lnTo>
                    <a:pt x="5572125" y="723239"/>
                  </a:lnTo>
                  <a:lnTo>
                    <a:pt x="5572595" y="724357"/>
                  </a:lnTo>
                  <a:lnTo>
                    <a:pt x="5574449" y="726224"/>
                  </a:lnTo>
                  <a:lnTo>
                    <a:pt x="5575579" y="726681"/>
                  </a:lnTo>
                  <a:lnTo>
                    <a:pt x="5578208" y="726681"/>
                  </a:lnTo>
                  <a:lnTo>
                    <a:pt x="5579326" y="726224"/>
                  </a:lnTo>
                  <a:lnTo>
                    <a:pt x="5581193" y="724357"/>
                  </a:lnTo>
                  <a:lnTo>
                    <a:pt x="5581650" y="723239"/>
                  </a:lnTo>
                  <a:lnTo>
                    <a:pt x="5581650" y="720610"/>
                  </a:lnTo>
                  <a:close/>
                </a:path>
                <a:path w="10582275" h="2161540">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10582275" h="2161540">
                  <a:moveTo>
                    <a:pt x="5629275" y="2154910"/>
                  </a:moveTo>
                  <a:lnTo>
                    <a:pt x="5628818" y="2153793"/>
                  </a:lnTo>
                  <a:lnTo>
                    <a:pt x="5626951" y="2151926"/>
                  </a:lnTo>
                  <a:lnTo>
                    <a:pt x="5625833" y="2151469"/>
                  </a:lnTo>
                  <a:lnTo>
                    <a:pt x="5623204" y="2151469"/>
                  </a:lnTo>
                  <a:lnTo>
                    <a:pt x="5622087" y="2151926"/>
                  </a:lnTo>
                  <a:lnTo>
                    <a:pt x="5620220" y="2153793"/>
                  </a:lnTo>
                  <a:lnTo>
                    <a:pt x="5619750" y="2154910"/>
                  </a:lnTo>
                  <a:lnTo>
                    <a:pt x="5619750" y="2157539"/>
                  </a:lnTo>
                  <a:lnTo>
                    <a:pt x="5620220" y="2158669"/>
                  </a:lnTo>
                  <a:lnTo>
                    <a:pt x="5622087" y="2160524"/>
                  </a:lnTo>
                  <a:lnTo>
                    <a:pt x="5623204" y="2160994"/>
                  </a:lnTo>
                  <a:lnTo>
                    <a:pt x="5625833" y="2160994"/>
                  </a:lnTo>
                  <a:lnTo>
                    <a:pt x="5626951" y="2160524"/>
                  </a:lnTo>
                  <a:lnTo>
                    <a:pt x="5628818" y="2158669"/>
                  </a:lnTo>
                  <a:lnTo>
                    <a:pt x="5629275" y="2157539"/>
                  </a:lnTo>
                  <a:lnTo>
                    <a:pt x="5629275" y="2154910"/>
                  </a:lnTo>
                  <a:close/>
                </a:path>
                <a:path w="10582275" h="2161540">
                  <a:moveTo>
                    <a:pt x="5629275" y="1437754"/>
                  </a:moveTo>
                  <a:lnTo>
                    <a:pt x="5628818" y="1436636"/>
                  </a:lnTo>
                  <a:lnTo>
                    <a:pt x="5626951" y="1434782"/>
                  </a:lnTo>
                  <a:lnTo>
                    <a:pt x="5625833" y="1434312"/>
                  </a:lnTo>
                  <a:lnTo>
                    <a:pt x="5623204" y="1434312"/>
                  </a:lnTo>
                  <a:lnTo>
                    <a:pt x="5622087" y="1434782"/>
                  </a:lnTo>
                  <a:lnTo>
                    <a:pt x="5620220" y="1436636"/>
                  </a:lnTo>
                  <a:lnTo>
                    <a:pt x="5619750" y="1437754"/>
                  </a:lnTo>
                  <a:lnTo>
                    <a:pt x="5619750" y="1440395"/>
                  </a:lnTo>
                  <a:lnTo>
                    <a:pt x="5620220" y="1441513"/>
                  </a:lnTo>
                  <a:lnTo>
                    <a:pt x="5622087" y="1443367"/>
                  </a:lnTo>
                  <a:lnTo>
                    <a:pt x="5623204" y="1443837"/>
                  </a:lnTo>
                  <a:lnTo>
                    <a:pt x="5625833" y="1443837"/>
                  </a:lnTo>
                  <a:lnTo>
                    <a:pt x="5626951" y="1443367"/>
                  </a:lnTo>
                  <a:lnTo>
                    <a:pt x="5628818" y="1441513"/>
                  </a:lnTo>
                  <a:lnTo>
                    <a:pt x="5629275" y="1440395"/>
                  </a:lnTo>
                  <a:lnTo>
                    <a:pt x="5629275" y="1437754"/>
                  </a:lnTo>
                  <a:close/>
                </a:path>
                <a:path w="10582275" h="2161540">
                  <a:moveTo>
                    <a:pt x="5629275" y="720610"/>
                  </a:moveTo>
                  <a:lnTo>
                    <a:pt x="5628818" y="719480"/>
                  </a:lnTo>
                  <a:lnTo>
                    <a:pt x="5626951" y="717626"/>
                  </a:lnTo>
                  <a:lnTo>
                    <a:pt x="5625833" y="717156"/>
                  </a:lnTo>
                  <a:lnTo>
                    <a:pt x="5623204" y="717156"/>
                  </a:lnTo>
                  <a:lnTo>
                    <a:pt x="5622087" y="717626"/>
                  </a:lnTo>
                  <a:lnTo>
                    <a:pt x="5620220" y="719480"/>
                  </a:lnTo>
                  <a:lnTo>
                    <a:pt x="5619750" y="720610"/>
                  </a:lnTo>
                  <a:lnTo>
                    <a:pt x="5619750" y="723239"/>
                  </a:lnTo>
                  <a:lnTo>
                    <a:pt x="5620220" y="724357"/>
                  </a:lnTo>
                  <a:lnTo>
                    <a:pt x="5622087" y="726224"/>
                  </a:lnTo>
                  <a:lnTo>
                    <a:pt x="5623204" y="726681"/>
                  </a:lnTo>
                  <a:lnTo>
                    <a:pt x="5625833" y="726681"/>
                  </a:lnTo>
                  <a:lnTo>
                    <a:pt x="5626951" y="726224"/>
                  </a:lnTo>
                  <a:lnTo>
                    <a:pt x="5628818" y="724357"/>
                  </a:lnTo>
                  <a:lnTo>
                    <a:pt x="5629275" y="723239"/>
                  </a:lnTo>
                  <a:lnTo>
                    <a:pt x="5629275" y="720610"/>
                  </a:lnTo>
                  <a:close/>
                </a:path>
                <a:path w="10582275" h="2161540">
                  <a:moveTo>
                    <a:pt x="5629275" y="3454"/>
                  </a:moveTo>
                  <a:lnTo>
                    <a:pt x="5628818" y="2336"/>
                  </a:lnTo>
                  <a:lnTo>
                    <a:pt x="5626951" y="469"/>
                  </a:lnTo>
                  <a:lnTo>
                    <a:pt x="5625833" y="0"/>
                  </a:lnTo>
                  <a:lnTo>
                    <a:pt x="5623204" y="0"/>
                  </a:lnTo>
                  <a:lnTo>
                    <a:pt x="5622087" y="469"/>
                  </a:lnTo>
                  <a:lnTo>
                    <a:pt x="5620220" y="2336"/>
                  </a:lnTo>
                  <a:lnTo>
                    <a:pt x="5619750" y="3454"/>
                  </a:lnTo>
                  <a:lnTo>
                    <a:pt x="5619750" y="6083"/>
                  </a:lnTo>
                  <a:lnTo>
                    <a:pt x="5620220" y="7200"/>
                  </a:lnTo>
                  <a:lnTo>
                    <a:pt x="5622087" y="9067"/>
                  </a:lnTo>
                  <a:lnTo>
                    <a:pt x="5623204" y="9525"/>
                  </a:lnTo>
                  <a:lnTo>
                    <a:pt x="5625833" y="9525"/>
                  </a:lnTo>
                  <a:lnTo>
                    <a:pt x="5626951" y="9067"/>
                  </a:lnTo>
                  <a:lnTo>
                    <a:pt x="5628818" y="7200"/>
                  </a:lnTo>
                  <a:lnTo>
                    <a:pt x="5629275" y="6083"/>
                  </a:lnTo>
                  <a:lnTo>
                    <a:pt x="5629275" y="3454"/>
                  </a:lnTo>
                  <a:close/>
                </a:path>
                <a:path w="10582275" h="2161540">
                  <a:moveTo>
                    <a:pt x="5676900" y="2154910"/>
                  </a:moveTo>
                  <a:lnTo>
                    <a:pt x="5676443" y="2153793"/>
                  </a:lnTo>
                  <a:lnTo>
                    <a:pt x="5674576" y="2151926"/>
                  </a:lnTo>
                  <a:lnTo>
                    <a:pt x="5673458" y="2151469"/>
                  </a:lnTo>
                  <a:lnTo>
                    <a:pt x="5670829" y="2151469"/>
                  </a:lnTo>
                  <a:lnTo>
                    <a:pt x="5669699" y="2151926"/>
                  </a:lnTo>
                  <a:lnTo>
                    <a:pt x="5667845" y="2153793"/>
                  </a:lnTo>
                  <a:lnTo>
                    <a:pt x="5667375" y="2154910"/>
                  </a:lnTo>
                  <a:lnTo>
                    <a:pt x="5667375" y="2157539"/>
                  </a:lnTo>
                  <a:lnTo>
                    <a:pt x="5667845" y="2158669"/>
                  </a:lnTo>
                  <a:lnTo>
                    <a:pt x="5669699" y="2160524"/>
                  </a:lnTo>
                  <a:lnTo>
                    <a:pt x="5670829" y="2160994"/>
                  </a:lnTo>
                  <a:lnTo>
                    <a:pt x="5673458" y="2160994"/>
                  </a:lnTo>
                  <a:lnTo>
                    <a:pt x="5674576" y="2160524"/>
                  </a:lnTo>
                  <a:lnTo>
                    <a:pt x="5676443" y="2158669"/>
                  </a:lnTo>
                  <a:lnTo>
                    <a:pt x="5676900" y="2157539"/>
                  </a:lnTo>
                  <a:lnTo>
                    <a:pt x="5676900" y="2154910"/>
                  </a:lnTo>
                  <a:close/>
                </a:path>
                <a:path w="10582275" h="2161540">
                  <a:moveTo>
                    <a:pt x="5676900" y="1437754"/>
                  </a:moveTo>
                  <a:lnTo>
                    <a:pt x="5676443" y="1436636"/>
                  </a:lnTo>
                  <a:lnTo>
                    <a:pt x="5674576" y="1434782"/>
                  </a:lnTo>
                  <a:lnTo>
                    <a:pt x="5673458" y="1434312"/>
                  </a:lnTo>
                  <a:lnTo>
                    <a:pt x="5670829" y="1434312"/>
                  </a:lnTo>
                  <a:lnTo>
                    <a:pt x="5669699" y="1434782"/>
                  </a:lnTo>
                  <a:lnTo>
                    <a:pt x="5667845" y="1436636"/>
                  </a:lnTo>
                  <a:lnTo>
                    <a:pt x="5667375" y="1437754"/>
                  </a:lnTo>
                  <a:lnTo>
                    <a:pt x="5667375" y="1440395"/>
                  </a:lnTo>
                  <a:lnTo>
                    <a:pt x="5667845" y="1441513"/>
                  </a:lnTo>
                  <a:lnTo>
                    <a:pt x="5669699" y="1443367"/>
                  </a:lnTo>
                  <a:lnTo>
                    <a:pt x="5670829" y="1443837"/>
                  </a:lnTo>
                  <a:lnTo>
                    <a:pt x="5673458" y="1443837"/>
                  </a:lnTo>
                  <a:lnTo>
                    <a:pt x="5674576" y="1443367"/>
                  </a:lnTo>
                  <a:lnTo>
                    <a:pt x="5676443" y="1441513"/>
                  </a:lnTo>
                  <a:lnTo>
                    <a:pt x="5676900" y="1440395"/>
                  </a:lnTo>
                  <a:lnTo>
                    <a:pt x="5676900" y="1437754"/>
                  </a:lnTo>
                  <a:close/>
                </a:path>
                <a:path w="10582275" h="2161540">
                  <a:moveTo>
                    <a:pt x="5676900" y="720610"/>
                  </a:moveTo>
                  <a:lnTo>
                    <a:pt x="5676443" y="719480"/>
                  </a:lnTo>
                  <a:lnTo>
                    <a:pt x="5674576" y="717626"/>
                  </a:lnTo>
                  <a:lnTo>
                    <a:pt x="5673458" y="717156"/>
                  </a:lnTo>
                  <a:lnTo>
                    <a:pt x="5670829" y="717156"/>
                  </a:lnTo>
                  <a:lnTo>
                    <a:pt x="5669699" y="717626"/>
                  </a:lnTo>
                  <a:lnTo>
                    <a:pt x="5667845" y="719480"/>
                  </a:lnTo>
                  <a:lnTo>
                    <a:pt x="5667375" y="720610"/>
                  </a:lnTo>
                  <a:lnTo>
                    <a:pt x="5667375" y="723239"/>
                  </a:lnTo>
                  <a:lnTo>
                    <a:pt x="5667845" y="724357"/>
                  </a:lnTo>
                  <a:lnTo>
                    <a:pt x="5669699" y="726224"/>
                  </a:lnTo>
                  <a:lnTo>
                    <a:pt x="5670829" y="726681"/>
                  </a:lnTo>
                  <a:lnTo>
                    <a:pt x="5673458" y="726681"/>
                  </a:lnTo>
                  <a:lnTo>
                    <a:pt x="5674576" y="726224"/>
                  </a:lnTo>
                  <a:lnTo>
                    <a:pt x="5676443" y="724357"/>
                  </a:lnTo>
                  <a:lnTo>
                    <a:pt x="5676900" y="723239"/>
                  </a:lnTo>
                  <a:lnTo>
                    <a:pt x="5676900" y="720610"/>
                  </a:lnTo>
                  <a:close/>
                </a:path>
                <a:path w="10582275" h="2161540">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10582275" h="2161540">
                  <a:moveTo>
                    <a:pt x="5724525" y="2154910"/>
                  </a:moveTo>
                  <a:lnTo>
                    <a:pt x="5724068" y="2153793"/>
                  </a:lnTo>
                  <a:lnTo>
                    <a:pt x="5722201" y="2151926"/>
                  </a:lnTo>
                  <a:lnTo>
                    <a:pt x="5721083" y="2151469"/>
                  </a:lnTo>
                  <a:lnTo>
                    <a:pt x="5718454" y="2151469"/>
                  </a:lnTo>
                  <a:lnTo>
                    <a:pt x="5717324" y="2151926"/>
                  </a:lnTo>
                  <a:lnTo>
                    <a:pt x="5715470" y="2153793"/>
                  </a:lnTo>
                  <a:lnTo>
                    <a:pt x="5715000" y="2154910"/>
                  </a:lnTo>
                  <a:lnTo>
                    <a:pt x="5715000" y="2157539"/>
                  </a:lnTo>
                  <a:lnTo>
                    <a:pt x="5715470" y="2158669"/>
                  </a:lnTo>
                  <a:lnTo>
                    <a:pt x="5717324" y="2160524"/>
                  </a:lnTo>
                  <a:lnTo>
                    <a:pt x="5718454" y="2160994"/>
                  </a:lnTo>
                  <a:lnTo>
                    <a:pt x="5721083" y="2160994"/>
                  </a:lnTo>
                  <a:lnTo>
                    <a:pt x="5722201" y="2160524"/>
                  </a:lnTo>
                  <a:lnTo>
                    <a:pt x="5724068" y="2158669"/>
                  </a:lnTo>
                  <a:lnTo>
                    <a:pt x="5724525" y="2157539"/>
                  </a:lnTo>
                  <a:lnTo>
                    <a:pt x="5724525" y="2154910"/>
                  </a:lnTo>
                  <a:close/>
                </a:path>
                <a:path w="10582275" h="2161540">
                  <a:moveTo>
                    <a:pt x="5724525" y="1437754"/>
                  </a:moveTo>
                  <a:lnTo>
                    <a:pt x="5724068" y="1436636"/>
                  </a:lnTo>
                  <a:lnTo>
                    <a:pt x="5722201" y="1434782"/>
                  </a:lnTo>
                  <a:lnTo>
                    <a:pt x="5721083" y="1434312"/>
                  </a:lnTo>
                  <a:lnTo>
                    <a:pt x="5718454" y="1434312"/>
                  </a:lnTo>
                  <a:lnTo>
                    <a:pt x="5717324" y="1434782"/>
                  </a:lnTo>
                  <a:lnTo>
                    <a:pt x="5715470" y="1436636"/>
                  </a:lnTo>
                  <a:lnTo>
                    <a:pt x="5715000" y="1437754"/>
                  </a:lnTo>
                  <a:lnTo>
                    <a:pt x="5715000" y="1440395"/>
                  </a:lnTo>
                  <a:lnTo>
                    <a:pt x="5715470" y="1441513"/>
                  </a:lnTo>
                  <a:lnTo>
                    <a:pt x="5717324" y="1443367"/>
                  </a:lnTo>
                  <a:lnTo>
                    <a:pt x="5718454" y="1443837"/>
                  </a:lnTo>
                  <a:lnTo>
                    <a:pt x="5721083" y="1443837"/>
                  </a:lnTo>
                  <a:lnTo>
                    <a:pt x="5722201" y="1443367"/>
                  </a:lnTo>
                  <a:lnTo>
                    <a:pt x="5724068" y="1441513"/>
                  </a:lnTo>
                  <a:lnTo>
                    <a:pt x="5724525" y="1440395"/>
                  </a:lnTo>
                  <a:lnTo>
                    <a:pt x="5724525" y="1437754"/>
                  </a:lnTo>
                  <a:close/>
                </a:path>
                <a:path w="10582275" h="2161540">
                  <a:moveTo>
                    <a:pt x="5724525" y="720610"/>
                  </a:moveTo>
                  <a:lnTo>
                    <a:pt x="5724068" y="719480"/>
                  </a:lnTo>
                  <a:lnTo>
                    <a:pt x="5722201" y="717626"/>
                  </a:lnTo>
                  <a:lnTo>
                    <a:pt x="5721083" y="717156"/>
                  </a:lnTo>
                  <a:lnTo>
                    <a:pt x="5718454" y="717156"/>
                  </a:lnTo>
                  <a:lnTo>
                    <a:pt x="5717324" y="717626"/>
                  </a:lnTo>
                  <a:lnTo>
                    <a:pt x="5715470" y="719480"/>
                  </a:lnTo>
                  <a:lnTo>
                    <a:pt x="5715000" y="720610"/>
                  </a:lnTo>
                  <a:lnTo>
                    <a:pt x="5715000" y="723239"/>
                  </a:lnTo>
                  <a:lnTo>
                    <a:pt x="5715470" y="724357"/>
                  </a:lnTo>
                  <a:lnTo>
                    <a:pt x="5717324" y="726224"/>
                  </a:lnTo>
                  <a:lnTo>
                    <a:pt x="5718454" y="726681"/>
                  </a:lnTo>
                  <a:lnTo>
                    <a:pt x="5721083" y="726681"/>
                  </a:lnTo>
                  <a:lnTo>
                    <a:pt x="5722201" y="726224"/>
                  </a:lnTo>
                  <a:lnTo>
                    <a:pt x="5724068" y="724357"/>
                  </a:lnTo>
                  <a:lnTo>
                    <a:pt x="5724525" y="723239"/>
                  </a:lnTo>
                  <a:lnTo>
                    <a:pt x="5724525" y="720610"/>
                  </a:lnTo>
                  <a:close/>
                </a:path>
                <a:path w="10582275" h="2161540">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10582275" h="2161540">
                  <a:moveTo>
                    <a:pt x="5772162" y="2154910"/>
                  </a:moveTo>
                  <a:lnTo>
                    <a:pt x="5771693" y="2153793"/>
                  </a:lnTo>
                  <a:lnTo>
                    <a:pt x="5769826" y="2151926"/>
                  </a:lnTo>
                  <a:lnTo>
                    <a:pt x="5768708" y="2151469"/>
                  </a:lnTo>
                  <a:lnTo>
                    <a:pt x="5766079" y="2151469"/>
                  </a:lnTo>
                  <a:lnTo>
                    <a:pt x="5764962" y="2151926"/>
                  </a:lnTo>
                  <a:lnTo>
                    <a:pt x="5763095" y="2153793"/>
                  </a:lnTo>
                  <a:lnTo>
                    <a:pt x="5762637" y="2154910"/>
                  </a:lnTo>
                  <a:lnTo>
                    <a:pt x="5762637" y="2157539"/>
                  </a:lnTo>
                  <a:lnTo>
                    <a:pt x="5763095" y="2158669"/>
                  </a:lnTo>
                  <a:lnTo>
                    <a:pt x="5764962" y="2160524"/>
                  </a:lnTo>
                  <a:lnTo>
                    <a:pt x="5766079" y="2160994"/>
                  </a:lnTo>
                  <a:lnTo>
                    <a:pt x="5768708" y="2160994"/>
                  </a:lnTo>
                  <a:lnTo>
                    <a:pt x="5769826" y="2160524"/>
                  </a:lnTo>
                  <a:lnTo>
                    <a:pt x="5771693" y="2158669"/>
                  </a:lnTo>
                  <a:lnTo>
                    <a:pt x="5772162" y="2157539"/>
                  </a:lnTo>
                  <a:lnTo>
                    <a:pt x="5772162" y="2154910"/>
                  </a:lnTo>
                  <a:close/>
                </a:path>
                <a:path w="10582275" h="2161540">
                  <a:moveTo>
                    <a:pt x="5772162" y="1437754"/>
                  </a:moveTo>
                  <a:lnTo>
                    <a:pt x="5771693" y="1436636"/>
                  </a:lnTo>
                  <a:lnTo>
                    <a:pt x="5769826" y="1434782"/>
                  </a:lnTo>
                  <a:lnTo>
                    <a:pt x="5768708" y="1434312"/>
                  </a:lnTo>
                  <a:lnTo>
                    <a:pt x="5766079" y="1434312"/>
                  </a:lnTo>
                  <a:lnTo>
                    <a:pt x="5764962" y="1434782"/>
                  </a:lnTo>
                  <a:lnTo>
                    <a:pt x="5763095" y="1436636"/>
                  </a:lnTo>
                  <a:lnTo>
                    <a:pt x="5762637" y="1437754"/>
                  </a:lnTo>
                  <a:lnTo>
                    <a:pt x="5762637" y="1440395"/>
                  </a:lnTo>
                  <a:lnTo>
                    <a:pt x="5763095" y="1441513"/>
                  </a:lnTo>
                  <a:lnTo>
                    <a:pt x="5764962" y="1443367"/>
                  </a:lnTo>
                  <a:lnTo>
                    <a:pt x="5766079" y="1443837"/>
                  </a:lnTo>
                  <a:lnTo>
                    <a:pt x="5768708" y="1443837"/>
                  </a:lnTo>
                  <a:lnTo>
                    <a:pt x="5769826" y="1443367"/>
                  </a:lnTo>
                  <a:lnTo>
                    <a:pt x="5771693" y="1441513"/>
                  </a:lnTo>
                  <a:lnTo>
                    <a:pt x="5772162" y="1440395"/>
                  </a:lnTo>
                  <a:lnTo>
                    <a:pt x="5772162" y="1437754"/>
                  </a:lnTo>
                  <a:close/>
                </a:path>
                <a:path w="10582275" h="2161540">
                  <a:moveTo>
                    <a:pt x="5772162" y="720610"/>
                  </a:moveTo>
                  <a:lnTo>
                    <a:pt x="5771693" y="719480"/>
                  </a:lnTo>
                  <a:lnTo>
                    <a:pt x="5769826" y="717626"/>
                  </a:lnTo>
                  <a:lnTo>
                    <a:pt x="5768708" y="717156"/>
                  </a:lnTo>
                  <a:lnTo>
                    <a:pt x="5766079" y="717156"/>
                  </a:lnTo>
                  <a:lnTo>
                    <a:pt x="5764962" y="717626"/>
                  </a:lnTo>
                  <a:lnTo>
                    <a:pt x="5763095" y="719480"/>
                  </a:lnTo>
                  <a:lnTo>
                    <a:pt x="5762637" y="720610"/>
                  </a:lnTo>
                  <a:lnTo>
                    <a:pt x="5762637" y="723239"/>
                  </a:lnTo>
                  <a:lnTo>
                    <a:pt x="5763095" y="724357"/>
                  </a:lnTo>
                  <a:lnTo>
                    <a:pt x="5764962" y="726224"/>
                  </a:lnTo>
                  <a:lnTo>
                    <a:pt x="5766079" y="726681"/>
                  </a:lnTo>
                  <a:lnTo>
                    <a:pt x="5768708" y="726681"/>
                  </a:lnTo>
                  <a:lnTo>
                    <a:pt x="5769826" y="726224"/>
                  </a:lnTo>
                  <a:lnTo>
                    <a:pt x="5771693" y="724357"/>
                  </a:lnTo>
                  <a:lnTo>
                    <a:pt x="5772162" y="723239"/>
                  </a:lnTo>
                  <a:lnTo>
                    <a:pt x="5772162" y="720610"/>
                  </a:lnTo>
                  <a:close/>
                </a:path>
                <a:path w="10582275" h="2161540">
                  <a:moveTo>
                    <a:pt x="5772162" y="3454"/>
                  </a:moveTo>
                  <a:lnTo>
                    <a:pt x="5771693" y="2336"/>
                  </a:lnTo>
                  <a:lnTo>
                    <a:pt x="5769826" y="469"/>
                  </a:lnTo>
                  <a:lnTo>
                    <a:pt x="5768708" y="0"/>
                  </a:lnTo>
                  <a:lnTo>
                    <a:pt x="5766079" y="0"/>
                  </a:lnTo>
                  <a:lnTo>
                    <a:pt x="5764962" y="469"/>
                  </a:lnTo>
                  <a:lnTo>
                    <a:pt x="5763095" y="2336"/>
                  </a:lnTo>
                  <a:lnTo>
                    <a:pt x="5762637" y="3454"/>
                  </a:lnTo>
                  <a:lnTo>
                    <a:pt x="5762637" y="6083"/>
                  </a:lnTo>
                  <a:lnTo>
                    <a:pt x="5763095" y="7200"/>
                  </a:lnTo>
                  <a:lnTo>
                    <a:pt x="5764962" y="9067"/>
                  </a:lnTo>
                  <a:lnTo>
                    <a:pt x="5766079" y="9525"/>
                  </a:lnTo>
                  <a:lnTo>
                    <a:pt x="5768708" y="9525"/>
                  </a:lnTo>
                  <a:lnTo>
                    <a:pt x="5769826" y="9067"/>
                  </a:lnTo>
                  <a:lnTo>
                    <a:pt x="5771693" y="7200"/>
                  </a:lnTo>
                  <a:lnTo>
                    <a:pt x="5772162" y="6083"/>
                  </a:lnTo>
                  <a:lnTo>
                    <a:pt x="5772162" y="3454"/>
                  </a:lnTo>
                  <a:close/>
                </a:path>
                <a:path w="10582275" h="2161540">
                  <a:moveTo>
                    <a:pt x="5819775" y="2154910"/>
                  </a:moveTo>
                  <a:lnTo>
                    <a:pt x="5819318" y="2153793"/>
                  </a:lnTo>
                  <a:lnTo>
                    <a:pt x="5817451" y="2151926"/>
                  </a:lnTo>
                  <a:lnTo>
                    <a:pt x="5816333" y="2151469"/>
                  </a:lnTo>
                  <a:lnTo>
                    <a:pt x="5813704" y="2151469"/>
                  </a:lnTo>
                  <a:lnTo>
                    <a:pt x="5812574" y="2151926"/>
                  </a:lnTo>
                  <a:lnTo>
                    <a:pt x="5810720" y="2153793"/>
                  </a:lnTo>
                  <a:lnTo>
                    <a:pt x="5810250" y="2154910"/>
                  </a:lnTo>
                  <a:lnTo>
                    <a:pt x="5810250" y="2157539"/>
                  </a:lnTo>
                  <a:lnTo>
                    <a:pt x="5810720" y="2158669"/>
                  </a:lnTo>
                  <a:lnTo>
                    <a:pt x="5812574" y="2160524"/>
                  </a:lnTo>
                  <a:lnTo>
                    <a:pt x="5813704" y="2160994"/>
                  </a:lnTo>
                  <a:lnTo>
                    <a:pt x="5816333" y="2160994"/>
                  </a:lnTo>
                  <a:lnTo>
                    <a:pt x="5817451" y="2160524"/>
                  </a:lnTo>
                  <a:lnTo>
                    <a:pt x="5819318" y="2158669"/>
                  </a:lnTo>
                  <a:lnTo>
                    <a:pt x="5819775" y="2157539"/>
                  </a:lnTo>
                  <a:lnTo>
                    <a:pt x="5819775" y="2154910"/>
                  </a:lnTo>
                  <a:close/>
                </a:path>
                <a:path w="10582275" h="2161540">
                  <a:moveTo>
                    <a:pt x="5819775" y="1437754"/>
                  </a:moveTo>
                  <a:lnTo>
                    <a:pt x="5819318" y="1436636"/>
                  </a:lnTo>
                  <a:lnTo>
                    <a:pt x="5817451" y="1434782"/>
                  </a:lnTo>
                  <a:lnTo>
                    <a:pt x="5816333" y="1434312"/>
                  </a:lnTo>
                  <a:lnTo>
                    <a:pt x="5813704" y="1434312"/>
                  </a:lnTo>
                  <a:lnTo>
                    <a:pt x="5812574" y="1434782"/>
                  </a:lnTo>
                  <a:lnTo>
                    <a:pt x="5810720" y="1436636"/>
                  </a:lnTo>
                  <a:lnTo>
                    <a:pt x="5810250" y="1437754"/>
                  </a:lnTo>
                  <a:lnTo>
                    <a:pt x="5810250" y="1440395"/>
                  </a:lnTo>
                  <a:lnTo>
                    <a:pt x="5810720" y="1441513"/>
                  </a:lnTo>
                  <a:lnTo>
                    <a:pt x="5812574" y="1443367"/>
                  </a:lnTo>
                  <a:lnTo>
                    <a:pt x="5813704" y="1443837"/>
                  </a:lnTo>
                  <a:lnTo>
                    <a:pt x="5816333" y="1443837"/>
                  </a:lnTo>
                  <a:lnTo>
                    <a:pt x="5817451" y="1443367"/>
                  </a:lnTo>
                  <a:lnTo>
                    <a:pt x="5819318" y="1441513"/>
                  </a:lnTo>
                  <a:lnTo>
                    <a:pt x="5819775" y="1440395"/>
                  </a:lnTo>
                  <a:lnTo>
                    <a:pt x="5819775" y="1437754"/>
                  </a:lnTo>
                  <a:close/>
                </a:path>
                <a:path w="10582275" h="2161540">
                  <a:moveTo>
                    <a:pt x="5819775" y="720610"/>
                  </a:moveTo>
                  <a:lnTo>
                    <a:pt x="5819318" y="719480"/>
                  </a:lnTo>
                  <a:lnTo>
                    <a:pt x="5817451" y="717626"/>
                  </a:lnTo>
                  <a:lnTo>
                    <a:pt x="5816333" y="717156"/>
                  </a:lnTo>
                  <a:lnTo>
                    <a:pt x="5813704" y="717156"/>
                  </a:lnTo>
                  <a:lnTo>
                    <a:pt x="5812574" y="717626"/>
                  </a:lnTo>
                  <a:lnTo>
                    <a:pt x="5810720" y="719480"/>
                  </a:lnTo>
                  <a:lnTo>
                    <a:pt x="5810250" y="720610"/>
                  </a:lnTo>
                  <a:lnTo>
                    <a:pt x="5810250" y="723239"/>
                  </a:lnTo>
                  <a:lnTo>
                    <a:pt x="5810720" y="724357"/>
                  </a:lnTo>
                  <a:lnTo>
                    <a:pt x="5812574" y="726224"/>
                  </a:lnTo>
                  <a:lnTo>
                    <a:pt x="5813704" y="726681"/>
                  </a:lnTo>
                  <a:lnTo>
                    <a:pt x="5816333" y="726681"/>
                  </a:lnTo>
                  <a:lnTo>
                    <a:pt x="5817451" y="726224"/>
                  </a:lnTo>
                  <a:lnTo>
                    <a:pt x="5819318" y="724357"/>
                  </a:lnTo>
                  <a:lnTo>
                    <a:pt x="5819775" y="723239"/>
                  </a:lnTo>
                  <a:lnTo>
                    <a:pt x="5819775" y="720610"/>
                  </a:lnTo>
                  <a:close/>
                </a:path>
                <a:path w="10582275" h="2161540">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10582275" h="2161540">
                  <a:moveTo>
                    <a:pt x="5867400" y="2154910"/>
                  </a:moveTo>
                  <a:lnTo>
                    <a:pt x="5866943" y="2153793"/>
                  </a:lnTo>
                  <a:lnTo>
                    <a:pt x="5865076" y="2151926"/>
                  </a:lnTo>
                  <a:lnTo>
                    <a:pt x="5863958" y="2151469"/>
                  </a:lnTo>
                  <a:lnTo>
                    <a:pt x="5861329" y="2151469"/>
                  </a:lnTo>
                  <a:lnTo>
                    <a:pt x="5860199" y="2151926"/>
                  </a:lnTo>
                  <a:lnTo>
                    <a:pt x="5858345" y="2153793"/>
                  </a:lnTo>
                  <a:lnTo>
                    <a:pt x="5857875" y="2154910"/>
                  </a:lnTo>
                  <a:lnTo>
                    <a:pt x="5857875" y="2157539"/>
                  </a:lnTo>
                  <a:lnTo>
                    <a:pt x="5858345" y="2158669"/>
                  </a:lnTo>
                  <a:lnTo>
                    <a:pt x="5860199" y="2160524"/>
                  </a:lnTo>
                  <a:lnTo>
                    <a:pt x="5861329" y="2160994"/>
                  </a:lnTo>
                  <a:lnTo>
                    <a:pt x="5863958" y="2160994"/>
                  </a:lnTo>
                  <a:lnTo>
                    <a:pt x="5865076" y="2160524"/>
                  </a:lnTo>
                  <a:lnTo>
                    <a:pt x="5866943" y="2158669"/>
                  </a:lnTo>
                  <a:lnTo>
                    <a:pt x="5867400" y="2157539"/>
                  </a:lnTo>
                  <a:lnTo>
                    <a:pt x="5867400" y="2154910"/>
                  </a:lnTo>
                  <a:close/>
                </a:path>
                <a:path w="10582275" h="2161540">
                  <a:moveTo>
                    <a:pt x="5867400" y="1437754"/>
                  </a:moveTo>
                  <a:lnTo>
                    <a:pt x="5866943" y="1436636"/>
                  </a:lnTo>
                  <a:lnTo>
                    <a:pt x="5865076" y="1434782"/>
                  </a:lnTo>
                  <a:lnTo>
                    <a:pt x="5863958" y="1434312"/>
                  </a:lnTo>
                  <a:lnTo>
                    <a:pt x="5861329" y="1434312"/>
                  </a:lnTo>
                  <a:lnTo>
                    <a:pt x="5860199" y="1434782"/>
                  </a:lnTo>
                  <a:lnTo>
                    <a:pt x="5858345" y="1436636"/>
                  </a:lnTo>
                  <a:lnTo>
                    <a:pt x="5857875" y="1437754"/>
                  </a:lnTo>
                  <a:lnTo>
                    <a:pt x="5857875" y="1440395"/>
                  </a:lnTo>
                  <a:lnTo>
                    <a:pt x="5858345" y="1441513"/>
                  </a:lnTo>
                  <a:lnTo>
                    <a:pt x="5860199" y="1443367"/>
                  </a:lnTo>
                  <a:lnTo>
                    <a:pt x="5861329" y="1443837"/>
                  </a:lnTo>
                  <a:lnTo>
                    <a:pt x="5863958" y="1443837"/>
                  </a:lnTo>
                  <a:lnTo>
                    <a:pt x="5865076" y="1443367"/>
                  </a:lnTo>
                  <a:lnTo>
                    <a:pt x="5866943" y="1441513"/>
                  </a:lnTo>
                  <a:lnTo>
                    <a:pt x="5867400" y="1440395"/>
                  </a:lnTo>
                  <a:lnTo>
                    <a:pt x="5867400" y="1437754"/>
                  </a:lnTo>
                  <a:close/>
                </a:path>
                <a:path w="10582275" h="2161540">
                  <a:moveTo>
                    <a:pt x="5867400" y="720610"/>
                  </a:moveTo>
                  <a:lnTo>
                    <a:pt x="5866943" y="719480"/>
                  </a:lnTo>
                  <a:lnTo>
                    <a:pt x="5865076" y="717626"/>
                  </a:lnTo>
                  <a:lnTo>
                    <a:pt x="5863958" y="717156"/>
                  </a:lnTo>
                  <a:lnTo>
                    <a:pt x="5861329" y="717156"/>
                  </a:lnTo>
                  <a:lnTo>
                    <a:pt x="5860199" y="717626"/>
                  </a:lnTo>
                  <a:lnTo>
                    <a:pt x="5858345" y="719480"/>
                  </a:lnTo>
                  <a:lnTo>
                    <a:pt x="5857875" y="720610"/>
                  </a:lnTo>
                  <a:lnTo>
                    <a:pt x="5857875" y="723239"/>
                  </a:lnTo>
                  <a:lnTo>
                    <a:pt x="5858345" y="724357"/>
                  </a:lnTo>
                  <a:lnTo>
                    <a:pt x="5860199" y="726224"/>
                  </a:lnTo>
                  <a:lnTo>
                    <a:pt x="5861329" y="726681"/>
                  </a:lnTo>
                  <a:lnTo>
                    <a:pt x="5863958" y="726681"/>
                  </a:lnTo>
                  <a:lnTo>
                    <a:pt x="5865076" y="726224"/>
                  </a:lnTo>
                  <a:lnTo>
                    <a:pt x="5866943" y="724357"/>
                  </a:lnTo>
                  <a:lnTo>
                    <a:pt x="5867400" y="723239"/>
                  </a:lnTo>
                  <a:lnTo>
                    <a:pt x="5867400" y="720610"/>
                  </a:lnTo>
                  <a:close/>
                </a:path>
                <a:path w="10582275" h="2161540">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10582275" h="2161540">
                  <a:moveTo>
                    <a:pt x="5915025" y="2154910"/>
                  </a:moveTo>
                  <a:lnTo>
                    <a:pt x="5914568" y="2153793"/>
                  </a:lnTo>
                  <a:lnTo>
                    <a:pt x="5912701" y="2151926"/>
                  </a:lnTo>
                  <a:lnTo>
                    <a:pt x="5911583" y="2151469"/>
                  </a:lnTo>
                  <a:lnTo>
                    <a:pt x="5908954" y="2151469"/>
                  </a:lnTo>
                  <a:lnTo>
                    <a:pt x="5907824" y="2151926"/>
                  </a:lnTo>
                  <a:lnTo>
                    <a:pt x="5905970" y="2153793"/>
                  </a:lnTo>
                  <a:lnTo>
                    <a:pt x="5905500" y="2154910"/>
                  </a:lnTo>
                  <a:lnTo>
                    <a:pt x="5905500" y="2157539"/>
                  </a:lnTo>
                  <a:lnTo>
                    <a:pt x="5905970" y="2158669"/>
                  </a:lnTo>
                  <a:lnTo>
                    <a:pt x="5907824" y="2160524"/>
                  </a:lnTo>
                  <a:lnTo>
                    <a:pt x="5908954" y="2160994"/>
                  </a:lnTo>
                  <a:lnTo>
                    <a:pt x="5911583" y="2160994"/>
                  </a:lnTo>
                  <a:lnTo>
                    <a:pt x="5912701" y="2160524"/>
                  </a:lnTo>
                  <a:lnTo>
                    <a:pt x="5914568" y="2158669"/>
                  </a:lnTo>
                  <a:lnTo>
                    <a:pt x="5915025" y="2157539"/>
                  </a:lnTo>
                  <a:lnTo>
                    <a:pt x="5915025" y="2154910"/>
                  </a:lnTo>
                  <a:close/>
                </a:path>
                <a:path w="10582275" h="2161540">
                  <a:moveTo>
                    <a:pt x="5915025" y="1437754"/>
                  </a:moveTo>
                  <a:lnTo>
                    <a:pt x="5914568" y="1436636"/>
                  </a:lnTo>
                  <a:lnTo>
                    <a:pt x="5912701" y="1434782"/>
                  </a:lnTo>
                  <a:lnTo>
                    <a:pt x="5911583" y="1434312"/>
                  </a:lnTo>
                  <a:lnTo>
                    <a:pt x="5908954" y="1434312"/>
                  </a:lnTo>
                  <a:lnTo>
                    <a:pt x="5907824" y="1434782"/>
                  </a:lnTo>
                  <a:lnTo>
                    <a:pt x="5905970" y="1436636"/>
                  </a:lnTo>
                  <a:lnTo>
                    <a:pt x="5905500" y="1437754"/>
                  </a:lnTo>
                  <a:lnTo>
                    <a:pt x="5905500" y="1440395"/>
                  </a:lnTo>
                  <a:lnTo>
                    <a:pt x="5905970" y="1441513"/>
                  </a:lnTo>
                  <a:lnTo>
                    <a:pt x="5907824" y="1443367"/>
                  </a:lnTo>
                  <a:lnTo>
                    <a:pt x="5908954" y="1443837"/>
                  </a:lnTo>
                  <a:lnTo>
                    <a:pt x="5911583" y="1443837"/>
                  </a:lnTo>
                  <a:lnTo>
                    <a:pt x="5912701" y="1443367"/>
                  </a:lnTo>
                  <a:lnTo>
                    <a:pt x="5914568" y="1441513"/>
                  </a:lnTo>
                  <a:lnTo>
                    <a:pt x="5915025" y="1440395"/>
                  </a:lnTo>
                  <a:lnTo>
                    <a:pt x="5915025" y="1437754"/>
                  </a:lnTo>
                  <a:close/>
                </a:path>
                <a:path w="10582275" h="2161540">
                  <a:moveTo>
                    <a:pt x="5915025" y="720610"/>
                  </a:moveTo>
                  <a:lnTo>
                    <a:pt x="5914568" y="719480"/>
                  </a:lnTo>
                  <a:lnTo>
                    <a:pt x="5912701" y="717626"/>
                  </a:lnTo>
                  <a:lnTo>
                    <a:pt x="5911583" y="717156"/>
                  </a:lnTo>
                  <a:lnTo>
                    <a:pt x="5908954" y="717156"/>
                  </a:lnTo>
                  <a:lnTo>
                    <a:pt x="5907824" y="717626"/>
                  </a:lnTo>
                  <a:lnTo>
                    <a:pt x="5905970" y="719480"/>
                  </a:lnTo>
                  <a:lnTo>
                    <a:pt x="5905500" y="720610"/>
                  </a:lnTo>
                  <a:lnTo>
                    <a:pt x="5905500" y="723239"/>
                  </a:lnTo>
                  <a:lnTo>
                    <a:pt x="5905970" y="724357"/>
                  </a:lnTo>
                  <a:lnTo>
                    <a:pt x="5907824" y="726224"/>
                  </a:lnTo>
                  <a:lnTo>
                    <a:pt x="5908954" y="726681"/>
                  </a:lnTo>
                  <a:lnTo>
                    <a:pt x="5911583" y="726681"/>
                  </a:lnTo>
                  <a:lnTo>
                    <a:pt x="5912701" y="726224"/>
                  </a:lnTo>
                  <a:lnTo>
                    <a:pt x="5914568" y="724357"/>
                  </a:lnTo>
                  <a:lnTo>
                    <a:pt x="5915025" y="723239"/>
                  </a:lnTo>
                  <a:lnTo>
                    <a:pt x="5915025" y="720610"/>
                  </a:lnTo>
                  <a:close/>
                </a:path>
                <a:path w="10582275" h="2161540">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10582275" h="2161540">
                  <a:moveTo>
                    <a:pt x="5962650" y="2154910"/>
                  </a:moveTo>
                  <a:lnTo>
                    <a:pt x="5962193" y="2153793"/>
                  </a:lnTo>
                  <a:lnTo>
                    <a:pt x="5960326" y="2151926"/>
                  </a:lnTo>
                  <a:lnTo>
                    <a:pt x="5959208" y="2151469"/>
                  </a:lnTo>
                  <a:lnTo>
                    <a:pt x="5956579" y="2151469"/>
                  </a:lnTo>
                  <a:lnTo>
                    <a:pt x="5955449" y="2151926"/>
                  </a:lnTo>
                  <a:lnTo>
                    <a:pt x="5953595" y="2153793"/>
                  </a:lnTo>
                  <a:lnTo>
                    <a:pt x="5953125" y="2154910"/>
                  </a:lnTo>
                  <a:lnTo>
                    <a:pt x="5953125" y="2157539"/>
                  </a:lnTo>
                  <a:lnTo>
                    <a:pt x="5953595" y="2158669"/>
                  </a:lnTo>
                  <a:lnTo>
                    <a:pt x="5955449" y="2160524"/>
                  </a:lnTo>
                  <a:lnTo>
                    <a:pt x="5956579" y="2160994"/>
                  </a:lnTo>
                  <a:lnTo>
                    <a:pt x="5959208" y="2160994"/>
                  </a:lnTo>
                  <a:lnTo>
                    <a:pt x="5960326" y="2160524"/>
                  </a:lnTo>
                  <a:lnTo>
                    <a:pt x="5962193" y="2158669"/>
                  </a:lnTo>
                  <a:lnTo>
                    <a:pt x="5962650" y="2157539"/>
                  </a:lnTo>
                  <a:lnTo>
                    <a:pt x="5962650" y="2154910"/>
                  </a:lnTo>
                  <a:close/>
                </a:path>
                <a:path w="10582275" h="2161540">
                  <a:moveTo>
                    <a:pt x="5962650" y="1437754"/>
                  </a:moveTo>
                  <a:lnTo>
                    <a:pt x="5962193" y="1436636"/>
                  </a:lnTo>
                  <a:lnTo>
                    <a:pt x="5960326" y="1434782"/>
                  </a:lnTo>
                  <a:lnTo>
                    <a:pt x="5959208" y="1434312"/>
                  </a:lnTo>
                  <a:lnTo>
                    <a:pt x="5956579" y="1434312"/>
                  </a:lnTo>
                  <a:lnTo>
                    <a:pt x="5955449" y="1434782"/>
                  </a:lnTo>
                  <a:lnTo>
                    <a:pt x="5953595" y="1436636"/>
                  </a:lnTo>
                  <a:lnTo>
                    <a:pt x="5953125" y="1437754"/>
                  </a:lnTo>
                  <a:lnTo>
                    <a:pt x="5953125" y="1440395"/>
                  </a:lnTo>
                  <a:lnTo>
                    <a:pt x="5953595" y="1441513"/>
                  </a:lnTo>
                  <a:lnTo>
                    <a:pt x="5955449" y="1443367"/>
                  </a:lnTo>
                  <a:lnTo>
                    <a:pt x="5956579" y="1443837"/>
                  </a:lnTo>
                  <a:lnTo>
                    <a:pt x="5959208" y="1443837"/>
                  </a:lnTo>
                  <a:lnTo>
                    <a:pt x="5960326" y="1443367"/>
                  </a:lnTo>
                  <a:lnTo>
                    <a:pt x="5962193" y="1441513"/>
                  </a:lnTo>
                  <a:lnTo>
                    <a:pt x="5962650" y="1440395"/>
                  </a:lnTo>
                  <a:lnTo>
                    <a:pt x="5962650" y="1437754"/>
                  </a:lnTo>
                  <a:close/>
                </a:path>
                <a:path w="10582275" h="2161540">
                  <a:moveTo>
                    <a:pt x="5962650" y="720610"/>
                  </a:moveTo>
                  <a:lnTo>
                    <a:pt x="5962193" y="719480"/>
                  </a:lnTo>
                  <a:lnTo>
                    <a:pt x="5960326" y="717626"/>
                  </a:lnTo>
                  <a:lnTo>
                    <a:pt x="5959208" y="717156"/>
                  </a:lnTo>
                  <a:lnTo>
                    <a:pt x="5956579" y="717156"/>
                  </a:lnTo>
                  <a:lnTo>
                    <a:pt x="5955449" y="717626"/>
                  </a:lnTo>
                  <a:lnTo>
                    <a:pt x="5953595" y="719480"/>
                  </a:lnTo>
                  <a:lnTo>
                    <a:pt x="5953125" y="720610"/>
                  </a:lnTo>
                  <a:lnTo>
                    <a:pt x="5953125" y="723239"/>
                  </a:lnTo>
                  <a:lnTo>
                    <a:pt x="5953595" y="724357"/>
                  </a:lnTo>
                  <a:lnTo>
                    <a:pt x="5955449" y="726224"/>
                  </a:lnTo>
                  <a:lnTo>
                    <a:pt x="5956579" y="726681"/>
                  </a:lnTo>
                  <a:lnTo>
                    <a:pt x="5959208" y="726681"/>
                  </a:lnTo>
                  <a:lnTo>
                    <a:pt x="5960326" y="726224"/>
                  </a:lnTo>
                  <a:lnTo>
                    <a:pt x="5962193" y="724357"/>
                  </a:lnTo>
                  <a:lnTo>
                    <a:pt x="5962650" y="723239"/>
                  </a:lnTo>
                  <a:lnTo>
                    <a:pt x="5962650" y="720610"/>
                  </a:lnTo>
                  <a:close/>
                </a:path>
                <a:path w="10582275" h="2161540">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10582275" h="2161540">
                  <a:moveTo>
                    <a:pt x="6010275" y="2154910"/>
                  </a:moveTo>
                  <a:lnTo>
                    <a:pt x="6009818" y="2153793"/>
                  </a:lnTo>
                  <a:lnTo>
                    <a:pt x="6007951" y="2151926"/>
                  </a:lnTo>
                  <a:lnTo>
                    <a:pt x="6006833" y="2151469"/>
                  </a:lnTo>
                  <a:lnTo>
                    <a:pt x="6004204" y="2151469"/>
                  </a:lnTo>
                  <a:lnTo>
                    <a:pt x="6003087" y="2151926"/>
                  </a:lnTo>
                  <a:lnTo>
                    <a:pt x="6001220" y="2153793"/>
                  </a:lnTo>
                  <a:lnTo>
                    <a:pt x="6000750" y="2154910"/>
                  </a:lnTo>
                  <a:lnTo>
                    <a:pt x="6000750" y="2157539"/>
                  </a:lnTo>
                  <a:lnTo>
                    <a:pt x="6001220" y="2158669"/>
                  </a:lnTo>
                  <a:lnTo>
                    <a:pt x="6003087" y="2160524"/>
                  </a:lnTo>
                  <a:lnTo>
                    <a:pt x="6004204" y="2160994"/>
                  </a:lnTo>
                  <a:lnTo>
                    <a:pt x="6006833" y="2160994"/>
                  </a:lnTo>
                  <a:lnTo>
                    <a:pt x="6007951" y="2160524"/>
                  </a:lnTo>
                  <a:lnTo>
                    <a:pt x="6009818" y="2158669"/>
                  </a:lnTo>
                  <a:lnTo>
                    <a:pt x="6010275" y="2157539"/>
                  </a:lnTo>
                  <a:lnTo>
                    <a:pt x="6010275" y="2154910"/>
                  </a:lnTo>
                  <a:close/>
                </a:path>
                <a:path w="10582275" h="2161540">
                  <a:moveTo>
                    <a:pt x="6010275" y="1437754"/>
                  </a:moveTo>
                  <a:lnTo>
                    <a:pt x="6009818" y="1436636"/>
                  </a:lnTo>
                  <a:lnTo>
                    <a:pt x="6007951" y="1434782"/>
                  </a:lnTo>
                  <a:lnTo>
                    <a:pt x="6006833" y="1434312"/>
                  </a:lnTo>
                  <a:lnTo>
                    <a:pt x="6004204" y="1434312"/>
                  </a:lnTo>
                  <a:lnTo>
                    <a:pt x="6003087" y="1434782"/>
                  </a:lnTo>
                  <a:lnTo>
                    <a:pt x="6001220" y="1436636"/>
                  </a:lnTo>
                  <a:lnTo>
                    <a:pt x="6000750" y="1437754"/>
                  </a:lnTo>
                  <a:lnTo>
                    <a:pt x="6000750" y="1440395"/>
                  </a:lnTo>
                  <a:lnTo>
                    <a:pt x="6001220" y="1441513"/>
                  </a:lnTo>
                  <a:lnTo>
                    <a:pt x="6003087" y="1443367"/>
                  </a:lnTo>
                  <a:lnTo>
                    <a:pt x="6004204" y="1443837"/>
                  </a:lnTo>
                  <a:lnTo>
                    <a:pt x="6006833" y="1443837"/>
                  </a:lnTo>
                  <a:lnTo>
                    <a:pt x="6007951" y="1443367"/>
                  </a:lnTo>
                  <a:lnTo>
                    <a:pt x="6009818" y="1441513"/>
                  </a:lnTo>
                  <a:lnTo>
                    <a:pt x="6010275" y="1440395"/>
                  </a:lnTo>
                  <a:lnTo>
                    <a:pt x="6010275" y="1437754"/>
                  </a:lnTo>
                  <a:close/>
                </a:path>
                <a:path w="10582275" h="2161540">
                  <a:moveTo>
                    <a:pt x="6010275" y="720610"/>
                  </a:moveTo>
                  <a:lnTo>
                    <a:pt x="6009818" y="719480"/>
                  </a:lnTo>
                  <a:lnTo>
                    <a:pt x="6007951" y="717626"/>
                  </a:lnTo>
                  <a:lnTo>
                    <a:pt x="6006833" y="717156"/>
                  </a:lnTo>
                  <a:lnTo>
                    <a:pt x="6004204" y="717156"/>
                  </a:lnTo>
                  <a:lnTo>
                    <a:pt x="6003087" y="717626"/>
                  </a:lnTo>
                  <a:lnTo>
                    <a:pt x="6001220" y="719480"/>
                  </a:lnTo>
                  <a:lnTo>
                    <a:pt x="6000750" y="720610"/>
                  </a:lnTo>
                  <a:lnTo>
                    <a:pt x="6000750" y="723239"/>
                  </a:lnTo>
                  <a:lnTo>
                    <a:pt x="6001220" y="724357"/>
                  </a:lnTo>
                  <a:lnTo>
                    <a:pt x="6003087" y="726224"/>
                  </a:lnTo>
                  <a:lnTo>
                    <a:pt x="6004204" y="726681"/>
                  </a:lnTo>
                  <a:lnTo>
                    <a:pt x="6006833" y="726681"/>
                  </a:lnTo>
                  <a:lnTo>
                    <a:pt x="6007951" y="726224"/>
                  </a:lnTo>
                  <a:lnTo>
                    <a:pt x="6009818" y="724357"/>
                  </a:lnTo>
                  <a:lnTo>
                    <a:pt x="6010275" y="723239"/>
                  </a:lnTo>
                  <a:lnTo>
                    <a:pt x="6010275" y="720610"/>
                  </a:lnTo>
                  <a:close/>
                </a:path>
                <a:path w="10582275" h="2161540">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10582275" h="2161540">
                  <a:moveTo>
                    <a:pt x="6057900" y="2154910"/>
                  </a:moveTo>
                  <a:lnTo>
                    <a:pt x="6057443" y="2153793"/>
                  </a:lnTo>
                  <a:lnTo>
                    <a:pt x="6055576" y="2151926"/>
                  </a:lnTo>
                  <a:lnTo>
                    <a:pt x="6054458" y="2151469"/>
                  </a:lnTo>
                  <a:lnTo>
                    <a:pt x="6051829" y="2151469"/>
                  </a:lnTo>
                  <a:lnTo>
                    <a:pt x="6050699" y="2151926"/>
                  </a:lnTo>
                  <a:lnTo>
                    <a:pt x="6048845" y="2153793"/>
                  </a:lnTo>
                  <a:lnTo>
                    <a:pt x="6048375" y="2154910"/>
                  </a:lnTo>
                  <a:lnTo>
                    <a:pt x="6048375" y="2157539"/>
                  </a:lnTo>
                  <a:lnTo>
                    <a:pt x="6048845" y="2158669"/>
                  </a:lnTo>
                  <a:lnTo>
                    <a:pt x="6050699" y="2160524"/>
                  </a:lnTo>
                  <a:lnTo>
                    <a:pt x="6051829" y="2160994"/>
                  </a:lnTo>
                  <a:lnTo>
                    <a:pt x="6054458" y="2160994"/>
                  </a:lnTo>
                  <a:lnTo>
                    <a:pt x="6055576" y="2160524"/>
                  </a:lnTo>
                  <a:lnTo>
                    <a:pt x="6057443" y="2158669"/>
                  </a:lnTo>
                  <a:lnTo>
                    <a:pt x="6057900" y="2157539"/>
                  </a:lnTo>
                  <a:lnTo>
                    <a:pt x="6057900" y="2154910"/>
                  </a:lnTo>
                  <a:close/>
                </a:path>
                <a:path w="10582275" h="2161540">
                  <a:moveTo>
                    <a:pt x="6057900" y="1437754"/>
                  </a:moveTo>
                  <a:lnTo>
                    <a:pt x="6057443" y="1436636"/>
                  </a:lnTo>
                  <a:lnTo>
                    <a:pt x="6055576" y="1434782"/>
                  </a:lnTo>
                  <a:lnTo>
                    <a:pt x="6054458" y="1434312"/>
                  </a:lnTo>
                  <a:lnTo>
                    <a:pt x="6051829" y="1434312"/>
                  </a:lnTo>
                  <a:lnTo>
                    <a:pt x="6050699" y="1434782"/>
                  </a:lnTo>
                  <a:lnTo>
                    <a:pt x="6048845" y="1436636"/>
                  </a:lnTo>
                  <a:lnTo>
                    <a:pt x="6048375" y="1437754"/>
                  </a:lnTo>
                  <a:lnTo>
                    <a:pt x="6048375" y="1440395"/>
                  </a:lnTo>
                  <a:lnTo>
                    <a:pt x="6048845" y="1441513"/>
                  </a:lnTo>
                  <a:lnTo>
                    <a:pt x="6050699" y="1443367"/>
                  </a:lnTo>
                  <a:lnTo>
                    <a:pt x="6051829" y="1443837"/>
                  </a:lnTo>
                  <a:lnTo>
                    <a:pt x="6054458" y="1443837"/>
                  </a:lnTo>
                  <a:lnTo>
                    <a:pt x="6055576" y="1443367"/>
                  </a:lnTo>
                  <a:lnTo>
                    <a:pt x="6057443" y="1441513"/>
                  </a:lnTo>
                  <a:lnTo>
                    <a:pt x="6057900" y="1440395"/>
                  </a:lnTo>
                  <a:lnTo>
                    <a:pt x="6057900" y="1437754"/>
                  </a:lnTo>
                  <a:close/>
                </a:path>
                <a:path w="10582275" h="2161540">
                  <a:moveTo>
                    <a:pt x="6057900" y="720610"/>
                  </a:moveTo>
                  <a:lnTo>
                    <a:pt x="6057443" y="719480"/>
                  </a:lnTo>
                  <a:lnTo>
                    <a:pt x="6055576" y="717626"/>
                  </a:lnTo>
                  <a:lnTo>
                    <a:pt x="6054458" y="717156"/>
                  </a:lnTo>
                  <a:lnTo>
                    <a:pt x="6051829" y="717156"/>
                  </a:lnTo>
                  <a:lnTo>
                    <a:pt x="6050699" y="717626"/>
                  </a:lnTo>
                  <a:lnTo>
                    <a:pt x="6048845" y="719480"/>
                  </a:lnTo>
                  <a:lnTo>
                    <a:pt x="6048375" y="720610"/>
                  </a:lnTo>
                  <a:lnTo>
                    <a:pt x="6048375" y="723239"/>
                  </a:lnTo>
                  <a:lnTo>
                    <a:pt x="6048845" y="724357"/>
                  </a:lnTo>
                  <a:lnTo>
                    <a:pt x="6050699" y="726224"/>
                  </a:lnTo>
                  <a:lnTo>
                    <a:pt x="6051829" y="726681"/>
                  </a:lnTo>
                  <a:lnTo>
                    <a:pt x="6054458" y="726681"/>
                  </a:lnTo>
                  <a:lnTo>
                    <a:pt x="6055576" y="726224"/>
                  </a:lnTo>
                  <a:lnTo>
                    <a:pt x="6057443" y="724357"/>
                  </a:lnTo>
                  <a:lnTo>
                    <a:pt x="6057900" y="723239"/>
                  </a:lnTo>
                  <a:lnTo>
                    <a:pt x="6057900" y="720610"/>
                  </a:lnTo>
                  <a:close/>
                </a:path>
                <a:path w="10582275" h="2161540">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10582275" h="2161540">
                  <a:moveTo>
                    <a:pt x="6105525" y="2154910"/>
                  </a:moveTo>
                  <a:lnTo>
                    <a:pt x="6105068" y="2153793"/>
                  </a:lnTo>
                  <a:lnTo>
                    <a:pt x="6103201" y="2151926"/>
                  </a:lnTo>
                  <a:lnTo>
                    <a:pt x="6102083" y="2151469"/>
                  </a:lnTo>
                  <a:lnTo>
                    <a:pt x="6099454" y="2151469"/>
                  </a:lnTo>
                  <a:lnTo>
                    <a:pt x="6098324" y="2151926"/>
                  </a:lnTo>
                  <a:lnTo>
                    <a:pt x="6096470" y="2153793"/>
                  </a:lnTo>
                  <a:lnTo>
                    <a:pt x="6096000" y="2154910"/>
                  </a:lnTo>
                  <a:lnTo>
                    <a:pt x="6096000" y="2157539"/>
                  </a:lnTo>
                  <a:lnTo>
                    <a:pt x="6096470" y="2158669"/>
                  </a:lnTo>
                  <a:lnTo>
                    <a:pt x="6098324" y="2160524"/>
                  </a:lnTo>
                  <a:lnTo>
                    <a:pt x="6099454" y="2160994"/>
                  </a:lnTo>
                  <a:lnTo>
                    <a:pt x="6102083" y="2160994"/>
                  </a:lnTo>
                  <a:lnTo>
                    <a:pt x="6103201" y="2160524"/>
                  </a:lnTo>
                  <a:lnTo>
                    <a:pt x="6105068" y="2158669"/>
                  </a:lnTo>
                  <a:lnTo>
                    <a:pt x="6105525" y="2157539"/>
                  </a:lnTo>
                  <a:lnTo>
                    <a:pt x="6105525" y="2154910"/>
                  </a:lnTo>
                  <a:close/>
                </a:path>
                <a:path w="10582275" h="2161540">
                  <a:moveTo>
                    <a:pt x="6105525" y="1437754"/>
                  </a:moveTo>
                  <a:lnTo>
                    <a:pt x="6105068" y="1436636"/>
                  </a:lnTo>
                  <a:lnTo>
                    <a:pt x="6103201" y="1434782"/>
                  </a:lnTo>
                  <a:lnTo>
                    <a:pt x="6102083" y="1434312"/>
                  </a:lnTo>
                  <a:lnTo>
                    <a:pt x="6099454" y="1434312"/>
                  </a:lnTo>
                  <a:lnTo>
                    <a:pt x="6098324" y="1434782"/>
                  </a:lnTo>
                  <a:lnTo>
                    <a:pt x="6096470" y="1436636"/>
                  </a:lnTo>
                  <a:lnTo>
                    <a:pt x="6096000" y="1437754"/>
                  </a:lnTo>
                  <a:lnTo>
                    <a:pt x="6096000" y="1440395"/>
                  </a:lnTo>
                  <a:lnTo>
                    <a:pt x="6096470" y="1441513"/>
                  </a:lnTo>
                  <a:lnTo>
                    <a:pt x="6098324" y="1443367"/>
                  </a:lnTo>
                  <a:lnTo>
                    <a:pt x="6099454" y="1443837"/>
                  </a:lnTo>
                  <a:lnTo>
                    <a:pt x="6102083" y="1443837"/>
                  </a:lnTo>
                  <a:lnTo>
                    <a:pt x="6103201" y="1443367"/>
                  </a:lnTo>
                  <a:lnTo>
                    <a:pt x="6105068" y="1441513"/>
                  </a:lnTo>
                  <a:lnTo>
                    <a:pt x="6105525" y="1440395"/>
                  </a:lnTo>
                  <a:lnTo>
                    <a:pt x="6105525" y="1437754"/>
                  </a:lnTo>
                  <a:close/>
                </a:path>
                <a:path w="10582275" h="2161540">
                  <a:moveTo>
                    <a:pt x="6105525" y="720610"/>
                  </a:moveTo>
                  <a:lnTo>
                    <a:pt x="6105068" y="719480"/>
                  </a:lnTo>
                  <a:lnTo>
                    <a:pt x="6103201" y="717626"/>
                  </a:lnTo>
                  <a:lnTo>
                    <a:pt x="6102083" y="717156"/>
                  </a:lnTo>
                  <a:lnTo>
                    <a:pt x="6099454" y="717156"/>
                  </a:lnTo>
                  <a:lnTo>
                    <a:pt x="6098324" y="717626"/>
                  </a:lnTo>
                  <a:lnTo>
                    <a:pt x="6096470" y="719480"/>
                  </a:lnTo>
                  <a:lnTo>
                    <a:pt x="6096000" y="720610"/>
                  </a:lnTo>
                  <a:lnTo>
                    <a:pt x="6096000" y="723239"/>
                  </a:lnTo>
                  <a:lnTo>
                    <a:pt x="6096470" y="724357"/>
                  </a:lnTo>
                  <a:lnTo>
                    <a:pt x="6098324" y="726224"/>
                  </a:lnTo>
                  <a:lnTo>
                    <a:pt x="6099454" y="726681"/>
                  </a:lnTo>
                  <a:lnTo>
                    <a:pt x="6102083" y="726681"/>
                  </a:lnTo>
                  <a:lnTo>
                    <a:pt x="6103201" y="726224"/>
                  </a:lnTo>
                  <a:lnTo>
                    <a:pt x="6105068" y="724357"/>
                  </a:lnTo>
                  <a:lnTo>
                    <a:pt x="6105525" y="723239"/>
                  </a:lnTo>
                  <a:lnTo>
                    <a:pt x="6105525" y="720610"/>
                  </a:lnTo>
                  <a:close/>
                </a:path>
                <a:path w="10582275" h="2161540">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10582275" h="2161540">
                  <a:moveTo>
                    <a:pt x="6153150" y="2154910"/>
                  </a:moveTo>
                  <a:lnTo>
                    <a:pt x="6152693" y="2153793"/>
                  </a:lnTo>
                  <a:lnTo>
                    <a:pt x="6150826" y="2151926"/>
                  </a:lnTo>
                  <a:lnTo>
                    <a:pt x="6149708" y="2151469"/>
                  </a:lnTo>
                  <a:lnTo>
                    <a:pt x="6147079" y="2151469"/>
                  </a:lnTo>
                  <a:lnTo>
                    <a:pt x="6145949" y="2151926"/>
                  </a:lnTo>
                  <a:lnTo>
                    <a:pt x="6144095" y="2153793"/>
                  </a:lnTo>
                  <a:lnTo>
                    <a:pt x="6143625" y="2154910"/>
                  </a:lnTo>
                  <a:lnTo>
                    <a:pt x="6143625" y="2157539"/>
                  </a:lnTo>
                  <a:lnTo>
                    <a:pt x="6144095" y="2158669"/>
                  </a:lnTo>
                  <a:lnTo>
                    <a:pt x="6145949" y="2160524"/>
                  </a:lnTo>
                  <a:lnTo>
                    <a:pt x="6147079" y="2160994"/>
                  </a:lnTo>
                  <a:lnTo>
                    <a:pt x="6149708" y="2160994"/>
                  </a:lnTo>
                  <a:lnTo>
                    <a:pt x="6150826" y="2160524"/>
                  </a:lnTo>
                  <a:lnTo>
                    <a:pt x="6152693" y="2158669"/>
                  </a:lnTo>
                  <a:lnTo>
                    <a:pt x="6153150" y="2157539"/>
                  </a:lnTo>
                  <a:lnTo>
                    <a:pt x="6153150" y="2154910"/>
                  </a:lnTo>
                  <a:close/>
                </a:path>
                <a:path w="10582275" h="2161540">
                  <a:moveTo>
                    <a:pt x="6153150" y="1437754"/>
                  </a:moveTo>
                  <a:lnTo>
                    <a:pt x="6152693" y="1436636"/>
                  </a:lnTo>
                  <a:lnTo>
                    <a:pt x="6150826" y="1434782"/>
                  </a:lnTo>
                  <a:lnTo>
                    <a:pt x="6149708" y="1434312"/>
                  </a:lnTo>
                  <a:lnTo>
                    <a:pt x="6147079" y="1434312"/>
                  </a:lnTo>
                  <a:lnTo>
                    <a:pt x="6145949" y="1434782"/>
                  </a:lnTo>
                  <a:lnTo>
                    <a:pt x="6144095" y="1436636"/>
                  </a:lnTo>
                  <a:lnTo>
                    <a:pt x="6143625" y="1437754"/>
                  </a:lnTo>
                  <a:lnTo>
                    <a:pt x="6143625" y="1440395"/>
                  </a:lnTo>
                  <a:lnTo>
                    <a:pt x="6144095" y="1441513"/>
                  </a:lnTo>
                  <a:lnTo>
                    <a:pt x="6145949" y="1443367"/>
                  </a:lnTo>
                  <a:lnTo>
                    <a:pt x="6147079" y="1443837"/>
                  </a:lnTo>
                  <a:lnTo>
                    <a:pt x="6149708" y="1443837"/>
                  </a:lnTo>
                  <a:lnTo>
                    <a:pt x="6150826" y="1443367"/>
                  </a:lnTo>
                  <a:lnTo>
                    <a:pt x="6152693" y="1441513"/>
                  </a:lnTo>
                  <a:lnTo>
                    <a:pt x="6153150" y="1440395"/>
                  </a:lnTo>
                  <a:lnTo>
                    <a:pt x="6153150" y="1437754"/>
                  </a:lnTo>
                  <a:close/>
                </a:path>
                <a:path w="10582275" h="2161540">
                  <a:moveTo>
                    <a:pt x="6153150" y="720610"/>
                  </a:moveTo>
                  <a:lnTo>
                    <a:pt x="6152693" y="719480"/>
                  </a:lnTo>
                  <a:lnTo>
                    <a:pt x="6150826" y="717626"/>
                  </a:lnTo>
                  <a:lnTo>
                    <a:pt x="6149708" y="717156"/>
                  </a:lnTo>
                  <a:lnTo>
                    <a:pt x="6147079" y="717156"/>
                  </a:lnTo>
                  <a:lnTo>
                    <a:pt x="6145949" y="717626"/>
                  </a:lnTo>
                  <a:lnTo>
                    <a:pt x="6144095" y="719480"/>
                  </a:lnTo>
                  <a:lnTo>
                    <a:pt x="6143625" y="720610"/>
                  </a:lnTo>
                  <a:lnTo>
                    <a:pt x="6143625" y="723239"/>
                  </a:lnTo>
                  <a:lnTo>
                    <a:pt x="6144095" y="724357"/>
                  </a:lnTo>
                  <a:lnTo>
                    <a:pt x="6145949" y="726224"/>
                  </a:lnTo>
                  <a:lnTo>
                    <a:pt x="6147079" y="726681"/>
                  </a:lnTo>
                  <a:lnTo>
                    <a:pt x="6149708" y="726681"/>
                  </a:lnTo>
                  <a:lnTo>
                    <a:pt x="6150826" y="726224"/>
                  </a:lnTo>
                  <a:lnTo>
                    <a:pt x="6152693" y="724357"/>
                  </a:lnTo>
                  <a:lnTo>
                    <a:pt x="6153150" y="723239"/>
                  </a:lnTo>
                  <a:lnTo>
                    <a:pt x="6153150" y="720610"/>
                  </a:lnTo>
                  <a:close/>
                </a:path>
                <a:path w="10582275" h="2161540">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10582275" h="2161540">
                  <a:moveTo>
                    <a:pt x="6200775" y="2154910"/>
                  </a:moveTo>
                  <a:lnTo>
                    <a:pt x="6200318" y="2153793"/>
                  </a:lnTo>
                  <a:lnTo>
                    <a:pt x="6198451" y="2151926"/>
                  </a:lnTo>
                  <a:lnTo>
                    <a:pt x="6197333" y="2151469"/>
                  </a:lnTo>
                  <a:lnTo>
                    <a:pt x="6194704" y="2151469"/>
                  </a:lnTo>
                  <a:lnTo>
                    <a:pt x="6193574" y="2151926"/>
                  </a:lnTo>
                  <a:lnTo>
                    <a:pt x="6191720" y="2153793"/>
                  </a:lnTo>
                  <a:lnTo>
                    <a:pt x="6191250" y="2154910"/>
                  </a:lnTo>
                  <a:lnTo>
                    <a:pt x="6191250" y="2157539"/>
                  </a:lnTo>
                  <a:lnTo>
                    <a:pt x="6191720" y="2158669"/>
                  </a:lnTo>
                  <a:lnTo>
                    <a:pt x="6193574" y="2160524"/>
                  </a:lnTo>
                  <a:lnTo>
                    <a:pt x="6194704" y="2160994"/>
                  </a:lnTo>
                  <a:lnTo>
                    <a:pt x="6197333" y="2160994"/>
                  </a:lnTo>
                  <a:lnTo>
                    <a:pt x="6198451" y="2160524"/>
                  </a:lnTo>
                  <a:lnTo>
                    <a:pt x="6200318" y="2158669"/>
                  </a:lnTo>
                  <a:lnTo>
                    <a:pt x="6200775" y="2157539"/>
                  </a:lnTo>
                  <a:lnTo>
                    <a:pt x="6200775" y="2154910"/>
                  </a:lnTo>
                  <a:close/>
                </a:path>
                <a:path w="10582275" h="2161540">
                  <a:moveTo>
                    <a:pt x="6200775" y="1437754"/>
                  </a:moveTo>
                  <a:lnTo>
                    <a:pt x="6200318" y="1436636"/>
                  </a:lnTo>
                  <a:lnTo>
                    <a:pt x="6198451" y="1434782"/>
                  </a:lnTo>
                  <a:lnTo>
                    <a:pt x="6197333" y="1434312"/>
                  </a:lnTo>
                  <a:lnTo>
                    <a:pt x="6194704" y="1434312"/>
                  </a:lnTo>
                  <a:lnTo>
                    <a:pt x="6193574" y="1434782"/>
                  </a:lnTo>
                  <a:lnTo>
                    <a:pt x="6191720" y="1436636"/>
                  </a:lnTo>
                  <a:lnTo>
                    <a:pt x="6191250" y="1437754"/>
                  </a:lnTo>
                  <a:lnTo>
                    <a:pt x="6191250" y="1440395"/>
                  </a:lnTo>
                  <a:lnTo>
                    <a:pt x="6191720" y="1441513"/>
                  </a:lnTo>
                  <a:lnTo>
                    <a:pt x="6193574" y="1443367"/>
                  </a:lnTo>
                  <a:lnTo>
                    <a:pt x="6194704" y="1443837"/>
                  </a:lnTo>
                  <a:lnTo>
                    <a:pt x="6197333" y="1443837"/>
                  </a:lnTo>
                  <a:lnTo>
                    <a:pt x="6198451" y="1443367"/>
                  </a:lnTo>
                  <a:lnTo>
                    <a:pt x="6200318" y="1441513"/>
                  </a:lnTo>
                  <a:lnTo>
                    <a:pt x="6200775" y="1440395"/>
                  </a:lnTo>
                  <a:lnTo>
                    <a:pt x="6200775" y="1437754"/>
                  </a:lnTo>
                  <a:close/>
                </a:path>
                <a:path w="10582275" h="2161540">
                  <a:moveTo>
                    <a:pt x="6200775" y="720610"/>
                  </a:moveTo>
                  <a:lnTo>
                    <a:pt x="6200318" y="719480"/>
                  </a:lnTo>
                  <a:lnTo>
                    <a:pt x="6198451" y="717626"/>
                  </a:lnTo>
                  <a:lnTo>
                    <a:pt x="6197333" y="717156"/>
                  </a:lnTo>
                  <a:lnTo>
                    <a:pt x="6194704" y="717156"/>
                  </a:lnTo>
                  <a:lnTo>
                    <a:pt x="6193574" y="717626"/>
                  </a:lnTo>
                  <a:lnTo>
                    <a:pt x="6191720" y="719480"/>
                  </a:lnTo>
                  <a:lnTo>
                    <a:pt x="6191250" y="720610"/>
                  </a:lnTo>
                  <a:lnTo>
                    <a:pt x="6191250" y="723239"/>
                  </a:lnTo>
                  <a:lnTo>
                    <a:pt x="6191720" y="724357"/>
                  </a:lnTo>
                  <a:lnTo>
                    <a:pt x="6193574" y="726224"/>
                  </a:lnTo>
                  <a:lnTo>
                    <a:pt x="6194704" y="726681"/>
                  </a:lnTo>
                  <a:lnTo>
                    <a:pt x="6197333" y="726681"/>
                  </a:lnTo>
                  <a:lnTo>
                    <a:pt x="6198451" y="726224"/>
                  </a:lnTo>
                  <a:lnTo>
                    <a:pt x="6200318" y="724357"/>
                  </a:lnTo>
                  <a:lnTo>
                    <a:pt x="6200775" y="723239"/>
                  </a:lnTo>
                  <a:lnTo>
                    <a:pt x="6200775" y="720610"/>
                  </a:lnTo>
                  <a:close/>
                </a:path>
                <a:path w="10582275" h="2161540">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10582275" h="2161540">
                  <a:moveTo>
                    <a:pt x="6248400" y="2154910"/>
                  </a:moveTo>
                  <a:lnTo>
                    <a:pt x="6247943" y="2153793"/>
                  </a:lnTo>
                  <a:lnTo>
                    <a:pt x="6246076" y="2151926"/>
                  </a:lnTo>
                  <a:lnTo>
                    <a:pt x="6244958" y="2151469"/>
                  </a:lnTo>
                  <a:lnTo>
                    <a:pt x="6242329" y="2151469"/>
                  </a:lnTo>
                  <a:lnTo>
                    <a:pt x="6241199" y="2151926"/>
                  </a:lnTo>
                  <a:lnTo>
                    <a:pt x="6239345" y="2153793"/>
                  </a:lnTo>
                  <a:lnTo>
                    <a:pt x="6238875" y="2154910"/>
                  </a:lnTo>
                  <a:lnTo>
                    <a:pt x="6238875" y="2157539"/>
                  </a:lnTo>
                  <a:lnTo>
                    <a:pt x="6239345" y="2158669"/>
                  </a:lnTo>
                  <a:lnTo>
                    <a:pt x="6241199" y="2160524"/>
                  </a:lnTo>
                  <a:lnTo>
                    <a:pt x="6242329" y="2160994"/>
                  </a:lnTo>
                  <a:lnTo>
                    <a:pt x="6244958" y="2160994"/>
                  </a:lnTo>
                  <a:lnTo>
                    <a:pt x="6246076" y="2160524"/>
                  </a:lnTo>
                  <a:lnTo>
                    <a:pt x="6247943" y="2158669"/>
                  </a:lnTo>
                  <a:lnTo>
                    <a:pt x="6248400" y="2157539"/>
                  </a:lnTo>
                  <a:lnTo>
                    <a:pt x="6248400" y="2154910"/>
                  </a:lnTo>
                  <a:close/>
                </a:path>
                <a:path w="10582275" h="2161540">
                  <a:moveTo>
                    <a:pt x="6248400" y="1437754"/>
                  </a:moveTo>
                  <a:lnTo>
                    <a:pt x="6247943" y="1436636"/>
                  </a:lnTo>
                  <a:lnTo>
                    <a:pt x="6246076" y="1434782"/>
                  </a:lnTo>
                  <a:lnTo>
                    <a:pt x="6244958" y="1434312"/>
                  </a:lnTo>
                  <a:lnTo>
                    <a:pt x="6242329" y="1434312"/>
                  </a:lnTo>
                  <a:lnTo>
                    <a:pt x="6241199" y="1434782"/>
                  </a:lnTo>
                  <a:lnTo>
                    <a:pt x="6239345" y="1436636"/>
                  </a:lnTo>
                  <a:lnTo>
                    <a:pt x="6238875" y="1437754"/>
                  </a:lnTo>
                  <a:lnTo>
                    <a:pt x="6238875" y="1440395"/>
                  </a:lnTo>
                  <a:lnTo>
                    <a:pt x="6239345" y="1441513"/>
                  </a:lnTo>
                  <a:lnTo>
                    <a:pt x="6241199" y="1443367"/>
                  </a:lnTo>
                  <a:lnTo>
                    <a:pt x="6242329" y="1443837"/>
                  </a:lnTo>
                  <a:lnTo>
                    <a:pt x="6244958" y="1443837"/>
                  </a:lnTo>
                  <a:lnTo>
                    <a:pt x="6246076" y="1443367"/>
                  </a:lnTo>
                  <a:lnTo>
                    <a:pt x="6247943" y="1441513"/>
                  </a:lnTo>
                  <a:lnTo>
                    <a:pt x="6248400" y="1440395"/>
                  </a:lnTo>
                  <a:lnTo>
                    <a:pt x="6248400" y="1437754"/>
                  </a:lnTo>
                  <a:close/>
                </a:path>
                <a:path w="10582275" h="2161540">
                  <a:moveTo>
                    <a:pt x="6248400" y="720610"/>
                  </a:moveTo>
                  <a:lnTo>
                    <a:pt x="6247943" y="719480"/>
                  </a:lnTo>
                  <a:lnTo>
                    <a:pt x="6246076" y="717626"/>
                  </a:lnTo>
                  <a:lnTo>
                    <a:pt x="6244958" y="717156"/>
                  </a:lnTo>
                  <a:lnTo>
                    <a:pt x="6242329" y="717156"/>
                  </a:lnTo>
                  <a:lnTo>
                    <a:pt x="6241199" y="717626"/>
                  </a:lnTo>
                  <a:lnTo>
                    <a:pt x="6239345" y="719480"/>
                  </a:lnTo>
                  <a:lnTo>
                    <a:pt x="6238875" y="720610"/>
                  </a:lnTo>
                  <a:lnTo>
                    <a:pt x="6238875" y="723239"/>
                  </a:lnTo>
                  <a:lnTo>
                    <a:pt x="6239345" y="724357"/>
                  </a:lnTo>
                  <a:lnTo>
                    <a:pt x="6241199" y="726224"/>
                  </a:lnTo>
                  <a:lnTo>
                    <a:pt x="6242329" y="726681"/>
                  </a:lnTo>
                  <a:lnTo>
                    <a:pt x="6244958" y="726681"/>
                  </a:lnTo>
                  <a:lnTo>
                    <a:pt x="6246076" y="726224"/>
                  </a:lnTo>
                  <a:lnTo>
                    <a:pt x="6247943" y="724357"/>
                  </a:lnTo>
                  <a:lnTo>
                    <a:pt x="6248400" y="723239"/>
                  </a:lnTo>
                  <a:lnTo>
                    <a:pt x="6248400" y="720610"/>
                  </a:lnTo>
                  <a:close/>
                </a:path>
                <a:path w="10582275" h="2161540">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10582275" h="2161540">
                  <a:moveTo>
                    <a:pt x="6296025" y="2154910"/>
                  </a:moveTo>
                  <a:lnTo>
                    <a:pt x="6295568" y="2153793"/>
                  </a:lnTo>
                  <a:lnTo>
                    <a:pt x="6293701" y="2151926"/>
                  </a:lnTo>
                  <a:lnTo>
                    <a:pt x="6292583" y="2151469"/>
                  </a:lnTo>
                  <a:lnTo>
                    <a:pt x="6289954" y="2151469"/>
                  </a:lnTo>
                  <a:lnTo>
                    <a:pt x="6288824" y="2151926"/>
                  </a:lnTo>
                  <a:lnTo>
                    <a:pt x="6286970" y="2153793"/>
                  </a:lnTo>
                  <a:lnTo>
                    <a:pt x="6286500" y="2154910"/>
                  </a:lnTo>
                  <a:lnTo>
                    <a:pt x="6286500" y="2157539"/>
                  </a:lnTo>
                  <a:lnTo>
                    <a:pt x="6286970" y="2158669"/>
                  </a:lnTo>
                  <a:lnTo>
                    <a:pt x="6288824" y="2160524"/>
                  </a:lnTo>
                  <a:lnTo>
                    <a:pt x="6289954" y="2160994"/>
                  </a:lnTo>
                  <a:lnTo>
                    <a:pt x="6292583" y="2160994"/>
                  </a:lnTo>
                  <a:lnTo>
                    <a:pt x="6293701" y="2160524"/>
                  </a:lnTo>
                  <a:lnTo>
                    <a:pt x="6295568" y="2158669"/>
                  </a:lnTo>
                  <a:lnTo>
                    <a:pt x="6296025" y="2157539"/>
                  </a:lnTo>
                  <a:lnTo>
                    <a:pt x="6296025" y="2154910"/>
                  </a:lnTo>
                  <a:close/>
                </a:path>
                <a:path w="10582275" h="2161540">
                  <a:moveTo>
                    <a:pt x="6296025" y="1437754"/>
                  </a:moveTo>
                  <a:lnTo>
                    <a:pt x="6295568" y="1436636"/>
                  </a:lnTo>
                  <a:lnTo>
                    <a:pt x="6293701" y="1434782"/>
                  </a:lnTo>
                  <a:lnTo>
                    <a:pt x="6292583" y="1434312"/>
                  </a:lnTo>
                  <a:lnTo>
                    <a:pt x="6289954" y="1434312"/>
                  </a:lnTo>
                  <a:lnTo>
                    <a:pt x="6288824" y="1434782"/>
                  </a:lnTo>
                  <a:lnTo>
                    <a:pt x="6286970" y="1436636"/>
                  </a:lnTo>
                  <a:lnTo>
                    <a:pt x="6286500" y="1437754"/>
                  </a:lnTo>
                  <a:lnTo>
                    <a:pt x="6286500" y="1440395"/>
                  </a:lnTo>
                  <a:lnTo>
                    <a:pt x="6286970" y="1441513"/>
                  </a:lnTo>
                  <a:lnTo>
                    <a:pt x="6288824" y="1443367"/>
                  </a:lnTo>
                  <a:lnTo>
                    <a:pt x="6289954" y="1443837"/>
                  </a:lnTo>
                  <a:lnTo>
                    <a:pt x="6292583" y="1443837"/>
                  </a:lnTo>
                  <a:lnTo>
                    <a:pt x="6293701" y="1443367"/>
                  </a:lnTo>
                  <a:lnTo>
                    <a:pt x="6295568" y="1441513"/>
                  </a:lnTo>
                  <a:lnTo>
                    <a:pt x="6296025" y="1440395"/>
                  </a:lnTo>
                  <a:lnTo>
                    <a:pt x="6296025" y="1437754"/>
                  </a:lnTo>
                  <a:close/>
                </a:path>
                <a:path w="10582275" h="2161540">
                  <a:moveTo>
                    <a:pt x="6296025" y="720610"/>
                  </a:moveTo>
                  <a:lnTo>
                    <a:pt x="6295568" y="719480"/>
                  </a:lnTo>
                  <a:lnTo>
                    <a:pt x="6293701" y="717626"/>
                  </a:lnTo>
                  <a:lnTo>
                    <a:pt x="6292583" y="717156"/>
                  </a:lnTo>
                  <a:lnTo>
                    <a:pt x="6289954" y="717156"/>
                  </a:lnTo>
                  <a:lnTo>
                    <a:pt x="6288824" y="717626"/>
                  </a:lnTo>
                  <a:lnTo>
                    <a:pt x="6286970" y="719480"/>
                  </a:lnTo>
                  <a:lnTo>
                    <a:pt x="6286500" y="720610"/>
                  </a:lnTo>
                  <a:lnTo>
                    <a:pt x="6286500" y="723239"/>
                  </a:lnTo>
                  <a:lnTo>
                    <a:pt x="6286970" y="724357"/>
                  </a:lnTo>
                  <a:lnTo>
                    <a:pt x="6288824" y="726224"/>
                  </a:lnTo>
                  <a:lnTo>
                    <a:pt x="6289954" y="726681"/>
                  </a:lnTo>
                  <a:lnTo>
                    <a:pt x="6292583" y="726681"/>
                  </a:lnTo>
                  <a:lnTo>
                    <a:pt x="6293701" y="726224"/>
                  </a:lnTo>
                  <a:lnTo>
                    <a:pt x="6295568" y="724357"/>
                  </a:lnTo>
                  <a:lnTo>
                    <a:pt x="6296025" y="723239"/>
                  </a:lnTo>
                  <a:lnTo>
                    <a:pt x="6296025" y="720610"/>
                  </a:lnTo>
                  <a:close/>
                </a:path>
                <a:path w="10582275" h="2161540">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10582275" h="2161540">
                  <a:moveTo>
                    <a:pt x="6343650" y="2154910"/>
                  </a:moveTo>
                  <a:lnTo>
                    <a:pt x="6343193" y="2153793"/>
                  </a:lnTo>
                  <a:lnTo>
                    <a:pt x="6341326" y="2151926"/>
                  </a:lnTo>
                  <a:lnTo>
                    <a:pt x="6340208" y="2151469"/>
                  </a:lnTo>
                  <a:lnTo>
                    <a:pt x="6337579" y="2151469"/>
                  </a:lnTo>
                  <a:lnTo>
                    <a:pt x="6336449" y="2151926"/>
                  </a:lnTo>
                  <a:lnTo>
                    <a:pt x="6334595" y="2153793"/>
                  </a:lnTo>
                  <a:lnTo>
                    <a:pt x="6334125" y="2154910"/>
                  </a:lnTo>
                  <a:lnTo>
                    <a:pt x="6334125" y="2157539"/>
                  </a:lnTo>
                  <a:lnTo>
                    <a:pt x="6334595" y="2158669"/>
                  </a:lnTo>
                  <a:lnTo>
                    <a:pt x="6336449" y="2160524"/>
                  </a:lnTo>
                  <a:lnTo>
                    <a:pt x="6337579" y="2160994"/>
                  </a:lnTo>
                  <a:lnTo>
                    <a:pt x="6340208" y="2160994"/>
                  </a:lnTo>
                  <a:lnTo>
                    <a:pt x="6341326" y="2160524"/>
                  </a:lnTo>
                  <a:lnTo>
                    <a:pt x="6343193" y="2158669"/>
                  </a:lnTo>
                  <a:lnTo>
                    <a:pt x="6343650" y="2157539"/>
                  </a:lnTo>
                  <a:lnTo>
                    <a:pt x="6343650" y="2154910"/>
                  </a:lnTo>
                  <a:close/>
                </a:path>
                <a:path w="10582275" h="2161540">
                  <a:moveTo>
                    <a:pt x="6343650" y="1437754"/>
                  </a:moveTo>
                  <a:lnTo>
                    <a:pt x="6343193" y="1436636"/>
                  </a:lnTo>
                  <a:lnTo>
                    <a:pt x="6341326" y="1434782"/>
                  </a:lnTo>
                  <a:lnTo>
                    <a:pt x="6340208" y="1434312"/>
                  </a:lnTo>
                  <a:lnTo>
                    <a:pt x="6337579" y="1434312"/>
                  </a:lnTo>
                  <a:lnTo>
                    <a:pt x="6336449" y="1434782"/>
                  </a:lnTo>
                  <a:lnTo>
                    <a:pt x="6334595" y="1436636"/>
                  </a:lnTo>
                  <a:lnTo>
                    <a:pt x="6334125" y="1437754"/>
                  </a:lnTo>
                  <a:lnTo>
                    <a:pt x="6334125" y="1440395"/>
                  </a:lnTo>
                  <a:lnTo>
                    <a:pt x="6334595" y="1441513"/>
                  </a:lnTo>
                  <a:lnTo>
                    <a:pt x="6336449" y="1443367"/>
                  </a:lnTo>
                  <a:lnTo>
                    <a:pt x="6337579" y="1443837"/>
                  </a:lnTo>
                  <a:lnTo>
                    <a:pt x="6340208" y="1443837"/>
                  </a:lnTo>
                  <a:lnTo>
                    <a:pt x="6341326" y="1443367"/>
                  </a:lnTo>
                  <a:lnTo>
                    <a:pt x="6343193" y="1441513"/>
                  </a:lnTo>
                  <a:lnTo>
                    <a:pt x="6343650" y="1440395"/>
                  </a:lnTo>
                  <a:lnTo>
                    <a:pt x="6343650" y="1437754"/>
                  </a:lnTo>
                  <a:close/>
                </a:path>
                <a:path w="10582275" h="2161540">
                  <a:moveTo>
                    <a:pt x="6343650" y="720610"/>
                  </a:moveTo>
                  <a:lnTo>
                    <a:pt x="6343193" y="719480"/>
                  </a:lnTo>
                  <a:lnTo>
                    <a:pt x="6341326" y="717626"/>
                  </a:lnTo>
                  <a:lnTo>
                    <a:pt x="6340208" y="717156"/>
                  </a:lnTo>
                  <a:lnTo>
                    <a:pt x="6337579" y="717156"/>
                  </a:lnTo>
                  <a:lnTo>
                    <a:pt x="6336449" y="717626"/>
                  </a:lnTo>
                  <a:lnTo>
                    <a:pt x="6334595" y="719480"/>
                  </a:lnTo>
                  <a:lnTo>
                    <a:pt x="6334125" y="720610"/>
                  </a:lnTo>
                  <a:lnTo>
                    <a:pt x="6334125" y="723239"/>
                  </a:lnTo>
                  <a:lnTo>
                    <a:pt x="6334595" y="724357"/>
                  </a:lnTo>
                  <a:lnTo>
                    <a:pt x="6336449" y="726224"/>
                  </a:lnTo>
                  <a:lnTo>
                    <a:pt x="6337579" y="726681"/>
                  </a:lnTo>
                  <a:lnTo>
                    <a:pt x="6340208" y="726681"/>
                  </a:lnTo>
                  <a:lnTo>
                    <a:pt x="6341326" y="726224"/>
                  </a:lnTo>
                  <a:lnTo>
                    <a:pt x="6343193" y="724357"/>
                  </a:lnTo>
                  <a:lnTo>
                    <a:pt x="6343650" y="723239"/>
                  </a:lnTo>
                  <a:lnTo>
                    <a:pt x="6343650" y="720610"/>
                  </a:lnTo>
                  <a:close/>
                </a:path>
                <a:path w="10582275" h="2161540">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10582275" h="2161540">
                  <a:moveTo>
                    <a:pt x="6391275" y="2154910"/>
                  </a:moveTo>
                  <a:lnTo>
                    <a:pt x="6390818" y="2153793"/>
                  </a:lnTo>
                  <a:lnTo>
                    <a:pt x="6388951" y="2151926"/>
                  </a:lnTo>
                  <a:lnTo>
                    <a:pt x="6387833" y="2151469"/>
                  </a:lnTo>
                  <a:lnTo>
                    <a:pt x="6385204" y="2151469"/>
                  </a:lnTo>
                  <a:lnTo>
                    <a:pt x="6384074" y="2151926"/>
                  </a:lnTo>
                  <a:lnTo>
                    <a:pt x="6382220" y="2153793"/>
                  </a:lnTo>
                  <a:lnTo>
                    <a:pt x="6381750" y="2154910"/>
                  </a:lnTo>
                  <a:lnTo>
                    <a:pt x="6381750" y="2157539"/>
                  </a:lnTo>
                  <a:lnTo>
                    <a:pt x="6382220" y="2158669"/>
                  </a:lnTo>
                  <a:lnTo>
                    <a:pt x="6384074" y="2160524"/>
                  </a:lnTo>
                  <a:lnTo>
                    <a:pt x="6385204" y="2160994"/>
                  </a:lnTo>
                  <a:lnTo>
                    <a:pt x="6387833" y="2160994"/>
                  </a:lnTo>
                  <a:lnTo>
                    <a:pt x="6388951" y="2160524"/>
                  </a:lnTo>
                  <a:lnTo>
                    <a:pt x="6390818" y="2158669"/>
                  </a:lnTo>
                  <a:lnTo>
                    <a:pt x="6391275" y="2157539"/>
                  </a:lnTo>
                  <a:lnTo>
                    <a:pt x="6391275" y="2154910"/>
                  </a:lnTo>
                  <a:close/>
                </a:path>
                <a:path w="10582275" h="2161540">
                  <a:moveTo>
                    <a:pt x="6391275" y="1437754"/>
                  </a:moveTo>
                  <a:lnTo>
                    <a:pt x="6390818" y="1436636"/>
                  </a:lnTo>
                  <a:lnTo>
                    <a:pt x="6388951" y="1434782"/>
                  </a:lnTo>
                  <a:lnTo>
                    <a:pt x="6387833" y="1434312"/>
                  </a:lnTo>
                  <a:lnTo>
                    <a:pt x="6385204" y="1434312"/>
                  </a:lnTo>
                  <a:lnTo>
                    <a:pt x="6384074" y="1434782"/>
                  </a:lnTo>
                  <a:lnTo>
                    <a:pt x="6382220" y="1436636"/>
                  </a:lnTo>
                  <a:lnTo>
                    <a:pt x="6381750" y="1437754"/>
                  </a:lnTo>
                  <a:lnTo>
                    <a:pt x="6381750" y="1440395"/>
                  </a:lnTo>
                  <a:lnTo>
                    <a:pt x="6382220" y="1441513"/>
                  </a:lnTo>
                  <a:lnTo>
                    <a:pt x="6384074" y="1443367"/>
                  </a:lnTo>
                  <a:lnTo>
                    <a:pt x="6385204" y="1443837"/>
                  </a:lnTo>
                  <a:lnTo>
                    <a:pt x="6387833" y="1443837"/>
                  </a:lnTo>
                  <a:lnTo>
                    <a:pt x="6388951" y="1443367"/>
                  </a:lnTo>
                  <a:lnTo>
                    <a:pt x="6390818" y="1441513"/>
                  </a:lnTo>
                  <a:lnTo>
                    <a:pt x="6391275" y="1440395"/>
                  </a:lnTo>
                  <a:lnTo>
                    <a:pt x="6391275" y="1437754"/>
                  </a:lnTo>
                  <a:close/>
                </a:path>
                <a:path w="10582275" h="2161540">
                  <a:moveTo>
                    <a:pt x="6391275" y="720610"/>
                  </a:moveTo>
                  <a:lnTo>
                    <a:pt x="6390818" y="719480"/>
                  </a:lnTo>
                  <a:lnTo>
                    <a:pt x="6388951" y="717626"/>
                  </a:lnTo>
                  <a:lnTo>
                    <a:pt x="6387833" y="717156"/>
                  </a:lnTo>
                  <a:lnTo>
                    <a:pt x="6385204" y="717156"/>
                  </a:lnTo>
                  <a:lnTo>
                    <a:pt x="6384074" y="717626"/>
                  </a:lnTo>
                  <a:lnTo>
                    <a:pt x="6382220" y="719480"/>
                  </a:lnTo>
                  <a:lnTo>
                    <a:pt x="6381750" y="720610"/>
                  </a:lnTo>
                  <a:lnTo>
                    <a:pt x="6381750" y="723239"/>
                  </a:lnTo>
                  <a:lnTo>
                    <a:pt x="6382220" y="724357"/>
                  </a:lnTo>
                  <a:lnTo>
                    <a:pt x="6384074" y="726224"/>
                  </a:lnTo>
                  <a:lnTo>
                    <a:pt x="6385204" y="726681"/>
                  </a:lnTo>
                  <a:lnTo>
                    <a:pt x="6387833" y="726681"/>
                  </a:lnTo>
                  <a:lnTo>
                    <a:pt x="6388951" y="726224"/>
                  </a:lnTo>
                  <a:lnTo>
                    <a:pt x="6390818" y="724357"/>
                  </a:lnTo>
                  <a:lnTo>
                    <a:pt x="6391275" y="723239"/>
                  </a:lnTo>
                  <a:lnTo>
                    <a:pt x="6391275" y="720610"/>
                  </a:lnTo>
                  <a:close/>
                </a:path>
                <a:path w="10582275" h="2161540">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10582275" h="2161540">
                  <a:moveTo>
                    <a:pt x="6438900" y="2154910"/>
                  </a:moveTo>
                  <a:lnTo>
                    <a:pt x="6438443" y="2153793"/>
                  </a:lnTo>
                  <a:lnTo>
                    <a:pt x="6436576" y="2151926"/>
                  </a:lnTo>
                  <a:lnTo>
                    <a:pt x="6435458" y="2151469"/>
                  </a:lnTo>
                  <a:lnTo>
                    <a:pt x="6432829" y="2151469"/>
                  </a:lnTo>
                  <a:lnTo>
                    <a:pt x="6431699" y="2151926"/>
                  </a:lnTo>
                  <a:lnTo>
                    <a:pt x="6429845" y="2153793"/>
                  </a:lnTo>
                  <a:lnTo>
                    <a:pt x="6429375" y="2154910"/>
                  </a:lnTo>
                  <a:lnTo>
                    <a:pt x="6429375" y="2157539"/>
                  </a:lnTo>
                  <a:lnTo>
                    <a:pt x="6429845" y="2158669"/>
                  </a:lnTo>
                  <a:lnTo>
                    <a:pt x="6431699" y="2160524"/>
                  </a:lnTo>
                  <a:lnTo>
                    <a:pt x="6432829" y="2160994"/>
                  </a:lnTo>
                  <a:lnTo>
                    <a:pt x="6435458" y="2160994"/>
                  </a:lnTo>
                  <a:lnTo>
                    <a:pt x="6436576" y="2160524"/>
                  </a:lnTo>
                  <a:lnTo>
                    <a:pt x="6438443" y="2158669"/>
                  </a:lnTo>
                  <a:lnTo>
                    <a:pt x="6438900" y="2157539"/>
                  </a:lnTo>
                  <a:lnTo>
                    <a:pt x="6438900" y="2154910"/>
                  </a:lnTo>
                  <a:close/>
                </a:path>
                <a:path w="10582275" h="2161540">
                  <a:moveTo>
                    <a:pt x="6438900" y="1437754"/>
                  </a:moveTo>
                  <a:lnTo>
                    <a:pt x="6438443" y="1436636"/>
                  </a:lnTo>
                  <a:lnTo>
                    <a:pt x="6436576" y="1434782"/>
                  </a:lnTo>
                  <a:lnTo>
                    <a:pt x="6435458" y="1434312"/>
                  </a:lnTo>
                  <a:lnTo>
                    <a:pt x="6432829" y="1434312"/>
                  </a:lnTo>
                  <a:lnTo>
                    <a:pt x="6431699" y="1434782"/>
                  </a:lnTo>
                  <a:lnTo>
                    <a:pt x="6429845" y="1436636"/>
                  </a:lnTo>
                  <a:lnTo>
                    <a:pt x="6429375" y="1437754"/>
                  </a:lnTo>
                  <a:lnTo>
                    <a:pt x="6429375" y="1440395"/>
                  </a:lnTo>
                  <a:lnTo>
                    <a:pt x="6429845" y="1441513"/>
                  </a:lnTo>
                  <a:lnTo>
                    <a:pt x="6431699" y="1443367"/>
                  </a:lnTo>
                  <a:lnTo>
                    <a:pt x="6432829" y="1443837"/>
                  </a:lnTo>
                  <a:lnTo>
                    <a:pt x="6435458" y="1443837"/>
                  </a:lnTo>
                  <a:lnTo>
                    <a:pt x="6436576" y="1443367"/>
                  </a:lnTo>
                  <a:lnTo>
                    <a:pt x="6438443" y="1441513"/>
                  </a:lnTo>
                  <a:lnTo>
                    <a:pt x="6438900" y="1440395"/>
                  </a:lnTo>
                  <a:lnTo>
                    <a:pt x="6438900" y="1437754"/>
                  </a:lnTo>
                  <a:close/>
                </a:path>
                <a:path w="10582275" h="2161540">
                  <a:moveTo>
                    <a:pt x="6438900" y="720610"/>
                  </a:moveTo>
                  <a:lnTo>
                    <a:pt x="6438443" y="719480"/>
                  </a:lnTo>
                  <a:lnTo>
                    <a:pt x="6436576" y="717626"/>
                  </a:lnTo>
                  <a:lnTo>
                    <a:pt x="6435458" y="717156"/>
                  </a:lnTo>
                  <a:lnTo>
                    <a:pt x="6432829" y="717156"/>
                  </a:lnTo>
                  <a:lnTo>
                    <a:pt x="6431699" y="717626"/>
                  </a:lnTo>
                  <a:lnTo>
                    <a:pt x="6429845" y="719480"/>
                  </a:lnTo>
                  <a:lnTo>
                    <a:pt x="6429375" y="720610"/>
                  </a:lnTo>
                  <a:lnTo>
                    <a:pt x="6429375" y="723239"/>
                  </a:lnTo>
                  <a:lnTo>
                    <a:pt x="6429845" y="724357"/>
                  </a:lnTo>
                  <a:lnTo>
                    <a:pt x="6431699" y="726224"/>
                  </a:lnTo>
                  <a:lnTo>
                    <a:pt x="6432829" y="726681"/>
                  </a:lnTo>
                  <a:lnTo>
                    <a:pt x="6435458" y="726681"/>
                  </a:lnTo>
                  <a:lnTo>
                    <a:pt x="6436576" y="726224"/>
                  </a:lnTo>
                  <a:lnTo>
                    <a:pt x="6438443" y="724357"/>
                  </a:lnTo>
                  <a:lnTo>
                    <a:pt x="6438900" y="723239"/>
                  </a:lnTo>
                  <a:lnTo>
                    <a:pt x="6438900" y="720610"/>
                  </a:lnTo>
                  <a:close/>
                </a:path>
                <a:path w="10582275" h="2161540">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 w="10582275" h="2161540">
                  <a:moveTo>
                    <a:pt x="6486525" y="2154910"/>
                  </a:moveTo>
                  <a:lnTo>
                    <a:pt x="6486068" y="2153793"/>
                  </a:lnTo>
                  <a:lnTo>
                    <a:pt x="6484201" y="2151926"/>
                  </a:lnTo>
                  <a:lnTo>
                    <a:pt x="6483083" y="2151469"/>
                  </a:lnTo>
                  <a:lnTo>
                    <a:pt x="6480454" y="2151469"/>
                  </a:lnTo>
                  <a:lnTo>
                    <a:pt x="6479324" y="2151926"/>
                  </a:lnTo>
                  <a:lnTo>
                    <a:pt x="6477470" y="2153793"/>
                  </a:lnTo>
                  <a:lnTo>
                    <a:pt x="6477000" y="2154910"/>
                  </a:lnTo>
                  <a:lnTo>
                    <a:pt x="6477000" y="2157539"/>
                  </a:lnTo>
                  <a:lnTo>
                    <a:pt x="6477470" y="2158669"/>
                  </a:lnTo>
                  <a:lnTo>
                    <a:pt x="6479324" y="2160524"/>
                  </a:lnTo>
                  <a:lnTo>
                    <a:pt x="6480454" y="2160994"/>
                  </a:lnTo>
                  <a:lnTo>
                    <a:pt x="6483083" y="2160994"/>
                  </a:lnTo>
                  <a:lnTo>
                    <a:pt x="6484201" y="2160524"/>
                  </a:lnTo>
                  <a:lnTo>
                    <a:pt x="6486068" y="2158669"/>
                  </a:lnTo>
                  <a:lnTo>
                    <a:pt x="6486525" y="2157539"/>
                  </a:lnTo>
                  <a:lnTo>
                    <a:pt x="6486525" y="2154910"/>
                  </a:lnTo>
                  <a:close/>
                </a:path>
                <a:path w="10582275" h="2161540">
                  <a:moveTo>
                    <a:pt x="6486525" y="1437754"/>
                  </a:moveTo>
                  <a:lnTo>
                    <a:pt x="6486068" y="1436636"/>
                  </a:lnTo>
                  <a:lnTo>
                    <a:pt x="6484201" y="1434782"/>
                  </a:lnTo>
                  <a:lnTo>
                    <a:pt x="6483083" y="1434312"/>
                  </a:lnTo>
                  <a:lnTo>
                    <a:pt x="6480454" y="1434312"/>
                  </a:lnTo>
                  <a:lnTo>
                    <a:pt x="6479324" y="1434782"/>
                  </a:lnTo>
                  <a:lnTo>
                    <a:pt x="6477470" y="1436636"/>
                  </a:lnTo>
                  <a:lnTo>
                    <a:pt x="6477000" y="1437754"/>
                  </a:lnTo>
                  <a:lnTo>
                    <a:pt x="6477000" y="1440395"/>
                  </a:lnTo>
                  <a:lnTo>
                    <a:pt x="6477470" y="1441513"/>
                  </a:lnTo>
                  <a:lnTo>
                    <a:pt x="6479324" y="1443367"/>
                  </a:lnTo>
                  <a:lnTo>
                    <a:pt x="6480454" y="1443837"/>
                  </a:lnTo>
                  <a:lnTo>
                    <a:pt x="6483083" y="1443837"/>
                  </a:lnTo>
                  <a:lnTo>
                    <a:pt x="6484201" y="1443367"/>
                  </a:lnTo>
                  <a:lnTo>
                    <a:pt x="6486068" y="1441513"/>
                  </a:lnTo>
                  <a:lnTo>
                    <a:pt x="6486525" y="1440395"/>
                  </a:lnTo>
                  <a:lnTo>
                    <a:pt x="6486525" y="1437754"/>
                  </a:lnTo>
                  <a:close/>
                </a:path>
                <a:path w="10582275" h="2161540">
                  <a:moveTo>
                    <a:pt x="6486525" y="720610"/>
                  </a:moveTo>
                  <a:lnTo>
                    <a:pt x="6486068" y="719480"/>
                  </a:lnTo>
                  <a:lnTo>
                    <a:pt x="6484201" y="717626"/>
                  </a:lnTo>
                  <a:lnTo>
                    <a:pt x="6483083" y="717156"/>
                  </a:lnTo>
                  <a:lnTo>
                    <a:pt x="6480454" y="717156"/>
                  </a:lnTo>
                  <a:lnTo>
                    <a:pt x="6479324" y="717626"/>
                  </a:lnTo>
                  <a:lnTo>
                    <a:pt x="6477470" y="719480"/>
                  </a:lnTo>
                  <a:lnTo>
                    <a:pt x="6477000" y="720610"/>
                  </a:lnTo>
                  <a:lnTo>
                    <a:pt x="6477000" y="723239"/>
                  </a:lnTo>
                  <a:lnTo>
                    <a:pt x="6477470" y="724357"/>
                  </a:lnTo>
                  <a:lnTo>
                    <a:pt x="6479324" y="726224"/>
                  </a:lnTo>
                  <a:lnTo>
                    <a:pt x="6480454" y="726681"/>
                  </a:lnTo>
                  <a:lnTo>
                    <a:pt x="6483083" y="726681"/>
                  </a:lnTo>
                  <a:lnTo>
                    <a:pt x="6484201" y="726224"/>
                  </a:lnTo>
                  <a:lnTo>
                    <a:pt x="6486068" y="724357"/>
                  </a:lnTo>
                  <a:lnTo>
                    <a:pt x="6486525" y="723239"/>
                  </a:lnTo>
                  <a:lnTo>
                    <a:pt x="6486525" y="720610"/>
                  </a:lnTo>
                  <a:close/>
                </a:path>
                <a:path w="10582275" h="2161540">
                  <a:moveTo>
                    <a:pt x="6486525" y="3454"/>
                  </a:moveTo>
                  <a:lnTo>
                    <a:pt x="6486068" y="2336"/>
                  </a:lnTo>
                  <a:lnTo>
                    <a:pt x="6484201" y="469"/>
                  </a:lnTo>
                  <a:lnTo>
                    <a:pt x="6483083" y="0"/>
                  </a:lnTo>
                  <a:lnTo>
                    <a:pt x="6480454" y="0"/>
                  </a:lnTo>
                  <a:lnTo>
                    <a:pt x="6479324" y="469"/>
                  </a:lnTo>
                  <a:lnTo>
                    <a:pt x="6477470" y="2336"/>
                  </a:lnTo>
                  <a:lnTo>
                    <a:pt x="6477000" y="3454"/>
                  </a:lnTo>
                  <a:lnTo>
                    <a:pt x="6477000" y="6083"/>
                  </a:lnTo>
                  <a:lnTo>
                    <a:pt x="6477470" y="7200"/>
                  </a:lnTo>
                  <a:lnTo>
                    <a:pt x="6479324" y="9067"/>
                  </a:lnTo>
                  <a:lnTo>
                    <a:pt x="6480454" y="9525"/>
                  </a:lnTo>
                  <a:lnTo>
                    <a:pt x="6483083" y="9525"/>
                  </a:lnTo>
                  <a:lnTo>
                    <a:pt x="6484201" y="9067"/>
                  </a:lnTo>
                  <a:lnTo>
                    <a:pt x="6486068" y="7200"/>
                  </a:lnTo>
                  <a:lnTo>
                    <a:pt x="6486525" y="6083"/>
                  </a:lnTo>
                  <a:lnTo>
                    <a:pt x="6486525" y="3454"/>
                  </a:lnTo>
                  <a:close/>
                </a:path>
                <a:path w="10582275" h="2161540">
                  <a:moveTo>
                    <a:pt x="6534150" y="2154910"/>
                  </a:moveTo>
                  <a:lnTo>
                    <a:pt x="6533693" y="2153793"/>
                  </a:lnTo>
                  <a:lnTo>
                    <a:pt x="6531826" y="2151926"/>
                  </a:lnTo>
                  <a:lnTo>
                    <a:pt x="6530708" y="2151469"/>
                  </a:lnTo>
                  <a:lnTo>
                    <a:pt x="6528079" y="2151469"/>
                  </a:lnTo>
                  <a:lnTo>
                    <a:pt x="6526962" y="2151926"/>
                  </a:lnTo>
                  <a:lnTo>
                    <a:pt x="6525095" y="2153793"/>
                  </a:lnTo>
                  <a:lnTo>
                    <a:pt x="6524625" y="2154910"/>
                  </a:lnTo>
                  <a:lnTo>
                    <a:pt x="6524625" y="2157539"/>
                  </a:lnTo>
                  <a:lnTo>
                    <a:pt x="6525095" y="2158669"/>
                  </a:lnTo>
                  <a:lnTo>
                    <a:pt x="6526962" y="2160524"/>
                  </a:lnTo>
                  <a:lnTo>
                    <a:pt x="6528079" y="2160994"/>
                  </a:lnTo>
                  <a:lnTo>
                    <a:pt x="6530708" y="2160994"/>
                  </a:lnTo>
                  <a:lnTo>
                    <a:pt x="6531826" y="2160524"/>
                  </a:lnTo>
                  <a:lnTo>
                    <a:pt x="6533693" y="2158669"/>
                  </a:lnTo>
                  <a:lnTo>
                    <a:pt x="6534150" y="2157539"/>
                  </a:lnTo>
                  <a:lnTo>
                    <a:pt x="6534150" y="2154910"/>
                  </a:lnTo>
                  <a:close/>
                </a:path>
                <a:path w="10582275" h="2161540">
                  <a:moveTo>
                    <a:pt x="6534150" y="1437754"/>
                  </a:moveTo>
                  <a:lnTo>
                    <a:pt x="6533693" y="1436636"/>
                  </a:lnTo>
                  <a:lnTo>
                    <a:pt x="6531826" y="1434782"/>
                  </a:lnTo>
                  <a:lnTo>
                    <a:pt x="6530708" y="1434312"/>
                  </a:lnTo>
                  <a:lnTo>
                    <a:pt x="6528079" y="1434312"/>
                  </a:lnTo>
                  <a:lnTo>
                    <a:pt x="6526962" y="1434782"/>
                  </a:lnTo>
                  <a:lnTo>
                    <a:pt x="6525095" y="1436636"/>
                  </a:lnTo>
                  <a:lnTo>
                    <a:pt x="6524625" y="1437754"/>
                  </a:lnTo>
                  <a:lnTo>
                    <a:pt x="6524625" y="1440395"/>
                  </a:lnTo>
                  <a:lnTo>
                    <a:pt x="6525095" y="1441513"/>
                  </a:lnTo>
                  <a:lnTo>
                    <a:pt x="6526962" y="1443367"/>
                  </a:lnTo>
                  <a:lnTo>
                    <a:pt x="6528079" y="1443837"/>
                  </a:lnTo>
                  <a:lnTo>
                    <a:pt x="6530708" y="1443837"/>
                  </a:lnTo>
                  <a:lnTo>
                    <a:pt x="6531826" y="1443367"/>
                  </a:lnTo>
                  <a:lnTo>
                    <a:pt x="6533693" y="1441513"/>
                  </a:lnTo>
                  <a:lnTo>
                    <a:pt x="6534150" y="1440395"/>
                  </a:lnTo>
                  <a:lnTo>
                    <a:pt x="6534150" y="1437754"/>
                  </a:lnTo>
                  <a:close/>
                </a:path>
                <a:path w="10582275" h="2161540">
                  <a:moveTo>
                    <a:pt x="6534150" y="720610"/>
                  </a:moveTo>
                  <a:lnTo>
                    <a:pt x="6533693" y="719480"/>
                  </a:lnTo>
                  <a:lnTo>
                    <a:pt x="6531826" y="717626"/>
                  </a:lnTo>
                  <a:lnTo>
                    <a:pt x="6530708" y="717156"/>
                  </a:lnTo>
                  <a:lnTo>
                    <a:pt x="6528079" y="717156"/>
                  </a:lnTo>
                  <a:lnTo>
                    <a:pt x="6526962" y="717626"/>
                  </a:lnTo>
                  <a:lnTo>
                    <a:pt x="6525095" y="719480"/>
                  </a:lnTo>
                  <a:lnTo>
                    <a:pt x="6524625" y="720610"/>
                  </a:lnTo>
                  <a:lnTo>
                    <a:pt x="6524625" y="723239"/>
                  </a:lnTo>
                  <a:lnTo>
                    <a:pt x="6525095" y="724357"/>
                  </a:lnTo>
                  <a:lnTo>
                    <a:pt x="6526962" y="726224"/>
                  </a:lnTo>
                  <a:lnTo>
                    <a:pt x="6528079" y="726681"/>
                  </a:lnTo>
                  <a:lnTo>
                    <a:pt x="6530708" y="726681"/>
                  </a:lnTo>
                  <a:lnTo>
                    <a:pt x="6531826" y="726224"/>
                  </a:lnTo>
                  <a:lnTo>
                    <a:pt x="6533693" y="724357"/>
                  </a:lnTo>
                  <a:lnTo>
                    <a:pt x="6534150" y="723239"/>
                  </a:lnTo>
                  <a:lnTo>
                    <a:pt x="6534150" y="720610"/>
                  </a:lnTo>
                  <a:close/>
                </a:path>
                <a:path w="10582275" h="2161540">
                  <a:moveTo>
                    <a:pt x="6534150" y="3454"/>
                  </a:moveTo>
                  <a:lnTo>
                    <a:pt x="6533693" y="2336"/>
                  </a:lnTo>
                  <a:lnTo>
                    <a:pt x="6531826" y="469"/>
                  </a:lnTo>
                  <a:lnTo>
                    <a:pt x="6530708" y="0"/>
                  </a:lnTo>
                  <a:lnTo>
                    <a:pt x="6528079" y="0"/>
                  </a:lnTo>
                  <a:lnTo>
                    <a:pt x="6526962" y="469"/>
                  </a:lnTo>
                  <a:lnTo>
                    <a:pt x="6525095" y="2336"/>
                  </a:lnTo>
                  <a:lnTo>
                    <a:pt x="6524625" y="3454"/>
                  </a:lnTo>
                  <a:lnTo>
                    <a:pt x="6524625" y="6083"/>
                  </a:lnTo>
                  <a:lnTo>
                    <a:pt x="6525095" y="7200"/>
                  </a:lnTo>
                  <a:lnTo>
                    <a:pt x="6526962" y="9067"/>
                  </a:lnTo>
                  <a:lnTo>
                    <a:pt x="6528079" y="9525"/>
                  </a:lnTo>
                  <a:lnTo>
                    <a:pt x="6530708" y="9525"/>
                  </a:lnTo>
                  <a:lnTo>
                    <a:pt x="6531826" y="9067"/>
                  </a:lnTo>
                  <a:lnTo>
                    <a:pt x="6533693" y="7200"/>
                  </a:lnTo>
                  <a:lnTo>
                    <a:pt x="6534150" y="6083"/>
                  </a:lnTo>
                  <a:lnTo>
                    <a:pt x="6534150" y="3454"/>
                  </a:lnTo>
                  <a:close/>
                </a:path>
                <a:path w="10582275" h="2161540">
                  <a:moveTo>
                    <a:pt x="6581775" y="2154910"/>
                  </a:moveTo>
                  <a:lnTo>
                    <a:pt x="6581318" y="2153793"/>
                  </a:lnTo>
                  <a:lnTo>
                    <a:pt x="6579451" y="2151926"/>
                  </a:lnTo>
                  <a:lnTo>
                    <a:pt x="6578333" y="2151469"/>
                  </a:lnTo>
                  <a:lnTo>
                    <a:pt x="6575704" y="2151469"/>
                  </a:lnTo>
                  <a:lnTo>
                    <a:pt x="6574574" y="2151926"/>
                  </a:lnTo>
                  <a:lnTo>
                    <a:pt x="6572720" y="2153793"/>
                  </a:lnTo>
                  <a:lnTo>
                    <a:pt x="6572250" y="2154910"/>
                  </a:lnTo>
                  <a:lnTo>
                    <a:pt x="6572250" y="2157539"/>
                  </a:lnTo>
                  <a:lnTo>
                    <a:pt x="6572720" y="2158669"/>
                  </a:lnTo>
                  <a:lnTo>
                    <a:pt x="6574574" y="2160524"/>
                  </a:lnTo>
                  <a:lnTo>
                    <a:pt x="6575704" y="2160994"/>
                  </a:lnTo>
                  <a:lnTo>
                    <a:pt x="6578333" y="2160994"/>
                  </a:lnTo>
                  <a:lnTo>
                    <a:pt x="6579451" y="2160524"/>
                  </a:lnTo>
                  <a:lnTo>
                    <a:pt x="6581318" y="2158669"/>
                  </a:lnTo>
                  <a:lnTo>
                    <a:pt x="6581775" y="2157539"/>
                  </a:lnTo>
                  <a:lnTo>
                    <a:pt x="6581775" y="2154910"/>
                  </a:lnTo>
                  <a:close/>
                </a:path>
                <a:path w="10582275" h="2161540">
                  <a:moveTo>
                    <a:pt x="6581775" y="1437754"/>
                  </a:moveTo>
                  <a:lnTo>
                    <a:pt x="6581318" y="1436636"/>
                  </a:lnTo>
                  <a:lnTo>
                    <a:pt x="6579451" y="1434782"/>
                  </a:lnTo>
                  <a:lnTo>
                    <a:pt x="6578333" y="1434312"/>
                  </a:lnTo>
                  <a:lnTo>
                    <a:pt x="6575704" y="1434312"/>
                  </a:lnTo>
                  <a:lnTo>
                    <a:pt x="6574574" y="1434782"/>
                  </a:lnTo>
                  <a:lnTo>
                    <a:pt x="6572720" y="1436636"/>
                  </a:lnTo>
                  <a:lnTo>
                    <a:pt x="6572250" y="1437754"/>
                  </a:lnTo>
                  <a:lnTo>
                    <a:pt x="6572250" y="1440395"/>
                  </a:lnTo>
                  <a:lnTo>
                    <a:pt x="6572720" y="1441513"/>
                  </a:lnTo>
                  <a:lnTo>
                    <a:pt x="6574574" y="1443367"/>
                  </a:lnTo>
                  <a:lnTo>
                    <a:pt x="6575704" y="1443837"/>
                  </a:lnTo>
                  <a:lnTo>
                    <a:pt x="6578333" y="1443837"/>
                  </a:lnTo>
                  <a:lnTo>
                    <a:pt x="6579451" y="1443367"/>
                  </a:lnTo>
                  <a:lnTo>
                    <a:pt x="6581318" y="1441513"/>
                  </a:lnTo>
                  <a:lnTo>
                    <a:pt x="6581775" y="1440395"/>
                  </a:lnTo>
                  <a:lnTo>
                    <a:pt x="6581775" y="1437754"/>
                  </a:lnTo>
                  <a:close/>
                </a:path>
                <a:path w="10582275" h="2161540">
                  <a:moveTo>
                    <a:pt x="6581775" y="720610"/>
                  </a:moveTo>
                  <a:lnTo>
                    <a:pt x="6581318" y="719480"/>
                  </a:lnTo>
                  <a:lnTo>
                    <a:pt x="6579451" y="717626"/>
                  </a:lnTo>
                  <a:lnTo>
                    <a:pt x="6578333" y="717156"/>
                  </a:lnTo>
                  <a:lnTo>
                    <a:pt x="6575704" y="717156"/>
                  </a:lnTo>
                  <a:lnTo>
                    <a:pt x="6574574" y="717626"/>
                  </a:lnTo>
                  <a:lnTo>
                    <a:pt x="6572720" y="719480"/>
                  </a:lnTo>
                  <a:lnTo>
                    <a:pt x="6572250" y="720610"/>
                  </a:lnTo>
                  <a:lnTo>
                    <a:pt x="6572250" y="723239"/>
                  </a:lnTo>
                  <a:lnTo>
                    <a:pt x="6572720" y="724357"/>
                  </a:lnTo>
                  <a:lnTo>
                    <a:pt x="6574574" y="726224"/>
                  </a:lnTo>
                  <a:lnTo>
                    <a:pt x="6575704" y="726681"/>
                  </a:lnTo>
                  <a:lnTo>
                    <a:pt x="6578333" y="726681"/>
                  </a:lnTo>
                  <a:lnTo>
                    <a:pt x="6579451" y="726224"/>
                  </a:lnTo>
                  <a:lnTo>
                    <a:pt x="6581318" y="724357"/>
                  </a:lnTo>
                  <a:lnTo>
                    <a:pt x="6581775" y="723239"/>
                  </a:lnTo>
                  <a:lnTo>
                    <a:pt x="6581775" y="720610"/>
                  </a:lnTo>
                  <a:close/>
                </a:path>
                <a:path w="10582275" h="2161540">
                  <a:moveTo>
                    <a:pt x="6581775" y="3454"/>
                  </a:moveTo>
                  <a:lnTo>
                    <a:pt x="6581318" y="2336"/>
                  </a:lnTo>
                  <a:lnTo>
                    <a:pt x="6579451" y="469"/>
                  </a:lnTo>
                  <a:lnTo>
                    <a:pt x="6578333" y="0"/>
                  </a:lnTo>
                  <a:lnTo>
                    <a:pt x="6575704" y="0"/>
                  </a:lnTo>
                  <a:lnTo>
                    <a:pt x="6574574" y="469"/>
                  </a:lnTo>
                  <a:lnTo>
                    <a:pt x="6572720" y="2336"/>
                  </a:lnTo>
                  <a:lnTo>
                    <a:pt x="6572250" y="3454"/>
                  </a:lnTo>
                  <a:lnTo>
                    <a:pt x="6572250" y="6083"/>
                  </a:lnTo>
                  <a:lnTo>
                    <a:pt x="6572720" y="7200"/>
                  </a:lnTo>
                  <a:lnTo>
                    <a:pt x="6574574" y="9067"/>
                  </a:lnTo>
                  <a:lnTo>
                    <a:pt x="6575704" y="9525"/>
                  </a:lnTo>
                  <a:lnTo>
                    <a:pt x="6578333" y="9525"/>
                  </a:lnTo>
                  <a:lnTo>
                    <a:pt x="6579451" y="9067"/>
                  </a:lnTo>
                  <a:lnTo>
                    <a:pt x="6581318" y="7200"/>
                  </a:lnTo>
                  <a:lnTo>
                    <a:pt x="6581775" y="6083"/>
                  </a:lnTo>
                  <a:lnTo>
                    <a:pt x="6581775" y="3454"/>
                  </a:lnTo>
                  <a:close/>
                </a:path>
                <a:path w="10582275" h="2161540">
                  <a:moveTo>
                    <a:pt x="6629400" y="2154910"/>
                  </a:moveTo>
                  <a:lnTo>
                    <a:pt x="6628943" y="2153793"/>
                  </a:lnTo>
                  <a:lnTo>
                    <a:pt x="6627076" y="2151926"/>
                  </a:lnTo>
                  <a:lnTo>
                    <a:pt x="6625958" y="2151469"/>
                  </a:lnTo>
                  <a:lnTo>
                    <a:pt x="6623329" y="2151469"/>
                  </a:lnTo>
                  <a:lnTo>
                    <a:pt x="6622199" y="2151926"/>
                  </a:lnTo>
                  <a:lnTo>
                    <a:pt x="6620345" y="2153793"/>
                  </a:lnTo>
                  <a:lnTo>
                    <a:pt x="6619875" y="2154910"/>
                  </a:lnTo>
                  <a:lnTo>
                    <a:pt x="6619875" y="2157539"/>
                  </a:lnTo>
                  <a:lnTo>
                    <a:pt x="6620345" y="2158669"/>
                  </a:lnTo>
                  <a:lnTo>
                    <a:pt x="6622199" y="2160524"/>
                  </a:lnTo>
                  <a:lnTo>
                    <a:pt x="6623329" y="2160994"/>
                  </a:lnTo>
                  <a:lnTo>
                    <a:pt x="6625958" y="2160994"/>
                  </a:lnTo>
                  <a:lnTo>
                    <a:pt x="6627076" y="2160524"/>
                  </a:lnTo>
                  <a:lnTo>
                    <a:pt x="6628943" y="2158669"/>
                  </a:lnTo>
                  <a:lnTo>
                    <a:pt x="6629400" y="2157539"/>
                  </a:lnTo>
                  <a:lnTo>
                    <a:pt x="6629400" y="2154910"/>
                  </a:lnTo>
                  <a:close/>
                </a:path>
                <a:path w="10582275" h="2161540">
                  <a:moveTo>
                    <a:pt x="6629400" y="1437754"/>
                  </a:moveTo>
                  <a:lnTo>
                    <a:pt x="6628943" y="1436636"/>
                  </a:lnTo>
                  <a:lnTo>
                    <a:pt x="6627076" y="1434782"/>
                  </a:lnTo>
                  <a:lnTo>
                    <a:pt x="6625958" y="1434312"/>
                  </a:lnTo>
                  <a:lnTo>
                    <a:pt x="6623329" y="1434312"/>
                  </a:lnTo>
                  <a:lnTo>
                    <a:pt x="6622199" y="1434782"/>
                  </a:lnTo>
                  <a:lnTo>
                    <a:pt x="6620345" y="1436636"/>
                  </a:lnTo>
                  <a:lnTo>
                    <a:pt x="6619875" y="1437754"/>
                  </a:lnTo>
                  <a:lnTo>
                    <a:pt x="6619875" y="1440395"/>
                  </a:lnTo>
                  <a:lnTo>
                    <a:pt x="6620345" y="1441513"/>
                  </a:lnTo>
                  <a:lnTo>
                    <a:pt x="6622199" y="1443367"/>
                  </a:lnTo>
                  <a:lnTo>
                    <a:pt x="6623329" y="1443837"/>
                  </a:lnTo>
                  <a:lnTo>
                    <a:pt x="6625958" y="1443837"/>
                  </a:lnTo>
                  <a:lnTo>
                    <a:pt x="6627076" y="1443367"/>
                  </a:lnTo>
                  <a:lnTo>
                    <a:pt x="6628943" y="1441513"/>
                  </a:lnTo>
                  <a:lnTo>
                    <a:pt x="6629400" y="1440395"/>
                  </a:lnTo>
                  <a:lnTo>
                    <a:pt x="6629400" y="1437754"/>
                  </a:lnTo>
                  <a:close/>
                </a:path>
                <a:path w="10582275" h="2161540">
                  <a:moveTo>
                    <a:pt x="6629400" y="720610"/>
                  </a:moveTo>
                  <a:lnTo>
                    <a:pt x="6628943" y="719480"/>
                  </a:lnTo>
                  <a:lnTo>
                    <a:pt x="6627076" y="717626"/>
                  </a:lnTo>
                  <a:lnTo>
                    <a:pt x="6625958" y="717156"/>
                  </a:lnTo>
                  <a:lnTo>
                    <a:pt x="6623329" y="717156"/>
                  </a:lnTo>
                  <a:lnTo>
                    <a:pt x="6622199" y="717626"/>
                  </a:lnTo>
                  <a:lnTo>
                    <a:pt x="6620345" y="719480"/>
                  </a:lnTo>
                  <a:lnTo>
                    <a:pt x="6619875" y="720610"/>
                  </a:lnTo>
                  <a:lnTo>
                    <a:pt x="6619875" y="723239"/>
                  </a:lnTo>
                  <a:lnTo>
                    <a:pt x="6620345" y="724357"/>
                  </a:lnTo>
                  <a:lnTo>
                    <a:pt x="6622199" y="726224"/>
                  </a:lnTo>
                  <a:lnTo>
                    <a:pt x="6623329" y="726681"/>
                  </a:lnTo>
                  <a:lnTo>
                    <a:pt x="6625958" y="726681"/>
                  </a:lnTo>
                  <a:lnTo>
                    <a:pt x="6627076" y="726224"/>
                  </a:lnTo>
                  <a:lnTo>
                    <a:pt x="6628943" y="724357"/>
                  </a:lnTo>
                  <a:lnTo>
                    <a:pt x="6629400" y="723239"/>
                  </a:lnTo>
                  <a:lnTo>
                    <a:pt x="6629400" y="720610"/>
                  </a:lnTo>
                  <a:close/>
                </a:path>
                <a:path w="10582275" h="2161540">
                  <a:moveTo>
                    <a:pt x="6629400" y="3454"/>
                  </a:moveTo>
                  <a:lnTo>
                    <a:pt x="6628943" y="2336"/>
                  </a:lnTo>
                  <a:lnTo>
                    <a:pt x="6627076" y="469"/>
                  </a:lnTo>
                  <a:lnTo>
                    <a:pt x="6625958" y="0"/>
                  </a:lnTo>
                  <a:lnTo>
                    <a:pt x="6623329" y="0"/>
                  </a:lnTo>
                  <a:lnTo>
                    <a:pt x="6622199" y="469"/>
                  </a:lnTo>
                  <a:lnTo>
                    <a:pt x="6620345" y="2336"/>
                  </a:lnTo>
                  <a:lnTo>
                    <a:pt x="6619875" y="3454"/>
                  </a:lnTo>
                  <a:lnTo>
                    <a:pt x="6619875" y="6083"/>
                  </a:lnTo>
                  <a:lnTo>
                    <a:pt x="6620345" y="7200"/>
                  </a:lnTo>
                  <a:lnTo>
                    <a:pt x="6622199" y="9067"/>
                  </a:lnTo>
                  <a:lnTo>
                    <a:pt x="6623329" y="9525"/>
                  </a:lnTo>
                  <a:lnTo>
                    <a:pt x="6625958" y="9525"/>
                  </a:lnTo>
                  <a:lnTo>
                    <a:pt x="6627076" y="9067"/>
                  </a:lnTo>
                  <a:lnTo>
                    <a:pt x="6628943" y="7200"/>
                  </a:lnTo>
                  <a:lnTo>
                    <a:pt x="6629400" y="6083"/>
                  </a:lnTo>
                  <a:lnTo>
                    <a:pt x="6629400" y="3454"/>
                  </a:lnTo>
                  <a:close/>
                </a:path>
                <a:path w="10582275" h="2161540">
                  <a:moveTo>
                    <a:pt x="6677025" y="2154910"/>
                  </a:moveTo>
                  <a:lnTo>
                    <a:pt x="6676568" y="2153793"/>
                  </a:lnTo>
                  <a:lnTo>
                    <a:pt x="6674701" y="2151926"/>
                  </a:lnTo>
                  <a:lnTo>
                    <a:pt x="6673583" y="2151469"/>
                  </a:lnTo>
                  <a:lnTo>
                    <a:pt x="6670954" y="2151469"/>
                  </a:lnTo>
                  <a:lnTo>
                    <a:pt x="6669824" y="2151926"/>
                  </a:lnTo>
                  <a:lnTo>
                    <a:pt x="6667970" y="2153793"/>
                  </a:lnTo>
                  <a:lnTo>
                    <a:pt x="6667500" y="2154910"/>
                  </a:lnTo>
                  <a:lnTo>
                    <a:pt x="6667500" y="2157539"/>
                  </a:lnTo>
                  <a:lnTo>
                    <a:pt x="6667970" y="2158669"/>
                  </a:lnTo>
                  <a:lnTo>
                    <a:pt x="6669824" y="2160524"/>
                  </a:lnTo>
                  <a:lnTo>
                    <a:pt x="6670954" y="2160994"/>
                  </a:lnTo>
                  <a:lnTo>
                    <a:pt x="6673583" y="2160994"/>
                  </a:lnTo>
                  <a:lnTo>
                    <a:pt x="6674701" y="2160524"/>
                  </a:lnTo>
                  <a:lnTo>
                    <a:pt x="6676568" y="2158669"/>
                  </a:lnTo>
                  <a:lnTo>
                    <a:pt x="6677025" y="2157539"/>
                  </a:lnTo>
                  <a:lnTo>
                    <a:pt x="6677025" y="2154910"/>
                  </a:lnTo>
                  <a:close/>
                </a:path>
                <a:path w="10582275" h="2161540">
                  <a:moveTo>
                    <a:pt x="6677025" y="1437754"/>
                  </a:moveTo>
                  <a:lnTo>
                    <a:pt x="6676568" y="1436636"/>
                  </a:lnTo>
                  <a:lnTo>
                    <a:pt x="6674701" y="1434782"/>
                  </a:lnTo>
                  <a:lnTo>
                    <a:pt x="6673583" y="1434312"/>
                  </a:lnTo>
                  <a:lnTo>
                    <a:pt x="6670954" y="1434312"/>
                  </a:lnTo>
                  <a:lnTo>
                    <a:pt x="6669824" y="1434782"/>
                  </a:lnTo>
                  <a:lnTo>
                    <a:pt x="6667970" y="1436636"/>
                  </a:lnTo>
                  <a:lnTo>
                    <a:pt x="6667500" y="1437754"/>
                  </a:lnTo>
                  <a:lnTo>
                    <a:pt x="6667500" y="1440395"/>
                  </a:lnTo>
                  <a:lnTo>
                    <a:pt x="6667970" y="1441513"/>
                  </a:lnTo>
                  <a:lnTo>
                    <a:pt x="6669824" y="1443367"/>
                  </a:lnTo>
                  <a:lnTo>
                    <a:pt x="6670954" y="1443837"/>
                  </a:lnTo>
                  <a:lnTo>
                    <a:pt x="6673583" y="1443837"/>
                  </a:lnTo>
                  <a:lnTo>
                    <a:pt x="6674701" y="1443367"/>
                  </a:lnTo>
                  <a:lnTo>
                    <a:pt x="6676568" y="1441513"/>
                  </a:lnTo>
                  <a:lnTo>
                    <a:pt x="6677025" y="1440395"/>
                  </a:lnTo>
                  <a:lnTo>
                    <a:pt x="6677025" y="1437754"/>
                  </a:lnTo>
                  <a:close/>
                </a:path>
                <a:path w="10582275" h="2161540">
                  <a:moveTo>
                    <a:pt x="6677025" y="720610"/>
                  </a:moveTo>
                  <a:lnTo>
                    <a:pt x="6676568" y="719480"/>
                  </a:lnTo>
                  <a:lnTo>
                    <a:pt x="6674701" y="717626"/>
                  </a:lnTo>
                  <a:lnTo>
                    <a:pt x="6673583" y="717156"/>
                  </a:lnTo>
                  <a:lnTo>
                    <a:pt x="6670954" y="717156"/>
                  </a:lnTo>
                  <a:lnTo>
                    <a:pt x="6669824" y="717626"/>
                  </a:lnTo>
                  <a:lnTo>
                    <a:pt x="6667970" y="719480"/>
                  </a:lnTo>
                  <a:lnTo>
                    <a:pt x="6667500" y="720610"/>
                  </a:lnTo>
                  <a:lnTo>
                    <a:pt x="6667500" y="723239"/>
                  </a:lnTo>
                  <a:lnTo>
                    <a:pt x="6667970" y="724357"/>
                  </a:lnTo>
                  <a:lnTo>
                    <a:pt x="6669824" y="726224"/>
                  </a:lnTo>
                  <a:lnTo>
                    <a:pt x="6670954" y="726681"/>
                  </a:lnTo>
                  <a:lnTo>
                    <a:pt x="6673583" y="726681"/>
                  </a:lnTo>
                  <a:lnTo>
                    <a:pt x="6674701" y="726224"/>
                  </a:lnTo>
                  <a:lnTo>
                    <a:pt x="6676568" y="724357"/>
                  </a:lnTo>
                  <a:lnTo>
                    <a:pt x="6677025" y="723239"/>
                  </a:lnTo>
                  <a:lnTo>
                    <a:pt x="6677025" y="720610"/>
                  </a:lnTo>
                  <a:close/>
                </a:path>
                <a:path w="10582275" h="2161540">
                  <a:moveTo>
                    <a:pt x="6677025" y="3454"/>
                  </a:moveTo>
                  <a:lnTo>
                    <a:pt x="6676568" y="2336"/>
                  </a:lnTo>
                  <a:lnTo>
                    <a:pt x="6674701" y="469"/>
                  </a:lnTo>
                  <a:lnTo>
                    <a:pt x="6673583" y="0"/>
                  </a:lnTo>
                  <a:lnTo>
                    <a:pt x="6670954" y="0"/>
                  </a:lnTo>
                  <a:lnTo>
                    <a:pt x="6669824" y="469"/>
                  </a:lnTo>
                  <a:lnTo>
                    <a:pt x="6667970" y="2336"/>
                  </a:lnTo>
                  <a:lnTo>
                    <a:pt x="6667500" y="3454"/>
                  </a:lnTo>
                  <a:lnTo>
                    <a:pt x="6667500" y="6083"/>
                  </a:lnTo>
                  <a:lnTo>
                    <a:pt x="6667970" y="7200"/>
                  </a:lnTo>
                  <a:lnTo>
                    <a:pt x="6669824" y="9067"/>
                  </a:lnTo>
                  <a:lnTo>
                    <a:pt x="6670954" y="9525"/>
                  </a:lnTo>
                  <a:lnTo>
                    <a:pt x="6673583" y="9525"/>
                  </a:lnTo>
                  <a:lnTo>
                    <a:pt x="6674701" y="9067"/>
                  </a:lnTo>
                  <a:lnTo>
                    <a:pt x="6676568" y="7200"/>
                  </a:lnTo>
                  <a:lnTo>
                    <a:pt x="6677025" y="6083"/>
                  </a:lnTo>
                  <a:lnTo>
                    <a:pt x="6677025" y="3454"/>
                  </a:lnTo>
                  <a:close/>
                </a:path>
                <a:path w="10582275" h="2161540">
                  <a:moveTo>
                    <a:pt x="6724650" y="2154910"/>
                  </a:moveTo>
                  <a:lnTo>
                    <a:pt x="6724193" y="2153793"/>
                  </a:lnTo>
                  <a:lnTo>
                    <a:pt x="6722326" y="2151926"/>
                  </a:lnTo>
                  <a:lnTo>
                    <a:pt x="6721208" y="2151469"/>
                  </a:lnTo>
                  <a:lnTo>
                    <a:pt x="6718579" y="2151469"/>
                  </a:lnTo>
                  <a:lnTo>
                    <a:pt x="6717449" y="2151926"/>
                  </a:lnTo>
                  <a:lnTo>
                    <a:pt x="6715595" y="2153793"/>
                  </a:lnTo>
                  <a:lnTo>
                    <a:pt x="6715125" y="2154910"/>
                  </a:lnTo>
                  <a:lnTo>
                    <a:pt x="6715125" y="2157539"/>
                  </a:lnTo>
                  <a:lnTo>
                    <a:pt x="6715595" y="2158669"/>
                  </a:lnTo>
                  <a:lnTo>
                    <a:pt x="6717449" y="2160524"/>
                  </a:lnTo>
                  <a:lnTo>
                    <a:pt x="6718579" y="2160994"/>
                  </a:lnTo>
                  <a:lnTo>
                    <a:pt x="6721208" y="2160994"/>
                  </a:lnTo>
                  <a:lnTo>
                    <a:pt x="6722326" y="2160524"/>
                  </a:lnTo>
                  <a:lnTo>
                    <a:pt x="6724193" y="2158669"/>
                  </a:lnTo>
                  <a:lnTo>
                    <a:pt x="6724650" y="2157539"/>
                  </a:lnTo>
                  <a:lnTo>
                    <a:pt x="6724650" y="2154910"/>
                  </a:lnTo>
                  <a:close/>
                </a:path>
                <a:path w="10582275" h="2161540">
                  <a:moveTo>
                    <a:pt x="6724650" y="1437754"/>
                  </a:moveTo>
                  <a:lnTo>
                    <a:pt x="6724193" y="1436636"/>
                  </a:lnTo>
                  <a:lnTo>
                    <a:pt x="6722326" y="1434782"/>
                  </a:lnTo>
                  <a:lnTo>
                    <a:pt x="6721208" y="1434312"/>
                  </a:lnTo>
                  <a:lnTo>
                    <a:pt x="6718579" y="1434312"/>
                  </a:lnTo>
                  <a:lnTo>
                    <a:pt x="6717449" y="1434782"/>
                  </a:lnTo>
                  <a:lnTo>
                    <a:pt x="6715595" y="1436636"/>
                  </a:lnTo>
                  <a:lnTo>
                    <a:pt x="6715125" y="1437754"/>
                  </a:lnTo>
                  <a:lnTo>
                    <a:pt x="6715125" y="1440395"/>
                  </a:lnTo>
                  <a:lnTo>
                    <a:pt x="6715595" y="1441513"/>
                  </a:lnTo>
                  <a:lnTo>
                    <a:pt x="6717449" y="1443367"/>
                  </a:lnTo>
                  <a:lnTo>
                    <a:pt x="6718579" y="1443837"/>
                  </a:lnTo>
                  <a:lnTo>
                    <a:pt x="6721208" y="1443837"/>
                  </a:lnTo>
                  <a:lnTo>
                    <a:pt x="6722326" y="1443367"/>
                  </a:lnTo>
                  <a:lnTo>
                    <a:pt x="6724193" y="1441513"/>
                  </a:lnTo>
                  <a:lnTo>
                    <a:pt x="6724650" y="1440395"/>
                  </a:lnTo>
                  <a:lnTo>
                    <a:pt x="6724650" y="1437754"/>
                  </a:lnTo>
                  <a:close/>
                </a:path>
                <a:path w="10582275" h="2161540">
                  <a:moveTo>
                    <a:pt x="6724650" y="720610"/>
                  </a:moveTo>
                  <a:lnTo>
                    <a:pt x="6724193" y="719480"/>
                  </a:lnTo>
                  <a:lnTo>
                    <a:pt x="6722326" y="717626"/>
                  </a:lnTo>
                  <a:lnTo>
                    <a:pt x="6721208" y="717156"/>
                  </a:lnTo>
                  <a:lnTo>
                    <a:pt x="6718579" y="717156"/>
                  </a:lnTo>
                  <a:lnTo>
                    <a:pt x="6717449" y="717626"/>
                  </a:lnTo>
                  <a:lnTo>
                    <a:pt x="6715595" y="719480"/>
                  </a:lnTo>
                  <a:lnTo>
                    <a:pt x="6715125" y="720610"/>
                  </a:lnTo>
                  <a:lnTo>
                    <a:pt x="6715125" y="723239"/>
                  </a:lnTo>
                  <a:lnTo>
                    <a:pt x="6715595" y="724357"/>
                  </a:lnTo>
                  <a:lnTo>
                    <a:pt x="6717449" y="726224"/>
                  </a:lnTo>
                  <a:lnTo>
                    <a:pt x="6718579" y="726681"/>
                  </a:lnTo>
                  <a:lnTo>
                    <a:pt x="6721208" y="726681"/>
                  </a:lnTo>
                  <a:lnTo>
                    <a:pt x="6722326" y="726224"/>
                  </a:lnTo>
                  <a:lnTo>
                    <a:pt x="6724193" y="724357"/>
                  </a:lnTo>
                  <a:lnTo>
                    <a:pt x="6724650" y="723239"/>
                  </a:lnTo>
                  <a:lnTo>
                    <a:pt x="6724650" y="720610"/>
                  </a:lnTo>
                  <a:close/>
                </a:path>
                <a:path w="10582275" h="2161540">
                  <a:moveTo>
                    <a:pt x="6724650" y="3454"/>
                  </a:moveTo>
                  <a:lnTo>
                    <a:pt x="6724193" y="2336"/>
                  </a:lnTo>
                  <a:lnTo>
                    <a:pt x="6722326" y="469"/>
                  </a:lnTo>
                  <a:lnTo>
                    <a:pt x="6721208" y="0"/>
                  </a:lnTo>
                  <a:lnTo>
                    <a:pt x="6718579" y="0"/>
                  </a:lnTo>
                  <a:lnTo>
                    <a:pt x="6717449" y="469"/>
                  </a:lnTo>
                  <a:lnTo>
                    <a:pt x="6715595" y="2336"/>
                  </a:lnTo>
                  <a:lnTo>
                    <a:pt x="6715125" y="3454"/>
                  </a:lnTo>
                  <a:lnTo>
                    <a:pt x="6715125" y="6083"/>
                  </a:lnTo>
                  <a:lnTo>
                    <a:pt x="6715595" y="7200"/>
                  </a:lnTo>
                  <a:lnTo>
                    <a:pt x="6717449" y="9067"/>
                  </a:lnTo>
                  <a:lnTo>
                    <a:pt x="6718579" y="9525"/>
                  </a:lnTo>
                  <a:lnTo>
                    <a:pt x="6721208" y="9525"/>
                  </a:lnTo>
                  <a:lnTo>
                    <a:pt x="6722326" y="9067"/>
                  </a:lnTo>
                  <a:lnTo>
                    <a:pt x="6724193" y="7200"/>
                  </a:lnTo>
                  <a:lnTo>
                    <a:pt x="6724650" y="6083"/>
                  </a:lnTo>
                  <a:lnTo>
                    <a:pt x="6724650" y="3454"/>
                  </a:lnTo>
                  <a:close/>
                </a:path>
                <a:path w="10582275" h="2161540">
                  <a:moveTo>
                    <a:pt x="6772275" y="2154910"/>
                  </a:moveTo>
                  <a:lnTo>
                    <a:pt x="6771818" y="2153793"/>
                  </a:lnTo>
                  <a:lnTo>
                    <a:pt x="6769951" y="2151926"/>
                  </a:lnTo>
                  <a:lnTo>
                    <a:pt x="6768833" y="2151469"/>
                  </a:lnTo>
                  <a:lnTo>
                    <a:pt x="6766204" y="2151469"/>
                  </a:lnTo>
                  <a:lnTo>
                    <a:pt x="6765074" y="2151926"/>
                  </a:lnTo>
                  <a:lnTo>
                    <a:pt x="6763220" y="2153793"/>
                  </a:lnTo>
                  <a:lnTo>
                    <a:pt x="6762750" y="2154910"/>
                  </a:lnTo>
                  <a:lnTo>
                    <a:pt x="6762750" y="2157539"/>
                  </a:lnTo>
                  <a:lnTo>
                    <a:pt x="6763220" y="2158669"/>
                  </a:lnTo>
                  <a:lnTo>
                    <a:pt x="6765074" y="2160524"/>
                  </a:lnTo>
                  <a:lnTo>
                    <a:pt x="6766204" y="2160994"/>
                  </a:lnTo>
                  <a:lnTo>
                    <a:pt x="6768833" y="2160994"/>
                  </a:lnTo>
                  <a:lnTo>
                    <a:pt x="6769951" y="2160524"/>
                  </a:lnTo>
                  <a:lnTo>
                    <a:pt x="6771818" y="2158669"/>
                  </a:lnTo>
                  <a:lnTo>
                    <a:pt x="6772275" y="2157539"/>
                  </a:lnTo>
                  <a:lnTo>
                    <a:pt x="6772275" y="2154910"/>
                  </a:lnTo>
                  <a:close/>
                </a:path>
                <a:path w="10582275" h="2161540">
                  <a:moveTo>
                    <a:pt x="6772275" y="1437754"/>
                  </a:moveTo>
                  <a:lnTo>
                    <a:pt x="6771818" y="1436636"/>
                  </a:lnTo>
                  <a:lnTo>
                    <a:pt x="6769951" y="1434782"/>
                  </a:lnTo>
                  <a:lnTo>
                    <a:pt x="6768833" y="1434312"/>
                  </a:lnTo>
                  <a:lnTo>
                    <a:pt x="6766204" y="1434312"/>
                  </a:lnTo>
                  <a:lnTo>
                    <a:pt x="6765074" y="1434782"/>
                  </a:lnTo>
                  <a:lnTo>
                    <a:pt x="6763220" y="1436636"/>
                  </a:lnTo>
                  <a:lnTo>
                    <a:pt x="6762750" y="1437754"/>
                  </a:lnTo>
                  <a:lnTo>
                    <a:pt x="6762750" y="1440395"/>
                  </a:lnTo>
                  <a:lnTo>
                    <a:pt x="6763220" y="1441513"/>
                  </a:lnTo>
                  <a:lnTo>
                    <a:pt x="6765074" y="1443367"/>
                  </a:lnTo>
                  <a:lnTo>
                    <a:pt x="6766204" y="1443837"/>
                  </a:lnTo>
                  <a:lnTo>
                    <a:pt x="6768833" y="1443837"/>
                  </a:lnTo>
                  <a:lnTo>
                    <a:pt x="6769951" y="1443367"/>
                  </a:lnTo>
                  <a:lnTo>
                    <a:pt x="6771818" y="1441513"/>
                  </a:lnTo>
                  <a:lnTo>
                    <a:pt x="6772275" y="1440395"/>
                  </a:lnTo>
                  <a:lnTo>
                    <a:pt x="6772275" y="1437754"/>
                  </a:lnTo>
                  <a:close/>
                </a:path>
                <a:path w="10582275" h="2161540">
                  <a:moveTo>
                    <a:pt x="6772275" y="720610"/>
                  </a:moveTo>
                  <a:lnTo>
                    <a:pt x="6771818" y="719480"/>
                  </a:lnTo>
                  <a:lnTo>
                    <a:pt x="6769951" y="717626"/>
                  </a:lnTo>
                  <a:lnTo>
                    <a:pt x="6768833" y="717156"/>
                  </a:lnTo>
                  <a:lnTo>
                    <a:pt x="6766204" y="717156"/>
                  </a:lnTo>
                  <a:lnTo>
                    <a:pt x="6765074" y="717626"/>
                  </a:lnTo>
                  <a:lnTo>
                    <a:pt x="6763220" y="719480"/>
                  </a:lnTo>
                  <a:lnTo>
                    <a:pt x="6762750" y="720610"/>
                  </a:lnTo>
                  <a:lnTo>
                    <a:pt x="6762750" y="723239"/>
                  </a:lnTo>
                  <a:lnTo>
                    <a:pt x="6763220" y="724357"/>
                  </a:lnTo>
                  <a:lnTo>
                    <a:pt x="6765074" y="726224"/>
                  </a:lnTo>
                  <a:lnTo>
                    <a:pt x="6766204" y="726681"/>
                  </a:lnTo>
                  <a:lnTo>
                    <a:pt x="6768833" y="726681"/>
                  </a:lnTo>
                  <a:lnTo>
                    <a:pt x="6769951" y="726224"/>
                  </a:lnTo>
                  <a:lnTo>
                    <a:pt x="6771818" y="724357"/>
                  </a:lnTo>
                  <a:lnTo>
                    <a:pt x="6772275" y="723239"/>
                  </a:lnTo>
                  <a:lnTo>
                    <a:pt x="6772275" y="720610"/>
                  </a:lnTo>
                  <a:close/>
                </a:path>
                <a:path w="10582275" h="2161540">
                  <a:moveTo>
                    <a:pt x="6772275" y="3454"/>
                  </a:moveTo>
                  <a:lnTo>
                    <a:pt x="6771818" y="2336"/>
                  </a:lnTo>
                  <a:lnTo>
                    <a:pt x="6769951" y="469"/>
                  </a:lnTo>
                  <a:lnTo>
                    <a:pt x="6768833" y="0"/>
                  </a:lnTo>
                  <a:lnTo>
                    <a:pt x="6766204" y="0"/>
                  </a:lnTo>
                  <a:lnTo>
                    <a:pt x="6765074" y="469"/>
                  </a:lnTo>
                  <a:lnTo>
                    <a:pt x="6763220" y="2336"/>
                  </a:lnTo>
                  <a:lnTo>
                    <a:pt x="6762750" y="3454"/>
                  </a:lnTo>
                  <a:lnTo>
                    <a:pt x="6762750" y="6083"/>
                  </a:lnTo>
                  <a:lnTo>
                    <a:pt x="6763220" y="7200"/>
                  </a:lnTo>
                  <a:lnTo>
                    <a:pt x="6765074" y="9067"/>
                  </a:lnTo>
                  <a:lnTo>
                    <a:pt x="6766204" y="9525"/>
                  </a:lnTo>
                  <a:lnTo>
                    <a:pt x="6768833" y="9525"/>
                  </a:lnTo>
                  <a:lnTo>
                    <a:pt x="6769951" y="9067"/>
                  </a:lnTo>
                  <a:lnTo>
                    <a:pt x="6771818" y="7200"/>
                  </a:lnTo>
                  <a:lnTo>
                    <a:pt x="6772275" y="6083"/>
                  </a:lnTo>
                  <a:lnTo>
                    <a:pt x="6772275" y="3454"/>
                  </a:lnTo>
                  <a:close/>
                </a:path>
                <a:path w="10582275" h="2161540">
                  <a:moveTo>
                    <a:pt x="6819900" y="2154910"/>
                  </a:moveTo>
                  <a:lnTo>
                    <a:pt x="6819443" y="2153793"/>
                  </a:lnTo>
                  <a:lnTo>
                    <a:pt x="6817576" y="2151926"/>
                  </a:lnTo>
                  <a:lnTo>
                    <a:pt x="6816458" y="2151469"/>
                  </a:lnTo>
                  <a:lnTo>
                    <a:pt x="6813829" y="2151469"/>
                  </a:lnTo>
                  <a:lnTo>
                    <a:pt x="6812699" y="2151926"/>
                  </a:lnTo>
                  <a:lnTo>
                    <a:pt x="6810845" y="2153793"/>
                  </a:lnTo>
                  <a:lnTo>
                    <a:pt x="6810375" y="2154910"/>
                  </a:lnTo>
                  <a:lnTo>
                    <a:pt x="6810375" y="2157539"/>
                  </a:lnTo>
                  <a:lnTo>
                    <a:pt x="6810845" y="2158669"/>
                  </a:lnTo>
                  <a:lnTo>
                    <a:pt x="6812699" y="2160524"/>
                  </a:lnTo>
                  <a:lnTo>
                    <a:pt x="6813829" y="2160994"/>
                  </a:lnTo>
                  <a:lnTo>
                    <a:pt x="6816458" y="2160994"/>
                  </a:lnTo>
                  <a:lnTo>
                    <a:pt x="6817576" y="2160524"/>
                  </a:lnTo>
                  <a:lnTo>
                    <a:pt x="6819443" y="2158669"/>
                  </a:lnTo>
                  <a:lnTo>
                    <a:pt x="6819900" y="2157539"/>
                  </a:lnTo>
                  <a:lnTo>
                    <a:pt x="6819900" y="2154910"/>
                  </a:lnTo>
                  <a:close/>
                </a:path>
                <a:path w="10582275" h="2161540">
                  <a:moveTo>
                    <a:pt x="6819900" y="1437754"/>
                  </a:moveTo>
                  <a:lnTo>
                    <a:pt x="6819443" y="1436636"/>
                  </a:lnTo>
                  <a:lnTo>
                    <a:pt x="6817576" y="1434782"/>
                  </a:lnTo>
                  <a:lnTo>
                    <a:pt x="6816458" y="1434312"/>
                  </a:lnTo>
                  <a:lnTo>
                    <a:pt x="6813829" y="1434312"/>
                  </a:lnTo>
                  <a:lnTo>
                    <a:pt x="6812699" y="1434782"/>
                  </a:lnTo>
                  <a:lnTo>
                    <a:pt x="6810845" y="1436636"/>
                  </a:lnTo>
                  <a:lnTo>
                    <a:pt x="6810375" y="1437754"/>
                  </a:lnTo>
                  <a:lnTo>
                    <a:pt x="6810375" y="1440395"/>
                  </a:lnTo>
                  <a:lnTo>
                    <a:pt x="6810845" y="1441513"/>
                  </a:lnTo>
                  <a:lnTo>
                    <a:pt x="6812699" y="1443367"/>
                  </a:lnTo>
                  <a:lnTo>
                    <a:pt x="6813829" y="1443837"/>
                  </a:lnTo>
                  <a:lnTo>
                    <a:pt x="6816458" y="1443837"/>
                  </a:lnTo>
                  <a:lnTo>
                    <a:pt x="6817576" y="1443367"/>
                  </a:lnTo>
                  <a:lnTo>
                    <a:pt x="6819443" y="1441513"/>
                  </a:lnTo>
                  <a:lnTo>
                    <a:pt x="6819900" y="1440395"/>
                  </a:lnTo>
                  <a:lnTo>
                    <a:pt x="6819900" y="1437754"/>
                  </a:lnTo>
                  <a:close/>
                </a:path>
                <a:path w="10582275" h="2161540">
                  <a:moveTo>
                    <a:pt x="6819900" y="720610"/>
                  </a:moveTo>
                  <a:lnTo>
                    <a:pt x="6819443" y="719480"/>
                  </a:lnTo>
                  <a:lnTo>
                    <a:pt x="6817576" y="717626"/>
                  </a:lnTo>
                  <a:lnTo>
                    <a:pt x="6816458" y="717156"/>
                  </a:lnTo>
                  <a:lnTo>
                    <a:pt x="6813829" y="717156"/>
                  </a:lnTo>
                  <a:lnTo>
                    <a:pt x="6812699" y="717626"/>
                  </a:lnTo>
                  <a:lnTo>
                    <a:pt x="6810845" y="719480"/>
                  </a:lnTo>
                  <a:lnTo>
                    <a:pt x="6810375" y="720610"/>
                  </a:lnTo>
                  <a:lnTo>
                    <a:pt x="6810375" y="723239"/>
                  </a:lnTo>
                  <a:lnTo>
                    <a:pt x="6810845" y="724357"/>
                  </a:lnTo>
                  <a:lnTo>
                    <a:pt x="6812699" y="726224"/>
                  </a:lnTo>
                  <a:lnTo>
                    <a:pt x="6813829" y="726681"/>
                  </a:lnTo>
                  <a:lnTo>
                    <a:pt x="6816458" y="726681"/>
                  </a:lnTo>
                  <a:lnTo>
                    <a:pt x="6817576" y="726224"/>
                  </a:lnTo>
                  <a:lnTo>
                    <a:pt x="6819443" y="724357"/>
                  </a:lnTo>
                  <a:lnTo>
                    <a:pt x="6819900" y="723239"/>
                  </a:lnTo>
                  <a:lnTo>
                    <a:pt x="6819900" y="720610"/>
                  </a:lnTo>
                  <a:close/>
                </a:path>
                <a:path w="10582275" h="2161540">
                  <a:moveTo>
                    <a:pt x="6819900" y="3454"/>
                  </a:moveTo>
                  <a:lnTo>
                    <a:pt x="6819443" y="2336"/>
                  </a:lnTo>
                  <a:lnTo>
                    <a:pt x="6817576" y="469"/>
                  </a:lnTo>
                  <a:lnTo>
                    <a:pt x="6816458" y="0"/>
                  </a:lnTo>
                  <a:lnTo>
                    <a:pt x="6813829" y="0"/>
                  </a:lnTo>
                  <a:lnTo>
                    <a:pt x="6812699" y="469"/>
                  </a:lnTo>
                  <a:lnTo>
                    <a:pt x="6810845" y="2336"/>
                  </a:lnTo>
                  <a:lnTo>
                    <a:pt x="6810375" y="3454"/>
                  </a:lnTo>
                  <a:lnTo>
                    <a:pt x="6810375" y="6083"/>
                  </a:lnTo>
                  <a:lnTo>
                    <a:pt x="6810845" y="7200"/>
                  </a:lnTo>
                  <a:lnTo>
                    <a:pt x="6812699" y="9067"/>
                  </a:lnTo>
                  <a:lnTo>
                    <a:pt x="6813829" y="9525"/>
                  </a:lnTo>
                  <a:lnTo>
                    <a:pt x="6816458" y="9525"/>
                  </a:lnTo>
                  <a:lnTo>
                    <a:pt x="6817576" y="9067"/>
                  </a:lnTo>
                  <a:lnTo>
                    <a:pt x="6819443" y="7200"/>
                  </a:lnTo>
                  <a:lnTo>
                    <a:pt x="6819900" y="6083"/>
                  </a:lnTo>
                  <a:lnTo>
                    <a:pt x="6819900" y="3454"/>
                  </a:lnTo>
                  <a:close/>
                </a:path>
                <a:path w="10582275" h="2161540">
                  <a:moveTo>
                    <a:pt x="6867525" y="2154910"/>
                  </a:moveTo>
                  <a:lnTo>
                    <a:pt x="6867068" y="2153793"/>
                  </a:lnTo>
                  <a:lnTo>
                    <a:pt x="6865201" y="2151926"/>
                  </a:lnTo>
                  <a:lnTo>
                    <a:pt x="6864083" y="2151469"/>
                  </a:lnTo>
                  <a:lnTo>
                    <a:pt x="6861454" y="2151469"/>
                  </a:lnTo>
                  <a:lnTo>
                    <a:pt x="6860324" y="2151926"/>
                  </a:lnTo>
                  <a:lnTo>
                    <a:pt x="6858470" y="2153793"/>
                  </a:lnTo>
                  <a:lnTo>
                    <a:pt x="6858000" y="2154910"/>
                  </a:lnTo>
                  <a:lnTo>
                    <a:pt x="6858000" y="2157539"/>
                  </a:lnTo>
                  <a:lnTo>
                    <a:pt x="6858470" y="2158669"/>
                  </a:lnTo>
                  <a:lnTo>
                    <a:pt x="6860324" y="2160524"/>
                  </a:lnTo>
                  <a:lnTo>
                    <a:pt x="6861454" y="2160994"/>
                  </a:lnTo>
                  <a:lnTo>
                    <a:pt x="6864083" y="2160994"/>
                  </a:lnTo>
                  <a:lnTo>
                    <a:pt x="6865201" y="2160524"/>
                  </a:lnTo>
                  <a:lnTo>
                    <a:pt x="6867068" y="2158669"/>
                  </a:lnTo>
                  <a:lnTo>
                    <a:pt x="6867525" y="2157539"/>
                  </a:lnTo>
                  <a:lnTo>
                    <a:pt x="6867525" y="2154910"/>
                  </a:lnTo>
                  <a:close/>
                </a:path>
                <a:path w="10582275" h="2161540">
                  <a:moveTo>
                    <a:pt x="6867525" y="1437754"/>
                  </a:moveTo>
                  <a:lnTo>
                    <a:pt x="6867068" y="1436636"/>
                  </a:lnTo>
                  <a:lnTo>
                    <a:pt x="6865201" y="1434782"/>
                  </a:lnTo>
                  <a:lnTo>
                    <a:pt x="6864083" y="1434312"/>
                  </a:lnTo>
                  <a:lnTo>
                    <a:pt x="6861454" y="1434312"/>
                  </a:lnTo>
                  <a:lnTo>
                    <a:pt x="6860324" y="1434782"/>
                  </a:lnTo>
                  <a:lnTo>
                    <a:pt x="6858470" y="1436636"/>
                  </a:lnTo>
                  <a:lnTo>
                    <a:pt x="6858000" y="1437754"/>
                  </a:lnTo>
                  <a:lnTo>
                    <a:pt x="6858000" y="1440395"/>
                  </a:lnTo>
                  <a:lnTo>
                    <a:pt x="6858470" y="1441513"/>
                  </a:lnTo>
                  <a:lnTo>
                    <a:pt x="6860324" y="1443367"/>
                  </a:lnTo>
                  <a:lnTo>
                    <a:pt x="6861454" y="1443837"/>
                  </a:lnTo>
                  <a:lnTo>
                    <a:pt x="6864083" y="1443837"/>
                  </a:lnTo>
                  <a:lnTo>
                    <a:pt x="6865201" y="1443367"/>
                  </a:lnTo>
                  <a:lnTo>
                    <a:pt x="6867068" y="1441513"/>
                  </a:lnTo>
                  <a:lnTo>
                    <a:pt x="6867525" y="1440395"/>
                  </a:lnTo>
                  <a:lnTo>
                    <a:pt x="6867525" y="1437754"/>
                  </a:lnTo>
                  <a:close/>
                </a:path>
                <a:path w="10582275" h="2161540">
                  <a:moveTo>
                    <a:pt x="6867525" y="720610"/>
                  </a:moveTo>
                  <a:lnTo>
                    <a:pt x="6867068" y="719480"/>
                  </a:lnTo>
                  <a:lnTo>
                    <a:pt x="6865201" y="717626"/>
                  </a:lnTo>
                  <a:lnTo>
                    <a:pt x="6864083" y="717156"/>
                  </a:lnTo>
                  <a:lnTo>
                    <a:pt x="6861454" y="717156"/>
                  </a:lnTo>
                  <a:lnTo>
                    <a:pt x="6860324" y="717626"/>
                  </a:lnTo>
                  <a:lnTo>
                    <a:pt x="6858470" y="719480"/>
                  </a:lnTo>
                  <a:lnTo>
                    <a:pt x="6858000" y="720610"/>
                  </a:lnTo>
                  <a:lnTo>
                    <a:pt x="6858000" y="723239"/>
                  </a:lnTo>
                  <a:lnTo>
                    <a:pt x="6858470" y="724357"/>
                  </a:lnTo>
                  <a:lnTo>
                    <a:pt x="6860324" y="726224"/>
                  </a:lnTo>
                  <a:lnTo>
                    <a:pt x="6861454" y="726681"/>
                  </a:lnTo>
                  <a:lnTo>
                    <a:pt x="6864083" y="726681"/>
                  </a:lnTo>
                  <a:lnTo>
                    <a:pt x="6865201" y="726224"/>
                  </a:lnTo>
                  <a:lnTo>
                    <a:pt x="6867068" y="724357"/>
                  </a:lnTo>
                  <a:lnTo>
                    <a:pt x="6867525" y="723239"/>
                  </a:lnTo>
                  <a:lnTo>
                    <a:pt x="6867525" y="720610"/>
                  </a:lnTo>
                  <a:close/>
                </a:path>
                <a:path w="10582275" h="2161540">
                  <a:moveTo>
                    <a:pt x="6867525" y="3454"/>
                  </a:moveTo>
                  <a:lnTo>
                    <a:pt x="6867068" y="2336"/>
                  </a:lnTo>
                  <a:lnTo>
                    <a:pt x="6865201" y="469"/>
                  </a:lnTo>
                  <a:lnTo>
                    <a:pt x="6864083" y="0"/>
                  </a:lnTo>
                  <a:lnTo>
                    <a:pt x="6861454" y="0"/>
                  </a:lnTo>
                  <a:lnTo>
                    <a:pt x="6860324" y="469"/>
                  </a:lnTo>
                  <a:lnTo>
                    <a:pt x="6858470" y="2336"/>
                  </a:lnTo>
                  <a:lnTo>
                    <a:pt x="6858000" y="3454"/>
                  </a:lnTo>
                  <a:lnTo>
                    <a:pt x="6858000" y="6083"/>
                  </a:lnTo>
                  <a:lnTo>
                    <a:pt x="6858470" y="7200"/>
                  </a:lnTo>
                  <a:lnTo>
                    <a:pt x="6860324" y="9067"/>
                  </a:lnTo>
                  <a:lnTo>
                    <a:pt x="6861454" y="9525"/>
                  </a:lnTo>
                  <a:lnTo>
                    <a:pt x="6864083" y="9525"/>
                  </a:lnTo>
                  <a:lnTo>
                    <a:pt x="6865201" y="9067"/>
                  </a:lnTo>
                  <a:lnTo>
                    <a:pt x="6867068" y="7200"/>
                  </a:lnTo>
                  <a:lnTo>
                    <a:pt x="6867525" y="6083"/>
                  </a:lnTo>
                  <a:lnTo>
                    <a:pt x="6867525" y="3454"/>
                  </a:lnTo>
                  <a:close/>
                </a:path>
                <a:path w="10582275" h="2161540">
                  <a:moveTo>
                    <a:pt x="6915150" y="2154910"/>
                  </a:moveTo>
                  <a:lnTo>
                    <a:pt x="6914693" y="2153793"/>
                  </a:lnTo>
                  <a:lnTo>
                    <a:pt x="6912826" y="2151926"/>
                  </a:lnTo>
                  <a:lnTo>
                    <a:pt x="6911708" y="2151469"/>
                  </a:lnTo>
                  <a:lnTo>
                    <a:pt x="6909079" y="2151469"/>
                  </a:lnTo>
                  <a:lnTo>
                    <a:pt x="6907949" y="2151926"/>
                  </a:lnTo>
                  <a:lnTo>
                    <a:pt x="6906095" y="2153793"/>
                  </a:lnTo>
                  <a:lnTo>
                    <a:pt x="6905625" y="2154910"/>
                  </a:lnTo>
                  <a:lnTo>
                    <a:pt x="6905625" y="2157539"/>
                  </a:lnTo>
                  <a:lnTo>
                    <a:pt x="6906095" y="2158669"/>
                  </a:lnTo>
                  <a:lnTo>
                    <a:pt x="6907949" y="2160524"/>
                  </a:lnTo>
                  <a:lnTo>
                    <a:pt x="6909079" y="2160994"/>
                  </a:lnTo>
                  <a:lnTo>
                    <a:pt x="6911708" y="2160994"/>
                  </a:lnTo>
                  <a:lnTo>
                    <a:pt x="6912826" y="2160524"/>
                  </a:lnTo>
                  <a:lnTo>
                    <a:pt x="6914693" y="2158669"/>
                  </a:lnTo>
                  <a:lnTo>
                    <a:pt x="6915150" y="2157539"/>
                  </a:lnTo>
                  <a:lnTo>
                    <a:pt x="6915150" y="2154910"/>
                  </a:lnTo>
                  <a:close/>
                </a:path>
                <a:path w="10582275" h="2161540">
                  <a:moveTo>
                    <a:pt x="6915150" y="1437754"/>
                  </a:moveTo>
                  <a:lnTo>
                    <a:pt x="6914693" y="1436636"/>
                  </a:lnTo>
                  <a:lnTo>
                    <a:pt x="6912826" y="1434782"/>
                  </a:lnTo>
                  <a:lnTo>
                    <a:pt x="6911708" y="1434312"/>
                  </a:lnTo>
                  <a:lnTo>
                    <a:pt x="6909079" y="1434312"/>
                  </a:lnTo>
                  <a:lnTo>
                    <a:pt x="6907949" y="1434782"/>
                  </a:lnTo>
                  <a:lnTo>
                    <a:pt x="6906095" y="1436636"/>
                  </a:lnTo>
                  <a:lnTo>
                    <a:pt x="6905625" y="1437754"/>
                  </a:lnTo>
                  <a:lnTo>
                    <a:pt x="6905625" y="1440395"/>
                  </a:lnTo>
                  <a:lnTo>
                    <a:pt x="6906095" y="1441513"/>
                  </a:lnTo>
                  <a:lnTo>
                    <a:pt x="6907949" y="1443367"/>
                  </a:lnTo>
                  <a:lnTo>
                    <a:pt x="6909079" y="1443837"/>
                  </a:lnTo>
                  <a:lnTo>
                    <a:pt x="6911708" y="1443837"/>
                  </a:lnTo>
                  <a:lnTo>
                    <a:pt x="6912826" y="1443367"/>
                  </a:lnTo>
                  <a:lnTo>
                    <a:pt x="6914693" y="1441513"/>
                  </a:lnTo>
                  <a:lnTo>
                    <a:pt x="6915150" y="1440395"/>
                  </a:lnTo>
                  <a:lnTo>
                    <a:pt x="6915150" y="1437754"/>
                  </a:lnTo>
                  <a:close/>
                </a:path>
                <a:path w="10582275" h="2161540">
                  <a:moveTo>
                    <a:pt x="6915150" y="720610"/>
                  </a:moveTo>
                  <a:lnTo>
                    <a:pt x="6914693" y="719480"/>
                  </a:lnTo>
                  <a:lnTo>
                    <a:pt x="6912826" y="717626"/>
                  </a:lnTo>
                  <a:lnTo>
                    <a:pt x="6911708" y="717156"/>
                  </a:lnTo>
                  <a:lnTo>
                    <a:pt x="6909079" y="717156"/>
                  </a:lnTo>
                  <a:lnTo>
                    <a:pt x="6907949" y="717626"/>
                  </a:lnTo>
                  <a:lnTo>
                    <a:pt x="6906095" y="719480"/>
                  </a:lnTo>
                  <a:lnTo>
                    <a:pt x="6905625" y="720610"/>
                  </a:lnTo>
                  <a:lnTo>
                    <a:pt x="6905625" y="723239"/>
                  </a:lnTo>
                  <a:lnTo>
                    <a:pt x="6906095" y="724357"/>
                  </a:lnTo>
                  <a:lnTo>
                    <a:pt x="6907949" y="726224"/>
                  </a:lnTo>
                  <a:lnTo>
                    <a:pt x="6909079" y="726681"/>
                  </a:lnTo>
                  <a:lnTo>
                    <a:pt x="6911708" y="726681"/>
                  </a:lnTo>
                  <a:lnTo>
                    <a:pt x="6912826" y="726224"/>
                  </a:lnTo>
                  <a:lnTo>
                    <a:pt x="6914693" y="724357"/>
                  </a:lnTo>
                  <a:lnTo>
                    <a:pt x="6915150" y="723239"/>
                  </a:lnTo>
                  <a:lnTo>
                    <a:pt x="6915150" y="720610"/>
                  </a:lnTo>
                  <a:close/>
                </a:path>
                <a:path w="10582275" h="2161540">
                  <a:moveTo>
                    <a:pt x="6915150" y="3454"/>
                  </a:moveTo>
                  <a:lnTo>
                    <a:pt x="6914693" y="2336"/>
                  </a:lnTo>
                  <a:lnTo>
                    <a:pt x="6912826" y="469"/>
                  </a:lnTo>
                  <a:lnTo>
                    <a:pt x="6911708" y="0"/>
                  </a:lnTo>
                  <a:lnTo>
                    <a:pt x="6909079" y="0"/>
                  </a:lnTo>
                  <a:lnTo>
                    <a:pt x="6907949" y="469"/>
                  </a:lnTo>
                  <a:lnTo>
                    <a:pt x="6906095" y="2336"/>
                  </a:lnTo>
                  <a:lnTo>
                    <a:pt x="6905625" y="3454"/>
                  </a:lnTo>
                  <a:lnTo>
                    <a:pt x="6905625" y="6083"/>
                  </a:lnTo>
                  <a:lnTo>
                    <a:pt x="6906095" y="7200"/>
                  </a:lnTo>
                  <a:lnTo>
                    <a:pt x="6907949" y="9067"/>
                  </a:lnTo>
                  <a:lnTo>
                    <a:pt x="6909079" y="9525"/>
                  </a:lnTo>
                  <a:lnTo>
                    <a:pt x="6911708" y="9525"/>
                  </a:lnTo>
                  <a:lnTo>
                    <a:pt x="6912826" y="9067"/>
                  </a:lnTo>
                  <a:lnTo>
                    <a:pt x="6914693" y="7200"/>
                  </a:lnTo>
                  <a:lnTo>
                    <a:pt x="6915150" y="6083"/>
                  </a:lnTo>
                  <a:lnTo>
                    <a:pt x="6915150" y="3454"/>
                  </a:lnTo>
                  <a:close/>
                </a:path>
                <a:path w="10582275" h="2161540">
                  <a:moveTo>
                    <a:pt x="6962775" y="2154910"/>
                  </a:moveTo>
                  <a:lnTo>
                    <a:pt x="6962318" y="2153793"/>
                  </a:lnTo>
                  <a:lnTo>
                    <a:pt x="6960451" y="2151926"/>
                  </a:lnTo>
                  <a:lnTo>
                    <a:pt x="6959333" y="2151469"/>
                  </a:lnTo>
                  <a:lnTo>
                    <a:pt x="6956704" y="2151469"/>
                  </a:lnTo>
                  <a:lnTo>
                    <a:pt x="6955587" y="2151926"/>
                  </a:lnTo>
                  <a:lnTo>
                    <a:pt x="6953720" y="2153793"/>
                  </a:lnTo>
                  <a:lnTo>
                    <a:pt x="6953250" y="2154910"/>
                  </a:lnTo>
                  <a:lnTo>
                    <a:pt x="6953250" y="2157539"/>
                  </a:lnTo>
                  <a:lnTo>
                    <a:pt x="6953720" y="2158669"/>
                  </a:lnTo>
                  <a:lnTo>
                    <a:pt x="6955587" y="2160524"/>
                  </a:lnTo>
                  <a:lnTo>
                    <a:pt x="6956704" y="2160994"/>
                  </a:lnTo>
                  <a:lnTo>
                    <a:pt x="6959333" y="2160994"/>
                  </a:lnTo>
                  <a:lnTo>
                    <a:pt x="6960451" y="2160524"/>
                  </a:lnTo>
                  <a:lnTo>
                    <a:pt x="6962318" y="2158669"/>
                  </a:lnTo>
                  <a:lnTo>
                    <a:pt x="6962775" y="2157539"/>
                  </a:lnTo>
                  <a:lnTo>
                    <a:pt x="6962775" y="2154910"/>
                  </a:lnTo>
                  <a:close/>
                </a:path>
                <a:path w="10582275" h="2161540">
                  <a:moveTo>
                    <a:pt x="6962775" y="1437754"/>
                  </a:moveTo>
                  <a:lnTo>
                    <a:pt x="6962318" y="1436636"/>
                  </a:lnTo>
                  <a:lnTo>
                    <a:pt x="6960451" y="1434782"/>
                  </a:lnTo>
                  <a:lnTo>
                    <a:pt x="6959333" y="1434312"/>
                  </a:lnTo>
                  <a:lnTo>
                    <a:pt x="6956704" y="1434312"/>
                  </a:lnTo>
                  <a:lnTo>
                    <a:pt x="6955587" y="1434782"/>
                  </a:lnTo>
                  <a:lnTo>
                    <a:pt x="6953720" y="1436636"/>
                  </a:lnTo>
                  <a:lnTo>
                    <a:pt x="6953250" y="1437754"/>
                  </a:lnTo>
                  <a:lnTo>
                    <a:pt x="6953250" y="1440395"/>
                  </a:lnTo>
                  <a:lnTo>
                    <a:pt x="6953720" y="1441513"/>
                  </a:lnTo>
                  <a:lnTo>
                    <a:pt x="6955587" y="1443367"/>
                  </a:lnTo>
                  <a:lnTo>
                    <a:pt x="6956704" y="1443837"/>
                  </a:lnTo>
                  <a:lnTo>
                    <a:pt x="6959333" y="1443837"/>
                  </a:lnTo>
                  <a:lnTo>
                    <a:pt x="6960451" y="1443367"/>
                  </a:lnTo>
                  <a:lnTo>
                    <a:pt x="6962318" y="1441513"/>
                  </a:lnTo>
                  <a:lnTo>
                    <a:pt x="6962775" y="1440395"/>
                  </a:lnTo>
                  <a:lnTo>
                    <a:pt x="6962775" y="1437754"/>
                  </a:lnTo>
                  <a:close/>
                </a:path>
                <a:path w="10582275" h="2161540">
                  <a:moveTo>
                    <a:pt x="6962775" y="720610"/>
                  </a:moveTo>
                  <a:lnTo>
                    <a:pt x="6962318" y="719480"/>
                  </a:lnTo>
                  <a:lnTo>
                    <a:pt x="6960451" y="717626"/>
                  </a:lnTo>
                  <a:lnTo>
                    <a:pt x="6959333" y="717156"/>
                  </a:lnTo>
                  <a:lnTo>
                    <a:pt x="6956704" y="717156"/>
                  </a:lnTo>
                  <a:lnTo>
                    <a:pt x="6955587" y="717626"/>
                  </a:lnTo>
                  <a:lnTo>
                    <a:pt x="6953720" y="719480"/>
                  </a:lnTo>
                  <a:lnTo>
                    <a:pt x="6953250" y="720610"/>
                  </a:lnTo>
                  <a:lnTo>
                    <a:pt x="6953250" y="723239"/>
                  </a:lnTo>
                  <a:lnTo>
                    <a:pt x="6953720" y="724357"/>
                  </a:lnTo>
                  <a:lnTo>
                    <a:pt x="6955587" y="726224"/>
                  </a:lnTo>
                  <a:lnTo>
                    <a:pt x="6956704" y="726681"/>
                  </a:lnTo>
                  <a:lnTo>
                    <a:pt x="6959333" y="726681"/>
                  </a:lnTo>
                  <a:lnTo>
                    <a:pt x="6960451" y="726224"/>
                  </a:lnTo>
                  <a:lnTo>
                    <a:pt x="6962318" y="724357"/>
                  </a:lnTo>
                  <a:lnTo>
                    <a:pt x="6962775" y="723239"/>
                  </a:lnTo>
                  <a:lnTo>
                    <a:pt x="6962775" y="720610"/>
                  </a:lnTo>
                  <a:close/>
                </a:path>
                <a:path w="10582275" h="2161540">
                  <a:moveTo>
                    <a:pt x="6962775" y="3454"/>
                  </a:moveTo>
                  <a:lnTo>
                    <a:pt x="6962318" y="2336"/>
                  </a:lnTo>
                  <a:lnTo>
                    <a:pt x="6960451" y="469"/>
                  </a:lnTo>
                  <a:lnTo>
                    <a:pt x="6959333" y="0"/>
                  </a:lnTo>
                  <a:lnTo>
                    <a:pt x="6956704" y="0"/>
                  </a:lnTo>
                  <a:lnTo>
                    <a:pt x="6955587" y="469"/>
                  </a:lnTo>
                  <a:lnTo>
                    <a:pt x="6953720" y="2336"/>
                  </a:lnTo>
                  <a:lnTo>
                    <a:pt x="6953250" y="3454"/>
                  </a:lnTo>
                  <a:lnTo>
                    <a:pt x="6953250" y="6083"/>
                  </a:lnTo>
                  <a:lnTo>
                    <a:pt x="6953720" y="7200"/>
                  </a:lnTo>
                  <a:lnTo>
                    <a:pt x="6955587" y="9067"/>
                  </a:lnTo>
                  <a:lnTo>
                    <a:pt x="6956704" y="9525"/>
                  </a:lnTo>
                  <a:lnTo>
                    <a:pt x="6959333" y="9525"/>
                  </a:lnTo>
                  <a:lnTo>
                    <a:pt x="6960451" y="9067"/>
                  </a:lnTo>
                  <a:lnTo>
                    <a:pt x="6962318" y="7200"/>
                  </a:lnTo>
                  <a:lnTo>
                    <a:pt x="6962775" y="6083"/>
                  </a:lnTo>
                  <a:lnTo>
                    <a:pt x="6962775" y="3454"/>
                  </a:lnTo>
                  <a:close/>
                </a:path>
                <a:path w="10582275" h="2161540">
                  <a:moveTo>
                    <a:pt x="7010400" y="2154910"/>
                  </a:moveTo>
                  <a:lnTo>
                    <a:pt x="7009943" y="2153793"/>
                  </a:lnTo>
                  <a:lnTo>
                    <a:pt x="7008076" y="2151926"/>
                  </a:lnTo>
                  <a:lnTo>
                    <a:pt x="7006958" y="2151469"/>
                  </a:lnTo>
                  <a:lnTo>
                    <a:pt x="7004329" y="2151469"/>
                  </a:lnTo>
                  <a:lnTo>
                    <a:pt x="7003199" y="2151926"/>
                  </a:lnTo>
                  <a:lnTo>
                    <a:pt x="7001345" y="2153793"/>
                  </a:lnTo>
                  <a:lnTo>
                    <a:pt x="7000875" y="2154910"/>
                  </a:lnTo>
                  <a:lnTo>
                    <a:pt x="7000875" y="2157539"/>
                  </a:lnTo>
                  <a:lnTo>
                    <a:pt x="7001345" y="2158669"/>
                  </a:lnTo>
                  <a:lnTo>
                    <a:pt x="7003199" y="2160524"/>
                  </a:lnTo>
                  <a:lnTo>
                    <a:pt x="7004329" y="2160994"/>
                  </a:lnTo>
                  <a:lnTo>
                    <a:pt x="7006958" y="2160994"/>
                  </a:lnTo>
                  <a:lnTo>
                    <a:pt x="7008076" y="2160524"/>
                  </a:lnTo>
                  <a:lnTo>
                    <a:pt x="7009943" y="2158669"/>
                  </a:lnTo>
                  <a:lnTo>
                    <a:pt x="7010400" y="2157539"/>
                  </a:lnTo>
                  <a:lnTo>
                    <a:pt x="7010400" y="2154910"/>
                  </a:lnTo>
                  <a:close/>
                </a:path>
                <a:path w="10582275" h="2161540">
                  <a:moveTo>
                    <a:pt x="7010400" y="1437754"/>
                  </a:moveTo>
                  <a:lnTo>
                    <a:pt x="7009943" y="1436636"/>
                  </a:lnTo>
                  <a:lnTo>
                    <a:pt x="7008076" y="1434782"/>
                  </a:lnTo>
                  <a:lnTo>
                    <a:pt x="7006958" y="1434312"/>
                  </a:lnTo>
                  <a:lnTo>
                    <a:pt x="7004329" y="1434312"/>
                  </a:lnTo>
                  <a:lnTo>
                    <a:pt x="7003199" y="1434782"/>
                  </a:lnTo>
                  <a:lnTo>
                    <a:pt x="7001345" y="1436636"/>
                  </a:lnTo>
                  <a:lnTo>
                    <a:pt x="7000875" y="1437754"/>
                  </a:lnTo>
                  <a:lnTo>
                    <a:pt x="7000875" y="1440395"/>
                  </a:lnTo>
                  <a:lnTo>
                    <a:pt x="7001345" y="1441513"/>
                  </a:lnTo>
                  <a:lnTo>
                    <a:pt x="7003199" y="1443367"/>
                  </a:lnTo>
                  <a:lnTo>
                    <a:pt x="7004329" y="1443837"/>
                  </a:lnTo>
                  <a:lnTo>
                    <a:pt x="7006958" y="1443837"/>
                  </a:lnTo>
                  <a:lnTo>
                    <a:pt x="7008076" y="1443367"/>
                  </a:lnTo>
                  <a:lnTo>
                    <a:pt x="7009943" y="1441513"/>
                  </a:lnTo>
                  <a:lnTo>
                    <a:pt x="7010400" y="1440395"/>
                  </a:lnTo>
                  <a:lnTo>
                    <a:pt x="7010400" y="1437754"/>
                  </a:lnTo>
                  <a:close/>
                </a:path>
                <a:path w="10582275" h="2161540">
                  <a:moveTo>
                    <a:pt x="7010400" y="720610"/>
                  </a:moveTo>
                  <a:lnTo>
                    <a:pt x="7009943" y="719480"/>
                  </a:lnTo>
                  <a:lnTo>
                    <a:pt x="7008076" y="717626"/>
                  </a:lnTo>
                  <a:lnTo>
                    <a:pt x="7006958" y="717156"/>
                  </a:lnTo>
                  <a:lnTo>
                    <a:pt x="7004329" y="717156"/>
                  </a:lnTo>
                  <a:lnTo>
                    <a:pt x="7003199" y="717626"/>
                  </a:lnTo>
                  <a:lnTo>
                    <a:pt x="7001345" y="719480"/>
                  </a:lnTo>
                  <a:lnTo>
                    <a:pt x="7000875" y="720610"/>
                  </a:lnTo>
                  <a:lnTo>
                    <a:pt x="7000875" y="723239"/>
                  </a:lnTo>
                  <a:lnTo>
                    <a:pt x="7001345" y="724357"/>
                  </a:lnTo>
                  <a:lnTo>
                    <a:pt x="7003199" y="726224"/>
                  </a:lnTo>
                  <a:lnTo>
                    <a:pt x="7004329" y="726681"/>
                  </a:lnTo>
                  <a:lnTo>
                    <a:pt x="7006958" y="726681"/>
                  </a:lnTo>
                  <a:lnTo>
                    <a:pt x="7008076" y="726224"/>
                  </a:lnTo>
                  <a:lnTo>
                    <a:pt x="7009943" y="724357"/>
                  </a:lnTo>
                  <a:lnTo>
                    <a:pt x="7010400" y="723239"/>
                  </a:lnTo>
                  <a:lnTo>
                    <a:pt x="7010400" y="720610"/>
                  </a:lnTo>
                  <a:close/>
                </a:path>
                <a:path w="10582275" h="2161540">
                  <a:moveTo>
                    <a:pt x="7010400" y="3454"/>
                  </a:moveTo>
                  <a:lnTo>
                    <a:pt x="7009943" y="2336"/>
                  </a:lnTo>
                  <a:lnTo>
                    <a:pt x="7008076" y="469"/>
                  </a:lnTo>
                  <a:lnTo>
                    <a:pt x="7006958" y="0"/>
                  </a:lnTo>
                  <a:lnTo>
                    <a:pt x="7004329" y="0"/>
                  </a:lnTo>
                  <a:lnTo>
                    <a:pt x="7003199" y="469"/>
                  </a:lnTo>
                  <a:lnTo>
                    <a:pt x="7001345" y="2336"/>
                  </a:lnTo>
                  <a:lnTo>
                    <a:pt x="7000875" y="3454"/>
                  </a:lnTo>
                  <a:lnTo>
                    <a:pt x="7000875" y="6083"/>
                  </a:lnTo>
                  <a:lnTo>
                    <a:pt x="7001345" y="7200"/>
                  </a:lnTo>
                  <a:lnTo>
                    <a:pt x="7003199" y="9067"/>
                  </a:lnTo>
                  <a:lnTo>
                    <a:pt x="7004329" y="9525"/>
                  </a:lnTo>
                  <a:lnTo>
                    <a:pt x="7006958" y="9525"/>
                  </a:lnTo>
                  <a:lnTo>
                    <a:pt x="7008076" y="9067"/>
                  </a:lnTo>
                  <a:lnTo>
                    <a:pt x="7009943" y="7200"/>
                  </a:lnTo>
                  <a:lnTo>
                    <a:pt x="7010400" y="6083"/>
                  </a:lnTo>
                  <a:lnTo>
                    <a:pt x="7010400" y="3454"/>
                  </a:lnTo>
                  <a:close/>
                </a:path>
                <a:path w="10582275" h="2161540">
                  <a:moveTo>
                    <a:pt x="7058025" y="2154910"/>
                  </a:moveTo>
                  <a:lnTo>
                    <a:pt x="7057568" y="2153793"/>
                  </a:lnTo>
                  <a:lnTo>
                    <a:pt x="7055701" y="2151926"/>
                  </a:lnTo>
                  <a:lnTo>
                    <a:pt x="7054583" y="2151469"/>
                  </a:lnTo>
                  <a:lnTo>
                    <a:pt x="7051954" y="2151469"/>
                  </a:lnTo>
                  <a:lnTo>
                    <a:pt x="7050837" y="2151926"/>
                  </a:lnTo>
                  <a:lnTo>
                    <a:pt x="7048970" y="2153793"/>
                  </a:lnTo>
                  <a:lnTo>
                    <a:pt x="7048500" y="2154910"/>
                  </a:lnTo>
                  <a:lnTo>
                    <a:pt x="7048500" y="2157539"/>
                  </a:lnTo>
                  <a:lnTo>
                    <a:pt x="7048970" y="2158669"/>
                  </a:lnTo>
                  <a:lnTo>
                    <a:pt x="7050837" y="2160524"/>
                  </a:lnTo>
                  <a:lnTo>
                    <a:pt x="7051954" y="2160994"/>
                  </a:lnTo>
                  <a:lnTo>
                    <a:pt x="7054583" y="2160994"/>
                  </a:lnTo>
                  <a:lnTo>
                    <a:pt x="7055701" y="2160524"/>
                  </a:lnTo>
                  <a:lnTo>
                    <a:pt x="7057568" y="2158669"/>
                  </a:lnTo>
                  <a:lnTo>
                    <a:pt x="7058025" y="2157539"/>
                  </a:lnTo>
                  <a:lnTo>
                    <a:pt x="7058025" y="2154910"/>
                  </a:lnTo>
                  <a:close/>
                </a:path>
                <a:path w="10582275" h="2161540">
                  <a:moveTo>
                    <a:pt x="7058025" y="1437754"/>
                  </a:moveTo>
                  <a:lnTo>
                    <a:pt x="7057568" y="1436636"/>
                  </a:lnTo>
                  <a:lnTo>
                    <a:pt x="7055701" y="1434782"/>
                  </a:lnTo>
                  <a:lnTo>
                    <a:pt x="7054583" y="1434312"/>
                  </a:lnTo>
                  <a:lnTo>
                    <a:pt x="7051954" y="1434312"/>
                  </a:lnTo>
                  <a:lnTo>
                    <a:pt x="7050837" y="1434782"/>
                  </a:lnTo>
                  <a:lnTo>
                    <a:pt x="7048970" y="1436636"/>
                  </a:lnTo>
                  <a:lnTo>
                    <a:pt x="7048500" y="1437754"/>
                  </a:lnTo>
                  <a:lnTo>
                    <a:pt x="7048500" y="1440395"/>
                  </a:lnTo>
                  <a:lnTo>
                    <a:pt x="7048970" y="1441513"/>
                  </a:lnTo>
                  <a:lnTo>
                    <a:pt x="7050837" y="1443367"/>
                  </a:lnTo>
                  <a:lnTo>
                    <a:pt x="7051954" y="1443837"/>
                  </a:lnTo>
                  <a:lnTo>
                    <a:pt x="7054583" y="1443837"/>
                  </a:lnTo>
                  <a:lnTo>
                    <a:pt x="7055701" y="1443367"/>
                  </a:lnTo>
                  <a:lnTo>
                    <a:pt x="7057568" y="1441513"/>
                  </a:lnTo>
                  <a:lnTo>
                    <a:pt x="7058025" y="1440395"/>
                  </a:lnTo>
                  <a:lnTo>
                    <a:pt x="7058025" y="1437754"/>
                  </a:lnTo>
                  <a:close/>
                </a:path>
                <a:path w="10582275" h="2161540">
                  <a:moveTo>
                    <a:pt x="7058025" y="720610"/>
                  </a:moveTo>
                  <a:lnTo>
                    <a:pt x="7057568" y="719480"/>
                  </a:lnTo>
                  <a:lnTo>
                    <a:pt x="7055701" y="717626"/>
                  </a:lnTo>
                  <a:lnTo>
                    <a:pt x="7054583" y="717156"/>
                  </a:lnTo>
                  <a:lnTo>
                    <a:pt x="7051954" y="717156"/>
                  </a:lnTo>
                  <a:lnTo>
                    <a:pt x="7050837" y="717626"/>
                  </a:lnTo>
                  <a:lnTo>
                    <a:pt x="7048970" y="719480"/>
                  </a:lnTo>
                  <a:lnTo>
                    <a:pt x="7048500" y="720610"/>
                  </a:lnTo>
                  <a:lnTo>
                    <a:pt x="7048500" y="723239"/>
                  </a:lnTo>
                  <a:lnTo>
                    <a:pt x="7048970" y="724357"/>
                  </a:lnTo>
                  <a:lnTo>
                    <a:pt x="7050837" y="726224"/>
                  </a:lnTo>
                  <a:lnTo>
                    <a:pt x="7051954" y="726681"/>
                  </a:lnTo>
                  <a:lnTo>
                    <a:pt x="7054583" y="726681"/>
                  </a:lnTo>
                  <a:lnTo>
                    <a:pt x="7055701" y="726224"/>
                  </a:lnTo>
                  <a:lnTo>
                    <a:pt x="7057568" y="724357"/>
                  </a:lnTo>
                  <a:lnTo>
                    <a:pt x="7058025" y="723239"/>
                  </a:lnTo>
                  <a:lnTo>
                    <a:pt x="7058025" y="720610"/>
                  </a:lnTo>
                  <a:close/>
                </a:path>
                <a:path w="10582275" h="2161540">
                  <a:moveTo>
                    <a:pt x="7058025" y="3454"/>
                  </a:moveTo>
                  <a:lnTo>
                    <a:pt x="7057568" y="2336"/>
                  </a:lnTo>
                  <a:lnTo>
                    <a:pt x="7055701" y="469"/>
                  </a:lnTo>
                  <a:lnTo>
                    <a:pt x="7054583" y="0"/>
                  </a:lnTo>
                  <a:lnTo>
                    <a:pt x="7051954" y="0"/>
                  </a:lnTo>
                  <a:lnTo>
                    <a:pt x="7050837" y="469"/>
                  </a:lnTo>
                  <a:lnTo>
                    <a:pt x="7048970" y="2336"/>
                  </a:lnTo>
                  <a:lnTo>
                    <a:pt x="7048500" y="3454"/>
                  </a:lnTo>
                  <a:lnTo>
                    <a:pt x="7048500" y="6083"/>
                  </a:lnTo>
                  <a:lnTo>
                    <a:pt x="7048970" y="7200"/>
                  </a:lnTo>
                  <a:lnTo>
                    <a:pt x="7050837" y="9067"/>
                  </a:lnTo>
                  <a:lnTo>
                    <a:pt x="7051954" y="9525"/>
                  </a:lnTo>
                  <a:lnTo>
                    <a:pt x="7054583" y="9525"/>
                  </a:lnTo>
                  <a:lnTo>
                    <a:pt x="7055701" y="9067"/>
                  </a:lnTo>
                  <a:lnTo>
                    <a:pt x="7057568" y="7200"/>
                  </a:lnTo>
                  <a:lnTo>
                    <a:pt x="7058025" y="6083"/>
                  </a:lnTo>
                  <a:lnTo>
                    <a:pt x="7058025" y="3454"/>
                  </a:lnTo>
                  <a:close/>
                </a:path>
                <a:path w="10582275" h="2161540">
                  <a:moveTo>
                    <a:pt x="7105650" y="2154910"/>
                  </a:moveTo>
                  <a:lnTo>
                    <a:pt x="7105193" y="2153793"/>
                  </a:lnTo>
                  <a:lnTo>
                    <a:pt x="7103326" y="2151926"/>
                  </a:lnTo>
                  <a:lnTo>
                    <a:pt x="7102208" y="2151469"/>
                  </a:lnTo>
                  <a:lnTo>
                    <a:pt x="7099579" y="2151469"/>
                  </a:lnTo>
                  <a:lnTo>
                    <a:pt x="7098449" y="2151926"/>
                  </a:lnTo>
                  <a:lnTo>
                    <a:pt x="7096595" y="2153793"/>
                  </a:lnTo>
                  <a:lnTo>
                    <a:pt x="7096125" y="2154910"/>
                  </a:lnTo>
                  <a:lnTo>
                    <a:pt x="7096125" y="2157539"/>
                  </a:lnTo>
                  <a:lnTo>
                    <a:pt x="7096595" y="2158669"/>
                  </a:lnTo>
                  <a:lnTo>
                    <a:pt x="7098449" y="2160524"/>
                  </a:lnTo>
                  <a:lnTo>
                    <a:pt x="7099579" y="2160994"/>
                  </a:lnTo>
                  <a:lnTo>
                    <a:pt x="7102208" y="2160994"/>
                  </a:lnTo>
                  <a:lnTo>
                    <a:pt x="7103326" y="2160524"/>
                  </a:lnTo>
                  <a:lnTo>
                    <a:pt x="7105193" y="2158669"/>
                  </a:lnTo>
                  <a:lnTo>
                    <a:pt x="7105650" y="2157539"/>
                  </a:lnTo>
                  <a:lnTo>
                    <a:pt x="7105650" y="2154910"/>
                  </a:lnTo>
                  <a:close/>
                </a:path>
                <a:path w="10582275" h="2161540">
                  <a:moveTo>
                    <a:pt x="7105650" y="1437754"/>
                  </a:moveTo>
                  <a:lnTo>
                    <a:pt x="7105193" y="1436636"/>
                  </a:lnTo>
                  <a:lnTo>
                    <a:pt x="7103326" y="1434782"/>
                  </a:lnTo>
                  <a:lnTo>
                    <a:pt x="7102208" y="1434312"/>
                  </a:lnTo>
                  <a:lnTo>
                    <a:pt x="7099579" y="1434312"/>
                  </a:lnTo>
                  <a:lnTo>
                    <a:pt x="7098449" y="1434782"/>
                  </a:lnTo>
                  <a:lnTo>
                    <a:pt x="7096595" y="1436636"/>
                  </a:lnTo>
                  <a:lnTo>
                    <a:pt x="7096125" y="1437754"/>
                  </a:lnTo>
                  <a:lnTo>
                    <a:pt x="7096125" y="1440395"/>
                  </a:lnTo>
                  <a:lnTo>
                    <a:pt x="7096595" y="1441513"/>
                  </a:lnTo>
                  <a:lnTo>
                    <a:pt x="7098449" y="1443367"/>
                  </a:lnTo>
                  <a:lnTo>
                    <a:pt x="7099579" y="1443837"/>
                  </a:lnTo>
                  <a:lnTo>
                    <a:pt x="7102208" y="1443837"/>
                  </a:lnTo>
                  <a:lnTo>
                    <a:pt x="7103326" y="1443367"/>
                  </a:lnTo>
                  <a:lnTo>
                    <a:pt x="7105193" y="1441513"/>
                  </a:lnTo>
                  <a:lnTo>
                    <a:pt x="7105650" y="1440395"/>
                  </a:lnTo>
                  <a:lnTo>
                    <a:pt x="7105650" y="1437754"/>
                  </a:lnTo>
                  <a:close/>
                </a:path>
                <a:path w="10582275" h="2161540">
                  <a:moveTo>
                    <a:pt x="7105650" y="720610"/>
                  </a:moveTo>
                  <a:lnTo>
                    <a:pt x="7105193" y="719480"/>
                  </a:lnTo>
                  <a:lnTo>
                    <a:pt x="7103326" y="717626"/>
                  </a:lnTo>
                  <a:lnTo>
                    <a:pt x="7102208" y="717156"/>
                  </a:lnTo>
                  <a:lnTo>
                    <a:pt x="7099579" y="717156"/>
                  </a:lnTo>
                  <a:lnTo>
                    <a:pt x="7098449" y="717626"/>
                  </a:lnTo>
                  <a:lnTo>
                    <a:pt x="7096595" y="719480"/>
                  </a:lnTo>
                  <a:lnTo>
                    <a:pt x="7096125" y="720610"/>
                  </a:lnTo>
                  <a:lnTo>
                    <a:pt x="7096125" y="723239"/>
                  </a:lnTo>
                  <a:lnTo>
                    <a:pt x="7096595" y="724357"/>
                  </a:lnTo>
                  <a:lnTo>
                    <a:pt x="7098449" y="726224"/>
                  </a:lnTo>
                  <a:lnTo>
                    <a:pt x="7099579" y="726681"/>
                  </a:lnTo>
                  <a:lnTo>
                    <a:pt x="7102208" y="726681"/>
                  </a:lnTo>
                  <a:lnTo>
                    <a:pt x="7103326" y="726224"/>
                  </a:lnTo>
                  <a:lnTo>
                    <a:pt x="7105193" y="724357"/>
                  </a:lnTo>
                  <a:lnTo>
                    <a:pt x="7105650" y="723239"/>
                  </a:lnTo>
                  <a:lnTo>
                    <a:pt x="7105650" y="720610"/>
                  </a:lnTo>
                  <a:close/>
                </a:path>
                <a:path w="10582275" h="2161540">
                  <a:moveTo>
                    <a:pt x="7105650" y="3454"/>
                  </a:moveTo>
                  <a:lnTo>
                    <a:pt x="7105193" y="2336"/>
                  </a:lnTo>
                  <a:lnTo>
                    <a:pt x="7103326" y="469"/>
                  </a:lnTo>
                  <a:lnTo>
                    <a:pt x="7102208" y="0"/>
                  </a:lnTo>
                  <a:lnTo>
                    <a:pt x="7099579" y="0"/>
                  </a:lnTo>
                  <a:lnTo>
                    <a:pt x="7098449" y="469"/>
                  </a:lnTo>
                  <a:lnTo>
                    <a:pt x="7096595" y="2336"/>
                  </a:lnTo>
                  <a:lnTo>
                    <a:pt x="7096125" y="3454"/>
                  </a:lnTo>
                  <a:lnTo>
                    <a:pt x="7096125" y="6083"/>
                  </a:lnTo>
                  <a:lnTo>
                    <a:pt x="7096595" y="7200"/>
                  </a:lnTo>
                  <a:lnTo>
                    <a:pt x="7098449" y="9067"/>
                  </a:lnTo>
                  <a:lnTo>
                    <a:pt x="7099579" y="9525"/>
                  </a:lnTo>
                  <a:lnTo>
                    <a:pt x="7102208" y="9525"/>
                  </a:lnTo>
                  <a:lnTo>
                    <a:pt x="7103326" y="9067"/>
                  </a:lnTo>
                  <a:lnTo>
                    <a:pt x="7105193" y="7200"/>
                  </a:lnTo>
                  <a:lnTo>
                    <a:pt x="7105650" y="6083"/>
                  </a:lnTo>
                  <a:lnTo>
                    <a:pt x="7105650" y="3454"/>
                  </a:lnTo>
                  <a:close/>
                </a:path>
                <a:path w="10582275" h="2161540">
                  <a:moveTo>
                    <a:pt x="7153275" y="2154910"/>
                  </a:moveTo>
                  <a:lnTo>
                    <a:pt x="7152818" y="2153793"/>
                  </a:lnTo>
                  <a:lnTo>
                    <a:pt x="7150951" y="2151926"/>
                  </a:lnTo>
                  <a:lnTo>
                    <a:pt x="7149833" y="2151469"/>
                  </a:lnTo>
                  <a:lnTo>
                    <a:pt x="7147204" y="2151469"/>
                  </a:lnTo>
                  <a:lnTo>
                    <a:pt x="7146074" y="2151926"/>
                  </a:lnTo>
                  <a:lnTo>
                    <a:pt x="7144220" y="2153793"/>
                  </a:lnTo>
                  <a:lnTo>
                    <a:pt x="7143750" y="2154910"/>
                  </a:lnTo>
                  <a:lnTo>
                    <a:pt x="7143750" y="2157539"/>
                  </a:lnTo>
                  <a:lnTo>
                    <a:pt x="7144220" y="2158669"/>
                  </a:lnTo>
                  <a:lnTo>
                    <a:pt x="7146074" y="2160524"/>
                  </a:lnTo>
                  <a:lnTo>
                    <a:pt x="7147204" y="2160994"/>
                  </a:lnTo>
                  <a:lnTo>
                    <a:pt x="7149833" y="2160994"/>
                  </a:lnTo>
                  <a:lnTo>
                    <a:pt x="7150951" y="2160524"/>
                  </a:lnTo>
                  <a:lnTo>
                    <a:pt x="7152818" y="2158669"/>
                  </a:lnTo>
                  <a:lnTo>
                    <a:pt x="7153275" y="2157539"/>
                  </a:lnTo>
                  <a:lnTo>
                    <a:pt x="7153275" y="2154910"/>
                  </a:lnTo>
                  <a:close/>
                </a:path>
                <a:path w="10582275" h="2161540">
                  <a:moveTo>
                    <a:pt x="7153275" y="1437754"/>
                  </a:moveTo>
                  <a:lnTo>
                    <a:pt x="7152818" y="1436636"/>
                  </a:lnTo>
                  <a:lnTo>
                    <a:pt x="7150951" y="1434782"/>
                  </a:lnTo>
                  <a:lnTo>
                    <a:pt x="7149833" y="1434312"/>
                  </a:lnTo>
                  <a:lnTo>
                    <a:pt x="7147204" y="1434312"/>
                  </a:lnTo>
                  <a:lnTo>
                    <a:pt x="7146074" y="1434782"/>
                  </a:lnTo>
                  <a:lnTo>
                    <a:pt x="7144220" y="1436636"/>
                  </a:lnTo>
                  <a:lnTo>
                    <a:pt x="7143750" y="1437754"/>
                  </a:lnTo>
                  <a:lnTo>
                    <a:pt x="7143750" y="1440395"/>
                  </a:lnTo>
                  <a:lnTo>
                    <a:pt x="7144220" y="1441513"/>
                  </a:lnTo>
                  <a:lnTo>
                    <a:pt x="7146074" y="1443367"/>
                  </a:lnTo>
                  <a:lnTo>
                    <a:pt x="7147204" y="1443837"/>
                  </a:lnTo>
                  <a:lnTo>
                    <a:pt x="7149833" y="1443837"/>
                  </a:lnTo>
                  <a:lnTo>
                    <a:pt x="7150951" y="1443367"/>
                  </a:lnTo>
                  <a:lnTo>
                    <a:pt x="7152818" y="1441513"/>
                  </a:lnTo>
                  <a:lnTo>
                    <a:pt x="7153275" y="1440395"/>
                  </a:lnTo>
                  <a:lnTo>
                    <a:pt x="7153275" y="1437754"/>
                  </a:lnTo>
                  <a:close/>
                </a:path>
                <a:path w="10582275" h="2161540">
                  <a:moveTo>
                    <a:pt x="7153275" y="720610"/>
                  </a:moveTo>
                  <a:lnTo>
                    <a:pt x="7152818" y="719480"/>
                  </a:lnTo>
                  <a:lnTo>
                    <a:pt x="7150951" y="717626"/>
                  </a:lnTo>
                  <a:lnTo>
                    <a:pt x="7149833" y="717156"/>
                  </a:lnTo>
                  <a:lnTo>
                    <a:pt x="7147204" y="717156"/>
                  </a:lnTo>
                  <a:lnTo>
                    <a:pt x="7146074" y="717626"/>
                  </a:lnTo>
                  <a:lnTo>
                    <a:pt x="7144220" y="719480"/>
                  </a:lnTo>
                  <a:lnTo>
                    <a:pt x="7143750" y="720610"/>
                  </a:lnTo>
                  <a:lnTo>
                    <a:pt x="7143750" y="723239"/>
                  </a:lnTo>
                  <a:lnTo>
                    <a:pt x="7144220" y="724357"/>
                  </a:lnTo>
                  <a:lnTo>
                    <a:pt x="7146074" y="726224"/>
                  </a:lnTo>
                  <a:lnTo>
                    <a:pt x="7147204" y="726681"/>
                  </a:lnTo>
                  <a:lnTo>
                    <a:pt x="7149833" y="726681"/>
                  </a:lnTo>
                  <a:lnTo>
                    <a:pt x="7150951" y="726224"/>
                  </a:lnTo>
                  <a:lnTo>
                    <a:pt x="7152818" y="724357"/>
                  </a:lnTo>
                  <a:lnTo>
                    <a:pt x="7153275" y="723239"/>
                  </a:lnTo>
                  <a:lnTo>
                    <a:pt x="7153275" y="720610"/>
                  </a:lnTo>
                  <a:close/>
                </a:path>
                <a:path w="10582275" h="2161540">
                  <a:moveTo>
                    <a:pt x="7153275" y="3454"/>
                  </a:moveTo>
                  <a:lnTo>
                    <a:pt x="7152818" y="2336"/>
                  </a:lnTo>
                  <a:lnTo>
                    <a:pt x="7150951" y="469"/>
                  </a:lnTo>
                  <a:lnTo>
                    <a:pt x="7149833" y="0"/>
                  </a:lnTo>
                  <a:lnTo>
                    <a:pt x="7147204" y="0"/>
                  </a:lnTo>
                  <a:lnTo>
                    <a:pt x="7146074" y="469"/>
                  </a:lnTo>
                  <a:lnTo>
                    <a:pt x="7144220" y="2336"/>
                  </a:lnTo>
                  <a:lnTo>
                    <a:pt x="7143750" y="3454"/>
                  </a:lnTo>
                  <a:lnTo>
                    <a:pt x="7143750" y="6083"/>
                  </a:lnTo>
                  <a:lnTo>
                    <a:pt x="7144220" y="7200"/>
                  </a:lnTo>
                  <a:lnTo>
                    <a:pt x="7146074" y="9067"/>
                  </a:lnTo>
                  <a:lnTo>
                    <a:pt x="7147204" y="9525"/>
                  </a:lnTo>
                  <a:lnTo>
                    <a:pt x="7149833" y="9525"/>
                  </a:lnTo>
                  <a:lnTo>
                    <a:pt x="7150951" y="9067"/>
                  </a:lnTo>
                  <a:lnTo>
                    <a:pt x="7152818" y="7200"/>
                  </a:lnTo>
                  <a:lnTo>
                    <a:pt x="7153275" y="6083"/>
                  </a:lnTo>
                  <a:lnTo>
                    <a:pt x="7153275" y="3454"/>
                  </a:lnTo>
                  <a:close/>
                </a:path>
                <a:path w="10582275" h="2161540">
                  <a:moveTo>
                    <a:pt x="7200900" y="2154910"/>
                  </a:moveTo>
                  <a:lnTo>
                    <a:pt x="7200443" y="2153793"/>
                  </a:lnTo>
                  <a:lnTo>
                    <a:pt x="7198576" y="2151926"/>
                  </a:lnTo>
                  <a:lnTo>
                    <a:pt x="7197458" y="2151469"/>
                  </a:lnTo>
                  <a:lnTo>
                    <a:pt x="7194829" y="2151469"/>
                  </a:lnTo>
                  <a:lnTo>
                    <a:pt x="7193699" y="2151926"/>
                  </a:lnTo>
                  <a:lnTo>
                    <a:pt x="7191845" y="2153793"/>
                  </a:lnTo>
                  <a:lnTo>
                    <a:pt x="7191375" y="2154910"/>
                  </a:lnTo>
                  <a:lnTo>
                    <a:pt x="7191375" y="2157539"/>
                  </a:lnTo>
                  <a:lnTo>
                    <a:pt x="7191845" y="2158669"/>
                  </a:lnTo>
                  <a:lnTo>
                    <a:pt x="7193699" y="2160524"/>
                  </a:lnTo>
                  <a:lnTo>
                    <a:pt x="7194829" y="2160994"/>
                  </a:lnTo>
                  <a:lnTo>
                    <a:pt x="7197458" y="2160994"/>
                  </a:lnTo>
                  <a:lnTo>
                    <a:pt x="7198576" y="2160524"/>
                  </a:lnTo>
                  <a:lnTo>
                    <a:pt x="7200443" y="2158669"/>
                  </a:lnTo>
                  <a:lnTo>
                    <a:pt x="7200900" y="2157539"/>
                  </a:lnTo>
                  <a:lnTo>
                    <a:pt x="7200900" y="2154910"/>
                  </a:lnTo>
                  <a:close/>
                </a:path>
                <a:path w="10582275" h="2161540">
                  <a:moveTo>
                    <a:pt x="7200900" y="1437754"/>
                  </a:moveTo>
                  <a:lnTo>
                    <a:pt x="7200443" y="1436636"/>
                  </a:lnTo>
                  <a:lnTo>
                    <a:pt x="7198576" y="1434782"/>
                  </a:lnTo>
                  <a:lnTo>
                    <a:pt x="7197458" y="1434312"/>
                  </a:lnTo>
                  <a:lnTo>
                    <a:pt x="7194829" y="1434312"/>
                  </a:lnTo>
                  <a:lnTo>
                    <a:pt x="7193699" y="1434782"/>
                  </a:lnTo>
                  <a:lnTo>
                    <a:pt x="7191845" y="1436636"/>
                  </a:lnTo>
                  <a:lnTo>
                    <a:pt x="7191375" y="1437754"/>
                  </a:lnTo>
                  <a:lnTo>
                    <a:pt x="7191375" y="1440395"/>
                  </a:lnTo>
                  <a:lnTo>
                    <a:pt x="7191845" y="1441513"/>
                  </a:lnTo>
                  <a:lnTo>
                    <a:pt x="7193699" y="1443367"/>
                  </a:lnTo>
                  <a:lnTo>
                    <a:pt x="7194829" y="1443837"/>
                  </a:lnTo>
                  <a:lnTo>
                    <a:pt x="7197458" y="1443837"/>
                  </a:lnTo>
                  <a:lnTo>
                    <a:pt x="7198576" y="1443367"/>
                  </a:lnTo>
                  <a:lnTo>
                    <a:pt x="7200443" y="1441513"/>
                  </a:lnTo>
                  <a:lnTo>
                    <a:pt x="7200900" y="1440395"/>
                  </a:lnTo>
                  <a:lnTo>
                    <a:pt x="7200900" y="1437754"/>
                  </a:lnTo>
                  <a:close/>
                </a:path>
                <a:path w="10582275" h="2161540">
                  <a:moveTo>
                    <a:pt x="7200900" y="720610"/>
                  </a:moveTo>
                  <a:lnTo>
                    <a:pt x="7200443" y="719480"/>
                  </a:lnTo>
                  <a:lnTo>
                    <a:pt x="7198576" y="717626"/>
                  </a:lnTo>
                  <a:lnTo>
                    <a:pt x="7197458" y="717156"/>
                  </a:lnTo>
                  <a:lnTo>
                    <a:pt x="7194829" y="717156"/>
                  </a:lnTo>
                  <a:lnTo>
                    <a:pt x="7193699" y="717626"/>
                  </a:lnTo>
                  <a:lnTo>
                    <a:pt x="7191845" y="719480"/>
                  </a:lnTo>
                  <a:lnTo>
                    <a:pt x="7191375" y="720610"/>
                  </a:lnTo>
                  <a:lnTo>
                    <a:pt x="7191375" y="723239"/>
                  </a:lnTo>
                  <a:lnTo>
                    <a:pt x="7191845" y="724357"/>
                  </a:lnTo>
                  <a:lnTo>
                    <a:pt x="7193699" y="726224"/>
                  </a:lnTo>
                  <a:lnTo>
                    <a:pt x="7194829" y="726681"/>
                  </a:lnTo>
                  <a:lnTo>
                    <a:pt x="7197458" y="726681"/>
                  </a:lnTo>
                  <a:lnTo>
                    <a:pt x="7198576" y="726224"/>
                  </a:lnTo>
                  <a:lnTo>
                    <a:pt x="7200443" y="724357"/>
                  </a:lnTo>
                  <a:lnTo>
                    <a:pt x="7200900" y="723239"/>
                  </a:lnTo>
                  <a:lnTo>
                    <a:pt x="7200900" y="720610"/>
                  </a:lnTo>
                  <a:close/>
                </a:path>
                <a:path w="10582275" h="2161540">
                  <a:moveTo>
                    <a:pt x="7200900" y="3454"/>
                  </a:moveTo>
                  <a:lnTo>
                    <a:pt x="7200443" y="2336"/>
                  </a:lnTo>
                  <a:lnTo>
                    <a:pt x="7198576" y="469"/>
                  </a:lnTo>
                  <a:lnTo>
                    <a:pt x="7197458" y="0"/>
                  </a:lnTo>
                  <a:lnTo>
                    <a:pt x="7194829" y="0"/>
                  </a:lnTo>
                  <a:lnTo>
                    <a:pt x="7193699" y="469"/>
                  </a:lnTo>
                  <a:lnTo>
                    <a:pt x="7191845" y="2336"/>
                  </a:lnTo>
                  <a:lnTo>
                    <a:pt x="7191375" y="3454"/>
                  </a:lnTo>
                  <a:lnTo>
                    <a:pt x="7191375" y="6083"/>
                  </a:lnTo>
                  <a:lnTo>
                    <a:pt x="7191845" y="7200"/>
                  </a:lnTo>
                  <a:lnTo>
                    <a:pt x="7193699" y="9067"/>
                  </a:lnTo>
                  <a:lnTo>
                    <a:pt x="7194829" y="9525"/>
                  </a:lnTo>
                  <a:lnTo>
                    <a:pt x="7197458" y="9525"/>
                  </a:lnTo>
                  <a:lnTo>
                    <a:pt x="7198576" y="9067"/>
                  </a:lnTo>
                  <a:lnTo>
                    <a:pt x="7200443" y="7200"/>
                  </a:lnTo>
                  <a:lnTo>
                    <a:pt x="7200900" y="6083"/>
                  </a:lnTo>
                  <a:lnTo>
                    <a:pt x="7200900" y="3454"/>
                  </a:lnTo>
                  <a:close/>
                </a:path>
                <a:path w="10582275" h="2161540">
                  <a:moveTo>
                    <a:pt x="7248525" y="2154910"/>
                  </a:moveTo>
                  <a:lnTo>
                    <a:pt x="7248068" y="2153793"/>
                  </a:lnTo>
                  <a:lnTo>
                    <a:pt x="7246201" y="2151926"/>
                  </a:lnTo>
                  <a:lnTo>
                    <a:pt x="7245083" y="2151469"/>
                  </a:lnTo>
                  <a:lnTo>
                    <a:pt x="7242454" y="2151469"/>
                  </a:lnTo>
                  <a:lnTo>
                    <a:pt x="7241324" y="2151926"/>
                  </a:lnTo>
                  <a:lnTo>
                    <a:pt x="7239470" y="2153793"/>
                  </a:lnTo>
                  <a:lnTo>
                    <a:pt x="7239000" y="2154910"/>
                  </a:lnTo>
                  <a:lnTo>
                    <a:pt x="7239000" y="2157539"/>
                  </a:lnTo>
                  <a:lnTo>
                    <a:pt x="7239470" y="2158669"/>
                  </a:lnTo>
                  <a:lnTo>
                    <a:pt x="7241324" y="2160524"/>
                  </a:lnTo>
                  <a:lnTo>
                    <a:pt x="7242454" y="2160994"/>
                  </a:lnTo>
                  <a:lnTo>
                    <a:pt x="7245083" y="2160994"/>
                  </a:lnTo>
                  <a:lnTo>
                    <a:pt x="7246201" y="2160524"/>
                  </a:lnTo>
                  <a:lnTo>
                    <a:pt x="7248068" y="2158669"/>
                  </a:lnTo>
                  <a:lnTo>
                    <a:pt x="7248525" y="2157539"/>
                  </a:lnTo>
                  <a:lnTo>
                    <a:pt x="7248525" y="2154910"/>
                  </a:lnTo>
                  <a:close/>
                </a:path>
                <a:path w="10582275" h="2161540">
                  <a:moveTo>
                    <a:pt x="7248525" y="1437754"/>
                  </a:moveTo>
                  <a:lnTo>
                    <a:pt x="7248068" y="1436636"/>
                  </a:lnTo>
                  <a:lnTo>
                    <a:pt x="7246201" y="1434782"/>
                  </a:lnTo>
                  <a:lnTo>
                    <a:pt x="7245083" y="1434312"/>
                  </a:lnTo>
                  <a:lnTo>
                    <a:pt x="7242454" y="1434312"/>
                  </a:lnTo>
                  <a:lnTo>
                    <a:pt x="7241324" y="1434782"/>
                  </a:lnTo>
                  <a:lnTo>
                    <a:pt x="7239470" y="1436636"/>
                  </a:lnTo>
                  <a:lnTo>
                    <a:pt x="7239000" y="1437754"/>
                  </a:lnTo>
                  <a:lnTo>
                    <a:pt x="7239000" y="1440395"/>
                  </a:lnTo>
                  <a:lnTo>
                    <a:pt x="7239470" y="1441513"/>
                  </a:lnTo>
                  <a:lnTo>
                    <a:pt x="7241324" y="1443367"/>
                  </a:lnTo>
                  <a:lnTo>
                    <a:pt x="7242454" y="1443837"/>
                  </a:lnTo>
                  <a:lnTo>
                    <a:pt x="7245083" y="1443837"/>
                  </a:lnTo>
                  <a:lnTo>
                    <a:pt x="7246201" y="1443367"/>
                  </a:lnTo>
                  <a:lnTo>
                    <a:pt x="7248068" y="1441513"/>
                  </a:lnTo>
                  <a:lnTo>
                    <a:pt x="7248525" y="1440395"/>
                  </a:lnTo>
                  <a:lnTo>
                    <a:pt x="7248525" y="1437754"/>
                  </a:lnTo>
                  <a:close/>
                </a:path>
                <a:path w="10582275" h="2161540">
                  <a:moveTo>
                    <a:pt x="7248525" y="720610"/>
                  </a:moveTo>
                  <a:lnTo>
                    <a:pt x="7248068" y="719480"/>
                  </a:lnTo>
                  <a:lnTo>
                    <a:pt x="7246201" y="717626"/>
                  </a:lnTo>
                  <a:lnTo>
                    <a:pt x="7245083" y="717156"/>
                  </a:lnTo>
                  <a:lnTo>
                    <a:pt x="7242454" y="717156"/>
                  </a:lnTo>
                  <a:lnTo>
                    <a:pt x="7241324" y="717626"/>
                  </a:lnTo>
                  <a:lnTo>
                    <a:pt x="7239470" y="719480"/>
                  </a:lnTo>
                  <a:lnTo>
                    <a:pt x="7239000" y="720610"/>
                  </a:lnTo>
                  <a:lnTo>
                    <a:pt x="7239000" y="723239"/>
                  </a:lnTo>
                  <a:lnTo>
                    <a:pt x="7239470" y="724357"/>
                  </a:lnTo>
                  <a:lnTo>
                    <a:pt x="7241324" y="726224"/>
                  </a:lnTo>
                  <a:lnTo>
                    <a:pt x="7242454" y="726681"/>
                  </a:lnTo>
                  <a:lnTo>
                    <a:pt x="7245083" y="726681"/>
                  </a:lnTo>
                  <a:lnTo>
                    <a:pt x="7246201" y="726224"/>
                  </a:lnTo>
                  <a:lnTo>
                    <a:pt x="7248068" y="724357"/>
                  </a:lnTo>
                  <a:lnTo>
                    <a:pt x="7248525" y="723239"/>
                  </a:lnTo>
                  <a:lnTo>
                    <a:pt x="7248525" y="720610"/>
                  </a:lnTo>
                  <a:close/>
                </a:path>
                <a:path w="10582275" h="2161540">
                  <a:moveTo>
                    <a:pt x="7248525" y="3454"/>
                  </a:moveTo>
                  <a:lnTo>
                    <a:pt x="7248068" y="2336"/>
                  </a:lnTo>
                  <a:lnTo>
                    <a:pt x="7246201" y="469"/>
                  </a:lnTo>
                  <a:lnTo>
                    <a:pt x="7245083" y="0"/>
                  </a:lnTo>
                  <a:lnTo>
                    <a:pt x="7242454" y="0"/>
                  </a:lnTo>
                  <a:lnTo>
                    <a:pt x="7241324" y="469"/>
                  </a:lnTo>
                  <a:lnTo>
                    <a:pt x="7239470" y="2336"/>
                  </a:lnTo>
                  <a:lnTo>
                    <a:pt x="7239000" y="3454"/>
                  </a:lnTo>
                  <a:lnTo>
                    <a:pt x="7239000" y="6083"/>
                  </a:lnTo>
                  <a:lnTo>
                    <a:pt x="7239470" y="7200"/>
                  </a:lnTo>
                  <a:lnTo>
                    <a:pt x="7241324" y="9067"/>
                  </a:lnTo>
                  <a:lnTo>
                    <a:pt x="7242454" y="9525"/>
                  </a:lnTo>
                  <a:lnTo>
                    <a:pt x="7245083" y="9525"/>
                  </a:lnTo>
                  <a:lnTo>
                    <a:pt x="7246201" y="9067"/>
                  </a:lnTo>
                  <a:lnTo>
                    <a:pt x="7248068" y="7200"/>
                  </a:lnTo>
                  <a:lnTo>
                    <a:pt x="7248525" y="6083"/>
                  </a:lnTo>
                  <a:lnTo>
                    <a:pt x="7248525" y="3454"/>
                  </a:lnTo>
                  <a:close/>
                </a:path>
                <a:path w="10582275" h="2161540">
                  <a:moveTo>
                    <a:pt x="7296150" y="2154910"/>
                  </a:moveTo>
                  <a:lnTo>
                    <a:pt x="7295693" y="2153793"/>
                  </a:lnTo>
                  <a:lnTo>
                    <a:pt x="7293826" y="2151926"/>
                  </a:lnTo>
                  <a:lnTo>
                    <a:pt x="7292708" y="2151469"/>
                  </a:lnTo>
                  <a:lnTo>
                    <a:pt x="7290079" y="2151469"/>
                  </a:lnTo>
                  <a:lnTo>
                    <a:pt x="7288949" y="2151926"/>
                  </a:lnTo>
                  <a:lnTo>
                    <a:pt x="7287095" y="2153793"/>
                  </a:lnTo>
                  <a:lnTo>
                    <a:pt x="7286625" y="2154910"/>
                  </a:lnTo>
                  <a:lnTo>
                    <a:pt x="7286625" y="2157539"/>
                  </a:lnTo>
                  <a:lnTo>
                    <a:pt x="7287095" y="2158669"/>
                  </a:lnTo>
                  <a:lnTo>
                    <a:pt x="7288949" y="2160524"/>
                  </a:lnTo>
                  <a:lnTo>
                    <a:pt x="7290079" y="2160994"/>
                  </a:lnTo>
                  <a:lnTo>
                    <a:pt x="7292708" y="2160994"/>
                  </a:lnTo>
                  <a:lnTo>
                    <a:pt x="7293826" y="2160524"/>
                  </a:lnTo>
                  <a:lnTo>
                    <a:pt x="7295693" y="2158669"/>
                  </a:lnTo>
                  <a:lnTo>
                    <a:pt x="7296150" y="2157539"/>
                  </a:lnTo>
                  <a:lnTo>
                    <a:pt x="7296150" y="2154910"/>
                  </a:lnTo>
                  <a:close/>
                </a:path>
                <a:path w="10582275" h="2161540">
                  <a:moveTo>
                    <a:pt x="7296150" y="1437754"/>
                  </a:moveTo>
                  <a:lnTo>
                    <a:pt x="7295693" y="1436636"/>
                  </a:lnTo>
                  <a:lnTo>
                    <a:pt x="7293826" y="1434782"/>
                  </a:lnTo>
                  <a:lnTo>
                    <a:pt x="7292708" y="1434312"/>
                  </a:lnTo>
                  <a:lnTo>
                    <a:pt x="7290079" y="1434312"/>
                  </a:lnTo>
                  <a:lnTo>
                    <a:pt x="7288949" y="1434782"/>
                  </a:lnTo>
                  <a:lnTo>
                    <a:pt x="7287095" y="1436636"/>
                  </a:lnTo>
                  <a:lnTo>
                    <a:pt x="7286625" y="1437754"/>
                  </a:lnTo>
                  <a:lnTo>
                    <a:pt x="7286625" y="1440395"/>
                  </a:lnTo>
                  <a:lnTo>
                    <a:pt x="7287095" y="1441513"/>
                  </a:lnTo>
                  <a:lnTo>
                    <a:pt x="7288949" y="1443367"/>
                  </a:lnTo>
                  <a:lnTo>
                    <a:pt x="7290079" y="1443837"/>
                  </a:lnTo>
                  <a:lnTo>
                    <a:pt x="7292708" y="1443837"/>
                  </a:lnTo>
                  <a:lnTo>
                    <a:pt x="7293826" y="1443367"/>
                  </a:lnTo>
                  <a:lnTo>
                    <a:pt x="7295693" y="1441513"/>
                  </a:lnTo>
                  <a:lnTo>
                    <a:pt x="7296150" y="1440395"/>
                  </a:lnTo>
                  <a:lnTo>
                    <a:pt x="7296150" y="1437754"/>
                  </a:lnTo>
                  <a:close/>
                </a:path>
                <a:path w="10582275" h="2161540">
                  <a:moveTo>
                    <a:pt x="7296150" y="720610"/>
                  </a:moveTo>
                  <a:lnTo>
                    <a:pt x="7295693" y="719480"/>
                  </a:lnTo>
                  <a:lnTo>
                    <a:pt x="7293826" y="717626"/>
                  </a:lnTo>
                  <a:lnTo>
                    <a:pt x="7292708" y="717156"/>
                  </a:lnTo>
                  <a:lnTo>
                    <a:pt x="7290079" y="717156"/>
                  </a:lnTo>
                  <a:lnTo>
                    <a:pt x="7288949" y="717626"/>
                  </a:lnTo>
                  <a:lnTo>
                    <a:pt x="7287095" y="719480"/>
                  </a:lnTo>
                  <a:lnTo>
                    <a:pt x="7286625" y="720610"/>
                  </a:lnTo>
                  <a:lnTo>
                    <a:pt x="7286625" y="723239"/>
                  </a:lnTo>
                  <a:lnTo>
                    <a:pt x="7287095" y="724357"/>
                  </a:lnTo>
                  <a:lnTo>
                    <a:pt x="7288949" y="726224"/>
                  </a:lnTo>
                  <a:lnTo>
                    <a:pt x="7290079" y="726681"/>
                  </a:lnTo>
                  <a:lnTo>
                    <a:pt x="7292708" y="726681"/>
                  </a:lnTo>
                  <a:lnTo>
                    <a:pt x="7293826" y="726224"/>
                  </a:lnTo>
                  <a:lnTo>
                    <a:pt x="7295693" y="724357"/>
                  </a:lnTo>
                  <a:lnTo>
                    <a:pt x="7296150" y="723239"/>
                  </a:lnTo>
                  <a:lnTo>
                    <a:pt x="7296150" y="720610"/>
                  </a:lnTo>
                  <a:close/>
                </a:path>
                <a:path w="10582275" h="2161540">
                  <a:moveTo>
                    <a:pt x="7296150" y="3454"/>
                  </a:moveTo>
                  <a:lnTo>
                    <a:pt x="7295693" y="2336"/>
                  </a:lnTo>
                  <a:lnTo>
                    <a:pt x="7293826" y="469"/>
                  </a:lnTo>
                  <a:lnTo>
                    <a:pt x="7292708" y="0"/>
                  </a:lnTo>
                  <a:lnTo>
                    <a:pt x="7290079" y="0"/>
                  </a:lnTo>
                  <a:lnTo>
                    <a:pt x="7288949" y="469"/>
                  </a:lnTo>
                  <a:lnTo>
                    <a:pt x="7287095" y="2336"/>
                  </a:lnTo>
                  <a:lnTo>
                    <a:pt x="7286625" y="3454"/>
                  </a:lnTo>
                  <a:lnTo>
                    <a:pt x="7286625" y="6083"/>
                  </a:lnTo>
                  <a:lnTo>
                    <a:pt x="7287095" y="7200"/>
                  </a:lnTo>
                  <a:lnTo>
                    <a:pt x="7288949" y="9067"/>
                  </a:lnTo>
                  <a:lnTo>
                    <a:pt x="7290079" y="9525"/>
                  </a:lnTo>
                  <a:lnTo>
                    <a:pt x="7292708" y="9525"/>
                  </a:lnTo>
                  <a:lnTo>
                    <a:pt x="7293826" y="9067"/>
                  </a:lnTo>
                  <a:lnTo>
                    <a:pt x="7295693" y="7200"/>
                  </a:lnTo>
                  <a:lnTo>
                    <a:pt x="7296150" y="6083"/>
                  </a:lnTo>
                  <a:lnTo>
                    <a:pt x="7296150" y="3454"/>
                  </a:lnTo>
                  <a:close/>
                </a:path>
                <a:path w="10582275" h="2161540">
                  <a:moveTo>
                    <a:pt x="7343775" y="2154910"/>
                  </a:moveTo>
                  <a:lnTo>
                    <a:pt x="7343318" y="2153793"/>
                  </a:lnTo>
                  <a:lnTo>
                    <a:pt x="7341451" y="2151926"/>
                  </a:lnTo>
                  <a:lnTo>
                    <a:pt x="7340333" y="2151469"/>
                  </a:lnTo>
                  <a:lnTo>
                    <a:pt x="7337704" y="2151469"/>
                  </a:lnTo>
                  <a:lnTo>
                    <a:pt x="7336574" y="2151926"/>
                  </a:lnTo>
                  <a:lnTo>
                    <a:pt x="7334720" y="2153793"/>
                  </a:lnTo>
                  <a:lnTo>
                    <a:pt x="7334250" y="2154910"/>
                  </a:lnTo>
                  <a:lnTo>
                    <a:pt x="7334250" y="2157539"/>
                  </a:lnTo>
                  <a:lnTo>
                    <a:pt x="7334720" y="2158669"/>
                  </a:lnTo>
                  <a:lnTo>
                    <a:pt x="7336574" y="2160524"/>
                  </a:lnTo>
                  <a:lnTo>
                    <a:pt x="7337704" y="2160994"/>
                  </a:lnTo>
                  <a:lnTo>
                    <a:pt x="7340333" y="2160994"/>
                  </a:lnTo>
                  <a:lnTo>
                    <a:pt x="7341451" y="2160524"/>
                  </a:lnTo>
                  <a:lnTo>
                    <a:pt x="7343318" y="2158669"/>
                  </a:lnTo>
                  <a:lnTo>
                    <a:pt x="7343775" y="2157539"/>
                  </a:lnTo>
                  <a:lnTo>
                    <a:pt x="7343775" y="2154910"/>
                  </a:lnTo>
                  <a:close/>
                </a:path>
                <a:path w="10582275" h="2161540">
                  <a:moveTo>
                    <a:pt x="7343775" y="1437754"/>
                  </a:moveTo>
                  <a:lnTo>
                    <a:pt x="7343318" y="1436636"/>
                  </a:lnTo>
                  <a:lnTo>
                    <a:pt x="7341451" y="1434782"/>
                  </a:lnTo>
                  <a:lnTo>
                    <a:pt x="7340333" y="1434312"/>
                  </a:lnTo>
                  <a:lnTo>
                    <a:pt x="7337704" y="1434312"/>
                  </a:lnTo>
                  <a:lnTo>
                    <a:pt x="7336574" y="1434782"/>
                  </a:lnTo>
                  <a:lnTo>
                    <a:pt x="7334720" y="1436636"/>
                  </a:lnTo>
                  <a:lnTo>
                    <a:pt x="7334250" y="1437754"/>
                  </a:lnTo>
                  <a:lnTo>
                    <a:pt x="7334250" y="1440395"/>
                  </a:lnTo>
                  <a:lnTo>
                    <a:pt x="7334720" y="1441513"/>
                  </a:lnTo>
                  <a:lnTo>
                    <a:pt x="7336574" y="1443367"/>
                  </a:lnTo>
                  <a:lnTo>
                    <a:pt x="7337704" y="1443837"/>
                  </a:lnTo>
                  <a:lnTo>
                    <a:pt x="7340333" y="1443837"/>
                  </a:lnTo>
                  <a:lnTo>
                    <a:pt x="7341451" y="1443367"/>
                  </a:lnTo>
                  <a:lnTo>
                    <a:pt x="7343318" y="1441513"/>
                  </a:lnTo>
                  <a:lnTo>
                    <a:pt x="7343775" y="1440395"/>
                  </a:lnTo>
                  <a:lnTo>
                    <a:pt x="7343775" y="1437754"/>
                  </a:lnTo>
                  <a:close/>
                </a:path>
                <a:path w="10582275" h="2161540">
                  <a:moveTo>
                    <a:pt x="7343775" y="720610"/>
                  </a:moveTo>
                  <a:lnTo>
                    <a:pt x="7343318" y="719480"/>
                  </a:lnTo>
                  <a:lnTo>
                    <a:pt x="7341451" y="717626"/>
                  </a:lnTo>
                  <a:lnTo>
                    <a:pt x="7340333" y="717156"/>
                  </a:lnTo>
                  <a:lnTo>
                    <a:pt x="7337704" y="717156"/>
                  </a:lnTo>
                  <a:lnTo>
                    <a:pt x="7336574" y="717626"/>
                  </a:lnTo>
                  <a:lnTo>
                    <a:pt x="7334720" y="719480"/>
                  </a:lnTo>
                  <a:lnTo>
                    <a:pt x="7334250" y="720610"/>
                  </a:lnTo>
                  <a:lnTo>
                    <a:pt x="7334250" y="723239"/>
                  </a:lnTo>
                  <a:lnTo>
                    <a:pt x="7334720" y="724357"/>
                  </a:lnTo>
                  <a:lnTo>
                    <a:pt x="7336574" y="726224"/>
                  </a:lnTo>
                  <a:lnTo>
                    <a:pt x="7337704" y="726681"/>
                  </a:lnTo>
                  <a:lnTo>
                    <a:pt x="7340333" y="726681"/>
                  </a:lnTo>
                  <a:lnTo>
                    <a:pt x="7341451" y="726224"/>
                  </a:lnTo>
                  <a:lnTo>
                    <a:pt x="7343318" y="724357"/>
                  </a:lnTo>
                  <a:lnTo>
                    <a:pt x="7343775" y="723239"/>
                  </a:lnTo>
                  <a:lnTo>
                    <a:pt x="7343775" y="720610"/>
                  </a:lnTo>
                  <a:close/>
                </a:path>
                <a:path w="10582275" h="2161540">
                  <a:moveTo>
                    <a:pt x="7343775" y="3454"/>
                  </a:moveTo>
                  <a:lnTo>
                    <a:pt x="7343318" y="2336"/>
                  </a:lnTo>
                  <a:lnTo>
                    <a:pt x="7341451" y="469"/>
                  </a:lnTo>
                  <a:lnTo>
                    <a:pt x="7340333" y="0"/>
                  </a:lnTo>
                  <a:lnTo>
                    <a:pt x="7337704" y="0"/>
                  </a:lnTo>
                  <a:lnTo>
                    <a:pt x="7336574" y="469"/>
                  </a:lnTo>
                  <a:lnTo>
                    <a:pt x="7334720" y="2336"/>
                  </a:lnTo>
                  <a:lnTo>
                    <a:pt x="7334250" y="3454"/>
                  </a:lnTo>
                  <a:lnTo>
                    <a:pt x="7334250" y="6083"/>
                  </a:lnTo>
                  <a:lnTo>
                    <a:pt x="7334720" y="7200"/>
                  </a:lnTo>
                  <a:lnTo>
                    <a:pt x="7336574" y="9067"/>
                  </a:lnTo>
                  <a:lnTo>
                    <a:pt x="7337704" y="9525"/>
                  </a:lnTo>
                  <a:lnTo>
                    <a:pt x="7340333" y="9525"/>
                  </a:lnTo>
                  <a:lnTo>
                    <a:pt x="7341451" y="9067"/>
                  </a:lnTo>
                  <a:lnTo>
                    <a:pt x="7343318" y="7200"/>
                  </a:lnTo>
                  <a:lnTo>
                    <a:pt x="7343775" y="6083"/>
                  </a:lnTo>
                  <a:lnTo>
                    <a:pt x="7343775" y="3454"/>
                  </a:lnTo>
                  <a:close/>
                </a:path>
                <a:path w="10582275" h="2161540">
                  <a:moveTo>
                    <a:pt x="7391400" y="2154910"/>
                  </a:moveTo>
                  <a:lnTo>
                    <a:pt x="7390943" y="2153793"/>
                  </a:lnTo>
                  <a:lnTo>
                    <a:pt x="7389076" y="2151926"/>
                  </a:lnTo>
                  <a:lnTo>
                    <a:pt x="7387958" y="2151469"/>
                  </a:lnTo>
                  <a:lnTo>
                    <a:pt x="7385329" y="2151469"/>
                  </a:lnTo>
                  <a:lnTo>
                    <a:pt x="7384199" y="2151926"/>
                  </a:lnTo>
                  <a:lnTo>
                    <a:pt x="7382345" y="2153793"/>
                  </a:lnTo>
                  <a:lnTo>
                    <a:pt x="7381875" y="2154910"/>
                  </a:lnTo>
                  <a:lnTo>
                    <a:pt x="7381875" y="2157539"/>
                  </a:lnTo>
                  <a:lnTo>
                    <a:pt x="7382345" y="2158669"/>
                  </a:lnTo>
                  <a:lnTo>
                    <a:pt x="7384199" y="2160524"/>
                  </a:lnTo>
                  <a:lnTo>
                    <a:pt x="7385329" y="2160994"/>
                  </a:lnTo>
                  <a:lnTo>
                    <a:pt x="7387958" y="2160994"/>
                  </a:lnTo>
                  <a:lnTo>
                    <a:pt x="7389076" y="2160524"/>
                  </a:lnTo>
                  <a:lnTo>
                    <a:pt x="7390943" y="2158669"/>
                  </a:lnTo>
                  <a:lnTo>
                    <a:pt x="7391400" y="2157539"/>
                  </a:lnTo>
                  <a:lnTo>
                    <a:pt x="7391400" y="2154910"/>
                  </a:lnTo>
                  <a:close/>
                </a:path>
                <a:path w="10582275" h="2161540">
                  <a:moveTo>
                    <a:pt x="7391400" y="1437754"/>
                  </a:moveTo>
                  <a:lnTo>
                    <a:pt x="7390943" y="1436636"/>
                  </a:lnTo>
                  <a:lnTo>
                    <a:pt x="7389076" y="1434782"/>
                  </a:lnTo>
                  <a:lnTo>
                    <a:pt x="7387958" y="1434312"/>
                  </a:lnTo>
                  <a:lnTo>
                    <a:pt x="7385329" y="1434312"/>
                  </a:lnTo>
                  <a:lnTo>
                    <a:pt x="7384199" y="1434782"/>
                  </a:lnTo>
                  <a:lnTo>
                    <a:pt x="7382345" y="1436636"/>
                  </a:lnTo>
                  <a:lnTo>
                    <a:pt x="7381875" y="1437754"/>
                  </a:lnTo>
                  <a:lnTo>
                    <a:pt x="7381875" y="1440395"/>
                  </a:lnTo>
                  <a:lnTo>
                    <a:pt x="7382345" y="1441513"/>
                  </a:lnTo>
                  <a:lnTo>
                    <a:pt x="7384199" y="1443367"/>
                  </a:lnTo>
                  <a:lnTo>
                    <a:pt x="7385329" y="1443837"/>
                  </a:lnTo>
                  <a:lnTo>
                    <a:pt x="7387958" y="1443837"/>
                  </a:lnTo>
                  <a:lnTo>
                    <a:pt x="7389076" y="1443367"/>
                  </a:lnTo>
                  <a:lnTo>
                    <a:pt x="7390943" y="1441513"/>
                  </a:lnTo>
                  <a:lnTo>
                    <a:pt x="7391400" y="1440395"/>
                  </a:lnTo>
                  <a:lnTo>
                    <a:pt x="7391400" y="1437754"/>
                  </a:lnTo>
                  <a:close/>
                </a:path>
                <a:path w="10582275" h="2161540">
                  <a:moveTo>
                    <a:pt x="7391400" y="720610"/>
                  </a:moveTo>
                  <a:lnTo>
                    <a:pt x="7390943" y="719480"/>
                  </a:lnTo>
                  <a:lnTo>
                    <a:pt x="7389076" y="717626"/>
                  </a:lnTo>
                  <a:lnTo>
                    <a:pt x="7387958" y="717156"/>
                  </a:lnTo>
                  <a:lnTo>
                    <a:pt x="7385329" y="717156"/>
                  </a:lnTo>
                  <a:lnTo>
                    <a:pt x="7384199" y="717626"/>
                  </a:lnTo>
                  <a:lnTo>
                    <a:pt x="7382345" y="719480"/>
                  </a:lnTo>
                  <a:lnTo>
                    <a:pt x="7381875" y="720610"/>
                  </a:lnTo>
                  <a:lnTo>
                    <a:pt x="7381875" y="723239"/>
                  </a:lnTo>
                  <a:lnTo>
                    <a:pt x="7382345" y="724357"/>
                  </a:lnTo>
                  <a:lnTo>
                    <a:pt x="7384199" y="726224"/>
                  </a:lnTo>
                  <a:lnTo>
                    <a:pt x="7385329" y="726681"/>
                  </a:lnTo>
                  <a:lnTo>
                    <a:pt x="7387958" y="726681"/>
                  </a:lnTo>
                  <a:lnTo>
                    <a:pt x="7389076" y="726224"/>
                  </a:lnTo>
                  <a:lnTo>
                    <a:pt x="7390943" y="724357"/>
                  </a:lnTo>
                  <a:lnTo>
                    <a:pt x="7391400" y="723239"/>
                  </a:lnTo>
                  <a:lnTo>
                    <a:pt x="7391400" y="720610"/>
                  </a:lnTo>
                  <a:close/>
                </a:path>
                <a:path w="10582275" h="2161540">
                  <a:moveTo>
                    <a:pt x="7391400" y="3454"/>
                  </a:moveTo>
                  <a:lnTo>
                    <a:pt x="7390943" y="2336"/>
                  </a:lnTo>
                  <a:lnTo>
                    <a:pt x="7389076" y="469"/>
                  </a:lnTo>
                  <a:lnTo>
                    <a:pt x="7387958" y="0"/>
                  </a:lnTo>
                  <a:lnTo>
                    <a:pt x="7385329" y="0"/>
                  </a:lnTo>
                  <a:lnTo>
                    <a:pt x="7384199" y="469"/>
                  </a:lnTo>
                  <a:lnTo>
                    <a:pt x="7382345" y="2336"/>
                  </a:lnTo>
                  <a:lnTo>
                    <a:pt x="7381875" y="3454"/>
                  </a:lnTo>
                  <a:lnTo>
                    <a:pt x="7381875" y="6083"/>
                  </a:lnTo>
                  <a:lnTo>
                    <a:pt x="7382345" y="7200"/>
                  </a:lnTo>
                  <a:lnTo>
                    <a:pt x="7384199" y="9067"/>
                  </a:lnTo>
                  <a:lnTo>
                    <a:pt x="7385329" y="9525"/>
                  </a:lnTo>
                  <a:lnTo>
                    <a:pt x="7387958" y="9525"/>
                  </a:lnTo>
                  <a:lnTo>
                    <a:pt x="7389076" y="9067"/>
                  </a:lnTo>
                  <a:lnTo>
                    <a:pt x="7390943" y="7200"/>
                  </a:lnTo>
                  <a:lnTo>
                    <a:pt x="7391400" y="6083"/>
                  </a:lnTo>
                  <a:lnTo>
                    <a:pt x="7391400" y="3454"/>
                  </a:lnTo>
                  <a:close/>
                </a:path>
                <a:path w="10582275" h="2161540">
                  <a:moveTo>
                    <a:pt x="7439025" y="2154910"/>
                  </a:moveTo>
                  <a:lnTo>
                    <a:pt x="7438568" y="2153793"/>
                  </a:lnTo>
                  <a:lnTo>
                    <a:pt x="7436701" y="2151926"/>
                  </a:lnTo>
                  <a:lnTo>
                    <a:pt x="7435583" y="2151469"/>
                  </a:lnTo>
                  <a:lnTo>
                    <a:pt x="7432954" y="2151469"/>
                  </a:lnTo>
                  <a:lnTo>
                    <a:pt x="7431824" y="2151926"/>
                  </a:lnTo>
                  <a:lnTo>
                    <a:pt x="7429970" y="2153793"/>
                  </a:lnTo>
                  <a:lnTo>
                    <a:pt x="7429500" y="2154910"/>
                  </a:lnTo>
                  <a:lnTo>
                    <a:pt x="7429500" y="2157539"/>
                  </a:lnTo>
                  <a:lnTo>
                    <a:pt x="7429970" y="2158669"/>
                  </a:lnTo>
                  <a:lnTo>
                    <a:pt x="7431824" y="2160524"/>
                  </a:lnTo>
                  <a:lnTo>
                    <a:pt x="7432954" y="2160994"/>
                  </a:lnTo>
                  <a:lnTo>
                    <a:pt x="7435583" y="2160994"/>
                  </a:lnTo>
                  <a:lnTo>
                    <a:pt x="7436701" y="2160524"/>
                  </a:lnTo>
                  <a:lnTo>
                    <a:pt x="7438568" y="2158669"/>
                  </a:lnTo>
                  <a:lnTo>
                    <a:pt x="7439025" y="2157539"/>
                  </a:lnTo>
                  <a:lnTo>
                    <a:pt x="7439025" y="2154910"/>
                  </a:lnTo>
                  <a:close/>
                </a:path>
                <a:path w="10582275" h="2161540">
                  <a:moveTo>
                    <a:pt x="7439025" y="1437754"/>
                  </a:moveTo>
                  <a:lnTo>
                    <a:pt x="7438568" y="1436636"/>
                  </a:lnTo>
                  <a:lnTo>
                    <a:pt x="7436701" y="1434782"/>
                  </a:lnTo>
                  <a:lnTo>
                    <a:pt x="7435583" y="1434312"/>
                  </a:lnTo>
                  <a:lnTo>
                    <a:pt x="7432954" y="1434312"/>
                  </a:lnTo>
                  <a:lnTo>
                    <a:pt x="7431824" y="1434782"/>
                  </a:lnTo>
                  <a:lnTo>
                    <a:pt x="7429970" y="1436636"/>
                  </a:lnTo>
                  <a:lnTo>
                    <a:pt x="7429500" y="1437754"/>
                  </a:lnTo>
                  <a:lnTo>
                    <a:pt x="7429500" y="1440395"/>
                  </a:lnTo>
                  <a:lnTo>
                    <a:pt x="7429970" y="1441513"/>
                  </a:lnTo>
                  <a:lnTo>
                    <a:pt x="7431824" y="1443367"/>
                  </a:lnTo>
                  <a:lnTo>
                    <a:pt x="7432954" y="1443837"/>
                  </a:lnTo>
                  <a:lnTo>
                    <a:pt x="7435583" y="1443837"/>
                  </a:lnTo>
                  <a:lnTo>
                    <a:pt x="7436701" y="1443367"/>
                  </a:lnTo>
                  <a:lnTo>
                    <a:pt x="7438568" y="1441513"/>
                  </a:lnTo>
                  <a:lnTo>
                    <a:pt x="7439025" y="1440395"/>
                  </a:lnTo>
                  <a:lnTo>
                    <a:pt x="7439025" y="1437754"/>
                  </a:lnTo>
                  <a:close/>
                </a:path>
                <a:path w="10582275" h="2161540">
                  <a:moveTo>
                    <a:pt x="7439025" y="720610"/>
                  </a:moveTo>
                  <a:lnTo>
                    <a:pt x="7438568" y="719480"/>
                  </a:lnTo>
                  <a:lnTo>
                    <a:pt x="7436701" y="717626"/>
                  </a:lnTo>
                  <a:lnTo>
                    <a:pt x="7435583" y="717156"/>
                  </a:lnTo>
                  <a:lnTo>
                    <a:pt x="7432954" y="717156"/>
                  </a:lnTo>
                  <a:lnTo>
                    <a:pt x="7431824" y="717626"/>
                  </a:lnTo>
                  <a:lnTo>
                    <a:pt x="7429970" y="719480"/>
                  </a:lnTo>
                  <a:lnTo>
                    <a:pt x="7429500" y="720610"/>
                  </a:lnTo>
                  <a:lnTo>
                    <a:pt x="7429500" y="723239"/>
                  </a:lnTo>
                  <a:lnTo>
                    <a:pt x="7429970" y="724357"/>
                  </a:lnTo>
                  <a:lnTo>
                    <a:pt x="7431824" y="726224"/>
                  </a:lnTo>
                  <a:lnTo>
                    <a:pt x="7432954" y="726681"/>
                  </a:lnTo>
                  <a:lnTo>
                    <a:pt x="7435583" y="726681"/>
                  </a:lnTo>
                  <a:lnTo>
                    <a:pt x="7436701" y="726224"/>
                  </a:lnTo>
                  <a:lnTo>
                    <a:pt x="7438568" y="724357"/>
                  </a:lnTo>
                  <a:lnTo>
                    <a:pt x="7439025" y="723239"/>
                  </a:lnTo>
                  <a:lnTo>
                    <a:pt x="7439025" y="720610"/>
                  </a:lnTo>
                  <a:close/>
                </a:path>
                <a:path w="10582275" h="2161540">
                  <a:moveTo>
                    <a:pt x="7439025" y="3454"/>
                  </a:moveTo>
                  <a:lnTo>
                    <a:pt x="7438568" y="2336"/>
                  </a:lnTo>
                  <a:lnTo>
                    <a:pt x="7436701" y="469"/>
                  </a:lnTo>
                  <a:lnTo>
                    <a:pt x="7435583" y="0"/>
                  </a:lnTo>
                  <a:lnTo>
                    <a:pt x="7432954" y="0"/>
                  </a:lnTo>
                  <a:lnTo>
                    <a:pt x="7431824" y="469"/>
                  </a:lnTo>
                  <a:lnTo>
                    <a:pt x="7429970" y="2336"/>
                  </a:lnTo>
                  <a:lnTo>
                    <a:pt x="7429500" y="3454"/>
                  </a:lnTo>
                  <a:lnTo>
                    <a:pt x="7429500" y="6083"/>
                  </a:lnTo>
                  <a:lnTo>
                    <a:pt x="7429970" y="7200"/>
                  </a:lnTo>
                  <a:lnTo>
                    <a:pt x="7431824" y="9067"/>
                  </a:lnTo>
                  <a:lnTo>
                    <a:pt x="7432954" y="9525"/>
                  </a:lnTo>
                  <a:lnTo>
                    <a:pt x="7435583" y="9525"/>
                  </a:lnTo>
                  <a:lnTo>
                    <a:pt x="7436701" y="9067"/>
                  </a:lnTo>
                  <a:lnTo>
                    <a:pt x="7438568" y="7200"/>
                  </a:lnTo>
                  <a:lnTo>
                    <a:pt x="7439025" y="6083"/>
                  </a:lnTo>
                  <a:lnTo>
                    <a:pt x="7439025" y="3454"/>
                  </a:lnTo>
                  <a:close/>
                </a:path>
                <a:path w="10582275" h="2161540">
                  <a:moveTo>
                    <a:pt x="7486650" y="2154910"/>
                  </a:moveTo>
                  <a:lnTo>
                    <a:pt x="7486193" y="2153793"/>
                  </a:lnTo>
                  <a:lnTo>
                    <a:pt x="7484326" y="2151926"/>
                  </a:lnTo>
                  <a:lnTo>
                    <a:pt x="7483208" y="2151469"/>
                  </a:lnTo>
                  <a:lnTo>
                    <a:pt x="7480579" y="2151469"/>
                  </a:lnTo>
                  <a:lnTo>
                    <a:pt x="7479462" y="2151926"/>
                  </a:lnTo>
                  <a:lnTo>
                    <a:pt x="7477595" y="2153793"/>
                  </a:lnTo>
                  <a:lnTo>
                    <a:pt x="7477125" y="2154910"/>
                  </a:lnTo>
                  <a:lnTo>
                    <a:pt x="7477125" y="2157539"/>
                  </a:lnTo>
                  <a:lnTo>
                    <a:pt x="7477595" y="2158669"/>
                  </a:lnTo>
                  <a:lnTo>
                    <a:pt x="7479462" y="2160524"/>
                  </a:lnTo>
                  <a:lnTo>
                    <a:pt x="7480579" y="2160994"/>
                  </a:lnTo>
                  <a:lnTo>
                    <a:pt x="7483208" y="2160994"/>
                  </a:lnTo>
                  <a:lnTo>
                    <a:pt x="7484326" y="2160524"/>
                  </a:lnTo>
                  <a:lnTo>
                    <a:pt x="7486193" y="2158669"/>
                  </a:lnTo>
                  <a:lnTo>
                    <a:pt x="7486650" y="2157539"/>
                  </a:lnTo>
                  <a:lnTo>
                    <a:pt x="7486650" y="2154910"/>
                  </a:lnTo>
                  <a:close/>
                </a:path>
                <a:path w="10582275" h="2161540">
                  <a:moveTo>
                    <a:pt x="7486650" y="1437754"/>
                  </a:moveTo>
                  <a:lnTo>
                    <a:pt x="7486193" y="1436636"/>
                  </a:lnTo>
                  <a:lnTo>
                    <a:pt x="7484326" y="1434782"/>
                  </a:lnTo>
                  <a:lnTo>
                    <a:pt x="7483208" y="1434312"/>
                  </a:lnTo>
                  <a:lnTo>
                    <a:pt x="7480579" y="1434312"/>
                  </a:lnTo>
                  <a:lnTo>
                    <a:pt x="7479462" y="1434782"/>
                  </a:lnTo>
                  <a:lnTo>
                    <a:pt x="7477595" y="1436636"/>
                  </a:lnTo>
                  <a:lnTo>
                    <a:pt x="7477125" y="1437754"/>
                  </a:lnTo>
                  <a:lnTo>
                    <a:pt x="7477125" y="1440395"/>
                  </a:lnTo>
                  <a:lnTo>
                    <a:pt x="7477595" y="1441513"/>
                  </a:lnTo>
                  <a:lnTo>
                    <a:pt x="7479462" y="1443367"/>
                  </a:lnTo>
                  <a:lnTo>
                    <a:pt x="7480579" y="1443837"/>
                  </a:lnTo>
                  <a:lnTo>
                    <a:pt x="7483208" y="1443837"/>
                  </a:lnTo>
                  <a:lnTo>
                    <a:pt x="7484326" y="1443367"/>
                  </a:lnTo>
                  <a:lnTo>
                    <a:pt x="7486193" y="1441513"/>
                  </a:lnTo>
                  <a:lnTo>
                    <a:pt x="7486650" y="1440395"/>
                  </a:lnTo>
                  <a:lnTo>
                    <a:pt x="7486650" y="1437754"/>
                  </a:lnTo>
                  <a:close/>
                </a:path>
                <a:path w="10582275" h="2161540">
                  <a:moveTo>
                    <a:pt x="7486650" y="720610"/>
                  </a:moveTo>
                  <a:lnTo>
                    <a:pt x="7486193" y="719480"/>
                  </a:lnTo>
                  <a:lnTo>
                    <a:pt x="7484326" y="717626"/>
                  </a:lnTo>
                  <a:lnTo>
                    <a:pt x="7483208" y="717156"/>
                  </a:lnTo>
                  <a:lnTo>
                    <a:pt x="7480579" y="717156"/>
                  </a:lnTo>
                  <a:lnTo>
                    <a:pt x="7479462" y="717626"/>
                  </a:lnTo>
                  <a:lnTo>
                    <a:pt x="7477595" y="719480"/>
                  </a:lnTo>
                  <a:lnTo>
                    <a:pt x="7477125" y="720610"/>
                  </a:lnTo>
                  <a:lnTo>
                    <a:pt x="7477125" y="723239"/>
                  </a:lnTo>
                  <a:lnTo>
                    <a:pt x="7477595" y="724357"/>
                  </a:lnTo>
                  <a:lnTo>
                    <a:pt x="7479462" y="726224"/>
                  </a:lnTo>
                  <a:lnTo>
                    <a:pt x="7480579" y="726681"/>
                  </a:lnTo>
                  <a:lnTo>
                    <a:pt x="7483208" y="726681"/>
                  </a:lnTo>
                  <a:lnTo>
                    <a:pt x="7484326" y="726224"/>
                  </a:lnTo>
                  <a:lnTo>
                    <a:pt x="7486193" y="724357"/>
                  </a:lnTo>
                  <a:lnTo>
                    <a:pt x="7486650" y="723239"/>
                  </a:lnTo>
                  <a:lnTo>
                    <a:pt x="7486650" y="720610"/>
                  </a:lnTo>
                  <a:close/>
                </a:path>
                <a:path w="10582275" h="2161540">
                  <a:moveTo>
                    <a:pt x="7486650" y="3454"/>
                  </a:moveTo>
                  <a:lnTo>
                    <a:pt x="7486193" y="2336"/>
                  </a:lnTo>
                  <a:lnTo>
                    <a:pt x="7484326" y="469"/>
                  </a:lnTo>
                  <a:lnTo>
                    <a:pt x="7483208" y="0"/>
                  </a:lnTo>
                  <a:lnTo>
                    <a:pt x="7480579" y="0"/>
                  </a:lnTo>
                  <a:lnTo>
                    <a:pt x="7479462" y="469"/>
                  </a:lnTo>
                  <a:lnTo>
                    <a:pt x="7477595" y="2336"/>
                  </a:lnTo>
                  <a:lnTo>
                    <a:pt x="7477125" y="3454"/>
                  </a:lnTo>
                  <a:lnTo>
                    <a:pt x="7477125" y="6083"/>
                  </a:lnTo>
                  <a:lnTo>
                    <a:pt x="7477595" y="7200"/>
                  </a:lnTo>
                  <a:lnTo>
                    <a:pt x="7479462" y="9067"/>
                  </a:lnTo>
                  <a:lnTo>
                    <a:pt x="7480579" y="9525"/>
                  </a:lnTo>
                  <a:lnTo>
                    <a:pt x="7483208" y="9525"/>
                  </a:lnTo>
                  <a:lnTo>
                    <a:pt x="7484326" y="9067"/>
                  </a:lnTo>
                  <a:lnTo>
                    <a:pt x="7486193" y="7200"/>
                  </a:lnTo>
                  <a:lnTo>
                    <a:pt x="7486650" y="6083"/>
                  </a:lnTo>
                  <a:lnTo>
                    <a:pt x="7486650" y="3454"/>
                  </a:lnTo>
                  <a:close/>
                </a:path>
                <a:path w="10582275" h="2161540">
                  <a:moveTo>
                    <a:pt x="7534275" y="2154910"/>
                  </a:moveTo>
                  <a:lnTo>
                    <a:pt x="7533818" y="2153793"/>
                  </a:lnTo>
                  <a:lnTo>
                    <a:pt x="7531951" y="2151926"/>
                  </a:lnTo>
                  <a:lnTo>
                    <a:pt x="7530833" y="2151469"/>
                  </a:lnTo>
                  <a:lnTo>
                    <a:pt x="7528204" y="2151469"/>
                  </a:lnTo>
                  <a:lnTo>
                    <a:pt x="7527074" y="2151926"/>
                  </a:lnTo>
                  <a:lnTo>
                    <a:pt x="7525220" y="2153793"/>
                  </a:lnTo>
                  <a:lnTo>
                    <a:pt x="7524750" y="2154910"/>
                  </a:lnTo>
                  <a:lnTo>
                    <a:pt x="7524750" y="2157539"/>
                  </a:lnTo>
                  <a:lnTo>
                    <a:pt x="7525220" y="2158669"/>
                  </a:lnTo>
                  <a:lnTo>
                    <a:pt x="7527074" y="2160524"/>
                  </a:lnTo>
                  <a:lnTo>
                    <a:pt x="7528204" y="2160994"/>
                  </a:lnTo>
                  <a:lnTo>
                    <a:pt x="7530833" y="2160994"/>
                  </a:lnTo>
                  <a:lnTo>
                    <a:pt x="7531951" y="2160524"/>
                  </a:lnTo>
                  <a:lnTo>
                    <a:pt x="7533818" y="2158669"/>
                  </a:lnTo>
                  <a:lnTo>
                    <a:pt x="7534275" y="2157539"/>
                  </a:lnTo>
                  <a:lnTo>
                    <a:pt x="7534275" y="2154910"/>
                  </a:lnTo>
                  <a:close/>
                </a:path>
                <a:path w="10582275" h="2161540">
                  <a:moveTo>
                    <a:pt x="7534275" y="1437754"/>
                  </a:moveTo>
                  <a:lnTo>
                    <a:pt x="7533818" y="1436636"/>
                  </a:lnTo>
                  <a:lnTo>
                    <a:pt x="7531951" y="1434782"/>
                  </a:lnTo>
                  <a:lnTo>
                    <a:pt x="7530833" y="1434312"/>
                  </a:lnTo>
                  <a:lnTo>
                    <a:pt x="7528204" y="1434312"/>
                  </a:lnTo>
                  <a:lnTo>
                    <a:pt x="7527074" y="1434782"/>
                  </a:lnTo>
                  <a:lnTo>
                    <a:pt x="7525220" y="1436636"/>
                  </a:lnTo>
                  <a:lnTo>
                    <a:pt x="7524750" y="1437754"/>
                  </a:lnTo>
                  <a:lnTo>
                    <a:pt x="7524750" y="1440395"/>
                  </a:lnTo>
                  <a:lnTo>
                    <a:pt x="7525220" y="1441513"/>
                  </a:lnTo>
                  <a:lnTo>
                    <a:pt x="7527074" y="1443367"/>
                  </a:lnTo>
                  <a:lnTo>
                    <a:pt x="7528204" y="1443837"/>
                  </a:lnTo>
                  <a:lnTo>
                    <a:pt x="7530833" y="1443837"/>
                  </a:lnTo>
                  <a:lnTo>
                    <a:pt x="7531951" y="1443367"/>
                  </a:lnTo>
                  <a:lnTo>
                    <a:pt x="7533818" y="1441513"/>
                  </a:lnTo>
                  <a:lnTo>
                    <a:pt x="7534275" y="1440395"/>
                  </a:lnTo>
                  <a:lnTo>
                    <a:pt x="7534275" y="1437754"/>
                  </a:lnTo>
                  <a:close/>
                </a:path>
                <a:path w="10582275" h="2161540">
                  <a:moveTo>
                    <a:pt x="7534275" y="720610"/>
                  </a:moveTo>
                  <a:lnTo>
                    <a:pt x="7533818" y="719480"/>
                  </a:lnTo>
                  <a:lnTo>
                    <a:pt x="7531951" y="717626"/>
                  </a:lnTo>
                  <a:lnTo>
                    <a:pt x="7530833" y="717156"/>
                  </a:lnTo>
                  <a:lnTo>
                    <a:pt x="7528204" y="717156"/>
                  </a:lnTo>
                  <a:lnTo>
                    <a:pt x="7527074" y="717626"/>
                  </a:lnTo>
                  <a:lnTo>
                    <a:pt x="7525220" y="719480"/>
                  </a:lnTo>
                  <a:lnTo>
                    <a:pt x="7524750" y="720610"/>
                  </a:lnTo>
                  <a:lnTo>
                    <a:pt x="7524750" y="723239"/>
                  </a:lnTo>
                  <a:lnTo>
                    <a:pt x="7525220" y="724357"/>
                  </a:lnTo>
                  <a:lnTo>
                    <a:pt x="7527074" y="726224"/>
                  </a:lnTo>
                  <a:lnTo>
                    <a:pt x="7528204" y="726681"/>
                  </a:lnTo>
                  <a:lnTo>
                    <a:pt x="7530833" y="726681"/>
                  </a:lnTo>
                  <a:lnTo>
                    <a:pt x="7531951" y="726224"/>
                  </a:lnTo>
                  <a:lnTo>
                    <a:pt x="7533818" y="724357"/>
                  </a:lnTo>
                  <a:lnTo>
                    <a:pt x="7534275" y="723239"/>
                  </a:lnTo>
                  <a:lnTo>
                    <a:pt x="7534275" y="720610"/>
                  </a:lnTo>
                  <a:close/>
                </a:path>
                <a:path w="10582275" h="2161540">
                  <a:moveTo>
                    <a:pt x="7534275" y="3454"/>
                  </a:moveTo>
                  <a:lnTo>
                    <a:pt x="7533818" y="2336"/>
                  </a:lnTo>
                  <a:lnTo>
                    <a:pt x="7531951" y="469"/>
                  </a:lnTo>
                  <a:lnTo>
                    <a:pt x="7530833" y="0"/>
                  </a:lnTo>
                  <a:lnTo>
                    <a:pt x="7528204" y="0"/>
                  </a:lnTo>
                  <a:lnTo>
                    <a:pt x="7527074" y="469"/>
                  </a:lnTo>
                  <a:lnTo>
                    <a:pt x="7525220" y="2336"/>
                  </a:lnTo>
                  <a:lnTo>
                    <a:pt x="7524750" y="3454"/>
                  </a:lnTo>
                  <a:lnTo>
                    <a:pt x="7524750" y="6083"/>
                  </a:lnTo>
                  <a:lnTo>
                    <a:pt x="7525220" y="7200"/>
                  </a:lnTo>
                  <a:lnTo>
                    <a:pt x="7527074" y="9067"/>
                  </a:lnTo>
                  <a:lnTo>
                    <a:pt x="7528204" y="9525"/>
                  </a:lnTo>
                  <a:lnTo>
                    <a:pt x="7530833" y="9525"/>
                  </a:lnTo>
                  <a:lnTo>
                    <a:pt x="7531951" y="9067"/>
                  </a:lnTo>
                  <a:lnTo>
                    <a:pt x="7533818" y="7200"/>
                  </a:lnTo>
                  <a:lnTo>
                    <a:pt x="7534275" y="6083"/>
                  </a:lnTo>
                  <a:lnTo>
                    <a:pt x="7534275" y="3454"/>
                  </a:lnTo>
                  <a:close/>
                </a:path>
                <a:path w="10582275" h="2161540">
                  <a:moveTo>
                    <a:pt x="7581900" y="2154910"/>
                  </a:moveTo>
                  <a:lnTo>
                    <a:pt x="7581443" y="2153793"/>
                  </a:lnTo>
                  <a:lnTo>
                    <a:pt x="7579576" y="2151926"/>
                  </a:lnTo>
                  <a:lnTo>
                    <a:pt x="7578458" y="2151469"/>
                  </a:lnTo>
                  <a:lnTo>
                    <a:pt x="7575829" y="2151469"/>
                  </a:lnTo>
                  <a:lnTo>
                    <a:pt x="7574699" y="2151926"/>
                  </a:lnTo>
                  <a:lnTo>
                    <a:pt x="7572845" y="2153793"/>
                  </a:lnTo>
                  <a:lnTo>
                    <a:pt x="7572375" y="2154910"/>
                  </a:lnTo>
                  <a:lnTo>
                    <a:pt x="7572375" y="2157539"/>
                  </a:lnTo>
                  <a:lnTo>
                    <a:pt x="7572845" y="2158669"/>
                  </a:lnTo>
                  <a:lnTo>
                    <a:pt x="7574699" y="2160524"/>
                  </a:lnTo>
                  <a:lnTo>
                    <a:pt x="7575829" y="2160994"/>
                  </a:lnTo>
                  <a:lnTo>
                    <a:pt x="7578458" y="2160994"/>
                  </a:lnTo>
                  <a:lnTo>
                    <a:pt x="7579576" y="2160524"/>
                  </a:lnTo>
                  <a:lnTo>
                    <a:pt x="7581443" y="2158669"/>
                  </a:lnTo>
                  <a:lnTo>
                    <a:pt x="7581900" y="2157539"/>
                  </a:lnTo>
                  <a:lnTo>
                    <a:pt x="7581900" y="2154910"/>
                  </a:lnTo>
                  <a:close/>
                </a:path>
                <a:path w="10582275" h="2161540">
                  <a:moveTo>
                    <a:pt x="7581900" y="1437754"/>
                  </a:moveTo>
                  <a:lnTo>
                    <a:pt x="7581443" y="1436636"/>
                  </a:lnTo>
                  <a:lnTo>
                    <a:pt x="7579576" y="1434782"/>
                  </a:lnTo>
                  <a:lnTo>
                    <a:pt x="7578458" y="1434312"/>
                  </a:lnTo>
                  <a:lnTo>
                    <a:pt x="7575829" y="1434312"/>
                  </a:lnTo>
                  <a:lnTo>
                    <a:pt x="7574699" y="1434782"/>
                  </a:lnTo>
                  <a:lnTo>
                    <a:pt x="7572845" y="1436636"/>
                  </a:lnTo>
                  <a:lnTo>
                    <a:pt x="7572375" y="1437754"/>
                  </a:lnTo>
                  <a:lnTo>
                    <a:pt x="7572375" y="1440395"/>
                  </a:lnTo>
                  <a:lnTo>
                    <a:pt x="7572845" y="1441513"/>
                  </a:lnTo>
                  <a:lnTo>
                    <a:pt x="7574699" y="1443367"/>
                  </a:lnTo>
                  <a:lnTo>
                    <a:pt x="7575829" y="1443837"/>
                  </a:lnTo>
                  <a:lnTo>
                    <a:pt x="7578458" y="1443837"/>
                  </a:lnTo>
                  <a:lnTo>
                    <a:pt x="7579576" y="1443367"/>
                  </a:lnTo>
                  <a:lnTo>
                    <a:pt x="7581443" y="1441513"/>
                  </a:lnTo>
                  <a:lnTo>
                    <a:pt x="7581900" y="1440395"/>
                  </a:lnTo>
                  <a:lnTo>
                    <a:pt x="7581900" y="1437754"/>
                  </a:lnTo>
                  <a:close/>
                </a:path>
                <a:path w="10582275" h="2161540">
                  <a:moveTo>
                    <a:pt x="7581900" y="720610"/>
                  </a:moveTo>
                  <a:lnTo>
                    <a:pt x="7581443" y="719480"/>
                  </a:lnTo>
                  <a:lnTo>
                    <a:pt x="7579576" y="717626"/>
                  </a:lnTo>
                  <a:lnTo>
                    <a:pt x="7578458" y="717156"/>
                  </a:lnTo>
                  <a:lnTo>
                    <a:pt x="7575829" y="717156"/>
                  </a:lnTo>
                  <a:lnTo>
                    <a:pt x="7574699" y="717626"/>
                  </a:lnTo>
                  <a:lnTo>
                    <a:pt x="7572845" y="719480"/>
                  </a:lnTo>
                  <a:lnTo>
                    <a:pt x="7572375" y="720610"/>
                  </a:lnTo>
                  <a:lnTo>
                    <a:pt x="7572375" y="723239"/>
                  </a:lnTo>
                  <a:lnTo>
                    <a:pt x="7572845" y="724357"/>
                  </a:lnTo>
                  <a:lnTo>
                    <a:pt x="7574699" y="726224"/>
                  </a:lnTo>
                  <a:lnTo>
                    <a:pt x="7575829" y="726681"/>
                  </a:lnTo>
                  <a:lnTo>
                    <a:pt x="7578458" y="726681"/>
                  </a:lnTo>
                  <a:lnTo>
                    <a:pt x="7579576" y="726224"/>
                  </a:lnTo>
                  <a:lnTo>
                    <a:pt x="7581443" y="724357"/>
                  </a:lnTo>
                  <a:lnTo>
                    <a:pt x="7581900" y="723239"/>
                  </a:lnTo>
                  <a:lnTo>
                    <a:pt x="7581900" y="720610"/>
                  </a:lnTo>
                  <a:close/>
                </a:path>
                <a:path w="10582275" h="2161540">
                  <a:moveTo>
                    <a:pt x="7581900" y="3454"/>
                  </a:moveTo>
                  <a:lnTo>
                    <a:pt x="7581443" y="2336"/>
                  </a:lnTo>
                  <a:lnTo>
                    <a:pt x="7579576" y="469"/>
                  </a:lnTo>
                  <a:lnTo>
                    <a:pt x="7578458" y="0"/>
                  </a:lnTo>
                  <a:lnTo>
                    <a:pt x="7575829" y="0"/>
                  </a:lnTo>
                  <a:lnTo>
                    <a:pt x="7574699" y="469"/>
                  </a:lnTo>
                  <a:lnTo>
                    <a:pt x="7572845" y="2336"/>
                  </a:lnTo>
                  <a:lnTo>
                    <a:pt x="7572375" y="3454"/>
                  </a:lnTo>
                  <a:lnTo>
                    <a:pt x="7572375" y="6083"/>
                  </a:lnTo>
                  <a:lnTo>
                    <a:pt x="7572845" y="7200"/>
                  </a:lnTo>
                  <a:lnTo>
                    <a:pt x="7574699" y="9067"/>
                  </a:lnTo>
                  <a:lnTo>
                    <a:pt x="7575829" y="9525"/>
                  </a:lnTo>
                  <a:lnTo>
                    <a:pt x="7578458" y="9525"/>
                  </a:lnTo>
                  <a:lnTo>
                    <a:pt x="7579576" y="9067"/>
                  </a:lnTo>
                  <a:lnTo>
                    <a:pt x="7581443" y="7200"/>
                  </a:lnTo>
                  <a:lnTo>
                    <a:pt x="7581900" y="6083"/>
                  </a:lnTo>
                  <a:lnTo>
                    <a:pt x="7581900" y="3454"/>
                  </a:lnTo>
                  <a:close/>
                </a:path>
                <a:path w="10582275" h="2161540">
                  <a:moveTo>
                    <a:pt x="7629525" y="2154910"/>
                  </a:moveTo>
                  <a:lnTo>
                    <a:pt x="7629068" y="2153793"/>
                  </a:lnTo>
                  <a:lnTo>
                    <a:pt x="7627201" y="2151926"/>
                  </a:lnTo>
                  <a:lnTo>
                    <a:pt x="7626083" y="2151469"/>
                  </a:lnTo>
                  <a:lnTo>
                    <a:pt x="7623454" y="2151469"/>
                  </a:lnTo>
                  <a:lnTo>
                    <a:pt x="7622324" y="2151926"/>
                  </a:lnTo>
                  <a:lnTo>
                    <a:pt x="7620470" y="2153793"/>
                  </a:lnTo>
                  <a:lnTo>
                    <a:pt x="7620000" y="2154910"/>
                  </a:lnTo>
                  <a:lnTo>
                    <a:pt x="7620000" y="2157539"/>
                  </a:lnTo>
                  <a:lnTo>
                    <a:pt x="7620470" y="2158669"/>
                  </a:lnTo>
                  <a:lnTo>
                    <a:pt x="7622324" y="2160524"/>
                  </a:lnTo>
                  <a:lnTo>
                    <a:pt x="7623454" y="2160994"/>
                  </a:lnTo>
                  <a:lnTo>
                    <a:pt x="7626083" y="2160994"/>
                  </a:lnTo>
                  <a:lnTo>
                    <a:pt x="7627201" y="2160524"/>
                  </a:lnTo>
                  <a:lnTo>
                    <a:pt x="7629068" y="2158669"/>
                  </a:lnTo>
                  <a:lnTo>
                    <a:pt x="7629525" y="2157539"/>
                  </a:lnTo>
                  <a:lnTo>
                    <a:pt x="7629525" y="2154910"/>
                  </a:lnTo>
                  <a:close/>
                </a:path>
                <a:path w="10582275" h="2161540">
                  <a:moveTo>
                    <a:pt x="7629525" y="1437754"/>
                  </a:moveTo>
                  <a:lnTo>
                    <a:pt x="7629068" y="1436636"/>
                  </a:lnTo>
                  <a:lnTo>
                    <a:pt x="7627201" y="1434782"/>
                  </a:lnTo>
                  <a:lnTo>
                    <a:pt x="7626083" y="1434312"/>
                  </a:lnTo>
                  <a:lnTo>
                    <a:pt x="7623454" y="1434312"/>
                  </a:lnTo>
                  <a:lnTo>
                    <a:pt x="7622324" y="1434782"/>
                  </a:lnTo>
                  <a:lnTo>
                    <a:pt x="7620470" y="1436636"/>
                  </a:lnTo>
                  <a:lnTo>
                    <a:pt x="7620000" y="1437754"/>
                  </a:lnTo>
                  <a:lnTo>
                    <a:pt x="7620000" y="1440395"/>
                  </a:lnTo>
                  <a:lnTo>
                    <a:pt x="7620470" y="1441513"/>
                  </a:lnTo>
                  <a:lnTo>
                    <a:pt x="7622324" y="1443367"/>
                  </a:lnTo>
                  <a:lnTo>
                    <a:pt x="7623454" y="1443837"/>
                  </a:lnTo>
                  <a:lnTo>
                    <a:pt x="7626083" y="1443837"/>
                  </a:lnTo>
                  <a:lnTo>
                    <a:pt x="7627201" y="1443367"/>
                  </a:lnTo>
                  <a:lnTo>
                    <a:pt x="7629068" y="1441513"/>
                  </a:lnTo>
                  <a:lnTo>
                    <a:pt x="7629525" y="1440395"/>
                  </a:lnTo>
                  <a:lnTo>
                    <a:pt x="7629525" y="1437754"/>
                  </a:lnTo>
                  <a:close/>
                </a:path>
                <a:path w="10582275" h="2161540">
                  <a:moveTo>
                    <a:pt x="7629525" y="720610"/>
                  </a:moveTo>
                  <a:lnTo>
                    <a:pt x="7629068" y="719480"/>
                  </a:lnTo>
                  <a:lnTo>
                    <a:pt x="7627201" y="717626"/>
                  </a:lnTo>
                  <a:lnTo>
                    <a:pt x="7626083" y="717156"/>
                  </a:lnTo>
                  <a:lnTo>
                    <a:pt x="7623454" y="717156"/>
                  </a:lnTo>
                  <a:lnTo>
                    <a:pt x="7622324" y="717626"/>
                  </a:lnTo>
                  <a:lnTo>
                    <a:pt x="7620470" y="719480"/>
                  </a:lnTo>
                  <a:lnTo>
                    <a:pt x="7620000" y="720610"/>
                  </a:lnTo>
                  <a:lnTo>
                    <a:pt x="7620000" y="723239"/>
                  </a:lnTo>
                  <a:lnTo>
                    <a:pt x="7620470" y="724357"/>
                  </a:lnTo>
                  <a:lnTo>
                    <a:pt x="7622324" y="726224"/>
                  </a:lnTo>
                  <a:lnTo>
                    <a:pt x="7623454" y="726681"/>
                  </a:lnTo>
                  <a:lnTo>
                    <a:pt x="7626083" y="726681"/>
                  </a:lnTo>
                  <a:lnTo>
                    <a:pt x="7627201" y="726224"/>
                  </a:lnTo>
                  <a:lnTo>
                    <a:pt x="7629068" y="724357"/>
                  </a:lnTo>
                  <a:lnTo>
                    <a:pt x="7629525" y="723239"/>
                  </a:lnTo>
                  <a:lnTo>
                    <a:pt x="7629525" y="720610"/>
                  </a:lnTo>
                  <a:close/>
                </a:path>
                <a:path w="10582275" h="2161540">
                  <a:moveTo>
                    <a:pt x="7629525" y="3454"/>
                  </a:moveTo>
                  <a:lnTo>
                    <a:pt x="7629068" y="2336"/>
                  </a:lnTo>
                  <a:lnTo>
                    <a:pt x="7627201" y="469"/>
                  </a:lnTo>
                  <a:lnTo>
                    <a:pt x="7626083" y="0"/>
                  </a:lnTo>
                  <a:lnTo>
                    <a:pt x="7623454" y="0"/>
                  </a:lnTo>
                  <a:lnTo>
                    <a:pt x="7622324" y="469"/>
                  </a:lnTo>
                  <a:lnTo>
                    <a:pt x="7620470" y="2336"/>
                  </a:lnTo>
                  <a:lnTo>
                    <a:pt x="7620000" y="3454"/>
                  </a:lnTo>
                  <a:lnTo>
                    <a:pt x="7620000" y="6083"/>
                  </a:lnTo>
                  <a:lnTo>
                    <a:pt x="7620470" y="7200"/>
                  </a:lnTo>
                  <a:lnTo>
                    <a:pt x="7622324" y="9067"/>
                  </a:lnTo>
                  <a:lnTo>
                    <a:pt x="7623454" y="9525"/>
                  </a:lnTo>
                  <a:lnTo>
                    <a:pt x="7626083" y="9525"/>
                  </a:lnTo>
                  <a:lnTo>
                    <a:pt x="7627201" y="9067"/>
                  </a:lnTo>
                  <a:lnTo>
                    <a:pt x="7629068" y="7200"/>
                  </a:lnTo>
                  <a:lnTo>
                    <a:pt x="7629525" y="6083"/>
                  </a:lnTo>
                  <a:lnTo>
                    <a:pt x="7629525" y="3454"/>
                  </a:lnTo>
                  <a:close/>
                </a:path>
                <a:path w="10582275" h="2161540">
                  <a:moveTo>
                    <a:pt x="7677150" y="2154910"/>
                  </a:moveTo>
                  <a:lnTo>
                    <a:pt x="7676693" y="2153793"/>
                  </a:lnTo>
                  <a:lnTo>
                    <a:pt x="7674826" y="2151926"/>
                  </a:lnTo>
                  <a:lnTo>
                    <a:pt x="7673708" y="2151469"/>
                  </a:lnTo>
                  <a:lnTo>
                    <a:pt x="7671079" y="2151469"/>
                  </a:lnTo>
                  <a:lnTo>
                    <a:pt x="7669949" y="2151926"/>
                  </a:lnTo>
                  <a:lnTo>
                    <a:pt x="7668095" y="2153793"/>
                  </a:lnTo>
                  <a:lnTo>
                    <a:pt x="7667625" y="2154910"/>
                  </a:lnTo>
                  <a:lnTo>
                    <a:pt x="7667625" y="2157539"/>
                  </a:lnTo>
                  <a:lnTo>
                    <a:pt x="7668095" y="2158669"/>
                  </a:lnTo>
                  <a:lnTo>
                    <a:pt x="7669949" y="2160524"/>
                  </a:lnTo>
                  <a:lnTo>
                    <a:pt x="7671079" y="2160994"/>
                  </a:lnTo>
                  <a:lnTo>
                    <a:pt x="7673708" y="2160994"/>
                  </a:lnTo>
                  <a:lnTo>
                    <a:pt x="7674826" y="2160524"/>
                  </a:lnTo>
                  <a:lnTo>
                    <a:pt x="7676693" y="2158669"/>
                  </a:lnTo>
                  <a:lnTo>
                    <a:pt x="7677150" y="2157539"/>
                  </a:lnTo>
                  <a:lnTo>
                    <a:pt x="7677150" y="2154910"/>
                  </a:lnTo>
                  <a:close/>
                </a:path>
                <a:path w="10582275" h="2161540">
                  <a:moveTo>
                    <a:pt x="7677150" y="1437754"/>
                  </a:moveTo>
                  <a:lnTo>
                    <a:pt x="7676693" y="1436636"/>
                  </a:lnTo>
                  <a:lnTo>
                    <a:pt x="7674826" y="1434782"/>
                  </a:lnTo>
                  <a:lnTo>
                    <a:pt x="7673708" y="1434312"/>
                  </a:lnTo>
                  <a:lnTo>
                    <a:pt x="7671079" y="1434312"/>
                  </a:lnTo>
                  <a:lnTo>
                    <a:pt x="7669949" y="1434782"/>
                  </a:lnTo>
                  <a:lnTo>
                    <a:pt x="7668095" y="1436636"/>
                  </a:lnTo>
                  <a:lnTo>
                    <a:pt x="7667625" y="1437754"/>
                  </a:lnTo>
                  <a:lnTo>
                    <a:pt x="7667625" y="1440395"/>
                  </a:lnTo>
                  <a:lnTo>
                    <a:pt x="7668095" y="1441513"/>
                  </a:lnTo>
                  <a:lnTo>
                    <a:pt x="7669949" y="1443367"/>
                  </a:lnTo>
                  <a:lnTo>
                    <a:pt x="7671079" y="1443837"/>
                  </a:lnTo>
                  <a:lnTo>
                    <a:pt x="7673708" y="1443837"/>
                  </a:lnTo>
                  <a:lnTo>
                    <a:pt x="7674826" y="1443367"/>
                  </a:lnTo>
                  <a:lnTo>
                    <a:pt x="7676693" y="1441513"/>
                  </a:lnTo>
                  <a:lnTo>
                    <a:pt x="7677150" y="1440395"/>
                  </a:lnTo>
                  <a:lnTo>
                    <a:pt x="7677150" y="1437754"/>
                  </a:lnTo>
                  <a:close/>
                </a:path>
                <a:path w="10582275" h="2161540">
                  <a:moveTo>
                    <a:pt x="7677150" y="720610"/>
                  </a:moveTo>
                  <a:lnTo>
                    <a:pt x="7676693" y="719480"/>
                  </a:lnTo>
                  <a:lnTo>
                    <a:pt x="7674826" y="717626"/>
                  </a:lnTo>
                  <a:lnTo>
                    <a:pt x="7673708" y="717156"/>
                  </a:lnTo>
                  <a:lnTo>
                    <a:pt x="7671079" y="717156"/>
                  </a:lnTo>
                  <a:lnTo>
                    <a:pt x="7669949" y="717626"/>
                  </a:lnTo>
                  <a:lnTo>
                    <a:pt x="7668095" y="719480"/>
                  </a:lnTo>
                  <a:lnTo>
                    <a:pt x="7667625" y="720610"/>
                  </a:lnTo>
                  <a:lnTo>
                    <a:pt x="7667625" y="723239"/>
                  </a:lnTo>
                  <a:lnTo>
                    <a:pt x="7668095" y="724357"/>
                  </a:lnTo>
                  <a:lnTo>
                    <a:pt x="7669949" y="726224"/>
                  </a:lnTo>
                  <a:lnTo>
                    <a:pt x="7671079" y="726681"/>
                  </a:lnTo>
                  <a:lnTo>
                    <a:pt x="7673708" y="726681"/>
                  </a:lnTo>
                  <a:lnTo>
                    <a:pt x="7674826" y="726224"/>
                  </a:lnTo>
                  <a:lnTo>
                    <a:pt x="7676693" y="724357"/>
                  </a:lnTo>
                  <a:lnTo>
                    <a:pt x="7677150" y="723239"/>
                  </a:lnTo>
                  <a:lnTo>
                    <a:pt x="7677150" y="720610"/>
                  </a:lnTo>
                  <a:close/>
                </a:path>
                <a:path w="10582275" h="2161540">
                  <a:moveTo>
                    <a:pt x="7677150" y="3454"/>
                  </a:moveTo>
                  <a:lnTo>
                    <a:pt x="7676693" y="2336"/>
                  </a:lnTo>
                  <a:lnTo>
                    <a:pt x="7674826" y="469"/>
                  </a:lnTo>
                  <a:lnTo>
                    <a:pt x="7673708" y="0"/>
                  </a:lnTo>
                  <a:lnTo>
                    <a:pt x="7671079" y="0"/>
                  </a:lnTo>
                  <a:lnTo>
                    <a:pt x="7669949" y="469"/>
                  </a:lnTo>
                  <a:lnTo>
                    <a:pt x="7668095" y="2336"/>
                  </a:lnTo>
                  <a:lnTo>
                    <a:pt x="7667625" y="3454"/>
                  </a:lnTo>
                  <a:lnTo>
                    <a:pt x="7667625" y="6083"/>
                  </a:lnTo>
                  <a:lnTo>
                    <a:pt x="7668095" y="7200"/>
                  </a:lnTo>
                  <a:lnTo>
                    <a:pt x="7669949" y="9067"/>
                  </a:lnTo>
                  <a:lnTo>
                    <a:pt x="7671079" y="9525"/>
                  </a:lnTo>
                  <a:lnTo>
                    <a:pt x="7673708" y="9525"/>
                  </a:lnTo>
                  <a:lnTo>
                    <a:pt x="7674826" y="9067"/>
                  </a:lnTo>
                  <a:lnTo>
                    <a:pt x="7676693" y="7200"/>
                  </a:lnTo>
                  <a:lnTo>
                    <a:pt x="7677150" y="6083"/>
                  </a:lnTo>
                  <a:lnTo>
                    <a:pt x="7677150" y="3454"/>
                  </a:lnTo>
                  <a:close/>
                </a:path>
                <a:path w="10582275" h="2161540">
                  <a:moveTo>
                    <a:pt x="7724775" y="2154910"/>
                  </a:moveTo>
                  <a:lnTo>
                    <a:pt x="7724318" y="2153793"/>
                  </a:lnTo>
                  <a:lnTo>
                    <a:pt x="7722451" y="2151926"/>
                  </a:lnTo>
                  <a:lnTo>
                    <a:pt x="7721333" y="2151469"/>
                  </a:lnTo>
                  <a:lnTo>
                    <a:pt x="7718704" y="2151469"/>
                  </a:lnTo>
                  <a:lnTo>
                    <a:pt x="7717574" y="2151926"/>
                  </a:lnTo>
                  <a:lnTo>
                    <a:pt x="7715720" y="2153793"/>
                  </a:lnTo>
                  <a:lnTo>
                    <a:pt x="7715250" y="2154910"/>
                  </a:lnTo>
                  <a:lnTo>
                    <a:pt x="7715250" y="2157539"/>
                  </a:lnTo>
                  <a:lnTo>
                    <a:pt x="7715720" y="2158669"/>
                  </a:lnTo>
                  <a:lnTo>
                    <a:pt x="7717574" y="2160524"/>
                  </a:lnTo>
                  <a:lnTo>
                    <a:pt x="7718704" y="2160994"/>
                  </a:lnTo>
                  <a:lnTo>
                    <a:pt x="7721333" y="2160994"/>
                  </a:lnTo>
                  <a:lnTo>
                    <a:pt x="7722451" y="2160524"/>
                  </a:lnTo>
                  <a:lnTo>
                    <a:pt x="7724318" y="2158669"/>
                  </a:lnTo>
                  <a:lnTo>
                    <a:pt x="7724775" y="2157539"/>
                  </a:lnTo>
                  <a:lnTo>
                    <a:pt x="7724775" y="2154910"/>
                  </a:lnTo>
                  <a:close/>
                </a:path>
                <a:path w="10582275" h="2161540">
                  <a:moveTo>
                    <a:pt x="7724775" y="1437754"/>
                  </a:moveTo>
                  <a:lnTo>
                    <a:pt x="7724318" y="1436636"/>
                  </a:lnTo>
                  <a:lnTo>
                    <a:pt x="7722451" y="1434782"/>
                  </a:lnTo>
                  <a:lnTo>
                    <a:pt x="7721333" y="1434312"/>
                  </a:lnTo>
                  <a:lnTo>
                    <a:pt x="7718704" y="1434312"/>
                  </a:lnTo>
                  <a:lnTo>
                    <a:pt x="7717574" y="1434782"/>
                  </a:lnTo>
                  <a:lnTo>
                    <a:pt x="7715720" y="1436636"/>
                  </a:lnTo>
                  <a:lnTo>
                    <a:pt x="7715250" y="1437754"/>
                  </a:lnTo>
                  <a:lnTo>
                    <a:pt x="7715250" y="1440395"/>
                  </a:lnTo>
                  <a:lnTo>
                    <a:pt x="7715720" y="1441513"/>
                  </a:lnTo>
                  <a:lnTo>
                    <a:pt x="7717574" y="1443367"/>
                  </a:lnTo>
                  <a:lnTo>
                    <a:pt x="7718704" y="1443837"/>
                  </a:lnTo>
                  <a:lnTo>
                    <a:pt x="7721333" y="1443837"/>
                  </a:lnTo>
                  <a:lnTo>
                    <a:pt x="7722451" y="1443367"/>
                  </a:lnTo>
                  <a:lnTo>
                    <a:pt x="7724318" y="1441513"/>
                  </a:lnTo>
                  <a:lnTo>
                    <a:pt x="7724775" y="1440395"/>
                  </a:lnTo>
                  <a:lnTo>
                    <a:pt x="7724775" y="1437754"/>
                  </a:lnTo>
                  <a:close/>
                </a:path>
                <a:path w="10582275" h="2161540">
                  <a:moveTo>
                    <a:pt x="7724775" y="720610"/>
                  </a:moveTo>
                  <a:lnTo>
                    <a:pt x="7724318" y="719480"/>
                  </a:lnTo>
                  <a:lnTo>
                    <a:pt x="7722451" y="717626"/>
                  </a:lnTo>
                  <a:lnTo>
                    <a:pt x="7721333" y="717156"/>
                  </a:lnTo>
                  <a:lnTo>
                    <a:pt x="7718704" y="717156"/>
                  </a:lnTo>
                  <a:lnTo>
                    <a:pt x="7717574" y="717626"/>
                  </a:lnTo>
                  <a:lnTo>
                    <a:pt x="7715720" y="719480"/>
                  </a:lnTo>
                  <a:lnTo>
                    <a:pt x="7715250" y="720610"/>
                  </a:lnTo>
                  <a:lnTo>
                    <a:pt x="7715250" y="723239"/>
                  </a:lnTo>
                  <a:lnTo>
                    <a:pt x="7715720" y="724357"/>
                  </a:lnTo>
                  <a:lnTo>
                    <a:pt x="7717574" y="726224"/>
                  </a:lnTo>
                  <a:lnTo>
                    <a:pt x="7718704" y="726681"/>
                  </a:lnTo>
                  <a:lnTo>
                    <a:pt x="7721333" y="726681"/>
                  </a:lnTo>
                  <a:lnTo>
                    <a:pt x="7722451" y="726224"/>
                  </a:lnTo>
                  <a:lnTo>
                    <a:pt x="7724318" y="724357"/>
                  </a:lnTo>
                  <a:lnTo>
                    <a:pt x="7724775" y="723239"/>
                  </a:lnTo>
                  <a:lnTo>
                    <a:pt x="7724775" y="720610"/>
                  </a:lnTo>
                  <a:close/>
                </a:path>
                <a:path w="10582275" h="2161540">
                  <a:moveTo>
                    <a:pt x="7724775" y="3454"/>
                  </a:moveTo>
                  <a:lnTo>
                    <a:pt x="7724318" y="2336"/>
                  </a:lnTo>
                  <a:lnTo>
                    <a:pt x="7722451" y="469"/>
                  </a:lnTo>
                  <a:lnTo>
                    <a:pt x="7721333" y="0"/>
                  </a:lnTo>
                  <a:lnTo>
                    <a:pt x="7718704" y="0"/>
                  </a:lnTo>
                  <a:lnTo>
                    <a:pt x="7717574" y="469"/>
                  </a:lnTo>
                  <a:lnTo>
                    <a:pt x="7715720" y="2336"/>
                  </a:lnTo>
                  <a:lnTo>
                    <a:pt x="7715250" y="3454"/>
                  </a:lnTo>
                  <a:lnTo>
                    <a:pt x="7715250" y="6083"/>
                  </a:lnTo>
                  <a:lnTo>
                    <a:pt x="7715720" y="7200"/>
                  </a:lnTo>
                  <a:lnTo>
                    <a:pt x="7717574" y="9067"/>
                  </a:lnTo>
                  <a:lnTo>
                    <a:pt x="7718704" y="9525"/>
                  </a:lnTo>
                  <a:lnTo>
                    <a:pt x="7721333" y="9525"/>
                  </a:lnTo>
                  <a:lnTo>
                    <a:pt x="7722451" y="9067"/>
                  </a:lnTo>
                  <a:lnTo>
                    <a:pt x="7724318" y="7200"/>
                  </a:lnTo>
                  <a:lnTo>
                    <a:pt x="7724775" y="6083"/>
                  </a:lnTo>
                  <a:lnTo>
                    <a:pt x="7724775" y="3454"/>
                  </a:lnTo>
                  <a:close/>
                </a:path>
                <a:path w="10582275" h="2161540">
                  <a:moveTo>
                    <a:pt x="7772400" y="2154910"/>
                  </a:moveTo>
                  <a:lnTo>
                    <a:pt x="7771943" y="2153793"/>
                  </a:lnTo>
                  <a:lnTo>
                    <a:pt x="7770076" y="2151926"/>
                  </a:lnTo>
                  <a:lnTo>
                    <a:pt x="7768958" y="2151469"/>
                  </a:lnTo>
                  <a:lnTo>
                    <a:pt x="7766329" y="2151469"/>
                  </a:lnTo>
                  <a:lnTo>
                    <a:pt x="7765199" y="2151926"/>
                  </a:lnTo>
                  <a:lnTo>
                    <a:pt x="7763345" y="2153793"/>
                  </a:lnTo>
                  <a:lnTo>
                    <a:pt x="7762875" y="2154910"/>
                  </a:lnTo>
                  <a:lnTo>
                    <a:pt x="7762875" y="2157539"/>
                  </a:lnTo>
                  <a:lnTo>
                    <a:pt x="7763345" y="2158669"/>
                  </a:lnTo>
                  <a:lnTo>
                    <a:pt x="7765199" y="2160524"/>
                  </a:lnTo>
                  <a:lnTo>
                    <a:pt x="7766329" y="2160994"/>
                  </a:lnTo>
                  <a:lnTo>
                    <a:pt x="7768958" y="2160994"/>
                  </a:lnTo>
                  <a:lnTo>
                    <a:pt x="7770076" y="2160524"/>
                  </a:lnTo>
                  <a:lnTo>
                    <a:pt x="7771943" y="2158669"/>
                  </a:lnTo>
                  <a:lnTo>
                    <a:pt x="7772400" y="2157539"/>
                  </a:lnTo>
                  <a:lnTo>
                    <a:pt x="7772400" y="2154910"/>
                  </a:lnTo>
                  <a:close/>
                </a:path>
                <a:path w="10582275" h="2161540">
                  <a:moveTo>
                    <a:pt x="7772400" y="1437754"/>
                  </a:moveTo>
                  <a:lnTo>
                    <a:pt x="7771943" y="1436636"/>
                  </a:lnTo>
                  <a:lnTo>
                    <a:pt x="7770076" y="1434782"/>
                  </a:lnTo>
                  <a:lnTo>
                    <a:pt x="7768958" y="1434312"/>
                  </a:lnTo>
                  <a:lnTo>
                    <a:pt x="7766329" y="1434312"/>
                  </a:lnTo>
                  <a:lnTo>
                    <a:pt x="7765199" y="1434782"/>
                  </a:lnTo>
                  <a:lnTo>
                    <a:pt x="7763345" y="1436636"/>
                  </a:lnTo>
                  <a:lnTo>
                    <a:pt x="7762875" y="1437754"/>
                  </a:lnTo>
                  <a:lnTo>
                    <a:pt x="7762875" y="1440395"/>
                  </a:lnTo>
                  <a:lnTo>
                    <a:pt x="7763345" y="1441513"/>
                  </a:lnTo>
                  <a:lnTo>
                    <a:pt x="7765199" y="1443367"/>
                  </a:lnTo>
                  <a:lnTo>
                    <a:pt x="7766329" y="1443837"/>
                  </a:lnTo>
                  <a:lnTo>
                    <a:pt x="7768958" y="1443837"/>
                  </a:lnTo>
                  <a:lnTo>
                    <a:pt x="7770076" y="1443367"/>
                  </a:lnTo>
                  <a:lnTo>
                    <a:pt x="7771943" y="1441513"/>
                  </a:lnTo>
                  <a:lnTo>
                    <a:pt x="7772400" y="1440395"/>
                  </a:lnTo>
                  <a:lnTo>
                    <a:pt x="7772400" y="1437754"/>
                  </a:lnTo>
                  <a:close/>
                </a:path>
                <a:path w="10582275" h="2161540">
                  <a:moveTo>
                    <a:pt x="7772400" y="720610"/>
                  </a:moveTo>
                  <a:lnTo>
                    <a:pt x="7771943" y="719480"/>
                  </a:lnTo>
                  <a:lnTo>
                    <a:pt x="7770076" y="717626"/>
                  </a:lnTo>
                  <a:lnTo>
                    <a:pt x="7768958" y="717156"/>
                  </a:lnTo>
                  <a:lnTo>
                    <a:pt x="7766329" y="717156"/>
                  </a:lnTo>
                  <a:lnTo>
                    <a:pt x="7765199" y="717626"/>
                  </a:lnTo>
                  <a:lnTo>
                    <a:pt x="7763345" y="719480"/>
                  </a:lnTo>
                  <a:lnTo>
                    <a:pt x="7762875" y="720610"/>
                  </a:lnTo>
                  <a:lnTo>
                    <a:pt x="7762875" y="723239"/>
                  </a:lnTo>
                  <a:lnTo>
                    <a:pt x="7763345" y="724357"/>
                  </a:lnTo>
                  <a:lnTo>
                    <a:pt x="7765199" y="726224"/>
                  </a:lnTo>
                  <a:lnTo>
                    <a:pt x="7766329" y="726681"/>
                  </a:lnTo>
                  <a:lnTo>
                    <a:pt x="7768958" y="726681"/>
                  </a:lnTo>
                  <a:lnTo>
                    <a:pt x="7770076" y="726224"/>
                  </a:lnTo>
                  <a:lnTo>
                    <a:pt x="7771943" y="724357"/>
                  </a:lnTo>
                  <a:lnTo>
                    <a:pt x="7772400" y="723239"/>
                  </a:lnTo>
                  <a:lnTo>
                    <a:pt x="7772400" y="720610"/>
                  </a:lnTo>
                  <a:close/>
                </a:path>
                <a:path w="10582275" h="2161540">
                  <a:moveTo>
                    <a:pt x="7772400" y="3454"/>
                  </a:moveTo>
                  <a:lnTo>
                    <a:pt x="7771943" y="2336"/>
                  </a:lnTo>
                  <a:lnTo>
                    <a:pt x="7770076" y="469"/>
                  </a:lnTo>
                  <a:lnTo>
                    <a:pt x="7768958" y="0"/>
                  </a:lnTo>
                  <a:lnTo>
                    <a:pt x="7766329" y="0"/>
                  </a:lnTo>
                  <a:lnTo>
                    <a:pt x="7765199" y="469"/>
                  </a:lnTo>
                  <a:lnTo>
                    <a:pt x="7763345" y="2336"/>
                  </a:lnTo>
                  <a:lnTo>
                    <a:pt x="7762875" y="3454"/>
                  </a:lnTo>
                  <a:lnTo>
                    <a:pt x="7762875" y="6083"/>
                  </a:lnTo>
                  <a:lnTo>
                    <a:pt x="7763345" y="7200"/>
                  </a:lnTo>
                  <a:lnTo>
                    <a:pt x="7765199" y="9067"/>
                  </a:lnTo>
                  <a:lnTo>
                    <a:pt x="7766329" y="9525"/>
                  </a:lnTo>
                  <a:lnTo>
                    <a:pt x="7768958" y="9525"/>
                  </a:lnTo>
                  <a:lnTo>
                    <a:pt x="7770076" y="9067"/>
                  </a:lnTo>
                  <a:lnTo>
                    <a:pt x="7771943" y="7200"/>
                  </a:lnTo>
                  <a:lnTo>
                    <a:pt x="7772400" y="6083"/>
                  </a:lnTo>
                  <a:lnTo>
                    <a:pt x="7772400" y="3454"/>
                  </a:lnTo>
                  <a:close/>
                </a:path>
                <a:path w="10582275" h="2161540">
                  <a:moveTo>
                    <a:pt x="7820025" y="2154910"/>
                  </a:moveTo>
                  <a:lnTo>
                    <a:pt x="7819568" y="2153793"/>
                  </a:lnTo>
                  <a:lnTo>
                    <a:pt x="7817701" y="2151926"/>
                  </a:lnTo>
                  <a:lnTo>
                    <a:pt x="7816583" y="2151469"/>
                  </a:lnTo>
                  <a:lnTo>
                    <a:pt x="7813954" y="2151469"/>
                  </a:lnTo>
                  <a:lnTo>
                    <a:pt x="7812824" y="2151926"/>
                  </a:lnTo>
                  <a:lnTo>
                    <a:pt x="7810970" y="2153793"/>
                  </a:lnTo>
                  <a:lnTo>
                    <a:pt x="7810500" y="2154910"/>
                  </a:lnTo>
                  <a:lnTo>
                    <a:pt x="7810500" y="2157539"/>
                  </a:lnTo>
                  <a:lnTo>
                    <a:pt x="7810970" y="2158669"/>
                  </a:lnTo>
                  <a:lnTo>
                    <a:pt x="7812824" y="2160524"/>
                  </a:lnTo>
                  <a:lnTo>
                    <a:pt x="7813954" y="2160994"/>
                  </a:lnTo>
                  <a:lnTo>
                    <a:pt x="7816583" y="2160994"/>
                  </a:lnTo>
                  <a:lnTo>
                    <a:pt x="7817701" y="2160524"/>
                  </a:lnTo>
                  <a:lnTo>
                    <a:pt x="7819568" y="2158669"/>
                  </a:lnTo>
                  <a:lnTo>
                    <a:pt x="7820025" y="2157539"/>
                  </a:lnTo>
                  <a:lnTo>
                    <a:pt x="7820025" y="2154910"/>
                  </a:lnTo>
                  <a:close/>
                </a:path>
                <a:path w="10582275" h="2161540">
                  <a:moveTo>
                    <a:pt x="7820025" y="1437754"/>
                  </a:moveTo>
                  <a:lnTo>
                    <a:pt x="7819568" y="1436636"/>
                  </a:lnTo>
                  <a:lnTo>
                    <a:pt x="7817701" y="1434782"/>
                  </a:lnTo>
                  <a:lnTo>
                    <a:pt x="7816583" y="1434312"/>
                  </a:lnTo>
                  <a:lnTo>
                    <a:pt x="7813954" y="1434312"/>
                  </a:lnTo>
                  <a:lnTo>
                    <a:pt x="7812824" y="1434782"/>
                  </a:lnTo>
                  <a:lnTo>
                    <a:pt x="7810970" y="1436636"/>
                  </a:lnTo>
                  <a:lnTo>
                    <a:pt x="7810500" y="1437754"/>
                  </a:lnTo>
                  <a:lnTo>
                    <a:pt x="7810500" y="1440395"/>
                  </a:lnTo>
                  <a:lnTo>
                    <a:pt x="7810970" y="1441513"/>
                  </a:lnTo>
                  <a:lnTo>
                    <a:pt x="7812824" y="1443367"/>
                  </a:lnTo>
                  <a:lnTo>
                    <a:pt x="7813954" y="1443837"/>
                  </a:lnTo>
                  <a:lnTo>
                    <a:pt x="7816583" y="1443837"/>
                  </a:lnTo>
                  <a:lnTo>
                    <a:pt x="7817701" y="1443367"/>
                  </a:lnTo>
                  <a:lnTo>
                    <a:pt x="7819568" y="1441513"/>
                  </a:lnTo>
                  <a:lnTo>
                    <a:pt x="7820025" y="1440395"/>
                  </a:lnTo>
                  <a:lnTo>
                    <a:pt x="7820025" y="1437754"/>
                  </a:lnTo>
                  <a:close/>
                </a:path>
                <a:path w="10582275" h="2161540">
                  <a:moveTo>
                    <a:pt x="7820025" y="720610"/>
                  </a:moveTo>
                  <a:lnTo>
                    <a:pt x="7819568" y="719480"/>
                  </a:lnTo>
                  <a:lnTo>
                    <a:pt x="7817701" y="717626"/>
                  </a:lnTo>
                  <a:lnTo>
                    <a:pt x="7816583" y="717156"/>
                  </a:lnTo>
                  <a:lnTo>
                    <a:pt x="7813954" y="717156"/>
                  </a:lnTo>
                  <a:lnTo>
                    <a:pt x="7812824" y="717626"/>
                  </a:lnTo>
                  <a:lnTo>
                    <a:pt x="7810970" y="719480"/>
                  </a:lnTo>
                  <a:lnTo>
                    <a:pt x="7810500" y="720610"/>
                  </a:lnTo>
                  <a:lnTo>
                    <a:pt x="7810500" y="723239"/>
                  </a:lnTo>
                  <a:lnTo>
                    <a:pt x="7810970" y="724357"/>
                  </a:lnTo>
                  <a:lnTo>
                    <a:pt x="7812824" y="726224"/>
                  </a:lnTo>
                  <a:lnTo>
                    <a:pt x="7813954" y="726681"/>
                  </a:lnTo>
                  <a:lnTo>
                    <a:pt x="7816583" y="726681"/>
                  </a:lnTo>
                  <a:lnTo>
                    <a:pt x="7817701" y="726224"/>
                  </a:lnTo>
                  <a:lnTo>
                    <a:pt x="7819568" y="724357"/>
                  </a:lnTo>
                  <a:lnTo>
                    <a:pt x="7820025" y="723239"/>
                  </a:lnTo>
                  <a:lnTo>
                    <a:pt x="7820025" y="720610"/>
                  </a:lnTo>
                  <a:close/>
                </a:path>
                <a:path w="10582275" h="2161540">
                  <a:moveTo>
                    <a:pt x="7820025" y="3454"/>
                  </a:moveTo>
                  <a:lnTo>
                    <a:pt x="7819568" y="2336"/>
                  </a:lnTo>
                  <a:lnTo>
                    <a:pt x="7817701" y="469"/>
                  </a:lnTo>
                  <a:lnTo>
                    <a:pt x="7816583" y="0"/>
                  </a:lnTo>
                  <a:lnTo>
                    <a:pt x="7813954" y="0"/>
                  </a:lnTo>
                  <a:lnTo>
                    <a:pt x="7812824" y="469"/>
                  </a:lnTo>
                  <a:lnTo>
                    <a:pt x="7810970" y="2336"/>
                  </a:lnTo>
                  <a:lnTo>
                    <a:pt x="7810500" y="3454"/>
                  </a:lnTo>
                  <a:lnTo>
                    <a:pt x="7810500" y="6083"/>
                  </a:lnTo>
                  <a:lnTo>
                    <a:pt x="7810970" y="7200"/>
                  </a:lnTo>
                  <a:lnTo>
                    <a:pt x="7812824" y="9067"/>
                  </a:lnTo>
                  <a:lnTo>
                    <a:pt x="7813954" y="9525"/>
                  </a:lnTo>
                  <a:lnTo>
                    <a:pt x="7816583" y="9525"/>
                  </a:lnTo>
                  <a:lnTo>
                    <a:pt x="7817701" y="9067"/>
                  </a:lnTo>
                  <a:lnTo>
                    <a:pt x="7819568" y="7200"/>
                  </a:lnTo>
                  <a:lnTo>
                    <a:pt x="7820025" y="6083"/>
                  </a:lnTo>
                  <a:lnTo>
                    <a:pt x="7820025" y="3454"/>
                  </a:lnTo>
                  <a:close/>
                </a:path>
                <a:path w="10582275" h="2161540">
                  <a:moveTo>
                    <a:pt x="7867650" y="2154910"/>
                  </a:moveTo>
                  <a:lnTo>
                    <a:pt x="7867193" y="2153793"/>
                  </a:lnTo>
                  <a:lnTo>
                    <a:pt x="7865326" y="2151926"/>
                  </a:lnTo>
                  <a:lnTo>
                    <a:pt x="7864208" y="2151469"/>
                  </a:lnTo>
                  <a:lnTo>
                    <a:pt x="7861579" y="2151469"/>
                  </a:lnTo>
                  <a:lnTo>
                    <a:pt x="7860449" y="2151926"/>
                  </a:lnTo>
                  <a:lnTo>
                    <a:pt x="7858595" y="2153793"/>
                  </a:lnTo>
                  <a:lnTo>
                    <a:pt x="7858125" y="2154910"/>
                  </a:lnTo>
                  <a:lnTo>
                    <a:pt x="7858125" y="2157539"/>
                  </a:lnTo>
                  <a:lnTo>
                    <a:pt x="7858595" y="2158669"/>
                  </a:lnTo>
                  <a:lnTo>
                    <a:pt x="7860449" y="2160524"/>
                  </a:lnTo>
                  <a:lnTo>
                    <a:pt x="7861579" y="2160994"/>
                  </a:lnTo>
                  <a:lnTo>
                    <a:pt x="7864208" y="2160994"/>
                  </a:lnTo>
                  <a:lnTo>
                    <a:pt x="7865326" y="2160524"/>
                  </a:lnTo>
                  <a:lnTo>
                    <a:pt x="7867193" y="2158669"/>
                  </a:lnTo>
                  <a:lnTo>
                    <a:pt x="7867650" y="2157539"/>
                  </a:lnTo>
                  <a:lnTo>
                    <a:pt x="7867650" y="2154910"/>
                  </a:lnTo>
                  <a:close/>
                </a:path>
                <a:path w="10582275" h="2161540">
                  <a:moveTo>
                    <a:pt x="7867650" y="1437754"/>
                  </a:moveTo>
                  <a:lnTo>
                    <a:pt x="7867193" y="1436636"/>
                  </a:lnTo>
                  <a:lnTo>
                    <a:pt x="7865326" y="1434782"/>
                  </a:lnTo>
                  <a:lnTo>
                    <a:pt x="7864208" y="1434312"/>
                  </a:lnTo>
                  <a:lnTo>
                    <a:pt x="7861579" y="1434312"/>
                  </a:lnTo>
                  <a:lnTo>
                    <a:pt x="7860449" y="1434782"/>
                  </a:lnTo>
                  <a:lnTo>
                    <a:pt x="7858595" y="1436636"/>
                  </a:lnTo>
                  <a:lnTo>
                    <a:pt x="7858125" y="1437754"/>
                  </a:lnTo>
                  <a:lnTo>
                    <a:pt x="7858125" y="1440395"/>
                  </a:lnTo>
                  <a:lnTo>
                    <a:pt x="7858595" y="1441513"/>
                  </a:lnTo>
                  <a:lnTo>
                    <a:pt x="7860449" y="1443367"/>
                  </a:lnTo>
                  <a:lnTo>
                    <a:pt x="7861579" y="1443837"/>
                  </a:lnTo>
                  <a:lnTo>
                    <a:pt x="7864208" y="1443837"/>
                  </a:lnTo>
                  <a:lnTo>
                    <a:pt x="7865326" y="1443367"/>
                  </a:lnTo>
                  <a:lnTo>
                    <a:pt x="7867193" y="1441513"/>
                  </a:lnTo>
                  <a:lnTo>
                    <a:pt x="7867650" y="1440395"/>
                  </a:lnTo>
                  <a:lnTo>
                    <a:pt x="7867650" y="1437754"/>
                  </a:lnTo>
                  <a:close/>
                </a:path>
                <a:path w="10582275" h="2161540">
                  <a:moveTo>
                    <a:pt x="7867650" y="720610"/>
                  </a:moveTo>
                  <a:lnTo>
                    <a:pt x="7867193" y="719480"/>
                  </a:lnTo>
                  <a:lnTo>
                    <a:pt x="7865326" y="717626"/>
                  </a:lnTo>
                  <a:lnTo>
                    <a:pt x="7864208" y="717156"/>
                  </a:lnTo>
                  <a:lnTo>
                    <a:pt x="7861579" y="717156"/>
                  </a:lnTo>
                  <a:lnTo>
                    <a:pt x="7860449" y="717626"/>
                  </a:lnTo>
                  <a:lnTo>
                    <a:pt x="7858595" y="719480"/>
                  </a:lnTo>
                  <a:lnTo>
                    <a:pt x="7858125" y="720610"/>
                  </a:lnTo>
                  <a:lnTo>
                    <a:pt x="7858125" y="723239"/>
                  </a:lnTo>
                  <a:lnTo>
                    <a:pt x="7858595" y="724357"/>
                  </a:lnTo>
                  <a:lnTo>
                    <a:pt x="7860449" y="726224"/>
                  </a:lnTo>
                  <a:lnTo>
                    <a:pt x="7861579" y="726681"/>
                  </a:lnTo>
                  <a:lnTo>
                    <a:pt x="7864208" y="726681"/>
                  </a:lnTo>
                  <a:lnTo>
                    <a:pt x="7865326" y="726224"/>
                  </a:lnTo>
                  <a:lnTo>
                    <a:pt x="7867193" y="724357"/>
                  </a:lnTo>
                  <a:lnTo>
                    <a:pt x="7867650" y="723239"/>
                  </a:lnTo>
                  <a:lnTo>
                    <a:pt x="7867650" y="720610"/>
                  </a:lnTo>
                  <a:close/>
                </a:path>
                <a:path w="10582275" h="2161540">
                  <a:moveTo>
                    <a:pt x="7867650" y="3454"/>
                  </a:moveTo>
                  <a:lnTo>
                    <a:pt x="7867193" y="2336"/>
                  </a:lnTo>
                  <a:lnTo>
                    <a:pt x="7865326" y="469"/>
                  </a:lnTo>
                  <a:lnTo>
                    <a:pt x="7864208" y="0"/>
                  </a:lnTo>
                  <a:lnTo>
                    <a:pt x="7861579" y="0"/>
                  </a:lnTo>
                  <a:lnTo>
                    <a:pt x="7860449" y="469"/>
                  </a:lnTo>
                  <a:lnTo>
                    <a:pt x="7858595" y="2336"/>
                  </a:lnTo>
                  <a:lnTo>
                    <a:pt x="7858125" y="3454"/>
                  </a:lnTo>
                  <a:lnTo>
                    <a:pt x="7858125" y="6083"/>
                  </a:lnTo>
                  <a:lnTo>
                    <a:pt x="7858595" y="7200"/>
                  </a:lnTo>
                  <a:lnTo>
                    <a:pt x="7860449" y="9067"/>
                  </a:lnTo>
                  <a:lnTo>
                    <a:pt x="7861579" y="9525"/>
                  </a:lnTo>
                  <a:lnTo>
                    <a:pt x="7864208" y="9525"/>
                  </a:lnTo>
                  <a:lnTo>
                    <a:pt x="7865326" y="9067"/>
                  </a:lnTo>
                  <a:lnTo>
                    <a:pt x="7867193" y="7200"/>
                  </a:lnTo>
                  <a:lnTo>
                    <a:pt x="7867650" y="6083"/>
                  </a:lnTo>
                  <a:lnTo>
                    <a:pt x="7867650" y="3454"/>
                  </a:lnTo>
                  <a:close/>
                </a:path>
                <a:path w="10582275" h="2161540">
                  <a:moveTo>
                    <a:pt x="7915275" y="2154910"/>
                  </a:moveTo>
                  <a:lnTo>
                    <a:pt x="7914818" y="2153793"/>
                  </a:lnTo>
                  <a:lnTo>
                    <a:pt x="7912951" y="2151926"/>
                  </a:lnTo>
                  <a:lnTo>
                    <a:pt x="7911833" y="2151469"/>
                  </a:lnTo>
                  <a:lnTo>
                    <a:pt x="7909204" y="2151469"/>
                  </a:lnTo>
                  <a:lnTo>
                    <a:pt x="7908074" y="2151926"/>
                  </a:lnTo>
                  <a:lnTo>
                    <a:pt x="7906220" y="2153793"/>
                  </a:lnTo>
                  <a:lnTo>
                    <a:pt x="7905750" y="2154910"/>
                  </a:lnTo>
                  <a:lnTo>
                    <a:pt x="7905750" y="2157539"/>
                  </a:lnTo>
                  <a:lnTo>
                    <a:pt x="7906220" y="2158669"/>
                  </a:lnTo>
                  <a:lnTo>
                    <a:pt x="7908074" y="2160524"/>
                  </a:lnTo>
                  <a:lnTo>
                    <a:pt x="7909204" y="2160994"/>
                  </a:lnTo>
                  <a:lnTo>
                    <a:pt x="7911833" y="2160994"/>
                  </a:lnTo>
                  <a:lnTo>
                    <a:pt x="7912951" y="2160524"/>
                  </a:lnTo>
                  <a:lnTo>
                    <a:pt x="7914818" y="2158669"/>
                  </a:lnTo>
                  <a:lnTo>
                    <a:pt x="7915275" y="2157539"/>
                  </a:lnTo>
                  <a:lnTo>
                    <a:pt x="7915275" y="2154910"/>
                  </a:lnTo>
                  <a:close/>
                </a:path>
                <a:path w="10582275" h="2161540">
                  <a:moveTo>
                    <a:pt x="7915275" y="1437754"/>
                  </a:moveTo>
                  <a:lnTo>
                    <a:pt x="7914818" y="1436636"/>
                  </a:lnTo>
                  <a:lnTo>
                    <a:pt x="7912951" y="1434782"/>
                  </a:lnTo>
                  <a:lnTo>
                    <a:pt x="7911833" y="1434312"/>
                  </a:lnTo>
                  <a:lnTo>
                    <a:pt x="7909204" y="1434312"/>
                  </a:lnTo>
                  <a:lnTo>
                    <a:pt x="7908074" y="1434782"/>
                  </a:lnTo>
                  <a:lnTo>
                    <a:pt x="7906220" y="1436636"/>
                  </a:lnTo>
                  <a:lnTo>
                    <a:pt x="7905750" y="1437754"/>
                  </a:lnTo>
                  <a:lnTo>
                    <a:pt x="7905750" y="1440395"/>
                  </a:lnTo>
                  <a:lnTo>
                    <a:pt x="7906220" y="1441513"/>
                  </a:lnTo>
                  <a:lnTo>
                    <a:pt x="7908074" y="1443367"/>
                  </a:lnTo>
                  <a:lnTo>
                    <a:pt x="7909204" y="1443837"/>
                  </a:lnTo>
                  <a:lnTo>
                    <a:pt x="7911833" y="1443837"/>
                  </a:lnTo>
                  <a:lnTo>
                    <a:pt x="7912951" y="1443367"/>
                  </a:lnTo>
                  <a:lnTo>
                    <a:pt x="7914818" y="1441513"/>
                  </a:lnTo>
                  <a:lnTo>
                    <a:pt x="7915275" y="1440395"/>
                  </a:lnTo>
                  <a:lnTo>
                    <a:pt x="7915275" y="1437754"/>
                  </a:lnTo>
                  <a:close/>
                </a:path>
                <a:path w="10582275" h="2161540">
                  <a:moveTo>
                    <a:pt x="7915275" y="720610"/>
                  </a:moveTo>
                  <a:lnTo>
                    <a:pt x="7914818" y="719480"/>
                  </a:lnTo>
                  <a:lnTo>
                    <a:pt x="7912951" y="717626"/>
                  </a:lnTo>
                  <a:lnTo>
                    <a:pt x="7911833" y="717156"/>
                  </a:lnTo>
                  <a:lnTo>
                    <a:pt x="7909204" y="717156"/>
                  </a:lnTo>
                  <a:lnTo>
                    <a:pt x="7908074" y="717626"/>
                  </a:lnTo>
                  <a:lnTo>
                    <a:pt x="7906220" y="719480"/>
                  </a:lnTo>
                  <a:lnTo>
                    <a:pt x="7905750" y="720610"/>
                  </a:lnTo>
                  <a:lnTo>
                    <a:pt x="7905750" y="723239"/>
                  </a:lnTo>
                  <a:lnTo>
                    <a:pt x="7906220" y="724357"/>
                  </a:lnTo>
                  <a:lnTo>
                    <a:pt x="7908074" y="726224"/>
                  </a:lnTo>
                  <a:lnTo>
                    <a:pt x="7909204" y="726681"/>
                  </a:lnTo>
                  <a:lnTo>
                    <a:pt x="7911833" y="726681"/>
                  </a:lnTo>
                  <a:lnTo>
                    <a:pt x="7912951" y="726224"/>
                  </a:lnTo>
                  <a:lnTo>
                    <a:pt x="7914818" y="724357"/>
                  </a:lnTo>
                  <a:lnTo>
                    <a:pt x="7915275" y="723239"/>
                  </a:lnTo>
                  <a:lnTo>
                    <a:pt x="7915275" y="720610"/>
                  </a:lnTo>
                  <a:close/>
                </a:path>
                <a:path w="10582275" h="2161540">
                  <a:moveTo>
                    <a:pt x="7915275" y="3454"/>
                  </a:moveTo>
                  <a:lnTo>
                    <a:pt x="7914818" y="2336"/>
                  </a:lnTo>
                  <a:lnTo>
                    <a:pt x="7912951" y="469"/>
                  </a:lnTo>
                  <a:lnTo>
                    <a:pt x="7911833" y="0"/>
                  </a:lnTo>
                  <a:lnTo>
                    <a:pt x="7909204" y="0"/>
                  </a:lnTo>
                  <a:lnTo>
                    <a:pt x="7908074" y="469"/>
                  </a:lnTo>
                  <a:lnTo>
                    <a:pt x="7906220" y="2336"/>
                  </a:lnTo>
                  <a:lnTo>
                    <a:pt x="7905750" y="3454"/>
                  </a:lnTo>
                  <a:lnTo>
                    <a:pt x="7905750" y="6083"/>
                  </a:lnTo>
                  <a:lnTo>
                    <a:pt x="7906220" y="7200"/>
                  </a:lnTo>
                  <a:lnTo>
                    <a:pt x="7908074" y="9067"/>
                  </a:lnTo>
                  <a:lnTo>
                    <a:pt x="7909204" y="9525"/>
                  </a:lnTo>
                  <a:lnTo>
                    <a:pt x="7911833" y="9525"/>
                  </a:lnTo>
                  <a:lnTo>
                    <a:pt x="7912951" y="9067"/>
                  </a:lnTo>
                  <a:lnTo>
                    <a:pt x="7914818" y="7200"/>
                  </a:lnTo>
                  <a:lnTo>
                    <a:pt x="7915275" y="6083"/>
                  </a:lnTo>
                  <a:lnTo>
                    <a:pt x="7915275" y="3454"/>
                  </a:lnTo>
                  <a:close/>
                </a:path>
                <a:path w="10582275" h="2161540">
                  <a:moveTo>
                    <a:pt x="7962900" y="2154910"/>
                  </a:moveTo>
                  <a:lnTo>
                    <a:pt x="7962443" y="2153793"/>
                  </a:lnTo>
                  <a:lnTo>
                    <a:pt x="7960576" y="2151926"/>
                  </a:lnTo>
                  <a:lnTo>
                    <a:pt x="7959458" y="2151469"/>
                  </a:lnTo>
                  <a:lnTo>
                    <a:pt x="7956829" y="2151469"/>
                  </a:lnTo>
                  <a:lnTo>
                    <a:pt x="7955712" y="2151926"/>
                  </a:lnTo>
                  <a:lnTo>
                    <a:pt x="7953845" y="2153793"/>
                  </a:lnTo>
                  <a:lnTo>
                    <a:pt x="7953375" y="2154910"/>
                  </a:lnTo>
                  <a:lnTo>
                    <a:pt x="7953375" y="2157539"/>
                  </a:lnTo>
                  <a:lnTo>
                    <a:pt x="7953845" y="2158669"/>
                  </a:lnTo>
                  <a:lnTo>
                    <a:pt x="7955712" y="2160524"/>
                  </a:lnTo>
                  <a:lnTo>
                    <a:pt x="7956829" y="2160994"/>
                  </a:lnTo>
                  <a:lnTo>
                    <a:pt x="7959458" y="2160994"/>
                  </a:lnTo>
                  <a:lnTo>
                    <a:pt x="7960576" y="2160524"/>
                  </a:lnTo>
                  <a:lnTo>
                    <a:pt x="7962443" y="2158669"/>
                  </a:lnTo>
                  <a:lnTo>
                    <a:pt x="7962900" y="2157539"/>
                  </a:lnTo>
                  <a:lnTo>
                    <a:pt x="7962900" y="2154910"/>
                  </a:lnTo>
                  <a:close/>
                </a:path>
                <a:path w="10582275" h="2161540">
                  <a:moveTo>
                    <a:pt x="7962900" y="1437754"/>
                  </a:moveTo>
                  <a:lnTo>
                    <a:pt x="7962443" y="1436636"/>
                  </a:lnTo>
                  <a:lnTo>
                    <a:pt x="7960576" y="1434782"/>
                  </a:lnTo>
                  <a:lnTo>
                    <a:pt x="7959458" y="1434312"/>
                  </a:lnTo>
                  <a:lnTo>
                    <a:pt x="7956829" y="1434312"/>
                  </a:lnTo>
                  <a:lnTo>
                    <a:pt x="7955712" y="1434782"/>
                  </a:lnTo>
                  <a:lnTo>
                    <a:pt x="7953845" y="1436636"/>
                  </a:lnTo>
                  <a:lnTo>
                    <a:pt x="7953375" y="1437754"/>
                  </a:lnTo>
                  <a:lnTo>
                    <a:pt x="7953375" y="1440395"/>
                  </a:lnTo>
                  <a:lnTo>
                    <a:pt x="7953845" y="1441513"/>
                  </a:lnTo>
                  <a:lnTo>
                    <a:pt x="7955712" y="1443367"/>
                  </a:lnTo>
                  <a:lnTo>
                    <a:pt x="7956829" y="1443837"/>
                  </a:lnTo>
                  <a:lnTo>
                    <a:pt x="7959458" y="1443837"/>
                  </a:lnTo>
                  <a:lnTo>
                    <a:pt x="7960576" y="1443367"/>
                  </a:lnTo>
                  <a:lnTo>
                    <a:pt x="7962443" y="1441513"/>
                  </a:lnTo>
                  <a:lnTo>
                    <a:pt x="7962900" y="1440395"/>
                  </a:lnTo>
                  <a:lnTo>
                    <a:pt x="7962900" y="1437754"/>
                  </a:lnTo>
                  <a:close/>
                </a:path>
                <a:path w="10582275" h="2161540">
                  <a:moveTo>
                    <a:pt x="7962900" y="720610"/>
                  </a:moveTo>
                  <a:lnTo>
                    <a:pt x="7962443" y="719480"/>
                  </a:lnTo>
                  <a:lnTo>
                    <a:pt x="7960576" y="717626"/>
                  </a:lnTo>
                  <a:lnTo>
                    <a:pt x="7959458" y="717156"/>
                  </a:lnTo>
                  <a:lnTo>
                    <a:pt x="7956829" y="717156"/>
                  </a:lnTo>
                  <a:lnTo>
                    <a:pt x="7955712" y="717626"/>
                  </a:lnTo>
                  <a:lnTo>
                    <a:pt x="7953845" y="719480"/>
                  </a:lnTo>
                  <a:lnTo>
                    <a:pt x="7953375" y="720610"/>
                  </a:lnTo>
                  <a:lnTo>
                    <a:pt x="7953375" y="723239"/>
                  </a:lnTo>
                  <a:lnTo>
                    <a:pt x="7953845" y="724357"/>
                  </a:lnTo>
                  <a:lnTo>
                    <a:pt x="7955712" y="726224"/>
                  </a:lnTo>
                  <a:lnTo>
                    <a:pt x="7956829" y="726681"/>
                  </a:lnTo>
                  <a:lnTo>
                    <a:pt x="7959458" y="726681"/>
                  </a:lnTo>
                  <a:lnTo>
                    <a:pt x="7960576" y="726224"/>
                  </a:lnTo>
                  <a:lnTo>
                    <a:pt x="7962443" y="724357"/>
                  </a:lnTo>
                  <a:lnTo>
                    <a:pt x="7962900" y="723239"/>
                  </a:lnTo>
                  <a:lnTo>
                    <a:pt x="7962900" y="720610"/>
                  </a:lnTo>
                  <a:close/>
                </a:path>
                <a:path w="10582275" h="2161540">
                  <a:moveTo>
                    <a:pt x="7962900" y="3454"/>
                  </a:moveTo>
                  <a:lnTo>
                    <a:pt x="7962443" y="2336"/>
                  </a:lnTo>
                  <a:lnTo>
                    <a:pt x="7960576" y="469"/>
                  </a:lnTo>
                  <a:lnTo>
                    <a:pt x="7959458" y="0"/>
                  </a:lnTo>
                  <a:lnTo>
                    <a:pt x="7956829" y="0"/>
                  </a:lnTo>
                  <a:lnTo>
                    <a:pt x="7955712" y="469"/>
                  </a:lnTo>
                  <a:lnTo>
                    <a:pt x="7953845" y="2336"/>
                  </a:lnTo>
                  <a:lnTo>
                    <a:pt x="7953375" y="3454"/>
                  </a:lnTo>
                  <a:lnTo>
                    <a:pt x="7953375" y="6083"/>
                  </a:lnTo>
                  <a:lnTo>
                    <a:pt x="7953845" y="7200"/>
                  </a:lnTo>
                  <a:lnTo>
                    <a:pt x="7955712" y="9067"/>
                  </a:lnTo>
                  <a:lnTo>
                    <a:pt x="7956829" y="9525"/>
                  </a:lnTo>
                  <a:lnTo>
                    <a:pt x="7959458" y="9525"/>
                  </a:lnTo>
                  <a:lnTo>
                    <a:pt x="7960576" y="9067"/>
                  </a:lnTo>
                  <a:lnTo>
                    <a:pt x="7962443" y="7200"/>
                  </a:lnTo>
                  <a:lnTo>
                    <a:pt x="7962900" y="6083"/>
                  </a:lnTo>
                  <a:lnTo>
                    <a:pt x="7962900" y="3454"/>
                  </a:lnTo>
                  <a:close/>
                </a:path>
                <a:path w="10582275" h="2161540">
                  <a:moveTo>
                    <a:pt x="8010525" y="2154910"/>
                  </a:moveTo>
                  <a:lnTo>
                    <a:pt x="8010068" y="2153793"/>
                  </a:lnTo>
                  <a:lnTo>
                    <a:pt x="8008201" y="2151926"/>
                  </a:lnTo>
                  <a:lnTo>
                    <a:pt x="8007083" y="2151469"/>
                  </a:lnTo>
                  <a:lnTo>
                    <a:pt x="8004454" y="2151469"/>
                  </a:lnTo>
                  <a:lnTo>
                    <a:pt x="8003337" y="2151926"/>
                  </a:lnTo>
                  <a:lnTo>
                    <a:pt x="8001470" y="2153793"/>
                  </a:lnTo>
                  <a:lnTo>
                    <a:pt x="8001000" y="2154910"/>
                  </a:lnTo>
                  <a:lnTo>
                    <a:pt x="8001000" y="2157539"/>
                  </a:lnTo>
                  <a:lnTo>
                    <a:pt x="8001470" y="2158669"/>
                  </a:lnTo>
                  <a:lnTo>
                    <a:pt x="8003337" y="2160524"/>
                  </a:lnTo>
                  <a:lnTo>
                    <a:pt x="8004454" y="2160994"/>
                  </a:lnTo>
                  <a:lnTo>
                    <a:pt x="8007083" y="2160994"/>
                  </a:lnTo>
                  <a:lnTo>
                    <a:pt x="8008201" y="2160524"/>
                  </a:lnTo>
                  <a:lnTo>
                    <a:pt x="8010068" y="2158669"/>
                  </a:lnTo>
                  <a:lnTo>
                    <a:pt x="8010525" y="2157539"/>
                  </a:lnTo>
                  <a:lnTo>
                    <a:pt x="8010525" y="2154910"/>
                  </a:lnTo>
                  <a:close/>
                </a:path>
                <a:path w="10582275" h="2161540">
                  <a:moveTo>
                    <a:pt x="8010525" y="1437754"/>
                  </a:moveTo>
                  <a:lnTo>
                    <a:pt x="8010068" y="1436636"/>
                  </a:lnTo>
                  <a:lnTo>
                    <a:pt x="8008201" y="1434782"/>
                  </a:lnTo>
                  <a:lnTo>
                    <a:pt x="8007083" y="1434312"/>
                  </a:lnTo>
                  <a:lnTo>
                    <a:pt x="8004454" y="1434312"/>
                  </a:lnTo>
                  <a:lnTo>
                    <a:pt x="8003337" y="1434782"/>
                  </a:lnTo>
                  <a:lnTo>
                    <a:pt x="8001470" y="1436636"/>
                  </a:lnTo>
                  <a:lnTo>
                    <a:pt x="8001000" y="1437754"/>
                  </a:lnTo>
                  <a:lnTo>
                    <a:pt x="8001000" y="1440395"/>
                  </a:lnTo>
                  <a:lnTo>
                    <a:pt x="8001470" y="1441513"/>
                  </a:lnTo>
                  <a:lnTo>
                    <a:pt x="8003337" y="1443367"/>
                  </a:lnTo>
                  <a:lnTo>
                    <a:pt x="8004454" y="1443837"/>
                  </a:lnTo>
                  <a:lnTo>
                    <a:pt x="8007083" y="1443837"/>
                  </a:lnTo>
                  <a:lnTo>
                    <a:pt x="8008201" y="1443367"/>
                  </a:lnTo>
                  <a:lnTo>
                    <a:pt x="8010068" y="1441513"/>
                  </a:lnTo>
                  <a:lnTo>
                    <a:pt x="8010525" y="1440395"/>
                  </a:lnTo>
                  <a:lnTo>
                    <a:pt x="8010525" y="1437754"/>
                  </a:lnTo>
                  <a:close/>
                </a:path>
                <a:path w="10582275" h="2161540">
                  <a:moveTo>
                    <a:pt x="8010525" y="720610"/>
                  </a:moveTo>
                  <a:lnTo>
                    <a:pt x="8010068" y="719480"/>
                  </a:lnTo>
                  <a:lnTo>
                    <a:pt x="8008201" y="717626"/>
                  </a:lnTo>
                  <a:lnTo>
                    <a:pt x="8007083" y="717156"/>
                  </a:lnTo>
                  <a:lnTo>
                    <a:pt x="8004454" y="717156"/>
                  </a:lnTo>
                  <a:lnTo>
                    <a:pt x="8003337" y="717626"/>
                  </a:lnTo>
                  <a:lnTo>
                    <a:pt x="8001470" y="719480"/>
                  </a:lnTo>
                  <a:lnTo>
                    <a:pt x="8001000" y="720610"/>
                  </a:lnTo>
                  <a:lnTo>
                    <a:pt x="8001000" y="723239"/>
                  </a:lnTo>
                  <a:lnTo>
                    <a:pt x="8001470" y="724357"/>
                  </a:lnTo>
                  <a:lnTo>
                    <a:pt x="8003337" y="726224"/>
                  </a:lnTo>
                  <a:lnTo>
                    <a:pt x="8004454" y="726681"/>
                  </a:lnTo>
                  <a:lnTo>
                    <a:pt x="8007083" y="726681"/>
                  </a:lnTo>
                  <a:lnTo>
                    <a:pt x="8008201" y="726224"/>
                  </a:lnTo>
                  <a:lnTo>
                    <a:pt x="8010068" y="724357"/>
                  </a:lnTo>
                  <a:lnTo>
                    <a:pt x="8010525" y="723239"/>
                  </a:lnTo>
                  <a:lnTo>
                    <a:pt x="8010525" y="720610"/>
                  </a:lnTo>
                  <a:close/>
                </a:path>
                <a:path w="10582275" h="2161540">
                  <a:moveTo>
                    <a:pt x="8010525" y="3454"/>
                  </a:moveTo>
                  <a:lnTo>
                    <a:pt x="8010068" y="2336"/>
                  </a:lnTo>
                  <a:lnTo>
                    <a:pt x="8008201" y="469"/>
                  </a:lnTo>
                  <a:lnTo>
                    <a:pt x="8007083" y="0"/>
                  </a:lnTo>
                  <a:lnTo>
                    <a:pt x="8004454" y="0"/>
                  </a:lnTo>
                  <a:lnTo>
                    <a:pt x="8003337" y="469"/>
                  </a:lnTo>
                  <a:lnTo>
                    <a:pt x="8001470" y="2336"/>
                  </a:lnTo>
                  <a:lnTo>
                    <a:pt x="8001000" y="3454"/>
                  </a:lnTo>
                  <a:lnTo>
                    <a:pt x="8001000" y="6083"/>
                  </a:lnTo>
                  <a:lnTo>
                    <a:pt x="8001470" y="7200"/>
                  </a:lnTo>
                  <a:lnTo>
                    <a:pt x="8003337" y="9067"/>
                  </a:lnTo>
                  <a:lnTo>
                    <a:pt x="8004454" y="9525"/>
                  </a:lnTo>
                  <a:lnTo>
                    <a:pt x="8007083" y="9525"/>
                  </a:lnTo>
                  <a:lnTo>
                    <a:pt x="8008201" y="9067"/>
                  </a:lnTo>
                  <a:lnTo>
                    <a:pt x="8010068" y="7200"/>
                  </a:lnTo>
                  <a:lnTo>
                    <a:pt x="8010525" y="6083"/>
                  </a:lnTo>
                  <a:lnTo>
                    <a:pt x="8010525" y="3454"/>
                  </a:lnTo>
                  <a:close/>
                </a:path>
                <a:path w="10582275" h="2161540">
                  <a:moveTo>
                    <a:pt x="8058150" y="2154910"/>
                  </a:moveTo>
                  <a:lnTo>
                    <a:pt x="8057693" y="2153793"/>
                  </a:lnTo>
                  <a:lnTo>
                    <a:pt x="8055826" y="2151926"/>
                  </a:lnTo>
                  <a:lnTo>
                    <a:pt x="8054708" y="2151469"/>
                  </a:lnTo>
                  <a:lnTo>
                    <a:pt x="8052079" y="2151469"/>
                  </a:lnTo>
                  <a:lnTo>
                    <a:pt x="8050949" y="2151926"/>
                  </a:lnTo>
                  <a:lnTo>
                    <a:pt x="8049095" y="2153793"/>
                  </a:lnTo>
                  <a:lnTo>
                    <a:pt x="8048625" y="2154910"/>
                  </a:lnTo>
                  <a:lnTo>
                    <a:pt x="8048625" y="2157539"/>
                  </a:lnTo>
                  <a:lnTo>
                    <a:pt x="8049095" y="2158669"/>
                  </a:lnTo>
                  <a:lnTo>
                    <a:pt x="8050949" y="2160524"/>
                  </a:lnTo>
                  <a:lnTo>
                    <a:pt x="8052079" y="2160994"/>
                  </a:lnTo>
                  <a:lnTo>
                    <a:pt x="8054708" y="2160994"/>
                  </a:lnTo>
                  <a:lnTo>
                    <a:pt x="8055826" y="2160524"/>
                  </a:lnTo>
                  <a:lnTo>
                    <a:pt x="8057693" y="2158669"/>
                  </a:lnTo>
                  <a:lnTo>
                    <a:pt x="8058150" y="2157539"/>
                  </a:lnTo>
                  <a:lnTo>
                    <a:pt x="8058150" y="2154910"/>
                  </a:lnTo>
                  <a:close/>
                </a:path>
                <a:path w="10582275" h="2161540">
                  <a:moveTo>
                    <a:pt x="8058150" y="1437754"/>
                  </a:moveTo>
                  <a:lnTo>
                    <a:pt x="8057693" y="1436636"/>
                  </a:lnTo>
                  <a:lnTo>
                    <a:pt x="8055826" y="1434782"/>
                  </a:lnTo>
                  <a:lnTo>
                    <a:pt x="8054708" y="1434312"/>
                  </a:lnTo>
                  <a:lnTo>
                    <a:pt x="8052079" y="1434312"/>
                  </a:lnTo>
                  <a:lnTo>
                    <a:pt x="8050949" y="1434782"/>
                  </a:lnTo>
                  <a:lnTo>
                    <a:pt x="8049095" y="1436636"/>
                  </a:lnTo>
                  <a:lnTo>
                    <a:pt x="8048625" y="1437754"/>
                  </a:lnTo>
                  <a:lnTo>
                    <a:pt x="8048625" y="1440395"/>
                  </a:lnTo>
                  <a:lnTo>
                    <a:pt x="8049095" y="1441513"/>
                  </a:lnTo>
                  <a:lnTo>
                    <a:pt x="8050949" y="1443367"/>
                  </a:lnTo>
                  <a:lnTo>
                    <a:pt x="8052079" y="1443837"/>
                  </a:lnTo>
                  <a:lnTo>
                    <a:pt x="8054708" y="1443837"/>
                  </a:lnTo>
                  <a:lnTo>
                    <a:pt x="8055826" y="1443367"/>
                  </a:lnTo>
                  <a:lnTo>
                    <a:pt x="8057693" y="1441513"/>
                  </a:lnTo>
                  <a:lnTo>
                    <a:pt x="8058150" y="1440395"/>
                  </a:lnTo>
                  <a:lnTo>
                    <a:pt x="8058150" y="1437754"/>
                  </a:lnTo>
                  <a:close/>
                </a:path>
                <a:path w="10582275" h="2161540">
                  <a:moveTo>
                    <a:pt x="8058150" y="720610"/>
                  </a:moveTo>
                  <a:lnTo>
                    <a:pt x="8057693" y="719480"/>
                  </a:lnTo>
                  <a:lnTo>
                    <a:pt x="8055826" y="717626"/>
                  </a:lnTo>
                  <a:lnTo>
                    <a:pt x="8054708" y="717156"/>
                  </a:lnTo>
                  <a:lnTo>
                    <a:pt x="8052079" y="717156"/>
                  </a:lnTo>
                  <a:lnTo>
                    <a:pt x="8050949" y="717626"/>
                  </a:lnTo>
                  <a:lnTo>
                    <a:pt x="8049095" y="719480"/>
                  </a:lnTo>
                  <a:lnTo>
                    <a:pt x="8048625" y="720610"/>
                  </a:lnTo>
                  <a:lnTo>
                    <a:pt x="8048625" y="723239"/>
                  </a:lnTo>
                  <a:lnTo>
                    <a:pt x="8049095" y="724357"/>
                  </a:lnTo>
                  <a:lnTo>
                    <a:pt x="8050949" y="726224"/>
                  </a:lnTo>
                  <a:lnTo>
                    <a:pt x="8052079" y="726681"/>
                  </a:lnTo>
                  <a:lnTo>
                    <a:pt x="8054708" y="726681"/>
                  </a:lnTo>
                  <a:lnTo>
                    <a:pt x="8055826" y="726224"/>
                  </a:lnTo>
                  <a:lnTo>
                    <a:pt x="8057693" y="724357"/>
                  </a:lnTo>
                  <a:lnTo>
                    <a:pt x="8058150" y="723239"/>
                  </a:lnTo>
                  <a:lnTo>
                    <a:pt x="8058150" y="720610"/>
                  </a:lnTo>
                  <a:close/>
                </a:path>
                <a:path w="10582275" h="2161540">
                  <a:moveTo>
                    <a:pt x="8058150" y="3454"/>
                  </a:moveTo>
                  <a:lnTo>
                    <a:pt x="8057693" y="2336"/>
                  </a:lnTo>
                  <a:lnTo>
                    <a:pt x="8055826" y="469"/>
                  </a:lnTo>
                  <a:lnTo>
                    <a:pt x="8054708" y="0"/>
                  </a:lnTo>
                  <a:lnTo>
                    <a:pt x="8052079" y="0"/>
                  </a:lnTo>
                  <a:lnTo>
                    <a:pt x="8050949" y="469"/>
                  </a:lnTo>
                  <a:lnTo>
                    <a:pt x="8049095" y="2336"/>
                  </a:lnTo>
                  <a:lnTo>
                    <a:pt x="8048625" y="3454"/>
                  </a:lnTo>
                  <a:lnTo>
                    <a:pt x="8048625" y="6083"/>
                  </a:lnTo>
                  <a:lnTo>
                    <a:pt x="8049095" y="7200"/>
                  </a:lnTo>
                  <a:lnTo>
                    <a:pt x="8050949" y="9067"/>
                  </a:lnTo>
                  <a:lnTo>
                    <a:pt x="8052079" y="9525"/>
                  </a:lnTo>
                  <a:lnTo>
                    <a:pt x="8054708" y="9525"/>
                  </a:lnTo>
                  <a:lnTo>
                    <a:pt x="8055826" y="9067"/>
                  </a:lnTo>
                  <a:lnTo>
                    <a:pt x="8057693" y="7200"/>
                  </a:lnTo>
                  <a:lnTo>
                    <a:pt x="8058150" y="6083"/>
                  </a:lnTo>
                  <a:lnTo>
                    <a:pt x="8058150" y="3454"/>
                  </a:lnTo>
                  <a:close/>
                </a:path>
                <a:path w="10582275" h="2161540">
                  <a:moveTo>
                    <a:pt x="8105775" y="2154910"/>
                  </a:moveTo>
                  <a:lnTo>
                    <a:pt x="8105318" y="2153793"/>
                  </a:lnTo>
                  <a:lnTo>
                    <a:pt x="8103451" y="2151926"/>
                  </a:lnTo>
                  <a:lnTo>
                    <a:pt x="8102333" y="2151469"/>
                  </a:lnTo>
                  <a:lnTo>
                    <a:pt x="8099704" y="2151469"/>
                  </a:lnTo>
                  <a:lnTo>
                    <a:pt x="8098574" y="2151926"/>
                  </a:lnTo>
                  <a:lnTo>
                    <a:pt x="8096720" y="2153793"/>
                  </a:lnTo>
                  <a:lnTo>
                    <a:pt x="8096250" y="2154910"/>
                  </a:lnTo>
                  <a:lnTo>
                    <a:pt x="8096250" y="2157539"/>
                  </a:lnTo>
                  <a:lnTo>
                    <a:pt x="8096720" y="2158669"/>
                  </a:lnTo>
                  <a:lnTo>
                    <a:pt x="8098574" y="2160524"/>
                  </a:lnTo>
                  <a:lnTo>
                    <a:pt x="8099704" y="2160994"/>
                  </a:lnTo>
                  <a:lnTo>
                    <a:pt x="8102333" y="2160994"/>
                  </a:lnTo>
                  <a:lnTo>
                    <a:pt x="8103451" y="2160524"/>
                  </a:lnTo>
                  <a:lnTo>
                    <a:pt x="8105318" y="2158669"/>
                  </a:lnTo>
                  <a:lnTo>
                    <a:pt x="8105775" y="2157539"/>
                  </a:lnTo>
                  <a:lnTo>
                    <a:pt x="8105775" y="2154910"/>
                  </a:lnTo>
                  <a:close/>
                </a:path>
                <a:path w="10582275" h="2161540">
                  <a:moveTo>
                    <a:pt x="8105775" y="1437754"/>
                  </a:moveTo>
                  <a:lnTo>
                    <a:pt x="8105318" y="1436636"/>
                  </a:lnTo>
                  <a:lnTo>
                    <a:pt x="8103451" y="1434782"/>
                  </a:lnTo>
                  <a:lnTo>
                    <a:pt x="8102333" y="1434312"/>
                  </a:lnTo>
                  <a:lnTo>
                    <a:pt x="8099704" y="1434312"/>
                  </a:lnTo>
                  <a:lnTo>
                    <a:pt x="8098574" y="1434782"/>
                  </a:lnTo>
                  <a:lnTo>
                    <a:pt x="8096720" y="1436636"/>
                  </a:lnTo>
                  <a:lnTo>
                    <a:pt x="8096250" y="1437754"/>
                  </a:lnTo>
                  <a:lnTo>
                    <a:pt x="8096250" y="1440395"/>
                  </a:lnTo>
                  <a:lnTo>
                    <a:pt x="8096720" y="1441513"/>
                  </a:lnTo>
                  <a:lnTo>
                    <a:pt x="8098574" y="1443367"/>
                  </a:lnTo>
                  <a:lnTo>
                    <a:pt x="8099704" y="1443837"/>
                  </a:lnTo>
                  <a:lnTo>
                    <a:pt x="8102333" y="1443837"/>
                  </a:lnTo>
                  <a:lnTo>
                    <a:pt x="8103451" y="1443367"/>
                  </a:lnTo>
                  <a:lnTo>
                    <a:pt x="8105318" y="1441513"/>
                  </a:lnTo>
                  <a:lnTo>
                    <a:pt x="8105775" y="1440395"/>
                  </a:lnTo>
                  <a:lnTo>
                    <a:pt x="8105775" y="1437754"/>
                  </a:lnTo>
                  <a:close/>
                </a:path>
                <a:path w="10582275" h="2161540">
                  <a:moveTo>
                    <a:pt x="8105775" y="720610"/>
                  </a:moveTo>
                  <a:lnTo>
                    <a:pt x="8105318" y="719480"/>
                  </a:lnTo>
                  <a:lnTo>
                    <a:pt x="8103451" y="717626"/>
                  </a:lnTo>
                  <a:lnTo>
                    <a:pt x="8102333" y="717156"/>
                  </a:lnTo>
                  <a:lnTo>
                    <a:pt x="8099704" y="717156"/>
                  </a:lnTo>
                  <a:lnTo>
                    <a:pt x="8098574" y="717626"/>
                  </a:lnTo>
                  <a:lnTo>
                    <a:pt x="8096720" y="719480"/>
                  </a:lnTo>
                  <a:lnTo>
                    <a:pt x="8096250" y="720610"/>
                  </a:lnTo>
                  <a:lnTo>
                    <a:pt x="8096250" y="723239"/>
                  </a:lnTo>
                  <a:lnTo>
                    <a:pt x="8096720" y="724357"/>
                  </a:lnTo>
                  <a:lnTo>
                    <a:pt x="8098574" y="726224"/>
                  </a:lnTo>
                  <a:lnTo>
                    <a:pt x="8099704" y="726681"/>
                  </a:lnTo>
                  <a:lnTo>
                    <a:pt x="8102333" y="726681"/>
                  </a:lnTo>
                  <a:lnTo>
                    <a:pt x="8103451" y="726224"/>
                  </a:lnTo>
                  <a:lnTo>
                    <a:pt x="8105318" y="724357"/>
                  </a:lnTo>
                  <a:lnTo>
                    <a:pt x="8105775" y="723239"/>
                  </a:lnTo>
                  <a:lnTo>
                    <a:pt x="8105775" y="720610"/>
                  </a:lnTo>
                  <a:close/>
                </a:path>
                <a:path w="10582275" h="2161540">
                  <a:moveTo>
                    <a:pt x="8105775" y="3454"/>
                  </a:moveTo>
                  <a:lnTo>
                    <a:pt x="8105318" y="2336"/>
                  </a:lnTo>
                  <a:lnTo>
                    <a:pt x="8103451" y="469"/>
                  </a:lnTo>
                  <a:lnTo>
                    <a:pt x="8102333" y="0"/>
                  </a:lnTo>
                  <a:lnTo>
                    <a:pt x="8099704" y="0"/>
                  </a:lnTo>
                  <a:lnTo>
                    <a:pt x="8098574" y="469"/>
                  </a:lnTo>
                  <a:lnTo>
                    <a:pt x="8096720" y="2336"/>
                  </a:lnTo>
                  <a:lnTo>
                    <a:pt x="8096250" y="3454"/>
                  </a:lnTo>
                  <a:lnTo>
                    <a:pt x="8096250" y="6083"/>
                  </a:lnTo>
                  <a:lnTo>
                    <a:pt x="8096720" y="7200"/>
                  </a:lnTo>
                  <a:lnTo>
                    <a:pt x="8098574" y="9067"/>
                  </a:lnTo>
                  <a:lnTo>
                    <a:pt x="8099704" y="9525"/>
                  </a:lnTo>
                  <a:lnTo>
                    <a:pt x="8102333" y="9525"/>
                  </a:lnTo>
                  <a:lnTo>
                    <a:pt x="8103451" y="9067"/>
                  </a:lnTo>
                  <a:lnTo>
                    <a:pt x="8105318" y="7200"/>
                  </a:lnTo>
                  <a:lnTo>
                    <a:pt x="8105775" y="6083"/>
                  </a:lnTo>
                  <a:lnTo>
                    <a:pt x="8105775" y="3454"/>
                  </a:lnTo>
                  <a:close/>
                </a:path>
                <a:path w="10582275" h="2161540">
                  <a:moveTo>
                    <a:pt x="8153400" y="2154910"/>
                  </a:moveTo>
                  <a:lnTo>
                    <a:pt x="8152943" y="2153793"/>
                  </a:lnTo>
                  <a:lnTo>
                    <a:pt x="8151076" y="2151926"/>
                  </a:lnTo>
                  <a:lnTo>
                    <a:pt x="8149958" y="2151469"/>
                  </a:lnTo>
                  <a:lnTo>
                    <a:pt x="8147329" y="2151469"/>
                  </a:lnTo>
                  <a:lnTo>
                    <a:pt x="8146199" y="2151926"/>
                  </a:lnTo>
                  <a:lnTo>
                    <a:pt x="8144345" y="2153793"/>
                  </a:lnTo>
                  <a:lnTo>
                    <a:pt x="8143875" y="2154910"/>
                  </a:lnTo>
                  <a:lnTo>
                    <a:pt x="8143875" y="2157539"/>
                  </a:lnTo>
                  <a:lnTo>
                    <a:pt x="8144345" y="2158669"/>
                  </a:lnTo>
                  <a:lnTo>
                    <a:pt x="8146199" y="2160524"/>
                  </a:lnTo>
                  <a:lnTo>
                    <a:pt x="8147329" y="2160994"/>
                  </a:lnTo>
                  <a:lnTo>
                    <a:pt x="8149958" y="2160994"/>
                  </a:lnTo>
                  <a:lnTo>
                    <a:pt x="8151076" y="2160524"/>
                  </a:lnTo>
                  <a:lnTo>
                    <a:pt x="8152943" y="2158669"/>
                  </a:lnTo>
                  <a:lnTo>
                    <a:pt x="8153400" y="2157539"/>
                  </a:lnTo>
                  <a:lnTo>
                    <a:pt x="8153400" y="2154910"/>
                  </a:lnTo>
                  <a:close/>
                </a:path>
                <a:path w="10582275" h="2161540">
                  <a:moveTo>
                    <a:pt x="8153400" y="1437754"/>
                  </a:moveTo>
                  <a:lnTo>
                    <a:pt x="8152943" y="1436636"/>
                  </a:lnTo>
                  <a:lnTo>
                    <a:pt x="8151076" y="1434782"/>
                  </a:lnTo>
                  <a:lnTo>
                    <a:pt x="8149958" y="1434312"/>
                  </a:lnTo>
                  <a:lnTo>
                    <a:pt x="8147329" y="1434312"/>
                  </a:lnTo>
                  <a:lnTo>
                    <a:pt x="8146199" y="1434782"/>
                  </a:lnTo>
                  <a:lnTo>
                    <a:pt x="8144345" y="1436636"/>
                  </a:lnTo>
                  <a:lnTo>
                    <a:pt x="8143875" y="1437754"/>
                  </a:lnTo>
                  <a:lnTo>
                    <a:pt x="8143875" y="1440395"/>
                  </a:lnTo>
                  <a:lnTo>
                    <a:pt x="8144345" y="1441513"/>
                  </a:lnTo>
                  <a:lnTo>
                    <a:pt x="8146199" y="1443367"/>
                  </a:lnTo>
                  <a:lnTo>
                    <a:pt x="8147329" y="1443837"/>
                  </a:lnTo>
                  <a:lnTo>
                    <a:pt x="8149958" y="1443837"/>
                  </a:lnTo>
                  <a:lnTo>
                    <a:pt x="8151076" y="1443367"/>
                  </a:lnTo>
                  <a:lnTo>
                    <a:pt x="8152943" y="1441513"/>
                  </a:lnTo>
                  <a:lnTo>
                    <a:pt x="8153400" y="1440395"/>
                  </a:lnTo>
                  <a:lnTo>
                    <a:pt x="8153400" y="1437754"/>
                  </a:lnTo>
                  <a:close/>
                </a:path>
                <a:path w="10582275" h="2161540">
                  <a:moveTo>
                    <a:pt x="8153400" y="720610"/>
                  </a:moveTo>
                  <a:lnTo>
                    <a:pt x="8152943" y="719480"/>
                  </a:lnTo>
                  <a:lnTo>
                    <a:pt x="8151076" y="717626"/>
                  </a:lnTo>
                  <a:lnTo>
                    <a:pt x="8149958" y="717156"/>
                  </a:lnTo>
                  <a:lnTo>
                    <a:pt x="8147329" y="717156"/>
                  </a:lnTo>
                  <a:lnTo>
                    <a:pt x="8146199" y="717626"/>
                  </a:lnTo>
                  <a:lnTo>
                    <a:pt x="8144345" y="719480"/>
                  </a:lnTo>
                  <a:lnTo>
                    <a:pt x="8143875" y="720610"/>
                  </a:lnTo>
                  <a:lnTo>
                    <a:pt x="8143875" y="723239"/>
                  </a:lnTo>
                  <a:lnTo>
                    <a:pt x="8144345" y="724357"/>
                  </a:lnTo>
                  <a:lnTo>
                    <a:pt x="8146199" y="726224"/>
                  </a:lnTo>
                  <a:lnTo>
                    <a:pt x="8147329" y="726681"/>
                  </a:lnTo>
                  <a:lnTo>
                    <a:pt x="8149958" y="726681"/>
                  </a:lnTo>
                  <a:lnTo>
                    <a:pt x="8151076" y="726224"/>
                  </a:lnTo>
                  <a:lnTo>
                    <a:pt x="8152943" y="724357"/>
                  </a:lnTo>
                  <a:lnTo>
                    <a:pt x="8153400" y="723239"/>
                  </a:lnTo>
                  <a:lnTo>
                    <a:pt x="8153400" y="720610"/>
                  </a:lnTo>
                  <a:close/>
                </a:path>
                <a:path w="10582275" h="2161540">
                  <a:moveTo>
                    <a:pt x="8153400" y="3454"/>
                  </a:moveTo>
                  <a:lnTo>
                    <a:pt x="8152943" y="2336"/>
                  </a:lnTo>
                  <a:lnTo>
                    <a:pt x="8151076" y="469"/>
                  </a:lnTo>
                  <a:lnTo>
                    <a:pt x="8149958" y="0"/>
                  </a:lnTo>
                  <a:lnTo>
                    <a:pt x="8147329" y="0"/>
                  </a:lnTo>
                  <a:lnTo>
                    <a:pt x="8146199" y="469"/>
                  </a:lnTo>
                  <a:lnTo>
                    <a:pt x="8144345" y="2336"/>
                  </a:lnTo>
                  <a:lnTo>
                    <a:pt x="8143875" y="3454"/>
                  </a:lnTo>
                  <a:lnTo>
                    <a:pt x="8143875" y="6083"/>
                  </a:lnTo>
                  <a:lnTo>
                    <a:pt x="8144345" y="7200"/>
                  </a:lnTo>
                  <a:lnTo>
                    <a:pt x="8146199" y="9067"/>
                  </a:lnTo>
                  <a:lnTo>
                    <a:pt x="8147329" y="9525"/>
                  </a:lnTo>
                  <a:lnTo>
                    <a:pt x="8149958" y="9525"/>
                  </a:lnTo>
                  <a:lnTo>
                    <a:pt x="8151076" y="9067"/>
                  </a:lnTo>
                  <a:lnTo>
                    <a:pt x="8152943" y="7200"/>
                  </a:lnTo>
                  <a:lnTo>
                    <a:pt x="8153400" y="6083"/>
                  </a:lnTo>
                  <a:lnTo>
                    <a:pt x="8153400" y="3454"/>
                  </a:lnTo>
                  <a:close/>
                </a:path>
                <a:path w="10582275" h="2161540">
                  <a:moveTo>
                    <a:pt x="8201025" y="2154910"/>
                  </a:moveTo>
                  <a:lnTo>
                    <a:pt x="8200568" y="2153793"/>
                  </a:lnTo>
                  <a:lnTo>
                    <a:pt x="8198701" y="2151926"/>
                  </a:lnTo>
                  <a:lnTo>
                    <a:pt x="8197583" y="2151469"/>
                  </a:lnTo>
                  <a:lnTo>
                    <a:pt x="8194954" y="2151469"/>
                  </a:lnTo>
                  <a:lnTo>
                    <a:pt x="8193824" y="2151926"/>
                  </a:lnTo>
                  <a:lnTo>
                    <a:pt x="8191970" y="2153793"/>
                  </a:lnTo>
                  <a:lnTo>
                    <a:pt x="8191500" y="2154910"/>
                  </a:lnTo>
                  <a:lnTo>
                    <a:pt x="8191500" y="2157539"/>
                  </a:lnTo>
                  <a:lnTo>
                    <a:pt x="8191970" y="2158669"/>
                  </a:lnTo>
                  <a:lnTo>
                    <a:pt x="8193824" y="2160524"/>
                  </a:lnTo>
                  <a:lnTo>
                    <a:pt x="8194954" y="2160994"/>
                  </a:lnTo>
                  <a:lnTo>
                    <a:pt x="8197583" y="2160994"/>
                  </a:lnTo>
                  <a:lnTo>
                    <a:pt x="8198701" y="2160524"/>
                  </a:lnTo>
                  <a:lnTo>
                    <a:pt x="8200568" y="2158669"/>
                  </a:lnTo>
                  <a:lnTo>
                    <a:pt x="8201025" y="2157539"/>
                  </a:lnTo>
                  <a:lnTo>
                    <a:pt x="8201025" y="2154910"/>
                  </a:lnTo>
                  <a:close/>
                </a:path>
                <a:path w="10582275" h="2161540">
                  <a:moveTo>
                    <a:pt x="8201025" y="1437754"/>
                  </a:moveTo>
                  <a:lnTo>
                    <a:pt x="8200568" y="1436636"/>
                  </a:lnTo>
                  <a:lnTo>
                    <a:pt x="8198701" y="1434782"/>
                  </a:lnTo>
                  <a:lnTo>
                    <a:pt x="8197583" y="1434312"/>
                  </a:lnTo>
                  <a:lnTo>
                    <a:pt x="8194954" y="1434312"/>
                  </a:lnTo>
                  <a:lnTo>
                    <a:pt x="8193824" y="1434782"/>
                  </a:lnTo>
                  <a:lnTo>
                    <a:pt x="8191970" y="1436636"/>
                  </a:lnTo>
                  <a:lnTo>
                    <a:pt x="8191500" y="1437754"/>
                  </a:lnTo>
                  <a:lnTo>
                    <a:pt x="8191500" y="1440395"/>
                  </a:lnTo>
                  <a:lnTo>
                    <a:pt x="8191970" y="1441513"/>
                  </a:lnTo>
                  <a:lnTo>
                    <a:pt x="8193824" y="1443367"/>
                  </a:lnTo>
                  <a:lnTo>
                    <a:pt x="8194954" y="1443837"/>
                  </a:lnTo>
                  <a:lnTo>
                    <a:pt x="8197583" y="1443837"/>
                  </a:lnTo>
                  <a:lnTo>
                    <a:pt x="8198701" y="1443367"/>
                  </a:lnTo>
                  <a:lnTo>
                    <a:pt x="8200568" y="1441513"/>
                  </a:lnTo>
                  <a:lnTo>
                    <a:pt x="8201025" y="1440395"/>
                  </a:lnTo>
                  <a:lnTo>
                    <a:pt x="8201025" y="1437754"/>
                  </a:lnTo>
                  <a:close/>
                </a:path>
                <a:path w="10582275" h="2161540">
                  <a:moveTo>
                    <a:pt x="8201025" y="720610"/>
                  </a:moveTo>
                  <a:lnTo>
                    <a:pt x="8200568" y="719480"/>
                  </a:lnTo>
                  <a:lnTo>
                    <a:pt x="8198701" y="717626"/>
                  </a:lnTo>
                  <a:lnTo>
                    <a:pt x="8197583" y="717156"/>
                  </a:lnTo>
                  <a:lnTo>
                    <a:pt x="8194954" y="717156"/>
                  </a:lnTo>
                  <a:lnTo>
                    <a:pt x="8193824" y="717626"/>
                  </a:lnTo>
                  <a:lnTo>
                    <a:pt x="8191970" y="719480"/>
                  </a:lnTo>
                  <a:lnTo>
                    <a:pt x="8191500" y="720610"/>
                  </a:lnTo>
                  <a:lnTo>
                    <a:pt x="8191500" y="723239"/>
                  </a:lnTo>
                  <a:lnTo>
                    <a:pt x="8191970" y="724357"/>
                  </a:lnTo>
                  <a:lnTo>
                    <a:pt x="8193824" y="726224"/>
                  </a:lnTo>
                  <a:lnTo>
                    <a:pt x="8194954" y="726681"/>
                  </a:lnTo>
                  <a:lnTo>
                    <a:pt x="8197583" y="726681"/>
                  </a:lnTo>
                  <a:lnTo>
                    <a:pt x="8198701" y="726224"/>
                  </a:lnTo>
                  <a:lnTo>
                    <a:pt x="8200568" y="724357"/>
                  </a:lnTo>
                  <a:lnTo>
                    <a:pt x="8201025" y="723239"/>
                  </a:lnTo>
                  <a:lnTo>
                    <a:pt x="8201025" y="720610"/>
                  </a:lnTo>
                  <a:close/>
                </a:path>
                <a:path w="10582275" h="2161540">
                  <a:moveTo>
                    <a:pt x="8201025" y="3454"/>
                  </a:moveTo>
                  <a:lnTo>
                    <a:pt x="8200568" y="2336"/>
                  </a:lnTo>
                  <a:lnTo>
                    <a:pt x="8198701" y="469"/>
                  </a:lnTo>
                  <a:lnTo>
                    <a:pt x="8197583" y="0"/>
                  </a:lnTo>
                  <a:lnTo>
                    <a:pt x="8194954" y="0"/>
                  </a:lnTo>
                  <a:lnTo>
                    <a:pt x="8193824" y="469"/>
                  </a:lnTo>
                  <a:lnTo>
                    <a:pt x="8191970" y="2336"/>
                  </a:lnTo>
                  <a:lnTo>
                    <a:pt x="8191500" y="3454"/>
                  </a:lnTo>
                  <a:lnTo>
                    <a:pt x="8191500" y="6083"/>
                  </a:lnTo>
                  <a:lnTo>
                    <a:pt x="8191970" y="7200"/>
                  </a:lnTo>
                  <a:lnTo>
                    <a:pt x="8193824" y="9067"/>
                  </a:lnTo>
                  <a:lnTo>
                    <a:pt x="8194954" y="9525"/>
                  </a:lnTo>
                  <a:lnTo>
                    <a:pt x="8197583" y="9525"/>
                  </a:lnTo>
                  <a:lnTo>
                    <a:pt x="8198701" y="9067"/>
                  </a:lnTo>
                  <a:lnTo>
                    <a:pt x="8200568" y="7200"/>
                  </a:lnTo>
                  <a:lnTo>
                    <a:pt x="8201025" y="6083"/>
                  </a:lnTo>
                  <a:lnTo>
                    <a:pt x="8201025" y="3454"/>
                  </a:lnTo>
                  <a:close/>
                </a:path>
                <a:path w="10582275" h="2161540">
                  <a:moveTo>
                    <a:pt x="8248650" y="2154910"/>
                  </a:moveTo>
                  <a:lnTo>
                    <a:pt x="8248193" y="2153793"/>
                  </a:lnTo>
                  <a:lnTo>
                    <a:pt x="8246326" y="2151926"/>
                  </a:lnTo>
                  <a:lnTo>
                    <a:pt x="8245208" y="2151469"/>
                  </a:lnTo>
                  <a:lnTo>
                    <a:pt x="8242579" y="2151469"/>
                  </a:lnTo>
                  <a:lnTo>
                    <a:pt x="8241449" y="2151926"/>
                  </a:lnTo>
                  <a:lnTo>
                    <a:pt x="8239595" y="2153793"/>
                  </a:lnTo>
                  <a:lnTo>
                    <a:pt x="8239125" y="2154910"/>
                  </a:lnTo>
                  <a:lnTo>
                    <a:pt x="8239125" y="2157539"/>
                  </a:lnTo>
                  <a:lnTo>
                    <a:pt x="8239595" y="2158669"/>
                  </a:lnTo>
                  <a:lnTo>
                    <a:pt x="8241449" y="2160524"/>
                  </a:lnTo>
                  <a:lnTo>
                    <a:pt x="8242579" y="2160994"/>
                  </a:lnTo>
                  <a:lnTo>
                    <a:pt x="8245208" y="2160994"/>
                  </a:lnTo>
                  <a:lnTo>
                    <a:pt x="8246326" y="2160524"/>
                  </a:lnTo>
                  <a:lnTo>
                    <a:pt x="8248193" y="2158669"/>
                  </a:lnTo>
                  <a:lnTo>
                    <a:pt x="8248650" y="2157539"/>
                  </a:lnTo>
                  <a:lnTo>
                    <a:pt x="8248650" y="2154910"/>
                  </a:lnTo>
                  <a:close/>
                </a:path>
                <a:path w="10582275" h="2161540">
                  <a:moveTo>
                    <a:pt x="8248650" y="1437754"/>
                  </a:moveTo>
                  <a:lnTo>
                    <a:pt x="8248193" y="1436636"/>
                  </a:lnTo>
                  <a:lnTo>
                    <a:pt x="8246326" y="1434782"/>
                  </a:lnTo>
                  <a:lnTo>
                    <a:pt x="8245208" y="1434312"/>
                  </a:lnTo>
                  <a:lnTo>
                    <a:pt x="8242579" y="1434312"/>
                  </a:lnTo>
                  <a:lnTo>
                    <a:pt x="8241449" y="1434782"/>
                  </a:lnTo>
                  <a:lnTo>
                    <a:pt x="8239595" y="1436636"/>
                  </a:lnTo>
                  <a:lnTo>
                    <a:pt x="8239125" y="1437754"/>
                  </a:lnTo>
                  <a:lnTo>
                    <a:pt x="8239125" y="1440395"/>
                  </a:lnTo>
                  <a:lnTo>
                    <a:pt x="8239595" y="1441513"/>
                  </a:lnTo>
                  <a:lnTo>
                    <a:pt x="8241449" y="1443367"/>
                  </a:lnTo>
                  <a:lnTo>
                    <a:pt x="8242579" y="1443837"/>
                  </a:lnTo>
                  <a:lnTo>
                    <a:pt x="8245208" y="1443837"/>
                  </a:lnTo>
                  <a:lnTo>
                    <a:pt x="8246326" y="1443367"/>
                  </a:lnTo>
                  <a:lnTo>
                    <a:pt x="8248193" y="1441513"/>
                  </a:lnTo>
                  <a:lnTo>
                    <a:pt x="8248650" y="1440395"/>
                  </a:lnTo>
                  <a:lnTo>
                    <a:pt x="8248650" y="1437754"/>
                  </a:lnTo>
                  <a:close/>
                </a:path>
                <a:path w="10582275" h="2161540">
                  <a:moveTo>
                    <a:pt x="8248650" y="720610"/>
                  </a:moveTo>
                  <a:lnTo>
                    <a:pt x="8248193" y="719480"/>
                  </a:lnTo>
                  <a:lnTo>
                    <a:pt x="8246326" y="717626"/>
                  </a:lnTo>
                  <a:lnTo>
                    <a:pt x="8245208" y="717156"/>
                  </a:lnTo>
                  <a:lnTo>
                    <a:pt x="8242579" y="717156"/>
                  </a:lnTo>
                  <a:lnTo>
                    <a:pt x="8241449" y="717626"/>
                  </a:lnTo>
                  <a:lnTo>
                    <a:pt x="8239595" y="719480"/>
                  </a:lnTo>
                  <a:lnTo>
                    <a:pt x="8239125" y="720610"/>
                  </a:lnTo>
                  <a:lnTo>
                    <a:pt x="8239125" y="723239"/>
                  </a:lnTo>
                  <a:lnTo>
                    <a:pt x="8239595" y="724357"/>
                  </a:lnTo>
                  <a:lnTo>
                    <a:pt x="8241449" y="726224"/>
                  </a:lnTo>
                  <a:lnTo>
                    <a:pt x="8242579" y="726681"/>
                  </a:lnTo>
                  <a:lnTo>
                    <a:pt x="8245208" y="726681"/>
                  </a:lnTo>
                  <a:lnTo>
                    <a:pt x="8246326" y="726224"/>
                  </a:lnTo>
                  <a:lnTo>
                    <a:pt x="8248193" y="724357"/>
                  </a:lnTo>
                  <a:lnTo>
                    <a:pt x="8248650" y="723239"/>
                  </a:lnTo>
                  <a:lnTo>
                    <a:pt x="8248650" y="720610"/>
                  </a:lnTo>
                  <a:close/>
                </a:path>
                <a:path w="10582275" h="2161540">
                  <a:moveTo>
                    <a:pt x="8248650" y="3454"/>
                  </a:moveTo>
                  <a:lnTo>
                    <a:pt x="8248193" y="2336"/>
                  </a:lnTo>
                  <a:lnTo>
                    <a:pt x="8246326" y="469"/>
                  </a:lnTo>
                  <a:lnTo>
                    <a:pt x="8245208" y="0"/>
                  </a:lnTo>
                  <a:lnTo>
                    <a:pt x="8242579" y="0"/>
                  </a:lnTo>
                  <a:lnTo>
                    <a:pt x="8241449" y="469"/>
                  </a:lnTo>
                  <a:lnTo>
                    <a:pt x="8239595" y="2336"/>
                  </a:lnTo>
                  <a:lnTo>
                    <a:pt x="8239125" y="3454"/>
                  </a:lnTo>
                  <a:lnTo>
                    <a:pt x="8239125" y="6083"/>
                  </a:lnTo>
                  <a:lnTo>
                    <a:pt x="8239595" y="7200"/>
                  </a:lnTo>
                  <a:lnTo>
                    <a:pt x="8241449" y="9067"/>
                  </a:lnTo>
                  <a:lnTo>
                    <a:pt x="8242579" y="9525"/>
                  </a:lnTo>
                  <a:lnTo>
                    <a:pt x="8245208" y="9525"/>
                  </a:lnTo>
                  <a:lnTo>
                    <a:pt x="8246326" y="9067"/>
                  </a:lnTo>
                  <a:lnTo>
                    <a:pt x="8248193" y="7200"/>
                  </a:lnTo>
                  <a:lnTo>
                    <a:pt x="8248650" y="6083"/>
                  </a:lnTo>
                  <a:lnTo>
                    <a:pt x="8248650" y="3454"/>
                  </a:lnTo>
                  <a:close/>
                </a:path>
                <a:path w="10582275" h="2161540">
                  <a:moveTo>
                    <a:pt x="8296275" y="2154910"/>
                  </a:moveTo>
                  <a:lnTo>
                    <a:pt x="8295818" y="2153793"/>
                  </a:lnTo>
                  <a:lnTo>
                    <a:pt x="8293951" y="2151926"/>
                  </a:lnTo>
                  <a:lnTo>
                    <a:pt x="8292833" y="2151469"/>
                  </a:lnTo>
                  <a:lnTo>
                    <a:pt x="8290204" y="2151469"/>
                  </a:lnTo>
                  <a:lnTo>
                    <a:pt x="8289074" y="2151926"/>
                  </a:lnTo>
                  <a:lnTo>
                    <a:pt x="8287220" y="2153793"/>
                  </a:lnTo>
                  <a:lnTo>
                    <a:pt x="8286750" y="2154910"/>
                  </a:lnTo>
                  <a:lnTo>
                    <a:pt x="8286750" y="2157539"/>
                  </a:lnTo>
                  <a:lnTo>
                    <a:pt x="8287220" y="2158669"/>
                  </a:lnTo>
                  <a:lnTo>
                    <a:pt x="8289074" y="2160524"/>
                  </a:lnTo>
                  <a:lnTo>
                    <a:pt x="8290204" y="2160994"/>
                  </a:lnTo>
                  <a:lnTo>
                    <a:pt x="8292833" y="2160994"/>
                  </a:lnTo>
                  <a:lnTo>
                    <a:pt x="8293951" y="2160524"/>
                  </a:lnTo>
                  <a:lnTo>
                    <a:pt x="8295818" y="2158669"/>
                  </a:lnTo>
                  <a:lnTo>
                    <a:pt x="8296275" y="2157539"/>
                  </a:lnTo>
                  <a:lnTo>
                    <a:pt x="8296275" y="2154910"/>
                  </a:lnTo>
                  <a:close/>
                </a:path>
                <a:path w="10582275" h="2161540">
                  <a:moveTo>
                    <a:pt x="8296275" y="1437754"/>
                  </a:moveTo>
                  <a:lnTo>
                    <a:pt x="8295818" y="1436636"/>
                  </a:lnTo>
                  <a:lnTo>
                    <a:pt x="8293951" y="1434782"/>
                  </a:lnTo>
                  <a:lnTo>
                    <a:pt x="8292833" y="1434312"/>
                  </a:lnTo>
                  <a:lnTo>
                    <a:pt x="8290204" y="1434312"/>
                  </a:lnTo>
                  <a:lnTo>
                    <a:pt x="8289074" y="1434782"/>
                  </a:lnTo>
                  <a:lnTo>
                    <a:pt x="8287220" y="1436636"/>
                  </a:lnTo>
                  <a:lnTo>
                    <a:pt x="8286750" y="1437754"/>
                  </a:lnTo>
                  <a:lnTo>
                    <a:pt x="8286750" y="1440395"/>
                  </a:lnTo>
                  <a:lnTo>
                    <a:pt x="8287220" y="1441513"/>
                  </a:lnTo>
                  <a:lnTo>
                    <a:pt x="8289074" y="1443367"/>
                  </a:lnTo>
                  <a:lnTo>
                    <a:pt x="8290204" y="1443837"/>
                  </a:lnTo>
                  <a:lnTo>
                    <a:pt x="8292833" y="1443837"/>
                  </a:lnTo>
                  <a:lnTo>
                    <a:pt x="8293951" y="1443367"/>
                  </a:lnTo>
                  <a:lnTo>
                    <a:pt x="8295818" y="1441513"/>
                  </a:lnTo>
                  <a:lnTo>
                    <a:pt x="8296275" y="1440395"/>
                  </a:lnTo>
                  <a:lnTo>
                    <a:pt x="8296275" y="1437754"/>
                  </a:lnTo>
                  <a:close/>
                </a:path>
                <a:path w="10582275" h="2161540">
                  <a:moveTo>
                    <a:pt x="8296275" y="720610"/>
                  </a:moveTo>
                  <a:lnTo>
                    <a:pt x="8295818" y="719480"/>
                  </a:lnTo>
                  <a:lnTo>
                    <a:pt x="8293951" y="717626"/>
                  </a:lnTo>
                  <a:lnTo>
                    <a:pt x="8292833" y="717156"/>
                  </a:lnTo>
                  <a:lnTo>
                    <a:pt x="8290204" y="717156"/>
                  </a:lnTo>
                  <a:lnTo>
                    <a:pt x="8289074" y="717626"/>
                  </a:lnTo>
                  <a:lnTo>
                    <a:pt x="8287220" y="719480"/>
                  </a:lnTo>
                  <a:lnTo>
                    <a:pt x="8286750" y="720610"/>
                  </a:lnTo>
                  <a:lnTo>
                    <a:pt x="8286750" y="723239"/>
                  </a:lnTo>
                  <a:lnTo>
                    <a:pt x="8287220" y="724357"/>
                  </a:lnTo>
                  <a:lnTo>
                    <a:pt x="8289074" y="726224"/>
                  </a:lnTo>
                  <a:lnTo>
                    <a:pt x="8290204" y="726681"/>
                  </a:lnTo>
                  <a:lnTo>
                    <a:pt x="8292833" y="726681"/>
                  </a:lnTo>
                  <a:lnTo>
                    <a:pt x="8293951" y="726224"/>
                  </a:lnTo>
                  <a:lnTo>
                    <a:pt x="8295818" y="724357"/>
                  </a:lnTo>
                  <a:lnTo>
                    <a:pt x="8296275" y="723239"/>
                  </a:lnTo>
                  <a:lnTo>
                    <a:pt x="8296275" y="720610"/>
                  </a:lnTo>
                  <a:close/>
                </a:path>
                <a:path w="10582275" h="2161540">
                  <a:moveTo>
                    <a:pt x="8296275" y="3454"/>
                  </a:moveTo>
                  <a:lnTo>
                    <a:pt x="8295818" y="2336"/>
                  </a:lnTo>
                  <a:lnTo>
                    <a:pt x="8293951" y="469"/>
                  </a:lnTo>
                  <a:lnTo>
                    <a:pt x="8292833" y="0"/>
                  </a:lnTo>
                  <a:lnTo>
                    <a:pt x="8290204" y="0"/>
                  </a:lnTo>
                  <a:lnTo>
                    <a:pt x="8289074" y="469"/>
                  </a:lnTo>
                  <a:lnTo>
                    <a:pt x="8287220" y="2336"/>
                  </a:lnTo>
                  <a:lnTo>
                    <a:pt x="8286750" y="3454"/>
                  </a:lnTo>
                  <a:lnTo>
                    <a:pt x="8286750" y="6083"/>
                  </a:lnTo>
                  <a:lnTo>
                    <a:pt x="8287220" y="7200"/>
                  </a:lnTo>
                  <a:lnTo>
                    <a:pt x="8289074" y="9067"/>
                  </a:lnTo>
                  <a:lnTo>
                    <a:pt x="8290204" y="9525"/>
                  </a:lnTo>
                  <a:lnTo>
                    <a:pt x="8292833" y="9525"/>
                  </a:lnTo>
                  <a:lnTo>
                    <a:pt x="8293951" y="9067"/>
                  </a:lnTo>
                  <a:lnTo>
                    <a:pt x="8295818" y="7200"/>
                  </a:lnTo>
                  <a:lnTo>
                    <a:pt x="8296275" y="6083"/>
                  </a:lnTo>
                  <a:lnTo>
                    <a:pt x="8296275" y="3454"/>
                  </a:lnTo>
                  <a:close/>
                </a:path>
                <a:path w="10582275" h="2161540">
                  <a:moveTo>
                    <a:pt x="8343900" y="2154910"/>
                  </a:moveTo>
                  <a:lnTo>
                    <a:pt x="8343443" y="2153793"/>
                  </a:lnTo>
                  <a:lnTo>
                    <a:pt x="8341576" y="2151926"/>
                  </a:lnTo>
                  <a:lnTo>
                    <a:pt x="8340458" y="2151469"/>
                  </a:lnTo>
                  <a:lnTo>
                    <a:pt x="8337829" y="2151469"/>
                  </a:lnTo>
                  <a:lnTo>
                    <a:pt x="8336699" y="2151926"/>
                  </a:lnTo>
                  <a:lnTo>
                    <a:pt x="8334845" y="2153793"/>
                  </a:lnTo>
                  <a:lnTo>
                    <a:pt x="8334375" y="2154910"/>
                  </a:lnTo>
                  <a:lnTo>
                    <a:pt x="8334375" y="2157539"/>
                  </a:lnTo>
                  <a:lnTo>
                    <a:pt x="8334845" y="2158669"/>
                  </a:lnTo>
                  <a:lnTo>
                    <a:pt x="8336699" y="2160524"/>
                  </a:lnTo>
                  <a:lnTo>
                    <a:pt x="8337829" y="2160994"/>
                  </a:lnTo>
                  <a:lnTo>
                    <a:pt x="8340458" y="2160994"/>
                  </a:lnTo>
                  <a:lnTo>
                    <a:pt x="8341576" y="2160524"/>
                  </a:lnTo>
                  <a:lnTo>
                    <a:pt x="8343443" y="2158669"/>
                  </a:lnTo>
                  <a:lnTo>
                    <a:pt x="8343900" y="2157539"/>
                  </a:lnTo>
                  <a:lnTo>
                    <a:pt x="8343900" y="2154910"/>
                  </a:lnTo>
                  <a:close/>
                </a:path>
                <a:path w="10582275" h="2161540">
                  <a:moveTo>
                    <a:pt x="8343900" y="1437754"/>
                  </a:moveTo>
                  <a:lnTo>
                    <a:pt x="8343443" y="1436636"/>
                  </a:lnTo>
                  <a:lnTo>
                    <a:pt x="8341576" y="1434782"/>
                  </a:lnTo>
                  <a:lnTo>
                    <a:pt x="8340458" y="1434312"/>
                  </a:lnTo>
                  <a:lnTo>
                    <a:pt x="8337829" y="1434312"/>
                  </a:lnTo>
                  <a:lnTo>
                    <a:pt x="8336699" y="1434782"/>
                  </a:lnTo>
                  <a:lnTo>
                    <a:pt x="8334845" y="1436636"/>
                  </a:lnTo>
                  <a:lnTo>
                    <a:pt x="8334375" y="1437754"/>
                  </a:lnTo>
                  <a:lnTo>
                    <a:pt x="8334375" y="1440395"/>
                  </a:lnTo>
                  <a:lnTo>
                    <a:pt x="8334845" y="1441513"/>
                  </a:lnTo>
                  <a:lnTo>
                    <a:pt x="8336699" y="1443367"/>
                  </a:lnTo>
                  <a:lnTo>
                    <a:pt x="8337829" y="1443837"/>
                  </a:lnTo>
                  <a:lnTo>
                    <a:pt x="8340458" y="1443837"/>
                  </a:lnTo>
                  <a:lnTo>
                    <a:pt x="8341576" y="1443367"/>
                  </a:lnTo>
                  <a:lnTo>
                    <a:pt x="8343443" y="1441513"/>
                  </a:lnTo>
                  <a:lnTo>
                    <a:pt x="8343900" y="1440395"/>
                  </a:lnTo>
                  <a:lnTo>
                    <a:pt x="8343900" y="1437754"/>
                  </a:lnTo>
                  <a:close/>
                </a:path>
                <a:path w="10582275" h="2161540">
                  <a:moveTo>
                    <a:pt x="8343900" y="720610"/>
                  </a:moveTo>
                  <a:lnTo>
                    <a:pt x="8343443" y="719480"/>
                  </a:lnTo>
                  <a:lnTo>
                    <a:pt x="8341576" y="717626"/>
                  </a:lnTo>
                  <a:lnTo>
                    <a:pt x="8340458" y="717156"/>
                  </a:lnTo>
                  <a:lnTo>
                    <a:pt x="8337829" y="717156"/>
                  </a:lnTo>
                  <a:lnTo>
                    <a:pt x="8336699" y="717626"/>
                  </a:lnTo>
                  <a:lnTo>
                    <a:pt x="8334845" y="719480"/>
                  </a:lnTo>
                  <a:lnTo>
                    <a:pt x="8334375" y="720610"/>
                  </a:lnTo>
                  <a:lnTo>
                    <a:pt x="8334375" y="723239"/>
                  </a:lnTo>
                  <a:lnTo>
                    <a:pt x="8334845" y="724357"/>
                  </a:lnTo>
                  <a:lnTo>
                    <a:pt x="8336699" y="726224"/>
                  </a:lnTo>
                  <a:lnTo>
                    <a:pt x="8337829" y="726681"/>
                  </a:lnTo>
                  <a:lnTo>
                    <a:pt x="8340458" y="726681"/>
                  </a:lnTo>
                  <a:lnTo>
                    <a:pt x="8341576" y="726224"/>
                  </a:lnTo>
                  <a:lnTo>
                    <a:pt x="8343443" y="724357"/>
                  </a:lnTo>
                  <a:lnTo>
                    <a:pt x="8343900" y="723239"/>
                  </a:lnTo>
                  <a:lnTo>
                    <a:pt x="8343900" y="720610"/>
                  </a:lnTo>
                  <a:close/>
                </a:path>
                <a:path w="10582275" h="2161540">
                  <a:moveTo>
                    <a:pt x="8343900" y="3454"/>
                  </a:moveTo>
                  <a:lnTo>
                    <a:pt x="8343443" y="2336"/>
                  </a:lnTo>
                  <a:lnTo>
                    <a:pt x="8341576" y="469"/>
                  </a:lnTo>
                  <a:lnTo>
                    <a:pt x="8340458" y="0"/>
                  </a:lnTo>
                  <a:lnTo>
                    <a:pt x="8337829" y="0"/>
                  </a:lnTo>
                  <a:lnTo>
                    <a:pt x="8336699" y="469"/>
                  </a:lnTo>
                  <a:lnTo>
                    <a:pt x="8334845" y="2336"/>
                  </a:lnTo>
                  <a:lnTo>
                    <a:pt x="8334375" y="3454"/>
                  </a:lnTo>
                  <a:lnTo>
                    <a:pt x="8334375" y="6083"/>
                  </a:lnTo>
                  <a:lnTo>
                    <a:pt x="8334845" y="7200"/>
                  </a:lnTo>
                  <a:lnTo>
                    <a:pt x="8336699" y="9067"/>
                  </a:lnTo>
                  <a:lnTo>
                    <a:pt x="8337829" y="9525"/>
                  </a:lnTo>
                  <a:lnTo>
                    <a:pt x="8340458" y="9525"/>
                  </a:lnTo>
                  <a:lnTo>
                    <a:pt x="8341576" y="9067"/>
                  </a:lnTo>
                  <a:lnTo>
                    <a:pt x="8343443" y="7200"/>
                  </a:lnTo>
                  <a:lnTo>
                    <a:pt x="8343900" y="6083"/>
                  </a:lnTo>
                  <a:lnTo>
                    <a:pt x="8343900" y="3454"/>
                  </a:lnTo>
                  <a:close/>
                </a:path>
                <a:path w="10582275" h="2161540">
                  <a:moveTo>
                    <a:pt x="8391525" y="2154910"/>
                  </a:moveTo>
                  <a:lnTo>
                    <a:pt x="8391068" y="2153793"/>
                  </a:lnTo>
                  <a:lnTo>
                    <a:pt x="8389201" y="2151926"/>
                  </a:lnTo>
                  <a:lnTo>
                    <a:pt x="8388083" y="2151469"/>
                  </a:lnTo>
                  <a:lnTo>
                    <a:pt x="8385454" y="2151469"/>
                  </a:lnTo>
                  <a:lnTo>
                    <a:pt x="8384324" y="2151926"/>
                  </a:lnTo>
                  <a:lnTo>
                    <a:pt x="8382470" y="2153793"/>
                  </a:lnTo>
                  <a:lnTo>
                    <a:pt x="8382000" y="2154910"/>
                  </a:lnTo>
                  <a:lnTo>
                    <a:pt x="8382000" y="2157539"/>
                  </a:lnTo>
                  <a:lnTo>
                    <a:pt x="8382470" y="2158669"/>
                  </a:lnTo>
                  <a:lnTo>
                    <a:pt x="8384324" y="2160524"/>
                  </a:lnTo>
                  <a:lnTo>
                    <a:pt x="8385454" y="2160994"/>
                  </a:lnTo>
                  <a:lnTo>
                    <a:pt x="8388083" y="2160994"/>
                  </a:lnTo>
                  <a:lnTo>
                    <a:pt x="8389201" y="2160524"/>
                  </a:lnTo>
                  <a:lnTo>
                    <a:pt x="8391068" y="2158669"/>
                  </a:lnTo>
                  <a:lnTo>
                    <a:pt x="8391525" y="2157539"/>
                  </a:lnTo>
                  <a:lnTo>
                    <a:pt x="8391525" y="2154910"/>
                  </a:lnTo>
                  <a:close/>
                </a:path>
                <a:path w="10582275" h="2161540">
                  <a:moveTo>
                    <a:pt x="8391525" y="1437754"/>
                  </a:moveTo>
                  <a:lnTo>
                    <a:pt x="8391068" y="1436636"/>
                  </a:lnTo>
                  <a:lnTo>
                    <a:pt x="8389201" y="1434782"/>
                  </a:lnTo>
                  <a:lnTo>
                    <a:pt x="8388083" y="1434312"/>
                  </a:lnTo>
                  <a:lnTo>
                    <a:pt x="8385454" y="1434312"/>
                  </a:lnTo>
                  <a:lnTo>
                    <a:pt x="8384324" y="1434782"/>
                  </a:lnTo>
                  <a:lnTo>
                    <a:pt x="8382470" y="1436636"/>
                  </a:lnTo>
                  <a:lnTo>
                    <a:pt x="8382000" y="1437754"/>
                  </a:lnTo>
                  <a:lnTo>
                    <a:pt x="8382000" y="1440395"/>
                  </a:lnTo>
                  <a:lnTo>
                    <a:pt x="8382470" y="1441513"/>
                  </a:lnTo>
                  <a:lnTo>
                    <a:pt x="8384324" y="1443367"/>
                  </a:lnTo>
                  <a:lnTo>
                    <a:pt x="8385454" y="1443837"/>
                  </a:lnTo>
                  <a:lnTo>
                    <a:pt x="8388083" y="1443837"/>
                  </a:lnTo>
                  <a:lnTo>
                    <a:pt x="8389201" y="1443367"/>
                  </a:lnTo>
                  <a:lnTo>
                    <a:pt x="8391068" y="1441513"/>
                  </a:lnTo>
                  <a:lnTo>
                    <a:pt x="8391525" y="1440395"/>
                  </a:lnTo>
                  <a:lnTo>
                    <a:pt x="8391525" y="1437754"/>
                  </a:lnTo>
                  <a:close/>
                </a:path>
                <a:path w="10582275" h="2161540">
                  <a:moveTo>
                    <a:pt x="8391525" y="720610"/>
                  </a:moveTo>
                  <a:lnTo>
                    <a:pt x="8391068" y="719480"/>
                  </a:lnTo>
                  <a:lnTo>
                    <a:pt x="8389201" y="717626"/>
                  </a:lnTo>
                  <a:lnTo>
                    <a:pt x="8388083" y="717156"/>
                  </a:lnTo>
                  <a:lnTo>
                    <a:pt x="8385454" y="717156"/>
                  </a:lnTo>
                  <a:lnTo>
                    <a:pt x="8384324" y="717626"/>
                  </a:lnTo>
                  <a:lnTo>
                    <a:pt x="8382470" y="719480"/>
                  </a:lnTo>
                  <a:lnTo>
                    <a:pt x="8382000" y="720610"/>
                  </a:lnTo>
                  <a:lnTo>
                    <a:pt x="8382000" y="723239"/>
                  </a:lnTo>
                  <a:lnTo>
                    <a:pt x="8382470" y="724357"/>
                  </a:lnTo>
                  <a:lnTo>
                    <a:pt x="8384324" y="726224"/>
                  </a:lnTo>
                  <a:lnTo>
                    <a:pt x="8385454" y="726681"/>
                  </a:lnTo>
                  <a:lnTo>
                    <a:pt x="8388083" y="726681"/>
                  </a:lnTo>
                  <a:lnTo>
                    <a:pt x="8389201" y="726224"/>
                  </a:lnTo>
                  <a:lnTo>
                    <a:pt x="8391068" y="724357"/>
                  </a:lnTo>
                  <a:lnTo>
                    <a:pt x="8391525" y="723239"/>
                  </a:lnTo>
                  <a:lnTo>
                    <a:pt x="8391525" y="720610"/>
                  </a:lnTo>
                  <a:close/>
                </a:path>
                <a:path w="10582275" h="2161540">
                  <a:moveTo>
                    <a:pt x="8391525" y="3454"/>
                  </a:moveTo>
                  <a:lnTo>
                    <a:pt x="8391068" y="2336"/>
                  </a:lnTo>
                  <a:lnTo>
                    <a:pt x="8389201" y="469"/>
                  </a:lnTo>
                  <a:lnTo>
                    <a:pt x="8388083" y="0"/>
                  </a:lnTo>
                  <a:lnTo>
                    <a:pt x="8385454" y="0"/>
                  </a:lnTo>
                  <a:lnTo>
                    <a:pt x="8384324" y="469"/>
                  </a:lnTo>
                  <a:lnTo>
                    <a:pt x="8382470" y="2336"/>
                  </a:lnTo>
                  <a:lnTo>
                    <a:pt x="8382000" y="3454"/>
                  </a:lnTo>
                  <a:lnTo>
                    <a:pt x="8382000" y="6083"/>
                  </a:lnTo>
                  <a:lnTo>
                    <a:pt x="8382470" y="7200"/>
                  </a:lnTo>
                  <a:lnTo>
                    <a:pt x="8384324" y="9067"/>
                  </a:lnTo>
                  <a:lnTo>
                    <a:pt x="8385454" y="9525"/>
                  </a:lnTo>
                  <a:lnTo>
                    <a:pt x="8388083" y="9525"/>
                  </a:lnTo>
                  <a:lnTo>
                    <a:pt x="8389201" y="9067"/>
                  </a:lnTo>
                  <a:lnTo>
                    <a:pt x="8391068" y="7200"/>
                  </a:lnTo>
                  <a:lnTo>
                    <a:pt x="8391525" y="6083"/>
                  </a:lnTo>
                  <a:lnTo>
                    <a:pt x="8391525" y="3454"/>
                  </a:lnTo>
                  <a:close/>
                </a:path>
                <a:path w="10582275" h="2161540">
                  <a:moveTo>
                    <a:pt x="8439150" y="2154910"/>
                  </a:moveTo>
                  <a:lnTo>
                    <a:pt x="8438693" y="2153793"/>
                  </a:lnTo>
                  <a:lnTo>
                    <a:pt x="8436826" y="2151926"/>
                  </a:lnTo>
                  <a:lnTo>
                    <a:pt x="8435708" y="2151469"/>
                  </a:lnTo>
                  <a:lnTo>
                    <a:pt x="8433079" y="2151469"/>
                  </a:lnTo>
                  <a:lnTo>
                    <a:pt x="8431949" y="2151926"/>
                  </a:lnTo>
                  <a:lnTo>
                    <a:pt x="8430095" y="2153793"/>
                  </a:lnTo>
                  <a:lnTo>
                    <a:pt x="8429625" y="2154910"/>
                  </a:lnTo>
                  <a:lnTo>
                    <a:pt x="8429625" y="2157539"/>
                  </a:lnTo>
                  <a:lnTo>
                    <a:pt x="8430095" y="2158669"/>
                  </a:lnTo>
                  <a:lnTo>
                    <a:pt x="8431949" y="2160524"/>
                  </a:lnTo>
                  <a:lnTo>
                    <a:pt x="8433079" y="2160994"/>
                  </a:lnTo>
                  <a:lnTo>
                    <a:pt x="8435708" y="2160994"/>
                  </a:lnTo>
                  <a:lnTo>
                    <a:pt x="8436826" y="2160524"/>
                  </a:lnTo>
                  <a:lnTo>
                    <a:pt x="8438693" y="2158669"/>
                  </a:lnTo>
                  <a:lnTo>
                    <a:pt x="8439150" y="2157539"/>
                  </a:lnTo>
                  <a:lnTo>
                    <a:pt x="8439150" y="2154910"/>
                  </a:lnTo>
                  <a:close/>
                </a:path>
                <a:path w="10582275" h="2161540">
                  <a:moveTo>
                    <a:pt x="8439150" y="1437754"/>
                  </a:moveTo>
                  <a:lnTo>
                    <a:pt x="8438693" y="1436636"/>
                  </a:lnTo>
                  <a:lnTo>
                    <a:pt x="8436826" y="1434782"/>
                  </a:lnTo>
                  <a:lnTo>
                    <a:pt x="8435708" y="1434312"/>
                  </a:lnTo>
                  <a:lnTo>
                    <a:pt x="8433079" y="1434312"/>
                  </a:lnTo>
                  <a:lnTo>
                    <a:pt x="8431949" y="1434782"/>
                  </a:lnTo>
                  <a:lnTo>
                    <a:pt x="8430095" y="1436636"/>
                  </a:lnTo>
                  <a:lnTo>
                    <a:pt x="8429625" y="1437754"/>
                  </a:lnTo>
                  <a:lnTo>
                    <a:pt x="8429625" y="1440395"/>
                  </a:lnTo>
                  <a:lnTo>
                    <a:pt x="8430095" y="1441513"/>
                  </a:lnTo>
                  <a:lnTo>
                    <a:pt x="8431949" y="1443367"/>
                  </a:lnTo>
                  <a:lnTo>
                    <a:pt x="8433079" y="1443837"/>
                  </a:lnTo>
                  <a:lnTo>
                    <a:pt x="8435708" y="1443837"/>
                  </a:lnTo>
                  <a:lnTo>
                    <a:pt x="8436826" y="1443367"/>
                  </a:lnTo>
                  <a:lnTo>
                    <a:pt x="8438693" y="1441513"/>
                  </a:lnTo>
                  <a:lnTo>
                    <a:pt x="8439150" y="1440395"/>
                  </a:lnTo>
                  <a:lnTo>
                    <a:pt x="8439150" y="1437754"/>
                  </a:lnTo>
                  <a:close/>
                </a:path>
                <a:path w="10582275" h="2161540">
                  <a:moveTo>
                    <a:pt x="8439150" y="720610"/>
                  </a:moveTo>
                  <a:lnTo>
                    <a:pt x="8438693" y="719480"/>
                  </a:lnTo>
                  <a:lnTo>
                    <a:pt x="8436826" y="717626"/>
                  </a:lnTo>
                  <a:lnTo>
                    <a:pt x="8435708" y="717156"/>
                  </a:lnTo>
                  <a:lnTo>
                    <a:pt x="8433079" y="717156"/>
                  </a:lnTo>
                  <a:lnTo>
                    <a:pt x="8431949" y="717626"/>
                  </a:lnTo>
                  <a:lnTo>
                    <a:pt x="8430095" y="719480"/>
                  </a:lnTo>
                  <a:lnTo>
                    <a:pt x="8429625" y="720610"/>
                  </a:lnTo>
                  <a:lnTo>
                    <a:pt x="8429625" y="723239"/>
                  </a:lnTo>
                  <a:lnTo>
                    <a:pt x="8430095" y="724357"/>
                  </a:lnTo>
                  <a:lnTo>
                    <a:pt x="8431949" y="726224"/>
                  </a:lnTo>
                  <a:lnTo>
                    <a:pt x="8433079" y="726681"/>
                  </a:lnTo>
                  <a:lnTo>
                    <a:pt x="8435708" y="726681"/>
                  </a:lnTo>
                  <a:lnTo>
                    <a:pt x="8436826" y="726224"/>
                  </a:lnTo>
                  <a:lnTo>
                    <a:pt x="8438693" y="724357"/>
                  </a:lnTo>
                  <a:lnTo>
                    <a:pt x="8439150" y="723239"/>
                  </a:lnTo>
                  <a:lnTo>
                    <a:pt x="8439150" y="720610"/>
                  </a:lnTo>
                  <a:close/>
                </a:path>
                <a:path w="10582275" h="2161540">
                  <a:moveTo>
                    <a:pt x="8439150" y="3454"/>
                  </a:moveTo>
                  <a:lnTo>
                    <a:pt x="8438693" y="2336"/>
                  </a:lnTo>
                  <a:lnTo>
                    <a:pt x="8436826" y="469"/>
                  </a:lnTo>
                  <a:lnTo>
                    <a:pt x="8435708" y="0"/>
                  </a:lnTo>
                  <a:lnTo>
                    <a:pt x="8433079" y="0"/>
                  </a:lnTo>
                  <a:lnTo>
                    <a:pt x="8431949" y="469"/>
                  </a:lnTo>
                  <a:lnTo>
                    <a:pt x="8430095" y="2336"/>
                  </a:lnTo>
                  <a:lnTo>
                    <a:pt x="8429625" y="3454"/>
                  </a:lnTo>
                  <a:lnTo>
                    <a:pt x="8429625" y="6083"/>
                  </a:lnTo>
                  <a:lnTo>
                    <a:pt x="8430095" y="7200"/>
                  </a:lnTo>
                  <a:lnTo>
                    <a:pt x="8431949" y="9067"/>
                  </a:lnTo>
                  <a:lnTo>
                    <a:pt x="8433079" y="9525"/>
                  </a:lnTo>
                  <a:lnTo>
                    <a:pt x="8435708" y="9525"/>
                  </a:lnTo>
                  <a:lnTo>
                    <a:pt x="8436826" y="9067"/>
                  </a:lnTo>
                  <a:lnTo>
                    <a:pt x="8438693" y="7200"/>
                  </a:lnTo>
                  <a:lnTo>
                    <a:pt x="8439150" y="6083"/>
                  </a:lnTo>
                  <a:lnTo>
                    <a:pt x="8439150" y="3454"/>
                  </a:lnTo>
                  <a:close/>
                </a:path>
                <a:path w="10582275" h="2161540">
                  <a:moveTo>
                    <a:pt x="8486775" y="2154910"/>
                  </a:moveTo>
                  <a:lnTo>
                    <a:pt x="8486318" y="2153793"/>
                  </a:lnTo>
                  <a:lnTo>
                    <a:pt x="8484451" y="2151926"/>
                  </a:lnTo>
                  <a:lnTo>
                    <a:pt x="8483333" y="2151469"/>
                  </a:lnTo>
                  <a:lnTo>
                    <a:pt x="8480704" y="2151469"/>
                  </a:lnTo>
                  <a:lnTo>
                    <a:pt x="8479574" y="2151926"/>
                  </a:lnTo>
                  <a:lnTo>
                    <a:pt x="8477720" y="2153793"/>
                  </a:lnTo>
                  <a:lnTo>
                    <a:pt x="8477250" y="2154910"/>
                  </a:lnTo>
                  <a:lnTo>
                    <a:pt x="8477250" y="2157539"/>
                  </a:lnTo>
                  <a:lnTo>
                    <a:pt x="8477720" y="2158669"/>
                  </a:lnTo>
                  <a:lnTo>
                    <a:pt x="8479574" y="2160524"/>
                  </a:lnTo>
                  <a:lnTo>
                    <a:pt x="8480704" y="2160994"/>
                  </a:lnTo>
                  <a:lnTo>
                    <a:pt x="8483333" y="2160994"/>
                  </a:lnTo>
                  <a:lnTo>
                    <a:pt x="8484451" y="2160524"/>
                  </a:lnTo>
                  <a:lnTo>
                    <a:pt x="8486318" y="2158669"/>
                  </a:lnTo>
                  <a:lnTo>
                    <a:pt x="8486775" y="2157539"/>
                  </a:lnTo>
                  <a:lnTo>
                    <a:pt x="8486775" y="2154910"/>
                  </a:lnTo>
                  <a:close/>
                </a:path>
                <a:path w="10582275" h="2161540">
                  <a:moveTo>
                    <a:pt x="8486775" y="1437754"/>
                  </a:moveTo>
                  <a:lnTo>
                    <a:pt x="8486318" y="1436636"/>
                  </a:lnTo>
                  <a:lnTo>
                    <a:pt x="8484451" y="1434782"/>
                  </a:lnTo>
                  <a:lnTo>
                    <a:pt x="8483333" y="1434312"/>
                  </a:lnTo>
                  <a:lnTo>
                    <a:pt x="8480704" y="1434312"/>
                  </a:lnTo>
                  <a:lnTo>
                    <a:pt x="8479574" y="1434782"/>
                  </a:lnTo>
                  <a:lnTo>
                    <a:pt x="8477720" y="1436636"/>
                  </a:lnTo>
                  <a:lnTo>
                    <a:pt x="8477250" y="1437754"/>
                  </a:lnTo>
                  <a:lnTo>
                    <a:pt x="8477250" y="1440395"/>
                  </a:lnTo>
                  <a:lnTo>
                    <a:pt x="8477720" y="1441513"/>
                  </a:lnTo>
                  <a:lnTo>
                    <a:pt x="8479574" y="1443367"/>
                  </a:lnTo>
                  <a:lnTo>
                    <a:pt x="8480704" y="1443837"/>
                  </a:lnTo>
                  <a:lnTo>
                    <a:pt x="8483333" y="1443837"/>
                  </a:lnTo>
                  <a:lnTo>
                    <a:pt x="8484451" y="1443367"/>
                  </a:lnTo>
                  <a:lnTo>
                    <a:pt x="8486318" y="1441513"/>
                  </a:lnTo>
                  <a:lnTo>
                    <a:pt x="8486775" y="1440395"/>
                  </a:lnTo>
                  <a:lnTo>
                    <a:pt x="8486775" y="1437754"/>
                  </a:lnTo>
                  <a:close/>
                </a:path>
                <a:path w="10582275" h="2161540">
                  <a:moveTo>
                    <a:pt x="8486775" y="720610"/>
                  </a:moveTo>
                  <a:lnTo>
                    <a:pt x="8486318" y="719480"/>
                  </a:lnTo>
                  <a:lnTo>
                    <a:pt x="8484451" y="717626"/>
                  </a:lnTo>
                  <a:lnTo>
                    <a:pt x="8483333" y="717156"/>
                  </a:lnTo>
                  <a:lnTo>
                    <a:pt x="8480704" y="717156"/>
                  </a:lnTo>
                  <a:lnTo>
                    <a:pt x="8479574" y="717626"/>
                  </a:lnTo>
                  <a:lnTo>
                    <a:pt x="8477720" y="719480"/>
                  </a:lnTo>
                  <a:lnTo>
                    <a:pt x="8477250" y="720610"/>
                  </a:lnTo>
                  <a:lnTo>
                    <a:pt x="8477250" y="723239"/>
                  </a:lnTo>
                  <a:lnTo>
                    <a:pt x="8477720" y="724357"/>
                  </a:lnTo>
                  <a:lnTo>
                    <a:pt x="8479574" y="726224"/>
                  </a:lnTo>
                  <a:lnTo>
                    <a:pt x="8480704" y="726681"/>
                  </a:lnTo>
                  <a:lnTo>
                    <a:pt x="8483333" y="726681"/>
                  </a:lnTo>
                  <a:lnTo>
                    <a:pt x="8484451" y="726224"/>
                  </a:lnTo>
                  <a:lnTo>
                    <a:pt x="8486318" y="724357"/>
                  </a:lnTo>
                  <a:lnTo>
                    <a:pt x="8486775" y="723239"/>
                  </a:lnTo>
                  <a:lnTo>
                    <a:pt x="8486775" y="720610"/>
                  </a:lnTo>
                  <a:close/>
                </a:path>
                <a:path w="10582275" h="2161540">
                  <a:moveTo>
                    <a:pt x="8486775" y="3454"/>
                  </a:moveTo>
                  <a:lnTo>
                    <a:pt x="8486318" y="2336"/>
                  </a:lnTo>
                  <a:lnTo>
                    <a:pt x="8484451" y="469"/>
                  </a:lnTo>
                  <a:lnTo>
                    <a:pt x="8483333" y="0"/>
                  </a:lnTo>
                  <a:lnTo>
                    <a:pt x="8480704" y="0"/>
                  </a:lnTo>
                  <a:lnTo>
                    <a:pt x="8479574" y="469"/>
                  </a:lnTo>
                  <a:lnTo>
                    <a:pt x="8477720" y="2336"/>
                  </a:lnTo>
                  <a:lnTo>
                    <a:pt x="8477250" y="3454"/>
                  </a:lnTo>
                  <a:lnTo>
                    <a:pt x="8477250" y="6083"/>
                  </a:lnTo>
                  <a:lnTo>
                    <a:pt x="8477720" y="7200"/>
                  </a:lnTo>
                  <a:lnTo>
                    <a:pt x="8479574" y="9067"/>
                  </a:lnTo>
                  <a:lnTo>
                    <a:pt x="8480704" y="9525"/>
                  </a:lnTo>
                  <a:lnTo>
                    <a:pt x="8483333" y="9525"/>
                  </a:lnTo>
                  <a:lnTo>
                    <a:pt x="8484451" y="9067"/>
                  </a:lnTo>
                  <a:lnTo>
                    <a:pt x="8486318" y="7200"/>
                  </a:lnTo>
                  <a:lnTo>
                    <a:pt x="8486775" y="6083"/>
                  </a:lnTo>
                  <a:lnTo>
                    <a:pt x="8486775" y="3454"/>
                  </a:lnTo>
                  <a:close/>
                </a:path>
                <a:path w="10582275" h="2161540">
                  <a:moveTo>
                    <a:pt x="8534400" y="2154910"/>
                  </a:moveTo>
                  <a:lnTo>
                    <a:pt x="8533943" y="2153793"/>
                  </a:lnTo>
                  <a:lnTo>
                    <a:pt x="8532076" y="2151926"/>
                  </a:lnTo>
                  <a:lnTo>
                    <a:pt x="8530958" y="2151469"/>
                  </a:lnTo>
                  <a:lnTo>
                    <a:pt x="8528329" y="2151469"/>
                  </a:lnTo>
                  <a:lnTo>
                    <a:pt x="8527199" y="2151926"/>
                  </a:lnTo>
                  <a:lnTo>
                    <a:pt x="8525345" y="2153793"/>
                  </a:lnTo>
                  <a:lnTo>
                    <a:pt x="8524875" y="2154910"/>
                  </a:lnTo>
                  <a:lnTo>
                    <a:pt x="8524875" y="2157539"/>
                  </a:lnTo>
                  <a:lnTo>
                    <a:pt x="8525345" y="2158669"/>
                  </a:lnTo>
                  <a:lnTo>
                    <a:pt x="8527199" y="2160524"/>
                  </a:lnTo>
                  <a:lnTo>
                    <a:pt x="8528329" y="2160994"/>
                  </a:lnTo>
                  <a:lnTo>
                    <a:pt x="8530958" y="2160994"/>
                  </a:lnTo>
                  <a:lnTo>
                    <a:pt x="8532076" y="2160524"/>
                  </a:lnTo>
                  <a:lnTo>
                    <a:pt x="8533943" y="2158669"/>
                  </a:lnTo>
                  <a:lnTo>
                    <a:pt x="8534400" y="2157539"/>
                  </a:lnTo>
                  <a:lnTo>
                    <a:pt x="8534400" y="2154910"/>
                  </a:lnTo>
                  <a:close/>
                </a:path>
                <a:path w="10582275" h="2161540">
                  <a:moveTo>
                    <a:pt x="8534400" y="1437754"/>
                  </a:moveTo>
                  <a:lnTo>
                    <a:pt x="8533943" y="1436636"/>
                  </a:lnTo>
                  <a:lnTo>
                    <a:pt x="8532076" y="1434782"/>
                  </a:lnTo>
                  <a:lnTo>
                    <a:pt x="8530958" y="1434312"/>
                  </a:lnTo>
                  <a:lnTo>
                    <a:pt x="8528329" y="1434312"/>
                  </a:lnTo>
                  <a:lnTo>
                    <a:pt x="8527199" y="1434782"/>
                  </a:lnTo>
                  <a:lnTo>
                    <a:pt x="8525345" y="1436636"/>
                  </a:lnTo>
                  <a:lnTo>
                    <a:pt x="8524875" y="1437754"/>
                  </a:lnTo>
                  <a:lnTo>
                    <a:pt x="8524875" y="1440395"/>
                  </a:lnTo>
                  <a:lnTo>
                    <a:pt x="8525345" y="1441513"/>
                  </a:lnTo>
                  <a:lnTo>
                    <a:pt x="8527199" y="1443367"/>
                  </a:lnTo>
                  <a:lnTo>
                    <a:pt x="8528329" y="1443837"/>
                  </a:lnTo>
                  <a:lnTo>
                    <a:pt x="8530958" y="1443837"/>
                  </a:lnTo>
                  <a:lnTo>
                    <a:pt x="8532076" y="1443367"/>
                  </a:lnTo>
                  <a:lnTo>
                    <a:pt x="8533943" y="1441513"/>
                  </a:lnTo>
                  <a:lnTo>
                    <a:pt x="8534400" y="1440395"/>
                  </a:lnTo>
                  <a:lnTo>
                    <a:pt x="8534400" y="1437754"/>
                  </a:lnTo>
                  <a:close/>
                </a:path>
                <a:path w="10582275" h="2161540">
                  <a:moveTo>
                    <a:pt x="8534400" y="720610"/>
                  </a:moveTo>
                  <a:lnTo>
                    <a:pt x="8533943" y="719480"/>
                  </a:lnTo>
                  <a:lnTo>
                    <a:pt x="8532076" y="717626"/>
                  </a:lnTo>
                  <a:lnTo>
                    <a:pt x="8530958" y="717156"/>
                  </a:lnTo>
                  <a:lnTo>
                    <a:pt x="8528329" y="717156"/>
                  </a:lnTo>
                  <a:lnTo>
                    <a:pt x="8527199" y="717626"/>
                  </a:lnTo>
                  <a:lnTo>
                    <a:pt x="8525345" y="719480"/>
                  </a:lnTo>
                  <a:lnTo>
                    <a:pt x="8524875" y="720610"/>
                  </a:lnTo>
                  <a:lnTo>
                    <a:pt x="8524875" y="723239"/>
                  </a:lnTo>
                  <a:lnTo>
                    <a:pt x="8525345" y="724357"/>
                  </a:lnTo>
                  <a:lnTo>
                    <a:pt x="8527199" y="726224"/>
                  </a:lnTo>
                  <a:lnTo>
                    <a:pt x="8528329" y="726681"/>
                  </a:lnTo>
                  <a:lnTo>
                    <a:pt x="8530958" y="726681"/>
                  </a:lnTo>
                  <a:lnTo>
                    <a:pt x="8532076" y="726224"/>
                  </a:lnTo>
                  <a:lnTo>
                    <a:pt x="8533943" y="724357"/>
                  </a:lnTo>
                  <a:lnTo>
                    <a:pt x="8534400" y="723239"/>
                  </a:lnTo>
                  <a:lnTo>
                    <a:pt x="8534400" y="720610"/>
                  </a:lnTo>
                  <a:close/>
                </a:path>
                <a:path w="10582275" h="2161540">
                  <a:moveTo>
                    <a:pt x="8534400" y="3454"/>
                  </a:moveTo>
                  <a:lnTo>
                    <a:pt x="8533943" y="2336"/>
                  </a:lnTo>
                  <a:lnTo>
                    <a:pt x="8532076" y="469"/>
                  </a:lnTo>
                  <a:lnTo>
                    <a:pt x="8530958" y="0"/>
                  </a:lnTo>
                  <a:lnTo>
                    <a:pt x="8528329" y="0"/>
                  </a:lnTo>
                  <a:lnTo>
                    <a:pt x="8527199" y="469"/>
                  </a:lnTo>
                  <a:lnTo>
                    <a:pt x="8525345" y="2336"/>
                  </a:lnTo>
                  <a:lnTo>
                    <a:pt x="8524875" y="3454"/>
                  </a:lnTo>
                  <a:lnTo>
                    <a:pt x="8524875" y="6083"/>
                  </a:lnTo>
                  <a:lnTo>
                    <a:pt x="8525345" y="7200"/>
                  </a:lnTo>
                  <a:lnTo>
                    <a:pt x="8527199" y="9067"/>
                  </a:lnTo>
                  <a:lnTo>
                    <a:pt x="8528329" y="9525"/>
                  </a:lnTo>
                  <a:lnTo>
                    <a:pt x="8530958" y="9525"/>
                  </a:lnTo>
                  <a:lnTo>
                    <a:pt x="8532076" y="9067"/>
                  </a:lnTo>
                  <a:lnTo>
                    <a:pt x="8533943" y="7200"/>
                  </a:lnTo>
                  <a:lnTo>
                    <a:pt x="8534400" y="6083"/>
                  </a:lnTo>
                  <a:lnTo>
                    <a:pt x="8534400" y="3454"/>
                  </a:lnTo>
                  <a:close/>
                </a:path>
                <a:path w="10582275" h="2161540">
                  <a:moveTo>
                    <a:pt x="8582025" y="2154910"/>
                  </a:moveTo>
                  <a:lnTo>
                    <a:pt x="8581568" y="2153793"/>
                  </a:lnTo>
                  <a:lnTo>
                    <a:pt x="8579701" y="2151926"/>
                  </a:lnTo>
                  <a:lnTo>
                    <a:pt x="8578583" y="2151469"/>
                  </a:lnTo>
                  <a:lnTo>
                    <a:pt x="8575954" y="2151469"/>
                  </a:lnTo>
                  <a:lnTo>
                    <a:pt x="8574824" y="2151926"/>
                  </a:lnTo>
                  <a:lnTo>
                    <a:pt x="8572970" y="2153793"/>
                  </a:lnTo>
                  <a:lnTo>
                    <a:pt x="8572500" y="2154910"/>
                  </a:lnTo>
                  <a:lnTo>
                    <a:pt x="8572500" y="2157539"/>
                  </a:lnTo>
                  <a:lnTo>
                    <a:pt x="8572970" y="2158669"/>
                  </a:lnTo>
                  <a:lnTo>
                    <a:pt x="8574824" y="2160524"/>
                  </a:lnTo>
                  <a:lnTo>
                    <a:pt x="8575954" y="2160994"/>
                  </a:lnTo>
                  <a:lnTo>
                    <a:pt x="8578583" y="2160994"/>
                  </a:lnTo>
                  <a:lnTo>
                    <a:pt x="8579701" y="2160524"/>
                  </a:lnTo>
                  <a:lnTo>
                    <a:pt x="8581568" y="2158669"/>
                  </a:lnTo>
                  <a:lnTo>
                    <a:pt x="8582025" y="2157539"/>
                  </a:lnTo>
                  <a:lnTo>
                    <a:pt x="8582025" y="2154910"/>
                  </a:lnTo>
                  <a:close/>
                </a:path>
                <a:path w="10582275" h="2161540">
                  <a:moveTo>
                    <a:pt x="8582025" y="1437754"/>
                  </a:moveTo>
                  <a:lnTo>
                    <a:pt x="8581568" y="1436636"/>
                  </a:lnTo>
                  <a:lnTo>
                    <a:pt x="8579701" y="1434782"/>
                  </a:lnTo>
                  <a:lnTo>
                    <a:pt x="8578583" y="1434312"/>
                  </a:lnTo>
                  <a:lnTo>
                    <a:pt x="8575954" y="1434312"/>
                  </a:lnTo>
                  <a:lnTo>
                    <a:pt x="8574824" y="1434782"/>
                  </a:lnTo>
                  <a:lnTo>
                    <a:pt x="8572970" y="1436636"/>
                  </a:lnTo>
                  <a:lnTo>
                    <a:pt x="8572500" y="1437754"/>
                  </a:lnTo>
                  <a:lnTo>
                    <a:pt x="8572500" y="1440395"/>
                  </a:lnTo>
                  <a:lnTo>
                    <a:pt x="8572970" y="1441513"/>
                  </a:lnTo>
                  <a:lnTo>
                    <a:pt x="8574824" y="1443367"/>
                  </a:lnTo>
                  <a:lnTo>
                    <a:pt x="8575954" y="1443837"/>
                  </a:lnTo>
                  <a:lnTo>
                    <a:pt x="8578583" y="1443837"/>
                  </a:lnTo>
                  <a:lnTo>
                    <a:pt x="8579701" y="1443367"/>
                  </a:lnTo>
                  <a:lnTo>
                    <a:pt x="8581568" y="1441513"/>
                  </a:lnTo>
                  <a:lnTo>
                    <a:pt x="8582025" y="1440395"/>
                  </a:lnTo>
                  <a:lnTo>
                    <a:pt x="8582025" y="1437754"/>
                  </a:lnTo>
                  <a:close/>
                </a:path>
                <a:path w="10582275" h="2161540">
                  <a:moveTo>
                    <a:pt x="8582025" y="720610"/>
                  </a:moveTo>
                  <a:lnTo>
                    <a:pt x="8581568" y="719480"/>
                  </a:lnTo>
                  <a:lnTo>
                    <a:pt x="8579701" y="717626"/>
                  </a:lnTo>
                  <a:lnTo>
                    <a:pt x="8578583" y="717156"/>
                  </a:lnTo>
                  <a:lnTo>
                    <a:pt x="8575954" y="717156"/>
                  </a:lnTo>
                  <a:lnTo>
                    <a:pt x="8574824" y="717626"/>
                  </a:lnTo>
                  <a:lnTo>
                    <a:pt x="8572970" y="719480"/>
                  </a:lnTo>
                  <a:lnTo>
                    <a:pt x="8572500" y="720610"/>
                  </a:lnTo>
                  <a:lnTo>
                    <a:pt x="8572500" y="723239"/>
                  </a:lnTo>
                  <a:lnTo>
                    <a:pt x="8572970" y="724357"/>
                  </a:lnTo>
                  <a:lnTo>
                    <a:pt x="8574824" y="726224"/>
                  </a:lnTo>
                  <a:lnTo>
                    <a:pt x="8575954" y="726681"/>
                  </a:lnTo>
                  <a:lnTo>
                    <a:pt x="8578583" y="726681"/>
                  </a:lnTo>
                  <a:lnTo>
                    <a:pt x="8579701" y="726224"/>
                  </a:lnTo>
                  <a:lnTo>
                    <a:pt x="8581568" y="724357"/>
                  </a:lnTo>
                  <a:lnTo>
                    <a:pt x="8582025" y="723239"/>
                  </a:lnTo>
                  <a:lnTo>
                    <a:pt x="8582025" y="720610"/>
                  </a:lnTo>
                  <a:close/>
                </a:path>
                <a:path w="10582275" h="2161540">
                  <a:moveTo>
                    <a:pt x="8582025" y="3454"/>
                  </a:moveTo>
                  <a:lnTo>
                    <a:pt x="8581568" y="2336"/>
                  </a:lnTo>
                  <a:lnTo>
                    <a:pt x="8579701" y="469"/>
                  </a:lnTo>
                  <a:lnTo>
                    <a:pt x="8578583" y="0"/>
                  </a:lnTo>
                  <a:lnTo>
                    <a:pt x="8575954" y="0"/>
                  </a:lnTo>
                  <a:lnTo>
                    <a:pt x="8574824" y="469"/>
                  </a:lnTo>
                  <a:lnTo>
                    <a:pt x="8572970" y="2336"/>
                  </a:lnTo>
                  <a:lnTo>
                    <a:pt x="8572500" y="3454"/>
                  </a:lnTo>
                  <a:lnTo>
                    <a:pt x="8572500" y="6083"/>
                  </a:lnTo>
                  <a:lnTo>
                    <a:pt x="8572970" y="7200"/>
                  </a:lnTo>
                  <a:lnTo>
                    <a:pt x="8574824" y="9067"/>
                  </a:lnTo>
                  <a:lnTo>
                    <a:pt x="8575954" y="9525"/>
                  </a:lnTo>
                  <a:lnTo>
                    <a:pt x="8578583" y="9525"/>
                  </a:lnTo>
                  <a:lnTo>
                    <a:pt x="8579701" y="9067"/>
                  </a:lnTo>
                  <a:lnTo>
                    <a:pt x="8581568" y="7200"/>
                  </a:lnTo>
                  <a:lnTo>
                    <a:pt x="8582025" y="6083"/>
                  </a:lnTo>
                  <a:lnTo>
                    <a:pt x="8582025" y="3454"/>
                  </a:lnTo>
                  <a:close/>
                </a:path>
                <a:path w="10582275" h="2161540">
                  <a:moveTo>
                    <a:pt x="8629650" y="2154910"/>
                  </a:moveTo>
                  <a:lnTo>
                    <a:pt x="8629193" y="2153793"/>
                  </a:lnTo>
                  <a:lnTo>
                    <a:pt x="8627326" y="2151926"/>
                  </a:lnTo>
                  <a:lnTo>
                    <a:pt x="8626208" y="2151469"/>
                  </a:lnTo>
                  <a:lnTo>
                    <a:pt x="8623579" y="2151469"/>
                  </a:lnTo>
                  <a:lnTo>
                    <a:pt x="8622449" y="2151926"/>
                  </a:lnTo>
                  <a:lnTo>
                    <a:pt x="8620595" y="2153793"/>
                  </a:lnTo>
                  <a:lnTo>
                    <a:pt x="8620125" y="2154910"/>
                  </a:lnTo>
                  <a:lnTo>
                    <a:pt x="8620125" y="2157539"/>
                  </a:lnTo>
                  <a:lnTo>
                    <a:pt x="8620595" y="2158669"/>
                  </a:lnTo>
                  <a:lnTo>
                    <a:pt x="8622449" y="2160524"/>
                  </a:lnTo>
                  <a:lnTo>
                    <a:pt x="8623579" y="2160994"/>
                  </a:lnTo>
                  <a:lnTo>
                    <a:pt x="8626208" y="2160994"/>
                  </a:lnTo>
                  <a:lnTo>
                    <a:pt x="8627326" y="2160524"/>
                  </a:lnTo>
                  <a:lnTo>
                    <a:pt x="8629193" y="2158669"/>
                  </a:lnTo>
                  <a:lnTo>
                    <a:pt x="8629650" y="2157539"/>
                  </a:lnTo>
                  <a:lnTo>
                    <a:pt x="8629650" y="2154910"/>
                  </a:lnTo>
                  <a:close/>
                </a:path>
                <a:path w="10582275" h="2161540">
                  <a:moveTo>
                    <a:pt x="8629650" y="1437754"/>
                  </a:moveTo>
                  <a:lnTo>
                    <a:pt x="8629193" y="1436636"/>
                  </a:lnTo>
                  <a:lnTo>
                    <a:pt x="8627326" y="1434782"/>
                  </a:lnTo>
                  <a:lnTo>
                    <a:pt x="8626208" y="1434312"/>
                  </a:lnTo>
                  <a:lnTo>
                    <a:pt x="8623579" y="1434312"/>
                  </a:lnTo>
                  <a:lnTo>
                    <a:pt x="8622449" y="1434782"/>
                  </a:lnTo>
                  <a:lnTo>
                    <a:pt x="8620595" y="1436636"/>
                  </a:lnTo>
                  <a:lnTo>
                    <a:pt x="8620125" y="1437754"/>
                  </a:lnTo>
                  <a:lnTo>
                    <a:pt x="8620125" y="1440395"/>
                  </a:lnTo>
                  <a:lnTo>
                    <a:pt x="8620595" y="1441513"/>
                  </a:lnTo>
                  <a:lnTo>
                    <a:pt x="8622449" y="1443367"/>
                  </a:lnTo>
                  <a:lnTo>
                    <a:pt x="8623579" y="1443837"/>
                  </a:lnTo>
                  <a:lnTo>
                    <a:pt x="8626208" y="1443837"/>
                  </a:lnTo>
                  <a:lnTo>
                    <a:pt x="8627326" y="1443367"/>
                  </a:lnTo>
                  <a:lnTo>
                    <a:pt x="8629193" y="1441513"/>
                  </a:lnTo>
                  <a:lnTo>
                    <a:pt x="8629650" y="1440395"/>
                  </a:lnTo>
                  <a:lnTo>
                    <a:pt x="8629650" y="1437754"/>
                  </a:lnTo>
                  <a:close/>
                </a:path>
                <a:path w="10582275" h="2161540">
                  <a:moveTo>
                    <a:pt x="8629650" y="720610"/>
                  </a:moveTo>
                  <a:lnTo>
                    <a:pt x="8629193" y="719480"/>
                  </a:lnTo>
                  <a:lnTo>
                    <a:pt x="8627326" y="717626"/>
                  </a:lnTo>
                  <a:lnTo>
                    <a:pt x="8626208" y="717156"/>
                  </a:lnTo>
                  <a:lnTo>
                    <a:pt x="8623579" y="717156"/>
                  </a:lnTo>
                  <a:lnTo>
                    <a:pt x="8622449" y="717626"/>
                  </a:lnTo>
                  <a:lnTo>
                    <a:pt x="8620595" y="719480"/>
                  </a:lnTo>
                  <a:lnTo>
                    <a:pt x="8620125" y="720610"/>
                  </a:lnTo>
                  <a:lnTo>
                    <a:pt x="8620125" y="723239"/>
                  </a:lnTo>
                  <a:lnTo>
                    <a:pt x="8620595" y="724357"/>
                  </a:lnTo>
                  <a:lnTo>
                    <a:pt x="8622449" y="726224"/>
                  </a:lnTo>
                  <a:lnTo>
                    <a:pt x="8623579" y="726681"/>
                  </a:lnTo>
                  <a:lnTo>
                    <a:pt x="8626208" y="726681"/>
                  </a:lnTo>
                  <a:lnTo>
                    <a:pt x="8627326" y="726224"/>
                  </a:lnTo>
                  <a:lnTo>
                    <a:pt x="8629193" y="724357"/>
                  </a:lnTo>
                  <a:lnTo>
                    <a:pt x="8629650" y="723239"/>
                  </a:lnTo>
                  <a:lnTo>
                    <a:pt x="8629650" y="720610"/>
                  </a:lnTo>
                  <a:close/>
                </a:path>
                <a:path w="10582275" h="2161540">
                  <a:moveTo>
                    <a:pt x="8629650" y="3454"/>
                  </a:moveTo>
                  <a:lnTo>
                    <a:pt x="8629193" y="2336"/>
                  </a:lnTo>
                  <a:lnTo>
                    <a:pt x="8627326" y="469"/>
                  </a:lnTo>
                  <a:lnTo>
                    <a:pt x="8626208" y="0"/>
                  </a:lnTo>
                  <a:lnTo>
                    <a:pt x="8623579" y="0"/>
                  </a:lnTo>
                  <a:lnTo>
                    <a:pt x="8622449" y="469"/>
                  </a:lnTo>
                  <a:lnTo>
                    <a:pt x="8620595" y="2336"/>
                  </a:lnTo>
                  <a:lnTo>
                    <a:pt x="8620125" y="3454"/>
                  </a:lnTo>
                  <a:lnTo>
                    <a:pt x="8620125" y="6083"/>
                  </a:lnTo>
                  <a:lnTo>
                    <a:pt x="8620595" y="7200"/>
                  </a:lnTo>
                  <a:lnTo>
                    <a:pt x="8622449" y="9067"/>
                  </a:lnTo>
                  <a:lnTo>
                    <a:pt x="8623579" y="9525"/>
                  </a:lnTo>
                  <a:lnTo>
                    <a:pt x="8626208" y="9525"/>
                  </a:lnTo>
                  <a:lnTo>
                    <a:pt x="8627326" y="9067"/>
                  </a:lnTo>
                  <a:lnTo>
                    <a:pt x="8629193" y="7200"/>
                  </a:lnTo>
                  <a:lnTo>
                    <a:pt x="8629650" y="6083"/>
                  </a:lnTo>
                  <a:lnTo>
                    <a:pt x="8629650" y="3454"/>
                  </a:lnTo>
                  <a:close/>
                </a:path>
                <a:path w="10582275" h="2161540">
                  <a:moveTo>
                    <a:pt x="8677275" y="2154910"/>
                  </a:moveTo>
                  <a:lnTo>
                    <a:pt x="8676818" y="2153793"/>
                  </a:lnTo>
                  <a:lnTo>
                    <a:pt x="8674951" y="2151926"/>
                  </a:lnTo>
                  <a:lnTo>
                    <a:pt x="8673833" y="2151469"/>
                  </a:lnTo>
                  <a:lnTo>
                    <a:pt x="8671204" y="2151469"/>
                  </a:lnTo>
                  <a:lnTo>
                    <a:pt x="8670074" y="2151926"/>
                  </a:lnTo>
                  <a:lnTo>
                    <a:pt x="8668220" y="2153793"/>
                  </a:lnTo>
                  <a:lnTo>
                    <a:pt x="8667750" y="2154910"/>
                  </a:lnTo>
                  <a:lnTo>
                    <a:pt x="8667750" y="2157539"/>
                  </a:lnTo>
                  <a:lnTo>
                    <a:pt x="8668220" y="2158669"/>
                  </a:lnTo>
                  <a:lnTo>
                    <a:pt x="8670074" y="2160524"/>
                  </a:lnTo>
                  <a:lnTo>
                    <a:pt x="8671204" y="2160994"/>
                  </a:lnTo>
                  <a:lnTo>
                    <a:pt x="8673833" y="2160994"/>
                  </a:lnTo>
                  <a:lnTo>
                    <a:pt x="8674951" y="2160524"/>
                  </a:lnTo>
                  <a:lnTo>
                    <a:pt x="8676818" y="2158669"/>
                  </a:lnTo>
                  <a:lnTo>
                    <a:pt x="8677275" y="2157539"/>
                  </a:lnTo>
                  <a:lnTo>
                    <a:pt x="8677275" y="2154910"/>
                  </a:lnTo>
                  <a:close/>
                </a:path>
                <a:path w="10582275" h="2161540">
                  <a:moveTo>
                    <a:pt x="8677275" y="1437754"/>
                  </a:moveTo>
                  <a:lnTo>
                    <a:pt x="8676818" y="1436636"/>
                  </a:lnTo>
                  <a:lnTo>
                    <a:pt x="8674951" y="1434782"/>
                  </a:lnTo>
                  <a:lnTo>
                    <a:pt x="8673833" y="1434312"/>
                  </a:lnTo>
                  <a:lnTo>
                    <a:pt x="8671204" y="1434312"/>
                  </a:lnTo>
                  <a:lnTo>
                    <a:pt x="8670074" y="1434782"/>
                  </a:lnTo>
                  <a:lnTo>
                    <a:pt x="8668220" y="1436636"/>
                  </a:lnTo>
                  <a:lnTo>
                    <a:pt x="8667750" y="1437754"/>
                  </a:lnTo>
                  <a:lnTo>
                    <a:pt x="8667750" y="1440395"/>
                  </a:lnTo>
                  <a:lnTo>
                    <a:pt x="8668220" y="1441513"/>
                  </a:lnTo>
                  <a:lnTo>
                    <a:pt x="8670074" y="1443367"/>
                  </a:lnTo>
                  <a:lnTo>
                    <a:pt x="8671204" y="1443837"/>
                  </a:lnTo>
                  <a:lnTo>
                    <a:pt x="8673833" y="1443837"/>
                  </a:lnTo>
                  <a:lnTo>
                    <a:pt x="8674951" y="1443367"/>
                  </a:lnTo>
                  <a:lnTo>
                    <a:pt x="8676818" y="1441513"/>
                  </a:lnTo>
                  <a:lnTo>
                    <a:pt x="8677275" y="1440395"/>
                  </a:lnTo>
                  <a:lnTo>
                    <a:pt x="8677275" y="1437754"/>
                  </a:lnTo>
                  <a:close/>
                </a:path>
                <a:path w="10582275" h="2161540">
                  <a:moveTo>
                    <a:pt x="8677275" y="720610"/>
                  </a:moveTo>
                  <a:lnTo>
                    <a:pt x="8676818" y="719480"/>
                  </a:lnTo>
                  <a:lnTo>
                    <a:pt x="8674951" y="717626"/>
                  </a:lnTo>
                  <a:lnTo>
                    <a:pt x="8673833" y="717156"/>
                  </a:lnTo>
                  <a:lnTo>
                    <a:pt x="8671204" y="717156"/>
                  </a:lnTo>
                  <a:lnTo>
                    <a:pt x="8670074" y="717626"/>
                  </a:lnTo>
                  <a:lnTo>
                    <a:pt x="8668220" y="719480"/>
                  </a:lnTo>
                  <a:lnTo>
                    <a:pt x="8667750" y="720610"/>
                  </a:lnTo>
                  <a:lnTo>
                    <a:pt x="8667750" y="723239"/>
                  </a:lnTo>
                  <a:lnTo>
                    <a:pt x="8668220" y="724357"/>
                  </a:lnTo>
                  <a:lnTo>
                    <a:pt x="8670074" y="726224"/>
                  </a:lnTo>
                  <a:lnTo>
                    <a:pt x="8671204" y="726681"/>
                  </a:lnTo>
                  <a:lnTo>
                    <a:pt x="8673833" y="726681"/>
                  </a:lnTo>
                  <a:lnTo>
                    <a:pt x="8674951" y="726224"/>
                  </a:lnTo>
                  <a:lnTo>
                    <a:pt x="8676818" y="724357"/>
                  </a:lnTo>
                  <a:lnTo>
                    <a:pt x="8677275" y="723239"/>
                  </a:lnTo>
                  <a:lnTo>
                    <a:pt x="8677275" y="720610"/>
                  </a:lnTo>
                  <a:close/>
                </a:path>
                <a:path w="10582275" h="2161540">
                  <a:moveTo>
                    <a:pt x="8677275" y="3454"/>
                  </a:moveTo>
                  <a:lnTo>
                    <a:pt x="8676818" y="2336"/>
                  </a:lnTo>
                  <a:lnTo>
                    <a:pt x="8674951" y="469"/>
                  </a:lnTo>
                  <a:lnTo>
                    <a:pt x="8673833" y="0"/>
                  </a:lnTo>
                  <a:lnTo>
                    <a:pt x="8671204" y="0"/>
                  </a:lnTo>
                  <a:lnTo>
                    <a:pt x="8670074" y="469"/>
                  </a:lnTo>
                  <a:lnTo>
                    <a:pt x="8668220" y="2336"/>
                  </a:lnTo>
                  <a:lnTo>
                    <a:pt x="8667750" y="3454"/>
                  </a:lnTo>
                  <a:lnTo>
                    <a:pt x="8667750" y="6083"/>
                  </a:lnTo>
                  <a:lnTo>
                    <a:pt x="8668220" y="7200"/>
                  </a:lnTo>
                  <a:lnTo>
                    <a:pt x="8670074" y="9067"/>
                  </a:lnTo>
                  <a:lnTo>
                    <a:pt x="8671204" y="9525"/>
                  </a:lnTo>
                  <a:lnTo>
                    <a:pt x="8673833" y="9525"/>
                  </a:lnTo>
                  <a:lnTo>
                    <a:pt x="8674951" y="9067"/>
                  </a:lnTo>
                  <a:lnTo>
                    <a:pt x="8676818" y="7200"/>
                  </a:lnTo>
                  <a:lnTo>
                    <a:pt x="8677275" y="6083"/>
                  </a:lnTo>
                  <a:lnTo>
                    <a:pt x="8677275" y="3454"/>
                  </a:lnTo>
                  <a:close/>
                </a:path>
                <a:path w="10582275" h="2161540">
                  <a:moveTo>
                    <a:pt x="8724900" y="2154910"/>
                  </a:moveTo>
                  <a:lnTo>
                    <a:pt x="8724443" y="2153793"/>
                  </a:lnTo>
                  <a:lnTo>
                    <a:pt x="8722576" y="2151926"/>
                  </a:lnTo>
                  <a:lnTo>
                    <a:pt x="8721458" y="2151469"/>
                  </a:lnTo>
                  <a:lnTo>
                    <a:pt x="8718829" y="2151469"/>
                  </a:lnTo>
                  <a:lnTo>
                    <a:pt x="8717699" y="2151926"/>
                  </a:lnTo>
                  <a:lnTo>
                    <a:pt x="8715845" y="2153793"/>
                  </a:lnTo>
                  <a:lnTo>
                    <a:pt x="8715375" y="2154910"/>
                  </a:lnTo>
                  <a:lnTo>
                    <a:pt x="8715375" y="2157539"/>
                  </a:lnTo>
                  <a:lnTo>
                    <a:pt x="8715845" y="2158669"/>
                  </a:lnTo>
                  <a:lnTo>
                    <a:pt x="8717699" y="2160524"/>
                  </a:lnTo>
                  <a:lnTo>
                    <a:pt x="8718829" y="2160994"/>
                  </a:lnTo>
                  <a:lnTo>
                    <a:pt x="8721458" y="2160994"/>
                  </a:lnTo>
                  <a:lnTo>
                    <a:pt x="8722576" y="2160524"/>
                  </a:lnTo>
                  <a:lnTo>
                    <a:pt x="8724443" y="2158669"/>
                  </a:lnTo>
                  <a:lnTo>
                    <a:pt x="8724900" y="2157539"/>
                  </a:lnTo>
                  <a:lnTo>
                    <a:pt x="8724900" y="2154910"/>
                  </a:lnTo>
                  <a:close/>
                </a:path>
                <a:path w="10582275" h="2161540">
                  <a:moveTo>
                    <a:pt x="8724900" y="1437754"/>
                  </a:moveTo>
                  <a:lnTo>
                    <a:pt x="8724443" y="1436636"/>
                  </a:lnTo>
                  <a:lnTo>
                    <a:pt x="8722576" y="1434782"/>
                  </a:lnTo>
                  <a:lnTo>
                    <a:pt x="8721458" y="1434312"/>
                  </a:lnTo>
                  <a:lnTo>
                    <a:pt x="8718829" y="1434312"/>
                  </a:lnTo>
                  <a:lnTo>
                    <a:pt x="8717699" y="1434782"/>
                  </a:lnTo>
                  <a:lnTo>
                    <a:pt x="8715845" y="1436636"/>
                  </a:lnTo>
                  <a:lnTo>
                    <a:pt x="8715375" y="1437754"/>
                  </a:lnTo>
                  <a:lnTo>
                    <a:pt x="8715375" y="1440395"/>
                  </a:lnTo>
                  <a:lnTo>
                    <a:pt x="8715845" y="1441513"/>
                  </a:lnTo>
                  <a:lnTo>
                    <a:pt x="8717699" y="1443367"/>
                  </a:lnTo>
                  <a:lnTo>
                    <a:pt x="8718829" y="1443837"/>
                  </a:lnTo>
                  <a:lnTo>
                    <a:pt x="8721458" y="1443837"/>
                  </a:lnTo>
                  <a:lnTo>
                    <a:pt x="8722576" y="1443367"/>
                  </a:lnTo>
                  <a:lnTo>
                    <a:pt x="8724443" y="1441513"/>
                  </a:lnTo>
                  <a:lnTo>
                    <a:pt x="8724900" y="1440395"/>
                  </a:lnTo>
                  <a:lnTo>
                    <a:pt x="8724900" y="1437754"/>
                  </a:lnTo>
                  <a:close/>
                </a:path>
                <a:path w="10582275" h="2161540">
                  <a:moveTo>
                    <a:pt x="8724900" y="720610"/>
                  </a:moveTo>
                  <a:lnTo>
                    <a:pt x="8724443" y="719480"/>
                  </a:lnTo>
                  <a:lnTo>
                    <a:pt x="8722576" y="717626"/>
                  </a:lnTo>
                  <a:lnTo>
                    <a:pt x="8721458" y="717156"/>
                  </a:lnTo>
                  <a:lnTo>
                    <a:pt x="8718829" y="717156"/>
                  </a:lnTo>
                  <a:lnTo>
                    <a:pt x="8717699" y="717626"/>
                  </a:lnTo>
                  <a:lnTo>
                    <a:pt x="8715845" y="719480"/>
                  </a:lnTo>
                  <a:lnTo>
                    <a:pt x="8715375" y="720610"/>
                  </a:lnTo>
                  <a:lnTo>
                    <a:pt x="8715375" y="723239"/>
                  </a:lnTo>
                  <a:lnTo>
                    <a:pt x="8715845" y="724357"/>
                  </a:lnTo>
                  <a:lnTo>
                    <a:pt x="8717699" y="726224"/>
                  </a:lnTo>
                  <a:lnTo>
                    <a:pt x="8718829" y="726681"/>
                  </a:lnTo>
                  <a:lnTo>
                    <a:pt x="8721458" y="726681"/>
                  </a:lnTo>
                  <a:lnTo>
                    <a:pt x="8722576" y="726224"/>
                  </a:lnTo>
                  <a:lnTo>
                    <a:pt x="8724443" y="724357"/>
                  </a:lnTo>
                  <a:lnTo>
                    <a:pt x="8724900" y="723239"/>
                  </a:lnTo>
                  <a:lnTo>
                    <a:pt x="8724900" y="720610"/>
                  </a:lnTo>
                  <a:close/>
                </a:path>
                <a:path w="10582275" h="2161540">
                  <a:moveTo>
                    <a:pt x="8724900" y="3454"/>
                  </a:moveTo>
                  <a:lnTo>
                    <a:pt x="8724443" y="2336"/>
                  </a:lnTo>
                  <a:lnTo>
                    <a:pt x="8722576" y="469"/>
                  </a:lnTo>
                  <a:lnTo>
                    <a:pt x="8721458" y="0"/>
                  </a:lnTo>
                  <a:lnTo>
                    <a:pt x="8718829" y="0"/>
                  </a:lnTo>
                  <a:lnTo>
                    <a:pt x="8717699" y="469"/>
                  </a:lnTo>
                  <a:lnTo>
                    <a:pt x="8715845" y="2336"/>
                  </a:lnTo>
                  <a:lnTo>
                    <a:pt x="8715375" y="3454"/>
                  </a:lnTo>
                  <a:lnTo>
                    <a:pt x="8715375" y="6083"/>
                  </a:lnTo>
                  <a:lnTo>
                    <a:pt x="8715845" y="7200"/>
                  </a:lnTo>
                  <a:lnTo>
                    <a:pt x="8717699" y="9067"/>
                  </a:lnTo>
                  <a:lnTo>
                    <a:pt x="8718829" y="9525"/>
                  </a:lnTo>
                  <a:lnTo>
                    <a:pt x="8721458" y="9525"/>
                  </a:lnTo>
                  <a:lnTo>
                    <a:pt x="8722576" y="9067"/>
                  </a:lnTo>
                  <a:lnTo>
                    <a:pt x="8724443" y="7200"/>
                  </a:lnTo>
                  <a:lnTo>
                    <a:pt x="8724900" y="6083"/>
                  </a:lnTo>
                  <a:lnTo>
                    <a:pt x="8724900" y="3454"/>
                  </a:lnTo>
                  <a:close/>
                </a:path>
                <a:path w="10582275" h="2161540">
                  <a:moveTo>
                    <a:pt x="8772525" y="2154910"/>
                  </a:moveTo>
                  <a:lnTo>
                    <a:pt x="8772068" y="2153793"/>
                  </a:lnTo>
                  <a:lnTo>
                    <a:pt x="8770201" y="2151926"/>
                  </a:lnTo>
                  <a:lnTo>
                    <a:pt x="8769083" y="2151469"/>
                  </a:lnTo>
                  <a:lnTo>
                    <a:pt x="8766454" y="2151469"/>
                  </a:lnTo>
                  <a:lnTo>
                    <a:pt x="8765324" y="2151926"/>
                  </a:lnTo>
                  <a:lnTo>
                    <a:pt x="8763470" y="2153793"/>
                  </a:lnTo>
                  <a:lnTo>
                    <a:pt x="8763000" y="2154910"/>
                  </a:lnTo>
                  <a:lnTo>
                    <a:pt x="8763000" y="2157539"/>
                  </a:lnTo>
                  <a:lnTo>
                    <a:pt x="8763470" y="2158669"/>
                  </a:lnTo>
                  <a:lnTo>
                    <a:pt x="8765324" y="2160524"/>
                  </a:lnTo>
                  <a:lnTo>
                    <a:pt x="8766454" y="2160994"/>
                  </a:lnTo>
                  <a:lnTo>
                    <a:pt x="8769083" y="2160994"/>
                  </a:lnTo>
                  <a:lnTo>
                    <a:pt x="8770201" y="2160524"/>
                  </a:lnTo>
                  <a:lnTo>
                    <a:pt x="8772068" y="2158669"/>
                  </a:lnTo>
                  <a:lnTo>
                    <a:pt x="8772525" y="2157539"/>
                  </a:lnTo>
                  <a:lnTo>
                    <a:pt x="8772525" y="2154910"/>
                  </a:lnTo>
                  <a:close/>
                </a:path>
                <a:path w="10582275" h="2161540">
                  <a:moveTo>
                    <a:pt x="8772525" y="1437754"/>
                  </a:moveTo>
                  <a:lnTo>
                    <a:pt x="8772068" y="1436636"/>
                  </a:lnTo>
                  <a:lnTo>
                    <a:pt x="8770201" y="1434782"/>
                  </a:lnTo>
                  <a:lnTo>
                    <a:pt x="8769083" y="1434312"/>
                  </a:lnTo>
                  <a:lnTo>
                    <a:pt x="8766454" y="1434312"/>
                  </a:lnTo>
                  <a:lnTo>
                    <a:pt x="8765324" y="1434782"/>
                  </a:lnTo>
                  <a:lnTo>
                    <a:pt x="8763470" y="1436636"/>
                  </a:lnTo>
                  <a:lnTo>
                    <a:pt x="8763000" y="1437754"/>
                  </a:lnTo>
                  <a:lnTo>
                    <a:pt x="8763000" y="1440395"/>
                  </a:lnTo>
                  <a:lnTo>
                    <a:pt x="8763470" y="1441513"/>
                  </a:lnTo>
                  <a:lnTo>
                    <a:pt x="8765324" y="1443367"/>
                  </a:lnTo>
                  <a:lnTo>
                    <a:pt x="8766454" y="1443837"/>
                  </a:lnTo>
                  <a:lnTo>
                    <a:pt x="8769083" y="1443837"/>
                  </a:lnTo>
                  <a:lnTo>
                    <a:pt x="8770201" y="1443367"/>
                  </a:lnTo>
                  <a:lnTo>
                    <a:pt x="8772068" y="1441513"/>
                  </a:lnTo>
                  <a:lnTo>
                    <a:pt x="8772525" y="1440395"/>
                  </a:lnTo>
                  <a:lnTo>
                    <a:pt x="8772525" y="1437754"/>
                  </a:lnTo>
                  <a:close/>
                </a:path>
                <a:path w="10582275" h="2161540">
                  <a:moveTo>
                    <a:pt x="8772525" y="720610"/>
                  </a:moveTo>
                  <a:lnTo>
                    <a:pt x="8772068" y="719480"/>
                  </a:lnTo>
                  <a:lnTo>
                    <a:pt x="8770201" y="717626"/>
                  </a:lnTo>
                  <a:lnTo>
                    <a:pt x="8769083" y="717156"/>
                  </a:lnTo>
                  <a:lnTo>
                    <a:pt x="8766454" y="717156"/>
                  </a:lnTo>
                  <a:lnTo>
                    <a:pt x="8765324" y="717626"/>
                  </a:lnTo>
                  <a:lnTo>
                    <a:pt x="8763470" y="719480"/>
                  </a:lnTo>
                  <a:lnTo>
                    <a:pt x="8763000" y="720610"/>
                  </a:lnTo>
                  <a:lnTo>
                    <a:pt x="8763000" y="723239"/>
                  </a:lnTo>
                  <a:lnTo>
                    <a:pt x="8763470" y="724357"/>
                  </a:lnTo>
                  <a:lnTo>
                    <a:pt x="8765324" y="726224"/>
                  </a:lnTo>
                  <a:lnTo>
                    <a:pt x="8766454" y="726681"/>
                  </a:lnTo>
                  <a:lnTo>
                    <a:pt x="8769083" y="726681"/>
                  </a:lnTo>
                  <a:lnTo>
                    <a:pt x="8770201" y="726224"/>
                  </a:lnTo>
                  <a:lnTo>
                    <a:pt x="8772068" y="724357"/>
                  </a:lnTo>
                  <a:lnTo>
                    <a:pt x="8772525" y="723239"/>
                  </a:lnTo>
                  <a:lnTo>
                    <a:pt x="8772525" y="720610"/>
                  </a:lnTo>
                  <a:close/>
                </a:path>
                <a:path w="10582275" h="2161540">
                  <a:moveTo>
                    <a:pt x="8772525" y="3454"/>
                  </a:moveTo>
                  <a:lnTo>
                    <a:pt x="8772068" y="2336"/>
                  </a:lnTo>
                  <a:lnTo>
                    <a:pt x="8770201" y="469"/>
                  </a:lnTo>
                  <a:lnTo>
                    <a:pt x="8769083" y="0"/>
                  </a:lnTo>
                  <a:lnTo>
                    <a:pt x="8766454" y="0"/>
                  </a:lnTo>
                  <a:lnTo>
                    <a:pt x="8765324" y="469"/>
                  </a:lnTo>
                  <a:lnTo>
                    <a:pt x="8763470" y="2336"/>
                  </a:lnTo>
                  <a:lnTo>
                    <a:pt x="8763000" y="3454"/>
                  </a:lnTo>
                  <a:lnTo>
                    <a:pt x="8763000" y="6083"/>
                  </a:lnTo>
                  <a:lnTo>
                    <a:pt x="8763470" y="7200"/>
                  </a:lnTo>
                  <a:lnTo>
                    <a:pt x="8765324" y="9067"/>
                  </a:lnTo>
                  <a:lnTo>
                    <a:pt x="8766454" y="9525"/>
                  </a:lnTo>
                  <a:lnTo>
                    <a:pt x="8769083" y="9525"/>
                  </a:lnTo>
                  <a:lnTo>
                    <a:pt x="8770201" y="9067"/>
                  </a:lnTo>
                  <a:lnTo>
                    <a:pt x="8772068" y="7200"/>
                  </a:lnTo>
                  <a:lnTo>
                    <a:pt x="8772525" y="6083"/>
                  </a:lnTo>
                  <a:lnTo>
                    <a:pt x="8772525" y="3454"/>
                  </a:lnTo>
                  <a:close/>
                </a:path>
                <a:path w="10582275" h="2161540">
                  <a:moveTo>
                    <a:pt x="8820150" y="2154910"/>
                  </a:moveTo>
                  <a:lnTo>
                    <a:pt x="8819693" y="2153793"/>
                  </a:lnTo>
                  <a:lnTo>
                    <a:pt x="8817826" y="2151926"/>
                  </a:lnTo>
                  <a:lnTo>
                    <a:pt x="8816708" y="2151469"/>
                  </a:lnTo>
                  <a:lnTo>
                    <a:pt x="8814079" y="2151469"/>
                  </a:lnTo>
                  <a:lnTo>
                    <a:pt x="8812949" y="2151926"/>
                  </a:lnTo>
                  <a:lnTo>
                    <a:pt x="8811095" y="2153793"/>
                  </a:lnTo>
                  <a:lnTo>
                    <a:pt x="8810625" y="2154910"/>
                  </a:lnTo>
                  <a:lnTo>
                    <a:pt x="8810625" y="2157539"/>
                  </a:lnTo>
                  <a:lnTo>
                    <a:pt x="8811095" y="2158669"/>
                  </a:lnTo>
                  <a:lnTo>
                    <a:pt x="8812949" y="2160524"/>
                  </a:lnTo>
                  <a:lnTo>
                    <a:pt x="8814079" y="2160994"/>
                  </a:lnTo>
                  <a:lnTo>
                    <a:pt x="8816708" y="2160994"/>
                  </a:lnTo>
                  <a:lnTo>
                    <a:pt x="8817826" y="2160524"/>
                  </a:lnTo>
                  <a:lnTo>
                    <a:pt x="8819693" y="2158669"/>
                  </a:lnTo>
                  <a:lnTo>
                    <a:pt x="8820150" y="2157539"/>
                  </a:lnTo>
                  <a:lnTo>
                    <a:pt x="8820150" y="2154910"/>
                  </a:lnTo>
                  <a:close/>
                </a:path>
                <a:path w="10582275" h="2161540">
                  <a:moveTo>
                    <a:pt x="8820150" y="1437754"/>
                  </a:moveTo>
                  <a:lnTo>
                    <a:pt x="8819693" y="1436636"/>
                  </a:lnTo>
                  <a:lnTo>
                    <a:pt x="8817826" y="1434782"/>
                  </a:lnTo>
                  <a:lnTo>
                    <a:pt x="8816708" y="1434312"/>
                  </a:lnTo>
                  <a:lnTo>
                    <a:pt x="8814079" y="1434312"/>
                  </a:lnTo>
                  <a:lnTo>
                    <a:pt x="8812949" y="1434782"/>
                  </a:lnTo>
                  <a:lnTo>
                    <a:pt x="8811095" y="1436636"/>
                  </a:lnTo>
                  <a:lnTo>
                    <a:pt x="8810625" y="1437754"/>
                  </a:lnTo>
                  <a:lnTo>
                    <a:pt x="8810625" y="1440395"/>
                  </a:lnTo>
                  <a:lnTo>
                    <a:pt x="8811095" y="1441513"/>
                  </a:lnTo>
                  <a:lnTo>
                    <a:pt x="8812949" y="1443367"/>
                  </a:lnTo>
                  <a:lnTo>
                    <a:pt x="8814079" y="1443837"/>
                  </a:lnTo>
                  <a:lnTo>
                    <a:pt x="8816708" y="1443837"/>
                  </a:lnTo>
                  <a:lnTo>
                    <a:pt x="8817826" y="1443367"/>
                  </a:lnTo>
                  <a:lnTo>
                    <a:pt x="8819693" y="1441513"/>
                  </a:lnTo>
                  <a:lnTo>
                    <a:pt x="8820150" y="1440395"/>
                  </a:lnTo>
                  <a:lnTo>
                    <a:pt x="8820150" y="1437754"/>
                  </a:lnTo>
                  <a:close/>
                </a:path>
                <a:path w="10582275" h="2161540">
                  <a:moveTo>
                    <a:pt x="8820150" y="720610"/>
                  </a:moveTo>
                  <a:lnTo>
                    <a:pt x="8819693" y="719480"/>
                  </a:lnTo>
                  <a:lnTo>
                    <a:pt x="8817826" y="717626"/>
                  </a:lnTo>
                  <a:lnTo>
                    <a:pt x="8816708" y="717156"/>
                  </a:lnTo>
                  <a:lnTo>
                    <a:pt x="8814079" y="717156"/>
                  </a:lnTo>
                  <a:lnTo>
                    <a:pt x="8812949" y="717626"/>
                  </a:lnTo>
                  <a:lnTo>
                    <a:pt x="8811095" y="719480"/>
                  </a:lnTo>
                  <a:lnTo>
                    <a:pt x="8810625" y="720610"/>
                  </a:lnTo>
                  <a:lnTo>
                    <a:pt x="8810625" y="723239"/>
                  </a:lnTo>
                  <a:lnTo>
                    <a:pt x="8811095" y="724357"/>
                  </a:lnTo>
                  <a:lnTo>
                    <a:pt x="8812949" y="726224"/>
                  </a:lnTo>
                  <a:lnTo>
                    <a:pt x="8814079" y="726681"/>
                  </a:lnTo>
                  <a:lnTo>
                    <a:pt x="8816708" y="726681"/>
                  </a:lnTo>
                  <a:lnTo>
                    <a:pt x="8817826" y="726224"/>
                  </a:lnTo>
                  <a:lnTo>
                    <a:pt x="8819693" y="724357"/>
                  </a:lnTo>
                  <a:lnTo>
                    <a:pt x="8820150" y="723239"/>
                  </a:lnTo>
                  <a:lnTo>
                    <a:pt x="8820150" y="720610"/>
                  </a:lnTo>
                  <a:close/>
                </a:path>
                <a:path w="10582275" h="2161540">
                  <a:moveTo>
                    <a:pt x="8820150" y="3454"/>
                  </a:moveTo>
                  <a:lnTo>
                    <a:pt x="8819693" y="2336"/>
                  </a:lnTo>
                  <a:lnTo>
                    <a:pt x="8817826" y="469"/>
                  </a:lnTo>
                  <a:lnTo>
                    <a:pt x="8816708" y="0"/>
                  </a:lnTo>
                  <a:lnTo>
                    <a:pt x="8814079" y="0"/>
                  </a:lnTo>
                  <a:lnTo>
                    <a:pt x="8812949" y="469"/>
                  </a:lnTo>
                  <a:lnTo>
                    <a:pt x="8811095" y="2336"/>
                  </a:lnTo>
                  <a:lnTo>
                    <a:pt x="8810625" y="3454"/>
                  </a:lnTo>
                  <a:lnTo>
                    <a:pt x="8810625" y="6083"/>
                  </a:lnTo>
                  <a:lnTo>
                    <a:pt x="8811095" y="7200"/>
                  </a:lnTo>
                  <a:lnTo>
                    <a:pt x="8812949" y="9067"/>
                  </a:lnTo>
                  <a:lnTo>
                    <a:pt x="8814079" y="9525"/>
                  </a:lnTo>
                  <a:lnTo>
                    <a:pt x="8816708" y="9525"/>
                  </a:lnTo>
                  <a:lnTo>
                    <a:pt x="8817826" y="9067"/>
                  </a:lnTo>
                  <a:lnTo>
                    <a:pt x="8819693" y="7200"/>
                  </a:lnTo>
                  <a:lnTo>
                    <a:pt x="8820150" y="6083"/>
                  </a:lnTo>
                  <a:lnTo>
                    <a:pt x="8820150" y="3454"/>
                  </a:lnTo>
                  <a:close/>
                </a:path>
                <a:path w="10582275" h="2161540">
                  <a:moveTo>
                    <a:pt x="8867775" y="2154910"/>
                  </a:moveTo>
                  <a:lnTo>
                    <a:pt x="8867318" y="2153793"/>
                  </a:lnTo>
                  <a:lnTo>
                    <a:pt x="8865451" y="2151926"/>
                  </a:lnTo>
                  <a:lnTo>
                    <a:pt x="8864333" y="2151469"/>
                  </a:lnTo>
                  <a:lnTo>
                    <a:pt x="8861704" y="2151469"/>
                  </a:lnTo>
                  <a:lnTo>
                    <a:pt x="8860574" y="2151926"/>
                  </a:lnTo>
                  <a:lnTo>
                    <a:pt x="8858720" y="2153793"/>
                  </a:lnTo>
                  <a:lnTo>
                    <a:pt x="8858250" y="2154910"/>
                  </a:lnTo>
                  <a:lnTo>
                    <a:pt x="8858250" y="2157539"/>
                  </a:lnTo>
                  <a:lnTo>
                    <a:pt x="8858720" y="2158669"/>
                  </a:lnTo>
                  <a:lnTo>
                    <a:pt x="8860574" y="2160524"/>
                  </a:lnTo>
                  <a:lnTo>
                    <a:pt x="8861704" y="2160994"/>
                  </a:lnTo>
                  <a:lnTo>
                    <a:pt x="8864333" y="2160994"/>
                  </a:lnTo>
                  <a:lnTo>
                    <a:pt x="8865451" y="2160524"/>
                  </a:lnTo>
                  <a:lnTo>
                    <a:pt x="8867318" y="2158669"/>
                  </a:lnTo>
                  <a:lnTo>
                    <a:pt x="8867775" y="2157539"/>
                  </a:lnTo>
                  <a:lnTo>
                    <a:pt x="8867775" y="2154910"/>
                  </a:lnTo>
                  <a:close/>
                </a:path>
                <a:path w="10582275" h="2161540">
                  <a:moveTo>
                    <a:pt x="8867775" y="1437754"/>
                  </a:moveTo>
                  <a:lnTo>
                    <a:pt x="8867318" y="1436636"/>
                  </a:lnTo>
                  <a:lnTo>
                    <a:pt x="8865451" y="1434782"/>
                  </a:lnTo>
                  <a:lnTo>
                    <a:pt x="8864333" y="1434312"/>
                  </a:lnTo>
                  <a:lnTo>
                    <a:pt x="8861704" y="1434312"/>
                  </a:lnTo>
                  <a:lnTo>
                    <a:pt x="8860574" y="1434782"/>
                  </a:lnTo>
                  <a:lnTo>
                    <a:pt x="8858720" y="1436636"/>
                  </a:lnTo>
                  <a:lnTo>
                    <a:pt x="8858250" y="1437754"/>
                  </a:lnTo>
                  <a:lnTo>
                    <a:pt x="8858250" y="1440395"/>
                  </a:lnTo>
                  <a:lnTo>
                    <a:pt x="8858720" y="1441513"/>
                  </a:lnTo>
                  <a:lnTo>
                    <a:pt x="8860574" y="1443367"/>
                  </a:lnTo>
                  <a:lnTo>
                    <a:pt x="8861704" y="1443837"/>
                  </a:lnTo>
                  <a:lnTo>
                    <a:pt x="8864333" y="1443837"/>
                  </a:lnTo>
                  <a:lnTo>
                    <a:pt x="8865451" y="1443367"/>
                  </a:lnTo>
                  <a:lnTo>
                    <a:pt x="8867318" y="1441513"/>
                  </a:lnTo>
                  <a:lnTo>
                    <a:pt x="8867775" y="1440395"/>
                  </a:lnTo>
                  <a:lnTo>
                    <a:pt x="8867775" y="1437754"/>
                  </a:lnTo>
                  <a:close/>
                </a:path>
                <a:path w="10582275" h="2161540">
                  <a:moveTo>
                    <a:pt x="8867775" y="720610"/>
                  </a:moveTo>
                  <a:lnTo>
                    <a:pt x="8867318" y="719480"/>
                  </a:lnTo>
                  <a:lnTo>
                    <a:pt x="8865451" y="717626"/>
                  </a:lnTo>
                  <a:lnTo>
                    <a:pt x="8864333" y="717156"/>
                  </a:lnTo>
                  <a:lnTo>
                    <a:pt x="8861704" y="717156"/>
                  </a:lnTo>
                  <a:lnTo>
                    <a:pt x="8860574" y="717626"/>
                  </a:lnTo>
                  <a:lnTo>
                    <a:pt x="8858720" y="719480"/>
                  </a:lnTo>
                  <a:lnTo>
                    <a:pt x="8858250" y="720610"/>
                  </a:lnTo>
                  <a:lnTo>
                    <a:pt x="8858250" y="723239"/>
                  </a:lnTo>
                  <a:lnTo>
                    <a:pt x="8858720" y="724357"/>
                  </a:lnTo>
                  <a:lnTo>
                    <a:pt x="8860574" y="726224"/>
                  </a:lnTo>
                  <a:lnTo>
                    <a:pt x="8861704" y="726681"/>
                  </a:lnTo>
                  <a:lnTo>
                    <a:pt x="8864333" y="726681"/>
                  </a:lnTo>
                  <a:lnTo>
                    <a:pt x="8865451" y="726224"/>
                  </a:lnTo>
                  <a:lnTo>
                    <a:pt x="8867318" y="724357"/>
                  </a:lnTo>
                  <a:lnTo>
                    <a:pt x="8867775" y="723239"/>
                  </a:lnTo>
                  <a:lnTo>
                    <a:pt x="8867775" y="720610"/>
                  </a:lnTo>
                  <a:close/>
                </a:path>
                <a:path w="10582275" h="2161540">
                  <a:moveTo>
                    <a:pt x="8867775" y="3454"/>
                  </a:moveTo>
                  <a:lnTo>
                    <a:pt x="8867318" y="2336"/>
                  </a:lnTo>
                  <a:lnTo>
                    <a:pt x="8865451" y="469"/>
                  </a:lnTo>
                  <a:lnTo>
                    <a:pt x="8864333" y="0"/>
                  </a:lnTo>
                  <a:lnTo>
                    <a:pt x="8861704" y="0"/>
                  </a:lnTo>
                  <a:lnTo>
                    <a:pt x="8860574" y="469"/>
                  </a:lnTo>
                  <a:lnTo>
                    <a:pt x="8858720" y="2336"/>
                  </a:lnTo>
                  <a:lnTo>
                    <a:pt x="8858250" y="3454"/>
                  </a:lnTo>
                  <a:lnTo>
                    <a:pt x="8858250" y="6083"/>
                  </a:lnTo>
                  <a:lnTo>
                    <a:pt x="8858720" y="7200"/>
                  </a:lnTo>
                  <a:lnTo>
                    <a:pt x="8860574" y="9067"/>
                  </a:lnTo>
                  <a:lnTo>
                    <a:pt x="8861704" y="9525"/>
                  </a:lnTo>
                  <a:lnTo>
                    <a:pt x="8864333" y="9525"/>
                  </a:lnTo>
                  <a:lnTo>
                    <a:pt x="8865451" y="9067"/>
                  </a:lnTo>
                  <a:lnTo>
                    <a:pt x="8867318" y="7200"/>
                  </a:lnTo>
                  <a:lnTo>
                    <a:pt x="8867775" y="6083"/>
                  </a:lnTo>
                  <a:lnTo>
                    <a:pt x="8867775" y="3454"/>
                  </a:lnTo>
                  <a:close/>
                </a:path>
                <a:path w="10582275" h="2161540">
                  <a:moveTo>
                    <a:pt x="8915400" y="2154910"/>
                  </a:moveTo>
                  <a:lnTo>
                    <a:pt x="8914943" y="2153793"/>
                  </a:lnTo>
                  <a:lnTo>
                    <a:pt x="8913076" y="2151926"/>
                  </a:lnTo>
                  <a:lnTo>
                    <a:pt x="8911958" y="2151469"/>
                  </a:lnTo>
                  <a:lnTo>
                    <a:pt x="8909329" y="2151469"/>
                  </a:lnTo>
                  <a:lnTo>
                    <a:pt x="8908199" y="2151926"/>
                  </a:lnTo>
                  <a:lnTo>
                    <a:pt x="8906345" y="2153793"/>
                  </a:lnTo>
                  <a:lnTo>
                    <a:pt x="8905875" y="2154910"/>
                  </a:lnTo>
                  <a:lnTo>
                    <a:pt x="8905875" y="2157539"/>
                  </a:lnTo>
                  <a:lnTo>
                    <a:pt x="8906345" y="2158669"/>
                  </a:lnTo>
                  <a:lnTo>
                    <a:pt x="8908199" y="2160524"/>
                  </a:lnTo>
                  <a:lnTo>
                    <a:pt x="8909329" y="2160994"/>
                  </a:lnTo>
                  <a:lnTo>
                    <a:pt x="8911958" y="2160994"/>
                  </a:lnTo>
                  <a:lnTo>
                    <a:pt x="8913076" y="2160524"/>
                  </a:lnTo>
                  <a:lnTo>
                    <a:pt x="8914943" y="2158669"/>
                  </a:lnTo>
                  <a:lnTo>
                    <a:pt x="8915400" y="2157539"/>
                  </a:lnTo>
                  <a:lnTo>
                    <a:pt x="8915400" y="2154910"/>
                  </a:lnTo>
                  <a:close/>
                </a:path>
                <a:path w="10582275" h="2161540">
                  <a:moveTo>
                    <a:pt x="8915400" y="1437754"/>
                  </a:moveTo>
                  <a:lnTo>
                    <a:pt x="8914943" y="1436636"/>
                  </a:lnTo>
                  <a:lnTo>
                    <a:pt x="8913076" y="1434782"/>
                  </a:lnTo>
                  <a:lnTo>
                    <a:pt x="8911958" y="1434312"/>
                  </a:lnTo>
                  <a:lnTo>
                    <a:pt x="8909329" y="1434312"/>
                  </a:lnTo>
                  <a:lnTo>
                    <a:pt x="8908199" y="1434782"/>
                  </a:lnTo>
                  <a:lnTo>
                    <a:pt x="8906345" y="1436636"/>
                  </a:lnTo>
                  <a:lnTo>
                    <a:pt x="8905875" y="1437754"/>
                  </a:lnTo>
                  <a:lnTo>
                    <a:pt x="8905875" y="1440395"/>
                  </a:lnTo>
                  <a:lnTo>
                    <a:pt x="8906345" y="1441513"/>
                  </a:lnTo>
                  <a:lnTo>
                    <a:pt x="8908199" y="1443367"/>
                  </a:lnTo>
                  <a:lnTo>
                    <a:pt x="8909329" y="1443837"/>
                  </a:lnTo>
                  <a:lnTo>
                    <a:pt x="8911958" y="1443837"/>
                  </a:lnTo>
                  <a:lnTo>
                    <a:pt x="8913076" y="1443367"/>
                  </a:lnTo>
                  <a:lnTo>
                    <a:pt x="8914943" y="1441513"/>
                  </a:lnTo>
                  <a:lnTo>
                    <a:pt x="8915400" y="1440395"/>
                  </a:lnTo>
                  <a:lnTo>
                    <a:pt x="8915400" y="1437754"/>
                  </a:lnTo>
                  <a:close/>
                </a:path>
                <a:path w="10582275" h="2161540">
                  <a:moveTo>
                    <a:pt x="8915400" y="720610"/>
                  </a:moveTo>
                  <a:lnTo>
                    <a:pt x="8914943" y="719480"/>
                  </a:lnTo>
                  <a:lnTo>
                    <a:pt x="8913076" y="717626"/>
                  </a:lnTo>
                  <a:lnTo>
                    <a:pt x="8911958" y="717156"/>
                  </a:lnTo>
                  <a:lnTo>
                    <a:pt x="8909329" y="717156"/>
                  </a:lnTo>
                  <a:lnTo>
                    <a:pt x="8908199" y="717626"/>
                  </a:lnTo>
                  <a:lnTo>
                    <a:pt x="8906345" y="719480"/>
                  </a:lnTo>
                  <a:lnTo>
                    <a:pt x="8905875" y="720610"/>
                  </a:lnTo>
                  <a:lnTo>
                    <a:pt x="8905875" y="723239"/>
                  </a:lnTo>
                  <a:lnTo>
                    <a:pt x="8906345" y="724357"/>
                  </a:lnTo>
                  <a:lnTo>
                    <a:pt x="8908199" y="726224"/>
                  </a:lnTo>
                  <a:lnTo>
                    <a:pt x="8909329" y="726681"/>
                  </a:lnTo>
                  <a:lnTo>
                    <a:pt x="8911958" y="726681"/>
                  </a:lnTo>
                  <a:lnTo>
                    <a:pt x="8913076" y="726224"/>
                  </a:lnTo>
                  <a:lnTo>
                    <a:pt x="8914943" y="724357"/>
                  </a:lnTo>
                  <a:lnTo>
                    <a:pt x="8915400" y="723239"/>
                  </a:lnTo>
                  <a:lnTo>
                    <a:pt x="8915400" y="720610"/>
                  </a:lnTo>
                  <a:close/>
                </a:path>
                <a:path w="10582275" h="2161540">
                  <a:moveTo>
                    <a:pt x="8915400" y="3454"/>
                  </a:moveTo>
                  <a:lnTo>
                    <a:pt x="8914943" y="2336"/>
                  </a:lnTo>
                  <a:lnTo>
                    <a:pt x="8913076" y="469"/>
                  </a:lnTo>
                  <a:lnTo>
                    <a:pt x="8911958" y="0"/>
                  </a:lnTo>
                  <a:lnTo>
                    <a:pt x="8909329" y="0"/>
                  </a:lnTo>
                  <a:lnTo>
                    <a:pt x="8908199" y="469"/>
                  </a:lnTo>
                  <a:lnTo>
                    <a:pt x="8906345" y="2336"/>
                  </a:lnTo>
                  <a:lnTo>
                    <a:pt x="8905875" y="3454"/>
                  </a:lnTo>
                  <a:lnTo>
                    <a:pt x="8905875" y="6083"/>
                  </a:lnTo>
                  <a:lnTo>
                    <a:pt x="8906345" y="7200"/>
                  </a:lnTo>
                  <a:lnTo>
                    <a:pt x="8908199" y="9067"/>
                  </a:lnTo>
                  <a:lnTo>
                    <a:pt x="8909329" y="9525"/>
                  </a:lnTo>
                  <a:lnTo>
                    <a:pt x="8911958" y="9525"/>
                  </a:lnTo>
                  <a:lnTo>
                    <a:pt x="8913076" y="9067"/>
                  </a:lnTo>
                  <a:lnTo>
                    <a:pt x="8914943" y="7200"/>
                  </a:lnTo>
                  <a:lnTo>
                    <a:pt x="8915400" y="6083"/>
                  </a:lnTo>
                  <a:lnTo>
                    <a:pt x="8915400" y="3454"/>
                  </a:lnTo>
                  <a:close/>
                </a:path>
                <a:path w="10582275" h="2161540">
                  <a:moveTo>
                    <a:pt x="8963025" y="2154910"/>
                  </a:moveTo>
                  <a:lnTo>
                    <a:pt x="8962568" y="2153793"/>
                  </a:lnTo>
                  <a:lnTo>
                    <a:pt x="8960701" y="2151926"/>
                  </a:lnTo>
                  <a:lnTo>
                    <a:pt x="8959583" y="2151469"/>
                  </a:lnTo>
                  <a:lnTo>
                    <a:pt x="8956954" y="2151469"/>
                  </a:lnTo>
                  <a:lnTo>
                    <a:pt x="8955824" y="2151926"/>
                  </a:lnTo>
                  <a:lnTo>
                    <a:pt x="8953970" y="2153793"/>
                  </a:lnTo>
                  <a:lnTo>
                    <a:pt x="8953500" y="2154910"/>
                  </a:lnTo>
                  <a:lnTo>
                    <a:pt x="8953500" y="2157539"/>
                  </a:lnTo>
                  <a:lnTo>
                    <a:pt x="8953970" y="2158669"/>
                  </a:lnTo>
                  <a:lnTo>
                    <a:pt x="8955824" y="2160524"/>
                  </a:lnTo>
                  <a:lnTo>
                    <a:pt x="8956954" y="2160994"/>
                  </a:lnTo>
                  <a:lnTo>
                    <a:pt x="8959583" y="2160994"/>
                  </a:lnTo>
                  <a:lnTo>
                    <a:pt x="8960701" y="2160524"/>
                  </a:lnTo>
                  <a:lnTo>
                    <a:pt x="8962568" y="2158669"/>
                  </a:lnTo>
                  <a:lnTo>
                    <a:pt x="8963025" y="2157539"/>
                  </a:lnTo>
                  <a:lnTo>
                    <a:pt x="8963025" y="2154910"/>
                  </a:lnTo>
                  <a:close/>
                </a:path>
                <a:path w="10582275" h="2161540">
                  <a:moveTo>
                    <a:pt x="8963025" y="1437754"/>
                  </a:moveTo>
                  <a:lnTo>
                    <a:pt x="8962568" y="1436636"/>
                  </a:lnTo>
                  <a:lnTo>
                    <a:pt x="8960701" y="1434782"/>
                  </a:lnTo>
                  <a:lnTo>
                    <a:pt x="8959583" y="1434312"/>
                  </a:lnTo>
                  <a:lnTo>
                    <a:pt x="8956954" y="1434312"/>
                  </a:lnTo>
                  <a:lnTo>
                    <a:pt x="8955824" y="1434782"/>
                  </a:lnTo>
                  <a:lnTo>
                    <a:pt x="8953970" y="1436636"/>
                  </a:lnTo>
                  <a:lnTo>
                    <a:pt x="8953500" y="1437754"/>
                  </a:lnTo>
                  <a:lnTo>
                    <a:pt x="8953500" y="1440395"/>
                  </a:lnTo>
                  <a:lnTo>
                    <a:pt x="8953970" y="1441513"/>
                  </a:lnTo>
                  <a:lnTo>
                    <a:pt x="8955824" y="1443367"/>
                  </a:lnTo>
                  <a:lnTo>
                    <a:pt x="8956954" y="1443837"/>
                  </a:lnTo>
                  <a:lnTo>
                    <a:pt x="8959583" y="1443837"/>
                  </a:lnTo>
                  <a:lnTo>
                    <a:pt x="8960701" y="1443367"/>
                  </a:lnTo>
                  <a:lnTo>
                    <a:pt x="8962568" y="1441513"/>
                  </a:lnTo>
                  <a:lnTo>
                    <a:pt x="8963025" y="1440395"/>
                  </a:lnTo>
                  <a:lnTo>
                    <a:pt x="8963025" y="1437754"/>
                  </a:lnTo>
                  <a:close/>
                </a:path>
                <a:path w="10582275" h="2161540">
                  <a:moveTo>
                    <a:pt x="8963025" y="720610"/>
                  </a:moveTo>
                  <a:lnTo>
                    <a:pt x="8962568" y="719480"/>
                  </a:lnTo>
                  <a:lnTo>
                    <a:pt x="8960701" y="717626"/>
                  </a:lnTo>
                  <a:lnTo>
                    <a:pt x="8959583" y="717156"/>
                  </a:lnTo>
                  <a:lnTo>
                    <a:pt x="8956954" y="717156"/>
                  </a:lnTo>
                  <a:lnTo>
                    <a:pt x="8955824" y="717626"/>
                  </a:lnTo>
                  <a:lnTo>
                    <a:pt x="8953970" y="719480"/>
                  </a:lnTo>
                  <a:lnTo>
                    <a:pt x="8953500" y="720610"/>
                  </a:lnTo>
                  <a:lnTo>
                    <a:pt x="8953500" y="723239"/>
                  </a:lnTo>
                  <a:lnTo>
                    <a:pt x="8953970" y="724357"/>
                  </a:lnTo>
                  <a:lnTo>
                    <a:pt x="8955824" y="726224"/>
                  </a:lnTo>
                  <a:lnTo>
                    <a:pt x="8956954" y="726681"/>
                  </a:lnTo>
                  <a:lnTo>
                    <a:pt x="8959583" y="726681"/>
                  </a:lnTo>
                  <a:lnTo>
                    <a:pt x="8960701" y="726224"/>
                  </a:lnTo>
                  <a:lnTo>
                    <a:pt x="8962568" y="724357"/>
                  </a:lnTo>
                  <a:lnTo>
                    <a:pt x="8963025" y="723239"/>
                  </a:lnTo>
                  <a:lnTo>
                    <a:pt x="8963025" y="720610"/>
                  </a:lnTo>
                  <a:close/>
                </a:path>
                <a:path w="10582275" h="2161540">
                  <a:moveTo>
                    <a:pt x="8963025" y="3454"/>
                  </a:moveTo>
                  <a:lnTo>
                    <a:pt x="8962568" y="2336"/>
                  </a:lnTo>
                  <a:lnTo>
                    <a:pt x="8960701" y="469"/>
                  </a:lnTo>
                  <a:lnTo>
                    <a:pt x="8959583" y="0"/>
                  </a:lnTo>
                  <a:lnTo>
                    <a:pt x="8956954" y="0"/>
                  </a:lnTo>
                  <a:lnTo>
                    <a:pt x="8955824" y="469"/>
                  </a:lnTo>
                  <a:lnTo>
                    <a:pt x="8953970" y="2336"/>
                  </a:lnTo>
                  <a:lnTo>
                    <a:pt x="8953500" y="3454"/>
                  </a:lnTo>
                  <a:lnTo>
                    <a:pt x="8953500" y="6083"/>
                  </a:lnTo>
                  <a:lnTo>
                    <a:pt x="8953970" y="7200"/>
                  </a:lnTo>
                  <a:lnTo>
                    <a:pt x="8955824" y="9067"/>
                  </a:lnTo>
                  <a:lnTo>
                    <a:pt x="8956954" y="9525"/>
                  </a:lnTo>
                  <a:lnTo>
                    <a:pt x="8959583" y="9525"/>
                  </a:lnTo>
                  <a:lnTo>
                    <a:pt x="8960701" y="9067"/>
                  </a:lnTo>
                  <a:lnTo>
                    <a:pt x="8962568" y="7200"/>
                  </a:lnTo>
                  <a:lnTo>
                    <a:pt x="8963025" y="6083"/>
                  </a:lnTo>
                  <a:lnTo>
                    <a:pt x="8963025" y="3454"/>
                  </a:lnTo>
                  <a:close/>
                </a:path>
                <a:path w="10582275" h="2161540">
                  <a:moveTo>
                    <a:pt x="9010650" y="2154910"/>
                  </a:moveTo>
                  <a:lnTo>
                    <a:pt x="9010193" y="2153793"/>
                  </a:lnTo>
                  <a:lnTo>
                    <a:pt x="9008326" y="2151926"/>
                  </a:lnTo>
                  <a:lnTo>
                    <a:pt x="9007208" y="2151469"/>
                  </a:lnTo>
                  <a:lnTo>
                    <a:pt x="9004579" y="2151469"/>
                  </a:lnTo>
                  <a:lnTo>
                    <a:pt x="9003449" y="2151926"/>
                  </a:lnTo>
                  <a:lnTo>
                    <a:pt x="9001595" y="2153793"/>
                  </a:lnTo>
                  <a:lnTo>
                    <a:pt x="9001125" y="2154910"/>
                  </a:lnTo>
                  <a:lnTo>
                    <a:pt x="9001125" y="2157539"/>
                  </a:lnTo>
                  <a:lnTo>
                    <a:pt x="9001595" y="2158669"/>
                  </a:lnTo>
                  <a:lnTo>
                    <a:pt x="9003449" y="2160524"/>
                  </a:lnTo>
                  <a:lnTo>
                    <a:pt x="9004579" y="2160994"/>
                  </a:lnTo>
                  <a:lnTo>
                    <a:pt x="9007208" y="2160994"/>
                  </a:lnTo>
                  <a:lnTo>
                    <a:pt x="9008326" y="2160524"/>
                  </a:lnTo>
                  <a:lnTo>
                    <a:pt x="9010193" y="2158669"/>
                  </a:lnTo>
                  <a:lnTo>
                    <a:pt x="9010650" y="2157539"/>
                  </a:lnTo>
                  <a:lnTo>
                    <a:pt x="9010650" y="2154910"/>
                  </a:lnTo>
                  <a:close/>
                </a:path>
                <a:path w="10582275" h="2161540">
                  <a:moveTo>
                    <a:pt x="9010650" y="1437754"/>
                  </a:moveTo>
                  <a:lnTo>
                    <a:pt x="9010193" y="1436636"/>
                  </a:lnTo>
                  <a:lnTo>
                    <a:pt x="9008326" y="1434782"/>
                  </a:lnTo>
                  <a:lnTo>
                    <a:pt x="9007208" y="1434312"/>
                  </a:lnTo>
                  <a:lnTo>
                    <a:pt x="9004579" y="1434312"/>
                  </a:lnTo>
                  <a:lnTo>
                    <a:pt x="9003449" y="1434782"/>
                  </a:lnTo>
                  <a:lnTo>
                    <a:pt x="9001595" y="1436636"/>
                  </a:lnTo>
                  <a:lnTo>
                    <a:pt x="9001125" y="1437754"/>
                  </a:lnTo>
                  <a:lnTo>
                    <a:pt x="9001125" y="1440395"/>
                  </a:lnTo>
                  <a:lnTo>
                    <a:pt x="9001595" y="1441513"/>
                  </a:lnTo>
                  <a:lnTo>
                    <a:pt x="9003449" y="1443367"/>
                  </a:lnTo>
                  <a:lnTo>
                    <a:pt x="9004579" y="1443837"/>
                  </a:lnTo>
                  <a:lnTo>
                    <a:pt x="9007208" y="1443837"/>
                  </a:lnTo>
                  <a:lnTo>
                    <a:pt x="9008326" y="1443367"/>
                  </a:lnTo>
                  <a:lnTo>
                    <a:pt x="9010193" y="1441513"/>
                  </a:lnTo>
                  <a:lnTo>
                    <a:pt x="9010650" y="1440395"/>
                  </a:lnTo>
                  <a:lnTo>
                    <a:pt x="9010650" y="1437754"/>
                  </a:lnTo>
                  <a:close/>
                </a:path>
                <a:path w="10582275" h="2161540">
                  <a:moveTo>
                    <a:pt x="9010650" y="720610"/>
                  </a:moveTo>
                  <a:lnTo>
                    <a:pt x="9010193" y="719480"/>
                  </a:lnTo>
                  <a:lnTo>
                    <a:pt x="9008326" y="717626"/>
                  </a:lnTo>
                  <a:lnTo>
                    <a:pt x="9007208" y="717156"/>
                  </a:lnTo>
                  <a:lnTo>
                    <a:pt x="9004579" y="717156"/>
                  </a:lnTo>
                  <a:lnTo>
                    <a:pt x="9003449" y="717626"/>
                  </a:lnTo>
                  <a:lnTo>
                    <a:pt x="9001595" y="719480"/>
                  </a:lnTo>
                  <a:lnTo>
                    <a:pt x="9001125" y="720610"/>
                  </a:lnTo>
                  <a:lnTo>
                    <a:pt x="9001125" y="723239"/>
                  </a:lnTo>
                  <a:lnTo>
                    <a:pt x="9001595" y="724357"/>
                  </a:lnTo>
                  <a:lnTo>
                    <a:pt x="9003449" y="726224"/>
                  </a:lnTo>
                  <a:lnTo>
                    <a:pt x="9004579" y="726681"/>
                  </a:lnTo>
                  <a:lnTo>
                    <a:pt x="9007208" y="726681"/>
                  </a:lnTo>
                  <a:lnTo>
                    <a:pt x="9008326" y="726224"/>
                  </a:lnTo>
                  <a:lnTo>
                    <a:pt x="9010193" y="724357"/>
                  </a:lnTo>
                  <a:lnTo>
                    <a:pt x="9010650" y="723239"/>
                  </a:lnTo>
                  <a:lnTo>
                    <a:pt x="9010650" y="720610"/>
                  </a:lnTo>
                  <a:close/>
                </a:path>
                <a:path w="10582275" h="2161540">
                  <a:moveTo>
                    <a:pt x="9010650" y="3454"/>
                  </a:moveTo>
                  <a:lnTo>
                    <a:pt x="9010193" y="2336"/>
                  </a:lnTo>
                  <a:lnTo>
                    <a:pt x="9008326" y="469"/>
                  </a:lnTo>
                  <a:lnTo>
                    <a:pt x="9007208" y="0"/>
                  </a:lnTo>
                  <a:lnTo>
                    <a:pt x="9004579" y="0"/>
                  </a:lnTo>
                  <a:lnTo>
                    <a:pt x="9003449" y="469"/>
                  </a:lnTo>
                  <a:lnTo>
                    <a:pt x="9001595" y="2336"/>
                  </a:lnTo>
                  <a:lnTo>
                    <a:pt x="9001125" y="3454"/>
                  </a:lnTo>
                  <a:lnTo>
                    <a:pt x="9001125" y="6083"/>
                  </a:lnTo>
                  <a:lnTo>
                    <a:pt x="9001595" y="7200"/>
                  </a:lnTo>
                  <a:lnTo>
                    <a:pt x="9003449" y="9067"/>
                  </a:lnTo>
                  <a:lnTo>
                    <a:pt x="9004579" y="9525"/>
                  </a:lnTo>
                  <a:lnTo>
                    <a:pt x="9007208" y="9525"/>
                  </a:lnTo>
                  <a:lnTo>
                    <a:pt x="9008326" y="9067"/>
                  </a:lnTo>
                  <a:lnTo>
                    <a:pt x="9010193" y="7200"/>
                  </a:lnTo>
                  <a:lnTo>
                    <a:pt x="9010650" y="6083"/>
                  </a:lnTo>
                  <a:lnTo>
                    <a:pt x="9010650" y="3454"/>
                  </a:lnTo>
                  <a:close/>
                </a:path>
                <a:path w="10582275" h="2161540">
                  <a:moveTo>
                    <a:pt x="9058275" y="2154910"/>
                  </a:moveTo>
                  <a:lnTo>
                    <a:pt x="9057818" y="2153793"/>
                  </a:lnTo>
                  <a:lnTo>
                    <a:pt x="9055951" y="2151926"/>
                  </a:lnTo>
                  <a:lnTo>
                    <a:pt x="9054833" y="2151469"/>
                  </a:lnTo>
                  <a:lnTo>
                    <a:pt x="9052204" y="2151469"/>
                  </a:lnTo>
                  <a:lnTo>
                    <a:pt x="9051074" y="2151926"/>
                  </a:lnTo>
                  <a:lnTo>
                    <a:pt x="9049220" y="2153793"/>
                  </a:lnTo>
                  <a:lnTo>
                    <a:pt x="9048750" y="2154910"/>
                  </a:lnTo>
                  <a:lnTo>
                    <a:pt x="9048750" y="2157539"/>
                  </a:lnTo>
                  <a:lnTo>
                    <a:pt x="9049220" y="2158669"/>
                  </a:lnTo>
                  <a:lnTo>
                    <a:pt x="9051074" y="2160524"/>
                  </a:lnTo>
                  <a:lnTo>
                    <a:pt x="9052204" y="2160994"/>
                  </a:lnTo>
                  <a:lnTo>
                    <a:pt x="9054833" y="2160994"/>
                  </a:lnTo>
                  <a:lnTo>
                    <a:pt x="9055951" y="2160524"/>
                  </a:lnTo>
                  <a:lnTo>
                    <a:pt x="9057818" y="2158669"/>
                  </a:lnTo>
                  <a:lnTo>
                    <a:pt x="9058275" y="2157539"/>
                  </a:lnTo>
                  <a:lnTo>
                    <a:pt x="9058275" y="2154910"/>
                  </a:lnTo>
                  <a:close/>
                </a:path>
                <a:path w="10582275" h="2161540">
                  <a:moveTo>
                    <a:pt x="9058275" y="1437754"/>
                  </a:moveTo>
                  <a:lnTo>
                    <a:pt x="9057818" y="1436636"/>
                  </a:lnTo>
                  <a:lnTo>
                    <a:pt x="9055951" y="1434782"/>
                  </a:lnTo>
                  <a:lnTo>
                    <a:pt x="9054833" y="1434312"/>
                  </a:lnTo>
                  <a:lnTo>
                    <a:pt x="9052204" y="1434312"/>
                  </a:lnTo>
                  <a:lnTo>
                    <a:pt x="9051074" y="1434782"/>
                  </a:lnTo>
                  <a:lnTo>
                    <a:pt x="9049220" y="1436636"/>
                  </a:lnTo>
                  <a:lnTo>
                    <a:pt x="9048750" y="1437754"/>
                  </a:lnTo>
                  <a:lnTo>
                    <a:pt x="9048750" y="1440395"/>
                  </a:lnTo>
                  <a:lnTo>
                    <a:pt x="9049220" y="1441513"/>
                  </a:lnTo>
                  <a:lnTo>
                    <a:pt x="9051074" y="1443367"/>
                  </a:lnTo>
                  <a:lnTo>
                    <a:pt x="9052204" y="1443837"/>
                  </a:lnTo>
                  <a:lnTo>
                    <a:pt x="9054833" y="1443837"/>
                  </a:lnTo>
                  <a:lnTo>
                    <a:pt x="9055951" y="1443367"/>
                  </a:lnTo>
                  <a:lnTo>
                    <a:pt x="9057818" y="1441513"/>
                  </a:lnTo>
                  <a:lnTo>
                    <a:pt x="9058275" y="1440395"/>
                  </a:lnTo>
                  <a:lnTo>
                    <a:pt x="9058275" y="1437754"/>
                  </a:lnTo>
                  <a:close/>
                </a:path>
                <a:path w="10582275" h="2161540">
                  <a:moveTo>
                    <a:pt x="9058275" y="720610"/>
                  </a:moveTo>
                  <a:lnTo>
                    <a:pt x="9057818" y="719480"/>
                  </a:lnTo>
                  <a:lnTo>
                    <a:pt x="9055951" y="717626"/>
                  </a:lnTo>
                  <a:lnTo>
                    <a:pt x="9054833" y="717156"/>
                  </a:lnTo>
                  <a:lnTo>
                    <a:pt x="9052204" y="717156"/>
                  </a:lnTo>
                  <a:lnTo>
                    <a:pt x="9051074" y="717626"/>
                  </a:lnTo>
                  <a:lnTo>
                    <a:pt x="9049220" y="719480"/>
                  </a:lnTo>
                  <a:lnTo>
                    <a:pt x="9048750" y="720610"/>
                  </a:lnTo>
                  <a:lnTo>
                    <a:pt x="9048750" y="723239"/>
                  </a:lnTo>
                  <a:lnTo>
                    <a:pt x="9049220" y="724357"/>
                  </a:lnTo>
                  <a:lnTo>
                    <a:pt x="9051074" y="726224"/>
                  </a:lnTo>
                  <a:lnTo>
                    <a:pt x="9052204" y="726681"/>
                  </a:lnTo>
                  <a:lnTo>
                    <a:pt x="9054833" y="726681"/>
                  </a:lnTo>
                  <a:lnTo>
                    <a:pt x="9055951" y="726224"/>
                  </a:lnTo>
                  <a:lnTo>
                    <a:pt x="9057818" y="724357"/>
                  </a:lnTo>
                  <a:lnTo>
                    <a:pt x="9058275" y="723239"/>
                  </a:lnTo>
                  <a:lnTo>
                    <a:pt x="9058275" y="720610"/>
                  </a:lnTo>
                  <a:close/>
                </a:path>
                <a:path w="10582275" h="2161540">
                  <a:moveTo>
                    <a:pt x="9058275" y="3454"/>
                  </a:moveTo>
                  <a:lnTo>
                    <a:pt x="9057818" y="2336"/>
                  </a:lnTo>
                  <a:lnTo>
                    <a:pt x="9055951" y="469"/>
                  </a:lnTo>
                  <a:lnTo>
                    <a:pt x="9054833" y="0"/>
                  </a:lnTo>
                  <a:lnTo>
                    <a:pt x="9052204" y="0"/>
                  </a:lnTo>
                  <a:lnTo>
                    <a:pt x="9051074" y="469"/>
                  </a:lnTo>
                  <a:lnTo>
                    <a:pt x="9049220" y="2336"/>
                  </a:lnTo>
                  <a:lnTo>
                    <a:pt x="9048750" y="3454"/>
                  </a:lnTo>
                  <a:lnTo>
                    <a:pt x="9048750" y="6083"/>
                  </a:lnTo>
                  <a:lnTo>
                    <a:pt x="9049220" y="7200"/>
                  </a:lnTo>
                  <a:lnTo>
                    <a:pt x="9051074" y="9067"/>
                  </a:lnTo>
                  <a:lnTo>
                    <a:pt x="9052204" y="9525"/>
                  </a:lnTo>
                  <a:lnTo>
                    <a:pt x="9054833" y="9525"/>
                  </a:lnTo>
                  <a:lnTo>
                    <a:pt x="9055951" y="9067"/>
                  </a:lnTo>
                  <a:lnTo>
                    <a:pt x="9057818" y="7200"/>
                  </a:lnTo>
                  <a:lnTo>
                    <a:pt x="9058275" y="6083"/>
                  </a:lnTo>
                  <a:lnTo>
                    <a:pt x="9058275" y="3454"/>
                  </a:lnTo>
                  <a:close/>
                </a:path>
                <a:path w="10582275" h="2161540">
                  <a:moveTo>
                    <a:pt x="9105900" y="2154910"/>
                  </a:moveTo>
                  <a:lnTo>
                    <a:pt x="9105443" y="2153793"/>
                  </a:lnTo>
                  <a:lnTo>
                    <a:pt x="9103576" y="2151926"/>
                  </a:lnTo>
                  <a:lnTo>
                    <a:pt x="9102458" y="2151469"/>
                  </a:lnTo>
                  <a:lnTo>
                    <a:pt x="9099829" y="2151469"/>
                  </a:lnTo>
                  <a:lnTo>
                    <a:pt x="9098699" y="2151926"/>
                  </a:lnTo>
                  <a:lnTo>
                    <a:pt x="9096845" y="2153793"/>
                  </a:lnTo>
                  <a:lnTo>
                    <a:pt x="9096375" y="2154910"/>
                  </a:lnTo>
                  <a:lnTo>
                    <a:pt x="9096375" y="2157539"/>
                  </a:lnTo>
                  <a:lnTo>
                    <a:pt x="9096845" y="2158669"/>
                  </a:lnTo>
                  <a:lnTo>
                    <a:pt x="9098699" y="2160524"/>
                  </a:lnTo>
                  <a:lnTo>
                    <a:pt x="9099829" y="2160994"/>
                  </a:lnTo>
                  <a:lnTo>
                    <a:pt x="9102458" y="2160994"/>
                  </a:lnTo>
                  <a:lnTo>
                    <a:pt x="9103576" y="2160524"/>
                  </a:lnTo>
                  <a:lnTo>
                    <a:pt x="9105443" y="2158669"/>
                  </a:lnTo>
                  <a:lnTo>
                    <a:pt x="9105900" y="2157539"/>
                  </a:lnTo>
                  <a:lnTo>
                    <a:pt x="9105900" y="2154910"/>
                  </a:lnTo>
                  <a:close/>
                </a:path>
                <a:path w="10582275" h="2161540">
                  <a:moveTo>
                    <a:pt x="9105900" y="1437754"/>
                  </a:moveTo>
                  <a:lnTo>
                    <a:pt x="9105443" y="1436636"/>
                  </a:lnTo>
                  <a:lnTo>
                    <a:pt x="9103576" y="1434782"/>
                  </a:lnTo>
                  <a:lnTo>
                    <a:pt x="9102458" y="1434312"/>
                  </a:lnTo>
                  <a:lnTo>
                    <a:pt x="9099829" y="1434312"/>
                  </a:lnTo>
                  <a:lnTo>
                    <a:pt x="9098699" y="1434782"/>
                  </a:lnTo>
                  <a:lnTo>
                    <a:pt x="9096845" y="1436636"/>
                  </a:lnTo>
                  <a:lnTo>
                    <a:pt x="9096375" y="1437754"/>
                  </a:lnTo>
                  <a:lnTo>
                    <a:pt x="9096375" y="1440395"/>
                  </a:lnTo>
                  <a:lnTo>
                    <a:pt x="9096845" y="1441513"/>
                  </a:lnTo>
                  <a:lnTo>
                    <a:pt x="9098699" y="1443367"/>
                  </a:lnTo>
                  <a:lnTo>
                    <a:pt x="9099829" y="1443837"/>
                  </a:lnTo>
                  <a:lnTo>
                    <a:pt x="9102458" y="1443837"/>
                  </a:lnTo>
                  <a:lnTo>
                    <a:pt x="9103576" y="1443367"/>
                  </a:lnTo>
                  <a:lnTo>
                    <a:pt x="9105443" y="1441513"/>
                  </a:lnTo>
                  <a:lnTo>
                    <a:pt x="9105900" y="1440395"/>
                  </a:lnTo>
                  <a:lnTo>
                    <a:pt x="9105900" y="1437754"/>
                  </a:lnTo>
                  <a:close/>
                </a:path>
                <a:path w="10582275" h="2161540">
                  <a:moveTo>
                    <a:pt x="9105900" y="720610"/>
                  </a:moveTo>
                  <a:lnTo>
                    <a:pt x="9105443" y="719480"/>
                  </a:lnTo>
                  <a:lnTo>
                    <a:pt x="9103576" y="717626"/>
                  </a:lnTo>
                  <a:lnTo>
                    <a:pt x="9102458" y="717156"/>
                  </a:lnTo>
                  <a:lnTo>
                    <a:pt x="9099829" y="717156"/>
                  </a:lnTo>
                  <a:lnTo>
                    <a:pt x="9098699" y="717626"/>
                  </a:lnTo>
                  <a:lnTo>
                    <a:pt x="9096845" y="719480"/>
                  </a:lnTo>
                  <a:lnTo>
                    <a:pt x="9096375" y="720610"/>
                  </a:lnTo>
                  <a:lnTo>
                    <a:pt x="9096375" y="723239"/>
                  </a:lnTo>
                  <a:lnTo>
                    <a:pt x="9096845" y="724357"/>
                  </a:lnTo>
                  <a:lnTo>
                    <a:pt x="9098699" y="726224"/>
                  </a:lnTo>
                  <a:lnTo>
                    <a:pt x="9099829" y="726681"/>
                  </a:lnTo>
                  <a:lnTo>
                    <a:pt x="9102458" y="726681"/>
                  </a:lnTo>
                  <a:lnTo>
                    <a:pt x="9103576" y="726224"/>
                  </a:lnTo>
                  <a:lnTo>
                    <a:pt x="9105443" y="724357"/>
                  </a:lnTo>
                  <a:lnTo>
                    <a:pt x="9105900" y="723239"/>
                  </a:lnTo>
                  <a:lnTo>
                    <a:pt x="9105900" y="720610"/>
                  </a:lnTo>
                  <a:close/>
                </a:path>
                <a:path w="10582275" h="2161540">
                  <a:moveTo>
                    <a:pt x="9105900" y="3454"/>
                  </a:moveTo>
                  <a:lnTo>
                    <a:pt x="9105443" y="2336"/>
                  </a:lnTo>
                  <a:lnTo>
                    <a:pt x="9103576" y="469"/>
                  </a:lnTo>
                  <a:lnTo>
                    <a:pt x="9102458" y="0"/>
                  </a:lnTo>
                  <a:lnTo>
                    <a:pt x="9099829" y="0"/>
                  </a:lnTo>
                  <a:lnTo>
                    <a:pt x="9098699" y="469"/>
                  </a:lnTo>
                  <a:lnTo>
                    <a:pt x="9096845" y="2336"/>
                  </a:lnTo>
                  <a:lnTo>
                    <a:pt x="9096375" y="3454"/>
                  </a:lnTo>
                  <a:lnTo>
                    <a:pt x="9096375" y="6083"/>
                  </a:lnTo>
                  <a:lnTo>
                    <a:pt x="9096845" y="7200"/>
                  </a:lnTo>
                  <a:lnTo>
                    <a:pt x="9098699" y="9067"/>
                  </a:lnTo>
                  <a:lnTo>
                    <a:pt x="9099829" y="9525"/>
                  </a:lnTo>
                  <a:lnTo>
                    <a:pt x="9102458" y="9525"/>
                  </a:lnTo>
                  <a:lnTo>
                    <a:pt x="9103576" y="9067"/>
                  </a:lnTo>
                  <a:lnTo>
                    <a:pt x="9105443" y="7200"/>
                  </a:lnTo>
                  <a:lnTo>
                    <a:pt x="9105900" y="6083"/>
                  </a:lnTo>
                  <a:lnTo>
                    <a:pt x="9105900" y="3454"/>
                  </a:lnTo>
                  <a:close/>
                </a:path>
                <a:path w="10582275" h="2161540">
                  <a:moveTo>
                    <a:pt x="9153525" y="2154910"/>
                  </a:moveTo>
                  <a:lnTo>
                    <a:pt x="9153068" y="2153793"/>
                  </a:lnTo>
                  <a:lnTo>
                    <a:pt x="9151201" y="2151926"/>
                  </a:lnTo>
                  <a:lnTo>
                    <a:pt x="9150083" y="2151469"/>
                  </a:lnTo>
                  <a:lnTo>
                    <a:pt x="9147454" y="2151469"/>
                  </a:lnTo>
                  <a:lnTo>
                    <a:pt x="9146324" y="2151926"/>
                  </a:lnTo>
                  <a:lnTo>
                    <a:pt x="9144470" y="2153793"/>
                  </a:lnTo>
                  <a:lnTo>
                    <a:pt x="9144000" y="2154910"/>
                  </a:lnTo>
                  <a:lnTo>
                    <a:pt x="9144000" y="2157539"/>
                  </a:lnTo>
                  <a:lnTo>
                    <a:pt x="9144470" y="2158669"/>
                  </a:lnTo>
                  <a:lnTo>
                    <a:pt x="9146324" y="2160524"/>
                  </a:lnTo>
                  <a:lnTo>
                    <a:pt x="9147454" y="2160994"/>
                  </a:lnTo>
                  <a:lnTo>
                    <a:pt x="9150083" y="2160994"/>
                  </a:lnTo>
                  <a:lnTo>
                    <a:pt x="9151201" y="2160524"/>
                  </a:lnTo>
                  <a:lnTo>
                    <a:pt x="9153068" y="2158669"/>
                  </a:lnTo>
                  <a:lnTo>
                    <a:pt x="9153525" y="2157539"/>
                  </a:lnTo>
                  <a:lnTo>
                    <a:pt x="9153525" y="2154910"/>
                  </a:lnTo>
                  <a:close/>
                </a:path>
                <a:path w="10582275" h="2161540">
                  <a:moveTo>
                    <a:pt x="9153525" y="1437754"/>
                  </a:moveTo>
                  <a:lnTo>
                    <a:pt x="9153068" y="1436636"/>
                  </a:lnTo>
                  <a:lnTo>
                    <a:pt x="9151201" y="1434782"/>
                  </a:lnTo>
                  <a:lnTo>
                    <a:pt x="9150083" y="1434312"/>
                  </a:lnTo>
                  <a:lnTo>
                    <a:pt x="9147454" y="1434312"/>
                  </a:lnTo>
                  <a:lnTo>
                    <a:pt x="9146324" y="1434782"/>
                  </a:lnTo>
                  <a:lnTo>
                    <a:pt x="9144470" y="1436636"/>
                  </a:lnTo>
                  <a:lnTo>
                    <a:pt x="9144000" y="1437754"/>
                  </a:lnTo>
                  <a:lnTo>
                    <a:pt x="9144000" y="1440395"/>
                  </a:lnTo>
                  <a:lnTo>
                    <a:pt x="9144470" y="1441513"/>
                  </a:lnTo>
                  <a:lnTo>
                    <a:pt x="9146324" y="1443367"/>
                  </a:lnTo>
                  <a:lnTo>
                    <a:pt x="9147454" y="1443837"/>
                  </a:lnTo>
                  <a:lnTo>
                    <a:pt x="9150083" y="1443837"/>
                  </a:lnTo>
                  <a:lnTo>
                    <a:pt x="9151201" y="1443367"/>
                  </a:lnTo>
                  <a:lnTo>
                    <a:pt x="9153068" y="1441513"/>
                  </a:lnTo>
                  <a:lnTo>
                    <a:pt x="9153525" y="1440395"/>
                  </a:lnTo>
                  <a:lnTo>
                    <a:pt x="9153525" y="1437754"/>
                  </a:lnTo>
                  <a:close/>
                </a:path>
                <a:path w="10582275" h="2161540">
                  <a:moveTo>
                    <a:pt x="9153525" y="720610"/>
                  </a:moveTo>
                  <a:lnTo>
                    <a:pt x="9153068" y="719480"/>
                  </a:lnTo>
                  <a:lnTo>
                    <a:pt x="9151201" y="717626"/>
                  </a:lnTo>
                  <a:lnTo>
                    <a:pt x="9150083" y="717156"/>
                  </a:lnTo>
                  <a:lnTo>
                    <a:pt x="9147454" y="717156"/>
                  </a:lnTo>
                  <a:lnTo>
                    <a:pt x="9146324" y="717626"/>
                  </a:lnTo>
                  <a:lnTo>
                    <a:pt x="9144470" y="719480"/>
                  </a:lnTo>
                  <a:lnTo>
                    <a:pt x="9144000" y="720610"/>
                  </a:lnTo>
                  <a:lnTo>
                    <a:pt x="9144000" y="723239"/>
                  </a:lnTo>
                  <a:lnTo>
                    <a:pt x="9144470" y="724357"/>
                  </a:lnTo>
                  <a:lnTo>
                    <a:pt x="9146324" y="726224"/>
                  </a:lnTo>
                  <a:lnTo>
                    <a:pt x="9147454" y="726681"/>
                  </a:lnTo>
                  <a:lnTo>
                    <a:pt x="9150083" y="726681"/>
                  </a:lnTo>
                  <a:lnTo>
                    <a:pt x="9151201" y="726224"/>
                  </a:lnTo>
                  <a:lnTo>
                    <a:pt x="9153068" y="724357"/>
                  </a:lnTo>
                  <a:lnTo>
                    <a:pt x="9153525" y="723239"/>
                  </a:lnTo>
                  <a:lnTo>
                    <a:pt x="9153525" y="720610"/>
                  </a:lnTo>
                  <a:close/>
                </a:path>
                <a:path w="10582275" h="2161540">
                  <a:moveTo>
                    <a:pt x="9153525" y="3454"/>
                  </a:moveTo>
                  <a:lnTo>
                    <a:pt x="9153068" y="2336"/>
                  </a:lnTo>
                  <a:lnTo>
                    <a:pt x="9151201" y="469"/>
                  </a:lnTo>
                  <a:lnTo>
                    <a:pt x="9150083" y="0"/>
                  </a:lnTo>
                  <a:lnTo>
                    <a:pt x="9147454" y="0"/>
                  </a:lnTo>
                  <a:lnTo>
                    <a:pt x="9146324" y="469"/>
                  </a:lnTo>
                  <a:lnTo>
                    <a:pt x="9144470" y="2336"/>
                  </a:lnTo>
                  <a:lnTo>
                    <a:pt x="9144000" y="3454"/>
                  </a:lnTo>
                  <a:lnTo>
                    <a:pt x="9144000" y="6083"/>
                  </a:lnTo>
                  <a:lnTo>
                    <a:pt x="9144470" y="7200"/>
                  </a:lnTo>
                  <a:lnTo>
                    <a:pt x="9146324" y="9067"/>
                  </a:lnTo>
                  <a:lnTo>
                    <a:pt x="9147454" y="9525"/>
                  </a:lnTo>
                  <a:lnTo>
                    <a:pt x="9150083" y="9525"/>
                  </a:lnTo>
                  <a:lnTo>
                    <a:pt x="9151201" y="9067"/>
                  </a:lnTo>
                  <a:lnTo>
                    <a:pt x="9153068" y="7200"/>
                  </a:lnTo>
                  <a:lnTo>
                    <a:pt x="9153525" y="6083"/>
                  </a:lnTo>
                  <a:lnTo>
                    <a:pt x="9153525" y="3454"/>
                  </a:lnTo>
                  <a:close/>
                </a:path>
                <a:path w="10582275" h="2161540">
                  <a:moveTo>
                    <a:pt x="9201150" y="2154910"/>
                  </a:moveTo>
                  <a:lnTo>
                    <a:pt x="9200693" y="2153793"/>
                  </a:lnTo>
                  <a:lnTo>
                    <a:pt x="9198826" y="2151926"/>
                  </a:lnTo>
                  <a:lnTo>
                    <a:pt x="9197708" y="2151469"/>
                  </a:lnTo>
                  <a:lnTo>
                    <a:pt x="9195079" y="2151469"/>
                  </a:lnTo>
                  <a:lnTo>
                    <a:pt x="9193949" y="2151926"/>
                  </a:lnTo>
                  <a:lnTo>
                    <a:pt x="9192095" y="2153793"/>
                  </a:lnTo>
                  <a:lnTo>
                    <a:pt x="9191625" y="2154910"/>
                  </a:lnTo>
                  <a:lnTo>
                    <a:pt x="9191625" y="2157539"/>
                  </a:lnTo>
                  <a:lnTo>
                    <a:pt x="9192095" y="2158669"/>
                  </a:lnTo>
                  <a:lnTo>
                    <a:pt x="9193949" y="2160524"/>
                  </a:lnTo>
                  <a:lnTo>
                    <a:pt x="9195079" y="2160994"/>
                  </a:lnTo>
                  <a:lnTo>
                    <a:pt x="9197708" y="2160994"/>
                  </a:lnTo>
                  <a:lnTo>
                    <a:pt x="9198826" y="2160524"/>
                  </a:lnTo>
                  <a:lnTo>
                    <a:pt x="9200693" y="2158669"/>
                  </a:lnTo>
                  <a:lnTo>
                    <a:pt x="9201150" y="2157539"/>
                  </a:lnTo>
                  <a:lnTo>
                    <a:pt x="9201150" y="2154910"/>
                  </a:lnTo>
                  <a:close/>
                </a:path>
                <a:path w="10582275" h="2161540">
                  <a:moveTo>
                    <a:pt x="9201150" y="1437754"/>
                  </a:moveTo>
                  <a:lnTo>
                    <a:pt x="9200693" y="1436636"/>
                  </a:lnTo>
                  <a:lnTo>
                    <a:pt x="9198826" y="1434782"/>
                  </a:lnTo>
                  <a:lnTo>
                    <a:pt x="9197708" y="1434312"/>
                  </a:lnTo>
                  <a:lnTo>
                    <a:pt x="9195079" y="1434312"/>
                  </a:lnTo>
                  <a:lnTo>
                    <a:pt x="9193949" y="1434782"/>
                  </a:lnTo>
                  <a:lnTo>
                    <a:pt x="9192095" y="1436636"/>
                  </a:lnTo>
                  <a:lnTo>
                    <a:pt x="9191625" y="1437754"/>
                  </a:lnTo>
                  <a:lnTo>
                    <a:pt x="9191625" y="1440395"/>
                  </a:lnTo>
                  <a:lnTo>
                    <a:pt x="9192095" y="1441513"/>
                  </a:lnTo>
                  <a:lnTo>
                    <a:pt x="9193949" y="1443367"/>
                  </a:lnTo>
                  <a:lnTo>
                    <a:pt x="9195079" y="1443837"/>
                  </a:lnTo>
                  <a:lnTo>
                    <a:pt x="9197708" y="1443837"/>
                  </a:lnTo>
                  <a:lnTo>
                    <a:pt x="9198826" y="1443367"/>
                  </a:lnTo>
                  <a:lnTo>
                    <a:pt x="9200693" y="1441513"/>
                  </a:lnTo>
                  <a:lnTo>
                    <a:pt x="9201150" y="1440395"/>
                  </a:lnTo>
                  <a:lnTo>
                    <a:pt x="9201150" y="1437754"/>
                  </a:lnTo>
                  <a:close/>
                </a:path>
                <a:path w="10582275" h="2161540">
                  <a:moveTo>
                    <a:pt x="9201150" y="720610"/>
                  </a:moveTo>
                  <a:lnTo>
                    <a:pt x="9200693" y="719480"/>
                  </a:lnTo>
                  <a:lnTo>
                    <a:pt x="9198826" y="717626"/>
                  </a:lnTo>
                  <a:lnTo>
                    <a:pt x="9197708" y="717156"/>
                  </a:lnTo>
                  <a:lnTo>
                    <a:pt x="9195079" y="717156"/>
                  </a:lnTo>
                  <a:lnTo>
                    <a:pt x="9193949" y="717626"/>
                  </a:lnTo>
                  <a:lnTo>
                    <a:pt x="9192095" y="719480"/>
                  </a:lnTo>
                  <a:lnTo>
                    <a:pt x="9191625" y="720610"/>
                  </a:lnTo>
                  <a:lnTo>
                    <a:pt x="9191625" y="723239"/>
                  </a:lnTo>
                  <a:lnTo>
                    <a:pt x="9192095" y="724357"/>
                  </a:lnTo>
                  <a:lnTo>
                    <a:pt x="9193949" y="726224"/>
                  </a:lnTo>
                  <a:lnTo>
                    <a:pt x="9195079" y="726681"/>
                  </a:lnTo>
                  <a:lnTo>
                    <a:pt x="9197708" y="726681"/>
                  </a:lnTo>
                  <a:lnTo>
                    <a:pt x="9198826" y="726224"/>
                  </a:lnTo>
                  <a:lnTo>
                    <a:pt x="9200693" y="724357"/>
                  </a:lnTo>
                  <a:lnTo>
                    <a:pt x="9201150" y="723239"/>
                  </a:lnTo>
                  <a:lnTo>
                    <a:pt x="9201150" y="720610"/>
                  </a:lnTo>
                  <a:close/>
                </a:path>
                <a:path w="10582275" h="2161540">
                  <a:moveTo>
                    <a:pt x="9201150" y="3454"/>
                  </a:moveTo>
                  <a:lnTo>
                    <a:pt x="9200693" y="2336"/>
                  </a:lnTo>
                  <a:lnTo>
                    <a:pt x="9198826" y="469"/>
                  </a:lnTo>
                  <a:lnTo>
                    <a:pt x="9197708" y="0"/>
                  </a:lnTo>
                  <a:lnTo>
                    <a:pt x="9195079" y="0"/>
                  </a:lnTo>
                  <a:lnTo>
                    <a:pt x="9193949" y="469"/>
                  </a:lnTo>
                  <a:lnTo>
                    <a:pt x="9192095" y="2336"/>
                  </a:lnTo>
                  <a:lnTo>
                    <a:pt x="9191625" y="3454"/>
                  </a:lnTo>
                  <a:lnTo>
                    <a:pt x="9191625" y="6083"/>
                  </a:lnTo>
                  <a:lnTo>
                    <a:pt x="9192095" y="7200"/>
                  </a:lnTo>
                  <a:lnTo>
                    <a:pt x="9193949" y="9067"/>
                  </a:lnTo>
                  <a:lnTo>
                    <a:pt x="9195079" y="9525"/>
                  </a:lnTo>
                  <a:lnTo>
                    <a:pt x="9197708" y="9525"/>
                  </a:lnTo>
                  <a:lnTo>
                    <a:pt x="9198826" y="9067"/>
                  </a:lnTo>
                  <a:lnTo>
                    <a:pt x="9200693" y="7200"/>
                  </a:lnTo>
                  <a:lnTo>
                    <a:pt x="9201150" y="6083"/>
                  </a:lnTo>
                  <a:lnTo>
                    <a:pt x="9201150" y="3454"/>
                  </a:lnTo>
                  <a:close/>
                </a:path>
                <a:path w="10582275" h="2161540">
                  <a:moveTo>
                    <a:pt x="9248775" y="2154910"/>
                  </a:moveTo>
                  <a:lnTo>
                    <a:pt x="9248318" y="2153793"/>
                  </a:lnTo>
                  <a:lnTo>
                    <a:pt x="9246451" y="2151926"/>
                  </a:lnTo>
                  <a:lnTo>
                    <a:pt x="9245333" y="2151469"/>
                  </a:lnTo>
                  <a:lnTo>
                    <a:pt x="9242704" y="2151469"/>
                  </a:lnTo>
                  <a:lnTo>
                    <a:pt x="9241574" y="2151926"/>
                  </a:lnTo>
                  <a:lnTo>
                    <a:pt x="9239720" y="2153793"/>
                  </a:lnTo>
                  <a:lnTo>
                    <a:pt x="9239250" y="2154910"/>
                  </a:lnTo>
                  <a:lnTo>
                    <a:pt x="9239250" y="2157539"/>
                  </a:lnTo>
                  <a:lnTo>
                    <a:pt x="9239720" y="2158669"/>
                  </a:lnTo>
                  <a:lnTo>
                    <a:pt x="9241574" y="2160524"/>
                  </a:lnTo>
                  <a:lnTo>
                    <a:pt x="9242704" y="2160994"/>
                  </a:lnTo>
                  <a:lnTo>
                    <a:pt x="9245333" y="2160994"/>
                  </a:lnTo>
                  <a:lnTo>
                    <a:pt x="9246451" y="2160524"/>
                  </a:lnTo>
                  <a:lnTo>
                    <a:pt x="9248318" y="2158669"/>
                  </a:lnTo>
                  <a:lnTo>
                    <a:pt x="9248775" y="2157539"/>
                  </a:lnTo>
                  <a:lnTo>
                    <a:pt x="9248775" y="2154910"/>
                  </a:lnTo>
                  <a:close/>
                </a:path>
                <a:path w="10582275" h="2161540">
                  <a:moveTo>
                    <a:pt x="9248775" y="1437754"/>
                  </a:moveTo>
                  <a:lnTo>
                    <a:pt x="9248318" y="1436636"/>
                  </a:lnTo>
                  <a:lnTo>
                    <a:pt x="9246451" y="1434782"/>
                  </a:lnTo>
                  <a:lnTo>
                    <a:pt x="9245333" y="1434312"/>
                  </a:lnTo>
                  <a:lnTo>
                    <a:pt x="9242704" y="1434312"/>
                  </a:lnTo>
                  <a:lnTo>
                    <a:pt x="9241574" y="1434782"/>
                  </a:lnTo>
                  <a:lnTo>
                    <a:pt x="9239720" y="1436636"/>
                  </a:lnTo>
                  <a:lnTo>
                    <a:pt x="9239250" y="1437754"/>
                  </a:lnTo>
                  <a:lnTo>
                    <a:pt x="9239250" y="1440395"/>
                  </a:lnTo>
                  <a:lnTo>
                    <a:pt x="9239720" y="1441513"/>
                  </a:lnTo>
                  <a:lnTo>
                    <a:pt x="9241574" y="1443367"/>
                  </a:lnTo>
                  <a:lnTo>
                    <a:pt x="9242704" y="1443837"/>
                  </a:lnTo>
                  <a:lnTo>
                    <a:pt x="9245333" y="1443837"/>
                  </a:lnTo>
                  <a:lnTo>
                    <a:pt x="9246451" y="1443367"/>
                  </a:lnTo>
                  <a:lnTo>
                    <a:pt x="9248318" y="1441513"/>
                  </a:lnTo>
                  <a:lnTo>
                    <a:pt x="9248775" y="1440395"/>
                  </a:lnTo>
                  <a:lnTo>
                    <a:pt x="9248775" y="1437754"/>
                  </a:lnTo>
                  <a:close/>
                </a:path>
                <a:path w="10582275" h="2161540">
                  <a:moveTo>
                    <a:pt x="9248775" y="720610"/>
                  </a:moveTo>
                  <a:lnTo>
                    <a:pt x="9248318" y="719480"/>
                  </a:lnTo>
                  <a:lnTo>
                    <a:pt x="9246451" y="717626"/>
                  </a:lnTo>
                  <a:lnTo>
                    <a:pt x="9245333" y="717156"/>
                  </a:lnTo>
                  <a:lnTo>
                    <a:pt x="9242704" y="717156"/>
                  </a:lnTo>
                  <a:lnTo>
                    <a:pt x="9241574" y="717626"/>
                  </a:lnTo>
                  <a:lnTo>
                    <a:pt x="9239720" y="719480"/>
                  </a:lnTo>
                  <a:lnTo>
                    <a:pt x="9239250" y="720610"/>
                  </a:lnTo>
                  <a:lnTo>
                    <a:pt x="9239250" y="723239"/>
                  </a:lnTo>
                  <a:lnTo>
                    <a:pt x="9239720" y="724357"/>
                  </a:lnTo>
                  <a:lnTo>
                    <a:pt x="9241574" y="726224"/>
                  </a:lnTo>
                  <a:lnTo>
                    <a:pt x="9242704" y="726681"/>
                  </a:lnTo>
                  <a:lnTo>
                    <a:pt x="9245333" y="726681"/>
                  </a:lnTo>
                  <a:lnTo>
                    <a:pt x="9246451" y="726224"/>
                  </a:lnTo>
                  <a:lnTo>
                    <a:pt x="9248318" y="724357"/>
                  </a:lnTo>
                  <a:lnTo>
                    <a:pt x="9248775" y="723239"/>
                  </a:lnTo>
                  <a:lnTo>
                    <a:pt x="9248775" y="720610"/>
                  </a:lnTo>
                  <a:close/>
                </a:path>
                <a:path w="10582275" h="2161540">
                  <a:moveTo>
                    <a:pt x="9248775" y="3454"/>
                  </a:moveTo>
                  <a:lnTo>
                    <a:pt x="9248318" y="2336"/>
                  </a:lnTo>
                  <a:lnTo>
                    <a:pt x="9246451" y="469"/>
                  </a:lnTo>
                  <a:lnTo>
                    <a:pt x="9245333" y="0"/>
                  </a:lnTo>
                  <a:lnTo>
                    <a:pt x="9242704" y="0"/>
                  </a:lnTo>
                  <a:lnTo>
                    <a:pt x="9241574" y="469"/>
                  </a:lnTo>
                  <a:lnTo>
                    <a:pt x="9239720" y="2336"/>
                  </a:lnTo>
                  <a:lnTo>
                    <a:pt x="9239250" y="3454"/>
                  </a:lnTo>
                  <a:lnTo>
                    <a:pt x="9239250" y="6083"/>
                  </a:lnTo>
                  <a:lnTo>
                    <a:pt x="9239720" y="7200"/>
                  </a:lnTo>
                  <a:lnTo>
                    <a:pt x="9241574" y="9067"/>
                  </a:lnTo>
                  <a:lnTo>
                    <a:pt x="9242704" y="9525"/>
                  </a:lnTo>
                  <a:lnTo>
                    <a:pt x="9245333" y="9525"/>
                  </a:lnTo>
                  <a:lnTo>
                    <a:pt x="9246451" y="9067"/>
                  </a:lnTo>
                  <a:lnTo>
                    <a:pt x="9248318" y="7200"/>
                  </a:lnTo>
                  <a:lnTo>
                    <a:pt x="9248775" y="6083"/>
                  </a:lnTo>
                  <a:lnTo>
                    <a:pt x="9248775" y="3454"/>
                  </a:lnTo>
                  <a:close/>
                </a:path>
                <a:path w="10582275" h="2161540">
                  <a:moveTo>
                    <a:pt x="9296400" y="2154910"/>
                  </a:moveTo>
                  <a:lnTo>
                    <a:pt x="9295943" y="2153793"/>
                  </a:lnTo>
                  <a:lnTo>
                    <a:pt x="9294076" y="2151926"/>
                  </a:lnTo>
                  <a:lnTo>
                    <a:pt x="9292958" y="2151469"/>
                  </a:lnTo>
                  <a:lnTo>
                    <a:pt x="9290329" y="2151469"/>
                  </a:lnTo>
                  <a:lnTo>
                    <a:pt x="9289199" y="2151926"/>
                  </a:lnTo>
                  <a:lnTo>
                    <a:pt x="9287345" y="2153793"/>
                  </a:lnTo>
                  <a:lnTo>
                    <a:pt x="9286875" y="2154910"/>
                  </a:lnTo>
                  <a:lnTo>
                    <a:pt x="9286875" y="2157539"/>
                  </a:lnTo>
                  <a:lnTo>
                    <a:pt x="9287345" y="2158669"/>
                  </a:lnTo>
                  <a:lnTo>
                    <a:pt x="9289199" y="2160524"/>
                  </a:lnTo>
                  <a:lnTo>
                    <a:pt x="9290329" y="2160994"/>
                  </a:lnTo>
                  <a:lnTo>
                    <a:pt x="9292958" y="2160994"/>
                  </a:lnTo>
                  <a:lnTo>
                    <a:pt x="9294076" y="2160524"/>
                  </a:lnTo>
                  <a:lnTo>
                    <a:pt x="9295943" y="2158669"/>
                  </a:lnTo>
                  <a:lnTo>
                    <a:pt x="9296400" y="2157539"/>
                  </a:lnTo>
                  <a:lnTo>
                    <a:pt x="9296400" y="2154910"/>
                  </a:lnTo>
                  <a:close/>
                </a:path>
                <a:path w="10582275" h="2161540">
                  <a:moveTo>
                    <a:pt x="9296400" y="1437754"/>
                  </a:moveTo>
                  <a:lnTo>
                    <a:pt x="9295943" y="1436636"/>
                  </a:lnTo>
                  <a:lnTo>
                    <a:pt x="9294076" y="1434782"/>
                  </a:lnTo>
                  <a:lnTo>
                    <a:pt x="9292958" y="1434312"/>
                  </a:lnTo>
                  <a:lnTo>
                    <a:pt x="9290329" y="1434312"/>
                  </a:lnTo>
                  <a:lnTo>
                    <a:pt x="9289199" y="1434782"/>
                  </a:lnTo>
                  <a:lnTo>
                    <a:pt x="9287345" y="1436636"/>
                  </a:lnTo>
                  <a:lnTo>
                    <a:pt x="9286875" y="1437754"/>
                  </a:lnTo>
                  <a:lnTo>
                    <a:pt x="9286875" y="1440395"/>
                  </a:lnTo>
                  <a:lnTo>
                    <a:pt x="9287345" y="1441513"/>
                  </a:lnTo>
                  <a:lnTo>
                    <a:pt x="9289199" y="1443367"/>
                  </a:lnTo>
                  <a:lnTo>
                    <a:pt x="9290329" y="1443837"/>
                  </a:lnTo>
                  <a:lnTo>
                    <a:pt x="9292958" y="1443837"/>
                  </a:lnTo>
                  <a:lnTo>
                    <a:pt x="9294076" y="1443367"/>
                  </a:lnTo>
                  <a:lnTo>
                    <a:pt x="9295943" y="1441513"/>
                  </a:lnTo>
                  <a:lnTo>
                    <a:pt x="9296400" y="1440395"/>
                  </a:lnTo>
                  <a:lnTo>
                    <a:pt x="9296400" y="1437754"/>
                  </a:lnTo>
                  <a:close/>
                </a:path>
                <a:path w="10582275" h="2161540">
                  <a:moveTo>
                    <a:pt x="9296400" y="720610"/>
                  </a:moveTo>
                  <a:lnTo>
                    <a:pt x="9295943" y="719480"/>
                  </a:lnTo>
                  <a:lnTo>
                    <a:pt x="9294076" y="717626"/>
                  </a:lnTo>
                  <a:lnTo>
                    <a:pt x="9292958" y="717156"/>
                  </a:lnTo>
                  <a:lnTo>
                    <a:pt x="9290329" y="717156"/>
                  </a:lnTo>
                  <a:lnTo>
                    <a:pt x="9289199" y="717626"/>
                  </a:lnTo>
                  <a:lnTo>
                    <a:pt x="9287345" y="719480"/>
                  </a:lnTo>
                  <a:lnTo>
                    <a:pt x="9286875" y="720610"/>
                  </a:lnTo>
                  <a:lnTo>
                    <a:pt x="9286875" y="723239"/>
                  </a:lnTo>
                  <a:lnTo>
                    <a:pt x="9287345" y="724357"/>
                  </a:lnTo>
                  <a:lnTo>
                    <a:pt x="9289199" y="726224"/>
                  </a:lnTo>
                  <a:lnTo>
                    <a:pt x="9290329" y="726681"/>
                  </a:lnTo>
                  <a:lnTo>
                    <a:pt x="9292958" y="726681"/>
                  </a:lnTo>
                  <a:lnTo>
                    <a:pt x="9294076" y="726224"/>
                  </a:lnTo>
                  <a:lnTo>
                    <a:pt x="9295943" y="724357"/>
                  </a:lnTo>
                  <a:lnTo>
                    <a:pt x="9296400" y="723239"/>
                  </a:lnTo>
                  <a:lnTo>
                    <a:pt x="9296400" y="720610"/>
                  </a:lnTo>
                  <a:close/>
                </a:path>
                <a:path w="10582275" h="2161540">
                  <a:moveTo>
                    <a:pt x="9296400" y="3454"/>
                  </a:moveTo>
                  <a:lnTo>
                    <a:pt x="9295943" y="2336"/>
                  </a:lnTo>
                  <a:lnTo>
                    <a:pt x="9294076" y="469"/>
                  </a:lnTo>
                  <a:lnTo>
                    <a:pt x="9292958" y="0"/>
                  </a:lnTo>
                  <a:lnTo>
                    <a:pt x="9290329" y="0"/>
                  </a:lnTo>
                  <a:lnTo>
                    <a:pt x="9289199" y="469"/>
                  </a:lnTo>
                  <a:lnTo>
                    <a:pt x="9287345" y="2336"/>
                  </a:lnTo>
                  <a:lnTo>
                    <a:pt x="9286875" y="3454"/>
                  </a:lnTo>
                  <a:lnTo>
                    <a:pt x="9286875" y="6083"/>
                  </a:lnTo>
                  <a:lnTo>
                    <a:pt x="9287345" y="7200"/>
                  </a:lnTo>
                  <a:lnTo>
                    <a:pt x="9289199" y="9067"/>
                  </a:lnTo>
                  <a:lnTo>
                    <a:pt x="9290329" y="9525"/>
                  </a:lnTo>
                  <a:lnTo>
                    <a:pt x="9292958" y="9525"/>
                  </a:lnTo>
                  <a:lnTo>
                    <a:pt x="9294076" y="9067"/>
                  </a:lnTo>
                  <a:lnTo>
                    <a:pt x="9295943" y="7200"/>
                  </a:lnTo>
                  <a:lnTo>
                    <a:pt x="9296400" y="6083"/>
                  </a:lnTo>
                  <a:lnTo>
                    <a:pt x="9296400" y="3454"/>
                  </a:lnTo>
                  <a:close/>
                </a:path>
                <a:path w="10582275" h="2161540">
                  <a:moveTo>
                    <a:pt x="9344025" y="2154910"/>
                  </a:moveTo>
                  <a:lnTo>
                    <a:pt x="9343568" y="2153793"/>
                  </a:lnTo>
                  <a:lnTo>
                    <a:pt x="9341701" y="2151926"/>
                  </a:lnTo>
                  <a:lnTo>
                    <a:pt x="9340583" y="2151469"/>
                  </a:lnTo>
                  <a:lnTo>
                    <a:pt x="9337954" y="2151469"/>
                  </a:lnTo>
                  <a:lnTo>
                    <a:pt x="9336824" y="2151926"/>
                  </a:lnTo>
                  <a:lnTo>
                    <a:pt x="9334970" y="2153793"/>
                  </a:lnTo>
                  <a:lnTo>
                    <a:pt x="9334500" y="2154910"/>
                  </a:lnTo>
                  <a:lnTo>
                    <a:pt x="9334500" y="2157539"/>
                  </a:lnTo>
                  <a:lnTo>
                    <a:pt x="9334970" y="2158669"/>
                  </a:lnTo>
                  <a:lnTo>
                    <a:pt x="9336824" y="2160524"/>
                  </a:lnTo>
                  <a:lnTo>
                    <a:pt x="9337954" y="2160994"/>
                  </a:lnTo>
                  <a:lnTo>
                    <a:pt x="9340583" y="2160994"/>
                  </a:lnTo>
                  <a:lnTo>
                    <a:pt x="9341701" y="2160524"/>
                  </a:lnTo>
                  <a:lnTo>
                    <a:pt x="9343568" y="2158669"/>
                  </a:lnTo>
                  <a:lnTo>
                    <a:pt x="9344025" y="2157539"/>
                  </a:lnTo>
                  <a:lnTo>
                    <a:pt x="9344025" y="2154910"/>
                  </a:lnTo>
                  <a:close/>
                </a:path>
                <a:path w="10582275" h="2161540">
                  <a:moveTo>
                    <a:pt x="9344025" y="1437754"/>
                  </a:moveTo>
                  <a:lnTo>
                    <a:pt x="9343568" y="1436636"/>
                  </a:lnTo>
                  <a:lnTo>
                    <a:pt x="9341701" y="1434782"/>
                  </a:lnTo>
                  <a:lnTo>
                    <a:pt x="9340583" y="1434312"/>
                  </a:lnTo>
                  <a:lnTo>
                    <a:pt x="9337954" y="1434312"/>
                  </a:lnTo>
                  <a:lnTo>
                    <a:pt x="9336824" y="1434782"/>
                  </a:lnTo>
                  <a:lnTo>
                    <a:pt x="9334970" y="1436636"/>
                  </a:lnTo>
                  <a:lnTo>
                    <a:pt x="9334500" y="1437754"/>
                  </a:lnTo>
                  <a:lnTo>
                    <a:pt x="9334500" y="1440395"/>
                  </a:lnTo>
                  <a:lnTo>
                    <a:pt x="9334970" y="1441513"/>
                  </a:lnTo>
                  <a:lnTo>
                    <a:pt x="9336824" y="1443367"/>
                  </a:lnTo>
                  <a:lnTo>
                    <a:pt x="9337954" y="1443837"/>
                  </a:lnTo>
                  <a:lnTo>
                    <a:pt x="9340583" y="1443837"/>
                  </a:lnTo>
                  <a:lnTo>
                    <a:pt x="9341701" y="1443367"/>
                  </a:lnTo>
                  <a:lnTo>
                    <a:pt x="9343568" y="1441513"/>
                  </a:lnTo>
                  <a:lnTo>
                    <a:pt x="9344025" y="1440395"/>
                  </a:lnTo>
                  <a:lnTo>
                    <a:pt x="9344025" y="1437754"/>
                  </a:lnTo>
                  <a:close/>
                </a:path>
                <a:path w="10582275" h="2161540">
                  <a:moveTo>
                    <a:pt x="9344025" y="720610"/>
                  </a:moveTo>
                  <a:lnTo>
                    <a:pt x="9343568" y="719480"/>
                  </a:lnTo>
                  <a:lnTo>
                    <a:pt x="9341701" y="717626"/>
                  </a:lnTo>
                  <a:lnTo>
                    <a:pt x="9340583" y="717156"/>
                  </a:lnTo>
                  <a:lnTo>
                    <a:pt x="9337954" y="717156"/>
                  </a:lnTo>
                  <a:lnTo>
                    <a:pt x="9336824" y="717626"/>
                  </a:lnTo>
                  <a:lnTo>
                    <a:pt x="9334970" y="719480"/>
                  </a:lnTo>
                  <a:lnTo>
                    <a:pt x="9334500" y="720610"/>
                  </a:lnTo>
                  <a:lnTo>
                    <a:pt x="9334500" y="723239"/>
                  </a:lnTo>
                  <a:lnTo>
                    <a:pt x="9334970" y="724357"/>
                  </a:lnTo>
                  <a:lnTo>
                    <a:pt x="9336824" y="726224"/>
                  </a:lnTo>
                  <a:lnTo>
                    <a:pt x="9337954" y="726681"/>
                  </a:lnTo>
                  <a:lnTo>
                    <a:pt x="9340583" y="726681"/>
                  </a:lnTo>
                  <a:lnTo>
                    <a:pt x="9341701" y="726224"/>
                  </a:lnTo>
                  <a:lnTo>
                    <a:pt x="9343568" y="724357"/>
                  </a:lnTo>
                  <a:lnTo>
                    <a:pt x="9344025" y="723239"/>
                  </a:lnTo>
                  <a:lnTo>
                    <a:pt x="9344025" y="720610"/>
                  </a:lnTo>
                  <a:close/>
                </a:path>
                <a:path w="10582275" h="2161540">
                  <a:moveTo>
                    <a:pt x="9344025" y="3454"/>
                  </a:moveTo>
                  <a:lnTo>
                    <a:pt x="9343568" y="2336"/>
                  </a:lnTo>
                  <a:lnTo>
                    <a:pt x="9341701" y="469"/>
                  </a:lnTo>
                  <a:lnTo>
                    <a:pt x="9340583" y="0"/>
                  </a:lnTo>
                  <a:lnTo>
                    <a:pt x="9337954" y="0"/>
                  </a:lnTo>
                  <a:lnTo>
                    <a:pt x="9336824" y="469"/>
                  </a:lnTo>
                  <a:lnTo>
                    <a:pt x="9334970" y="2336"/>
                  </a:lnTo>
                  <a:lnTo>
                    <a:pt x="9334500" y="3454"/>
                  </a:lnTo>
                  <a:lnTo>
                    <a:pt x="9334500" y="6083"/>
                  </a:lnTo>
                  <a:lnTo>
                    <a:pt x="9334970" y="7200"/>
                  </a:lnTo>
                  <a:lnTo>
                    <a:pt x="9336824" y="9067"/>
                  </a:lnTo>
                  <a:lnTo>
                    <a:pt x="9337954" y="9525"/>
                  </a:lnTo>
                  <a:lnTo>
                    <a:pt x="9340583" y="9525"/>
                  </a:lnTo>
                  <a:lnTo>
                    <a:pt x="9341701" y="9067"/>
                  </a:lnTo>
                  <a:lnTo>
                    <a:pt x="9343568" y="7200"/>
                  </a:lnTo>
                  <a:lnTo>
                    <a:pt x="9344025" y="6083"/>
                  </a:lnTo>
                  <a:lnTo>
                    <a:pt x="9344025" y="3454"/>
                  </a:lnTo>
                  <a:close/>
                </a:path>
                <a:path w="10582275" h="2161540">
                  <a:moveTo>
                    <a:pt x="9391650" y="2154910"/>
                  </a:moveTo>
                  <a:lnTo>
                    <a:pt x="9391193" y="2153793"/>
                  </a:lnTo>
                  <a:lnTo>
                    <a:pt x="9389326" y="2151926"/>
                  </a:lnTo>
                  <a:lnTo>
                    <a:pt x="9388208" y="2151469"/>
                  </a:lnTo>
                  <a:lnTo>
                    <a:pt x="9385579" y="2151469"/>
                  </a:lnTo>
                  <a:lnTo>
                    <a:pt x="9384449" y="2151926"/>
                  </a:lnTo>
                  <a:lnTo>
                    <a:pt x="9382595" y="2153793"/>
                  </a:lnTo>
                  <a:lnTo>
                    <a:pt x="9382125" y="2154910"/>
                  </a:lnTo>
                  <a:lnTo>
                    <a:pt x="9382125" y="2157539"/>
                  </a:lnTo>
                  <a:lnTo>
                    <a:pt x="9382595" y="2158669"/>
                  </a:lnTo>
                  <a:lnTo>
                    <a:pt x="9384449" y="2160524"/>
                  </a:lnTo>
                  <a:lnTo>
                    <a:pt x="9385579" y="2160994"/>
                  </a:lnTo>
                  <a:lnTo>
                    <a:pt x="9388208" y="2160994"/>
                  </a:lnTo>
                  <a:lnTo>
                    <a:pt x="9389326" y="2160524"/>
                  </a:lnTo>
                  <a:lnTo>
                    <a:pt x="9391193" y="2158669"/>
                  </a:lnTo>
                  <a:lnTo>
                    <a:pt x="9391650" y="2157539"/>
                  </a:lnTo>
                  <a:lnTo>
                    <a:pt x="9391650" y="2154910"/>
                  </a:lnTo>
                  <a:close/>
                </a:path>
                <a:path w="10582275" h="2161540">
                  <a:moveTo>
                    <a:pt x="9391650" y="1437754"/>
                  </a:moveTo>
                  <a:lnTo>
                    <a:pt x="9391193" y="1436636"/>
                  </a:lnTo>
                  <a:lnTo>
                    <a:pt x="9389326" y="1434782"/>
                  </a:lnTo>
                  <a:lnTo>
                    <a:pt x="9388208" y="1434312"/>
                  </a:lnTo>
                  <a:lnTo>
                    <a:pt x="9385579" y="1434312"/>
                  </a:lnTo>
                  <a:lnTo>
                    <a:pt x="9384449" y="1434782"/>
                  </a:lnTo>
                  <a:lnTo>
                    <a:pt x="9382595" y="1436636"/>
                  </a:lnTo>
                  <a:lnTo>
                    <a:pt x="9382125" y="1437754"/>
                  </a:lnTo>
                  <a:lnTo>
                    <a:pt x="9382125" y="1440395"/>
                  </a:lnTo>
                  <a:lnTo>
                    <a:pt x="9382595" y="1441513"/>
                  </a:lnTo>
                  <a:lnTo>
                    <a:pt x="9384449" y="1443367"/>
                  </a:lnTo>
                  <a:lnTo>
                    <a:pt x="9385579" y="1443837"/>
                  </a:lnTo>
                  <a:lnTo>
                    <a:pt x="9388208" y="1443837"/>
                  </a:lnTo>
                  <a:lnTo>
                    <a:pt x="9389326" y="1443367"/>
                  </a:lnTo>
                  <a:lnTo>
                    <a:pt x="9391193" y="1441513"/>
                  </a:lnTo>
                  <a:lnTo>
                    <a:pt x="9391650" y="1440395"/>
                  </a:lnTo>
                  <a:lnTo>
                    <a:pt x="9391650" y="1437754"/>
                  </a:lnTo>
                  <a:close/>
                </a:path>
                <a:path w="10582275" h="2161540">
                  <a:moveTo>
                    <a:pt x="9391650" y="720610"/>
                  </a:moveTo>
                  <a:lnTo>
                    <a:pt x="9391193" y="719480"/>
                  </a:lnTo>
                  <a:lnTo>
                    <a:pt x="9389326" y="717626"/>
                  </a:lnTo>
                  <a:lnTo>
                    <a:pt x="9388208" y="717156"/>
                  </a:lnTo>
                  <a:lnTo>
                    <a:pt x="9385579" y="717156"/>
                  </a:lnTo>
                  <a:lnTo>
                    <a:pt x="9384449" y="717626"/>
                  </a:lnTo>
                  <a:lnTo>
                    <a:pt x="9382595" y="719480"/>
                  </a:lnTo>
                  <a:lnTo>
                    <a:pt x="9382125" y="720610"/>
                  </a:lnTo>
                  <a:lnTo>
                    <a:pt x="9382125" y="723239"/>
                  </a:lnTo>
                  <a:lnTo>
                    <a:pt x="9382595" y="724357"/>
                  </a:lnTo>
                  <a:lnTo>
                    <a:pt x="9384449" y="726224"/>
                  </a:lnTo>
                  <a:lnTo>
                    <a:pt x="9385579" y="726681"/>
                  </a:lnTo>
                  <a:lnTo>
                    <a:pt x="9388208" y="726681"/>
                  </a:lnTo>
                  <a:lnTo>
                    <a:pt x="9389326" y="726224"/>
                  </a:lnTo>
                  <a:lnTo>
                    <a:pt x="9391193" y="724357"/>
                  </a:lnTo>
                  <a:lnTo>
                    <a:pt x="9391650" y="723239"/>
                  </a:lnTo>
                  <a:lnTo>
                    <a:pt x="9391650" y="720610"/>
                  </a:lnTo>
                  <a:close/>
                </a:path>
                <a:path w="10582275" h="2161540">
                  <a:moveTo>
                    <a:pt x="9391650" y="3454"/>
                  </a:moveTo>
                  <a:lnTo>
                    <a:pt x="9391193" y="2336"/>
                  </a:lnTo>
                  <a:lnTo>
                    <a:pt x="9389326" y="469"/>
                  </a:lnTo>
                  <a:lnTo>
                    <a:pt x="9388208" y="0"/>
                  </a:lnTo>
                  <a:lnTo>
                    <a:pt x="9385579" y="0"/>
                  </a:lnTo>
                  <a:lnTo>
                    <a:pt x="9384449" y="469"/>
                  </a:lnTo>
                  <a:lnTo>
                    <a:pt x="9382595" y="2336"/>
                  </a:lnTo>
                  <a:lnTo>
                    <a:pt x="9382125" y="3454"/>
                  </a:lnTo>
                  <a:lnTo>
                    <a:pt x="9382125" y="6083"/>
                  </a:lnTo>
                  <a:lnTo>
                    <a:pt x="9382595" y="7200"/>
                  </a:lnTo>
                  <a:lnTo>
                    <a:pt x="9384449" y="9067"/>
                  </a:lnTo>
                  <a:lnTo>
                    <a:pt x="9385579" y="9525"/>
                  </a:lnTo>
                  <a:lnTo>
                    <a:pt x="9388208" y="9525"/>
                  </a:lnTo>
                  <a:lnTo>
                    <a:pt x="9389326" y="9067"/>
                  </a:lnTo>
                  <a:lnTo>
                    <a:pt x="9391193" y="7200"/>
                  </a:lnTo>
                  <a:lnTo>
                    <a:pt x="9391650" y="6083"/>
                  </a:lnTo>
                  <a:lnTo>
                    <a:pt x="9391650" y="3454"/>
                  </a:lnTo>
                  <a:close/>
                </a:path>
                <a:path w="10582275" h="2161540">
                  <a:moveTo>
                    <a:pt x="9439275" y="2154910"/>
                  </a:moveTo>
                  <a:lnTo>
                    <a:pt x="9438818" y="2153793"/>
                  </a:lnTo>
                  <a:lnTo>
                    <a:pt x="9436951" y="2151926"/>
                  </a:lnTo>
                  <a:lnTo>
                    <a:pt x="9435833" y="2151469"/>
                  </a:lnTo>
                  <a:lnTo>
                    <a:pt x="9433204" y="2151469"/>
                  </a:lnTo>
                  <a:lnTo>
                    <a:pt x="9432074" y="2151926"/>
                  </a:lnTo>
                  <a:lnTo>
                    <a:pt x="9430220" y="2153793"/>
                  </a:lnTo>
                  <a:lnTo>
                    <a:pt x="9429750" y="2154910"/>
                  </a:lnTo>
                  <a:lnTo>
                    <a:pt x="9429750" y="2157539"/>
                  </a:lnTo>
                  <a:lnTo>
                    <a:pt x="9430220" y="2158669"/>
                  </a:lnTo>
                  <a:lnTo>
                    <a:pt x="9432074" y="2160524"/>
                  </a:lnTo>
                  <a:lnTo>
                    <a:pt x="9433204" y="2160994"/>
                  </a:lnTo>
                  <a:lnTo>
                    <a:pt x="9435833" y="2160994"/>
                  </a:lnTo>
                  <a:lnTo>
                    <a:pt x="9436951" y="2160524"/>
                  </a:lnTo>
                  <a:lnTo>
                    <a:pt x="9438818" y="2158669"/>
                  </a:lnTo>
                  <a:lnTo>
                    <a:pt x="9439275" y="2157539"/>
                  </a:lnTo>
                  <a:lnTo>
                    <a:pt x="9439275" y="2154910"/>
                  </a:lnTo>
                  <a:close/>
                </a:path>
                <a:path w="10582275" h="2161540">
                  <a:moveTo>
                    <a:pt x="9439275" y="1437754"/>
                  </a:moveTo>
                  <a:lnTo>
                    <a:pt x="9438818" y="1436636"/>
                  </a:lnTo>
                  <a:lnTo>
                    <a:pt x="9436951" y="1434782"/>
                  </a:lnTo>
                  <a:lnTo>
                    <a:pt x="9435833" y="1434312"/>
                  </a:lnTo>
                  <a:lnTo>
                    <a:pt x="9433204" y="1434312"/>
                  </a:lnTo>
                  <a:lnTo>
                    <a:pt x="9432074" y="1434782"/>
                  </a:lnTo>
                  <a:lnTo>
                    <a:pt x="9430220" y="1436636"/>
                  </a:lnTo>
                  <a:lnTo>
                    <a:pt x="9429750" y="1437754"/>
                  </a:lnTo>
                  <a:lnTo>
                    <a:pt x="9429750" y="1440395"/>
                  </a:lnTo>
                  <a:lnTo>
                    <a:pt x="9430220" y="1441513"/>
                  </a:lnTo>
                  <a:lnTo>
                    <a:pt x="9432074" y="1443367"/>
                  </a:lnTo>
                  <a:lnTo>
                    <a:pt x="9433204" y="1443837"/>
                  </a:lnTo>
                  <a:lnTo>
                    <a:pt x="9435833" y="1443837"/>
                  </a:lnTo>
                  <a:lnTo>
                    <a:pt x="9436951" y="1443367"/>
                  </a:lnTo>
                  <a:lnTo>
                    <a:pt x="9438818" y="1441513"/>
                  </a:lnTo>
                  <a:lnTo>
                    <a:pt x="9439275" y="1440395"/>
                  </a:lnTo>
                  <a:lnTo>
                    <a:pt x="9439275" y="1437754"/>
                  </a:lnTo>
                  <a:close/>
                </a:path>
                <a:path w="10582275" h="2161540">
                  <a:moveTo>
                    <a:pt x="9439275" y="720610"/>
                  </a:moveTo>
                  <a:lnTo>
                    <a:pt x="9438818" y="719480"/>
                  </a:lnTo>
                  <a:lnTo>
                    <a:pt x="9436951" y="717626"/>
                  </a:lnTo>
                  <a:lnTo>
                    <a:pt x="9435833" y="717156"/>
                  </a:lnTo>
                  <a:lnTo>
                    <a:pt x="9433204" y="717156"/>
                  </a:lnTo>
                  <a:lnTo>
                    <a:pt x="9432074" y="717626"/>
                  </a:lnTo>
                  <a:lnTo>
                    <a:pt x="9430220" y="719480"/>
                  </a:lnTo>
                  <a:lnTo>
                    <a:pt x="9429750" y="720610"/>
                  </a:lnTo>
                  <a:lnTo>
                    <a:pt x="9429750" y="723239"/>
                  </a:lnTo>
                  <a:lnTo>
                    <a:pt x="9430220" y="724357"/>
                  </a:lnTo>
                  <a:lnTo>
                    <a:pt x="9432074" y="726224"/>
                  </a:lnTo>
                  <a:lnTo>
                    <a:pt x="9433204" y="726681"/>
                  </a:lnTo>
                  <a:lnTo>
                    <a:pt x="9435833" y="726681"/>
                  </a:lnTo>
                  <a:lnTo>
                    <a:pt x="9436951" y="726224"/>
                  </a:lnTo>
                  <a:lnTo>
                    <a:pt x="9438818" y="724357"/>
                  </a:lnTo>
                  <a:lnTo>
                    <a:pt x="9439275" y="723239"/>
                  </a:lnTo>
                  <a:lnTo>
                    <a:pt x="9439275" y="720610"/>
                  </a:lnTo>
                  <a:close/>
                </a:path>
                <a:path w="10582275" h="2161540">
                  <a:moveTo>
                    <a:pt x="9439275" y="3454"/>
                  </a:moveTo>
                  <a:lnTo>
                    <a:pt x="9438818" y="2336"/>
                  </a:lnTo>
                  <a:lnTo>
                    <a:pt x="9436951" y="469"/>
                  </a:lnTo>
                  <a:lnTo>
                    <a:pt x="9435833" y="0"/>
                  </a:lnTo>
                  <a:lnTo>
                    <a:pt x="9433204" y="0"/>
                  </a:lnTo>
                  <a:lnTo>
                    <a:pt x="9432074" y="469"/>
                  </a:lnTo>
                  <a:lnTo>
                    <a:pt x="9430220" y="2336"/>
                  </a:lnTo>
                  <a:lnTo>
                    <a:pt x="9429750" y="3454"/>
                  </a:lnTo>
                  <a:lnTo>
                    <a:pt x="9429750" y="6083"/>
                  </a:lnTo>
                  <a:lnTo>
                    <a:pt x="9430220" y="7200"/>
                  </a:lnTo>
                  <a:lnTo>
                    <a:pt x="9432074" y="9067"/>
                  </a:lnTo>
                  <a:lnTo>
                    <a:pt x="9433204" y="9525"/>
                  </a:lnTo>
                  <a:lnTo>
                    <a:pt x="9435833" y="9525"/>
                  </a:lnTo>
                  <a:lnTo>
                    <a:pt x="9436951" y="9067"/>
                  </a:lnTo>
                  <a:lnTo>
                    <a:pt x="9438818" y="7200"/>
                  </a:lnTo>
                  <a:lnTo>
                    <a:pt x="9439275" y="6083"/>
                  </a:lnTo>
                  <a:lnTo>
                    <a:pt x="9439275" y="3454"/>
                  </a:lnTo>
                  <a:close/>
                </a:path>
                <a:path w="10582275" h="2161540">
                  <a:moveTo>
                    <a:pt x="9486900" y="2154910"/>
                  </a:moveTo>
                  <a:lnTo>
                    <a:pt x="9486443" y="2153793"/>
                  </a:lnTo>
                  <a:lnTo>
                    <a:pt x="9484576" y="2151926"/>
                  </a:lnTo>
                  <a:lnTo>
                    <a:pt x="9483458" y="2151469"/>
                  </a:lnTo>
                  <a:lnTo>
                    <a:pt x="9480829" y="2151469"/>
                  </a:lnTo>
                  <a:lnTo>
                    <a:pt x="9479699" y="2151926"/>
                  </a:lnTo>
                  <a:lnTo>
                    <a:pt x="9477845" y="2153793"/>
                  </a:lnTo>
                  <a:lnTo>
                    <a:pt x="9477375" y="2154910"/>
                  </a:lnTo>
                  <a:lnTo>
                    <a:pt x="9477375" y="2157539"/>
                  </a:lnTo>
                  <a:lnTo>
                    <a:pt x="9477845" y="2158669"/>
                  </a:lnTo>
                  <a:lnTo>
                    <a:pt x="9479699" y="2160524"/>
                  </a:lnTo>
                  <a:lnTo>
                    <a:pt x="9480829" y="2160994"/>
                  </a:lnTo>
                  <a:lnTo>
                    <a:pt x="9483458" y="2160994"/>
                  </a:lnTo>
                  <a:lnTo>
                    <a:pt x="9484576" y="2160524"/>
                  </a:lnTo>
                  <a:lnTo>
                    <a:pt x="9486443" y="2158669"/>
                  </a:lnTo>
                  <a:lnTo>
                    <a:pt x="9486900" y="2157539"/>
                  </a:lnTo>
                  <a:lnTo>
                    <a:pt x="9486900" y="2154910"/>
                  </a:lnTo>
                  <a:close/>
                </a:path>
                <a:path w="10582275" h="2161540">
                  <a:moveTo>
                    <a:pt x="9486900" y="1437754"/>
                  </a:moveTo>
                  <a:lnTo>
                    <a:pt x="9486443" y="1436636"/>
                  </a:lnTo>
                  <a:lnTo>
                    <a:pt x="9484576" y="1434782"/>
                  </a:lnTo>
                  <a:lnTo>
                    <a:pt x="9483458" y="1434312"/>
                  </a:lnTo>
                  <a:lnTo>
                    <a:pt x="9480829" y="1434312"/>
                  </a:lnTo>
                  <a:lnTo>
                    <a:pt x="9479699" y="1434782"/>
                  </a:lnTo>
                  <a:lnTo>
                    <a:pt x="9477845" y="1436636"/>
                  </a:lnTo>
                  <a:lnTo>
                    <a:pt x="9477375" y="1437754"/>
                  </a:lnTo>
                  <a:lnTo>
                    <a:pt x="9477375" y="1440395"/>
                  </a:lnTo>
                  <a:lnTo>
                    <a:pt x="9477845" y="1441513"/>
                  </a:lnTo>
                  <a:lnTo>
                    <a:pt x="9479699" y="1443367"/>
                  </a:lnTo>
                  <a:lnTo>
                    <a:pt x="9480829" y="1443837"/>
                  </a:lnTo>
                  <a:lnTo>
                    <a:pt x="9483458" y="1443837"/>
                  </a:lnTo>
                  <a:lnTo>
                    <a:pt x="9484576" y="1443367"/>
                  </a:lnTo>
                  <a:lnTo>
                    <a:pt x="9486443" y="1441513"/>
                  </a:lnTo>
                  <a:lnTo>
                    <a:pt x="9486900" y="1440395"/>
                  </a:lnTo>
                  <a:lnTo>
                    <a:pt x="9486900" y="1437754"/>
                  </a:lnTo>
                  <a:close/>
                </a:path>
                <a:path w="10582275" h="2161540">
                  <a:moveTo>
                    <a:pt x="9486900" y="720610"/>
                  </a:moveTo>
                  <a:lnTo>
                    <a:pt x="9486443" y="719480"/>
                  </a:lnTo>
                  <a:lnTo>
                    <a:pt x="9484576" y="717626"/>
                  </a:lnTo>
                  <a:lnTo>
                    <a:pt x="9483458" y="717156"/>
                  </a:lnTo>
                  <a:lnTo>
                    <a:pt x="9480829" y="717156"/>
                  </a:lnTo>
                  <a:lnTo>
                    <a:pt x="9479699" y="717626"/>
                  </a:lnTo>
                  <a:lnTo>
                    <a:pt x="9477845" y="719480"/>
                  </a:lnTo>
                  <a:lnTo>
                    <a:pt x="9477375" y="720610"/>
                  </a:lnTo>
                  <a:lnTo>
                    <a:pt x="9477375" y="723239"/>
                  </a:lnTo>
                  <a:lnTo>
                    <a:pt x="9477845" y="724357"/>
                  </a:lnTo>
                  <a:lnTo>
                    <a:pt x="9479699" y="726224"/>
                  </a:lnTo>
                  <a:lnTo>
                    <a:pt x="9480829" y="726681"/>
                  </a:lnTo>
                  <a:lnTo>
                    <a:pt x="9483458" y="726681"/>
                  </a:lnTo>
                  <a:lnTo>
                    <a:pt x="9484576" y="726224"/>
                  </a:lnTo>
                  <a:lnTo>
                    <a:pt x="9486443" y="724357"/>
                  </a:lnTo>
                  <a:lnTo>
                    <a:pt x="9486900" y="723239"/>
                  </a:lnTo>
                  <a:lnTo>
                    <a:pt x="9486900" y="720610"/>
                  </a:lnTo>
                  <a:close/>
                </a:path>
                <a:path w="10582275" h="2161540">
                  <a:moveTo>
                    <a:pt x="9486900" y="3454"/>
                  </a:moveTo>
                  <a:lnTo>
                    <a:pt x="9486443" y="2336"/>
                  </a:lnTo>
                  <a:lnTo>
                    <a:pt x="9484576" y="469"/>
                  </a:lnTo>
                  <a:lnTo>
                    <a:pt x="9483458" y="0"/>
                  </a:lnTo>
                  <a:lnTo>
                    <a:pt x="9480829" y="0"/>
                  </a:lnTo>
                  <a:lnTo>
                    <a:pt x="9479699" y="469"/>
                  </a:lnTo>
                  <a:lnTo>
                    <a:pt x="9477845" y="2336"/>
                  </a:lnTo>
                  <a:lnTo>
                    <a:pt x="9477375" y="3454"/>
                  </a:lnTo>
                  <a:lnTo>
                    <a:pt x="9477375" y="6083"/>
                  </a:lnTo>
                  <a:lnTo>
                    <a:pt x="9477845" y="7200"/>
                  </a:lnTo>
                  <a:lnTo>
                    <a:pt x="9479699" y="9067"/>
                  </a:lnTo>
                  <a:lnTo>
                    <a:pt x="9480829" y="9525"/>
                  </a:lnTo>
                  <a:lnTo>
                    <a:pt x="9483458" y="9525"/>
                  </a:lnTo>
                  <a:lnTo>
                    <a:pt x="9484576" y="9067"/>
                  </a:lnTo>
                  <a:lnTo>
                    <a:pt x="9486443" y="7200"/>
                  </a:lnTo>
                  <a:lnTo>
                    <a:pt x="9486900" y="6083"/>
                  </a:lnTo>
                  <a:lnTo>
                    <a:pt x="9486900" y="3454"/>
                  </a:lnTo>
                  <a:close/>
                </a:path>
                <a:path w="10582275" h="2161540">
                  <a:moveTo>
                    <a:pt x="9534525" y="2154910"/>
                  </a:moveTo>
                  <a:lnTo>
                    <a:pt x="9534068" y="2153793"/>
                  </a:lnTo>
                  <a:lnTo>
                    <a:pt x="9532201" y="2151926"/>
                  </a:lnTo>
                  <a:lnTo>
                    <a:pt x="9531083" y="2151469"/>
                  </a:lnTo>
                  <a:lnTo>
                    <a:pt x="9528454" y="2151469"/>
                  </a:lnTo>
                  <a:lnTo>
                    <a:pt x="9527324" y="2151926"/>
                  </a:lnTo>
                  <a:lnTo>
                    <a:pt x="9525470" y="2153793"/>
                  </a:lnTo>
                  <a:lnTo>
                    <a:pt x="9525000" y="2154910"/>
                  </a:lnTo>
                  <a:lnTo>
                    <a:pt x="9525000" y="2157539"/>
                  </a:lnTo>
                  <a:lnTo>
                    <a:pt x="9525470" y="2158669"/>
                  </a:lnTo>
                  <a:lnTo>
                    <a:pt x="9527324" y="2160524"/>
                  </a:lnTo>
                  <a:lnTo>
                    <a:pt x="9528454" y="2160994"/>
                  </a:lnTo>
                  <a:lnTo>
                    <a:pt x="9531083" y="2160994"/>
                  </a:lnTo>
                  <a:lnTo>
                    <a:pt x="9532201" y="2160524"/>
                  </a:lnTo>
                  <a:lnTo>
                    <a:pt x="9534068" y="2158669"/>
                  </a:lnTo>
                  <a:lnTo>
                    <a:pt x="9534525" y="2157539"/>
                  </a:lnTo>
                  <a:lnTo>
                    <a:pt x="9534525" y="2154910"/>
                  </a:lnTo>
                  <a:close/>
                </a:path>
                <a:path w="10582275" h="2161540">
                  <a:moveTo>
                    <a:pt x="9534525" y="1437754"/>
                  </a:moveTo>
                  <a:lnTo>
                    <a:pt x="9534068" y="1436636"/>
                  </a:lnTo>
                  <a:lnTo>
                    <a:pt x="9532201" y="1434782"/>
                  </a:lnTo>
                  <a:lnTo>
                    <a:pt x="9531083" y="1434312"/>
                  </a:lnTo>
                  <a:lnTo>
                    <a:pt x="9528454" y="1434312"/>
                  </a:lnTo>
                  <a:lnTo>
                    <a:pt x="9527324" y="1434782"/>
                  </a:lnTo>
                  <a:lnTo>
                    <a:pt x="9525470" y="1436636"/>
                  </a:lnTo>
                  <a:lnTo>
                    <a:pt x="9525000" y="1437754"/>
                  </a:lnTo>
                  <a:lnTo>
                    <a:pt x="9525000" y="1440395"/>
                  </a:lnTo>
                  <a:lnTo>
                    <a:pt x="9525470" y="1441513"/>
                  </a:lnTo>
                  <a:lnTo>
                    <a:pt x="9527324" y="1443367"/>
                  </a:lnTo>
                  <a:lnTo>
                    <a:pt x="9528454" y="1443837"/>
                  </a:lnTo>
                  <a:lnTo>
                    <a:pt x="9531083" y="1443837"/>
                  </a:lnTo>
                  <a:lnTo>
                    <a:pt x="9532201" y="1443367"/>
                  </a:lnTo>
                  <a:lnTo>
                    <a:pt x="9534068" y="1441513"/>
                  </a:lnTo>
                  <a:lnTo>
                    <a:pt x="9534525" y="1440395"/>
                  </a:lnTo>
                  <a:lnTo>
                    <a:pt x="9534525" y="1437754"/>
                  </a:lnTo>
                  <a:close/>
                </a:path>
                <a:path w="10582275" h="2161540">
                  <a:moveTo>
                    <a:pt x="9534525" y="720610"/>
                  </a:moveTo>
                  <a:lnTo>
                    <a:pt x="9534068" y="719480"/>
                  </a:lnTo>
                  <a:lnTo>
                    <a:pt x="9532201" y="717626"/>
                  </a:lnTo>
                  <a:lnTo>
                    <a:pt x="9531083" y="717156"/>
                  </a:lnTo>
                  <a:lnTo>
                    <a:pt x="9528454" y="717156"/>
                  </a:lnTo>
                  <a:lnTo>
                    <a:pt x="9527324" y="717626"/>
                  </a:lnTo>
                  <a:lnTo>
                    <a:pt x="9525470" y="719480"/>
                  </a:lnTo>
                  <a:lnTo>
                    <a:pt x="9525000" y="720610"/>
                  </a:lnTo>
                  <a:lnTo>
                    <a:pt x="9525000" y="723239"/>
                  </a:lnTo>
                  <a:lnTo>
                    <a:pt x="9525470" y="724357"/>
                  </a:lnTo>
                  <a:lnTo>
                    <a:pt x="9527324" y="726224"/>
                  </a:lnTo>
                  <a:lnTo>
                    <a:pt x="9528454" y="726681"/>
                  </a:lnTo>
                  <a:lnTo>
                    <a:pt x="9531083" y="726681"/>
                  </a:lnTo>
                  <a:lnTo>
                    <a:pt x="9532201" y="726224"/>
                  </a:lnTo>
                  <a:lnTo>
                    <a:pt x="9534068" y="724357"/>
                  </a:lnTo>
                  <a:lnTo>
                    <a:pt x="9534525" y="723239"/>
                  </a:lnTo>
                  <a:lnTo>
                    <a:pt x="9534525" y="720610"/>
                  </a:lnTo>
                  <a:close/>
                </a:path>
                <a:path w="10582275" h="2161540">
                  <a:moveTo>
                    <a:pt x="9534525" y="3454"/>
                  </a:moveTo>
                  <a:lnTo>
                    <a:pt x="9534068" y="2336"/>
                  </a:lnTo>
                  <a:lnTo>
                    <a:pt x="9532201" y="469"/>
                  </a:lnTo>
                  <a:lnTo>
                    <a:pt x="9531083" y="0"/>
                  </a:lnTo>
                  <a:lnTo>
                    <a:pt x="9528454" y="0"/>
                  </a:lnTo>
                  <a:lnTo>
                    <a:pt x="9527324" y="469"/>
                  </a:lnTo>
                  <a:lnTo>
                    <a:pt x="9525470" y="2336"/>
                  </a:lnTo>
                  <a:lnTo>
                    <a:pt x="9525000" y="3454"/>
                  </a:lnTo>
                  <a:lnTo>
                    <a:pt x="9525000" y="6083"/>
                  </a:lnTo>
                  <a:lnTo>
                    <a:pt x="9525470" y="7200"/>
                  </a:lnTo>
                  <a:lnTo>
                    <a:pt x="9527324" y="9067"/>
                  </a:lnTo>
                  <a:lnTo>
                    <a:pt x="9528454" y="9525"/>
                  </a:lnTo>
                  <a:lnTo>
                    <a:pt x="9531083" y="9525"/>
                  </a:lnTo>
                  <a:lnTo>
                    <a:pt x="9532201" y="9067"/>
                  </a:lnTo>
                  <a:lnTo>
                    <a:pt x="9534068" y="7200"/>
                  </a:lnTo>
                  <a:lnTo>
                    <a:pt x="9534525" y="6083"/>
                  </a:lnTo>
                  <a:lnTo>
                    <a:pt x="9534525" y="3454"/>
                  </a:lnTo>
                  <a:close/>
                </a:path>
                <a:path w="10582275" h="2161540">
                  <a:moveTo>
                    <a:pt x="9582150" y="2154910"/>
                  </a:moveTo>
                  <a:lnTo>
                    <a:pt x="9581693" y="2153793"/>
                  </a:lnTo>
                  <a:lnTo>
                    <a:pt x="9579826" y="2151926"/>
                  </a:lnTo>
                  <a:lnTo>
                    <a:pt x="9578708" y="2151469"/>
                  </a:lnTo>
                  <a:lnTo>
                    <a:pt x="9576079" y="2151469"/>
                  </a:lnTo>
                  <a:lnTo>
                    <a:pt x="9574949" y="2151926"/>
                  </a:lnTo>
                  <a:lnTo>
                    <a:pt x="9573095" y="2153793"/>
                  </a:lnTo>
                  <a:lnTo>
                    <a:pt x="9572625" y="2154910"/>
                  </a:lnTo>
                  <a:lnTo>
                    <a:pt x="9572625" y="2157539"/>
                  </a:lnTo>
                  <a:lnTo>
                    <a:pt x="9573095" y="2158669"/>
                  </a:lnTo>
                  <a:lnTo>
                    <a:pt x="9574949" y="2160524"/>
                  </a:lnTo>
                  <a:lnTo>
                    <a:pt x="9576079" y="2160994"/>
                  </a:lnTo>
                  <a:lnTo>
                    <a:pt x="9578708" y="2160994"/>
                  </a:lnTo>
                  <a:lnTo>
                    <a:pt x="9579826" y="2160524"/>
                  </a:lnTo>
                  <a:lnTo>
                    <a:pt x="9581693" y="2158669"/>
                  </a:lnTo>
                  <a:lnTo>
                    <a:pt x="9582150" y="2157539"/>
                  </a:lnTo>
                  <a:lnTo>
                    <a:pt x="9582150" y="2154910"/>
                  </a:lnTo>
                  <a:close/>
                </a:path>
                <a:path w="10582275" h="2161540">
                  <a:moveTo>
                    <a:pt x="9582150" y="1437754"/>
                  </a:moveTo>
                  <a:lnTo>
                    <a:pt x="9581693" y="1436636"/>
                  </a:lnTo>
                  <a:lnTo>
                    <a:pt x="9579826" y="1434782"/>
                  </a:lnTo>
                  <a:lnTo>
                    <a:pt x="9578708" y="1434312"/>
                  </a:lnTo>
                  <a:lnTo>
                    <a:pt x="9576079" y="1434312"/>
                  </a:lnTo>
                  <a:lnTo>
                    <a:pt x="9574949" y="1434782"/>
                  </a:lnTo>
                  <a:lnTo>
                    <a:pt x="9573095" y="1436636"/>
                  </a:lnTo>
                  <a:lnTo>
                    <a:pt x="9572625" y="1437754"/>
                  </a:lnTo>
                  <a:lnTo>
                    <a:pt x="9572625" y="1440395"/>
                  </a:lnTo>
                  <a:lnTo>
                    <a:pt x="9573095" y="1441513"/>
                  </a:lnTo>
                  <a:lnTo>
                    <a:pt x="9574949" y="1443367"/>
                  </a:lnTo>
                  <a:lnTo>
                    <a:pt x="9576079" y="1443837"/>
                  </a:lnTo>
                  <a:lnTo>
                    <a:pt x="9578708" y="1443837"/>
                  </a:lnTo>
                  <a:lnTo>
                    <a:pt x="9579826" y="1443367"/>
                  </a:lnTo>
                  <a:lnTo>
                    <a:pt x="9581693" y="1441513"/>
                  </a:lnTo>
                  <a:lnTo>
                    <a:pt x="9582150" y="1440395"/>
                  </a:lnTo>
                  <a:lnTo>
                    <a:pt x="9582150" y="1437754"/>
                  </a:lnTo>
                  <a:close/>
                </a:path>
                <a:path w="10582275" h="2161540">
                  <a:moveTo>
                    <a:pt x="9582150" y="720610"/>
                  </a:moveTo>
                  <a:lnTo>
                    <a:pt x="9581693" y="719480"/>
                  </a:lnTo>
                  <a:lnTo>
                    <a:pt x="9579826" y="717626"/>
                  </a:lnTo>
                  <a:lnTo>
                    <a:pt x="9578708" y="717156"/>
                  </a:lnTo>
                  <a:lnTo>
                    <a:pt x="9576079" y="717156"/>
                  </a:lnTo>
                  <a:lnTo>
                    <a:pt x="9574949" y="717626"/>
                  </a:lnTo>
                  <a:lnTo>
                    <a:pt x="9573095" y="719480"/>
                  </a:lnTo>
                  <a:lnTo>
                    <a:pt x="9572625" y="720610"/>
                  </a:lnTo>
                  <a:lnTo>
                    <a:pt x="9572625" y="723239"/>
                  </a:lnTo>
                  <a:lnTo>
                    <a:pt x="9573095" y="724357"/>
                  </a:lnTo>
                  <a:lnTo>
                    <a:pt x="9574949" y="726224"/>
                  </a:lnTo>
                  <a:lnTo>
                    <a:pt x="9576079" y="726681"/>
                  </a:lnTo>
                  <a:lnTo>
                    <a:pt x="9578708" y="726681"/>
                  </a:lnTo>
                  <a:lnTo>
                    <a:pt x="9579826" y="726224"/>
                  </a:lnTo>
                  <a:lnTo>
                    <a:pt x="9581693" y="724357"/>
                  </a:lnTo>
                  <a:lnTo>
                    <a:pt x="9582150" y="723239"/>
                  </a:lnTo>
                  <a:lnTo>
                    <a:pt x="9582150" y="720610"/>
                  </a:lnTo>
                  <a:close/>
                </a:path>
                <a:path w="10582275" h="2161540">
                  <a:moveTo>
                    <a:pt x="9582150" y="3454"/>
                  </a:moveTo>
                  <a:lnTo>
                    <a:pt x="9581693" y="2336"/>
                  </a:lnTo>
                  <a:lnTo>
                    <a:pt x="9579826" y="469"/>
                  </a:lnTo>
                  <a:lnTo>
                    <a:pt x="9578708" y="0"/>
                  </a:lnTo>
                  <a:lnTo>
                    <a:pt x="9576079" y="0"/>
                  </a:lnTo>
                  <a:lnTo>
                    <a:pt x="9574949" y="469"/>
                  </a:lnTo>
                  <a:lnTo>
                    <a:pt x="9573095" y="2336"/>
                  </a:lnTo>
                  <a:lnTo>
                    <a:pt x="9572625" y="3454"/>
                  </a:lnTo>
                  <a:lnTo>
                    <a:pt x="9572625" y="6083"/>
                  </a:lnTo>
                  <a:lnTo>
                    <a:pt x="9573095" y="7200"/>
                  </a:lnTo>
                  <a:lnTo>
                    <a:pt x="9574949" y="9067"/>
                  </a:lnTo>
                  <a:lnTo>
                    <a:pt x="9576079" y="9525"/>
                  </a:lnTo>
                  <a:lnTo>
                    <a:pt x="9578708" y="9525"/>
                  </a:lnTo>
                  <a:lnTo>
                    <a:pt x="9579826" y="9067"/>
                  </a:lnTo>
                  <a:lnTo>
                    <a:pt x="9581693" y="7200"/>
                  </a:lnTo>
                  <a:lnTo>
                    <a:pt x="9582150" y="6083"/>
                  </a:lnTo>
                  <a:lnTo>
                    <a:pt x="9582150" y="3454"/>
                  </a:lnTo>
                  <a:close/>
                </a:path>
                <a:path w="10582275" h="2161540">
                  <a:moveTo>
                    <a:pt x="9629775" y="2154910"/>
                  </a:moveTo>
                  <a:lnTo>
                    <a:pt x="9629318" y="2153793"/>
                  </a:lnTo>
                  <a:lnTo>
                    <a:pt x="9627451" y="2151926"/>
                  </a:lnTo>
                  <a:lnTo>
                    <a:pt x="9626333" y="2151469"/>
                  </a:lnTo>
                  <a:lnTo>
                    <a:pt x="9623704" y="2151469"/>
                  </a:lnTo>
                  <a:lnTo>
                    <a:pt x="9622574" y="2151926"/>
                  </a:lnTo>
                  <a:lnTo>
                    <a:pt x="9620720" y="2153793"/>
                  </a:lnTo>
                  <a:lnTo>
                    <a:pt x="9620250" y="2154910"/>
                  </a:lnTo>
                  <a:lnTo>
                    <a:pt x="9620250" y="2157539"/>
                  </a:lnTo>
                  <a:lnTo>
                    <a:pt x="9620720" y="2158669"/>
                  </a:lnTo>
                  <a:lnTo>
                    <a:pt x="9622574" y="2160524"/>
                  </a:lnTo>
                  <a:lnTo>
                    <a:pt x="9623704" y="2160994"/>
                  </a:lnTo>
                  <a:lnTo>
                    <a:pt x="9626333" y="2160994"/>
                  </a:lnTo>
                  <a:lnTo>
                    <a:pt x="9627451" y="2160524"/>
                  </a:lnTo>
                  <a:lnTo>
                    <a:pt x="9629318" y="2158669"/>
                  </a:lnTo>
                  <a:lnTo>
                    <a:pt x="9629775" y="2157539"/>
                  </a:lnTo>
                  <a:lnTo>
                    <a:pt x="9629775" y="2154910"/>
                  </a:lnTo>
                  <a:close/>
                </a:path>
                <a:path w="10582275" h="2161540">
                  <a:moveTo>
                    <a:pt x="9629775" y="1437754"/>
                  </a:moveTo>
                  <a:lnTo>
                    <a:pt x="9629318" y="1436636"/>
                  </a:lnTo>
                  <a:lnTo>
                    <a:pt x="9627451" y="1434782"/>
                  </a:lnTo>
                  <a:lnTo>
                    <a:pt x="9626333" y="1434312"/>
                  </a:lnTo>
                  <a:lnTo>
                    <a:pt x="9623704" y="1434312"/>
                  </a:lnTo>
                  <a:lnTo>
                    <a:pt x="9622574" y="1434782"/>
                  </a:lnTo>
                  <a:lnTo>
                    <a:pt x="9620720" y="1436636"/>
                  </a:lnTo>
                  <a:lnTo>
                    <a:pt x="9620250" y="1437754"/>
                  </a:lnTo>
                  <a:lnTo>
                    <a:pt x="9620250" y="1440395"/>
                  </a:lnTo>
                  <a:lnTo>
                    <a:pt x="9620720" y="1441513"/>
                  </a:lnTo>
                  <a:lnTo>
                    <a:pt x="9622574" y="1443367"/>
                  </a:lnTo>
                  <a:lnTo>
                    <a:pt x="9623704" y="1443837"/>
                  </a:lnTo>
                  <a:lnTo>
                    <a:pt x="9626333" y="1443837"/>
                  </a:lnTo>
                  <a:lnTo>
                    <a:pt x="9627451" y="1443367"/>
                  </a:lnTo>
                  <a:lnTo>
                    <a:pt x="9629318" y="1441513"/>
                  </a:lnTo>
                  <a:lnTo>
                    <a:pt x="9629775" y="1440395"/>
                  </a:lnTo>
                  <a:lnTo>
                    <a:pt x="9629775" y="1437754"/>
                  </a:lnTo>
                  <a:close/>
                </a:path>
                <a:path w="10582275" h="2161540">
                  <a:moveTo>
                    <a:pt x="9629775" y="720610"/>
                  </a:moveTo>
                  <a:lnTo>
                    <a:pt x="9629318" y="719480"/>
                  </a:lnTo>
                  <a:lnTo>
                    <a:pt x="9627451" y="717626"/>
                  </a:lnTo>
                  <a:lnTo>
                    <a:pt x="9626333" y="717156"/>
                  </a:lnTo>
                  <a:lnTo>
                    <a:pt x="9623704" y="717156"/>
                  </a:lnTo>
                  <a:lnTo>
                    <a:pt x="9622574" y="717626"/>
                  </a:lnTo>
                  <a:lnTo>
                    <a:pt x="9620720" y="719480"/>
                  </a:lnTo>
                  <a:lnTo>
                    <a:pt x="9620250" y="720610"/>
                  </a:lnTo>
                  <a:lnTo>
                    <a:pt x="9620250" y="723239"/>
                  </a:lnTo>
                  <a:lnTo>
                    <a:pt x="9620720" y="724357"/>
                  </a:lnTo>
                  <a:lnTo>
                    <a:pt x="9622574" y="726224"/>
                  </a:lnTo>
                  <a:lnTo>
                    <a:pt x="9623704" y="726681"/>
                  </a:lnTo>
                  <a:lnTo>
                    <a:pt x="9626333" y="726681"/>
                  </a:lnTo>
                  <a:lnTo>
                    <a:pt x="9627451" y="726224"/>
                  </a:lnTo>
                  <a:lnTo>
                    <a:pt x="9629318" y="724357"/>
                  </a:lnTo>
                  <a:lnTo>
                    <a:pt x="9629775" y="723239"/>
                  </a:lnTo>
                  <a:lnTo>
                    <a:pt x="9629775" y="720610"/>
                  </a:lnTo>
                  <a:close/>
                </a:path>
                <a:path w="10582275" h="2161540">
                  <a:moveTo>
                    <a:pt x="9629775" y="3454"/>
                  </a:moveTo>
                  <a:lnTo>
                    <a:pt x="9629318" y="2336"/>
                  </a:lnTo>
                  <a:lnTo>
                    <a:pt x="9627451" y="469"/>
                  </a:lnTo>
                  <a:lnTo>
                    <a:pt x="9626333" y="0"/>
                  </a:lnTo>
                  <a:lnTo>
                    <a:pt x="9623704" y="0"/>
                  </a:lnTo>
                  <a:lnTo>
                    <a:pt x="9622574" y="469"/>
                  </a:lnTo>
                  <a:lnTo>
                    <a:pt x="9620720" y="2336"/>
                  </a:lnTo>
                  <a:lnTo>
                    <a:pt x="9620250" y="3454"/>
                  </a:lnTo>
                  <a:lnTo>
                    <a:pt x="9620250" y="6083"/>
                  </a:lnTo>
                  <a:lnTo>
                    <a:pt x="9620720" y="7200"/>
                  </a:lnTo>
                  <a:lnTo>
                    <a:pt x="9622574" y="9067"/>
                  </a:lnTo>
                  <a:lnTo>
                    <a:pt x="9623704" y="9525"/>
                  </a:lnTo>
                  <a:lnTo>
                    <a:pt x="9626333" y="9525"/>
                  </a:lnTo>
                  <a:lnTo>
                    <a:pt x="9627451" y="9067"/>
                  </a:lnTo>
                  <a:lnTo>
                    <a:pt x="9629318" y="7200"/>
                  </a:lnTo>
                  <a:lnTo>
                    <a:pt x="9629775" y="6083"/>
                  </a:lnTo>
                  <a:lnTo>
                    <a:pt x="9629775" y="3454"/>
                  </a:lnTo>
                  <a:close/>
                </a:path>
                <a:path w="10582275" h="2161540">
                  <a:moveTo>
                    <a:pt x="9677400" y="2154910"/>
                  </a:moveTo>
                  <a:lnTo>
                    <a:pt x="9676943" y="2153793"/>
                  </a:lnTo>
                  <a:lnTo>
                    <a:pt x="9675076" y="2151926"/>
                  </a:lnTo>
                  <a:lnTo>
                    <a:pt x="9673958" y="2151469"/>
                  </a:lnTo>
                  <a:lnTo>
                    <a:pt x="9671329" y="2151469"/>
                  </a:lnTo>
                  <a:lnTo>
                    <a:pt x="9670199" y="2151926"/>
                  </a:lnTo>
                  <a:lnTo>
                    <a:pt x="9668345" y="2153793"/>
                  </a:lnTo>
                  <a:lnTo>
                    <a:pt x="9667875" y="2154910"/>
                  </a:lnTo>
                  <a:lnTo>
                    <a:pt x="9667875" y="2157539"/>
                  </a:lnTo>
                  <a:lnTo>
                    <a:pt x="9668345" y="2158669"/>
                  </a:lnTo>
                  <a:lnTo>
                    <a:pt x="9670199" y="2160524"/>
                  </a:lnTo>
                  <a:lnTo>
                    <a:pt x="9671329" y="2160994"/>
                  </a:lnTo>
                  <a:lnTo>
                    <a:pt x="9673958" y="2160994"/>
                  </a:lnTo>
                  <a:lnTo>
                    <a:pt x="9675076" y="2160524"/>
                  </a:lnTo>
                  <a:lnTo>
                    <a:pt x="9676943" y="2158669"/>
                  </a:lnTo>
                  <a:lnTo>
                    <a:pt x="9677400" y="2157539"/>
                  </a:lnTo>
                  <a:lnTo>
                    <a:pt x="9677400" y="2154910"/>
                  </a:lnTo>
                  <a:close/>
                </a:path>
                <a:path w="10582275" h="2161540">
                  <a:moveTo>
                    <a:pt x="9677400" y="1437754"/>
                  </a:moveTo>
                  <a:lnTo>
                    <a:pt x="9676943" y="1436636"/>
                  </a:lnTo>
                  <a:lnTo>
                    <a:pt x="9675076" y="1434782"/>
                  </a:lnTo>
                  <a:lnTo>
                    <a:pt x="9673958" y="1434312"/>
                  </a:lnTo>
                  <a:lnTo>
                    <a:pt x="9671329" y="1434312"/>
                  </a:lnTo>
                  <a:lnTo>
                    <a:pt x="9670199" y="1434782"/>
                  </a:lnTo>
                  <a:lnTo>
                    <a:pt x="9668345" y="1436636"/>
                  </a:lnTo>
                  <a:lnTo>
                    <a:pt x="9667875" y="1437754"/>
                  </a:lnTo>
                  <a:lnTo>
                    <a:pt x="9667875" y="1440395"/>
                  </a:lnTo>
                  <a:lnTo>
                    <a:pt x="9668345" y="1441513"/>
                  </a:lnTo>
                  <a:lnTo>
                    <a:pt x="9670199" y="1443367"/>
                  </a:lnTo>
                  <a:lnTo>
                    <a:pt x="9671329" y="1443837"/>
                  </a:lnTo>
                  <a:lnTo>
                    <a:pt x="9673958" y="1443837"/>
                  </a:lnTo>
                  <a:lnTo>
                    <a:pt x="9675076" y="1443367"/>
                  </a:lnTo>
                  <a:lnTo>
                    <a:pt x="9676943" y="1441513"/>
                  </a:lnTo>
                  <a:lnTo>
                    <a:pt x="9677400" y="1440395"/>
                  </a:lnTo>
                  <a:lnTo>
                    <a:pt x="9677400" y="1437754"/>
                  </a:lnTo>
                  <a:close/>
                </a:path>
                <a:path w="10582275" h="2161540">
                  <a:moveTo>
                    <a:pt x="9677400" y="720610"/>
                  </a:moveTo>
                  <a:lnTo>
                    <a:pt x="9676943" y="719480"/>
                  </a:lnTo>
                  <a:lnTo>
                    <a:pt x="9675076" y="717626"/>
                  </a:lnTo>
                  <a:lnTo>
                    <a:pt x="9673958" y="717156"/>
                  </a:lnTo>
                  <a:lnTo>
                    <a:pt x="9671329" y="717156"/>
                  </a:lnTo>
                  <a:lnTo>
                    <a:pt x="9670199" y="717626"/>
                  </a:lnTo>
                  <a:lnTo>
                    <a:pt x="9668345" y="719480"/>
                  </a:lnTo>
                  <a:lnTo>
                    <a:pt x="9667875" y="720610"/>
                  </a:lnTo>
                  <a:lnTo>
                    <a:pt x="9667875" y="723239"/>
                  </a:lnTo>
                  <a:lnTo>
                    <a:pt x="9668345" y="724357"/>
                  </a:lnTo>
                  <a:lnTo>
                    <a:pt x="9670199" y="726224"/>
                  </a:lnTo>
                  <a:lnTo>
                    <a:pt x="9671329" y="726681"/>
                  </a:lnTo>
                  <a:lnTo>
                    <a:pt x="9673958" y="726681"/>
                  </a:lnTo>
                  <a:lnTo>
                    <a:pt x="9675076" y="726224"/>
                  </a:lnTo>
                  <a:lnTo>
                    <a:pt x="9676943" y="724357"/>
                  </a:lnTo>
                  <a:lnTo>
                    <a:pt x="9677400" y="723239"/>
                  </a:lnTo>
                  <a:lnTo>
                    <a:pt x="9677400" y="720610"/>
                  </a:lnTo>
                  <a:close/>
                </a:path>
                <a:path w="10582275" h="2161540">
                  <a:moveTo>
                    <a:pt x="9677400" y="3454"/>
                  </a:moveTo>
                  <a:lnTo>
                    <a:pt x="9676943" y="2336"/>
                  </a:lnTo>
                  <a:lnTo>
                    <a:pt x="9675076" y="469"/>
                  </a:lnTo>
                  <a:lnTo>
                    <a:pt x="9673958" y="0"/>
                  </a:lnTo>
                  <a:lnTo>
                    <a:pt x="9671329" y="0"/>
                  </a:lnTo>
                  <a:lnTo>
                    <a:pt x="9670199" y="469"/>
                  </a:lnTo>
                  <a:lnTo>
                    <a:pt x="9668345" y="2336"/>
                  </a:lnTo>
                  <a:lnTo>
                    <a:pt x="9667875" y="3454"/>
                  </a:lnTo>
                  <a:lnTo>
                    <a:pt x="9667875" y="6083"/>
                  </a:lnTo>
                  <a:lnTo>
                    <a:pt x="9668345" y="7200"/>
                  </a:lnTo>
                  <a:lnTo>
                    <a:pt x="9670199" y="9067"/>
                  </a:lnTo>
                  <a:lnTo>
                    <a:pt x="9671329" y="9525"/>
                  </a:lnTo>
                  <a:lnTo>
                    <a:pt x="9673958" y="9525"/>
                  </a:lnTo>
                  <a:lnTo>
                    <a:pt x="9675076" y="9067"/>
                  </a:lnTo>
                  <a:lnTo>
                    <a:pt x="9676943" y="7200"/>
                  </a:lnTo>
                  <a:lnTo>
                    <a:pt x="9677400" y="6083"/>
                  </a:lnTo>
                  <a:lnTo>
                    <a:pt x="9677400" y="3454"/>
                  </a:lnTo>
                  <a:close/>
                </a:path>
                <a:path w="10582275" h="2161540">
                  <a:moveTo>
                    <a:pt x="9725025" y="2154910"/>
                  </a:moveTo>
                  <a:lnTo>
                    <a:pt x="9724568" y="2153793"/>
                  </a:lnTo>
                  <a:lnTo>
                    <a:pt x="9722701" y="2151926"/>
                  </a:lnTo>
                  <a:lnTo>
                    <a:pt x="9721583" y="2151469"/>
                  </a:lnTo>
                  <a:lnTo>
                    <a:pt x="9718954" y="2151469"/>
                  </a:lnTo>
                  <a:lnTo>
                    <a:pt x="9717824" y="2151926"/>
                  </a:lnTo>
                  <a:lnTo>
                    <a:pt x="9715970" y="2153793"/>
                  </a:lnTo>
                  <a:lnTo>
                    <a:pt x="9715500" y="2154910"/>
                  </a:lnTo>
                  <a:lnTo>
                    <a:pt x="9715500" y="2157539"/>
                  </a:lnTo>
                  <a:lnTo>
                    <a:pt x="9715970" y="2158669"/>
                  </a:lnTo>
                  <a:lnTo>
                    <a:pt x="9717824" y="2160524"/>
                  </a:lnTo>
                  <a:lnTo>
                    <a:pt x="9718954" y="2160994"/>
                  </a:lnTo>
                  <a:lnTo>
                    <a:pt x="9721583" y="2160994"/>
                  </a:lnTo>
                  <a:lnTo>
                    <a:pt x="9722701" y="2160524"/>
                  </a:lnTo>
                  <a:lnTo>
                    <a:pt x="9724568" y="2158669"/>
                  </a:lnTo>
                  <a:lnTo>
                    <a:pt x="9725025" y="2157539"/>
                  </a:lnTo>
                  <a:lnTo>
                    <a:pt x="9725025" y="2154910"/>
                  </a:lnTo>
                  <a:close/>
                </a:path>
                <a:path w="10582275" h="2161540">
                  <a:moveTo>
                    <a:pt x="9725025" y="1437754"/>
                  </a:moveTo>
                  <a:lnTo>
                    <a:pt x="9724568" y="1436636"/>
                  </a:lnTo>
                  <a:lnTo>
                    <a:pt x="9722701" y="1434782"/>
                  </a:lnTo>
                  <a:lnTo>
                    <a:pt x="9721583" y="1434312"/>
                  </a:lnTo>
                  <a:lnTo>
                    <a:pt x="9718954" y="1434312"/>
                  </a:lnTo>
                  <a:lnTo>
                    <a:pt x="9717824" y="1434782"/>
                  </a:lnTo>
                  <a:lnTo>
                    <a:pt x="9715970" y="1436636"/>
                  </a:lnTo>
                  <a:lnTo>
                    <a:pt x="9715500" y="1437754"/>
                  </a:lnTo>
                  <a:lnTo>
                    <a:pt x="9715500" y="1440395"/>
                  </a:lnTo>
                  <a:lnTo>
                    <a:pt x="9715970" y="1441513"/>
                  </a:lnTo>
                  <a:lnTo>
                    <a:pt x="9717824" y="1443367"/>
                  </a:lnTo>
                  <a:lnTo>
                    <a:pt x="9718954" y="1443837"/>
                  </a:lnTo>
                  <a:lnTo>
                    <a:pt x="9721583" y="1443837"/>
                  </a:lnTo>
                  <a:lnTo>
                    <a:pt x="9722701" y="1443367"/>
                  </a:lnTo>
                  <a:lnTo>
                    <a:pt x="9724568" y="1441513"/>
                  </a:lnTo>
                  <a:lnTo>
                    <a:pt x="9725025" y="1440395"/>
                  </a:lnTo>
                  <a:lnTo>
                    <a:pt x="9725025" y="1437754"/>
                  </a:lnTo>
                  <a:close/>
                </a:path>
                <a:path w="10582275" h="2161540">
                  <a:moveTo>
                    <a:pt x="9725025" y="720610"/>
                  </a:moveTo>
                  <a:lnTo>
                    <a:pt x="9724568" y="719480"/>
                  </a:lnTo>
                  <a:lnTo>
                    <a:pt x="9722701" y="717626"/>
                  </a:lnTo>
                  <a:lnTo>
                    <a:pt x="9721583" y="717156"/>
                  </a:lnTo>
                  <a:lnTo>
                    <a:pt x="9718954" y="717156"/>
                  </a:lnTo>
                  <a:lnTo>
                    <a:pt x="9717824" y="717626"/>
                  </a:lnTo>
                  <a:lnTo>
                    <a:pt x="9715970" y="719480"/>
                  </a:lnTo>
                  <a:lnTo>
                    <a:pt x="9715500" y="720610"/>
                  </a:lnTo>
                  <a:lnTo>
                    <a:pt x="9715500" y="723239"/>
                  </a:lnTo>
                  <a:lnTo>
                    <a:pt x="9715970" y="724357"/>
                  </a:lnTo>
                  <a:lnTo>
                    <a:pt x="9717824" y="726224"/>
                  </a:lnTo>
                  <a:lnTo>
                    <a:pt x="9718954" y="726681"/>
                  </a:lnTo>
                  <a:lnTo>
                    <a:pt x="9721583" y="726681"/>
                  </a:lnTo>
                  <a:lnTo>
                    <a:pt x="9722701" y="726224"/>
                  </a:lnTo>
                  <a:lnTo>
                    <a:pt x="9724568" y="724357"/>
                  </a:lnTo>
                  <a:lnTo>
                    <a:pt x="9725025" y="723239"/>
                  </a:lnTo>
                  <a:lnTo>
                    <a:pt x="9725025" y="720610"/>
                  </a:lnTo>
                  <a:close/>
                </a:path>
                <a:path w="10582275" h="2161540">
                  <a:moveTo>
                    <a:pt x="9725025" y="3454"/>
                  </a:moveTo>
                  <a:lnTo>
                    <a:pt x="9724568" y="2336"/>
                  </a:lnTo>
                  <a:lnTo>
                    <a:pt x="9722701" y="469"/>
                  </a:lnTo>
                  <a:lnTo>
                    <a:pt x="9721583" y="0"/>
                  </a:lnTo>
                  <a:lnTo>
                    <a:pt x="9718954" y="0"/>
                  </a:lnTo>
                  <a:lnTo>
                    <a:pt x="9717824" y="469"/>
                  </a:lnTo>
                  <a:lnTo>
                    <a:pt x="9715970" y="2336"/>
                  </a:lnTo>
                  <a:lnTo>
                    <a:pt x="9715500" y="3454"/>
                  </a:lnTo>
                  <a:lnTo>
                    <a:pt x="9715500" y="6083"/>
                  </a:lnTo>
                  <a:lnTo>
                    <a:pt x="9715970" y="7200"/>
                  </a:lnTo>
                  <a:lnTo>
                    <a:pt x="9717824" y="9067"/>
                  </a:lnTo>
                  <a:lnTo>
                    <a:pt x="9718954" y="9525"/>
                  </a:lnTo>
                  <a:lnTo>
                    <a:pt x="9721583" y="9525"/>
                  </a:lnTo>
                  <a:lnTo>
                    <a:pt x="9722701" y="9067"/>
                  </a:lnTo>
                  <a:lnTo>
                    <a:pt x="9724568" y="7200"/>
                  </a:lnTo>
                  <a:lnTo>
                    <a:pt x="9725025" y="6083"/>
                  </a:lnTo>
                  <a:lnTo>
                    <a:pt x="9725025" y="3454"/>
                  </a:lnTo>
                  <a:close/>
                </a:path>
                <a:path w="10582275" h="2161540">
                  <a:moveTo>
                    <a:pt x="9772650" y="2154910"/>
                  </a:moveTo>
                  <a:lnTo>
                    <a:pt x="9772193" y="2153793"/>
                  </a:lnTo>
                  <a:lnTo>
                    <a:pt x="9770326" y="2151926"/>
                  </a:lnTo>
                  <a:lnTo>
                    <a:pt x="9769208" y="2151469"/>
                  </a:lnTo>
                  <a:lnTo>
                    <a:pt x="9766579" y="2151469"/>
                  </a:lnTo>
                  <a:lnTo>
                    <a:pt x="9765449" y="2151926"/>
                  </a:lnTo>
                  <a:lnTo>
                    <a:pt x="9763595" y="2153793"/>
                  </a:lnTo>
                  <a:lnTo>
                    <a:pt x="9763125" y="2154910"/>
                  </a:lnTo>
                  <a:lnTo>
                    <a:pt x="9763125" y="2157539"/>
                  </a:lnTo>
                  <a:lnTo>
                    <a:pt x="9763595" y="2158669"/>
                  </a:lnTo>
                  <a:lnTo>
                    <a:pt x="9765449" y="2160524"/>
                  </a:lnTo>
                  <a:lnTo>
                    <a:pt x="9766579" y="2160994"/>
                  </a:lnTo>
                  <a:lnTo>
                    <a:pt x="9769208" y="2160994"/>
                  </a:lnTo>
                  <a:lnTo>
                    <a:pt x="9770326" y="2160524"/>
                  </a:lnTo>
                  <a:lnTo>
                    <a:pt x="9772193" y="2158669"/>
                  </a:lnTo>
                  <a:lnTo>
                    <a:pt x="9772650" y="2157539"/>
                  </a:lnTo>
                  <a:lnTo>
                    <a:pt x="9772650" y="2154910"/>
                  </a:lnTo>
                  <a:close/>
                </a:path>
                <a:path w="10582275" h="2161540">
                  <a:moveTo>
                    <a:pt x="9772650" y="1437754"/>
                  </a:moveTo>
                  <a:lnTo>
                    <a:pt x="9772193" y="1436636"/>
                  </a:lnTo>
                  <a:lnTo>
                    <a:pt x="9770326" y="1434782"/>
                  </a:lnTo>
                  <a:lnTo>
                    <a:pt x="9769208" y="1434312"/>
                  </a:lnTo>
                  <a:lnTo>
                    <a:pt x="9766579" y="1434312"/>
                  </a:lnTo>
                  <a:lnTo>
                    <a:pt x="9765449" y="1434782"/>
                  </a:lnTo>
                  <a:lnTo>
                    <a:pt x="9763595" y="1436636"/>
                  </a:lnTo>
                  <a:lnTo>
                    <a:pt x="9763125" y="1437754"/>
                  </a:lnTo>
                  <a:lnTo>
                    <a:pt x="9763125" y="1440395"/>
                  </a:lnTo>
                  <a:lnTo>
                    <a:pt x="9763595" y="1441513"/>
                  </a:lnTo>
                  <a:lnTo>
                    <a:pt x="9765449" y="1443367"/>
                  </a:lnTo>
                  <a:lnTo>
                    <a:pt x="9766579" y="1443837"/>
                  </a:lnTo>
                  <a:lnTo>
                    <a:pt x="9769208" y="1443837"/>
                  </a:lnTo>
                  <a:lnTo>
                    <a:pt x="9770326" y="1443367"/>
                  </a:lnTo>
                  <a:lnTo>
                    <a:pt x="9772193" y="1441513"/>
                  </a:lnTo>
                  <a:lnTo>
                    <a:pt x="9772650" y="1440395"/>
                  </a:lnTo>
                  <a:lnTo>
                    <a:pt x="9772650" y="1437754"/>
                  </a:lnTo>
                  <a:close/>
                </a:path>
                <a:path w="10582275" h="2161540">
                  <a:moveTo>
                    <a:pt x="9772650" y="720610"/>
                  </a:moveTo>
                  <a:lnTo>
                    <a:pt x="9772193" y="719480"/>
                  </a:lnTo>
                  <a:lnTo>
                    <a:pt x="9770326" y="717626"/>
                  </a:lnTo>
                  <a:lnTo>
                    <a:pt x="9769208" y="717156"/>
                  </a:lnTo>
                  <a:lnTo>
                    <a:pt x="9766579" y="717156"/>
                  </a:lnTo>
                  <a:lnTo>
                    <a:pt x="9765449" y="717626"/>
                  </a:lnTo>
                  <a:lnTo>
                    <a:pt x="9763595" y="719480"/>
                  </a:lnTo>
                  <a:lnTo>
                    <a:pt x="9763125" y="720610"/>
                  </a:lnTo>
                  <a:lnTo>
                    <a:pt x="9763125" y="723239"/>
                  </a:lnTo>
                  <a:lnTo>
                    <a:pt x="9763595" y="724357"/>
                  </a:lnTo>
                  <a:lnTo>
                    <a:pt x="9765449" y="726224"/>
                  </a:lnTo>
                  <a:lnTo>
                    <a:pt x="9766579" y="726681"/>
                  </a:lnTo>
                  <a:lnTo>
                    <a:pt x="9769208" y="726681"/>
                  </a:lnTo>
                  <a:lnTo>
                    <a:pt x="9770326" y="726224"/>
                  </a:lnTo>
                  <a:lnTo>
                    <a:pt x="9772193" y="724357"/>
                  </a:lnTo>
                  <a:lnTo>
                    <a:pt x="9772650" y="723239"/>
                  </a:lnTo>
                  <a:lnTo>
                    <a:pt x="9772650" y="720610"/>
                  </a:lnTo>
                  <a:close/>
                </a:path>
                <a:path w="10582275" h="2161540">
                  <a:moveTo>
                    <a:pt x="9772650" y="3454"/>
                  </a:moveTo>
                  <a:lnTo>
                    <a:pt x="9772193" y="2336"/>
                  </a:lnTo>
                  <a:lnTo>
                    <a:pt x="9770326" y="469"/>
                  </a:lnTo>
                  <a:lnTo>
                    <a:pt x="9769208" y="0"/>
                  </a:lnTo>
                  <a:lnTo>
                    <a:pt x="9766579" y="0"/>
                  </a:lnTo>
                  <a:lnTo>
                    <a:pt x="9765449" y="469"/>
                  </a:lnTo>
                  <a:lnTo>
                    <a:pt x="9763595" y="2336"/>
                  </a:lnTo>
                  <a:lnTo>
                    <a:pt x="9763125" y="3454"/>
                  </a:lnTo>
                  <a:lnTo>
                    <a:pt x="9763125" y="6083"/>
                  </a:lnTo>
                  <a:lnTo>
                    <a:pt x="9763595" y="7200"/>
                  </a:lnTo>
                  <a:lnTo>
                    <a:pt x="9765449" y="9067"/>
                  </a:lnTo>
                  <a:lnTo>
                    <a:pt x="9766579" y="9525"/>
                  </a:lnTo>
                  <a:lnTo>
                    <a:pt x="9769208" y="9525"/>
                  </a:lnTo>
                  <a:lnTo>
                    <a:pt x="9770326" y="9067"/>
                  </a:lnTo>
                  <a:lnTo>
                    <a:pt x="9772193" y="7200"/>
                  </a:lnTo>
                  <a:lnTo>
                    <a:pt x="9772650" y="6083"/>
                  </a:lnTo>
                  <a:lnTo>
                    <a:pt x="9772650" y="3454"/>
                  </a:lnTo>
                  <a:close/>
                </a:path>
                <a:path w="10582275" h="2161540">
                  <a:moveTo>
                    <a:pt x="9820275" y="2154910"/>
                  </a:moveTo>
                  <a:lnTo>
                    <a:pt x="9819818" y="2153793"/>
                  </a:lnTo>
                  <a:lnTo>
                    <a:pt x="9817951" y="2151926"/>
                  </a:lnTo>
                  <a:lnTo>
                    <a:pt x="9816833" y="2151469"/>
                  </a:lnTo>
                  <a:lnTo>
                    <a:pt x="9814204" y="2151469"/>
                  </a:lnTo>
                  <a:lnTo>
                    <a:pt x="9813074" y="2151926"/>
                  </a:lnTo>
                  <a:lnTo>
                    <a:pt x="9811220" y="2153793"/>
                  </a:lnTo>
                  <a:lnTo>
                    <a:pt x="9810750" y="2154910"/>
                  </a:lnTo>
                  <a:lnTo>
                    <a:pt x="9810750" y="2157539"/>
                  </a:lnTo>
                  <a:lnTo>
                    <a:pt x="9811220" y="2158669"/>
                  </a:lnTo>
                  <a:lnTo>
                    <a:pt x="9813074" y="2160524"/>
                  </a:lnTo>
                  <a:lnTo>
                    <a:pt x="9814204" y="2160994"/>
                  </a:lnTo>
                  <a:lnTo>
                    <a:pt x="9816833" y="2160994"/>
                  </a:lnTo>
                  <a:lnTo>
                    <a:pt x="9817951" y="2160524"/>
                  </a:lnTo>
                  <a:lnTo>
                    <a:pt x="9819818" y="2158669"/>
                  </a:lnTo>
                  <a:lnTo>
                    <a:pt x="9820275" y="2157539"/>
                  </a:lnTo>
                  <a:lnTo>
                    <a:pt x="9820275" y="2154910"/>
                  </a:lnTo>
                  <a:close/>
                </a:path>
                <a:path w="10582275" h="2161540">
                  <a:moveTo>
                    <a:pt x="9820275" y="1437754"/>
                  </a:moveTo>
                  <a:lnTo>
                    <a:pt x="9819818" y="1436636"/>
                  </a:lnTo>
                  <a:lnTo>
                    <a:pt x="9817951" y="1434782"/>
                  </a:lnTo>
                  <a:lnTo>
                    <a:pt x="9816833" y="1434312"/>
                  </a:lnTo>
                  <a:lnTo>
                    <a:pt x="9814204" y="1434312"/>
                  </a:lnTo>
                  <a:lnTo>
                    <a:pt x="9813074" y="1434782"/>
                  </a:lnTo>
                  <a:lnTo>
                    <a:pt x="9811220" y="1436636"/>
                  </a:lnTo>
                  <a:lnTo>
                    <a:pt x="9810750" y="1437754"/>
                  </a:lnTo>
                  <a:lnTo>
                    <a:pt x="9810750" y="1440395"/>
                  </a:lnTo>
                  <a:lnTo>
                    <a:pt x="9811220" y="1441513"/>
                  </a:lnTo>
                  <a:lnTo>
                    <a:pt x="9813074" y="1443367"/>
                  </a:lnTo>
                  <a:lnTo>
                    <a:pt x="9814204" y="1443837"/>
                  </a:lnTo>
                  <a:lnTo>
                    <a:pt x="9816833" y="1443837"/>
                  </a:lnTo>
                  <a:lnTo>
                    <a:pt x="9817951" y="1443367"/>
                  </a:lnTo>
                  <a:lnTo>
                    <a:pt x="9819818" y="1441513"/>
                  </a:lnTo>
                  <a:lnTo>
                    <a:pt x="9820275" y="1440395"/>
                  </a:lnTo>
                  <a:lnTo>
                    <a:pt x="9820275" y="1437754"/>
                  </a:lnTo>
                  <a:close/>
                </a:path>
                <a:path w="10582275" h="2161540">
                  <a:moveTo>
                    <a:pt x="9820275" y="720610"/>
                  </a:moveTo>
                  <a:lnTo>
                    <a:pt x="9819818" y="719480"/>
                  </a:lnTo>
                  <a:lnTo>
                    <a:pt x="9817951" y="717626"/>
                  </a:lnTo>
                  <a:lnTo>
                    <a:pt x="9816833" y="717156"/>
                  </a:lnTo>
                  <a:lnTo>
                    <a:pt x="9814204" y="717156"/>
                  </a:lnTo>
                  <a:lnTo>
                    <a:pt x="9813074" y="717626"/>
                  </a:lnTo>
                  <a:lnTo>
                    <a:pt x="9811220" y="719480"/>
                  </a:lnTo>
                  <a:lnTo>
                    <a:pt x="9810750" y="720610"/>
                  </a:lnTo>
                  <a:lnTo>
                    <a:pt x="9810750" y="723239"/>
                  </a:lnTo>
                  <a:lnTo>
                    <a:pt x="9811220" y="724357"/>
                  </a:lnTo>
                  <a:lnTo>
                    <a:pt x="9813074" y="726224"/>
                  </a:lnTo>
                  <a:lnTo>
                    <a:pt x="9814204" y="726681"/>
                  </a:lnTo>
                  <a:lnTo>
                    <a:pt x="9816833" y="726681"/>
                  </a:lnTo>
                  <a:lnTo>
                    <a:pt x="9817951" y="726224"/>
                  </a:lnTo>
                  <a:lnTo>
                    <a:pt x="9819818" y="724357"/>
                  </a:lnTo>
                  <a:lnTo>
                    <a:pt x="9820275" y="723239"/>
                  </a:lnTo>
                  <a:lnTo>
                    <a:pt x="9820275" y="720610"/>
                  </a:lnTo>
                  <a:close/>
                </a:path>
                <a:path w="10582275" h="2161540">
                  <a:moveTo>
                    <a:pt x="9820275" y="3454"/>
                  </a:moveTo>
                  <a:lnTo>
                    <a:pt x="9819818" y="2336"/>
                  </a:lnTo>
                  <a:lnTo>
                    <a:pt x="9817951" y="469"/>
                  </a:lnTo>
                  <a:lnTo>
                    <a:pt x="9816833" y="0"/>
                  </a:lnTo>
                  <a:lnTo>
                    <a:pt x="9814204" y="0"/>
                  </a:lnTo>
                  <a:lnTo>
                    <a:pt x="9813074" y="469"/>
                  </a:lnTo>
                  <a:lnTo>
                    <a:pt x="9811220" y="2336"/>
                  </a:lnTo>
                  <a:lnTo>
                    <a:pt x="9810750" y="3454"/>
                  </a:lnTo>
                  <a:lnTo>
                    <a:pt x="9810750" y="6083"/>
                  </a:lnTo>
                  <a:lnTo>
                    <a:pt x="9811220" y="7200"/>
                  </a:lnTo>
                  <a:lnTo>
                    <a:pt x="9813074" y="9067"/>
                  </a:lnTo>
                  <a:lnTo>
                    <a:pt x="9814204" y="9525"/>
                  </a:lnTo>
                  <a:lnTo>
                    <a:pt x="9816833" y="9525"/>
                  </a:lnTo>
                  <a:lnTo>
                    <a:pt x="9817951" y="9067"/>
                  </a:lnTo>
                  <a:lnTo>
                    <a:pt x="9819818" y="7200"/>
                  </a:lnTo>
                  <a:lnTo>
                    <a:pt x="9820275" y="6083"/>
                  </a:lnTo>
                  <a:lnTo>
                    <a:pt x="9820275" y="3454"/>
                  </a:lnTo>
                  <a:close/>
                </a:path>
                <a:path w="10582275" h="2161540">
                  <a:moveTo>
                    <a:pt x="9867900" y="2154910"/>
                  </a:moveTo>
                  <a:lnTo>
                    <a:pt x="9867443" y="2153793"/>
                  </a:lnTo>
                  <a:lnTo>
                    <a:pt x="9865576" y="2151926"/>
                  </a:lnTo>
                  <a:lnTo>
                    <a:pt x="9864458" y="2151469"/>
                  </a:lnTo>
                  <a:lnTo>
                    <a:pt x="9861829" y="2151469"/>
                  </a:lnTo>
                  <a:lnTo>
                    <a:pt x="9860699" y="2151926"/>
                  </a:lnTo>
                  <a:lnTo>
                    <a:pt x="9858845" y="2153793"/>
                  </a:lnTo>
                  <a:lnTo>
                    <a:pt x="9858375" y="2154910"/>
                  </a:lnTo>
                  <a:lnTo>
                    <a:pt x="9858375" y="2157539"/>
                  </a:lnTo>
                  <a:lnTo>
                    <a:pt x="9858845" y="2158669"/>
                  </a:lnTo>
                  <a:lnTo>
                    <a:pt x="9860699" y="2160524"/>
                  </a:lnTo>
                  <a:lnTo>
                    <a:pt x="9861829" y="2160994"/>
                  </a:lnTo>
                  <a:lnTo>
                    <a:pt x="9864458" y="2160994"/>
                  </a:lnTo>
                  <a:lnTo>
                    <a:pt x="9865576" y="2160524"/>
                  </a:lnTo>
                  <a:lnTo>
                    <a:pt x="9867443" y="2158669"/>
                  </a:lnTo>
                  <a:lnTo>
                    <a:pt x="9867900" y="2157539"/>
                  </a:lnTo>
                  <a:lnTo>
                    <a:pt x="9867900" y="2154910"/>
                  </a:lnTo>
                  <a:close/>
                </a:path>
                <a:path w="10582275" h="2161540">
                  <a:moveTo>
                    <a:pt x="9867900" y="1437754"/>
                  </a:moveTo>
                  <a:lnTo>
                    <a:pt x="9867443" y="1436636"/>
                  </a:lnTo>
                  <a:lnTo>
                    <a:pt x="9865576" y="1434782"/>
                  </a:lnTo>
                  <a:lnTo>
                    <a:pt x="9864458" y="1434312"/>
                  </a:lnTo>
                  <a:lnTo>
                    <a:pt x="9861829" y="1434312"/>
                  </a:lnTo>
                  <a:lnTo>
                    <a:pt x="9860699" y="1434782"/>
                  </a:lnTo>
                  <a:lnTo>
                    <a:pt x="9858845" y="1436636"/>
                  </a:lnTo>
                  <a:lnTo>
                    <a:pt x="9858375" y="1437754"/>
                  </a:lnTo>
                  <a:lnTo>
                    <a:pt x="9858375" y="1440395"/>
                  </a:lnTo>
                  <a:lnTo>
                    <a:pt x="9858845" y="1441513"/>
                  </a:lnTo>
                  <a:lnTo>
                    <a:pt x="9860699" y="1443367"/>
                  </a:lnTo>
                  <a:lnTo>
                    <a:pt x="9861829" y="1443837"/>
                  </a:lnTo>
                  <a:lnTo>
                    <a:pt x="9864458" y="1443837"/>
                  </a:lnTo>
                  <a:lnTo>
                    <a:pt x="9865576" y="1443367"/>
                  </a:lnTo>
                  <a:lnTo>
                    <a:pt x="9867443" y="1441513"/>
                  </a:lnTo>
                  <a:lnTo>
                    <a:pt x="9867900" y="1440395"/>
                  </a:lnTo>
                  <a:lnTo>
                    <a:pt x="9867900" y="1437754"/>
                  </a:lnTo>
                  <a:close/>
                </a:path>
                <a:path w="10582275" h="2161540">
                  <a:moveTo>
                    <a:pt x="9867900" y="720610"/>
                  </a:moveTo>
                  <a:lnTo>
                    <a:pt x="9867443" y="719480"/>
                  </a:lnTo>
                  <a:lnTo>
                    <a:pt x="9865576" y="717626"/>
                  </a:lnTo>
                  <a:lnTo>
                    <a:pt x="9864458" y="717156"/>
                  </a:lnTo>
                  <a:lnTo>
                    <a:pt x="9861829" y="717156"/>
                  </a:lnTo>
                  <a:lnTo>
                    <a:pt x="9860699" y="717626"/>
                  </a:lnTo>
                  <a:lnTo>
                    <a:pt x="9858845" y="719480"/>
                  </a:lnTo>
                  <a:lnTo>
                    <a:pt x="9858375" y="720610"/>
                  </a:lnTo>
                  <a:lnTo>
                    <a:pt x="9858375" y="723239"/>
                  </a:lnTo>
                  <a:lnTo>
                    <a:pt x="9858845" y="724357"/>
                  </a:lnTo>
                  <a:lnTo>
                    <a:pt x="9860699" y="726224"/>
                  </a:lnTo>
                  <a:lnTo>
                    <a:pt x="9861829" y="726681"/>
                  </a:lnTo>
                  <a:lnTo>
                    <a:pt x="9864458" y="726681"/>
                  </a:lnTo>
                  <a:lnTo>
                    <a:pt x="9865576" y="726224"/>
                  </a:lnTo>
                  <a:lnTo>
                    <a:pt x="9867443" y="724357"/>
                  </a:lnTo>
                  <a:lnTo>
                    <a:pt x="9867900" y="723239"/>
                  </a:lnTo>
                  <a:lnTo>
                    <a:pt x="9867900" y="720610"/>
                  </a:lnTo>
                  <a:close/>
                </a:path>
                <a:path w="10582275" h="2161540">
                  <a:moveTo>
                    <a:pt x="9867900" y="3454"/>
                  </a:moveTo>
                  <a:lnTo>
                    <a:pt x="9867443" y="2336"/>
                  </a:lnTo>
                  <a:lnTo>
                    <a:pt x="9865576" y="469"/>
                  </a:lnTo>
                  <a:lnTo>
                    <a:pt x="9864458" y="0"/>
                  </a:lnTo>
                  <a:lnTo>
                    <a:pt x="9861829" y="0"/>
                  </a:lnTo>
                  <a:lnTo>
                    <a:pt x="9860699" y="469"/>
                  </a:lnTo>
                  <a:lnTo>
                    <a:pt x="9858845" y="2336"/>
                  </a:lnTo>
                  <a:lnTo>
                    <a:pt x="9858375" y="3454"/>
                  </a:lnTo>
                  <a:lnTo>
                    <a:pt x="9858375" y="6083"/>
                  </a:lnTo>
                  <a:lnTo>
                    <a:pt x="9858845" y="7200"/>
                  </a:lnTo>
                  <a:lnTo>
                    <a:pt x="9860699" y="9067"/>
                  </a:lnTo>
                  <a:lnTo>
                    <a:pt x="9861829" y="9525"/>
                  </a:lnTo>
                  <a:lnTo>
                    <a:pt x="9864458" y="9525"/>
                  </a:lnTo>
                  <a:lnTo>
                    <a:pt x="9865576" y="9067"/>
                  </a:lnTo>
                  <a:lnTo>
                    <a:pt x="9867443" y="7200"/>
                  </a:lnTo>
                  <a:lnTo>
                    <a:pt x="9867900" y="6083"/>
                  </a:lnTo>
                  <a:lnTo>
                    <a:pt x="9867900" y="3454"/>
                  </a:lnTo>
                  <a:close/>
                </a:path>
                <a:path w="10582275" h="2161540">
                  <a:moveTo>
                    <a:pt x="9915525" y="2154910"/>
                  </a:moveTo>
                  <a:lnTo>
                    <a:pt x="9915068" y="2153793"/>
                  </a:lnTo>
                  <a:lnTo>
                    <a:pt x="9913201" y="2151926"/>
                  </a:lnTo>
                  <a:lnTo>
                    <a:pt x="9912083" y="2151469"/>
                  </a:lnTo>
                  <a:lnTo>
                    <a:pt x="9909454" y="2151469"/>
                  </a:lnTo>
                  <a:lnTo>
                    <a:pt x="9908324" y="2151926"/>
                  </a:lnTo>
                  <a:lnTo>
                    <a:pt x="9906470" y="2153793"/>
                  </a:lnTo>
                  <a:lnTo>
                    <a:pt x="9906000" y="2154910"/>
                  </a:lnTo>
                  <a:lnTo>
                    <a:pt x="9906000" y="2157539"/>
                  </a:lnTo>
                  <a:lnTo>
                    <a:pt x="9906470" y="2158669"/>
                  </a:lnTo>
                  <a:lnTo>
                    <a:pt x="9908324" y="2160524"/>
                  </a:lnTo>
                  <a:lnTo>
                    <a:pt x="9909454" y="2160994"/>
                  </a:lnTo>
                  <a:lnTo>
                    <a:pt x="9912083" y="2160994"/>
                  </a:lnTo>
                  <a:lnTo>
                    <a:pt x="9913201" y="2160524"/>
                  </a:lnTo>
                  <a:lnTo>
                    <a:pt x="9915068" y="2158669"/>
                  </a:lnTo>
                  <a:lnTo>
                    <a:pt x="9915525" y="2157539"/>
                  </a:lnTo>
                  <a:lnTo>
                    <a:pt x="9915525" y="2154910"/>
                  </a:lnTo>
                  <a:close/>
                </a:path>
                <a:path w="10582275" h="2161540">
                  <a:moveTo>
                    <a:pt x="9915525" y="1437754"/>
                  </a:moveTo>
                  <a:lnTo>
                    <a:pt x="9915068" y="1436636"/>
                  </a:lnTo>
                  <a:lnTo>
                    <a:pt x="9913201" y="1434782"/>
                  </a:lnTo>
                  <a:lnTo>
                    <a:pt x="9912083" y="1434312"/>
                  </a:lnTo>
                  <a:lnTo>
                    <a:pt x="9909454" y="1434312"/>
                  </a:lnTo>
                  <a:lnTo>
                    <a:pt x="9908324" y="1434782"/>
                  </a:lnTo>
                  <a:lnTo>
                    <a:pt x="9906470" y="1436636"/>
                  </a:lnTo>
                  <a:lnTo>
                    <a:pt x="9906000" y="1437754"/>
                  </a:lnTo>
                  <a:lnTo>
                    <a:pt x="9906000" y="1440395"/>
                  </a:lnTo>
                  <a:lnTo>
                    <a:pt x="9906470" y="1441513"/>
                  </a:lnTo>
                  <a:lnTo>
                    <a:pt x="9908324" y="1443367"/>
                  </a:lnTo>
                  <a:lnTo>
                    <a:pt x="9909454" y="1443837"/>
                  </a:lnTo>
                  <a:lnTo>
                    <a:pt x="9912083" y="1443837"/>
                  </a:lnTo>
                  <a:lnTo>
                    <a:pt x="9913201" y="1443367"/>
                  </a:lnTo>
                  <a:lnTo>
                    <a:pt x="9915068" y="1441513"/>
                  </a:lnTo>
                  <a:lnTo>
                    <a:pt x="9915525" y="1440395"/>
                  </a:lnTo>
                  <a:lnTo>
                    <a:pt x="9915525" y="1437754"/>
                  </a:lnTo>
                  <a:close/>
                </a:path>
                <a:path w="10582275" h="2161540">
                  <a:moveTo>
                    <a:pt x="9915525" y="720610"/>
                  </a:moveTo>
                  <a:lnTo>
                    <a:pt x="9915068" y="719480"/>
                  </a:lnTo>
                  <a:lnTo>
                    <a:pt x="9913201" y="717626"/>
                  </a:lnTo>
                  <a:lnTo>
                    <a:pt x="9912083" y="717156"/>
                  </a:lnTo>
                  <a:lnTo>
                    <a:pt x="9909454" y="717156"/>
                  </a:lnTo>
                  <a:lnTo>
                    <a:pt x="9908324" y="717626"/>
                  </a:lnTo>
                  <a:lnTo>
                    <a:pt x="9906470" y="719480"/>
                  </a:lnTo>
                  <a:lnTo>
                    <a:pt x="9906000" y="720610"/>
                  </a:lnTo>
                  <a:lnTo>
                    <a:pt x="9906000" y="723239"/>
                  </a:lnTo>
                  <a:lnTo>
                    <a:pt x="9906470" y="724357"/>
                  </a:lnTo>
                  <a:lnTo>
                    <a:pt x="9908324" y="726224"/>
                  </a:lnTo>
                  <a:lnTo>
                    <a:pt x="9909454" y="726681"/>
                  </a:lnTo>
                  <a:lnTo>
                    <a:pt x="9912083" y="726681"/>
                  </a:lnTo>
                  <a:lnTo>
                    <a:pt x="9913201" y="726224"/>
                  </a:lnTo>
                  <a:lnTo>
                    <a:pt x="9915068" y="724357"/>
                  </a:lnTo>
                  <a:lnTo>
                    <a:pt x="9915525" y="723239"/>
                  </a:lnTo>
                  <a:lnTo>
                    <a:pt x="9915525" y="720610"/>
                  </a:lnTo>
                  <a:close/>
                </a:path>
                <a:path w="10582275" h="2161540">
                  <a:moveTo>
                    <a:pt x="9915525" y="3454"/>
                  </a:moveTo>
                  <a:lnTo>
                    <a:pt x="9915068" y="2336"/>
                  </a:lnTo>
                  <a:lnTo>
                    <a:pt x="9913201" y="469"/>
                  </a:lnTo>
                  <a:lnTo>
                    <a:pt x="9912083" y="0"/>
                  </a:lnTo>
                  <a:lnTo>
                    <a:pt x="9909454" y="0"/>
                  </a:lnTo>
                  <a:lnTo>
                    <a:pt x="9908324" y="469"/>
                  </a:lnTo>
                  <a:lnTo>
                    <a:pt x="9906470" y="2336"/>
                  </a:lnTo>
                  <a:lnTo>
                    <a:pt x="9906000" y="3454"/>
                  </a:lnTo>
                  <a:lnTo>
                    <a:pt x="9906000" y="6083"/>
                  </a:lnTo>
                  <a:lnTo>
                    <a:pt x="9906470" y="7200"/>
                  </a:lnTo>
                  <a:lnTo>
                    <a:pt x="9908324" y="9067"/>
                  </a:lnTo>
                  <a:lnTo>
                    <a:pt x="9909454" y="9525"/>
                  </a:lnTo>
                  <a:lnTo>
                    <a:pt x="9912083" y="9525"/>
                  </a:lnTo>
                  <a:lnTo>
                    <a:pt x="9913201" y="9067"/>
                  </a:lnTo>
                  <a:lnTo>
                    <a:pt x="9915068" y="7200"/>
                  </a:lnTo>
                  <a:lnTo>
                    <a:pt x="9915525" y="6083"/>
                  </a:lnTo>
                  <a:lnTo>
                    <a:pt x="9915525" y="3454"/>
                  </a:lnTo>
                  <a:close/>
                </a:path>
                <a:path w="10582275" h="2161540">
                  <a:moveTo>
                    <a:pt x="9963150" y="2154910"/>
                  </a:moveTo>
                  <a:lnTo>
                    <a:pt x="9962693" y="2153793"/>
                  </a:lnTo>
                  <a:lnTo>
                    <a:pt x="9960826" y="2151926"/>
                  </a:lnTo>
                  <a:lnTo>
                    <a:pt x="9959708" y="2151469"/>
                  </a:lnTo>
                  <a:lnTo>
                    <a:pt x="9957079" y="2151469"/>
                  </a:lnTo>
                  <a:lnTo>
                    <a:pt x="9955949" y="2151926"/>
                  </a:lnTo>
                  <a:lnTo>
                    <a:pt x="9954095" y="2153793"/>
                  </a:lnTo>
                  <a:lnTo>
                    <a:pt x="9953625" y="2154910"/>
                  </a:lnTo>
                  <a:lnTo>
                    <a:pt x="9953625" y="2157539"/>
                  </a:lnTo>
                  <a:lnTo>
                    <a:pt x="9954095" y="2158669"/>
                  </a:lnTo>
                  <a:lnTo>
                    <a:pt x="9955949" y="2160524"/>
                  </a:lnTo>
                  <a:lnTo>
                    <a:pt x="9957079" y="2160994"/>
                  </a:lnTo>
                  <a:lnTo>
                    <a:pt x="9959708" y="2160994"/>
                  </a:lnTo>
                  <a:lnTo>
                    <a:pt x="9960826" y="2160524"/>
                  </a:lnTo>
                  <a:lnTo>
                    <a:pt x="9962693" y="2158669"/>
                  </a:lnTo>
                  <a:lnTo>
                    <a:pt x="9963150" y="2157539"/>
                  </a:lnTo>
                  <a:lnTo>
                    <a:pt x="9963150" y="2154910"/>
                  </a:lnTo>
                  <a:close/>
                </a:path>
                <a:path w="10582275" h="2161540">
                  <a:moveTo>
                    <a:pt x="9963150" y="1437754"/>
                  </a:moveTo>
                  <a:lnTo>
                    <a:pt x="9962693" y="1436636"/>
                  </a:lnTo>
                  <a:lnTo>
                    <a:pt x="9960826" y="1434782"/>
                  </a:lnTo>
                  <a:lnTo>
                    <a:pt x="9959708" y="1434312"/>
                  </a:lnTo>
                  <a:lnTo>
                    <a:pt x="9957079" y="1434312"/>
                  </a:lnTo>
                  <a:lnTo>
                    <a:pt x="9955949" y="1434782"/>
                  </a:lnTo>
                  <a:lnTo>
                    <a:pt x="9954095" y="1436636"/>
                  </a:lnTo>
                  <a:lnTo>
                    <a:pt x="9953625" y="1437754"/>
                  </a:lnTo>
                  <a:lnTo>
                    <a:pt x="9953625" y="1440395"/>
                  </a:lnTo>
                  <a:lnTo>
                    <a:pt x="9954095" y="1441513"/>
                  </a:lnTo>
                  <a:lnTo>
                    <a:pt x="9955949" y="1443367"/>
                  </a:lnTo>
                  <a:lnTo>
                    <a:pt x="9957079" y="1443837"/>
                  </a:lnTo>
                  <a:lnTo>
                    <a:pt x="9959708" y="1443837"/>
                  </a:lnTo>
                  <a:lnTo>
                    <a:pt x="9960826" y="1443367"/>
                  </a:lnTo>
                  <a:lnTo>
                    <a:pt x="9962693" y="1441513"/>
                  </a:lnTo>
                  <a:lnTo>
                    <a:pt x="9963150" y="1440395"/>
                  </a:lnTo>
                  <a:lnTo>
                    <a:pt x="9963150" y="1437754"/>
                  </a:lnTo>
                  <a:close/>
                </a:path>
                <a:path w="10582275" h="2161540">
                  <a:moveTo>
                    <a:pt x="9963150" y="720610"/>
                  </a:moveTo>
                  <a:lnTo>
                    <a:pt x="9962693" y="719480"/>
                  </a:lnTo>
                  <a:lnTo>
                    <a:pt x="9960826" y="717626"/>
                  </a:lnTo>
                  <a:lnTo>
                    <a:pt x="9959708" y="717156"/>
                  </a:lnTo>
                  <a:lnTo>
                    <a:pt x="9957079" y="717156"/>
                  </a:lnTo>
                  <a:lnTo>
                    <a:pt x="9955949" y="717626"/>
                  </a:lnTo>
                  <a:lnTo>
                    <a:pt x="9954095" y="719480"/>
                  </a:lnTo>
                  <a:lnTo>
                    <a:pt x="9953625" y="720610"/>
                  </a:lnTo>
                  <a:lnTo>
                    <a:pt x="9953625" y="723239"/>
                  </a:lnTo>
                  <a:lnTo>
                    <a:pt x="9954095" y="724357"/>
                  </a:lnTo>
                  <a:lnTo>
                    <a:pt x="9955949" y="726224"/>
                  </a:lnTo>
                  <a:lnTo>
                    <a:pt x="9957079" y="726681"/>
                  </a:lnTo>
                  <a:lnTo>
                    <a:pt x="9959708" y="726681"/>
                  </a:lnTo>
                  <a:lnTo>
                    <a:pt x="9960826" y="726224"/>
                  </a:lnTo>
                  <a:lnTo>
                    <a:pt x="9962693" y="724357"/>
                  </a:lnTo>
                  <a:lnTo>
                    <a:pt x="9963150" y="723239"/>
                  </a:lnTo>
                  <a:lnTo>
                    <a:pt x="9963150" y="720610"/>
                  </a:lnTo>
                  <a:close/>
                </a:path>
                <a:path w="10582275" h="2161540">
                  <a:moveTo>
                    <a:pt x="9963150" y="3454"/>
                  </a:moveTo>
                  <a:lnTo>
                    <a:pt x="9962693" y="2336"/>
                  </a:lnTo>
                  <a:lnTo>
                    <a:pt x="9960826" y="469"/>
                  </a:lnTo>
                  <a:lnTo>
                    <a:pt x="9959708" y="0"/>
                  </a:lnTo>
                  <a:lnTo>
                    <a:pt x="9957079" y="0"/>
                  </a:lnTo>
                  <a:lnTo>
                    <a:pt x="9955949" y="469"/>
                  </a:lnTo>
                  <a:lnTo>
                    <a:pt x="9954095" y="2336"/>
                  </a:lnTo>
                  <a:lnTo>
                    <a:pt x="9953625" y="3454"/>
                  </a:lnTo>
                  <a:lnTo>
                    <a:pt x="9953625" y="6083"/>
                  </a:lnTo>
                  <a:lnTo>
                    <a:pt x="9954095" y="7200"/>
                  </a:lnTo>
                  <a:lnTo>
                    <a:pt x="9955949" y="9067"/>
                  </a:lnTo>
                  <a:lnTo>
                    <a:pt x="9957079" y="9525"/>
                  </a:lnTo>
                  <a:lnTo>
                    <a:pt x="9959708" y="9525"/>
                  </a:lnTo>
                  <a:lnTo>
                    <a:pt x="9960826" y="9067"/>
                  </a:lnTo>
                  <a:lnTo>
                    <a:pt x="9962693" y="7200"/>
                  </a:lnTo>
                  <a:lnTo>
                    <a:pt x="9963150" y="6083"/>
                  </a:lnTo>
                  <a:lnTo>
                    <a:pt x="9963150" y="3454"/>
                  </a:lnTo>
                  <a:close/>
                </a:path>
                <a:path w="10582275" h="2161540">
                  <a:moveTo>
                    <a:pt x="10010775" y="2154910"/>
                  </a:moveTo>
                  <a:lnTo>
                    <a:pt x="10010318" y="2153793"/>
                  </a:lnTo>
                  <a:lnTo>
                    <a:pt x="10008451" y="2151926"/>
                  </a:lnTo>
                  <a:lnTo>
                    <a:pt x="10007333" y="2151469"/>
                  </a:lnTo>
                  <a:lnTo>
                    <a:pt x="10004704" y="2151469"/>
                  </a:lnTo>
                  <a:lnTo>
                    <a:pt x="10003574" y="2151926"/>
                  </a:lnTo>
                  <a:lnTo>
                    <a:pt x="10001720" y="2153793"/>
                  </a:lnTo>
                  <a:lnTo>
                    <a:pt x="10001250" y="2154910"/>
                  </a:lnTo>
                  <a:lnTo>
                    <a:pt x="10001250" y="2157539"/>
                  </a:lnTo>
                  <a:lnTo>
                    <a:pt x="10001720" y="2158669"/>
                  </a:lnTo>
                  <a:lnTo>
                    <a:pt x="10003574" y="2160524"/>
                  </a:lnTo>
                  <a:lnTo>
                    <a:pt x="10004704" y="2160994"/>
                  </a:lnTo>
                  <a:lnTo>
                    <a:pt x="10007333" y="2160994"/>
                  </a:lnTo>
                  <a:lnTo>
                    <a:pt x="10008451" y="2160524"/>
                  </a:lnTo>
                  <a:lnTo>
                    <a:pt x="10010318" y="2158669"/>
                  </a:lnTo>
                  <a:lnTo>
                    <a:pt x="10010775" y="2157539"/>
                  </a:lnTo>
                  <a:lnTo>
                    <a:pt x="10010775" y="2154910"/>
                  </a:lnTo>
                  <a:close/>
                </a:path>
                <a:path w="10582275" h="2161540">
                  <a:moveTo>
                    <a:pt x="10010775" y="1437754"/>
                  </a:moveTo>
                  <a:lnTo>
                    <a:pt x="10010318" y="1436636"/>
                  </a:lnTo>
                  <a:lnTo>
                    <a:pt x="10008451" y="1434782"/>
                  </a:lnTo>
                  <a:lnTo>
                    <a:pt x="10007333" y="1434312"/>
                  </a:lnTo>
                  <a:lnTo>
                    <a:pt x="10004704" y="1434312"/>
                  </a:lnTo>
                  <a:lnTo>
                    <a:pt x="10003574" y="1434782"/>
                  </a:lnTo>
                  <a:lnTo>
                    <a:pt x="10001720" y="1436636"/>
                  </a:lnTo>
                  <a:lnTo>
                    <a:pt x="10001250" y="1437754"/>
                  </a:lnTo>
                  <a:lnTo>
                    <a:pt x="10001250" y="1440395"/>
                  </a:lnTo>
                  <a:lnTo>
                    <a:pt x="10001720" y="1441513"/>
                  </a:lnTo>
                  <a:lnTo>
                    <a:pt x="10003574" y="1443367"/>
                  </a:lnTo>
                  <a:lnTo>
                    <a:pt x="10004704" y="1443837"/>
                  </a:lnTo>
                  <a:lnTo>
                    <a:pt x="10007333" y="1443837"/>
                  </a:lnTo>
                  <a:lnTo>
                    <a:pt x="10008451" y="1443367"/>
                  </a:lnTo>
                  <a:lnTo>
                    <a:pt x="10010318" y="1441513"/>
                  </a:lnTo>
                  <a:lnTo>
                    <a:pt x="10010775" y="1440395"/>
                  </a:lnTo>
                  <a:lnTo>
                    <a:pt x="10010775" y="1437754"/>
                  </a:lnTo>
                  <a:close/>
                </a:path>
                <a:path w="10582275" h="2161540">
                  <a:moveTo>
                    <a:pt x="10010775" y="720610"/>
                  </a:moveTo>
                  <a:lnTo>
                    <a:pt x="10010318" y="719480"/>
                  </a:lnTo>
                  <a:lnTo>
                    <a:pt x="10008451" y="717626"/>
                  </a:lnTo>
                  <a:lnTo>
                    <a:pt x="10007333" y="717156"/>
                  </a:lnTo>
                  <a:lnTo>
                    <a:pt x="10004704" y="717156"/>
                  </a:lnTo>
                  <a:lnTo>
                    <a:pt x="10003574" y="717626"/>
                  </a:lnTo>
                  <a:lnTo>
                    <a:pt x="10001720" y="719480"/>
                  </a:lnTo>
                  <a:lnTo>
                    <a:pt x="10001250" y="720610"/>
                  </a:lnTo>
                  <a:lnTo>
                    <a:pt x="10001250" y="723239"/>
                  </a:lnTo>
                  <a:lnTo>
                    <a:pt x="10001720" y="724357"/>
                  </a:lnTo>
                  <a:lnTo>
                    <a:pt x="10003574" y="726224"/>
                  </a:lnTo>
                  <a:lnTo>
                    <a:pt x="10004704" y="726681"/>
                  </a:lnTo>
                  <a:lnTo>
                    <a:pt x="10007333" y="726681"/>
                  </a:lnTo>
                  <a:lnTo>
                    <a:pt x="10008451" y="726224"/>
                  </a:lnTo>
                  <a:lnTo>
                    <a:pt x="10010318" y="724357"/>
                  </a:lnTo>
                  <a:lnTo>
                    <a:pt x="10010775" y="723239"/>
                  </a:lnTo>
                  <a:lnTo>
                    <a:pt x="10010775" y="720610"/>
                  </a:lnTo>
                  <a:close/>
                </a:path>
                <a:path w="10582275" h="2161540">
                  <a:moveTo>
                    <a:pt x="10010775" y="3454"/>
                  </a:moveTo>
                  <a:lnTo>
                    <a:pt x="10010318" y="2336"/>
                  </a:lnTo>
                  <a:lnTo>
                    <a:pt x="10008451" y="469"/>
                  </a:lnTo>
                  <a:lnTo>
                    <a:pt x="10007333" y="0"/>
                  </a:lnTo>
                  <a:lnTo>
                    <a:pt x="10004704" y="0"/>
                  </a:lnTo>
                  <a:lnTo>
                    <a:pt x="10003574" y="469"/>
                  </a:lnTo>
                  <a:lnTo>
                    <a:pt x="10001720" y="2336"/>
                  </a:lnTo>
                  <a:lnTo>
                    <a:pt x="10001250" y="3454"/>
                  </a:lnTo>
                  <a:lnTo>
                    <a:pt x="10001250" y="6083"/>
                  </a:lnTo>
                  <a:lnTo>
                    <a:pt x="10001720" y="7200"/>
                  </a:lnTo>
                  <a:lnTo>
                    <a:pt x="10003574" y="9067"/>
                  </a:lnTo>
                  <a:lnTo>
                    <a:pt x="10004704" y="9525"/>
                  </a:lnTo>
                  <a:lnTo>
                    <a:pt x="10007333" y="9525"/>
                  </a:lnTo>
                  <a:lnTo>
                    <a:pt x="10008451" y="9067"/>
                  </a:lnTo>
                  <a:lnTo>
                    <a:pt x="10010318" y="7200"/>
                  </a:lnTo>
                  <a:lnTo>
                    <a:pt x="10010775" y="6083"/>
                  </a:lnTo>
                  <a:lnTo>
                    <a:pt x="10010775" y="3454"/>
                  </a:lnTo>
                  <a:close/>
                </a:path>
                <a:path w="10582275" h="2161540">
                  <a:moveTo>
                    <a:pt x="10058400" y="2154910"/>
                  </a:moveTo>
                  <a:lnTo>
                    <a:pt x="10057943" y="2153793"/>
                  </a:lnTo>
                  <a:lnTo>
                    <a:pt x="10056076" y="2151926"/>
                  </a:lnTo>
                  <a:lnTo>
                    <a:pt x="10054958" y="2151469"/>
                  </a:lnTo>
                  <a:lnTo>
                    <a:pt x="10052329" y="2151469"/>
                  </a:lnTo>
                  <a:lnTo>
                    <a:pt x="10051199" y="2151926"/>
                  </a:lnTo>
                  <a:lnTo>
                    <a:pt x="10049345" y="2153793"/>
                  </a:lnTo>
                  <a:lnTo>
                    <a:pt x="10048875" y="2154910"/>
                  </a:lnTo>
                  <a:lnTo>
                    <a:pt x="10048875" y="2157539"/>
                  </a:lnTo>
                  <a:lnTo>
                    <a:pt x="10049345" y="2158669"/>
                  </a:lnTo>
                  <a:lnTo>
                    <a:pt x="10051199" y="2160524"/>
                  </a:lnTo>
                  <a:lnTo>
                    <a:pt x="10052329" y="2160994"/>
                  </a:lnTo>
                  <a:lnTo>
                    <a:pt x="10054958" y="2160994"/>
                  </a:lnTo>
                  <a:lnTo>
                    <a:pt x="10056076" y="2160524"/>
                  </a:lnTo>
                  <a:lnTo>
                    <a:pt x="10057943" y="2158669"/>
                  </a:lnTo>
                  <a:lnTo>
                    <a:pt x="10058400" y="2157539"/>
                  </a:lnTo>
                  <a:lnTo>
                    <a:pt x="10058400" y="2154910"/>
                  </a:lnTo>
                  <a:close/>
                </a:path>
                <a:path w="10582275" h="2161540">
                  <a:moveTo>
                    <a:pt x="10058400" y="1437754"/>
                  </a:moveTo>
                  <a:lnTo>
                    <a:pt x="10057943" y="1436636"/>
                  </a:lnTo>
                  <a:lnTo>
                    <a:pt x="10056076" y="1434782"/>
                  </a:lnTo>
                  <a:lnTo>
                    <a:pt x="10054958" y="1434312"/>
                  </a:lnTo>
                  <a:lnTo>
                    <a:pt x="10052329" y="1434312"/>
                  </a:lnTo>
                  <a:lnTo>
                    <a:pt x="10051199" y="1434782"/>
                  </a:lnTo>
                  <a:lnTo>
                    <a:pt x="10049345" y="1436636"/>
                  </a:lnTo>
                  <a:lnTo>
                    <a:pt x="10048875" y="1437754"/>
                  </a:lnTo>
                  <a:lnTo>
                    <a:pt x="10048875" y="1440395"/>
                  </a:lnTo>
                  <a:lnTo>
                    <a:pt x="10049345" y="1441513"/>
                  </a:lnTo>
                  <a:lnTo>
                    <a:pt x="10051199" y="1443367"/>
                  </a:lnTo>
                  <a:lnTo>
                    <a:pt x="10052329" y="1443837"/>
                  </a:lnTo>
                  <a:lnTo>
                    <a:pt x="10054958" y="1443837"/>
                  </a:lnTo>
                  <a:lnTo>
                    <a:pt x="10056076" y="1443367"/>
                  </a:lnTo>
                  <a:lnTo>
                    <a:pt x="10057943" y="1441513"/>
                  </a:lnTo>
                  <a:lnTo>
                    <a:pt x="10058400" y="1440395"/>
                  </a:lnTo>
                  <a:lnTo>
                    <a:pt x="10058400" y="1437754"/>
                  </a:lnTo>
                  <a:close/>
                </a:path>
                <a:path w="10582275" h="2161540">
                  <a:moveTo>
                    <a:pt x="10058400" y="720610"/>
                  </a:moveTo>
                  <a:lnTo>
                    <a:pt x="10057943" y="719480"/>
                  </a:lnTo>
                  <a:lnTo>
                    <a:pt x="10056076" y="717626"/>
                  </a:lnTo>
                  <a:lnTo>
                    <a:pt x="10054958" y="717156"/>
                  </a:lnTo>
                  <a:lnTo>
                    <a:pt x="10052329" y="717156"/>
                  </a:lnTo>
                  <a:lnTo>
                    <a:pt x="10051199" y="717626"/>
                  </a:lnTo>
                  <a:lnTo>
                    <a:pt x="10049345" y="719480"/>
                  </a:lnTo>
                  <a:lnTo>
                    <a:pt x="10048875" y="720610"/>
                  </a:lnTo>
                  <a:lnTo>
                    <a:pt x="10048875" y="723239"/>
                  </a:lnTo>
                  <a:lnTo>
                    <a:pt x="10049345" y="724357"/>
                  </a:lnTo>
                  <a:lnTo>
                    <a:pt x="10051199" y="726224"/>
                  </a:lnTo>
                  <a:lnTo>
                    <a:pt x="10052329" y="726681"/>
                  </a:lnTo>
                  <a:lnTo>
                    <a:pt x="10054958" y="726681"/>
                  </a:lnTo>
                  <a:lnTo>
                    <a:pt x="10056076" y="726224"/>
                  </a:lnTo>
                  <a:lnTo>
                    <a:pt x="10057943" y="724357"/>
                  </a:lnTo>
                  <a:lnTo>
                    <a:pt x="10058400" y="723239"/>
                  </a:lnTo>
                  <a:lnTo>
                    <a:pt x="10058400" y="720610"/>
                  </a:lnTo>
                  <a:close/>
                </a:path>
                <a:path w="10582275" h="2161540">
                  <a:moveTo>
                    <a:pt x="10058400" y="3454"/>
                  </a:moveTo>
                  <a:lnTo>
                    <a:pt x="10057943" y="2336"/>
                  </a:lnTo>
                  <a:lnTo>
                    <a:pt x="10056076" y="469"/>
                  </a:lnTo>
                  <a:lnTo>
                    <a:pt x="10054958" y="0"/>
                  </a:lnTo>
                  <a:lnTo>
                    <a:pt x="10052329" y="0"/>
                  </a:lnTo>
                  <a:lnTo>
                    <a:pt x="10051199" y="469"/>
                  </a:lnTo>
                  <a:lnTo>
                    <a:pt x="10049345" y="2336"/>
                  </a:lnTo>
                  <a:lnTo>
                    <a:pt x="10048875" y="3454"/>
                  </a:lnTo>
                  <a:lnTo>
                    <a:pt x="10048875" y="6083"/>
                  </a:lnTo>
                  <a:lnTo>
                    <a:pt x="10049345" y="7200"/>
                  </a:lnTo>
                  <a:lnTo>
                    <a:pt x="10051199" y="9067"/>
                  </a:lnTo>
                  <a:lnTo>
                    <a:pt x="10052329" y="9525"/>
                  </a:lnTo>
                  <a:lnTo>
                    <a:pt x="10054958" y="9525"/>
                  </a:lnTo>
                  <a:lnTo>
                    <a:pt x="10056076" y="9067"/>
                  </a:lnTo>
                  <a:lnTo>
                    <a:pt x="10057943" y="7200"/>
                  </a:lnTo>
                  <a:lnTo>
                    <a:pt x="10058400" y="6083"/>
                  </a:lnTo>
                  <a:lnTo>
                    <a:pt x="10058400" y="3454"/>
                  </a:lnTo>
                  <a:close/>
                </a:path>
                <a:path w="10582275" h="2161540">
                  <a:moveTo>
                    <a:pt x="10106025" y="2154910"/>
                  </a:moveTo>
                  <a:lnTo>
                    <a:pt x="10105568" y="2153793"/>
                  </a:lnTo>
                  <a:lnTo>
                    <a:pt x="10103701" y="2151926"/>
                  </a:lnTo>
                  <a:lnTo>
                    <a:pt x="10102583" y="2151469"/>
                  </a:lnTo>
                  <a:lnTo>
                    <a:pt x="10099954" y="2151469"/>
                  </a:lnTo>
                  <a:lnTo>
                    <a:pt x="10098824" y="2151926"/>
                  </a:lnTo>
                  <a:lnTo>
                    <a:pt x="10096970" y="2153793"/>
                  </a:lnTo>
                  <a:lnTo>
                    <a:pt x="10096500" y="2154910"/>
                  </a:lnTo>
                  <a:lnTo>
                    <a:pt x="10096500" y="2157539"/>
                  </a:lnTo>
                  <a:lnTo>
                    <a:pt x="10096970" y="2158669"/>
                  </a:lnTo>
                  <a:lnTo>
                    <a:pt x="10098824" y="2160524"/>
                  </a:lnTo>
                  <a:lnTo>
                    <a:pt x="10099954" y="2160994"/>
                  </a:lnTo>
                  <a:lnTo>
                    <a:pt x="10102583" y="2160994"/>
                  </a:lnTo>
                  <a:lnTo>
                    <a:pt x="10103701" y="2160524"/>
                  </a:lnTo>
                  <a:lnTo>
                    <a:pt x="10105568" y="2158669"/>
                  </a:lnTo>
                  <a:lnTo>
                    <a:pt x="10106025" y="2157539"/>
                  </a:lnTo>
                  <a:lnTo>
                    <a:pt x="10106025" y="2154910"/>
                  </a:lnTo>
                  <a:close/>
                </a:path>
                <a:path w="10582275" h="2161540">
                  <a:moveTo>
                    <a:pt x="10106025" y="1437754"/>
                  </a:moveTo>
                  <a:lnTo>
                    <a:pt x="10105568" y="1436636"/>
                  </a:lnTo>
                  <a:lnTo>
                    <a:pt x="10103701" y="1434782"/>
                  </a:lnTo>
                  <a:lnTo>
                    <a:pt x="10102583" y="1434312"/>
                  </a:lnTo>
                  <a:lnTo>
                    <a:pt x="10099954" y="1434312"/>
                  </a:lnTo>
                  <a:lnTo>
                    <a:pt x="10098824" y="1434782"/>
                  </a:lnTo>
                  <a:lnTo>
                    <a:pt x="10096970" y="1436636"/>
                  </a:lnTo>
                  <a:lnTo>
                    <a:pt x="10096500" y="1437754"/>
                  </a:lnTo>
                  <a:lnTo>
                    <a:pt x="10096500" y="1440395"/>
                  </a:lnTo>
                  <a:lnTo>
                    <a:pt x="10096970" y="1441513"/>
                  </a:lnTo>
                  <a:lnTo>
                    <a:pt x="10098824" y="1443367"/>
                  </a:lnTo>
                  <a:lnTo>
                    <a:pt x="10099954" y="1443837"/>
                  </a:lnTo>
                  <a:lnTo>
                    <a:pt x="10102583" y="1443837"/>
                  </a:lnTo>
                  <a:lnTo>
                    <a:pt x="10103701" y="1443367"/>
                  </a:lnTo>
                  <a:lnTo>
                    <a:pt x="10105568" y="1441513"/>
                  </a:lnTo>
                  <a:lnTo>
                    <a:pt x="10106025" y="1440395"/>
                  </a:lnTo>
                  <a:lnTo>
                    <a:pt x="10106025" y="1437754"/>
                  </a:lnTo>
                  <a:close/>
                </a:path>
                <a:path w="10582275" h="2161540">
                  <a:moveTo>
                    <a:pt x="10106025" y="720610"/>
                  </a:moveTo>
                  <a:lnTo>
                    <a:pt x="10105568" y="719480"/>
                  </a:lnTo>
                  <a:lnTo>
                    <a:pt x="10103701" y="717626"/>
                  </a:lnTo>
                  <a:lnTo>
                    <a:pt x="10102583" y="717156"/>
                  </a:lnTo>
                  <a:lnTo>
                    <a:pt x="10099954" y="717156"/>
                  </a:lnTo>
                  <a:lnTo>
                    <a:pt x="10098824" y="717626"/>
                  </a:lnTo>
                  <a:lnTo>
                    <a:pt x="10096970" y="719480"/>
                  </a:lnTo>
                  <a:lnTo>
                    <a:pt x="10096500" y="720610"/>
                  </a:lnTo>
                  <a:lnTo>
                    <a:pt x="10096500" y="723239"/>
                  </a:lnTo>
                  <a:lnTo>
                    <a:pt x="10096970" y="724357"/>
                  </a:lnTo>
                  <a:lnTo>
                    <a:pt x="10098824" y="726224"/>
                  </a:lnTo>
                  <a:lnTo>
                    <a:pt x="10099954" y="726681"/>
                  </a:lnTo>
                  <a:lnTo>
                    <a:pt x="10102583" y="726681"/>
                  </a:lnTo>
                  <a:lnTo>
                    <a:pt x="10103701" y="726224"/>
                  </a:lnTo>
                  <a:lnTo>
                    <a:pt x="10105568" y="724357"/>
                  </a:lnTo>
                  <a:lnTo>
                    <a:pt x="10106025" y="723239"/>
                  </a:lnTo>
                  <a:lnTo>
                    <a:pt x="10106025" y="720610"/>
                  </a:lnTo>
                  <a:close/>
                </a:path>
                <a:path w="10582275" h="2161540">
                  <a:moveTo>
                    <a:pt x="10106025" y="3454"/>
                  </a:moveTo>
                  <a:lnTo>
                    <a:pt x="10105568" y="2336"/>
                  </a:lnTo>
                  <a:lnTo>
                    <a:pt x="10103701" y="469"/>
                  </a:lnTo>
                  <a:lnTo>
                    <a:pt x="10102583" y="0"/>
                  </a:lnTo>
                  <a:lnTo>
                    <a:pt x="10099954" y="0"/>
                  </a:lnTo>
                  <a:lnTo>
                    <a:pt x="10098824" y="469"/>
                  </a:lnTo>
                  <a:lnTo>
                    <a:pt x="10096970" y="2336"/>
                  </a:lnTo>
                  <a:lnTo>
                    <a:pt x="10096500" y="3454"/>
                  </a:lnTo>
                  <a:lnTo>
                    <a:pt x="10096500" y="6083"/>
                  </a:lnTo>
                  <a:lnTo>
                    <a:pt x="10096970" y="7200"/>
                  </a:lnTo>
                  <a:lnTo>
                    <a:pt x="10098824" y="9067"/>
                  </a:lnTo>
                  <a:lnTo>
                    <a:pt x="10099954" y="9525"/>
                  </a:lnTo>
                  <a:lnTo>
                    <a:pt x="10102583" y="9525"/>
                  </a:lnTo>
                  <a:lnTo>
                    <a:pt x="10103701" y="9067"/>
                  </a:lnTo>
                  <a:lnTo>
                    <a:pt x="10105568" y="7200"/>
                  </a:lnTo>
                  <a:lnTo>
                    <a:pt x="10106025" y="6083"/>
                  </a:lnTo>
                  <a:lnTo>
                    <a:pt x="10106025" y="3454"/>
                  </a:lnTo>
                  <a:close/>
                </a:path>
                <a:path w="10582275" h="2161540">
                  <a:moveTo>
                    <a:pt x="10153650" y="2154910"/>
                  </a:moveTo>
                  <a:lnTo>
                    <a:pt x="10153193" y="2153793"/>
                  </a:lnTo>
                  <a:lnTo>
                    <a:pt x="10151326" y="2151926"/>
                  </a:lnTo>
                  <a:lnTo>
                    <a:pt x="10150208" y="2151469"/>
                  </a:lnTo>
                  <a:lnTo>
                    <a:pt x="10147579" y="2151469"/>
                  </a:lnTo>
                  <a:lnTo>
                    <a:pt x="10146449" y="2151926"/>
                  </a:lnTo>
                  <a:lnTo>
                    <a:pt x="10144595" y="2153793"/>
                  </a:lnTo>
                  <a:lnTo>
                    <a:pt x="10144125" y="2154910"/>
                  </a:lnTo>
                  <a:lnTo>
                    <a:pt x="10144125" y="2157539"/>
                  </a:lnTo>
                  <a:lnTo>
                    <a:pt x="10144595" y="2158669"/>
                  </a:lnTo>
                  <a:lnTo>
                    <a:pt x="10146449" y="2160524"/>
                  </a:lnTo>
                  <a:lnTo>
                    <a:pt x="10147579" y="2160994"/>
                  </a:lnTo>
                  <a:lnTo>
                    <a:pt x="10150208" y="2160994"/>
                  </a:lnTo>
                  <a:lnTo>
                    <a:pt x="10151326" y="2160524"/>
                  </a:lnTo>
                  <a:lnTo>
                    <a:pt x="10153193" y="2158669"/>
                  </a:lnTo>
                  <a:lnTo>
                    <a:pt x="10153650" y="2157539"/>
                  </a:lnTo>
                  <a:lnTo>
                    <a:pt x="10153650" y="2154910"/>
                  </a:lnTo>
                  <a:close/>
                </a:path>
                <a:path w="10582275" h="2161540">
                  <a:moveTo>
                    <a:pt x="10153650" y="1437754"/>
                  </a:moveTo>
                  <a:lnTo>
                    <a:pt x="10153193" y="1436636"/>
                  </a:lnTo>
                  <a:lnTo>
                    <a:pt x="10151326" y="1434782"/>
                  </a:lnTo>
                  <a:lnTo>
                    <a:pt x="10150208" y="1434312"/>
                  </a:lnTo>
                  <a:lnTo>
                    <a:pt x="10147579" y="1434312"/>
                  </a:lnTo>
                  <a:lnTo>
                    <a:pt x="10146449" y="1434782"/>
                  </a:lnTo>
                  <a:lnTo>
                    <a:pt x="10144595" y="1436636"/>
                  </a:lnTo>
                  <a:lnTo>
                    <a:pt x="10144125" y="1437754"/>
                  </a:lnTo>
                  <a:lnTo>
                    <a:pt x="10144125" y="1440395"/>
                  </a:lnTo>
                  <a:lnTo>
                    <a:pt x="10144595" y="1441513"/>
                  </a:lnTo>
                  <a:lnTo>
                    <a:pt x="10146449" y="1443367"/>
                  </a:lnTo>
                  <a:lnTo>
                    <a:pt x="10147579" y="1443837"/>
                  </a:lnTo>
                  <a:lnTo>
                    <a:pt x="10150208" y="1443837"/>
                  </a:lnTo>
                  <a:lnTo>
                    <a:pt x="10151326" y="1443367"/>
                  </a:lnTo>
                  <a:lnTo>
                    <a:pt x="10153193" y="1441513"/>
                  </a:lnTo>
                  <a:lnTo>
                    <a:pt x="10153650" y="1440395"/>
                  </a:lnTo>
                  <a:lnTo>
                    <a:pt x="10153650" y="1437754"/>
                  </a:lnTo>
                  <a:close/>
                </a:path>
                <a:path w="10582275" h="2161540">
                  <a:moveTo>
                    <a:pt x="10153650" y="720610"/>
                  </a:moveTo>
                  <a:lnTo>
                    <a:pt x="10153193" y="719480"/>
                  </a:lnTo>
                  <a:lnTo>
                    <a:pt x="10151326" y="717626"/>
                  </a:lnTo>
                  <a:lnTo>
                    <a:pt x="10150208" y="717156"/>
                  </a:lnTo>
                  <a:lnTo>
                    <a:pt x="10147579" y="717156"/>
                  </a:lnTo>
                  <a:lnTo>
                    <a:pt x="10146449" y="717626"/>
                  </a:lnTo>
                  <a:lnTo>
                    <a:pt x="10144595" y="719480"/>
                  </a:lnTo>
                  <a:lnTo>
                    <a:pt x="10144125" y="720610"/>
                  </a:lnTo>
                  <a:lnTo>
                    <a:pt x="10144125" y="723239"/>
                  </a:lnTo>
                  <a:lnTo>
                    <a:pt x="10144595" y="724357"/>
                  </a:lnTo>
                  <a:lnTo>
                    <a:pt x="10146449" y="726224"/>
                  </a:lnTo>
                  <a:lnTo>
                    <a:pt x="10147579" y="726681"/>
                  </a:lnTo>
                  <a:lnTo>
                    <a:pt x="10150208" y="726681"/>
                  </a:lnTo>
                  <a:lnTo>
                    <a:pt x="10151326" y="726224"/>
                  </a:lnTo>
                  <a:lnTo>
                    <a:pt x="10153193" y="724357"/>
                  </a:lnTo>
                  <a:lnTo>
                    <a:pt x="10153650" y="723239"/>
                  </a:lnTo>
                  <a:lnTo>
                    <a:pt x="10153650" y="720610"/>
                  </a:lnTo>
                  <a:close/>
                </a:path>
                <a:path w="10582275" h="2161540">
                  <a:moveTo>
                    <a:pt x="10153650" y="3454"/>
                  </a:moveTo>
                  <a:lnTo>
                    <a:pt x="10153193" y="2336"/>
                  </a:lnTo>
                  <a:lnTo>
                    <a:pt x="10151326" y="469"/>
                  </a:lnTo>
                  <a:lnTo>
                    <a:pt x="10150208" y="0"/>
                  </a:lnTo>
                  <a:lnTo>
                    <a:pt x="10147579" y="0"/>
                  </a:lnTo>
                  <a:lnTo>
                    <a:pt x="10146449" y="469"/>
                  </a:lnTo>
                  <a:lnTo>
                    <a:pt x="10144595" y="2336"/>
                  </a:lnTo>
                  <a:lnTo>
                    <a:pt x="10144125" y="3454"/>
                  </a:lnTo>
                  <a:lnTo>
                    <a:pt x="10144125" y="6083"/>
                  </a:lnTo>
                  <a:lnTo>
                    <a:pt x="10144595" y="7200"/>
                  </a:lnTo>
                  <a:lnTo>
                    <a:pt x="10146449" y="9067"/>
                  </a:lnTo>
                  <a:lnTo>
                    <a:pt x="10147579" y="9525"/>
                  </a:lnTo>
                  <a:lnTo>
                    <a:pt x="10150208" y="9525"/>
                  </a:lnTo>
                  <a:lnTo>
                    <a:pt x="10151326" y="9067"/>
                  </a:lnTo>
                  <a:lnTo>
                    <a:pt x="10153193" y="7200"/>
                  </a:lnTo>
                  <a:lnTo>
                    <a:pt x="10153650" y="6083"/>
                  </a:lnTo>
                  <a:lnTo>
                    <a:pt x="10153650" y="3454"/>
                  </a:lnTo>
                  <a:close/>
                </a:path>
                <a:path w="10582275" h="2161540">
                  <a:moveTo>
                    <a:pt x="10201275" y="2154910"/>
                  </a:moveTo>
                  <a:lnTo>
                    <a:pt x="10200818" y="2153793"/>
                  </a:lnTo>
                  <a:lnTo>
                    <a:pt x="10198951" y="2151926"/>
                  </a:lnTo>
                  <a:lnTo>
                    <a:pt x="10197833" y="2151469"/>
                  </a:lnTo>
                  <a:lnTo>
                    <a:pt x="10195204" y="2151469"/>
                  </a:lnTo>
                  <a:lnTo>
                    <a:pt x="10194074" y="2151926"/>
                  </a:lnTo>
                  <a:lnTo>
                    <a:pt x="10192220" y="2153793"/>
                  </a:lnTo>
                  <a:lnTo>
                    <a:pt x="10191750" y="2154910"/>
                  </a:lnTo>
                  <a:lnTo>
                    <a:pt x="10191750" y="2157539"/>
                  </a:lnTo>
                  <a:lnTo>
                    <a:pt x="10192220" y="2158669"/>
                  </a:lnTo>
                  <a:lnTo>
                    <a:pt x="10194074" y="2160524"/>
                  </a:lnTo>
                  <a:lnTo>
                    <a:pt x="10195204" y="2160994"/>
                  </a:lnTo>
                  <a:lnTo>
                    <a:pt x="10197833" y="2160994"/>
                  </a:lnTo>
                  <a:lnTo>
                    <a:pt x="10198951" y="2160524"/>
                  </a:lnTo>
                  <a:lnTo>
                    <a:pt x="10200818" y="2158669"/>
                  </a:lnTo>
                  <a:lnTo>
                    <a:pt x="10201275" y="2157539"/>
                  </a:lnTo>
                  <a:lnTo>
                    <a:pt x="10201275" y="2154910"/>
                  </a:lnTo>
                  <a:close/>
                </a:path>
                <a:path w="10582275" h="2161540">
                  <a:moveTo>
                    <a:pt x="10201275" y="1437754"/>
                  </a:moveTo>
                  <a:lnTo>
                    <a:pt x="10200818" y="1436636"/>
                  </a:lnTo>
                  <a:lnTo>
                    <a:pt x="10198951" y="1434782"/>
                  </a:lnTo>
                  <a:lnTo>
                    <a:pt x="10197833" y="1434312"/>
                  </a:lnTo>
                  <a:lnTo>
                    <a:pt x="10195204" y="1434312"/>
                  </a:lnTo>
                  <a:lnTo>
                    <a:pt x="10194074" y="1434782"/>
                  </a:lnTo>
                  <a:lnTo>
                    <a:pt x="10192220" y="1436636"/>
                  </a:lnTo>
                  <a:lnTo>
                    <a:pt x="10191750" y="1437754"/>
                  </a:lnTo>
                  <a:lnTo>
                    <a:pt x="10191750" y="1440395"/>
                  </a:lnTo>
                  <a:lnTo>
                    <a:pt x="10192220" y="1441513"/>
                  </a:lnTo>
                  <a:lnTo>
                    <a:pt x="10194074" y="1443367"/>
                  </a:lnTo>
                  <a:lnTo>
                    <a:pt x="10195204" y="1443837"/>
                  </a:lnTo>
                  <a:lnTo>
                    <a:pt x="10197833" y="1443837"/>
                  </a:lnTo>
                  <a:lnTo>
                    <a:pt x="10198951" y="1443367"/>
                  </a:lnTo>
                  <a:lnTo>
                    <a:pt x="10200818" y="1441513"/>
                  </a:lnTo>
                  <a:lnTo>
                    <a:pt x="10201275" y="1440395"/>
                  </a:lnTo>
                  <a:lnTo>
                    <a:pt x="10201275" y="1437754"/>
                  </a:lnTo>
                  <a:close/>
                </a:path>
                <a:path w="10582275" h="2161540">
                  <a:moveTo>
                    <a:pt x="10201275" y="720610"/>
                  </a:moveTo>
                  <a:lnTo>
                    <a:pt x="10200818" y="719480"/>
                  </a:lnTo>
                  <a:lnTo>
                    <a:pt x="10198951" y="717626"/>
                  </a:lnTo>
                  <a:lnTo>
                    <a:pt x="10197833" y="717156"/>
                  </a:lnTo>
                  <a:lnTo>
                    <a:pt x="10195204" y="717156"/>
                  </a:lnTo>
                  <a:lnTo>
                    <a:pt x="10194074" y="717626"/>
                  </a:lnTo>
                  <a:lnTo>
                    <a:pt x="10192220" y="719480"/>
                  </a:lnTo>
                  <a:lnTo>
                    <a:pt x="10191750" y="720610"/>
                  </a:lnTo>
                  <a:lnTo>
                    <a:pt x="10191750" y="723239"/>
                  </a:lnTo>
                  <a:lnTo>
                    <a:pt x="10192220" y="724357"/>
                  </a:lnTo>
                  <a:lnTo>
                    <a:pt x="10194074" y="726224"/>
                  </a:lnTo>
                  <a:lnTo>
                    <a:pt x="10195204" y="726681"/>
                  </a:lnTo>
                  <a:lnTo>
                    <a:pt x="10197833" y="726681"/>
                  </a:lnTo>
                  <a:lnTo>
                    <a:pt x="10198951" y="726224"/>
                  </a:lnTo>
                  <a:lnTo>
                    <a:pt x="10200818" y="724357"/>
                  </a:lnTo>
                  <a:lnTo>
                    <a:pt x="10201275" y="723239"/>
                  </a:lnTo>
                  <a:lnTo>
                    <a:pt x="10201275" y="720610"/>
                  </a:lnTo>
                  <a:close/>
                </a:path>
                <a:path w="10582275" h="2161540">
                  <a:moveTo>
                    <a:pt x="10201275" y="3454"/>
                  </a:moveTo>
                  <a:lnTo>
                    <a:pt x="10200818" y="2336"/>
                  </a:lnTo>
                  <a:lnTo>
                    <a:pt x="10198951" y="469"/>
                  </a:lnTo>
                  <a:lnTo>
                    <a:pt x="10197833" y="0"/>
                  </a:lnTo>
                  <a:lnTo>
                    <a:pt x="10195204" y="0"/>
                  </a:lnTo>
                  <a:lnTo>
                    <a:pt x="10194074" y="469"/>
                  </a:lnTo>
                  <a:lnTo>
                    <a:pt x="10192220" y="2336"/>
                  </a:lnTo>
                  <a:lnTo>
                    <a:pt x="10191750" y="3454"/>
                  </a:lnTo>
                  <a:lnTo>
                    <a:pt x="10191750" y="6083"/>
                  </a:lnTo>
                  <a:lnTo>
                    <a:pt x="10192220" y="7200"/>
                  </a:lnTo>
                  <a:lnTo>
                    <a:pt x="10194074" y="9067"/>
                  </a:lnTo>
                  <a:lnTo>
                    <a:pt x="10195204" y="9525"/>
                  </a:lnTo>
                  <a:lnTo>
                    <a:pt x="10197833" y="9525"/>
                  </a:lnTo>
                  <a:lnTo>
                    <a:pt x="10198951" y="9067"/>
                  </a:lnTo>
                  <a:lnTo>
                    <a:pt x="10200818" y="7200"/>
                  </a:lnTo>
                  <a:lnTo>
                    <a:pt x="10201275" y="6083"/>
                  </a:lnTo>
                  <a:lnTo>
                    <a:pt x="10201275" y="3454"/>
                  </a:lnTo>
                  <a:close/>
                </a:path>
                <a:path w="10582275" h="2161540">
                  <a:moveTo>
                    <a:pt x="10248900" y="2154910"/>
                  </a:moveTo>
                  <a:lnTo>
                    <a:pt x="10248443" y="2153793"/>
                  </a:lnTo>
                  <a:lnTo>
                    <a:pt x="10246576" y="2151926"/>
                  </a:lnTo>
                  <a:lnTo>
                    <a:pt x="10245458" y="2151469"/>
                  </a:lnTo>
                  <a:lnTo>
                    <a:pt x="10242829" y="2151469"/>
                  </a:lnTo>
                  <a:lnTo>
                    <a:pt x="10241699" y="2151926"/>
                  </a:lnTo>
                  <a:lnTo>
                    <a:pt x="10239845" y="2153793"/>
                  </a:lnTo>
                  <a:lnTo>
                    <a:pt x="10239375" y="2154910"/>
                  </a:lnTo>
                  <a:lnTo>
                    <a:pt x="10239375" y="2157539"/>
                  </a:lnTo>
                  <a:lnTo>
                    <a:pt x="10239845" y="2158669"/>
                  </a:lnTo>
                  <a:lnTo>
                    <a:pt x="10241699" y="2160524"/>
                  </a:lnTo>
                  <a:lnTo>
                    <a:pt x="10242829" y="2160994"/>
                  </a:lnTo>
                  <a:lnTo>
                    <a:pt x="10245458" y="2160994"/>
                  </a:lnTo>
                  <a:lnTo>
                    <a:pt x="10246576" y="2160524"/>
                  </a:lnTo>
                  <a:lnTo>
                    <a:pt x="10248443" y="2158669"/>
                  </a:lnTo>
                  <a:lnTo>
                    <a:pt x="10248900" y="2157539"/>
                  </a:lnTo>
                  <a:lnTo>
                    <a:pt x="10248900" y="2154910"/>
                  </a:lnTo>
                  <a:close/>
                </a:path>
                <a:path w="10582275" h="2161540">
                  <a:moveTo>
                    <a:pt x="10248900" y="1437754"/>
                  </a:moveTo>
                  <a:lnTo>
                    <a:pt x="10248443" y="1436636"/>
                  </a:lnTo>
                  <a:lnTo>
                    <a:pt x="10246576" y="1434782"/>
                  </a:lnTo>
                  <a:lnTo>
                    <a:pt x="10245458" y="1434312"/>
                  </a:lnTo>
                  <a:lnTo>
                    <a:pt x="10242829" y="1434312"/>
                  </a:lnTo>
                  <a:lnTo>
                    <a:pt x="10241699" y="1434782"/>
                  </a:lnTo>
                  <a:lnTo>
                    <a:pt x="10239845" y="1436636"/>
                  </a:lnTo>
                  <a:lnTo>
                    <a:pt x="10239375" y="1437754"/>
                  </a:lnTo>
                  <a:lnTo>
                    <a:pt x="10239375" y="1440395"/>
                  </a:lnTo>
                  <a:lnTo>
                    <a:pt x="10239845" y="1441513"/>
                  </a:lnTo>
                  <a:lnTo>
                    <a:pt x="10241699" y="1443367"/>
                  </a:lnTo>
                  <a:lnTo>
                    <a:pt x="10242829" y="1443837"/>
                  </a:lnTo>
                  <a:lnTo>
                    <a:pt x="10245458" y="1443837"/>
                  </a:lnTo>
                  <a:lnTo>
                    <a:pt x="10246576" y="1443367"/>
                  </a:lnTo>
                  <a:lnTo>
                    <a:pt x="10248443" y="1441513"/>
                  </a:lnTo>
                  <a:lnTo>
                    <a:pt x="10248900" y="1440395"/>
                  </a:lnTo>
                  <a:lnTo>
                    <a:pt x="10248900" y="1437754"/>
                  </a:lnTo>
                  <a:close/>
                </a:path>
                <a:path w="10582275" h="2161540">
                  <a:moveTo>
                    <a:pt x="10248900" y="720610"/>
                  </a:moveTo>
                  <a:lnTo>
                    <a:pt x="10248443" y="719480"/>
                  </a:lnTo>
                  <a:lnTo>
                    <a:pt x="10246576" y="717626"/>
                  </a:lnTo>
                  <a:lnTo>
                    <a:pt x="10245458" y="717156"/>
                  </a:lnTo>
                  <a:lnTo>
                    <a:pt x="10242829" y="717156"/>
                  </a:lnTo>
                  <a:lnTo>
                    <a:pt x="10241699" y="717626"/>
                  </a:lnTo>
                  <a:lnTo>
                    <a:pt x="10239845" y="719480"/>
                  </a:lnTo>
                  <a:lnTo>
                    <a:pt x="10239375" y="720610"/>
                  </a:lnTo>
                  <a:lnTo>
                    <a:pt x="10239375" y="723239"/>
                  </a:lnTo>
                  <a:lnTo>
                    <a:pt x="10239845" y="724357"/>
                  </a:lnTo>
                  <a:lnTo>
                    <a:pt x="10241699" y="726224"/>
                  </a:lnTo>
                  <a:lnTo>
                    <a:pt x="10242829" y="726681"/>
                  </a:lnTo>
                  <a:lnTo>
                    <a:pt x="10245458" y="726681"/>
                  </a:lnTo>
                  <a:lnTo>
                    <a:pt x="10246576" y="726224"/>
                  </a:lnTo>
                  <a:lnTo>
                    <a:pt x="10248443" y="724357"/>
                  </a:lnTo>
                  <a:lnTo>
                    <a:pt x="10248900" y="723239"/>
                  </a:lnTo>
                  <a:lnTo>
                    <a:pt x="10248900" y="720610"/>
                  </a:lnTo>
                  <a:close/>
                </a:path>
                <a:path w="10582275" h="2161540">
                  <a:moveTo>
                    <a:pt x="10248900" y="3454"/>
                  </a:moveTo>
                  <a:lnTo>
                    <a:pt x="10248443" y="2336"/>
                  </a:lnTo>
                  <a:lnTo>
                    <a:pt x="10246576" y="469"/>
                  </a:lnTo>
                  <a:lnTo>
                    <a:pt x="10245458" y="0"/>
                  </a:lnTo>
                  <a:lnTo>
                    <a:pt x="10242829" y="0"/>
                  </a:lnTo>
                  <a:lnTo>
                    <a:pt x="10241699" y="469"/>
                  </a:lnTo>
                  <a:lnTo>
                    <a:pt x="10239845" y="2336"/>
                  </a:lnTo>
                  <a:lnTo>
                    <a:pt x="10239375" y="3454"/>
                  </a:lnTo>
                  <a:lnTo>
                    <a:pt x="10239375" y="6083"/>
                  </a:lnTo>
                  <a:lnTo>
                    <a:pt x="10239845" y="7200"/>
                  </a:lnTo>
                  <a:lnTo>
                    <a:pt x="10241699" y="9067"/>
                  </a:lnTo>
                  <a:lnTo>
                    <a:pt x="10242829" y="9525"/>
                  </a:lnTo>
                  <a:lnTo>
                    <a:pt x="10245458" y="9525"/>
                  </a:lnTo>
                  <a:lnTo>
                    <a:pt x="10246576" y="9067"/>
                  </a:lnTo>
                  <a:lnTo>
                    <a:pt x="10248443" y="7200"/>
                  </a:lnTo>
                  <a:lnTo>
                    <a:pt x="10248900" y="6083"/>
                  </a:lnTo>
                  <a:lnTo>
                    <a:pt x="10248900" y="3454"/>
                  </a:lnTo>
                  <a:close/>
                </a:path>
                <a:path w="10582275" h="2161540">
                  <a:moveTo>
                    <a:pt x="10296525" y="2154910"/>
                  </a:moveTo>
                  <a:lnTo>
                    <a:pt x="10296068" y="2153793"/>
                  </a:lnTo>
                  <a:lnTo>
                    <a:pt x="10294201" y="2151926"/>
                  </a:lnTo>
                  <a:lnTo>
                    <a:pt x="10293083" y="2151469"/>
                  </a:lnTo>
                  <a:lnTo>
                    <a:pt x="10290454" y="2151469"/>
                  </a:lnTo>
                  <a:lnTo>
                    <a:pt x="10289324" y="2151926"/>
                  </a:lnTo>
                  <a:lnTo>
                    <a:pt x="10287470" y="2153793"/>
                  </a:lnTo>
                  <a:lnTo>
                    <a:pt x="10287000" y="2154910"/>
                  </a:lnTo>
                  <a:lnTo>
                    <a:pt x="10287000" y="2157539"/>
                  </a:lnTo>
                  <a:lnTo>
                    <a:pt x="10287470" y="2158669"/>
                  </a:lnTo>
                  <a:lnTo>
                    <a:pt x="10289324" y="2160524"/>
                  </a:lnTo>
                  <a:lnTo>
                    <a:pt x="10290454" y="2160994"/>
                  </a:lnTo>
                  <a:lnTo>
                    <a:pt x="10293083" y="2160994"/>
                  </a:lnTo>
                  <a:lnTo>
                    <a:pt x="10294201" y="2160524"/>
                  </a:lnTo>
                  <a:lnTo>
                    <a:pt x="10296068" y="2158669"/>
                  </a:lnTo>
                  <a:lnTo>
                    <a:pt x="10296525" y="2157539"/>
                  </a:lnTo>
                  <a:lnTo>
                    <a:pt x="10296525" y="2154910"/>
                  </a:lnTo>
                  <a:close/>
                </a:path>
                <a:path w="10582275" h="2161540">
                  <a:moveTo>
                    <a:pt x="10296525" y="1437754"/>
                  </a:moveTo>
                  <a:lnTo>
                    <a:pt x="10296068" y="1436636"/>
                  </a:lnTo>
                  <a:lnTo>
                    <a:pt x="10294201" y="1434782"/>
                  </a:lnTo>
                  <a:lnTo>
                    <a:pt x="10293083" y="1434312"/>
                  </a:lnTo>
                  <a:lnTo>
                    <a:pt x="10290454" y="1434312"/>
                  </a:lnTo>
                  <a:lnTo>
                    <a:pt x="10289324" y="1434782"/>
                  </a:lnTo>
                  <a:lnTo>
                    <a:pt x="10287470" y="1436636"/>
                  </a:lnTo>
                  <a:lnTo>
                    <a:pt x="10287000" y="1437754"/>
                  </a:lnTo>
                  <a:lnTo>
                    <a:pt x="10287000" y="1440395"/>
                  </a:lnTo>
                  <a:lnTo>
                    <a:pt x="10287470" y="1441513"/>
                  </a:lnTo>
                  <a:lnTo>
                    <a:pt x="10289324" y="1443367"/>
                  </a:lnTo>
                  <a:lnTo>
                    <a:pt x="10290454" y="1443837"/>
                  </a:lnTo>
                  <a:lnTo>
                    <a:pt x="10293083" y="1443837"/>
                  </a:lnTo>
                  <a:lnTo>
                    <a:pt x="10294201" y="1443367"/>
                  </a:lnTo>
                  <a:lnTo>
                    <a:pt x="10296068" y="1441513"/>
                  </a:lnTo>
                  <a:lnTo>
                    <a:pt x="10296525" y="1440395"/>
                  </a:lnTo>
                  <a:lnTo>
                    <a:pt x="10296525" y="1437754"/>
                  </a:lnTo>
                  <a:close/>
                </a:path>
                <a:path w="10582275" h="2161540">
                  <a:moveTo>
                    <a:pt x="10296525" y="720610"/>
                  </a:moveTo>
                  <a:lnTo>
                    <a:pt x="10296068" y="719480"/>
                  </a:lnTo>
                  <a:lnTo>
                    <a:pt x="10294201" y="717626"/>
                  </a:lnTo>
                  <a:lnTo>
                    <a:pt x="10293083" y="717156"/>
                  </a:lnTo>
                  <a:lnTo>
                    <a:pt x="10290454" y="717156"/>
                  </a:lnTo>
                  <a:lnTo>
                    <a:pt x="10289324" y="717626"/>
                  </a:lnTo>
                  <a:lnTo>
                    <a:pt x="10287470" y="719480"/>
                  </a:lnTo>
                  <a:lnTo>
                    <a:pt x="10287000" y="720610"/>
                  </a:lnTo>
                  <a:lnTo>
                    <a:pt x="10287000" y="723239"/>
                  </a:lnTo>
                  <a:lnTo>
                    <a:pt x="10287470" y="724357"/>
                  </a:lnTo>
                  <a:lnTo>
                    <a:pt x="10289324" y="726224"/>
                  </a:lnTo>
                  <a:lnTo>
                    <a:pt x="10290454" y="726681"/>
                  </a:lnTo>
                  <a:lnTo>
                    <a:pt x="10293083" y="726681"/>
                  </a:lnTo>
                  <a:lnTo>
                    <a:pt x="10294201" y="726224"/>
                  </a:lnTo>
                  <a:lnTo>
                    <a:pt x="10296068" y="724357"/>
                  </a:lnTo>
                  <a:lnTo>
                    <a:pt x="10296525" y="723239"/>
                  </a:lnTo>
                  <a:lnTo>
                    <a:pt x="10296525" y="720610"/>
                  </a:lnTo>
                  <a:close/>
                </a:path>
                <a:path w="10582275" h="2161540">
                  <a:moveTo>
                    <a:pt x="10296525" y="3454"/>
                  </a:moveTo>
                  <a:lnTo>
                    <a:pt x="10296068" y="2336"/>
                  </a:lnTo>
                  <a:lnTo>
                    <a:pt x="10294201" y="469"/>
                  </a:lnTo>
                  <a:lnTo>
                    <a:pt x="10293083" y="0"/>
                  </a:lnTo>
                  <a:lnTo>
                    <a:pt x="10290454" y="0"/>
                  </a:lnTo>
                  <a:lnTo>
                    <a:pt x="10289324" y="469"/>
                  </a:lnTo>
                  <a:lnTo>
                    <a:pt x="10287470" y="2336"/>
                  </a:lnTo>
                  <a:lnTo>
                    <a:pt x="10287000" y="3454"/>
                  </a:lnTo>
                  <a:lnTo>
                    <a:pt x="10287000" y="6083"/>
                  </a:lnTo>
                  <a:lnTo>
                    <a:pt x="10287470" y="7200"/>
                  </a:lnTo>
                  <a:lnTo>
                    <a:pt x="10289324" y="9067"/>
                  </a:lnTo>
                  <a:lnTo>
                    <a:pt x="10290454" y="9525"/>
                  </a:lnTo>
                  <a:lnTo>
                    <a:pt x="10293083" y="9525"/>
                  </a:lnTo>
                  <a:lnTo>
                    <a:pt x="10294201" y="9067"/>
                  </a:lnTo>
                  <a:lnTo>
                    <a:pt x="10296068" y="7200"/>
                  </a:lnTo>
                  <a:lnTo>
                    <a:pt x="10296525" y="6083"/>
                  </a:lnTo>
                  <a:lnTo>
                    <a:pt x="10296525" y="3454"/>
                  </a:lnTo>
                  <a:close/>
                </a:path>
                <a:path w="10582275" h="2161540">
                  <a:moveTo>
                    <a:pt x="10344150" y="2154910"/>
                  </a:moveTo>
                  <a:lnTo>
                    <a:pt x="10343693" y="2153793"/>
                  </a:lnTo>
                  <a:lnTo>
                    <a:pt x="10341826" y="2151926"/>
                  </a:lnTo>
                  <a:lnTo>
                    <a:pt x="10340708" y="2151469"/>
                  </a:lnTo>
                  <a:lnTo>
                    <a:pt x="10338079" y="2151469"/>
                  </a:lnTo>
                  <a:lnTo>
                    <a:pt x="10336949" y="2151926"/>
                  </a:lnTo>
                  <a:lnTo>
                    <a:pt x="10335095" y="2153793"/>
                  </a:lnTo>
                  <a:lnTo>
                    <a:pt x="10334625" y="2154910"/>
                  </a:lnTo>
                  <a:lnTo>
                    <a:pt x="10334625" y="2157539"/>
                  </a:lnTo>
                  <a:lnTo>
                    <a:pt x="10335095" y="2158669"/>
                  </a:lnTo>
                  <a:lnTo>
                    <a:pt x="10336949" y="2160524"/>
                  </a:lnTo>
                  <a:lnTo>
                    <a:pt x="10338079" y="2160994"/>
                  </a:lnTo>
                  <a:lnTo>
                    <a:pt x="10340708" y="2160994"/>
                  </a:lnTo>
                  <a:lnTo>
                    <a:pt x="10341826" y="2160524"/>
                  </a:lnTo>
                  <a:lnTo>
                    <a:pt x="10343693" y="2158669"/>
                  </a:lnTo>
                  <a:lnTo>
                    <a:pt x="10344150" y="2157539"/>
                  </a:lnTo>
                  <a:lnTo>
                    <a:pt x="10344150" y="2154910"/>
                  </a:lnTo>
                  <a:close/>
                </a:path>
                <a:path w="10582275" h="2161540">
                  <a:moveTo>
                    <a:pt x="10344150" y="1437754"/>
                  </a:moveTo>
                  <a:lnTo>
                    <a:pt x="10343693" y="1436636"/>
                  </a:lnTo>
                  <a:lnTo>
                    <a:pt x="10341826" y="1434782"/>
                  </a:lnTo>
                  <a:lnTo>
                    <a:pt x="10340708" y="1434312"/>
                  </a:lnTo>
                  <a:lnTo>
                    <a:pt x="10338079" y="1434312"/>
                  </a:lnTo>
                  <a:lnTo>
                    <a:pt x="10336949" y="1434782"/>
                  </a:lnTo>
                  <a:lnTo>
                    <a:pt x="10335095" y="1436636"/>
                  </a:lnTo>
                  <a:lnTo>
                    <a:pt x="10334625" y="1437754"/>
                  </a:lnTo>
                  <a:lnTo>
                    <a:pt x="10334625" y="1440395"/>
                  </a:lnTo>
                  <a:lnTo>
                    <a:pt x="10335095" y="1441513"/>
                  </a:lnTo>
                  <a:lnTo>
                    <a:pt x="10336949" y="1443367"/>
                  </a:lnTo>
                  <a:lnTo>
                    <a:pt x="10338079" y="1443837"/>
                  </a:lnTo>
                  <a:lnTo>
                    <a:pt x="10340708" y="1443837"/>
                  </a:lnTo>
                  <a:lnTo>
                    <a:pt x="10341826" y="1443367"/>
                  </a:lnTo>
                  <a:lnTo>
                    <a:pt x="10343693" y="1441513"/>
                  </a:lnTo>
                  <a:lnTo>
                    <a:pt x="10344150" y="1440395"/>
                  </a:lnTo>
                  <a:lnTo>
                    <a:pt x="10344150" y="1437754"/>
                  </a:lnTo>
                  <a:close/>
                </a:path>
                <a:path w="10582275" h="2161540">
                  <a:moveTo>
                    <a:pt x="10344150" y="720610"/>
                  </a:moveTo>
                  <a:lnTo>
                    <a:pt x="10343693" y="719480"/>
                  </a:lnTo>
                  <a:lnTo>
                    <a:pt x="10341826" y="717626"/>
                  </a:lnTo>
                  <a:lnTo>
                    <a:pt x="10340708" y="717156"/>
                  </a:lnTo>
                  <a:lnTo>
                    <a:pt x="10338079" y="717156"/>
                  </a:lnTo>
                  <a:lnTo>
                    <a:pt x="10336949" y="717626"/>
                  </a:lnTo>
                  <a:lnTo>
                    <a:pt x="10335095" y="719480"/>
                  </a:lnTo>
                  <a:lnTo>
                    <a:pt x="10334625" y="720610"/>
                  </a:lnTo>
                  <a:lnTo>
                    <a:pt x="10334625" y="723239"/>
                  </a:lnTo>
                  <a:lnTo>
                    <a:pt x="10335095" y="724357"/>
                  </a:lnTo>
                  <a:lnTo>
                    <a:pt x="10336949" y="726224"/>
                  </a:lnTo>
                  <a:lnTo>
                    <a:pt x="10338079" y="726681"/>
                  </a:lnTo>
                  <a:lnTo>
                    <a:pt x="10340708" y="726681"/>
                  </a:lnTo>
                  <a:lnTo>
                    <a:pt x="10341826" y="726224"/>
                  </a:lnTo>
                  <a:lnTo>
                    <a:pt x="10343693" y="724357"/>
                  </a:lnTo>
                  <a:lnTo>
                    <a:pt x="10344150" y="723239"/>
                  </a:lnTo>
                  <a:lnTo>
                    <a:pt x="10344150" y="720610"/>
                  </a:lnTo>
                  <a:close/>
                </a:path>
                <a:path w="10582275" h="2161540">
                  <a:moveTo>
                    <a:pt x="10344150" y="3454"/>
                  </a:moveTo>
                  <a:lnTo>
                    <a:pt x="10343693" y="2336"/>
                  </a:lnTo>
                  <a:lnTo>
                    <a:pt x="10341826" y="469"/>
                  </a:lnTo>
                  <a:lnTo>
                    <a:pt x="10340708" y="0"/>
                  </a:lnTo>
                  <a:lnTo>
                    <a:pt x="10338079" y="0"/>
                  </a:lnTo>
                  <a:lnTo>
                    <a:pt x="10336949" y="469"/>
                  </a:lnTo>
                  <a:lnTo>
                    <a:pt x="10335095" y="2336"/>
                  </a:lnTo>
                  <a:lnTo>
                    <a:pt x="10334625" y="3454"/>
                  </a:lnTo>
                  <a:lnTo>
                    <a:pt x="10334625" y="6083"/>
                  </a:lnTo>
                  <a:lnTo>
                    <a:pt x="10335095" y="7200"/>
                  </a:lnTo>
                  <a:lnTo>
                    <a:pt x="10336949" y="9067"/>
                  </a:lnTo>
                  <a:lnTo>
                    <a:pt x="10338079" y="9525"/>
                  </a:lnTo>
                  <a:lnTo>
                    <a:pt x="10340708" y="9525"/>
                  </a:lnTo>
                  <a:lnTo>
                    <a:pt x="10341826" y="9067"/>
                  </a:lnTo>
                  <a:lnTo>
                    <a:pt x="10343693" y="7200"/>
                  </a:lnTo>
                  <a:lnTo>
                    <a:pt x="10344150" y="6083"/>
                  </a:lnTo>
                  <a:lnTo>
                    <a:pt x="10344150" y="3454"/>
                  </a:lnTo>
                  <a:close/>
                </a:path>
                <a:path w="10582275" h="2161540">
                  <a:moveTo>
                    <a:pt x="10391775" y="2154910"/>
                  </a:moveTo>
                  <a:lnTo>
                    <a:pt x="10391318" y="2153793"/>
                  </a:lnTo>
                  <a:lnTo>
                    <a:pt x="10389451" y="2151926"/>
                  </a:lnTo>
                  <a:lnTo>
                    <a:pt x="10388333" y="2151469"/>
                  </a:lnTo>
                  <a:lnTo>
                    <a:pt x="10385704" y="2151469"/>
                  </a:lnTo>
                  <a:lnTo>
                    <a:pt x="10384574" y="2151926"/>
                  </a:lnTo>
                  <a:lnTo>
                    <a:pt x="10382720" y="2153793"/>
                  </a:lnTo>
                  <a:lnTo>
                    <a:pt x="10382250" y="2154910"/>
                  </a:lnTo>
                  <a:lnTo>
                    <a:pt x="10382250" y="2157539"/>
                  </a:lnTo>
                  <a:lnTo>
                    <a:pt x="10382720" y="2158669"/>
                  </a:lnTo>
                  <a:lnTo>
                    <a:pt x="10384574" y="2160524"/>
                  </a:lnTo>
                  <a:lnTo>
                    <a:pt x="10385704" y="2160994"/>
                  </a:lnTo>
                  <a:lnTo>
                    <a:pt x="10388333" y="2160994"/>
                  </a:lnTo>
                  <a:lnTo>
                    <a:pt x="10389451" y="2160524"/>
                  </a:lnTo>
                  <a:lnTo>
                    <a:pt x="10391318" y="2158669"/>
                  </a:lnTo>
                  <a:lnTo>
                    <a:pt x="10391775" y="2157539"/>
                  </a:lnTo>
                  <a:lnTo>
                    <a:pt x="10391775" y="2154910"/>
                  </a:lnTo>
                  <a:close/>
                </a:path>
                <a:path w="10582275" h="2161540">
                  <a:moveTo>
                    <a:pt x="10391775" y="1437754"/>
                  </a:moveTo>
                  <a:lnTo>
                    <a:pt x="10391318" y="1436636"/>
                  </a:lnTo>
                  <a:lnTo>
                    <a:pt x="10389451" y="1434782"/>
                  </a:lnTo>
                  <a:lnTo>
                    <a:pt x="10388333" y="1434312"/>
                  </a:lnTo>
                  <a:lnTo>
                    <a:pt x="10385704" y="1434312"/>
                  </a:lnTo>
                  <a:lnTo>
                    <a:pt x="10384574" y="1434782"/>
                  </a:lnTo>
                  <a:lnTo>
                    <a:pt x="10382720" y="1436636"/>
                  </a:lnTo>
                  <a:lnTo>
                    <a:pt x="10382250" y="1437754"/>
                  </a:lnTo>
                  <a:lnTo>
                    <a:pt x="10382250" y="1440395"/>
                  </a:lnTo>
                  <a:lnTo>
                    <a:pt x="10382720" y="1441513"/>
                  </a:lnTo>
                  <a:lnTo>
                    <a:pt x="10384574" y="1443367"/>
                  </a:lnTo>
                  <a:lnTo>
                    <a:pt x="10385704" y="1443837"/>
                  </a:lnTo>
                  <a:lnTo>
                    <a:pt x="10388333" y="1443837"/>
                  </a:lnTo>
                  <a:lnTo>
                    <a:pt x="10389451" y="1443367"/>
                  </a:lnTo>
                  <a:lnTo>
                    <a:pt x="10391318" y="1441513"/>
                  </a:lnTo>
                  <a:lnTo>
                    <a:pt x="10391775" y="1440395"/>
                  </a:lnTo>
                  <a:lnTo>
                    <a:pt x="10391775" y="1437754"/>
                  </a:lnTo>
                  <a:close/>
                </a:path>
                <a:path w="10582275" h="2161540">
                  <a:moveTo>
                    <a:pt x="10391775" y="720610"/>
                  </a:moveTo>
                  <a:lnTo>
                    <a:pt x="10391318" y="719480"/>
                  </a:lnTo>
                  <a:lnTo>
                    <a:pt x="10389451" y="717626"/>
                  </a:lnTo>
                  <a:lnTo>
                    <a:pt x="10388333" y="717156"/>
                  </a:lnTo>
                  <a:lnTo>
                    <a:pt x="10385704" y="717156"/>
                  </a:lnTo>
                  <a:lnTo>
                    <a:pt x="10384574" y="717626"/>
                  </a:lnTo>
                  <a:lnTo>
                    <a:pt x="10382720" y="719480"/>
                  </a:lnTo>
                  <a:lnTo>
                    <a:pt x="10382250" y="720610"/>
                  </a:lnTo>
                  <a:lnTo>
                    <a:pt x="10382250" y="723239"/>
                  </a:lnTo>
                  <a:lnTo>
                    <a:pt x="10382720" y="724357"/>
                  </a:lnTo>
                  <a:lnTo>
                    <a:pt x="10384574" y="726224"/>
                  </a:lnTo>
                  <a:lnTo>
                    <a:pt x="10385704" y="726681"/>
                  </a:lnTo>
                  <a:lnTo>
                    <a:pt x="10388333" y="726681"/>
                  </a:lnTo>
                  <a:lnTo>
                    <a:pt x="10389451" y="726224"/>
                  </a:lnTo>
                  <a:lnTo>
                    <a:pt x="10391318" y="724357"/>
                  </a:lnTo>
                  <a:lnTo>
                    <a:pt x="10391775" y="723239"/>
                  </a:lnTo>
                  <a:lnTo>
                    <a:pt x="10391775" y="720610"/>
                  </a:lnTo>
                  <a:close/>
                </a:path>
                <a:path w="10582275" h="2161540">
                  <a:moveTo>
                    <a:pt x="10391775" y="3454"/>
                  </a:moveTo>
                  <a:lnTo>
                    <a:pt x="10391318" y="2336"/>
                  </a:lnTo>
                  <a:lnTo>
                    <a:pt x="10389451" y="469"/>
                  </a:lnTo>
                  <a:lnTo>
                    <a:pt x="10388333" y="0"/>
                  </a:lnTo>
                  <a:lnTo>
                    <a:pt x="10385704" y="0"/>
                  </a:lnTo>
                  <a:lnTo>
                    <a:pt x="10384574" y="469"/>
                  </a:lnTo>
                  <a:lnTo>
                    <a:pt x="10382720" y="2336"/>
                  </a:lnTo>
                  <a:lnTo>
                    <a:pt x="10382250" y="3454"/>
                  </a:lnTo>
                  <a:lnTo>
                    <a:pt x="10382250" y="6083"/>
                  </a:lnTo>
                  <a:lnTo>
                    <a:pt x="10382720" y="7200"/>
                  </a:lnTo>
                  <a:lnTo>
                    <a:pt x="10384574" y="9067"/>
                  </a:lnTo>
                  <a:lnTo>
                    <a:pt x="10385704" y="9525"/>
                  </a:lnTo>
                  <a:lnTo>
                    <a:pt x="10388333" y="9525"/>
                  </a:lnTo>
                  <a:lnTo>
                    <a:pt x="10389451" y="9067"/>
                  </a:lnTo>
                  <a:lnTo>
                    <a:pt x="10391318" y="7200"/>
                  </a:lnTo>
                  <a:lnTo>
                    <a:pt x="10391775" y="6083"/>
                  </a:lnTo>
                  <a:lnTo>
                    <a:pt x="10391775" y="3454"/>
                  </a:lnTo>
                  <a:close/>
                </a:path>
                <a:path w="10582275" h="2161540">
                  <a:moveTo>
                    <a:pt x="10439400" y="2154910"/>
                  </a:moveTo>
                  <a:lnTo>
                    <a:pt x="10438943" y="2153793"/>
                  </a:lnTo>
                  <a:lnTo>
                    <a:pt x="10437076" y="2151926"/>
                  </a:lnTo>
                  <a:lnTo>
                    <a:pt x="10435958" y="2151469"/>
                  </a:lnTo>
                  <a:lnTo>
                    <a:pt x="10433329" y="2151469"/>
                  </a:lnTo>
                  <a:lnTo>
                    <a:pt x="10432199" y="2151926"/>
                  </a:lnTo>
                  <a:lnTo>
                    <a:pt x="10430345" y="2153793"/>
                  </a:lnTo>
                  <a:lnTo>
                    <a:pt x="10429875" y="2154910"/>
                  </a:lnTo>
                  <a:lnTo>
                    <a:pt x="10429875" y="2157539"/>
                  </a:lnTo>
                  <a:lnTo>
                    <a:pt x="10430345" y="2158669"/>
                  </a:lnTo>
                  <a:lnTo>
                    <a:pt x="10432199" y="2160524"/>
                  </a:lnTo>
                  <a:lnTo>
                    <a:pt x="10433329" y="2160994"/>
                  </a:lnTo>
                  <a:lnTo>
                    <a:pt x="10435958" y="2160994"/>
                  </a:lnTo>
                  <a:lnTo>
                    <a:pt x="10437076" y="2160524"/>
                  </a:lnTo>
                  <a:lnTo>
                    <a:pt x="10438943" y="2158669"/>
                  </a:lnTo>
                  <a:lnTo>
                    <a:pt x="10439400" y="2157539"/>
                  </a:lnTo>
                  <a:lnTo>
                    <a:pt x="10439400" y="2154910"/>
                  </a:lnTo>
                  <a:close/>
                </a:path>
                <a:path w="10582275" h="2161540">
                  <a:moveTo>
                    <a:pt x="10439400" y="1437754"/>
                  </a:moveTo>
                  <a:lnTo>
                    <a:pt x="10438943" y="1436636"/>
                  </a:lnTo>
                  <a:lnTo>
                    <a:pt x="10437076" y="1434782"/>
                  </a:lnTo>
                  <a:lnTo>
                    <a:pt x="10435958" y="1434312"/>
                  </a:lnTo>
                  <a:lnTo>
                    <a:pt x="10433329" y="1434312"/>
                  </a:lnTo>
                  <a:lnTo>
                    <a:pt x="10432199" y="1434782"/>
                  </a:lnTo>
                  <a:lnTo>
                    <a:pt x="10430345" y="1436636"/>
                  </a:lnTo>
                  <a:lnTo>
                    <a:pt x="10429875" y="1437754"/>
                  </a:lnTo>
                  <a:lnTo>
                    <a:pt x="10429875" y="1440395"/>
                  </a:lnTo>
                  <a:lnTo>
                    <a:pt x="10430345" y="1441513"/>
                  </a:lnTo>
                  <a:lnTo>
                    <a:pt x="10432199" y="1443367"/>
                  </a:lnTo>
                  <a:lnTo>
                    <a:pt x="10433329" y="1443837"/>
                  </a:lnTo>
                  <a:lnTo>
                    <a:pt x="10435958" y="1443837"/>
                  </a:lnTo>
                  <a:lnTo>
                    <a:pt x="10437076" y="1443367"/>
                  </a:lnTo>
                  <a:lnTo>
                    <a:pt x="10438943" y="1441513"/>
                  </a:lnTo>
                  <a:lnTo>
                    <a:pt x="10439400" y="1440395"/>
                  </a:lnTo>
                  <a:lnTo>
                    <a:pt x="10439400" y="1437754"/>
                  </a:lnTo>
                  <a:close/>
                </a:path>
                <a:path w="10582275" h="2161540">
                  <a:moveTo>
                    <a:pt x="10439400" y="720610"/>
                  </a:moveTo>
                  <a:lnTo>
                    <a:pt x="10438943" y="719480"/>
                  </a:lnTo>
                  <a:lnTo>
                    <a:pt x="10437076" y="717626"/>
                  </a:lnTo>
                  <a:lnTo>
                    <a:pt x="10435958" y="717156"/>
                  </a:lnTo>
                  <a:lnTo>
                    <a:pt x="10433329" y="717156"/>
                  </a:lnTo>
                  <a:lnTo>
                    <a:pt x="10432199" y="717626"/>
                  </a:lnTo>
                  <a:lnTo>
                    <a:pt x="10430345" y="719480"/>
                  </a:lnTo>
                  <a:lnTo>
                    <a:pt x="10429875" y="720610"/>
                  </a:lnTo>
                  <a:lnTo>
                    <a:pt x="10429875" y="723239"/>
                  </a:lnTo>
                  <a:lnTo>
                    <a:pt x="10430345" y="724357"/>
                  </a:lnTo>
                  <a:lnTo>
                    <a:pt x="10432199" y="726224"/>
                  </a:lnTo>
                  <a:lnTo>
                    <a:pt x="10433329" y="726681"/>
                  </a:lnTo>
                  <a:lnTo>
                    <a:pt x="10435958" y="726681"/>
                  </a:lnTo>
                  <a:lnTo>
                    <a:pt x="10437076" y="726224"/>
                  </a:lnTo>
                  <a:lnTo>
                    <a:pt x="10438943" y="724357"/>
                  </a:lnTo>
                  <a:lnTo>
                    <a:pt x="10439400" y="723239"/>
                  </a:lnTo>
                  <a:lnTo>
                    <a:pt x="10439400" y="720610"/>
                  </a:lnTo>
                  <a:close/>
                </a:path>
                <a:path w="10582275" h="2161540">
                  <a:moveTo>
                    <a:pt x="10439400" y="3454"/>
                  </a:moveTo>
                  <a:lnTo>
                    <a:pt x="10438943" y="2336"/>
                  </a:lnTo>
                  <a:lnTo>
                    <a:pt x="10437076" y="469"/>
                  </a:lnTo>
                  <a:lnTo>
                    <a:pt x="10435958" y="0"/>
                  </a:lnTo>
                  <a:lnTo>
                    <a:pt x="10433329" y="0"/>
                  </a:lnTo>
                  <a:lnTo>
                    <a:pt x="10432199" y="469"/>
                  </a:lnTo>
                  <a:lnTo>
                    <a:pt x="10430345" y="2336"/>
                  </a:lnTo>
                  <a:lnTo>
                    <a:pt x="10429875" y="3454"/>
                  </a:lnTo>
                  <a:lnTo>
                    <a:pt x="10429875" y="6083"/>
                  </a:lnTo>
                  <a:lnTo>
                    <a:pt x="10430345" y="7200"/>
                  </a:lnTo>
                  <a:lnTo>
                    <a:pt x="10432199" y="9067"/>
                  </a:lnTo>
                  <a:lnTo>
                    <a:pt x="10433329" y="9525"/>
                  </a:lnTo>
                  <a:lnTo>
                    <a:pt x="10435958" y="9525"/>
                  </a:lnTo>
                  <a:lnTo>
                    <a:pt x="10437076" y="9067"/>
                  </a:lnTo>
                  <a:lnTo>
                    <a:pt x="10438943" y="7200"/>
                  </a:lnTo>
                  <a:lnTo>
                    <a:pt x="10439400" y="6083"/>
                  </a:lnTo>
                  <a:lnTo>
                    <a:pt x="10439400" y="3454"/>
                  </a:lnTo>
                  <a:close/>
                </a:path>
                <a:path w="10582275" h="2161540">
                  <a:moveTo>
                    <a:pt x="10487025" y="2154910"/>
                  </a:moveTo>
                  <a:lnTo>
                    <a:pt x="10486568" y="2153793"/>
                  </a:lnTo>
                  <a:lnTo>
                    <a:pt x="10484701" y="2151926"/>
                  </a:lnTo>
                  <a:lnTo>
                    <a:pt x="10483583" y="2151469"/>
                  </a:lnTo>
                  <a:lnTo>
                    <a:pt x="10480954" y="2151469"/>
                  </a:lnTo>
                  <a:lnTo>
                    <a:pt x="10479824" y="2151926"/>
                  </a:lnTo>
                  <a:lnTo>
                    <a:pt x="10477970" y="2153793"/>
                  </a:lnTo>
                  <a:lnTo>
                    <a:pt x="10477500" y="2154910"/>
                  </a:lnTo>
                  <a:lnTo>
                    <a:pt x="10477500" y="2157539"/>
                  </a:lnTo>
                  <a:lnTo>
                    <a:pt x="10477970" y="2158669"/>
                  </a:lnTo>
                  <a:lnTo>
                    <a:pt x="10479824" y="2160524"/>
                  </a:lnTo>
                  <a:lnTo>
                    <a:pt x="10480954" y="2160994"/>
                  </a:lnTo>
                  <a:lnTo>
                    <a:pt x="10483583" y="2160994"/>
                  </a:lnTo>
                  <a:lnTo>
                    <a:pt x="10484701" y="2160524"/>
                  </a:lnTo>
                  <a:lnTo>
                    <a:pt x="10486568" y="2158669"/>
                  </a:lnTo>
                  <a:lnTo>
                    <a:pt x="10487025" y="2157539"/>
                  </a:lnTo>
                  <a:lnTo>
                    <a:pt x="10487025" y="2154910"/>
                  </a:lnTo>
                  <a:close/>
                </a:path>
                <a:path w="10582275" h="2161540">
                  <a:moveTo>
                    <a:pt x="10487025" y="1437754"/>
                  </a:moveTo>
                  <a:lnTo>
                    <a:pt x="10486568" y="1436636"/>
                  </a:lnTo>
                  <a:lnTo>
                    <a:pt x="10484701" y="1434782"/>
                  </a:lnTo>
                  <a:lnTo>
                    <a:pt x="10483583" y="1434312"/>
                  </a:lnTo>
                  <a:lnTo>
                    <a:pt x="10480954" y="1434312"/>
                  </a:lnTo>
                  <a:lnTo>
                    <a:pt x="10479824" y="1434782"/>
                  </a:lnTo>
                  <a:lnTo>
                    <a:pt x="10477970" y="1436636"/>
                  </a:lnTo>
                  <a:lnTo>
                    <a:pt x="10477500" y="1437754"/>
                  </a:lnTo>
                  <a:lnTo>
                    <a:pt x="10477500" y="1440395"/>
                  </a:lnTo>
                  <a:lnTo>
                    <a:pt x="10477970" y="1441513"/>
                  </a:lnTo>
                  <a:lnTo>
                    <a:pt x="10479824" y="1443367"/>
                  </a:lnTo>
                  <a:lnTo>
                    <a:pt x="10480954" y="1443837"/>
                  </a:lnTo>
                  <a:lnTo>
                    <a:pt x="10483583" y="1443837"/>
                  </a:lnTo>
                  <a:lnTo>
                    <a:pt x="10484701" y="1443367"/>
                  </a:lnTo>
                  <a:lnTo>
                    <a:pt x="10486568" y="1441513"/>
                  </a:lnTo>
                  <a:lnTo>
                    <a:pt x="10487025" y="1440395"/>
                  </a:lnTo>
                  <a:lnTo>
                    <a:pt x="10487025" y="1437754"/>
                  </a:lnTo>
                  <a:close/>
                </a:path>
                <a:path w="10582275" h="2161540">
                  <a:moveTo>
                    <a:pt x="10487025" y="720610"/>
                  </a:moveTo>
                  <a:lnTo>
                    <a:pt x="10486568" y="719480"/>
                  </a:lnTo>
                  <a:lnTo>
                    <a:pt x="10484701" y="717626"/>
                  </a:lnTo>
                  <a:lnTo>
                    <a:pt x="10483583" y="717156"/>
                  </a:lnTo>
                  <a:lnTo>
                    <a:pt x="10480954" y="717156"/>
                  </a:lnTo>
                  <a:lnTo>
                    <a:pt x="10479824" y="717626"/>
                  </a:lnTo>
                  <a:lnTo>
                    <a:pt x="10477970" y="719480"/>
                  </a:lnTo>
                  <a:lnTo>
                    <a:pt x="10477500" y="720610"/>
                  </a:lnTo>
                  <a:lnTo>
                    <a:pt x="10477500" y="723239"/>
                  </a:lnTo>
                  <a:lnTo>
                    <a:pt x="10477970" y="724357"/>
                  </a:lnTo>
                  <a:lnTo>
                    <a:pt x="10479824" y="726224"/>
                  </a:lnTo>
                  <a:lnTo>
                    <a:pt x="10480954" y="726681"/>
                  </a:lnTo>
                  <a:lnTo>
                    <a:pt x="10483583" y="726681"/>
                  </a:lnTo>
                  <a:lnTo>
                    <a:pt x="10484701" y="726224"/>
                  </a:lnTo>
                  <a:lnTo>
                    <a:pt x="10486568" y="724357"/>
                  </a:lnTo>
                  <a:lnTo>
                    <a:pt x="10487025" y="723239"/>
                  </a:lnTo>
                  <a:lnTo>
                    <a:pt x="10487025" y="720610"/>
                  </a:lnTo>
                  <a:close/>
                </a:path>
                <a:path w="10582275" h="2161540">
                  <a:moveTo>
                    <a:pt x="10487025" y="3454"/>
                  </a:moveTo>
                  <a:lnTo>
                    <a:pt x="10486568" y="2336"/>
                  </a:lnTo>
                  <a:lnTo>
                    <a:pt x="10484701" y="469"/>
                  </a:lnTo>
                  <a:lnTo>
                    <a:pt x="10483583" y="0"/>
                  </a:lnTo>
                  <a:lnTo>
                    <a:pt x="10480954" y="0"/>
                  </a:lnTo>
                  <a:lnTo>
                    <a:pt x="10479824" y="469"/>
                  </a:lnTo>
                  <a:lnTo>
                    <a:pt x="10477970" y="2336"/>
                  </a:lnTo>
                  <a:lnTo>
                    <a:pt x="10477500" y="3454"/>
                  </a:lnTo>
                  <a:lnTo>
                    <a:pt x="10477500" y="6083"/>
                  </a:lnTo>
                  <a:lnTo>
                    <a:pt x="10477970" y="7200"/>
                  </a:lnTo>
                  <a:lnTo>
                    <a:pt x="10479824" y="9067"/>
                  </a:lnTo>
                  <a:lnTo>
                    <a:pt x="10480954" y="9525"/>
                  </a:lnTo>
                  <a:lnTo>
                    <a:pt x="10483583" y="9525"/>
                  </a:lnTo>
                  <a:lnTo>
                    <a:pt x="10484701" y="9067"/>
                  </a:lnTo>
                  <a:lnTo>
                    <a:pt x="10486568" y="7200"/>
                  </a:lnTo>
                  <a:lnTo>
                    <a:pt x="10487025" y="6083"/>
                  </a:lnTo>
                  <a:lnTo>
                    <a:pt x="10487025" y="3454"/>
                  </a:lnTo>
                  <a:close/>
                </a:path>
                <a:path w="10582275" h="2161540">
                  <a:moveTo>
                    <a:pt x="10534650" y="2154910"/>
                  </a:moveTo>
                  <a:lnTo>
                    <a:pt x="10534193" y="2153793"/>
                  </a:lnTo>
                  <a:lnTo>
                    <a:pt x="10532326" y="2151926"/>
                  </a:lnTo>
                  <a:lnTo>
                    <a:pt x="10531208" y="2151469"/>
                  </a:lnTo>
                  <a:lnTo>
                    <a:pt x="10528579" y="2151469"/>
                  </a:lnTo>
                  <a:lnTo>
                    <a:pt x="10527449" y="2151926"/>
                  </a:lnTo>
                  <a:lnTo>
                    <a:pt x="10525595" y="2153793"/>
                  </a:lnTo>
                  <a:lnTo>
                    <a:pt x="10525125" y="2154910"/>
                  </a:lnTo>
                  <a:lnTo>
                    <a:pt x="10525125" y="2157539"/>
                  </a:lnTo>
                  <a:lnTo>
                    <a:pt x="10525595" y="2158669"/>
                  </a:lnTo>
                  <a:lnTo>
                    <a:pt x="10527449" y="2160524"/>
                  </a:lnTo>
                  <a:lnTo>
                    <a:pt x="10528579" y="2160994"/>
                  </a:lnTo>
                  <a:lnTo>
                    <a:pt x="10531208" y="2160994"/>
                  </a:lnTo>
                  <a:lnTo>
                    <a:pt x="10532326" y="2160524"/>
                  </a:lnTo>
                  <a:lnTo>
                    <a:pt x="10534193" y="2158669"/>
                  </a:lnTo>
                  <a:lnTo>
                    <a:pt x="10534650" y="2157539"/>
                  </a:lnTo>
                  <a:lnTo>
                    <a:pt x="10534650" y="2154910"/>
                  </a:lnTo>
                  <a:close/>
                </a:path>
                <a:path w="10582275" h="2161540">
                  <a:moveTo>
                    <a:pt x="10534650" y="1437754"/>
                  </a:moveTo>
                  <a:lnTo>
                    <a:pt x="10534193" y="1436636"/>
                  </a:lnTo>
                  <a:lnTo>
                    <a:pt x="10532326" y="1434782"/>
                  </a:lnTo>
                  <a:lnTo>
                    <a:pt x="10531208" y="1434312"/>
                  </a:lnTo>
                  <a:lnTo>
                    <a:pt x="10528579" y="1434312"/>
                  </a:lnTo>
                  <a:lnTo>
                    <a:pt x="10527449" y="1434782"/>
                  </a:lnTo>
                  <a:lnTo>
                    <a:pt x="10525595" y="1436636"/>
                  </a:lnTo>
                  <a:lnTo>
                    <a:pt x="10525125" y="1437754"/>
                  </a:lnTo>
                  <a:lnTo>
                    <a:pt x="10525125" y="1440395"/>
                  </a:lnTo>
                  <a:lnTo>
                    <a:pt x="10525595" y="1441513"/>
                  </a:lnTo>
                  <a:lnTo>
                    <a:pt x="10527449" y="1443367"/>
                  </a:lnTo>
                  <a:lnTo>
                    <a:pt x="10528579" y="1443837"/>
                  </a:lnTo>
                  <a:lnTo>
                    <a:pt x="10531208" y="1443837"/>
                  </a:lnTo>
                  <a:lnTo>
                    <a:pt x="10532326" y="1443367"/>
                  </a:lnTo>
                  <a:lnTo>
                    <a:pt x="10534193" y="1441513"/>
                  </a:lnTo>
                  <a:lnTo>
                    <a:pt x="10534650" y="1440395"/>
                  </a:lnTo>
                  <a:lnTo>
                    <a:pt x="10534650" y="1437754"/>
                  </a:lnTo>
                  <a:close/>
                </a:path>
                <a:path w="10582275" h="2161540">
                  <a:moveTo>
                    <a:pt x="10534650" y="720610"/>
                  </a:moveTo>
                  <a:lnTo>
                    <a:pt x="10534193" y="719480"/>
                  </a:lnTo>
                  <a:lnTo>
                    <a:pt x="10532326" y="717626"/>
                  </a:lnTo>
                  <a:lnTo>
                    <a:pt x="10531208" y="717156"/>
                  </a:lnTo>
                  <a:lnTo>
                    <a:pt x="10528579" y="717156"/>
                  </a:lnTo>
                  <a:lnTo>
                    <a:pt x="10527449" y="717626"/>
                  </a:lnTo>
                  <a:lnTo>
                    <a:pt x="10525595" y="719480"/>
                  </a:lnTo>
                  <a:lnTo>
                    <a:pt x="10525125" y="720610"/>
                  </a:lnTo>
                  <a:lnTo>
                    <a:pt x="10525125" y="723239"/>
                  </a:lnTo>
                  <a:lnTo>
                    <a:pt x="10525595" y="724357"/>
                  </a:lnTo>
                  <a:lnTo>
                    <a:pt x="10527449" y="726224"/>
                  </a:lnTo>
                  <a:lnTo>
                    <a:pt x="10528579" y="726681"/>
                  </a:lnTo>
                  <a:lnTo>
                    <a:pt x="10531208" y="726681"/>
                  </a:lnTo>
                  <a:lnTo>
                    <a:pt x="10532326" y="726224"/>
                  </a:lnTo>
                  <a:lnTo>
                    <a:pt x="10534193" y="724357"/>
                  </a:lnTo>
                  <a:lnTo>
                    <a:pt x="10534650" y="723239"/>
                  </a:lnTo>
                  <a:lnTo>
                    <a:pt x="10534650" y="720610"/>
                  </a:lnTo>
                  <a:close/>
                </a:path>
                <a:path w="10582275" h="2161540">
                  <a:moveTo>
                    <a:pt x="10534650" y="3454"/>
                  </a:moveTo>
                  <a:lnTo>
                    <a:pt x="10534193" y="2336"/>
                  </a:lnTo>
                  <a:lnTo>
                    <a:pt x="10532326" y="469"/>
                  </a:lnTo>
                  <a:lnTo>
                    <a:pt x="10531208" y="0"/>
                  </a:lnTo>
                  <a:lnTo>
                    <a:pt x="10528579" y="0"/>
                  </a:lnTo>
                  <a:lnTo>
                    <a:pt x="10527449" y="469"/>
                  </a:lnTo>
                  <a:lnTo>
                    <a:pt x="10525595" y="2336"/>
                  </a:lnTo>
                  <a:lnTo>
                    <a:pt x="10525125" y="3454"/>
                  </a:lnTo>
                  <a:lnTo>
                    <a:pt x="10525125" y="6083"/>
                  </a:lnTo>
                  <a:lnTo>
                    <a:pt x="10525595" y="7200"/>
                  </a:lnTo>
                  <a:lnTo>
                    <a:pt x="10527449" y="9067"/>
                  </a:lnTo>
                  <a:lnTo>
                    <a:pt x="10528579" y="9525"/>
                  </a:lnTo>
                  <a:lnTo>
                    <a:pt x="10531208" y="9525"/>
                  </a:lnTo>
                  <a:lnTo>
                    <a:pt x="10532326" y="9067"/>
                  </a:lnTo>
                  <a:lnTo>
                    <a:pt x="10534193" y="7200"/>
                  </a:lnTo>
                  <a:lnTo>
                    <a:pt x="10534650" y="6083"/>
                  </a:lnTo>
                  <a:lnTo>
                    <a:pt x="10534650" y="3454"/>
                  </a:lnTo>
                  <a:close/>
                </a:path>
                <a:path w="10582275" h="2161540">
                  <a:moveTo>
                    <a:pt x="10582275" y="2154910"/>
                  </a:moveTo>
                  <a:lnTo>
                    <a:pt x="10581818" y="2153793"/>
                  </a:lnTo>
                  <a:lnTo>
                    <a:pt x="10579951" y="2151926"/>
                  </a:lnTo>
                  <a:lnTo>
                    <a:pt x="10578833" y="2151469"/>
                  </a:lnTo>
                  <a:lnTo>
                    <a:pt x="10576204" y="2151469"/>
                  </a:lnTo>
                  <a:lnTo>
                    <a:pt x="10575074" y="2151926"/>
                  </a:lnTo>
                  <a:lnTo>
                    <a:pt x="10573220" y="2153793"/>
                  </a:lnTo>
                  <a:lnTo>
                    <a:pt x="10572750" y="2154910"/>
                  </a:lnTo>
                  <a:lnTo>
                    <a:pt x="10572750" y="2157539"/>
                  </a:lnTo>
                  <a:lnTo>
                    <a:pt x="10573220" y="2158669"/>
                  </a:lnTo>
                  <a:lnTo>
                    <a:pt x="10575074" y="2160524"/>
                  </a:lnTo>
                  <a:lnTo>
                    <a:pt x="10576204" y="2160994"/>
                  </a:lnTo>
                  <a:lnTo>
                    <a:pt x="10578833" y="2160994"/>
                  </a:lnTo>
                  <a:lnTo>
                    <a:pt x="10579951" y="2160524"/>
                  </a:lnTo>
                  <a:lnTo>
                    <a:pt x="10581818" y="2158669"/>
                  </a:lnTo>
                  <a:lnTo>
                    <a:pt x="10582275" y="2157539"/>
                  </a:lnTo>
                  <a:lnTo>
                    <a:pt x="10582275" y="2154910"/>
                  </a:lnTo>
                  <a:close/>
                </a:path>
                <a:path w="10582275" h="2161540">
                  <a:moveTo>
                    <a:pt x="10582275" y="1437754"/>
                  </a:moveTo>
                  <a:lnTo>
                    <a:pt x="10581818" y="1436636"/>
                  </a:lnTo>
                  <a:lnTo>
                    <a:pt x="10579951" y="1434782"/>
                  </a:lnTo>
                  <a:lnTo>
                    <a:pt x="10578833" y="1434312"/>
                  </a:lnTo>
                  <a:lnTo>
                    <a:pt x="10576204" y="1434312"/>
                  </a:lnTo>
                  <a:lnTo>
                    <a:pt x="10575074" y="1434782"/>
                  </a:lnTo>
                  <a:lnTo>
                    <a:pt x="10573220" y="1436636"/>
                  </a:lnTo>
                  <a:lnTo>
                    <a:pt x="10572750" y="1437754"/>
                  </a:lnTo>
                  <a:lnTo>
                    <a:pt x="10572750" y="1440395"/>
                  </a:lnTo>
                  <a:lnTo>
                    <a:pt x="10573220" y="1441513"/>
                  </a:lnTo>
                  <a:lnTo>
                    <a:pt x="10575074" y="1443367"/>
                  </a:lnTo>
                  <a:lnTo>
                    <a:pt x="10576204" y="1443837"/>
                  </a:lnTo>
                  <a:lnTo>
                    <a:pt x="10578833" y="1443837"/>
                  </a:lnTo>
                  <a:lnTo>
                    <a:pt x="10579951" y="1443367"/>
                  </a:lnTo>
                  <a:lnTo>
                    <a:pt x="10581818" y="1441513"/>
                  </a:lnTo>
                  <a:lnTo>
                    <a:pt x="10582275" y="1440395"/>
                  </a:lnTo>
                  <a:lnTo>
                    <a:pt x="10582275" y="1437754"/>
                  </a:lnTo>
                  <a:close/>
                </a:path>
                <a:path w="10582275" h="2161540">
                  <a:moveTo>
                    <a:pt x="10582275" y="720610"/>
                  </a:moveTo>
                  <a:lnTo>
                    <a:pt x="10581818" y="719480"/>
                  </a:lnTo>
                  <a:lnTo>
                    <a:pt x="10579951" y="717626"/>
                  </a:lnTo>
                  <a:lnTo>
                    <a:pt x="10578833" y="717156"/>
                  </a:lnTo>
                  <a:lnTo>
                    <a:pt x="10576204" y="717156"/>
                  </a:lnTo>
                  <a:lnTo>
                    <a:pt x="10575074" y="717626"/>
                  </a:lnTo>
                  <a:lnTo>
                    <a:pt x="10573220" y="719480"/>
                  </a:lnTo>
                  <a:lnTo>
                    <a:pt x="10572750" y="720610"/>
                  </a:lnTo>
                  <a:lnTo>
                    <a:pt x="10572750" y="723239"/>
                  </a:lnTo>
                  <a:lnTo>
                    <a:pt x="10573220" y="724357"/>
                  </a:lnTo>
                  <a:lnTo>
                    <a:pt x="10575074" y="726224"/>
                  </a:lnTo>
                  <a:lnTo>
                    <a:pt x="10576204" y="726681"/>
                  </a:lnTo>
                  <a:lnTo>
                    <a:pt x="10578833" y="726681"/>
                  </a:lnTo>
                  <a:lnTo>
                    <a:pt x="10579951" y="726224"/>
                  </a:lnTo>
                  <a:lnTo>
                    <a:pt x="10581818" y="724357"/>
                  </a:lnTo>
                  <a:lnTo>
                    <a:pt x="10582275" y="723239"/>
                  </a:lnTo>
                  <a:lnTo>
                    <a:pt x="10582275" y="720610"/>
                  </a:lnTo>
                  <a:close/>
                </a:path>
                <a:path w="10582275" h="2161540">
                  <a:moveTo>
                    <a:pt x="10582275" y="3454"/>
                  </a:moveTo>
                  <a:lnTo>
                    <a:pt x="10581818" y="2336"/>
                  </a:lnTo>
                  <a:lnTo>
                    <a:pt x="10579951" y="469"/>
                  </a:lnTo>
                  <a:lnTo>
                    <a:pt x="10578833" y="0"/>
                  </a:lnTo>
                  <a:lnTo>
                    <a:pt x="10576204" y="0"/>
                  </a:lnTo>
                  <a:lnTo>
                    <a:pt x="10575074" y="469"/>
                  </a:lnTo>
                  <a:lnTo>
                    <a:pt x="10573220" y="2336"/>
                  </a:lnTo>
                  <a:lnTo>
                    <a:pt x="10572750" y="3454"/>
                  </a:lnTo>
                  <a:lnTo>
                    <a:pt x="10572750" y="6083"/>
                  </a:lnTo>
                  <a:lnTo>
                    <a:pt x="10573220" y="7200"/>
                  </a:lnTo>
                  <a:lnTo>
                    <a:pt x="10575074" y="9067"/>
                  </a:lnTo>
                  <a:lnTo>
                    <a:pt x="10576204" y="9525"/>
                  </a:lnTo>
                  <a:lnTo>
                    <a:pt x="10578833" y="9525"/>
                  </a:lnTo>
                  <a:lnTo>
                    <a:pt x="10579951" y="9067"/>
                  </a:lnTo>
                  <a:lnTo>
                    <a:pt x="10581818" y="7200"/>
                  </a:lnTo>
                  <a:lnTo>
                    <a:pt x="10582275" y="6083"/>
                  </a:lnTo>
                  <a:lnTo>
                    <a:pt x="10582275" y="3454"/>
                  </a:lnTo>
                  <a:close/>
                </a:path>
              </a:pathLst>
            </a:custGeom>
            <a:solidFill>
              <a:srgbClr val="C7C6C3"/>
            </a:solidFill>
          </p:spPr>
          <p:txBody>
            <a:bodyPr wrap="square" lIns="0" tIns="0" rIns="0" bIns="0" rtlCol="0"/>
            <a:lstStyle/>
            <a:p>
              <a:endParaRPr/>
            </a:p>
          </p:txBody>
        </p:sp>
        <p:sp>
          <p:nvSpPr>
            <p:cNvPr id="10" name="object 10"/>
            <p:cNvSpPr/>
            <p:nvPr/>
          </p:nvSpPr>
          <p:spPr>
            <a:xfrm>
              <a:off x="2253813" y="3687755"/>
              <a:ext cx="9521825" cy="0"/>
            </a:xfrm>
            <a:custGeom>
              <a:avLst/>
              <a:gdLst/>
              <a:ahLst/>
              <a:cxnLst/>
              <a:rect l="l" t="t" r="r" b="b"/>
              <a:pathLst>
                <a:path w="9521825">
                  <a:moveTo>
                    <a:pt x="0" y="0"/>
                  </a:moveTo>
                  <a:lnTo>
                    <a:pt x="0" y="0"/>
                  </a:lnTo>
                  <a:lnTo>
                    <a:pt x="8161146" y="0"/>
                  </a:lnTo>
                  <a:lnTo>
                    <a:pt x="9521338" y="0"/>
                  </a:lnTo>
                </a:path>
              </a:pathLst>
            </a:custGeom>
            <a:ln w="28574">
              <a:solidFill>
                <a:srgbClr val="118CFF"/>
              </a:solidFill>
            </a:ln>
          </p:spPr>
          <p:txBody>
            <a:bodyPr wrap="square" lIns="0" tIns="0" rIns="0" bIns="0" rtlCol="0"/>
            <a:lstStyle/>
            <a:p>
              <a:endParaRPr/>
            </a:p>
          </p:txBody>
        </p:sp>
        <p:sp>
          <p:nvSpPr>
            <p:cNvPr id="11" name="object 11"/>
            <p:cNvSpPr/>
            <p:nvPr/>
          </p:nvSpPr>
          <p:spPr>
            <a:xfrm>
              <a:off x="2253813" y="1138371"/>
              <a:ext cx="9521825" cy="2499360"/>
            </a:xfrm>
            <a:custGeom>
              <a:avLst/>
              <a:gdLst/>
              <a:ahLst/>
              <a:cxnLst/>
              <a:rect l="l" t="t" r="r" b="b"/>
              <a:pathLst>
                <a:path w="9521825" h="2499360">
                  <a:moveTo>
                    <a:pt x="0" y="2437327"/>
                  </a:moveTo>
                  <a:lnTo>
                    <a:pt x="1360191" y="1481408"/>
                  </a:lnTo>
                  <a:lnTo>
                    <a:pt x="2720382" y="2191973"/>
                  </a:lnTo>
                  <a:lnTo>
                    <a:pt x="4080573" y="1107829"/>
                  </a:lnTo>
                  <a:lnTo>
                    <a:pt x="5440764" y="2498756"/>
                  </a:lnTo>
                  <a:lnTo>
                    <a:pt x="6800956" y="0"/>
                  </a:lnTo>
                  <a:lnTo>
                    <a:pt x="8161146" y="2479588"/>
                  </a:lnTo>
                  <a:lnTo>
                    <a:pt x="9521338" y="1757189"/>
                  </a:lnTo>
                </a:path>
              </a:pathLst>
            </a:custGeom>
            <a:ln w="28574">
              <a:solidFill>
                <a:srgbClr val="12239D"/>
              </a:solidFill>
            </a:ln>
          </p:spPr>
          <p:txBody>
            <a:bodyPr wrap="square" lIns="0" tIns="0" rIns="0" bIns="0" rtlCol="0"/>
            <a:lstStyle/>
            <a:p>
              <a:endParaRPr/>
            </a:p>
          </p:txBody>
        </p:sp>
        <p:sp>
          <p:nvSpPr>
            <p:cNvPr id="12" name="object 12"/>
            <p:cNvSpPr/>
            <p:nvPr/>
          </p:nvSpPr>
          <p:spPr>
            <a:xfrm>
              <a:off x="2253813" y="3683021"/>
              <a:ext cx="9521825" cy="4445"/>
            </a:xfrm>
            <a:custGeom>
              <a:avLst/>
              <a:gdLst/>
              <a:ahLst/>
              <a:cxnLst/>
              <a:rect l="l" t="t" r="r" b="b"/>
              <a:pathLst>
                <a:path w="9521825" h="4445">
                  <a:moveTo>
                    <a:pt x="0" y="3915"/>
                  </a:moveTo>
                  <a:lnTo>
                    <a:pt x="1360191" y="2072"/>
                  </a:lnTo>
                  <a:lnTo>
                    <a:pt x="2720382" y="2696"/>
                  </a:lnTo>
                  <a:lnTo>
                    <a:pt x="4080573" y="394"/>
                  </a:lnTo>
                  <a:lnTo>
                    <a:pt x="5440764" y="3550"/>
                  </a:lnTo>
                  <a:lnTo>
                    <a:pt x="6800956" y="0"/>
                  </a:lnTo>
                  <a:lnTo>
                    <a:pt x="8161146" y="4095"/>
                  </a:lnTo>
                  <a:lnTo>
                    <a:pt x="9521338" y="3148"/>
                  </a:lnTo>
                </a:path>
              </a:pathLst>
            </a:custGeom>
            <a:ln w="28574">
              <a:solidFill>
                <a:srgbClr val="E66B37"/>
              </a:solidFill>
            </a:ln>
          </p:spPr>
          <p:txBody>
            <a:bodyPr wrap="square" lIns="0" tIns="0" rIns="0" bIns="0" rtlCol="0"/>
            <a:lstStyle/>
            <a:p>
              <a:endParaRPr/>
            </a:p>
          </p:txBody>
        </p:sp>
        <p:sp>
          <p:nvSpPr>
            <p:cNvPr id="13" name="object 13"/>
            <p:cNvSpPr/>
            <p:nvPr/>
          </p:nvSpPr>
          <p:spPr>
            <a:xfrm>
              <a:off x="2253813" y="2618480"/>
              <a:ext cx="9521825" cy="1046480"/>
            </a:xfrm>
            <a:custGeom>
              <a:avLst/>
              <a:gdLst/>
              <a:ahLst/>
              <a:cxnLst/>
              <a:rect l="l" t="t" r="r" b="b"/>
              <a:pathLst>
                <a:path w="9521825" h="1046479">
                  <a:moveTo>
                    <a:pt x="0" y="1022185"/>
                  </a:moveTo>
                  <a:lnTo>
                    <a:pt x="1360191" y="645913"/>
                  </a:lnTo>
                  <a:lnTo>
                    <a:pt x="2720382" y="914310"/>
                  </a:lnTo>
                  <a:lnTo>
                    <a:pt x="4080573" y="486344"/>
                  </a:lnTo>
                  <a:lnTo>
                    <a:pt x="5440764" y="1046324"/>
                  </a:lnTo>
                  <a:lnTo>
                    <a:pt x="6800956" y="0"/>
                  </a:lnTo>
                  <a:lnTo>
                    <a:pt x="8161146" y="1042102"/>
                  </a:lnTo>
                  <a:lnTo>
                    <a:pt x="9521338" y="731779"/>
                  </a:lnTo>
                </a:path>
              </a:pathLst>
            </a:custGeom>
            <a:ln w="28574">
              <a:solidFill>
                <a:srgbClr val="6A007B"/>
              </a:solidFill>
            </a:ln>
          </p:spPr>
          <p:txBody>
            <a:bodyPr wrap="square" lIns="0" tIns="0" rIns="0" bIns="0" rtlCol="0"/>
            <a:lstStyle/>
            <a:p>
              <a:endParaRPr/>
            </a:p>
          </p:txBody>
        </p:sp>
      </p:grpSp>
      <p:sp>
        <p:nvSpPr>
          <p:cNvPr id="14" name="object 14"/>
          <p:cNvSpPr txBox="1"/>
          <p:nvPr/>
        </p:nvSpPr>
        <p:spPr>
          <a:xfrm>
            <a:off x="1403649" y="2973074"/>
            <a:ext cx="28698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0.1M</a:t>
            </a:r>
            <a:endParaRPr sz="900">
              <a:latin typeface="Segoe UI"/>
              <a:cs typeface="Segoe UI"/>
            </a:endParaRPr>
          </a:p>
        </p:txBody>
      </p:sp>
      <p:sp>
        <p:nvSpPr>
          <p:cNvPr id="15" name="object 15"/>
          <p:cNvSpPr txBox="1"/>
          <p:nvPr/>
        </p:nvSpPr>
        <p:spPr>
          <a:xfrm>
            <a:off x="1403649" y="2234023"/>
            <a:ext cx="28698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0.2M</a:t>
            </a:r>
            <a:endParaRPr sz="900">
              <a:latin typeface="Segoe UI"/>
              <a:cs typeface="Segoe UI"/>
            </a:endParaRPr>
          </a:p>
        </p:txBody>
      </p:sp>
      <p:sp>
        <p:nvSpPr>
          <p:cNvPr id="16" name="object 16"/>
          <p:cNvSpPr txBox="1"/>
          <p:nvPr/>
        </p:nvSpPr>
        <p:spPr>
          <a:xfrm>
            <a:off x="1403649" y="1494972"/>
            <a:ext cx="28698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0.3M</a:t>
            </a:r>
            <a:endParaRPr sz="900">
              <a:latin typeface="Segoe UI"/>
              <a:cs typeface="Segoe UI"/>
            </a:endParaRPr>
          </a:p>
        </p:txBody>
      </p:sp>
      <p:sp>
        <p:nvSpPr>
          <p:cNvPr id="17" name="object 17"/>
          <p:cNvSpPr txBox="1"/>
          <p:nvPr/>
        </p:nvSpPr>
        <p:spPr>
          <a:xfrm>
            <a:off x="7693395" y="4184717"/>
            <a:ext cx="600364" cy="197950"/>
          </a:xfrm>
          <a:prstGeom prst="rect">
            <a:avLst/>
          </a:prstGeom>
        </p:spPr>
        <p:txBody>
          <a:bodyPr vert="horz" wrap="square" lIns="0" tIns="13156" rIns="0" bIns="0" rtlCol="0">
            <a:spAutoFit/>
          </a:bodyPr>
          <a:lstStyle/>
          <a:p>
            <a:pPr marL="13156">
              <a:spcBef>
                <a:spcPts val="104"/>
              </a:spcBef>
            </a:pPr>
            <a:r>
              <a:rPr sz="1200" spc="-57" dirty="0">
                <a:solidFill>
                  <a:srgbClr val="252423"/>
                </a:solidFill>
                <a:latin typeface="Trebuchet MS"/>
                <a:cs typeface="Trebuchet MS"/>
              </a:rPr>
              <a:t>Category</a:t>
            </a:r>
            <a:endParaRPr sz="1200">
              <a:latin typeface="Trebuchet MS"/>
              <a:cs typeface="Trebuchet MS"/>
            </a:endParaRPr>
          </a:p>
        </p:txBody>
      </p:sp>
      <p:sp>
        <p:nvSpPr>
          <p:cNvPr id="18" name="object 18"/>
          <p:cNvSpPr txBox="1"/>
          <p:nvPr/>
        </p:nvSpPr>
        <p:spPr>
          <a:xfrm>
            <a:off x="1110333" y="832301"/>
            <a:ext cx="166712" cy="2980089"/>
          </a:xfrm>
          <a:prstGeom prst="rect">
            <a:avLst/>
          </a:prstGeom>
        </p:spPr>
        <p:txBody>
          <a:bodyPr vert="vert270" wrap="square" lIns="0" tIns="0" rIns="0" bIns="0" rtlCol="0">
            <a:spAutoFit/>
          </a:bodyPr>
          <a:lstStyle/>
          <a:p>
            <a:pPr marL="13156">
              <a:lnSpc>
                <a:spcPts val="1321"/>
              </a:lnSpc>
            </a:pPr>
            <a:r>
              <a:rPr sz="1200" spc="-78" dirty="0">
                <a:solidFill>
                  <a:srgbClr val="252423"/>
                </a:solidFill>
                <a:latin typeface="Trebuchet MS"/>
                <a:cs typeface="Trebuchet MS"/>
              </a:rPr>
              <a:t>Count</a:t>
            </a:r>
            <a:r>
              <a:rPr sz="1200" spc="-57" dirty="0">
                <a:solidFill>
                  <a:srgbClr val="252423"/>
                </a:solidFill>
                <a:latin typeface="Trebuchet MS"/>
                <a:cs typeface="Trebuchet MS"/>
              </a:rPr>
              <a:t> </a:t>
            </a:r>
            <a:r>
              <a:rPr sz="1200" spc="-98" dirty="0">
                <a:solidFill>
                  <a:srgbClr val="252423"/>
                </a:solidFill>
                <a:latin typeface="Trebuchet MS"/>
                <a:cs typeface="Trebuchet MS"/>
              </a:rPr>
              <a:t>of</a:t>
            </a:r>
            <a:r>
              <a:rPr sz="1200" spc="-57" dirty="0">
                <a:solidFill>
                  <a:srgbClr val="252423"/>
                </a:solidFill>
                <a:latin typeface="Trebuchet MS"/>
                <a:cs typeface="Trebuchet MS"/>
              </a:rPr>
              <a:t> </a:t>
            </a:r>
            <a:r>
              <a:rPr sz="1200" spc="-83" dirty="0">
                <a:solidFill>
                  <a:srgbClr val="252423"/>
                </a:solidFill>
                <a:latin typeface="Trebuchet MS"/>
                <a:cs typeface="Trebuchet MS"/>
              </a:rPr>
              <a:t>CategoryKey,</a:t>
            </a:r>
            <a:r>
              <a:rPr sz="1200" spc="-57" dirty="0">
                <a:solidFill>
                  <a:srgbClr val="252423"/>
                </a:solidFill>
                <a:latin typeface="Trebuchet MS"/>
                <a:cs typeface="Trebuchet MS"/>
              </a:rPr>
              <a:t> </a:t>
            </a:r>
            <a:r>
              <a:rPr sz="1200" spc="-31" dirty="0">
                <a:solidFill>
                  <a:srgbClr val="252423"/>
                </a:solidFill>
                <a:latin typeface="Trebuchet MS"/>
                <a:cs typeface="Trebuchet MS"/>
              </a:rPr>
              <a:t>Sum</a:t>
            </a:r>
            <a:r>
              <a:rPr sz="1200" spc="-52" dirty="0">
                <a:solidFill>
                  <a:srgbClr val="252423"/>
                </a:solidFill>
                <a:latin typeface="Trebuchet MS"/>
                <a:cs typeface="Trebuchet MS"/>
              </a:rPr>
              <a:t> </a:t>
            </a:r>
            <a:r>
              <a:rPr sz="1200" spc="-98" dirty="0">
                <a:solidFill>
                  <a:srgbClr val="252423"/>
                </a:solidFill>
                <a:latin typeface="Trebuchet MS"/>
                <a:cs typeface="Trebuchet MS"/>
              </a:rPr>
              <a:t>of</a:t>
            </a:r>
            <a:r>
              <a:rPr sz="1200" spc="-57" dirty="0">
                <a:solidFill>
                  <a:srgbClr val="252423"/>
                </a:solidFill>
                <a:latin typeface="Trebuchet MS"/>
                <a:cs typeface="Trebuchet MS"/>
              </a:rPr>
              <a:t> </a:t>
            </a:r>
            <a:r>
              <a:rPr sz="1200" spc="-73" dirty="0">
                <a:solidFill>
                  <a:srgbClr val="252423"/>
                </a:solidFill>
                <a:latin typeface="Trebuchet MS"/>
                <a:cs typeface="Trebuchet MS"/>
              </a:rPr>
              <a:t>Unit_Price_USD…</a:t>
            </a:r>
            <a:endParaRPr sz="1200">
              <a:latin typeface="Trebuchet MS"/>
              <a:cs typeface="Trebuchet MS"/>
            </a:endParaRPr>
          </a:p>
        </p:txBody>
      </p:sp>
      <p:sp>
        <p:nvSpPr>
          <p:cNvPr id="19" name="object 19"/>
          <p:cNvSpPr txBox="1"/>
          <p:nvPr/>
        </p:nvSpPr>
        <p:spPr>
          <a:xfrm>
            <a:off x="2172412" y="3905068"/>
            <a:ext cx="339106"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Audio</a:t>
            </a:r>
            <a:endParaRPr sz="900">
              <a:latin typeface="Segoe UI"/>
              <a:cs typeface="Segoe UI"/>
            </a:endParaRPr>
          </a:p>
        </p:txBody>
      </p:sp>
      <p:sp>
        <p:nvSpPr>
          <p:cNvPr id="20" name="object 20"/>
          <p:cNvSpPr txBox="1"/>
          <p:nvPr/>
        </p:nvSpPr>
        <p:spPr>
          <a:xfrm>
            <a:off x="3401437" y="3889362"/>
            <a:ext cx="707242" cy="320805"/>
          </a:xfrm>
          <a:prstGeom prst="rect">
            <a:avLst/>
          </a:prstGeom>
        </p:spPr>
        <p:txBody>
          <a:bodyPr vert="horz" wrap="square" lIns="0" tIns="13156" rIns="0" bIns="0" rtlCol="0">
            <a:spAutoFit/>
          </a:bodyPr>
          <a:lstStyle/>
          <a:p>
            <a:pPr marL="49335" marR="5262" indent="-36837">
              <a:lnSpc>
                <a:spcPct val="111100"/>
              </a:lnSpc>
              <a:spcBef>
                <a:spcPts val="104"/>
              </a:spcBef>
            </a:pPr>
            <a:r>
              <a:rPr sz="900" dirty="0">
                <a:solidFill>
                  <a:srgbClr val="605D5C"/>
                </a:solidFill>
                <a:latin typeface="Segoe UI"/>
                <a:cs typeface="Segoe UI"/>
              </a:rPr>
              <a:t>Cameras</a:t>
            </a:r>
            <a:r>
              <a:rPr sz="900" spc="-36" dirty="0">
                <a:solidFill>
                  <a:srgbClr val="605D5C"/>
                </a:solidFill>
                <a:latin typeface="Segoe UI"/>
                <a:cs typeface="Segoe UI"/>
              </a:rPr>
              <a:t> </a:t>
            </a:r>
            <a:r>
              <a:rPr sz="900" spc="-26" dirty="0">
                <a:solidFill>
                  <a:srgbClr val="605D5C"/>
                </a:solidFill>
                <a:latin typeface="Segoe UI"/>
                <a:cs typeface="Segoe UI"/>
              </a:rPr>
              <a:t>and </a:t>
            </a:r>
            <a:r>
              <a:rPr sz="900" spc="-10" dirty="0">
                <a:solidFill>
                  <a:srgbClr val="605D5C"/>
                </a:solidFill>
                <a:latin typeface="Segoe UI"/>
                <a:cs typeface="Segoe UI"/>
              </a:rPr>
              <a:t>camcorders</a:t>
            </a:r>
            <a:endParaRPr sz="900">
              <a:latin typeface="Segoe UI"/>
              <a:cs typeface="Segoe UI"/>
            </a:endParaRPr>
          </a:p>
        </p:txBody>
      </p:sp>
      <p:sp>
        <p:nvSpPr>
          <p:cNvPr id="21" name="object 21"/>
          <p:cNvSpPr txBox="1"/>
          <p:nvPr/>
        </p:nvSpPr>
        <p:spPr>
          <a:xfrm>
            <a:off x="4848795" y="3905068"/>
            <a:ext cx="638629"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Cell </a:t>
            </a:r>
            <a:r>
              <a:rPr sz="900" spc="-10" dirty="0">
                <a:solidFill>
                  <a:srgbClr val="605D5C"/>
                </a:solidFill>
                <a:latin typeface="Segoe UI"/>
                <a:cs typeface="Segoe UI"/>
              </a:rPr>
              <a:t>phones</a:t>
            </a:r>
            <a:endParaRPr sz="900">
              <a:latin typeface="Segoe UI"/>
              <a:cs typeface="Segoe UI"/>
            </a:endParaRPr>
          </a:p>
        </p:txBody>
      </p:sp>
      <p:sp>
        <p:nvSpPr>
          <p:cNvPr id="22" name="object 22"/>
          <p:cNvSpPr txBox="1"/>
          <p:nvPr/>
        </p:nvSpPr>
        <p:spPr>
          <a:xfrm>
            <a:off x="6279762" y="3905068"/>
            <a:ext cx="603003"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Computers</a:t>
            </a:r>
            <a:endParaRPr sz="900">
              <a:latin typeface="Segoe UI"/>
              <a:cs typeface="Segoe UI"/>
            </a:endParaRPr>
          </a:p>
        </p:txBody>
      </p:sp>
      <p:sp>
        <p:nvSpPr>
          <p:cNvPr id="23" name="object 23"/>
          <p:cNvSpPr txBox="1"/>
          <p:nvPr/>
        </p:nvSpPr>
        <p:spPr>
          <a:xfrm>
            <a:off x="7557497" y="3905068"/>
            <a:ext cx="874156"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Games</a:t>
            </a:r>
            <a:r>
              <a:rPr sz="900" spc="-26" dirty="0">
                <a:solidFill>
                  <a:srgbClr val="605D5C"/>
                </a:solidFill>
                <a:latin typeface="Segoe UI"/>
                <a:cs typeface="Segoe UI"/>
              </a:rPr>
              <a:t> </a:t>
            </a:r>
            <a:r>
              <a:rPr sz="900" dirty="0">
                <a:solidFill>
                  <a:srgbClr val="605D5C"/>
                </a:solidFill>
                <a:latin typeface="Segoe UI"/>
                <a:cs typeface="Segoe UI"/>
              </a:rPr>
              <a:t>and</a:t>
            </a:r>
            <a:r>
              <a:rPr sz="900" spc="-21" dirty="0">
                <a:solidFill>
                  <a:srgbClr val="605D5C"/>
                </a:solidFill>
                <a:latin typeface="Segoe UI"/>
                <a:cs typeface="Segoe UI"/>
              </a:rPr>
              <a:t> Toys</a:t>
            </a:r>
            <a:endParaRPr sz="900">
              <a:latin typeface="Segoe UI"/>
              <a:cs typeface="Segoe UI"/>
            </a:endParaRPr>
          </a:p>
        </p:txBody>
      </p:sp>
      <p:sp>
        <p:nvSpPr>
          <p:cNvPr id="24" name="object 24"/>
          <p:cNvSpPr txBox="1"/>
          <p:nvPr/>
        </p:nvSpPr>
        <p:spPr>
          <a:xfrm>
            <a:off x="8934653" y="3905068"/>
            <a:ext cx="946068"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Home</a:t>
            </a:r>
            <a:r>
              <a:rPr sz="900" spc="-26" dirty="0">
                <a:solidFill>
                  <a:srgbClr val="605D5C"/>
                </a:solidFill>
                <a:latin typeface="Segoe UI"/>
                <a:cs typeface="Segoe UI"/>
              </a:rPr>
              <a:t> </a:t>
            </a:r>
            <a:r>
              <a:rPr sz="900" spc="-10" dirty="0">
                <a:solidFill>
                  <a:srgbClr val="605D5C"/>
                </a:solidFill>
                <a:latin typeface="Segoe UI"/>
                <a:cs typeface="Segoe UI"/>
              </a:rPr>
              <a:t>Appliances</a:t>
            </a:r>
            <a:endParaRPr sz="900">
              <a:latin typeface="Segoe UI"/>
              <a:cs typeface="Segoe UI"/>
            </a:endParaRPr>
          </a:p>
        </p:txBody>
      </p:sp>
      <p:sp>
        <p:nvSpPr>
          <p:cNvPr id="25" name="object 25"/>
          <p:cNvSpPr txBox="1"/>
          <p:nvPr/>
        </p:nvSpPr>
        <p:spPr>
          <a:xfrm>
            <a:off x="10322326" y="3889362"/>
            <a:ext cx="997526" cy="320805"/>
          </a:xfrm>
          <a:prstGeom prst="rect">
            <a:avLst/>
          </a:prstGeom>
        </p:spPr>
        <p:txBody>
          <a:bodyPr vert="horz" wrap="square" lIns="0" tIns="13156" rIns="0" bIns="0" rtlCol="0">
            <a:spAutoFit/>
          </a:bodyPr>
          <a:lstStyle/>
          <a:p>
            <a:pPr marL="167080" marR="5262" indent="-154582">
              <a:lnSpc>
                <a:spcPct val="111100"/>
              </a:lnSpc>
              <a:spcBef>
                <a:spcPts val="104"/>
              </a:spcBef>
            </a:pPr>
            <a:r>
              <a:rPr sz="900" dirty="0">
                <a:solidFill>
                  <a:srgbClr val="605D5C"/>
                </a:solidFill>
                <a:latin typeface="Segoe UI"/>
                <a:cs typeface="Segoe UI"/>
              </a:rPr>
              <a:t>Music,</a:t>
            </a:r>
            <a:r>
              <a:rPr sz="900" spc="-31" dirty="0">
                <a:solidFill>
                  <a:srgbClr val="605D5C"/>
                </a:solidFill>
                <a:latin typeface="Segoe UI"/>
                <a:cs typeface="Segoe UI"/>
              </a:rPr>
              <a:t> </a:t>
            </a:r>
            <a:r>
              <a:rPr sz="900" dirty="0">
                <a:solidFill>
                  <a:srgbClr val="605D5C"/>
                </a:solidFill>
                <a:latin typeface="Segoe UI"/>
                <a:cs typeface="Segoe UI"/>
              </a:rPr>
              <a:t>Movies</a:t>
            </a:r>
            <a:r>
              <a:rPr sz="900" spc="-26" dirty="0">
                <a:solidFill>
                  <a:srgbClr val="605D5C"/>
                </a:solidFill>
                <a:latin typeface="Segoe UI"/>
                <a:cs typeface="Segoe UI"/>
              </a:rPr>
              <a:t> and </a:t>
            </a:r>
            <a:r>
              <a:rPr sz="900" dirty="0">
                <a:solidFill>
                  <a:srgbClr val="605D5C"/>
                </a:solidFill>
                <a:latin typeface="Segoe UI"/>
                <a:cs typeface="Segoe UI"/>
              </a:rPr>
              <a:t>Audio </a:t>
            </a:r>
            <a:r>
              <a:rPr sz="900" spc="-10" dirty="0">
                <a:solidFill>
                  <a:srgbClr val="605D5C"/>
                </a:solidFill>
                <a:latin typeface="Segoe UI"/>
                <a:cs typeface="Segoe UI"/>
              </a:rPr>
              <a:t>Books</a:t>
            </a:r>
            <a:endParaRPr sz="900">
              <a:latin typeface="Segoe UI"/>
              <a:cs typeface="Segoe UI"/>
            </a:endParaRPr>
          </a:p>
        </p:txBody>
      </p:sp>
      <p:sp>
        <p:nvSpPr>
          <p:cNvPr id="26" name="object 26"/>
          <p:cNvSpPr txBox="1"/>
          <p:nvPr/>
        </p:nvSpPr>
        <p:spPr>
          <a:xfrm>
            <a:off x="11868181" y="3905068"/>
            <a:ext cx="731652"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TV</a:t>
            </a:r>
            <a:r>
              <a:rPr sz="900" spc="-10" dirty="0">
                <a:solidFill>
                  <a:srgbClr val="605D5C"/>
                </a:solidFill>
                <a:latin typeface="Segoe UI"/>
                <a:cs typeface="Segoe UI"/>
              </a:rPr>
              <a:t> </a:t>
            </a:r>
            <a:r>
              <a:rPr sz="900" dirty="0">
                <a:solidFill>
                  <a:srgbClr val="605D5C"/>
                </a:solidFill>
                <a:latin typeface="Segoe UI"/>
                <a:cs typeface="Segoe UI"/>
              </a:rPr>
              <a:t>and</a:t>
            </a:r>
            <a:r>
              <a:rPr sz="900" spc="-5" dirty="0">
                <a:solidFill>
                  <a:srgbClr val="605D5C"/>
                </a:solidFill>
                <a:latin typeface="Segoe UI"/>
                <a:cs typeface="Segoe UI"/>
              </a:rPr>
              <a:t> </a:t>
            </a:r>
            <a:r>
              <a:rPr sz="900" spc="-10" dirty="0">
                <a:solidFill>
                  <a:srgbClr val="605D5C"/>
                </a:solidFill>
                <a:latin typeface="Segoe UI"/>
                <a:cs typeface="Segoe UI"/>
              </a:rPr>
              <a:t>Video</a:t>
            </a:r>
            <a:endParaRPr sz="900">
              <a:latin typeface="Segoe UI"/>
              <a:cs typeface="Segoe UI"/>
            </a:endParaRPr>
          </a:p>
        </p:txBody>
      </p:sp>
      <p:sp>
        <p:nvSpPr>
          <p:cNvPr id="27" name="object 27"/>
          <p:cNvSpPr txBox="1"/>
          <p:nvPr/>
        </p:nvSpPr>
        <p:spPr>
          <a:xfrm>
            <a:off x="12058526"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28" name="object 28"/>
          <p:cNvSpPr txBox="1"/>
          <p:nvPr/>
        </p:nvSpPr>
        <p:spPr>
          <a:xfrm>
            <a:off x="7818969"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29" name="object 29"/>
          <p:cNvSpPr txBox="1"/>
          <p:nvPr/>
        </p:nvSpPr>
        <p:spPr>
          <a:xfrm>
            <a:off x="10645340"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30" name="object 30"/>
          <p:cNvSpPr txBox="1"/>
          <p:nvPr/>
        </p:nvSpPr>
        <p:spPr>
          <a:xfrm>
            <a:off x="3579412"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31" name="object 31"/>
          <p:cNvSpPr txBox="1"/>
          <p:nvPr/>
        </p:nvSpPr>
        <p:spPr>
          <a:xfrm>
            <a:off x="6405783"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32" name="object 32"/>
          <p:cNvSpPr txBox="1"/>
          <p:nvPr/>
        </p:nvSpPr>
        <p:spPr>
          <a:xfrm>
            <a:off x="9232155" y="35772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0.00M</a:t>
            </a:r>
            <a:endParaRPr sz="900">
              <a:latin typeface="Segoe UI"/>
              <a:cs typeface="Segoe UI"/>
            </a:endParaRPr>
          </a:p>
        </p:txBody>
      </p:sp>
      <p:sp>
        <p:nvSpPr>
          <p:cNvPr id="33" name="object 33"/>
          <p:cNvSpPr txBox="1"/>
          <p:nvPr/>
        </p:nvSpPr>
        <p:spPr>
          <a:xfrm>
            <a:off x="2166226" y="3461765"/>
            <a:ext cx="350982" cy="269765"/>
          </a:xfrm>
          <a:prstGeom prst="rect">
            <a:avLst/>
          </a:prstGeom>
        </p:spPr>
        <p:txBody>
          <a:bodyPr vert="horz" wrap="square" lIns="0" tIns="13156" rIns="0" bIns="0" rtlCol="0">
            <a:spAutoFit/>
          </a:bodyPr>
          <a:lstStyle/>
          <a:p>
            <a:pPr marL="13156">
              <a:lnSpc>
                <a:spcPts val="1015"/>
              </a:lnSpc>
              <a:spcBef>
                <a:spcPts val="104"/>
              </a:spcBef>
            </a:pPr>
            <a:r>
              <a:rPr sz="900" spc="-10" dirty="0">
                <a:solidFill>
                  <a:srgbClr val="605D5C"/>
                </a:solidFill>
                <a:latin typeface="Segoe UI"/>
                <a:cs typeface="Segoe UI"/>
              </a:rPr>
              <a:t>0.02M</a:t>
            </a:r>
            <a:endParaRPr sz="900">
              <a:latin typeface="Segoe UI"/>
              <a:cs typeface="Segoe UI"/>
            </a:endParaRPr>
          </a:p>
          <a:p>
            <a:pPr marL="13156">
              <a:lnSpc>
                <a:spcPts val="1015"/>
              </a:lnSpc>
            </a:pPr>
            <a:r>
              <a:rPr sz="900" spc="-10" dirty="0">
                <a:solidFill>
                  <a:srgbClr val="605D5C"/>
                </a:solidFill>
                <a:latin typeface="Segoe UI"/>
                <a:cs typeface="Segoe UI"/>
              </a:rPr>
              <a:t>0.00M</a:t>
            </a:r>
            <a:endParaRPr sz="900">
              <a:latin typeface="Segoe UI"/>
              <a:cs typeface="Segoe UI"/>
            </a:endParaRPr>
          </a:p>
        </p:txBody>
      </p:sp>
      <p:sp>
        <p:nvSpPr>
          <p:cNvPr id="34" name="object 34"/>
          <p:cNvSpPr txBox="1"/>
          <p:nvPr/>
        </p:nvSpPr>
        <p:spPr>
          <a:xfrm>
            <a:off x="12058526" y="2760859"/>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0.11M</a:t>
            </a:r>
            <a:endParaRPr sz="900">
              <a:latin typeface="Segoe UI"/>
              <a:cs typeface="Segoe UI"/>
            </a:endParaRPr>
          </a:p>
        </p:txBody>
      </p:sp>
      <p:sp>
        <p:nvSpPr>
          <p:cNvPr id="35" name="object 35"/>
          <p:cNvSpPr txBox="1"/>
          <p:nvPr/>
        </p:nvSpPr>
        <p:spPr>
          <a:xfrm>
            <a:off x="9232155" y="950014"/>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0.36M</a:t>
            </a:r>
            <a:endParaRPr sz="900">
              <a:latin typeface="Segoe UI"/>
              <a:cs typeface="Segoe UI"/>
            </a:endParaRPr>
          </a:p>
        </p:txBody>
      </p:sp>
      <p:sp>
        <p:nvSpPr>
          <p:cNvPr id="36" name="object 36"/>
          <p:cNvSpPr txBox="1"/>
          <p:nvPr/>
        </p:nvSpPr>
        <p:spPr>
          <a:xfrm>
            <a:off x="6405783" y="2091671"/>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0.20M</a:t>
            </a:r>
            <a:endParaRPr sz="900">
              <a:latin typeface="Segoe UI"/>
              <a:cs typeface="Segoe UI"/>
            </a:endParaRPr>
          </a:p>
        </p:txBody>
      </p:sp>
      <p:sp>
        <p:nvSpPr>
          <p:cNvPr id="37" name="object 37"/>
          <p:cNvSpPr txBox="1"/>
          <p:nvPr/>
        </p:nvSpPr>
        <p:spPr>
          <a:xfrm>
            <a:off x="3579412" y="2476657"/>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0.15M</a:t>
            </a:r>
            <a:endParaRPr sz="900">
              <a:latin typeface="Segoe UI"/>
              <a:cs typeface="Segoe UI"/>
            </a:endParaRPr>
          </a:p>
        </p:txBody>
      </p:sp>
      <p:sp>
        <p:nvSpPr>
          <p:cNvPr id="38" name="object 38"/>
          <p:cNvSpPr txBox="1"/>
          <p:nvPr/>
        </p:nvSpPr>
        <p:spPr>
          <a:xfrm>
            <a:off x="12058526" y="322944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0.05M</a:t>
            </a:r>
            <a:endParaRPr sz="900">
              <a:latin typeface="Segoe UI"/>
              <a:cs typeface="Segoe UI"/>
            </a:endParaRPr>
          </a:p>
        </p:txBody>
      </p:sp>
      <p:sp>
        <p:nvSpPr>
          <p:cNvPr id="39" name="object 39"/>
          <p:cNvSpPr txBox="1"/>
          <p:nvPr/>
        </p:nvSpPr>
        <p:spPr>
          <a:xfrm>
            <a:off x="9232155" y="2475318"/>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0.15M</a:t>
            </a:r>
            <a:endParaRPr sz="900">
              <a:latin typeface="Segoe UI"/>
              <a:cs typeface="Segoe UI"/>
            </a:endParaRPr>
          </a:p>
        </p:txBody>
      </p:sp>
      <p:sp>
        <p:nvSpPr>
          <p:cNvPr id="40" name="object 40"/>
          <p:cNvSpPr txBox="1"/>
          <p:nvPr/>
        </p:nvSpPr>
        <p:spPr>
          <a:xfrm>
            <a:off x="6405783" y="2976512"/>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0.08M</a:t>
            </a:r>
            <a:endParaRPr sz="900">
              <a:latin typeface="Segoe UI"/>
              <a:cs typeface="Segoe UI"/>
            </a:endParaRPr>
          </a:p>
        </p:txBody>
      </p:sp>
      <p:sp>
        <p:nvSpPr>
          <p:cNvPr id="41" name="object 41"/>
          <p:cNvSpPr txBox="1"/>
          <p:nvPr/>
        </p:nvSpPr>
        <p:spPr>
          <a:xfrm>
            <a:off x="4992597" y="3141640"/>
            <a:ext cx="350982" cy="574142"/>
          </a:xfrm>
          <a:prstGeom prst="rect">
            <a:avLst/>
          </a:prstGeom>
        </p:spPr>
        <p:txBody>
          <a:bodyPr vert="horz" wrap="square" lIns="0" tIns="80909" rIns="0" bIns="0" rtlCol="0">
            <a:spAutoFit/>
          </a:bodyPr>
          <a:lstStyle/>
          <a:p>
            <a:pPr marL="13156">
              <a:spcBef>
                <a:spcPts val="637"/>
              </a:spcBef>
            </a:pPr>
            <a:r>
              <a:rPr sz="900" spc="-10" dirty="0">
                <a:solidFill>
                  <a:srgbClr val="605D5C"/>
                </a:solidFill>
                <a:latin typeface="Segoe UI"/>
                <a:cs typeface="Segoe UI"/>
              </a:rPr>
              <a:t>0.05M</a:t>
            </a:r>
            <a:endParaRPr sz="900">
              <a:latin typeface="Segoe UI"/>
              <a:cs typeface="Segoe UI"/>
            </a:endParaRPr>
          </a:p>
          <a:p>
            <a:pPr marL="13156">
              <a:spcBef>
                <a:spcPts val="527"/>
              </a:spcBef>
            </a:pPr>
            <a:r>
              <a:rPr sz="900" spc="-10" dirty="0">
                <a:solidFill>
                  <a:srgbClr val="605D5C"/>
                </a:solidFill>
                <a:latin typeface="Segoe UI"/>
                <a:cs typeface="Segoe UI"/>
              </a:rPr>
              <a:t>0.02M</a:t>
            </a:r>
            <a:endParaRPr sz="900">
              <a:latin typeface="Segoe UI"/>
              <a:cs typeface="Segoe UI"/>
            </a:endParaRPr>
          </a:p>
          <a:p>
            <a:pPr marL="13156">
              <a:spcBef>
                <a:spcPts val="145"/>
              </a:spcBef>
            </a:pPr>
            <a:r>
              <a:rPr sz="900" spc="-10" dirty="0">
                <a:solidFill>
                  <a:srgbClr val="605D5C"/>
                </a:solidFill>
                <a:latin typeface="Segoe UI"/>
                <a:cs typeface="Segoe UI"/>
              </a:rPr>
              <a:t>0.00M</a:t>
            </a:r>
            <a:endParaRPr sz="900">
              <a:latin typeface="Segoe UI"/>
              <a:cs typeface="Segoe UI"/>
            </a:endParaRPr>
          </a:p>
        </p:txBody>
      </p:sp>
      <p:sp>
        <p:nvSpPr>
          <p:cNvPr id="42" name="object 42"/>
          <p:cNvSpPr txBox="1"/>
          <p:nvPr/>
        </p:nvSpPr>
        <p:spPr>
          <a:xfrm>
            <a:off x="3579412" y="3140954"/>
            <a:ext cx="350982" cy="151784"/>
          </a:xfrm>
          <a:prstGeom prst="rect">
            <a:avLst/>
          </a:prstGeom>
        </p:spPr>
        <p:txBody>
          <a:bodyPr vert="horz" wrap="square" lIns="0" tIns="13156" rIns="0" bIns="0" rtlCol="0">
            <a:spAutoFit/>
          </a:bodyPr>
          <a:lstStyle/>
          <a:p>
            <a:pPr marL="13156">
              <a:spcBef>
                <a:spcPts val="104"/>
              </a:spcBef>
            </a:pPr>
            <a:r>
              <a:rPr sz="900" spc="-10" dirty="0">
                <a:solidFill>
                  <a:srgbClr val="605D5C"/>
                </a:solidFill>
                <a:latin typeface="Segoe UI"/>
                <a:cs typeface="Segoe UI"/>
              </a:rPr>
              <a:t>0.06M</a:t>
            </a:r>
            <a:endParaRPr sz="900">
              <a:latin typeface="Segoe UI"/>
              <a:cs typeface="Segoe UI"/>
            </a:endParaRPr>
          </a:p>
        </p:txBody>
      </p:sp>
      <p:sp>
        <p:nvSpPr>
          <p:cNvPr id="43" name="object 43"/>
          <p:cNvSpPr txBox="1"/>
          <p:nvPr/>
        </p:nvSpPr>
        <p:spPr>
          <a:xfrm>
            <a:off x="12835484" y="3649856"/>
            <a:ext cx="1177636"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Count</a:t>
            </a:r>
            <a:r>
              <a:rPr sz="900" spc="-21" dirty="0">
                <a:solidFill>
                  <a:srgbClr val="605D5C"/>
                </a:solidFill>
                <a:latin typeface="Segoe UI"/>
                <a:cs typeface="Segoe UI"/>
              </a:rPr>
              <a:t> </a:t>
            </a:r>
            <a:r>
              <a:rPr sz="900" dirty="0">
                <a:solidFill>
                  <a:srgbClr val="605D5C"/>
                </a:solidFill>
                <a:latin typeface="Segoe UI"/>
                <a:cs typeface="Segoe UI"/>
              </a:rPr>
              <a:t>of</a:t>
            </a:r>
            <a:r>
              <a:rPr sz="900" spc="-16" dirty="0">
                <a:solidFill>
                  <a:srgbClr val="605D5C"/>
                </a:solidFill>
                <a:latin typeface="Segoe UI"/>
                <a:cs typeface="Segoe UI"/>
              </a:rPr>
              <a:t> </a:t>
            </a:r>
            <a:r>
              <a:rPr sz="900" spc="-10" dirty="0">
                <a:solidFill>
                  <a:srgbClr val="605D5C"/>
                </a:solidFill>
                <a:latin typeface="Segoe UI"/>
                <a:cs typeface="Segoe UI"/>
              </a:rPr>
              <a:t>CategoryKey</a:t>
            </a:r>
            <a:endParaRPr sz="900">
              <a:latin typeface="Segoe UI"/>
              <a:cs typeface="Segoe UI"/>
            </a:endParaRPr>
          </a:p>
        </p:txBody>
      </p:sp>
      <p:sp>
        <p:nvSpPr>
          <p:cNvPr id="44" name="object 44"/>
          <p:cNvSpPr txBox="1"/>
          <p:nvPr/>
        </p:nvSpPr>
        <p:spPr>
          <a:xfrm>
            <a:off x="12835484" y="2878619"/>
            <a:ext cx="1229096"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Sum</a:t>
            </a:r>
            <a:r>
              <a:rPr sz="900" spc="-5" dirty="0">
                <a:solidFill>
                  <a:srgbClr val="605D5C"/>
                </a:solidFill>
                <a:latin typeface="Segoe UI"/>
                <a:cs typeface="Segoe UI"/>
              </a:rPr>
              <a:t> </a:t>
            </a:r>
            <a:r>
              <a:rPr sz="900" dirty="0">
                <a:solidFill>
                  <a:srgbClr val="605D5C"/>
                </a:solidFill>
                <a:latin typeface="Segoe UI"/>
                <a:cs typeface="Segoe UI"/>
              </a:rPr>
              <a:t>of</a:t>
            </a:r>
            <a:r>
              <a:rPr sz="900" spc="-5" dirty="0">
                <a:solidFill>
                  <a:srgbClr val="605D5C"/>
                </a:solidFill>
                <a:latin typeface="Segoe UI"/>
                <a:cs typeface="Segoe UI"/>
              </a:rPr>
              <a:t> </a:t>
            </a:r>
            <a:r>
              <a:rPr sz="900" spc="-10" dirty="0">
                <a:solidFill>
                  <a:srgbClr val="605D5C"/>
                </a:solidFill>
                <a:latin typeface="Segoe UI"/>
                <a:cs typeface="Segoe UI"/>
              </a:rPr>
              <a:t>Unit_Price_USD</a:t>
            </a:r>
            <a:endParaRPr sz="900">
              <a:latin typeface="Segoe UI"/>
              <a:cs typeface="Segoe UI"/>
            </a:endParaRPr>
          </a:p>
        </p:txBody>
      </p:sp>
      <p:sp>
        <p:nvSpPr>
          <p:cNvPr id="45" name="object 45"/>
          <p:cNvSpPr txBox="1"/>
          <p:nvPr/>
        </p:nvSpPr>
        <p:spPr>
          <a:xfrm>
            <a:off x="12835484" y="3347201"/>
            <a:ext cx="1209304" cy="151784"/>
          </a:xfrm>
          <a:prstGeom prst="rect">
            <a:avLst/>
          </a:prstGeom>
        </p:spPr>
        <p:txBody>
          <a:bodyPr vert="horz" wrap="square" lIns="0" tIns="13156" rIns="0" bIns="0" rtlCol="0">
            <a:spAutoFit/>
          </a:bodyPr>
          <a:lstStyle/>
          <a:p>
            <a:pPr marL="13156">
              <a:spcBef>
                <a:spcPts val="104"/>
              </a:spcBef>
            </a:pPr>
            <a:r>
              <a:rPr sz="900" dirty="0">
                <a:solidFill>
                  <a:srgbClr val="605D5C"/>
                </a:solidFill>
                <a:latin typeface="Segoe UI"/>
                <a:cs typeface="Segoe UI"/>
              </a:rPr>
              <a:t>Sum</a:t>
            </a:r>
            <a:r>
              <a:rPr sz="900" spc="-5" dirty="0">
                <a:solidFill>
                  <a:srgbClr val="605D5C"/>
                </a:solidFill>
                <a:latin typeface="Segoe UI"/>
                <a:cs typeface="Segoe UI"/>
              </a:rPr>
              <a:t> </a:t>
            </a:r>
            <a:r>
              <a:rPr sz="900" dirty="0">
                <a:solidFill>
                  <a:srgbClr val="605D5C"/>
                </a:solidFill>
                <a:latin typeface="Segoe UI"/>
                <a:cs typeface="Segoe UI"/>
              </a:rPr>
              <a:t>of</a:t>
            </a:r>
            <a:r>
              <a:rPr sz="900" spc="-5" dirty="0">
                <a:solidFill>
                  <a:srgbClr val="605D5C"/>
                </a:solidFill>
                <a:latin typeface="Segoe UI"/>
                <a:cs typeface="Segoe UI"/>
              </a:rPr>
              <a:t> </a:t>
            </a:r>
            <a:r>
              <a:rPr sz="900" spc="-10" dirty="0">
                <a:solidFill>
                  <a:srgbClr val="605D5C"/>
                </a:solidFill>
                <a:latin typeface="Segoe UI"/>
                <a:cs typeface="Segoe UI"/>
              </a:rPr>
              <a:t>Unit_Cost_USD</a:t>
            </a:r>
            <a:endParaRPr sz="900">
              <a:latin typeface="Segoe UI"/>
              <a:cs typeface="Segoe UI"/>
            </a:endParaRPr>
          </a:p>
        </p:txBody>
      </p:sp>
      <p:pic>
        <p:nvPicPr>
          <p:cNvPr id="46" name="object 46"/>
          <p:cNvPicPr/>
          <p:nvPr/>
        </p:nvPicPr>
        <p:blipFill>
          <a:blip r:embed="rId3" cstate="print"/>
          <a:stretch>
            <a:fillRect/>
          </a:stretch>
        </p:blipFill>
        <p:spPr>
          <a:xfrm>
            <a:off x="1128815" y="571805"/>
            <a:ext cx="98960" cy="98157"/>
          </a:xfrm>
          <a:prstGeom prst="rect">
            <a:avLst/>
          </a:prstGeom>
        </p:spPr>
      </p:pic>
      <p:sp>
        <p:nvSpPr>
          <p:cNvPr id="47" name="object 47"/>
          <p:cNvSpPr txBox="1"/>
          <p:nvPr/>
        </p:nvSpPr>
        <p:spPr>
          <a:xfrm>
            <a:off x="1234951" y="439827"/>
            <a:ext cx="1304966" cy="484248"/>
          </a:xfrm>
          <a:prstGeom prst="rect">
            <a:avLst/>
          </a:prstGeom>
        </p:spPr>
        <p:txBody>
          <a:bodyPr vert="horz" wrap="square" lIns="0" tIns="97354" rIns="0" bIns="0" rtlCol="0">
            <a:spAutoFit/>
          </a:bodyPr>
          <a:lstStyle/>
          <a:p>
            <a:pPr marL="13156">
              <a:spcBef>
                <a:spcPts val="767"/>
              </a:spcBef>
            </a:pPr>
            <a:r>
              <a:rPr sz="1000" dirty="0">
                <a:solidFill>
                  <a:srgbClr val="605D5C"/>
                </a:solidFill>
                <a:latin typeface="Segoe UI"/>
                <a:cs typeface="Segoe UI"/>
              </a:rPr>
              <a:t>Count</a:t>
            </a:r>
            <a:r>
              <a:rPr sz="1000" spc="-16" dirty="0">
                <a:solidFill>
                  <a:srgbClr val="605D5C"/>
                </a:solidFill>
                <a:latin typeface="Segoe UI"/>
                <a:cs typeface="Segoe UI"/>
              </a:rPr>
              <a:t> </a:t>
            </a:r>
            <a:r>
              <a:rPr sz="1000" dirty="0">
                <a:solidFill>
                  <a:srgbClr val="605D5C"/>
                </a:solidFill>
                <a:latin typeface="Segoe UI"/>
                <a:cs typeface="Segoe UI"/>
              </a:rPr>
              <a:t>of</a:t>
            </a:r>
            <a:r>
              <a:rPr sz="1000" spc="-16" dirty="0">
                <a:solidFill>
                  <a:srgbClr val="605D5C"/>
                </a:solidFill>
                <a:latin typeface="Segoe UI"/>
                <a:cs typeface="Segoe UI"/>
              </a:rPr>
              <a:t> </a:t>
            </a:r>
            <a:r>
              <a:rPr sz="1000" spc="-10" dirty="0">
                <a:solidFill>
                  <a:srgbClr val="605D5C"/>
                </a:solidFill>
                <a:latin typeface="Segoe UI"/>
                <a:cs typeface="Segoe UI"/>
              </a:rPr>
              <a:t>CategoryKey</a:t>
            </a:r>
            <a:endParaRPr sz="1000">
              <a:latin typeface="Segoe UI"/>
              <a:cs typeface="Segoe UI"/>
            </a:endParaRPr>
          </a:p>
          <a:p>
            <a:pPr marL="180894">
              <a:spcBef>
                <a:spcPts val="596"/>
              </a:spcBef>
            </a:pPr>
            <a:r>
              <a:rPr sz="900" spc="-21" dirty="0">
                <a:solidFill>
                  <a:srgbClr val="605D5C"/>
                </a:solidFill>
                <a:latin typeface="Segoe UI"/>
                <a:cs typeface="Segoe UI"/>
              </a:rPr>
              <a:t>0.4M</a:t>
            </a:r>
            <a:endParaRPr sz="900">
              <a:latin typeface="Segoe UI"/>
              <a:cs typeface="Segoe UI"/>
            </a:endParaRPr>
          </a:p>
        </p:txBody>
      </p:sp>
      <p:pic>
        <p:nvPicPr>
          <p:cNvPr id="48" name="object 48"/>
          <p:cNvPicPr/>
          <p:nvPr/>
        </p:nvPicPr>
        <p:blipFill>
          <a:blip r:embed="rId4" cstate="print"/>
          <a:stretch>
            <a:fillRect/>
          </a:stretch>
        </p:blipFill>
        <p:spPr>
          <a:xfrm>
            <a:off x="2583543" y="571805"/>
            <a:ext cx="98960" cy="98157"/>
          </a:xfrm>
          <a:prstGeom prst="rect">
            <a:avLst/>
          </a:prstGeom>
        </p:spPr>
      </p:pic>
      <p:sp>
        <p:nvSpPr>
          <p:cNvPr id="49" name="object 49"/>
          <p:cNvSpPr txBox="1"/>
          <p:nvPr/>
        </p:nvSpPr>
        <p:spPr>
          <a:xfrm>
            <a:off x="2693544" y="523543"/>
            <a:ext cx="1362364"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Sum</a:t>
            </a:r>
            <a:r>
              <a:rPr sz="1000" spc="-21" dirty="0">
                <a:solidFill>
                  <a:srgbClr val="605D5C"/>
                </a:solidFill>
                <a:latin typeface="Segoe UI"/>
                <a:cs typeface="Segoe UI"/>
              </a:rPr>
              <a:t> </a:t>
            </a:r>
            <a:r>
              <a:rPr sz="1000" dirty="0">
                <a:solidFill>
                  <a:srgbClr val="605D5C"/>
                </a:solidFill>
                <a:latin typeface="Segoe UI"/>
                <a:cs typeface="Segoe UI"/>
              </a:rPr>
              <a:t>of</a:t>
            </a:r>
            <a:r>
              <a:rPr sz="1000" spc="-21" dirty="0">
                <a:solidFill>
                  <a:srgbClr val="605D5C"/>
                </a:solidFill>
                <a:latin typeface="Segoe UI"/>
                <a:cs typeface="Segoe UI"/>
              </a:rPr>
              <a:t> </a:t>
            </a:r>
            <a:r>
              <a:rPr sz="1000" spc="-10" dirty="0">
                <a:solidFill>
                  <a:srgbClr val="605D5C"/>
                </a:solidFill>
                <a:latin typeface="Segoe UI"/>
                <a:cs typeface="Segoe UI"/>
              </a:rPr>
              <a:t>Unit_Price_USD</a:t>
            </a:r>
            <a:endParaRPr sz="1000">
              <a:latin typeface="Segoe UI"/>
              <a:cs typeface="Segoe UI"/>
            </a:endParaRPr>
          </a:p>
        </p:txBody>
      </p:sp>
      <p:pic>
        <p:nvPicPr>
          <p:cNvPr id="50" name="object 50"/>
          <p:cNvPicPr/>
          <p:nvPr/>
        </p:nvPicPr>
        <p:blipFill>
          <a:blip r:embed="rId5" cstate="print"/>
          <a:stretch>
            <a:fillRect/>
          </a:stretch>
        </p:blipFill>
        <p:spPr>
          <a:xfrm>
            <a:off x="4107542" y="571805"/>
            <a:ext cx="98960" cy="98157"/>
          </a:xfrm>
          <a:prstGeom prst="rect">
            <a:avLst/>
          </a:prstGeom>
        </p:spPr>
      </p:pic>
      <p:sp>
        <p:nvSpPr>
          <p:cNvPr id="51" name="object 51"/>
          <p:cNvSpPr txBox="1"/>
          <p:nvPr/>
        </p:nvSpPr>
        <p:spPr>
          <a:xfrm>
            <a:off x="4209039" y="523543"/>
            <a:ext cx="1506847"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Count</a:t>
            </a:r>
            <a:r>
              <a:rPr sz="1000" spc="-16" dirty="0">
                <a:solidFill>
                  <a:srgbClr val="605D5C"/>
                </a:solidFill>
                <a:latin typeface="Segoe UI"/>
                <a:cs typeface="Segoe UI"/>
              </a:rPr>
              <a:t> </a:t>
            </a:r>
            <a:r>
              <a:rPr sz="1000" dirty="0">
                <a:solidFill>
                  <a:srgbClr val="605D5C"/>
                </a:solidFill>
                <a:latin typeface="Segoe UI"/>
                <a:cs typeface="Segoe UI"/>
              </a:rPr>
              <a:t>of</a:t>
            </a:r>
            <a:r>
              <a:rPr sz="1000" spc="-16" dirty="0">
                <a:solidFill>
                  <a:srgbClr val="605D5C"/>
                </a:solidFill>
                <a:latin typeface="Segoe UI"/>
                <a:cs typeface="Segoe UI"/>
              </a:rPr>
              <a:t> </a:t>
            </a:r>
            <a:r>
              <a:rPr sz="1000" spc="-10" dirty="0">
                <a:solidFill>
                  <a:srgbClr val="605D5C"/>
                </a:solidFill>
                <a:latin typeface="Segoe UI"/>
                <a:cs typeface="Segoe UI"/>
              </a:rPr>
              <a:t>SubcategoryKey</a:t>
            </a:r>
            <a:endParaRPr sz="1000">
              <a:latin typeface="Segoe UI"/>
              <a:cs typeface="Segoe UI"/>
            </a:endParaRPr>
          </a:p>
        </p:txBody>
      </p:sp>
      <p:pic>
        <p:nvPicPr>
          <p:cNvPr id="52" name="object 52"/>
          <p:cNvPicPr/>
          <p:nvPr/>
        </p:nvPicPr>
        <p:blipFill>
          <a:blip r:embed="rId6" cstate="print"/>
          <a:stretch>
            <a:fillRect/>
          </a:stretch>
        </p:blipFill>
        <p:spPr>
          <a:xfrm>
            <a:off x="5760192" y="571805"/>
            <a:ext cx="98960" cy="98157"/>
          </a:xfrm>
          <a:prstGeom prst="rect">
            <a:avLst/>
          </a:prstGeom>
        </p:spPr>
      </p:pic>
      <p:sp>
        <p:nvSpPr>
          <p:cNvPr id="53" name="object 53"/>
          <p:cNvSpPr txBox="1"/>
          <p:nvPr/>
        </p:nvSpPr>
        <p:spPr>
          <a:xfrm>
            <a:off x="5869266" y="523543"/>
            <a:ext cx="1339932" cy="167173"/>
          </a:xfrm>
          <a:prstGeom prst="rect">
            <a:avLst/>
          </a:prstGeom>
        </p:spPr>
        <p:txBody>
          <a:bodyPr vert="horz" wrap="square" lIns="0" tIns="13156" rIns="0" bIns="0" rtlCol="0">
            <a:spAutoFit/>
          </a:bodyPr>
          <a:lstStyle/>
          <a:p>
            <a:pPr marL="13156">
              <a:spcBef>
                <a:spcPts val="104"/>
              </a:spcBef>
            </a:pPr>
            <a:r>
              <a:rPr sz="1000" dirty="0">
                <a:solidFill>
                  <a:srgbClr val="605D5C"/>
                </a:solidFill>
                <a:latin typeface="Segoe UI"/>
                <a:cs typeface="Segoe UI"/>
              </a:rPr>
              <a:t>Sum</a:t>
            </a:r>
            <a:r>
              <a:rPr sz="1000" spc="-21" dirty="0">
                <a:solidFill>
                  <a:srgbClr val="605D5C"/>
                </a:solidFill>
                <a:latin typeface="Segoe UI"/>
                <a:cs typeface="Segoe UI"/>
              </a:rPr>
              <a:t> </a:t>
            </a:r>
            <a:r>
              <a:rPr sz="1000" dirty="0">
                <a:solidFill>
                  <a:srgbClr val="605D5C"/>
                </a:solidFill>
                <a:latin typeface="Segoe UI"/>
                <a:cs typeface="Segoe UI"/>
              </a:rPr>
              <a:t>of</a:t>
            </a:r>
            <a:r>
              <a:rPr sz="1000" spc="-21" dirty="0">
                <a:solidFill>
                  <a:srgbClr val="605D5C"/>
                </a:solidFill>
                <a:latin typeface="Segoe UI"/>
                <a:cs typeface="Segoe UI"/>
              </a:rPr>
              <a:t> </a:t>
            </a:r>
            <a:r>
              <a:rPr sz="1000" spc="-10" dirty="0">
                <a:solidFill>
                  <a:srgbClr val="605D5C"/>
                </a:solidFill>
                <a:latin typeface="Segoe UI"/>
                <a:cs typeface="Segoe UI"/>
              </a:rPr>
              <a:t>Unit_Cost_USD</a:t>
            </a:r>
            <a:endParaRPr sz="1000">
              <a:latin typeface="Segoe UI"/>
              <a:cs typeface="Segoe UI"/>
            </a:endParaRPr>
          </a:p>
        </p:txBody>
      </p:sp>
      <p:sp>
        <p:nvSpPr>
          <p:cNvPr id="54" name="object 54"/>
          <p:cNvSpPr/>
          <p:nvPr/>
        </p:nvSpPr>
        <p:spPr>
          <a:xfrm>
            <a:off x="940117" y="5045341"/>
            <a:ext cx="15051974" cy="3123400"/>
          </a:xfrm>
          <a:custGeom>
            <a:avLst/>
            <a:gdLst/>
            <a:ahLst/>
            <a:cxnLst/>
            <a:rect l="l" t="t" r="r" b="b"/>
            <a:pathLst>
              <a:path w="14487525" h="3030854">
                <a:moveTo>
                  <a:pt x="9525" y="3024467"/>
                </a:moveTo>
                <a:lnTo>
                  <a:pt x="9067" y="3023349"/>
                </a:lnTo>
                <a:lnTo>
                  <a:pt x="7200" y="3021482"/>
                </a:lnTo>
                <a:lnTo>
                  <a:pt x="6083" y="3021012"/>
                </a:lnTo>
                <a:lnTo>
                  <a:pt x="3454" y="3021012"/>
                </a:lnTo>
                <a:lnTo>
                  <a:pt x="2336" y="3021482"/>
                </a:lnTo>
                <a:lnTo>
                  <a:pt x="469" y="3023349"/>
                </a:lnTo>
                <a:lnTo>
                  <a:pt x="0" y="3024467"/>
                </a:lnTo>
                <a:lnTo>
                  <a:pt x="0" y="3027095"/>
                </a:lnTo>
                <a:lnTo>
                  <a:pt x="469" y="3028213"/>
                </a:lnTo>
                <a:lnTo>
                  <a:pt x="2336" y="3030080"/>
                </a:lnTo>
                <a:lnTo>
                  <a:pt x="3454" y="3030537"/>
                </a:lnTo>
                <a:lnTo>
                  <a:pt x="6083" y="3030537"/>
                </a:lnTo>
                <a:lnTo>
                  <a:pt x="7200" y="3030080"/>
                </a:lnTo>
                <a:lnTo>
                  <a:pt x="9067" y="3028213"/>
                </a:lnTo>
                <a:lnTo>
                  <a:pt x="9525" y="3027095"/>
                </a:lnTo>
                <a:lnTo>
                  <a:pt x="9525" y="3024467"/>
                </a:lnTo>
                <a:close/>
              </a:path>
              <a:path w="14487525" h="3030854">
                <a:moveTo>
                  <a:pt x="9525" y="2269210"/>
                </a:moveTo>
                <a:lnTo>
                  <a:pt x="9067" y="2268093"/>
                </a:lnTo>
                <a:lnTo>
                  <a:pt x="7200" y="2266226"/>
                </a:lnTo>
                <a:lnTo>
                  <a:pt x="6083" y="2265769"/>
                </a:lnTo>
                <a:lnTo>
                  <a:pt x="3454" y="2265769"/>
                </a:lnTo>
                <a:lnTo>
                  <a:pt x="2336" y="2266226"/>
                </a:lnTo>
                <a:lnTo>
                  <a:pt x="469" y="2268093"/>
                </a:lnTo>
                <a:lnTo>
                  <a:pt x="0" y="2269210"/>
                </a:lnTo>
                <a:lnTo>
                  <a:pt x="0" y="2271839"/>
                </a:lnTo>
                <a:lnTo>
                  <a:pt x="469" y="2272969"/>
                </a:lnTo>
                <a:lnTo>
                  <a:pt x="2336" y="2274824"/>
                </a:lnTo>
                <a:lnTo>
                  <a:pt x="3454" y="2275294"/>
                </a:lnTo>
                <a:lnTo>
                  <a:pt x="6083" y="2275294"/>
                </a:lnTo>
                <a:lnTo>
                  <a:pt x="7200" y="2274824"/>
                </a:lnTo>
                <a:lnTo>
                  <a:pt x="9067" y="2272969"/>
                </a:lnTo>
                <a:lnTo>
                  <a:pt x="9525" y="2271839"/>
                </a:lnTo>
                <a:lnTo>
                  <a:pt x="9525" y="2269210"/>
                </a:lnTo>
                <a:close/>
              </a:path>
              <a:path w="14487525" h="3030854">
                <a:moveTo>
                  <a:pt x="9525" y="1513954"/>
                </a:moveTo>
                <a:lnTo>
                  <a:pt x="9067" y="1512836"/>
                </a:lnTo>
                <a:lnTo>
                  <a:pt x="7200" y="1510982"/>
                </a:lnTo>
                <a:lnTo>
                  <a:pt x="6083" y="1510512"/>
                </a:lnTo>
                <a:lnTo>
                  <a:pt x="3454" y="1510512"/>
                </a:lnTo>
                <a:lnTo>
                  <a:pt x="2336" y="1510982"/>
                </a:lnTo>
                <a:lnTo>
                  <a:pt x="469" y="1512836"/>
                </a:lnTo>
                <a:lnTo>
                  <a:pt x="0" y="1513954"/>
                </a:lnTo>
                <a:lnTo>
                  <a:pt x="0" y="1516595"/>
                </a:lnTo>
                <a:lnTo>
                  <a:pt x="469" y="1517713"/>
                </a:lnTo>
                <a:lnTo>
                  <a:pt x="2336" y="1519567"/>
                </a:lnTo>
                <a:lnTo>
                  <a:pt x="3454" y="1520037"/>
                </a:lnTo>
                <a:lnTo>
                  <a:pt x="6083" y="1520037"/>
                </a:lnTo>
                <a:lnTo>
                  <a:pt x="7200" y="1519567"/>
                </a:lnTo>
                <a:lnTo>
                  <a:pt x="9067" y="1517713"/>
                </a:lnTo>
                <a:lnTo>
                  <a:pt x="9525" y="1516595"/>
                </a:lnTo>
                <a:lnTo>
                  <a:pt x="9525" y="1513954"/>
                </a:lnTo>
                <a:close/>
              </a:path>
              <a:path w="14487525" h="3030854">
                <a:moveTo>
                  <a:pt x="9525" y="758710"/>
                </a:moveTo>
                <a:lnTo>
                  <a:pt x="9067" y="757580"/>
                </a:lnTo>
                <a:lnTo>
                  <a:pt x="7200" y="755726"/>
                </a:lnTo>
                <a:lnTo>
                  <a:pt x="6083" y="755256"/>
                </a:lnTo>
                <a:lnTo>
                  <a:pt x="3454" y="755256"/>
                </a:lnTo>
                <a:lnTo>
                  <a:pt x="2336" y="755726"/>
                </a:lnTo>
                <a:lnTo>
                  <a:pt x="469" y="757580"/>
                </a:lnTo>
                <a:lnTo>
                  <a:pt x="0" y="758710"/>
                </a:lnTo>
                <a:lnTo>
                  <a:pt x="0" y="761339"/>
                </a:lnTo>
                <a:lnTo>
                  <a:pt x="469" y="762457"/>
                </a:lnTo>
                <a:lnTo>
                  <a:pt x="2336" y="764324"/>
                </a:lnTo>
                <a:lnTo>
                  <a:pt x="3454" y="764781"/>
                </a:lnTo>
                <a:lnTo>
                  <a:pt x="6083" y="764781"/>
                </a:lnTo>
                <a:lnTo>
                  <a:pt x="7200" y="764324"/>
                </a:lnTo>
                <a:lnTo>
                  <a:pt x="9067" y="762457"/>
                </a:lnTo>
                <a:lnTo>
                  <a:pt x="9525" y="761339"/>
                </a:lnTo>
                <a:lnTo>
                  <a:pt x="9525" y="758710"/>
                </a:lnTo>
                <a:close/>
              </a:path>
              <a:path w="14487525" h="3030854">
                <a:moveTo>
                  <a:pt x="9525" y="3454"/>
                </a:moveTo>
                <a:lnTo>
                  <a:pt x="9067" y="2336"/>
                </a:lnTo>
                <a:lnTo>
                  <a:pt x="7200" y="469"/>
                </a:lnTo>
                <a:lnTo>
                  <a:pt x="6083" y="0"/>
                </a:lnTo>
                <a:lnTo>
                  <a:pt x="3454" y="0"/>
                </a:lnTo>
                <a:lnTo>
                  <a:pt x="2336" y="469"/>
                </a:lnTo>
                <a:lnTo>
                  <a:pt x="469" y="2336"/>
                </a:lnTo>
                <a:lnTo>
                  <a:pt x="0" y="3454"/>
                </a:lnTo>
                <a:lnTo>
                  <a:pt x="0" y="6083"/>
                </a:lnTo>
                <a:lnTo>
                  <a:pt x="469" y="7200"/>
                </a:lnTo>
                <a:lnTo>
                  <a:pt x="2336" y="9067"/>
                </a:lnTo>
                <a:lnTo>
                  <a:pt x="3454" y="9525"/>
                </a:lnTo>
                <a:lnTo>
                  <a:pt x="6083" y="9525"/>
                </a:lnTo>
                <a:lnTo>
                  <a:pt x="7200" y="9067"/>
                </a:lnTo>
                <a:lnTo>
                  <a:pt x="9067" y="7200"/>
                </a:lnTo>
                <a:lnTo>
                  <a:pt x="9525" y="6083"/>
                </a:lnTo>
                <a:lnTo>
                  <a:pt x="9525" y="3454"/>
                </a:lnTo>
                <a:close/>
              </a:path>
              <a:path w="14487525" h="3030854">
                <a:moveTo>
                  <a:pt x="57150" y="3024467"/>
                </a:moveTo>
                <a:lnTo>
                  <a:pt x="56692" y="3023349"/>
                </a:lnTo>
                <a:lnTo>
                  <a:pt x="54825" y="3021482"/>
                </a:lnTo>
                <a:lnTo>
                  <a:pt x="53708" y="3021012"/>
                </a:lnTo>
                <a:lnTo>
                  <a:pt x="51079" y="3021012"/>
                </a:lnTo>
                <a:lnTo>
                  <a:pt x="49961" y="3021482"/>
                </a:lnTo>
                <a:lnTo>
                  <a:pt x="48094" y="3023349"/>
                </a:lnTo>
                <a:lnTo>
                  <a:pt x="47625" y="3024467"/>
                </a:lnTo>
                <a:lnTo>
                  <a:pt x="47625" y="3027095"/>
                </a:lnTo>
                <a:lnTo>
                  <a:pt x="48094" y="3028213"/>
                </a:lnTo>
                <a:lnTo>
                  <a:pt x="49961" y="3030080"/>
                </a:lnTo>
                <a:lnTo>
                  <a:pt x="51079" y="3030537"/>
                </a:lnTo>
                <a:lnTo>
                  <a:pt x="53708" y="3030537"/>
                </a:lnTo>
                <a:lnTo>
                  <a:pt x="54825" y="3030080"/>
                </a:lnTo>
                <a:lnTo>
                  <a:pt x="56692" y="3028213"/>
                </a:lnTo>
                <a:lnTo>
                  <a:pt x="57150" y="3027095"/>
                </a:lnTo>
                <a:lnTo>
                  <a:pt x="57150" y="3024467"/>
                </a:lnTo>
                <a:close/>
              </a:path>
              <a:path w="14487525" h="3030854">
                <a:moveTo>
                  <a:pt x="57150" y="2269210"/>
                </a:moveTo>
                <a:lnTo>
                  <a:pt x="56692" y="2268093"/>
                </a:lnTo>
                <a:lnTo>
                  <a:pt x="54825" y="2266226"/>
                </a:lnTo>
                <a:lnTo>
                  <a:pt x="53708" y="2265769"/>
                </a:lnTo>
                <a:lnTo>
                  <a:pt x="51079" y="2265769"/>
                </a:lnTo>
                <a:lnTo>
                  <a:pt x="49961" y="2266226"/>
                </a:lnTo>
                <a:lnTo>
                  <a:pt x="48094" y="2268093"/>
                </a:lnTo>
                <a:lnTo>
                  <a:pt x="47625" y="2269210"/>
                </a:lnTo>
                <a:lnTo>
                  <a:pt x="47625" y="2271839"/>
                </a:lnTo>
                <a:lnTo>
                  <a:pt x="48094" y="2272969"/>
                </a:lnTo>
                <a:lnTo>
                  <a:pt x="49961" y="2274824"/>
                </a:lnTo>
                <a:lnTo>
                  <a:pt x="51079" y="2275294"/>
                </a:lnTo>
                <a:lnTo>
                  <a:pt x="53708" y="2275294"/>
                </a:lnTo>
                <a:lnTo>
                  <a:pt x="54825" y="2274824"/>
                </a:lnTo>
                <a:lnTo>
                  <a:pt x="56692" y="2272969"/>
                </a:lnTo>
                <a:lnTo>
                  <a:pt x="57150" y="2271839"/>
                </a:lnTo>
                <a:lnTo>
                  <a:pt x="57150" y="2269210"/>
                </a:lnTo>
                <a:close/>
              </a:path>
              <a:path w="14487525" h="3030854">
                <a:moveTo>
                  <a:pt x="57150" y="1513954"/>
                </a:moveTo>
                <a:lnTo>
                  <a:pt x="56692" y="1512836"/>
                </a:lnTo>
                <a:lnTo>
                  <a:pt x="54825" y="1510982"/>
                </a:lnTo>
                <a:lnTo>
                  <a:pt x="53708" y="1510512"/>
                </a:lnTo>
                <a:lnTo>
                  <a:pt x="51079" y="1510512"/>
                </a:lnTo>
                <a:lnTo>
                  <a:pt x="49961" y="1510982"/>
                </a:lnTo>
                <a:lnTo>
                  <a:pt x="48094" y="1512836"/>
                </a:lnTo>
                <a:lnTo>
                  <a:pt x="47625" y="1513954"/>
                </a:lnTo>
                <a:lnTo>
                  <a:pt x="47625" y="1516595"/>
                </a:lnTo>
                <a:lnTo>
                  <a:pt x="48094" y="1517713"/>
                </a:lnTo>
                <a:lnTo>
                  <a:pt x="49961" y="1519567"/>
                </a:lnTo>
                <a:lnTo>
                  <a:pt x="51079" y="1520037"/>
                </a:lnTo>
                <a:lnTo>
                  <a:pt x="53708" y="1520037"/>
                </a:lnTo>
                <a:lnTo>
                  <a:pt x="54825" y="1519567"/>
                </a:lnTo>
                <a:lnTo>
                  <a:pt x="56692" y="1517713"/>
                </a:lnTo>
                <a:lnTo>
                  <a:pt x="57150" y="1516595"/>
                </a:lnTo>
                <a:lnTo>
                  <a:pt x="57150" y="1513954"/>
                </a:lnTo>
                <a:close/>
              </a:path>
              <a:path w="14487525" h="3030854">
                <a:moveTo>
                  <a:pt x="57150" y="758710"/>
                </a:moveTo>
                <a:lnTo>
                  <a:pt x="56692" y="757580"/>
                </a:lnTo>
                <a:lnTo>
                  <a:pt x="54825" y="755726"/>
                </a:lnTo>
                <a:lnTo>
                  <a:pt x="53708" y="755256"/>
                </a:lnTo>
                <a:lnTo>
                  <a:pt x="51079" y="755256"/>
                </a:lnTo>
                <a:lnTo>
                  <a:pt x="49961" y="755726"/>
                </a:lnTo>
                <a:lnTo>
                  <a:pt x="48094" y="757580"/>
                </a:lnTo>
                <a:lnTo>
                  <a:pt x="47625" y="758710"/>
                </a:lnTo>
                <a:lnTo>
                  <a:pt x="47625" y="761339"/>
                </a:lnTo>
                <a:lnTo>
                  <a:pt x="48094" y="762457"/>
                </a:lnTo>
                <a:lnTo>
                  <a:pt x="49961" y="764324"/>
                </a:lnTo>
                <a:lnTo>
                  <a:pt x="51079" y="764781"/>
                </a:lnTo>
                <a:lnTo>
                  <a:pt x="53708" y="764781"/>
                </a:lnTo>
                <a:lnTo>
                  <a:pt x="54825" y="764324"/>
                </a:lnTo>
                <a:lnTo>
                  <a:pt x="56692" y="762457"/>
                </a:lnTo>
                <a:lnTo>
                  <a:pt x="57150" y="761339"/>
                </a:lnTo>
                <a:lnTo>
                  <a:pt x="57150" y="758710"/>
                </a:lnTo>
                <a:close/>
              </a:path>
              <a:path w="14487525" h="3030854">
                <a:moveTo>
                  <a:pt x="57150" y="3454"/>
                </a:moveTo>
                <a:lnTo>
                  <a:pt x="56692" y="2336"/>
                </a:lnTo>
                <a:lnTo>
                  <a:pt x="54825" y="469"/>
                </a:lnTo>
                <a:lnTo>
                  <a:pt x="53708" y="0"/>
                </a:lnTo>
                <a:lnTo>
                  <a:pt x="51079" y="0"/>
                </a:lnTo>
                <a:lnTo>
                  <a:pt x="49961" y="469"/>
                </a:lnTo>
                <a:lnTo>
                  <a:pt x="48094" y="2336"/>
                </a:lnTo>
                <a:lnTo>
                  <a:pt x="47625" y="3454"/>
                </a:lnTo>
                <a:lnTo>
                  <a:pt x="47625" y="6083"/>
                </a:lnTo>
                <a:lnTo>
                  <a:pt x="48094" y="7200"/>
                </a:lnTo>
                <a:lnTo>
                  <a:pt x="49961" y="9067"/>
                </a:lnTo>
                <a:lnTo>
                  <a:pt x="51079" y="9525"/>
                </a:lnTo>
                <a:lnTo>
                  <a:pt x="53708" y="9525"/>
                </a:lnTo>
                <a:lnTo>
                  <a:pt x="54825" y="9067"/>
                </a:lnTo>
                <a:lnTo>
                  <a:pt x="56692" y="7200"/>
                </a:lnTo>
                <a:lnTo>
                  <a:pt x="57150" y="6083"/>
                </a:lnTo>
                <a:lnTo>
                  <a:pt x="57150" y="3454"/>
                </a:lnTo>
                <a:close/>
              </a:path>
              <a:path w="14487525" h="3030854">
                <a:moveTo>
                  <a:pt x="104775" y="3024467"/>
                </a:moveTo>
                <a:lnTo>
                  <a:pt x="104317" y="3023349"/>
                </a:lnTo>
                <a:lnTo>
                  <a:pt x="102450" y="3021482"/>
                </a:lnTo>
                <a:lnTo>
                  <a:pt x="101333" y="3021012"/>
                </a:lnTo>
                <a:lnTo>
                  <a:pt x="98704" y="3021012"/>
                </a:lnTo>
                <a:lnTo>
                  <a:pt x="97586" y="3021482"/>
                </a:lnTo>
                <a:lnTo>
                  <a:pt x="95719" y="3023349"/>
                </a:lnTo>
                <a:lnTo>
                  <a:pt x="95250" y="3024467"/>
                </a:lnTo>
                <a:lnTo>
                  <a:pt x="95250" y="3027095"/>
                </a:lnTo>
                <a:lnTo>
                  <a:pt x="95719" y="3028213"/>
                </a:lnTo>
                <a:lnTo>
                  <a:pt x="97586" y="3030080"/>
                </a:lnTo>
                <a:lnTo>
                  <a:pt x="98704" y="3030537"/>
                </a:lnTo>
                <a:lnTo>
                  <a:pt x="101333" y="3030537"/>
                </a:lnTo>
                <a:lnTo>
                  <a:pt x="102450" y="3030080"/>
                </a:lnTo>
                <a:lnTo>
                  <a:pt x="104317" y="3028213"/>
                </a:lnTo>
                <a:lnTo>
                  <a:pt x="104775" y="3027095"/>
                </a:lnTo>
                <a:lnTo>
                  <a:pt x="104775" y="3024467"/>
                </a:lnTo>
                <a:close/>
              </a:path>
              <a:path w="14487525" h="3030854">
                <a:moveTo>
                  <a:pt x="104775" y="2269210"/>
                </a:moveTo>
                <a:lnTo>
                  <a:pt x="104317" y="2268093"/>
                </a:lnTo>
                <a:lnTo>
                  <a:pt x="102450" y="2266226"/>
                </a:lnTo>
                <a:lnTo>
                  <a:pt x="101333" y="2265769"/>
                </a:lnTo>
                <a:lnTo>
                  <a:pt x="98704" y="2265769"/>
                </a:lnTo>
                <a:lnTo>
                  <a:pt x="97586" y="2266226"/>
                </a:lnTo>
                <a:lnTo>
                  <a:pt x="95719" y="2268093"/>
                </a:lnTo>
                <a:lnTo>
                  <a:pt x="95250" y="2269210"/>
                </a:lnTo>
                <a:lnTo>
                  <a:pt x="95250" y="2271839"/>
                </a:lnTo>
                <a:lnTo>
                  <a:pt x="95719" y="2272969"/>
                </a:lnTo>
                <a:lnTo>
                  <a:pt x="97586" y="2274824"/>
                </a:lnTo>
                <a:lnTo>
                  <a:pt x="98704" y="2275294"/>
                </a:lnTo>
                <a:lnTo>
                  <a:pt x="101333" y="2275294"/>
                </a:lnTo>
                <a:lnTo>
                  <a:pt x="102450" y="2274824"/>
                </a:lnTo>
                <a:lnTo>
                  <a:pt x="104317" y="2272969"/>
                </a:lnTo>
                <a:lnTo>
                  <a:pt x="104775" y="2271839"/>
                </a:lnTo>
                <a:lnTo>
                  <a:pt x="104775" y="2269210"/>
                </a:lnTo>
                <a:close/>
              </a:path>
              <a:path w="14487525" h="3030854">
                <a:moveTo>
                  <a:pt x="104775" y="1513954"/>
                </a:moveTo>
                <a:lnTo>
                  <a:pt x="104317" y="1512836"/>
                </a:lnTo>
                <a:lnTo>
                  <a:pt x="102450" y="1510982"/>
                </a:lnTo>
                <a:lnTo>
                  <a:pt x="101333" y="1510512"/>
                </a:lnTo>
                <a:lnTo>
                  <a:pt x="98704" y="1510512"/>
                </a:lnTo>
                <a:lnTo>
                  <a:pt x="97586" y="1510982"/>
                </a:lnTo>
                <a:lnTo>
                  <a:pt x="95719" y="1512836"/>
                </a:lnTo>
                <a:lnTo>
                  <a:pt x="95250" y="1513954"/>
                </a:lnTo>
                <a:lnTo>
                  <a:pt x="95250" y="1516595"/>
                </a:lnTo>
                <a:lnTo>
                  <a:pt x="95719" y="1517713"/>
                </a:lnTo>
                <a:lnTo>
                  <a:pt x="97586" y="1519567"/>
                </a:lnTo>
                <a:lnTo>
                  <a:pt x="98704" y="1520037"/>
                </a:lnTo>
                <a:lnTo>
                  <a:pt x="101333" y="1520037"/>
                </a:lnTo>
                <a:lnTo>
                  <a:pt x="102450" y="1519567"/>
                </a:lnTo>
                <a:lnTo>
                  <a:pt x="104317" y="1517713"/>
                </a:lnTo>
                <a:lnTo>
                  <a:pt x="104775" y="1516595"/>
                </a:lnTo>
                <a:lnTo>
                  <a:pt x="104775" y="1513954"/>
                </a:lnTo>
                <a:close/>
              </a:path>
              <a:path w="14487525" h="3030854">
                <a:moveTo>
                  <a:pt x="104775" y="758710"/>
                </a:moveTo>
                <a:lnTo>
                  <a:pt x="104317" y="757580"/>
                </a:lnTo>
                <a:lnTo>
                  <a:pt x="102450" y="755726"/>
                </a:lnTo>
                <a:lnTo>
                  <a:pt x="101333" y="755256"/>
                </a:lnTo>
                <a:lnTo>
                  <a:pt x="98704" y="755256"/>
                </a:lnTo>
                <a:lnTo>
                  <a:pt x="97586" y="755726"/>
                </a:lnTo>
                <a:lnTo>
                  <a:pt x="95719" y="757580"/>
                </a:lnTo>
                <a:lnTo>
                  <a:pt x="95250" y="758710"/>
                </a:lnTo>
                <a:lnTo>
                  <a:pt x="95250" y="761339"/>
                </a:lnTo>
                <a:lnTo>
                  <a:pt x="95719" y="762457"/>
                </a:lnTo>
                <a:lnTo>
                  <a:pt x="97586" y="764324"/>
                </a:lnTo>
                <a:lnTo>
                  <a:pt x="98704" y="764781"/>
                </a:lnTo>
                <a:lnTo>
                  <a:pt x="101333" y="764781"/>
                </a:lnTo>
                <a:lnTo>
                  <a:pt x="102450" y="764324"/>
                </a:lnTo>
                <a:lnTo>
                  <a:pt x="104317" y="762457"/>
                </a:lnTo>
                <a:lnTo>
                  <a:pt x="104775" y="761339"/>
                </a:lnTo>
                <a:lnTo>
                  <a:pt x="104775" y="758710"/>
                </a:lnTo>
                <a:close/>
              </a:path>
              <a:path w="14487525" h="3030854">
                <a:moveTo>
                  <a:pt x="104775" y="3454"/>
                </a:moveTo>
                <a:lnTo>
                  <a:pt x="104317" y="2336"/>
                </a:lnTo>
                <a:lnTo>
                  <a:pt x="102450" y="469"/>
                </a:lnTo>
                <a:lnTo>
                  <a:pt x="101333" y="0"/>
                </a:lnTo>
                <a:lnTo>
                  <a:pt x="98704" y="0"/>
                </a:lnTo>
                <a:lnTo>
                  <a:pt x="97586" y="469"/>
                </a:lnTo>
                <a:lnTo>
                  <a:pt x="95719" y="2336"/>
                </a:lnTo>
                <a:lnTo>
                  <a:pt x="95250" y="3454"/>
                </a:lnTo>
                <a:lnTo>
                  <a:pt x="95250" y="6083"/>
                </a:lnTo>
                <a:lnTo>
                  <a:pt x="95719" y="7200"/>
                </a:lnTo>
                <a:lnTo>
                  <a:pt x="97586" y="9067"/>
                </a:lnTo>
                <a:lnTo>
                  <a:pt x="98704" y="9525"/>
                </a:lnTo>
                <a:lnTo>
                  <a:pt x="101333" y="9525"/>
                </a:lnTo>
                <a:lnTo>
                  <a:pt x="102450" y="9067"/>
                </a:lnTo>
                <a:lnTo>
                  <a:pt x="104317" y="7200"/>
                </a:lnTo>
                <a:lnTo>
                  <a:pt x="104775" y="6083"/>
                </a:lnTo>
                <a:lnTo>
                  <a:pt x="104775" y="3454"/>
                </a:lnTo>
                <a:close/>
              </a:path>
              <a:path w="14487525" h="3030854">
                <a:moveTo>
                  <a:pt x="152400" y="3024467"/>
                </a:moveTo>
                <a:lnTo>
                  <a:pt x="151942" y="3023349"/>
                </a:lnTo>
                <a:lnTo>
                  <a:pt x="150075" y="3021482"/>
                </a:lnTo>
                <a:lnTo>
                  <a:pt x="148958" y="3021012"/>
                </a:lnTo>
                <a:lnTo>
                  <a:pt x="146329" y="3021012"/>
                </a:lnTo>
                <a:lnTo>
                  <a:pt x="145211" y="3021482"/>
                </a:lnTo>
                <a:lnTo>
                  <a:pt x="143344" y="3023349"/>
                </a:lnTo>
                <a:lnTo>
                  <a:pt x="142875" y="3024467"/>
                </a:lnTo>
                <a:lnTo>
                  <a:pt x="142875" y="3027095"/>
                </a:lnTo>
                <a:lnTo>
                  <a:pt x="143344" y="3028213"/>
                </a:lnTo>
                <a:lnTo>
                  <a:pt x="145211" y="3030080"/>
                </a:lnTo>
                <a:lnTo>
                  <a:pt x="146329" y="3030537"/>
                </a:lnTo>
                <a:lnTo>
                  <a:pt x="148958" y="3030537"/>
                </a:lnTo>
                <a:lnTo>
                  <a:pt x="150075" y="3030080"/>
                </a:lnTo>
                <a:lnTo>
                  <a:pt x="151942" y="3028213"/>
                </a:lnTo>
                <a:lnTo>
                  <a:pt x="152400" y="3027095"/>
                </a:lnTo>
                <a:lnTo>
                  <a:pt x="152400" y="3024467"/>
                </a:lnTo>
                <a:close/>
              </a:path>
              <a:path w="14487525" h="3030854">
                <a:moveTo>
                  <a:pt x="152400" y="2269210"/>
                </a:moveTo>
                <a:lnTo>
                  <a:pt x="151942" y="2268093"/>
                </a:lnTo>
                <a:lnTo>
                  <a:pt x="150075" y="2266226"/>
                </a:lnTo>
                <a:lnTo>
                  <a:pt x="148958" y="2265769"/>
                </a:lnTo>
                <a:lnTo>
                  <a:pt x="146329" y="2265769"/>
                </a:lnTo>
                <a:lnTo>
                  <a:pt x="145211" y="2266226"/>
                </a:lnTo>
                <a:lnTo>
                  <a:pt x="143344" y="2268093"/>
                </a:lnTo>
                <a:lnTo>
                  <a:pt x="142875" y="2269210"/>
                </a:lnTo>
                <a:lnTo>
                  <a:pt x="142875" y="2271839"/>
                </a:lnTo>
                <a:lnTo>
                  <a:pt x="143344" y="2272969"/>
                </a:lnTo>
                <a:lnTo>
                  <a:pt x="145211" y="2274824"/>
                </a:lnTo>
                <a:lnTo>
                  <a:pt x="146329" y="2275294"/>
                </a:lnTo>
                <a:lnTo>
                  <a:pt x="148958" y="2275294"/>
                </a:lnTo>
                <a:lnTo>
                  <a:pt x="150075" y="2274824"/>
                </a:lnTo>
                <a:lnTo>
                  <a:pt x="151942" y="2272969"/>
                </a:lnTo>
                <a:lnTo>
                  <a:pt x="152400" y="2271839"/>
                </a:lnTo>
                <a:lnTo>
                  <a:pt x="152400" y="2269210"/>
                </a:lnTo>
                <a:close/>
              </a:path>
              <a:path w="14487525" h="3030854">
                <a:moveTo>
                  <a:pt x="152400" y="1513954"/>
                </a:moveTo>
                <a:lnTo>
                  <a:pt x="151942" y="1512836"/>
                </a:lnTo>
                <a:lnTo>
                  <a:pt x="150075" y="1510982"/>
                </a:lnTo>
                <a:lnTo>
                  <a:pt x="148958" y="1510512"/>
                </a:lnTo>
                <a:lnTo>
                  <a:pt x="146329" y="1510512"/>
                </a:lnTo>
                <a:lnTo>
                  <a:pt x="145211" y="1510982"/>
                </a:lnTo>
                <a:lnTo>
                  <a:pt x="143344" y="1512836"/>
                </a:lnTo>
                <a:lnTo>
                  <a:pt x="142875" y="1513954"/>
                </a:lnTo>
                <a:lnTo>
                  <a:pt x="142875" y="1516595"/>
                </a:lnTo>
                <a:lnTo>
                  <a:pt x="143344" y="1517713"/>
                </a:lnTo>
                <a:lnTo>
                  <a:pt x="145211" y="1519567"/>
                </a:lnTo>
                <a:lnTo>
                  <a:pt x="146329" y="1520037"/>
                </a:lnTo>
                <a:lnTo>
                  <a:pt x="148958" y="1520037"/>
                </a:lnTo>
                <a:lnTo>
                  <a:pt x="150075" y="1519567"/>
                </a:lnTo>
                <a:lnTo>
                  <a:pt x="151942" y="1517713"/>
                </a:lnTo>
                <a:lnTo>
                  <a:pt x="152400" y="1516595"/>
                </a:lnTo>
                <a:lnTo>
                  <a:pt x="152400" y="1513954"/>
                </a:lnTo>
                <a:close/>
              </a:path>
              <a:path w="14487525" h="3030854">
                <a:moveTo>
                  <a:pt x="152400" y="758710"/>
                </a:moveTo>
                <a:lnTo>
                  <a:pt x="151942" y="757580"/>
                </a:lnTo>
                <a:lnTo>
                  <a:pt x="150075" y="755726"/>
                </a:lnTo>
                <a:lnTo>
                  <a:pt x="148958" y="755256"/>
                </a:lnTo>
                <a:lnTo>
                  <a:pt x="146329" y="755256"/>
                </a:lnTo>
                <a:lnTo>
                  <a:pt x="145211" y="755726"/>
                </a:lnTo>
                <a:lnTo>
                  <a:pt x="143344" y="757580"/>
                </a:lnTo>
                <a:lnTo>
                  <a:pt x="142875" y="758710"/>
                </a:lnTo>
                <a:lnTo>
                  <a:pt x="142875" y="761339"/>
                </a:lnTo>
                <a:lnTo>
                  <a:pt x="143344" y="762457"/>
                </a:lnTo>
                <a:lnTo>
                  <a:pt x="145211" y="764324"/>
                </a:lnTo>
                <a:lnTo>
                  <a:pt x="146329" y="764781"/>
                </a:lnTo>
                <a:lnTo>
                  <a:pt x="148958" y="764781"/>
                </a:lnTo>
                <a:lnTo>
                  <a:pt x="150075" y="764324"/>
                </a:lnTo>
                <a:lnTo>
                  <a:pt x="151942" y="762457"/>
                </a:lnTo>
                <a:lnTo>
                  <a:pt x="152400" y="761339"/>
                </a:lnTo>
                <a:lnTo>
                  <a:pt x="152400" y="758710"/>
                </a:lnTo>
                <a:close/>
              </a:path>
              <a:path w="14487525" h="3030854">
                <a:moveTo>
                  <a:pt x="152400" y="3454"/>
                </a:moveTo>
                <a:lnTo>
                  <a:pt x="151942" y="2336"/>
                </a:lnTo>
                <a:lnTo>
                  <a:pt x="150075" y="469"/>
                </a:lnTo>
                <a:lnTo>
                  <a:pt x="148958" y="0"/>
                </a:lnTo>
                <a:lnTo>
                  <a:pt x="146329" y="0"/>
                </a:lnTo>
                <a:lnTo>
                  <a:pt x="145211" y="469"/>
                </a:lnTo>
                <a:lnTo>
                  <a:pt x="143344" y="2336"/>
                </a:lnTo>
                <a:lnTo>
                  <a:pt x="142875" y="3454"/>
                </a:lnTo>
                <a:lnTo>
                  <a:pt x="142875" y="6083"/>
                </a:lnTo>
                <a:lnTo>
                  <a:pt x="143344" y="7200"/>
                </a:lnTo>
                <a:lnTo>
                  <a:pt x="145211" y="9067"/>
                </a:lnTo>
                <a:lnTo>
                  <a:pt x="146329" y="9525"/>
                </a:lnTo>
                <a:lnTo>
                  <a:pt x="148958" y="9525"/>
                </a:lnTo>
                <a:lnTo>
                  <a:pt x="150075" y="9067"/>
                </a:lnTo>
                <a:lnTo>
                  <a:pt x="151942" y="7200"/>
                </a:lnTo>
                <a:lnTo>
                  <a:pt x="152400" y="6083"/>
                </a:lnTo>
                <a:lnTo>
                  <a:pt x="152400" y="3454"/>
                </a:lnTo>
                <a:close/>
              </a:path>
              <a:path w="14487525" h="3030854">
                <a:moveTo>
                  <a:pt x="200025" y="3024467"/>
                </a:moveTo>
                <a:lnTo>
                  <a:pt x="199567" y="3023349"/>
                </a:lnTo>
                <a:lnTo>
                  <a:pt x="197700" y="3021482"/>
                </a:lnTo>
                <a:lnTo>
                  <a:pt x="196583" y="3021012"/>
                </a:lnTo>
                <a:lnTo>
                  <a:pt x="193954" y="3021012"/>
                </a:lnTo>
                <a:lnTo>
                  <a:pt x="192836" y="3021482"/>
                </a:lnTo>
                <a:lnTo>
                  <a:pt x="190969" y="3023349"/>
                </a:lnTo>
                <a:lnTo>
                  <a:pt x="190500" y="3024467"/>
                </a:lnTo>
                <a:lnTo>
                  <a:pt x="190500" y="3027095"/>
                </a:lnTo>
                <a:lnTo>
                  <a:pt x="190969" y="3028213"/>
                </a:lnTo>
                <a:lnTo>
                  <a:pt x="192836" y="3030080"/>
                </a:lnTo>
                <a:lnTo>
                  <a:pt x="193954" y="3030537"/>
                </a:lnTo>
                <a:lnTo>
                  <a:pt x="196583" y="3030537"/>
                </a:lnTo>
                <a:lnTo>
                  <a:pt x="197700" y="3030080"/>
                </a:lnTo>
                <a:lnTo>
                  <a:pt x="199567" y="3028213"/>
                </a:lnTo>
                <a:lnTo>
                  <a:pt x="200025" y="3027095"/>
                </a:lnTo>
                <a:lnTo>
                  <a:pt x="200025" y="3024467"/>
                </a:lnTo>
                <a:close/>
              </a:path>
              <a:path w="14487525" h="3030854">
                <a:moveTo>
                  <a:pt x="200025" y="2269210"/>
                </a:moveTo>
                <a:lnTo>
                  <a:pt x="199567" y="2268093"/>
                </a:lnTo>
                <a:lnTo>
                  <a:pt x="197700" y="2266226"/>
                </a:lnTo>
                <a:lnTo>
                  <a:pt x="196583" y="2265769"/>
                </a:lnTo>
                <a:lnTo>
                  <a:pt x="193954" y="2265769"/>
                </a:lnTo>
                <a:lnTo>
                  <a:pt x="192836" y="2266226"/>
                </a:lnTo>
                <a:lnTo>
                  <a:pt x="190969" y="2268093"/>
                </a:lnTo>
                <a:lnTo>
                  <a:pt x="190500" y="2269210"/>
                </a:lnTo>
                <a:lnTo>
                  <a:pt x="190500" y="2271839"/>
                </a:lnTo>
                <a:lnTo>
                  <a:pt x="190969" y="2272969"/>
                </a:lnTo>
                <a:lnTo>
                  <a:pt x="192836" y="2274824"/>
                </a:lnTo>
                <a:lnTo>
                  <a:pt x="193954" y="2275294"/>
                </a:lnTo>
                <a:lnTo>
                  <a:pt x="196583" y="2275294"/>
                </a:lnTo>
                <a:lnTo>
                  <a:pt x="197700" y="2274824"/>
                </a:lnTo>
                <a:lnTo>
                  <a:pt x="199567" y="2272969"/>
                </a:lnTo>
                <a:lnTo>
                  <a:pt x="200025" y="2271839"/>
                </a:lnTo>
                <a:lnTo>
                  <a:pt x="200025" y="2269210"/>
                </a:lnTo>
                <a:close/>
              </a:path>
              <a:path w="14487525" h="3030854">
                <a:moveTo>
                  <a:pt x="200025" y="1513954"/>
                </a:moveTo>
                <a:lnTo>
                  <a:pt x="199567" y="1512836"/>
                </a:lnTo>
                <a:lnTo>
                  <a:pt x="197700" y="1510982"/>
                </a:lnTo>
                <a:lnTo>
                  <a:pt x="196583" y="1510512"/>
                </a:lnTo>
                <a:lnTo>
                  <a:pt x="193954" y="1510512"/>
                </a:lnTo>
                <a:lnTo>
                  <a:pt x="192836" y="1510982"/>
                </a:lnTo>
                <a:lnTo>
                  <a:pt x="190969" y="1512836"/>
                </a:lnTo>
                <a:lnTo>
                  <a:pt x="190500" y="1513954"/>
                </a:lnTo>
                <a:lnTo>
                  <a:pt x="190500" y="1516595"/>
                </a:lnTo>
                <a:lnTo>
                  <a:pt x="190969" y="1517713"/>
                </a:lnTo>
                <a:lnTo>
                  <a:pt x="192836" y="1519567"/>
                </a:lnTo>
                <a:lnTo>
                  <a:pt x="193954" y="1520037"/>
                </a:lnTo>
                <a:lnTo>
                  <a:pt x="196583" y="1520037"/>
                </a:lnTo>
                <a:lnTo>
                  <a:pt x="197700" y="1519567"/>
                </a:lnTo>
                <a:lnTo>
                  <a:pt x="199567" y="1517713"/>
                </a:lnTo>
                <a:lnTo>
                  <a:pt x="200025" y="1516595"/>
                </a:lnTo>
                <a:lnTo>
                  <a:pt x="200025" y="1513954"/>
                </a:lnTo>
                <a:close/>
              </a:path>
              <a:path w="14487525" h="3030854">
                <a:moveTo>
                  <a:pt x="200025" y="758710"/>
                </a:moveTo>
                <a:lnTo>
                  <a:pt x="199567" y="757580"/>
                </a:lnTo>
                <a:lnTo>
                  <a:pt x="197700" y="755726"/>
                </a:lnTo>
                <a:lnTo>
                  <a:pt x="196583" y="755256"/>
                </a:lnTo>
                <a:lnTo>
                  <a:pt x="193954" y="755256"/>
                </a:lnTo>
                <a:lnTo>
                  <a:pt x="192836" y="755726"/>
                </a:lnTo>
                <a:lnTo>
                  <a:pt x="190969" y="757580"/>
                </a:lnTo>
                <a:lnTo>
                  <a:pt x="190500" y="758710"/>
                </a:lnTo>
                <a:lnTo>
                  <a:pt x="190500" y="761339"/>
                </a:lnTo>
                <a:lnTo>
                  <a:pt x="190969" y="762457"/>
                </a:lnTo>
                <a:lnTo>
                  <a:pt x="192836" y="764324"/>
                </a:lnTo>
                <a:lnTo>
                  <a:pt x="193954" y="764781"/>
                </a:lnTo>
                <a:lnTo>
                  <a:pt x="196583" y="764781"/>
                </a:lnTo>
                <a:lnTo>
                  <a:pt x="197700" y="764324"/>
                </a:lnTo>
                <a:lnTo>
                  <a:pt x="199567" y="762457"/>
                </a:lnTo>
                <a:lnTo>
                  <a:pt x="200025" y="761339"/>
                </a:lnTo>
                <a:lnTo>
                  <a:pt x="200025" y="758710"/>
                </a:lnTo>
                <a:close/>
              </a:path>
              <a:path w="14487525" h="3030854">
                <a:moveTo>
                  <a:pt x="200025" y="3454"/>
                </a:moveTo>
                <a:lnTo>
                  <a:pt x="199567" y="2336"/>
                </a:lnTo>
                <a:lnTo>
                  <a:pt x="197700" y="469"/>
                </a:lnTo>
                <a:lnTo>
                  <a:pt x="196583" y="0"/>
                </a:lnTo>
                <a:lnTo>
                  <a:pt x="193954" y="0"/>
                </a:lnTo>
                <a:lnTo>
                  <a:pt x="192836" y="469"/>
                </a:lnTo>
                <a:lnTo>
                  <a:pt x="190969" y="2336"/>
                </a:lnTo>
                <a:lnTo>
                  <a:pt x="190500" y="3454"/>
                </a:lnTo>
                <a:lnTo>
                  <a:pt x="190500" y="6083"/>
                </a:lnTo>
                <a:lnTo>
                  <a:pt x="190969" y="7200"/>
                </a:lnTo>
                <a:lnTo>
                  <a:pt x="192836" y="9067"/>
                </a:lnTo>
                <a:lnTo>
                  <a:pt x="193954" y="9525"/>
                </a:lnTo>
                <a:lnTo>
                  <a:pt x="196583" y="9525"/>
                </a:lnTo>
                <a:lnTo>
                  <a:pt x="197700" y="9067"/>
                </a:lnTo>
                <a:lnTo>
                  <a:pt x="199567" y="7200"/>
                </a:lnTo>
                <a:lnTo>
                  <a:pt x="200025" y="6083"/>
                </a:lnTo>
                <a:lnTo>
                  <a:pt x="200025" y="3454"/>
                </a:lnTo>
                <a:close/>
              </a:path>
              <a:path w="14487525" h="3030854">
                <a:moveTo>
                  <a:pt x="247650" y="3024467"/>
                </a:moveTo>
                <a:lnTo>
                  <a:pt x="247192" y="3023349"/>
                </a:lnTo>
                <a:lnTo>
                  <a:pt x="245325" y="3021482"/>
                </a:lnTo>
                <a:lnTo>
                  <a:pt x="244208" y="3021012"/>
                </a:lnTo>
                <a:lnTo>
                  <a:pt x="241579" y="3021012"/>
                </a:lnTo>
                <a:lnTo>
                  <a:pt x="240461" y="3021482"/>
                </a:lnTo>
                <a:lnTo>
                  <a:pt x="238594" y="3023349"/>
                </a:lnTo>
                <a:lnTo>
                  <a:pt x="238125" y="3024467"/>
                </a:lnTo>
                <a:lnTo>
                  <a:pt x="238125" y="3027095"/>
                </a:lnTo>
                <a:lnTo>
                  <a:pt x="238594" y="3028213"/>
                </a:lnTo>
                <a:lnTo>
                  <a:pt x="240461" y="3030080"/>
                </a:lnTo>
                <a:lnTo>
                  <a:pt x="241579" y="3030537"/>
                </a:lnTo>
                <a:lnTo>
                  <a:pt x="244208" y="3030537"/>
                </a:lnTo>
                <a:lnTo>
                  <a:pt x="245325" y="3030080"/>
                </a:lnTo>
                <a:lnTo>
                  <a:pt x="247192" y="3028213"/>
                </a:lnTo>
                <a:lnTo>
                  <a:pt x="247650" y="3027095"/>
                </a:lnTo>
                <a:lnTo>
                  <a:pt x="247650" y="3024467"/>
                </a:lnTo>
                <a:close/>
              </a:path>
              <a:path w="14487525" h="3030854">
                <a:moveTo>
                  <a:pt x="247650" y="2269210"/>
                </a:moveTo>
                <a:lnTo>
                  <a:pt x="247192" y="2268093"/>
                </a:lnTo>
                <a:lnTo>
                  <a:pt x="245325" y="2266226"/>
                </a:lnTo>
                <a:lnTo>
                  <a:pt x="244208" y="2265769"/>
                </a:lnTo>
                <a:lnTo>
                  <a:pt x="241579" y="2265769"/>
                </a:lnTo>
                <a:lnTo>
                  <a:pt x="240461" y="2266226"/>
                </a:lnTo>
                <a:lnTo>
                  <a:pt x="238594" y="2268093"/>
                </a:lnTo>
                <a:lnTo>
                  <a:pt x="238125" y="2269210"/>
                </a:lnTo>
                <a:lnTo>
                  <a:pt x="238125" y="2271839"/>
                </a:lnTo>
                <a:lnTo>
                  <a:pt x="238594" y="2272969"/>
                </a:lnTo>
                <a:lnTo>
                  <a:pt x="240461" y="2274824"/>
                </a:lnTo>
                <a:lnTo>
                  <a:pt x="241579" y="2275294"/>
                </a:lnTo>
                <a:lnTo>
                  <a:pt x="244208" y="2275294"/>
                </a:lnTo>
                <a:lnTo>
                  <a:pt x="245325" y="2274824"/>
                </a:lnTo>
                <a:lnTo>
                  <a:pt x="247192" y="2272969"/>
                </a:lnTo>
                <a:lnTo>
                  <a:pt x="247650" y="2271839"/>
                </a:lnTo>
                <a:lnTo>
                  <a:pt x="247650" y="2269210"/>
                </a:lnTo>
                <a:close/>
              </a:path>
              <a:path w="14487525" h="3030854">
                <a:moveTo>
                  <a:pt x="247650" y="1513954"/>
                </a:moveTo>
                <a:lnTo>
                  <a:pt x="247192" y="1512836"/>
                </a:lnTo>
                <a:lnTo>
                  <a:pt x="245325" y="1510982"/>
                </a:lnTo>
                <a:lnTo>
                  <a:pt x="244208" y="1510512"/>
                </a:lnTo>
                <a:lnTo>
                  <a:pt x="241579" y="1510512"/>
                </a:lnTo>
                <a:lnTo>
                  <a:pt x="240461" y="1510982"/>
                </a:lnTo>
                <a:lnTo>
                  <a:pt x="238594" y="1512836"/>
                </a:lnTo>
                <a:lnTo>
                  <a:pt x="238125" y="1513954"/>
                </a:lnTo>
                <a:lnTo>
                  <a:pt x="238125" y="1516595"/>
                </a:lnTo>
                <a:lnTo>
                  <a:pt x="238594" y="1517713"/>
                </a:lnTo>
                <a:lnTo>
                  <a:pt x="240461" y="1519567"/>
                </a:lnTo>
                <a:lnTo>
                  <a:pt x="241579" y="1520037"/>
                </a:lnTo>
                <a:lnTo>
                  <a:pt x="244208" y="1520037"/>
                </a:lnTo>
                <a:lnTo>
                  <a:pt x="245325" y="1519567"/>
                </a:lnTo>
                <a:lnTo>
                  <a:pt x="247192" y="1517713"/>
                </a:lnTo>
                <a:lnTo>
                  <a:pt x="247650" y="1516595"/>
                </a:lnTo>
                <a:lnTo>
                  <a:pt x="247650" y="1513954"/>
                </a:lnTo>
                <a:close/>
              </a:path>
              <a:path w="14487525" h="3030854">
                <a:moveTo>
                  <a:pt x="247650" y="758710"/>
                </a:moveTo>
                <a:lnTo>
                  <a:pt x="247192" y="757580"/>
                </a:lnTo>
                <a:lnTo>
                  <a:pt x="245325" y="755726"/>
                </a:lnTo>
                <a:lnTo>
                  <a:pt x="244208" y="755256"/>
                </a:lnTo>
                <a:lnTo>
                  <a:pt x="241579" y="755256"/>
                </a:lnTo>
                <a:lnTo>
                  <a:pt x="240461" y="755726"/>
                </a:lnTo>
                <a:lnTo>
                  <a:pt x="238594" y="757580"/>
                </a:lnTo>
                <a:lnTo>
                  <a:pt x="238125" y="758710"/>
                </a:lnTo>
                <a:lnTo>
                  <a:pt x="238125" y="761339"/>
                </a:lnTo>
                <a:lnTo>
                  <a:pt x="238594" y="762457"/>
                </a:lnTo>
                <a:lnTo>
                  <a:pt x="240461" y="764324"/>
                </a:lnTo>
                <a:lnTo>
                  <a:pt x="241579" y="764781"/>
                </a:lnTo>
                <a:lnTo>
                  <a:pt x="244208" y="764781"/>
                </a:lnTo>
                <a:lnTo>
                  <a:pt x="245325" y="764324"/>
                </a:lnTo>
                <a:lnTo>
                  <a:pt x="247192" y="762457"/>
                </a:lnTo>
                <a:lnTo>
                  <a:pt x="247650" y="761339"/>
                </a:lnTo>
                <a:lnTo>
                  <a:pt x="247650" y="758710"/>
                </a:lnTo>
                <a:close/>
              </a:path>
              <a:path w="14487525" h="3030854">
                <a:moveTo>
                  <a:pt x="247650" y="3454"/>
                </a:moveTo>
                <a:lnTo>
                  <a:pt x="247192" y="2336"/>
                </a:lnTo>
                <a:lnTo>
                  <a:pt x="245325" y="469"/>
                </a:lnTo>
                <a:lnTo>
                  <a:pt x="244208" y="0"/>
                </a:lnTo>
                <a:lnTo>
                  <a:pt x="241579" y="0"/>
                </a:lnTo>
                <a:lnTo>
                  <a:pt x="240461" y="469"/>
                </a:lnTo>
                <a:lnTo>
                  <a:pt x="238594" y="2336"/>
                </a:lnTo>
                <a:lnTo>
                  <a:pt x="238125" y="3454"/>
                </a:lnTo>
                <a:lnTo>
                  <a:pt x="238125" y="6083"/>
                </a:lnTo>
                <a:lnTo>
                  <a:pt x="238594" y="7200"/>
                </a:lnTo>
                <a:lnTo>
                  <a:pt x="240461" y="9067"/>
                </a:lnTo>
                <a:lnTo>
                  <a:pt x="241579" y="9525"/>
                </a:lnTo>
                <a:lnTo>
                  <a:pt x="244208" y="9525"/>
                </a:lnTo>
                <a:lnTo>
                  <a:pt x="245325" y="9067"/>
                </a:lnTo>
                <a:lnTo>
                  <a:pt x="247192" y="7200"/>
                </a:lnTo>
                <a:lnTo>
                  <a:pt x="247650" y="6083"/>
                </a:lnTo>
                <a:lnTo>
                  <a:pt x="247650" y="3454"/>
                </a:lnTo>
                <a:close/>
              </a:path>
              <a:path w="14487525" h="3030854">
                <a:moveTo>
                  <a:pt x="295275" y="3024467"/>
                </a:moveTo>
                <a:lnTo>
                  <a:pt x="294817" y="3023349"/>
                </a:lnTo>
                <a:lnTo>
                  <a:pt x="292950" y="3021482"/>
                </a:lnTo>
                <a:lnTo>
                  <a:pt x="291833" y="3021012"/>
                </a:lnTo>
                <a:lnTo>
                  <a:pt x="289204" y="3021012"/>
                </a:lnTo>
                <a:lnTo>
                  <a:pt x="288086" y="3021482"/>
                </a:lnTo>
                <a:lnTo>
                  <a:pt x="286219" y="3023349"/>
                </a:lnTo>
                <a:lnTo>
                  <a:pt x="285750" y="3024467"/>
                </a:lnTo>
                <a:lnTo>
                  <a:pt x="285750" y="3027095"/>
                </a:lnTo>
                <a:lnTo>
                  <a:pt x="286219" y="3028213"/>
                </a:lnTo>
                <a:lnTo>
                  <a:pt x="288086" y="3030080"/>
                </a:lnTo>
                <a:lnTo>
                  <a:pt x="289204" y="3030537"/>
                </a:lnTo>
                <a:lnTo>
                  <a:pt x="291833" y="3030537"/>
                </a:lnTo>
                <a:lnTo>
                  <a:pt x="292950" y="3030080"/>
                </a:lnTo>
                <a:lnTo>
                  <a:pt x="294817" y="3028213"/>
                </a:lnTo>
                <a:lnTo>
                  <a:pt x="295275" y="3027095"/>
                </a:lnTo>
                <a:lnTo>
                  <a:pt x="295275" y="3024467"/>
                </a:lnTo>
                <a:close/>
              </a:path>
              <a:path w="14487525" h="3030854">
                <a:moveTo>
                  <a:pt x="295275" y="2269210"/>
                </a:moveTo>
                <a:lnTo>
                  <a:pt x="294817" y="2268093"/>
                </a:lnTo>
                <a:lnTo>
                  <a:pt x="292950" y="2266226"/>
                </a:lnTo>
                <a:lnTo>
                  <a:pt x="291833" y="2265769"/>
                </a:lnTo>
                <a:lnTo>
                  <a:pt x="289204" y="2265769"/>
                </a:lnTo>
                <a:lnTo>
                  <a:pt x="288086" y="2266226"/>
                </a:lnTo>
                <a:lnTo>
                  <a:pt x="286219" y="2268093"/>
                </a:lnTo>
                <a:lnTo>
                  <a:pt x="285750" y="2269210"/>
                </a:lnTo>
                <a:lnTo>
                  <a:pt x="285750" y="2271839"/>
                </a:lnTo>
                <a:lnTo>
                  <a:pt x="286219" y="2272969"/>
                </a:lnTo>
                <a:lnTo>
                  <a:pt x="288086" y="2274824"/>
                </a:lnTo>
                <a:lnTo>
                  <a:pt x="289204" y="2275294"/>
                </a:lnTo>
                <a:lnTo>
                  <a:pt x="291833" y="2275294"/>
                </a:lnTo>
                <a:lnTo>
                  <a:pt x="292950" y="2274824"/>
                </a:lnTo>
                <a:lnTo>
                  <a:pt x="294817" y="2272969"/>
                </a:lnTo>
                <a:lnTo>
                  <a:pt x="295275" y="2271839"/>
                </a:lnTo>
                <a:lnTo>
                  <a:pt x="295275" y="2269210"/>
                </a:lnTo>
                <a:close/>
              </a:path>
              <a:path w="14487525" h="3030854">
                <a:moveTo>
                  <a:pt x="295275" y="1513954"/>
                </a:moveTo>
                <a:lnTo>
                  <a:pt x="294817" y="1512836"/>
                </a:lnTo>
                <a:lnTo>
                  <a:pt x="292950" y="1510982"/>
                </a:lnTo>
                <a:lnTo>
                  <a:pt x="291833" y="1510512"/>
                </a:lnTo>
                <a:lnTo>
                  <a:pt x="289204" y="1510512"/>
                </a:lnTo>
                <a:lnTo>
                  <a:pt x="288086" y="1510982"/>
                </a:lnTo>
                <a:lnTo>
                  <a:pt x="286219" y="1512836"/>
                </a:lnTo>
                <a:lnTo>
                  <a:pt x="285750" y="1513954"/>
                </a:lnTo>
                <a:lnTo>
                  <a:pt x="285750" y="1516595"/>
                </a:lnTo>
                <a:lnTo>
                  <a:pt x="286219" y="1517713"/>
                </a:lnTo>
                <a:lnTo>
                  <a:pt x="288086" y="1519567"/>
                </a:lnTo>
                <a:lnTo>
                  <a:pt x="289204" y="1520037"/>
                </a:lnTo>
                <a:lnTo>
                  <a:pt x="291833" y="1520037"/>
                </a:lnTo>
                <a:lnTo>
                  <a:pt x="292950" y="1519567"/>
                </a:lnTo>
                <a:lnTo>
                  <a:pt x="294817" y="1517713"/>
                </a:lnTo>
                <a:lnTo>
                  <a:pt x="295275" y="1516595"/>
                </a:lnTo>
                <a:lnTo>
                  <a:pt x="295275" y="1513954"/>
                </a:lnTo>
                <a:close/>
              </a:path>
              <a:path w="14487525" h="3030854">
                <a:moveTo>
                  <a:pt x="295275" y="758710"/>
                </a:moveTo>
                <a:lnTo>
                  <a:pt x="294817" y="757580"/>
                </a:lnTo>
                <a:lnTo>
                  <a:pt x="292950" y="755726"/>
                </a:lnTo>
                <a:lnTo>
                  <a:pt x="291833" y="755256"/>
                </a:lnTo>
                <a:lnTo>
                  <a:pt x="289204" y="755256"/>
                </a:lnTo>
                <a:lnTo>
                  <a:pt x="288086" y="755726"/>
                </a:lnTo>
                <a:lnTo>
                  <a:pt x="286219" y="757580"/>
                </a:lnTo>
                <a:lnTo>
                  <a:pt x="285750" y="758710"/>
                </a:lnTo>
                <a:lnTo>
                  <a:pt x="285750" y="761339"/>
                </a:lnTo>
                <a:lnTo>
                  <a:pt x="286219" y="762457"/>
                </a:lnTo>
                <a:lnTo>
                  <a:pt x="288086" y="764324"/>
                </a:lnTo>
                <a:lnTo>
                  <a:pt x="289204" y="764781"/>
                </a:lnTo>
                <a:lnTo>
                  <a:pt x="291833" y="764781"/>
                </a:lnTo>
                <a:lnTo>
                  <a:pt x="292950" y="764324"/>
                </a:lnTo>
                <a:lnTo>
                  <a:pt x="294817" y="762457"/>
                </a:lnTo>
                <a:lnTo>
                  <a:pt x="295275" y="761339"/>
                </a:lnTo>
                <a:lnTo>
                  <a:pt x="295275" y="758710"/>
                </a:lnTo>
                <a:close/>
              </a:path>
              <a:path w="14487525" h="3030854">
                <a:moveTo>
                  <a:pt x="295275" y="3454"/>
                </a:moveTo>
                <a:lnTo>
                  <a:pt x="294817" y="2336"/>
                </a:lnTo>
                <a:lnTo>
                  <a:pt x="292950" y="469"/>
                </a:lnTo>
                <a:lnTo>
                  <a:pt x="291833" y="0"/>
                </a:lnTo>
                <a:lnTo>
                  <a:pt x="289204" y="0"/>
                </a:lnTo>
                <a:lnTo>
                  <a:pt x="288086" y="469"/>
                </a:lnTo>
                <a:lnTo>
                  <a:pt x="286219" y="2336"/>
                </a:lnTo>
                <a:lnTo>
                  <a:pt x="285750" y="3454"/>
                </a:lnTo>
                <a:lnTo>
                  <a:pt x="285750" y="6083"/>
                </a:lnTo>
                <a:lnTo>
                  <a:pt x="286219" y="7200"/>
                </a:lnTo>
                <a:lnTo>
                  <a:pt x="288086" y="9067"/>
                </a:lnTo>
                <a:lnTo>
                  <a:pt x="289204" y="9525"/>
                </a:lnTo>
                <a:lnTo>
                  <a:pt x="291833" y="9525"/>
                </a:lnTo>
                <a:lnTo>
                  <a:pt x="292950" y="9067"/>
                </a:lnTo>
                <a:lnTo>
                  <a:pt x="294817" y="7200"/>
                </a:lnTo>
                <a:lnTo>
                  <a:pt x="295275" y="6083"/>
                </a:lnTo>
                <a:lnTo>
                  <a:pt x="295275" y="3454"/>
                </a:lnTo>
                <a:close/>
              </a:path>
              <a:path w="14487525" h="3030854">
                <a:moveTo>
                  <a:pt x="342900" y="3024467"/>
                </a:moveTo>
                <a:lnTo>
                  <a:pt x="342442" y="3023349"/>
                </a:lnTo>
                <a:lnTo>
                  <a:pt x="340575" y="3021482"/>
                </a:lnTo>
                <a:lnTo>
                  <a:pt x="339458" y="3021012"/>
                </a:lnTo>
                <a:lnTo>
                  <a:pt x="336829" y="3021012"/>
                </a:lnTo>
                <a:lnTo>
                  <a:pt x="335711" y="3021482"/>
                </a:lnTo>
                <a:lnTo>
                  <a:pt x="333844" y="3023349"/>
                </a:lnTo>
                <a:lnTo>
                  <a:pt x="333375" y="3024467"/>
                </a:lnTo>
                <a:lnTo>
                  <a:pt x="333375" y="3027095"/>
                </a:lnTo>
                <a:lnTo>
                  <a:pt x="333844" y="3028213"/>
                </a:lnTo>
                <a:lnTo>
                  <a:pt x="335711" y="3030080"/>
                </a:lnTo>
                <a:lnTo>
                  <a:pt x="336829" y="3030537"/>
                </a:lnTo>
                <a:lnTo>
                  <a:pt x="339458" y="3030537"/>
                </a:lnTo>
                <a:lnTo>
                  <a:pt x="340575" y="3030080"/>
                </a:lnTo>
                <a:lnTo>
                  <a:pt x="342442" y="3028213"/>
                </a:lnTo>
                <a:lnTo>
                  <a:pt x="342900" y="3027095"/>
                </a:lnTo>
                <a:lnTo>
                  <a:pt x="342900" y="3024467"/>
                </a:lnTo>
                <a:close/>
              </a:path>
              <a:path w="14487525" h="3030854">
                <a:moveTo>
                  <a:pt x="342900" y="2269210"/>
                </a:moveTo>
                <a:lnTo>
                  <a:pt x="342442" y="2268093"/>
                </a:lnTo>
                <a:lnTo>
                  <a:pt x="340575" y="2266226"/>
                </a:lnTo>
                <a:lnTo>
                  <a:pt x="339458" y="2265769"/>
                </a:lnTo>
                <a:lnTo>
                  <a:pt x="336829" y="2265769"/>
                </a:lnTo>
                <a:lnTo>
                  <a:pt x="335711" y="2266226"/>
                </a:lnTo>
                <a:lnTo>
                  <a:pt x="333844" y="2268093"/>
                </a:lnTo>
                <a:lnTo>
                  <a:pt x="333375" y="2269210"/>
                </a:lnTo>
                <a:lnTo>
                  <a:pt x="333375" y="2271839"/>
                </a:lnTo>
                <a:lnTo>
                  <a:pt x="333844" y="2272969"/>
                </a:lnTo>
                <a:lnTo>
                  <a:pt x="335711" y="2274824"/>
                </a:lnTo>
                <a:lnTo>
                  <a:pt x="336829" y="2275294"/>
                </a:lnTo>
                <a:lnTo>
                  <a:pt x="339458" y="2275294"/>
                </a:lnTo>
                <a:lnTo>
                  <a:pt x="340575" y="2274824"/>
                </a:lnTo>
                <a:lnTo>
                  <a:pt x="342442" y="2272969"/>
                </a:lnTo>
                <a:lnTo>
                  <a:pt x="342900" y="2271839"/>
                </a:lnTo>
                <a:lnTo>
                  <a:pt x="342900" y="2269210"/>
                </a:lnTo>
                <a:close/>
              </a:path>
              <a:path w="14487525" h="3030854">
                <a:moveTo>
                  <a:pt x="342900" y="1513954"/>
                </a:moveTo>
                <a:lnTo>
                  <a:pt x="342442" y="1512836"/>
                </a:lnTo>
                <a:lnTo>
                  <a:pt x="340575" y="1510982"/>
                </a:lnTo>
                <a:lnTo>
                  <a:pt x="339458" y="1510512"/>
                </a:lnTo>
                <a:lnTo>
                  <a:pt x="336829" y="1510512"/>
                </a:lnTo>
                <a:lnTo>
                  <a:pt x="335711" y="1510982"/>
                </a:lnTo>
                <a:lnTo>
                  <a:pt x="333844" y="1512836"/>
                </a:lnTo>
                <a:lnTo>
                  <a:pt x="333375" y="1513954"/>
                </a:lnTo>
                <a:lnTo>
                  <a:pt x="333375" y="1516595"/>
                </a:lnTo>
                <a:lnTo>
                  <a:pt x="333844" y="1517713"/>
                </a:lnTo>
                <a:lnTo>
                  <a:pt x="335711" y="1519567"/>
                </a:lnTo>
                <a:lnTo>
                  <a:pt x="336829" y="1520037"/>
                </a:lnTo>
                <a:lnTo>
                  <a:pt x="339458" y="1520037"/>
                </a:lnTo>
                <a:lnTo>
                  <a:pt x="340575" y="1519567"/>
                </a:lnTo>
                <a:lnTo>
                  <a:pt x="342442" y="1517713"/>
                </a:lnTo>
                <a:lnTo>
                  <a:pt x="342900" y="1516595"/>
                </a:lnTo>
                <a:lnTo>
                  <a:pt x="342900" y="1513954"/>
                </a:lnTo>
                <a:close/>
              </a:path>
              <a:path w="14487525" h="3030854">
                <a:moveTo>
                  <a:pt x="342900" y="758710"/>
                </a:moveTo>
                <a:lnTo>
                  <a:pt x="342442" y="757580"/>
                </a:lnTo>
                <a:lnTo>
                  <a:pt x="340575" y="755726"/>
                </a:lnTo>
                <a:lnTo>
                  <a:pt x="339458" y="755256"/>
                </a:lnTo>
                <a:lnTo>
                  <a:pt x="336829" y="755256"/>
                </a:lnTo>
                <a:lnTo>
                  <a:pt x="335711" y="755726"/>
                </a:lnTo>
                <a:lnTo>
                  <a:pt x="333844" y="757580"/>
                </a:lnTo>
                <a:lnTo>
                  <a:pt x="333375" y="758710"/>
                </a:lnTo>
                <a:lnTo>
                  <a:pt x="333375" y="761339"/>
                </a:lnTo>
                <a:lnTo>
                  <a:pt x="333844" y="762457"/>
                </a:lnTo>
                <a:lnTo>
                  <a:pt x="335711" y="764324"/>
                </a:lnTo>
                <a:lnTo>
                  <a:pt x="336829" y="764781"/>
                </a:lnTo>
                <a:lnTo>
                  <a:pt x="339458" y="764781"/>
                </a:lnTo>
                <a:lnTo>
                  <a:pt x="340575" y="764324"/>
                </a:lnTo>
                <a:lnTo>
                  <a:pt x="342442" y="762457"/>
                </a:lnTo>
                <a:lnTo>
                  <a:pt x="342900" y="761339"/>
                </a:lnTo>
                <a:lnTo>
                  <a:pt x="342900" y="758710"/>
                </a:lnTo>
                <a:close/>
              </a:path>
              <a:path w="14487525" h="3030854">
                <a:moveTo>
                  <a:pt x="342900" y="3454"/>
                </a:moveTo>
                <a:lnTo>
                  <a:pt x="342442" y="2336"/>
                </a:lnTo>
                <a:lnTo>
                  <a:pt x="340575" y="469"/>
                </a:lnTo>
                <a:lnTo>
                  <a:pt x="339458" y="0"/>
                </a:lnTo>
                <a:lnTo>
                  <a:pt x="336829" y="0"/>
                </a:lnTo>
                <a:lnTo>
                  <a:pt x="335711" y="469"/>
                </a:lnTo>
                <a:lnTo>
                  <a:pt x="333844" y="2336"/>
                </a:lnTo>
                <a:lnTo>
                  <a:pt x="333375" y="3454"/>
                </a:lnTo>
                <a:lnTo>
                  <a:pt x="333375" y="6083"/>
                </a:lnTo>
                <a:lnTo>
                  <a:pt x="333844" y="7200"/>
                </a:lnTo>
                <a:lnTo>
                  <a:pt x="335711" y="9067"/>
                </a:lnTo>
                <a:lnTo>
                  <a:pt x="336829" y="9525"/>
                </a:lnTo>
                <a:lnTo>
                  <a:pt x="339458" y="9525"/>
                </a:lnTo>
                <a:lnTo>
                  <a:pt x="340575" y="9067"/>
                </a:lnTo>
                <a:lnTo>
                  <a:pt x="342442" y="7200"/>
                </a:lnTo>
                <a:lnTo>
                  <a:pt x="342900" y="6083"/>
                </a:lnTo>
                <a:lnTo>
                  <a:pt x="342900" y="3454"/>
                </a:lnTo>
                <a:close/>
              </a:path>
              <a:path w="14487525" h="3030854">
                <a:moveTo>
                  <a:pt x="390525" y="3024467"/>
                </a:moveTo>
                <a:lnTo>
                  <a:pt x="390067" y="3023349"/>
                </a:lnTo>
                <a:lnTo>
                  <a:pt x="388200" y="3021482"/>
                </a:lnTo>
                <a:lnTo>
                  <a:pt x="387083" y="3021012"/>
                </a:lnTo>
                <a:lnTo>
                  <a:pt x="384454" y="3021012"/>
                </a:lnTo>
                <a:lnTo>
                  <a:pt x="383336" y="3021482"/>
                </a:lnTo>
                <a:lnTo>
                  <a:pt x="381469" y="3023349"/>
                </a:lnTo>
                <a:lnTo>
                  <a:pt x="381000" y="3024467"/>
                </a:lnTo>
                <a:lnTo>
                  <a:pt x="381000" y="3027095"/>
                </a:lnTo>
                <a:lnTo>
                  <a:pt x="381469" y="3028213"/>
                </a:lnTo>
                <a:lnTo>
                  <a:pt x="383336" y="3030080"/>
                </a:lnTo>
                <a:lnTo>
                  <a:pt x="384454" y="3030537"/>
                </a:lnTo>
                <a:lnTo>
                  <a:pt x="387083" y="3030537"/>
                </a:lnTo>
                <a:lnTo>
                  <a:pt x="388200" y="3030080"/>
                </a:lnTo>
                <a:lnTo>
                  <a:pt x="390067" y="3028213"/>
                </a:lnTo>
                <a:lnTo>
                  <a:pt x="390525" y="3027095"/>
                </a:lnTo>
                <a:lnTo>
                  <a:pt x="390525" y="3024467"/>
                </a:lnTo>
                <a:close/>
              </a:path>
              <a:path w="14487525" h="3030854">
                <a:moveTo>
                  <a:pt x="390525" y="2269210"/>
                </a:moveTo>
                <a:lnTo>
                  <a:pt x="390067" y="2268093"/>
                </a:lnTo>
                <a:lnTo>
                  <a:pt x="388200" y="2266226"/>
                </a:lnTo>
                <a:lnTo>
                  <a:pt x="387083" y="2265769"/>
                </a:lnTo>
                <a:lnTo>
                  <a:pt x="384454" y="2265769"/>
                </a:lnTo>
                <a:lnTo>
                  <a:pt x="383336" y="2266226"/>
                </a:lnTo>
                <a:lnTo>
                  <a:pt x="381469" y="2268093"/>
                </a:lnTo>
                <a:lnTo>
                  <a:pt x="381000" y="2269210"/>
                </a:lnTo>
                <a:lnTo>
                  <a:pt x="381000" y="2271839"/>
                </a:lnTo>
                <a:lnTo>
                  <a:pt x="381469" y="2272969"/>
                </a:lnTo>
                <a:lnTo>
                  <a:pt x="383336" y="2274824"/>
                </a:lnTo>
                <a:lnTo>
                  <a:pt x="384454" y="2275294"/>
                </a:lnTo>
                <a:lnTo>
                  <a:pt x="387083" y="2275294"/>
                </a:lnTo>
                <a:lnTo>
                  <a:pt x="388200" y="2274824"/>
                </a:lnTo>
                <a:lnTo>
                  <a:pt x="390067" y="2272969"/>
                </a:lnTo>
                <a:lnTo>
                  <a:pt x="390525" y="2271839"/>
                </a:lnTo>
                <a:lnTo>
                  <a:pt x="390525" y="2269210"/>
                </a:lnTo>
                <a:close/>
              </a:path>
              <a:path w="14487525" h="3030854">
                <a:moveTo>
                  <a:pt x="390525" y="1513954"/>
                </a:moveTo>
                <a:lnTo>
                  <a:pt x="390067" y="1512836"/>
                </a:lnTo>
                <a:lnTo>
                  <a:pt x="388200" y="1510982"/>
                </a:lnTo>
                <a:lnTo>
                  <a:pt x="387083" y="1510512"/>
                </a:lnTo>
                <a:lnTo>
                  <a:pt x="384454" y="1510512"/>
                </a:lnTo>
                <a:lnTo>
                  <a:pt x="383336" y="1510982"/>
                </a:lnTo>
                <a:lnTo>
                  <a:pt x="381469" y="1512836"/>
                </a:lnTo>
                <a:lnTo>
                  <a:pt x="381000" y="1513954"/>
                </a:lnTo>
                <a:lnTo>
                  <a:pt x="381000" y="1516595"/>
                </a:lnTo>
                <a:lnTo>
                  <a:pt x="381469" y="1517713"/>
                </a:lnTo>
                <a:lnTo>
                  <a:pt x="383336" y="1519567"/>
                </a:lnTo>
                <a:lnTo>
                  <a:pt x="384454" y="1520037"/>
                </a:lnTo>
                <a:lnTo>
                  <a:pt x="387083" y="1520037"/>
                </a:lnTo>
                <a:lnTo>
                  <a:pt x="388200" y="1519567"/>
                </a:lnTo>
                <a:lnTo>
                  <a:pt x="390067" y="1517713"/>
                </a:lnTo>
                <a:lnTo>
                  <a:pt x="390525" y="1516595"/>
                </a:lnTo>
                <a:lnTo>
                  <a:pt x="390525" y="1513954"/>
                </a:lnTo>
                <a:close/>
              </a:path>
              <a:path w="14487525" h="3030854">
                <a:moveTo>
                  <a:pt x="390525" y="758710"/>
                </a:moveTo>
                <a:lnTo>
                  <a:pt x="390067" y="757580"/>
                </a:lnTo>
                <a:lnTo>
                  <a:pt x="388200" y="755726"/>
                </a:lnTo>
                <a:lnTo>
                  <a:pt x="387083" y="755256"/>
                </a:lnTo>
                <a:lnTo>
                  <a:pt x="384454" y="755256"/>
                </a:lnTo>
                <a:lnTo>
                  <a:pt x="383336" y="755726"/>
                </a:lnTo>
                <a:lnTo>
                  <a:pt x="381469" y="757580"/>
                </a:lnTo>
                <a:lnTo>
                  <a:pt x="381000" y="758710"/>
                </a:lnTo>
                <a:lnTo>
                  <a:pt x="381000" y="761339"/>
                </a:lnTo>
                <a:lnTo>
                  <a:pt x="381469" y="762457"/>
                </a:lnTo>
                <a:lnTo>
                  <a:pt x="383336" y="764324"/>
                </a:lnTo>
                <a:lnTo>
                  <a:pt x="384454" y="764781"/>
                </a:lnTo>
                <a:lnTo>
                  <a:pt x="387083" y="764781"/>
                </a:lnTo>
                <a:lnTo>
                  <a:pt x="388200" y="764324"/>
                </a:lnTo>
                <a:lnTo>
                  <a:pt x="390067" y="762457"/>
                </a:lnTo>
                <a:lnTo>
                  <a:pt x="390525" y="761339"/>
                </a:lnTo>
                <a:lnTo>
                  <a:pt x="390525" y="758710"/>
                </a:lnTo>
                <a:close/>
              </a:path>
              <a:path w="14487525" h="3030854">
                <a:moveTo>
                  <a:pt x="390525" y="3454"/>
                </a:moveTo>
                <a:lnTo>
                  <a:pt x="390067" y="2336"/>
                </a:lnTo>
                <a:lnTo>
                  <a:pt x="388200" y="469"/>
                </a:lnTo>
                <a:lnTo>
                  <a:pt x="387083" y="0"/>
                </a:lnTo>
                <a:lnTo>
                  <a:pt x="384454" y="0"/>
                </a:lnTo>
                <a:lnTo>
                  <a:pt x="383336" y="469"/>
                </a:lnTo>
                <a:lnTo>
                  <a:pt x="381469" y="2336"/>
                </a:lnTo>
                <a:lnTo>
                  <a:pt x="381000" y="3454"/>
                </a:lnTo>
                <a:lnTo>
                  <a:pt x="381000" y="6083"/>
                </a:lnTo>
                <a:lnTo>
                  <a:pt x="381469" y="7200"/>
                </a:lnTo>
                <a:lnTo>
                  <a:pt x="383336" y="9067"/>
                </a:lnTo>
                <a:lnTo>
                  <a:pt x="384454" y="9525"/>
                </a:lnTo>
                <a:lnTo>
                  <a:pt x="387083" y="9525"/>
                </a:lnTo>
                <a:lnTo>
                  <a:pt x="388200" y="9067"/>
                </a:lnTo>
                <a:lnTo>
                  <a:pt x="390067" y="7200"/>
                </a:lnTo>
                <a:lnTo>
                  <a:pt x="390525" y="6083"/>
                </a:lnTo>
                <a:lnTo>
                  <a:pt x="390525" y="3454"/>
                </a:lnTo>
                <a:close/>
              </a:path>
              <a:path w="14487525" h="3030854">
                <a:moveTo>
                  <a:pt x="438150" y="3024467"/>
                </a:moveTo>
                <a:lnTo>
                  <a:pt x="437692" y="3023349"/>
                </a:lnTo>
                <a:lnTo>
                  <a:pt x="435825" y="3021482"/>
                </a:lnTo>
                <a:lnTo>
                  <a:pt x="434708" y="3021012"/>
                </a:lnTo>
                <a:lnTo>
                  <a:pt x="432079" y="3021012"/>
                </a:lnTo>
                <a:lnTo>
                  <a:pt x="430961" y="3021482"/>
                </a:lnTo>
                <a:lnTo>
                  <a:pt x="429094" y="3023349"/>
                </a:lnTo>
                <a:lnTo>
                  <a:pt x="428625" y="3024467"/>
                </a:lnTo>
                <a:lnTo>
                  <a:pt x="428625" y="3027095"/>
                </a:lnTo>
                <a:lnTo>
                  <a:pt x="429094" y="3028213"/>
                </a:lnTo>
                <a:lnTo>
                  <a:pt x="430961" y="3030080"/>
                </a:lnTo>
                <a:lnTo>
                  <a:pt x="432079" y="3030537"/>
                </a:lnTo>
                <a:lnTo>
                  <a:pt x="434708" y="3030537"/>
                </a:lnTo>
                <a:lnTo>
                  <a:pt x="435825" y="3030080"/>
                </a:lnTo>
                <a:lnTo>
                  <a:pt x="437692" y="3028213"/>
                </a:lnTo>
                <a:lnTo>
                  <a:pt x="438150" y="3027095"/>
                </a:lnTo>
                <a:lnTo>
                  <a:pt x="438150" y="3024467"/>
                </a:lnTo>
                <a:close/>
              </a:path>
              <a:path w="14487525" h="3030854">
                <a:moveTo>
                  <a:pt x="438150" y="2269210"/>
                </a:moveTo>
                <a:lnTo>
                  <a:pt x="437692" y="2268093"/>
                </a:lnTo>
                <a:lnTo>
                  <a:pt x="435825" y="2266226"/>
                </a:lnTo>
                <a:lnTo>
                  <a:pt x="434708" y="2265769"/>
                </a:lnTo>
                <a:lnTo>
                  <a:pt x="432079" y="2265769"/>
                </a:lnTo>
                <a:lnTo>
                  <a:pt x="430961" y="2266226"/>
                </a:lnTo>
                <a:lnTo>
                  <a:pt x="429094" y="2268093"/>
                </a:lnTo>
                <a:lnTo>
                  <a:pt x="428625" y="2269210"/>
                </a:lnTo>
                <a:lnTo>
                  <a:pt x="428625" y="2271839"/>
                </a:lnTo>
                <a:lnTo>
                  <a:pt x="429094" y="2272969"/>
                </a:lnTo>
                <a:lnTo>
                  <a:pt x="430961" y="2274824"/>
                </a:lnTo>
                <a:lnTo>
                  <a:pt x="432079" y="2275294"/>
                </a:lnTo>
                <a:lnTo>
                  <a:pt x="434708" y="2275294"/>
                </a:lnTo>
                <a:lnTo>
                  <a:pt x="435825" y="2274824"/>
                </a:lnTo>
                <a:lnTo>
                  <a:pt x="437692" y="2272969"/>
                </a:lnTo>
                <a:lnTo>
                  <a:pt x="438150" y="2271839"/>
                </a:lnTo>
                <a:lnTo>
                  <a:pt x="438150" y="2269210"/>
                </a:lnTo>
                <a:close/>
              </a:path>
              <a:path w="14487525" h="3030854">
                <a:moveTo>
                  <a:pt x="438150" y="1513954"/>
                </a:moveTo>
                <a:lnTo>
                  <a:pt x="437692" y="1512836"/>
                </a:lnTo>
                <a:lnTo>
                  <a:pt x="435825" y="1510982"/>
                </a:lnTo>
                <a:lnTo>
                  <a:pt x="434708" y="1510512"/>
                </a:lnTo>
                <a:lnTo>
                  <a:pt x="432079" y="1510512"/>
                </a:lnTo>
                <a:lnTo>
                  <a:pt x="430961" y="1510982"/>
                </a:lnTo>
                <a:lnTo>
                  <a:pt x="429094" y="1512836"/>
                </a:lnTo>
                <a:lnTo>
                  <a:pt x="428625" y="1513954"/>
                </a:lnTo>
                <a:lnTo>
                  <a:pt x="428625" y="1516595"/>
                </a:lnTo>
                <a:lnTo>
                  <a:pt x="429094" y="1517713"/>
                </a:lnTo>
                <a:lnTo>
                  <a:pt x="430961" y="1519567"/>
                </a:lnTo>
                <a:lnTo>
                  <a:pt x="432079" y="1520037"/>
                </a:lnTo>
                <a:lnTo>
                  <a:pt x="434708" y="1520037"/>
                </a:lnTo>
                <a:lnTo>
                  <a:pt x="435825" y="1519567"/>
                </a:lnTo>
                <a:lnTo>
                  <a:pt x="437692" y="1517713"/>
                </a:lnTo>
                <a:lnTo>
                  <a:pt x="438150" y="1516595"/>
                </a:lnTo>
                <a:lnTo>
                  <a:pt x="438150" y="1513954"/>
                </a:lnTo>
                <a:close/>
              </a:path>
              <a:path w="14487525" h="3030854">
                <a:moveTo>
                  <a:pt x="438150" y="758710"/>
                </a:moveTo>
                <a:lnTo>
                  <a:pt x="437692" y="757580"/>
                </a:lnTo>
                <a:lnTo>
                  <a:pt x="435825" y="755726"/>
                </a:lnTo>
                <a:lnTo>
                  <a:pt x="434708" y="755256"/>
                </a:lnTo>
                <a:lnTo>
                  <a:pt x="432079" y="755256"/>
                </a:lnTo>
                <a:lnTo>
                  <a:pt x="430961" y="755726"/>
                </a:lnTo>
                <a:lnTo>
                  <a:pt x="429094" y="757580"/>
                </a:lnTo>
                <a:lnTo>
                  <a:pt x="428625" y="758710"/>
                </a:lnTo>
                <a:lnTo>
                  <a:pt x="428625" y="761339"/>
                </a:lnTo>
                <a:lnTo>
                  <a:pt x="429094" y="762457"/>
                </a:lnTo>
                <a:lnTo>
                  <a:pt x="430961" y="764324"/>
                </a:lnTo>
                <a:lnTo>
                  <a:pt x="432079" y="764781"/>
                </a:lnTo>
                <a:lnTo>
                  <a:pt x="434708" y="764781"/>
                </a:lnTo>
                <a:lnTo>
                  <a:pt x="435825" y="764324"/>
                </a:lnTo>
                <a:lnTo>
                  <a:pt x="437692" y="762457"/>
                </a:lnTo>
                <a:lnTo>
                  <a:pt x="438150" y="761339"/>
                </a:lnTo>
                <a:lnTo>
                  <a:pt x="438150" y="758710"/>
                </a:lnTo>
                <a:close/>
              </a:path>
              <a:path w="14487525" h="3030854">
                <a:moveTo>
                  <a:pt x="438150" y="3454"/>
                </a:moveTo>
                <a:lnTo>
                  <a:pt x="437692" y="2336"/>
                </a:lnTo>
                <a:lnTo>
                  <a:pt x="435825" y="469"/>
                </a:lnTo>
                <a:lnTo>
                  <a:pt x="434708" y="0"/>
                </a:lnTo>
                <a:lnTo>
                  <a:pt x="432079" y="0"/>
                </a:lnTo>
                <a:lnTo>
                  <a:pt x="430961" y="469"/>
                </a:lnTo>
                <a:lnTo>
                  <a:pt x="429094" y="2336"/>
                </a:lnTo>
                <a:lnTo>
                  <a:pt x="428625" y="3454"/>
                </a:lnTo>
                <a:lnTo>
                  <a:pt x="428625" y="6083"/>
                </a:lnTo>
                <a:lnTo>
                  <a:pt x="429094" y="7200"/>
                </a:lnTo>
                <a:lnTo>
                  <a:pt x="430961" y="9067"/>
                </a:lnTo>
                <a:lnTo>
                  <a:pt x="432079" y="9525"/>
                </a:lnTo>
                <a:lnTo>
                  <a:pt x="434708" y="9525"/>
                </a:lnTo>
                <a:lnTo>
                  <a:pt x="435825" y="9067"/>
                </a:lnTo>
                <a:lnTo>
                  <a:pt x="437692" y="7200"/>
                </a:lnTo>
                <a:lnTo>
                  <a:pt x="438150" y="6083"/>
                </a:lnTo>
                <a:lnTo>
                  <a:pt x="438150" y="3454"/>
                </a:lnTo>
                <a:close/>
              </a:path>
              <a:path w="14487525" h="3030854">
                <a:moveTo>
                  <a:pt x="485775" y="3024467"/>
                </a:moveTo>
                <a:lnTo>
                  <a:pt x="485317" y="3023349"/>
                </a:lnTo>
                <a:lnTo>
                  <a:pt x="483450" y="3021482"/>
                </a:lnTo>
                <a:lnTo>
                  <a:pt x="482333" y="3021012"/>
                </a:lnTo>
                <a:lnTo>
                  <a:pt x="479704" y="3021012"/>
                </a:lnTo>
                <a:lnTo>
                  <a:pt x="478586" y="3021482"/>
                </a:lnTo>
                <a:lnTo>
                  <a:pt x="476719" y="3023349"/>
                </a:lnTo>
                <a:lnTo>
                  <a:pt x="476250" y="3024467"/>
                </a:lnTo>
                <a:lnTo>
                  <a:pt x="476250" y="3027095"/>
                </a:lnTo>
                <a:lnTo>
                  <a:pt x="476719" y="3028213"/>
                </a:lnTo>
                <a:lnTo>
                  <a:pt x="478586" y="3030080"/>
                </a:lnTo>
                <a:lnTo>
                  <a:pt x="479704" y="3030537"/>
                </a:lnTo>
                <a:lnTo>
                  <a:pt x="482333" y="3030537"/>
                </a:lnTo>
                <a:lnTo>
                  <a:pt x="483450" y="3030080"/>
                </a:lnTo>
                <a:lnTo>
                  <a:pt x="485317" y="3028213"/>
                </a:lnTo>
                <a:lnTo>
                  <a:pt x="485775" y="3027095"/>
                </a:lnTo>
                <a:lnTo>
                  <a:pt x="485775" y="3024467"/>
                </a:lnTo>
                <a:close/>
              </a:path>
              <a:path w="14487525" h="3030854">
                <a:moveTo>
                  <a:pt x="485775" y="2269210"/>
                </a:moveTo>
                <a:lnTo>
                  <a:pt x="485317" y="2268093"/>
                </a:lnTo>
                <a:lnTo>
                  <a:pt x="483450" y="2266226"/>
                </a:lnTo>
                <a:lnTo>
                  <a:pt x="482333" y="2265769"/>
                </a:lnTo>
                <a:lnTo>
                  <a:pt x="479704" y="2265769"/>
                </a:lnTo>
                <a:lnTo>
                  <a:pt x="478586" y="2266226"/>
                </a:lnTo>
                <a:lnTo>
                  <a:pt x="476719" y="2268093"/>
                </a:lnTo>
                <a:lnTo>
                  <a:pt x="476250" y="2269210"/>
                </a:lnTo>
                <a:lnTo>
                  <a:pt x="476250" y="2271839"/>
                </a:lnTo>
                <a:lnTo>
                  <a:pt x="476719" y="2272969"/>
                </a:lnTo>
                <a:lnTo>
                  <a:pt x="478586" y="2274824"/>
                </a:lnTo>
                <a:lnTo>
                  <a:pt x="479704" y="2275294"/>
                </a:lnTo>
                <a:lnTo>
                  <a:pt x="482333" y="2275294"/>
                </a:lnTo>
                <a:lnTo>
                  <a:pt x="483450" y="2274824"/>
                </a:lnTo>
                <a:lnTo>
                  <a:pt x="485317" y="2272969"/>
                </a:lnTo>
                <a:lnTo>
                  <a:pt x="485775" y="2271839"/>
                </a:lnTo>
                <a:lnTo>
                  <a:pt x="485775" y="2269210"/>
                </a:lnTo>
                <a:close/>
              </a:path>
              <a:path w="14487525" h="3030854">
                <a:moveTo>
                  <a:pt x="485775" y="1513954"/>
                </a:moveTo>
                <a:lnTo>
                  <a:pt x="485317" y="1512836"/>
                </a:lnTo>
                <a:lnTo>
                  <a:pt x="483450" y="1510982"/>
                </a:lnTo>
                <a:lnTo>
                  <a:pt x="482333" y="1510512"/>
                </a:lnTo>
                <a:lnTo>
                  <a:pt x="479704" y="1510512"/>
                </a:lnTo>
                <a:lnTo>
                  <a:pt x="478586" y="1510982"/>
                </a:lnTo>
                <a:lnTo>
                  <a:pt x="476719" y="1512836"/>
                </a:lnTo>
                <a:lnTo>
                  <a:pt x="476250" y="1513954"/>
                </a:lnTo>
                <a:lnTo>
                  <a:pt x="476250" y="1516595"/>
                </a:lnTo>
                <a:lnTo>
                  <a:pt x="476719" y="1517713"/>
                </a:lnTo>
                <a:lnTo>
                  <a:pt x="478586" y="1519567"/>
                </a:lnTo>
                <a:lnTo>
                  <a:pt x="479704" y="1520037"/>
                </a:lnTo>
                <a:lnTo>
                  <a:pt x="482333" y="1520037"/>
                </a:lnTo>
                <a:lnTo>
                  <a:pt x="483450" y="1519567"/>
                </a:lnTo>
                <a:lnTo>
                  <a:pt x="485317" y="1517713"/>
                </a:lnTo>
                <a:lnTo>
                  <a:pt x="485775" y="1516595"/>
                </a:lnTo>
                <a:lnTo>
                  <a:pt x="485775" y="1513954"/>
                </a:lnTo>
                <a:close/>
              </a:path>
              <a:path w="14487525" h="3030854">
                <a:moveTo>
                  <a:pt x="485775" y="758710"/>
                </a:moveTo>
                <a:lnTo>
                  <a:pt x="485317" y="757580"/>
                </a:lnTo>
                <a:lnTo>
                  <a:pt x="483450" y="755726"/>
                </a:lnTo>
                <a:lnTo>
                  <a:pt x="482333" y="755256"/>
                </a:lnTo>
                <a:lnTo>
                  <a:pt x="479704" y="755256"/>
                </a:lnTo>
                <a:lnTo>
                  <a:pt x="478586" y="755726"/>
                </a:lnTo>
                <a:lnTo>
                  <a:pt x="476719" y="757580"/>
                </a:lnTo>
                <a:lnTo>
                  <a:pt x="476250" y="758710"/>
                </a:lnTo>
                <a:lnTo>
                  <a:pt x="476250" y="761339"/>
                </a:lnTo>
                <a:lnTo>
                  <a:pt x="476719" y="762457"/>
                </a:lnTo>
                <a:lnTo>
                  <a:pt x="478586" y="764324"/>
                </a:lnTo>
                <a:lnTo>
                  <a:pt x="479704" y="764781"/>
                </a:lnTo>
                <a:lnTo>
                  <a:pt x="482333" y="764781"/>
                </a:lnTo>
                <a:lnTo>
                  <a:pt x="483450" y="764324"/>
                </a:lnTo>
                <a:lnTo>
                  <a:pt x="485317" y="762457"/>
                </a:lnTo>
                <a:lnTo>
                  <a:pt x="485775" y="761339"/>
                </a:lnTo>
                <a:lnTo>
                  <a:pt x="485775" y="758710"/>
                </a:lnTo>
                <a:close/>
              </a:path>
              <a:path w="14487525" h="3030854">
                <a:moveTo>
                  <a:pt x="485775" y="3454"/>
                </a:moveTo>
                <a:lnTo>
                  <a:pt x="485317" y="2336"/>
                </a:lnTo>
                <a:lnTo>
                  <a:pt x="483450" y="469"/>
                </a:lnTo>
                <a:lnTo>
                  <a:pt x="482333" y="0"/>
                </a:lnTo>
                <a:lnTo>
                  <a:pt x="479704" y="0"/>
                </a:lnTo>
                <a:lnTo>
                  <a:pt x="478586" y="469"/>
                </a:lnTo>
                <a:lnTo>
                  <a:pt x="476719" y="2336"/>
                </a:lnTo>
                <a:lnTo>
                  <a:pt x="476250" y="3454"/>
                </a:lnTo>
                <a:lnTo>
                  <a:pt x="476250" y="6083"/>
                </a:lnTo>
                <a:lnTo>
                  <a:pt x="476719" y="7200"/>
                </a:lnTo>
                <a:lnTo>
                  <a:pt x="478586" y="9067"/>
                </a:lnTo>
                <a:lnTo>
                  <a:pt x="479704" y="9525"/>
                </a:lnTo>
                <a:lnTo>
                  <a:pt x="482333" y="9525"/>
                </a:lnTo>
                <a:lnTo>
                  <a:pt x="483450" y="9067"/>
                </a:lnTo>
                <a:lnTo>
                  <a:pt x="485317" y="7200"/>
                </a:lnTo>
                <a:lnTo>
                  <a:pt x="485775" y="6083"/>
                </a:lnTo>
                <a:lnTo>
                  <a:pt x="485775" y="3454"/>
                </a:lnTo>
                <a:close/>
              </a:path>
              <a:path w="14487525" h="3030854">
                <a:moveTo>
                  <a:pt x="533400" y="3024467"/>
                </a:moveTo>
                <a:lnTo>
                  <a:pt x="532942" y="3023349"/>
                </a:lnTo>
                <a:lnTo>
                  <a:pt x="531075" y="3021482"/>
                </a:lnTo>
                <a:lnTo>
                  <a:pt x="529958" y="3021012"/>
                </a:lnTo>
                <a:lnTo>
                  <a:pt x="527329" y="3021012"/>
                </a:lnTo>
                <a:lnTo>
                  <a:pt x="526211" y="3021482"/>
                </a:lnTo>
                <a:lnTo>
                  <a:pt x="524344" y="3023349"/>
                </a:lnTo>
                <a:lnTo>
                  <a:pt x="523875" y="3024467"/>
                </a:lnTo>
                <a:lnTo>
                  <a:pt x="523875" y="3027095"/>
                </a:lnTo>
                <a:lnTo>
                  <a:pt x="524344" y="3028213"/>
                </a:lnTo>
                <a:lnTo>
                  <a:pt x="526211" y="3030080"/>
                </a:lnTo>
                <a:lnTo>
                  <a:pt x="527329" y="3030537"/>
                </a:lnTo>
                <a:lnTo>
                  <a:pt x="529958" y="3030537"/>
                </a:lnTo>
                <a:lnTo>
                  <a:pt x="531075" y="3030080"/>
                </a:lnTo>
                <a:lnTo>
                  <a:pt x="532942" y="3028213"/>
                </a:lnTo>
                <a:lnTo>
                  <a:pt x="533400" y="3027095"/>
                </a:lnTo>
                <a:lnTo>
                  <a:pt x="533400" y="3024467"/>
                </a:lnTo>
                <a:close/>
              </a:path>
              <a:path w="14487525" h="3030854">
                <a:moveTo>
                  <a:pt x="533400" y="2269210"/>
                </a:moveTo>
                <a:lnTo>
                  <a:pt x="532942" y="2268093"/>
                </a:lnTo>
                <a:lnTo>
                  <a:pt x="531075" y="2266226"/>
                </a:lnTo>
                <a:lnTo>
                  <a:pt x="529958" y="2265769"/>
                </a:lnTo>
                <a:lnTo>
                  <a:pt x="527329" y="2265769"/>
                </a:lnTo>
                <a:lnTo>
                  <a:pt x="526211" y="2266226"/>
                </a:lnTo>
                <a:lnTo>
                  <a:pt x="524344" y="2268093"/>
                </a:lnTo>
                <a:lnTo>
                  <a:pt x="523875" y="2269210"/>
                </a:lnTo>
                <a:lnTo>
                  <a:pt x="523875" y="2271839"/>
                </a:lnTo>
                <a:lnTo>
                  <a:pt x="524344" y="2272969"/>
                </a:lnTo>
                <a:lnTo>
                  <a:pt x="526211" y="2274824"/>
                </a:lnTo>
                <a:lnTo>
                  <a:pt x="527329" y="2275294"/>
                </a:lnTo>
                <a:lnTo>
                  <a:pt x="529958" y="2275294"/>
                </a:lnTo>
                <a:lnTo>
                  <a:pt x="531075" y="2274824"/>
                </a:lnTo>
                <a:lnTo>
                  <a:pt x="532942" y="2272969"/>
                </a:lnTo>
                <a:lnTo>
                  <a:pt x="533400" y="2271839"/>
                </a:lnTo>
                <a:lnTo>
                  <a:pt x="533400" y="2269210"/>
                </a:lnTo>
                <a:close/>
              </a:path>
              <a:path w="14487525" h="3030854">
                <a:moveTo>
                  <a:pt x="533400" y="1513954"/>
                </a:moveTo>
                <a:lnTo>
                  <a:pt x="532942" y="1512836"/>
                </a:lnTo>
                <a:lnTo>
                  <a:pt x="531075" y="1510982"/>
                </a:lnTo>
                <a:lnTo>
                  <a:pt x="529958" y="1510512"/>
                </a:lnTo>
                <a:lnTo>
                  <a:pt x="527329" y="1510512"/>
                </a:lnTo>
                <a:lnTo>
                  <a:pt x="526211" y="1510982"/>
                </a:lnTo>
                <a:lnTo>
                  <a:pt x="524344" y="1512836"/>
                </a:lnTo>
                <a:lnTo>
                  <a:pt x="523875" y="1513954"/>
                </a:lnTo>
                <a:lnTo>
                  <a:pt x="523875" y="1516595"/>
                </a:lnTo>
                <a:lnTo>
                  <a:pt x="524344" y="1517713"/>
                </a:lnTo>
                <a:lnTo>
                  <a:pt x="526211" y="1519567"/>
                </a:lnTo>
                <a:lnTo>
                  <a:pt x="527329" y="1520037"/>
                </a:lnTo>
                <a:lnTo>
                  <a:pt x="529958" y="1520037"/>
                </a:lnTo>
                <a:lnTo>
                  <a:pt x="531075" y="1519567"/>
                </a:lnTo>
                <a:lnTo>
                  <a:pt x="532942" y="1517713"/>
                </a:lnTo>
                <a:lnTo>
                  <a:pt x="533400" y="1516595"/>
                </a:lnTo>
                <a:lnTo>
                  <a:pt x="533400" y="1513954"/>
                </a:lnTo>
                <a:close/>
              </a:path>
              <a:path w="14487525" h="3030854">
                <a:moveTo>
                  <a:pt x="533400" y="758710"/>
                </a:moveTo>
                <a:lnTo>
                  <a:pt x="532942" y="757580"/>
                </a:lnTo>
                <a:lnTo>
                  <a:pt x="531075" y="755726"/>
                </a:lnTo>
                <a:lnTo>
                  <a:pt x="529958" y="755256"/>
                </a:lnTo>
                <a:lnTo>
                  <a:pt x="527329" y="755256"/>
                </a:lnTo>
                <a:lnTo>
                  <a:pt x="526211" y="755726"/>
                </a:lnTo>
                <a:lnTo>
                  <a:pt x="524344" y="757580"/>
                </a:lnTo>
                <a:lnTo>
                  <a:pt x="523875" y="758710"/>
                </a:lnTo>
                <a:lnTo>
                  <a:pt x="523875" y="761339"/>
                </a:lnTo>
                <a:lnTo>
                  <a:pt x="524344" y="762457"/>
                </a:lnTo>
                <a:lnTo>
                  <a:pt x="526211" y="764324"/>
                </a:lnTo>
                <a:lnTo>
                  <a:pt x="527329" y="764781"/>
                </a:lnTo>
                <a:lnTo>
                  <a:pt x="529958" y="764781"/>
                </a:lnTo>
                <a:lnTo>
                  <a:pt x="531075" y="764324"/>
                </a:lnTo>
                <a:lnTo>
                  <a:pt x="532942" y="762457"/>
                </a:lnTo>
                <a:lnTo>
                  <a:pt x="533400" y="761339"/>
                </a:lnTo>
                <a:lnTo>
                  <a:pt x="533400" y="758710"/>
                </a:lnTo>
                <a:close/>
              </a:path>
              <a:path w="14487525" h="3030854">
                <a:moveTo>
                  <a:pt x="533400" y="3454"/>
                </a:moveTo>
                <a:lnTo>
                  <a:pt x="532942" y="2336"/>
                </a:lnTo>
                <a:lnTo>
                  <a:pt x="531075" y="469"/>
                </a:lnTo>
                <a:lnTo>
                  <a:pt x="529958" y="0"/>
                </a:lnTo>
                <a:lnTo>
                  <a:pt x="527329" y="0"/>
                </a:lnTo>
                <a:lnTo>
                  <a:pt x="526211" y="469"/>
                </a:lnTo>
                <a:lnTo>
                  <a:pt x="524344" y="2336"/>
                </a:lnTo>
                <a:lnTo>
                  <a:pt x="523875" y="3454"/>
                </a:lnTo>
                <a:lnTo>
                  <a:pt x="523875" y="6083"/>
                </a:lnTo>
                <a:lnTo>
                  <a:pt x="524344" y="7200"/>
                </a:lnTo>
                <a:lnTo>
                  <a:pt x="526211" y="9067"/>
                </a:lnTo>
                <a:lnTo>
                  <a:pt x="527329" y="9525"/>
                </a:lnTo>
                <a:lnTo>
                  <a:pt x="529958" y="9525"/>
                </a:lnTo>
                <a:lnTo>
                  <a:pt x="531075" y="9067"/>
                </a:lnTo>
                <a:lnTo>
                  <a:pt x="532942" y="7200"/>
                </a:lnTo>
                <a:lnTo>
                  <a:pt x="533400" y="6083"/>
                </a:lnTo>
                <a:lnTo>
                  <a:pt x="533400" y="3454"/>
                </a:lnTo>
                <a:close/>
              </a:path>
              <a:path w="14487525" h="3030854">
                <a:moveTo>
                  <a:pt x="581025" y="3024467"/>
                </a:moveTo>
                <a:lnTo>
                  <a:pt x="580567" y="3023349"/>
                </a:lnTo>
                <a:lnTo>
                  <a:pt x="578700" y="3021482"/>
                </a:lnTo>
                <a:lnTo>
                  <a:pt x="577583" y="3021012"/>
                </a:lnTo>
                <a:lnTo>
                  <a:pt x="574954" y="3021012"/>
                </a:lnTo>
                <a:lnTo>
                  <a:pt x="573836" y="3021482"/>
                </a:lnTo>
                <a:lnTo>
                  <a:pt x="571969" y="3023349"/>
                </a:lnTo>
                <a:lnTo>
                  <a:pt x="571500" y="3024467"/>
                </a:lnTo>
                <a:lnTo>
                  <a:pt x="571500" y="3027095"/>
                </a:lnTo>
                <a:lnTo>
                  <a:pt x="571969" y="3028213"/>
                </a:lnTo>
                <a:lnTo>
                  <a:pt x="573836" y="3030080"/>
                </a:lnTo>
                <a:lnTo>
                  <a:pt x="574954" y="3030537"/>
                </a:lnTo>
                <a:lnTo>
                  <a:pt x="577583" y="3030537"/>
                </a:lnTo>
                <a:lnTo>
                  <a:pt x="578700" y="3030080"/>
                </a:lnTo>
                <a:lnTo>
                  <a:pt x="580567" y="3028213"/>
                </a:lnTo>
                <a:lnTo>
                  <a:pt x="581025" y="3027095"/>
                </a:lnTo>
                <a:lnTo>
                  <a:pt x="581025" y="3024467"/>
                </a:lnTo>
                <a:close/>
              </a:path>
              <a:path w="14487525" h="3030854">
                <a:moveTo>
                  <a:pt x="581025" y="2269210"/>
                </a:moveTo>
                <a:lnTo>
                  <a:pt x="580567" y="2268093"/>
                </a:lnTo>
                <a:lnTo>
                  <a:pt x="578700" y="2266226"/>
                </a:lnTo>
                <a:lnTo>
                  <a:pt x="577583" y="2265769"/>
                </a:lnTo>
                <a:lnTo>
                  <a:pt x="574954" y="2265769"/>
                </a:lnTo>
                <a:lnTo>
                  <a:pt x="573836" y="2266226"/>
                </a:lnTo>
                <a:lnTo>
                  <a:pt x="571969" y="2268093"/>
                </a:lnTo>
                <a:lnTo>
                  <a:pt x="571500" y="2269210"/>
                </a:lnTo>
                <a:lnTo>
                  <a:pt x="571500" y="2271839"/>
                </a:lnTo>
                <a:lnTo>
                  <a:pt x="571969" y="2272969"/>
                </a:lnTo>
                <a:lnTo>
                  <a:pt x="573836" y="2274824"/>
                </a:lnTo>
                <a:lnTo>
                  <a:pt x="574954" y="2275294"/>
                </a:lnTo>
                <a:lnTo>
                  <a:pt x="577583" y="2275294"/>
                </a:lnTo>
                <a:lnTo>
                  <a:pt x="578700" y="2274824"/>
                </a:lnTo>
                <a:lnTo>
                  <a:pt x="580567" y="2272969"/>
                </a:lnTo>
                <a:lnTo>
                  <a:pt x="581025" y="2271839"/>
                </a:lnTo>
                <a:lnTo>
                  <a:pt x="581025" y="2269210"/>
                </a:lnTo>
                <a:close/>
              </a:path>
              <a:path w="14487525" h="3030854">
                <a:moveTo>
                  <a:pt x="581025" y="1513954"/>
                </a:moveTo>
                <a:lnTo>
                  <a:pt x="580567" y="1512836"/>
                </a:lnTo>
                <a:lnTo>
                  <a:pt x="578700" y="1510982"/>
                </a:lnTo>
                <a:lnTo>
                  <a:pt x="577583" y="1510512"/>
                </a:lnTo>
                <a:lnTo>
                  <a:pt x="574954" y="1510512"/>
                </a:lnTo>
                <a:lnTo>
                  <a:pt x="573836" y="1510982"/>
                </a:lnTo>
                <a:lnTo>
                  <a:pt x="571969" y="1512836"/>
                </a:lnTo>
                <a:lnTo>
                  <a:pt x="571500" y="1513954"/>
                </a:lnTo>
                <a:lnTo>
                  <a:pt x="571500" y="1516595"/>
                </a:lnTo>
                <a:lnTo>
                  <a:pt x="571969" y="1517713"/>
                </a:lnTo>
                <a:lnTo>
                  <a:pt x="573836" y="1519567"/>
                </a:lnTo>
                <a:lnTo>
                  <a:pt x="574954" y="1520037"/>
                </a:lnTo>
                <a:lnTo>
                  <a:pt x="577583" y="1520037"/>
                </a:lnTo>
                <a:lnTo>
                  <a:pt x="578700" y="1519567"/>
                </a:lnTo>
                <a:lnTo>
                  <a:pt x="580567" y="1517713"/>
                </a:lnTo>
                <a:lnTo>
                  <a:pt x="581025" y="1516595"/>
                </a:lnTo>
                <a:lnTo>
                  <a:pt x="581025" y="1513954"/>
                </a:lnTo>
                <a:close/>
              </a:path>
              <a:path w="14487525" h="3030854">
                <a:moveTo>
                  <a:pt x="581025" y="758710"/>
                </a:moveTo>
                <a:lnTo>
                  <a:pt x="580567" y="757580"/>
                </a:lnTo>
                <a:lnTo>
                  <a:pt x="578700" y="755726"/>
                </a:lnTo>
                <a:lnTo>
                  <a:pt x="577583" y="755256"/>
                </a:lnTo>
                <a:lnTo>
                  <a:pt x="574954" y="755256"/>
                </a:lnTo>
                <a:lnTo>
                  <a:pt x="573836" y="755726"/>
                </a:lnTo>
                <a:lnTo>
                  <a:pt x="571969" y="757580"/>
                </a:lnTo>
                <a:lnTo>
                  <a:pt x="571500" y="758710"/>
                </a:lnTo>
                <a:lnTo>
                  <a:pt x="571500" y="761339"/>
                </a:lnTo>
                <a:lnTo>
                  <a:pt x="571969" y="762457"/>
                </a:lnTo>
                <a:lnTo>
                  <a:pt x="573836" y="764324"/>
                </a:lnTo>
                <a:lnTo>
                  <a:pt x="574954" y="764781"/>
                </a:lnTo>
                <a:lnTo>
                  <a:pt x="577583" y="764781"/>
                </a:lnTo>
                <a:lnTo>
                  <a:pt x="578700" y="764324"/>
                </a:lnTo>
                <a:lnTo>
                  <a:pt x="580567" y="762457"/>
                </a:lnTo>
                <a:lnTo>
                  <a:pt x="581025" y="761339"/>
                </a:lnTo>
                <a:lnTo>
                  <a:pt x="581025" y="758710"/>
                </a:lnTo>
                <a:close/>
              </a:path>
              <a:path w="14487525" h="3030854">
                <a:moveTo>
                  <a:pt x="581025" y="3454"/>
                </a:moveTo>
                <a:lnTo>
                  <a:pt x="580567" y="2336"/>
                </a:lnTo>
                <a:lnTo>
                  <a:pt x="578700" y="469"/>
                </a:lnTo>
                <a:lnTo>
                  <a:pt x="577583" y="0"/>
                </a:lnTo>
                <a:lnTo>
                  <a:pt x="574954" y="0"/>
                </a:lnTo>
                <a:lnTo>
                  <a:pt x="573836" y="469"/>
                </a:lnTo>
                <a:lnTo>
                  <a:pt x="571969" y="2336"/>
                </a:lnTo>
                <a:lnTo>
                  <a:pt x="571500" y="3454"/>
                </a:lnTo>
                <a:lnTo>
                  <a:pt x="571500" y="6083"/>
                </a:lnTo>
                <a:lnTo>
                  <a:pt x="571969" y="7200"/>
                </a:lnTo>
                <a:lnTo>
                  <a:pt x="573836" y="9067"/>
                </a:lnTo>
                <a:lnTo>
                  <a:pt x="574954" y="9525"/>
                </a:lnTo>
                <a:lnTo>
                  <a:pt x="577583" y="9525"/>
                </a:lnTo>
                <a:lnTo>
                  <a:pt x="578700" y="9067"/>
                </a:lnTo>
                <a:lnTo>
                  <a:pt x="580567" y="7200"/>
                </a:lnTo>
                <a:lnTo>
                  <a:pt x="581025" y="6083"/>
                </a:lnTo>
                <a:lnTo>
                  <a:pt x="581025" y="3454"/>
                </a:lnTo>
                <a:close/>
              </a:path>
              <a:path w="14487525" h="3030854">
                <a:moveTo>
                  <a:pt x="628650" y="3024467"/>
                </a:moveTo>
                <a:lnTo>
                  <a:pt x="628192" y="3023349"/>
                </a:lnTo>
                <a:lnTo>
                  <a:pt x="626325" y="3021482"/>
                </a:lnTo>
                <a:lnTo>
                  <a:pt x="625208" y="3021012"/>
                </a:lnTo>
                <a:lnTo>
                  <a:pt x="622579" y="3021012"/>
                </a:lnTo>
                <a:lnTo>
                  <a:pt x="621461" y="3021482"/>
                </a:lnTo>
                <a:lnTo>
                  <a:pt x="619594" y="3023349"/>
                </a:lnTo>
                <a:lnTo>
                  <a:pt x="619125" y="3024467"/>
                </a:lnTo>
                <a:lnTo>
                  <a:pt x="619125" y="3027095"/>
                </a:lnTo>
                <a:lnTo>
                  <a:pt x="619594" y="3028213"/>
                </a:lnTo>
                <a:lnTo>
                  <a:pt x="621461" y="3030080"/>
                </a:lnTo>
                <a:lnTo>
                  <a:pt x="622579" y="3030537"/>
                </a:lnTo>
                <a:lnTo>
                  <a:pt x="625208" y="3030537"/>
                </a:lnTo>
                <a:lnTo>
                  <a:pt x="626325" y="3030080"/>
                </a:lnTo>
                <a:lnTo>
                  <a:pt x="628192" y="3028213"/>
                </a:lnTo>
                <a:lnTo>
                  <a:pt x="628650" y="3027095"/>
                </a:lnTo>
                <a:lnTo>
                  <a:pt x="628650" y="3024467"/>
                </a:lnTo>
                <a:close/>
              </a:path>
              <a:path w="14487525" h="3030854">
                <a:moveTo>
                  <a:pt x="628650" y="2269210"/>
                </a:moveTo>
                <a:lnTo>
                  <a:pt x="628192" y="2268093"/>
                </a:lnTo>
                <a:lnTo>
                  <a:pt x="626325" y="2266226"/>
                </a:lnTo>
                <a:lnTo>
                  <a:pt x="625208" y="2265769"/>
                </a:lnTo>
                <a:lnTo>
                  <a:pt x="622579" y="2265769"/>
                </a:lnTo>
                <a:lnTo>
                  <a:pt x="621461" y="2266226"/>
                </a:lnTo>
                <a:lnTo>
                  <a:pt x="619594" y="2268093"/>
                </a:lnTo>
                <a:lnTo>
                  <a:pt x="619125" y="2269210"/>
                </a:lnTo>
                <a:lnTo>
                  <a:pt x="619125" y="2271839"/>
                </a:lnTo>
                <a:lnTo>
                  <a:pt x="619594" y="2272969"/>
                </a:lnTo>
                <a:lnTo>
                  <a:pt x="621461" y="2274824"/>
                </a:lnTo>
                <a:lnTo>
                  <a:pt x="622579" y="2275294"/>
                </a:lnTo>
                <a:lnTo>
                  <a:pt x="625208" y="2275294"/>
                </a:lnTo>
                <a:lnTo>
                  <a:pt x="626325" y="2274824"/>
                </a:lnTo>
                <a:lnTo>
                  <a:pt x="628192" y="2272969"/>
                </a:lnTo>
                <a:lnTo>
                  <a:pt x="628650" y="2271839"/>
                </a:lnTo>
                <a:lnTo>
                  <a:pt x="628650" y="2269210"/>
                </a:lnTo>
                <a:close/>
              </a:path>
              <a:path w="14487525" h="3030854">
                <a:moveTo>
                  <a:pt x="628650" y="1513954"/>
                </a:moveTo>
                <a:lnTo>
                  <a:pt x="628192" y="1512836"/>
                </a:lnTo>
                <a:lnTo>
                  <a:pt x="626325" y="1510982"/>
                </a:lnTo>
                <a:lnTo>
                  <a:pt x="625208" y="1510512"/>
                </a:lnTo>
                <a:lnTo>
                  <a:pt x="622579" y="1510512"/>
                </a:lnTo>
                <a:lnTo>
                  <a:pt x="621461" y="1510982"/>
                </a:lnTo>
                <a:lnTo>
                  <a:pt x="619594" y="1512836"/>
                </a:lnTo>
                <a:lnTo>
                  <a:pt x="619125" y="1513954"/>
                </a:lnTo>
                <a:lnTo>
                  <a:pt x="619125" y="1516595"/>
                </a:lnTo>
                <a:lnTo>
                  <a:pt x="619594" y="1517713"/>
                </a:lnTo>
                <a:lnTo>
                  <a:pt x="621461" y="1519567"/>
                </a:lnTo>
                <a:lnTo>
                  <a:pt x="622579" y="1520037"/>
                </a:lnTo>
                <a:lnTo>
                  <a:pt x="625208" y="1520037"/>
                </a:lnTo>
                <a:lnTo>
                  <a:pt x="626325" y="1519567"/>
                </a:lnTo>
                <a:lnTo>
                  <a:pt x="628192" y="1517713"/>
                </a:lnTo>
                <a:lnTo>
                  <a:pt x="628650" y="1516595"/>
                </a:lnTo>
                <a:lnTo>
                  <a:pt x="628650" y="1513954"/>
                </a:lnTo>
                <a:close/>
              </a:path>
              <a:path w="14487525" h="3030854">
                <a:moveTo>
                  <a:pt x="628650" y="758710"/>
                </a:moveTo>
                <a:lnTo>
                  <a:pt x="628192" y="757580"/>
                </a:lnTo>
                <a:lnTo>
                  <a:pt x="626325" y="755726"/>
                </a:lnTo>
                <a:lnTo>
                  <a:pt x="625208" y="755256"/>
                </a:lnTo>
                <a:lnTo>
                  <a:pt x="622579" y="755256"/>
                </a:lnTo>
                <a:lnTo>
                  <a:pt x="621461" y="755726"/>
                </a:lnTo>
                <a:lnTo>
                  <a:pt x="619594" y="757580"/>
                </a:lnTo>
                <a:lnTo>
                  <a:pt x="619125" y="758710"/>
                </a:lnTo>
                <a:lnTo>
                  <a:pt x="619125" y="761339"/>
                </a:lnTo>
                <a:lnTo>
                  <a:pt x="619594" y="762457"/>
                </a:lnTo>
                <a:lnTo>
                  <a:pt x="621461" y="764324"/>
                </a:lnTo>
                <a:lnTo>
                  <a:pt x="622579" y="764781"/>
                </a:lnTo>
                <a:lnTo>
                  <a:pt x="625208" y="764781"/>
                </a:lnTo>
                <a:lnTo>
                  <a:pt x="626325" y="764324"/>
                </a:lnTo>
                <a:lnTo>
                  <a:pt x="628192" y="762457"/>
                </a:lnTo>
                <a:lnTo>
                  <a:pt x="628650" y="761339"/>
                </a:lnTo>
                <a:lnTo>
                  <a:pt x="628650" y="758710"/>
                </a:lnTo>
                <a:close/>
              </a:path>
              <a:path w="14487525" h="3030854">
                <a:moveTo>
                  <a:pt x="628650" y="3454"/>
                </a:moveTo>
                <a:lnTo>
                  <a:pt x="628192" y="2336"/>
                </a:lnTo>
                <a:lnTo>
                  <a:pt x="626325" y="469"/>
                </a:lnTo>
                <a:lnTo>
                  <a:pt x="625208" y="0"/>
                </a:lnTo>
                <a:lnTo>
                  <a:pt x="622579" y="0"/>
                </a:lnTo>
                <a:lnTo>
                  <a:pt x="621461" y="469"/>
                </a:lnTo>
                <a:lnTo>
                  <a:pt x="619594" y="2336"/>
                </a:lnTo>
                <a:lnTo>
                  <a:pt x="619125" y="3454"/>
                </a:lnTo>
                <a:lnTo>
                  <a:pt x="619125" y="6083"/>
                </a:lnTo>
                <a:lnTo>
                  <a:pt x="619594" y="7200"/>
                </a:lnTo>
                <a:lnTo>
                  <a:pt x="621461" y="9067"/>
                </a:lnTo>
                <a:lnTo>
                  <a:pt x="622579" y="9525"/>
                </a:lnTo>
                <a:lnTo>
                  <a:pt x="625208" y="9525"/>
                </a:lnTo>
                <a:lnTo>
                  <a:pt x="626325" y="9067"/>
                </a:lnTo>
                <a:lnTo>
                  <a:pt x="628192" y="7200"/>
                </a:lnTo>
                <a:lnTo>
                  <a:pt x="628650" y="6083"/>
                </a:lnTo>
                <a:lnTo>
                  <a:pt x="628650" y="3454"/>
                </a:lnTo>
                <a:close/>
              </a:path>
              <a:path w="14487525" h="3030854">
                <a:moveTo>
                  <a:pt x="676275" y="3024467"/>
                </a:moveTo>
                <a:lnTo>
                  <a:pt x="675817" y="3023349"/>
                </a:lnTo>
                <a:lnTo>
                  <a:pt x="673950" y="3021482"/>
                </a:lnTo>
                <a:lnTo>
                  <a:pt x="672833" y="3021012"/>
                </a:lnTo>
                <a:lnTo>
                  <a:pt x="670204" y="3021012"/>
                </a:lnTo>
                <a:lnTo>
                  <a:pt x="669086" y="3021482"/>
                </a:lnTo>
                <a:lnTo>
                  <a:pt x="667219" y="3023349"/>
                </a:lnTo>
                <a:lnTo>
                  <a:pt x="666750" y="3024467"/>
                </a:lnTo>
                <a:lnTo>
                  <a:pt x="666750" y="3027095"/>
                </a:lnTo>
                <a:lnTo>
                  <a:pt x="667219" y="3028213"/>
                </a:lnTo>
                <a:lnTo>
                  <a:pt x="669086" y="3030080"/>
                </a:lnTo>
                <a:lnTo>
                  <a:pt x="670204" y="3030537"/>
                </a:lnTo>
                <a:lnTo>
                  <a:pt x="672833" y="3030537"/>
                </a:lnTo>
                <a:lnTo>
                  <a:pt x="673950" y="3030080"/>
                </a:lnTo>
                <a:lnTo>
                  <a:pt x="675817" y="3028213"/>
                </a:lnTo>
                <a:lnTo>
                  <a:pt x="676275" y="3027095"/>
                </a:lnTo>
                <a:lnTo>
                  <a:pt x="676275" y="3024467"/>
                </a:lnTo>
                <a:close/>
              </a:path>
              <a:path w="14487525" h="3030854">
                <a:moveTo>
                  <a:pt x="676275" y="2269210"/>
                </a:moveTo>
                <a:lnTo>
                  <a:pt x="675817" y="2268093"/>
                </a:lnTo>
                <a:lnTo>
                  <a:pt x="673950" y="2266226"/>
                </a:lnTo>
                <a:lnTo>
                  <a:pt x="672833" y="2265769"/>
                </a:lnTo>
                <a:lnTo>
                  <a:pt x="670204" y="2265769"/>
                </a:lnTo>
                <a:lnTo>
                  <a:pt x="669086" y="2266226"/>
                </a:lnTo>
                <a:lnTo>
                  <a:pt x="667219" y="2268093"/>
                </a:lnTo>
                <a:lnTo>
                  <a:pt x="666750" y="2269210"/>
                </a:lnTo>
                <a:lnTo>
                  <a:pt x="666750" y="2271839"/>
                </a:lnTo>
                <a:lnTo>
                  <a:pt x="667219" y="2272969"/>
                </a:lnTo>
                <a:lnTo>
                  <a:pt x="669086" y="2274824"/>
                </a:lnTo>
                <a:lnTo>
                  <a:pt x="670204" y="2275294"/>
                </a:lnTo>
                <a:lnTo>
                  <a:pt x="672833" y="2275294"/>
                </a:lnTo>
                <a:lnTo>
                  <a:pt x="673950" y="2274824"/>
                </a:lnTo>
                <a:lnTo>
                  <a:pt x="675817" y="2272969"/>
                </a:lnTo>
                <a:lnTo>
                  <a:pt x="676275" y="2271839"/>
                </a:lnTo>
                <a:lnTo>
                  <a:pt x="676275" y="2269210"/>
                </a:lnTo>
                <a:close/>
              </a:path>
              <a:path w="14487525" h="3030854">
                <a:moveTo>
                  <a:pt x="676275" y="1513954"/>
                </a:moveTo>
                <a:lnTo>
                  <a:pt x="675817" y="1512836"/>
                </a:lnTo>
                <a:lnTo>
                  <a:pt x="673950" y="1510982"/>
                </a:lnTo>
                <a:lnTo>
                  <a:pt x="672833" y="1510512"/>
                </a:lnTo>
                <a:lnTo>
                  <a:pt x="670204" y="1510512"/>
                </a:lnTo>
                <a:lnTo>
                  <a:pt x="669086" y="1510982"/>
                </a:lnTo>
                <a:lnTo>
                  <a:pt x="667219" y="1512836"/>
                </a:lnTo>
                <a:lnTo>
                  <a:pt x="666750" y="1513954"/>
                </a:lnTo>
                <a:lnTo>
                  <a:pt x="666750" y="1516595"/>
                </a:lnTo>
                <a:lnTo>
                  <a:pt x="667219" y="1517713"/>
                </a:lnTo>
                <a:lnTo>
                  <a:pt x="669086" y="1519567"/>
                </a:lnTo>
                <a:lnTo>
                  <a:pt x="670204" y="1520037"/>
                </a:lnTo>
                <a:lnTo>
                  <a:pt x="672833" y="1520037"/>
                </a:lnTo>
                <a:lnTo>
                  <a:pt x="673950" y="1519567"/>
                </a:lnTo>
                <a:lnTo>
                  <a:pt x="675817" y="1517713"/>
                </a:lnTo>
                <a:lnTo>
                  <a:pt x="676275" y="1516595"/>
                </a:lnTo>
                <a:lnTo>
                  <a:pt x="676275" y="1513954"/>
                </a:lnTo>
                <a:close/>
              </a:path>
              <a:path w="14487525" h="3030854">
                <a:moveTo>
                  <a:pt x="676275" y="758710"/>
                </a:moveTo>
                <a:lnTo>
                  <a:pt x="675817" y="757580"/>
                </a:lnTo>
                <a:lnTo>
                  <a:pt x="673950" y="755726"/>
                </a:lnTo>
                <a:lnTo>
                  <a:pt x="672833" y="755256"/>
                </a:lnTo>
                <a:lnTo>
                  <a:pt x="670204" y="755256"/>
                </a:lnTo>
                <a:lnTo>
                  <a:pt x="669086" y="755726"/>
                </a:lnTo>
                <a:lnTo>
                  <a:pt x="667219" y="757580"/>
                </a:lnTo>
                <a:lnTo>
                  <a:pt x="666750" y="758710"/>
                </a:lnTo>
                <a:lnTo>
                  <a:pt x="666750" y="761339"/>
                </a:lnTo>
                <a:lnTo>
                  <a:pt x="667219" y="762457"/>
                </a:lnTo>
                <a:lnTo>
                  <a:pt x="669086" y="764324"/>
                </a:lnTo>
                <a:lnTo>
                  <a:pt x="670204" y="764781"/>
                </a:lnTo>
                <a:lnTo>
                  <a:pt x="672833" y="764781"/>
                </a:lnTo>
                <a:lnTo>
                  <a:pt x="673950" y="764324"/>
                </a:lnTo>
                <a:lnTo>
                  <a:pt x="675817" y="762457"/>
                </a:lnTo>
                <a:lnTo>
                  <a:pt x="676275" y="761339"/>
                </a:lnTo>
                <a:lnTo>
                  <a:pt x="676275" y="758710"/>
                </a:lnTo>
                <a:close/>
              </a:path>
              <a:path w="14487525" h="3030854">
                <a:moveTo>
                  <a:pt x="676275" y="3454"/>
                </a:moveTo>
                <a:lnTo>
                  <a:pt x="675817" y="2336"/>
                </a:lnTo>
                <a:lnTo>
                  <a:pt x="673950" y="469"/>
                </a:lnTo>
                <a:lnTo>
                  <a:pt x="672833" y="0"/>
                </a:lnTo>
                <a:lnTo>
                  <a:pt x="670204" y="0"/>
                </a:lnTo>
                <a:lnTo>
                  <a:pt x="669086" y="469"/>
                </a:lnTo>
                <a:lnTo>
                  <a:pt x="667219" y="2336"/>
                </a:lnTo>
                <a:lnTo>
                  <a:pt x="666750" y="3454"/>
                </a:lnTo>
                <a:lnTo>
                  <a:pt x="666750" y="6083"/>
                </a:lnTo>
                <a:lnTo>
                  <a:pt x="667219" y="7200"/>
                </a:lnTo>
                <a:lnTo>
                  <a:pt x="669086" y="9067"/>
                </a:lnTo>
                <a:lnTo>
                  <a:pt x="670204" y="9525"/>
                </a:lnTo>
                <a:lnTo>
                  <a:pt x="672833" y="9525"/>
                </a:lnTo>
                <a:lnTo>
                  <a:pt x="673950" y="9067"/>
                </a:lnTo>
                <a:lnTo>
                  <a:pt x="675817" y="7200"/>
                </a:lnTo>
                <a:lnTo>
                  <a:pt x="676275" y="6083"/>
                </a:lnTo>
                <a:lnTo>
                  <a:pt x="676275" y="3454"/>
                </a:lnTo>
                <a:close/>
              </a:path>
              <a:path w="14487525" h="3030854">
                <a:moveTo>
                  <a:pt x="723900" y="3024467"/>
                </a:moveTo>
                <a:lnTo>
                  <a:pt x="723442" y="3023349"/>
                </a:lnTo>
                <a:lnTo>
                  <a:pt x="721575" y="3021482"/>
                </a:lnTo>
                <a:lnTo>
                  <a:pt x="720458" y="3021012"/>
                </a:lnTo>
                <a:lnTo>
                  <a:pt x="717829" y="3021012"/>
                </a:lnTo>
                <a:lnTo>
                  <a:pt x="716711" y="3021482"/>
                </a:lnTo>
                <a:lnTo>
                  <a:pt x="714844" y="3023349"/>
                </a:lnTo>
                <a:lnTo>
                  <a:pt x="714375" y="3024467"/>
                </a:lnTo>
                <a:lnTo>
                  <a:pt x="714375" y="3027095"/>
                </a:lnTo>
                <a:lnTo>
                  <a:pt x="714844" y="3028213"/>
                </a:lnTo>
                <a:lnTo>
                  <a:pt x="716711" y="3030080"/>
                </a:lnTo>
                <a:lnTo>
                  <a:pt x="717829" y="3030537"/>
                </a:lnTo>
                <a:lnTo>
                  <a:pt x="720458" y="3030537"/>
                </a:lnTo>
                <a:lnTo>
                  <a:pt x="721575" y="3030080"/>
                </a:lnTo>
                <a:lnTo>
                  <a:pt x="723442" y="3028213"/>
                </a:lnTo>
                <a:lnTo>
                  <a:pt x="723900" y="3027095"/>
                </a:lnTo>
                <a:lnTo>
                  <a:pt x="723900" y="3024467"/>
                </a:lnTo>
                <a:close/>
              </a:path>
              <a:path w="14487525" h="3030854">
                <a:moveTo>
                  <a:pt x="723900" y="2269210"/>
                </a:moveTo>
                <a:lnTo>
                  <a:pt x="723442" y="2268093"/>
                </a:lnTo>
                <a:lnTo>
                  <a:pt x="721575" y="2266226"/>
                </a:lnTo>
                <a:lnTo>
                  <a:pt x="720458" y="2265769"/>
                </a:lnTo>
                <a:lnTo>
                  <a:pt x="717829" y="2265769"/>
                </a:lnTo>
                <a:lnTo>
                  <a:pt x="716711" y="2266226"/>
                </a:lnTo>
                <a:lnTo>
                  <a:pt x="714844" y="2268093"/>
                </a:lnTo>
                <a:lnTo>
                  <a:pt x="714375" y="2269210"/>
                </a:lnTo>
                <a:lnTo>
                  <a:pt x="714375" y="2271839"/>
                </a:lnTo>
                <a:lnTo>
                  <a:pt x="714844" y="2272969"/>
                </a:lnTo>
                <a:lnTo>
                  <a:pt x="716711" y="2274824"/>
                </a:lnTo>
                <a:lnTo>
                  <a:pt x="717829" y="2275294"/>
                </a:lnTo>
                <a:lnTo>
                  <a:pt x="720458" y="2275294"/>
                </a:lnTo>
                <a:lnTo>
                  <a:pt x="721575" y="2274824"/>
                </a:lnTo>
                <a:lnTo>
                  <a:pt x="723442" y="2272969"/>
                </a:lnTo>
                <a:lnTo>
                  <a:pt x="723900" y="2271839"/>
                </a:lnTo>
                <a:lnTo>
                  <a:pt x="723900" y="2269210"/>
                </a:lnTo>
                <a:close/>
              </a:path>
              <a:path w="14487525" h="3030854">
                <a:moveTo>
                  <a:pt x="723900" y="1513954"/>
                </a:moveTo>
                <a:lnTo>
                  <a:pt x="723442" y="1512836"/>
                </a:lnTo>
                <a:lnTo>
                  <a:pt x="721575" y="1510982"/>
                </a:lnTo>
                <a:lnTo>
                  <a:pt x="720458" y="1510512"/>
                </a:lnTo>
                <a:lnTo>
                  <a:pt x="717829" y="1510512"/>
                </a:lnTo>
                <a:lnTo>
                  <a:pt x="716711" y="1510982"/>
                </a:lnTo>
                <a:lnTo>
                  <a:pt x="714844" y="1512836"/>
                </a:lnTo>
                <a:lnTo>
                  <a:pt x="714375" y="1513954"/>
                </a:lnTo>
                <a:lnTo>
                  <a:pt x="714375" y="1516595"/>
                </a:lnTo>
                <a:lnTo>
                  <a:pt x="714844" y="1517713"/>
                </a:lnTo>
                <a:lnTo>
                  <a:pt x="716711" y="1519567"/>
                </a:lnTo>
                <a:lnTo>
                  <a:pt x="717829" y="1520037"/>
                </a:lnTo>
                <a:lnTo>
                  <a:pt x="720458" y="1520037"/>
                </a:lnTo>
                <a:lnTo>
                  <a:pt x="721575" y="1519567"/>
                </a:lnTo>
                <a:lnTo>
                  <a:pt x="723442" y="1517713"/>
                </a:lnTo>
                <a:lnTo>
                  <a:pt x="723900" y="1516595"/>
                </a:lnTo>
                <a:lnTo>
                  <a:pt x="723900" y="1513954"/>
                </a:lnTo>
                <a:close/>
              </a:path>
              <a:path w="14487525" h="3030854">
                <a:moveTo>
                  <a:pt x="723900" y="758710"/>
                </a:moveTo>
                <a:lnTo>
                  <a:pt x="723442" y="757580"/>
                </a:lnTo>
                <a:lnTo>
                  <a:pt x="721575" y="755726"/>
                </a:lnTo>
                <a:lnTo>
                  <a:pt x="720458" y="755256"/>
                </a:lnTo>
                <a:lnTo>
                  <a:pt x="717829" y="755256"/>
                </a:lnTo>
                <a:lnTo>
                  <a:pt x="716711" y="755726"/>
                </a:lnTo>
                <a:lnTo>
                  <a:pt x="714844" y="757580"/>
                </a:lnTo>
                <a:lnTo>
                  <a:pt x="714375" y="758710"/>
                </a:lnTo>
                <a:lnTo>
                  <a:pt x="714375" y="761339"/>
                </a:lnTo>
                <a:lnTo>
                  <a:pt x="714844" y="762457"/>
                </a:lnTo>
                <a:lnTo>
                  <a:pt x="716711" y="764324"/>
                </a:lnTo>
                <a:lnTo>
                  <a:pt x="717829" y="764781"/>
                </a:lnTo>
                <a:lnTo>
                  <a:pt x="720458" y="764781"/>
                </a:lnTo>
                <a:lnTo>
                  <a:pt x="721575" y="764324"/>
                </a:lnTo>
                <a:lnTo>
                  <a:pt x="723442" y="762457"/>
                </a:lnTo>
                <a:lnTo>
                  <a:pt x="723900" y="761339"/>
                </a:lnTo>
                <a:lnTo>
                  <a:pt x="723900" y="758710"/>
                </a:lnTo>
                <a:close/>
              </a:path>
              <a:path w="14487525" h="3030854">
                <a:moveTo>
                  <a:pt x="723900" y="3454"/>
                </a:moveTo>
                <a:lnTo>
                  <a:pt x="723442" y="2336"/>
                </a:lnTo>
                <a:lnTo>
                  <a:pt x="721575" y="469"/>
                </a:lnTo>
                <a:lnTo>
                  <a:pt x="720458" y="0"/>
                </a:lnTo>
                <a:lnTo>
                  <a:pt x="717829" y="0"/>
                </a:lnTo>
                <a:lnTo>
                  <a:pt x="716711" y="469"/>
                </a:lnTo>
                <a:lnTo>
                  <a:pt x="714844" y="2336"/>
                </a:lnTo>
                <a:lnTo>
                  <a:pt x="714375" y="3454"/>
                </a:lnTo>
                <a:lnTo>
                  <a:pt x="714375" y="6083"/>
                </a:lnTo>
                <a:lnTo>
                  <a:pt x="714844" y="7200"/>
                </a:lnTo>
                <a:lnTo>
                  <a:pt x="716711" y="9067"/>
                </a:lnTo>
                <a:lnTo>
                  <a:pt x="717829" y="9525"/>
                </a:lnTo>
                <a:lnTo>
                  <a:pt x="720458" y="9525"/>
                </a:lnTo>
                <a:lnTo>
                  <a:pt x="721575" y="9067"/>
                </a:lnTo>
                <a:lnTo>
                  <a:pt x="723442" y="7200"/>
                </a:lnTo>
                <a:lnTo>
                  <a:pt x="723900" y="6083"/>
                </a:lnTo>
                <a:lnTo>
                  <a:pt x="723900" y="3454"/>
                </a:lnTo>
                <a:close/>
              </a:path>
              <a:path w="14487525" h="3030854">
                <a:moveTo>
                  <a:pt x="771525" y="3024467"/>
                </a:moveTo>
                <a:lnTo>
                  <a:pt x="771067" y="3023349"/>
                </a:lnTo>
                <a:lnTo>
                  <a:pt x="769200" y="3021482"/>
                </a:lnTo>
                <a:lnTo>
                  <a:pt x="768083" y="3021012"/>
                </a:lnTo>
                <a:lnTo>
                  <a:pt x="765454" y="3021012"/>
                </a:lnTo>
                <a:lnTo>
                  <a:pt x="764336" y="3021482"/>
                </a:lnTo>
                <a:lnTo>
                  <a:pt x="762469" y="3023349"/>
                </a:lnTo>
                <a:lnTo>
                  <a:pt x="762000" y="3024467"/>
                </a:lnTo>
                <a:lnTo>
                  <a:pt x="762000" y="3027095"/>
                </a:lnTo>
                <a:lnTo>
                  <a:pt x="762469" y="3028213"/>
                </a:lnTo>
                <a:lnTo>
                  <a:pt x="764336" y="3030080"/>
                </a:lnTo>
                <a:lnTo>
                  <a:pt x="765454" y="3030537"/>
                </a:lnTo>
                <a:lnTo>
                  <a:pt x="768083" y="3030537"/>
                </a:lnTo>
                <a:lnTo>
                  <a:pt x="769200" y="3030080"/>
                </a:lnTo>
                <a:lnTo>
                  <a:pt x="771067" y="3028213"/>
                </a:lnTo>
                <a:lnTo>
                  <a:pt x="771525" y="3027095"/>
                </a:lnTo>
                <a:lnTo>
                  <a:pt x="771525" y="3024467"/>
                </a:lnTo>
                <a:close/>
              </a:path>
              <a:path w="14487525" h="3030854">
                <a:moveTo>
                  <a:pt x="771525" y="2269210"/>
                </a:moveTo>
                <a:lnTo>
                  <a:pt x="771067" y="2268093"/>
                </a:lnTo>
                <a:lnTo>
                  <a:pt x="769200" y="2266226"/>
                </a:lnTo>
                <a:lnTo>
                  <a:pt x="768083" y="2265769"/>
                </a:lnTo>
                <a:lnTo>
                  <a:pt x="765454" y="2265769"/>
                </a:lnTo>
                <a:lnTo>
                  <a:pt x="764336" y="2266226"/>
                </a:lnTo>
                <a:lnTo>
                  <a:pt x="762469" y="2268093"/>
                </a:lnTo>
                <a:lnTo>
                  <a:pt x="762000" y="2269210"/>
                </a:lnTo>
                <a:lnTo>
                  <a:pt x="762000" y="2271839"/>
                </a:lnTo>
                <a:lnTo>
                  <a:pt x="762469" y="2272969"/>
                </a:lnTo>
                <a:lnTo>
                  <a:pt x="764336" y="2274824"/>
                </a:lnTo>
                <a:lnTo>
                  <a:pt x="765454" y="2275294"/>
                </a:lnTo>
                <a:lnTo>
                  <a:pt x="768083" y="2275294"/>
                </a:lnTo>
                <a:lnTo>
                  <a:pt x="769200" y="2274824"/>
                </a:lnTo>
                <a:lnTo>
                  <a:pt x="771067" y="2272969"/>
                </a:lnTo>
                <a:lnTo>
                  <a:pt x="771525" y="2271839"/>
                </a:lnTo>
                <a:lnTo>
                  <a:pt x="771525" y="2269210"/>
                </a:lnTo>
                <a:close/>
              </a:path>
              <a:path w="14487525" h="3030854">
                <a:moveTo>
                  <a:pt x="771525" y="1513954"/>
                </a:moveTo>
                <a:lnTo>
                  <a:pt x="771067" y="1512836"/>
                </a:lnTo>
                <a:lnTo>
                  <a:pt x="769200" y="1510982"/>
                </a:lnTo>
                <a:lnTo>
                  <a:pt x="768083" y="1510512"/>
                </a:lnTo>
                <a:lnTo>
                  <a:pt x="765454" y="1510512"/>
                </a:lnTo>
                <a:lnTo>
                  <a:pt x="764336" y="1510982"/>
                </a:lnTo>
                <a:lnTo>
                  <a:pt x="762469" y="1512836"/>
                </a:lnTo>
                <a:lnTo>
                  <a:pt x="762000" y="1513954"/>
                </a:lnTo>
                <a:lnTo>
                  <a:pt x="762000" y="1516595"/>
                </a:lnTo>
                <a:lnTo>
                  <a:pt x="762469" y="1517713"/>
                </a:lnTo>
                <a:lnTo>
                  <a:pt x="764336" y="1519567"/>
                </a:lnTo>
                <a:lnTo>
                  <a:pt x="765454" y="1520037"/>
                </a:lnTo>
                <a:lnTo>
                  <a:pt x="768083" y="1520037"/>
                </a:lnTo>
                <a:lnTo>
                  <a:pt x="769200" y="1519567"/>
                </a:lnTo>
                <a:lnTo>
                  <a:pt x="771067" y="1517713"/>
                </a:lnTo>
                <a:lnTo>
                  <a:pt x="771525" y="1516595"/>
                </a:lnTo>
                <a:lnTo>
                  <a:pt x="771525" y="1513954"/>
                </a:lnTo>
                <a:close/>
              </a:path>
              <a:path w="14487525" h="3030854">
                <a:moveTo>
                  <a:pt x="771525" y="758710"/>
                </a:moveTo>
                <a:lnTo>
                  <a:pt x="771067" y="757580"/>
                </a:lnTo>
                <a:lnTo>
                  <a:pt x="769200" y="755726"/>
                </a:lnTo>
                <a:lnTo>
                  <a:pt x="768083" y="755256"/>
                </a:lnTo>
                <a:lnTo>
                  <a:pt x="765454" y="755256"/>
                </a:lnTo>
                <a:lnTo>
                  <a:pt x="764336" y="755726"/>
                </a:lnTo>
                <a:lnTo>
                  <a:pt x="762469" y="757580"/>
                </a:lnTo>
                <a:lnTo>
                  <a:pt x="762000" y="758710"/>
                </a:lnTo>
                <a:lnTo>
                  <a:pt x="762000" y="761339"/>
                </a:lnTo>
                <a:lnTo>
                  <a:pt x="762469" y="762457"/>
                </a:lnTo>
                <a:lnTo>
                  <a:pt x="764336" y="764324"/>
                </a:lnTo>
                <a:lnTo>
                  <a:pt x="765454" y="764781"/>
                </a:lnTo>
                <a:lnTo>
                  <a:pt x="768083" y="764781"/>
                </a:lnTo>
                <a:lnTo>
                  <a:pt x="769200" y="764324"/>
                </a:lnTo>
                <a:lnTo>
                  <a:pt x="771067" y="762457"/>
                </a:lnTo>
                <a:lnTo>
                  <a:pt x="771525" y="761339"/>
                </a:lnTo>
                <a:lnTo>
                  <a:pt x="771525" y="758710"/>
                </a:lnTo>
                <a:close/>
              </a:path>
              <a:path w="14487525" h="3030854">
                <a:moveTo>
                  <a:pt x="771525" y="3454"/>
                </a:moveTo>
                <a:lnTo>
                  <a:pt x="771067" y="2336"/>
                </a:lnTo>
                <a:lnTo>
                  <a:pt x="769200" y="469"/>
                </a:lnTo>
                <a:lnTo>
                  <a:pt x="768083" y="0"/>
                </a:lnTo>
                <a:lnTo>
                  <a:pt x="765454" y="0"/>
                </a:lnTo>
                <a:lnTo>
                  <a:pt x="764336" y="469"/>
                </a:lnTo>
                <a:lnTo>
                  <a:pt x="762469" y="2336"/>
                </a:lnTo>
                <a:lnTo>
                  <a:pt x="762000" y="3454"/>
                </a:lnTo>
                <a:lnTo>
                  <a:pt x="762000" y="6083"/>
                </a:lnTo>
                <a:lnTo>
                  <a:pt x="762469" y="7200"/>
                </a:lnTo>
                <a:lnTo>
                  <a:pt x="764336" y="9067"/>
                </a:lnTo>
                <a:lnTo>
                  <a:pt x="765454" y="9525"/>
                </a:lnTo>
                <a:lnTo>
                  <a:pt x="768083" y="9525"/>
                </a:lnTo>
                <a:lnTo>
                  <a:pt x="769200" y="9067"/>
                </a:lnTo>
                <a:lnTo>
                  <a:pt x="771067" y="7200"/>
                </a:lnTo>
                <a:lnTo>
                  <a:pt x="771525" y="6083"/>
                </a:lnTo>
                <a:lnTo>
                  <a:pt x="771525" y="3454"/>
                </a:lnTo>
                <a:close/>
              </a:path>
              <a:path w="14487525" h="3030854">
                <a:moveTo>
                  <a:pt x="819150" y="3024467"/>
                </a:moveTo>
                <a:lnTo>
                  <a:pt x="818692" y="3023349"/>
                </a:lnTo>
                <a:lnTo>
                  <a:pt x="816825" y="3021482"/>
                </a:lnTo>
                <a:lnTo>
                  <a:pt x="815708" y="3021012"/>
                </a:lnTo>
                <a:lnTo>
                  <a:pt x="813079" y="3021012"/>
                </a:lnTo>
                <a:lnTo>
                  <a:pt x="811961" y="3021482"/>
                </a:lnTo>
                <a:lnTo>
                  <a:pt x="810094" y="3023349"/>
                </a:lnTo>
                <a:lnTo>
                  <a:pt x="809625" y="3024467"/>
                </a:lnTo>
                <a:lnTo>
                  <a:pt x="809625" y="3027095"/>
                </a:lnTo>
                <a:lnTo>
                  <a:pt x="810094" y="3028213"/>
                </a:lnTo>
                <a:lnTo>
                  <a:pt x="811961" y="3030080"/>
                </a:lnTo>
                <a:lnTo>
                  <a:pt x="813079" y="3030537"/>
                </a:lnTo>
                <a:lnTo>
                  <a:pt x="815708" y="3030537"/>
                </a:lnTo>
                <a:lnTo>
                  <a:pt x="816825" y="3030080"/>
                </a:lnTo>
                <a:lnTo>
                  <a:pt x="818692" y="3028213"/>
                </a:lnTo>
                <a:lnTo>
                  <a:pt x="819150" y="3027095"/>
                </a:lnTo>
                <a:lnTo>
                  <a:pt x="819150" y="3024467"/>
                </a:lnTo>
                <a:close/>
              </a:path>
              <a:path w="14487525" h="3030854">
                <a:moveTo>
                  <a:pt x="819150" y="2269210"/>
                </a:moveTo>
                <a:lnTo>
                  <a:pt x="818692" y="2268093"/>
                </a:lnTo>
                <a:lnTo>
                  <a:pt x="816825" y="2266226"/>
                </a:lnTo>
                <a:lnTo>
                  <a:pt x="815708" y="2265769"/>
                </a:lnTo>
                <a:lnTo>
                  <a:pt x="813079" y="2265769"/>
                </a:lnTo>
                <a:lnTo>
                  <a:pt x="811961" y="2266226"/>
                </a:lnTo>
                <a:lnTo>
                  <a:pt x="810094" y="2268093"/>
                </a:lnTo>
                <a:lnTo>
                  <a:pt x="809625" y="2269210"/>
                </a:lnTo>
                <a:lnTo>
                  <a:pt x="809625" y="2271839"/>
                </a:lnTo>
                <a:lnTo>
                  <a:pt x="810094" y="2272969"/>
                </a:lnTo>
                <a:lnTo>
                  <a:pt x="811961" y="2274824"/>
                </a:lnTo>
                <a:lnTo>
                  <a:pt x="813079" y="2275294"/>
                </a:lnTo>
                <a:lnTo>
                  <a:pt x="815708" y="2275294"/>
                </a:lnTo>
                <a:lnTo>
                  <a:pt x="816825" y="2274824"/>
                </a:lnTo>
                <a:lnTo>
                  <a:pt x="818692" y="2272969"/>
                </a:lnTo>
                <a:lnTo>
                  <a:pt x="819150" y="2271839"/>
                </a:lnTo>
                <a:lnTo>
                  <a:pt x="819150" y="2269210"/>
                </a:lnTo>
                <a:close/>
              </a:path>
              <a:path w="14487525" h="3030854">
                <a:moveTo>
                  <a:pt x="819150" y="1513954"/>
                </a:moveTo>
                <a:lnTo>
                  <a:pt x="818692" y="1512836"/>
                </a:lnTo>
                <a:lnTo>
                  <a:pt x="816825" y="1510982"/>
                </a:lnTo>
                <a:lnTo>
                  <a:pt x="815708" y="1510512"/>
                </a:lnTo>
                <a:lnTo>
                  <a:pt x="813079" y="1510512"/>
                </a:lnTo>
                <a:lnTo>
                  <a:pt x="811961" y="1510982"/>
                </a:lnTo>
                <a:lnTo>
                  <a:pt x="810094" y="1512836"/>
                </a:lnTo>
                <a:lnTo>
                  <a:pt x="809625" y="1513954"/>
                </a:lnTo>
                <a:lnTo>
                  <a:pt x="809625" y="1516595"/>
                </a:lnTo>
                <a:lnTo>
                  <a:pt x="810094" y="1517713"/>
                </a:lnTo>
                <a:lnTo>
                  <a:pt x="811961" y="1519567"/>
                </a:lnTo>
                <a:lnTo>
                  <a:pt x="813079" y="1520037"/>
                </a:lnTo>
                <a:lnTo>
                  <a:pt x="815708" y="1520037"/>
                </a:lnTo>
                <a:lnTo>
                  <a:pt x="816825" y="1519567"/>
                </a:lnTo>
                <a:lnTo>
                  <a:pt x="818692" y="1517713"/>
                </a:lnTo>
                <a:lnTo>
                  <a:pt x="819150" y="1516595"/>
                </a:lnTo>
                <a:lnTo>
                  <a:pt x="819150" y="1513954"/>
                </a:lnTo>
                <a:close/>
              </a:path>
              <a:path w="14487525" h="3030854">
                <a:moveTo>
                  <a:pt x="819150" y="758710"/>
                </a:moveTo>
                <a:lnTo>
                  <a:pt x="818692" y="757580"/>
                </a:lnTo>
                <a:lnTo>
                  <a:pt x="816825" y="755726"/>
                </a:lnTo>
                <a:lnTo>
                  <a:pt x="815708" y="755256"/>
                </a:lnTo>
                <a:lnTo>
                  <a:pt x="813079" y="755256"/>
                </a:lnTo>
                <a:lnTo>
                  <a:pt x="811961" y="755726"/>
                </a:lnTo>
                <a:lnTo>
                  <a:pt x="810094" y="757580"/>
                </a:lnTo>
                <a:lnTo>
                  <a:pt x="809625" y="758710"/>
                </a:lnTo>
                <a:lnTo>
                  <a:pt x="809625" y="761339"/>
                </a:lnTo>
                <a:lnTo>
                  <a:pt x="810094" y="762457"/>
                </a:lnTo>
                <a:lnTo>
                  <a:pt x="811961" y="764324"/>
                </a:lnTo>
                <a:lnTo>
                  <a:pt x="813079" y="764781"/>
                </a:lnTo>
                <a:lnTo>
                  <a:pt x="815708" y="764781"/>
                </a:lnTo>
                <a:lnTo>
                  <a:pt x="816825" y="764324"/>
                </a:lnTo>
                <a:lnTo>
                  <a:pt x="818692" y="762457"/>
                </a:lnTo>
                <a:lnTo>
                  <a:pt x="819150" y="761339"/>
                </a:lnTo>
                <a:lnTo>
                  <a:pt x="819150" y="758710"/>
                </a:lnTo>
                <a:close/>
              </a:path>
              <a:path w="14487525" h="3030854">
                <a:moveTo>
                  <a:pt x="819150" y="3454"/>
                </a:moveTo>
                <a:lnTo>
                  <a:pt x="818692" y="2336"/>
                </a:lnTo>
                <a:lnTo>
                  <a:pt x="816825" y="469"/>
                </a:lnTo>
                <a:lnTo>
                  <a:pt x="815708" y="0"/>
                </a:lnTo>
                <a:lnTo>
                  <a:pt x="813079" y="0"/>
                </a:lnTo>
                <a:lnTo>
                  <a:pt x="811961" y="469"/>
                </a:lnTo>
                <a:lnTo>
                  <a:pt x="810094" y="2336"/>
                </a:lnTo>
                <a:lnTo>
                  <a:pt x="809625" y="3454"/>
                </a:lnTo>
                <a:lnTo>
                  <a:pt x="809625" y="6083"/>
                </a:lnTo>
                <a:lnTo>
                  <a:pt x="810094" y="7200"/>
                </a:lnTo>
                <a:lnTo>
                  <a:pt x="811961" y="9067"/>
                </a:lnTo>
                <a:lnTo>
                  <a:pt x="813079" y="9525"/>
                </a:lnTo>
                <a:lnTo>
                  <a:pt x="815708" y="9525"/>
                </a:lnTo>
                <a:lnTo>
                  <a:pt x="816825" y="9067"/>
                </a:lnTo>
                <a:lnTo>
                  <a:pt x="818692" y="7200"/>
                </a:lnTo>
                <a:lnTo>
                  <a:pt x="819150" y="6083"/>
                </a:lnTo>
                <a:lnTo>
                  <a:pt x="819150" y="3454"/>
                </a:lnTo>
                <a:close/>
              </a:path>
              <a:path w="14487525" h="3030854">
                <a:moveTo>
                  <a:pt x="866775" y="3024467"/>
                </a:moveTo>
                <a:lnTo>
                  <a:pt x="866317" y="3023349"/>
                </a:lnTo>
                <a:lnTo>
                  <a:pt x="864450" y="3021482"/>
                </a:lnTo>
                <a:lnTo>
                  <a:pt x="863333" y="3021012"/>
                </a:lnTo>
                <a:lnTo>
                  <a:pt x="860704" y="3021012"/>
                </a:lnTo>
                <a:lnTo>
                  <a:pt x="859586" y="3021482"/>
                </a:lnTo>
                <a:lnTo>
                  <a:pt x="857719" y="3023349"/>
                </a:lnTo>
                <a:lnTo>
                  <a:pt x="857250" y="3024467"/>
                </a:lnTo>
                <a:lnTo>
                  <a:pt x="857250" y="3027095"/>
                </a:lnTo>
                <a:lnTo>
                  <a:pt x="857719" y="3028213"/>
                </a:lnTo>
                <a:lnTo>
                  <a:pt x="859586" y="3030080"/>
                </a:lnTo>
                <a:lnTo>
                  <a:pt x="860704" y="3030537"/>
                </a:lnTo>
                <a:lnTo>
                  <a:pt x="863333" y="3030537"/>
                </a:lnTo>
                <a:lnTo>
                  <a:pt x="864450" y="3030080"/>
                </a:lnTo>
                <a:lnTo>
                  <a:pt x="866317" y="3028213"/>
                </a:lnTo>
                <a:lnTo>
                  <a:pt x="866775" y="3027095"/>
                </a:lnTo>
                <a:lnTo>
                  <a:pt x="866775" y="3024467"/>
                </a:lnTo>
                <a:close/>
              </a:path>
              <a:path w="14487525" h="3030854">
                <a:moveTo>
                  <a:pt x="866775" y="2269210"/>
                </a:moveTo>
                <a:lnTo>
                  <a:pt x="866317" y="2268093"/>
                </a:lnTo>
                <a:lnTo>
                  <a:pt x="864450" y="2266226"/>
                </a:lnTo>
                <a:lnTo>
                  <a:pt x="863333" y="2265769"/>
                </a:lnTo>
                <a:lnTo>
                  <a:pt x="860704" y="2265769"/>
                </a:lnTo>
                <a:lnTo>
                  <a:pt x="859586" y="2266226"/>
                </a:lnTo>
                <a:lnTo>
                  <a:pt x="857719" y="2268093"/>
                </a:lnTo>
                <a:lnTo>
                  <a:pt x="857250" y="2269210"/>
                </a:lnTo>
                <a:lnTo>
                  <a:pt x="857250" y="2271839"/>
                </a:lnTo>
                <a:lnTo>
                  <a:pt x="857719" y="2272969"/>
                </a:lnTo>
                <a:lnTo>
                  <a:pt x="859586" y="2274824"/>
                </a:lnTo>
                <a:lnTo>
                  <a:pt x="860704" y="2275294"/>
                </a:lnTo>
                <a:lnTo>
                  <a:pt x="863333" y="2275294"/>
                </a:lnTo>
                <a:lnTo>
                  <a:pt x="864450" y="2274824"/>
                </a:lnTo>
                <a:lnTo>
                  <a:pt x="866317" y="2272969"/>
                </a:lnTo>
                <a:lnTo>
                  <a:pt x="866775" y="2271839"/>
                </a:lnTo>
                <a:lnTo>
                  <a:pt x="866775" y="2269210"/>
                </a:lnTo>
                <a:close/>
              </a:path>
              <a:path w="14487525" h="3030854">
                <a:moveTo>
                  <a:pt x="866775" y="1513954"/>
                </a:moveTo>
                <a:lnTo>
                  <a:pt x="866317" y="1512836"/>
                </a:lnTo>
                <a:lnTo>
                  <a:pt x="864450" y="1510982"/>
                </a:lnTo>
                <a:lnTo>
                  <a:pt x="863333" y="1510512"/>
                </a:lnTo>
                <a:lnTo>
                  <a:pt x="860704" y="1510512"/>
                </a:lnTo>
                <a:lnTo>
                  <a:pt x="859586" y="1510982"/>
                </a:lnTo>
                <a:lnTo>
                  <a:pt x="857719" y="1512836"/>
                </a:lnTo>
                <a:lnTo>
                  <a:pt x="857250" y="1513954"/>
                </a:lnTo>
                <a:lnTo>
                  <a:pt x="857250" y="1516595"/>
                </a:lnTo>
                <a:lnTo>
                  <a:pt x="857719" y="1517713"/>
                </a:lnTo>
                <a:lnTo>
                  <a:pt x="859586" y="1519567"/>
                </a:lnTo>
                <a:lnTo>
                  <a:pt x="860704" y="1520037"/>
                </a:lnTo>
                <a:lnTo>
                  <a:pt x="863333" y="1520037"/>
                </a:lnTo>
                <a:lnTo>
                  <a:pt x="864450" y="1519567"/>
                </a:lnTo>
                <a:lnTo>
                  <a:pt x="866317" y="1517713"/>
                </a:lnTo>
                <a:lnTo>
                  <a:pt x="866775" y="1516595"/>
                </a:lnTo>
                <a:lnTo>
                  <a:pt x="866775" y="1513954"/>
                </a:lnTo>
                <a:close/>
              </a:path>
              <a:path w="14487525" h="3030854">
                <a:moveTo>
                  <a:pt x="866775" y="758710"/>
                </a:moveTo>
                <a:lnTo>
                  <a:pt x="866317" y="757580"/>
                </a:lnTo>
                <a:lnTo>
                  <a:pt x="864450" y="755726"/>
                </a:lnTo>
                <a:lnTo>
                  <a:pt x="863333" y="755256"/>
                </a:lnTo>
                <a:lnTo>
                  <a:pt x="860704" y="755256"/>
                </a:lnTo>
                <a:lnTo>
                  <a:pt x="859586" y="755726"/>
                </a:lnTo>
                <a:lnTo>
                  <a:pt x="857719" y="757580"/>
                </a:lnTo>
                <a:lnTo>
                  <a:pt x="857250" y="758710"/>
                </a:lnTo>
                <a:lnTo>
                  <a:pt x="857250" y="761339"/>
                </a:lnTo>
                <a:lnTo>
                  <a:pt x="857719" y="762457"/>
                </a:lnTo>
                <a:lnTo>
                  <a:pt x="859586" y="764324"/>
                </a:lnTo>
                <a:lnTo>
                  <a:pt x="860704" y="764781"/>
                </a:lnTo>
                <a:lnTo>
                  <a:pt x="863333" y="764781"/>
                </a:lnTo>
                <a:lnTo>
                  <a:pt x="864450" y="764324"/>
                </a:lnTo>
                <a:lnTo>
                  <a:pt x="866317" y="762457"/>
                </a:lnTo>
                <a:lnTo>
                  <a:pt x="866775" y="761339"/>
                </a:lnTo>
                <a:lnTo>
                  <a:pt x="866775" y="758710"/>
                </a:lnTo>
                <a:close/>
              </a:path>
              <a:path w="14487525" h="3030854">
                <a:moveTo>
                  <a:pt x="866775" y="3454"/>
                </a:moveTo>
                <a:lnTo>
                  <a:pt x="866317" y="2336"/>
                </a:lnTo>
                <a:lnTo>
                  <a:pt x="864450" y="469"/>
                </a:lnTo>
                <a:lnTo>
                  <a:pt x="863333" y="0"/>
                </a:lnTo>
                <a:lnTo>
                  <a:pt x="860704" y="0"/>
                </a:lnTo>
                <a:lnTo>
                  <a:pt x="859586" y="469"/>
                </a:lnTo>
                <a:lnTo>
                  <a:pt x="857719" y="2336"/>
                </a:lnTo>
                <a:lnTo>
                  <a:pt x="857250" y="3454"/>
                </a:lnTo>
                <a:lnTo>
                  <a:pt x="857250" y="6083"/>
                </a:lnTo>
                <a:lnTo>
                  <a:pt x="857719" y="7200"/>
                </a:lnTo>
                <a:lnTo>
                  <a:pt x="859586" y="9067"/>
                </a:lnTo>
                <a:lnTo>
                  <a:pt x="860704" y="9525"/>
                </a:lnTo>
                <a:lnTo>
                  <a:pt x="863333" y="9525"/>
                </a:lnTo>
                <a:lnTo>
                  <a:pt x="864450" y="9067"/>
                </a:lnTo>
                <a:lnTo>
                  <a:pt x="866317" y="7200"/>
                </a:lnTo>
                <a:lnTo>
                  <a:pt x="866775" y="6083"/>
                </a:lnTo>
                <a:lnTo>
                  <a:pt x="866775" y="3454"/>
                </a:lnTo>
                <a:close/>
              </a:path>
              <a:path w="14487525" h="3030854">
                <a:moveTo>
                  <a:pt x="914400" y="3024467"/>
                </a:moveTo>
                <a:lnTo>
                  <a:pt x="913942" y="3023349"/>
                </a:lnTo>
                <a:lnTo>
                  <a:pt x="912075" y="3021482"/>
                </a:lnTo>
                <a:lnTo>
                  <a:pt x="910958" y="3021012"/>
                </a:lnTo>
                <a:lnTo>
                  <a:pt x="908329" y="3021012"/>
                </a:lnTo>
                <a:lnTo>
                  <a:pt x="907211" y="3021482"/>
                </a:lnTo>
                <a:lnTo>
                  <a:pt x="905344" y="3023349"/>
                </a:lnTo>
                <a:lnTo>
                  <a:pt x="904875" y="3024467"/>
                </a:lnTo>
                <a:lnTo>
                  <a:pt x="904875" y="3027095"/>
                </a:lnTo>
                <a:lnTo>
                  <a:pt x="905344" y="3028213"/>
                </a:lnTo>
                <a:lnTo>
                  <a:pt x="907211" y="3030080"/>
                </a:lnTo>
                <a:lnTo>
                  <a:pt x="908329" y="3030537"/>
                </a:lnTo>
                <a:lnTo>
                  <a:pt x="910958" y="3030537"/>
                </a:lnTo>
                <a:lnTo>
                  <a:pt x="912075" y="3030080"/>
                </a:lnTo>
                <a:lnTo>
                  <a:pt x="913942" y="3028213"/>
                </a:lnTo>
                <a:lnTo>
                  <a:pt x="914400" y="3027095"/>
                </a:lnTo>
                <a:lnTo>
                  <a:pt x="914400" y="3024467"/>
                </a:lnTo>
                <a:close/>
              </a:path>
              <a:path w="14487525" h="3030854">
                <a:moveTo>
                  <a:pt x="914400" y="2269210"/>
                </a:moveTo>
                <a:lnTo>
                  <a:pt x="913942" y="2268093"/>
                </a:lnTo>
                <a:lnTo>
                  <a:pt x="912075" y="2266226"/>
                </a:lnTo>
                <a:lnTo>
                  <a:pt x="910958" y="2265769"/>
                </a:lnTo>
                <a:lnTo>
                  <a:pt x="908329" y="2265769"/>
                </a:lnTo>
                <a:lnTo>
                  <a:pt x="907211" y="2266226"/>
                </a:lnTo>
                <a:lnTo>
                  <a:pt x="905344" y="2268093"/>
                </a:lnTo>
                <a:lnTo>
                  <a:pt x="904875" y="2269210"/>
                </a:lnTo>
                <a:lnTo>
                  <a:pt x="904875" y="2271839"/>
                </a:lnTo>
                <a:lnTo>
                  <a:pt x="905344" y="2272969"/>
                </a:lnTo>
                <a:lnTo>
                  <a:pt x="907211" y="2274824"/>
                </a:lnTo>
                <a:lnTo>
                  <a:pt x="908329" y="2275294"/>
                </a:lnTo>
                <a:lnTo>
                  <a:pt x="910958" y="2275294"/>
                </a:lnTo>
                <a:lnTo>
                  <a:pt x="912075" y="2274824"/>
                </a:lnTo>
                <a:lnTo>
                  <a:pt x="913942" y="2272969"/>
                </a:lnTo>
                <a:lnTo>
                  <a:pt x="914400" y="2271839"/>
                </a:lnTo>
                <a:lnTo>
                  <a:pt x="914400" y="2269210"/>
                </a:lnTo>
                <a:close/>
              </a:path>
              <a:path w="14487525" h="3030854">
                <a:moveTo>
                  <a:pt x="914400" y="1513954"/>
                </a:moveTo>
                <a:lnTo>
                  <a:pt x="913942" y="1512836"/>
                </a:lnTo>
                <a:lnTo>
                  <a:pt x="912075" y="1510982"/>
                </a:lnTo>
                <a:lnTo>
                  <a:pt x="910958" y="1510512"/>
                </a:lnTo>
                <a:lnTo>
                  <a:pt x="908329" y="1510512"/>
                </a:lnTo>
                <a:lnTo>
                  <a:pt x="907211" y="1510982"/>
                </a:lnTo>
                <a:lnTo>
                  <a:pt x="905344" y="1512836"/>
                </a:lnTo>
                <a:lnTo>
                  <a:pt x="904875" y="1513954"/>
                </a:lnTo>
                <a:lnTo>
                  <a:pt x="904875" y="1516595"/>
                </a:lnTo>
                <a:lnTo>
                  <a:pt x="905344" y="1517713"/>
                </a:lnTo>
                <a:lnTo>
                  <a:pt x="907211" y="1519567"/>
                </a:lnTo>
                <a:lnTo>
                  <a:pt x="908329" y="1520037"/>
                </a:lnTo>
                <a:lnTo>
                  <a:pt x="910958" y="1520037"/>
                </a:lnTo>
                <a:lnTo>
                  <a:pt x="912075" y="1519567"/>
                </a:lnTo>
                <a:lnTo>
                  <a:pt x="913942" y="1517713"/>
                </a:lnTo>
                <a:lnTo>
                  <a:pt x="914400" y="1516595"/>
                </a:lnTo>
                <a:lnTo>
                  <a:pt x="914400" y="1513954"/>
                </a:lnTo>
                <a:close/>
              </a:path>
              <a:path w="14487525" h="3030854">
                <a:moveTo>
                  <a:pt x="914400" y="758710"/>
                </a:moveTo>
                <a:lnTo>
                  <a:pt x="913942" y="757580"/>
                </a:lnTo>
                <a:lnTo>
                  <a:pt x="912075" y="755726"/>
                </a:lnTo>
                <a:lnTo>
                  <a:pt x="910958" y="755256"/>
                </a:lnTo>
                <a:lnTo>
                  <a:pt x="908329" y="755256"/>
                </a:lnTo>
                <a:lnTo>
                  <a:pt x="907211" y="755726"/>
                </a:lnTo>
                <a:lnTo>
                  <a:pt x="905344" y="757580"/>
                </a:lnTo>
                <a:lnTo>
                  <a:pt x="904875" y="758710"/>
                </a:lnTo>
                <a:lnTo>
                  <a:pt x="904875" y="761339"/>
                </a:lnTo>
                <a:lnTo>
                  <a:pt x="905344" y="762457"/>
                </a:lnTo>
                <a:lnTo>
                  <a:pt x="907211" y="764324"/>
                </a:lnTo>
                <a:lnTo>
                  <a:pt x="908329" y="764781"/>
                </a:lnTo>
                <a:lnTo>
                  <a:pt x="910958" y="764781"/>
                </a:lnTo>
                <a:lnTo>
                  <a:pt x="912075" y="764324"/>
                </a:lnTo>
                <a:lnTo>
                  <a:pt x="913942" y="762457"/>
                </a:lnTo>
                <a:lnTo>
                  <a:pt x="914400" y="761339"/>
                </a:lnTo>
                <a:lnTo>
                  <a:pt x="914400" y="758710"/>
                </a:lnTo>
                <a:close/>
              </a:path>
              <a:path w="14487525" h="3030854">
                <a:moveTo>
                  <a:pt x="914400" y="3454"/>
                </a:moveTo>
                <a:lnTo>
                  <a:pt x="913942" y="2336"/>
                </a:lnTo>
                <a:lnTo>
                  <a:pt x="912075" y="469"/>
                </a:lnTo>
                <a:lnTo>
                  <a:pt x="910958" y="0"/>
                </a:lnTo>
                <a:lnTo>
                  <a:pt x="908329" y="0"/>
                </a:lnTo>
                <a:lnTo>
                  <a:pt x="907211" y="469"/>
                </a:lnTo>
                <a:lnTo>
                  <a:pt x="905344" y="2336"/>
                </a:lnTo>
                <a:lnTo>
                  <a:pt x="904875" y="3454"/>
                </a:lnTo>
                <a:lnTo>
                  <a:pt x="904875" y="6083"/>
                </a:lnTo>
                <a:lnTo>
                  <a:pt x="905344" y="7200"/>
                </a:lnTo>
                <a:lnTo>
                  <a:pt x="907211" y="9067"/>
                </a:lnTo>
                <a:lnTo>
                  <a:pt x="908329" y="9525"/>
                </a:lnTo>
                <a:lnTo>
                  <a:pt x="910958" y="9525"/>
                </a:lnTo>
                <a:lnTo>
                  <a:pt x="912075" y="9067"/>
                </a:lnTo>
                <a:lnTo>
                  <a:pt x="913942" y="7200"/>
                </a:lnTo>
                <a:lnTo>
                  <a:pt x="914400" y="6083"/>
                </a:lnTo>
                <a:lnTo>
                  <a:pt x="914400" y="3454"/>
                </a:lnTo>
                <a:close/>
              </a:path>
              <a:path w="14487525" h="3030854">
                <a:moveTo>
                  <a:pt x="962025" y="3024467"/>
                </a:moveTo>
                <a:lnTo>
                  <a:pt x="961567" y="3023349"/>
                </a:lnTo>
                <a:lnTo>
                  <a:pt x="959700" y="3021482"/>
                </a:lnTo>
                <a:lnTo>
                  <a:pt x="958583" y="3021012"/>
                </a:lnTo>
                <a:lnTo>
                  <a:pt x="955954" y="3021012"/>
                </a:lnTo>
                <a:lnTo>
                  <a:pt x="954836" y="3021482"/>
                </a:lnTo>
                <a:lnTo>
                  <a:pt x="952969" y="3023349"/>
                </a:lnTo>
                <a:lnTo>
                  <a:pt x="952500" y="3024467"/>
                </a:lnTo>
                <a:lnTo>
                  <a:pt x="952500" y="3027095"/>
                </a:lnTo>
                <a:lnTo>
                  <a:pt x="952969" y="3028213"/>
                </a:lnTo>
                <a:lnTo>
                  <a:pt x="954836" y="3030080"/>
                </a:lnTo>
                <a:lnTo>
                  <a:pt x="955954" y="3030537"/>
                </a:lnTo>
                <a:lnTo>
                  <a:pt x="958583" y="3030537"/>
                </a:lnTo>
                <a:lnTo>
                  <a:pt x="959700" y="3030080"/>
                </a:lnTo>
                <a:lnTo>
                  <a:pt x="961567" y="3028213"/>
                </a:lnTo>
                <a:lnTo>
                  <a:pt x="962025" y="3027095"/>
                </a:lnTo>
                <a:lnTo>
                  <a:pt x="962025" y="3024467"/>
                </a:lnTo>
                <a:close/>
              </a:path>
              <a:path w="14487525" h="3030854">
                <a:moveTo>
                  <a:pt x="962025" y="2269210"/>
                </a:moveTo>
                <a:lnTo>
                  <a:pt x="961567" y="2268093"/>
                </a:lnTo>
                <a:lnTo>
                  <a:pt x="959700" y="2266226"/>
                </a:lnTo>
                <a:lnTo>
                  <a:pt x="958583" y="2265769"/>
                </a:lnTo>
                <a:lnTo>
                  <a:pt x="955954" y="2265769"/>
                </a:lnTo>
                <a:lnTo>
                  <a:pt x="954836" y="2266226"/>
                </a:lnTo>
                <a:lnTo>
                  <a:pt x="952969" y="2268093"/>
                </a:lnTo>
                <a:lnTo>
                  <a:pt x="952500" y="2269210"/>
                </a:lnTo>
                <a:lnTo>
                  <a:pt x="952500" y="2271839"/>
                </a:lnTo>
                <a:lnTo>
                  <a:pt x="952969" y="2272969"/>
                </a:lnTo>
                <a:lnTo>
                  <a:pt x="954836" y="2274824"/>
                </a:lnTo>
                <a:lnTo>
                  <a:pt x="955954" y="2275294"/>
                </a:lnTo>
                <a:lnTo>
                  <a:pt x="958583" y="2275294"/>
                </a:lnTo>
                <a:lnTo>
                  <a:pt x="959700" y="2274824"/>
                </a:lnTo>
                <a:lnTo>
                  <a:pt x="961567" y="2272969"/>
                </a:lnTo>
                <a:lnTo>
                  <a:pt x="962025" y="2271839"/>
                </a:lnTo>
                <a:lnTo>
                  <a:pt x="962025" y="2269210"/>
                </a:lnTo>
                <a:close/>
              </a:path>
              <a:path w="14487525" h="3030854">
                <a:moveTo>
                  <a:pt x="962025" y="1513954"/>
                </a:moveTo>
                <a:lnTo>
                  <a:pt x="961567" y="1512836"/>
                </a:lnTo>
                <a:lnTo>
                  <a:pt x="959700" y="1510982"/>
                </a:lnTo>
                <a:lnTo>
                  <a:pt x="958583" y="1510512"/>
                </a:lnTo>
                <a:lnTo>
                  <a:pt x="955954" y="1510512"/>
                </a:lnTo>
                <a:lnTo>
                  <a:pt x="954836" y="1510982"/>
                </a:lnTo>
                <a:lnTo>
                  <a:pt x="952969" y="1512836"/>
                </a:lnTo>
                <a:lnTo>
                  <a:pt x="952500" y="1513954"/>
                </a:lnTo>
                <a:lnTo>
                  <a:pt x="952500" y="1516595"/>
                </a:lnTo>
                <a:lnTo>
                  <a:pt x="952969" y="1517713"/>
                </a:lnTo>
                <a:lnTo>
                  <a:pt x="954836" y="1519567"/>
                </a:lnTo>
                <a:lnTo>
                  <a:pt x="955954" y="1520037"/>
                </a:lnTo>
                <a:lnTo>
                  <a:pt x="958583" y="1520037"/>
                </a:lnTo>
                <a:lnTo>
                  <a:pt x="959700" y="1519567"/>
                </a:lnTo>
                <a:lnTo>
                  <a:pt x="961567" y="1517713"/>
                </a:lnTo>
                <a:lnTo>
                  <a:pt x="962025" y="1516595"/>
                </a:lnTo>
                <a:lnTo>
                  <a:pt x="962025" y="1513954"/>
                </a:lnTo>
                <a:close/>
              </a:path>
              <a:path w="14487525" h="3030854">
                <a:moveTo>
                  <a:pt x="962025" y="758710"/>
                </a:moveTo>
                <a:lnTo>
                  <a:pt x="961567" y="757580"/>
                </a:lnTo>
                <a:lnTo>
                  <a:pt x="959700" y="755726"/>
                </a:lnTo>
                <a:lnTo>
                  <a:pt x="958583" y="755256"/>
                </a:lnTo>
                <a:lnTo>
                  <a:pt x="955954" y="755256"/>
                </a:lnTo>
                <a:lnTo>
                  <a:pt x="954836" y="755726"/>
                </a:lnTo>
                <a:lnTo>
                  <a:pt x="952969" y="757580"/>
                </a:lnTo>
                <a:lnTo>
                  <a:pt x="952500" y="758710"/>
                </a:lnTo>
                <a:lnTo>
                  <a:pt x="952500" y="761339"/>
                </a:lnTo>
                <a:lnTo>
                  <a:pt x="952969" y="762457"/>
                </a:lnTo>
                <a:lnTo>
                  <a:pt x="954836" y="764324"/>
                </a:lnTo>
                <a:lnTo>
                  <a:pt x="955954" y="764781"/>
                </a:lnTo>
                <a:lnTo>
                  <a:pt x="958583" y="764781"/>
                </a:lnTo>
                <a:lnTo>
                  <a:pt x="959700" y="764324"/>
                </a:lnTo>
                <a:lnTo>
                  <a:pt x="961567" y="762457"/>
                </a:lnTo>
                <a:lnTo>
                  <a:pt x="962025" y="761339"/>
                </a:lnTo>
                <a:lnTo>
                  <a:pt x="962025" y="758710"/>
                </a:lnTo>
                <a:close/>
              </a:path>
              <a:path w="14487525" h="3030854">
                <a:moveTo>
                  <a:pt x="962025" y="3454"/>
                </a:moveTo>
                <a:lnTo>
                  <a:pt x="961567" y="2336"/>
                </a:lnTo>
                <a:lnTo>
                  <a:pt x="959700" y="469"/>
                </a:lnTo>
                <a:lnTo>
                  <a:pt x="958583" y="0"/>
                </a:lnTo>
                <a:lnTo>
                  <a:pt x="955954" y="0"/>
                </a:lnTo>
                <a:lnTo>
                  <a:pt x="954836" y="469"/>
                </a:lnTo>
                <a:lnTo>
                  <a:pt x="952969" y="2336"/>
                </a:lnTo>
                <a:lnTo>
                  <a:pt x="952500" y="3454"/>
                </a:lnTo>
                <a:lnTo>
                  <a:pt x="952500" y="6083"/>
                </a:lnTo>
                <a:lnTo>
                  <a:pt x="952969" y="7200"/>
                </a:lnTo>
                <a:lnTo>
                  <a:pt x="954836" y="9067"/>
                </a:lnTo>
                <a:lnTo>
                  <a:pt x="955954" y="9525"/>
                </a:lnTo>
                <a:lnTo>
                  <a:pt x="958583" y="9525"/>
                </a:lnTo>
                <a:lnTo>
                  <a:pt x="959700" y="9067"/>
                </a:lnTo>
                <a:lnTo>
                  <a:pt x="961567" y="7200"/>
                </a:lnTo>
                <a:lnTo>
                  <a:pt x="962025" y="6083"/>
                </a:lnTo>
                <a:lnTo>
                  <a:pt x="962025" y="3454"/>
                </a:lnTo>
                <a:close/>
              </a:path>
              <a:path w="14487525" h="3030854">
                <a:moveTo>
                  <a:pt x="1009650" y="3024467"/>
                </a:moveTo>
                <a:lnTo>
                  <a:pt x="1009192" y="3023349"/>
                </a:lnTo>
                <a:lnTo>
                  <a:pt x="1007325" y="3021482"/>
                </a:lnTo>
                <a:lnTo>
                  <a:pt x="1006208" y="3021012"/>
                </a:lnTo>
                <a:lnTo>
                  <a:pt x="1003579" y="3021012"/>
                </a:lnTo>
                <a:lnTo>
                  <a:pt x="1002461" y="3021482"/>
                </a:lnTo>
                <a:lnTo>
                  <a:pt x="1000594" y="3023349"/>
                </a:lnTo>
                <a:lnTo>
                  <a:pt x="1000125" y="3024467"/>
                </a:lnTo>
                <a:lnTo>
                  <a:pt x="1000125" y="3027095"/>
                </a:lnTo>
                <a:lnTo>
                  <a:pt x="1000594" y="3028213"/>
                </a:lnTo>
                <a:lnTo>
                  <a:pt x="1002461" y="3030080"/>
                </a:lnTo>
                <a:lnTo>
                  <a:pt x="1003579" y="3030537"/>
                </a:lnTo>
                <a:lnTo>
                  <a:pt x="1006208" y="3030537"/>
                </a:lnTo>
                <a:lnTo>
                  <a:pt x="1007325" y="3030080"/>
                </a:lnTo>
                <a:lnTo>
                  <a:pt x="1009192" y="3028213"/>
                </a:lnTo>
                <a:lnTo>
                  <a:pt x="1009650" y="3027095"/>
                </a:lnTo>
                <a:lnTo>
                  <a:pt x="1009650" y="3024467"/>
                </a:lnTo>
                <a:close/>
              </a:path>
              <a:path w="14487525" h="3030854">
                <a:moveTo>
                  <a:pt x="1009650" y="2269210"/>
                </a:moveTo>
                <a:lnTo>
                  <a:pt x="1009192" y="2268093"/>
                </a:lnTo>
                <a:lnTo>
                  <a:pt x="1007325" y="2266226"/>
                </a:lnTo>
                <a:lnTo>
                  <a:pt x="1006208" y="2265769"/>
                </a:lnTo>
                <a:lnTo>
                  <a:pt x="1003579" y="2265769"/>
                </a:lnTo>
                <a:lnTo>
                  <a:pt x="1002461" y="2266226"/>
                </a:lnTo>
                <a:lnTo>
                  <a:pt x="1000594" y="2268093"/>
                </a:lnTo>
                <a:lnTo>
                  <a:pt x="1000125" y="2269210"/>
                </a:lnTo>
                <a:lnTo>
                  <a:pt x="1000125" y="2271839"/>
                </a:lnTo>
                <a:lnTo>
                  <a:pt x="1000594" y="2272969"/>
                </a:lnTo>
                <a:lnTo>
                  <a:pt x="1002461" y="2274824"/>
                </a:lnTo>
                <a:lnTo>
                  <a:pt x="1003579" y="2275294"/>
                </a:lnTo>
                <a:lnTo>
                  <a:pt x="1006208" y="2275294"/>
                </a:lnTo>
                <a:lnTo>
                  <a:pt x="1007325" y="2274824"/>
                </a:lnTo>
                <a:lnTo>
                  <a:pt x="1009192" y="2272969"/>
                </a:lnTo>
                <a:lnTo>
                  <a:pt x="1009650" y="2271839"/>
                </a:lnTo>
                <a:lnTo>
                  <a:pt x="1009650" y="2269210"/>
                </a:lnTo>
                <a:close/>
              </a:path>
              <a:path w="14487525" h="3030854">
                <a:moveTo>
                  <a:pt x="1009650" y="1513954"/>
                </a:moveTo>
                <a:lnTo>
                  <a:pt x="1009192" y="1512836"/>
                </a:lnTo>
                <a:lnTo>
                  <a:pt x="1007325" y="1510982"/>
                </a:lnTo>
                <a:lnTo>
                  <a:pt x="1006208" y="1510512"/>
                </a:lnTo>
                <a:lnTo>
                  <a:pt x="1003579" y="1510512"/>
                </a:lnTo>
                <a:lnTo>
                  <a:pt x="1002461" y="1510982"/>
                </a:lnTo>
                <a:lnTo>
                  <a:pt x="1000594" y="1512836"/>
                </a:lnTo>
                <a:lnTo>
                  <a:pt x="1000125" y="1513954"/>
                </a:lnTo>
                <a:lnTo>
                  <a:pt x="1000125" y="1516595"/>
                </a:lnTo>
                <a:lnTo>
                  <a:pt x="1000594" y="1517713"/>
                </a:lnTo>
                <a:lnTo>
                  <a:pt x="1002461" y="1519567"/>
                </a:lnTo>
                <a:lnTo>
                  <a:pt x="1003579" y="1520037"/>
                </a:lnTo>
                <a:lnTo>
                  <a:pt x="1006208" y="1520037"/>
                </a:lnTo>
                <a:lnTo>
                  <a:pt x="1007325" y="1519567"/>
                </a:lnTo>
                <a:lnTo>
                  <a:pt x="1009192" y="1517713"/>
                </a:lnTo>
                <a:lnTo>
                  <a:pt x="1009650" y="1516595"/>
                </a:lnTo>
                <a:lnTo>
                  <a:pt x="1009650" y="1513954"/>
                </a:lnTo>
                <a:close/>
              </a:path>
              <a:path w="14487525" h="3030854">
                <a:moveTo>
                  <a:pt x="1009650" y="758710"/>
                </a:moveTo>
                <a:lnTo>
                  <a:pt x="1009192" y="757580"/>
                </a:lnTo>
                <a:lnTo>
                  <a:pt x="1007325" y="755726"/>
                </a:lnTo>
                <a:lnTo>
                  <a:pt x="1006208" y="755256"/>
                </a:lnTo>
                <a:lnTo>
                  <a:pt x="1003579" y="755256"/>
                </a:lnTo>
                <a:lnTo>
                  <a:pt x="1002461" y="755726"/>
                </a:lnTo>
                <a:lnTo>
                  <a:pt x="1000594" y="757580"/>
                </a:lnTo>
                <a:lnTo>
                  <a:pt x="1000125" y="758710"/>
                </a:lnTo>
                <a:lnTo>
                  <a:pt x="1000125" y="761339"/>
                </a:lnTo>
                <a:lnTo>
                  <a:pt x="1000594" y="762457"/>
                </a:lnTo>
                <a:lnTo>
                  <a:pt x="1002461" y="764324"/>
                </a:lnTo>
                <a:lnTo>
                  <a:pt x="1003579" y="764781"/>
                </a:lnTo>
                <a:lnTo>
                  <a:pt x="1006208" y="764781"/>
                </a:lnTo>
                <a:lnTo>
                  <a:pt x="1007325" y="764324"/>
                </a:lnTo>
                <a:lnTo>
                  <a:pt x="1009192" y="762457"/>
                </a:lnTo>
                <a:lnTo>
                  <a:pt x="1009650" y="761339"/>
                </a:lnTo>
                <a:lnTo>
                  <a:pt x="1009650" y="758710"/>
                </a:lnTo>
                <a:close/>
              </a:path>
              <a:path w="14487525" h="3030854">
                <a:moveTo>
                  <a:pt x="1009650" y="3454"/>
                </a:moveTo>
                <a:lnTo>
                  <a:pt x="1009192" y="2336"/>
                </a:lnTo>
                <a:lnTo>
                  <a:pt x="1007325" y="469"/>
                </a:lnTo>
                <a:lnTo>
                  <a:pt x="1006208" y="0"/>
                </a:lnTo>
                <a:lnTo>
                  <a:pt x="1003579" y="0"/>
                </a:lnTo>
                <a:lnTo>
                  <a:pt x="1002461" y="469"/>
                </a:lnTo>
                <a:lnTo>
                  <a:pt x="1000594" y="2336"/>
                </a:lnTo>
                <a:lnTo>
                  <a:pt x="1000125" y="3454"/>
                </a:lnTo>
                <a:lnTo>
                  <a:pt x="1000125" y="6083"/>
                </a:lnTo>
                <a:lnTo>
                  <a:pt x="1000594" y="7200"/>
                </a:lnTo>
                <a:lnTo>
                  <a:pt x="1002461" y="9067"/>
                </a:lnTo>
                <a:lnTo>
                  <a:pt x="1003579" y="9525"/>
                </a:lnTo>
                <a:lnTo>
                  <a:pt x="1006208" y="9525"/>
                </a:lnTo>
                <a:lnTo>
                  <a:pt x="1007325" y="9067"/>
                </a:lnTo>
                <a:lnTo>
                  <a:pt x="1009192" y="7200"/>
                </a:lnTo>
                <a:lnTo>
                  <a:pt x="1009650" y="6083"/>
                </a:lnTo>
                <a:lnTo>
                  <a:pt x="1009650" y="3454"/>
                </a:lnTo>
                <a:close/>
              </a:path>
              <a:path w="14487525" h="3030854">
                <a:moveTo>
                  <a:pt x="1057275" y="3024467"/>
                </a:moveTo>
                <a:lnTo>
                  <a:pt x="1056817" y="3023349"/>
                </a:lnTo>
                <a:lnTo>
                  <a:pt x="1054950" y="3021482"/>
                </a:lnTo>
                <a:lnTo>
                  <a:pt x="1053833" y="3021012"/>
                </a:lnTo>
                <a:lnTo>
                  <a:pt x="1051204" y="3021012"/>
                </a:lnTo>
                <a:lnTo>
                  <a:pt x="1050086" y="3021482"/>
                </a:lnTo>
                <a:lnTo>
                  <a:pt x="1048219" y="3023349"/>
                </a:lnTo>
                <a:lnTo>
                  <a:pt x="1047750" y="3024467"/>
                </a:lnTo>
                <a:lnTo>
                  <a:pt x="1047750" y="3027095"/>
                </a:lnTo>
                <a:lnTo>
                  <a:pt x="1048219" y="3028213"/>
                </a:lnTo>
                <a:lnTo>
                  <a:pt x="1050086" y="3030080"/>
                </a:lnTo>
                <a:lnTo>
                  <a:pt x="1051204" y="3030537"/>
                </a:lnTo>
                <a:lnTo>
                  <a:pt x="1053833" y="3030537"/>
                </a:lnTo>
                <a:lnTo>
                  <a:pt x="1054950" y="3030080"/>
                </a:lnTo>
                <a:lnTo>
                  <a:pt x="1056817" y="3028213"/>
                </a:lnTo>
                <a:lnTo>
                  <a:pt x="1057275" y="3027095"/>
                </a:lnTo>
                <a:lnTo>
                  <a:pt x="1057275" y="3024467"/>
                </a:lnTo>
                <a:close/>
              </a:path>
              <a:path w="14487525" h="3030854">
                <a:moveTo>
                  <a:pt x="1057275" y="2269210"/>
                </a:moveTo>
                <a:lnTo>
                  <a:pt x="1056817" y="2268093"/>
                </a:lnTo>
                <a:lnTo>
                  <a:pt x="1054950" y="2266226"/>
                </a:lnTo>
                <a:lnTo>
                  <a:pt x="1053833" y="2265769"/>
                </a:lnTo>
                <a:lnTo>
                  <a:pt x="1051204" y="2265769"/>
                </a:lnTo>
                <a:lnTo>
                  <a:pt x="1050086" y="2266226"/>
                </a:lnTo>
                <a:lnTo>
                  <a:pt x="1048219" y="2268093"/>
                </a:lnTo>
                <a:lnTo>
                  <a:pt x="1047750" y="2269210"/>
                </a:lnTo>
                <a:lnTo>
                  <a:pt x="1047750" y="2271839"/>
                </a:lnTo>
                <a:lnTo>
                  <a:pt x="1048219" y="2272969"/>
                </a:lnTo>
                <a:lnTo>
                  <a:pt x="1050086" y="2274824"/>
                </a:lnTo>
                <a:lnTo>
                  <a:pt x="1051204" y="2275294"/>
                </a:lnTo>
                <a:lnTo>
                  <a:pt x="1053833" y="2275294"/>
                </a:lnTo>
                <a:lnTo>
                  <a:pt x="1054950" y="2274824"/>
                </a:lnTo>
                <a:lnTo>
                  <a:pt x="1056817" y="2272969"/>
                </a:lnTo>
                <a:lnTo>
                  <a:pt x="1057275" y="2271839"/>
                </a:lnTo>
                <a:lnTo>
                  <a:pt x="1057275" y="2269210"/>
                </a:lnTo>
                <a:close/>
              </a:path>
              <a:path w="14487525" h="3030854">
                <a:moveTo>
                  <a:pt x="1057275" y="1513954"/>
                </a:moveTo>
                <a:lnTo>
                  <a:pt x="1056817" y="1512836"/>
                </a:lnTo>
                <a:lnTo>
                  <a:pt x="1054950" y="1510982"/>
                </a:lnTo>
                <a:lnTo>
                  <a:pt x="1053833" y="1510512"/>
                </a:lnTo>
                <a:lnTo>
                  <a:pt x="1051204" y="1510512"/>
                </a:lnTo>
                <a:lnTo>
                  <a:pt x="1050086" y="1510982"/>
                </a:lnTo>
                <a:lnTo>
                  <a:pt x="1048219" y="1512836"/>
                </a:lnTo>
                <a:lnTo>
                  <a:pt x="1047750" y="1513954"/>
                </a:lnTo>
                <a:lnTo>
                  <a:pt x="1047750" y="1516595"/>
                </a:lnTo>
                <a:lnTo>
                  <a:pt x="1048219" y="1517713"/>
                </a:lnTo>
                <a:lnTo>
                  <a:pt x="1050086" y="1519567"/>
                </a:lnTo>
                <a:lnTo>
                  <a:pt x="1051204" y="1520037"/>
                </a:lnTo>
                <a:lnTo>
                  <a:pt x="1053833" y="1520037"/>
                </a:lnTo>
                <a:lnTo>
                  <a:pt x="1054950" y="1519567"/>
                </a:lnTo>
                <a:lnTo>
                  <a:pt x="1056817" y="1517713"/>
                </a:lnTo>
                <a:lnTo>
                  <a:pt x="1057275" y="1516595"/>
                </a:lnTo>
                <a:lnTo>
                  <a:pt x="1057275" y="1513954"/>
                </a:lnTo>
                <a:close/>
              </a:path>
              <a:path w="14487525" h="3030854">
                <a:moveTo>
                  <a:pt x="1057275" y="758710"/>
                </a:moveTo>
                <a:lnTo>
                  <a:pt x="1056817" y="757580"/>
                </a:lnTo>
                <a:lnTo>
                  <a:pt x="1054950" y="755726"/>
                </a:lnTo>
                <a:lnTo>
                  <a:pt x="1053833" y="755256"/>
                </a:lnTo>
                <a:lnTo>
                  <a:pt x="1051204" y="755256"/>
                </a:lnTo>
                <a:lnTo>
                  <a:pt x="1050086" y="755726"/>
                </a:lnTo>
                <a:lnTo>
                  <a:pt x="1048219" y="757580"/>
                </a:lnTo>
                <a:lnTo>
                  <a:pt x="1047750" y="758710"/>
                </a:lnTo>
                <a:lnTo>
                  <a:pt x="1047750" y="761339"/>
                </a:lnTo>
                <a:lnTo>
                  <a:pt x="1048219" y="762457"/>
                </a:lnTo>
                <a:lnTo>
                  <a:pt x="1050086" y="764324"/>
                </a:lnTo>
                <a:lnTo>
                  <a:pt x="1051204" y="764781"/>
                </a:lnTo>
                <a:lnTo>
                  <a:pt x="1053833" y="764781"/>
                </a:lnTo>
                <a:lnTo>
                  <a:pt x="1054950" y="764324"/>
                </a:lnTo>
                <a:lnTo>
                  <a:pt x="1056817" y="762457"/>
                </a:lnTo>
                <a:lnTo>
                  <a:pt x="1057275" y="761339"/>
                </a:lnTo>
                <a:lnTo>
                  <a:pt x="1057275" y="758710"/>
                </a:lnTo>
                <a:close/>
              </a:path>
              <a:path w="14487525" h="3030854">
                <a:moveTo>
                  <a:pt x="1057275" y="3454"/>
                </a:moveTo>
                <a:lnTo>
                  <a:pt x="1056817" y="2336"/>
                </a:lnTo>
                <a:lnTo>
                  <a:pt x="1054950" y="469"/>
                </a:lnTo>
                <a:lnTo>
                  <a:pt x="1053833" y="0"/>
                </a:lnTo>
                <a:lnTo>
                  <a:pt x="1051204" y="0"/>
                </a:lnTo>
                <a:lnTo>
                  <a:pt x="1050086" y="469"/>
                </a:lnTo>
                <a:lnTo>
                  <a:pt x="1048219" y="2336"/>
                </a:lnTo>
                <a:lnTo>
                  <a:pt x="1047750" y="3454"/>
                </a:lnTo>
                <a:lnTo>
                  <a:pt x="1047750" y="6083"/>
                </a:lnTo>
                <a:lnTo>
                  <a:pt x="1048219" y="7200"/>
                </a:lnTo>
                <a:lnTo>
                  <a:pt x="1050086" y="9067"/>
                </a:lnTo>
                <a:lnTo>
                  <a:pt x="1051204" y="9525"/>
                </a:lnTo>
                <a:lnTo>
                  <a:pt x="1053833" y="9525"/>
                </a:lnTo>
                <a:lnTo>
                  <a:pt x="1054950" y="9067"/>
                </a:lnTo>
                <a:lnTo>
                  <a:pt x="1056817" y="7200"/>
                </a:lnTo>
                <a:lnTo>
                  <a:pt x="1057275" y="6083"/>
                </a:lnTo>
                <a:lnTo>
                  <a:pt x="1057275" y="3454"/>
                </a:lnTo>
                <a:close/>
              </a:path>
              <a:path w="14487525" h="3030854">
                <a:moveTo>
                  <a:pt x="1104900" y="3024467"/>
                </a:moveTo>
                <a:lnTo>
                  <a:pt x="1104442" y="3023349"/>
                </a:lnTo>
                <a:lnTo>
                  <a:pt x="1102575" y="3021482"/>
                </a:lnTo>
                <a:lnTo>
                  <a:pt x="1101458" y="3021012"/>
                </a:lnTo>
                <a:lnTo>
                  <a:pt x="1098829" y="3021012"/>
                </a:lnTo>
                <a:lnTo>
                  <a:pt x="1097711" y="3021482"/>
                </a:lnTo>
                <a:lnTo>
                  <a:pt x="1095844" y="3023349"/>
                </a:lnTo>
                <a:lnTo>
                  <a:pt x="1095375" y="3024467"/>
                </a:lnTo>
                <a:lnTo>
                  <a:pt x="1095375" y="3027095"/>
                </a:lnTo>
                <a:lnTo>
                  <a:pt x="1095844" y="3028213"/>
                </a:lnTo>
                <a:lnTo>
                  <a:pt x="1097711" y="3030080"/>
                </a:lnTo>
                <a:lnTo>
                  <a:pt x="1098829" y="3030537"/>
                </a:lnTo>
                <a:lnTo>
                  <a:pt x="1101458" y="3030537"/>
                </a:lnTo>
                <a:lnTo>
                  <a:pt x="1102575" y="3030080"/>
                </a:lnTo>
                <a:lnTo>
                  <a:pt x="1104442" y="3028213"/>
                </a:lnTo>
                <a:lnTo>
                  <a:pt x="1104900" y="3027095"/>
                </a:lnTo>
                <a:lnTo>
                  <a:pt x="1104900" y="3024467"/>
                </a:lnTo>
                <a:close/>
              </a:path>
              <a:path w="14487525" h="3030854">
                <a:moveTo>
                  <a:pt x="1104900" y="2269210"/>
                </a:moveTo>
                <a:lnTo>
                  <a:pt x="1104442" y="2268093"/>
                </a:lnTo>
                <a:lnTo>
                  <a:pt x="1102575" y="2266226"/>
                </a:lnTo>
                <a:lnTo>
                  <a:pt x="1101458" y="2265769"/>
                </a:lnTo>
                <a:lnTo>
                  <a:pt x="1098829" y="2265769"/>
                </a:lnTo>
                <a:lnTo>
                  <a:pt x="1097711" y="2266226"/>
                </a:lnTo>
                <a:lnTo>
                  <a:pt x="1095844" y="2268093"/>
                </a:lnTo>
                <a:lnTo>
                  <a:pt x="1095375" y="2269210"/>
                </a:lnTo>
                <a:lnTo>
                  <a:pt x="1095375" y="2271839"/>
                </a:lnTo>
                <a:lnTo>
                  <a:pt x="1095844" y="2272969"/>
                </a:lnTo>
                <a:lnTo>
                  <a:pt x="1097711" y="2274824"/>
                </a:lnTo>
                <a:lnTo>
                  <a:pt x="1098829" y="2275294"/>
                </a:lnTo>
                <a:lnTo>
                  <a:pt x="1101458" y="2275294"/>
                </a:lnTo>
                <a:lnTo>
                  <a:pt x="1102575" y="2274824"/>
                </a:lnTo>
                <a:lnTo>
                  <a:pt x="1104442" y="2272969"/>
                </a:lnTo>
                <a:lnTo>
                  <a:pt x="1104900" y="2271839"/>
                </a:lnTo>
                <a:lnTo>
                  <a:pt x="1104900" y="2269210"/>
                </a:lnTo>
                <a:close/>
              </a:path>
              <a:path w="14487525" h="3030854">
                <a:moveTo>
                  <a:pt x="1104900" y="1513954"/>
                </a:moveTo>
                <a:lnTo>
                  <a:pt x="1104442" y="1512836"/>
                </a:lnTo>
                <a:lnTo>
                  <a:pt x="1102575" y="1510982"/>
                </a:lnTo>
                <a:lnTo>
                  <a:pt x="1101458" y="1510512"/>
                </a:lnTo>
                <a:lnTo>
                  <a:pt x="1098829" y="1510512"/>
                </a:lnTo>
                <a:lnTo>
                  <a:pt x="1097711" y="1510982"/>
                </a:lnTo>
                <a:lnTo>
                  <a:pt x="1095844" y="1512836"/>
                </a:lnTo>
                <a:lnTo>
                  <a:pt x="1095375" y="1513954"/>
                </a:lnTo>
                <a:lnTo>
                  <a:pt x="1095375" y="1516595"/>
                </a:lnTo>
                <a:lnTo>
                  <a:pt x="1095844" y="1517713"/>
                </a:lnTo>
                <a:lnTo>
                  <a:pt x="1097711" y="1519567"/>
                </a:lnTo>
                <a:lnTo>
                  <a:pt x="1098829" y="1520037"/>
                </a:lnTo>
                <a:lnTo>
                  <a:pt x="1101458" y="1520037"/>
                </a:lnTo>
                <a:lnTo>
                  <a:pt x="1102575" y="1519567"/>
                </a:lnTo>
                <a:lnTo>
                  <a:pt x="1104442" y="1517713"/>
                </a:lnTo>
                <a:lnTo>
                  <a:pt x="1104900" y="1516595"/>
                </a:lnTo>
                <a:lnTo>
                  <a:pt x="1104900" y="1513954"/>
                </a:lnTo>
                <a:close/>
              </a:path>
              <a:path w="14487525" h="3030854">
                <a:moveTo>
                  <a:pt x="1104900" y="758710"/>
                </a:moveTo>
                <a:lnTo>
                  <a:pt x="1104442" y="757580"/>
                </a:lnTo>
                <a:lnTo>
                  <a:pt x="1102575" y="755726"/>
                </a:lnTo>
                <a:lnTo>
                  <a:pt x="1101458" y="755256"/>
                </a:lnTo>
                <a:lnTo>
                  <a:pt x="1098829" y="755256"/>
                </a:lnTo>
                <a:lnTo>
                  <a:pt x="1097711" y="755726"/>
                </a:lnTo>
                <a:lnTo>
                  <a:pt x="1095844" y="757580"/>
                </a:lnTo>
                <a:lnTo>
                  <a:pt x="1095375" y="758710"/>
                </a:lnTo>
                <a:lnTo>
                  <a:pt x="1095375" y="761339"/>
                </a:lnTo>
                <a:lnTo>
                  <a:pt x="1095844" y="762457"/>
                </a:lnTo>
                <a:lnTo>
                  <a:pt x="1097711" y="764324"/>
                </a:lnTo>
                <a:lnTo>
                  <a:pt x="1098829" y="764781"/>
                </a:lnTo>
                <a:lnTo>
                  <a:pt x="1101458" y="764781"/>
                </a:lnTo>
                <a:lnTo>
                  <a:pt x="1102575" y="764324"/>
                </a:lnTo>
                <a:lnTo>
                  <a:pt x="1104442" y="762457"/>
                </a:lnTo>
                <a:lnTo>
                  <a:pt x="1104900" y="761339"/>
                </a:lnTo>
                <a:lnTo>
                  <a:pt x="1104900" y="758710"/>
                </a:lnTo>
                <a:close/>
              </a:path>
              <a:path w="14487525" h="3030854">
                <a:moveTo>
                  <a:pt x="1104900" y="3454"/>
                </a:moveTo>
                <a:lnTo>
                  <a:pt x="1104442" y="2336"/>
                </a:lnTo>
                <a:lnTo>
                  <a:pt x="1102575" y="469"/>
                </a:lnTo>
                <a:lnTo>
                  <a:pt x="1101458" y="0"/>
                </a:lnTo>
                <a:lnTo>
                  <a:pt x="1098829" y="0"/>
                </a:lnTo>
                <a:lnTo>
                  <a:pt x="1097711" y="469"/>
                </a:lnTo>
                <a:lnTo>
                  <a:pt x="1095844" y="2336"/>
                </a:lnTo>
                <a:lnTo>
                  <a:pt x="1095375" y="3454"/>
                </a:lnTo>
                <a:lnTo>
                  <a:pt x="1095375" y="6083"/>
                </a:lnTo>
                <a:lnTo>
                  <a:pt x="1095844" y="7200"/>
                </a:lnTo>
                <a:lnTo>
                  <a:pt x="1097711" y="9067"/>
                </a:lnTo>
                <a:lnTo>
                  <a:pt x="1098829" y="9525"/>
                </a:lnTo>
                <a:lnTo>
                  <a:pt x="1101458" y="9525"/>
                </a:lnTo>
                <a:lnTo>
                  <a:pt x="1102575" y="9067"/>
                </a:lnTo>
                <a:lnTo>
                  <a:pt x="1104442" y="7200"/>
                </a:lnTo>
                <a:lnTo>
                  <a:pt x="1104900" y="6083"/>
                </a:lnTo>
                <a:lnTo>
                  <a:pt x="1104900" y="3454"/>
                </a:lnTo>
                <a:close/>
              </a:path>
              <a:path w="14487525" h="3030854">
                <a:moveTo>
                  <a:pt x="1152525" y="3024467"/>
                </a:moveTo>
                <a:lnTo>
                  <a:pt x="1152067" y="3023349"/>
                </a:lnTo>
                <a:lnTo>
                  <a:pt x="1150200" y="3021482"/>
                </a:lnTo>
                <a:lnTo>
                  <a:pt x="1149083" y="3021012"/>
                </a:lnTo>
                <a:lnTo>
                  <a:pt x="1146454" y="3021012"/>
                </a:lnTo>
                <a:lnTo>
                  <a:pt x="1145336" y="3021482"/>
                </a:lnTo>
                <a:lnTo>
                  <a:pt x="1143469" y="3023349"/>
                </a:lnTo>
                <a:lnTo>
                  <a:pt x="1143000" y="3024467"/>
                </a:lnTo>
                <a:lnTo>
                  <a:pt x="1143000" y="3027095"/>
                </a:lnTo>
                <a:lnTo>
                  <a:pt x="1143469" y="3028213"/>
                </a:lnTo>
                <a:lnTo>
                  <a:pt x="1145336" y="3030080"/>
                </a:lnTo>
                <a:lnTo>
                  <a:pt x="1146454" y="3030537"/>
                </a:lnTo>
                <a:lnTo>
                  <a:pt x="1149083" y="3030537"/>
                </a:lnTo>
                <a:lnTo>
                  <a:pt x="1150200" y="3030080"/>
                </a:lnTo>
                <a:lnTo>
                  <a:pt x="1152067" y="3028213"/>
                </a:lnTo>
                <a:lnTo>
                  <a:pt x="1152525" y="3027095"/>
                </a:lnTo>
                <a:lnTo>
                  <a:pt x="1152525" y="3024467"/>
                </a:lnTo>
                <a:close/>
              </a:path>
              <a:path w="14487525" h="3030854">
                <a:moveTo>
                  <a:pt x="1152525" y="2269210"/>
                </a:moveTo>
                <a:lnTo>
                  <a:pt x="1152067" y="2268093"/>
                </a:lnTo>
                <a:lnTo>
                  <a:pt x="1150200" y="2266226"/>
                </a:lnTo>
                <a:lnTo>
                  <a:pt x="1149083" y="2265769"/>
                </a:lnTo>
                <a:lnTo>
                  <a:pt x="1146454" y="2265769"/>
                </a:lnTo>
                <a:lnTo>
                  <a:pt x="1145336" y="2266226"/>
                </a:lnTo>
                <a:lnTo>
                  <a:pt x="1143469" y="2268093"/>
                </a:lnTo>
                <a:lnTo>
                  <a:pt x="1143000" y="2269210"/>
                </a:lnTo>
                <a:lnTo>
                  <a:pt x="1143000" y="2271839"/>
                </a:lnTo>
                <a:lnTo>
                  <a:pt x="1143469" y="2272969"/>
                </a:lnTo>
                <a:lnTo>
                  <a:pt x="1145336" y="2274824"/>
                </a:lnTo>
                <a:lnTo>
                  <a:pt x="1146454" y="2275294"/>
                </a:lnTo>
                <a:lnTo>
                  <a:pt x="1149083" y="2275294"/>
                </a:lnTo>
                <a:lnTo>
                  <a:pt x="1150200" y="2274824"/>
                </a:lnTo>
                <a:lnTo>
                  <a:pt x="1152067" y="2272969"/>
                </a:lnTo>
                <a:lnTo>
                  <a:pt x="1152525" y="2271839"/>
                </a:lnTo>
                <a:lnTo>
                  <a:pt x="1152525" y="2269210"/>
                </a:lnTo>
                <a:close/>
              </a:path>
              <a:path w="14487525" h="3030854">
                <a:moveTo>
                  <a:pt x="1152525" y="1513954"/>
                </a:moveTo>
                <a:lnTo>
                  <a:pt x="1152067" y="1512836"/>
                </a:lnTo>
                <a:lnTo>
                  <a:pt x="1150200" y="1510982"/>
                </a:lnTo>
                <a:lnTo>
                  <a:pt x="1149083" y="1510512"/>
                </a:lnTo>
                <a:lnTo>
                  <a:pt x="1146454" y="1510512"/>
                </a:lnTo>
                <a:lnTo>
                  <a:pt x="1145336" y="1510982"/>
                </a:lnTo>
                <a:lnTo>
                  <a:pt x="1143469" y="1512836"/>
                </a:lnTo>
                <a:lnTo>
                  <a:pt x="1143000" y="1513954"/>
                </a:lnTo>
                <a:lnTo>
                  <a:pt x="1143000" y="1516595"/>
                </a:lnTo>
                <a:lnTo>
                  <a:pt x="1143469" y="1517713"/>
                </a:lnTo>
                <a:lnTo>
                  <a:pt x="1145336" y="1519567"/>
                </a:lnTo>
                <a:lnTo>
                  <a:pt x="1146454" y="1520037"/>
                </a:lnTo>
                <a:lnTo>
                  <a:pt x="1149083" y="1520037"/>
                </a:lnTo>
                <a:lnTo>
                  <a:pt x="1150200" y="1519567"/>
                </a:lnTo>
                <a:lnTo>
                  <a:pt x="1152067" y="1517713"/>
                </a:lnTo>
                <a:lnTo>
                  <a:pt x="1152525" y="1516595"/>
                </a:lnTo>
                <a:lnTo>
                  <a:pt x="1152525" y="1513954"/>
                </a:lnTo>
                <a:close/>
              </a:path>
              <a:path w="14487525" h="3030854">
                <a:moveTo>
                  <a:pt x="1152525" y="758710"/>
                </a:moveTo>
                <a:lnTo>
                  <a:pt x="1152067" y="757580"/>
                </a:lnTo>
                <a:lnTo>
                  <a:pt x="1150200" y="755726"/>
                </a:lnTo>
                <a:lnTo>
                  <a:pt x="1149083" y="755256"/>
                </a:lnTo>
                <a:lnTo>
                  <a:pt x="1146454" y="755256"/>
                </a:lnTo>
                <a:lnTo>
                  <a:pt x="1145336" y="755726"/>
                </a:lnTo>
                <a:lnTo>
                  <a:pt x="1143469" y="757580"/>
                </a:lnTo>
                <a:lnTo>
                  <a:pt x="1143000" y="758710"/>
                </a:lnTo>
                <a:lnTo>
                  <a:pt x="1143000" y="761339"/>
                </a:lnTo>
                <a:lnTo>
                  <a:pt x="1143469" y="762457"/>
                </a:lnTo>
                <a:lnTo>
                  <a:pt x="1145336" y="764324"/>
                </a:lnTo>
                <a:lnTo>
                  <a:pt x="1146454" y="764781"/>
                </a:lnTo>
                <a:lnTo>
                  <a:pt x="1149083" y="764781"/>
                </a:lnTo>
                <a:lnTo>
                  <a:pt x="1150200" y="764324"/>
                </a:lnTo>
                <a:lnTo>
                  <a:pt x="1152067" y="762457"/>
                </a:lnTo>
                <a:lnTo>
                  <a:pt x="1152525" y="761339"/>
                </a:lnTo>
                <a:lnTo>
                  <a:pt x="1152525" y="758710"/>
                </a:lnTo>
                <a:close/>
              </a:path>
              <a:path w="14487525" h="3030854">
                <a:moveTo>
                  <a:pt x="1152525" y="3454"/>
                </a:moveTo>
                <a:lnTo>
                  <a:pt x="1152067" y="2336"/>
                </a:lnTo>
                <a:lnTo>
                  <a:pt x="1150200" y="469"/>
                </a:lnTo>
                <a:lnTo>
                  <a:pt x="1149083" y="0"/>
                </a:lnTo>
                <a:lnTo>
                  <a:pt x="1146454" y="0"/>
                </a:lnTo>
                <a:lnTo>
                  <a:pt x="1145336" y="469"/>
                </a:lnTo>
                <a:lnTo>
                  <a:pt x="1143469" y="2336"/>
                </a:lnTo>
                <a:lnTo>
                  <a:pt x="1143000" y="3454"/>
                </a:lnTo>
                <a:lnTo>
                  <a:pt x="1143000" y="6083"/>
                </a:lnTo>
                <a:lnTo>
                  <a:pt x="1143469" y="7200"/>
                </a:lnTo>
                <a:lnTo>
                  <a:pt x="1145336" y="9067"/>
                </a:lnTo>
                <a:lnTo>
                  <a:pt x="1146454" y="9525"/>
                </a:lnTo>
                <a:lnTo>
                  <a:pt x="1149083" y="9525"/>
                </a:lnTo>
                <a:lnTo>
                  <a:pt x="1150200" y="9067"/>
                </a:lnTo>
                <a:lnTo>
                  <a:pt x="1152067" y="7200"/>
                </a:lnTo>
                <a:lnTo>
                  <a:pt x="1152525" y="6083"/>
                </a:lnTo>
                <a:lnTo>
                  <a:pt x="1152525" y="3454"/>
                </a:lnTo>
                <a:close/>
              </a:path>
              <a:path w="14487525" h="3030854">
                <a:moveTo>
                  <a:pt x="1200150" y="3024467"/>
                </a:moveTo>
                <a:lnTo>
                  <a:pt x="1199692" y="3023349"/>
                </a:lnTo>
                <a:lnTo>
                  <a:pt x="1197825" y="3021482"/>
                </a:lnTo>
                <a:lnTo>
                  <a:pt x="1196708" y="3021012"/>
                </a:lnTo>
                <a:lnTo>
                  <a:pt x="1194079" y="3021012"/>
                </a:lnTo>
                <a:lnTo>
                  <a:pt x="1192961" y="3021482"/>
                </a:lnTo>
                <a:lnTo>
                  <a:pt x="1191094" y="3023349"/>
                </a:lnTo>
                <a:lnTo>
                  <a:pt x="1190625" y="3024467"/>
                </a:lnTo>
                <a:lnTo>
                  <a:pt x="1190625" y="3027095"/>
                </a:lnTo>
                <a:lnTo>
                  <a:pt x="1191094" y="3028213"/>
                </a:lnTo>
                <a:lnTo>
                  <a:pt x="1192961" y="3030080"/>
                </a:lnTo>
                <a:lnTo>
                  <a:pt x="1194079" y="3030537"/>
                </a:lnTo>
                <a:lnTo>
                  <a:pt x="1196708" y="3030537"/>
                </a:lnTo>
                <a:lnTo>
                  <a:pt x="1197825" y="3030080"/>
                </a:lnTo>
                <a:lnTo>
                  <a:pt x="1199692" y="3028213"/>
                </a:lnTo>
                <a:lnTo>
                  <a:pt x="1200150" y="3027095"/>
                </a:lnTo>
                <a:lnTo>
                  <a:pt x="1200150" y="3024467"/>
                </a:lnTo>
                <a:close/>
              </a:path>
              <a:path w="14487525" h="3030854">
                <a:moveTo>
                  <a:pt x="1200150" y="2269210"/>
                </a:moveTo>
                <a:lnTo>
                  <a:pt x="1199692" y="2268093"/>
                </a:lnTo>
                <a:lnTo>
                  <a:pt x="1197825" y="2266226"/>
                </a:lnTo>
                <a:lnTo>
                  <a:pt x="1196708" y="2265769"/>
                </a:lnTo>
                <a:lnTo>
                  <a:pt x="1194079" y="2265769"/>
                </a:lnTo>
                <a:lnTo>
                  <a:pt x="1192961" y="2266226"/>
                </a:lnTo>
                <a:lnTo>
                  <a:pt x="1191094" y="2268093"/>
                </a:lnTo>
                <a:lnTo>
                  <a:pt x="1190625" y="2269210"/>
                </a:lnTo>
                <a:lnTo>
                  <a:pt x="1190625" y="2271839"/>
                </a:lnTo>
                <a:lnTo>
                  <a:pt x="1191094" y="2272969"/>
                </a:lnTo>
                <a:lnTo>
                  <a:pt x="1192961" y="2274824"/>
                </a:lnTo>
                <a:lnTo>
                  <a:pt x="1194079" y="2275294"/>
                </a:lnTo>
                <a:lnTo>
                  <a:pt x="1196708" y="2275294"/>
                </a:lnTo>
                <a:lnTo>
                  <a:pt x="1197825" y="2274824"/>
                </a:lnTo>
                <a:lnTo>
                  <a:pt x="1199692" y="2272969"/>
                </a:lnTo>
                <a:lnTo>
                  <a:pt x="1200150" y="2271839"/>
                </a:lnTo>
                <a:lnTo>
                  <a:pt x="1200150" y="2269210"/>
                </a:lnTo>
                <a:close/>
              </a:path>
              <a:path w="14487525" h="3030854">
                <a:moveTo>
                  <a:pt x="1200150" y="1513954"/>
                </a:moveTo>
                <a:lnTo>
                  <a:pt x="1199692" y="1512836"/>
                </a:lnTo>
                <a:lnTo>
                  <a:pt x="1197825" y="1510982"/>
                </a:lnTo>
                <a:lnTo>
                  <a:pt x="1196708" y="1510512"/>
                </a:lnTo>
                <a:lnTo>
                  <a:pt x="1194079" y="1510512"/>
                </a:lnTo>
                <a:lnTo>
                  <a:pt x="1192961" y="1510982"/>
                </a:lnTo>
                <a:lnTo>
                  <a:pt x="1191094" y="1512836"/>
                </a:lnTo>
                <a:lnTo>
                  <a:pt x="1190625" y="1513954"/>
                </a:lnTo>
                <a:lnTo>
                  <a:pt x="1190625" y="1516595"/>
                </a:lnTo>
                <a:lnTo>
                  <a:pt x="1191094" y="1517713"/>
                </a:lnTo>
                <a:lnTo>
                  <a:pt x="1192961" y="1519567"/>
                </a:lnTo>
                <a:lnTo>
                  <a:pt x="1194079" y="1520037"/>
                </a:lnTo>
                <a:lnTo>
                  <a:pt x="1196708" y="1520037"/>
                </a:lnTo>
                <a:lnTo>
                  <a:pt x="1197825" y="1519567"/>
                </a:lnTo>
                <a:lnTo>
                  <a:pt x="1199692" y="1517713"/>
                </a:lnTo>
                <a:lnTo>
                  <a:pt x="1200150" y="1516595"/>
                </a:lnTo>
                <a:lnTo>
                  <a:pt x="1200150" y="1513954"/>
                </a:lnTo>
                <a:close/>
              </a:path>
              <a:path w="14487525" h="3030854">
                <a:moveTo>
                  <a:pt x="1200150" y="758710"/>
                </a:moveTo>
                <a:lnTo>
                  <a:pt x="1199692" y="757580"/>
                </a:lnTo>
                <a:lnTo>
                  <a:pt x="1197825" y="755726"/>
                </a:lnTo>
                <a:lnTo>
                  <a:pt x="1196708" y="755256"/>
                </a:lnTo>
                <a:lnTo>
                  <a:pt x="1194079" y="755256"/>
                </a:lnTo>
                <a:lnTo>
                  <a:pt x="1192961" y="755726"/>
                </a:lnTo>
                <a:lnTo>
                  <a:pt x="1191094" y="757580"/>
                </a:lnTo>
                <a:lnTo>
                  <a:pt x="1190625" y="758710"/>
                </a:lnTo>
                <a:lnTo>
                  <a:pt x="1190625" y="761339"/>
                </a:lnTo>
                <a:lnTo>
                  <a:pt x="1191094" y="762457"/>
                </a:lnTo>
                <a:lnTo>
                  <a:pt x="1192961" y="764324"/>
                </a:lnTo>
                <a:lnTo>
                  <a:pt x="1194079" y="764781"/>
                </a:lnTo>
                <a:lnTo>
                  <a:pt x="1196708" y="764781"/>
                </a:lnTo>
                <a:lnTo>
                  <a:pt x="1197825" y="764324"/>
                </a:lnTo>
                <a:lnTo>
                  <a:pt x="1199692" y="762457"/>
                </a:lnTo>
                <a:lnTo>
                  <a:pt x="1200150" y="761339"/>
                </a:lnTo>
                <a:lnTo>
                  <a:pt x="1200150" y="758710"/>
                </a:lnTo>
                <a:close/>
              </a:path>
              <a:path w="14487525" h="3030854">
                <a:moveTo>
                  <a:pt x="1200150" y="3454"/>
                </a:moveTo>
                <a:lnTo>
                  <a:pt x="1199692" y="2336"/>
                </a:lnTo>
                <a:lnTo>
                  <a:pt x="1197825" y="469"/>
                </a:lnTo>
                <a:lnTo>
                  <a:pt x="1196708" y="0"/>
                </a:lnTo>
                <a:lnTo>
                  <a:pt x="1194079" y="0"/>
                </a:lnTo>
                <a:lnTo>
                  <a:pt x="1192961" y="469"/>
                </a:lnTo>
                <a:lnTo>
                  <a:pt x="1191094" y="2336"/>
                </a:lnTo>
                <a:lnTo>
                  <a:pt x="1190625" y="3454"/>
                </a:lnTo>
                <a:lnTo>
                  <a:pt x="1190625" y="6083"/>
                </a:lnTo>
                <a:lnTo>
                  <a:pt x="1191094" y="7200"/>
                </a:lnTo>
                <a:lnTo>
                  <a:pt x="1192961" y="9067"/>
                </a:lnTo>
                <a:lnTo>
                  <a:pt x="1194079" y="9525"/>
                </a:lnTo>
                <a:lnTo>
                  <a:pt x="1196708" y="9525"/>
                </a:lnTo>
                <a:lnTo>
                  <a:pt x="1197825" y="9067"/>
                </a:lnTo>
                <a:lnTo>
                  <a:pt x="1199692" y="7200"/>
                </a:lnTo>
                <a:lnTo>
                  <a:pt x="1200150" y="6083"/>
                </a:lnTo>
                <a:lnTo>
                  <a:pt x="1200150" y="3454"/>
                </a:lnTo>
                <a:close/>
              </a:path>
              <a:path w="14487525" h="3030854">
                <a:moveTo>
                  <a:pt x="1247775" y="3024467"/>
                </a:moveTo>
                <a:lnTo>
                  <a:pt x="1247317" y="3023349"/>
                </a:lnTo>
                <a:lnTo>
                  <a:pt x="1245450" y="3021482"/>
                </a:lnTo>
                <a:lnTo>
                  <a:pt x="1244333" y="3021012"/>
                </a:lnTo>
                <a:lnTo>
                  <a:pt x="1241704" y="3021012"/>
                </a:lnTo>
                <a:lnTo>
                  <a:pt x="1240586" y="3021482"/>
                </a:lnTo>
                <a:lnTo>
                  <a:pt x="1238719" y="3023349"/>
                </a:lnTo>
                <a:lnTo>
                  <a:pt x="1238250" y="3024467"/>
                </a:lnTo>
                <a:lnTo>
                  <a:pt x="1238250" y="3027095"/>
                </a:lnTo>
                <a:lnTo>
                  <a:pt x="1238719" y="3028213"/>
                </a:lnTo>
                <a:lnTo>
                  <a:pt x="1240586" y="3030080"/>
                </a:lnTo>
                <a:lnTo>
                  <a:pt x="1241704" y="3030537"/>
                </a:lnTo>
                <a:lnTo>
                  <a:pt x="1244333" y="3030537"/>
                </a:lnTo>
                <a:lnTo>
                  <a:pt x="1245450" y="3030080"/>
                </a:lnTo>
                <a:lnTo>
                  <a:pt x="1247317" y="3028213"/>
                </a:lnTo>
                <a:lnTo>
                  <a:pt x="1247775" y="3027095"/>
                </a:lnTo>
                <a:lnTo>
                  <a:pt x="1247775" y="3024467"/>
                </a:lnTo>
                <a:close/>
              </a:path>
              <a:path w="14487525" h="3030854">
                <a:moveTo>
                  <a:pt x="1247775" y="2269210"/>
                </a:moveTo>
                <a:lnTo>
                  <a:pt x="1247317" y="2268093"/>
                </a:lnTo>
                <a:lnTo>
                  <a:pt x="1245450" y="2266226"/>
                </a:lnTo>
                <a:lnTo>
                  <a:pt x="1244333" y="2265769"/>
                </a:lnTo>
                <a:lnTo>
                  <a:pt x="1241704" y="2265769"/>
                </a:lnTo>
                <a:lnTo>
                  <a:pt x="1240586" y="2266226"/>
                </a:lnTo>
                <a:lnTo>
                  <a:pt x="1238719" y="2268093"/>
                </a:lnTo>
                <a:lnTo>
                  <a:pt x="1238250" y="2269210"/>
                </a:lnTo>
                <a:lnTo>
                  <a:pt x="1238250" y="2271839"/>
                </a:lnTo>
                <a:lnTo>
                  <a:pt x="1238719" y="2272969"/>
                </a:lnTo>
                <a:lnTo>
                  <a:pt x="1240586" y="2274824"/>
                </a:lnTo>
                <a:lnTo>
                  <a:pt x="1241704" y="2275294"/>
                </a:lnTo>
                <a:lnTo>
                  <a:pt x="1244333" y="2275294"/>
                </a:lnTo>
                <a:lnTo>
                  <a:pt x="1245450" y="2274824"/>
                </a:lnTo>
                <a:lnTo>
                  <a:pt x="1247317" y="2272969"/>
                </a:lnTo>
                <a:lnTo>
                  <a:pt x="1247775" y="2271839"/>
                </a:lnTo>
                <a:lnTo>
                  <a:pt x="1247775" y="2269210"/>
                </a:lnTo>
                <a:close/>
              </a:path>
              <a:path w="14487525" h="3030854">
                <a:moveTo>
                  <a:pt x="1247775" y="1513954"/>
                </a:moveTo>
                <a:lnTo>
                  <a:pt x="1247317" y="1512836"/>
                </a:lnTo>
                <a:lnTo>
                  <a:pt x="1245450" y="1510982"/>
                </a:lnTo>
                <a:lnTo>
                  <a:pt x="1244333" y="1510512"/>
                </a:lnTo>
                <a:lnTo>
                  <a:pt x="1241704" y="1510512"/>
                </a:lnTo>
                <a:lnTo>
                  <a:pt x="1240586" y="1510982"/>
                </a:lnTo>
                <a:lnTo>
                  <a:pt x="1238719" y="1512836"/>
                </a:lnTo>
                <a:lnTo>
                  <a:pt x="1238250" y="1513954"/>
                </a:lnTo>
                <a:lnTo>
                  <a:pt x="1238250" y="1516595"/>
                </a:lnTo>
                <a:lnTo>
                  <a:pt x="1238719" y="1517713"/>
                </a:lnTo>
                <a:lnTo>
                  <a:pt x="1240586" y="1519567"/>
                </a:lnTo>
                <a:lnTo>
                  <a:pt x="1241704" y="1520037"/>
                </a:lnTo>
                <a:lnTo>
                  <a:pt x="1244333" y="1520037"/>
                </a:lnTo>
                <a:lnTo>
                  <a:pt x="1245450" y="1519567"/>
                </a:lnTo>
                <a:lnTo>
                  <a:pt x="1247317" y="1517713"/>
                </a:lnTo>
                <a:lnTo>
                  <a:pt x="1247775" y="1516595"/>
                </a:lnTo>
                <a:lnTo>
                  <a:pt x="1247775" y="1513954"/>
                </a:lnTo>
                <a:close/>
              </a:path>
              <a:path w="14487525" h="3030854">
                <a:moveTo>
                  <a:pt x="1247775" y="758710"/>
                </a:moveTo>
                <a:lnTo>
                  <a:pt x="1247317" y="757580"/>
                </a:lnTo>
                <a:lnTo>
                  <a:pt x="1245450" y="755726"/>
                </a:lnTo>
                <a:lnTo>
                  <a:pt x="1244333" y="755256"/>
                </a:lnTo>
                <a:lnTo>
                  <a:pt x="1241704" y="755256"/>
                </a:lnTo>
                <a:lnTo>
                  <a:pt x="1240586" y="755726"/>
                </a:lnTo>
                <a:lnTo>
                  <a:pt x="1238719" y="757580"/>
                </a:lnTo>
                <a:lnTo>
                  <a:pt x="1238250" y="758710"/>
                </a:lnTo>
                <a:lnTo>
                  <a:pt x="1238250" y="761339"/>
                </a:lnTo>
                <a:lnTo>
                  <a:pt x="1238719" y="762457"/>
                </a:lnTo>
                <a:lnTo>
                  <a:pt x="1240586" y="764324"/>
                </a:lnTo>
                <a:lnTo>
                  <a:pt x="1241704" y="764781"/>
                </a:lnTo>
                <a:lnTo>
                  <a:pt x="1244333" y="764781"/>
                </a:lnTo>
                <a:lnTo>
                  <a:pt x="1245450" y="764324"/>
                </a:lnTo>
                <a:lnTo>
                  <a:pt x="1247317" y="762457"/>
                </a:lnTo>
                <a:lnTo>
                  <a:pt x="1247775" y="761339"/>
                </a:lnTo>
                <a:lnTo>
                  <a:pt x="1247775" y="758710"/>
                </a:lnTo>
                <a:close/>
              </a:path>
              <a:path w="14487525" h="3030854">
                <a:moveTo>
                  <a:pt x="1247775" y="3454"/>
                </a:moveTo>
                <a:lnTo>
                  <a:pt x="1247317" y="2336"/>
                </a:lnTo>
                <a:lnTo>
                  <a:pt x="1245450" y="469"/>
                </a:lnTo>
                <a:lnTo>
                  <a:pt x="1244333" y="0"/>
                </a:lnTo>
                <a:lnTo>
                  <a:pt x="1241704" y="0"/>
                </a:lnTo>
                <a:lnTo>
                  <a:pt x="1240586" y="469"/>
                </a:lnTo>
                <a:lnTo>
                  <a:pt x="1238719" y="2336"/>
                </a:lnTo>
                <a:lnTo>
                  <a:pt x="1238250" y="3454"/>
                </a:lnTo>
                <a:lnTo>
                  <a:pt x="1238250" y="6083"/>
                </a:lnTo>
                <a:lnTo>
                  <a:pt x="1238719" y="7200"/>
                </a:lnTo>
                <a:lnTo>
                  <a:pt x="1240586" y="9067"/>
                </a:lnTo>
                <a:lnTo>
                  <a:pt x="1241704" y="9525"/>
                </a:lnTo>
                <a:lnTo>
                  <a:pt x="1244333" y="9525"/>
                </a:lnTo>
                <a:lnTo>
                  <a:pt x="1245450" y="9067"/>
                </a:lnTo>
                <a:lnTo>
                  <a:pt x="1247317" y="7200"/>
                </a:lnTo>
                <a:lnTo>
                  <a:pt x="1247775" y="6083"/>
                </a:lnTo>
                <a:lnTo>
                  <a:pt x="1247775" y="3454"/>
                </a:lnTo>
                <a:close/>
              </a:path>
              <a:path w="14487525" h="3030854">
                <a:moveTo>
                  <a:pt x="1295400" y="3024467"/>
                </a:moveTo>
                <a:lnTo>
                  <a:pt x="1294942" y="3023349"/>
                </a:lnTo>
                <a:lnTo>
                  <a:pt x="1293075" y="3021482"/>
                </a:lnTo>
                <a:lnTo>
                  <a:pt x="1291958" y="3021012"/>
                </a:lnTo>
                <a:lnTo>
                  <a:pt x="1289329" y="3021012"/>
                </a:lnTo>
                <a:lnTo>
                  <a:pt x="1288211" y="3021482"/>
                </a:lnTo>
                <a:lnTo>
                  <a:pt x="1286344" y="3023349"/>
                </a:lnTo>
                <a:lnTo>
                  <a:pt x="1285875" y="3024467"/>
                </a:lnTo>
                <a:lnTo>
                  <a:pt x="1285875" y="3027095"/>
                </a:lnTo>
                <a:lnTo>
                  <a:pt x="1286344" y="3028213"/>
                </a:lnTo>
                <a:lnTo>
                  <a:pt x="1288211" y="3030080"/>
                </a:lnTo>
                <a:lnTo>
                  <a:pt x="1289329" y="3030537"/>
                </a:lnTo>
                <a:lnTo>
                  <a:pt x="1291958" y="3030537"/>
                </a:lnTo>
                <a:lnTo>
                  <a:pt x="1293075" y="3030080"/>
                </a:lnTo>
                <a:lnTo>
                  <a:pt x="1294942" y="3028213"/>
                </a:lnTo>
                <a:lnTo>
                  <a:pt x="1295400" y="3027095"/>
                </a:lnTo>
                <a:lnTo>
                  <a:pt x="1295400" y="3024467"/>
                </a:lnTo>
                <a:close/>
              </a:path>
              <a:path w="14487525" h="3030854">
                <a:moveTo>
                  <a:pt x="1295400" y="2269210"/>
                </a:moveTo>
                <a:lnTo>
                  <a:pt x="1294942" y="2268093"/>
                </a:lnTo>
                <a:lnTo>
                  <a:pt x="1293075" y="2266226"/>
                </a:lnTo>
                <a:lnTo>
                  <a:pt x="1291958" y="2265769"/>
                </a:lnTo>
                <a:lnTo>
                  <a:pt x="1289329" y="2265769"/>
                </a:lnTo>
                <a:lnTo>
                  <a:pt x="1288211" y="2266226"/>
                </a:lnTo>
                <a:lnTo>
                  <a:pt x="1286344" y="2268093"/>
                </a:lnTo>
                <a:lnTo>
                  <a:pt x="1285875" y="2269210"/>
                </a:lnTo>
                <a:lnTo>
                  <a:pt x="1285875" y="2271839"/>
                </a:lnTo>
                <a:lnTo>
                  <a:pt x="1286344" y="2272969"/>
                </a:lnTo>
                <a:lnTo>
                  <a:pt x="1288211" y="2274824"/>
                </a:lnTo>
                <a:lnTo>
                  <a:pt x="1289329" y="2275294"/>
                </a:lnTo>
                <a:lnTo>
                  <a:pt x="1291958" y="2275294"/>
                </a:lnTo>
                <a:lnTo>
                  <a:pt x="1293075" y="2274824"/>
                </a:lnTo>
                <a:lnTo>
                  <a:pt x="1294942" y="2272969"/>
                </a:lnTo>
                <a:lnTo>
                  <a:pt x="1295400" y="2271839"/>
                </a:lnTo>
                <a:lnTo>
                  <a:pt x="1295400" y="2269210"/>
                </a:lnTo>
                <a:close/>
              </a:path>
              <a:path w="14487525" h="3030854">
                <a:moveTo>
                  <a:pt x="1295400" y="1513954"/>
                </a:moveTo>
                <a:lnTo>
                  <a:pt x="1294942" y="1512836"/>
                </a:lnTo>
                <a:lnTo>
                  <a:pt x="1293075" y="1510982"/>
                </a:lnTo>
                <a:lnTo>
                  <a:pt x="1291958" y="1510512"/>
                </a:lnTo>
                <a:lnTo>
                  <a:pt x="1289329" y="1510512"/>
                </a:lnTo>
                <a:lnTo>
                  <a:pt x="1288211" y="1510982"/>
                </a:lnTo>
                <a:lnTo>
                  <a:pt x="1286344" y="1512836"/>
                </a:lnTo>
                <a:lnTo>
                  <a:pt x="1285875" y="1513954"/>
                </a:lnTo>
                <a:lnTo>
                  <a:pt x="1285875" y="1516595"/>
                </a:lnTo>
                <a:lnTo>
                  <a:pt x="1286344" y="1517713"/>
                </a:lnTo>
                <a:lnTo>
                  <a:pt x="1288211" y="1519567"/>
                </a:lnTo>
                <a:lnTo>
                  <a:pt x="1289329" y="1520037"/>
                </a:lnTo>
                <a:lnTo>
                  <a:pt x="1291958" y="1520037"/>
                </a:lnTo>
                <a:lnTo>
                  <a:pt x="1293075" y="1519567"/>
                </a:lnTo>
                <a:lnTo>
                  <a:pt x="1294942" y="1517713"/>
                </a:lnTo>
                <a:lnTo>
                  <a:pt x="1295400" y="1516595"/>
                </a:lnTo>
                <a:lnTo>
                  <a:pt x="1295400" y="1513954"/>
                </a:lnTo>
                <a:close/>
              </a:path>
              <a:path w="14487525" h="3030854">
                <a:moveTo>
                  <a:pt x="1295400" y="758710"/>
                </a:moveTo>
                <a:lnTo>
                  <a:pt x="1294942" y="757580"/>
                </a:lnTo>
                <a:lnTo>
                  <a:pt x="1293075" y="755726"/>
                </a:lnTo>
                <a:lnTo>
                  <a:pt x="1291958" y="755256"/>
                </a:lnTo>
                <a:lnTo>
                  <a:pt x="1289329" y="755256"/>
                </a:lnTo>
                <a:lnTo>
                  <a:pt x="1288211" y="755726"/>
                </a:lnTo>
                <a:lnTo>
                  <a:pt x="1286344" y="757580"/>
                </a:lnTo>
                <a:lnTo>
                  <a:pt x="1285875" y="758710"/>
                </a:lnTo>
                <a:lnTo>
                  <a:pt x="1285875" y="761339"/>
                </a:lnTo>
                <a:lnTo>
                  <a:pt x="1286344" y="762457"/>
                </a:lnTo>
                <a:lnTo>
                  <a:pt x="1288211" y="764324"/>
                </a:lnTo>
                <a:lnTo>
                  <a:pt x="1289329" y="764781"/>
                </a:lnTo>
                <a:lnTo>
                  <a:pt x="1291958" y="764781"/>
                </a:lnTo>
                <a:lnTo>
                  <a:pt x="1293075" y="764324"/>
                </a:lnTo>
                <a:lnTo>
                  <a:pt x="1294942" y="762457"/>
                </a:lnTo>
                <a:lnTo>
                  <a:pt x="1295400" y="761339"/>
                </a:lnTo>
                <a:lnTo>
                  <a:pt x="1295400" y="758710"/>
                </a:lnTo>
                <a:close/>
              </a:path>
              <a:path w="14487525" h="3030854">
                <a:moveTo>
                  <a:pt x="1295400" y="3454"/>
                </a:moveTo>
                <a:lnTo>
                  <a:pt x="1294942" y="2336"/>
                </a:lnTo>
                <a:lnTo>
                  <a:pt x="1293075" y="469"/>
                </a:lnTo>
                <a:lnTo>
                  <a:pt x="1291958" y="0"/>
                </a:lnTo>
                <a:lnTo>
                  <a:pt x="1289329" y="0"/>
                </a:lnTo>
                <a:lnTo>
                  <a:pt x="1288211" y="469"/>
                </a:lnTo>
                <a:lnTo>
                  <a:pt x="1286344" y="2336"/>
                </a:lnTo>
                <a:lnTo>
                  <a:pt x="1285875" y="3454"/>
                </a:lnTo>
                <a:lnTo>
                  <a:pt x="1285875" y="6083"/>
                </a:lnTo>
                <a:lnTo>
                  <a:pt x="1286344" y="7200"/>
                </a:lnTo>
                <a:lnTo>
                  <a:pt x="1288211" y="9067"/>
                </a:lnTo>
                <a:lnTo>
                  <a:pt x="1289329" y="9525"/>
                </a:lnTo>
                <a:lnTo>
                  <a:pt x="1291958" y="9525"/>
                </a:lnTo>
                <a:lnTo>
                  <a:pt x="1293075" y="9067"/>
                </a:lnTo>
                <a:lnTo>
                  <a:pt x="1294942" y="7200"/>
                </a:lnTo>
                <a:lnTo>
                  <a:pt x="1295400" y="6083"/>
                </a:lnTo>
                <a:lnTo>
                  <a:pt x="1295400" y="3454"/>
                </a:lnTo>
                <a:close/>
              </a:path>
              <a:path w="14487525" h="3030854">
                <a:moveTo>
                  <a:pt x="1343025" y="3024467"/>
                </a:moveTo>
                <a:lnTo>
                  <a:pt x="1342567" y="3023349"/>
                </a:lnTo>
                <a:lnTo>
                  <a:pt x="1340700" y="3021482"/>
                </a:lnTo>
                <a:lnTo>
                  <a:pt x="1339583" y="3021012"/>
                </a:lnTo>
                <a:lnTo>
                  <a:pt x="1336954" y="3021012"/>
                </a:lnTo>
                <a:lnTo>
                  <a:pt x="1335836" y="3021482"/>
                </a:lnTo>
                <a:lnTo>
                  <a:pt x="1333969" y="3023349"/>
                </a:lnTo>
                <a:lnTo>
                  <a:pt x="1333500" y="3024467"/>
                </a:lnTo>
                <a:lnTo>
                  <a:pt x="1333500" y="3027095"/>
                </a:lnTo>
                <a:lnTo>
                  <a:pt x="1333969" y="3028213"/>
                </a:lnTo>
                <a:lnTo>
                  <a:pt x="1335836" y="3030080"/>
                </a:lnTo>
                <a:lnTo>
                  <a:pt x="1336954" y="3030537"/>
                </a:lnTo>
                <a:lnTo>
                  <a:pt x="1339583" y="3030537"/>
                </a:lnTo>
                <a:lnTo>
                  <a:pt x="1340700" y="3030080"/>
                </a:lnTo>
                <a:lnTo>
                  <a:pt x="1342567" y="3028213"/>
                </a:lnTo>
                <a:lnTo>
                  <a:pt x="1343025" y="3027095"/>
                </a:lnTo>
                <a:lnTo>
                  <a:pt x="1343025" y="3024467"/>
                </a:lnTo>
                <a:close/>
              </a:path>
              <a:path w="14487525" h="3030854">
                <a:moveTo>
                  <a:pt x="1343025" y="2269210"/>
                </a:moveTo>
                <a:lnTo>
                  <a:pt x="1342567" y="2268093"/>
                </a:lnTo>
                <a:lnTo>
                  <a:pt x="1340700" y="2266226"/>
                </a:lnTo>
                <a:lnTo>
                  <a:pt x="1339583" y="2265769"/>
                </a:lnTo>
                <a:lnTo>
                  <a:pt x="1336954" y="2265769"/>
                </a:lnTo>
                <a:lnTo>
                  <a:pt x="1335836" y="2266226"/>
                </a:lnTo>
                <a:lnTo>
                  <a:pt x="1333969" y="2268093"/>
                </a:lnTo>
                <a:lnTo>
                  <a:pt x="1333500" y="2269210"/>
                </a:lnTo>
                <a:lnTo>
                  <a:pt x="1333500" y="2271839"/>
                </a:lnTo>
                <a:lnTo>
                  <a:pt x="1333969" y="2272969"/>
                </a:lnTo>
                <a:lnTo>
                  <a:pt x="1335836" y="2274824"/>
                </a:lnTo>
                <a:lnTo>
                  <a:pt x="1336954" y="2275294"/>
                </a:lnTo>
                <a:lnTo>
                  <a:pt x="1339583" y="2275294"/>
                </a:lnTo>
                <a:lnTo>
                  <a:pt x="1340700" y="2274824"/>
                </a:lnTo>
                <a:lnTo>
                  <a:pt x="1342567" y="2272969"/>
                </a:lnTo>
                <a:lnTo>
                  <a:pt x="1343025" y="2271839"/>
                </a:lnTo>
                <a:lnTo>
                  <a:pt x="1343025" y="2269210"/>
                </a:lnTo>
                <a:close/>
              </a:path>
              <a:path w="14487525" h="3030854">
                <a:moveTo>
                  <a:pt x="1343025" y="1513954"/>
                </a:moveTo>
                <a:lnTo>
                  <a:pt x="1342567" y="1512836"/>
                </a:lnTo>
                <a:lnTo>
                  <a:pt x="1340700" y="1510982"/>
                </a:lnTo>
                <a:lnTo>
                  <a:pt x="1339583" y="1510512"/>
                </a:lnTo>
                <a:lnTo>
                  <a:pt x="1336954" y="1510512"/>
                </a:lnTo>
                <a:lnTo>
                  <a:pt x="1335836" y="1510982"/>
                </a:lnTo>
                <a:lnTo>
                  <a:pt x="1333969" y="1512836"/>
                </a:lnTo>
                <a:lnTo>
                  <a:pt x="1333500" y="1513954"/>
                </a:lnTo>
                <a:lnTo>
                  <a:pt x="1333500" y="1516595"/>
                </a:lnTo>
                <a:lnTo>
                  <a:pt x="1333969" y="1517713"/>
                </a:lnTo>
                <a:lnTo>
                  <a:pt x="1335836" y="1519567"/>
                </a:lnTo>
                <a:lnTo>
                  <a:pt x="1336954" y="1520037"/>
                </a:lnTo>
                <a:lnTo>
                  <a:pt x="1339583" y="1520037"/>
                </a:lnTo>
                <a:lnTo>
                  <a:pt x="1340700" y="1519567"/>
                </a:lnTo>
                <a:lnTo>
                  <a:pt x="1342567" y="1517713"/>
                </a:lnTo>
                <a:lnTo>
                  <a:pt x="1343025" y="1516595"/>
                </a:lnTo>
                <a:lnTo>
                  <a:pt x="1343025" y="1513954"/>
                </a:lnTo>
                <a:close/>
              </a:path>
              <a:path w="14487525" h="3030854">
                <a:moveTo>
                  <a:pt x="1343025" y="758710"/>
                </a:moveTo>
                <a:lnTo>
                  <a:pt x="1342567" y="757580"/>
                </a:lnTo>
                <a:lnTo>
                  <a:pt x="1340700" y="755726"/>
                </a:lnTo>
                <a:lnTo>
                  <a:pt x="1339583" y="755256"/>
                </a:lnTo>
                <a:lnTo>
                  <a:pt x="1336954" y="755256"/>
                </a:lnTo>
                <a:lnTo>
                  <a:pt x="1335836" y="755726"/>
                </a:lnTo>
                <a:lnTo>
                  <a:pt x="1333969" y="757580"/>
                </a:lnTo>
                <a:lnTo>
                  <a:pt x="1333500" y="758710"/>
                </a:lnTo>
                <a:lnTo>
                  <a:pt x="1333500" y="761339"/>
                </a:lnTo>
                <a:lnTo>
                  <a:pt x="1333969" y="762457"/>
                </a:lnTo>
                <a:lnTo>
                  <a:pt x="1335836" y="764324"/>
                </a:lnTo>
                <a:lnTo>
                  <a:pt x="1336954" y="764781"/>
                </a:lnTo>
                <a:lnTo>
                  <a:pt x="1339583" y="764781"/>
                </a:lnTo>
                <a:lnTo>
                  <a:pt x="1340700" y="764324"/>
                </a:lnTo>
                <a:lnTo>
                  <a:pt x="1342567" y="762457"/>
                </a:lnTo>
                <a:lnTo>
                  <a:pt x="1343025" y="761339"/>
                </a:lnTo>
                <a:lnTo>
                  <a:pt x="1343025" y="758710"/>
                </a:lnTo>
                <a:close/>
              </a:path>
              <a:path w="14487525" h="3030854">
                <a:moveTo>
                  <a:pt x="1343025" y="3454"/>
                </a:moveTo>
                <a:lnTo>
                  <a:pt x="1342567" y="2336"/>
                </a:lnTo>
                <a:lnTo>
                  <a:pt x="1340700" y="469"/>
                </a:lnTo>
                <a:lnTo>
                  <a:pt x="1339583" y="0"/>
                </a:lnTo>
                <a:lnTo>
                  <a:pt x="1336954" y="0"/>
                </a:lnTo>
                <a:lnTo>
                  <a:pt x="1335836" y="469"/>
                </a:lnTo>
                <a:lnTo>
                  <a:pt x="1333969" y="2336"/>
                </a:lnTo>
                <a:lnTo>
                  <a:pt x="1333500" y="3454"/>
                </a:lnTo>
                <a:lnTo>
                  <a:pt x="1333500" y="6083"/>
                </a:lnTo>
                <a:lnTo>
                  <a:pt x="1333969" y="7200"/>
                </a:lnTo>
                <a:lnTo>
                  <a:pt x="1335836" y="9067"/>
                </a:lnTo>
                <a:lnTo>
                  <a:pt x="1336954" y="9525"/>
                </a:lnTo>
                <a:lnTo>
                  <a:pt x="1339583" y="9525"/>
                </a:lnTo>
                <a:lnTo>
                  <a:pt x="1340700" y="9067"/>
                </a:lnTo>
                <a:lnTo>
                  <a:pt x="1342567" y="7200"/>
                </a:lnTo>
                <a:lnTo>
                  <a:pt x="1343025" y="6083"/>
                </a:lnTo>
                <a:lnTo>
                  <a:pt x="1343025" y="3454"/>
                </a:lnTo>
                <a:close/>
              </a:path>
              <a:path w="14487525" h="3030854">
                <a:moveTo>
                  <a:pt x="1390650" y="3024467"/>
                </a:moveTo>
                <a:lnTo>
                  <a:pt x="1390192" y="3023349"/>
                </a:lnTo>
                <a:lnTo>
                  <a:pt x="1388325" y="3021482"/>
                </a:lnTo>
                <a:lnTo>
                  <a:pt x="1387208" y="3021012"/>
                </a:lnTo>
                <a:lnTo>
                  <a:pt x="1384579" y="3021012"/>
                </a:lnTo>
                <a:lnTo>
                  <a:pt x="1383461" y="3021482"/>
                </a:lnTo>
                <a:lnTo>
                  <a:pt x="1381594" y="3023349"/>
                </a:lnTo>
                <a:lnTo>
                  <a:pt x="1381125" y="3024467"/>
                </a:lnTo>
                <a:lnTo>
                  <a:pt x="1381125" y="3027095"/>
                </a:lnTo>
                <a:lnTo>
                  <a:pt x="1381594" y="3028213"/>
                </a:lnTo>
                <a:lnTo>
                  <a:pt x="1383461" y="3030080"/>
                </a:lnTo>
                <a:lnTo>
                  <a:pt x="1384579" y="3030537"/>
                </a:lnTo>
                <a:lnTo>
                  <a:pt x="1387208" y="3030537"/>
                </a:lnTo>
                <a:lnTo>
                  <a:pt x="1388325" y="3030080"/>
                </a:lnTo>
                <a:lnTo>
                  <a:pt x="1390192" y="3028213"/>
                </a:lnTo>
                <a:lnTo>
                  <a:pt x="1390650" y="3027095"/>
                </a:lnTo>
                <a:lnTo>
                  <a:pt x="1390650" y="3024467"/>
                </a:lnTo>
                <a:close/>
              </a:path>
              <a:path w="14487525" h="3030854">
                <a:moveTo>
                  <a:pt x="1390650" y="2269210"/>
                </a:moveTo>
                <a:lnTo>
                  <a:pt x="1390192" y="2268093"/>
                </a:lnTo>
                <a:lnTo>
                  <a:pt x="1388325" y="2266226"/>
                </a:lnTo>
                <a:lnTo>
                  <a:pt x="1387208" y="2265769"/>
                </a:lnTo>
                <a:lnTo>
                  <a:pt x="1384579" y="2265769"/>
                </a:lnTo>
                <a:lnTo>
                  <a:pt x="1383461" y="2266226"/>
                </a:lnTo>
                <a:lnTo>
                  <a:pt x="1381594" y="2268093"/>
                </a:lnTo>
                <a:lnTo>
                  <a:pt x="1381125" y="2269210"/>
                </a:lnTo>
                <a:lnTo>
                  <a:pt x="1381125" y="2271839"/>
                </a:lnTo>
                <a:lnTo>
                  <a:pt x="1381594" y="2272969"/>
                </a:lnTo>
                <a:lnTo>
                  <a:pt x="1383461" y="2274824"/>
                </a:lnTo>
                <a:lnTo>
                  <a:pt x="1384579" y="2275294"/>
                </a:lnTo>
                <a:lnTo>
                  <a:pt x="1387208" y="2275294"/>
                </a:lnTo>
                <a:lnTo>
                  <a:pt x="1388325" y="2274824"/>
                </a:lnTo>
                <a:lnTo>
                  <a:pt x="1390192" y="2272969"/>
                </a:lnTo>
                <a:lnTo>
                  <a:pt x="1390650" y="2271839"/>
                </a:lnTo>
                <a:lnTo>
                  <a:pt x="1390650" y="2269210"/>
                </a:lnTo>
                <a:close/>
              </a:path>
              <a:path w="14487525" h="3030854">
                <a:moveTo>
                  <a:pt x="1390650" y="1513954"/>
                </a:moveTo>
                <a:lnTo>
                  <a:pt x="1390192" y="1512836"/>
                </a:lnTo>
                <a:lnTo>
                  <a:pt x="1388325" y="1510982"/>
                </a:lnTo>
                <a:lnTo>
                  <a:pt x="1387208" y="1510512"/>
                </a:lnTo>
                <a:lnTo>
                  <a:pt x="1384579" y="1510512"/>
                </a:lnTo>
                <a:lnTo>
                  <a:pt x="1383461" y="1510982"/>
                </a:lnTo>
                <a:lnTo>
                  <a:pt x="1381594" y="1512836"/>
                </a:lnTo>
                <a:lnTo>
                  <a:pt x="1381125" y="1513954"/>
                </a:lnTo>
                <a:lnTo>
                  <a:pt x="1381125" y="1516595"/>
                </a:lnTo>
                <a:lnTo>
                  <a:pt x="1381594" y="1517713"/>
                </a:lnTo>
                <a:lnTo>
                  <a:pt x="1383461" y="1519567"/>
                </a:lnTo>
                <a:lnTo>
                  <a:pt x="1384579" y="1520037"/>
                </a:lnTo>
                <a:lnTo>
                  <a:pt x="1387208" y="1520037"/>
                </a:lnTo>
                <a:lnTo>
                  <a:pt x="1388325" y="1519567"/>
                </a:lnTo>
                <a:lnTo>
                  <a:pt x="1390192" y="1517713"/>
                </a:lnTo>
                <a:lnTo>
                  <a:pt x="1390650" y="1516595"/>
                </a:lnTo>
                <a:lnTo>
                  <a:pt x="1390650" y="1513954"/>
                </a:lnTo>
                <a:close/>
              </a:path>
              <a:path w="14487525" h="3030854">
                <a:moveTo>
                  <a:pt x="1390650" y="758710"/>
                </a:moveTo>
                <a:lnTo>
                  <a:pt x="1390192" y="757580"/>
                </a:lnTo>
                <a:lnTo>
                  <a:pt x="1388325" y="755726"/>
                </a:lnTo>
                <a:lnTo>
                  <a:pt x="1387208" y="755256"/>
                </a:lnTo>
                <a:lnTo>
                  <a:pt x="1384579" y="755256"/>
                </a:lnTo>
                <a:lnTo>
                  <a:pt x="1383461" y="755726"/>
                </a:lnTo>
                <a:lnTo>
                  <a:pt x="1381594" y="757580"/>
                </a:lnTo>
                <a:lnTo>
                  <a:pt x="1381125" y="758710"/>
                </a:lnTo>
                <a:lnTo>
                  <a:pt x="1381125" y="761339"/>
                </a:lnTo>
                <a:lnTo>
                  <a:pt x="1381594" y="762457"/>
                </a:lnTo>
                <a:lnTo>
                  <a:pt x="1383461" y="764324"/>
                </a:lnTo>
                <a:lnTo>
                  <a:pt x="1384579" y="764781"/>
                </a:lnTo>
                <a:lnTo>
                  <a:pt x="1387208" y="764781"/>
                </a:lnTo>
                <a:lnTo>
                  <a:pt x="1388325" y="764324"/>
                </a:lnTo>
                <a:lnTo>
                  <a:pt x="1390192" y="762457"/>
                </a:lnTo>
                <a:lnTo>
                  <a:pt x="1390650" y="761339"/>
                </a:lnTo>
                <a:lnTo>
                  <a:pt x="1390650" y="758710"/>
                </a:lnTo>
                <a:close/>
              </a:path>
              <a:path w="14487525" h="3030854">
                <a:moveTo>
                  <a:pt x="1390650" y="3454"/>
                </a:moveTo>
                <a:lnTo>
                  <a:pt x="1390192" y="2336"/>
                </a:lnTo>
                <a:lnTo>
                  <a:pt x="1388325" y="469"/>
                </a:lnTo>
                <a:lnTo>
                  <a:pt x="1387208" y="0"/>
                </a:lnTo>
                <a:lnTo>
                  <a:pt x="1384579" y="0"/>
                </a:lnTo>
                <a:lnTo>
                  <a:pt x="1383461" y="469"/>
                </a:lnTo>
                <a:lnTo>
                  <a:pt x="1381594" y="2336"/>
                </a:lnTo>
                <a:lnTo>
                  <a:pt x="1381125" y="3454"/>
                </a:lnTo>
                <a:lnTo>
                  <a:pt x="1381125" y="6083"/>
                </a:lnTo>
                <a:lnTo>
                  <a:pt x="1381594" y="7200"/>
                </a:lnTo>
                <a:lnTo>
                  <a:pt x="1383461" y="9067"/>
                </a:lnTo>
                <a:lnTo>
                  <a:pt x="1384579" y="9525"/>
                </a:lnTo>
                <a:lnTo>
                  <a:pt x="1387208" y="9525"/>
                </a:lnTo>
                <a:lnTo>
                  <a:pt x="1388325" y="9067"/>
                </a:lnTo>
                <a:lnTo>
                  <a:pt x="1390192" y="7200"/>
                </a:lnTo>
                <a:lnTo>
                  <a:pt x="1390650" y="6083"/>
                </a:lnTo>
                <a:lnTo>
                  <a:pt x="1390650" y="3454"/>
                </a:lnTo>
                <a:close/>
              </a:path>
              <a:path w="14487525" h="3030854">
                <a:moveTo>
                  <a:pt x="1438275" y="3024467"/>
                </a:moveTo>
                <a:lnTo>
                  <a:pt x="1437817" y="3023349"/>
                </a:lnTo>
                <a:lnTo>
                  <a:pt x="1435950" y="3021482"/>
                </a:lnTo>
                <a:lnTo>
                  <a:pt x="1434833" y="3021012"/>
                </a:lnTo>
                <a:lnTo>
                  <a:pt x="1432204" y="3021012"/>
                </a:lnTo>
                <a:lnTo>
                  <a:pt x="1431086" y="3021482"/>
                </a:lnTo>
                <a:lnTo>
                  <a:pt x="1429219" y="3023349"/>
                </a:lnTo>
                <a:lnTo>
                  <a:pt x="1428750" y="3024467"/>
                </a:lnTo>
                <a:lnTo>
                  <a:pt x="1428750" y="3027095"/>
                </a:lnTo>
                <a:lnTo>
                  <a:pt x="1429219" y="3028213"/>
                </a:lnTo>
                <a:lnTo>
                  <a:pt x="1431086" y="3030080"/>
                </a:lnTo>
                <a:lnTo>
                  <a:pt x="1432204" y="3030537"/>
                </a:lnTo>
                <a:lnTo>
                  <a:pt x="1434833" y="3030537"/>
                </a:lnTo>
                <a:lnTo>
                  <a:pt x="1435950" y="3030080"/>
                </a:lnTo>
                <a:lnTo>
                  <a:pt x="1437817" y="3028213"/>
                </a:lnTo>
                <a:lnTo>
                  <a:pt x="1438275" y="3027095"/>
                </a:lnTo>
                <a:lnTo>
                  <a:pt x="1438275" y="3024467"/>
                </a:lnTo>
                <a:close/>
              </a:path>
              <a:path w="14487525" h="3030854">
                <a:moveTo>
                  <a:pt x="1438275" y="2269210"/>
                </a:moveTo>
                <a:lnTo>
                  <a:pt x="1437817" y="2268093"/>
                </a:lnTo>
                <a:lnTo>
                  <a:pt x="1435950" y="2266226"/>
                </a:lnTo>
                <a:lnTo>
                  <a:pt x="1434833" y="2265769"/>
                </a:lnTo>
                <a:lnTo>
                  <a:pt x="1432204" y="2265769"/>
                </a:lnTo>
                <a:lnTo>
                  <a:pt x="1431086" y="2266226"/>
                </a:lnTo>
                <a:lnTo>
                  <a:pt x="1429219" y="2268093"/>
                </a:lnTo>
                <a:lnTo>
                  <a:pt x="1428750" y="2269210"/>
                </a:lnTo>
                <a:lnTo>
                  <a:pt x="1428750" y="2271839"/>
                </a:lnTo>
                <a:lnTo>
                  <a:pt x="1429219" y="2272969"/>
                </a:lnTo>
                <a:lnTo>
                  <a:pt x="1431086" y="2274824"/>
                </a:lnTo>
                <a:lnTo>
                  <a:pt x="1432204" y="2275294"/>
                </a:lnTo>
                <a:lnTo>
                  <a:pt x="1434833" y="2275294"/>
                </a:lnTo>
                <a:lnTo>
                  <a:pt x="1435950" y="2274824"/>
                </a:lnTo>
                <a:lnTo>
                  <a:pt x="1437817" y="2272969"/>
                </a:lnTo>
                <a:lnTo>
                  <a:pt x="1438275" y="2271839"/>
                </a:lnTo>
                <a:lnTo>
                  <a:pt x="1438275" y="2269210"/>
                </a:lnTo>
                <a:close/>
              </a:path>
              <a:path w="14487525" h="3030854">
                <a:moveTo>
                  <a:pt x="1438275" y="1513954"/>
                </a:moveTo>
                <a:lnTo>
                  <a:pt x="1437817" y="1512836"/>
                </a:lnTo>
                <a:lnTo>
                  <a:pt x="1435950" y="1510982"/>
                </a:lnTo>
                <a:lnTo>
                  <a:pt x="1434833" y="1510512"/>
                </a:lnTo>
                <a:lnTo>
                  <a:pt x="1432204" y="1510512"/>
                </a:lnTo>
                <a:lnTo>
                  <a:pt x="1431086" y="1510982"/>
                </a:lnTo>
                <a:lnTo>
                  <a:pt x="1429219" y="1512836"/>
                </a:lnTo>
                <a:lnTo>
                  <a:pt x="1428750" y="1513954"/>
                </a:lnTo>
                <a:lnTo>
                  <a:pt x="1428750" y="1516595"/>
                </a:lnTo>
                <a:lnTo>
                  <a:pt x="1429219" y="1517713"/>
                </a:lnTo>
                <a:lnTo>
                  <a:pt x="1431086" y="1519567"/>
                </a:lnTo>
                <a:lnTo>
                  <a:pt x="1432204" y="1520037"/>
                </a:lnTo>
                <a:lnTo>
                  <a:pt x="1434833" y="1520037"/>
                </a:lnTo>
                <a:lnTo>
                  <a:pt x="1435950" y="1519567"/>
                </a:lnTo>
                <a:lnTo>
                  <a:pt x="1437817" y="1517713"/>
                </a:lnTo>
                <a:lnTo>
                  <a:pt x="1438275" y="1516595"/>
                </a:lnTo>
                <a:lnTo>
                  <a:pt x="1438275" y="1513954"/>
                </a:lnTo>
                <a:close/>
              </a:path>
              <a:path w="14487525" h="3030854">
                <a:moveTo>
                  <a:pt x="1438275" y="758710"/>
                </a:moveTo>
                <a:lnTo>
                  <a:pt x="1437817" y="757580"/>
                </a:lnTo>
                <a:lnTo>
                  <a:pt x="1435950" y="755726"/>
                </a:lnTo>
                <a:lnTo>
                  <a:pt x="1434833" y="755256"/>
                </a:lnTo>
                <a:lnTo>
                  <a:pt x="1432204" y="755256"/>
                </a:lnTo>
                <a:lnTo>
                  <a:pt x="1431086" y="755726"/>
                </a:lnTo>
                <a:lnTo>
                  <a:pt x="1429219" y="757580"/>
                </a:lnTo>
                <a:lnTo>
                  <a:pt x="1428750" y="758710"/>
                </a:lnTo>
                <a:lnTo>
                  <a:pt x="1428750" y="761339"/>
                </a:lnTo>
                <a:lnTo>
                  <a:pt x="1429219" y="762457"/>
                </a:lnTo>
                <a:lnTo>
                  <a:pt x="1431086" y="764324"/>
                </a:lnTo>
                <a:lnTo>
                  <a:pt x="1432204" y="764781"/>
                </a:lnTo>
                <a:lnTo>
                  <a:pt x="1434833" y="764781"/>
                </a:lnTo>
                <a:lnTo>
                  <a:pt x="1435950" y="764324"/>
                </a:lnTo>
                <a:lnTo>
                  <a:pt x="1437817" y="762457"/>
                </a:lnTo>
                <a:lnTo>
                  <a:pt x="1438275" y="761339"/>
                </a:lnTo>
                <a:lnTo>
                  <a:pt x="1438275" y="758710"/>
                </a:lnTo>
                <a:close/>
              </a:path>
              <a:path w="14487525" h="3030854">
                <a:moveTo>
                  <a:pt x="1438275" y="3454"/>
                </a:moveTo>
                <a:lnTo>
                  <a:pt x="1437817" y="2336"/>
                </a:lnTo>
                <a:lnTo>
                  <a:pt x="1435950" y="469"/>
                </a:lnTo>
                <a:lnTo>
                  <a:pt x="1434833" y="0"/>
                </a:lnTo>
                <a:lnTo>
                  <a:pt x="1432204" y="0"/>
                </a:lnTo>
                <a:lnTo>
                  <a:pt x="1431086" y="469"/>
                </a:lnTo>
                <a:lnTo>
                  <a:pt x="1429219" y="2336"/>
                </a:lnTo>
                <a:lnTo>
                  <a:pt x="1428750" y="3454"/>
                </a:lnTo>
                <a:lnTo>
                  <a:pt x="1428750" y="6083"/>
                </a:lnTo>
                <a:lnTo>
                  <a:pt x="1429219" y="7200"/>
                </a:lnTo>
                <a:lnTo>
                  <a:pt x="1431086" y="9067"/>
                </a:lnTo>
                <a:lnTo>
                  <a:pt x="1432204" y="9525"/>
                </a:lnTo>
                <a:lnTo>
                  <a:pt x="1434833" y="9525"/>
                </a:lnTo>
                <a:lnTo>
                  <a:pt x="1435950" y="9067"/>
                </a:lnTo>
                <a:lnTo>
                  <a:pt x="1437817" y="7200"/>
                </a:lnTo>
                <a:lnTo>
                  <a:pt x="1438275" y="6083"/>
                </a:lnTo>
                <a:lnTo>
                  <a:pt x="1438275" y="3454"/>
                </a:lnTo>
                <a:close/>
              </a:path>
              <a:path w="14487525" h="3030854">
                <a:moveTo>
                  <a:pt x="1485900" y="3024467"/>
                </a:moveTo>
                <a:lnTo>
                  <a:pt x="1485442" y="3023349"/>
                </a:lnTo>
                <a:lnTo>
                  <a:pt x="1483575" y="3021482"/>
                </a:lnTo>
                <a:lnTo>
                  <a:pt x="1482458" y="3021012"/>
                </a:lnTo>
                <a:lnTo>
                  <a:pt x="1479829" y="3021012"/>
                </a:lnTo>
                <a:lnTo>
                  <a:pt x="1478711" y="3021482"/>
                </a:lnTo>
                <a:lnTo>
                  <a:pt x="1476844" y="3023349"/>
                </a:lnTo>
                <a:lnTo>
                  <a:pt x="1476375" y="3024467"/>
                </a:lnTo>
                <a:lnTo>
                  <a:pt x="1476375" y="3027095"/>
                </a:lnTo>
                <a:lnTo>
                  <a:pt x="1476844" y="3028213"/>
                </a:lnTo>
                <a:lnTo>
                  <a:pt x="1478711" y="3030080"/>
                </a:lnTo>
                <a:lnTo>
                  <a:pt x="1479829" y="3030537"/>
                </a:lnTo>
                <a:lnTo>
                  <a:pt x="1482458" y="3030537"/>
                </a:lnTo>
                <a:lnTo>
                  <a:pt x="1483575" y="3030080"/>
                </a:lnTo>
                <a:lnTo>
                  <a:pt x="1485442" y="3028213"/>
                </a:lnTo>
                <a:lnTo>
                  <a:pt x="1485900" y="3027095"/>
                </a:lnTo>
                <a:lnTo>
                  <a:pt x="1485900" y="3024467"/>
                </a:lnTo>
                <a:close/>
              </a:path>
              <a:path w="14487525" h="3030854">
                <a:moveTo>
                  <a:pt x="1485900" y="2269210"/>
                </a:moveTo>
                <a:lnTo>
                  <a:pt x="1485442" y="2268093"/>
                </a:lnTo>
                <a:lnTo>
                  <a:pt x="1483575" y="2266226"/>
                </a:lnTo>
                <a:lnTo>
                  <a:pt x="1482458" y="2265769"/>
                </a:lnTo>
                <a:lnTo>
                  <a:pt x="1479829" y="2265769"/>
                </a:lnTo>
                <a:lnTo>
                  <a:pt x="1478711" y="2266226"/>
                </a:lnTo>
                <a:lnTo>
                  <a:pt x="1476844" y="2268093"/>
                </a:lnTo>
                <a:lnTo>
                  <a:pt x="1476375" y="2269210"/>
                </a:lnTo>
                <a:lnTo>
                  <a:pt x="1476375" y="2271839"/>
                </a:lnTo>
                <a:lnTo>
                  <a:pt x="1476844" y="2272969"/>
                </a:lnTo>
                <a:lnTo>
                  <a:pt x="1478711" y="2274824"/>
                </a:lnTo>
                <a:lnTo>
                  <a:pt x="1479829" y="2275294"/>
                </a:lnTo>
                <a:lnTo>
                  <a:pt x="1482458" y="2275294"/>
                </a:lnTo>
                <a:lnTo>
                  <a:pt x="1483575" y="2274824"/>
                </a:lnTo>
                <a:lnTo>
                  <a:pt x="1485442" y="2272969"/>
                </a:lnTo>
                <a:lnTo>
                  <a:pt x="1485900" y="2271839"/>
                </a:lnTo>
                <a:lnTo>
                  <a:pt x="1485900" y="2269210"/>
                </a:lnTo>
                <a:close/>
              </a:path>
              <a:path w="14487525" h="3030854">
                <a:moveTo>
                  <a:pt x="1485900" y="1513954"/>
                </a:moveTo>
                <a:lnTo>
                  <a:pt x="1485442" y="1512836"/>
                </a:lnTo>
                <a:lnTo>
                  <a:pt x="1483575" y="1510982"/>
                </a:lnTo>
                <a:lnTo>
                  <a:pt x="1482458" y="1510512"/>
                </a:lnTo>
                <a:lnTo>
                  <a:pt x="1479829" y="1510512"/>
                </a:lnTo>
                <a:lnTo>
                  <a:pt x="1478711" y="1510982"/>
                </a:lnTo>
                <a:lnTo>
                  <a:pt x="1476844" y="1512836"/>
                </a:lnTo>
                <a:lnTo>
                  <a:pt x="1476375" y="1513954"/>
                </a:lnTo>
                <a:lnTo>
                  <a:pt x="1476375" y="1516595"/>
                </a:lnTo>
                <a:lnTo>
                  <a:pt x="1476844" y="1517713"/>
                </a:lnTo>
                <a:lnTo>
                  <a:pt x="1478711" y="1519567"/>
                </a:lnTo>
                <a:lnTo>
                  <a:pt x="1479829" y="1520037"/>
                </a:lnTo>
                <a:lnTo>
                  <a:pt x="1482458" y="1520037"/>
                </a:lnTo>
                <a:lnTo>
                  <a:pt x="1483575" y="1519567"/>
                </a:lnTo>
                <a:lnTo>
                  <a:pt x="1485442" y="1517713"/>
                </a:lnTo>
                <a:lnTo>
                  <a:pt x="1485900" y="1516595"/>
                </a:lnTo>
                <a:lnTo>
                  <a:pt x="1485900" y="1513954"/>
                </a:lnTo>
                <a:close/>
              </a:path>
              <a:path w="14487525" h="3030854">
                <a:moveTo>
                  <a:pt x="1485900" y="758710"/>
                </a:moveTo>
                <a:lnTo>
                  <a:pt x="1485442" y="757580"/>
                </a:lnTo>
                <a:lnTo>
                  <a:pt x="1483575" y="755726"/>
                </a:lnTo>
                <a:lnTo>
                  <a:pt x="1482458" y="755256"/>
                </a:lnTo>
                <a:lnTo>
                  <a:pt x="1479829" y="755256"/>
                </a:lnTo>
                <a:lnTo>
                  <a:pt x="1478711" y="755726"/>
                </a:lnTo>
                <a:lnTo>
                  <a:pt x="1476844" y="757580"/>
                </a:lnTo>
                <a:lnTo>
                  <a:pt x="1476375" y="758710"/>
                </a:lnTo>
                <a:lnTo>
                  <a:pt x="1476375" y="761339"/>
                </a:lnTo>
                <a:lnTo>
                  <a:pt x="1476844" y="762457"/>
                </a:lnTo>
                <a:lnTo>
                  <a:pt x="1478711" y="764324"/>
                </a:lnTo>
                <a:lnTo>
                  <a:pt x="1479829" y="764781"/>
                </a:lnTo>
                <a:lnTo>
                  <a:pt x="1482458" y="764781"/>
                </a:lnTo>
                <a:lnTo>
                  <a:pt x="1483575" y="764324"/>
                </a:lnTo>
                <a:lnTo>
                  <a:pt x="1485442" y="762457"/>
                </a:lnTo>
                <a:lnTo>
                  <a:pt x="1485900" y="761339"/>
                </a:lnTo>
                <a:lnTo>
                  <a:pt x="1485900" y="758710"/>
                </a:lnTo>
                <a:close/>
              </a:path>
              <a:path w="14487525" h="3030854">
                <a:moveTo>
                  <a:pt x="1485900" y="3454"/>
                </a:moveTo>
                <a:lnTo>
                  <a:pt x="1485442" y="2336"/>
                </a:lnTo>
                <a:lnTo>
                  <a:pt x="1483575" y="469"/>
                </a:lnTo>
                <a:lnTo>
                  <a:pt x="1482458" y="0"/>
                </a:lnTo>
                <a:lnTo>
                  <a:pt x="1479829" y="0"/>
                </a:lnTo>
                <a:lnTo>
                  <a:pt x="1478711" y="469"/>
                </a:lnTo>
                <a:lnTo>
                  <a:pt x="1476844" y="2336"/>
                </a:lnTo>
                <a:lnTo>
                  <a:pt x="1476375" y="3454"/>
                </a:lnTo>
                <a:lnTo>
                  <a:pt x="1476375" y="6083"/>
                </a:lnTo>
                <a:lnTo>
                  <a:pt x="1476844" y="7200"/>
                </a:lnTo>
                <a:lnTo>
                  <a:pt x="1478711" y="9067"/>
                </a:lnTo>
                <a:lnTo>
                  <a:pt x="1479829" y="9525"/>
                </a:lnTo>
                <a:lnTo>
                  <a:pt x="1482458" y="9525"/>
                </a:lnTo>
                <a:lnTo>
                  <a:pt x="1483575" y="9067"/>
                </a:lnTo>
                <a:lnTo>
                  <a:pt x="1485442" y="7200"/>
                </a:lnTo>
                <a:lnTo>
                  <a:pt x="1485900" y="6083"/>
                </a:lnTo>
                <a:lnTo>
                  <a:pt x="1485900" y="3454"/>
                </a:lnTo>
                <a:close/>
              </a:path>
              <a:path w="14487525" h="3030854">
                <a:moveTo>
                  <a:pt x="1533525" y="3024467"/>
                </a:moveTo>
                <a:lnTo>
                  <a:pt x="1533067" y="3023349"/>
                </a:lnTo>
                <a:lnTo>
                  <a:pt x="1531200" y="3021482"/>
                </a:lnTo>
                <a:lnTo>
                  <a:pt x="1530083" y="3021012"/>
                </a:lnTo>
                <a:lnTo>
                  <a:pt x="1527454" y="3021012"/>
                </a:lnTo>
                <a:lnTo>
                  <a:pt x="1526336" y="3021482"/>
                </a:lnTo>
                <a:lnTo>
                  <a:pt x="1524469" y="3023349"/>
                </a:lnTo>
                <a:lnTo>
                  <a:pt x="1524000" y="3024467"/>
                </a:lnTo>
                <a:lnTo>
                  <a:pt x="1524000" y="3027095"/>
                </a:lnTo>
                <a:lnTo>
                  <a:pt x="1524469" y="3028213"/>
                </a:lnTo>
                <a:lnTo>
                  <a:pt x="1526336" y="3030080"/>
                </a:lnTo>
                <a:lnTo>
                  <a:pt x="1527454" y="3030537"/>
                </a:lnTo>
                <a:lnTo>
                  <a:pt x="1530083" y="3030537"/>
                </a:lnTo>
                <a:lnTo>
                  <a:pt x="1531200" y="3030080"/>
                </a:lnTo>
                <a:lnTo>
                  <a:pt x="1533067" y="3028213"/>
                </a:lnTo>
                <a:lnTo>
                  <a:pt x="1533525" y="3027095"/>
                </a:lnTo>
                <a:lnTo>
                  <a:pt x="1533525" y="3024467"/>
                </a:lnTo>
                <a:close/>
              </a:path>
              <a:path w="14487525" h="3030854">
                <a:moveTo>
                  <a:pt x="1533525" y="2269210"/>
                </a:moveTo>
                <a:lnTo>
                  <a:pt x="1533067" y="2268093"/>
                </a:lnTo>
                <a:lnTo>
                  <a:pt x="1531200" y="2266226"/>
                </a:lnTo>
                <a:lnTo>
                  <a:pt x="1530083" y="2265769"/>
                </a:lnTo>
                <a:lnTo>
                  <a:pt x="1527454" y="2265769"/>
                </a:lnTo>
                <a:lnTo>
                  <a:pt x="1526336" y="2266226"/>
                </a:lnTo>
                <a:lnTo>
                  <a:pt x="1524469" y="2268093"/>
                </a:lnTo>
                <a:lnTo>
                  <a:pt x="1524000" y="2269210"/>
                </a:lnTo>
                <a:lnTo>
                  <a:pt x="1524000" y="2271839"/>
                </a:lnTo>
                <a:lnTo>
                  <a:pt x="1524469" y="2272969"/>
                </a:lnTo>
                <a:lnTo>
                  <a:pt x="1526336" y="2274824"/>
                </a:lnTo>
                <a:lnTo>
                  <a:pt x="1527454" y="2275294"/>
                </a:lnTo>
                <a:lnTo>
                  <a:pt x="1530083" y="2275294"/>
                </a:lnTo>
                <a:lnTo>
                  <a:pt x="1531200" y="2274824"/>
                </a:lnTo>
                <a:lnTo>
                  <a:pt x="1533067" y="2272969"/>
                </a:lnTo>
                <a:lnTo>
                  <a:pt x="1533525" y="2271839"/>
                </a:lnTo>
                <a:lnTo>
                  <a:pt x="1533525" y="2269210"/>
                </a:lnTo>
                <a:close/>
              </a:path>
              <a:path w="14487525" h="3030854">
                <a:moveTo>
                  <a:pt x="1533525" y="1513954"/>
                </a:moveTo>
                <a:lnTo>
                  <a:pt x="1533067" y="1512836"/>
                </a:lnTo>
                <a:lnTo>
                  <a:pt x="1531200" y="1510982"/>
                </a:lnTo>
                <a:lnTo>
                  <a:pt x="1530083" y="1510512"/>
                </a:lnTo>
                <a:lnTo>
                  <a:pt x="1527454" y="1510512"/>
                </a:lnTo>
                <a:lnTo>
                  <a:pt x="1526336" y="1510982"/>
                </a:lnTo>
                <a:lnTo>
                  <a:pt x="1524469" y="1512836"/>
                </a:lnTo>
                <a:lnTo>
                  <a:pt x="1524000" y="1513954"/>
                </a:lnTo>
                <a:lnTo>
                  <a:pt x="1524000" y="1516595"/>
                </a:lnTo>
                <a:lnTo>
                  <a:pt x="1524469" y="1517713"/>
                </a:lnTo>
                <a:lnTo>
                  <a:pt x="1526336" y="1519567"/>
                </a:lnTo>
                <a:lnTo>
                  <a:pt x="1527454" y="1520037"/>
                </a:lnTo>
                <a:lnTo>
                  <a:pt x="1530083" y="1520037"/>
                </a:lnTo>
                <a:lnTo>
                  <a:pt x="1531200" y="1519567"/>
                </a:lnTo>
                <a:lnTo>
                  <a:pt x="1533067" y="1517713"/>
                </a:lnTo>
                <a:lnTo>
                  <a:pt x="1533525" y="1516595"/>
                </a:lnTo>
                <a:lnTo>
                  <a:pt x="1533525" y="1513954"/>
                </a:lnTo>
                <a:close/>
              </a:path>
              <a:path w="14487525" h="3030854">
                <a:moveTo>
                  <a:pt x="1533525" y="758710"/>
                </a:moveTo>
                <a:lnTo>
                  <a:pt x="1533067" y="757580"/>
                </a:lnTo>
                <a:lnTo>
                  <a:pt x="1531200" y="755726"/>
                </a:lnTo>
                <a:lnTo>
                  <a:pt x="1530083" y="755256"/>
                </a:lnTo>
                <a:lnTo>
                  <a:pt x="1527454" y="755256"/>
                </a:lnTo>
                <a:lnTo>
                  <a:pt x="1526336" y="755726"/>
                </a:lnTo>
                <a:lnTo>
                  <a:pt x="1524469" y="757580"/>
                </a:lnTo>
                <a:lnTo>
                  <a:pt x="1524000" y="758710"/>
                </a:lnTo>
                <a:lnTo>
                  <a:pt x="1524000" y="761339"/>
                </a:lnTo>
                <a:lnTo>
                  <a:pt x="1524469" y="762457"/>
                </a:lnTo>
                <a:lnTo>
                  <a:pt x="1526336" y="764324"/>
                </a:lnTo>
                <a:lnTo>
                  <a:pt x="1527454" y="764781"/>
                </a:lnTo>
                <a:lnTo>
                  <a:pt x="1530083" y="764781"/>
                </a:lnTo>
                <a:lnTo>
                  <a:pt x="1531200" y="764324"/>
                </a:lnTo>
                <a:lnTo>
                  <a:pt x="1533067" y="762457"/>
                </a:lnTo>
                <a:lnTo>
                  <a:pt x="1533525" y="761339"/>
                </a:lnTo>
                <a:lnTo>
                  <a:pt x="1533525" y="758710"/>
                </a:lnTo>
                <a:close/>
              </a:path>
              <a:path w="14487525" h="3030854">
                <a:moveTo>
                  <a:pt x="1533525" y="3454"/>
                </a:moveTo>
                <a:lnTo>
                  <a:pt x="1533067" y="2336"/>
                </a:lnTo>
                <a:lnTo>
                  <a:pt x="1531200" y="469"/>
                </a:lnTo>
                <a:lnTo>
                  <a:pt x="1530083" y="0"/>
                </a:lnTo>
                <a:lnTo>
                  <a:pt x="1527454" y="0"/>
                </a:lnTo>
                <a:lnTo>
                  <a:pt x="1526336" y="469"/>
                </a:lnTo>
                <a:lnTo>
                  <a:pt x="1524469" y="2336"/>
                </a:lnTo>
                <a:lnTo>
                  <a:pt x="1524000" y="3454"/>
                </a:lnTo>
                <a:lnTo>
                  <a:pt x="1524000" y="6083"/>
                </a:lnTo>
                <a:lnTo>
                  <a:pt x="1524469" y="7200"/>
                </a:lnTo>
                <a:lnTo>
                  <a:pt x="1526336" y="9067"/>
                </a:lnTo>
                <a:lnTo>
                  <a:pt x="1527454" y="9525"/>
                </a:lnTo>
                <a:lnTo>
                  <a:pt x="1530083" y="9525"/>
                </a:lnTo>
                <a:lnTo>
                  <a:pt x="1531200" y="9067"/>
                </a:lnTo>
                <a:lnTo>
                  <a:pt x="1533067" y="7200"/>
                </a:lnTo>
                <a:lnTo>
                  <a:pt x="1533525" y="6083"/>
                </a:lnTo>
                <a:lnTo>
                  <a:pt x="1533525" y="3454"/>
                </a:lnTo>
                <a:close/>
              </a:path>
              <a:path w="14487525" h="3030854">
                <a:moveTo>
                  <a:pt x="1581150" y="3024467"/>
                </a:moveTo>
                <a:lnTo>
                  <a:pt x="1580692" y="3023349"/>
                </a:lnTo>
                <a:lnTo>
                  <a:pt x="1578825" y="3021482"/>
                </a:lnTo>
                <a:lnTo>
                  <a:pt x="1577708" y="3021012"/>
                </a:lnTo>
                <a:lnTo>
                  <a:pt x="1575079" y="3021012"/>
                </a:lnTo>
                <a:lnTo>
                  <a:pt x="1573961" y="3021482"/>
                </a:lnTo>
                <a:lnTo>
                  <a:pt x="1572094" y="3023349"/>
                </a:lnTo>
                <a:lnTo>
                  <a:pt x="1571625" y="3024467"/>
                </a:lnTo>
                <a:lnTo>
                  <a:pt x="1571625" y="3027095"/>
                </a:lnTo>
                <a:lnTo>
                  <a:pt x="1572094" y="3028213"/>
                </a:lnTo>
                <a:lnTo>
                  <a:pt x="1573961" y="3030080"/>
                </a:lnTo>
                <a:lnTo>
                  <a:pt x="1575079" y="3030537"/>
                </a:lnTo>
                <a:lnTo>
                  <a:pt x="1577708" y="3030537"/>
                </a:lnTo>
                <a:lnTo>
                  <a:pt x="1578825" y="3030080"/>
                </a:lnTo>
                <a:lnTo>
                  <a:pt x="1580692" y="3028213"/>
                </a:lnTo>
                <a:lnTo>
                  <a:pt x="1581150" y="3027095"/>
                </a:lnTo>
                <a:lnTo>
                  <a:pt x="1581150" y="3024467"/>
                </a:lnTo>
                <a:close/>
              </a:path>
              <a:path w="14487525" h="3030854">
                <a:moveTo>
                  <a:pt x="1581150" y="2269210"/>
                </a:moveTo>
                <a:lnTo>
                  <a:pt x="1580692" y="2268093"/>
                </a:lnTo>
                <a:lnTo>
                  <a:pt x="1578825" y="2266226"/>
                </a:lnTo>
                <a:lnTo>
                  <a:pt x="1577708" y="2265769"/>
                </a:lnTo>
                <a:lnTo>
                  <a:pt x="1575079" y="2265769"/>
                </a:lnTo>
                <a:lnTo>
                  <a:pt x="1573961" y="2266226"/>
                </a:lnTo>
                <a:lnTo>
                  <a:pt x="1572094" y="2268093"/>
                </a:lnTo>
                <a:lnTo>
                  <a:pt x="1571625" y="2269210"/>
                </a:lnTo>
                <a:lnTo>
                  <a:pt x="1571625" y="2271839"/>
                </a:lnTo>
                <a:lnTo>
                  <a:pt x="1572094" y="2272969"/>
                </a:lnTo>
                <a:lnTo>
                  <a:pt x="1573961" y="2274824"/>
                </a:lnTo>
                <a:lnTo>
                  <a:pt x="1575079" y="2275294"/>
                </a:lnTo>
                <a:lnTo>
                  <a:pt x="1577708" y="2275294"/>
                </a:lnTo>
                <a:lnTo>
                  <a:pt x="1578825" y="2274824"/>
                </a:lnTo>
                <a:lnTo>
                  <a:pt x="1580692" y="2272969"/>
                </a:lnTo>
                <a:lnTo>
                  <a:pt x="1581150" y="2271839"/>
                </a:lnTo>
                <a:lnTo>
                  <a:pt x="1581150" y="2269210"/>
                </a:lnTo>
                <a:close/>
              </a:path>
              <a:path w="14487525" h="3030854">
                <a:moveTo>
                  <a:pt x="1581150" y="1513954"/>
                </a:moveTo>
                <a:lnTo>
                  <a:pt x="1580692" y="1512836"/>
                </a:lnTo>
                <a:lnTo>
                  <a:pt x="1578825" y="1510982"/>
                </a:lnTo>
                <a:lnTo>
                  <a:pt x="1577708" y="1510512"/>
                </a:lnTo>
                <a:lnTo>
                  <a:pt x="1575079" y="1510512"/>
                </a:lnTo>
                <a:lnTo>
                  <a:pt x="1573961" y="1510982"/>
                </a:lnTo>
                <a:lnTo>
                  <a:pt x="1572094" y="1512836"/>
                </a:lnTo>
                <a:lnTo>
                  <a:pt x="1571625" y="1513954"/>
                </a:lnTo>
                <a:lnTo>
                  <a:pt x="1571625" y="1516595"/>
                </a:lnTo>
                <a:lnTo>
                  <a:pt x="1572094" y="1517713"/>
                </a:lnTo>
                <a:lnTo>
                  <a:pt x="1573961" y="1519567"/>
                </a:lnTo>
                <a:lnTo>
                  <a:pt x="1575079" y="1520037"/>
                </a:lnTo>
                <a:lnTo>
                  <a:pt x="1577708" y="1520037"/>
                </a:lnTo>
                <a:lnTo>
                  <a:pt x="1578825" y="1519567"/>
                </a:lnTo>
                <a:lnTo>
                  <a:pt x="1580692" y="1517713"/>
                </a:lnTo>
                <a:lnTo>
                  <a:pt x="1581150" y="1516595"/>
                </a:lnTo>
                <a:lnTo>
                  <a:pt x="1581150" y="1513954"/>
                </a:lnTo>
                <a:close/>
              </a:path>
              <a:path w="14487525" h="3030854">
                <a:moveTo>
                  <a:pt x="1581150" y="758710"/>
                </a:moveTo>
                <a:lnTo>
                  <a:pt x="1580692" y="757580"/>
                </a:lnTo>
                <a:lnTo>
                  <a:pt x="1578825" y="755726"/>
                </a:lnTo>
                <a:lnTo>
                  <a:pt x="1577708" y="755256"/>
                </a:lnTo>
                <a:lnTo>
                  <a:pt x="1575079" y="755256"/>
                </a:lnTo>
                <a:lnTo>
                  <a:pt x="1573961" y="755726"/>
                </a:lnTo>
                <a:lnTo>
                  <a:pt x="1572094" y="757580"/>
                </a:lnTo>
                <a:lnTo>
                  <a:pt x="1571625" y="758710"/>
                </a:lnTo>
                <a:lnTo>
                  <a:pt x="1571625" y="761339"/>
                </a:lnTo>
                <a:lnTo>
                  <a:pt x="1572094" y="762457"/>
                </a:lnTo>
                <a:lnTo>
                  <a:pt x="1573961" y="764324"/>
                </a:lnTo>
                <a:lnTo>
                  <a:pt x="1575079" y="764781"/>
                </a:lnTo>
                <a:lnTo>
                  <a:pt x="1577708" y="764781"/>
                </a:lnTo>
                <a:lnTo>
                  <a:pt x="1578825" y="764324"/>
                </a:lnTo>
                <a:lnTo>
                  <a:pt x="1580692" y="762457"/>
                </a:lnTo>
                <a:lnTo>
                  <a:pt x="1581150" y="761339"/>
                </a:lnTo>
                <a:lnTo>
                  <a:pt x="1581150" y="758710"/>
                </a:lnTo>
                <a:close/>
              </a:path>
              <a:path w="14487525" h="3030854">
                <a:moveTo>
                  <a:pt x="1581150" y="3454"/>
                </a:moveTo>
                <a:lnTo>
                  <a:pt x="1580692" y="2336"/>
                </a:lnTo>
                <a:lnTo>
                  <a:pt x="1578825" y="469"/>
                </a:lnTo>
                <a:lnTo>
                  <a:pt x="1577708" y="0"/>
                </a:lnTo>
                <a:lnTo>
                  <a:pt x="1575079" y="0"/>
                </a:lnTo>
                <a:lnTo>
                  <a:pt x="1573961" y="469"/>
                </a:lnTo>
                <a:lnTo>
                  <a:pt x="1572094" y="2336"/>
                </a:lnTo>
                <a:lnTo>
                  <a:pt x="1571625" y="3454"/>
                </a:lnTo>
                <a:lnTo>
                  <a:pt x="1571625" y="6083"/>
                </a:lnTo>
                <a:lnTo>
                  <a:pt x="1572094" y="7200"/>
                </a:lnTo>
                <a:lnTo>
                  <a:pt x="1573961" y="9067"/>
                </a:lnTo>
                <a:lnTo>
                  <a:pt x="1575079" y="9525"/>
                </a:lnTo>
                <a:lnTo>
                  <a:pt x="1577708" y="9525"/>
                </a:lnTo>
                <a:lnTo>
                  <a:pt x="1578825" y="9067"/>
                </a:lnTo>
                <a:lnTo>
                  <a:pt x="1580692" y="7200"/>
                </a:lnTo>
                <a:lnTo>
                  <a:pt x="1581150" y="6083"/>
                </a:lnTo>
                <a:lnTo>
                  <a:pt x="1581150" y="3454"/>
                </a:lnTo>
                <a:close/>
              </a:path>
              <a:path w="14487525" h="3030854">
                <a:moveTo>
                  <a:pt x="1628775" y="3024467"/>
                </a:moveTo>
                <a:lnTo>
                  <a:pt x="1628317" y="3023349"/>
                </a:lnTo>
                <a:lnTo>
                  <a:pt x="1626450" y="3021482"/>
                </a:lnTo>
                <a:lnTo>
                  <a:pt x="1625333" y="3021012"/>
                </a:lnTo>
                <a:lnTo>
                  <a:pt x="1622704" y="3021012"/>
                </a:lnTo>
                <a:lnTo>
                  <a:pt x="1621586" y="3021482"/>
                </a:lnTo>
                <a:lnTo>
                  <a:pt x="1619719" y="3023349"/>
                </a:lnTo>
                <a:lnTo>
                  <a:pt x="1619250" y="3024467"/>
                </a:lnTo>
                <a:lnTo>
                  <a:pt x="1619250" y="3027095"/>
                </a:lnTo>
                <a:lnTo>
                  <a:pt x="1619719" y="3028213"/>
                </a:lnTo>
                <a:lnTo>
                  <a:pt x="1621586" y="3030080"/>
                </a:lnTo>
                <a:lnTo>
                  <a:pt x="1622704" y="3030537"/>
                </a:lnTo>
                <a:lnTo>
                  <a:pt x="1625333" y="3030537"/>
                </a:lnTo>
                <a:lnTo>
                  <a:pt x="1626450" y="3030080"/>
                </a:lnTo>
                <a:lnTo>
                  <a:pt x="1628317" y="3028213"/>
                </a:lnTo>
                <a:lnTo>
                  <a:pt x="1628775" y="3027095"/>
                </a:lnTo>
                <a:lnTo>
                  <a:pt x="1628775" y="3024467"/>
                </a:lnTo>
                <a:close/>
              </a:path>
              <a:path w="14487525" h="3030854">
                <a:moveTo>
                  <a:pt x="1628775" y="2269210"/>
                </a:moveTo>
                <a:lnTo>
                  <a:pt x="1628317" y="2268093"/>
                </a:lnTo>
                <a:lnTo>
                  <a:pt x="1626450" y="2266226"/>
                </a:lnTo>
                <a:lnTo>
                  <a:pt x="1625333" y="2265769"/>
                </a:lnTo>
                <a:lnTo>
                  <a:pt x="1622704" y="2265769"/>
                </a:lnTo>
                <a:lnTo>
                  <a:pt x="1621586" y="2266226"/>
                </a:lnTo>
                <a:lnTo>
                  <a:pt x="1619719" y="2268093"/>
                </a:lnTo>
                <a:lnTo>
                  <a:pt x="1619250" y="2269210"/>
                </a:lnTo>
                <a:lnTo>
                  <a:pt x="1619250" y="2271839"/>
                </a:lnTo>
                <a:lnTo>
                  <a:pt x="1619719" y="2272969"/>
                </a:lnTo>
                <a:lnTo>
                  <a:pt x="1621586" y="2274824"/>
                </a:lnTo>
                <a:lnTo>
                  <a:pt x="1622704" y="2275294"/>
                </a:lnTo>
                <a:lnTo>
                  <a:pt x="1625333" y="2275294"/>
                </a:lnTo>
                <a:lnTo>
                  <a:pt x="1626450" y="2274824"/>
                </a:lnTo>
                <a:lnTo>
                  <a:pt x="1628317" y="2272969"/>
                </a:lnTo>
                <a:lnTo>
                  <a:pt x="1628775" y="2271839"/>
                </a:lnTo>
                <a:lnTo>
                  <a:pt x="1628775" y="2269210"/>
                </a:lnTo>
                <a:close/>
              </a:path>
              <a:path w="14487525" h="3030854">
                <a:moveTo>
                  <a:pt x="1628775" y="1513954"/>
                </a:moveTo>
                <a:lnTo>
                  <a:pt x="1628317" y="1512836"/>
                </a:lnTo>
                <a:lnTo>
                  <a:pt x="1626450" y="1510982"/>
                </a:lnTo>
                <a:lnTo>
                  <a:pt x="1625333" y="1510512"/>
                </a:lnTo>
                <a:lnTo>
                  <a:pt x="1622704" y="1510512"/>
                </a:lnTo>
                <a:lnTo>
                  <a:pt x="1621586" y="1510982"/>
                </a:lnTo>
                <a:lnTo>
                  <a:pt x="1619719" y="1512836"/>
                </a:lnTo>
                <a:lnTo>
                  <a:pt x="1619250" y="1513954"/>
                </a:lnTo>
                <a:lnTo>
                  <a:pt x="1619250" y="1516595"/>
                </a:lnTo>
                <a:lnTo>
                  <a:pt x="1619719" y="1517713"/>
                </a:lnTo>
                <a:lnTo>
                  <a:pt x="1621586" y="1519567"/>
                </a:lnTo>
                <a:lnTo>
                  <a:pt x="1622704" y="1520037"/>
                </a:lnTo>
                <a:lnTo>
                  <a:pt x="1625333" y="1520037"/>
                </a:lnTo>
                <a:lnTo>
                  <a:pt x="1626450" y="1519567"/>
                </a:lnTo>
                <a:lnTo>
                  <a:pt x="1628317" y="1517713"/>
                </a:lnTo>
                <a:lnTo>
                  <a:pt x="1628775" y="1516595"/>
                </a:lnTo>
                <a:lnTo>
                  <a:pt x="1628775" y="1513954"/>
                </a:lnTo>
                <a:close/>
              </a:path>
              <a:path w="14487525" h="3030854">
                <a:moveTo>
                  <a:pt x="1628775" y="758710"/>
                </a:moveTo>
                <a:lnTo>
                  <a:pt x="1628317" y="757580"/>
                </a:lnTo>
                <a:lnTo>
                  <a:pt x="1626450" y="755726"/>
                </a:lnTo>
                <a:lnTo>
                  <a:pt x="1625333" y="755256"/>
                </a:lnTo>
                <a:lnTo>
                  <a:pt x="1622704" y="755256"/>
                </a:lnTo>
                <a:lnTo>
                  <a:pt x="1621586" y="755726"/>
                </a:lnTo>
                <a:lnTo>
                  <a:pt x="1619719" y="757580"/>
                </a:lnTo>
                <a:lnTo>
                  <a:pt x="1619250" y="758710"/>
                </a:lnTo>
                <a:lnTo>
                  <a:pt x="1619250" y="761339"/>
                </a:lnTo>
                <a:lnTo>
                  <a:pt x="1619719" y="762457"/>
                </a:lnTo>
                <a:lnTo>
                  <a:pt x="1621586" y="764324"/>
                </a:lnTo>
                <a:lnTo>
                  <a:pt x="1622704" y="764781"/>
                </a:lnTo>
                <a:lnTo>
                  <a:pt x="1625333" y="764781"/>
                </a:lnTo>
                <a:lnTo>
                  <a:pt x="1626450" y="764324"/>
                </a:lnTo>
                <a:lnTo>
                  <a:pt x="1628317" y="762457"/>
                </a:lnTo>
                <a:lnTo>
                  <a:pt x="1628775" y="761339"/>
                </a:lnTo>
                <a:lnTo>
                  <a:pt x="1628775" y="758710"/>
                </a:lnTo>
                <a:close/>
              </a:path>
              <a:path w="14487525" h="3030854">
                <a:moveTo>
                  <a:pt x="1628775" y="3454"/>
                </a:moveTo>
                <a:lnTo>
                  <a:pt x="1628317" y="2336"/>
                </a:lnTo>
                <a:lnTo>
                  <a:pt x="1626450" y="469"/>
                </a:lnTo>
                <a:lnTo>
                  <a:pt x="1625333" y="0"/>
                </a:lnTo>
                <a:lnTo>
                  <a:pt x="1622704" y="0"/>
                </a:lnTo>
                <a:lnTo>
                  <a:pt x="1621586" y="469"/>
                </a:lnTo>
                <a:lnTo>
                  <a:pt x="1619719" y="2336"/>
                </a:lnTo>
                <a:lnTo>
                  <a:pt x="1619250" y="3454"/>
                </a:lnTo>
                <a:lnTo>
                  <a:pt x="1619250" y="6083"/>
                </a:lnTo>
                <a:lnTo>
                  <a:pt x="1619719" y="7200"/>
                </a:lnTo>
                <a:lnTo>
                  <a:pt x="1621586" y="9067"/>
                </a:lnTo>
                <a:lnTo>
                  <a:pt x="1622704" y="9525"/>
                </a:lnTo>
                <a:lnTo>
                  <a:pt x="1625333" y="9525"/>
                </a:lnTo>
                <a:lnTo>
                  <a:pt x="1626450" y="9067"/>
                </a:lnTo>
                <a:lnTo>
                  <a:pt x="1628317" y="7200"/>
                </a:lnTo>
                <a:lnTo>
                  <a:pt x="1628775" y="6083"/>
                </a:lnTo>
                <a:lnTo>
                  <a:pt x="1628775" y="3454"/>
                </a:lnTo>
                <a:close/>
              </a:path>
              <a:path w="14487525" h="3030854">
                <a:moveTo>
                  <a:pt x="1676400" y="3024467"/>
                </a:moveTo>
                <a:lnTo>
                  <a:pt x="1675942" y="3023349"/>
                </a:lnTo>
                <a:lnTo>
                  <a:pt x="1674075" y="3021482"/>
                </a:lnTo>
                <a:lnTo>
                  <a:pt x="1672958" y="3021012"/>
                </a:lnTo>
                <a:lnTo>
                  <a:pt x="1670329" y="3021012"/>
                </a:lnTo>
                <a:lnTo>
                  <a:pt x="1669211" y="3021482"/>
                </a:lnTo>
                <a:lnTo>
                  <a:pt x="1667344" y="3023349"/>
                </a:lnTo>
                <a:lnTo>
                  <a:pt x="1666875" y="3024467"/>
                </a:lnTo>
                <a:lnTo>
                  <a:pt x="1666875" y="3027095"/>
                </a:lnTo>
                <a:lnTo>
                  <a:pt x="1667344" y="3028213"/>
                </a:lnTo>
                <a:lnTo>
                  <a:pt x="1669211" y="3030080"/>
                </a:lnTo>
                <a:lnTo>
                  <a:pt x="1670329" y="3030537"/>
                </a:lnTo>
                <a:lnTo>
                  <a:pt x="1672958" y="3030537"/>
                </a:lnTo>
                <a:lnTo>
                  <a:pt x="1674075" y="3030080"/>
                </a:lnTo>
                <a:lnTo>
                  <a:pt x="1675942" y="3028213"/>
                </a:lnTo>
                <a:lnTo>
                  <a:pt x="1676400" y="3027095"/>
                </a:lnTo>
                <a:lnTo>
                  <a:pt x="1676400" y="3024467"/>
                </a:lnTo>
                <a:close/>
              </a:path>
              <a:path w="14487525" h="3030854">
                <a:moveTo>
                  <a:pt x="1676400" y="2269210"/>
                </a:moveTo>
                <a:lnTo>
                  <a:pt x="1675942" y="2268093"/>
                </a:lnTo>
                <a:lnTo>
                  <a:pt x="1674075" y="2266226"/>
                </a:lnTo>
                <a:lnTo>
                  <a:pt x="1672958" y="2265769"/>
                </a:lnTo>
                <a:lnTo>
                  <a:pt x="1670329" y="2265769"/>
                </a:lnTo>
                <a:lnTo>
                  <a:pt x="1669211" y="2266226"/>
                </a:lnTo>
                <a:lnTo>
                  <a:pt x="1667344" y="2268093"/>
                </a:lnTo>
                <a:lnTo>
                  <a:pt x="1666875" y="2269210"/>
                </a:lnTo>
                <a:lnTo>
                  <a:pt x="1666875" y="2271839"/>
                </a:lnTo>
                <a:lnTo>
                  <a:pt x="1667344" y="2272969"/>
                </a:lnTo>
                <a:lnTo>
                  <a:pt x="1669211" y="2274824"/>
                </a:lnTo>
                <a:lnTo>
                  <a:pt x="1670329" y="2275294"/>
                </a:lnTo>
                <a:lnTo>
                  <a:pt x="1672958" y="2275294"/>
                </a:lnTo>
                <a:lnTo>
                  <a:pt x="1674075" y="2274824"/>
                </a:lnTo>
                <a:lnTo>
                  <a:pt x="1675942" y="2272969"/>
                </a:lnTo>
                <a:lnTo>
                  <a:pt x="1676400" y="2271839"/>
                </a:lnTo>
                <a:lnTo>
                  <a:pt x="1676400" y="2269210"/>
                </a:lnTo>
                <a:close/>
              </a:path>
              <a:path w="14487525" h="3030854">
                <a:moveTo>
                  <a:pt x="1676400" y="1513954"/>
                </a:moveTo>
                <a:lnTo>
                  <a:pt x="1675942" y="1512836"/>
                </a:lnTo>
                <a:lnTo>
                  <a:pt x="1674075" y="1510982"/>
                </a:lnTo>
                <a:lnTo>
                  <a:pt x="1672958" y="1510512"/>
                </a:lnTo>
                <a:lnTo>
                  <a:pt x="1670329" y="1510512"/>
                </a:lnTo>
                <a:lnTo>
                  <a:pt x="1669211" y="1510982"/>
                </a:lnTo>
                <a:lnTo>
                  <a:pt x="1667344" y="1512836"/>
                </a:lnTo>
                <a:lnTo>
                  <a:pt x="1666875" y="1513954"/>
                </a:lnTo>
                <a:lnTo>
                  <a:pt x="1666875" y="1516595"/>
                </a:lnTo>
                <a:lnTo>
                  <a:pt x="1667344" y="1517713"/>
                </a:lnTo>
                <a:lnTo>
                  <a:pt x="1669211" y="1519567"/>
                </a:lnTo>
                <a:lnTo>
                  <a:pt x="1670329" y="1520037"/>
                </a:lnTo>
                <a:lnTo>
                  <a:pt x="1672958" y="1520037"/>
                </a:lnTo>
                <a:lnTo>
                  <a:pt x="1674075" y="1519567"/>
                </a:lnTo>
                <a:lnTo>
                  <a:pt x="1675942" y="1517713"/>
                </a:lnTo>
                <a:lnTo>
                  <a:pt x="1676400" y="1516595"/>
                </a:lnTo>
                <a:lnTo>
                  <a:pt x="1676400" y="1513954"/>
                </a:lnTo>
                <a:close/>
              </a:path>
              <a:path w="14487525" h="3030854">
                <a:moveTo>
                  <a:pt x="1676400" y="758710"/>
                </a:moveTo>
                <a:lnTo>
                  <a:pt x="1675942" y="757580"/>
                </a:lnTo>
                <a:lnTo>
                  <a:pt x="1674075" y="755726"/>
                </a:lnTo>
                <a:lnTo>
                  <a:pt x="1672958" y="755256"/>
                </a:lnTo>
                <a:lnTo>
                  <a:pt x="1670329" y="755256"/>
                </a:lnTo>
                <a:lnTo>
                  <a:pt x="1669211" y="755726"/>
                </a:lnTo>
                <a:lnTo>
                  <a:pt x="1667344" y="757580"/>
                </a:lnTo>
                <a:lnTo>
                  <a:pt x="1666875" y="758710"/>
                </a:lnTo>
                <a:lnTo>
                  <a:pt x="1666875" y="761339"/>
                </a:lnTo>
                <a:lnTo>
                  <a:pt x="1667344" y="762457"/>
                </a:lnTo>
                <a:lnTo>
                  <a:pt x="1669211" y="764324"/>
                </a:lnTo>
                <a:lnTo>
                  <a:pt x="1670329" y="764781"/>
                </a:lnTo>
                <a:lnTo>
                  <a:pt x="1672958" y="764781"/>
                </a:lnTo>
                <a:lnTo>
                  <a:pt x="1674075" y="764324"/>
                </a:lnTo>
                <a:lnTo>
                  <a:pt x="1675942" y="762457"/>
                </a:lnTo>
                <a:lnTo>
                  <a:pt x="1676400" y="761339"/>
                </a:lnTo>
                <a:lnTo>
                  <a:pt x="1676400" y="758710"/>
                </a:lnTo>
                <a:close/>
              </a:path>
              <a:path w="14487525" h="3030854">
                <a:moveTo>
                  <a:pt x="1676400" y="3454"/>
                </a:moveTo>
                <a:lnTo>
                  <a:pt x="1675942" y="2336"/>
                </a:lnTo>
                <a:lnTo>
                  <a:pt x="1674075" y="469"/>
                </a:lnTo>
                <a:lnTo>
                  <a:pt x="1672958" y="0"/>
                </a:lnTo>
                <a:lnTo>
                  <a:pt x="1670329" y="0"/>
                </a:lnTo>
                <a:lnTo>
                  <a:pt x="1669211" y="469"/>
                </a:lnTo>
                <a:lnTo>
                  <a:pt x="1667344" y="2336"/>
                </a:lnTo>
                <a:lnTo>
                  <a:pt x="1666875" y="3454"/>
                </a:lnTo>
                <a:lnTo>
                  <a:pt x="1666875" y="6083"/>
                </a:lnTo>
                <a:lnTo>
                  <a:pt x="1667344" y="7200"/>
                </a:lnTo>
                <a:lnTo>
                  <a:pt x="1669211" y="9067"/>
                </a:lnTo>
                <a:lnTo>
                  <a:pt x="1670329" y="9525"/>
                </a:lnTo>
                <a:lnTo>
                  <a:pt x="1672958" y="9525"/>
                </a:lnTo>
                <a:lnTo>
                  <a:pt x="1674075" y="9067"/>
                </a:lnTo>
                <a:lnTo>
                  <a:pt x="1675942" y="7200"/>
                </a:lnTo>
                <a:lnTo>
                  <a:pt x="1676400" y="6083"/>
                </a:lnTo>
                <a:lnTo>
                  <a:pt x="1676400" y="3454"/>
                </a:lnTo>
                <a:close/>
              </a:path>
              <a:path w="14487525" h="3030854">
                <a:moveTo>
                  <a:pt x="1724025" y="3024467"/>
                </a:moveTo>
                <a:lnTo>
                  <a:pt x="1723567" y="3023349"/>
                </a:lnTo>
                <a:lnTo>
                  <a:pt x="1721700" y="3021482"/>
                </a:lnTo>
                <a:lnTo>
                  <a:pt x="1720583" y="3021012"/>
                </a:lnTo>
                <a:lnTo>
                  <a:pt x="1717954" y="3021012"/>
                </a:lnTo>
                <a:lnTo>
                  <a:pt x="1716836" y="3021482"/>
                </a:lnTo>
                <a:lnTo>
                  <a:pt x="1714969" y="3023349"/>
                </a:lnTo>
                <a:lnTo>
                  <a:pt x="1714500" y="3024467"/>
                </a:lnTo>
                <a:lnTo>
                  <a:pt x="1714500" y="3027095"/>
                </a:lnTo>
                <a:lnTo>
                  <a:pt x="1714969" y="3028213"/>
                </a:lnTo>
                <a:lnTo>
                  <a:pt x="1716836" y="3030080"/>
                </a:lnTo>
                <a:lnTo>
                  <a:pt x="1717954" y="3030537"/>
                </a:lnTo>
                <a:lnTo>
                  <a:pt x="1720583" y="3030537"/>
                </a:lnTo>
                <a:lnTo>
                  <a:pt x="1721700" y="3030080"/>
                </a:lnTo>
                <a:lnTo>
                  <a:pt x="1723567" y="3028213"/>
                </a:lnTo>
                <a:lnTo>
                  <a:pt x="1724025" y="3027095"/>
                </a:lnTo>
                <a:lnTo>
                  <a:pt x="1724025" y="3024467"/>
                </a:lnTo>
                <a:close/>
              </a:path>
              <a:path w="14487525" h="3030854">
                <a:moveTo>
                  <a:pt x="1724025" y="2269210"/>
                </a:moveTo>
                <a:lnTo>
                  <a:pt x="1723567" y="2268093"/>
                </a:lnTo>
                <a:lnTo>
                  <a:pt x="1721700" y="2266226"/>
                </a:lnTo>
                <a:lnTo>
                  <a:pt x="1720583" y="2265769"/>
                </a:lnTo>
                <a:lnTo>
                  <a:pt x="1717954" y="2265769"/>
                </a:lnTo>
                <a:lnTo>
                  <a:pt x="1716836" y="2266226"/>
                </a:lnTo>
                <a:lnTo>
                  <a:pt x="1714969" y="2268093"/>
                </a:lnTo>
                <a:lnTo>
                  <a:pt x="1714500" y="2269210"/>
                </a:lnTo>
                <a:lnTo>
                  <a:pt x="1714500" y="2271839"/>
                </a:lnTo>
                <a:lnTo>
                  <a:pt x="1714969" y="2272969"/>
                </a:lnTo>
                <a:lnTo>
                  <a:pt x="1716836" y="2274824"/>
                </a:lnTo>
                <a:lnTo>
                  <a:pt x="1717954" y="2275294"/>
                </a:lnTo>
                <a:lnTo>
                  <a:pt x="1720583" y="2275294"/>
                </a:lnTo>
                <a:lnTo>
                  <a:pt x="1721700" y="2274824"/>
                </a:lnTo>
                <a:lnTo>
                  <a:pt x="1723567" y="2272969"/>
                </a:lnTo>
                <a:lnTo>
                  <a:pt x="1724025" y="2271839"/>
                </a:lnTo>
                <a:lnTo>
                  <a:pt x="1724025" y="2269210"/>
                </a:lnTo>
                <a:close/>
              </a:path>
              <a:path w="14487525" h="3030854">
                <a:moveTo>
                  <a:pt x="1724025" y="1513954"/>
                </a:moveTo>
                <a:lnTo>
                  <a:pt x="1723567" y="1512836"/>
                </a:lnTo>
                <a:lnTo>
                  <a:pt x="1721700" y="1510982"/>
                </a:lnTo>
                <a:lnTo>
                  <a:pt x="1720583" y="1510512"/>
                </a:lnTo>
                <a:lnTo>
                  <a:pt x="1717954" y="1510512"/>
                </a:lnTo>
                <a:lnTo>
                  <a:pt x="1716836" y="1510982"/>
                </a:lnTo>
                <a:lnTo>
                  <a:pt x="1714969" y="1512836"/>
                </a:lnTo>
                <a:lnTo>
                  <a:pt x="1714500" y="1513954"/>
                </a:lnTo>
                <a:lnTo>
                  <a:pt x="1714500" y="1516595"/>
                </a:lnTo>
                <a:lnTo>
                  <a:pt x="1714969" y="1517713"/>
                </a:lnTo>
                <a:lnTo>
                  <a:pt x="1716836" y="1519567"/>
                </a:lnTo>
                <a:lnTo>
                  <a:pt x="1717954" y="1520037"/>
                </a:lnTo>
                <a:lnTo>
                  <a:pt x="1720583" y="1520037"/>
                </a:lnTo>
                <a:lnTo>
                  <a:pt x="1721700" y="1519567"/>
                </a:lnTo>
                <a:lnTo>
                  <a:pt x="1723567" y="1517713"/>
                </a:lnTo>
                <a:lnTo>
                  <a:pt x="1724025" y="1516595"/>
                </a:lnTo>
                <a:lnTo>
                  <a:pt x="1724025" y="1513954"/>
                </a:lnTo>
                <a:close/>
              </a:path>
              <a:path w="14487525" h="3030854">
                <a:moveTo>
                  <a:pt x="1724025" y="758710"/>
                </a:moveTo>
                <a:lnTo>
                  <a:pt x="1723567" y="757580"/>
                </a:lnTo>
                <a:lnTo>
                  <a:pt x="1721700" y="755726"/>
                </a:lnTo>
                <a:lnTo>
                  <a:pt x="1720583" y="755256"/>
                </a:lnTo>
                <a:lnTo>
                  <a:pt x="1717954" y="755256"/>
                </a:lnTo>
                <a:lnTo>
                  <a:pt x="1716836" y="755726"/>
                </a:lnTo>
                <a:lnTo>
                  <a:pt x="1714969" y="757580"/>
                </a:lnTo>
                <a:lnTo>
                  <a:pt x="1714500" y="758710"/>
                </a:lnTo>
                <a:lnTo>
                  <a:pt x="1714500" y="761339"/>
                </a:lnTo>
                <a:lnTo>
                  <a:pt x="1714969" y="762457"/>
                </a:lnTo>
                <a:lnTo>
                  <a:pt x="1716836" y="764324"/>
                </a:lnTo>
                <a:lnTo>
                  <a:pt x="1717954" y="764781"/>
                </a:lnTo>
                <a:lnTo>
                  <a:pt x="1720583" y="764781"/>
                </a:lnTo>
                <a:lnTo>
                  <a:pt x="1721700" y="764324"/>
                </a:lnTo>
                <a:lnTo>
                  <a:pt x="1723567" y="762457"/>
                </a:lnTo>
                <a:lnTo>
                  <a:pt x="1724025" y="761339"/>
                </a:lnTo>
                <a:lnTo>
                  <a:pt x="1724025" y="758710"/>
                </a:lnTo>
                <a:close/>
              </a:path>
              <a:path w="14487525" h="3030854">
                <a:moveTo>
                  <a:pt x="1724025" y="3454"/>
                </a:moveTo>
                <a:lnTo>
                  <a:pt x="1723567" y="2336"/>
                </a:lnTo>
                <a:lnTo>
                  <a:pt x="1721700" y="469"/>
                </a:lnTo>
                <a:lnTo>
                  <a:pt x="1720583" y="0"/>
                </a:lnTo>
                <a:lnTo>
                  <a:pt x="1717954" y="0"/>
                </a:lnTo>
                <a:lnTo>
                  <a:pt x="1716836" y="469"/>
                </a:lnTo>
                <a:lnTo>
                  <a:pt x="1714969" y="2336"/>
                </a:lnTo>
                <a:lnTo>
                  <a:pt x="1714500" y="3454"/>
                </a:lnTo>
                <a:lnTo>
                  <a:pt x="1714500" y="6083"/>
                </a:lnTo>
                <a:lnTo>
                  <a:pt x="1714969" y="7200"/>
                </a:lnTo>
                <a:lnTo>
                  <a:pt x="1716836" y="9067"/>
                </a:lnTo>
                <a:lnTo>
                  <a:pt x="1717954" y="9525"/>
                </a:lnTo>
                <a:lnTo>
                  <a:pt x="1720583" y="9525"/>
                </a:lnTo>
                <a:lnTo>
                  <a:pt x="1721700" y="9067"/>
                </a:lnTo>
                <a:lnTo>
                  <a:pt x="1723567" y="7200"/>
                </a:lnTo>
                <a:lnTo>
                  <a:pt x="1724025" y="6083"/>
                </a:lnTo>
                <a:lnTo>
                  <a:pt x="1724025" y="3454"/>
                </a:lnTo>
                <a:close/>
              </a:path>
              <a:path w="14487525" h="3030854">
                <a:moveTo>
                  <a:pt x="1771650" y="3024467"/>
                </a:moveTo>
                <a:lnTo>
                  <a:pt x="1771192" y="3023349"/>
                </a:lnTo>
                <a:lnTo>
                  <a:pt x="1769325" y="3021482"/>
                </a:lnTo>
                <a:lnTo>
                  <a:pt x="1768208" y="3021012"/>
                </a:lnTo>
                <a:lnTo>
                  <a:pt x="1765579" y="3021012"/>
                </a:lnTo>
                <a:lnTo>
                  <a:pt x="1764461" y="3021482"/>
                </a:lnTo>
                <a:lnTo>
                  <a:pt x="1762594" y="3023349"/>
                </a:lnTo>
                <a:lnTo>
                  <a:pt x="1762125" y="3024467"/>
                </a:lnTo>
                <a:lnTo>
                  <a:pt x="1762125" y="3027095"/>
                </a:lnTo>
                <a:lnTo>
                  <a:pt x="1762594" y="3028213"/>
                </a:lnTo>
                <a:lnTo>
                  <a:pt x="1764461" y="3030080"/>
                </a:lnTo>
                <a:lnTo>
                  <a:pt x="1765579" y="3030537"/>
                </a:lnTo>
                <a:lnTo>
                  <a:pt x="1768208" y="3030537"/>
                </a:lnTo>
                <a:lnTo>
                  <a:pt x="1769325" y="3030080"/>
                </a:lnTo>
                <a:lnTo>
                  <a:pt x="1771192" y="3028213"/>
                </a:lnTo>
                <a:lnTo>
                  <a:pt x="1771650" y="3027095"/>
                </a:lnTo>
                <a:lnTo>
                  <a:pt x="1771650" y="3024467"/>
                </a:lnTo>
                <a:close/>
              </a:path>
              <a:path w="14487525" h="3030854">
                <a:moveTo>
                  <a:pt x="1771650" y="2269210"/>
                </a:moveTo>
                <a:lnTo>
                  <a:pt x="1771192" y="2268093"/>
                </a:lnTo>
                <a:lnTo>
                  <a:pt x="1769325" y="2266226"/>
                </a:lnTo>
                <a:lnTo>
                  <a:pt x="1768208" y="2265769"/>
                </a:lnTo>
                <a:lnTo>
                  <a:pt x="1765579" y="2265769"/>
                </a:lnTo>
                <a:lnTo>
                  <a:pt x="1764461" y="2266226"/>
                </a:lnTo>
                <a:lnTo>
                  <a:pt x="1762594" y="2268093"/>
                </a:lnTo>
                <a:lnTo>
                  <a:pt x="1762125" y="2269210"/>
                </a:lnTo>
                <a:lnTo>
                  <a:pt x="1762125" y="2271839"/>
                </a:lnTo>
                <a:lnTo>
                  <a:pt x="1762594" y="2272969"/>
                </a:lnTo>
                <a:lnTo>
                  <a:pt x="1764461" y="2274824"/>
                </a:lnTo>
                <a:lnTo>
                  <a:pt x="1765579" y="2275294"/>
                </a:lnTo>
                <a:lnTo>
                  <a:pt x="1768208" y="2275294"/>
                </a:lnTo>
                <a:lnTo>
                  <a:pt x="1769325" y="2274824"/>
                </a:lnTo>
                <a:lnTo>
                  <a:pt x="1771192" y="2272969"/>
                </a:lnTo>
                <a:lnTo>
                  <a:pt x="1771650" y="2271839"/>
                </a:lnTo>
                <a:lnTo>
                  <a:pt x="1771650" y="2269210"/>
                </a:lnTo>
                <a:close/>
              </a:path>
              <a:path w="14487525" h="3030854">
                <a:moveTo>
                  <a:pt x="1771650" y="1513954"/>
                </a:moveTo>
                <a:lnTo>
                  <a:pt x="1771192" y="1512836"/>
                </a:lnTo>
                <a:lnTo>
                  <a:pt x="1769325" y="1510982"/>
                </a:lnTo>
                <a:lnTo>
                  <a:pt x="1768208" y="1510512"/>
                </a:lnTo>
                <a:lnTo>
                  <a:pt x="1765579" y="1510512"/>
                </a:lnTo>
                <a:lnTo>
                  <a:pt x="1764461" y="1510982"/>
                </a:lnTo>
                <a:lnTo>
                  <a:pt x="1762594" y="1512836"/>
                </a:lnTo>
                <a:lnTo>
                  <a:pt x="1762125" y="1513954"/>
                </a:lnTo>
                <a:lnTo>
                  <a:pt x="1762125" y="1516595"/>
                </a:lnTo>
                <a:lnTo>
                  <a:pt x="1762594" y="1517713"/>
                </a:lnTo>
                <a:lnTo>
                  <a:pt x="1764461" y="1519567"/>
                </a:lnTo>
                <a:lnTo>
                  <a:pt x="1765579" y="1520037"/>
                </a:lnTo>
                <a:lnTo>
                  <a:pt x="1768208" y="1520037"/>
                </a:lnTo>
                <a:lnTo>
                  <a:pt x="1769325" y="1519567"/>
                </a:lnTo>
                <a:lnTo>
                  <a:pt x="1771192" y="1517713"/>
                </a:lnTo>
                <a:lnTo>
                  <a:pt x="1771650" y="1516595"/>
                </a:lnTo>
                <a:lnTo>
                  <a:pt x="1771650" y="1513954"/>
                </a:lnTo>
                <a:close/>
              </a:path>
              <a:path w="14487525" h="3030854">
                <a:moveTo>
                  <a:pt x="1771650" y="758710"/>
                </a:moveTo>
                <a:lnTo>
                  <a:pt x="1771192" y="757580"/>
                </a:lnTo>
                <a:lnTo>
                  <a:pt x="1769325" y="755726"/>
                </a:lnTo>
                <a:lnTo>
                  <a:pt x="1768208" y="755256"/>
                </a:lnTo>
                <a:lnTo>
                  <a:pt x="1765579" y="755256"/>
                </a:lnTo>
                <a:lnTo>
                  <a:pt x="1764461" y="755726"/>
                </a:lnTo>
                <a:lnTo>
                  <a:pt x="1762594" y="757580"/>
                </a:lnTo>
                <a:lnTo>
                  <a:pt x="1762125" y="758710"/>
                </a:lnTo>
                <a:lnTo>
                  <a:pt x="1762125" y="761339"/>
                </a:lnTo>
                <a:lnTo>
                  <a:pt x="1762594" y="762457"/>
                </a:lnTo>
                <a:lnTo>
                  <a:pt x="1764461" y="764324"/>
                </a:lnTo>
                <a:lnTo>
                  <a:pt x="1765579" y="764781"/>
                </a:lnTo>
                <a:lnTo>
                  <a:pt x="1768208" y="764781"/>
                </a:lnTo>
                <a:lnTo>
                  <a:pt x="1769325" y="764324"/>
                </a:lnTo>
                <a:lnTo>
                  <a:pt x="1771192" y="762457"/>
                </a:lnTo>
                <a:lnTo>
                  <a:pt x="1771650" y="761339"/>
                </a:lnTo>
                <a:lnTo>
                  <a:pt x="1771650" y="758710"/>
                </a:lnTo>
                <a:close/>
              </a:path>
              <a:path w="14487525" h="3030854">
                <a:moveTo>
                  <a:pt x="1771650" y="3454"/>
                </a:moveTo>
                <a:lnTo>
                  <a:pt x="1771192" y="2336"/>
                </a:lnTo>
                <a:lnTo>
                  <a:pt x="1769325" y="469"/>
                </a:lnTo>
                <a:lnTo>
                  <a:pt x="1768208" y="0"/>
                </a:lnTo>
                <a:lnTo>
                  <a:pt x="1765579" y="0"/>
                </a:lnTo>
                <a:lnTo>
                  <a:pt x="1764461" y="469"/>
                </a:lnTo>
                <a:lnTo>
                  <a:pt x="1762594" y="2336"/>
                </a:lnTo>
                <a:lnTo>
                  <a:pt x="1762125" y="3454"/>
                </a:lnTo>
                <a:lnTo>
                  <a:pt x="1762125" y="6083"/>
                </a:lnTo>
                <a:lnTo>
                  <a:pt x="1762594" y="7200"/>
                </a:lnTo>
                <a:lnTo>
                  <a:pt x="1764461" y="9067"/>
                </a:lnTo>
                <a:lnTo>
                  <a:pt x="1765579" y="9525"/>
                </a:lnTo>
                <a:lnTo>
                  <a:pt x="1768208" y="9525"/>
                </a:lnTo>
                <a:lnTo>
                  <a:pt x="1769325" y="9067"/>
                </a:lnTo>
                <a:lnTo>
                  <a:pt x="1771192" y="7200"/>
                </a:lnTo>
                <a:lnTo>
                  <a:pt x="1771650" y="6083"/>
                </a:lnTo>
                <a:lnTo>
                  <a:pt x="1771650" y="3454"/>
                </a:lnTo>
                <a:close/>
              </a:path>
              <a:path w="14487525" h="3030854">
                <a:moveTo>
                  <a:pt x="1819275" y="3024467"/>
                </a:moveTo>
                <a:lnTo>
                  <a:pt x="1818817" y="3023349"/>
                </a:lnTo>
                <a:lnTo>
                  <a:pt x="1816950" y="3021482"/>
                </a:lnTo>
                <a:lnTo>
                  <a:pt x="1815833" y="3021012"/>
                </a:lnTo>
                <a:lnTo>
                  <a:pt x="1813204" y="3021012"/>
                </a:lnTo>
                <a:lnTo>
                  <a:pt x="1812086" y="3021482"/>
                </a:lnTo>
                <a:lnTo>
                  <a:pt x="1810219" y="3023349"/>
                </a:lnTo>
                <a:lnTo>
                  <a:pt x="1809750" y="3024467"/>
                </a:lnTo>
                <a:lnTo>
                  <a:pt x="1809750" y="3027095"/>
                </a:lnTo>
                <a:lnTo>
                  <a:pt x="1810219" y="3028213"/>
                </a:lnTo>
                <a:lnTo>
                  <a:pt x="1812086" y="3030080"/>
                </a:lnTo>
                <a:lnTo>
                  <a:pt x="1813204" y="3030537"/>
                </a:lnTo>
                <a:lnTo>
                  <a:pt x="1815833" y="3030537"/>
                </a:lnTo>
                <a:lnTo>
                  <a:pt x="1816950" y="3030080"/>
                </a:lnTo>
                <a:lnTo>
                  <a:pt x="1818817" y="3028213"/>
                </a:lnTo>
                <a:lnTo>
                  <a:pt x="1819275" y="3027095"/>
                </a:lnTo>
                <a:lnTo>
                  <a:pt x="1819275" y="3024467"/>
                </a:lnTo>
                <a:close/>
              </a:path>
              <a:path w="14487525" h="3030854">
                <a:moveTo>
                  <a:pt x="1819275" y="2269210"/>
                </a:moveTo>
                <a:lnTo>
                  <a:pt x="1818817" y="2268093"/>
                </a:lnTo>
                <a:lnTo>
                  <a:pt x="1816950" y="2266226"/>
                </a:lnTo>
                <a:lnTo>
                  <a:pt x="1815833" y="2265769"/>
                </a:lnTo>
                <a:lnTo>
                  <a:pt x="1813204" y="2265769"/>
                </a:lnTo>
                <a:lnTo>
                  <a:pt x="1812086" y="2266226"/>
                </a:lnTo>
                <a:lnTo>
                  <a:pt x="1810219" y="2268093"/>
                </a:lnTo>
                <a:lnTo>
                  <a:pt x="1809750" y="2269210"/>
                </a:lnTo>
                <a:lnTo>
                  <a:pt x="1809750" y="2271839"/>
                </a:lnTo>
                <a:lnTo>
                  <a:pt x="1810219" y="2272969"/>
                </a:lnTo>
                <a:lnTo>
                  <a:pt x="1812086" y="2274824"/>
                </a:lnTo>
                <a:lnTo>
                  <a:pt x="1813204" y="2275294"/>
                </a:lnTo>
                <a:lnTo>
                  <a:pt x="1815833" y="2275294"/>
                </a:lnTo>
                <a:lnTo>
                  <a:pt x="1816950" y="2274824"/>
                </a:lnTo>
                <a:lnTo>
                  <a:pt x="1818817" y="2272969"/>
                </a:lnTo>
                <a:lnTo>
                  <a:pt x="1819275" y="2271839"/>
                </a:lnTo>
                <a:lnTo>
                  <a:pt x="1819275" y="2269210"/>
                </a:lnTo>
                <a:close/>
              </a:path>
              <a:path w="14487525" h="3030854">
                <a:moveTo>
                  <a:pt x="1819275" y="1513954"/>
                </a:moveTo>
                <a:lnTo>
                  <a:pt x="1818817" y="1512836"/>
                </a:lnTo>
                <a:lnTo>
                  <a:pt x="1816950" y="1510982"/>
                </a:lnTo>
                <a:lnTo>
                  <a:pt x="1815833" y="1510512"/>
                </a:lnTo>
                <a:lnTo>
                  <a:pt x="1813204" y="1510512"/>
                </a:lnTo>
                <a:lnTo>
                  <a:pt x="1812086" y="1510982"/>
                </a:lnTo>
                <a:lnTo>
                  <a:pt x="1810219" y="1512836"/>
                </a:lnTo>
                <a:lnTo>
                  <a:pt x="1809750" y="1513954"/>
                </a:lnTo>
                <a:lnTo>
                  <a:pt x="1809750" y="1516595"/>
                </a:lnTo>
                <a:lnTo>
                  <a:pt x="1810219" y="1517713"/>
                </a:lnTo>
                <a:lnTo>
                  <a:pt x="1812086" y="1519567"/>
                </a:lnTo>
                <a:lnTo>
                  <a:pt x="1813204" y="1520037"/>
                </a:lnTo>
                <a:lnTo>
                  <a:pt x="1815833" y="1520037"/>
                </a:lnTo>
                <a:lnTo>
                  <a:pt x="1816950" y="1519567"/>
                </a:lnTo>
                <a:lnTo>
                  <a:pt x="1818817" y="1517713"/>
                </a:lnTo>
                <a:lnTo>
                  <a:pt x="1819275" y="1516595"/>
                </a:lnTo>
                <a:lnTo>
                  <a:pt x="1819275" y="1513954"/>
                </a:lnTo>
                <a:close/>
              </a:path>
              <a:path w="14487525" h="3030854">
                <a:moveTo>
                  <a:pt x="1819275" y="758710"/>
                </a:moveTo>
                <a:lnTo>
                  <a:pt x="1818817" y="757580"/>
                </a:lnTo>
                <a:lnTo>
                  <a:pt x="1816950" y="755726"/>
                </a:lnTo>
                <a:lnTo>
                  <a:pt x="1815833" y="755256"/>
                </a:lnTo>
                <a:lnTo>
                  <a:pt x="1813204" y="755256"/>
                </a:lnTo>
                <a:lnTo>
                  <a:pt x="1812086" y="755726"/>
                </a:lnTo>
                <a:lnTo>
                  <a:pt x="1810219" y="757580"/>
                </a:lnTo>
                <a:lnTo>
                  <a:pt x="1809750" y="758710"/>
                </a:lnTo>
                <a:lnTo>
                  <a:pt x="1809750" y="761339"/>
                </a:lnTo>
                <a:lnTo>
                  <a:pt x="1810219" y="762457"/>
                </a:lnTo>
                <a:lnTo>
                  <a:pt x="1812086" y="764324"/>
                </a:lnTo>
                <a:lnTo>
                  <a:pt x="1813204" y="764781"/>
                </a:lnTo>
                <a:lnTo>
                  <a:pt x="1815833" y="764781"/>
                </a:lnTo>
                <a:lnTo>
                  <a:pt x="1816950" y="764324"/>
                </a:lnTo>
                <a:lnTo>
                  <a:pt x="1818817" y="762457"/>
                </a:lnTo>
                <a:lnTo>
                  <a:pt x="1819275" y="761339"/>
                </a:lnTo>
                <a:lnTo>
                  <a:pt x="1819275" y="758710"/>
                </a:lnTo>
                <a:close/>
              </a:path>
              <a:path w="14487525" h="3030854">
                <a:moveTo>
                  <a:pt x="1819275" y="3454"/>
                </a:moveTo>
                <a:lnTo>
                  <a:pt x="1818817" y="2336"/>
                </a:lnTo>
                <a:lnTo>
                  <a:pt x="1816950" y="469"/>
                </a:lnTo>
                <a:lnTo>
                  <a:pt x="1815833" y="0"/>
                </a:lnTo>
                <a:lnTo>
                  <a:pt x="1813204" y="0"/>
                </a:lnTo>
                <a:lnTo>
                  <a:pt x="1812086" y="469"/>
                </a:lnTo>
                <a:lnTo>
                  <a:pt x="1810219" y="2336"/>
                </a:lnTo>
                <a:lnTo>
                  <a:pt x="1809750" y="3454"/>
                </a:lnTo>
                <a:lnTo>
                  <a:pt x="1809750" y="6083"/>
                </a:lnTo>
                <a:lnTo>
                  <a:pt x="1810219" y="7200"/>
                </a:lnTo>
                <a:lnTo>
                  <a:pt x="1812086" y="9067"/>
                </a:lnTo>
                <a:lnTo>
                  <a:pt x="1813204" y="9525"/>
                </a:lnTo>
                <a:lnTo>
                  <a:pt x="1815833" y="9525"/>
                </a:lnTo>
                <a:lnTo>
                  <a:pt x="1816950" y="9067"/>
                </a:lnTo>
                <a:lnTo>
                  <a:pt x="1818817" y="7200"/>
                </a:lnTo>
                <a:lnTo>
                  <a:pt x="1819275" y="6083"/>
                </a:lnTo>
                <a:lnTo>
                  <a:pt x="1819275" y="3454"/>
                </a:lnTo>
                <a:close/>
              </a:path>
              <a:path w="14487525" h="3030854">
                <a:moveTo>
                  <a:pt x="1866900" y="3024467"/>
                </a:moveTo>
                <a:lnTo>
                  <a:pt x="1866442" y="3023349"/>
                </a:lnTo>
                <a:lnTo>
                  <a:pt x="1864575" y="3021482"/>
                </a:lnTo>
                <a:lnTo>
                  <a:pt x="1863458" y="3021012"/>
                </a:lnTo>
                <a:lnTo>
                  <a:pt x="1860829" y="3021012"/>
                </a:lnTo>
                <a:lnTo>
                  <a:pt x="1859711" y="3021482"/>
                </a:lnTo>
                <a:lnTo>
                  <a:pt x="1857844" y="3023349"/>
                </a:lnTo>
                <a:lnTo>
                  <a:pt x="1857375" y="3024467"/>
                </a:lnTo>
                <a:lnTo>
                  <a:pt x="1857375" y="3027095"/>
                </a:lnTo>
                <a:lnTo>
                  <a:pt x="1857844" y="3028213"/>
                </a:lnTo>
                <a:lnTo>
                  <a:pt x="1859711" y="3030080"/>
                </a:lnTo>
                <a:lnTo>
                  <a:pt x="1860829" y="3030537"/>
                </a:lnTo>
                <a:lnTo>
                  <a:pt x="1863458" y="3030537"/>
                </a:lnTo>
                <a:lnTo>
                  <a:pt x="1864575" y="3030080"/>
                </a:lnTo>
                <a:lnTo>
                  <a:pt x="1866442" y="3028213"/>
                </a:lnTo>
                <a:lnTo>
                  <a:pt x="1866900" y="3027095"/>
                </a:lnTo>
                <a:lnTo>
                  <a:pt x="1866900" y="3024467"/>
                </a:lnTo>
                <a:close/>
              </a:path>
              <a:path w="14487525" h="3030854">
                <a:moveTo>
                  <a:pt x="1866900" y="2269210"/>
                </a:moveTo>
                <a:lnTo>
                  <a:pt x="1866442" y="2268093"/>
                </a:lnTo>
                <a:lnTo>
                  <a:pt x="1864575" y="2266226"/>
                </a:lnTo>
                <a:lnTo>
                  <a:pt x="1863458" y="2265769"/>
                </a:lnTo>
                <a:lnTo>
                  <a:pt x="1860829" y="2265769"/>
                </a:lnTo>
                <a:lnTo>
                  <a:pt x="1859711" y="2266226"/>
                </a:lnTo>
                <a:lnTo>
                  <a:pt x="1857844" y="2268093"/>
                </a:lnTo>
                <a:lnTo>
                  <a:pt x="1857375" y="2269210"/>
                </a:lnTo>
                <a:lnTo>
                  <a:pt x="1857375" y="2271839"/>
                </a:lnTo>
                <a:lnTo>
                  <a:pt x="1857844" y="2272969"/>
                </a:lnTo>
                <a:lnTo>
                  <a:pt x="1859711" y="2274824"/>
                </a:lnTo>
                <a:lnTo>
                  <a:pt x="1860829" y="2275294"/>
                </a:lnTo>
                <a:lnTo>
                  <a:pt x="1863458" y="2275294"/>
                </a:lnTo>
                <a:lnTo>
                  <a:pt x="1864575" y="2274824"/>
                </a:lnTo>
                <a:lnTo>
                  <a:pt x="1866442" y="2272969"/>
                </a:lnTo>
                <a:lnTo>
                  <a:pt x="1866900" y="2271839"/>
                </a:lnTo>
                <a:lnTo>
                  <a:pt x="1866900" y="2269210"/>
                </a:lnTo>
                <a:close/>
              </a:path>
              <a:path w="14487525" h="3030854">
                <a:moveTo>
                  <a:pt x="1866900" y="1513954"/>
                </a:moveTo>
                <a:lnTo>
                  <a:pt x="1866442" y="1512836"/>
                </a:lnTo>
                <a:lnTo>
                  <a:pt x="1864575" y="1510982"/>
                </a:lnTo>
                <a:lnTo>
                  <a:pt x="1863458" y="1510512"/>
                </a:lnTo>
                <a:lnTo>
                  <a:pt x="1860829" y="1510512"/>
                </a:lnTo>
                <a:lnTo>
                  <a:pt x="1859711" y="1510982"/>
                </a:lnTo>
                <a:lnTo>
                  <a:pt x="1857844" y="1512836"/>
                </a:lnTo>
                <a:lnTo>
                  <a:pt x="1857375" y="1513954"/>
                </a:lnTo>
                <a:lnTo>
                  <a:pt x="1857375" y="1516595"/>
                </a:lnTo>
                <a:lnTo>
                  <a:pt x="1857844" y="1517713"/>
                </a:lnTo>
                <a:lnTo>
                  <a:pt x="1859711" y="1519567"/>
                </a:lnTo>
                <a:lnTo>
                  <a:pt x="1860829" y="1520037"/>
                </a:lnTo>
                <a:lnTo>
                  <a:pt x="1863458" y="1520037"/>
                </a:lnTo>
                <a:lnTo>
                  <a:pt x="1864575" y="1519567"/>
                </a:lnTo>
                <a:lnTo>
                  <a:pt x="1866442" y="1517713"/>
                </a:lnTo>
                <a:lnTo>
                  <a:pt x="1866900" y="1516595"/>
                </a:lnTo>
                <a:lnTo>
                  <a:pt x="1866900" y="1513954"/>
                </a:lnTo>
                <a:close/>
              </a:path>
              <a:path w="14487525" h="3030854">
                <a:moveTo>
                  <a:pt x="1866900" y="758710"/>
                </a:moveTo>
                <a:lnTo>
                  <a:pt x="1866442" y="757580"/>
                </a:lnTo>
                <a:lnTo>
                  <a:pt x="1864575" y="755726"/>
                </a:lnTo>
                <a:lnTo>
                  <a:pt x="1863458" y="755256"/>
                </a:lnTo>
                <a:lnTo>
                  <a:pt x="1860829" y="755256"/>
                </a:lnTo>
                <a:lnTo>
                  <a:pt x="1859711" y="755726"/>
                </a:lnTo>
                <a:lnTo>
                  <a:pt x="1857844" y="757580"/>
                </a:lnTo>
                <a:lnTo>
                  <a:pt x="1857375" y="758710"/>
                </a:lnTo>
                <a:lnTo>
                  <a:pt x="1857375" y="761339"/>
                </a:lnTo>
                <a:lnTo>
                  <a:pt x="1857844" y="762457"/>
                </a:lnTo>
                <a:lnTo>
                  <a:pt x="1859711" y="764324"/>
                </a:lnTo>
                <a:lnTo>
                  <a:pt x="1860829" y="764781"/>
                </a:lnTo>
                <a:lnTo>
                  <a:pt x="1863458" y="764781"/>
                </a:lnTo>
                <a:lnTo>
                  <a:pt x="1864575" y="764324"/>
                </a:lnTo>
                <a:lnTo>
                  <a:pt x="1866442" y="762457"/>
                </a:lnTo>
                <a:lnTo>
                  <a:pt x="1866900" y="761339"/>
                </a:lnTo>
                <a:lnTo>
                  <a:pt x="1866900" y="758710"/>
                </a:lnTo>
                <a:close/>
              </a:path>
              <a:path w="14487525" h="3030854">
                <a:moveTo>
                  <a:pt x="1866900" y="3454"/>
                </a:moveTo>
                <a:lnTo>
                  <a:pt x="1866442" y="2336"/>
                </a:lnTo>
                <a:lnTo>
                  <a:pt x="1864575" y="469"/>
                </a:lnTo>
                <a:lnTo>
                  <a:pt x="1863458" y="0"/>
                </a:lnTo>
                <a:lnTo>
                  <a:pt x="1860829" y="0"/>
                </a:lnTo>
                <a:lnTo>
                  <a:pt x="1859711" y="469"/>
                </a:lnTo>
                <a:lnTo>
                  <a:pt x="1857844" y="2336"/>
                </a:lnTo>
                <a:lnTo>
                  <a:pt x="1857375" y="3454"/>
                </a:lnTo>
                <a:lnTo>
                  <a:pt x="1857375" y="6083"/>
                </a:lnTo>
                <a:lnTo>
                  <a:pt x="1857844" y="7200"/>
                </a:lnTo>
                <a:lnTo>
                  <a:pt x="1859711" y="9067"/>
                </a:lnTo>
                <a:lnTo>
                  <a:pt x="1860829" y="9525"/>
                </a:lnTo>
                <a:lnTo>
                  <a:pt x="1863458" y="9525"/>
                </a:lnTo>
                <a:lnTo>
                  <a:pt x="1864575" y="9067"/>
                </a:lnTo>
                <a:lnTo>
                  <a:pt x="1866442" y="7200"/>
                </a:lnTo>
                <a:lnTo>
                  <a:pt x="1866900" y="6083"/>
                </a:lnTo>
                <a:lnTo>
                  <a:pt x="1866900" y="3454"/>
                </a:lnTo>
                <a:close/>
              </a:path>
              <a:path w="14487525" h="3030854">
                <a:moveTo>
                  <a:pt x="1914525" y="3024467"/>
                </a:moveTo>
                <a:lnTo>
                  <a:pt x="1914067" y="3023349"/>
                </a:lnTo>
                <a:lnTo>
                  <a:pt x="1912200" y="3021482"/>
                </a:lnTo>
                <a:lnTo>
                  <a:pt x="1911083" y="3021012"/>
                </a:lnTo>
                <a:lnTo>
                  <a:pt x="1908454" y="3021012"/>
                </a:lnTo>
                <a:lnTo>
                  <a:pt x="1907336" y="3021482"/>
                </a:lnTo>
                <a:lnTo>
                  <a:pt x="1905469" y="3023349"/>
                </a:lnTo>
                <a:lnTo>
                  <a:pt x="1905000" y="3024467"/>
                </a:lnTo>
                <a:lnTo>
                  <a:pt x="1905000" y="3027095"/>
                </a:lnTo>
                <a:lnTo>
                  <a:pt x="1905469" y="3028213"/>
                </a:lnTo>
                <a:lnTo>
                  <a:pt x="1907336" y="3030080"/>
                </a:lnTo>
                <a:lnTo>
                  <a:pt x="1908454" y="3030537"/>
                </a:lnTo>
                <a:lnTo>
                  <a:pt x="1911083" y="3030537"/>
                </a:lnTo>
                <a:lnTo>
                  <a:pt x="1912200" y="3030080"/>
                </a:lnTo>
                <a:lnTo>
                  <a:pt x="1914067" y="3028213"/>
                </a:lnTo>
                <a:lnTo>
                  <a:pt x="1914525" y="3027095"/>
                </a:lnTo>
                <a:lnTo>
                  <a:pt x="1914525" y="3024467"/>
                </a:lnTo>
                <a:close/>
              </a:path>
              <a:path w="14487525" h="3030854">
                <a:moveTo>
                  <a:pt x="1914525" y="2269210"/>
                </a:moveTo>
                <a:lnTo>
                  <a:pt x="1914067" y="2268093"/>
                </a:lnTo>
                <a:lnTo>
                  <a:pt x="1912200" y="2266226"/>
                </a:lnTo>
                <a:lnTo>
                  <a:pt x="1911083" y="2265769"/>
                </a:lnTo>
                <a:lnTo>
                  <a:pt x="1908454" y="2265769"/>
                </a:lnTo>
                <a:lnTo>
                  <a:pt x="1907336" y="2266226"/>
                </a:lnTo>
                <a:lnTo>
                  <a:pt x="1905469" y="2268093"/>
                </a:lnTo>
                <a:lnTo>
                  <a:pt x="1905000" y="2269210"/>
                </a:lnTo>
                <a:lnTo>
                  <a:pt x="1905000" y="2271839"/>
                </a:lnTo>
                <a:lnTo>
                  <a:pt x="1905469" y="2272969"/>
                </a:lnTo>
                <a:lnTo>
                  <a:pt x="1907336" y="2274824"/>
                </a:lnTo>
                <a:lnTo>
                  <a:pt x="1908454" y="2275294"/>
                </a:lnTo>
                <a:lnTo>
                  <a:pt x="1911083" y="2275294"/>
                </a:lnTo>
                <a:lnTo>
                  <a:pt x="1912200" y="2274824"/>
                </a:lnTo>
                <a:lnTo>
                  <a:pt x="1914067" y="2272969"/>
                </a:lnTo>
                <a:lnTo>
                  <a:pt x="1914525" y="2271839"/>
                </a:lnTo>
                <a:lnTo>
                  <a:pt x="1914525" y="2269210"/>
                </a:lnTo>
                <a:close/>
              </a:path>
              <a:path w="14487525" h="3030854">
                <a:moveTo>
                  <a:pt x="1914525" y="1513954"/>
                </a:moveTo>
                <a:lnTo>
                  <a:pt x="1914067" y="1512836"/>
                </a:lnTo>
                <a:lnTo>
                  <a:pt x="1912200" y="1510982"/>
                </a:lnTo>
                <a:lnTo>
                  <a:pt x="1911083" y="1510512"/>
                </a:lnTo>
                <a:lnTo>
                  <a:pt x="1908454" y="1510512"/>
                </a:lnTo>
                <a:lnTo>
                  <a:pt x="1907336" y="1510982"/>
                </a:lnTo>
                <a:lnTo>
                  <a:pt x="1905469" y="1512836"/>
                </a:lnTo>
                <a:lnTo>
                  <a:pt x="1905000" y="1513954"/>
                </a:lnTo>
                <a:lnTo>
                  <a:pt x="1905000" y="1516595"/>
                </a:lnTo>
                <a:lnTo>
                  <a:pt x="1905469" y="1517713"/>
                </a:lnTo>
                <a:lnTo>
                  <a:pt x="1907336" y="1519567"/>
                </a:lnTo>
                <a:lnTo>
                  <a:pt x="1908454" y="1520037"/>
                </a:lnTo>
                <a:lnTo>
                  <a:pt x="1911083" y="1520037"/>
                </a:lnTo>
                <a:lnTo>
                  <a:pt x="1912200" y="1519567"/>
                </a:lnTo>
                <a:lnTo>
                  <a:pt x="1914067" y="1517713"/>
                </a:lnTo>
                <a:lnTo>
                  <a:pt x="1914525" y="1516595"/>
                </a:lnTo>
                <a:lnTo>
                  <a:pt x="1914525" y="1513954"/>
                </a:lnTo>
                <a:close/>
              </a:path>
              <a:path w="14487525" h="3030854">
                <a:moveTo>
                  <a:pt x="1914525" y="758710"/>
                </a:moveTo>
                <a:lnTo>
                  <a:pt x="1914067" y="757580"/>
                </a:lnTo>
                <a:lnTo>
                  <a:pt x="1912200" y="755726"/>
                </a:lnTo>
                <a:lnTo>
                  <a:pt x="1911083" y="755256"/>
                </a:lnTo>
                <a:lnTo>
                  <a:pt x="1908454" y="755256"/>
                </a:lnTo>
                <a:lnTo>
                  <a:pt x="1907336" y="755726"/>
                </a:lnTo>
                <a:lnTo>
                  <a:pt x="1905469" y="757580"/>
                </a:lnTo>
                <a:lnTo>
                  <a:pt x="1905000" y="758710"/>
                </a:lnTo>
                <a:lnTo>
                  <a:pt x="1905000" y="761339"/>
                </a:lnTo>
                <a:lnTo>
                  <a:pt x="1905469" y="762457"/>
                </a:lnTo>
                <a:lnTo>
                  <a:pt x="1907336" y="764324"/>
                </a:lnTo>
                <a:lnTo>
                  <a:pt x="1908454" y="764781"/>
                </a:lnTo>
                <a:lnTo>
                  <a:pt x="1911083" y="764781"/>
                </a:lnTo>
                <a:lnTo>
                  <a:pt x="1912200" y="764324"/>
                </a:lnTo>
                <a:lnTo>
                  <a:pt x="1914067" y="762457"/>
                </a:lnTo>
                <a:lnTo>
                  <a:pt x="1914525" y="761339"/>
                </a:lnTo>
                <a:lnTo>
                  <a:pt x="1914525" y="758710"/>
                </a:lnTo>
                <a:close/>
              </a:path>
              <a:path w="14487525" h="3030854">
                <a:moveTo>
                  <a:pt x="1914525" y="3454"/>
                </a:moveTo>
                <a:lnTo>
                  <a:pt x="1914067" y="2336"/>
                </a:lnTo>
                <a:lnTo>
                  <a:pt x="1912200" y="469"/>
                </a:lnTo>
                <a:lnTo>
                  <a:pt x="1911083" y="0"/>
                </a:lnTo>
                <a:lnTo>
                  <a:pt x="1908454" y="0"/>
                </a:lnTo>
                <a:lnTo>
                  <a:pt x="1907336" y="469"/>
                </a:lnTo>
                <a:lnTo>
                  <a:pt x="1905469" y="2336"/>
                </a:lnTo>
                <a:lnTo>
                  <a:pt x="1905000" y="3454"/>
                </a:lnTo>
                <a:lnTo>
                  <a:pt x="1905000" y="6083"/>
                </a:lnTo>
                <a:lnTo>
                  <a:pt x="1905469" y="7200"/>
                </a:lnTo>
                <a:lnTo>
                  <a:pt x="1907336" y="9067"/>
                </a:lnTo>
                <a:lnTo>
                  <a:pt x="1908454" y="9525"/>
                </a:lnTo>
                <a:lnTo>
                  <a:pt x="1911083" y="9525"/>
                </a:lnTo>
                <a:lnTo>
                  <a:pt x="1912200" y="9067"/>
                </a:lnTo>
                <a:lnTo>
                  <a:pt x="1914067" y="7200"/>
                </a:lnTo>
                <a:lnTo>
                  <a:pt x="1914525" y="6083"/>
                </a:lnTo>
                <a:lnTo>
                  <a:pt x="1914525" y="3454"/>
                </a:lnTo>
                <a:close/>
              </a:path>
              <a:path w="14487525" h="3030854">
                <a:moveTo>
                  <a:pt x="1962162" y="3024467"/>
                </a:moveTo>
                <a:lnTo>
                  <a:pt x="1961692" y="3023349"/>
                </a:lnTo>
                <a:lnTo>
                  <a:pt x="1959825" y="3021482"/>
                </a:lnTo>
                <a:lnTo>
                  <a:pt x="1958708" y="3021012"/>
                </a:lnTo>
                <a:lnTo>
                  <a:pt x="1956079" y="3021012"/>
                </a:lnTo>
                <a:lnTo>
                  <a:pt x="1954961" y="3021482"/>
                </a:lnTo>
                <a:lnTo>
                  <a:pt x="1953094" y="3023349"/>
                </a:lnTo>
                <a:lnTo>
                  <a:pt x="1952625" y="3024467"/>
                </a:lnTo>
                <a:lnTo>
                  <a:pt x="1952625" y="3027095"/>
                </a:lnTo>
                <a:lnTo>
                  <a:pt x="1953094" y="3028213"/>
                </a:lnTo>
                <a:lnTo>
                  <a:pt x="1954961" y="3030080"/>
                </a:lnTo>
                <a:lnTo>
                  <a:pt x="1956079" y="3030537"/>
                </a:lnTo>
                <a:lnTo>
                  <a:pt x="1958708" y="3030537"/>
                </a:lnTo>
                <a:lnTo>
                  <a:pt x="1959825" y="3030080"/>
                </a:lnTo>
                <a:lnTo>
                  <a:pt x="1961692" y="3028213"/>
                </a:lnTo>
                <a:lnTo>
                  <a:pt x="1962162" y="3027095"/>
                </a:lnTo>
                <a:lnTo>
                  <a:pt x="1962162" y="3024467"/>
                </a:lnTo>
                <a:close/>
              </a:path>
              <a:path w="14487525" h="3030854">
                <a:moveTo>
                  <a:pt x="1962162" y="2269210"/>
                </a:moveTo>
                <a:lnTo>
                  <a:pt x="1961692" y="2268093"/>
                </a:lnTo>
                <a:lnTo>
                  <a:pt x="1959825" y="2266226"/>
                </a:lnTo>
                <a:lnTo>
                  <a:pt x="1958708" y="2265769"/>
                </a:lnTo>
                <a:lnTo>
                  <a:pt x="1956079" y="2265769"/>
                </a:lnTo>
                <a:lnTo>
                  <a:pt x="1954961" y="2266226"/>
                </a:lnTo>
                <a:lnTo>
                  <a:pt x="1953094" y="2268093"/>
                </a:lnTo>
                <a:lnTo>
                  <a:pt x="1952625" y="2269210"/>
                </a:lnTo>
                <a:lnTo>
                  <a:pt x="1952625" y="2271839"/>
                </a:lnTo>
                <a:lnTo>
                  <a:pt x="1953094" y="2272969"/>
                </a:lnTo>
                <a:lnTo>
                  <a:pt x="1954961" y="2274824"/>
                </a:lnTo>
                <a:lnTo>
                  <a:pt x="1956079" y="2275294"/>
                </a:lnTo>
                <a:lnTo>
                  <a:pt x="1958708" y="2275294"/>
                </a:lnTo>
                <a:lnTo>
                  <a:pt x="1959825" y="2274824"/>
                </a:lnTo>
                <a:lnTo>
                  <a:pt x="1961692" y="2272969"/>
                </a:lnTo>
                <a:lnTo>
                  <a:pt x="1962162" y="2271839"/>
                </a:lnTo>
                <a:lnTo>
                  <a:pt x="1962162" y="2269210"/>
                </a:lnTo>
                <a:close/>
              </a:path>
              <a:path w="14487525" h="3030854">
                <a:moveTo>
                  <a:pt x="1962162" y="1513954"/>
                </a:moveTo>
                <a:lnTo>
                  <a:pt x="1961692" y="1512836"/>
                </a:lnTo>
                <a:lnTo>
                  <a:pt x="1959825" y="1510982"/>
                </a:lnTo>
                <a:lnTo>
                  <a:pt x="1958708" y="1510512"/>
                </a:lnTo>
                <a:lnTo>
                  <a:pt x="1956079" y="1510512"/>
                </a:lnTo>
                <a:lnTo>
                  <a:pt x="1954961" y="1510982"/>
                </a:lnTo>
                <a:lnTo>
                  <a:pt x="1953094" y="1512836"/>
                </a:lnTo>
                <a:lnTo>
                  <a:pt x="1952625" y="1513954"/>
                </a:lnTo>
                <a:lnTo>
                  <a:pt x="1952625" y="1516595"/>
                </a:lnTo>
                <a:lnTo>
                  <a:pt x="1953094" y="1517713"/>
                </a:lnTo>
                <a:lnTo>
                  <a:pt x="1954961" y="1519567"/>
                </a:lnTo>
                <a:lnTo>
                  <a:pt x="1956079" y="1520037"/>
                </a:lnTo>
                <a:lnTo>
                  <a:pt x="1958708" y="1520037"/>
                </a:lnTo>
                <a:lnTo>
                  <a:pt x="1959825" y="1519567"/>
                </a:lnTo>
                <a:lnTo>
                  <a:pt x="1961692" y="1517713"/>
                </a:lnTo>
                <a:lnTo>
                  <a:pt x="1962162" y="1516595"/>
                </a:lnTo>
                <a:lnTo>
                  <a:pt x="1962162" y="1513954"/>
                </a:lnTo>
                <a:close/>
              </a:path>
              <a:path w="14487525" h="3030854">
                <a:moveTo>
                  <a:pt x="1962162" y="758710"/>
                </a:moveTo>
                <a:lnTo>
                  <a:pt x="1961692" y="757580"/>
                </a:lnTo>
                <a:lnTo>
                  <a:pt x="1959825" y="755726"/>
                </a:lnTo>
                <a:lnTo>
                  <a:pt x="1958708" y="755256"/>
                </a:lnTo>
                <a:lnTo>
                  <a:pt x="1956079" y="755256"/>
                </a:lnTo>
                <a:lnTo>
                  <a:pt x="1954961" y="755726"/>
                </a:lnTo>
                <a:lnTo>
                  <a:pt x="1953094" y="757580"/>
                </a:lnTo>
                <a:lnTo>
                  <a:pt x="1952625" y="758710"/>
                </a:lnTo>
                <a:lnTo>
                  <a:pt x="1952625" y="761339"/>
                </a:lnTo>
                <a:lnTo>
                  <a:pt x="1953094" y="762457"/>
                </a:lnTo>
                <a:lnTo>
                  <a:pt x="1954961" y="764324"/>
                </a:lnTo>
                <a:lnTo>
                  <a:pt x="1956079" y="764781"/>
                </a:lnTo>
                <a:lnTo>
                  <a:pt x="1958708" y="764781"/>
                </a:lnTo>
                <a:lnTo>
                  <a:pt x="1959825" y="764324"/>
                </a:lnTo>
                <a:lnTo>
                  <a:pt x="1961692" y="762457"/>
                </a:lnTo>
                <a:lnTo>
                  <a:pt x="1962162" y="761339"/>
                </a:lnTo>
                <a:lnTo>
                  <a:pt x="1962162" y="758710"/>
                </a:lnTo>
                <a:close/>
              </a:path>
              <a:path w="14487525" h="3030854">
                <a:moveTo>
                  <a:pt x="1962162" y="3454"/>
                </a:moveTo>
                <a:lnTo>
                  <a:pt x="1961692" y="2336"/>
                </a:lnTo>
                <a:lnTo>
                  <a:pt x="1959825" y="469"/>
                </a:lnTo>
                <a:lnTo>
                  <a:pt x="1958708" y="0"/>
                </a:lnTo>
                <a:lnTo>
                  <a:pt x="1956079" y="0"/>
                </a:lnTo>
                <a:lnTo>
                  <a:pt x="1954961" y="469"/>
                </a:lnTo>
                <a:lnTo>
                  <a:pt x="1953094" y="2336"/>
                </a:lnTo>
                <a:lnTo>
                  <a:pt x="1952625" y="3454"/>
                </a:lnTo>
                <a:lnTo>
                  <a:pt x="1952625" y="6083"/>
                </a:lnTo>
                <a:lnTo>
                  <a:pt x="1953094" y="7200"/>
                </a:lnTo>
                <a:lnTo>
                  <a:pt x="1954961" y="9067"/>
                </a:lnTo>
                <a:lnTo>
                  <a:pt x="1956079" y="9525"/>
                </a:lnTo>
                <a:lnTo>
                  <a:pt x="1958708" y="9525"/>
                </a:lnTo>
                <a:lnTo>
                  <a:pt x="1959825" y="9067"/>
                </a:lnTo>
                <a:lnTo>
                  <a:pt x="1961692" y="7200"/>
                </a:lnTo>
                <a:lnTo>
                  <a:pt x="1962162" y="6083"/>
                </a:lnTo>
                <a:lnTo>
                  <a:pt x="1962162" y="3454"/>
                </a:lnTo>
                <a:close/>
              </a:path>
              <a:path w="14487525" h="3030854">
                <a:moveTo>
                  <a:pt x="2009775" y="3024467"/>
                </a:moveTo>
                <a:lnTo>
                  <a:pt x="2009317" y="3023349"/>
                </a:lnTo>
                <a:lnTo>
                  <a:pt x="2007450" y="3021482"/>
                </a:lnTo>
                <a:lnTo>
                  <a:pt x="2006333" y="3021012"/>
                </a:lnTo>
                <a:lnTo>
                  <a:pt x="2003704" y="3021012"/>
                </a:lnTo>
                <a:lnTo>
                  <a:pt x="2002586" y="3021482"/>
                </a:lnTo>
                <a:lnTo>
                  <a:pt x="2000719" y="3023349"/>
                </a:lnTo>
                <a:lnTo>
                  <a:pt x="2000250" y="3024467"/>
                </a:lnTo>
                <a:lnTo>
                  <a:pt x="2000250" y="3027095"/>
                </a:lnTo>
                <a:lnTo>
                  <a:pt x="2000719" y="3028213"/>
                </a:lnTo>
                <a:lnTo>
                  <a:pt x="2002586" y="3030080"/>
                </a:lnTo>
                <a:lnTo>
                  <a:pt x="2003704" y="3030537"/>
                </a:lnTo>
                <a:lnTo>
                  <a:pt x="2006333" y="3030537"/>
                </a:lnTo>
                <a:lnTo>
                  <a:pt x="2007450" y="3030080"/>
                </a:lnTo>
                <a:lnTo>
                  <a:pt x="2009317" y="3028213"/>
                </a:lnTo>
                <a:lnTo>
                  <a:pt x="2009775" y="3027095"/>
                </a:lnTo>
                <a:lnTo>
                  <a:pt x="2009775" y="3024467"/>
                </a:lnTo>
                <a:close/>
              </a:path>
              <a:path w="14487525" h="3030854">
                <a:moveTo>
                  <a:pt x="2009775" y="2269210"/>
                </a:moveTo>
                <a:lnTo>
                  <a:pt x="2009317" y="2268093"/>
                </a:lnTo>
                <a:lnTo>
                  <a:pt x="2007450" y="2266226"/>
                </a:lnTo>
                <a:lnTo>
                  <a:pt x="2006333" y="2265769"/>
                </a:lnTo>
                <a:lnTo>
                  <a:pt x="2003704" y="2265769"/>
                </a:lnTo>
                <a:lnTo>
                  <a:pt x="2002586" y="2266226"/>
                </a:lnTo>
                <a:lnTo>
                  <a:pt x="2000719" y="2268093"/>
                </a:lnTo>
                <a:lnTo>
                  <a:pt x="2000250" y="2269210"/>
                </a:lnTo>
                <a:lnTo>
                  <a:pt x="2000250" y="2271839"/>
                </a:lnTo>
                <a:lnTo>
                  <a:pt x="2000719" y="2272969"/>
                </a:lnTo>
                <a:lnTo>
                  <a:pt x="2002586" y="2274824"/>
                </a:lnTo>
                <a:lnTo>
                  <a:pt x="2003704" y="2275294"/>
                </a:lnTo>
                <a:lnTo>
                  <a:pt x="2006333" y="2275294"/>
                </a:lnTo>
                <a:lnTo>
                  <a:pt x="2007450" y="2274824"/>
                </a:lnTo>
                <a:lnTo>
                  <a:pt x="2009317" y="2272969"/>
                </a:lnTo>
                <a:lnTo>
                  <a:pt x="2009775" y="2271839"/>
                </a:lnTo>
                <a:lnTo>
                  <a:pt x="2009775" y="2269210"/>
                </a:lnTo>
                <a:close/>
              </a:path>
              <a:path w="14487525" h="3030854">
                <a:moveTo>
                  <a:pt x="2009775" y="1513954"/>
                </a:moveTo>
                <a:lnTo>
                  <a:pt x="2009317" y="1512836"/>
                </a:lnTo>
                <a:lnTo>
                  <a:pt x="2007450" y="1510982"/>
                </a:lnTo>
                <a:lnTo>
                  <a:pt x="2006333" y="1510512"/>
                </a:lnTo>
                <a:lnTo>
                  <a:pt x="2003704" y="1510512"/>
                </a:lnTo>
                <a:lnTo>
                  <a:pt x="2002586" y="1510982"/>
                </a:lnTo>
                <a:lnTo>
                  <a:pt x="2000719" y="1512836"/>
                </a:lnTo>
                <a:lnTo>
                  <a:pt x="2000250" y="1513954"/>
                </a:lnTo>
                <a:lnTo>
                  <a:pt x="2000250" y="1516595"/>
                </a:lnTo>
                <a:lnTo>
                  <a:pt x="2000719" y="1517713"/>
                </a:lnTo>
                <a:lnTo>
                  <a:pt x="2002586" y="1519567"/>
                </a:lnTo>
                <a:lnTo>
                  <a:pt x="2003704" y="1520037"/>
                </a:lnTo>
                <a:lnTo>
                  <a:pt x="2006333" y="1520037"/>
                </a:lnTo>
                <a:lnTo>
                  <a:pt x="2007450" y="1519567"/>
                </a:lnTo>
                <a:lnTo>
                  <a:pt x="2009317" y="1517713"/>
                </a:lnTo>
                <a:lnTo>
                  <a:pt x="2009775" y="1516595"/>
                </a:lnTo>
                <a:lnTo>
                  <a:pt x="2009775" y="1513954"/>
                </a:lnTo>
                <a:close/>
              </a:path>
              <a:path w="14487525" h="3030854">
                <a:moveTo>
                  <a:pt x="2009775" y="758710"/>
                </a:moveTo>
                <a:lnTo>
                  <a:pt x="2009317" y="757580"/>
                </a:lnTo>
                <a:lnTo>
                  <a:pt x="2007450" y="755726"/>
                </a:lnTo>
                <a:lnTo>
                  <a:pt x="2006333" y="755256"/>
                </a:lnTo>
                <a:lnTo>
                  <a:pt x="2003704" y="755256"/>
                </a:lnTo>
                <a:lnTo>
                  <a:pt x="2002586" y="755726"/>
                </a:lnTo>
                <a:lnTo>
                  <a:pt x="2000719" y="757580"/>
                </a:lnTo>
                <a:lnTo>
                  <a:pt x="2000250" y="758710"/>
                </a:lnTo>
                <a:lnTo>
                  <a:pt x="2000250" y="761339"/>
                </a:lnTo>
                <a:lnTo>
                  <a:pt x="2000719" y="762457"/>
                </a:lnTo>
                <a:lnTo>
                  <a:pt x="2002586" y="764324"/>
                </a:lnTo>
                <a:lnTo>
                  <a:pt x="2003704" y="764781"/>
                </a:lnTo>
                <a:lnTo>
                  <a:pt x="2006333" y="764781"/>
                </a:lnTo>
                <a:lnTo>
                  <a:pt x="2007450" y="764324"/>
                </a:lnTo>
                <a:lnTo>
                  <a:pt x="2009317" y="762457"/>
                </a:lnTo>
                <a:lnTo>
                  <a:pt x="2009775" y="761339"/>
                </a:lnTo>
                <a:lnTo>
                  <a:pt x="2009775" y="758710"/>
                </a:lnTo>
                <a:close/>
              </a:path>
              <a:path w="14487525" h="3030854">
                <a:moveTo>
                  <a:pt x="2009775" y="3454"/>
                </a:moveTo>
                <a:lnTo>
                  <a:pt x="2009317" y="2336"/>
                </a:lnTo>
                <a:lnTo>
                  <a:pt x="2007450" y="469"/>
                </a:lnTo>
                <a:lnTo>
                  <a:pt x="2006333" y="0"/>
                </a:lnTo>
                <a:lnTo>
                  <a:pt x="2003704" y="0"/>
                </a:lnTo>
                <a:lnTo>
                  <a:pt x="2002586" y="469"/>
                </a:lnTo>
                <a:lnTo>
                  <a:pt x="2000719" y="2336"/>
                </a:lnTo>
                <a:lnTo>
                  <a:pt x="2000250" y="3454"/>
                </a:lnTo>
                <a:lnTo>
                  <a:pt x="2000250" y="6083"/>
                </a:lnTo>
                <a:lnTo>
                  <a:pt x="2000719" y="7200"/>
                </a:lnTo>
                <a:lnTo>
                  <a:pt x="2002586" y="9067"/>
                </a:lnTo>
                <a:lnTo>
                  <a:pt x="2003704" y="9525"/>
                </a:lnTo>
                <a:lnTo>
                  <a:pt x="2006333" y="9525"/>
                </a:lnTo>
                <a:lnTo>
                  <a:pt x="2007450" y="9067"/>
                </a:lnTo>
                <a:lnTo>
                  <a:pt x="2009317" y="7200"/>
                </a:lnTo>
                <a:lnTo>
                  <a:pt x="2009775" y="6083"/>
                </a:lnTo>
                <a:lnTo>
                  <a:pt x="2009775" y="3454"/>
                </a:lnTo>
                <a:close/>
              </a:path>
              <a:path w="14487525" h="3030854">
                <a:moveTo>
                  <a:pt x="2057400" y="3024467"/>
                </a:moveTo>
                <a:lnTo>
                  <a:pt x="2056942" y="3023349"/>
                </a:lnTo>
                <a:lnTo>
                  <a:pt x="2055075" y="3021482"/>
                </a:lnTo>
                <a:lnTo>
                  <a:pt x="2053958" y="3021012"/>
                </a:lnTo>
                <a:lnTo>
                  <a:pt x="2051329" y="3021012"/>
                </a:lnTo>
                <a:lnTo>
                  <a:pt x="2050211" y="3021482"/>
                </a:lnTo>
                <a:lnTo>
                  <a:pt x="2048344" y="3023349"/>
                </a:lnTo>
                <a:lnTo>
                  <a:pt x="2047875" y="3024467"/>
                </a:lnTo>
                <a:lnTo>
                  <a:pt x="2047875" y="3027095"/>
                </a:lnTo>
                <a:lnTo>
                  <a:pt x="2048344" y="3028213"/>
                </a:lnTo>
                <a:lnTo>
                  <a:pt x="2050211" y="3030080"/>
                </a:lnTo>
                <a:lnTo>
                  <a:pt x="2051329" y="3030537"/>
                </a:lnTo>
                <a:lnTo>
                  <a:pt x="2053958" y="3030537"/>
                </a:lnTo>
                <a:lnTo>
                  <a:pt x="2055075" y="3030080"/>
                </a:lnTo>
                <a:lnTo>
                  <a:pt x="2056942" y="3028213"/>
                </a:lnTo>
                <a:lnTo>
                  <a:pt x="2057400" y="3027095"/>
                </a:lnTo>
                <a:lnTo>
                  <a:pt x="2057400" y="3024467"/>
                </a:lnTo>
                <a:close/>
              </a:path>
              <a:path w="14487525" h="3030854">
                <a:moveTo>
                  <a:pt x="2057400" y="2269210"/>
                </a:moveTo>
                <a:lnTo>
                  <a:pt x="2056942" y="2268093"/>
                </a:lnTo>
                <a:lnTo>
                  <a:pt x="2055075" y="2266226"/>
                </a:lnTo>
                <a:lnTo>
                  <a:pt x="2053958" y="2265769"/>
                </a:lnTo>
                <a:lnTo>
                  <a:pt x="2051329" y="2265769"/>
                </a:lnTo>
                <a:lnTo>
                  <a:pt x="2050211" y="2266226"/>
                </a:lnTo>
                <a:lnTo>
                  <a:pt x="2048344" y="2268093"/>
                </a:lnTo>
                <a:lnTo>
                  <a:pt x="2047875" y="2269210"/>
                </a:lnTo>
                <a:lnTo>
                  <a:pt x="2047875" y="2271839"/>
                </a:lnTo>
                <a:lnTo>
                  <a:pt x="2048344" y="2272969"/>
                </a:lnTo>
                <a:lnTo>
                  <a:pt x="2050211" y="2274824"/>
                </a:lnTo>
                <a:lnTo>
                  <a:pt x="2051329" y="2275294"/>
                </a:lnTo>
                <a:lnTo>
                  <a:pt x="2053958" y="2275294"/>
                </a:lnTo>
                <a:lnTo>
                  <a:pt x="2055075" y="2274824"/>
                </a:lnTo>
                <a:lnTo>
                  <a:pt x="2056942" y="2272969"/>
                </a:lnTo>
                <a:lnTo>
                  <a:pt x="2057400" y="2271839"/>
                </a:lnTo>
                <a:lnTo>
                  <a:pt x="2057400" y="2269210"/>
                </a:lnTo>
                <a:close/>
              </a:path>
              <a:path w="14487525" h="3030854">
                <a:moveTo>
                  <a:pt x="2057400" y="1513954"/>
                </a:moveTo>
                <a:lnTo>
                  <a:pt x="2056942" y="1512836"/>
                </a:lnTo>
                <a:lnTo>
                  <a:pt x="2055075" y="1510982"/>
                </a:lnTo>
                <a:lnTo>
                  <a:pt x="2053958" y="1510512"/>
                </a:lnTo>
                <a:lnTo>
                  <a:pt x="2051329" y="1510512"/>
                </a:lnTo>
                <a:lnTo>
                  <a:pt x="2050211" y="1510982"/>
                </a:lnTo>
                <a:lnTo>
                  <a:pt x="2048344" y="1512836"/>
                </a:lnTo>
                <a:lnTo>
                  <a:pt x="2047875" y="1513954"/>
                </a:lnTo>
                <a:lnTo>
                  <a:pt x="2047875" y="1516595"/>
                </a:lnTo>
                <a:lnTo>
                  <a:pt x="2048344" y="1517713"/>
                </a:lnTo>
                <a:lnTo>
                  <a:pt x="2050211" y="1519567"/>
                </a:lnTo>
                <a:lnTo>
                  <a:pt x="2051329" y="1520037"/>
                </a:lnTo>
                <a:lnTo>
                  <a:pt x="2053958" y="1520037"/>
                </a:lnTo>
                <a:lnTo>
                  <a:pt x="2055075" y="1519567"/>
                </a:lnTo>
                <a:lnTo>
                  <a:pt x="2056942" y="1517713"/>
                </a:lnTo>
                <a:lnTo>
                  <a:pt x="2057400" y="1516595"/>
                </a:lnTo>
                <a:lnTo>
                  <a:pt x="2057400" y="1513954"/>
                </a:lnTo>
                <a:close/>
              </a:path>
              <a:path w="14487525" h="3030854">
                <a:moveTo>
                  <a:pt x="2057400" y="758710"/>
                </a:moveTo>
                <a:lnTo>
                  <a:pt x="2056942" y="757580"/>
                </a:lnTo>
                <a:lnTo>
                  <a:pt x="2055075" y="755726"/>
                </a:lnTo>
                <a:lnTo>
                  <a:pt x="2053958" y="755256"/>
                </a:lnTo>
                <a:lnTo>
                  <a:pt x="2051329" y="755256"/>
                </a:lnTo>
                <a:lnTo>
                  <a:pt x="2050211" y="755726"/>
                </a:lnTo>
                <a:lnTo>
                  <a:pt x="2048344" y="757580"/>
                </a:lnTo>
                <a:lnTo>
                  <a:pt x="2047875" y="758710"/>
                </a:lnTo>
                <a:lnTo>
                  <a:pt x="2047875" y="761339"/>
                </a:lnTo>
                <a:lnTo>
                  <a:pt x="2048344" y="762457"/>
                </a:lnTo>
                <a:lnTo>
                  <a:pt x="2050211" y="764324"/>
                </a:lnTo>
                <a:lnTo>
                  <a:pt x="2051329" y="764781"/>
                </a:lnTo>
                <a:lnTo>
                  <a:pt x="2053958" y="764781"/>
                </a:lnTo>
                <a:lnTo>
                  <a:pt x="2055075" y="764324"/>
                </a:lnTo>
                <a:lnTo>
                  <a:pt x="2056942" y="762457"/>
                </a:lnTo>
                <a:lnTo>
                  <a:pt x="2057400" y="761339"/>
                </a:lnTo>
                <a:lnTo>
                  <a:pt x="2057400" y="758710"/>
                </a:lnTo>
                <a:close/>
              </a:path>
              <a:path w="14487525" h="3030854">
                <a:moveTo>
                  <a:pt x="2057400" y="3454"/>
                </a:moveTo>
                <a:lnTo>
                  <a:pt x="2056942" y="2336"/>
                </a:lnTo>
                <a:lnTo>
                  <a:pt x="2055075" y="469"/>
                </a:lnTo>
                <a:lnTo>
                  <a:pt x="2053958" y="0"/>
                </a:lnTo>
                <a:lnTo>
                  <a:pt x="2051329" y="0"/>
                </a:lnTo>
                <a:lnTo>
                  <a:pt x="2050211" y="469"/>
                </a:lnTo>
                <a:lnTo>
                  <a:pt x="2048344" y="2336"/>
                </a:lnTo>
                <a:lnTo>
                  <a:pt x="2047875" y="3454"/>
                </a:lnTo>
                <a:lnTo>
                  <a:pt x="2047875" y="6083"/>
                </a:lnTo>
                <a:lnTo>
                  <a:pt x="2048344" y="7200"/>
                </a:lnTo>
                <a:lnTo>
                  <a:pt x="2050211" y="9067"/>
                </a:lnTo>
                <a:lnTo>
                  <a:pt x="2051329" y="9525"/>
                </a:lnTo>
                <a:lnTo>
                  <a:pt x="2053958" y="9525"/>
                </a:lnTo>
                <a:lnTo>
                  <a:pt x="2055075" y="9067"/>
                </a:lnTo>
                <a:lnTo>
                  <a:pt x="2056942" y="7200"/>
                </a:lnTo>
                <a:lnTo>
                  <a:pt x="2057400" y="6083"/>
                </a:lnTo>
                <a:lnTo>
                  <a:pt x="2057400" y="3454"/>
                </a:lnTo>
                <a:close/>
              </a:path>
              <a:path w="14487525" h="3030854">
                <a:moveTo>
                  <a:pt x="2105025" y="3024467"/>
                </a:moveTo>
                <a:lnTo>
                  <a:pt x="2104567" y="3023349"/>
                </a:lnTo>
                <a:lnTo>
                  <a:pt x="2102700" y="3021482"/>
                </a:lnTo>
                <a:lnTo>
                  <a:pt x="2101583" y="3021012"/>
                </a:lnTo>
                <a:lnTo>
                  <a:pt x="2098954" y="3021012"/>
                </a:lnTo>
                <a:lnTo>
                  <a:pt x="2097836" y="3021482"/>
                </a:lnTo>
                <a:lnTo>
                  <a:pt x="2095969" y="3023349"/>
                </a:lnTo>
                <a:lnTo>
                  <a:pt x="2095500" y="3024467"/>
                </a:lnTo>
                <a:lnTo>
                  <a:pt x="2095500" y="3027095"/>
                </a:lnTo>
                <a:lnTo>
                  <a:pt x="2095969" y="3028213"/>
                </a:lnTo>
                <a:lnTo>
                  <a:pt x="2097836" y="3030080"/>
                </a:lnTo>
                <a:lnTo>
                  <a:pt x="2098954" y="3030537"/>
                </a:lnTo>
                <a:lnTo>
                  <a:pt x="2101583" y="3030537"/>
                </a:lnTo>
                <a:lnTo>
                  <a:pt x="2102700" y="3030080"/>
                </a:lnTo>
                <a:lnTo>
                  <a:pt x="2104567" y="3028213"/>
                </a:lnTo>
                <a:lnTo>
                  <a:pt x="2105025" y="3027095"/>
                </a:lnTo>
                <a:lnTo>
                  <a:pt x="2105025" y="3024467"/>
                </a:lnTo>
                <a:close/>
              </a:path>
              <a:path w="14487525" h="3030854">
                <a:moveTo>
                  <a:pt x="2105025" y="2269210"/>
                </a:moveTo>
                <a:lnTo>
                  <a:pt x="2104567" y="2268093"/>
                </a:lnTo>
                <a:lnTo>
                  <a:pt x="2102700" y="2266226"/>
                </a:lnTo>
                <a:lnTo>
                  <a:pt x="2101583" y="2265769"/>
                </a:lnTo>
                <a:lnTo>
                  <a:pt x="2098954" y="2265769"/>
                </a:lnTo>
                <a:lnTo>
                  <a:pt x="2097836" y="2266226"/>
                </a:lnTo>
                <a:lnTo>
                  <a:pt x="2095969" y="2268093"/>
                </a:lnTo>
                <a:lnTo>
                  <a:pt x="2095500" y="2269210"/>
                </a:lnTo>
                <a:lnTo>
                  <a:pt x="2095500" y="2271839"/>
                </a:lnTo>
                <a:lnTo>
                  <a:pt x="2095969" y="2272969"/>
                </a:lnTo>
                <a:lnTo>
                  <a:pt x="2097836" y="2274824"/>
                </a:lnTo>
                <a:lnTo>
                  <a:pt x="2098954" y="2275294"/>
                </a:lnTo>
                <a:lnTo>
                  <a:pt x="2101583" y="2275294"/>
                </a:lnTo>
                <a:lnTo>
                  <a:pt x="2102700" y="2274824"/>
                </a:lnTo>
                <a:lnTo>
                  <a:pt x="2104567" y="2272969"/>
                </a:lnTo>
                <a:lnTo>
                  <a:pt x="2105025" y="2271839"/>
                </a:lnTo>
                <a:lnTo>
                  <a:pt x="2105025" y="2269210"/>
                </a:lnTo>
                <a:close/>
              </a:path>
              <a:path w="14487525" h="3030854">
                <a:moveTo>
                  <a:pt x="2105025" y="1513954"/>
                </a:moveTo>
                <a:lnTo>
                  <a:pt x="2104567" y="1512836"/>
                </a:lnTo>
                <a:lnTo>
                  <a:pt x="2102700" y="1510982"/>
                </a:lnTo>
                <a:lnTo>
                  <a:pt x="2101583" y="1510512"/>
                </a:lnTo>
                <a:lnTo>
                  <a:pt x="2098954" y="1510512"/>
                </a:lnTo>
                <a:lnTo>
                  <a:pt x="2097836" y="1510982"/>
                </a:lnTo>
                <a:lnTo>
                  <a:pt x="2095969" y="1512836"/>
                </a:lnTo>
                <a:lnTo>
                  <a:pt x="2095500" y="1513954"/>
                </a:lnTo>
                <a:lnTo>
                  <a:pt x="2095500" y="1516595"/>
                </a:lnTo>
                <a:lnTo>
                  <a:pt x="2095969" y="1517713"/>
                </a:lnTo>
                <a:lnTo>
                  <a:pt x="2097836" y="1519567"/>
                </a:lnTo>
                <a:lnTo>
                  <a:pt x="2098954" y="1520037"/>
                </a:lnTo>
                <a:lnTo>
                  <a:pt x="2101583" y="1520037"/>
                </a:lnTo>
                <a:lnTo>
                  <a:pt x="2102700" y="1519567"/>
                </a:lnTo>
                <a:lnTo>
                  <a:pt x="2104567" y="1517713"/>
                </a:lnTo>
                <a:lnTo>
                  <a:pt x="2105025" y="1516595"/>
                </a:lnTo>
                <a:lnTo>
                  <a:pt x="2105025" y="1513954"/>
                </a:lnTo>
                <a:close/>
              </a:path>
              <a:path w="14487525" h="3030854">
                <a:moveTo>
                  <a:pt x="2105025" y="758710"/>
                </a:moveTo>
                <a:lnTo>
                  <a:pt x="2104567" y="757580"/>
                </a:lnTo>
                <a:lnTo>
                  <a:pt x="2102700" y="755726"/>
                </a:lnTo>
                <a:lnTo>
                  <a:pt x="2101583" y="755256"/>
                </a:lnTo>
                <a:lnTo>
                  <a:pt x="2098954" y="755256"/>
                </a:lnTo>
                <a:lnTo>
                  <a:pt x="2097836" y="755726"/>
                </a:lnTo>
                <a:lnTo>
                  <a:pt x="2095969" y="757580"/>
                </a:lnTo>
                <a:lnTo>
                  <a:pt x="2095500" y="758710"/>
                </a:lnTo>
                <a:lnTo>
                  <a:pt x="2095500" y="761339"/>
                </a:lnTo>
                <a:lnTo>
                  <a:pt x="2095969" y="762457"/>
                </a:lnTo>
                <a:lnTo>
                  <a:pt x="2097836" y="764324"/>
                </a:lnTo>
                <a:lnTo>
                  <a:pt x="2098954" y="764781"/>
                </a:lnTo>
                <a:lnTo>
                  <a:pt x="2101583" y="764781"/>
                </a:lnTo>
                <a:lnTo>
                  <a:pt x="2102700" y="764324"/>
                </a:lnTo>
                <a:lnTo>
                  <a:pt x="2104567" y="762457"/>
                </a:lnTo>
                <a:lnTo>
                  <a:pt x="2105025" y="761339"/>
                </a:lnTo>
                <a:lnTo>
                  <a:pt x="2105025" y="758710"/>
                </a:lnTo>
                <a:close/>
              </a:path>
              <a:path w="14487525" h="3030854">
                <a:moveTo>
                  <a:pt x="2105025" y="3454"/>
                </a:moveTo>
                <a:lnTo>
                  <a:pt x="2104567" y="2336"/>
                </a:lnTo>
                <a:lnTo>
                  <a:pt x="2102700" y="469"/>
                </a:lnTo>
                <a:lnTo>
                  <a:pt x="2101583" y="0"/>
                </a:lnTo>
                <a:lnTo>
                  <a:pt x="2098954" y="0"/>
                </a:lnTo>
                <a:lnTo>
                  <a:pt x="2097836" y="469"/>
                </a:lnTo>
                <a:lnTo>
                  <a:pt x="2095969" y="2336"/>
                </a:lnTo>
                <a:lnTo>
                  <a:pt x="2095500" y="3454"/>
                </a:lnTo>
                <a:lnTo>
                  <a:pt x="2095500" y="6083"/>
                </a:lnTo>
                <a:lnTo>
                  <a:pt x="2095969" y="7200"/>
                </a:lnTo>
                <a:lnTo>
                  <a:pt x="2097836" y="9067"/>
                </a:lnTo>
                <a:lnTo>
                  <a:pt x="2098954" y="9525"/>
                </a:lnTo>
                <a:lnTo>
                  <a:pt x="2101583" y="9525"/>
                </a:lnTo>
                <a:lnTo>
                  <a:pt x="2102700" y="9067"/>
                </a:lnTo>
                <a:lnTo>
                  <a:pt x="2104567" y="7200"/>
                </a:lnTo>
                <a:lnTo>
                  <a:pt x="2105025" y="6083"/>
                </a:lnTo>
                <a:lnTo>
                  <a:pt x="2105025" y="3454"/>
                </a:lnTo>
                <a:close/>
              </a:path>
              <a:path w="14487525" h="3030854">
                <a:moveTo>
                  <a:pt x="2152650" y="3024467"/>
                </a:moveTo>
                <a:lnTo>
                  <a:pt x="2152192" y="3023349"/>
                </a:lnTo>
                <a:lnTo>
                  <a:pt x="2150326" y="3021482"/>
                </a:lnTo>
                <a:lnTo>
                  <a:pt x="2149208" y="3021012"/>
                </a:lnTo>
                <a:lnTo>
                  <a:pt x="2146579" y="3021012"/>
                </a:lnTo>
                <a:lnTo>
                  <a:pt x="2145461" y="3021482"/>
                </a:lnTo>
                <a:lnTo>
                  <a:pt x="2143595" y="3023349"/>
                </a:lnTo>
                <a:lnTo>
                  <a:pt x="2143125" y="3024467"/>
                </a:lnTo>
                <a:lnTo>
                  <a:pt x="2143125" y="3027095"/>
                </a:lnTo>
                <a:lnTo>
                  <a:pt x="2143595" y="3028213"/>
                </a:lnTo>
                <a:lnTo>
                  <a:pt x="2145461" y="3030080"/>
                </a:lnTo>
                <a:lnTo>
                  <a:pt x="2146579" y="3030537"/>
                </a:lnTo>
                <a:lnTo>
                  <a:pt x="2149208" y="3030537"/>
                </a:lnTo>
                <a:lnTo>
                  <a:pt x="2150326" y="3030080"/>
                </a:lnTo>
                <a:lnTo>
                  <a:pt x="2152192" y="3028213"/>
                </a:lnTo>
                <a:lnTo>
                  <a:pt x="2152650" y="3027095"/>
                </a:lnTo>
                <a:lnTo>
                  <a:pt x="2152650" y="3024467"/>
                </a:lnTo>
                <a:close/>
              </a:path>
              <a:path w="14487525" h="3030854">
                <a:moveTo>
                  <a:pt x="2152650" y="2269210"/>
                </a:moveTo>
                <a:lnTo>
                  <a:pt x="2152192" y="2268093"/>
                </a:lnTo>
                <a:lnTo>
                  <a:pt x="2150326" y="2266226"/>
                </a:lnTo>
                <a:lnTo>
                  <a:pt x="2149208" y="2265769"/>
                </a:lnTo>
                <a:lnTo>
                  <a:pt x="2146579" y="2265769"/>
                </a:lnTo>
                <a:lnTo>
                  <a:pt x="2145461" y="2266226"/>
                </a:lnTo>
                <a:lnTo>
                  <a:pt x="2143595" y="2268093"/>
                </a:lnTo>
                <a:lnTo>
                  <a:pt x="2143125" y="2269210"/>
                </a:lnTo>
                <a:lnTo>
                  <a:pt x="2143125" y="2271839"/>
                </a:lnTo>
                <a:lnTo>
                  <a:pt x="2143595" y="2272969"/>
                </a:lnTo>
                <a:lnTo>
                  <a:pt x="2145461" y="2274824"/>
                </a:lnTo>
                <a:lnTo>
                  <a:pt x="2146579" y="2275294"/>
                </a:lnTo>
                <a:lnTo>
                  <a:pt x="2149208" y="2275294"/>
                </a:lnTo>
                <a:lnTo>
                  <a:pt x="2150326" y="2274824"/>
                </a:lnTo>
                <a:lnTo>
                  <a:pt x="2152192" y="2272969"/>
                </a:lnTo>
                <a:lnTo>
                  <a:pt x="2152650" y="2271839"/>
                </a:lnTo>
                <a:lnTo>
                  <a:pt x="2152650" y="2269210"/>
                </a:lnTo>
                <a:close/>
              </a:path>
              <a:path w="14487525" h="3030854">
                <a:moveTo>
                  <a:pt x="2152650" y="1513954"/>
                </a:moveTo>
                <a:lnTo>
                  <a:pt x="2152192" y="1512836"/>
                </a:lnTo>
                <a:lnTo>
                  <a:pt x="2150326" y="1510982"/>
                </a:lnTo>
                <a:lnTo>
                  <a:pt x="2149208" y="1510512"/>
                </a:lnTo>
                <a:lnTo>
                  <a:pt x="2146579" y="1510512"/>
                </a:lnTo>
                <a:lnTo>
                  <a:pt x="2145461" y="1510982"/>
                </a:lnTo>
                <a:lnTo>
                  <a:pt x="2143595" y="1512836"/>
                </a:lnTo>
                <a:lnTo>
                  <a:pt x="2143125" y="1513954"/>
                </a:lnTo>
                <a:lnTo>
                  <a:pt x="2143125" y="1516595"/>
                </a:lnTo>
                <a:lnTo>
                  <a:pt x="2143595" y="1517713"/>
                </a:lnTo>
                <a:lnTo>
                  <a:pt x="2145461" y="1519567"/>
                </a:lnTo>
                <a:lnTo>
                  <a:pt x="2146579" y="1520037"/>
                </a:lnTo>
                <a:lnTo>
                  <a:pt x="2149208" y="1520037"/>
                </a:lnTo>
                <a:lnTo>
                  <a:pt x="2150326" y="1519567"/>
                </a:lnTo>
                <a:lnTo>
                  <a:pt x="2152192" y="1517713"/>
                </a:lnTo>
                <a:lnTo>
                  <a:pt x="2152650" y="1516595"/>
                </a:lnTo>
                <a:lnTo>
                  <a:pt x="2152650" y="1513954"/>
                </a:lnTo>
                <a:close/>
              </a:path>
              <a:path w="14487525" h="3030854">
                <a:moveTo>
                  <a:pt x="2152650" y="758710"/>
                </a:moveTo>
                <a:lnTo>
                  <a:pt x="2152192" y="757580"/>
                </a:lnTo>
                <a:lnTo>
                  <a:pt x="2150326" y="755726"/>
                </a:lnTo>
                <a:lnTo>
                  <a:pt x="2149208" y="755256"/>
                </a:lnTo>
                <a:lnTo>
                  <a:pt x="2146579" y="755256"/>
                </a:lnTo>
                <a:lnTo>
                  <a:pt x="2145461" y="755726"/>
                </a:lnTo>
                <a:lnTo>
                  <a:pt x="2143595" y="757580"/>
                </a:lnTo>
                <a:lnTo>
                  <a:pt x="2143125" y="758710"/>
                </a:lnTo>
                <a:lnTo>
                  <a:pt x="2143125" y="761339"/>
                </a:lnTo>
                <a:lnTo>
                  <a:pt x="2143595" y="762457"/>
                </a:lnTo>
                <a:lnTo>
                  <a:pt x="2145461" y="764324"/>
                </a:lnTo>
                <a:lnTo>
                  <a:pt x="2146579" y="764781"/>
                </a:lnTo>
                <a:lnTo>
                  <a:pt x="2149208" y="764781"/>
                </a:lnTo>
                <a:lnTo>
                  <a:pt x="2150326" y="764324"/>
                </a:lnTo>
                <a:lnTo>
                  <a:pt x="2152192" y="762457"/>
                </a:lnTo>
                <a:lnTo>
                  <a:pt x="2152650" y="761339"/>
                </a:lnTo>
                <a:lnTo>
                  <a:pt x="2152650" y="758710"/>
                </a:lnTo>
                <a:close/>
              </a:path>
              <a:path w="14487525" h="3030854">
                <a:moveTo>
                  <a:pt x="2152650" y="3454"/>
                </a:moveTo>
                <a:lnTo>
                  <a:pt x="2152192" y="2336"/>
                </a:lnTo>
                <a:lnTo>
                  <a:pt x="2150326" y="469"/>
                </a:lnTo>
                <a:lnTo>
                  <a:pt x="2149208" y="0"/>
                </a:lnTo>
                <a:lnTo>
                  <a:pt x="2146579" y="0"/>
                </a:lnTo>
                <a:lnTo>
                  <a:pt x="2145461" y="469"/>
                </a:lnTo>
                <a:lnTo>
                  <a:pt x="2143595" y="2336"/>
                </a:lnTo>
                <a:lnTo>
                  <a:pt x="2143125" y="3454"/>
                </a:lnTo>
                <a:lnTo>
                  <a:pt x="2143125" y="6083"/>
                </a:lnTo>
                <a:lnTo>
                  <a:pt x="2143595" y="7200"/>
                </a:lnTo>
                <a:lnTo>
                  <a:pt x="2145461" y="9067"/>
                </a:lnTo>
                <a:lnTo>
                  <a:pt x="2146579" y="9525"/>
                </a:lnTo>
                <a:lnTo>
                  <a:pt x="2149208" y="9525"/>
                </a:lnTo>
                <a:lnTo>
                  <a:pt x="2150326" y="9067"/>
                </a:lnTo>
                <a:lnTo>
                  <a:pt x="2152192" y="7200"/>
                </a:lnTo>
                <a:lnTo>
                  <a:pt x="2152650" y="6083"/>
                </a:lnTo>
                <a:lnTo>
                  <a:pt x="2152650" y="3454"/>
                </a:lnTo>
                <a:close/>
              </a:path>
              <a:path w="14487525" h="3030854">
                <a:moveTo>
                  <a:pt x="2200275" y="3024467"/>
                </a:moveTo>
                <a:lnTo>
                  <a:pt x="2199817" y="3023349"/>
                </a:lnTo>
                <a:lnTo>
                  <a:pt x="2197951" y="3021482"/>
                </a:lnTo>
                <a:lnTo>
                  <a:pt x="2196833" y="3021012"/>
                </a:lnTo>
                <a:lnTo>
                  <a:pt x="2194204" y="3021012"/>
                </a:lnTo>
                <a:lnTo>
                  <a:pt x="2193086" y="3021482"/>
                </a:lnTo>
                <a:lnTo>
                  <a:pt x="2191220" y="3023349"/>
                </a:lnTo>
                <a:lnTo>
                  <a:pt x="2190750" y="3024467"/>
                </a:lnTo>
                <a:lnTo>
                  <a:pt x="2190750" y="3027095"/>
                </a:lnTo>
                <a:lnTo>
                  <a:pt x="2191220" y="3028213"/>
                </a:lnTo>
                <a:lnTo>
                  <a:pt x="2193086" y="3030080"/>
                </a:lnTo>
                <a:lnTo>
                  <a:pt x="2194204" y="3030537"/>
                </a:lnTo>
                <a:lnTo>
                  <a:pt x="2196833" y="3030537"/>
                </a:lnTo>
                <a:lnTo>
                  <a:pt x="2197951" y="3030080"/>
                </a:lnTo>
                <a:lnTo>
                  <a:pt x="2199817" y="3028213"/>
                </a:lnTo>
                <a:lnTo>
                  <a:pt x="2200275" y="3027095"/>
                </a:lnTo>
                <a:lnTo>
                  <a:pt x="2200275" y="3024467"/>
                </a:lnTo>
                <a:close/>
              </a:path>
              <a:path w="14487525" h="3030854">
                <a:moveTo>
                  <a:pt x="2200275" y="2269210"/>
                </a:moveTo>
                <a:lnTo>
                  <a:pt x="2199817" y="2268093"/>
                </a:lnTo>
                <a:lnTo>
                  <a:pt x="2197951" y="2266226"/>
                </a:lnTo>
                <a:lnTo>
                  <a:pt x="2196833" y="2265769"/>
                </a:lnTo>
                <a:lnTo>
                  <a:pt x="2194204" y="2265769"/>
                </a:lnTo>
                <a:lnTo>
                  <a:pt x="2193086" y="2266226"/>
                </a:lnTo>
                <a:lnTo>
                  <a:pt x="2191220" y="2268093"/>
                </a:lnTo>
                <a:lnTo>
                  <a:pt x="2190750" y="2269210"/>
                </a:lnTo>
                <a:lnTo>
                  <a:pt x="2190750" y="2271839"/>
                </a:lnTo>
                <a:lnTo>
                  <a:pt x="2191220" y="2272969"/>
                </a:lnTo>
                <a:lnTo>
                  <a:pt x="2193086" y="2274824"/>
                </a:lnTo>
                <a:lnTo>
                  <a:pt x="2194204" y="2275294"/>
                </a:lnTo>
                <a:lnTo>
                  <a:pt x="2196833" y="2275294"/>
                </a:lnTo>
                <a:lnTo>
                  <a:pt x="2197951" y="2274824"/>
                </a:lnTo>
                <a:lnTo>
                  <a:pt x="2199817" y="2272969"/>
                </a:lnTo>
                <a:lnTo>
                  <a:pt x="2200275" y="2271839"/>
                </a:lnTo>
                <a:lnTo>
                  <a:pt x="2200275" y="2269210"/>
                </a:lnTo>
                <a:close/>
              </a:path>
              <a:path w="14487525" h="3030854">
                <a:moveTo>
                  <a:pt x="2200275" y="1513954"/>
                </a:moveTo>
                <a:lnTo>
                  <a:pt x="2199817" y="1512836"/>
                </a:lnTo>
                <a:lnTo>
                  <a:pt x="2197951" y="1510982"/>
                </a:lnTo>
                <a:lnTo>
                  <a:pt x="2196833" y="1510512"/>
                </a:lnTo>
                <a:lnTo>
                  <a:pt x="2194204" y="1510512"/>
                </a:lnTo>
                <a:lnTo>
                  <a:pt x="2193086" y="1510982"/>
                </a:lnTo>
                <a:lnTo>
                  <a:pt x="2191220" y="1512836"/>
                </a:lnTo>
                <a:lnTo>
                  <a:pt x="2190750" y="1513954"/>
                </a:lnTo>
                <a:lnTo>
                  <a:pt x="2190750" y="1516595"/>
                </a:lnTo>
                <a:lnTo>
                  <a:pt x="2191220" y="1517713"/>
                </a:lnTo>
                <a:lnTo>
                  <a:pt x="2193086" y="1519567"/>
                </a:lnTo>
                <a:lnTo>
                  <a:pt x="2194204" y="1520037"/>
                </a:lnTo>
                <a:lnTo>
                  <a:pt x="2196833" y="1520037"/>
                </a:lnTo>
                <a:lnTo>
                  <a:pt x="2197951" y="1519567"/>
                </a:lnTo>
                <a:lnTo>
                  <a:pt x="2199817" y="1517713"/>
                </a:lnTo>
                <a:lnTo>
                  <a:pt x="2200275" y="1516595"/>
                </a:lnTo>
                <a:lnTo>
                  <a:pt x="2200275" y="1513954"/>
                </a:lnTo>
                <a:close/>
              </a:path>
              <a:path w="14487525" h="3030854">
                <a:moveTo>
                  <a:pt x="2200275" y="758710"/>
                </a:moveTo>
                <a:lnTo>
                  <a:pt x="2199817" y="757580"/>
                </a:lnTo>
                <a:lnTo>
                  <a:pt x="2197951" y="755726"/>
                </a:lnTo>
                <a:lnTo>
                  <a:pt x="2196833" y="755256"/>
                </a:lnTo>
                <a:lnTo>
                  <a:pt x="2194204" y="755256"/>
                </a:lnTo>
                <a:lnTo>
                  <a:pt x="2193086" y="755726"/>
                </a:lnTo>
                <a:lnTo>
                  <a:pt x="2191220" y="757580"/>
                </a:lnTo>
                <a:lnTo>
                  <a:pt x="2190750" y="758710"/>
                </a:lnTo>
                <a:lnTo>
                  <a:pt x="2190750" y="761339"/>
                </a:lnTo>
                <a:lnTo>
                  <a:pt x="2191220" y="762457"/>
                </a:lnTo>
                <a:lnTo>
                  <a:pt x="2193086" y="764324"/>
                </a:lnTo>
                <a:lnTo>
                  <a:pt x="2194204" y="764781"/>
                </a:lnTo>
                <a:lnTo>
                  <a:pt x="2196833" y="764781"/>
                </a:lnTo>
                <a:lnTo>
                  <a:pt x="2197951" y="764324"/>
                </a:lnTo>
                <a:lnTo>
                  <a:pt x="2199817" y="762457"/>
                </a:lnTo>
                <a:lnTo>
                  <a:pt x="2200275" y="761339"/>
                </a:lnTo>
                <a:lnTo>
                  <a:pt x="2200275" y="758710"/>
                </a:lnTo>
                <a:close/>
              </a:path>
              <a:path w="14487525" h="3030854">
                <a:moveTo>
                  <a:pt x="2200275" y="3454"/>
                </a:moveTo>
                <a:lnTo>
                  <a:pt x="2199817" y="2336"/>
                </a:lnTo>
                <a:lnTo>
                  <a:pt x="2197951" y="469"/>
                </a:lnTo>
                <a:lnTo>
                  <a:pt x="2196833" y="0"/>
                </a:lnTo>
                <a:lnTo>
                  <a:pt x="2194204" y="0"/>
                </a:lnTo>
                <a:lnTo>
                  <a:pt x="2193086" y="469"/>
                </a:lnTo>
                <a:lnTo>
                  <a:pt x="2191220" y="2336"/>
                </a:lnTo>
                <a:lnTo>
                  <a:pt x="2190750" y="3454"/>
                </a:lnTo>
                <a:lnTo>
                  <a:pt x="2190750" y="6083"/>
                </a:lnTo>
                <a:lnTo>
                  <a:pt x="2191220" y="7200"/>
                </a:lnTo>
                <a:lnTo>
                  <a:pt x="2193086" y="9067"/>
                </a:lnTo>
                <a:lnTo>
                  <a:pt x="2194204" y="9525"/>
                </a:lnTo>
                <a:lnTo>
                  <a:pt x="2196833" y="9525"/>
                </a:lnTo>
                <a:lnTo>
                  <a:pt x="2197951" y="9067"/>
                </a:lnTo>
                <a:lnTo>
                  <a:pt x="2199817" y="7200"/>
                </a:lnTo>
                <a:lnTo>
                  <a:pt x="2200275" y="6083"/>
                </a:lnTo>
                <a:lnTo>
                  <a:pt x="2200275" y="3454"/>
                </a:lnTo>
                <a:close/>
              </a:path>
              <a:path w="14487525" h="3030854">
                <a:moveTo>
                  <a:pt x="2247900" y="3024467"/>
                </a:moveTo>
                <a:lnTo>
                  <a:pt x="2247442" y="3023349"/>
                </a:lnTo>
                <a:lnTo>
                  <a:pt x="2245576" y="3021482"/>
                </a:lnTo>
                <a:lnTo>
                  <a:pt x="2244458" y="3021012"/>
                </a:lnTo>
                <a:lnTo>
                  <a:pt x="2241829" y="3021012"/>
                </a:lnTo>
                <a:lnTo>
                  <a:pt x="2240711" y="3021482"/>
                </a:lnTo>
                <a:lnTo>
                  <a:pt x="2238845" y="3023349"/>
                </a:lnTo>
                <a:lnTo>
                  <a:pt x="2238375" y="3024467"/>
                </a:lnTo>
                <a:lnTo>
                  <a:pt x="2238375" y="3027095"/>
                </a:lnTo>
                <a:lnTo>
                  <a:pt x="2238845" y="3028213"/>
                </a:lnTo>
                <a:lnTo>
                  <a:pt x="2240711" y="3030080"/>
                </a:lnTo>
                <a:lnTo>
                  <a:pt x="2241829" y="3030537"/>
                </a:lnTo>
                <a:lnTo>
                  <a:pt x="2244458" y="3030537"/>
                </a:lnTo>
                <a:lnTo>
                  <a:pt x="2245576" y="3030080"/>
                </a:lnTo>
                <a:lnTo>
                  <a:pt x="2247442" y="3028213"/>
                </a:lnTo>
                <a:lnTo>
                  <a:pt x="2247900" y="3027095"/>
                </a:lnTo>
                <a:lnTo>
                  <a:pt x="2247900" y="3024467"/>
                </a:lnTo>
                <a:close/>
              </a:path>
              <a:path w="14487525" h="3030854">
                <a:moveTo>
                  <a:pt x="2247900" y="2269210"/>
                </a:moveTo>
                <a:lnTo>
                  <a:pt x="2247442" y="2268093"/>
                </a:lnTo>
                <a:lnTo>
                  <a:pt x="2245576" y="2266226"/>
                </a:lnTo>
                <a:lnTo>
                  <a:pt x="2244458" y="2265769"/>
                </a:lnTo>
                <a:lnTo>
                  <a:pt x="2241829" y="2265769"/>
                </a:lnTo>
                <a:lnTo>
                  <a:pt x="2240711" y="2266226"/>
                </a:lnTo>
                <a:lnTo>
                  <a:pt x="2238845" y="2268093"/>
                </a:lnTo>
                <a:lnTo>
                  <a:pt x="2238375" y="2269210"/>
                </a:lnTo>
                <a:lnTo>
                  <a:pt x="2238375" y="2271839"/>
                </a:lnTo>
                <a:lnTo>
                  <a:pt x="2238845" y="2272969"/>
                </a:lnTo>
                <a:lnTo>
                  <a:pt x="2240711" y="2274824"/>
                </a:lnTo>
                <a:lnTo>
                  <a:pt x="2241829" y="2275294"/>
                </a:lnTo>
                <a:lnTo>
                  <a:pt x="2244458" y="2275294"/>
                </a:lnTo>
                <a:lnTo>
                  <a:pt x="2245576" y="2274824"/>
                </a:lnTo>
                <a:lnTo>
                  <a:pt x="2247442" y="2272969"/>
                </a:lnTo>
                <a:lnTo>
                  <a:pt x="2247900" y="2271839"/>
                </a:lnTo>
                <a:lnTo>
                  <a:pt x="2247900" y="2269210"/>
                </a:lnTo>
                <a:close/>
              </a:path>
              <a:path w="14487525" h="3030854">
                <a:moveTo>
                  <a:pt x="2247900" y="1513954"/>
                </a:moveTo>
                <a:lnTo>
                  <a:pt x="2247442" y="1512836"/>
                </a:lnTo>
                <a:lnTo>
                  <a:pt x="2245576" y="1510982"/>
                </a:lnTo>
                <a:lnTo>
                  <a:pt x="2244458" y="1510512"/>
                </a:lnTo>
                <a:lnTo>
                  <a:pt x="2241829" y="1510512"/>
                </a:lnTo>
                <a:lnTo>
                  <a:pt x="2240711" y="1510982"/>
                </a:lnTo>
                <a:lnTo>
                  <a:pt x="2238845" y="1512836"/>
                </a:lnTo>
                <a:lnTo>
                  <a:pt x="2238375" y="1513954"/>
                </a:lnTo>
                <a:lnTo>
                  <a:pt x="2238375" y="1516595"/>
                </a:lnTo>
                <a:lnTo>
                  <a:pt x="2238845" y="1517713"/>
                </a:lnTo>
                <a:lnTo>
                  <a:pt x="2240711" y="1519567"/>
                </a:lnTo>
                <a:lnTo>
                  <a:pt x="2241829" y="1520037"/>
                </a:lnTo>
                <a:lnTo>
                  <a:pt x="2244458" y="1520037"/>
                </a:lnTo>
                <a:lnTo>
                  <a:pt x="2245576" y="1519567"/>
                </a:lnTo>
                <a:lnTo>
                  <a:pt x="2247442" y="1517713"/>
                </a:lnTo>
                <a:lnTo>
                  <a:pt x="2247900" y="1516595"/>
                </a:lnTo>
                <a:lnTo>
                  <a:pt x="2247900" y="1513954"/>
                </a:lnTo>
                <a:close/>
              </a:path>
              <a:path w="14487525" h="3030854">
                <a:moveTo>
                  <a:pt x="2247900" y="758710"/>
                </a:moveTo>
                <a:lnTo>
                  <a:pt x="2247442" y="757580"/>
                </a:lnTo>
                <a:lnTo>
                  <a:pt x="2245576" y="755726"/>
                </a:lnTo>
                <a:lnTo>
                  <a:pt x="2244458" y="755256"/>
                </a:lnTo>
                <a:lnTo>
                  <a:pt x="2241829" y="755256"/>
                </a:lnTo>
                <a:lnTo>
                  <a:pt x="2240711" y="755726"/>
                </a:lnTo>
                <a:lnTo>
                  <a:pt x="2238845" y="757580"/>
                </a:lnTo>
                <a:lnTo>
                  <a:pt x="2238375" y="758710"/>
                </a:lnTo>
                <a:lnTo>
                  <a:pt x="2238375" y="761339"/>
                </a:lnTo>
                <a:lnTo>
                  <a:pt x="2238845" y="762457"/>
                </a:lnTo>
                <a:lnTo>
                  <a:pt x="2240711" y="764324"/>
                </a:lnTo>
                <a:lnTo>
                  <a:pt x="2241829" y="764781"/>
                </a:lnTo>
                <a:lnTo>
                  <a:pt x="2244458" y="764781"/>
                </a:lnTo>
                <a:lnTo>
                  <a:pt x="2245576" y="764324"/>
                </a:lnTo>
                <a:lnTo>
                  <a:pt x="2247442" y="762457"/>
                </a:lnTo>
                <a:lnTo>
                  <a:pt x="2247900" y="761339"/>
                </a:lnTo>
                <a:lnTo>
                  <a:pt x="2247900" y="758710"/>
                </a:lnTo>
                <a:close/>
              </a:path>
              <a:path w="14487525" h="3030854">
                <a:moveTo>
                  <a:pt x="2247900" y="3454"/>
                </a:moveTo>
                <a:lnTo>
                  <a:pt x="2247442" y="2336"/>
                </a:lnTo>
                <a:lnTo>
                  <a:pt x="2245576" y="469"/>
                </a:lnTo>
                <a:lnTo>
                  <a:pt x="2244458" y="0"/>
                </a:lnTo>
                <a:lnTo>
                  <a:pt x="2241829" y="0"/>
                </a:lnTo>
                <a:lnTo>
                  <a:pt x="2240711" y="469"/>
                </a:lnTo>
                <a:lnTo>
                  <a:pt x="2238845" y="2336"/>
                </a:lnTo>
                <a:lnTo>
                  <a:pt x="2238375" y="3454"/>
                </a:lnTo>
                <a:lnTo>
                  <a:pt x="2238375" y="6083"/>
                </a:lnTo>
                <a:lnTo>
                  <a:pt x="2238845" y="7200"/>
                </a:lnTo>
                <a:lnTo>
                  <a:pt x="2240711" y="9067"/>
                </a:lnTo>
                <a:lnTo>
                  <a:pt x="2241829" y="9525"/>
                </a:lnTo>
                <a:lnTo>
                  <a:pt x="2244458" y="9525"/>
                </a:lnTo>
                <a:lnTo>
                  <a:pt x="2245576" y="9067"/>
                </a:lnTo>
                <a:lnTo>
                  <a:pt x="2247442" y="7200"/>
                </a:lnTo>
                <a:lnTo>
                  <a:pt x="2247900" y="6083"/>
                </a:lnTo>
                <a:lnTo>
                  <a:pt x="2247900" y="3454"/>
                </a:lnTo>
                <a:close/>
              </a:path>
              <a:path w="14487525" h="3030854">
                <a:moveTo>
                  <a:pt x="2295525" y="3024467"/>
                </a:moveTo>
                <a:lnTo>
                  <a:pt x="2295067" y="3023349"/>
                </a:lnTo>
                <a:lnTo>
                  <a:pt x="2293201" y="3021482"/>
                </a:lnTo>
                <a:lnTo>
                  <a:pt x="2292083" y="3021012"/>
                </a:lnTo>
                <a:lnTo>
                  <a:pt x="2289454" y="3021012"/>
                </a:lnTo>
                <a:lnTo>
                  <a:pt x="2288336" y="3021482"/>
                </a:lnTo>
                <a:lnTo>
                  <a:pt x="2286470" y="3023349"/>
                </a:lnTo>
                <a:lnTo>
                  <a:pt x="2286000" y="3024467"/>
                </a:lnTo>
                <a:lnTo>
                  <a:pt x="2286000" y="3027095"/>
                </a:lnTo>
                <a:lnTo>
                  <a:pt x="2286470" y="3028213"/>
                </a:lnTo>
                <a:lnTo>
                  <a:pt x="2288336" y="3030080"/>
                </a:lnTo>
                <a:lnTo>
                  <a:pt x="2289454" y="3030537"/>
                </a:lnTo>
                <a:lnTo>
                  <a:pt x="2292083" y="3030537"/>
                </a:lnTo>
                <a:lnTo>
                  <a:pt x="2293201" y="3030080"/>
                </a:lnTo>
                <a:lnTo>
                  <a:pt x="2295067" y="3028213"/>
                </a:lnTo>
                <a:lnTo>
                  <a:pt x="2295525" y="3027095"/>
                </a:lnTo>
                <a:lnTo>
                  <a:pt x="2295525" y="3024467"/>
                </a:lnTo>
                <a:close/>
              </a:path>
              <a:path w="14487525" h="3030854">
                <a:moveTo>
                  <a:pt x="2295525" y="2269210"/>
                </a:moveTo>
                <a:lnTo>
                  <a:pt x="2295067" y="2268093"/>
                </a:lnTo>
                <a:lnTo>
                  <a:pt x="2293201" y="2266226"/>
                </a:lnTo>
                <a:lnTo>
                  <a:pt x="2292083" y="2265769"/>
                </a:lnTo>
                <a:lnTo>
                  <a:pt x="2289454" y="2265769"/>
                </a:lnTo>
                <a:lnTo>
                  <a:pt x="2288336" y="2266226"/>
                </a:lnTo>
                <a:lnTo>
                  <a:pt x="2286470" y="2268093"/>
                </a:lnTo>
                <a:lnTo>
                  <a:pt x="2286000" y="2269210"/>
                </a:lnTo>
                <a:lnTo>
                  <a:pt x="2286000" y="2271839"/>
                </a:lnTo>
                <a:lnTo>
                  <a:pt x="2286470" y="2272969"/>
                </a:lnTo>
                <a:lnTo>
                  <a:pt x="2288336" y="2274824"/>
                </a:lnTo>
                <a:lnTo>
                  <a:pt x="2289454" y="2275294"/>
                </a:lnTo>
                <a:lnTo>
                  <a:pt x="2292083" y="2275294"/>
                </a:lnTo>
                <a:lnTo>
                  <a:pt x="2293201" y="2274824"/>
                </a:lnTo>
                <a:lnTo>
                  <a:pt x="2295067" y="2272969"/>
                </a:lnTo>
                <a:lnTo>
                  <a:pt x="2295525" y="2271839"/>
                </a:lnTo>
                <a:lnTo>
                  <a:pt x="2295525" y="2269210"/>
                </a:lnTo>
                <a:close/>
              </a:path>
              <a:path w="14487525" h="3030854">
                <a:moveTo>
                  <a:pt x="2295525" y="1513954"/>
                </a:moveTo>
                <a:lnTo>
                  <a:pt x="2295067" y="1512836"/>
                </a:lnTo>
                <a:lnTo>
                  <a:pt x="2293201" y="1510982"/>
                </a:lnTo>
                <a:lnTo>
                  <a:pt x="2292083" y="1510512"/>
                </a:lnTo>
                <a:lnTo>
                  <a:pt x="2289454" y="1510512"/>
                </a:lnTo>
                <a:lnTo>
                  <a:pt x="2288336" y="1510982"/>
                </a:lnTo>
                <a:lnTo>
                  <a:pt x="2286470" y="1512836"/>
                </a:lnTo>
                <a:lnTo>
                  <a:pt x="2286000" y="1513954"/>
                </a:lnTo>
                <a:lnTo>
                  <a:pt x="2286000" y="1516595"/>
                </a:lnTo>
                <a:lnTo>
                  <a:pt x="2286470" y="1517713"/>
                </a:lnTo>
                <a:lnTo>
                  <a:pt x="2288336" y="1519567"/>
                </a:lnTo>
                <a:lnTo>
                  <a:pt x="2289454" y="1520037"/>
                </a:lnTo>
                <a:lnTo>
                  <a:pt x="2292083" y="1520037"/>
                </a:lnTo>
                <a:lnTo>
                  <a:pt x="2293201" y="1519567"/>
                </a:lnTo>
                <a:lnTo>
                  <a:pt x="2295067" y="1517713"/>
                </a:lnTo>
                <a:lnTo>
                  <a:pt x="2295525" y="1516595"/>
                </a:lnTo>
                <a:lnTo>
                  <a:pt x="2295525" y="1513954"/>
                </a:lnTo>
                <a:close/>
              </a:path>
              <a:path w="14487525" h="3030854">
                <a:moveTo>
                  <a:pt x="2295525" y="758710"/>
                </a:moveTo>
                <a:lnTo>
                  <a:pt x="2295067" y="757580"/>
                </a:lnTo>
                <a:lnTo>
                  <a:pt x="2293201" y="755726"/>
                </a:lnTo>
                <a:lnTo>
                  <a:pt x="2292083" y="755256"/>
                </a:lnTo>
                <a:lnTo>
                  <a:pt x="2289454" y="755256"/>
                </a:lnTo>
                <a:lnTo>
                  <a:pt x="2288336" y="755726"/>
                </a:lnTo>
                <a:lnTo>
                  <a:pt x="2286470" y="757580"/>
                </a:lnTo>
                <a:lnTo>
                  <a:pt x="2286000" y="758710"/>
                </a:lnTo>
                <a:lnTo>
                  <a:pt x="2286000" y="761339"/>
                </a:lnTo>
                <a:lnTo>
                  <a:pt x="2286470" y="762457"/>
                </a:lnTo>
                <a:lnTo>
                  <a:pt x="2288336" y="764324"/>
                </a:lnTo>
                <a:lnTo>
                  <a:pt x="2289454" y="764781"/>
                </a:lnTo>
                <a:lnTo>
                  <a:pt x="2292083" y="764781"/>
                </a:lnTo>
                <a:lnTo>
                  <a:pt x="2293201" y="764324"/>
                </a:lnTo>
                <a:lnTo>
                  <a:pt x="2295067" y="762457"/>
                </a:lnTo>
                <a:lnTo>
                  <a:pt x="2295525" y="761339"/>
                </a:lnTo>
                <a:lnTo>
                  <a:pt x="2295525" y="758710"/>
                </a:lnTo>
                <a:close/>
              </a:path>
              <a:path w="14487525" h="3030854">
                <a:moveTo>
                  <a:pt x="2295525" y="3454"/>
                </a:moveTo>
                <a:lnTo>
                  <a:pt x="2295067" y="2336"/>
                </a:lnTo>
                <a:lnTo>
                  <a:pt x="2293201" y="469"/>
                </a:lnTo>
                <a:lnTo>
                  <a:pt x="2292083" y="0"/>
                </a:lnTo>
                <a:lnTo>
                  <a:pt x="2289454" y="0"/>
                </a:lnTo>
                <a:lnTo>
                  <a:pt x="2288336" y="469"/>
                </a:lnTo>
                <a:lnTo>
                  <a:pt x="2286470" y="2336"/>
                </a:lnTo>
                <a:lnTo>
                  <a:pt x="2286000" y="3454"/>
                </a:lnTo>
                <a:lnTo>
                  <a:pt x="2286000" y="6083"/>
                </a:lnTo>
                <a:lnTo>
                  <a:pt x="2286470" y="7200"/>
                </a:lnTo>
                <a:lnTo>
                  <a:pt x="2288336" y="9067"/>
                </a:lnTo>
                <a:lnTo>
                  <a:pt x="2289454" y="9525"/>
                </a:lnTo>
                <a:lnTo>
                  <a:pt x="2292083" y="9525"/>
                </a:lnTo>
                <a:lnTo>
                  <a:pt x="2293201" y="9067"/>
                </a:lnTo>
                <a:lnTo>
                  <a:pt x="2295067" y="7200"/>
                </a:lnTo>
                <a:lnTo>
                  <a:pt x="2295525" y="6083"/>
                </a:lnTo>
                <a:lnTo>
                  <a:pt x="2295525" y="3454"/>
                </a:lnTo>
                <a:close/>
              </a:path>
              <a:path w="14487525" h="3030854">
                <a:moveTo>
                  <a:pt x="2343150" y="3024467"/>
                </a:moveTo>
                <a:lnTo>
                  <a:pt x="2342692" y="3023349"/>
                </a:lnTo>
                <a:lnTo>
                  <a:pt x="2340826" y="3021482"/>
                </a:lnTo>
                <a:lnTo>
                  <a:pt x="2339708" y="3021012"/>
                </a:lnTo>
                <a:lnTo>
                  <a:pt x="2337079" y="3021012"/>
                </a:lnTo>
                <a:lnTo>
                  <a:pt x="2335961" y="3021482"/>
                </a:lnTo>
                <a:lnTo>
                  <a:pt x="2334095" y="3023349"/>
                </a:lnTo>
                <a:lnTo>
                  <a:pt x="2333625" y="3024467"/>
                </a:lnTo>
                <a:lnTo>
                  <a:pt x="2333625" y="3027095"/>
                </a:lnTo>
                <a:lnTo>
                  <a:pt x="2334095" y="3028213"/>
                </a:lnTo>
                <a:lnTo>
                  <a:pt x="2335961" y="3030080"/>
                </a:lnTo>
                <a:lnTo>
                  <a:pt x="2337079" y="3030537"/>
                </a:lnTo>
                <a:lnTo>
                  <a:pt x="2339708" y="3030537"/>
                </a:lnTo>
                <a:lnTo>
                  <a:pt x="2340826" y="3030080"/>
                </a:lnTo>
                <a:lnTo>
                  <a:pt x="2342692" y="3028213"/>
                </a:lnTo>
                <a:lnTo>
                  <a:pt x="2343150" y="3027095"/>
                </a:lnTo>
                <a:lnTo>
                  <a:pt x="2343150" y="3024467"/>
                </a:lnTo>
                <a:close/>
              </a:path>
              <a:path w="14487525" h="3030854">
                <a:moveTo>
                  <a:pt x="2343150" y="2269210"/>
                </a:moveTo>
                <a:lnTo>
                  <a:pt x="2342692" y="2268093"/>
                </a:lnTo>
                <a:lnTo>
                  <a:pt x="2340826" y="2266226"/>
                </a:lnTo>
                <a:lnTo>
                  <a:pt x="2339708" y="2265769"/>
                </a:lnTo>
                <a:lnTo>
                  <a:pt x="2337079" y="2265769"/>
                </a:lnTo>
                <a:lnTo>
                  <a:pt x="2335961" y="2266226"/>
                </a:lnTo>
                <a:lnTo>
                  <a:pt x="2334095" y="2268093"/>
                </a:lnTo>
                <a:lnTo>
                  <a:pt x="2333625" y="2269210"/>
                </a:lnTo>
                <a:lnTo>
                  <a:pt x="2333625" y="2271839"/>
                </a:lnTo>
                <a:lnTo>
                  <a:pt x="2334095" y="2272969"/>
                </a:lnTo>
                <a:lnTo>
                  <a:pt x="2335961" y="2274824"/>
                </a:lnTo>
                <a:lnTo>
                  <a:pt x="2337079" y="2275294"/>
                </a:lnTo>
                <a:lnTo>
                  <a:pt x="2339708" y="2275294"/>
                </a:lnTo>
                <a:lnTo>
                  <a:pt x="2340826" y="2274824"/>
                </a:lnTo>
                <a:lnTo>
                  <a:pt x="2342692" y="2272969"/>
                </a:lnTo>
                <a:lnTo>
                  <a:pt x="2343150" y="2271839"/>
                </a:lnTo>
                <a:lnTo>
                  <a:pt x="2343150" y="2269210"/>
                </a:lnTo>
                <a:close/>
              </a:path>
              <a:path w="14487525" h="3030854">
                <a:moveTo>
                  <a:pt x="2343150" y="1513954"/>
                </a:moveTo>
                <a:lnTo>
                  <a:pt x="2342692" y="1512836"/>
                </a:lnTo>
                <a:lnTo>
                  <a:pt x="2340826" y="1510982"/>
                </a:lnTo>
                <a:lnTo>
                  <a:pt x="2339708" y="1510512"/>
                </a:lnTo>
                <a:lnTo>
                  <a:pt x="2337079" y="1510512"/>
                </a:lnTo>
                <a:lnTo>
                  <a:pt x="2335961" y="1510982"/>
                </a:lnTo>
                <a:lnTo>
                  <a:pt x="2334095" y="1512836"/>
                </a:lnTo>
                <a:lnTo>
                  <a:pt x="2333625" y="1513954"/>
                </a:lnTo>
                <a:lnTo>
                  <a:pt x="2333625" y="1516595"/>
                </a:lnTo>
                <a:lnTo>
                  <a:pt x="2334095" y="1517713"/>
                </a:lnTo>
                <a:lnTo>
                  <a:pt x="2335961" y="1519567"/>
                </a:lnTo>
                <a:lnTo>
                  <a:pt x="2337079" y="1520037"/>
                </a:lnTo>
                <a:lnTo>
                  <a:pt x="2339708" y="1520037"/>
                </a:lnTo>
                <a:lnTo>
                  <a:pt x="2340826" y="1519567"/>
                </a:lnTo>
                <a:lnTo>
                  <a:pt x="2342692" y="1517713"/>
                </a:lnTo>
                <a:lnTo>
                  <a:pt x="2343150" y="1516595"/>
                </a:lnTo>
                <a:lnTo>
                  <a:pt x="2343150" y="1513954"/>
                </a:lnTo>
                <a:close/>
              </a:path>
              <a:path w="14487525" h="3030854">
                <a:moveTo>
                  <a:pt x="2343150" y="758710"/>
                </a:moveTo>
                <a:lnTo>
                  <a:pt x="2342692" y="757580"/>
                </a:lnTo>
                <a:lnTo>
                  <a:pt x="2340826" y="755726"/>
                </a:lnTo>
                <a:lnTo>
                  <a:pt x="2339708" y="755256"/>
                </a:lnTo>
                <a:lnTo>
                  <a:pt x="2337079" y="755256"/>
                </a:lnTo>
                <a:lnTo>
                  <a:pt x="2335961" y="755726"/>
                </a:lnTo>
                <a:lnTo>
                  <a:pt x="2334095" y="757580"/>
                </a:lnTo>
                <a:lnTo>
                  <a:pt x="2333625" y="758710"/>
                </a:lnTo>
                <a:lnTo>
                  <a:pt x="2333625" y="761339"/>
                </a:lnTo>
                <a:lnTo>
                  <a:pt x="2334095" y="762457"/>
                </a:lnTo>
                <a:lnTo>
                  <a:pt x="2335961" y="764324"/>
                </a:lnTo>
                <a:lnTo>
                  <a:pt x="2337079" y="764781"/>
                </a:lnTo>
                <a:lnTo>
                  <a:pt x="2339708" y="764781"/>
                </a:lnTo>
                <a:lnTo>
                  <a:pt x="2340826" y="764324"/>
                </a:lnTo>
                <a:lnTo>
                  <a:pt x="2342692" y="762457"/>
                </a:lnTo>
                <a:lnTo>
                  <a:pt x="2343150" y="761339"/>
                </a:lnTo>
                <a:lnTo>
                  <a:pt x="2343150" y="758710"/>
                </a:lnTo>
                <a:close/>
              </a:path>
              <a:path w="14487525" h="3030854">
                <a:moveTo>
                  <a:pt x="2343150" y="3454"/>
                </a:moveTo>
                <a:lnTo>
                  <a:pt x="2342692" y="2336"/>
                </a:lnTo>
                <a:lnTo>
                  <a:pt x="2340826" y="469"/>
                </a:lnTo>
                <a:lnTo>
                  <a:pt x="2339708" y="0"/>
                </a:lnTo>
                <a:lnTo>
                  <a:pt x="2337079" y="0"/>
                </a:lnTo>
                <a:lnTo>
                  <a:pt x="2335961" y="469"/>
                </a:lnTo>
                <a:lnTo>
                  <a:pt x="2334095" y="2336"/>
                </a:lnTo>
                <a:lnTo>
                  <a:pt x="2333625" y="3454"/>
                </a:lnTo>
                <a:lnTo>
                  <a:pt x="2333625" y="6083"/>
                </a:lnTo>
                <a:lnTo>
                  <a:pt x="2334095" y="7200"/>
                </a:lnTo>
                <a:lnTo>
                  <a:pt x="2335961" y="9067"/>
                </a:lnTo>
                <a:lnTo>
                  <a:pt x="2337079" y="9525"/>
                </a:lnTo>
                <a:lnTo>
                  <a:pt x="2339708" y="9525"/>
                </a:lnTo>
                <a:lnTo>
                  <a:pt x="2340826" y="9067"/>
                </a:lnTo>
                <a:lnTo>
                  <a:pt x="2342692" y="7200"/>
                </a:lnTo>
                <a:lnTo>
                  <a:pt x="2343150" y="6083"/>
                </a:lnTo>
                <a:lnTo>
                  <a:pt x="2343150" y="3454"/>
                </a:lnTo>
                <a:close/>
              </a:path>
              <a:path w="14487525" h="3030854">
                <a:moveTo>
                  <a:pt x="2390775" y="3024467"/>
                </a:moveTo>
                <a:lnTo>
                  <a:pt x="2390317" y="3023349"/>
                </a:lnTo>
                <a:lnTo>
                  <a:pt x="2388451" y="3021482"/>
                </a:lnTo>
                <a:lnTo>
                  <a:pt x="2387333" y="3021012"/>
                </a:lnTo>
                <a:lnTo>
                  <a:pt x="2384704" y="3021012"/>
                </a:lnTo>
                <a:lnTo>
                  <a:pt x="2383586" y="3021482"/>
                </a:lnTo>
                <a:lnTo>
                  <a:pt x="2381720" y="3023349"/>
                </a:lnTo>
                <a:lnTo>
                  <a:pt x="2381250" y="3024467"/>
                </a:lnTo>
                <a:lnTo>
                  <a:pt x="2381250" y="3027095"/>
                </a:lnTo>
                <a:lnTo>
                  <a:pt x="2381720" y="3028213"/>
                </a:lnTo>
                <a:lnTo>
                  <a:pt x="2383586" y="3030080"/>
                </a:lnTo>
                <a:lnTo>
                  <a:pt x="2384704" y="3030537"/>
                </a:lnTo>
                <a:lnTo>
                  <a:pt x="2387333" y="3030537"/>
                </a:lnTo>
                <a:lnTo>
                  <a:pt x="2388451" y="3030080"/>
                </a:lnTo>
                <a:lnTo>
                  <a:pt x="2390317" y="3028213"/>
                </a:lnTo>
                <a:lnTo>
                  <a:pt x="2390775" y="3027095"/>
                </a:lnTo>
                <a:lnTo>
                  <a:pt x="2390775" y="3024467"/>
                </a:lnTo>
                <a:close/>
              </a:path>
              <a:path w="14487525" h="3030854">
                <a:moveTo>
                  <a:pt x="2390775" y="2269210"/>
                </a:moveTo>
                <a:lnTo>
                  <a:pt x="2390317" y="2268093"/>
                </a:lnTo>
                <a:lnTo>
                  <a:pt x="2388451" y="2266226"/>
                </a:lnTo>
                <a:lnTo>
                  <a:pt x="2387333" y="2265769"/>
                </a:lnTo>
                <a:lnTo>
                  <a:pt x="2384704" y="2265769"/>
                </a:lnTo>
                <a:lnTo>
                  <a:pt x="2383586" y="2266226"/>
                </a:lnTo>
                <a:lnTo>
                  <a:pt x="2381720" y="2268093"/>
                </a:lnTo>
                <a:lnTo>
                  <a:pt x="2381250" y="2269210"/>
                </a:lnTo>
                <a:lnTo>
                  <a:pt x="2381250" y="2271839"/>
                </a:lnTo>
                <a:lnTo>
                  <a:pt x="2381720" y="2272969"/>
                </a:lnTo>
                <a:lnTo>
                  <a:pt x="2383586" y="2274824"/>
                </a:lnTo>
                <a:lnTo>
                  <a:pt x="2384704" y="2275294"/>
                </a:lnTo>
                <a:lnTo>
                  <a:pt x="2387333" y="2275294"/>
                </a:lnTo>
                <a:lnTo>
                  <a:pt x="2388451" y="2274824"/>
                </a:lnTo>
                <a:lnTo>
                  <a:pt x="2390317" y="2272969"/>
                </a:lnTo>
                <a:lnTo>
                  <a:pt x="2390775" y="2271839"/>
                </a:lnTo>
                <a:lnTo>
                  <a:pt x="2390775" y="2269210"/>
                </a:lnTo>
                <a:close/>
              </a:path>
              <a:path w="14487525" h="3030854">
                <a:moveTo>
                  <a:pt x="2390775" y="1513954"/>
                </a:moveTo>
                <a:lnTo>
                  <a:pt x="2390317" y="1512836"/>
                </a:lnTo>
                <a:lnTo>
                  <a:pt x="2388451" y="1510982"/>
                </a:lnTo>
                <a:lnTo>
                  <a:pt x="2387333" y="1510512"/>
                </a:lnTo>
                <a:lnTo>
                  <a:pt x="2384704" y="1510512"/>
                </a:lnTo>
                <a:lnTo>
                  <a:pt x="2383586" y="1510982"/>
                </a:lnTo>
                <a:lnTo>
                  <a:pt x="2381720" y="1512836"/>
                </a:lnTo>
                <a:lnTo>
                  <a:pt x="2381250" y="1513954"/>
                </a:lnTo>
                <a:lnTo>
                  <a:pt x="2381250" y="1516595"/>
                </a:lnTo>
                <a:lnTo>
                  <a:pt x="2381720" y="1517713"/>
                </a:lnTo>
                <a:lnTo>
                  <a:pt x="2383586" y="1519567"/>
                </a:lnTo>
                <a:lnTo>
                  <a:pt x="2384704" y="1520037"/>
                </a:lnTo>
                <a:lnTo>
                  <a:pt x="2387333" y="1520037"/>
                </a:lnTo>
                <a:lnTo>
                  <a:pt x="2388451" y="1519567"/>
                </a:lnTo>
                <a:lnTo>
                  <a:pt x="2390317" y="1517713"/>
                </a:lnTo>
                <a:lnTo>
                  <a:pt x="2390775" y="1516595"/>
                </a:lnTo>
                <a:lnTo>
                  <a:pt x="2390775" y="1513954"/>
                </a:lnTo>
                <a:close/>
              </a:path>
              <a:path w="14487525" h="3030854">
                <a:moveTo>
                  <a:pt x="2390775" y="758710"/>
                </a:moveTo>
                <a:lnTo>
                  <a:pt x="2390317" y="757580"/>
                </a:lnTo>
                <a:lnTo>
                  <a:pt x="2388451" y="755726"/>
                </a:lnTo>
                <a:lnTo>
                  <a:pt x="2387333" y="755256"/>
                </a:lnTo>
                <a:lnTo>
                  <a:pt x="2384704" y="755256"/>
                </a:lnTo>
                <a:lnTo>
                  <a:pt x="2383586" y="755726"/>
                </a:lnTo>
                <a:lnTo>
                  <a:pt x="2381720" y="757580"/>
                </a:lnTo>
                <a:lnTo>
                  <a:pt x="2381250" y="758710"/>
                </a:lnTo>
                <a:lnTo>
                  <a:pt x="2381250" y="761339"/>
                </a:lnTo>
                <a:lnTo>
                  <a:pt x="2381720" y="762457"/>
                </a:lnTo>
                <a:lnTo>
                  <a:pt x="2383586" y="764324"/>
                </a:lnTo>
                <a:lnTo>
                  <a:pt x="2384704" y="764781"/>
                </a:lnTo>
                <a:lnTo>
                  <a:pt x="2387333" y="764781"/>
                </a:lnTo>
                <a:lnTo>
                  <a:pt x="2388451" y="764324"/>
                </a:lnTo>
                <a:lnTo>
                  <a:pt x="2390317" y="762457"/>
                </a:lnTo>
                <a:lnTo>
                  <a:pt x="2390775" y="761339"/>
                </a:lnTo>
                <a:lnTo>
                  <a:pt x="2390775" y="758710"/>
                </a:lnTo>
                <a:close/>
              </a:path>
              <a:path w="14487525" h="3030854">
                <a:moveTo>
                  <a:pt x="2390775" y="3454"/>
                </a:moveTo>
                <a:lnTo>
                  <a:pt x="2390317" y="2336"/>
                </a:lnTo>
                <a:lnTo>
                  <a:pt x="2388451" y="469"/>
                </a:lnTo>
                <a:lnTo>
                  <a:pt x="2387333" y="0"/>
                </a:lnTo>
                <a:lnTo>
                  <a:pt x="2384704" y="0"/>
                </a:lnTo>
                <a:lnTo>
                  <a:pt x="2383586" y="469"/>
                </a:lnTo>
                <a:lnTo>
                  <a:pt x="2381720" y="2336"/>
                </a:lnTo>
                <a:lnTo>
                  <a:pt x="2381250" y="3454"/>
                </a:lnTo>
                <a:lnTo>
                  <a:pt x="2381250" y="6083"/>
                </a:lnTo>
                <a:lnTo>
                  <a:pt x="2381720" y="7200"/>
                </a:lnTo>
                <a:lnTo>
                  <a:pt x="2383586" y="9067"/>
                </a:lnTo>
                <a:lnTo>
                  <a:pt x="2384704" y="9525"/>
                </a:lnTo>
                <a:lnTo>
                  <a:pt x="2387333" y="9525"/>
                </a:lnTo>
                <a:lnTo>
                  <a:pt x="2388451" y="9067"/>
                </a:lnTo>
                <a:lnTo>
                  <a:pt x="2390317" y="7200"/>
                </a:lnTo>
                <a:lnTo>
                  <a:pt x="2390775" y="6083"/>
                </a:lnTo>
                <a:lnTo>
                  <a:pt x="2390775" y="3454"/>
                </a:lnTo>
                <a:close/>
              </a:path>
              <a:path w="14487525" h="3030854">
                <a:moveTo>
                  <a:pt x="2438400" y="3024467"/>
                </a:moveTo>
                <a:lnTo>
                  <a:pt x="2437942" y="3023349"/>
                </a:lnTo>
                <a:lnTo>
                  <a:pt x="2436076" y="3021482"/>
                </a:lnTo>
                <a:lnTo>
                  <a:pt x="2434958" y="3021012"/>
                </a:lnTo>
                <a:lnTo>
                  <a:pt x="2432329" y="3021012"/>
                </a:lnTo>
                <a:lnTo>
                  <a:pt x="2431211" y="3021482"/>
                </a:lnTo>
                <a:lnTo>
                  <a:pt x="2429345" y="3023349"/>
                </a:lnTo>
                <a:lnTo>
                  <a:pt x="2428875" y="3024467"/>
                </a:lnTo>
                <a:lnTo>
                  <a:pt x="2428875" y="3027095"/>
                </a:lnTo>
                <a:lnTo>
                  <a:pt x="2429345" y="3028213"/>
                </a:lnTo>
                <a:lnTo>
                  <a:pt x="2431211" y="3030080"/>
                </a:lnTo>
                <a:lnTo>
                  <a:pt x="2432329" y="3030537"/>
                </a:lnTo>
                <a:lnTo>
                  <a:pt x="2434958" y="3030537"/>
                </a:lnTo>
                <a:lnTo>
                  <a:pt x="2436076" y="3030080"/>
                </a:lnTo>
                <a:lnTo>
                  <a:pt x="2437942" y="3028213"/>
                </a:lnTo>
                <a:lnTo>
                  <a:pt x="2438400" y="3027095"/>
                </a:lnTo>
                <a:lnTo>
                  <a:pt x="2438400" y="3024467"/>
                </a:lnTo>
                <a:close/>
              </a:path>
              <a:path w="14487525" h="3030854">
                <a:moveTo>
                  <a:pt x="2438400" y="2269210"/>
                </a:moveTo>
                <a:lnTo>
                  <a:pt x="2437942" y="2268093"/>
                </a:lnTo>
                <a:lnTo>
                  <a:pt x="2436076" y="2266226"/>
                </a:lnTo>
                <a:lnTo>
                  <a:pt x="2434958" y="2265769"/>
                </a:lnTo>
                <a:lnTo>
                  <a:pt x="2432329" y="2265769"/>
                </a:lnTo>
                <a:lnTo>
                  <a:pt x="2431211" y="2266226"/>
                </a:lnTo>
                <a:lnTo>
                  <a:pt x="2429345" y="2268093"/>
                </a:lnTo>
                <a:lnTo>
                  <a:pt x="2428875" y="2269210"/>
                </a:lnTo>
                <a:lnTo>
                  <a:pt x="2428875" y="2271839"/>
                </a:lnTo>
                <a:lnTo>
                  <a:pt x="2429345" y="2272969"/>
                </a:lnTo>
                <a:lnTo>
                  <a:pt x="2431211" y="2274824"/>
                </a:lnTo>
                <a:lnTo>
                  <a:pt x="2432329" y="2275294"/>
                </a:lnTo>
                <a:lnTo>
                  <a:pt x="2434958" y="2275294"/>
                </a:lnTo>
                <a:lnTo>
                  <a:pt x="2436076" y="2274824"/>
                </a:lnTo>
                <a:lnTo>
                  <a:pt x="2437942" y="2272969"/>
                </a:lnTo>
                <a:lnTo>
                  <a:pt x="2438400" y="2271839"/>
                </a:lnTo>
                <a:lnTo>
                  <a:pt x="2438400" y="2269210"/>
                </a:lnTo>
                <a:close/>
              </a:path>
              <a:path w="14487525" h="3030854">
                <a:moveTo>
                  <a:pt x="2438400" y="1513954"/>
                </a:moveTo>
                <a:lnTo>
                  <a:pt x="2437942" y="1512836"/>
                </a:lnTo>
                <a:lnTo>
                  <a:pt x="2436076" y="1510982"/>
                </a:lnTo>
                <a:lnTo>
                  <a:pt x="2434958" y="1510512"/>
                </a:lnTo>
                <a:lnTo>
                  <a:pt x="2432329" y="1510512"/>
                </a:lnTo>
                <a:lnTo>
                  <a:pt x="2431211" y="1510982"/>
                </a:lnTo>
                <a:lnTo>
                  <a:pt x="2429345" y="1512836"/>
                </a:lnTo>
                <a:lnTo>
                  <a:pt x="2428875" y="1513954"/>
                </a:lnTo>
                <a:lnTo>
                  <a:pt x="2428875" y="1516595"/>
                </a:lnTo>
                <a:lnTo>
                  <a:pt x="2429345" y="1517713"/>
                </a:lnTo>
                <a:lnTo>
                  <a:pt x="2431211" y="1519567"/>
                </a:lnTo>
                <a:lnTo>
                  <a:pt x="2432329" y="1520037"/>
                </a:lnTo>
                <a:lnTo>
                  <a:pt x="2434958" y="1520037"/>
                </a:lnTo>
                <a:lnTo>
                  <a:pt x="2436076" y="1519567"/>
                </a:lnTo>
                <a:lnTo>
                  <a:pt x="2437942" y="1517713"/>
                </a:lnTo>
                <a:lnTo>
                  <a:pt x="2438400" y="1516595"/>
                </a:lnTo>
                <a:lnTo>
                  <a:pt x="2438400" y="1513954"/>
                </a:lnTo>
                <a:close/>
              </a:path>
              <a:path w="14487525" h="3030854">
                <a:moveTo>
                  <a:pt x="2438400" y="758710"/>
                </a:moveTo>
                <a:lnTo>
                  <a:pt x="2437942" y="757580"/>
                </a:lnTo>
                <a:lnTo>
                  <a:pt x="2436076" y="755726"/>
                </a:lnTo>
                <a:lnTo>
                  <a:pt x="2434958" y="755256"/>
                </a:lnTo>
                <a:lnTo>
                  <a:pt x="2432329" y="755256"/>
                </a:lnTo>
                <a:lnTo>
                  <a:pt x="2431211" y="755726"/>
                </a:lnTo>
                <a:lnTo>
                  <a:pt x="2429345" y="757580"/>
                </a:lnTo>
                <a:lnTo>
                  <a:pt x="2428875" y="758710"/>
                </a:lnTo>
                <a:lnTo>
                  <a:pt x="2428875" y="761339"/>
                </a:lnTo>
                <a:lnTo>
                  <a:pt x="2429345" y="762457"/>
                </a:lnTo>
                <a:lnTo>
                  <a:pt x="2431211" y="764324"/>
                </a:lnTo>
                <a:lnTo>
                  <a:pt x="2432329" y="764781"/>
                </a:lnTo>
                <a:lnTo>
                  <a:pt x="2434958" y="764781"/>
                </a:lnTo>
                <a:lnTo>
                  <a:pt x="2436076" y="764324"/>
                </a:lnTo>
                <a:lnTo>
                  <a:pt x="2437942" y="762457"/>
                </a:lnTo>
                <a:lnTo>
                  <a:pt x="2438400" y="761339"/>
                </a:lnTo>
                <a:lnTo>
                  <a:pt x="2438400" y="758710"/>
                </a:lnTo>
                <a:close/>
              </a:path>
              <a:path w="14487525" h="3030854">
                <a:moveTo>
                  <a:pt x="2438400" y="3454"/>
                </a:moveTo>
                <a:lnTo>
                  <a:pt x="2437942" y="2336"/>
                </a:lnTo>
                <a:lnTo>
                  <a:pt x="2436076" y="469"/>
                </a:lnTo>
                <a:lnTo>
                  <a:pt x="2434958" y="0"/>
                </a:lnTo>
                <a:lnTo>
                  <a:pt x="2432329" y="0"/>
                </a:lnTo>
                <a:lnTo>
                  <a:pt x="2431211" y="469"/>
                </a:lnTo>
                <a:lnTo>
                  <a:pt x="2429345" y="2336"/>
                </a:lnTo>
                <a:lnTo>
                  <a:pt x="2428875" y="3454"/>
                </a:lnTo>
                <a:lnTo>
                  <a:pt x="2428875" y="6083"/>
                </a:lnTo>
                <a:lnTo>
                  <a:pt x="2429345" y="7200"/>
                </a:lnTo>
                <a:lnTo>
                  <a:pt x="2431211" y="9067"/>
                </a:lnTo>
                <a:lnTo>
                  <a:pt x="2432329" y="9525"/>
                </a:lnTo>
                <a:lnTo>
                  <a:pt x="2434958" y="9525"/>
                </a:lnTo>
                <a:lnTo>
                  <a:pt x="2436076" y="9067"/>
                </a:lnTo>
                <a:lnTo>
                  <a:pt x="2437942" y="7200"/>
                </a:lnTo>
                <a:lnTo>
                  <a:pt x="2438400" y="6083"/>
                </a:lnTo>
                <a:lnTo>
                  <a:pt x="2438400" y="3454"/>
                </a:lnTo>
                <a:close/>
              </a:path>
              <a:path w="14487525" h="3030854">
                <a:moveTo>
                  <a:pt x="2486025" y="3024467"/>
                </a:moveTo>
                <a:lnTo>
                  <a:pt x="2485567" y="3023349"/>
                </a:lnTo>
                <a:lnTo>
                  <a:pt x="2483701" y="3021482"/>
                </a:lnTo>
                <a:lnTo>
                  <a:pt x="2482583" y="3021012"/>
                </a:lnTo>
                <a:lnTo>
                  <a:pt x="2479954" y="3021012"/>
                </a:lnTo>
                <a:lnTo>
                  <a:pt x="2478836" y="3021482"/>
                </a:lnTo>
                <a:lnTo>
                  <a:pt x="2476970" y="3023349"/>
                </a:lnTo>
                <a:lnTo>
                  <a:pt x="2476500" y="3024467"/>
                </a:lnTo>
                <a:lnTo>
                  <a:pt x="2476500" y="3027095"/>
                </a:lnTo>
                <a:lnTo>
                  <a:pt x="2476970" y="3028213"/>
                </a:lnTo>
                <a:lnTo>
                  <a:pt x="2478836" y="3030080"/>
                </a:lnTo>
                <a:lnTo>
                  <a:pt x="2479954" y="3030537"/>
                </a:lnTo>
                <a:lnTo>
                  <a:pt x="2482583" y="3030537"/>
                </a:lnTo>
                <a:lnTo>
                  <a:pt x="2483701" y="3030080"/>
                </a:lnTo>
                <a:lnTo>
                  <a:pt x="2485567" y="3028213"/>
                </a:lnTo>
                <a:lnTo>
                  <a:pt x="2486025" y="3027095"/>
                </a:lnTo>
                <a:lnTo>
                  <a:pt x="2486025" y="3024467"/>
                </a:lnTo>
                <a:close/>
              </a:path>
              <a:path w="14487525" h="3030854">
                <a:moveTo>
                  <a:pt x="2486025" y="2269210"/>
                </a:moveTo>
                <a:lnTo>
                  <a:pt x="2485567" y="2268093"/>
                </a:lnTo>
                <a:lnTo>
                  <a:pt x="2483701" y="2266226"/>
                </a:lnTo>
                <a:lnTo>
                  <a:pt x="2482583" y="2265769"/>
                </a:lnTo>
                <a:lnTo>
                  <a:pt x="2479954" y="2265769"/>
                </a:lnTo>
                <a:lnTo>
                  <a:pt x="2478836" y="2266226"/>
                </a:lnTo>
                <a:lnTo>
                  <a:pt x="2476970" y="2268093"/>
                </a:lnTo>
                <a:lnTo>
                  <a:pt x="2476500" y="2269210"/>
                </a:lnTo>
                <a:lnTo>
                  <a:pt x="2476500" y="2271839"/>
                </a:lnTo>
                <a:lnTo>
                  <a:pt x="2476970" y="2272969"/>
                </a:lnTo>
                <a:lnTo>
                  <a:pt x="2478836" y="2274824"/>
                </a:lnTo>
                <a:lnTo>
                  <a:pt x="2479954" y="2275294"/>
                </a:lnTo>
                <a:lnTo>
                  <a:pt x="2482583" y="2275294"/>
                </a:lnTo>
                <a:lnTo>
                  <a:pt x="2483701" y="2274824"/>
                </a:lnTo>
                <a:lnTo>
                  <a:pt x="2485567" y="2272969"/>
                </a:lnTo>
                <a:lnTo>
                  <a:pt x="2486025" y="2271839"/>
                </a:lnTo>
                <a:lnTo>
                  <a:pt x="2486025" y="2269210"/>
                </a:lnTo>
                <a:close/>
              </a:path>
              <a:path w="14487525" h="3030854">
                <a:moveTo>
                  <a:pt x="2486025" y="1513954"/>
                </a:moveTo>
                <a:lnTo>
                  <a:pt x="2485567" y="1512836"/>
                </a:lnTo>
                <a:lnTo>
                  <a:pt x="2483701" y="1510982"/>
                </a:lnTo>
                <a:lnTo>
                  <a:pt x="2482583" y="1510512"/>
                </a:lnTo>
                <a:lnTo>
                  <a:pt x="2479954" y="1510512"/>
                </a:lnTo>
                <a:lnTo>
                  <a:pt x="2478836" y="1510982"/>
                </a:lnTo>
                <a:lnTo>
                  <a:pt x="2476970" y="1512836"/>
                </a:lnTo>
                <a:lnTo>
                  <a:pt x="2476500" y="1513954"/>
                </a:lnTo>
                <a:lnTo>
                  <a:pt x="2476500" y="1516595"/>
                </a:lnTo>
                <a:lnTo>
                  <a:pt x="2476970" y="1517713"/>
                </a:lnTo>
                <a:lnTo>
                  <a:pt x="2478836" y="1519567"/>
                </a:lnTo>
                <a:lnTo>
                  <a:pt x="2479954" y="1520037"/>
                </a:lnTo>
                <a:lnTo>
                  <a:pt x="2482583" y="1520037"/>
                </a:lnTo>
                <a:lnTo>
                  <a:pt x="2483701" y="1519567"/>
                </a:lnTo>
                <a:lnTo>
                  <a:pt x="2485567" y="1517713"/>
                </a:lnTo>
                <a:lnTo>
                  <a:pt x="2486025" y="1516595"/>
                </a:lnTo>
                <a:lnTo>
                  <a:pt x="2486025" y="1513954"/>
                </a:lnTo>
                <a:close/>
              </a:path>
              <a:path w="14487525" h="3030854">
                <a:moveTo>
                  <a:pt x="2486025" y="758710"/>
                </a:moveTo>
                <a:lnTo>
                  <a:pt x="2485567" y="757580"/>
                </a:lnTo>
                <a:lnTo>
                  <a:pt x="2483701" y="755726"/>
                </a:lnTo>
                <a:lnTo>
                  <a:pt x="2482583" y="755256"/>
                </a:lnTo>
                <a:lnTo>
                  <a:pt x="2479954" y="755256"/>
                </a:lnTo>
                <a:lnTo>
                  <a:pt x="2478836" y="755726"/>
                </a:lnTo>
                <a:lnTo>
                  <a:pt x="2476970" y="757580"/>
                </a:lnTo>
                <a:lnTo>
                  <a:pt x="2476500" y="758710"/>
                </a:lnTo>
                <a:lnTo>
                  <a:pt x="2476500" y="761339"/>
                </a:lnTo>
                <a:lnTo>
                  <a:pt x="2476970" y="762457"/>
                </a:lnTo>
                <a:lnTo>
                  <a:pt x="2478836" y="764324"/>
                </a:lnTo>
                <a:lnTo>
                  <a:pt x="2479954" y="764781"/>
                </a:lnTo>
                <a:lnTo>
                  <a:pt x="2482583" y="764781"/>
                </a:lnTo>
                <a:lnTo>
                  <a:pt x="2483701" y="764324"/>
                </a:lnTo>
                <a:lnTo>
                  <a:pt x="2485567" y="762457"/>
                </a:lnTo>
                <a:lnTo>
                  <a:pt x="2486025" y="761339"/>
                </a:lnTo>
                <a:lnTo>
                  <a:pt x="2486025" y="758710"/>
                </a:lnTo>
                <a:close/>
              </a:path>
              <a:path w="14487525" h="3030854">
                <a:moveTo>
                  <a:pt x="2486025" y="3454"/>
                </a:moveTo>
                <a:lnTo>
                  <a:pt x="2485567" y="2336"/>
                </a:lnTo>
                <a:lnTo>
                  <a:pt x="2483701" y="469"/>
                </a:lnTo>
                <a:lnTo>
                  <a:pt x="2482583" y="0"/>
                </a:lnTo>
                <a:lnTo>
                  <a:pt x="2479954" y="0"/>
                </a:lnTo>
                <a:lnTo>
                  <a:pt x="2478836" y="469"/>
                </a:lnTo>
                <a:lnTo>
                  <a:pt x="2476970" y="2336"/>
                </a:lnTo>
                <a:lnTo>
                  <a:pt x="2476500" y="3454"/>
                </a:lnTo>
                <a:lnTo>
                  <a:pt x="2476500" y="6083"/>
                </a:lnTo>
                <a:lnTo>
                  <a:pt x="2476970" y="7200"/>
                </a:lnTo>
                <a:lnTo>
                  <a:pt x="2478836" y="9067"/>
                </a:lnTo>
                <a:lnTo>
                  <a:pt x="2479954" y="9525"/>
                </a:lnTo>
                <a:lnTo>
                  <a:pt x="2482583" y="9525"/>
                </a:lnTo>
                <a:lnTo>
                  <a:pt x="2483701" y="9067"/>
                </a:lnTo>
                <a:lnTo>
                  <a:pt x="2485567" y="7200"/>
                </a:lnTo>
                <a:lnTo>
                  <a:pt x="2486025" y="6083"/>
                </a:lnTo>
                <a:lnTo>
                  <a:pt x="2486025" y="3454"/>
                </a:lnTo>
                <a:close/>
              </a:path>
              <a:path w="14487525" h="3030854">
                <a:moveTo>
                  <a:pt x="2533650" y="3024467"/>
                </a:moveTo>
                <a:lnTo>
                  <a:pt x="2533192" y="3023349"/>
                </a:lnTo>
                <a:lnTo>
                  <a:pt x="2531326" y="3021482"/>
                </a:lnTo>
                <a:lnTo>
                  <a:pt x="2530208" y="3021012"/>
                </a:lnTo>
                <a:lnTo>
                  <a:pt x="2527579" y="3021012"/>
                </a:lnTo>
                <a:lnTo>
                  <a:pt x="2526461" y="3021482"/>
                </a:lnTo>
                <a:lnTo>
                  <a:pt x="2524595" y="3023349"/>
                </a:lnTo>
                <a:lnTo>
                  <a:pt x="2524125" y="3024467"/>
                </a:lnTo>
                <a:lnTo>
                  <a:pt x="2524125" y="3027095"/>
                </a:lnTo>
                <a:lnTo>
                  <a:pt x="2524595" y="3028213"/>
                </a:lnTo>
                <a:lnTo>
                  <a:pt x="2526461" y="3030080"/>
                </a:lnTo>
                <a:lnTo>
                  <a:pt x="2527579" y="3030537"/>
                </a:lnTo>
                <a:lnTo>
                  <a:pt x="2530208" y="3030537"/>
                </a:lnTo>
                <a:lnTo>
                  <a:pt x="2531326" y="3030080"/>
                </a:lnTo>
                <a:lnTo>
                  <a:pt x="2533192" y="3028213"/>
                </a:lnTo>
                <a:lnTo>
                  <a:pt x="2533650" y="3027095"/>
                </a:lnTo>
                <a:lnTo>
                  <a:pt x="2533650" y="3024467"/>
                </a:lnTo>
                <a:close/>
              </a:path>
              <a:path w="14487525" h="3030854">
                <a:moveTo>
                  <a:pt x="2533650" y="2269210"/>
                </a:moveTo>
                <a:lnTo>
                  <a:pt x="2533192" y="2268093"/>
                </a:lnTo>
                <a:lnTo>
                  <a:pt x="2531326" y="2266226"/>
                </a:lnTo>
                <a:lnTo>
                  <a:pt x="2530208" y="2265769"/>
                </a:lnTo>
                <a:lnTo>
                  <a:pt x="2527579" y="2265769"/>
                </a:lnTo>
                <a:lnTo>
                  <a:pt x="2526461" y="2266226"/>
                </a:lnTo>
                <a:lnTo>
                  <a:pt x="2524595" y="2268093"/>
                </a:lnTo>
                <a:lnTo>
                  <a:pt x="2524125" y="2269210"/>
                </a:lnTo>
                <a:lnTo>
                  <a:pt x="2524125" y="2271839"/>
                </a:lnTo>
                <a:lnTo>
                  <a:pt x="2524595" y="2272969"/>
                </a:lnTo>
                <a:lnTo>
                  <a:pt x="2526461" y="2274824"/>
                </a:lnTo>
                <a:lnTo>
                  <a:pt x="2527579" y="2275294"/>
                </a:lnTo>
                <a:lnTo>
                  <a:pt x="2530208" y="2275294"/>
                </a:lnTo>
                <a:lnTo>
                  <a:pt x="2531326" y="2274824"/>
                </a:lnTo>
                <a:lnTo>
                  <a:pt x="2533192" y="2272969"/>
                </a:lnTo>
                <a:lnTo>
                  <a:pt x="2533650" y="2271839"/>
                </a:lnTo>
                <a:lnTo>
                  <a:pt x="2533650" y="2269210"/>
                </a:lnTo>
                <a:close/>
              </a:path>
              <a:path w="14487525" h="3030854">
                <a:moveTo>
                  <a:pt x="2533650" y="1513954"/>
                </a:moveTo>
                <a:lnTo>
                  <a:pt x="2533192" y="1512836"/>
                </a:lnTo>
                <a:lnTo>
                  <a:pt x="2531326" y="1510982"/>
                </a:lnTo>
                <a:lnTo>
                  <a:pt x="2530208" y="1510512"/>
                </a:lnTo>
                <a:lnTo>
                  <a:pt x="2527579" y="1510512"/>
                </a:lnTo>
                <a:lnTo>
                  <a:pt x="2526461" y="1510982"/>
                </a:lnTo>
                <a:lnTo>
                  <a:pt x="2524595" y="1512836"/>
                </a:lnTo>
                <a:lnTo>
                  <a:pt x="2524125" y="1513954"/>
                </a:lnTo>
                <a:lnTo>
                  <a:pt x="2524125" y="1516595"/>
                </a:lnTo>
                <a:lnTo>
                  <a:pt x="2524595" y="1517713"/>
                </a:lnTo>
                <a:lnTo>
                  <a:pt x="2526461" y="1519567"/>
                </a:lnTo>
                <a:lnTo>
                  <a:pt x="2527579" y="1520037"/>
                </a:lnTo>
                <a:lnTo>
                  <a:pt x="2530208" y="1520037"/>
                </a:lnTo>
                <a:lnTo>
                  <a:pt x="2531326" y="1519567"/>
                </a:lnTo>
                <a:lnTo>
                  <a:pt x="2533192" y="1517713"/>
                </a:lnTo>
                <a:lnTo>
                  <a:pt x="2533650" y="1516595"/>
                </a:lnTo>
                <a:lnTo>
                  <a:pt x="2533650" y="1513954"/>
                </a:lnTo>
                <a:close/>
              </a:path>
              <a:path w="14487525" h="3030854">
                <a:moveTo>
                  <a:pt x="2533650" y="758710"/>
                </a:moveTo>
                <a:lnTo>
                  <a:pt x="2533192" y="757580"/>
                </a:lnTo>
                <a:lnTo>
                  <a:pt x="2531326" y="755726"/>
                </a:lnTo>
                <a:lnTo>
                  <a:pt x="2530208" y="755256"/>
                </a:lnTo>
                <a:lnTo>
                  <a:pt x="2527579" y="755256"/>
                </a:lnTo>
                <a:lnTo>
                  <a:pt x="2526461" y="755726"/>
                </a:lnTo>
                <a:lnTo>
                  <a:pt x="2524595" y="757580"/>
                </a:lnTo>
                <a:lnTo>
                  <a:pt x="2524125" y="758710"/>
                </a:lnTo>
                <a:lnTo>
                  <a:pt x="2524125" y="761339"/>
                </a:lnTo>
                <a:lnTo>
                  <a:pt x="2524595" y="762457"/>
                </a:lnTo>
                <a:lnTo>
                  <a:pt x="2526461" y="764324"/>
                </a:lnTo>
                <a:lnTo>
                  <a:pt x="2527579" y="764781"/>
                </a:lnTo>
                <a:lnTo>
                  <a:pt x="2530208" y="764781"/>
                </a:lnTo>
                <a:lnTo>
                  <a:pt x="2531326" y="764324"/>
                </a:lnTo>
                <a:lnTo>
                  <a:pt x="2533192" y="762457"/>
                </a:lnTo>
                <a:lnTo>
                  <a:pt x="2533650" y="761339"/>
                </a:lnTo>
                <a:lnTo>
                  <a:pt x="2533650" y="758710"/>
                </a:lnTo>
                <a:close/>
              </a:path>
              <a:path w="14487525" h="3030854">
                <a:moveTo>
                  <a:pt x="2533650" y="3454"/>
                </a:moveTo>
                <a:lnTo>
                  <a:pt x="2533192" y="2336"/>
                </a:lnTo>
                <a:lnTo>
                  <a:pt x="2531326" y="469"/>
                </a:lnTo>
                <a:lnTo>
                  <a:pt x="2530208" y="0"/>
                </a:lnTo>
                <a:lnTo>
                  <a:pt x="2527579" y="0"/>
                </a:lnTo>
                <a:lnTo>
                  <a:pt x="2526461" y="469"/>
                </a:lnTo>
                <a:lnTo>
                  <a:pt x="2524595" y="2336"/>
                </a:lnTo>
                <a:lnTo>
                  <a:pt x="2524125" y="3454"/>
                </a:lnTo>
                <a:lnTo>
                  <a:pt x="2524125" y="6083"/>
                </a:lnTo>
                <a:lnTo>
                  <a:pt x="2524595" y="7200"/>
                </a:lnTo>
                <a:lnTo>
                  <a:pt x="2526461" y="9067"/>
                </a:lnTo>
                <a:lnTo>
                  <a:pt x="2527579" y="9525"/>
                </a:lnTo>
                <a:lnTo>
                  <a:pt x="2530208" y="9525"/>
                </a:lnTo>
                <a:lnTo>
                  <a:pt x="2531326" y="9067"/>
                </a:lnTo>
                <a:lnTo>
                  <a:pt x="2533192" y="7200"/>
                </a:lnTo>
                <a:lnTo>
                  <a:pt x="2533650" y="6083"/>
                </a:lnTo>
                <a:lnTo>
                  <a:pt x="2533650" y="3454"/>
                </a:lnTo>
                <a:close/>
              </a:path>
              <a:path w="14487525" h="3030854">
                <a:moveTo>
                  <a:pt x="2581275" y="3024467"/>
                </a:moveTo>
                <a:lnTo>
                  <a:pt x="2580817" y="3023349"/>
                </a:lnTo>
                <a:lnTo>
                  <a:pt x="2578951" y="3021482"/>
                </a:lnTo>
                <a:lnTo>
                  <a:pt x="2577833" y="3021012"/>
                </a:lnTo>
                <a:lnTo>
                  <a:pt x="2575204" y="3021012"/>
                </a:lnTo>
                <a:lnTo>
                  <a:pt x="2574086" y="3021482"/>
                </a:lnTo>
                <a:lnTo>
                  <a:pt x="2572220" y="3023349"/>
                </a:lnTo>
                <a:lnTo>
                  <a:pt x="2571750" y="3024467"/>
                </a:lnTo>
                <a:lnTo>
                  <a:pt x="2571750" y="3027095"/>
                </a:lnTo>
                <a:lnTo>
                  <a:pt x="2572220" y="3028213"/>
                </a:lnTo>
                <a:lnTo>
                  <a:pt x="2574086" y="3030080"/>
                </a:lnTo>
                <a:lnTo>
                  <a:pt x="2575204" y="3030537"/>
                </a:lnTo>
                <a:lnTo>
                  <a:pt x="2577833" y="3030537"/>
                </a:lnTo>
                <a:lnTo>
                  <a:pt x="2578951" y="3030080"/>
                </a:lnTo>
                <a:lnTo>
                  <a:pt x="2580817" y="3028213"/>
                </a:lnTo>
                <a:lnTo>
                  <a:pt x="2581275" y="3027095"/>
                </a:lnTo>
                <a:lnTo>
                  <a:pt x="2581275" y="3024467"/>
                </a:lnTo>
                <a:close/>
              </a:path>
              <a:path w="14487525" h="3030854">
                <a:moveTo>
                  <a:pt x="2581275" y="2269210"/>
                </a:moveTo>
                <a:lnTo>
                  <a:pt x="2580817" y="2268093"/>
                </a:lnTo>
                <a:lnTo>
                  <a:pt x="2578951" y="2266226"/>
                </a:lnTo>
                <a:lnTo>
                  <a:pt x="2577833" y="2265769"/>
                </a:lnTo>
                <a:lnTo>
                  <a:pt x="2575204" y="2265769"/>
                </a:lnTo>
                <a:lnTo>
                  <a:pt x="2574086" y="2266226"/>
                </a:lnTo>
                <a:lnTo>
                  <a:pt x="2572220" y="2268093"/>
                </a:lnTo>
                <a:lnTo>
                  <a:pt x="2571750" y="2269210"/>
                </a:lnTo>
                <a:lnTo>
                  <a:pt x="2571750" y="2271839"/>
                </a:lnTo>
                <a:lnTo>
                  <a:pt x="2572220" y="2272969"/>
                </a:lnTo>
                <a:lnTo>
                  <a:pt x="2574086" y="2274824"/>
                </a:lnTo>
                <a:lnTo>
                  <a:pt x="2575204" y="2275294"/>
                </a:lnTo>
                <a:lnTo>
                  <a:pt x="2577833" y="2275294"/>
                </a:lnTo>
                <a:lnTo>
                  <a:pt x="2578951" y="2274824"/>
                </a:lnTo>
                <a:lnTo>
                  <a:pt x="2580817" y="2272969"/>
                </a:lnTo>
                <a:lnTo>
                  <a:pt x="2581275" y="2271839"/>
                </a:lnTo>
                <a:lnTo>
                  <a:pt x="2581275" y="2269210"/>
                </a:lnTo>
                <a:close/>
              </a:path>
              <a:path w="14487525" h="3030854">
                <a:moveTo>
                  <a:pt x="2581275" y="1513954"/>
                </a:moveTo>
                <a:lnTo>
                  <a:pt x="2580817" y="1512836"/>
                </a:lnTo>
                <a:lnTo>
                  <a:pt x="2578951" y="1510982"/>
                </a:lnTo>
                <a:lnTo>
                  <a:pt x="2577833" y="1510512"/>
                </a:lnTo>
                <a:lnTo>
                  <a:pt x="2575204" y="1510512"/>
                </a:lnTo>
                <a:lnTo>
                  <a:pt x="2574086" y="1510982"/>
                </a:lnTo>
                <a:lnTo>
                  <a:pt x="2572220" y="1512836"/>
                </a:lnTo>
                <a:lnTo>
                  <a:pt x="2571750" y="1513954"/>
                </a:lnTo>
                <a:lnTo>
                  <a:pt x="2571750" y="1516595"/>
                </a:lnTo>
                <a:lnTo>
                  <a:pt x="2572220" y="1517713"/>
                </a:lnTo>
                <a:lnTo>
                  <a:pt x="2574086" y="1519567"/>
                </a:lnTo>
                <a:lnTo>
                  <a:pt x="2575204" y="1520037"/>
                </a:lnTo>
                <a:lnTo>
                  <a:pt x="2577833" y="1520037"/>
                </a:lnTo>
                <a:lnTo>
                  <a:pt x="2578951" y="1519567"/>
                </a:lnTo>
                <a:lnTo>
                  <a:pt x="2580817" y="1517713"/>
                </a:lnTo>
                <a:lnTo>
                  <a:pt x="2581275" y="1516595"/>
                </a:lnTo>
                <a:lnTo>
                  <a:pt x="2581275" y="1513954"/>
                </a:lnTo>
                <a:close/>
              </a:path>
              <a:path w="14487525" h="3030854">
                <a:moveTo>
                  <a:pt x="2581275" y="758710"/>
                </a:moveTo>
                <a:lnTo>
                  <a:pt x="2580817" y="757580"/>
                </a:lnTo>
                <a:lnTo>
                  <a:pt x="2578951" y="755726"/>
                </a:lnTo>
                <a:lnTo>
                  <a:pt x="2577833" y="755256"/>
                </a:lnTo>
                <a:lnTo>
                  <a:pt x="2575204" y="755256"/>
                </a:lnTo>
                <a:lnTo>
                  <a:pt x="2574086" y="755726"/>
                </a:lnTo>
                <a:lnTo>
                  <a:pt x="2572220" y="757580"/>
                </a:lnTo>
                <a:lnTo>
                  <a:pt x="2571750" y="758710"/>
                </a:lnTo>
                <a:lnTo>
                  <a:pt x="2571750" y="761339"/>
                </a:lnTo>
                <a:lnTo>
                  <a:pt x="2572220" y="762457"/>
                </a:lnTo>
                <a:lnTo>
                  <a:pt x="2574086" y="764324"/>
                </a:lnTo>
                <a:lnTo>
                  <a:pt x="2575204" y="764781"/>
                </a:lnTo>
                <a:lnTo>
                  <a:pt x="2577833" y="764781"/>
                </a:lnTo>
                <a:lnTo>
                  <a:pt x="2578951" y="764324"/>
                </a:lnTo>
                <a:lnTo>
                  <a:pt x="2580817" y="762457"/>
                </a:lnTo>
                <a:lnTo>
                  <a:pt x="2581275" y="761339"/>
                </a:lnTo>
                <a:lnTo>
                  <a:pt x="2581275" y="758710"/>
                </a:lnTo>
                <a:close/>
              </a:path>
              <a:path w="14487525" h="3030854">
                <a:moveTo>
                  <a:pt x="2581275" y="3454"/>
                </a:moveTo>
                <a:lnTo>
                  <a:pt x="2580817" y="2336"/>
                </a:lnTo>
                <a:lnTo>
                  <a:pt x="2578951" y="469"/>
                </a:lnTo>
                <a:lnTo>
                  <a:pt x="2577833" y="0"/>
                </a:lnTo>
                <a:lnTo>
                  <a:pt x="2575204" y="0"/>
                </a:lnTo>
                <a:lnTo>
                  <a:pt x="2574086" y="469"/>
                </a:lnTo>
                <a:lnTo>
                  <a:pt x="2572220" y="2336"/>
                </a:lnTo>
                <a:lnTo>
                  <a:pt x="2571750" y="3454"/>
                </a:lnTo>
                <a:lnTo>
                  <a:pt x="2571750" y="6083"/>
                </a:lnTo>
                <a:lnTo>
                  <a:pt x="2572220" y="7200"/>
                </a:lnTo>
                <a:lnTo>
                  <a:pt x="2574086" y="9067"/>
                </a:lnTo>
                <a:lnTo>
                  <a:pt x="2575204" y="9525"/>
                </a:lnTo>
                <a:lnTo>
                  <a:pt x="2577833" y="9525"/>
                </a:lnTo>
                <a:lnTo>
                  <a:pt x="2578951" y="9067"/>
                </a:lnTo>
                <a:lnTo>
                  <a:pt x="2580817" y="7200"/>
                </a:lnTo>
                <a:lnTo>
                  <a:pt x="2581275" y="6083"/>
                </a:lnTo>
                <a:lnTo>
                  <a:pt x="2581275" y="3454"/>
                </a:lnTo>
                <a:close/>
              </a:path>
              <a:path w="14487525" h="3030854">
                <a:moveTo>
                  <a:pt x="2628900" y="3024467"/>
                </a:moveTo>
                <a:lnTo>
                  <a:pt x="2628442" y="3023349"/>
                </a:lnTo>
                <a:lnTo>
                  <a:pt x="2626576" y="3021482"/>
                </a:lnTo>
                <a:lnTo>
                  <a:pt x="2625458" y="3021012"/>
                </a:lnTo>
                <a:lnTo>
                  <a:pt x="2622829" y="3021012"/>
                </a:lnTo>
                <a:lnTo>
                  <a:pt x="2621711" y="3021482"/>
                </a:lnTo>
                <a:lnTo>
                  <a:pt x="2619845" y="3023349"/>
                </a:lnTo>
                <a:lnTo>
                  <a:pt x="2619375" y="3024467"/>
                </a:lnTo>
                <a:lnTo>
                  <a:pt x="2619375" y="3027095"/>
                </a:lnTo>
                <a:lnTo>
                  <a:pt x="2619845" y="3028213"/>
                </a:lnTo>
                <a:lnTo>
                  <a:pt x="2621711" y="3030080"/>
                </a:lnTo>
                <a:lnTo>
                  <a:pt x="2622829" y="3030537"/>
                </a:lnTo>
                <a:lnTo>
                  <a:pt x="2625458" y="3030537"/>
                </a:lnTo>
                <a:lnTo>
                  <a:pt x="2626576" y="3030080"/>
                </a:lnTo>
                <a:lnTo>
                  <a:pt x="2628442" y="3028213"/>
                </a:lnTo>
                <a:lnTo>
                  <a:pt x="2628900" y="3027095"/>
                </a:lnTo>
                <a:lnTo>
                  <a:pt x="2628900" y="3024467"/>
                </a:lnTo>
                <a:close/>
              </a:path>
              <a:path w="14487525" h="3030854">
                <a:moveTo>
                  <a:pt x="2628900" y="2269210"/>
                </a:moveTo>
                <a:lnTo>
                  <a:pt x="2628442" y="2268093"/>
                </a:lnTo>
                <a:lnTo>
                  <a:pt x="2626576" y="2266226"/>
                </a:lnTo>
                <a:lnTo>
                  <a:pt x="2625458" y="2265769"/>
                </a:lnTo>
                <a:lnTo>
                  <a:pt x="2622829" y="2265769"/>
                </a:lnTo>
                <a:lnTo>
                  <a:pt x="2621711" y="2266226"/>
                </a:lnTo>
                <a:lnTo>
                  <a:pt x="2619845" y="2268093"/>
                </a:lnTo>
                <a:lnTo>
                  <a:pt x="2619375" y="2269210"/>
                </a:lnTo>
                <a:lnTo>
                  <a:pt x="2619375" y="2271839"/>
                </a:lnTo>
                <a:lnTo>
                  <a:pt x="2619845" y="2272969"/>
                </a:lnTo>
                <a:lnTo>
                  <a:pt x="2621711" y="2274824"/>
                </a:lnTo>
                <a:lnTo>
                  <a:pt x="2622829" y="2275294"/>
                </a:lnTo>
                <a:lnTo>
                  <a:pt x="2625458" y="2275294"/>
                </a:lnTo>
                <a:lnTo>
                  <a:pt x="2626576" y="2274824"/>
                </a:lnTo>
                <a:lnTo>
                  <a:pt x="2628442" y="2272969"/>
                </a:lnTo>
                <a:lnTo>
                  <a:pt x="2628900" y="2271839"/>
                </a:lnTo>
                <a:lnTo>
                  <a:pt x="2628900" y="2269210"/>
                </a:lnTo>
                <a:close/>
              </a:path>
              <a:path w="14487525" h="3030854">
                <a:moveTo>
                  <a:pt x="2628900" y="1513954"/>
                </a:moveTo>
                <a:lnTo>
                  <a:pt x="2628442" y="1512836"/>
                </a:lnTo>
                <a:lnTo>
                  <a:pt x="2626576" y="1510982"/>
                </a:lnTo>
                <a:lnTo>
                  <a:pt x="2625458" y="1510512"/>
                </a:lnTo>
                <a:lnTo>
                  <a:pt x="2622829" y="1510512"/>
                </a:lnTo>
                <a:lnTo>
                  <a:pt x="2621711" y="1510982"/>
                </a:lnTo>
                <a:lnTo>
                  <a:pt x="2619845" y="1512836"/>
                </a:lnTo>
                <a:lnTo>
                  <a:pt x="2619375" y="1513954"/>
                </a:lnTo>
                <a:lnTo>
                  <a:pt x="2619375" y="1516595"/>
                </a:lnTo>
                <a:lnTo>
                  <a:pt x="2619845" y="1517713"/>
                </a:lnTo>
                <a:lnTo>
                  <a:pt x="2621711" y="1519567"/>
                </a:lnTo>
                <a:lnTo>
                  <a:pt x="2622829" y="1520037"/>
                </a:lnTo>
                <a:lnTo>
                  <a:pt x="2625458" y="1520037"/>
                </a:lnTo>
                <a:lnTo>
                  <a:pt x="2626576" y="1519567"/>
                </a:lnTo>
                <a:lnTo>
                  <a:pt x="2628442" y="1517713"/>
                </a:lnTo>
                <a:lnTo>
                  <a:pt x="2628900" y="1516595"/>
                </a:lnTo>
                <a:lnTo>
                  <a:pt x="2628900" y="1513954"/>
                </a:lnTo>
                <a:close/>
              </a:path>
              <a:path w="14487525" h="3030854">
                <a:moveTo>
                  <a:pt x="2628900" y="758710"/>
                </a:moveTo>
                <a:lnTo>
                  <a:pt x="2628442" y="757580"/>
                </a:lnTo>
                <a:lnTo>
                  <a:pt x="2626576" y="755726"/>
                </a:lnTo>
                <a:lnTo>
                  <a:pt x="2625458" y="755256"/>
                </a:lnTo>
                <a:lnTo>
                  <a:pt x="2622829" y="755256"/>
                </a:lnTo>
                <a:lnTo>
                  <a:pt x="2621711" y="755726"/>
                </a:lnTo>
                <a:lnTo>
                  <a:pt x="2619845" y="757580"/>
                </a:lnTo>
                <a:lnTo>
                  <a:pt x="2619375" y="758710"/>
                </a:lnTo>
                <a:lnTo>
                  <a:pt x="2619375" y="761339"/>
                </a:lnTo>
                <a:lnTo>
                  <a:pt x="2619845" y="762457"/>
                </a:lnTo>
                <a:lnTo>
                  <a:pt x="2621711" y="764324"/>
                </a:lnTo>
                <a:lnTo>
                  <a:pt x="2622829" y="764781"/>
                </a:lnTo>
                <a:lnTo>
                  <a:pt x="2625458" y="764781"/>
                </a:lnTo>
                <a:lnTo>
                  <a:pt x="2626576" y="764324"/>
                </a:lnTo>
                <a:lnTo>
                  <a:pt x="2628442" y="762457"/>
                </a:lnTo>
                <a:lnTo>
                  <a:pt x="2628900" y="761339"/>
                </a:lnTo>
                <a:lnTo>
                  <a:pt x="2628900" y="758710"/>
                </a:lnTo>
                <a:close/>
              </a:path>
              <a:path w="14487525" h="3030854">
                <a:moveTo>
                  <a:pt x="2628900" y="3454"/>
                </a:moveTo>
                <a:lnTo>
                  <a:pt x="2628442" y="2336"/>
                </a:lnTo>
                <a:lnTo>
                  <a:pt x="2626576" y="469"/>
                </a:lnTo>
                <a:lnTo>
                  <a:pt x="2625458" y="0"/>
                </a:lnTo>
                <a:lnTo>
                  <a:pt x="2622829" y="0"/>
                </a:lnTo>
                <a:lnTo>
                  <a:pt x="2621711" y="469"/>
                </a:lnTo>
                <a:lnTo>
                  <a:pt x="2619845" y="2336"/>
                </a:lnTo>
                <a:lnTo>
                  <a:pt x="2619375" y="3454"/>
                </a:lnTo>
                <a:lnTo>
                  <a:pt x="2619375" y="6083"/>
                </a:lnTo>
                <a:lnTo>
                  <a:pt x="2619845" y="7200"/>
                </a:lnTo>
                <a:lnTo>
                  <a:pt x="2621711" y="9067"/>
                </a:lnTo>
                <a:lnTo>
                  <a:pt x="2622829" y="9525"/>
                </a:lnTo>
                <a:lnTo>
                  <a:pt x="2625458" y="9525"/>
                </a:lnTo>
                <a:lnTo>
                  <a:pt x="2626576" y="9067"/>
                </a:lnTo>
                <a:lnTo>
                  <a:pt x="2628442" y="7200"/>
                </a:lnTo>
                <a:lnTo>
                  <a:pt x="2628900" y="6083"/>
                </a:lnTo>
                <a:lnTo>
                  <a:pt x="2628900" y="3454"/>
                </a:lnTo>
                <a:close/>
              </a:path>
              <a:path w="14487525" h="3030854">
                <a:moveTo>
                  <a:pt x="2676525" y="3024467"/>
                </a:moveTo>
                <a:lnTo>
                  <a:pt x="2676067" y="3023349"/>
                </a:lnTo>
                <a:lnTo>
                  <a:pt x="2674201" y="3021482"/>
                </a:lnTo>
                <a:lnTo>
                  <a:pt x="2673083" y="3021012"/>
                </a:lnTo>
                <a:lnTo>
                  <a:pt x="2670454" y="3021012"/>
                </a:lnTo>
                <a:lnTo>
                  <a:pt x="2669336" y="3021482"/>
                </a:lnTo>
                <a:lnTo>
                  <a:pt x="2667470" y="3023349"/>
                </a:lnTo>
                <a:lnTo>
                  <a:pt x="2667000" y="3024467"/>
                </a:lnTo>
                <a:lnTo>
                  <a:pt x="2667000" y="3027095"/>
                </a:lnTo>
                <a:lnTo>
                  <a:pt x="2667470" y="3028213"/>
                </a:lnTo>
                <a:lnTo>
                  <a:pt x="2669336" y="3030080"/>
                </a:lnTo>
                <a:lnTo>
                  <a:pt x="2670454" y="3030537"/>
                </a:lnTo>
                <a:lnTo>
                  <a:pt x="2673083" y="3030537"/>
                </a:lnTo>
                <a:lnTo>
                  <a:pt x="2674201" y="3030080"/>
                </a:lnTo>
                <a:lnTo>
                  <a:pt x="2676067" y="3028213"/>
                </a:lnTo>
                <a:lnTo>
                  <a:pt x="2676525" y="3027095"/>
                </a:lnTo>
                <a:lnTo>
                  <a:pt x="2676525" y="3024467"/>
                </a:lnTo>
                <a:close/>
              </a:path>
              <a:path w="14487525" h="3030854">
                <a:moveTo>
                  <a:pt x="2676525" y="2269210"/>
                </a:moveTo>
                <a:lnTo>
                  <a:pt x="2676067" y="2268093"/>
                </a:lnTo>
                <a:lnTo>
                  <a:pt x="2674201" y="2266226"/>
                </a:lnTo>
                <a:lnTo>
                  <a:pt x="2673083" y="2265769"/>
                </a:lnTo>
                <a:lnTo>
                  <a:pt x="2670454" y="2265769"/>
                </a:lnTo>
                <a:lnTo>
                  <a:pt x="2669336" y="2266226"/>
                </a:lnTo>
                <a:lnTo>
                  <a:pt x="2667470" y="2268093"/>
                </a:lnTo>
                <a:lnTo>
                  <a:pt x="2667000" y="2269210"/>
                </a:lnTo>
                <a:lnTo>
                  <a:pt x="2667000" y="2271839"/>
                </a:lnTo>
                <a:lnTo>
                  <a:pt x="2667470" y="2272969"/>
                </a:lnTo>
                <a:lnTo>
                  <a:pt x="2669336" y="2274824"/>
                </a:lnTo>
                <a:lnTo>
                  <a:pt x="2670454" y="2275294"/>
                </a:lnTo>
                <a:lnTo>
                  <a:pt x="2673083" y="2275294"/>
                </a:lnTo>
                <a:lnTo>
                  <a:pt x="2674201" y="2274824"/>
                </a:lnTo>
                <a:lnTo>
                  <a:pt x="2676067" y="2272969"/>
                </a:lnTo>
                <a:lnTo>
                  <a:pt x="2676525" y="2271839"/>
                </a:lnTo>
                <a:lnTo>
                  <a:pt x="2676525" y="2269210"/>
                </a:lnTo>
                <a:close/>
              </a:path>
              <a:path w="14487525" h="3030854">
                <a:moveTo>
                  <a:pt x="2676525" y="1513954"/>
                </a:moveTo>
                <a:lnTo>
                  <a:pt x="2676067" y="1512836"/>
                </a:lnTo>
                <a:lnTo>
                  <a:pt x="2674201" y="1510982"/>
                </a:lnTo>
                <a:lnTo>
                  <a:pt x="2673083" y="1510512"/>
                </a:lnTo>
                <a:lnTo>
                  <a:pt x="2670454" y="1510512"/>
                </a:lnTo>
                <a:lnTo>
                  <a:pt x="2669336" y="1510982"/>
                </a:lnTo>
                <a:lnTo>
                  <a:pt x="2667470" y="1512836"/>
                </a:lnTo>
                <a:lnTo>
                  <a:pt x="2667000" y="1513954"/>
                </a:lnTo>
                <a:lnTo>
                  <a:pt x="2667000" y="1516595"/>
                </a:lnTo>
                <a:lnTo>
                  <a:pt x="2667470" y="1517713"/>
                </a:lnTo>
                <a:lnTo>
                  <a:pt x="2669336" y="1519567"/>
                </a:lnTo>
                <a:lnTo>
                  <a:pt x="2670454" y="1520037"/>
                </a:lnTo>
                <a:lnTo>
                  <a:pt x="2673083" y="1520037"/>
                </a:lnTo>
                <a:lnTo>
                  <a:pt x="2674201" y="1519567"/>
                </a:lnTo>
                <a:lnTo>
                  <a:pt x="2676067" y="1517713"/>
                </a:lnTo>
                <a:lnTo>
                  <a:pt x="2676525" y="1516595"/>
                </a:lnTo>
                <a:lnTo>
                  <a:pt x="2676525" y="1513954"/>
                </a:lnTo>
                <a:close/>
              </a:path>
              <a:path w="14487525" h="3030854">
                <a:moveTo>
                  <a:pt x="2676525" y="758710"/>
                </a:moveTo>
                <a:lnTo>
                  <a:pt x="2676067" y="757580"/>
                </a:lnTo>
                <a:lnTo>
                  <a:pt x="2674201" y="755726"/>
                </a:lnTo>
                <a:lnTo>
                  <a:pt x="2673083" y="755256"/>
                </a:lnTo>
                <a:lnTo>
                  <a:pt x="2670454" y="755256"/>
                </a:lnTo>
                <a:lnTo>
                  <a:pt x="2669336" y="755726"/>
                </a:lnTo>
                <a:lnTo>
                  <a:pt x="2667470" y="757580"/>
                </a:lnTo>
                <a:lnTo>
                  <a:pt x="2667000" y="758710"/>
                </a:lnTo>
                <a:lnTo>
                  <a:pt x="2667000" y="761339"/>
                </a:lnTo>
                <a:lnTo>
                  <a:pt x="2667470" y="762457"/>
                </a:lnTo>
                <a:lnTo>
                  <a:pt x="2669336" y="764324"/>
                </a:lnTo>
                <a:lnTo>
                  <a:pt x="2670454" y="764781"/>
                </a:lnTo>
                <a:lnTo>
                  <a:pt x="2673083" y="764781"/>
                </a:lnTo>
                <a:lnTo>
                  <a:pt x="2674201" y="764324"/>
                </a:lnTo>
                <a:lnTo>
                  <a:pt x="2676067" y="762457"/>
                </a:lnTo>
                <a:lnTo>
                  <a:pt x="2676525" y="761339"/>
                </a:lnTo>
                <a:lnTo>
                  <a:pt x="2676525" y="758710"/>
                </a:lnTo>
                <a:close/>
              </a:path>
              <a:path w="14487525" h="3030854">
                <a:moveTo>
                  <a:pt x="2676525" y="3454"/>
                </a:moveTo>
                <a:lnTo>
                  <a:pt x="2676067" y="2336"/>
                </a:lnTo>
                <a:lnTo>
                  <a:pt x="2674201" y="469"/>
                </a:lnTo>
                <a:lnTo>
                  <a:pt x="2673083" y="0"/>
                </a:lnTo>
                <a:lnTo>
                  <a:pt x="2670454" y="0"/>
                </a:lnTo>
                <a:lnTo>
                  <a:pt x="2669336" y="469"/>
                </a:lnTo>
                <a:lnTo>
                  <a:pt x="2667470" y="2336"/>
                </a:lnTo>
                <a:lnTo>
                  <a:pt x="2667000" y="3454"/>
                </a:lnTo>
                <a:lnTo>
                  <a:pt x="2667000" y="6083"/>
                </a:lnTo>
                <a:lnTo>
                  <a:pt x="2667470" y="7200"/>
                </a:lnTo>
                <a:lnTo>
                  <a:pt x="2669336" y="9067"/>
                </a:lnTo>
                <a:lnTo>
                  <a:pt x="2670454" y="9525"/>
                </a:lnTo>
                <a:lnTo>
                  <a:pt x="2673083" y="9525"/>
                </a:lnTo>
                <a:lnTo>
                  <a:pt x="2674201" y="9067"/>
                </a:lnTo>
                <a:lnTo>
                  <a:pt x="2676067" y="7200"/>
                </a:lnTo>
                <a:lnTo>
                  <a:pt x="2676525" y="6083"/>
                </a:lnTo>
                <a:lnTo>
                  <a:pt x="2676525" y="3454"/>
                </a:lnTo>
                <a:close/>
              </a:path>
              <a:path w="14487525" h="3030854">
                <a:moveTo>
                  <a:pt x="2724150" y="3024467"/>
                </a:moveTo>
                <a:lnTo>
                  <a:pt x="2723692" y="3023349"/>
                </a:lnTo>
                <a:lnTo>
                  <a:pt x="2721826" y="3021482"/>
                </a:lnTo>
                <a:lnTo>
                  <a:pt x="2720708" y="3021012"/>
                </a:lnTo>
                <a:lnTo>
                  <a:pt x="2718079" y="3021012"/>
                </a:lnTo>
                <a:lnTo>
                  <a:pt x="2716961" y="3021482"/>
                </a:lnTo>
                <a:lnTo>
                  <a:pt x="2715095" y="3023349"/>
                </a:lnTo>
                <a:lnTo>
                  <a:pt x="2714625" y="3024467"/>
                </a:lnTo>
                <a:lnTo>
                  <a:pt x="2714625" y="3027095"/>
                </a:lnTo>
                <a:lnTo>
                  <a:pt x="2715095" y="3028213"/>
                </a:lnTo>
                <a:lnTo>
                  <a:pt x="2716961" y="3030080"/>
                </a:lnTo>
                <a:lnTo>
                  <a:pt x="2718079" y="3030537"/>
                </a:lnTo>
                <a:lnTo>
                  <a:pt x="2720708" y="3030537"/>
                </a:lnTo>
                <a:lnTo>
                  <a:pt x="2721826" y="3030080"/>
                </a:lnTo>
                <a:lnTo>
                  <a:pt x="2723692" y="3028213"/>
                </a:lnTo>
                <a:lnTo>
                  <a:pt x="2724150" y="3027095"/>
                </a:lnTo>
                <a:lnTo>
                  <a:pt x="2724150" y="3024467"/>
                </a:lnTo>
                <a:close/>
              </a:path>
              <a:path w="14487525" h="3030854">
                <a:moveTo>
                  <a:pt x="2724150" y="2269210"/>
                </a:moveTo>
                <a:lnTo>
                  <a:pt x="2723692" y="2268093"/>
                </a:lnTo>
                <a:lnTo>
                  <a:pt x="2721826" y="2266226"/>
                </a:lnTo>
                <a:lnTo>
                  <a:pt x="2720708" y="2265769"/>
                </a:lnTo>
                <a:lnTo>
                  <a:pt x="2718079" y="2265769"/>
                </a:lnTo>
                <a:lnTo>
                  <a:pt x="2716961" y="2266226"/>
                </a:lnTo>
                <a:lnTo>
                  <a:pt x="2715095" y="2268093"/>
                </a:lnTo>
                <a:lnTo>
                  <a:pt x="2714625" y="2269210"/>
                </a:lnTo>
                <a:lnTo>
                  <a:pt x="2714625" y="2271839"/>
                </a:lnTo>
                <a:lnTo>
                  <a:pt x="2715095" y="2272969"/>
                </a:lnTo>
                <a:lnTo>
                  <a:pt x="2716961" y="2274824"/>
                </a:lnTo>
                <a:lnTo>
                  <a:pt x="2718079" y="2275294"/>
                </a:lnTo>
                <a:lnTo>
                  <a:pt x="2720708" y="2275294"/>
                </a:lnTo>
                <a:lnTo>
                  <a:pt x="2721826" y="2274824"/>
                </a:lnTo>
                <a:lnTo>
                  <a:pt x="2723692" y="2272969"/>
                </a:lnTo>
                <a:lnTo>
                  <a:pt x="2724150" y="2271839"/>
                </a:lnTo>
                <a:lnTo>
                  <a:pt x="2724150" y="2269210"/>
                </a:lnTo>
                <a:close/>
              </a:path>
              <a:path w="14487525" h="3030854">
                <a:moveTo>
                  <a:pt x="2724150" y="1513954"/>
                </a:moveTo>
                <a:lnTo>
                  <a:pt x="2723692" y="1512836"/>
                </a:lnTo>
                <a:lnTo>
                  <a:pt x="2721826" y="1510982"/>
                </a:lnTo>
                <a:lnTo>
                  <a:pt x="2720708" y="1510512"/>
                </a:lnTo>
                <a:lnTo>
                  <a:pt x="2718079" y="1510512"/>
                </a:lnTo>
                <a:lnTo>
                  <a:pt x="2716961" y="1510982"/>
                </a:lnTo>
                <a:lnTo>
                  <a:pt x="2715095" y="1512836"/>
                </a:lnTo>
                <a:lnTo>
                  <a:pt x="2714625" y="1513954"/>
                </a:lnTo>
                <a:lnTo>
                  <a:pt x="2714625" y="1516595"/>
                </a:lnTo>
                <a:lnTo>
                  <a:pt x="2715095" y="1517713"/>
                </a:lnTo>
                <a:lnTo>
                  <a:pt x="2716961" y="1519567"/>
                </a:lnTo>
                <a:lnTo>
                  <a:pt x="2718079" y="1520037"/>
                </a:lnTo>
                <a:lnTo>
                  <a:pt x="2720708" y="1520037"/>
                </a:lnTo>
                <a:lnTo>
                  <a:pt x="2721826" y="1519567"/>
                </a:lnTo>
                <a:lnTo>
                  <a:pt x="2723692" y="1517713"/>
                </a:lnTo>
                <a:lnTo>
                  <a:pt x="2724150" y="1516595"/>
                </a:lnTo>
                <a:lnTo>
                  <a:pt x="2724150" y="1513954"/>
                </a:lnTo>
                <a:close/>
              </a:path>
              <a:path w="14487525" h="3030854">
                <a:moveTo>
                  <a:pt x="2724150" y="758710"/>
                </a:moveTo>
                <a:lnTo>
                  <a:pt x="2723692" y="757580"/>
                </a:lnTo>
                <a:lnTo>
                  <a:pt x="2721826" y="755726"/>
                </a:lnTo>
                <a:lnTo>
                  <a:pt x="2720708" y="755256"/>
                </a:lnTo>
                <a:lnTo>
                  <a:pt x="2718079" y="755256"/>
                </a:lnTo>
                <a:lnTo>
                  <a:pt x="2716961" y="755726"/>
                </a:lnTo>
                <a:lnTo>
                  <a:pt x="2715095" y="757580"/>
                </a:lnTo>
                <a:lnTo>
                  <a:pt x="2714625" y="758710"/>
                </a:lnTo>
                <a:lnTo>
                  <a:pt x="2714625" y="761339"/>
                </a:lnTo>
                <a:lnTo>
                  <a:pt x="2715095" y="762457"/>
                </a:lnTo>
                <a:lnTo>
                  <a:pt x="2716961" y="764324"/>
                </a:lnTo>
                <a:lnTo>
                  <a:pt x="2718079" y="764781"/>
                </a:lnTo>
                <a:lnTo>
                  <a:pt x="2720708" y="764781"/>
                </a:lnTo>
                <a:lnTo>
                  <a:pt x="2721826" y="764324"/>
                </a:lnTo>
                <a:lnTo>
                  <a:pt x="2723692" y="762457"/>
                </a:lnTo>
                <a:lnTo>
                  <a:pt x="2724150" y="761339"/>
                </a:lnTo>
                <a:lnTo>
                  <a:pt x="2724150" y="758710"/>
                </a:lnTo>
                <a:close/>
              </a:path>
              <a:path w="14487525" h="3030854">
                <a:moveTo>
                  <a:pt x="2724150" y="3454"/>
                </a:moveTo>
                <a:lnTo>
                  <a:pt x="2723692" y="2336"/>
                </a:lnTo>
                <a:lnTo>
                  <a:pt x="2721826" y="469"/>
                </a:lnTo>
                <a:lnTo>
                  <a:pt x="2720708" y="0"/>
                </a:lnTo>
                <a:lnTo>
                  <a:pt x="2718079" y="0"/>
                </a:lnTo>
                <a:lnTo>
                  <a:pt x="2716961" y="469"/>
                </a:lnTo>
                <a:lnTo>
                  <a:pt x="2715095" y="2336"/>
                </a:lnTo>
                <a:lnTo>
                  <a:pt x="2714625" y="3454"/>
                </a:lnTo>
                <a:lnTo>
                  <a:pt x="2714625" y="6083"/>
                </a:lnTo>
                <a:lnTo>
                  <a:pt x="2715095" y="7200"/>
                </a:lnTo>
                <a:lnTo>
                  <a:pt x="2716961" y="9067"/>
                </a:lnTo>
                <a:lnTo>
                  <a:pt x="2718079" y="9525"/>
                </a:lnTo>
                <a:lnTo>
                  <a:pt x="2720708" y="9525"/>
                </a:lnTo>
                <a:lnTo>
                  <a:pt x="2721826" y="9067"/>
                </a:lnTo>
                <a:lnTo>
                  <a:pt x="2723692" y="7200"/>
                </a:lnTo>
                <a:lnTo>
                  <a:pt x="2724150" y="6083"/>
                </a:lnTo>
                <a:lnTo>
                  <a:pt x="2724150" y="3454"/>
                </a:lnTo>
                <a:close/>
              </a:path>
              <a:path w="14487525" h="3030854">
                <a:moveTo>
                  <a:pt x="2771775" y="3024467"/>
                </a:moveTo>
                <a:lnTo>
                  <a:pt x="2771317" y="3023349"/>
                </a:lnTo>
                <a:lnTo>
                  <a:pt x="2769451" y="3021482"/>
                </a:lnTo>
                <a:lnTo>
                  <a:pt x="2768333" y="3021012"/>
                </a:lnTo>
                <a:lnTo>
                  <a:pt x="2765704" y="3021012"/>
                </a:lnTo>
                <a:lnTo>
                  <a:pt x="2764586" y="3021482"/>
                </a:lnTo>
                <a:lnTo>
                  <a:pt x="2762720" y="3023349"/>
                </a:lnTo>
                <a:lnTo>
                  <a:pt x="2762250" y="3024467"/>
                </a:lnTo>
                <a:lnTo>
                  <a:pt x="2762250" y="3027095"/>
                </a:lnTo>
                <a:lnTo>
                  <a:pt x="2762720" y="3028213"/>
                </a:lnTo>
                <a:lnTo>
                  <a:pt x="2764586" y="3030080"/>
                </a:lnTo>
                <a:lnTo>
                  <a:pt x="2765704" y="3030537"/>
                </a:lnTo>
                <a:lnTo>
                  <a:pt x="2768333" y="3030537"/>
                </a:lnTo>
                <a:lnTo>
                  <a:pt x="2769451" y="3030080"/>
                </a:lnTo>
                <a:lnTo>
                  <a:pt x="2771317" y="3028213"/>
                </a:lnTo>
                <a:lnTo>
                  <a:pt x="2771775" y="3027095"/>
                </a:lnTo>
                <a:lnTo>
                  <a:pt x="2771775" y="3024467"/>
                </a:lnTo>
                <a:close/>
              </a:path>
              <a:path w="14487525" h="3030854">
                <a:moveTo>
                  <a:pt x="2771775" y="2269210"/>
                </a:moveTo>
                <a:lnTo>
                  <a:pt x="2771317" y="2268093"/>
                </a:lnTo>
                <a:lnTo>
                  <a:pt x="2769451" y="2266226"/>
                </a:lnTo>
                <a:lnTo>
                  <a:pt x="2768333" y="2265769"/>
                </a:lnTo>
                <a:lnTo>
                  <a:pt x="2765704" y="2265769"/>
                </a:lnTo>
                <a:lnTo>
                  <a:pt x="2764586" y="2266226"/>
                </a:lnTo>
                <a:lnTo>
                  <a:pt x="2762720" y="2268093"/>
                </a:lnTo>
                <a:lnTo>
                  <a:pt x="2762250" y="2269210"/>
                </a:lnTo>
                <a:lnTo>
                  <a:pt x="2762250" y="2271839"/>
                </a:lnTo>
                <a:lnTo>
                  <a:pt x="2762720" y="2272969"/>
                </a:lnTo>
                <a:lnTo>
                  <a:pt x="2764586" y="2274824"/>
                </a:lnTo>
                <a:lnTo>
                  <a:pt x="2765704" y="2275294"/>
                </a:lnTo>
                <a:lnTo>
                  <a:pt x="2768333" y="2275294"/>
                </a:lnTo>
                <a:lnTo>
                  <a:pt x="2769451" y="2274824"/>
                </a:lnTo>
                <a:lnTo>
                  <a:pt x="2771317" y="2272969"/>
                </a:lnTo>
                <a:lnTo>
                  <a:pt x="2771775" y="2271839"/>
                </a:lnTo>
                <a:lnTo>
                  <a:pt x="2771775" y="2269210"/>
                </a:lnTo>
                <a:close/>
              </a:path>
              <a:path w="14487525" h="3030854">
                <a:moveTo>
                  <a:pt x="2771775" y="1513954"/>
                </a:moveTo>
                <a:lnTo>
                  <a:pt x="2771317" y="1512836"/>
                </a:lnTo>
                <a:lnTo>
                  <a:pt x="2769451" y="1510982"/>
                </a:lnTo>
                <a:lnTo>
                  <a:pt x="2768333" y="1510512"/>
                </a:lnTo>
                <a:lnTo>
                  <a:pt x="2765704" y="1510512"/>
                </a:lnTo>
                <a:lnTo>
                  <a:pt x="2764586" y="1510982"/>
                </a:lnTo>
                <a:lnTo>
                  <a:pt x="2762720" y="1512836"/>
                </a:lnTo>
                <a:lnTo>
                  <a:pt x="2762250" y="1513954"/>
                </a:lnTo>
                <a:lnTo>
                  <a:pt x="2762250" y="1516595"/>
                </a:lnTo>
                <a:lnTo>
                  <a:pt x="2762720" y="1517713"/>
                </a:lnTo>
                <a:lnTo>
                  <a:pt x="2764586" y="1519567"/>
                </a:lnTo>
                <a:lnTo>
                  <a:pt x="2765704" y="1520037"/>
                </a:lnTo>
                <a:lnTo>
                  <a:pt x="2768333" y="1520037"/>
                </a:lnTo>
                <a:lnTo>
                  <a:pt x="2769451" y="1519567"/>
                </a:lnTo>
                <a:lnTo>
                  <a:pt x="2771317" y="1517713"/>
                </a:lnTo>
                <a:lnTo>
                  <a:pt x="2771775" y="1516595"/>
                </a:lnTo>
                <a:lnTo>
                  <a:pt x="2771775" y="1513954"/>
                </a:lnTo>
                <a:close/>
              </a:path>
              <a:path w="14487525" h="3030854">
                <a:moveTo>
                  <a:pt x="2771775" y="758710"/>
                </a:moveTo>
                <a:lnTo>
                  <a:pt x="2771317" y="757580"/>
                </a:lnTo>
                <a:lnTo>
                  <a:pt x="2769451" y="755726"/>
                </a:lnTo>
                <a:lnTo>
                  <a:pt x="2768333" y="755256"/>
                </a:lnTo>
                <a:lnTo>
                  <a:pt x="2765704" y="755256"/>
                </a:lnTo>
                <a:lnTo>
                  <a:pt x="2764586" y="755726"/>
                </a:lnTo>
                <a:lnTo>
                  <a:pt x="2762720" y="757580"/>
                </a:lnTo>
                <a:lnTo>
                  <a:pt x="2762250" y="758710"/>
                </a:lnTo>
                <a:lnTo>
                  <a:pt x="2762250" y="761339"/>
                </a:lnTo>
                <a:lnTo>
                  <a:pt x="2762720" y="762457"/>
                </a:lnTo>
                <a:lnTo>
                  <a:pt x="2764586" y="764324"/>
                </a:lnTo>
                <a:lnTo>
                  <a:pt x="2765704" y="764781"/>
                </a:lnTo>
                <a:lnTo>
                  <a:pt x="2768333" y="764781"/>
                </a:lnTo>
                <a:lnTo>
                  <a:pt x="2769451" y="764324"/>
                </a:lnTo>
                <a:lnTo>
                  <a:pt x="2771317" y="762457"/>
                </a:lnTo>
                <a:lnTo>
                  <a:pt x="2771775" y="761339"/>
                </a:lnTo>
                <a:lnTo>
                  <a:pt x="2771775" y="758710"/>
                </a:lnTo>
                <a:close/>
              </a:path>
              <a:path w="14487525" h="3030854">
                <a:moveTo>
                  <a:pt x="2771775" y="3454"/>
                </a:moveTo>
                <a:lnTo>
                  <a:pt x="2771317" y="2336"/>
                </a:lnTo>
                <a:lnTo>
                  <a:pt x="2769451" y="469"/>
                </a:lnTo>
                <a:lnTo>
                  <a:pt x="2768333" y="0"/>
                </a:lnTo>
                <a:lnTo>
                  <a:pt x="2765704" y="0"/>
                </a:lnTo>
                <a:lnTo>
                  <a:pt x="2764586" y="469"/>
                </a:lnTo>
                <a:lnTo>
                  <a:pt x="2762720" y="2336"/>
                </a:lnTo>
                <a:lnTo>
                  <a:pt x="2762250" y="3454"/>
                </a:lnTo>
                <a:lnTo>
                  <a:pt x="2762250" y="6083"/>
                </a:lnTo>
                <a:lnTo>
                  <a:pt x="2762720" y="7200"/>
                </a:lnTo>
                <a:lnTo>
                  <a:pt x="2764586" y="9067"/>
                </a:lnTo>
                <a:lnTo>
                  <a:pt x="2765704" y="9525"/>
                </a:lnTo>
                <a:lnTo>
                  <a:pt x="2768333" y="9525"/>
                </a:lnTo>
                <a:lnTo>
                  <a:pt x="2769451" y="9067"/>
                </a:lnTo>
                <a:lnTo>
                  <a:pt x="2771317" y="7200"/>
                </a:lnTo>
                <a:lnTo>
                  <a:pt x="2771775" y="6083"/>
                </a:lnTo>
                <a:lnTo>
                  <a:pt x="2771775" y="3454"/>
                </a:lnTo>
                <a:close/>
              </a:path>
              <a:path w="14487525" h="3030854">
                <a:moveTo>
                  <a:pt x="2819400" y="3024467"/>
                </a:moveTo>
                <a:lnTo>
                  <a:pt x="2818942" y="3023349"/>
                </a:lnTo>
                <a:lnTo>
                  <a:pt x="2817076" y="3021482"/>
                </a:lnTo>
                <a:lnTo>
                  <a:pt x="2815958" y="3021012"/>
                </a:lnTo>
                <a:lnTo>
                  <a:pt x="2813329" y="3021012"/>
                </a:lnTo>
                <a:lnTo>
                  <a:pt x="2812211" y="3021482"/>
                </a:lnTo>
                <a:lnTo>
                  <a:pt x="2810345" y="3023349"/>
                </a:lnTo>
                <a:lnTo>
                  <a:pt x="2809875" y="3024467"/>
                </a:lnTo>
                <a:lnTo>
                  <a:pt x="2809875" y="3027095"/>
                </a:lnTo>
                <a:lnTo>
                  <a:pt x="2810345" y="3028213"/>
                </a:lnTo>
                <a:lnTo>
                  <a:pt x="2812211" y="3030080"/>
                </a:lnTo>
                <a:lnTo>
                  <a:pt x="2813329" y="3030537"/>
                </a:lnTo>
                <a:lnTo>
                  <a:pt x="2815958" y="3030537"/>
                </a:lnTo>
                <a:lnTo>
                  <a:pt x="2817076" y="3030080"/>
                </a:lnTo>
                <a:lnTo>
                  <a:pt x="2818942" y="3028213"/>
                </a:lnTo>
                <a:lnTo>
                  <a:pt x="2819400" y="3027095"/>
                </a:lnTo>
                <a:lnTo>
                  <a:pt x="2819400" y="3024467"/>
                </a:lnTo>
                <a:close/>
              </a:path>
              <a:path w="14487525" h="3030854">
                <a:moveTo>
                  <a:pt x="2819400" y="2269210"/>
                </a:moveTo>
                <a:lnTo>
                  <a:pt x="2818942" y="2268093"/>
                </a:lnTo>
                <a:lnTo>
                  <a:pt x="2817076" y="2266226"/>
                </a:lnTo>
                <a:lnTo>
                  <a:pt x="2815958" y="2265769"/>
                </a:lnTo>
                <a:lnTo>
                  <a:pt x="2813329" y="2265769"/>
                </a:lnTo>
                <a:lnTo>
                  <a:pt x="2812211" y="2266226"/>
                </a:lnTo>
                <a:lnTo>
                  <a:pt x="2810345" y="2268093"/>
                </a:lnTo>
                <a:lnTo>
                  <a:pt x="2809875" y="2269210"/>
                </a:lnTo>
                <a:lnTo>
                  <a:pt x="2809875" y="2271839"/>
                </a:lnTo>
                <a:lnTo>
                  <a:pt x="2810345" y="2272969"/>
                </a:lnTo>
                <a:lnTo>
                  <a:pt x="2812211" y="2274824"/>
                </a:lnTo>
                <a:lnTo>
                  <a:pt x="2813329" y="2275294"/>
                </a:lnTo>
                <a:lnTo>
                  <a:pt x="2815958" y="2275294"/>
                </a:lnTo>
                <a:lnTo>
                  <a:pt x="2817076" y="2274824"/>
                </a:lnTo>
                <a:lnTo>
                  <a:pt x="2818942" y="2272969"/>
                </a:lnTo>
                <a:lnTo>
                  <a:pt x="2819400" y="2271839"/>
                </a:lnTo>
                <a:lnTo>
                  <a:pt x="2819400" y="2269210"/>
                </a:lnTo>
                <a:close/>
              </a:path>
              <a:path w="14487525" h="3030854">
                <a:moveTo>
                  <a:pt x="2819400" y="1513954"/>
                </a:moveTo>
                <a:lnTo>
                  <a:pt x="2818942" y="1512836"/>
                </a:lnTo>
                <a:lnTo>
                  <a:pt x="2817076" y="1510982"/>
                </a:lnTo>
                <a:lnTo>
                  <a:pt x="2815958" y="1510512"/>
                </a:lnTo>
                <a:lnTo>
                  <a:pt x="2813329" y="1510512"/>
                </a:lnTo>
                <a:lnTo>
                  <a:pt x="2812211" y="1510982"/>
                </a:lnTo>
                <a:lnTo>
                  <a:pt x="2810345" y="1512836"/>
                </a:lnTo>
                <a:lnTo>
                  <a:pt x="2809875" y="1513954"/>
                </a:lnTo>
                <a:lnTo>
                  <a:pt x="2809875" y="1516595"/>
                </a:lnTo>
                <a:lnTo>
                  <a:pt x="2810345" y="1517713"/>
                </a:lnTo>
                <a:lnTo>
                  <a:pt x="2812211" y="1519567"/>
                </a:lnTo>
                <a:lnTo>
                  <a:pt x="2813329" y="1520037"/>
                </a:lnTo>
                <a:lnTo>
                  <a:pt x="2815958" y="1520037"/>
                </a:lnTo>
                <a:lnTo>
                  <a:pt x="2817076" y="1519567"/>
                </a:lnTo>
                <a:lnTo>
                  <a:pt x="2818942" y="1517713"/>
                </a:lnTo>
                <a:lnTo>
                  <a:pt x="2819400" y="1516595"/>
                </a:lnTo>
                <a:lnTo>
                  <a:pt x="2819400" y="1513954"/>
                </a:lnTo>
                <a:close/>
              </a:path>
              <a:path w="14487525" h="3030854">
                <a:moveTo>
                  <a:pt x="2819400" y="758710"/>
                </a:moveTo>
                <a:lnTo>
                  <a:pt x="2818942" y="757580"/>
                </a:lnTo>
                <a:lnTo>
                  <a:pt x="2817076" y="755726"/>
                </a:lnTo>
                <a:lnTo>
                  <a:pt x="2815958" y="755256"/>
                </a:lnTo>
                <a:lnTo>
                  <a:pt x="2813329" y="755256"/>
                </a:lnTo>
                <a:lnTo>
                  <a:pt x="2812211" y="755726"/>
                </a:lnTo>
                <a:lnTo>
                  <a:pt x="2810345" y="757580"/>
                </a:lnTo>
                <a:lnTo>
                  <a:pt x="2809875" y="758710"/>
                </a:lnTo>
                <a:lnTo>
                  <a:pt x="2809875" y="761339"/>
                </a:lnTo>
                <a:lnTo>
                  <a:pt x="2810345" y="762457"/>
                </a:lnTo>
                <a:lnTo>
                  <a:pt x="2812211" y="764324"/>
                </a:lnTo>
                <a:lnTo>
                  <a:pt x="2813329" y="764781"/>
                </a:lnTo>
                <a:lnTo>
                  <a:pt x="2815958" y="764781"/>
                </a:lnTo>
                <a:lnTo>
                  <a:pt x="2817076" y="764324"/>
                </a:lnTo>
                <a:lnTo>
                  <a:pt x="2818942" y="762457"/>
                </a:lnTo>
                <a:lnTo>
                  <a:pt x="2819400" y="761339"/>
                </a:lnTo>
                <a:lnTo>
                  <a:pt x="2819400" y="758710"/>
                </a:lnTo>
                <a:close/>
              </a:path>
              <a:path w="14487525" h="3030854">
                <a:moveTo>
                  <a:pt x="2819400" y="3454"/>
                </a:moveTo>
                <a:lnTo>
                  <a:pt x="2818942" y="2336"/>
                </a:lnTo>
                <a:lnTo>
                  <a:pt x="2817076" y="469"/>
                </a:lnTo>
                <a:lnTo>
                  <a:pt x="2815958" y="0"/>
                </a:lnTo>
                <a:lnTo>
                  <a:pt x="2813329" y="0"/>
                </a:lnTo>
                <a:lnTo>
                  <a:pt x="2812211" y="469"/>
                </a:lnTo>
                <a:lnTo>
                  <a:pt x="2810345" y="2336"/>
                </a:lnTo>
                <a:lnTo>
                  <a:pt x="2809875" y="3454"/>
                </a:lnTo>
                <a:lnTo>
                  <a:pt x="2809875" y="6083"/>
                </a:lnTo>
                <a:lnTo>
                  <a:pt x="2810345" y="7200"/>
                </a:lnTo>
                <a:lnTo>
                  <a:pt x="2812211" y="9067"/>
                </a:lnTo>
                <a:lnTo>
                  <a:pt x="2813329" y="9525"/>
                </a:lnTo>
                <a:lnTo>
                  <a:pt x="2815958" y="9525"/>
                </a:lnTo>
                <a:lnTo>
                  <a:pt x="2817076" y="9067"/>
                </a:lnTo>
                <a:lnTo>
                  <a:pt x="2818942" y="7200"/>
                </a:lnTo>
                <a:lnTo>
                  <a:pt x="2819400" y="6083"/>
                </a:lnTo>
                <a:lnTo>
                  <a:pt x="2819400" y="3454"/>
                </a:lnTo>
                <a:close/>
              </a:path>
              <a:path w="14487525" h="3030854">
                <a:moveTo>
                  <a:pt x="2867025" y="3024467"/>
                </a:moveTo>
                <a:lnTo>
                  <a:pt x="2866567" y="3023349"/>
                </a:lnTo>
                <a:lnTo>
                  <a:pt x="2864701" y="3021482"/>
                </a:lnTo>
                <a:lnTo>
                  <a:pt x="2863583" y="3021012"/>
                </a:lnTo>
                <a:lnTo>
                  <a:pt x="2860954" y="3021012"/>
                </a:lnTo>
                <a:lnTo>
                  <a:pt x="2859836" y="3021482"/>
                </a:lnTo>
                <a:lnTo>
                  <a:pt x="2857970" y="3023349"/>
                </a:lnTo>
                <a:lnTo>
                  <a:pt x="2857500" y="3024467"/>
                </a:lnTo>
                <a:lnTo>
                  <a:pt x="2857500" y="3027095"/>
                </a:lnTo>
                <a:lnTo>
                  <a:pt x="2857970" y="3028213"/>
                </a:lnTo>
                <a:lnTo>
                  <a:pt x="2859836" y="3030080"/>
                </a:lnTo>
                <a:lnTo>
                  <a:pt x="2860954" y="3030537"/>
                </a:lnTo>
                <a:lnTo>
                  <a:pt x="2863583" y="3030537"/>
                </a:lnTo>
                <a:lnTo>
                  <a:pt x="2864701" y="3030080"/>
                </a:lnTo>
                <a:lnTo>
                  <a:pt x="2866567" y="3028213"/>
                </a:lnTo>
                <a:lnTo>
                  <a:pt x="2867025" y="3027095"/>
                </a:lnTo>
                <a:lnTo>
                  <a:pt x="2867025" y="3024467"/>
                </a:lnTo>
                <a:close/>
              </a:path>
              <a:path w="14487525" h="3030854">
                <a:moveTo>
                  <a:pt x="2867025" y="2269210"/>
                </a:moveTo>
                <a:lnTo>
                  <a:pt x="2866567" y="2268093"/>
                </a:lnTo>
                <a:lnTo>
                  <a:pt x="2864701" y="2266226"/>
                </a:lnTo>
                <a:lnTo>
                  <a:pt x="2863583" y="2265769"/>
                </a:lnTo>
                <a:lnTo>
                  <a:pt x="2860954" y="2265769"/>
                </a:lnTo>
                <a:lnTo>
                  <a:pt x="2859836" y="2266226"/>
                </a:lnTo>
                <a:lnTo>
                  <a:pt x="2857970" y="2268093"/>
                </a:lnTo>
                <a:lnTo>
                  <a:pt x="2857500" y="2269210"/>
                </a:lnTo>
                <a:lnTo>
                  <a:pt x="2857500" y="2271839"/>
                </a:lnTo>
                <a:lnTo>
                  <a:pt x="2857970" y="2272969"/>
                </a:lnTo>
                <a:lnTo>
                  <a:pt x="2859836" y="2274824"/>
                </a:lnTo>
                <a:lnTo>
                  <a:pt x="2860954" y="2275294"/>
                </a:lnTo>
                <a:lnTo>
                  <a:pt x="2863583" y="2275294"/>
                </a:lnTo>
                <a:lnTo>
                  <a:pt x="2864701" y="2274824"/>
                </a:lnTo>
                <a:lnTo>
                  <a:pt x="2866567" y="2272969"/>
                </a:lnTo>
                <a:lnTo>
                  <a:pt x="2867025" y="2271839"/>
                </a:lnTo>
                <a:lnTo>
                  <a:pt x="2867025" y="2269210"/>
                </a:lnTo>
                <a:close/>
              </a:path>
              <a:path w="14487525" h="3030854">
                <a:moveTo>
                  <a:pt x="2867025" y="1513954"/>
                </a:moveTo>
                <a:lnTo>
                  <a:pt x="2866567" y="1512836"/>
                </a:lnTo>
                <a:lnTo>
                  <a:pt x="2864701" y="1510982"/>
                </a:lnTo>
                <a:lnTo>
                  <a:pt x="2863583" y="1510512"/>
                </a:lnTo>
                <a:lnTo>
                  <a:pt x="2860954" y="1510512"/>
                </a:lnTo>
                <a:lnTo>
                  <a:pt x="2859836" y="1510982"/>
                </a:lnTo>
                <a:lnTo>
                  <a:pt x="2857970" y="1512836"/>
                </a:lnTo>
                <a:lnTo>
                  <a:pt x="2857500" y="1513954"/>
                </a:lnTo>
                <a:lnTo>
                  <a:pt x="2857500" y="1516595"/>
                </a:lnTo>
                <a:lnTo>
                  <a:pt x="2857970" y="1517713"/>
                </a:lnTo>
                <a:lnTo>
                  <a:pt x="2859836" y="1519567"/>
                </a:lnTo>
                <a:lnTo>
                  <a:pt x="2860954" y="1520037"/>
                </a:lnTo>
                <a:lnTo>
                  <a:pt x="2863583" y="1520037"/>
                </a:lnTo>
                <a:lnTo>
                  <a:pt x="2864701" y="1519567"/>
                </a:lnTo>
                <a:lnTo>
                  <a:pt x="2866567" y="1517713"/>
                </a:lnTo>
                <a:lnTo>
                  <a:pt x="2867025" y="1516595"/>
                </a:lnTo>
                <a:lnTo>
                  <a:pt x="2867025" y="1513954"/>
                </a:lnTo>
                <a:close/>
              </a:path>
              <a:path w="14487525" h="3030854">
                <a:moveTo>
                  <a:pt x="2867025" y="758710"/>
                </a:moveTo>
                <a:lnTo>
                  <a:pt x="2866567" y="757580"/>
                </a:lnTo>
                <a:lnTo>
                  <a:pt x="2864701" y="755726"/>
                </a:lnTo>
                <a:lnTo>
                  <a:pt x="2863583" y="755256"/>
                </a:lnTo>
                <a:lnTo>
                  <a:pt x="2860954" y="755256"/>
                </a:lnTo>
                <a:lnTo>
                  <a:pt x="2859836" y="755726"/>
                </a:lnTo>
                <a:lnTo>
                  <a:pt x="2857970" y="757580"/>
                </a:lnTo>
                <a:lnTo>
                  <a:pt x="2857500" y="758710"/>
                </a:lnTo>
                <a:lnTo>
                  <a:pt x="2857500" y="761339"/>
                </a:lnTo>
                <a:lnTo>
                  <a:pt x="2857970" y="762457"/>
                </a:lnTo>
                <a:lnTo>
                  <a:pt x="2859836" y="764324"/>
                </a:lnTo>
                <a:lnTo>
                  <a:pt x="2860954" y="764781"/>
                </a:lnTo>
                <a:lnTo>
                  <a:pt x="2863583" y="764781"/>
                </a:lnTo>
                <a:lnTo>
                  <a:pt x="2864701" y="764324"/>
                </a:lnTo>
                <a:lnTo>
                  <a:pt x="2866567" y="762457"/>
                </a:lnTo>
                <a:lnTo>
                  <a:pt x="2867025" y="761339"/>
                </a:lnTo>
                <a:lnTo>
                  <a:pt x="2867025" y="758710"/>
                </a:lnTo>
                <a:close/>
              </a:path>
              <a:path w="14487525" h="3030854">
                <a:moveTo>
                  <a:pt x="2867025" y="3454"/>
                </a:moveTo>
                <a:lnTo>
                  <a:pt x="2866567" y="2336"/>
                </a:lnTo>
                <a:lnTo>
                  <a:pt x="2864701" y="469"/>
                </a:lnTo>
                <a:lnTo>
                  <a:pt x="2863583" y="0"/>
                </a:lnTo>
                <a:lnTo>
                  <a:pt x="2860954" y="0"/>
                </a:lnTo>
                <a:lnTo>
                  <a:pt x="2859836" y="469"/>
                </a:lnTo>
                <a:lnTo>
                  <a:pt x="2857970" y="2336"/>
                </a:lnTo>
                <a:lnTo>
                  <a:pt x="2857500" y="3454"/>
                </a:lnTo>
                <a:lnTo>
                  <a:pt x="2857500" y="6083"/>
                </a:lnTo>
                <a:lnTo>
                  <a:pt x="2857970" y="7200"/>
                </a:lnTo>
                <a:lnTo>
                  <a:pt x="2859836" y="9067"/>
                </a:lnTo>
                <a:lnTo>
                  <a:pt x="2860954" y="9525"/>
                </a:lnTo>
                <a:lnTo>
                  <a:pt x="2863583" y="9525"/>
                </a:lnTo>
                <a:lnTo>
                  <a:pt x="2864701" y="9067"/>
                </a:lnTo>
                <a:lnTo>
                  <a:pt x="2866567" y="7200"/>
                </a:lnTo>
                <a:lnTo>
                  <a:pt x="2867025" y="6083"/>
                </a:lnTo>
                <a:lnTo>
                  <a:pt x="2867025" y="3454"/>
                </a:lnTo>
                <a:close/>
              </a:path>
              <a:path w="14487525" h="3030854">
                <a:moveTo>
                  <a:pt x="2914650" y="3024467"/>
                </a:moveTo>
                <a:lnTo>
                  <a:pt x="2914192" y="3023349"/>
                </a:lnTo>
                <a:lnTo>
                  <a:pt x="2912326" y="3021482"/>
                </a:lnTo>
                <a:lnTo>
                  <a:pt x="2911208" y="3021012"/>
                </a:lnTo>
                <a:lnTo>
                  <a:pt x="2908579" y="3021012"/>
                </a:lnTo>
                <a:lnTo>
                  <a:pt x="2907461" y="3021482"/>
                </a:lnTo>
                <a:lnTo>
                  <a:pt x="2905595" y="3023349"/>
                </a:lnTo>
                <a:lnTo>
                  <a:pt x="2905125" y="3024467"/>
                </a:lnTo>
                <a:lnTo>
                  <a:pt x="2905125" y="3027095"/>
                </a:lnTo>
                <a:lnTo>
                  <a:pt x="2905595" y="3028213"/>
                </a:lnTo>
                <a:lnTo>
                  <a:pt x="2907461" y="3030080"/>
                </a:lnTo>
                <a:lnTo>
                  <a:pt x="2908579" y="3030537"/>
                </a:lnTo>
                <a:lnTo>
                  <a:pt x="2911208" y="3030537"/>
                </a:lnTo>
                <a:lnTo>
                  <a:pt x="2912326" y="3030080"/>
                </a:lnTo>
                <a:lnTo>
                  <a:pt x="2914192" y="3028213"/>
                </a:lnTo>
                <a:lnTo>
                  <a:pt x="2914650" y="3027095"/>
                </a:lnTo>
                <a:lnTo>
                  <a:pt x="2914650" y="3024467"/>
                </a:lnTo>
                <a:close/>
              </a:path>
              <a:path w="14487525" h="3030854">
                <a:moveTo>
                  <a:pt x="2914650" y="2269210"/>
                </a:moveTo>
                <a:lnTo>
                  <a:pt x="2914192" y="2268093"/>
                </a:lnTo>
                <a:lnTo>
                  <a:pt x="2912326" y="2266226"/>
                </a:lnTo>
                <a:lnTo>
                  <a:pt x="2911208" y="2265769"/>
                </a:lnTo>
                <a:lnTo>
                  <a:pt x="2908579" y="2265769"/>
                </a:lnTo>
                <a:lnTo>
                  <a:pt x="2907461" y="2266226"/>
                </a:lnTo>
                <a:lnTo>
                  <a:pt x="2905595" y="2268093"/>
                </a:lnTo>
                <a:lnTo>
                  <a:pt x="2905125" y="2269210"/>
                </a:lnTo>
                <a:lnTo>
                  <a:pt x="2905125" y="2271839"/>
                </a:lnTo>
                <a:lnTo>
                  <a:pt x="2905595" y="2272969"/>
                </a:lnTo>
                <a:lnTo>
                  <a:pt x="2907461" y="2274824"/>
                </a:lnTo>
                <a:lnTo>
                  <a:pt x="2908579" y="2275294"/>
                </a:lnTo>
                <a:lnTo>
                  <a:pt x="2911208" y="2275294"/>
                </a:lnTo>
                <a:lnTo>
                  <a:pt x="2912326" y="2274824"/>
                </a:lnTo>
                <a:lnTo>
                  <a:pt x="2914192" y="2272969"/>
                </a:lnTo>
                <a:lnTo>
                  <a:pt x="2914650" y="2271839"/>
                </a:lnTo>
                <a:lnTo>
                  <a:pt x="2914650" y="2269210"/>
                </a:lnTo>
                <a:close/>
              </a:path>
              <a:path w="14487525" h="3030854">
                <a:moveTo>
                  <a:pt x="2914650" y="1513954"/>
                </a:moveTo>
                <a:lnTo>
                  <a:pt x="2914192" y="1512836"/>
                </a:lnTo>
                <a:lnTo>
                  <a:pt x="2912326" y="1510982"/>
                </a:lnTo>
                <a:lnTo>
                  <a:pt x="2911208" y="1510512"/>
                </a:lnTo>
                <a:lnTo>
                  <a:pt x="2908579" y="1510512"/>
                </a:lnTo>
                <a:lnTo>
                  <a:pt x="2907461" y="1510982"/>
                </a:lnTo>
                <a:lnTo>
                  <a:pt x="2905595" y="1512836"/>
                </a:lnTo>
                <a:lnTo>
                  <a:pt x="2905125" y="1513954"/>
                </a:lnTo>
                <a:lnTo>
                  <a:pt x="2905125" y="1516595"/>
                </a:lnTo>
                <a:lnTo>
                  <a:pt x="2905595" y="1517713"/>
                </a:lnTo>
                <a:lnTo>
                  <a:pt x="2907461" y="1519567"/>
                </a:lnTo>
                <a:lnTo>
                  <a:pt x="2908579" y="1520037"/>
                </a:lnTo>
                <a:lnTo>
                  <a:pt x="2911208" y="1520037"/>
                </a:lnTo>
                <a:lnTo>
                  <a:pt x="2912326" y="1519567"/>
                </a:lnTo>
                <a:lnTo>
                  <a:pt x="2914192" y="1517713"/>
                </a:lnTo>
                <a:lnTo>
                  <a:pt x="2914650" y="1516595"/>
                </a:lnTo>
                <a:lnTo>
                  <a:pt x="2914650" y="1513954"/>
                </a:lnTo>
                <a:close/>
              </a:path>
              <a:path w="14487525" h="3030854">
                <a:moveTo>
                  <a:pt x="2914650" y="758710"/>
                </a:moveTo>
                <a:lnTo>
                  <a:pt x="2914192" y="757580"/>
                </a:lnTo>
                <a:lnTo>
                  <a:pt x="2912326" y="755726"/>
                </a:lnTo>
                <a:lnTo>
                  <a:pt x="2911208" y="755256"/>
                </a:lnTo>
                <a:lnTo>
                  <a:pt x="2908579" y="755256"/>
                </a:lnTo>
                <a:lnTo>
                  <a:pt x="2907461" y="755726"/>
                </a:lnTo>
                <a:lnTo>
                  <a:pt x="2905595" y="757580"/>
                </a:lnTo>
                <a:lnTo>
                  <a:pt x="2905125" y="758710"/>
                </a:lnTo>
                <a:lnTo>
                  <a:pt x="2905125" y="761339"/>
                </a:lnTo>
                <a:lnTo>
                  <a:pt x="2905595" y="762457"/>
                </a:lnTo>
                <a:lnTo>
                  <a:pt x="2907461" y="764324"/>
                </a:lnTo>
                <a:lnTo>
                  <a:pt x="2908579" y="764781"/>
                </a:lnTo>
                <a:lnTo>
                  <a:pt x="2911208" y="764781"/>
                </a:lnTo>
                <a:lnTo>
                  <a:pt x="2912326" y="764324"/>
                </a:lnTo>
                <a:lnTo>
                  <a:pt x="2914192" y="762457"/>
                </a:lnTo>
                <a:lnTo>
                  <a:pt x="2914650" y="761339"/>
                </a:lnTo>
                <a:lnTo>
                  <a:pt x="2914650" y="758710"/>
                </a:lnTo>
                <a:close/>
              </a:path>
              <a:path w="14487525" h="3030854">
                <a:moveTo>
                  <a:pt x="2914650" y="3454"/>
                </a:moveTo>
                <a:lnTo>
                  <a:pt x="2914192" y="2336"/>
                </a:lnTo>
                <a:lnTo>
                  <a:pt x="2912326" y="469"/>
                </a:lnTo>
                <a:lnTo>
                  <a:pt x="2911208" y="0"/>
                </a:lnTo>
                <a:lnTo>
                  <a:pt x="2908579" y="0"/>
                </a:lnTo>
                <a:lnTo>
                  <a:pt x="2907461" y="469"/>
                </a:lnTo>
                <a:lnTo>
                  <a:pt x="2905595" y="2336"/>
                </a:lnTo>
                <a:lnTo>
                  <a:pt x="2905125" y="3454"/>
                </a:lnTo>
                <a:lnTo>
                  <a:pt x="2905125" y="6083"/>
                </a:lnTo>
                <a:lnTo>
                  <a:pt x="2905595" y="7200"/>
                </a:lnTo>
                <a:lnTo>
                  <a:pt x="2907461" y="9067"/>
                </a:lnTo>
                <a:lnTo>
                  <a:pt x="2908579" y="9525"/>
                </a:lnTo>
                <a:lnTo>
                  <a:pt x="2911208" y="9525"/>
                </a:lnTo>
                <a:lnTo>
                  <a:pt x="2912326" y="9067"/>
                </a:lnTo>
                <a:lnTo>
                  <a:pt x="2914192" y="7200"/>
                </a:lnTo>
                <a:lnTo>
                  <a:pt x="2914650" y="6083"/>
                </a:lnTo>
                <a:lnTo>
                  <a:pt x="2914650" y="3454"/>
                </a:lnTo>
                <a:close/>
              </a:path>
              <a:path w="14487525" h="3030854">
                <a:moveTo>
                  <a:pt x="2962275" y="3024467"/>
                </a:moveTo>
                <a:lnTo>
                  <a:pt x="2961817" y="3023349"/>
                </a:lnTo>
                <a:lnTo>
                  <a:pt x="2959951" y="3021482"/>
                </a:lnTo>
                <a:lnTo>
                  <a:pt x="2958833" y="3021012"/>
                </a:lnTo>
                <a:lnTo>
                  <a:pt x="2956204" y="3021012"/>
                </a:lnTo>
                <a:lnTo>
                  <a:pt x="2955086" y="3021482"/>
                </a:lnTo>
                <a:lnTo>
                  <a:pt x="2953220" y="3023349"/>
                </a:lnTo>
                <a:lnTo>
                  <a:pt x="2952750" y="3024467"/>
                </a:lnTo>
                <a:lnTo>
                  <a:pt x="2952750" y="3027095"/>
                </a:lnTo>
                <a:lnTo>
                  <a:pt x="2953220" y="3028213"/>
                </a:lnTo>
                <a:lnTo>
                  <a:pt x="2955086" y="3030080"/>
                </a:lnTo>
                <a:lnTo>
                  <a:pt x="2956204" y="3030537"/>
                </a:lnTo>
                <a:lnTo>
                  <a:pt x="2958833" y="3030537"/>
                </a:lnTo>
                <a:lnTo>
                  <a:pt x="2959951" y="3030080"/>
                </a:lnTo>
                <a:lnTo>
                  <a:pt x="2961817" y="3028213"/>
                </a:lnTo>
                <a:lnTo>
                  <a:pt x="2962275" y="3027095"/>
                </a:lnTo>
                <a:lnTo>
                  <a:pt x="2962275" y="3024467"/>
                </a:lnTo>
                <a:close/>
              </a:path>
              <a:path w="14487525" h="3030854">
                <a:moveTo>
                  <a:pt x="2962275" y="2269210"/>
                </a:moveTo>
                <a:lnTo>
                  <a:pt x="2961817" y="2268093"/>
                </a:lnTo>
                <a:lnTo>
                  <a:pt x="2959951" y="2266226"/>
                </a:lnTo>
                <a:lnTo>
                  <a:pt x="2958833" y="2265769"/>
                </a:lnTo>
                <a:lnTo>
                  <a:pt x="2956204" y="2265769"/>
                </a:lnTo>
                <a:lnTo>
                  <a:pt x="2955086" y="2266226"/>
                </a:lnTo>
                <a:lnTo>
                  <a:pt x="2953220" y="2268093"/>
                </a:lnTo>
                <a:lnTo>
                  <a:pt x="2952750" y="2269210"/>
                </a:lnTo>
                <a:lnTo>
                  <a:pt x="2952750" y="2271839"/>
                </a:lnTo>
                <a:lnTo>
                  <a:pt x="2953220" y="2272969"/>
                </a:lnTo>
                <a:lnTo>
                  <a:pt x="2955086" y="2274824"/>
                </a:lnTo>
                <a:lnTo>
                  <a:pt x="2956204" y="2275294"/>
                </a:lnTo>
                <a:lnTo>
                  <a:pt x="2958833" y="2275294"/>
                </a:lnTo>
                <a:lnTo>
                  <a:pt x="2959951" y="2274824"/>
                </a:lnTo>
                <a:lnTo>
                  <a:pt x="2961817" y="2272969"/>
                </a:lnTo>
                <a:lnTo>
                  <a:pt x="2962275" y="2271839"/>
                </a:lnTo>
                <a:lnTo>
                  <a:pt x="2962275" y="2269210"/>
                </a:lnTo>
                <a:close/>
              </a:path>
              <a:path w="14487525" h="3030854">
                <a:moveTo>
                  <a:pt x="2962275" y="1513954"/>
                </a:moveTo>
                <a:lnTo>
                  <a:pt x="2961817" y="1512836"/>
                </a:lnTo>
                <a:lnTo>
                  <a:pt x="2959951" y="1510982"/>
                </a:lnTo>
                <a:lnTo>
                  <a:pt x="2958833" y="1510512"/>
                </a:lnTo>
                <a:lnTo>
                  <a:pt x="2956204" y="1510512"/>
                </a:lnTo>
                <a:lnTo>
                  <a:pt x="2955086" y="1510982"/>
                </a:lnTo>
                <a:lnTo>
                  <a:pt x="2953220" y="1512836"/>
                </a:lnTo>
                <a:lnTo>
                  <a:pt x="2952750" y="1513954"/>
                </a:lnTo>
                <a:lnTo>
                  <a:pt x="2952750" y="1516595"/>
                </a:lnTo>
                <a:lnTo>
                  <a:pt x="2953220" y="1517713"/>
                </a:lnTo>
                <a:lnTo>
                  <a:pt x="2955086" y="1519567"/>
                </a:lnTo>
                <a:lnTo>
                  <a:pt x="2956204" y="1520037"/>
                </a:lnTo>
                <a:lnTo>
                  <a:pt x="2958833" y="1520037"/>
                </a:lnTo>
                <a:lnTo>
                  <a:pt x="2959951" y="1519567"/>
                </a:lnTo>
                <a:lnTo>
                  <a:pt x="2961817" y="1517713"/>
                </a:lnTo>
                <a:lnTo>
                  <a:pt x="2962275" y="1516595"/>
                </a:lnTo>
                <a:lnTo>
                  <a:pt x="2962275" y="1513954"/>
                </a:lnTo>
                <a:close/>
              </a:path>
              <a:path w="14487525" h="3030854">
                <a:moveTo>
                  <a:pt x="2962275" y="758710"/>
                </a:moveTo>
                <a:lnTo>
                  <a:pt x="2961817" y="757580"/>
                </a:lnTo>
                <a:lnTo>
                  <a:pt x="2959951" y="755726"/>
                </a:lnTo>
                <a:lnTo>
                  <a:pt x="2958833" y="755256"/>
                </a:lnTo>
                <a:lnTo>
                  <a:pt x="2956204" y="755256"/>
                </a:lnTo>
                <a:lnTo>
                  <a:pt x="2955086" y="755726"/>
                </a:lnTo>
                <a:lnTo>
                  <a:pt x="2953220" y="757580"/>
                </a:lnTo>
                <a:lnTo>
                  <a:pt x="2952750" y="758710"/>
                </a:lnTo>
                <a:lnTo>
                  <a:pt x="2952750" y="761339"/>
                </a:lnTo>
                <a:lnTo>
                  <a:pt x="2953220" y="762457"/>
                </a:lnTo>
                <a:lnTo>
                  <a:pt x="2955086" y="764324"/>
                </a:lnTo>
                <a:lnTo>
                  <a:pt x="2956204" y="764781"/>
                </a:lnTo>
                <a:lnTo>
                  <a:pt x="2958833" y="764781"/>
                </a:lnTo>
                <a:lnTo>
                  <a:pt x="2959951" y="764324"/>
                </a:lnTo>
                <a:lnTo>
                  <a:pt x="2961817" y="762457"/>
                </a:lnTo>
                <a:lnTo>
                  <a:pt x="2962275" y="761339"/>
                </a:lnTo>
                <a:lnTo>
                  <a:pt x="2962275" y="758710"/>
                </a:lnTo>
                <a:close/>
              </a:path>
              <a:path w="14487525" h="3030854">
                <a:moveTo>
                  <a:pt x="2962275" y="3454"/>
                </a:moveTo>
                <a:lnTo>
                  <a:pt x="2961817" y="2336"/>
                </a:lnTo>
                <a:lnTo>
                  <a:pt x="2959951" y="469"/>
                </a:lnTo>
                <a:lnTo>
                  <a:pt x="2958833" y="0"/>
                </a:lnTo>
                <a:lnTo>
                  <a:pt x="2956204" y="0"/>
                </a:lnTo>
                <a:lnTo>
                  <a:pt x="2955086" y="469"/>
                </a:lnTo>
                <a:lnTo>
                  <a:pt x="2953220" y="2336"/>
                </a:lnTo>
                <a:lnTo>
                  <a:pt x="2952750" y="3454"/>
                </a:lnTo>
                <a:lnTo>
                  <a:pt x="2952750" y="6083"/>
                </a:lnTo>
                <a:lnTo>
                  <a:pt x="2953220" y="7200"/>
                </a:lnTo>
                <a:lnTo>
                  <a:pt x="2955086" y="9067"/>
                </a:lnTo>
                <a:lnTo>
                  <a:pt x="2956204" y="9525"/>
                </a:lnTo>
                <a:lnTo>
                  <a:pt x="2958833" y="9525"/>
                </a:lnTo>
                <a:lnTo>
                  <a:pt x="2959951" y="9067"/>
                </a:lnTo>
                <a:lnTo>
                  <a:pt x="2961817" y="7200"/>
                </a:lnTo>
                <a:lnTo>
                  <a:pt x="2962275" y="6083"/>
                </a:lnTo>
                <a:lnTo>
                  <a:pt x="2962275" y="3454"/>
                </a:lnTo>
                <a:close/>
              </a:path>
              <a:path w="14487525" h="3030854">
                <a:moveTo>
                  <a:pt x="3009900" y="3024467"/>
                </a:moveTo>
                <a:lnTo>
                  <a:pt x="3009442" y="3023349"/>
                </a:lnTo>
                <a:lnTo>
                  <a:pt x="3007576" y="3021482"/>
                </a:lnTo>
                <a:lnTo>
                  <a:pt x="3006458" y="3021012"/>
                </a:lnTo>
                <a:lnTo>
                  <a:pt x="3003829" y="3021012"/>
                </a:lnTo>
                <a:lnTo>
                  <a:pt x="3002711" y="3021482"/>
                </a:lnTo>
                <a:lnTo>
                  <a:pt x="3000845" y="3023349"/>
                </a:lnTo>
                <a:lnTo>
                  <a:pt x="3000375" y="3024467"/>
                </a:lnTo>
                <a:lnTo>
                  <a:pt x="3000375" y="3027095"/>
                </a:lnTo>
                <a:lnTo>
                  <a:pt x="3000845" y="3028213"/>
                </a:lnTo>
                <a:lnTo>
                  <a:pt x="3002711" y="3030080"/>
                </a:lnTo>
                <a:lnTo>
                  <a:pt x="3003829" y="3030537"/>
                </a:lnTo>
                <a:lnTo>
                  <a:pt x="3006458" y="3030537"/>
                </a:lnTo>
                <a:lnTo>
                  <a:pt x="3007576" y="3030080"/>
                </a:lnTo>
                <a:lnTo>
                  <a:pt x="3009442" y="3028213"/>
                </a:lnTo>
                <a:lnTo>
                  <a:pt x="3009900" y="3027095"/>
                </a:lnTo>
                <a:lnTo>
                  <a:pt x="3009900" y="3024467"/>
                </a:lnTo>
                <a:close/>
              </a:path>
              <a:path w="14487525" h="3030854">
                <a:moveTo>
                  <a:pt x="3009900" y="2269210"/>
                </a:moveTo>
                <a:lnTo>
                  <a:pt x="3009442" y="2268093"/>
                </a:lnTo>
                <a:lnTo>
                  <a:pt x="3007576" y="2266226"/>
                </a:lnTo>
                <a:lnTo>
                  <a:pt x="3006458" y="2265769"/>
                </a:lnTo>
                <a:lnTo>
                  <a:pt x="3003829" y="2265769"/>
                </a:lnTo>
                <a:lnTo>
                  <a:pt x="3002711" y="2266226"/>
                </a:lnTo>
                <a:lnTo>
                  <a:pt x="3000845" y="2268093"/>
                </a:lnTo>
                <a:lnTo>
                  <a:pt x="3000375" y="2269210"/>
                </a:lnTo>
                <a:lnTo>
                  <a:pt x="3000375" y="2271839"/>
                </a:lnTo>
                <a:lnTo>
                  <a:pt x="3000845" y="2272969"/>
                </a:lnTo>
                <a:lnTo>
                  <a:pt x="3002711" y="2274824"/>
                </a:lnTo>
                <a:lnTo>
                  <a:pt x="3003829" y="2275294"/>
                </a:lnTo>
                <a:lnTo>
                  <a:pt x="3006458" y="2275294"/>
                </a:lnTo>
                <a:lnTo>
                  <a:pt x="3007576" y="2274824"/>
                </a:lnTo>
                <a:lnTo>
                  <a:pt x="3009442" y="2272969"/>
                </a:lnTo>
                <a:lnTo>
                  <a:pt x="3009900" y="2271839"/>
                </a:lnTo>
                <a:lnTo>
                  <a:pt x="3009900" y="2269210"/>
                </a:lnTo>
                <a:close/>
              </a:path>
              <a:path w="14487525" h="3030854">
                <a:moveTo>
                  <a:pt x="3009900" y="1513954"/>
                </a:moveTo>
                <a:lnTo>
                  <a:pt x="3009442" y="1512836"/>
                </a:lnTo>
                <a:lnTo>
                  <a:pt x="3007576" y="1510982"/>
                </a:lnTo>
                <a:lnTo>
                  <a:pt x="3006458" y="1510512"/>
                </a:lnTo>
                <a:lnTo>
                  <a:pt x="3003829" y="1510512"/>
                </a:lnTo>
                <a:lnTo>
                  <a:pt x="3002711" y="1510982"/>
                </a:lnTo>
                <a:lnTo>
                  <a:pt x="3000845" y="1512836"/>
                </a:lnTo>
                <a:lnTo>
                  <a:pt x="3000375" y="1513954"/>
                </a:lnTo>
                <a:lnTo>
                  <a:pt x="3000375" y="1516595"/>
                </a:lnTo>
                <a:lnTo>
                  <a:pt x="3000845" y="1517713"/>
                </a:lnTo>
                <a:lnTo>
                  <a:pt x="3002711" y="1519567"/>
                </a:lnTo>
                <a:lnTo>
                  <a:pt x="3003829" y="1520037"/>
                </a:lnTo>
                <a:lnTo>
                  <a:pt x="3006458" y="1520037"/>
                </a:lnTo>
                <a:lnTo>
                  <a:pt x="3007576" y="1519567"/>
                </a:lnTo>
                <a:lnTo>
                  <a:pt x="3009442" y="1517713"/>
                </a:lnTo>
                <a:lnTo>
                  <a:pt x="3009900" y="1516595"/>
                </a:lnTo>
                <a:lnTo>
                  <a:pt x="3009900" y="1513954"/>
                </a:lnTo>
                <a:close/>
              </a:path>
              <a:path w="14487525" h="3030854">
                <a:moveTo>
                  <a:pt x="3009900" y="758710"/>
                </a:moveTo>
                <a:lnTo>
                  <a:pt x="3009442" y="757580"/>
                </a:lnTo>
                <a:lnTo>
                  <a:pt x="3007576" y="755726"/>
                </a:lnTo>
                <a:lnTo>
                  <a:pt x="3006458" y="755256"/>
                </a:lnTo>
                <a:lnTo>
                  <a:pt x="3003829" y="755256"/>
                </a:lnTo>
                <a:lnTo>
                  <a:pt x="3002711" y="755726"/>
                </a:lnTo>
                <a:lnTo>
                  <a:pt x="3000845" y="757580"/>
                </a:lnTo>
                <a:lnTo>
                  <a:pt x="3000375" y="758710"/>
                </a:lnTo>
                <a:lnTo>
                  <a:pt x="3000375" y="761339"/>
                </a:lnTo>
                <a:lnTo>
                  <a:pt x="3000845" y="762457"/>
                </a:lnTo>
                <a:lnTo>
                  <a:pt x="3002711" y="764324"/>
                </a:lnTo>
                <a:lnTo>
                  <a:pt x="3003829" y="764781"/>
                </a:lnTo>
                <a:lnTo>
                  <a:pt x="3006458" y="764781"/>
                </a:lnTo>
                <a:lnTo>
                  <a:pt x="3007576" y="764324"/>
                </a:lnTo>
                <a:lnTo>
                  <a:pt x="3009442" y="762457"/>
                </a:lnTo>
                <a:lnTo>
                  <a:pt x="3009900" y="761339"/>
                </a:lnTo>
                <a:lnTo>
                  <a:pt x="3009900" y="758710"/>
                </a:lnTo>
                <a:close/>
              </a:path>
              <a:path w="14487525" h="3030854">
                <a:moveTo>
                  <a:pt x="3009900" y="3454"/>
                </a:moveTo>
                <a:lnTo>
                  <a:pt x="3009442" y="2336"/>
                </a:lnTo>
                <a:lnTo>
                  <a:pt x="3007576" y="469"/>
                </a:lnTo>
                <a:lnTo>
                  <a:pt x="3006458" y="0"/>
                </a:lnTo>
                <a:lnTo>
                  <a:pt x="3003829" y="0"/>
                </a:lnTo>
                <a:lnTo>
                  <a:pt x="3002711" y="469"/>
                </a:lnTo>
                <a:lnTo>
                  <a:pt x="3000845" y="2336"/>
                </a:lnTo>
                <a:lnTo>
                  <a:pt x="3000375" y="3454"/>
                </a:lnTo>
                <a:lnTo>
                  <a:pt x="3000375" y="6083"/>
                </a:lnTo>
                <a:lnTo>
                  <a:pt x="3000845" y="7200"/>
                </a:lnTo>
                <a:lnTo>
                  <a:pt x="3002711" y="9067"/>
                </a:lnTo>
                <a:lnTo>
                  <a:pt x="3003829" y="9525"/>
                </a:lnTo>
                <a:lnTo>
                  <a:pt x="3006458" y="9525"/>
                </a:lnTo>
                <a:lnTo>
                  <a:pt x="3007576" y="9067"/>
                </a:lnTo>
                <a:lnTo>
                  <a:pt x="3009442" y="7200"/>
                </a:lnTo>
                <a:lnTo>
                  <a:pt x="3009900" y="6083"/>
                </a:lnTo>
                <a:lnTo>
                  <a:pt x="3009900" y="3454"/>
                </a:lnTo>
                <a:close/>
              </a:path>
              <a:path w="14487525" h="3030854">
                <a:moveTo>
                  <a:pt x="3057525" y="3024467"/>
                </a:moveTo>
                <a:lnTo>
                  <a:pt x="3057067" y="3023349"/>
                </a:lnTo>
                <a:lnTo>
                  <a:pt x="3055201" y="3021482"/>
                </a:lnTo>
                <a:lnTo>
                  <a:pt x="3054083" y="3021012"/>
                </a:lnTo>
                <a:lnTo>
                  <a:pt x="3051454" y="3021012"/>
                </a:lnTo>
                <a:lnTo>
                  <a:pt x="3050336" y="3021482"/>
                </a:lnTo>
                <a:lnTo>
                  <a:pt x="3048470" y="3023349"/>
                </a:lnTo>
                <a:lnTo>
                  <a:pt x="3048000" y="3024467"/>
                </a:lnTo>
                <a:lnTo>
                  <a:pt x="3048000" y="3027095"/>
                </a:lnTo>
                <a:lnTo>
                  <a:pt x="3048470" y="3028213"/>
                </a:lnTo>
                <a:lnTo>
                  <a:pt x="3050336" y="3030080"/>
                </a:lnTo>
                <a:lnTo>
                  <a:pt x="3051454" y="3030537"/>
                </a:lnTo>
                <a:lnTo>
                  <a:pt x="3054083" y="3030537"/>
                </a:lnTo>
                <a:lnTo>
                  <a:pt x="3055201" y="3030080"/>
                </a:lnTo>
                <a:lnTo>
                  <a:pt x="3057067" y="3028213"/>
                </a:lnTo>
                <a:lnTo>
                  <a:pt x="3057525" y="3027095"/>
                </a:lnTo>
                <a:lnTo>
                  <a:pt x="3057525" y="3024467"/>
                </a:lnTo>
                <a:close/>
              </a:path>
              <a:path w="14487525" h="3030854">
                <a:moveTo>
                  <a:pt x="3057525" y="2269210"/>
                </a:moveTo>
                <a:lnTo>
                  <a:pt x="3057067" y="2268093"/>
                </a:lnTo>
                <a:lnTo>
                  <a:pt x="3055201" y="2266226"/>
                </a:lnTo>
                <a:lnTo>
                  <a:pt x="3054083" y="2265769"/>
                </a:lnTo>
                <a:lnTo>
                  <a:pt x="3051454" y="2265769"/>
                </a:lnTo>
                <a:lnTo>
                  <a:pt x="3050336" y="2266226"/>
                </a:lnTo>
                <a:lnTo>
                  <a:pt x="3048470" y="2268093"/>
                </a:lnTo>
                <a:lnTo>
                  <a:pt x="3048000" y="2269210"/>
                </a:lnTo>
                <a:lnTo>
                  <a:pt x="3048000" y="2271839"/>
                </a:lnTo>
                <a:lnTo>
                  <a:pt x="3048470" y="2272969"/>
                </a:lnTo>
                <a:lnTo>
                  <a:pt x="3050336" y="2274824"/>
                </a:lnTo>
                <a:lnTo>
                  <a:pt x="3051454" y="2275294"/>
                </a:lnTo>
                <a:lnTo>
                  <a:pt x="3054083" y="2275294"/>
                </a:lnTo>
                <a:lnTo>
                  <a:pt x="3055201" y="2274824"/>
                </a:lnTo>
                <a:lnTo>
                  <a:pt x="3057067" y="2272969"/>
                </a:lnTo>
                <a:lnTo>
                  <a:pt x="3057525" y="2271839"/>
                </a:lnTo>
                <a:lnTo>
                  <a:pt x="3057525" y="2269210"/>
                </a:lnTo>
                <a:close/>
              </a:path>
              <a:path w="14487525" h="3030854">
                <a:moveTo>
                  <a:pt x="3057525" y="1513954"/>
                </a:moveTo>
                <a:lnTo>
                  <a:pt x="3057067" y="1512836"/>
                </a:lnTo>
                <a:lnTo>
                  <a:pt x="3055201" y="1510982"/>
                </a:lnTo>
                <a:lnTo>
                  <a:pt x="3054083" y="1510512"/>
                </a:lnTo>
                <a:lnTo>
                  <a:pt x="3051454" y="1510512"/>
                </a:lnTo>
                <a:lnTo>
                  <a:pt x="3050336" y="1510982"/>
                </a:lnTo>
                <a:lnTo>
                  <a:pt x="3048470" y="1512836"/>
                </a:lnTo>
                <a:lnTo>
                  <a:pt x="3048000" y="1513954"/>
                </a:lnTo>
                <a:lnTo>
                  <a:pt x="3048000" y="1516595"/>
                </a:lnTo>
                <a:lnTo>
                  <a:pt x="3048470" y="1517713"/>
                </a:lnTo>
                <a:lnTo>
                  <a:pt x="3050336" y="1519567"/>
                </a:lnTo>
                <a:lnTo>
                  <a:pt x="3051454" y="1520037"/>
                </a:lnTo>
                <a:lnTo>
                  <a:pt x="3054083" y="1520037"/>
                </a:lnTo>
                <a:lnTo>
                  <a:pt x="3055201" y="1519567"/>
                </a:lnTo>
                <a:lnTo>
                  <a:pt x="3057067" y="1517713"/>
                </a:lnTo>
                <a:lnTo>
                  <a:pt x="3057525" y="1516595"/>
                </a:lnTo>
                <a:lnTo>
                  <a:pt x="3057525" y="1513954"/>
                </a:lnTo>
                <a:close/>
              </a:path>
              <a:path w="14487525" h="3030854">
                <a:moveTo>
                  <a:pt x="3057525" y="758710"/>
                </a:moveTo>
                <a:lnTo>
                  <a:pt x="3057067" y="757580"/>
                </a:lnTo>
                <a:lnTo>
                  <a:pt x="3055201" y="755726"/>
                </a:lnTo>
                <a:lnTo>
                  <a:pt x="3054083" y="755256"/>
                </a:lnTo>
                <a:lnTo>
                  <a:pt x="3051454" y="755256"/>
                </a:lnTo>
                <a:lnTo>
                  <a:pt x="3050336" y="755726"/>
                </a:lnTo>
                <a:lnTo>
                  <a:pt x="3048470" y="757580"/>
                </a:lnTo>
                <a:lnTo>
                  <a:pt x="3048000" y="758710"/>
                </a:lnTo>
                <a:lnTo>
                  <a:pt x="3048000" y="761339"/>
                </a:lnTo>
                <a:lnTo>
                  <a:pt x="3048470" y="762457"/>
                </a:lnTo>
                <a:lnTo>
                  <a:pt x="3050336" y="764324"/>
                </a:lnTo>
                <a:lnTo>
                  <a:pt x="3051454" y="764781"/>
                </a:lnTo>
                <a:lnTo>
                  <a:pt x="3054083" y="764781"/>
                </a:lnTo>
                <a:lnTo>
                  <a:pt x="3055201" y="764324"/>
                </a:lnTo>
                <a:lnTo>
                  <a:pt x="3057067" y="762457"/>
                </a:lnTo>
                <a:lnTo>
                  <a:pt x="3057525" y="761339"/>
                </a:lnTo>
                <a:lnTo>
                  <a:pt x="3057525" y="758710"/>
                </a:lnTo>
                <a:close/>
              </a:path>
              <a:path w="14487525" h="3030854">
                <a:moveTo>
                  <a:pt x="3057525" y="3454"/>
                </a:moveTo>
                <a:lnTo>
                  <a:pt x="3057067" y="2336"/>
                </a:lnTo>
                <a:lnTo>
                  <a:pt x="3055201" y="469"/>
                </a:lnTo>
                <a:lnTo>
                  <a:pt x="3054083" y="0"/>
                </a:lnTo>
                <a:lnTo>
                  <a:pt x="3051454" y="0"/>
                </a:lnTo>
                <a:lnTo>
                  <a:pt x="3050336" y="469"/>
                </a:lnTo>
                <a:lnTo>
                  <a:pt x="3048470" y="2336"/>
                </a:lnTo>
                <a:lnTo>
                  <a:pt x="3048000" y="3454"/>
                </a:lnTo>
                <a:lnTo>
                  <a:pt x="3048000" y="6083"/>
                </a:lnTo>
                <a:lnTo>
                  <a:pt x="3048470" y="7200"/>
                </a:lnTo>
                <a:lnTo>
                  <a:pt x="3050336" y="9067"/>
                </a:lnTo>
                <a:lnTo>
                  <a:pt x="3051454" y="9525"/>
                </a:lnTo>
                <a:lnTo>
                  <a:pt x="3054083" y="9525"/>
                </a:lnTo>
                <a:lnTo>
                  <a:pt x="3055201" y="9067"/>
                </a:lnTo>
                <a:lnTo>
                  <a:pt x="3057067" y="7200"/>
                </a:lnTo>
                <a:lnTo>
                  <a:pt x="3057525" y="6083"/>
                </a:lnTo>
                <a:lnTo>
                  <a:pt x="3057525" y="3454"/>
                </a:lnTo>
                <a:close/>
              </a:path>
              <a:path w="14487525" h="3030854">
                <a:moveTo>
                  <a:pt x="3105150" y="3024467"/>
                </a:moveTo>
                <a:lnTo>
                  <a:pt x="3104692" y="3023349"/>
                </a:lnTo>
                <a:lnTo>
                  <a:pt x="3102826" y="3021482"/>
                </a:lnTo>
                <a:lnTo>
                  <a:pt x="3101708" y="3021012"/>
                </a:lnTo>
                <a:lnTo>
                  <a:pt x="3099079" y="3021012"/>
                </a:lnTo>
                <a:lnTo>
                  <a:pt x="3097961" y="3021482"/>
                </a:lnTo>
                <a:lnTo>
                  <a:pt x="3096095" y="3023349"/>
                </a:lnTo>
                <a:lnTo>
                  <a:pt x="3095625" y="3024467"/>
                </a:lnTo>
                <a:lnTo>
                  <a:pt x="3095625" y="3027095"/>
                </a:lnTo>
                <a:lnTo>
                  <a:pt x="3096095" y="3028213"/>
                </a:lnTo>
                <a:lnTo>
                  <a:pt x="3097961" y="3030080"/>
                </a:lnTo>
                <a:lnTo>
                  <a:pt x="3099079" y="3030537"/>
                </a:lnTo>
                <a:lnTo>
                  <a:pt x="3101708" y="3030537"/>
                </a:lnTo>
                <a:lnTo>
                  <a:pt x="3102826" y="3030080"/>
                </a:lnTo>
                <a:lnTo>
                  <a:pt x="3104692" y="3028213"/>
                </a:lnTo>
                <a:lnTo>
                  <a:pt x="3105150" y="3027095"/>
                </a:lnTo>
                <a:lnTo>
                  <a:pt x="3105150" y="3024467"/>
                </a:lnTo>
                <a:close/>
              </a:path>
              <a:path w="14487525" h="3030854">
                <a:moveTo>
                  <a:pt x="3105150" y="2269210"/>
                </a:moveTo>
                <a:lnTo>
                  <a:pt x="3104692" y="2268093"/>
                </a:lnTo>
                <a:lnTo>
                  <a:pt x="3102826" y="2266226"/>
                </a:lnTo>
                <a:lnTo>
                  <a:pt x="3101708" y="2265769"/>
                </a:lnTo>
                <a:lnTo>
                  <a:pt x="3099079" y="2265769"/>
                </a:lnTo>
                <a:lnTo>
                  <a:pt x="3097961" y="2266226"/>
                </a:lnTo>
                <a:lnTo>
                  <a:pt x="3096095" y="2268093"/>
                </a:lnTo>
                <a:lnTo>
                  <a:pt x="3095625" y="2269210"/>
                </a:lnTo>
                <a:lnTo>
                  <a:pt x="3095625" y="2271839"/>
                </a:lnTo>
                <a:lnTo>
                  <a:pt x="3096095" y="2272969"/>
                </a:lnTo>
                <a:lnTo>
                  <a:pt x="3097961" y="2274824"/>
                </a:lnTo>
                <a:lnTo>
                  <a:pt x="3099079" y="2275294"/>
                </a:lnTo>
                <a:lnTo>
                  <a:pt x="3101708" y="2275294"/>
                </a:lnTo>
                <a:lnTo>
                  <a:pt x="3102826" y="2274824"/>
                </a:lnTo>
                <a:lnTo>
                  <a:pt x="3104692" y="2272969"/>
                </a:lnTo>
                <a:lnTo>
                  <a:pt x="3105150" y="2271839"/>
                </a:lnTo>
                <a:lnTo>
                  <a:pt x="3105150" y="2269210"/>
                </a:lnTo>
                <a:close/>
              </a:path>
              <a:path w="14487525" h="3030854">
                <a:moveTo>
                  <a:pt x="3105150" y="1513954"/>
                </a:moveTo>
                <a:lnTo>
                  <a:pt x="3104692" y="1512836"/>
                </a:lnTo>
                <a:lnTo>
                  <a:pt x="3102826" y="1510982"/>
                </a:lnTo>
                <a:lnTo>
                  <a:pt x="3101708" y="1510512"/>
                </a:lnTo>
                <a:lnTo>
                  <a:pt x="3099079" y="1510512"/>
                </a:lnTo>
                <a:lnTo>
                  <a:pt x="3097961" y="1510982"/>
                </a:lnTo>
                <a:lnTo>
                  <a:pt x="3096095" y="1512836"/>
                </a:lnTo>
                <a:lnTo>
                  <a:pt x="3095625" y="1513954"/>
                </a:lnTo>
                <a:lnTo>
                  <a:pt x="3095625" y="1516595"/>
                </a:lnTo>
                <a:lnTo>
                  <a:pt x="3096095" y="1517713"/>
                </a:lnTo>
                <a:lnTo>
                  <a:pt x="3097961" y="1519567"/>
                </a:lnTo>
                <a:lnTo>
                  <a:pt x="3099079" y="1520037"/>
                </a:lnTo>
                <a:lnTo>
                  <a:pt x="3101708" y="1520037"/>
                </a:lnTo>
                <a:lnTo>
                  <a:pt x="3102826" y="1519567"/>
                </a:lnTo>
                <a:lnTo>
                  <a:pt x="3104692" y="1517713"/>
                </a:lnTo>
                <a:lnTo>
                  <a:pt x="3105150" y="1516595"/>
                </a:lnTo>
                <a:lnTo>
                  <a:pt x="3105150" y="1513954"/>
                </a:lnTo>
                <a:close/>
              </a:path>
              <a:path w="14487525" h="3030854">
                <a:moveTo>
                  <a:pt x="3105150" y="758710"/>
                </a:moveTo>
                <a:lnTo>
                  <a:pt x="3104692" y="757580"/>
                </a:lnTo>
                <a:lnTo>
                  <a:pt x="3102826" y="755726"/>
                </a:lnTo>
                <a:lnTo>
                  <a:pt x="3101708" y="755256"/>
                </a:lnTo>
                <a:lnTo>
                  <a:pt x="3099079" y="755256"/>
                </a:lnTo>
                <a:lnTo>
                  <a:pt x="3097961" y="755726"/>
                </a:lnTo>
                <a:lnTo>
                  <a:pt x="3096095" y="757580"/>
                </a:lnTo>
                <a:lnTo>
                  <a:pt x="3095625" y="758710"/>
                </a:lnTo>
                <a:lnTo>
                  <a:pt x="3095625" y="761339"/>
                </a:lnTo>
                <a:lnTo>
                  <a:pt x="3096095" y="762457"/>
                </a:lnTo>
                <a:lnTo>
                  <a:pt x="3097961" y="764324"/>
                </a:lnTo>
                <a:lnTo>
                  <a:pt x="3099079" y="764781"/>
                </a:lnTo>
                <a:lnTo>
                  <a:pt x="3101708" y="764781"/>
                </a:lnTo>
                <a:lnTo>
                  <a:pt x="3102826" y="764324"/>
                </a:lnTo>
                <a:lnTo>
                  <a:pt x="3104692" y="762457"/>
                </a:lnTo>
                <a:lnTo>
                  <a:pt x="3105150" y="761339"/>
                </a:lnTo>
                <a:lnTo>
                  <a:pt x="3105150" y="758710"/>
                </a:lnTo>
                <a:close/>
              </a:path>
              <a:path w="14487525" h="3030854">
                <a:moveTo>
                  <a:pt x="3105150" y="3454"/>
                </a:moveTo>
                <a:lnTo>
                  <a:pt x="3104692" y="2336"/>
                </a:lnTo>
                <a:lnTo>
                  <a:pt x="3102826" y="469"/>
                </a:lnTo>
                <a:lnTo>
                  <a:pt x="3101708" y="0"/>
                </a:lnTo>
                <a:lnTo>
                  <a:pt x="3099079" y="0"/>
                </a:lnTo>
                <a:lnTo>
                  <a:pt x="3097961" y="469"/>
                </a:lnTo>
                <a:lnTo>
                  <a:pt x="3096095" y="2336"/>
                </a:lnTo>
                <a:lnTo>
                  <a:pt x="3095625" y="3454"/>
                </a:lnTo>
                <a:lnTo>
                  <a:pt x="3095625" y="6083"/>
                </a:lnTo>
                <a:lnTo>
                  <a:pt x="3096095" y="7200"/>
                </a:lnTo>
                <a:lnTo>
                  <a:pt x="3097961" y="9067"/>
                </a:lnTo>
                <a:lnTo>
                  <a:pt x="3099079" y="9525"/>
                </a:lnTo>
                <a:lnTo>
                  <a:pt x="3101708" y="9525"/>
                </a:lnTo>
                <a:lnTo>
                  <a:pt x="3102826" y="9067"/>
                </a:lnTo>
                <a:lnTo>
                  <a:pt x="3104692" y="7200"/>
                </a:lnTo>
                <a:lnTo>
                  <a:pt x="3105150" y="6083"/>
                </a:lnTo>
                <a:lnTo>
                  <a:pt x="3105150" y="3454"/>
                </a:lnTo>
                <a:close/>
              </a:path>
              <a:path w="14487525" h="3030854">
                <a:moveTo>
                  <a:pt x="3152775" y="3024467"/>
                </a:moveTo>
                <a:lnTo>
                  <a:pt x="3152317" y="3023349"/>
                </a:lnTo>
                <a:lnTo>
                  <a:pt x="3150451" y="3021482"/>
                </a:lnTo>
                <a:lnTo>
                  <a:pt x="3149333" y="3021012"/>
                </a:lnTo>
                <a:lnTo>
                  <a:pt x="3146704" y="3021012"/>
                </a:lnTo>
                <a:lnTo>
                  <a:pt x="3145586" y="3021482"/>
                </a:lnTo>
                <a:lnTo>
                  <a:pt x="3143720" y="3023349"/>
                </a:lnTo>
                <a:lnTo>
                  <a:pt x="3143250" y="3024467"/>
                </a:lnTo>
                <a:lnTo>
                  <a:pt x="3143250" y="3027095"/>
                </a:lnTo>
                <a:lnTo>
                  <a:pt x="3143720" y="3028213"/>
                </a:lnTo>
                <a:lnTo>
                  <a:pt x="3145586" y="3030080"/>
                </a:lnTo>
                <a:lnTo>
                  <a:pt x="3146704" y="3030537"/>
                </a:lnTo>
                <a:lnTo>
                  <a:pt x="3149333" y="3030537"/>
                </a:lnTo>
                <a:lnTo>
                  <a:pt x="3150451" y="3030080"/>
                </a:lnTo>
                <a:lnTo>
                  <a:pt x="3152317" y="3028213"/>
                </a:lnTo>
                <a:lnTo>
                  <a:pt x="3152775" y="3027095"/>
                </a:lnTo>
                <a:lnTo>
                  <a:pt x="3152775" y="3024467"/>
                </a:lnTo>
                <a:close/>
              </a:path>
              <a:path w="14487525" h="3030854">
                <a:moveTo>
                  <a:pt x="3152775" y="2269210"/>
                </a:moveTo>
                <a:lnTo>
                  <a:pt x="3152317" y="2268093"/>
                </a:lnTo>
                <a:lnTo>
                  <a:pt x="3150451" y="2266226"/>
                </a:lnTo>
                <a:lnTo>
                  <a:pt x="3149333" y="2265769"/>
                </a:lnTo>
                <a:lnTo>
                  <a:pt x="3146704" y="2265769"/>
                </a:lnTo>
                <a:lnTo>
                  <a:pt x="3145586" y="2266226"/>
                </a:lnTo>
                <a:lnTo>
                  <a:pt x="3143720" y="2268093"/>
                </a:lnTo>
                <a:lnTo>
                  <a:pt x="3143250" y="2269210"/>
                </a:lnTo>
                <a:lnTo>
                  <a:pt x="3143250" y="2271839"/>
                </a:lnTo>
                <a:lnTo>
                  <a:pt x="3143720" y="2272969"/>
                </a:lnTo>
                <a:lnTo>
                  <a:pt x="3145586" y="2274824"/>
                </a:lnTo>
                <a:lnTo>
                  <a:pt x="3146704" y="2275294"/>
                </a:lnTo>
                <a:lnTo>
                  <a:pt x="3149333" y="2275294"/>
                </a:lnTo>
                <a:lnTo>
                  <a:pt x="3150451" y="2274824"/>
                </a:lnTo>
                <a:lnTo>
                  <a:pt x="3152317" y="2272969"/>
                </a:lnTo>
                <a:lnTo>
                  <a:pt x="3152775" y="2271839"/>
                </a:lnTo>
                <a:lnTo>
                  <a:pt x="3152775" y="2269210"/>
                </a:lnTo>
                <a:close/>
              </a:path>
              <a:path w="14487525" h="3030854">
                <a:moveTo>
                  <a:pt x="3152775" y="1513954"/>
                </a:moveTo>
                <a:lnTo>
                  <a:pt x="3152317" y="1512836"/>
                </a:lnTo>
                <a:lnTo>
                  <a:pt x="3150451" y="1510982"/>
                </a:lnTo>
                <a:lnTo>
                  <a:pt x="3149333" y="1510512"/>
                </a:lnTo>
                <a:lnTo>
                  <a:pt x="3146704" y="1510512"/>
                </a:lnTo>
                <a:lnTo>
                  <a:pt x="3145586" y="1510982"/>
                </a:lnTo>
                <a:lnTo>
                  <a:pt x="3143720" y="1512836"/>
                </a:lnTo>
                <a:lnTo>
                  <a:pt x="3143250" y="1513954"/>
                </a:lnTo>
                <a:lnTo>
                  <a:pt x="3143250" y="1516595"/>
                </a:lnTo>
                <a:lnTo>
                  <a:pt x="3143720" y="1517713"/>
                </a:lnTo>
                <a:lnTo>
                  <a:pt x="3145586" y="1519567"/>
                </a:lnTo>
                <a:lnTo>
                  <a:pt x="3146704" y="1520037"/>
                </a:lnTo>
                <a:lnTo>
                  <a:pt x="3149333" y="1520037"/>
                </a:lnTo>
                <a:lnTo>
                  <a:pt x="3150451" y="1519567"/>
                </a:lnTo>
                <a:lnTo>
                  <a:pt x="3152317" y="1517713"/>
                </a:lnTo>
                <a:lnTo>
                  <a:pt x="3152775" y="1516595"/>
                </a:lnTo>
                <a:lnTo>
                  <a:pt x="3152775" y="1513954"/>
                </a:lnTo>
                <a:close/>
              </a:path>
              <a:path w="14487525" h="3030854">
                <a:moveTo>
                  <a:pt x="3152775" y="758710"/>
                </a:moveTo>
                <a:lnTo>
                  <a:pt x="3152317" y="757580"/>
                </a:lnTo>
                <a:lnTo>
                  <a:pt x="3150451" y="755726"/>
                </a:lnTo>
                <a:lnTo>
                  <a:pt x="3149333" y="755256"/>
                </a:lnTo>
                <a:lnTo>
                  <a:pt x="3146704" y="755256"/>
                </a:lnTo>
                <a:lnTo>
                  <a:pt x="3145586" y="755726"/>
                </a:lnTo>
                <a:lnTo>
                  <a:pt x="3143720" y="757580"/>
                </a:lnTo>
                <a:lnTo>
                  <a:pt x="3143250" y="758710"/>
                </a:lnTo>
                <a:lnTo>
                  <a:pt x="3143250" y="761339"/>
                </a:lnTo>
                <a:lnTo>
                  <a:pt x="3143720" y="762457"/>
                </a:lnTo>
                <a:lnTo>
                  <a:pt x="3145586" y="764324"/>
                </a:lnTo>
                <a:lnTo>
                  <a:pt x="3146704" y="764781"/>
                </a:lnTo>
                <a:lnTo>
                  <a:pt x="3149333" y="764781"/>
                </a:lnTo>
                <a:lnTo>
                  <a:pt x="3150451" y="764324"/>
                </a:lnTo>
                <a:lnTo>
                  <a:pt x="3152317" y="762457"/>
                </a:lnTo>
                <a:lnTo>
                  <a:pt x="3152775" y="761339"/>
                </a:lnTo>
                <a:lnTo>
                  <a:pt x="3152775" y="758710"/>
                </a:lnTo>
                <a:close/>
              </a:path>
              <a:path w="14487525" h="3030854">
                <a:moveTo>
                  <a:pt x="3152775" y="3454"/>
                </a:moveTo>
                <a:lnTo>
                  <a:pt x="3152317" y="2336"/>
                </a:lnTo>
                <a:lnTo>
                  <a:pt x="3150451" y="469"/>
                </a:lnTo>
                <a:lnTo>
                  <a:pt x="3149333" y="0"/>
                </a:lnTo>
                <a:lnTo>
                  <a:pt x="3146704" y="0"/>
                </a:lnTo>
                <a:lnTo>
                  <a:pt x="3145586" y="469"/>
                </a:lnTo>
                <a:lnTo>
                  <a:pt x="3143720" y="2336"/>
                </a:lnTo>
                <a:lnTo>
                  <a:pt x="3143250" y="3454"/>
                </a:lnTo>
                <a:lnTo>
                  <a:pt x="3143250" y="6083"/>
                </a:lnTo>
                <a:lnTo>
                  <a:pt x="3143720" y="7200"/>
                </a:lnTo>
                <a:lnTo>
                  <a:pt x="3145586" y="9067"/>
                </a:lnTo>
                <a:lnTo>
                  <a:pt x="3146704" y="9525"/>
                </a:lnTo>
                <a:lnTo>
                  <a:pt x="3149333" y="9525"/>
                </a:lnTo>
                <a:lnTo>
                  <a:pt x="3150451" y="9067"/>
                </a:lnTo>
                <a:lnTo>
                  <a:pt x="3152317" y="7200"/>
                </a:lnTo>
                <a:lnTo>
                  <a:pt x="3152775" y="6083"/>
                </a:lnTo>
                <a:lnTo>
                  <a:pt x="3152775" y="3454"/>
                </a:lnTo>
                <a:close/>
              </a:path>
              <a:path w="14487525" h="3030854">
                <a:moveTo>
                  <a:pt x="3200400" y="3024467"/>
                </a:moveTo>
                <a:lnTo>
                  <a:pt x="3199942" y="3023349"/>
                </a:lnTo>
                <a:lnTo>
                  <a:pt x="3198076" y="3021482"/>
                </a:lnTo>
                <a:lnTo>
                  <a:pt x="3196958" y="3021012"/>
                </a:lnTo>
                <a:lnTo>
                  <a:pt x="3194329" y="3021012"/>
                </a:lnTo>
                <a:lnTo>
                  <a:pt x="3193211" y="3021482"/>
                </a:lnTo>
                <a:lnTo>
                  <a:pt x="3191345" y="3023349"/>
                </a:lnTo>
                <a:lnTo>
                  <a:pt x="3190875" y="3024467"/>
                </a:lnTo>
                <a:lnTo>
                  <a:pt x="3190875" y="3027095"/>
                </a:lnTo>
                <a:lnTo>
                  <a:pt x="3191345" y="3028213"/>
                </a:lnTo>
                <a:lnTo>
                  <a:pt x="3193211" y="3030080"/>
                </a:lnTo>
                <a:lnTo>
                  <a:pt x="3194329" y="3030537"/>
                </a:lnTo>
                <a:lnTo>
                  <a:pt x="3196958" y="3030537"/>
                </a:lnTo>
                <a:lnTo>
                  <a:pt x="3198076" y="3030080"/>
                </a:lnTo>
                <a:lnTo>
                  <a:pt x="3199942" y="3028213"/>
                </a:lnTo>
                <a:lnTo>
                  <a:pt x="3200400" y="3027095"/>
                </a:lnTo>
                <a:lnTo>
                  <a:pt x="3200400" y="3024467"/>
                </a:lnTo>
                <a:close/>
              </a:path>
              <a:path w="14487525" h="3030854">
                <a:moveTo>
                  <a:pt x="3200400" y="2269210"/>
                </a:moveTo>
                <a:lnTo>
                  <a:pt x="3199942" y="2268093"/>
                </a:lnTo>
                <a:lnTo>
                  <a:pt x="3198076" y="2266226"/>
                </a:lnTo>
                <a:lnTo>
                  <a:pt x="3196958" y="2265769"/>
                </a:lnTo>
                <a:lnTo>
                  <a:pt x="3194329" y="2265769"/>
                </a:lnTo>
                <a:lnTo>
                  <a:pt x="3193211" y="2266226"/>
                </a:lnTo>
                <a:lnTo>
                  <a:pt x="3191345" y="2268093"/>
                </a:lnTo>
                <a:lnTo>
                  <a:pt x="3190875" y="2269210"/>
                </a:lnTo>
                <a:lnTo>
                  <a:pt x="3190875" y="2271839"/>
                </a:lnTo>
                <a:lnTo>
                  <a:pt x="3191345" y="2272969"/>
                </a:lnTo>
                <a:lnTo>
                  <a:pt x="3193211" y="2274824"/>
                </a:lnTo>
                <a:lnTo>
                  <a:pt x="3194329" y="2275294"/>
                </a:lnTo>
                <a:lnTo>
                  <a:pt x="3196958" y="2275294"/>
                </a:lnTo>
                <a:lnTo>
                  <a:pt x="3198076" y="2274824"/>
                </a:lnTo>
                <a:lnTo>
                  <a:pt x="3199942" y="2272969"/>
                </a:lnTo>
                <a:lnTo>
                  <a:pt x="3200400" y="2271839"/>
                </a:lnTo>
                <a:lnTo>
                  <a:pt x="3200400" y="2269210"/>
                </a:lnTo>
                <a:close/>
              </a:path>
              <a:path w="14487525" h="3030854">
                <a:moveTo>
                  <a:pt x="3200400" y="1513954"/>
                </a:moveTo>
                <a:lnTo>
                  <a:pt x="3199942" y="1512836"/>
                </a:lnTo>
                <a:lnTo>
                  <a:pt x="3198076" y="1510982"/>
                </a:lnTo>
                <a:lnTo>
                  <a:pt x="3196958" y="1510512"/>
                </a:lnTo>
                <a:lnTo>
                  <a:pt x="3194329" y="1510512"/>
                </a:lnTo>
                <a:lnTo>
                  <a:pt x="3193211" y="1510982"/>
                </a:lnTo>
                <a:lnTo>
                  <a:pt x="3191345" y="1512836"/>
                </a:lnTo>
                <a:lnTo>
                  <a:pt x="3190875" y="1513954"/>
                </a:lnTo>
                <a:lnTo>
                  <a:pt x="3190875" y="1516595"/>
                </a:lnTo>
                <a:lnTo>
                  <a:pt x="3191345" y="1517713"/>
                </a:lnTo>
                <a:lnTo>
                  <a:pt x="3193211" y="1519567"/>
                </a:lnTo>
                <a:lnTo>
                  <a:pt x="3194329" y="1520037"/>
                </a:lnTo>
                <a:lnTo>
                  <a:pt x="3196958" y="1520037"/>
                </a:lnTo>
                <a:lnTo>
                  <a:pt x="3198076" y="1519567"/>
                </a:lnTo>
                <a:lnTo>
                  <a:pt x="3199942" y="1517713"/>
                </a:lnTo>
                <a:lnTo>
                  <a:pt x="3200400" y="1516595"/>
                </a:lnTo>
                <a:lnTo>
                  <a:pt x="3200400" y="1513954"/>
                </a:lnTo>
                <a:close/>
              </a:path>
              <a:path w="14487525" h="3030854">
                <a:moveTo>
                  <a:pt x="3200400" y="758710"/>
                </a:moveTo>
                <a:lnTo>
                  <a:pt x="3199942" y="757580"/>
                </a:lnTo>
                <a:lnTo>
                  <a:pt x="3198076" y="755726"/>
                </a:lnTo>
                <a:lnTo>
                  <a:pt x="3196958" y="755256"/>
                </a:lnTo>
                <a:lnTo>
                  <a:pt x="3194329" y="755256"/>
                </a:lnTo>
                <a:lnTo>
                  <a:pt x="3193211" y="755726"/>
                </a:lnTo>
                <a:lnTo>
                  <a:pt x="3191345" y="757580"/>
                </a:lnTo>
                <a:lnTo>
                  <a:pt x="3190875" y="758710"/>
                </a:lnTo>
                <a:lnTo>
                  <a:pt x="3190875" y="761339"/>
                </a:lnTo>
                <a:lnTo>
                  <a:pt x="3191345" y="762457"/>
                </a:lnTo>
                <a:lnTo>
                  <a:pt x="3193211" y="764324"/>
                </a:lnTo>
                <a:lnTo>
                  <a:pt x="3194329" y="764781"/>
                </a:lnTo>
                <a:lnTo>
                  <a:pt x="3196958" y="764781"/>
                </a:lnTo>
                <a:lnTo>
                  <a:pt x="3198076" y="764324"/>
                </a:lnTo>
                <a:lnTo>
                  <a:pt x="3199942" y="762457"/>
                </a:lnTo>
                <a:lnTo>
                  <a:pt x="3200400" y="761339"/>
                </a:lnTo>
                <a:lnTo>
                  <a:pt x="3200400" y="758710"/>
                </a:lnTo>
                <a:close/>
              </a:path>
              <a:path w="14487525" h="3030854">
                <a:moveTo>
                  <a:pt x="3200400" y="3454"/>
                </a:moveTo>
                <a:lnTo>
                  <a:pt x="3199942" y="2336"/>
                </a:lnTo>
                <a:lnTo>
                  <a:pt x="3198076" y="469"/>
                </a:lnTo>
                <a:lnTo>
                  <a:pt x="3196958" y="0"/>
                </a:lnTo>
                <a:lnTo>
                  <a:pt x="3194329" y="0"/>
                </a:lnTo>
                <a:lnTo>
                  <a:pt x="3193211" y="469"/>
                </a:lnTo>
                <a:lnTo>
                  <a:pt x="3191345" y="2336"/>
                </a:lnTo>
                <a:lnTo>
                  <a:pt x="3190875" y="3454"/>
                </a:lnTo>
                <a:lnTo>
                  <a:pt x="3190875" y="6083"/>
                </a:lnTo>
                <a:lnTo>
                  <a:pt x="3191345" y="7200"/>
                </a:lnTo>
                <a:lnTo>
                  <a:pt x="3193211" y="9067"/>
                </a:lnTo>
                <a:lnTo>
                  <a:pt x="3194329" y="9525"/>
                </a:lnTo>
                <a:lnTo>
                  <a:pt x="3196958" y="9525"/>
                </a:lnTo>
                <a:lnTo>
                  <a:pt x="3198076" y="9067"/>
                </a:lnTo>
                <a:lnTo>
                  <a:pt x="3199942" y="7200"/>
                </a:lnTo>
                <a:lnTo>
                  <a:pt x="3200400" y="6083"/>
                </a:lnTo>
                <a:lnTo>
                  <a:pt x="3200400" y="3454"/>
                </a:lnTo>
                <a:close/>
              </a:path>
              <a:path w="14487525" h="3030854">
                <a:moveTo>
                  <a:pt x="3248025" y="3024467"/>
                </a:moveTo>
                <a:lnTo>
                  <a:pt x="3247567" y="3023349"/>
                </a:lnTo>
                <a:lnTo>
                  <a:pt x="3245701" y="3021482"/>
                </a:lnTo>
                <a:lnTo>
                  <a:pt x="3244583" y="3021012"/>
                </a:lnTo>
                <a:lnTo>
                  <a:pt x="3241954" y="3021012"/>
                </a:lnTo>
                <a:lnTo>
                  <a:pt x="3240836" y="3021482"/>
                </a:lnTo>
                <a:lnTo>
                  <a:pt x="3238970" y="3023349"/>
                </a:lnTo>
                <a:lnTo>
                  <a:pt x="3238500" y="3024467"/>
                </a:lnTo>
                <a:lnTo>
                  <a:pt x="3238500" y="3027095"/>
                </a:lnTo>
                <a:lnTo>
                  <a:pt x="3238970" y="3028213"/>
                </a:lnTo>
                <a:lnTo>
                  <a:pt x="3240836" y="3030080"/>
                </a:lnTo>
                <a:lnTo>
                  <a:pt x="3241954" y="3030537"/>
                </a:lnTo>
                <a:lnTo>
                  <a:pt x="3244583" y="3030537"/>
                </a:lnTo>
                <a:lnTo>
                  <a:pt x="3245701" y="3030080"/>
                </a:lnTo>
                <a:lnTo>
                  <a:pt x="3247567" y="3028213"/>
                </a:lnTo>
                <a:lnTo>
                  <a:pt x="3248025" y="3027095"/>
                </a:lnTo>
                <a:lnTo>
                  <a:pt x="3248025" y="3024467"/>
                </a:lnTo>
                <a:close/>
              </a:path>
              <a:path w="14487525" h="3030854">
                <a:moveTo>
                  <a:pt x="3248025" y="2269210"/>
                </a:moveTo>
                <a:lnTo>
                  <a:pt x="3247567" y="2268093"/>
                </a:lnTo>
                <a:lnTo>
                  <a:pt x="3245701" y="2266226"/>
                </a:lnTo>
                <a:lnTo>
                  <a:pt x="3244583" y="2265769"/>
                </a:lnTo>
                <a:lnTo>
                  <a:pt x="3241954" y="2265769"/>
                </a:lnTo>
                <a:lnTo>
                  <a:pt x="3240836" y="2266226"/>
                </a:lnTo>
                <a:lnTo>
                  <a:pt x="3238970" y="2268093"/>
                </a:lnTo>
                <a:lnTo>
                  <a:pt x="3238500" y="2269210"/>
                </a:lnTo>
                <a:lnTo>
                  <a:pt x="3238500" y="2271839"/>
                </a:lnTo>
                <a:lnTo>
                  <a:pt x="3238970" y="2272969"/>
                </a:lnTo>
                <a:lnTo>
                  <a:pt x="3240836" y="2274824"/>
                </a:lnTo>
                <a:lnTo>
                  <a:pt x="3241954" y="2275294"/>
                </a:lnTo>
                <a:lnTo>
                  <a:pt x="3244583" y="2275294"/>
                </a:lnTo>
                <a:lnTo>
                  <a:pt x="3245701" y="2274824"/>
                </a:lnTo>
                <a:lnTo>
                  <a:pt x="3247567" y="2272969"/>
                </a:lnTo>
                <a:lnTo>
                  <a:pt x="3248025" y="2271839"/>
                </a:lnTo>
                <a:lnTo>
                  <a:pt x="3248025" y="2269210"/>
                </a:lnTo>
                <a:close/>
              </a:path>
              <a:path w="14487525" h="3030854">
                <a:moveTo>
                  <a:pt x="3248025" y="1513954"/>
                </a:moveTo>
                <a:lnTo>
                  <a:pt x="3247567" y="1512836"/>
                </a:lnTo>
                <a:lnTo>
                  <a:pt x="3245701" y="1510982"/>
                </a:lnTo>
                <a:lnTo>
                  <a:pt x="3244583" y="1510512"/>
                </a:lnTo>
                <a:lnTo>
                  <a:pt x="3241954" y="1510512"/>
                </a:lnTo>
                <a:lnTo>
                  <a:pt x="3240836" y="1510982"/>
                </a:lnTo>
                <a:lnTo>
                  <a:pt x="3238970" y="1512836"/>
                </a:lnTo>
                <a:lnTo>
                  <a:pt x="3238500" y="1513954"/>
                </a:lnTo>
                <a:lnTo>
                  <a:pt x="3238500" y="1516595"/>
                </a:lnTo>
                <a:lnTo>
                  <a:pt x="3238970" y="1517713"/>
                </a:lnTo>
                <a:lnTo>
                  <a:pt x="3240836" y="1519567"/>
                </a:lnTo>
                <a:lnTo>
                  <a:pt x="3241954" y="1520037"/>
                </a:lnTo>
                <a:lnTo>
                  <a:pt x="3244583" y="1520037"/>
                </a:lnTo>
                <a:lnTo>
                  <a:pt x="3245701" y="1519567"/>
                </a:lnTo>
                <a:lnTo>
                  <a:pt x="3247567" y="1517713"/>
                </a:lnTo>
                <a:lnTo>
                  <a:pt x="3248025" y="1516595"/>
                </a:lnTo>
                <a:lnTo>
                  <a:pt x="3248025" y="1513954"/>
                </a:lnTo>
                <a:close/>
              </a:path>
              <a:path w="14487525" h="3030854">
                <a:moveTo>
                  <a:pt x="3248025" y="758710"/>
                </a:moveTo>
                <a:lnTo>
                  <a:pt x="3247567" y="757580"/>
                </a:lnTo>
                <a:lnTo>
                  <a:pt x="3245701" y="755726"/>
                </a:lnTo>
                <a:lnTo>
                  <a:pt x="3244583" y="755256"/>
                </a:lnTo>
                <a:lnTo>
                  <a:pt x="3241954" y="755256"/>
                </a:lnTo>
                <a:lnTo>
                  <a:pt x="3240836" y="755726"/>
                </a:lnTo>
                <a:lnTo>
                  <a:pt x="3238970" y="757580"/>
                </a:lnTo>
                <a:lnTo>
                  <a:pt x="3238500" y="758710"/>
                </a:lnTo>
                <a:lnTo>
                  <a:pt x="3238500" y="761339"/>
                </a:lnTo>
                <a:lnTo>
                  <a:pt x="3238970" y="762457"/>
                </a:lnTo>
                <a:lnTo>
                  <a:pt x="3240836" y="764324"/>
                </a:lnTo>
                <a:lnTo>
                  <a:pt x="3241954" y="764781"/>
                </a:lnTo>
                <a:lnTo>
                  <a:pt x="3244583" y="764781"/>
                </a:lnTo>
                <a:lnTo>
                  <a:pt x="3245701" y="764324"/>
                </a:lnTo>
                <a:lnTo>
                  <a:pt x="3247567" y="762457"/>
                </a:lnTo>
                <a:lnTo>
                  <a:pt x="3248025" y="761339"/>
                </a:lnTo>
                <a:lnTo>
                  <a:pt x="3248025" y="758710"/>
                </a:lnTo>
                <a:close/>
              </a:path>
              <a:path w="14487525" h="3030854">
                <a:moveTo>
                  <a:pt x="3248025" y="3454"/>
                </a:moveTo>
                <a:lnTo>
                  <a:pt x="3247567" y="2336"/>
                </a:lnTo>
                <a:lnTo>
                  <a:pt x="3245701" y="469"/>
                </a:lnTo>
                <a:lnTo>
                  <a:pt x="3244583" y="0"/>
                </a:lnTo>
                <a:lnTo>
                  <a:pt x="3241954" y="0"/>
                </a:lnTo>
                <a:lnTo>
                  <a:pt x="3240836" y="469"/>
                </a:lnTo>
                <a:lnTo>
                  <a:pt x="3238970" y="2336"/>
                </a:lnTo>
                <a:lnTo>
                  <a:pt x="3238500" y="3454"/>
                </a:lnTo>
                <a:lnTo>
                  <a:pt x="3238500" y="6083"/>
                </a:lnTo>
                <a:lnTo>
                  <a:pt x="3238970" y="7200"/>
                </a:lnTo>
                <a:lnTo>
                  <a:pt x="3240836" y="9067"/>
                </a:lnTo>
                <a:lnTo>
                  <a:pt x="3241954" y="9525"/>
                </a:lnTo>
                <a:lnTo>
                  <a:pt x="3244583" y="9525"/>
                </a:lnTo>
                <a:lnTo>
                  <a:pt x="3245701" y="9067"/>
                </a:lnTo>
                <a:lnTo>
                  <a:pt x="3247567" y="7200"/>
                </a:lnTo>
                <a:lnTo>
                  <a:pt x="3248025" y="6083"/>
                </a:lnTo>
                <a:lnTo>
                  <a:pt x="3248025" y="3454"/>
                </a:lnTo>
                <a:close/>
              </a:path>
              <a:path w="14487525" h="3030854">
                <a:moveTo>
                  <a:pt x="3295650" y="3024467"/>
                </a:moveTo>
                <a:lnTo>
                  <a:pt x="3295192" y="3023349"/>
                </a:lnTo>
                <a:lnTo>
                  <a:pt x="3293326" y="3021482"/>
                </a:lnTo>
                <a:lnTo>
                  <a:pt x="3292208" y="3021012"/>
                </a:lnTo>
                <a:lnTo>
                  <a:pt x="3289579" y="3021012"/>
                </a:lnTo>
                <a:lnTo>
                  <a:pt x="3288461" y="3021482"/>
                </a:lnTo>
                <a:lnTo>
                  <a:pt x="3286595" y="3023349"/>
                </a:lnTo>
                <a:lnTo>
                  <a:pt x="3286125" y="3024467"/>
                </a:lnTo>
                <a:lnTo>
                  <a:pt x="3286125" y="3027095"/>
                </a:lnTo>
                <a:lnTo>
                  <a:pt x="3286595" y="3028213"/>
                </a:lnTo>
                <a:lnTo>
                  <a:pt x="3288461" y="3030080"/>
                </a:lnTo>
                <a:lnTo>
                  <a:pt x="3289579" y="3030537"/>
                </a:lnTo>
                <a:lnTo>
                  <a:pt x="3292208" y="3030537"/>
                </a:lnTo>
                <a:lnTo>
                  <a:pt x="3293326" y="3030080"/>
                </a:lnTo>
                <a:lnTo>
                  <a:pt x="3295192" y="3028213"/>
                </a:lnTo>
                <a:lnTo>
                  <a:pt x="3295650" y="3027095"/>
                </a:lnTo>
                <a:lnTo>
                  <a:pt x="3295650" y="3024467"/>
                </a:lnTo>
                <a:close/>
              </a:path>
              <a:path w="14487525" h="3030854">
                <a:moveTo>
                  <a:pt x="3295650" y="2269210"/>
                </a:moveTo>
                <a:lnTo>
                  <a:pt x="3295192" y="2268093"/>
                </a:lnTo>
                <a:lnTo>
                  <a:pt x="3293326" y="2266226"/>
                </a:lnTo>
                <a:lnTo>
                  <a:pt x="3292208" y="2265769"/>
                </a:lnTo>
                <a:lnTo>
                  <a:pt x="3289579" y="2265769"/>
                </a:lnTo>
                <a:lnTo>
                  <a:pt x="3288461" y="2266226"/>
                </a:lnTo>
                <a:lnTo>
                  <a:pt x="3286595" y="2268093"/>
                </a:lnTo>
                <a:lnTo>
                  <a:pt x="3286125" y="2269210"/>
                </a:lnTo>
                <a:lnTo>
                  <a:pt x="3286125" y="2271839"/>
                </a:lnTo>
                <a:lnTo>
                  <a:pt x="3286595" y="2272969"/>
                </a:lnTo>
                <a:lnTo>
                  <a:pt x="3288461" y="2274824"/>
                </a:lnTo>
                <a:lnTo>
                  <a:pt x="3289579" y="2275294"/>
                </a:lnTo>
                <a:lnTo>
                  <a:pt x="3292208" y="2275294"/>
                </a:lnTo>
                <a:lnTo>
                  <a:pt x="3293326" y="2274824"/>
                </a:lnTo>
                <a:lnTo>
                  <a:pt x="3295192" y="2272969"/>
                </a:lnTo>
                <a:lnTo>
                  <a:pt x="3295650" y="2271839"/>
                </a:lnTo>
                <a:lnTo>
                  <a:pt x="3295650" y="2269210"/>
                </a:lnTo>
                <a:close/>
              </a:path>
              <a:path w="14487525" h="3030854">
                <a:moveTo>
                  <a:pt x="3295650" y="1513954"/>
                </a:moveTo>
                <a:lnTo>
                  <a:pt x="3295192" y="1512836"/>
                </a:lnTo>
                <a:lnTo>
                  <a:pt x="3293326" y="1510982"/>
                </a:lnTo>
                <a:lnTo>
                  <a:pt x="3292208" y="1510512"/>
                </a:lnTo>
                <a:lnTo>
                  <a:pt x="3289579" y="1510512"/>
                </a:lnTo>
                <a:lnTo>
                  <a:pt x="3288461" y="1510982"/>
                </a:lnTo>
                <a:lnTo>
                  <a:pt x="3286595" y="1512836"/>
                </a:lnTo>
                <a:lnTo>
                  <a:pt x="3286125" y="1513954"/>
                </a:lnTo>
                <a:lnTo>
                  <a:pt x="3286125" y="1516595"/>
                </a:lnTo>
                <a:lnTo>
                  <a:pt x="3286595" y="1517713"/>
                </a:lnTo>
                <a:lnTo>
                  <a:pt x="3288461" y="1519567"/>
                </a:lnTo>
                <a:lnTo>
                  <a:pt x="3289579" y="1520037"/>
                </a:lnTo>
                <a:lnTo>
                  <a:pt x="3292208" y="1520037"/>
                </a:lnTo>
                <a:lnTo>
                  <a:pt x="3293326" y="1519567"/>
                </a:lnTo>
                <a:lnTo>
                  <a:pt x="3295192" y="1517713"/>
                </a:lnTo>
                <a:lnTo>
                  <a:pt x="3295650" y="1516595"/>
                </a:lnTo>
                <a:lnTo>
                  <a:pt x="3295650" y="1513954"/>
                </a:lnTo>
                <a:close/>
              </a:path>
              <a:path w="14487525" h="3030854">
                <a:moveTo>
                  <a:pt x="3295650" y="758710"/>
                </a:moveTo>
                <a:lnTo>
                  <a:pt x="3295192" y="757580"/>
                </a:lnTo>
                <a:lnTo>
                  <a:pt x="3293326" y="755726"/>
                </a:lnTo>
                <a:lnTo>
                  <a:pt x="3292208" y="755256"/>
                </a:lnTo>
                <a:lnTo>
                  <a:pt x="3289579" y="755256"/>
                </a:lnTo>
                <a:lnTo>
                  <a:pt x="3288461" y="755726"/>
                </a:lnTo>
                <a:lnTo>
                  <a:pt x="3286595" y="757580"/>
                </a:lnTo>
                <a:lnTo>
                  <a:pt x="3286125" y="758710"/>
                </a:lnTo>
                <a:lnTo>
                  <a:pt x="3286125" y="761339"/>
                </a:lnTo>
                <a:lnTo>
                  <a:pt x="3286595" y="762457"/>
                </a:lnTo>
                <a:lnTo>
                  <a:pt x="3288461" y="764324"/>
                </a:lnTo>
                <a:lnTo>
                  <a:pt x="3289579" y="764781"/>
                </a:lnTo>
                <a:lnTo>
                  <a:pt x="3292208" y="764781"/>
                </a:lnTo>
                <a:lnTo>
                  <a:pt x="3293326" y="764324"/>
                </a:lnTo>
                <a:lnTo>
                  <a:pt x="3295192" y="762457"/>
                </a:lnTo>
                <a:lnTo>
                  <a:pt x="3295650" y="761339"/>
                </a:lnTo>
                <a:lnTo>
                  <a:pt x="3295650" y="758710"/>
                </a:lnTo>
                <a:close/>
              </a:path>
              <a:path w="14487525" h="3030854">
                <a:moveTo>
                  <a:pt x="3295650" y="3454"/>
                </a:moveTo>
                <a:lnTo>
                  <a:pt x="3295192" y="2336"/>
                </a:lnTo>
                <a:lnTo>
                  <a:pt x="3293326" y="469"/>
                </a:lnTo>
                <a:lnTo>
                  <a:pt x="3292208" y="0"/>
                </a:lnTo>
                <a:lnTo>
                  <a:pt x="3289579" y="0"/>
                </a:lnTo>
                <a:lnTo>
                  <a:pt x="3288461" y="469"/>
                </a:lnTo>
                <a:lnTo>
                  <a:pt x="3286595" y="2336"/>
                </a:lnTo>
                <a:lnTo>
                  <a:pt x="3286125" y="3454"/>
                </a:lnTo>
                <a:lnTo>
                  <a:pt x="3286125" y="6083"/>
                </a:lnTo>
                <a:lnTo>
                  <a:pt x="3286595" y="7200"/>
                </a:lnTo>
                <a:lnTo>
                  <a:pt x="3288461" y="9067"/>
                </a:lnTo>
                <a:lnTo>
                  <a:pt x="3289579" y="9525"/>
                </a:lnTo>
                <a:lnTo>
                  <a:pt x="3292208" y="9525"/>
                </a:lnTo>
                <a:lnTo>
                  <a:pt x="3293326" y="9067"/>
                </a:lnTo>
                <a:lnTo>
                  <a:pt x="3295192" y="7200"/>
                </a:lnTo>
                <a:lnTo>
                  <a:pt x="3295650" y="6083"/>
                </a:lnTo>
                <a:lnTo>
                  <a:pt x="3295650" y="3454"/>
                </a:lnTo>
                <a:close/>
              </a:path>
              <a:path w="14487525" h="3030854">
                <a:moveTo>
                  <a:pt x="3343275" y="3024467"/>
                </a:moveTo>
                <a:lnTo>
                  <a:pt x="3342817" y="3023349"/>
                </a:lnTo>
                <a:lnTo>
                  <a:pt x="3340951" y="3021482"/>
                </a:lnTo>
                <a:lnTo>
                  <a:pt x="3339833" y="3021012"/>
                </a:lnTo>
                <a:lnTo>
                  <a:pt x="3337204" y="3021012"/>
                </a:lnTo>
                <a:lnTo>
                  <a:pt x="3336086" y="3021482"/>
                </a:lnTo>
                <a:lnTo>
                  <a:pt x="3334220" y="3023349"/>
                </a:lnTo>
                <a:lnTo>
                  <a:pt x="3333750" y="3024467"/>
                </a:lnTo>
                <a:lnTo>
                  <a:pt x="3333750" y="3027095"/>
                </a:lnTo>
                <a:lnTo>
                  <a:pt x="3334220" y="3028213"/>
                </a:lnTo>
                <a:lnTo>
                  <a:pt x="3336086" y="3030080"/>
                </a:lnTo>
                <a:lnTo>
                  <a:pt x="3337204" y="3030537"/>
                </a:lnTo>
                <a:lnTo>
                  <a:pt x="3339833" y="3030537"/>
                </a:lnTo>
                <a:lnTo>
                  <a:pt x="3340951" y="3030080"/>
                </a:lnTo>
                <a:lnTo>
                  <a:pt x="3342817" y="3028213"/>
                </a:lnTo>
                <a:lnTo>
                  <a:pt x="3343275" y="3027095"/>
                </a:lnTo>
                <a:lnTo>
                  <a:pt x="3343275" y="3024467"/>
                </a:lnTo>
                <a:close/>
              </a:path>
              <a:path w="14487525" h="3030854">
                <a:moveTo>
                  <a:pt x="3343275" y="2269210"/>
                </a:moveTo>
                <a:lnTo>
                  <a:pt x="3342817" y="2268093"/>
                </a:lnTo>
                <a:lnTo>
                  <a:pt x="3340951" y="2266226"/>
                </a:lnTo>
                <a:lnTo>
                  <a:pt x="3339833" y="2265769"/>
                </a:lnTo>
                <a:lnTo>
                  <a:pt x="3337204" y="2265769"/>
                </a:lnTo>
                <a:lnTo>
                  <a:pt x="3336086" y="2266226"/>
                </a:lnTo>
                <a:lnTo>
                  <a:pt x="3334220" y="2268093"/>
                </a:lnTo>
                <a:lnTo>
                  <a:pt x="3333750" y="2269210"/>
                </a:lnTo>
                <a:lnTo>
                  <a:pt x="3333750" y="2271839"/>
                </a:lnTo>
                <a:lnTo>
                  <a:pt x="3334220" y="2272969"/>
                </a:lnTo>
                <a:lnTo>
                  <a:pt x="3336086" y="2274824"/>
                </a:lnTo>
                <a:lnTo>
                  <a:pt x="3337204" y="2275294"/>
                </a:lnTo>
                <a:lnTo>
                  <a:pt x="3339833" y="2275294"/>
                </a:lnTo>
                <a:lnTo>
                  <a:pt x="3340951" y="2274824"/>
                </a:lnTo>
                <a:lnTo>
                  <a:pt x="3342817" y="2272969"/>
                </a:lnTo>
                <a:lnTo>
                  <a:pt x="3343275" y="2271839"/>
                </a:lnTo>
                <a:lnTo>
                  <a:pt x="3343275" y="2269210"/>
                </a:lnTo>
                <a:close/>
              </a:path>
              <a:path w="14487525" h="3030854">
                <a:moveTo>
                  <a:pt x="3343275" y="1513954"/>
                </a:moveTo>
                <a:lnTo>
                  <a:pt x="3342817" y="1512836"/>
                </a:lnTo>
                <a:lnTo>
                  <a:pt x="3340951" y="1510982"/>
                </a:lnTo>
                <a:lnTo>
                  <a:pt x="3339833" y="1510512"/>
                </a:lnTo>
                <a:lnTo>
                  <a:pt x="3337204" y="1510512"/>
                </a:lnTo>
                <a:lnTo>
                  <a:pt x="3336086" y="1510982"/>
                </a:lnTo>
                <a:lnTo>
                  <a:pt x="3334220" y="1512836"/>
                </a:lnTo>
                <a:lnTo>
                  <a:pt x="3333750" y="1513954"/>
                </a:lnTo>
                <a:lnTo>
                  <a:pt x="3333750" y="1516595"/>
                </a:lnTo>
                <a:lnTo>
                  <a:pt x="3334220" y="1517713"/>
                </a:lnTo>
                <a:lnTo>
                  <a:pt x="3336086" y="1519567"/>
                </a:lnTo>
                <a:lnTo>
                  <a:pt x="3337204" y="1520037"/>
                </a:lnTo>
                <a:lnTo>
                  <a:pt x="3339833" y="1520037"/>
                </a:lnTo>
                <a:lnTo>
                  <a:pt x="3340951" y="1519567"/>
                </a:lnTo>
                <a:lnTo>
                  <a:pt x="3342817" y="1517713"/>
                </a:lnTo>
                <a:lnTo>
                  <a:pt x="3343275" y="1516595"/>
                </a:lnTo>
                <a:lnTo>
                  <a:pt x="3343275" y="1513954"/>
                </a:lnTo>
                <a:close/>
              </a:path>
              <a:path w="14487525" h="3030854">
                <a:moveTo>
                  <a:pt x="3343275" y="758710"/>
                </a:moveTo>
                <a:lnTo>
                  <a:pt x="3342817" y="757580"/>
                </a:lnTo>
                <a:lnTo>
                  <a:pt x="3340951" y="755726"/>
                </a:lnTo>
                <a:lnTo>
                  <a:pt x="3339833" y="755256"/>
                </a:lnTo>
                <a:lnTo>
                  <a:pt x="3337204" y="755256"/>
                </a:lnTo>
                <a:lnTo>
                  <a:pt x="3336086" y="755726"/>
                </a:lnTo>
                <a:lnTo>
                  <a:pt x="3334220" y="757580"/>
                </a:lnTo>
                <a:lnTo>
                  <a:pt x="3333750" y="758710"/>
                </a:lnTo>
                <a:lnTo>
                  <a:pt x="3333750" y="761339"/>
                </a:lnTo>
                <a:lnTo>
                  <a:pt x="3334220" y="762457"/>
                </a:lnTo>
                <a:lnTo>
                  <a:pt x="3336086" y="764324"/>
                </a:lnTo>
                <a:lnTo>
                  <a:pt x="3337204" y="764781"/>
                </a:lnTo>
                <a:lnTo>
                  <a:pt x="3339833" y="764781"/>
                </a:lnTo>
                <a:lnTo>
                  <a:pt x="3340951" y="764324"/>
                </a:lnTo>
                <a:lnTo>
                  <a:pt x="3342817" y="762457"/>
                </a:lnTo>
                <a:lnTo>
                  <a:pt x="3343275" y="761339"/>
                </a:lnTo>
                <a:lnTo>
                  <a:pt x="3343275" y="758710"/>
                </a:lnTo>
                <a:close/>
              </a:path>
              <a:path w="14487525" h="3030854">
                <a:moveTo>
                  <a:pt x="3343275" y="3454"/>
                </a:moveTo>
                <a:lnTo>
                  <a:pt x="3342817" y="2336"/>
                </a:lnTo>
                <a:lnTo>
                  <a:pt x="3340951" y="469"/>
                </a:lnTo>
                <a:lnTo>
                  <a:pt x="3339833" y="0"/>
                </a:lnTo>
                <a:lnTo>
                  <a:pt x="3337204" y="0"/>
                </a:lnTo>
                <a:lnTo>
                  <a:pt x="3336086" y="469"/>
                </a:lnTo>
                <a:lnTo>
                  <a:pt x="3334220" y="2336"/>
                </a:lnTo>
                <a:lnTo>
                  <a:pt x="3333750" y="3454"/>
                </a:lnTo>
                <a:lnTo>
                  <a:pt x="3333750" y="6083"/>
                </a:lnTo>
                <a:lnTo>
                  <a:pt x="3334220" y="7200"/>
                </a:lnTo>
                <a:lnTo>
                  <a:pt x="3336086" y="9067"/>
                </a:lnTo>
                <a:lnTo>
                  <a:pt x="3337204" y="9525"/>
                </a:lnTo>
                <a:lnTo>
                  <a:pt x="3339833" y="9525"/>
                </a:lnTo>
                <a:lnTo>
                  <a:pt x="3340951" y="9067"/>
                </a:lnTo>
                <a:lnTo>
                  <a:pt x="3342817" y="7200"/>
                </a:lnTo>
                <a:lnTo>
                  <a:pt x="3343275" y="6083"/>
                </a:lnTo>
                <a:lnTo>
                  <a:pt x="3343275" y="3454"/>
                </a:lnTo>
                <a:close/>
              </a:path>
              <a:path w="14487525" h="3030854">
                <a:moveTo>
                  <a:pt x="3390900" y="3024467"/>
                </a:moveTo>
                <a:lnTo>
                  <a:pt x="3390442" y="3023349"/>
                </a:lnTo>
                <a:lnTo>
                  <a:pt x="3388576" y="3021482"/>
                </a:lnTo>
                <a:lnTo>
                  <a:pt x="3387458" y="3021012"/>
                </a:lnTo>
                <a:lnTo>
                  <a:pt x="3384829" y="3021012"/>
                </a:lnTo>
                <a:lnTo>
                  <a:pt x="3383711" y="3021482"/>
                </a:lnTo>
                <a:lnTo>
                  <a:pt x="3381845" y="3023349"/>
                </a:lnTo>
                <a:lnTo>
                  <a:pt x="3381375" y="3024467"/>
                </a:lnTo>
                <a:lnTo>
                  <a:pt x="3381375" y="3027095"/>
                </a:lnTo>
                <a:lnTo>
                  <a:pt x="3381845" y="3028213"/>
                </a:lnTo>
                <a:lnTo>
                  <a:pt x="3383711" y="3030080"/>
                </a:lnTo>
                <a:lnTo>
                  <a:pt x="3384829" y="3030537"/>
                </a:lnTo>
                <a:lnTo>
                  <a:pt x="3387458" y="3030537"/>
                </a:lnTo>
                <a:lnTo>
                  <a:pt x="3388576" y="3030080"/>
                </a:lnTo>
                <a:lnTo>
                  <a:pt x="3390442" y="3028213"/>
                </a:lnTo>
                <a:lnTo>
                  <a:pt x="3390900" y="3027095"/>
                </a:lnTo>
                <a:lnTo>
                  <a:pt x="3390900" y="3024467"/>
                </a:lnTo>
                <a:close/>
              </a:path>
              <a:path w="14487525" h="3030854">
                <a:moveTo>
                  <a:pt x="3390900" y="2269210"/>
                </a:moveTo>
                <a:lnTo>
                  <a:pt x="3390442" y="2268093"/>
                </a:lnTo>
                <a:lnTo>
                  <a:pt x="3388576" y="2266226"/>
                </a:lnTo>
                <a:lnTo>
                  <a:pt x="3387458" y="2265769"/>
                </a:lnTo>
                <a:lnTo>
                  <a:pt x="3384829" y="2265769"/>
                </a:lnTo>
                <a:lnTo>
                  <a:pt x="3383711" y="2266226"/>
                </a:lnTo>
                <a:lnTo>
                  <a:pt x="3381845" y="2268093"/>
                </a:lnTo>
                <a:lnTo>
                  <a:pt x="3381375" y="2269210"/>
                </a:lnTo>
                <a:lnTo>
                  <a:pt x="3381375" y="2271839"/>
                </a:lnTo>
                <a:lnTo>
                  <a:pt x="3381845" y="2272969"/>
                </a:lnTo>
                <a:lnTo>
                  <a:pt x="3383711" y="2274824"/>
                </a:lnTo>
                <a:lnTo>
                  <a:pt x="3384829" y="2275294"/>
                </a:lnTo>
                <a:lnTo>
                  <a:pt x="3387458" y="2275294"/>
                </a:lnTo>
                <a:lnTo>
                  <a:pt x="3388576" y="2274824"/>
                </a:lnTo>
                <a:lnTo>
                  <a:pt x="3390442" y="2272969"/>
                </a:lnTo>
                <a:lnTo>
                  <a:pt x="3390900" y="2271839"/>
                </a:lnTo>
                <a:lnTo>
                  <a:pt x="3390900" y="2269210"/>
                </a:lnTo>
                <a:close/>
              </a:path>
              <a:path w="14487525" h="3030854">
                <a:moveTo>
                  <a:pt x="3390900" y="1513954"/>
                </a:moveTo>
                <a:lnTo>
                  <a:pt x="3390442" y="1512836"/>
                </a:lnTo>
                <a:lnTo>
                  <a:pt x="3388576" y="1510982"/>
                </a:lnTo>
                <a:lnTo>
                  <a:pt x="3387458" y="1510512"/>
                </a:lnTo>
                <a:lnTo>
                  <a:pt x="3384829" y="1510512"/>
                </a:lnTo>
                <a:lnTo>
                  <a:pt x="3383711" y="1510982"/>
                </a:lnTo>
                <a:lnTo>
                  <a:pt x="3381845" y="1512836"/>
                </a:lnTo>
                <a:lnTo>
                  <a:pt x="3381375" y="1513954"/>
                </a:lnTo>
                <a:lnTo>
                  <a:pt x="3381375" y="1516595"/>
                </a:lnTo>
                <a:lnTo>
                  <a:pt x="3381845" y="1517713"/>
                </a:lnTo>
                <a:lnTo>
                  <a:pt x="3383711" y="1519567"/>
                </a:lnTo>
                <a:lnTo>
                  <a:pt x="3384829" y="1520037"/>
                </a:lnTo>
                <a:lnTo>
                  <a:pt x="3387458" y="1520037"/>
                </a:lnTo>
                <a:lnTo>
                  <a:pt x="3388576" y="1519567"/>
                </a:lnTo>
                <a:lnTo>
                  <a:pt x="3390442" y="1517713"/>
                </a:lnTo>
                <a:lnTo>
                  <a:pt x="3390900" y="1516595"/>
                </a:lnTo>
                <a:lnTo>
                  <a:pt x="3390900" y="1513954"/>
                </a:lnTo>
                <a:close/>
              </a:path>
              <a:path w="14487525" h="3030854">
                <a:moveTo>
                  <a:pt x="3390900" y="758710"/>
                </a:moveTo>
                <a:lnTo>
                  <a:pt x="3390442" y="757580"/>
                </a:lnTo>
                <a:lnTo>
                  <a:pt x="3388576" y="755726"/>
                </a:lnTo>
                <a:lnTo>
                  <a:pt x="3387458" y="755256"/>
                </a:lnTo>
                <a:lnTo>
                  <a:pt x="3384829" y="755256"/>
                </a:lnTo>
                <a:lnTo>
                  <a:pt x="3383711" y="755726"/>
                </a:lnTo>
                <a:lnTo>
                  <a:pt x="3381845" y="757580"/>
                </a:lnTo>
                <a:lnTo>
                  <a:pt x="3381375" y="758710"/>
                </a:lnTo>
                <a:lnTo>
                  <a:pt x="3381375" y="761339"/>
                </a:lnTo>
                <a:lnTo>
                  <a:pt x="3381845" y="762457"/>
                </a:lnTo>
                <a:lnTo>
                  <a:pt x="3383711" y="764324"/>
                </a:lnTo>
                <a:lnTo>
                  <a:pt x="3384829" y="764781"/>
                </a:lnTo>
                <a:lnTo>
                  <a:pt x="3387458" y="764781"/>
                </a:lnTo>
                <a:lnTo>
                  <a:pt x="3388576" y="764324"/>
                </a:lnTo>
                <a:lnTo>
                  <a:pt x="3390442" y="762457"/>
                </a:lnTo>
                <a:lnTo>
                  <a:pt x="3390900" y="761339"/>
                </a:lnTo>
                <a:lnTo>
                  <a:pt x="3390900" y="758710"/>
                </a:lnTo>
                <a:close/>
              </a:path>
              <a:path w="14487525" h="3030854">
                <a:moveTo>
                  <a:pt x="3390900" y="3454"/>
                </a:moveTo>
                <a:lnTo>
                  <a:pt x="3390442" y="2336"/>
                </a:lnTo>
                <a:lnTo>
                  <a:pt x="3388576" y="469"/>
                </a:lnTo>
                <a:lnTo>
                  <a:pt x="3387458" y="0"/>
                </a:lnTo>
                <a:lnTo>
                  <a:pt x="3384829" y="0"/>
                </a:lnTo>
                <a:lnTo>
                  <a:pt x="3383711" y="469"/>
                </a:lnTo>
                <a:lnTo>
                  <a:pt x="3381845" y="2336"/>
                </a:lnTo>
                <a:lnTo>
                  <a:pt x="3381375" y="3454"/>
                </a:lnTo>
                <a:lnTo>
                  <a:pt x="3381375" y="6083"/>
                </a:lnTo>
                <a:lnTo>
                  <a:pt x="3381845" y="7200"/>
                </a:lnTo>
                <a:lnTo>
                  <a:pt x="3383711" y="9067"/>
                </a:lnTo>
                <a:lnTo>
                  <a:pt x="3384829" y="9525"/>
                </a:lnTo>
                <a:lnTo>
                  <a:pt x="3387458" y="9525"/>
                </a:lnTo>
                <a:lnTo>
                  <a:pt x="3388576" y="9067"/>
                </a:lnTo>
                <a:lnTo>
                  <a:pt x="3390442" y="7200"/>
                </a:lnTo>
                <a:lnTo>
                  <a:pt x="3390900" y="6083"/>
                </a:lnTo>
                <a:lnTo>
                  <a:pt x="3390900" y="3454"/>
                </a:lnTo>
                <a:close/>
              </a:path>
              <a:path w="14487525" h="3030854">
                <a:moveTo>
                  <a:pt x="3438525" y="3024467"/>
                </a:moveTo>
                <a:lnTo>
                  <a:pt x="3438067" y="3023349"/>
                </a:lnTo>
                <a:lnTo>
                  <a:pt x="3436201" y="3021482"/>
                </a:lnTo>
                <a:lnTo>
                  <a:pt x="3435083" y="3021012"/>
                </a:lnTo>
                <a:lnTo>
                  <a:pt x="3432454" y="3021012"/>
                </a:lnTo>
                <a:lnTo>
                  <a:pt x="3431336" y="3021482"/>
                </a:lnTo>
                <a:lnTo>
                  <a:pt x="3429470" y="3023349"/>
                </a:lnTo>
                <a:lnTo>
                  <a:pt x="3429000" y="3024467"/>
                </a:lnTo>
                <a:lnTo>
                  <a:pt x="3429000" y="3027095"/>
                </a:lnTo>
                <a:lnTo>
                  <a:pt x="3429470" y="3028213"/>
                </a:lnTo>
                <a:lnTo>
                  <a:pt x="3431336" y="3030080"/>
                </a:lnTo>
                <a:lnTo>
                  <a:pt x="3432454" y="3030537"/>
                </a:lnTo>
                <a:lnTo>
                  <a:pt x="3435083" y="3030537"/>
                </a:lnTo>
                <a:lnTo>
                  <a:pt x="3436201" y="3030080"/>
                </a:lnTo>
                <a:lnTo>
                  <a:pt x="3438067" y="3028213"/>
                </a:lnTo>
                <a:lnTo>
                  <a:pt x="3438525" y="3027095"/>
                </a:lnTo>
                <a:lnTo>
                  <a:pt x="3438525" y="3024467"/>
                </a:lnTo>
                <a:close/>
              </a:path>
              <a:path w="14487525" h="3030854">
                <a:moveTo>
                  <a:pt x="3438525" y="2269210"/>
                </a:moveTo>
                <a:lnTo>
                  <a:pt x="3438067" y="2268093"/>
                </a:lnTo>
                <a:lnTo>
                  <a:pt x="3436201" y="2266226"/>
                </a:lnTo>
                <a:lnTo>
                  <a:pt x="3435083" y="2265769"/>
                </a:lnTo>
                <a:lnTo>
                  <a:pt x="3432454" y="2265769"/>
                </a:lnTo>
                <a:lnTo>
                  <a:pt x="3431336" y="2266226"/>
                </a:lnTo>
                <a:lnTo>
                  <a:pt x="3429470" y="2268093"/>
                </a:lnTo>
                <a:lnTo>
                  <a:pt x="3429000" y="2269210"/>
                </a:lnTo>
                <a:lnTo>
                  <a:pt x="3429000" y="2271839"/>
                </a:lnTo>
                <a:lnTo>
                  <a:pt x="3429470" y="2272969"/>
                </a:lnTo>
                <a:lnTo>
                  <a:pt x="3431336" y="2274824"/>
                </a:lnTo>
                <a:lnTo>
                  <a:pt x="3432454" y="2275294"/>
                </a:lnTo>
                <a:lnTo>
                  <a:pt x="3435083" y="2275294"/>
                </a:lnTo>
                <a:lnTo>
                  <a:pt x="3436201" y="2274824"/>
                </a:lnTo>
                <a:lnTo>
                  <a:pt x="3438067" y="2272969"/>
                </a:lnTo>
                <a:lnTo>
                  <a:pt x="3438525" y="2271839"/>
                </a:lnTo>
                <a:lnTo>
                  <a:pt x="3438525" y="2269210"/>
                </a:lnTo>
                <a:close/>
              </a:path>
              <a:path w="14487525" h="3030854">
                <a:moveTo>
                  <a:pt x="3438525" y="1513954"/>
                </a:moveTo>
                <a:lnTo>
                  <a:pt x="3438067" y="1512836"/>
                </a:lnTo>
                <a:lnTo>
                  <a:pt x="3436201" y="1510982"/>
                </a:lnTo>
                <a:lnTo>
                  <a:pt x="3435083" y="1510512"/>
                </a:lnTo>
                <a:lnTo>
                  <a:pt x="3432454" y="1510512"/>
                </a:lnTo>
                <a:lnTo>
                  <a:pt x="3431336" y="1510982"/>
                </a:lnTo>
                <a:lnTo>
                  <a:pt x="3429470" y="1512836"/>
                </a:lnTo>
                <a:lnTo>
                  <a:pt x="3429000" y="1513954"/>
                </a:lnTo>
                <a:lnTo>
                  <a:pt x="3429000" y="1516595"/>
                </a:lnTo>
                <a:lnTo>
                  <a:pt x="3429470" y="1517713"/>
                </a:lnTo>
                <a:lnTo>
                  <a:pt x="3431336" y="1519567"/>
                </a:lnTo>
                <a:lnTo>
                  <a:pt x="3432454" y="1520037"/>
                </a:lnTo>
                <a:lnTo>
                  <a:pt x="3435083" y="1520037"/>
                </a:lnTo>
                <a:lnTo>
                  <a:pt x="3436201" y="1519567"/>
                </a:lnTo>
                <a:lnTo>
                  <a:pt x="3438067" y="1517713"/>
                </a:lnTo>
                <a:lnTo>
                  <a:pt x="3438525" y="1516595"/>
                </a:lnTo>
                <a:lnTo>
                  <a:pt x="3438525" y="1513954"/>
                </a:lnTo>
                <a:close/>
              </a:path>
              <a:path w="14487525" h="3030854">
                <a:moveTo>
                  <a:pt x="3438525" y="758710"/>
                </a:moveTo>
                <a:lnTo>
                  <a:pt x="3438067" y="757580"/>
                </a:lnTo>
                <a:lnTo>
                  <a:pt x="3436201" y="755726"/>
                </a:lnTo>
                <a:lnTo>
                  <a:pt x="3435083" y="755256"/>
                </a:lnTo>
                <a:lnTo>
                  <a:pt x="3432454" y="755256"/>
                </a:lnTo>
                <a:lnTo>
                  <a:pt x="3431336" y="755726"/>
                </a:lnTo>
                <a:lnTo>
                  <a:pt x="3429470" y="757580"/>
                </a:lnTo>
                <a:lnTo>
                  <a:pt x="3429000" y="758710"/>
                </a:lnTo>
                <a:lnTo>
                  <a:pt x="3429000" y="761339"/>
                </a:lnTo>
                <a:lnTo>
                  <a:pt x="3429470" y="762457"/>
                </a:lnTo>
                <a:lnTo>
                  <a:pt x="3431336" y="764324"/>
                </a:lnTo>
                <a:lnTo>
                  <a:pt x="3432454" y="764781"/>
                </a:lnTo>
                <a:lnTo>
                  <a:pt x="3435083" y="764781"/>
                </a:lnTo>
                <a:lnTo>
                  <a:pt x="3436201" y="764324"/>
                </a:lnTo>
                <a:lnTo>
                  <a:pt x="3438067" y="762457"/>
                </a:lnTo>
                <a:lnTo>
                  <a:pt x="3438525" y="761339"/>
                </a:lnTo>
                <a:lnTo>
                  <a:pt x="3438525" y="758710"/>
                </a:lnTo>
                <a:close/>
              </a:path>
              <a:path w="14487525" h="3030854">
                <a:moveTo>
                  <a:pt x="3438525" y="3454"/>
                </a:moveTo>
                <a:lnTo>
                  <a:pt x="3438067" y="2336"/>
                </a:lnTo>
                <a:lnTo>
                  <a:pt x="3436201" y="469"/>
                </a:lnTo>
                <a:lnTo>
                  <a:pt x="3435083" y="0"/>
                </a:lnTo>
                <a:lnTo>
                  <a:pt x="3432454" y="0"/>
                </a:lnTo>
                <a:lnTo>
                  <a:pt x="3431336" y="469"/>
                </a:lnTo>
                <a:lnTo>
                  <a:pt x="3429470" y="2336"/>
                </a:lnTo>
                <a:lnTo>
                  <a:pt x="3429000" y="3454"/>
                </a:lnTo>
                <a:lnTo>
                  <a:pt x="3429000" y="6083"/>
                </a:lnTo>
                <a:lnTo>
                  <a:pt x="3429470" y="7200"/>
                </a:lnTo>
                <a:lnTo>
                  <a:pt x="3431336" y="9067"/>
                </a:lnTo>
                <a:lnTo>
                  <a:pt x="3432454" y="9525"/>
                </a:lnTo>
                <a:lnTo>
                  <a:pt x="3435083" y="9525"/>
                </a:lnTo>
                <a:lnTo>
                  <a:pt x="3436201" y="9067"/>
                </a:lnTo>
                <a:lnTo>
                  <a:pt x="3438067" y="7200"/>
                </a:lnTo>
                <a:lnTo>
                  <a:pt x="3438525" y="6083"/>
                </a:lnTo>
                <a:lnTo>
                  <a:pt x="3438525" y="3454"/>
                </a:lnTo>
                <a:close/>
              </a:path>
              <a:path w="14487525" h="3030854">
                <a:moveTo>
                  <a:pt x="3486150" y="3024467"/>
                </a:moveTo>
                <a:lnTo>
                  <a:pt x="3485692" y="3023349"/>
                </a:lnTo>
                <a:lnTo>
                  <a:pt x="3483826" y="3021482"/>
                </a:lnTo>
                <a:lnTo>
                  <a:pt x="3482708" y="3021012"/>
                </a:lnTo>
                <a:lnTo>
                  <a:pt x="3480079" y="3021012"/>
                </a:lnTo>
                <a:lnTo>
                  <a:pt x="3478961" y="3021482"/>
                </a:lnTo>
                <a:lnTo>
                  <a:pt x="3477095" y="3023349"/>
                </a:lnTo>
                <a:lnTo>
                  <a:pt x="3476625" y="3024467"/>
                </a:lnTo>
                <a:lnTo>
                  <a:pt x="3476625" y="3027095"/>
                </a:lnTo>
                <a:lnTo>
                  <a:pt x="3477095" y="3028213"/>
                </a:lnTo>
                <a:lnTo>
                  <a:pt x="3478961" y="3030080"/>
                </a:lnTo>
                <a:lnTo>
                  <a:pt x="3480079" y="3030537"/>
                </a:lnTo>
                <a:lnTo>
                  <a:pt x="3482708" y="3030537"/>
                </a:lnTo>
                <a:lnTo>
                  <a:pt x="3483826" y="3030080"/>
                </a:lnTo>
                <a:lnTo>
                  <a:pt x="3485692" y="3028213"/>
                </a:lnTo>
                <a:lnTo>
                  <a:pt x="3486150" y="3027095"/>
                </a:lnTo>
                <a:lnTo>
                  <a:pt x="3486150" y="3024467"/>
                </a:lnTo>
                <a:close/>
              </a:path>
              <a:path w="14487525" h="3030854">
                <a:moveTo>
                  <a:pt x="3486150" y="2269210"/>
                </a:moveTo>
                <a:lnTo>
                  <a:pt x="3485692" y="2268093"/>
                </a:lnTo>
                <a:lnTo>
                  <a:pt x="3483826" y="2266226"/>
                </a:lnTo>
                <a:lnTo>
                  <a:pt x="3482708" y="2265769"/>
                </a:lnTo>
                <a:lnTo>
                  <a:pt x="3480079" y="2265769"/>
                </a:lnTo>
                <a:lnTo>
                  <a:pt x="3478961" y="2266226"/>
                </a:lnTo>
                <a:lnTo>
                  <a:pt x="3477095" y="2268093"/>
                </a:lnTo>
                <a:lnTo>
                  <a:pt x="3476625" y="2269210"/>
                </a:lnTo>
                <a:lnTo>
                  <a:pt x="3476625" y="2271839"/>
                </a:lnTo>
                <a:lnTo>
                  <a:pt x="3477095" y="2272969"/>
                </a:lnTo>
                <a:lnTo>
                  <a:pt x="3478961" y="2274824"/>
                </a:lnTo>
                <a:lnTo>
                  <a:pt x="3480079" y="2275294"/>
                </a:lnTo>
                <a:lnTo>
                  <a:pt x="3482708" y="2275294"/>
                </a:lnTo>
                <a:lnTo>
                  <a:pt x="3483826" y="2274824"/>
                </a:lnTo>
                <a:lnTo>
                  <a:pt x="3485692" y="2272969"/>
                </a:lnTo>
                <a:lnTo>
                  <a:pt x="3486150" y="2271839"/>
                </a:lnTo>
                <a:lnTo>
                  <a:pt x="3486150" y="2269210"/>
                </a:lnTo>
                <a:close/>
              </a:path>
              <a:path w="14487525" h="3030854">
                <a:moveTo>
                  <a:pt x="3486150" y="1513954"/>
                </a:moveTo>
                <a:lnTo>
                  <a:pt x="3485692" y="1512836"/>
                </a:lnTo>
                <a:lnTo>
                  <a:pt x="3483826" y="1510982"/>
                </a:lnTo>
                <a:lnTo>
                  <a:pt x="3482708" y="1510512"/>
                </a:lnTo>
                <a:lnTo>
                  <a:pt x="3480079" y="1510512"/>
                </a:lnTo>
                <a:lnTo>
                  <a:pt x="3478961" y="1510982"/>
                </a:lnTo>
                <a:lnTo>
                  <a:pt x="3477095" y="1512836"/>
                </a:lnTo>
                <a:lnTo>
                  <a:pt x="3476625" y="1513954"/>
                </a:lnTo>
                <a:lnTo>
                  <a:pt x="3476625" y="1516595"/>
                </a:lnTo>
                <a:lnTo>
                  <a:pt x="3477095" y="1517713"/>
                </a:lnTo>
                <a:lnTo>
                  <a:pt x="3478961" y="1519567"/>
                </a:lnTo>
                <a:lnTo>
                  <a:pt x="3480079" y="1520037"/>
                </a:lnTo>
                <a:lnTo>
                  <a:pt x="3482708" y="1520037"/>
                </a:lnTo>
                <a:lnTo>
                  <a:pt x="3483826" y="1519567"/>
                </a:lnTo>
                <a:lnTo>
                  <a:pt x="3485692" y="1517713"/>
                </a:lnTo>
                <a:lnTo>
                  <a:pt x="3486150" y="1516595"/>
                </a:lnTo>
                <a:lnTo>
                  <a:pt x="3486150" y="1513954"/>
                </a:lnTo>
                <a:close/>
              </a:path>
              <a:path w="14487525" h="3030854">
                <a:moveTo>
                  <a:pt x="3486150" y="758710"/>
                </a:moveTo>
                <a:lnTo>
                  <a:pt x="3485692" y="757580"/>
                </a:lnTo>
                <a:lnTo>
                  <a:pt x="3483826" y="755726"/>
                </a:lnTo>
                <a:lnTo>
                  <a:pt x="3482708" y="755256"/>
                </a:lnTo>
                <a:lnTo>
                  <a:pt x="3480079" y="755256"/>
                </a:lnTo>
                <a:lnTo>
                  <a:pt x="3478961" y="755726"/>
                </a:lnTo>
                <a:lnTo>
                  <a:pt x="3477095" y="757580"/>
                </a:lnTo>
                <a:lnTo>
                  <a:pt x="3476625" y="758710"/>
                </a:lnTo>
                <a:lnTo>
                  <a:pt x="3476625" y="761339"/>
                </a:lnTo>
                <a:lnTo>
                  <a:pt x="3477095" y="762457"/>
                </a:lnTo>
                <a:lnTo>
                  <a:pt x="3478961" y="764324"/>
                </a:lnTo>
                <a:lnTo>
                  <a:pt x="3480079" y="764781"/>
                </a:lnTo>
                <a:lnTo>
                  <a:pt x="3482708" y="764781"/>
                </a:lnTo>
                <a:lnTo>
                  <a:pt x="3483826" y="764324"/>
                </a:lnTo>
                <a:lnTo>
                  <a:pt x="3485692" y="762457"/>
                </a:lnTo>
                <a:lnTo>
                  <a:pt x="3486150" y="761339"/>
                </a:lnTo>
                <a:lnTo>
                  <a:pt x="3486150" y="758710"/>
                </a:lnTo>
                <a:close/>
              </a:path>
              <a:path w="14487525" h="3030854">
                <a:moveTo>
                  <a:pt x="3486150" y="3454"/>
                </a:moveTo>
                <a:lnTo>
                  <a:pt x="3485692" y="2336"/>
                </a:lnTo>
                <a:lnTo>
                  <a:pt x="3483826" y="469"/>
                </a:lnTo>
                <a:lnTo>
                  <a:pt x="3482708" y="0"/>
                </a:lnTo>
                <a:lnTo>
                  <a:pt x="3480079" y="0"/>
                </a:lnTo>
                <a:lnTo>
                  <a:pt x="3478961" y="469"/>
                </a:lnTo>
                <a:lnTo>
                  <a:pt x="3477095" y="2336"/>
                </a:lnTo>
                <a:lnTo>
                  <a:pt x="3476625" y="3454"/>
                </a:lnTo>
                <a:lnTo>
                  <a:pt x="3476625" y="6083"/>
                </a:lnTo>
                <a:lnTo>
                  <a:pt x="3477095" y="7200"/>
                </a:lnTo>
                <a:lnTo>
                  <a:pt x="3478961" y="9067"/>
                </a:lnTo>
                <a:lnTo>
                  <a:pt x="3480079" y="9525"/>
                </a:lnTo>
                <a:lnTo>
                  <a:pt x="3482708" y="9525"/>
                </a:lnTo>
                <a:lnTo>
                  <a:pt x="3483826" y="9067"/>
                </a:lnTo>
                <a:lnTo>
                  <a:pt x="3485692" y="7200"/>
                </a:lnTo>
                <a:lnTo>
                  <a:pt x="3486150" y="6083"/>
                </a:lnTo>
                <a:lnTo>
                  <a:pt x="3486150" y="3454"/>
                </a:lnTo>
                <a:close/>
              </a:path>
              <a:path w="14487525" h="3030854">
                <a:moveTo>
                  <a:pt x="3533775" y="3024467"/>
                </a:moveTo>
                <a:lnTo>
                  <a:pt x="3533317" y="3023349"/>
                </a:lnTo>
                <a:lnTo>
                  <a:pt x="3531451" y="3021482"/>
                </a:lnTo>
                <a:lnTo>
                  <a:pt x="3530333" y="3021012"/>
                </a:lnTo>
                <a:lnTo>
                  <a:pt x="3527704" y="3021012"/>
                </a:lnTo>
                <a:lnTo>
                  <a:pt x="3526586" y="3021482"/>
                </a:lnTo>
                <a:lnTo>
                  <a:pt x="3524720" y="3023349"/>
                </a:lnTo>
                <a:lnTo>
                  <a:pt x="3524250" y="3024467"/>
                </a:lnTo>
                <a:lnTo>
                  <a:pt x="3524250" y="3027095"/>
                </a:lnTo>
                <a:lnTo>
                  <a:pt x="3524720" y="3028213"/>
                </a:lnTo>
                <a:lnTo>
                  <a:pt x="3526586" y="3030080"/>
                </a:lnTo>
                <a:lnTo>
                  <a:pt x="3527704" y="3030537"/>
                </a:lnTo>
                <a:lnTo>
                  <a:pt x="3530333" y="3030537"/>
                </a:lnTo>
                <a:lnTo>
                  <a:pt x="3531451" y="3030080"/>
                </a:lnTo>
                <a:lnTo>
                  <a:pt x="3533317" y="3028213"/>
                </a:lnTo>
                <a:lnTo>
                  <a:pt x="3533775" y="3027095"/>
                </a:lnTo>
                <a:lnTo>
                  <a:pt x="3533775" y="3024467"/>
                </a:lnTo>
                <a:close/>
              </a:path>
              <a:path w="14487525" h="3030854">
                <a:moveTo>
                  <a:pt x="3533775" y="2269210"/>
                </a:moveTo>
                <a:lnTo>
                  <a:pt x="3533317" y="2268093"/>
                </a:lnTo>
                <a:lnTo>
                  <a:pt x="3531451" y="2266226"/>
                </a:lnTo>
                <a:lnTo>
                  <a:pt x="3530333" y="2265769"/>
                </a:lnTo>
                <a:lnTo>
                  <a:pt x="3527704" y="2265769"/>
                </a:lnTo>
                <a:lnTo>
                  <a:pt x="3526586" y="2266226"/>
                </a:lnTo>
                <a:lnTo>
                  <a:pt x="3524720" y="2268093"/>
                </a:lnTo>
                <a:lnTo>
                  <a:pt x="3524250" y="2269210"/>
                </a:lnTo>
                <a:lnTo>
                  <a:pt x="3524250" y="2271839"/>
                </a:lnTo>
                <a:lnTo>
                  <a:pt x="3524720" y="2272969"/>
                </a:lnTo>
                <a:lnTo>
                  <a:pt x="3526586" y="2274824"/>
                </a:lnTo>
                <a:lnTo>
                  <a:pt x="3527704" y="2275294"/>
                </a:lnTo>
                <a:lnTo>
                  <a:pt x="3530333" y="2275294"/>
                </a:lnTo>
                <a:lnTo>
                  <a:pt x="3531451" y="2274824"/>
                </a:lnTo>
                <a:lnTo>
                  <a:pt x="3533317" y="2272969"/>
                </a:lnTo>
                <a:lnTo>
                  <a:pt x="3533775" y="2271839"/>
                </a:lnTo>
                <a:lnTo>
                  <a:pt x="3533775" y="2269210"/>
                </a:lnTo>
                <a:close/>
              </a:path>
              <a:path w="14487525" h="3030854">
                <a:moveTo>
                  <a:pt x="3533775" y="1513954"/>
                </a:moveTo>
                <a:lnTo>
                  <a:pt x="3533317" y="1512836"/>
                </a:lnTo>
                <a:lnTo>
                  <a:pt x="3531451" y="1510982"/>
                </a:lnTo>
                <a:lnTo>
                  <a:pt x="3530333" y="1510512"/>
                </a:lnTo>
                <a:lnTo>
                  <a:pt x="3527704" y="1510512"/>
                </a:lnTo>
                <a:lnTo>
                  <a:pt x="3526586" y="1510982"/>
                </a:lnTo>
                <a:lnTo>
                  <a:pt x="3524720" y="1512836"/>
                </a:lnTo>
                <a:lnTo>
                  <a:pt x="3524250" y="1513954"/>
                </a:lnTo>
                <a:lnTo>
                  <a:pt x="3524250" y="1516595"/>
                </a:lnTo>
                <a:lnTo>
                  <a:pt x="3524720" y="1517713"/>
                </a:lnTo>
                <a:lnTo>
                  <a:pt x="3526586" y="1519567"/>
                </a:lnTo>
                <a:lnTo>
                  <a:pt x="3527704" y="1520037"/>
                </a:lnTo>
                <a:lnTo>
                  <a:pt x="3530333" y="1520037"/>
                </a:lnTo>
                <a:lnTo>
                  <a:pt x="3531451" y="1519567"/>
                </a:lnTo>
                <a:lnTo>
                  <a:pt x="3533317" y="1517713"/>
                </a:lnTo>
                <a:lnTo>
                  <a:pt x="3533775" y="1516595"/>
                </a:lnTo>
                <a:lnTo>
                  <a:pt x="3533775" y="1513954"/>
                </a:lnTo>
                <a:close/>
              </a:path>
              <a:path w="14487525" h="3030854">
                <a:moveTo>
                  <a:pt x="3533775" y="758710"/>
                </a:moveTo>
                <a:lnTo>
                  <a:pt x="3533317" y="757580"/>
                </a:lnTo>
                <a:lnTo>
                  <a:pt x="3531451" y="755726"/>
                </a:lnTo>
                <a:lnTo>
                  <a:pt x="3530333" y="755256"/>
                </a:lnTo>
                <a:lnTo>
                  <a:pt x="3527704" y="755256"/>
                </a:lnTo>
                <a:lnTo>
                  <a:pt x="3526586" y="755726"/>
                </a:lnTo>
                <a:lnTo>
                  <a:pt x="3524720" y="757580"/>
                </a:lnTo>
                <a:lnTo>
                  <a:pt x="3524250" y="758710"/>
                </a:lnTo>
                <a:lnTo>
                  <a:pt x="3524250" y="761339"/>
                </a:lnTo>
                <a:lnTo>
                  <a:pt x="3524720" y="762457"/>
                </a:lnTo>
                <a:lnTo>
                  <a:pt x="3526586" y="764324"/>
                </a:lnTo>
                <a:lnTo>
                  <a:pt x="3527704" y="764781"/>
                </a:lnTo>
                <a:lnTo>
                  <a:pt x="3530333" y="764781"/>
                </a:lnTo>
                <a:lnTo>
                  <a:pt x="3531451" y="764324"/>
                </a:lnTo>
                <a:lnTo>
                  <a:pt x="3533317" y="762457"/>
                </a:lnTo>
                <a:lnTo>
                  <a:pt x="3533775" y="761339"/>
                </a:lnTo>
                <a:lnTo>
                  <a:pt x="3533775" y="758710"/>
                </a:lnTo>
                <a:close/>
              </a:path>
              <a:path w="14487525" h="3030854">
                <a:moveTo>
                  <a:pt x="3533775" y="3454"/>
                </a:moveTo>
                <a:lnTo>
                  <a:pt x="3533317" y="2336"/>
                </a:lnTo>
                <a:lnTo>
                  <a:pt x="3531451" y="469"/>
                </a:lnTo>
                <a:lnTo>
                  <a:pt x="3530333" y="0"/>
                </a:lnTo>
                <a:lnTo>
                  <a:pt x="3527704" y="0"/>
                </a:lnTo>
                <a:lnTo>
                  <a:pt x="3526586" y="469"/>
                </a:lnTo>
                <a:lnTo>
                  <a:pt x="3524720" y="2336"/>
                </a:lnTo>
                <a:lnTo>
                  <a:pt x="3524250" y="3454"/>
                </a:lnTo>
                <a:lnTo>
                  <a:pt x="3524250" y="6083"/>
                </a:lnTo>
                <a:lnTo>
                  <a:pt x="3524720" y="7200"/>
                </a:lnTo>
                <a:lnTo>
                  <a:pt x="3526586" y="9067"/>
                </a:lnTo>
                <a:lnTo>
                  <a:pt x="3527704" y="9525"/>
                </a:lnTo>
                <a:lnTo>
                  <a:pt x="3530333" y="9525"/>
                </a:lnTo>
                <a:lnTo>
                  <a:pt x="3531451" y="9067"/>
                </a:lnTo>
                <a:lnTo>
                  <a:pt x="3533317" y="7200"/>
                </a:lnTo>
                <a:lnTo>
                  <a:pt x="3533775" y="6083"/>
                </a:lnTo>
                <a:lnTo>
                  <a:pt x="3533775" y="3454"/>
                </a:lnTo>
                <a:close/>
              </a:path>
              <a:path w="14487525" h="3030854">
                <a:moveTo>
                  <a:pt x="3581400" y="3024467"/>
                </a:moveTo>
                <a:lnTo>
                  <a:pt x="3580942" y="3023349"/>
                </a:lnTo>
                <a:lnTo>
                  <a:pt x="3579076" y="3021482"/>
                </a:lnTo>
                <a:lnTo>
                  <a:pt x="3577958" y="3021012"/>
                </a:lnTo>
                <a:lnTo>
                  <a:pt x="3575329" y="3021012"/>
                </a:lnTo>
                <a:lnTo>
                  <a:pt x="3574211" y="3021482"/>
                </a:lnTo>
                <a:lnTo>
                  <a:pt x="3572345" y="3023349"/>
                </a:lnTo>
                <a:lnTo>
                  <a:pt x="3571875" y="3024467"/>
                </a:lnTo>
                <a:lnTo>
                  <a:pt x="3571875" y="3027095"/>
                </a:lnTo>
                <a:lnTo>
                  <a:pt x="3572345" y="3028213"/>
                </a:lnTo>
                <a:lnTo>
                  <a:pt x="3574211" y="3030080"/>
                </a:lnTo>
                <a:lnTo>
                  <a:pt x="3575329" y="3030537"/>
                </a:lnTo>
                <a:lnTo>
                  <a:pt x="3577958" y="3030537"/>
                </a:lnTo>
                <a:lnTo>
                  <a:pt x="3579076" y="3030080"/>
                </a:lnTo>
                <a:lnTo>
                  <a:pt x="3580942" y="3028213"/>
                </a:lnTo>
                <a:lnTo>
                  <a:pt x="3581400" y="3027095"/>
                </a:lnTo>
                <a:lnTo>
                  <a:pt x="3581400" y="3024467"/>
                </a:lnTo>
                <a:close/>
              </a:path>
              <a:path w="14487525" h="3030854">
                <a:moveTo>
                  <a:pt x="3581400" y="2269210"/>
                </a:moveTo>
                <a:lnTo>
                  <a:pt x="3580942" y="2268093"/>
                </a:lnTo>
                <a:lnTo>
                  <a:pt x="3579076" y="2266226"/>
                </a:lnTo>
                <a:lnTo>
                  <a:pt x="3577958" y="2265769"/>
                </a:lnTo>
                <a:lnTo>
                  <a:pt x="3575329" y="2265769"/>
                </a:lnTo>
                <a:lnTo>
                  <a:pt x="3574211" y="2266226"/>
                </a:lnTo>
                <a:lnTo>
                  <a:pt x="3572345" y="2268093"/>
                </a:lnTo>
                <a:lnTo>
                  <a:pt x="3571875" y="2269210"/>
                </a:lnTo>
                <a:lnTo>
                  <a:pt x="3571875" y="2271839"/>
                </a:lnTo>
                <a:lnTo>
                  <a:pt x="3572345" y="2272969"/>
                </a:lnTo>
                <a:lnTo>
                  <a:pt x="3574211" y="2274824"/>
                </a:lnTo>
                <a:lnTo>
                  <a:pt x="3575329" y="2275294"/>
                </a:lnTo>
                <a:lnTo>
                  <a:pt x="3577958" y="2275294"/>
                </a:lnTo>
                <a:lnTo>
                  <a:pt x="3579076" y="2274824"/>
                </a:lnTo>
                <a:lnTo>
                  <a:pt x="3580942" y="2272969"/>
                </a:lnTo>
                <a:lnTo>
                  <a:pt x="3581400" y="2271839"/>
                </a:lnTo>
                <a:lnTo>
                  <a:pt x="3581400" y="2269210"/>
                </a:lnTo>
                <a:close/>
              </a:path>
              <a:path w="14487525" h="3030854">
                <a:moveTo>
                  <a:pt x="3581400" y="1513954"/>
                </a:moveTo>
                <a:lnTo>
                  <a:pt x="3580942" y="1512836"/>
                </a:lnTo>
                <a:lnTo>
                  <a:pt x="3579076" y="1510982"/>
                </a:lnTo>
                <a:lnTo>
                  <a:pt x="3577958" y="1510512"/>
                </a:lnTo>
                <a:lnTo>
                  <a:pt x="3575329" y="1510512"/>
                </a:lnTo>
                <a:lnTo>
                  <a:pt x="3574211" y="1510982"/>
                </a:lnTo>
                <a:lnTo>
                  <a:pt x="3572345" y="1512836"/>
                </a:lnTo>
                <a:lnTo>
                  <a:pt x="3571875" y="1513954"/>
                </a:lnTo>
                <a:lnTo>
                  <a:pt x="3571875" y="1516595"/>
                </a:lnTo>
                <a:lnTo>
                  <a:pt x="3572345" y="1517713"/>
                </a:lnTo>
                <a:lnTo>
                  <a:pt x="3574211" y="1519567"/>
                </a:lnTo>
                <a:lnTo>
                  <a:pt x="3575329" y="1520037"/>
                </a:lnTo>
                <a:lnTo>
                  <a:pt x="3577958" y="1520037"/>
                </a:lnTo>
                <a:lnTo>
                  <a:pt x="3579076" y="1519567"/>
                </a:lnTo>
                <a:lnTo>
                  <a:pt x="3580942" y="1517713"/>
                </a:lnTo>
                <a:lnTo>
                  <a:pt x="3581400" y="1516595"/>
                </a:lnTo>
                <a:lnTo>
                  <a:pt x="3581400" y="1513954"/>
                </a:lnTo>
                <a:close/>
              </a:path>
              <a:path w="14487525" h="3030854">
                <a:moveTo>
                  <a:pt x="3581400" y="758710"/>
                </a:moveTo>
                <a:lnTo>
                  <a:pt x="3580942" y="757580"/>
                </a:lnTo>
                <a:lnTo>
                  <a:pt x="3579076" y="755726"/>
                </a:lnTo>
                <a:lnTo>
                  <a:pt x="3577958" y="755256"/>
                </a:lnTo>
                <a:lnTo>
                  <a:pt x="3575329" y="755256"/>
                </a:lnTo>
                <a:lnTo>
                  <a:pt x="3574211" y="755726"/>
                </a:lnTo>
                <a:lnTo>
                  <a:pt x="3572345" y="757580"/>
                </a:lnTo>
                <a:lnTo>
                  <a:pt x="3571875" y="758710"/>
                </a:lnTo>
                <a:lnTo>
                  <a:pt x="3571875" y="761339"/>
                </a:lnTo>
                <a:lnTo>
                  <a:pt x="3572345" y="762457"/>
                </a:lnTo>
                <a:lnTo>
                  <a:pt x="3574211" y="764324"/>
                </a:lnTo>
                <a:lnTo>
                  <a:pt x="3575329" y="764781"/>
                </a:lnTo>
                <a:lnTo>
                  <a:pt x="3577958" y="764781"/>
                </a:lnTo>
                <a:lnTo>
                  <a:pt x="3579076" y="764324"/>
                </a:lnTo>
                <a:lnTo>
                  <a:pt x="3580942" y="762457"/>
                </a:lnTo>
                <a:lnTo>
                  <a:pt x="3581400" y="761339"/>
                </a:lnTo>
                <a:lnTo>
                  <a:pt x="3581400" y="758710"/>
                </a:lnTo>
                <a:close/>
              </a:path>
              <a:path w="14487525" h="3030854">
                <a:moveTo>
                  <a:pt x="3581400" y="3454"/>
                </a:moveTo>
                <a:lnTo>
                  <a:pt x="3580942" y="2336"/>
                </a:lnTo>
                <a:lnTo>
                  <a:pt x="3579076" y="469"/>
                </a:lnTo>
                <a:lnTo>
                  <a:pt x="3577958" y="0"/>
                </a:lnTo>
                <a:lnTo>
                  <a:pt x="3575329" y="0"/>
                </a:lnTo>
                <a:lnTo>
                  <a:pt x="3574211" y="469"/>
                </a:lnTo>
                <a:lnTo>
                  <a:pt x="3572345" y="2336"/>
                </a:lnTo>
                <a:lnTo>
                  <a:pt x="3571875" y="3454"/>
                </a:lnTo>
                <a:lnTo>
                  <a:pt x="3571875" y="6083"/>
                </a:lnTo>
                <a:lnTo>
                  <a:pt x="3572345" y="7200"/>
                </a:lnTo>
                <a:lnTo>
                  <a:pt x="3574211" y="9067"/>
                </a:lnTo>
                <a:lnTo>
                  <a:pt x="3575329" y="9525"/>
                </a:lnTo>
                <a:lnTo>
                  <a:pt x="3577958" y="9525"/>
                </a:lnTo>
                <a:lnTo>
                  <a:pt x="3579076" y="9067"/>
                </a:lnTo>
                <a:lnTo>
                  <a:pt x="3580942" y="7200"/>
                </a:lnTo>
                <a:lnTo>
                  <a:pt x="3581400" y="6083"/>
                </a:lnTo>
                <a:lnTo>
                  <a:pt x="3581400" y="3454"/>
                </a:lnTo>
                <a:close/>
              </a:path>
              <a:path w="14487525" h="3030854">
                <a:moveTo>
                  <a:pt x="3629025" y="3024467"/>
                </a:moveTo>
                <a:lnTo>
                  <a:pt x="3628567" y="3023349"/>
                </a:lnTo>
                <a:lnTo>
                  <a:pt x="3626701" y="3021482"/>
                </a:lnTo>
                <a:lnTo>
                  <a:pt x="3625583" y="3021012"/>
                </a:lnTo>
                <a:lnTo>
                  <a:pt x="3622954" y="3021012"/>
                </a:lnTo>
                <a:lnTo>
                  <a:pt x="3621836" y="3021482"/>
                </a:lnTo>
                <a:lnTo>
                  <a:pt x="3619970" y="3023349"/>
                </a:lnTo>
                <a:lnTo>
                  <a:pt x="3619500" y="3024467"/>
                </a:lnTo>
                <a:lnTo>
                  <a:pt x="3619500" y="3027095"/>
                </a:lnTo>
                <a:lnTo>
                  <a:pt x="3619970" y="3028213"/>
                </a:lnTo>
                <a:lnTo>
                  <a:pt x="3621836" y="3030080"/>
                </a:lnTo>
                <a:lnTo>
                  <a:pt x="3622954" y="3030537"/>
                </a:lnTo>
                <a:lnTo>
                  <a:pt x="3625583" y="3030537"/>
                </a:lnTo>
                <a:lnTo>
                  <a:pt x="3626701" y="3030080"/>
                </a:lnTo>
                <a:lnTo>
                  <a:pt x="3628567" y="3028213"/>
                </a:lnTo>
                <a:lnTo>
                  <a:pt x="3629025" y="3027095"/>
                </a:lnTo>
                <a:lnTo>
                  <a:pt x="3629025" y="3024467"/>
                </a:lnTo>
                <a:close/>
              </a:path>
              <a:path w="14487525" h="3030854">
                <a:moveTo>
                  <a:pt x="3629025" y="2269210"/>
                </a:moveTo>
                <a:lnTo>
                  <a:pt x="3628567" y="2268093"/>
                </a:lnTo>
                <a:lnTo>
                  <a:pt x="3626701" y="2266226"/>
                </a:lnTo>
                <a:lnTo>
                  <a:pt x="3625583" y="2265769"/>
                </a:lnTo>
                <a:lnTo>
                  <a:pt x="3622954" y="2265769"/>
                </a:lnTo>
                <a:lnTo>
                  <a:pt x="3621836" y="2266226"/>
                </a:lnTo>
                <a:lnTo>
                  <a:pt x="3619970" y="2268093"/>
                </a:lnTo>
                <a:lnTo>
                  <a:pt x="3619500" y="2269210"/>
                </a:lnTo>
                <a:lnTo>
                  <a:pt x="3619500" y="2271839"/>
                </a:lnTo>
                <a:lnTo>
                  <a:pt x="3619970" y="2272969"/>
                </a:lnTo>
                <a:lnTo>
                  <a:pt x="3621836" y="2274824"/>
                </a:lnTo>
                <a:lnTo>
                  <a:pt x="3622954" y="2275294"/>
                </a:lnTo>
                <a:lnTo>
                  <a:pt x="3625583" y="2275294"/>
                </a:lnTo>
                <a:lnTo>
                  <a:pt x="3626701" y="2274824"/>
                </a:lnTo>
                <a:lnTo>
                  <a:pt x="3628567" y="2272969"/>
                </a:lnTo>
                <a:lnTo>
                  <a:pt x="3629025" y="2271839"/>
                </a:lnTo>
                <a:lnTo>
                  <a:pt x="3629025" y="2269210"/>
                </a:lnTo>
                <a:close/>
              </a:path>
              <a:path w="14487525" h="3030854">
                <a:moveTo>
                  <a:pt x="3629025" y="1513954"/>
                </a:moveTo>
                <a:lnTo>
                  <a:pt x="3628567" y="1512836"/>
                </a:lnTo>
                <a:lnTo>
                  <a:pt x="3626701" y="1510982"/>
                </a:lnTo>
                <a:lnTo>
                  <a:pt x="3625583" y="1510512"/>
                </a:lnTo>
                <a:lnTo>
                  <a:pt x="3622954" y="1510512"/>
                </a:lnTo>
                <a:lnTo>
                  <a:pt x="3621836" y="1510982"/>
                </a:lnTo>
                <a:lnTo>
                  <a:pt x="3619970" y="1512836"/>
                </a:lnTo>
                <a:lnTo>
                  <a:pt x="3619500" y="1513954"/>
                </a:lnTo>
                <a:lnTo>
                  <a:pt x="3619500" y="1516595"/>
                </a:lnTo>
                <a:lnTo>
                  <a:pt x="3619970" y="1517713"/>
                </a:lnTo>
                <a:lnTo>
                  <a:pt x="3621836" y="1519567"/>
                </a:lnTo>
                <a:lnTo>
                  <a:pt x="3622954" y="1520037"/>
                </a:lnTo>
                <a:lnTo>
                  <a:pt x="3625583" y="1520037"/>
                </a:lnTo>
                <a:lnTo>
                  <a:pt x="3626701" y="1519567"/>
                </a:lnTo>
                <a:lnTo>
                  <a:pt x="3628567" y="1517713"/>
                </a:lnTo>
                <a:lnTo>
                  <a:pt x="3629025" y="1516595"/>
                </a:lnTo>
                <a:lnTo>
                  <a:pt x="3629025" y="1513954"/>
                </a:lnTo>
                <a:close/>
              </a:path>
              <a:path w="14487525" h="3030854">
                <a:moveTo>
                  <a:pt x="3629025" y="758710"/>
                </a:moveTo>
                <a:lnTo>
                  <a:pt x="3628567" y="757580"/>
                </a:lnTo>
                <a:lnTo>
                  <a:pt x="3626701" y="755726"/>
                </a:lnTo>
                <a:lnTo>
                  <a:pt x="3625583" y="755256"/>
                </a:lnTo>
                <a:lnTo>
                  <a:pt x="3622954" y="755256"/>
                </a:lnTo>
                <a:lnTo>
                  <a:pt x="3621836" y="755726"/>
                </a:lnTo>
                <a:lnTo>
                  <a:pt x="3619970" y="757580"/>
                </a:lnTo>
                <a:lnTo>
                  <a:pt x="3619500" y="758710"/>
                </a:lnTo>
                <a:lnTo>
                  <a:pt x="3619500" y="761339"/>
                </a:lnTo>
                <a:lnTo>
                  <a:pt x="3619970" y="762457"/>
                </a:lnTo>
                <a:lnTo>
                  <a:pt x="3621836" y="764324"/>
                </a:lnTo>
                <a:lnTo>
                  <a:pt x="3622954" y="764781"/>
                </a:lnTo>
                <a:lnTo>
                  <a:pt x="3625583" y="764781"/>
                </a:lnTo>
                <a:lnTo>
                  <a:pt x="3626701" y="764324"/>
                </a:lnTo>
                <a:lnTo>
                  <a:pt x="3628567" y="762457"/>
                </a:lnTo>
                <a:lnTo>
                  <a:pt x="3629025" y="761339"/>
                </a:lnTo>
                <a:lnTo>
                  <a:pt x="3629025" y="758710"/>
                </a:lnTo>
                <a:close/>
              </a:path>
              <a:path w="14487525" h="3030854">
                <a:moveTo>
                  <a:pt x="3629025" y="3454"/>
                </a:moveTo>
                <a:lnTo>
                  <a:pt x="3628567" y="2336"/>
                </a:lnTo>
                <a:lnTo>
                  <a:pt x="3626701" y="469"/>
                </a:lnTo>
                <a:lnTo>
                  <a:pt x="3625583" y="0"/>
                </a:lnTo>
                <a:lnTo>
                  <a:pt x="3622954" y="0"/>
                </a:lnTo>
                <a:lnTo>
                  <a:pt x="3621836" y="469"/>
                </a:lnTo>
                <a:lnTo>
                  <a:pt x="3619970" y="2336"/>
                </a:lnTo>
                <a:lnTo>
                  <a:pt x="3619500" y="3454"/>
                </a:lnTo>
                <a:lnTo>
                  <a:pt x="3619500" y="6083"/>
                </a:lnTo>
                <a:lnTo>
                  <a:pt x="3619970" y="7200"/>
                </a:lnTo>
                <a:lnTo>
                  <a:pt x="3621836" y="9067"/>
                </a:lnTo>
                <a:lnTo>
                  <a:pt x="3622954" y="9525"/>
                </a:lnTo>
                <a:lnTo>
                  <a:pt x="3625583" y="9525"/>
                </a:lnTo>
                <a:lnTo>
                  <a:pt x="3626701" y="9067"/>
                </a:lnTo>
                <a:lnTo>
                  <a:pt x="3628567" y="7200"/>
                </a:lnTo>
                <a:lnTo>
                  <a:pt x="3629025" y="6083"/>
                </a:lnTo>
                <a:lnTo>
                  <a:pt x="3629025" y="3454"/>
                </a:lnTo>
                <a:close/>
              </a:path>
              <a:path w="14487525" h="3030854">
                <a:moveTo>
                  <a:pt x="3676650" y="3024467"/>
                </a:moveTo>
                <a:lnTo>
                  <a:pt x="3676192" y="3023349"/>
                </a:lnTo>
                <a:lnTo>
                  <a:pt x="3674326" y="3021482"/>
                </a:lnTo>
                <a:lnTo>
                  <a:pt x="3673208" y="3021012"/>
                </a:lnTo>
                <a:lnTo>
                  <a:pt x="3670579" y="3021012"/>
                </a:lnTo>
                <a:lnTo>
                  <a:pt x="3669449" y="3021482"/>
                </a:lnTo>
                <a:lnTo>
                  <a:pt x="3667595" y="3023349"/>
                </a:lnTo>
                <a:lnTo>
                  <a:pt x="3667125" y="3024467"/>
                </a:lnTo>
                <a:lnTo>
                  <a:pt x="3667125" y="3027095"/>
                </a:lnTo>
                <a:lnTo>
                  <a:pt x="3667595" y="3028213"/>
                </a:lnTo>
                <a:lnTo>
                  <a:pt x="3669449" y="3030080"/>
                </a:lnTo>
                <a:lnTo>
                  <a:pt x="3670579" y="3030537"/>
                </a:lnTo>
                <a:lnTo>
                  <a:pt x="3673208" y="3030537"/>
                </a:lnTo>
                <a:lnTo>
                  <a:pt x="3674326" y="3030080"/>
                </a:lnTo>
                <a:lnTo>
                  <a:pt x="3676192" y="3028213"/>
                </a:lnTo>
                <a:lnTo>
                  <a:pt x="3676650" y="3027095"/>
                </a:lnTo>
                <a:lnTo>
                  <a:pt x="3676650" y="3024467"/>
                </a:lnTo>
                <a:close/>
              </a:path>
              <a:path w="14487525" h="3030854">
                <a:moveTo>
                  <a:pt x="3676650" y="2269210"/>
                </a:moveTo>
                <a:lnTo>
                  <a:pt x="3676192" y="2268093"/>
                </a:lnTo>
                <a:lnTo>
                  <a:pt x="3674326" y="2266226"/>
                </a:lnTo>
                <a:lnTo>
                  <a:pt x="3673208" y="2265769"/>
                </a:lnTo>
                <a:lnTo>
                  <a:pt x="3670579" y="2265769"/>
                </a:lnTo>
                <a:lnTo>
                  <a:pt x="3669449" y="2266226"/>
                </a:lnTo>
                <a:lnTo>
                  <a:pt x="3667595" y="2268093"/>
                </a:lnTo>
                <a:lnTo>
                  <a:pt x="3667125" y="2269210"/>
                </a:lnTo>
                <a:lnTo>
                  <a:pt x="3667125" y="2271839"/>
                </a:lnTo>
                <a:lnTo>
                  <a:pt x="3667595" y="2272969"/>
                </a:lnTo>
                <a:lnTo>
                  <a:pt x="3669449" y="2274824"/>
                </a:lnTo>
                <a:lnTo>
                  <a:pt x="3670579" y="2275294"/>
                </a:lnTo>
                <a:lnTo>
                  <a:pt x="3673208" y="2275294"/>
                </a:lnTo>
                <a:lnTo>
                  <a:pt x="3674326" y="2274824"/>
                </a:lnTo>
                <a:lnTo>
                  <a:pt x="3676192" y="2272969"/>
                </a:lnTo>
                <a:lnTo>
                  <a:pt x="3676650" y="2271839"/>
                </a:lnTo>
                <a:lnTo>
                  <a:pt x="3676650" y="2269210"/>
                </a:lnTo>
                <a:close/>
              </a:path>
              <a:path w="14487525" h="3030854">
                <a:moveTo>
                  <a:pt x="3676650" y="1513954"/>
                </a:moveTo>
                <a:lnTo>
                  <a:pt x="3676192" y="1512836"/>
                </a:lnTo>
                <a:lnTo>
                  <a:pt x="3674326" y="1510982"/>
                </a:lnTo>
                <a:lnTo>
                  <a:pt x="3673208" y="1510512"/>
                </a:lnTo>
                <a:lnTo>
                  <a:pt x="3670579" y="1510512"/>
                </a:lnTo>
                <a:lnTo>
                  <a:pt x="3669449" y="1510982"/>
                </a:lnTo>
                <a:lnTo>
                  <a:pt x="3667595" y="1512836"/>
                </a:lnTo>
                <a:lnTo>
                  <a:pt x="3667125" y="1513954"/>
                </a:lnTo>
                <a:lnTo>
                  <a:pt x="3667125" y="1516595"/>
                </a:lnTo>
                <a:lnTo>
                  <a:pt x="3667595" y="1517713"/>
                </a:lnTo>
                <a:lnTo>
                  <a:pt x="3669449" y="1519567"/>
                </a:lnTo>
                <a:lnTo>
                  <a:pt x="3670579" y="1520037"/>
                </a:lnTo>
                <a:lnTo>
                  <a:pt x="3673208" y="1520037"/>
                </a:lnTo>
                <a:lnTo>
                  <a:pt x="3674326" y="1519567"/>
                </a:lnTo>
                <a:lnTo>
                  <a:pt x="3676192" y="1517713"/>
                </a:lnTo>
                <a:lnTo>
                  <a:pt x="3676650" y="1516595"/>
                </a:lnTo>
                <a:lnTo>
                  <a:pt x="3676650" y="1513954"/>
                </a:lnTo>
                <a:close/>
              </a:path>
              <a:path w="14487525" h="3030854">
                <a:moveTo>
                  <a:pt x="3676650" y="758710"/>
                </a:moveTo>
                <a:lnTo>
                  <a:pt x="3676192" y="757580"/>
                </a:lnTo>
                <a:lnTo>
                  <a:pt x="3674326" y="755726"/>
                </a:lnTo>
                <a:lnTo>
                  <a:pt x="3673208" y="755256"/>
                </a:lnTo>
                <a:lnTo>
                  <a:pt x="3670579" y="755256"/>
                </a:lnTo>
                <a:lnTo>
                  <a:pt x="3669449" y="755726"/>
                </a:lnTo>
                <a:lnTo>
                  <a:pt x="3667595" y="757580"/>
                </a:lnTo>
                <a:lnTo>
                  <a:pt x="3667125" y="758710"/>
                </a:lnTo>
                <a:lnTo>
                  <a:pt x="3667125" y="761339"/>
                </a:lnTo>
                <a:lnTo>
                  <a:pt x="3667595" y="762457"/>
                </a:lnTo>
                <a:lnTo>
                  <a:pt x="3669449" y="764324"/>
                </a:lnTo>
                <a:lnTo>
                  <a:pt x="3670579" y="764781"/>
                </a:lnTo>
                <a:lnTo>
                  <a:pt x="3673208" y="764781"/>
                </a:lnTo>
                <a:lnTo>
                  <a:pt x="3674326" y="764324"/>
                </a:lnTo>
                <a:lnTo>
                  <a:pt x="3676192" y="762457"/>
                </a:lnTo>
                <a:lnTo>
                  <a:pt x="3676650" y="761339"/>
                </a:lnTo>
                <a:lnTo>
                  <a:pt x="3676650" y="758710"/>
                </a:lnTo>
                <a:close/>
              </a:path>
              <a:path w="14487525" h="3030854">
                <a:moveTo>
                  <a:pt x="3676650" y="3454"/>
                </a:moveTo>
                <a:lnTo>
                  <a:pt x="3676192" y="2336"/>
                </a:lnTo>
                <a:lnTo>
                  <a:pt x="3674326" y="469"/>
                </a:lnTo>
                <a:lnTo>
                  <a:pt x="3673208" y="0"/>
                </a:lnTo>
                <a:lnTo>
                  <a:pt x="3670579" y="0"/>
                </a:lnTo>
                <a:lnTo>
                  <a:pt x="3669449" y="469"/>
                </a:lnTo>
                <a:lnTo>
                  <a:pt x="3667595" y="2336"/>
                </a:lnTo>
                <a:lnTo>
                  <a:pt x="3667125" y="3454"/>
                </a:lnTo>
                <a:lnTo>
                  <a:pt x="3667125" y="6083"/>
                </a:lnTo>
                <a:lnTo>
                  <a:pt x="3667595" y="7200"/>
                </a:lnTo>
                <a:lnTo>
                  <a:pt x="3669449" y="9067"/>
                </a:lnTo>
                <a:lnTo>
                  <a:pt x="3670579" y="9525"/>
                </a:lnTo>
                <a:lnTo>
                  <a:pt x="3673208" y="9525"/>
                </a:lnTo>
                <a:lnTo>
                  <a:pt x="3674326" y="9067"/>
                </a:lnTo>
                <a:lnTo>
                  <a:pt x="3676192" y="7200"/>
                </a:lnTo>
                <a:lnTo>
                  <a:pt x="3676650" y="6083"/>
                </a:lnTo>
                <a:lnTo>
                  <a:pt x="3676650" y="3454"/>
                </a:lnTo>
                <a:close/>
              </a:path>
              <a:path w="14487525" h="3030854">
                <a:moveTo>
                  <a:pt x="3724275" y="3024467"/>
                </a:moveTo>
                <a:lnTo>
                  <a:pt x="3723817" y="3023349"/>
                </a:lnTo>
                <a:lnTo>
                  <a:pt x="3721951" y="3021482"/>
                </a:lnTo>
                <a:lnTo>
                  <a:pt x="3720833" y="3021012"/>
                </a:lnTo>
                <a:lnTo>
                  <a:pt x="3718204" y="3021012"/>
                </a:lnTo>
                <a:lnTo>
                  <a:pt x="3717086" y="3021482"/>
                </a:lnTo>
                <a:lnTo>
                  <a:pt x="3715220" y="3023349"/>
                </a:lnTo>
                <a:lnTo>
                  <a:pt x="3714750" y="3024467"/>
                </a:lnTo>
                <a:lnTo>
                  <a:pt x="3714750" y="3027095"/>
                </a:lnTo>
                <a:lnTo>
                  <a:pt x="3715220" y="3028213"/>
                </a:lnTo>
                <a:lnTo>
                  <a:pt x="3717086" y="3030080"/>
                </a:lnTo>
                <a:lnTo>
                  <a:pt x="3718204" y="3030537"/>
                </a:lnTo>
                <a:lnTo>
                  <a:pt x="3720833" y="3030537"/>
                </a:lnTo>
                <a:lnTo>
                  <a:pt x="3721951" y="3030080"/>
                </a:lnTo>
                <a:lnTo>
                  <a:pt x="3723817" y="3028213"/>
                </a:lnTo>
                <a:lnTo>
                  <a:pt x="3724275" y="3027095"/>
                </a:lnTo>
                <a:lnTo>
                  <a:pt x="3724275" y="3024467"/>
                </a:lnTo>
                <a:close/>
              </a:path>
              <a:path w="14487525" h="3030854">
                <a:moveTo>
                  <a:pt x="3724275" y="2269210"/>
                </a:moveTo>
                <a:lnTo>
                  <a:pt x="3723817" y="2268093"/>
                </a:lnTo>
                <a:lnTo>
                  <a:pt x="3721951" y="2266226"/>
                </a:lnTo>
                <a:lnTo>
                  <a:pt x="3720833" y="2265769"/>
                </a:lnTo>
                <a:lnTo>
                  <a:pt x="3718204" y="2265769"/>
                </a:lnTo>
                <a:lnTo>
                  <a:pt x="3717086" y="2266226"/>
                </a:lnTo>
                <a:lnTo>
                  <a:pt x="3715220" y="2268093"/>
                </a:lnTo>
                <a:lnTo>
                  <a:pt x="3714750" y="2269210"/>
                </a:lnTo>
                <a:lnTo>
                  <a:pt x="3714750" y="2271839"/>
                </a:lnTo>
                <a:lnTo>
                  <a:pt x="3715220" y="2272969"/>
                </a:lnTo>
                <a:lnTo>
                  <a:pt x="3717086" y="2274824"/>
                </a:lnTo>
                <a:lnTo>
                  <a:pt x="3718204" y="2275294"/>
                </a:lnTo>
                <a:lnTo>
                  <a:pt x="3720833" y="2275294"/>
                </a:lnTo>
                <a:lnTo>
                  <a:pt x="3721951" y="2274824"/>
                </a:lnTo>
                <a:lnTo>
                  <a:pt x="3723817" y="2272969"/>
                </a:lnTo>
                <a:lnTo>
                  <a:pt x="3724275" y="2271839"/>
                </a:lnTo>
                <a:lnTo>
                  <a:pt x="3724275" y="2269210"/>
                </a:lnTo>
                <a:close/>
              </a:path>
              <a:path w="14487525" h="3030854">
                <a:moveTo>
                  <a:pt x="3724275" y="1513954"/>
                </a:moveTo>
                <a:lnTo>
                  <a:pt x="3723817" y="1512836"/>
                </a:lnTo>
                <a:lnTo>
                  <a:pt x="3721951" y="1510982"/>
                </a:lnTo>
                <a:lnTo>
                  <a:pt x="3720833" y="1510512"/>
                </a:lnTo>
                <a:lnTo>
                  <a:pt x="3718204" y="1510512"/>
                </a:lnTo>
                <a:lnTo>
                  <a:pt x="3717086" y="1510982"/>
                </a:lnTo>
                <a:lnTo>
                  <a:pt x="3715220" y="1512836"/>
                </a:lnTo>
                <a:lnTo>
                  <a:pt x="3714750" y="1513954"/>
                </a:lnTo>
                <a:lnTo>
                  <a:pt x="3714750" y="1516595"/>
                </a:lnTo>
                <a:lnTo>
                  <a:pt x="3715220" y="1517713"/>
                </a:lnTo>
                <a:lnTo>
                  <a:pt x="3717086" y="1519567"/>
                </a:lnTo>
                <a:lnTo>
                  <a:pt x="3718204" y="1520037"/>
                </a:lnTo>
                <a:lnTo>
                  <a:pt x="3720833" y="1520037"/>
                </a:lnTo>
                <a:lnTo>
                  <a:pt x="3721951" y="1519567"/>
                </a:lnTo>
                <a:lnTo>
                  <a:pt x="3723817" y="1517713"/>
                </a:lnTo>
                <a:lnTo>
                  <a:pt x="3724275" y="1516595"/>
                </a:lnTo>
                <a:lnTo>
                  <a:pt x="3724275" y="1513954"/>
                </a:lnTo>
                <a:close/>
              </a:path>
              <a:path w="14487525" h="3030854">
                <a:moveTo>
                  <a:pt x="3724275" y="758710"/>
                </a:moveTo>
                <a:lnTo>
                  <a:pt x="3723817" y="757580"/>
                </a:lnTo>
                <a:lnTo>
                  <a:pt x="3721951" y="755726"/>
                </a:lnTo>
                <a:lnTo>
                  <a:pt x="3720833" y="755256"/>
                </a:lnTo>
                <a:lnTo>
                  <a:pt x="3718204" y="755256"/>
                </a:lnTo>
                <a:lnTo>
                  <a:pt x="3717086" y="755726"/>
                </a:lnTo>
                <a:lnTo>
                  <a:pt x="3715220" y="757580"/>
                </a:lnTo>
                <a:lnTo>
                  <a:pt x="3714750" y="758710"/>
                </a:lnTo>
                <a:lnTo>
                  <a:pt x="3714750" y="761339"/>
                </a:lnTo>
                <a:lnTo>
                  <a:pt x="3715220" y="762457"/>
                </a:lnTo>
                <a:lnTo>
                  <a:pt x="3717086" y="764324"/>
                </a:lnTo>
                <a:lnTo>
                  <a:pt x="3718204" y="764781"/>
                </a:lnTo>
                <a:lnTo>
                  <a:pt x="3720833" y="764781"/>
                </a:lnTo>
                <a:lnTo>
                  <a:pt x="3721951" y="764324"/>
                </a:lnTo>
                <a:lnTo>
                  <a:pt x="3723817" y="762457"/>
                </a:lnTo>
                <a:lnTo>
                  <a:pt x="3724275" y="761339"/>
                </a:lnTo>
                <a:lnTo>
                  <a:pt x="3724275" y="758710"/>
                </a:lnTo>
                <a:close/>
              </a:path>
              <a:path w="14487525" h="3030854">
                <a:moveTo>
                  <a:pt x="3724275" y="3454"/>
                </a:moveTo>
                <a:lnTo>
                  <a:pt x="3723817" y="2336"/>
                </a:lnTo>
                <a:lnTo>
                  <a:pt x="3721951" y="469"/>
                </a:lnTo>
                <a:lnTo>
                  <a:pt x="3720833" y="0"/>
                </a:lnTo>
                <a:lnTo>
                  <a:pt x="3718204" y="0"/>
                </a:lnTo>
                <a:lnTo>
                  <a:pt x="3717086" y="469"/>
                </a:lnTo>
                <a:lnTo>
                  <a:pt x="3715220" y="2336"/>
                </a:lnTo>
                <a:lnTo>
                  <a:pt x="3714750" y="3454"/>
                </a:lnTo>
                <a:lnTo>
                  <a:pt x="3714750" y="6083"/>
                </a:lnTo>
                <a:lnTo>
                  <a:pt x="3715220" y="7200"/>
                </a:lnTo>
                <a:lnTo>
                  <a:pt x="3717086" y="9067"/>
                </a:lnTo>
                <a:lnTo>
                  <a:pt x="3718204" y="9525"/>
                </a:lnTo>
                <a:lnTo>
                  <a:pt x="3720833" y="9525"/>
                </a:lnTo>
                <a:lnTo>
                  <a:pt x="3721951" y="9067"/>
                </a:lnTo>
                <a:lnTo>
                  <a:pt x="3723817" y="7200"/>
                </a:lnTo>
                <a:lnTo>
                  <a:pt x="3724275" y="6083"/>
                </a:lnTo>
                <a:lnTo>
                  <a:pt x="3724275" y="3454"/>
                </a:lnTo>
                <a:close/>
              </a:path>
              <a:path w="14487525" h="3030854">
                <a:moveTo>
                  <a:pt x="3771900" y="3024467"/>
                </a:moveTo>
                <a:lnTo>
                  <a:pt x="3771442" y="3023349"/>
                </a:lnTo>
                <a:lnTo>
                  <a:pt x="3769576" y="3021482"/>
                </a:lnTo>
                <a:lnTo>
                  <a:pt x="3768458" y="3021012"/>
                </a:lnTo>
                <a:lnTo>
                  <a:pt x="3765829" y="3021012"/>
                </a:lnTo>
                <a:lnTo>
                  <a:pt x="3764711" y="3021482"/>
                </a:lnTo>
                <a:lnTo>
                  <a:pt x="3762845" y="3023349"/>
                </a:lnTo>
                <a:lnTo>
                  <a:pt x="3762375" y="3024467"/>
                </a:lnTo>
                <a:lnTo>
                  <a:pt x="3762375" y="3027095"/>
                </a:lnTo>
                <a:lnTo>
                  <a:pt x="3762845" y="3028213"/>
                </a:lnTo>
                <a:lnTo>
                  <a:pt x="3764711" y="3030080"/>
                </a:lnTo>
                <a:lnTo>
                  <a:pt x="3765829" y="3030537"/>
                </a:lnTo>
                <a:lnTo>
                  <a:pt x="3768458" y="3030537"/>
                </a:lnTo>
                <a:lnTo>
                  <a:pt x="3769576" y="3030080"/>
                </a:lnTo>
                <a:lnTo>
                  <a:pt x="3771442" y="3028213"/>
                </a:lnTo>
                <a:lnTo>
                  <a:pt x="3771900" y="3027095"/>
                </a:lnTo>
                <a:lnTo>
                  <a:pt x="3771900" y="3024467"/>
                </a:lnTo>
                <a:close/>
              </a:path>
              <a:path w="14487525" h="3030854">
                <a:moveTo>
                  <a:pt x="3771900" y="2269210"/>
                </a:moveTo>
                <a:lnTo>
                  <a:pt x="3771442" y="2268093"/>
                </a:lnTo>
                <a:lnTo>
                  <a:pt x="3769576" y="2266226"/>
                </a:lnTo>
                <a:lnTo>
                  <a:pt x="3768458" y="2265769"/>
                </a:lnTo>
                <a:lnTo>
                  <a:pt x="3765829" y="2265769"/>
                </a:lnTo>
                <a:lnTo>
                  <a:pt x="3764711" y="2266226"/>
                </a:lnTo>
                <a:lnTo>
                  <a:pt x="3762845" y="2268093"/>
                </a:lnTo>
                <a:lnTo>
                  <a:pt x="3762375" y="2269210"/>
                </a:lnTo>
                <a:lnTo>
                  <a:pt x="3762375" y="2271839"/>
                </a:lnTo>
                <a:lnTo>
                  <a:pt x="3762845" y="2272969"/>
                </a:lnTo>
                <a:lnTo>
                  <a:pt x="3764711" y="2274824"/>
                </a:lnTo>
                <a:lnTo>
                  <a:pt x="3765829" y="2275294"/>
                </a:lnTo>
                <a:lnTo>
                  <a:pt x="3768458" y="2275294"/>
                </a:lnTo>
                <a:lnTo>
                  <a:pt x="3769576" y="2274824"/>
                </a:lnTo>
                <a:lnTo>
                  <a:pt x="3771442" y="2272969"/>
                </a:lnTo>
                <a:lnTo>
                  <a:pt x="3771900" y="2271839"/>
                </a:lnTo>
                <a:lnTo>
                  <a:pt x="3771900" y="2269210"/>
                </a:lnTo>
                <a:close/>
              </a:path>
              <a:path w="14487525" h="3030854">
                <a:moveTo>
                  <a:pt x="3771900" y="1513954"/>
                </a:moveTo>
                <a:lnTo>
                  <a:pt x="3771442" y="1512836"/>
                </a:lnTo>
                <a:lnTo>
                  <a:pt x="3769576" y="1510982"/>
                </a:lnTo>
                <a:lnTo>
                  <a:pt x="3768458" y="1510512"/>
                </a:lnTo>
                <a:lnTo>
                  <a:pt x="3765829" y="1510512"/>
                </a:lnTo>
                <a:lnTo>
                  <a:pt x="3764711" y="1510982"/>
                </a:lnTo>
                <a:lnTo>
                  <a:pt x="3762845" y="1512836"/>
                </a:lnTo>
                <a:lnTo>
                  <a:pt x="3762375" y="1513954"/>
                </a:lnTo>
                <a:lnTo>
                  <a:pt x="3762375" y="1516595"/>
                </a:lnTo>
                <a:lnTo>
                  <a:pt x="3762845" y="1517713"/>
                </a:lnTo>
                <a:lnTo>
                  <a:pt x="3764711" y="1519567"/>
                </a:lnTo>
                <a:lnTo>
                  <a:pt x="3765829" y="1520037"/>
                </a:lnTo>
                <a:lnTo>
                  <a:pt x="3768458" y="1520037"/>
                </a:lnTo>
                <a:lnTo>
                  <a:pt x="3769576" y="1519567"/>
                </a:lnTo>
                <a:lnTo>
                  <a:pt x="3771442" y="1517713"/>
                </a:lnTo>
                <a:lnTo>
                  <a:pt x="3771900" y="1516595"/>
                </a:lnTo>
                <a:lnTo>
                  <a:pt x="3771900" y="1513954"/>
                </a:lnTo>
                <a:close/>
              </a:path>
              <a:path w="14487525" h="3030854">
                <a:moveTo>
                  <a:pt x="3771900" y="758710"/>
                </a:moveTo>
                <a:lnTo>
                  <a:pt x="3771442" y="757580"/>
                </a:lnTo>
                <a:lnTo>
                  <a:pt x="3769576" y="755726"/>
                </a:lnTo>
                <a:lnTo>
                  <a:pt x="3768458" y="755256"/>
                </a:lnTo>
                <a:lnTo>
                  <a:pt x="3765829" y="755256"/>
                </a:lnTo>
                <a:lnTo>
                  <a:pt x="3764711" y="755726"/>
                </a:lnTo>
                <a:lnTo>
                  <a:pt x="3762845" y="757580"/>
                </a:lnTo>
                <a:lnTo>
                  <a:pt x="3762375" y="758710"/>
                </a:lnTo>
                <a:lnTo>
                  <a:pt x="3762375" y="761339"/>
                </a:lnTo>
                <a:lnTo>
                  <a:pt x="3762845" y="762457"/>
                </a:lnTo>
                <a:lnTo>
                  <a:pt x="3764711" y="764324"/>
                </a:lnTo>
                <a:lnTo>
                  <a:pt x="3765829" y="764781"/>
                </a:lnTo>
                <a:lnTo>
                  <a:pt x="3768458" y="764781"/>
                </a:lnTo>
                <a:lnTo>
                  <a:pt x="3769576" y="764324"/>
                </a:lnTo>
                <a:lnTo>
                  <a:pt x="3771442" y="762457"/>
                </a:lnTo>
                <a:lnTo>
                  <a:pt x="3771900" y="761339"/>
                </a:lnTo>
                <a:lnTo>
                  <a:pt x="3771900" y="758710"/>
                </a:lnTo>
                <a:close/>
              </a:path>
              <a:path w="14487525" h="3030854">
                <a:moveTo>
                  <a:pt x="3771900" y="3454"/>
                </a:moveTo>
                <a:lnTo>
                  <a:pt x="3771442" y="2336"/>
                </a:lnTo>
                <a:lnTo>
                  <a:pt x="3769576" y="469"/>
                </a:lnTo>
                <a:lnTo>
                  <a:pt x="3768458" y="0"/>
                </a:lnTo>
                <a:lnTo>
                  <a:pt x="3765829" y="0"/>
                </a:lnTo>
                <a:lnTo>
                  <a:pt x="3764711" y="469"/>
                </a:lnTo>
                <a:lnTo>
                  <a:pt x="3762845" y="2336"/>
                </a:lnTo>
                <a:lnTo>
                  <a:pt x="3762375" y="3454"/>
                </a:lnTo>
                <a:lnTo>
                  <a:pt x="3762375" y="6083"/>
                </a:lnTo>
                <a:lnTo>
                  <a:pt x="3762845" y="7200"/>
                </a:lnTo>
                <a:lnTo>
                  <a:pt x="3764711" y="9067"/>
                </a:lnTo>
                <a:lnTo>
                  <a:pt x="3765829" y="9525"/>
                </a:lnTo>
                <a:lnTo>
                  <a:pt x="3768458" y="9525"/>
                </a:lnTo>
                <a:lnTo>
                  <a:pt x="3769576" y="9067"/>
                </a:lnTo>
                <a:lnTo>
                  <a:pt x="3771442" y="7200"/>
                </a:lnTo>
                <a:lnTo>
                  <a:pt x="3771900" y="6083"/>
                </a:lnTo>
                <a:lnTo>
                  <a:pt x="3771900" y="3454"/>
                </a:lnTo>
                <a:close/>
              </a:path>
              <a:path w="14487525" h="3030854">
                <a:moveTo>
                  <a:pt x="3819525" y="3024467"/>
                </a:moveTo>
                <a:lnTo>
                  <a:pt x="3819067" y="3023349"/>
                </a:lnTo>
                <a:lnTo>
                  <a:pt x="3817201" y="3021482"/>
                </a:lnTo>
                <a:lnTo>
                  <a:pt x="3816083" y="3021012"/>
                </a:lnTo>
                <a:lnTo>
                  <a:pt x="3813454" y="3021012"/>
                </a:lnTo>
                <a:lnTo>
                  <a:pt x="3812336" y="3021482"/>
                </a:lnTo>
                <a:lnTo>
                  <a:pt x="3810470" y="3023349"/>
                </a:lnTo>
                <a:lnTo>
                  <a:pt x="3810000" y="3024467"/>
                </a:lnTo>
                <a:lnTo>
                  <a:pt x="3810000" y="3027095"/>
                </a:lnTo>
                <a:lnTo>
                  <a:pt x="3810470" y="3028213"/>
                </a:lnTo>
                <a:lnTo>
                  <a:pt x="3812336" y="3030080"/>
                </a:lnTo>
                <a:lnTo>
                  <a:pt x="3813454" y="3030537"/>
                </a:lnTo>
                <a:lnTo>
                  <a:pt x="3816083" y="3030537"/>
                </a:lnTo>
                <a:lnTo>
                  <a:pt x="3817201" y="3030080"/>
                </a:lnTo>
                <a:lnTo>
                  <a:pt x="3819067" y="3028213"/>
                </a:lnTo>
                <a:lnTo>
                  <a:pt x="3819525" y="3027095"/>
                </a:lnTo>
                <a:lnTo>
                  <a:pt x="3819525" y="3024467"/>
                </a:lnTo>
                <a:close/>
              </a:path>
              <a:path w="14487525" h="3030854">
                <a:moveTo>
                  <a:pt x="3819525" y="2269210"/>
                </a:moveTo>
                <a:lnTo>
                  <a:pt x="3819067" y="2268093"/>
                </a:lnTo>
                <a:lnTo>
                  <a:pt x="3817201" y="2266226"/>
                </a:lnTo>
                <a:lnTo>
                  <a:pt x="3816083" y="2265769"/>
                </a:lnTo>
                <a:lnTo>
                  <a:pt x="3813454" y="2265769"/>
                </a:lnTo>
                <a:lnTo>
                  <a:pt x="3812336" y="2266226"/>
                </a:lnTo>
                <a:lnTo>
                  <a:pt x="3810470" y="2268093"/>
                </a:lnTo>
                <a:lnTo>
                  <a:pt x="3810000" y="2269210"/>
                </a:lnTo>
                <a:lnTo>
                  <a:pt x="3810000" y="2271839"/>
                </a:lnTo>
                <a:lnTo>
                  <a:pt x="3810470" y="2272969"/>
                </a:lnTo>
                <a:lnTo>
                  <a:pt x="3812336" y="2274824"/>
                </a:lnTo>
                <a:lnTo>
                  <a:pt x="3813454" y="2275294"/>
                </a:lnTo>
                <a:lnTo>
                  <a:pt x="3816083" y="2275294"/>
                </a:lnTo>
                <a:lnTo>
                  <a:pt x="3817201" y="2274824"/>
                </a:lnTo>
                <a:lnTo>
                  <a:pt x="3819067" y="2272969"/>
                </a:lnTo>
                <a:lnTo>
                  <a:pt x="3819525" y="2271839"/>
                </a:lnTo>
                <a:lnTo>
                  <a:pt x="3819525" y="2269210"/>
                </a:lnTo>
                <a:close/>
              </a:path>
              <a:path w="14487525" h="3030854">
                <a:moveTo>
                  <a:pt x="3819525" y="1513954"/>
                </a:moveTo>
                <a:lnTo>
                  <a:pt x="3819067" y="1512836"/>
                </a:lnTo>
                <a:lnTo>
                  <a:pt x="3817201" y="1510982"/>
                </a:lnTo>
                <a:lnTo>
                  <a:pt x="3816083" y="1510512"/>
                </a:lnTo>
                <a:lnTo>
                  <a:pt x="3813454" y="1510512"/>
                </a:lnTo>
                <a:lnTo>
                  <a:pt x="3812336" y="1510982"/>
                </a:lnTo>
                <a:lnTo>
                  <a:pt x="3810470" y="1512836"/>
                </a:lnTo>
                <a:lnTo>
                  <a:pt x="3810000" y="1513954"/>
                </a:lnTo>
                <a:lnTo>
                  <a:pt x="3810000" y="1516595"/>
                </a:lnTo>
                <a:lnTo>
                  <a:pt x="3810470" y="1517713"/>
                </a:lnTo>
                <a:lnTo>
                  <a:pt x="3812336" y="1519567"/>
                </a:lnTo>
                <a:lnTo>
                  <a:pt x="3813454" y="1520037"/>
                </a:lnTo>
                <a:lnTo>
                  <a:pt x="3816083" y="1520037"/>
                </a:lnTo>
                <a:lnTo>
                  <a:pt x="3817201" y="1519567"/>
                </a:lnTo>
                <a:lnTo>
                  <a:pt x="3819067" y="1517713"/>
                </a:lnTo>
                <a:lnTo>
                  <a:pt x="3819525" y="1516595"/>
                </a:lnTo>
                <a:lnTo>
                  <a:pt x="3819525" y="1513954"/>
                </a:lnTo>
                <a:close/>
              </a:path>
              <a:path w="14487525" h="3030854">
                <a:moveTo>
                  <a:pt x="3819525" y="758710"/>
                </a:moveTo>
                <a:lnTo>
                  <a:pt x="3819067" y="757580"/>
                </a:lnTo>
                <a:lnTo>
                  <a:pt x="3817201" y="755726"/>
                </a:lnTo>
                <a:lnTo>
                  <a:pt x="3816083" y="755256"/>
                </a:lnTo>
                <a:lnTo>
                  <a:pt x="3813454" y="755256"/>
                </a:lnTo>
                <a:lnTo>
                  <a:pt x="3812336" y="755726"/>
                </a:lnTo>
                <a:lnTo>
                  <a:pt x="3810470" y="757580"/>
                </a:lnTo>
                <a:lnTo>
                  <a:pt x="3810000" y="758710"/>
                </a:lnTo>
                <a:lnTo>
                  <a:pt x="3810000" y="761339"/>
                </a:lnTo>
                <a:lnTo>
                  <a:pt x="3810470" y="762457"/>
                </a:lnTo>
                <a:lnTo>
                  <a:pt x="3812336" y="764324"/>
                </a:lnTo>
                <a:lnTo>
                  <a:pt x="3813454" y="764781"/>
                </a:lnTo>
                <a:lnTo>
                  <a:pt x="3816083" y="764781"/>
                </a:lnTo>
                <a:lnTo>
                  <a:pt x="3817201" y="764324"/>
                </a:lnTo>
                <a:lnTo>
                  <a:pt x="3819067" y="762457"/>
                </a:lnTo>
                <a:lnTo>
                  <a:pt x="3819525" y="761339"/>
                </a:lnTo>
                <a:lnTo>
                  <a:pt x="3819525" y="758710"/>
                </a:lnTo>
                <a:close/>
              </a:path>
              <a:path w="14487525" h="3030854">
                <a:moveTo>
                  <a:pt x="3819525" y="3454"/>
                </a:moveTo>
                <a:lnTo>
                  <a:pt x="3819067" y="2336"/>
                </a:lnTo>
                <a:lnTo>
                  <a:pt x="3817201" y="469"/>
                </a:lnTo>
                <a:lnTo>
                  <a:pt x="3816083" y="0"/>
                </a:lnTo>
                <a:lnTo>
                  <a:pt x="3813454" y="0"/>
                </a:lnTo>
                <a:lnTo>
                  <a:pt x="3812336" y="469"/>
                </a:lnTo>
                <a:lnTo>
                  <a:pt x="3810470" y="2336"/>
                </a:lnTo>
                <a:lnTo>
                  <a:pt x="3810000" y="3454"/>
                </a:lnTo>
                <a:lnTo>
                  <a:pt x="3810000" y="6083"/>
                </a:lnTo>
                <a:lnTo>
                  <a:pt x="3810470" y="7200"/>
                </a:lnTo>
                <a:lnTo>
                  <a:pt x="3812336" y="9067"/>
                </a:lnTo>
                <a:lnTo>
                  <a:pt x="3813454" y="9525"/>
                </a:lnTo>
                <a:lnTo>
                  <a:pt x="3816083" y="9525"/>
                </a:lnTo>
                <a:lnTo>
                  <a:pt x="3817201" y="9067"/>
                </a:lnTo>
                <a:lnTo>
                  <a:pt x="3819067" y="7200"/>
                </a:lnTo>
                <a:lnTo>
                  <a:pt x="3819525" y="6083"/>
                </a:lnTo>
                <a:lnTo>
                  <a:pt x="3819525" y="3454"/>
                </a:lnTo>
                <a:close/>
              </a:path>
              <a:path w="14487525" h="3030854">
                <a:moveTo>
                  <a:pt x="3867150" y="3024467"/>
                </a:moveTo>
                <a:lnTo>
                  <a:pt x="3866692" y="3023349"/>
                </a:lnTo>
                <a:lnTo>
                  <a:pt x="3864826" y="3021482"/>
                </a:lnTo>
                <a:lnTo>
                  <a:pt x="3863708" y="3021012"/>
                </a:lnTo>
                <a:lnTo>
                  <a:pt x="3861079" y="3021012"/>
                </a:lnTo>
                <a:lnTo>
                  <a:pt x="3859949" y="3021482"/>
                </a:lnTo>
                <a:lnTo>
                  <a:pt x="3858095" y="3023349"/>
                </a:lnTo>
                <a:lnTo>
                  <a:pt x="3857625" y="3024467"/>
                </a:lnTo>
                <a:lnTo>
                  <a:pt x="3857625" y="3027095"/>
                </a:lnTo>
                <a:lnTo>
                  <a:pt x="3858095" y="3028213"/>
                </a:lnTo>
                <a:lnTo>
                  <a:pt x="3859949" y="3030080"/>
                </a:lnTo>
                <a:lnTo>
                  <a:pt x="3861079" y="3030537"/>
                </a:lnTo>
                <a:lnTo>
                  <a:pt x="3863708" y="3030537"/>
                </a:lnTo>
                <a:lnTo>
                  <a:pt x="3864826" y="3030080"/>
                </a:lnTo>
                <a:lnTo>
                  <a:pt x="3866692" y="3028213"/>
                </a:lnTo>
                <a:lnTo>
                  <a:pt x="3867150" y="3027095"/>
                </a:lnTo>
                <a:lnTo>
                  <a:pt x="3867150" y="3024467"/>
                </a:lnTo>
                <a:close/>
              </a:path>
              <a:path w="14487525" h="3030854">
                <a:moveTo>
                  <a:pt x="3867150" y="2269210"/>
                </a:moveTo>
                <a:lnTo>
                  <a:pt x="3866692" y="2268093"/>
                </a:lnTo>
                <a:lnTo>
                  <a:pt x="3864826" y="2266226"/>
                </a:lnTo>
                <a:lnTo>
                  <a:pt x="3863708" y="2265769"/>
                </a:lnTo>
                <a:lnTo>
                  <a:pt x="3861079" y="2265769"/>
                </a:lnTo>
                <a:lnTo>
                  <a:pt x="3859949" y="2266226"/>
                </a:lnTo>
                <a:lnTo>
                  <a:pt x="3858095" y="2268093"/>
                </a:lnTo>
                <a:lnTo>
                  <a:pt x="3857625" y="2269210"/>
                </a:lnTo>
                <a:lnTo>
                  <a:pt x="3857625" y="2271839"/>
                </a:lnTo>
                <a:lnTo>
                  <a:pt x="3858095" y="2272969"/>
                </a:lnTo>
                <a:lnTo>
                  <a:pt x="3859949" y="2274824"/>
                </a:lnTo>
                <a:lnTo>
                  <a:pt x="3861079" y="2275294"/>
                </a:lnTo>
                <a:lnTo>
                  <a:pt x="3863708" y="2275294"/>
                </a:lnTo>
                <a:lnTo>
                  <a:pt x="3864826" y="2274824"/>
                </a:lnTo>
                <a:lnTo>
                  <a:pt x="3866692" y="2272969"/>
                </a:lnTo>
                <a:lnTo>
                  <a:pt x="3867150" y="2271839"/>
                </a:lnTo>
                <a:lnTo>
                  <a:pt x="3867150" y="2269210"/>
                </a:lnTo>
                <a:close/>
              </a:path>
              <a:path w="14487525" h="3030854">
                <a:moveTo>
                  <a:pt x="3867150" y="1513954"/>
                </a:moveTo>
                <a:lnTo>
                  <a:pt x="3866692" y="1512836"/>
                </a:lnTo>
                <a:lnTo>
                  <a:pt x="3864826" y="1510982"/>
                </a:lnTo>
                <a:lnTo>
                  <a:pt x="3863708" y="1510512"/>
                </a:lnTo>
                <a:lnTo>
                  <a:pt x="3861079" y="1510512"/>
                </a:lnTo>
                <a:lnTo>
                  <a:pt x="3859949" y="1510982"/>
                </a:lnTo>
                <a:lnTo>
                  <a:pt x="3858095" y="1512836"/>
                </a:lnTo>
                <a:lnTo>
                  <a:pt x="3857625" y="1513954"/>
                </a:lnTo>
                <a:lnTo>
                  <a:pt x="3857625" y="1516595"/>
                </a:lnTo>
                <a:lnTo>
                  <a:pt x="3858095" y="1517713"/>
                </a:lnTo>
                <a:lnTo>
                  <a:pt x="3859949" y="1519567"/>
                </a:lnTo>
                <a:lnTo>
                  <a:pt x="3861079" y="1520037"/>
                </a:lnTo>
                <a:lnTo>
                  <a:pt x="3863708" y="1520037"/>
                </a:lnTo>
                <a:lnTo>
                  <a:pt x="3864826" y="1519567"/>
                </a:lnTo>
                <a:lnTo>
                  <a:pt x="3866692" y="1517713"/>
                </a:lnTo>
                <a:lnTo>
                  <a:pt x="3867150" y="1516595"/>
                </a:lnTo>
                <a:lnTo>
                  <a:pt x="3867150" y="1513954"/>
                </a:lnTo>
                <a:close/>
              </a:path>
              <a:path w="14487525" h="3030854">
                <a:moveTo>
                  <a:pt x="3867150" y="758710"/>
                </a:moveTo>
                <a:lnTo>
                  <a:pt x="3866692" y="757580"/>
                </a:lnTo>
                <a:lnTo>
                  <a:pt x="3864826" y="755726"/>
                </a:lnTo>
                <a:lnTo>
                  <a:pt x="3863708" y="755256"/>
                </a:lnTo>
                <a:lnTo>
                  <a:pt x="3861079" y="755256"/>
                </a:lnTo>
                <a:lnTo>
                  <a:pt x="3859949" y="755726"/>
                </a:lnTo>
                <a:lnTo>
                  <a:pt x="3858095" y="757580"/>
                </a:lnTo>
                <a:lnTo>
                  <a:pt x="3857625" y="758710"/>
                </a:lnTo>
                <a:lnTo>
                  <a:pt x="3857625" y="761339"/>
                </a:lnTo>
                <a:lnTo>
                  <a:pt x="3858095" y="762457"/>
                </a:lnTo>
                <a:lnTo>
                  <a:pt x="3859949" y="764324"/>
                </a:lnTo>
                <a:lnTo>
                  <a:pt x="3861079" y="764781"/>
                </a:lnTo>
                <a:lnTo>
                  <a:pt x="3863708" y="764781"/>
                </a:lnTo>
                <a:lnTo>
                  <a:pt x="3864826" y="764324"/>
                </a:lnTo>
                <a:lnTo>
                  <a:pt x="3866692" y="762457"/>
                </a:lnTo>
                <a:lnTo>
                  <a:pt x="3867150" y="761339"/>
                </a:lnTo>
                <a:lnTo>
                  <a:pt x="3867150" y="758710"/>
                </a:lnTo>
                <a:close/>
              </a:path>
              <a:path w="14487525" h="3030854">
                <a:moveTo>
                  <a:pt x="3867150" y="3454"/>
                </a:moveTo>
                <a:lnTo>
                  <a:pt x="3866692" y="2336"/>
                </a:lnTo>
                <a:lnTo>
                  <a:pt x="3864826" y="469"/>
                </a:lnTo>
                <a:lnTo>
                  <a:pt x="3863708" y="0"/>
                </a:lnTo>
                <a:lnTo>
                  <a:pt x="3861079" y="0"/>
                </a:lnTo>
                <a:lnTo>
                  <a:pt x="3859949" y="469"/>
                </a:lnTo>
                <a:lnTo>
                  <a:pt x="3858095" y="2336"/>
                </a:lnTo>
                <a:lnTo>
                  <a:pt x="3857625" y="3454"/>
                </a:lnTo>
                <a:lnTo>
                  <a:pt x="3857625" y="6083"/>
                </a:lnTo>
                <a:lnTo>
                  <a:pt x="3858095" y="7200"/>
                </a:lnTo>
                <a:lnTo>
                  <a:pt x="3859949" y="9067"/>
                </a:lnTo>
                <a:lnTo>
                  <a:pt x="3861079" y="9525"/>
                </a:lnTo>
                <a:lnTo>
                  <a:pt x="3863708" y="9525"/>
                </a:lnTo>
                <a:lnTo>
                  <a:pt x="3864826" y="9067"/>
                </a:lnTo>
                <a:lnTo>
                  <a:pt x="3866692" y="7200"/>
                </a:lnTo>
                <a:lnTo>
                  <a:pt x="3867150" y="6083"/>
                </a:lnTo>
                <a:lnTo>
                  <a:pt x="3867150" y="3454"/>
                </a:lnTo>
                <a:close/>
              </a:path>
              <a:path w="14487525" h="3030854">
                <a:moveTo>
                  <a:pt x="3914775" y="3024467"/>
                </a:moveTo>
                <a:lnTo>
                  <a:pt x="3914317" y="3023349"/>
                </a:lnTo>
                <a:lnTo>
                  <a:pt x="3912451" y="3021482"/>
                </a:lnTo>
                <a:lnTo>
                  <a:pt x="3911333" y="3021012"/>
                </a:lnTo>
                <a:lnTo>
                  <a:pt x="3908704" y="3021012"/>
                </a:lnTo>
                <a:lnTo>
                  <a:pt x="3907586" y="3021482"/>
                </a:lnTo>
                <a:lnTo>
                  <a:pt x="3905720" y="3023349"/>
                </a:lnTo>
                <a:lnTo>
                  <a:pt x="3905262" y="3024467"/>
                </a:lnTo>
                <a:lnTo>
                  <a:pt x="3905262" y="3027095"/>
                </a:lnTo>
                <a:lnTo>
                  <a:pt x="3905720" y="3028213"/>
                </a:lnTo>
                <a:lnTo>
                  <a:pt x="3907586" y="3030080"/>
                </a:lnTo>
                <a:lnTo>
                  <a:pt x="3908704" y="3030537"/>
                </a:lnTo>
                <a:lnTo>
                  <a:pt x="3911333" y="3030537"/>
                </a:lnTo>
                <a:lnTo>
                  <a:pt x="3912451" y="3030080"/>
                </a:lnTo>
                <a:lnTo>
                  <a:pt x="3914317" y="3028213"/>
                </a:lnTo>
                <a:lnTo>
                  <a:pt x="3914775" y="3027095"/>
                </a:lnTo>
                <a:lnTo>
                  <a:pt x="3914775" y="3024467"/>
                </a:lnTo>
                <a:close/>
              </a:path>
              <a:path w="14487525" h="3030854">
                <a:moveTo>
                  <a:pt x="3914775" y="2269210"/>
                </a:moveTo>
                <a:lnTo>
                  <a:pt x="3914317" y="2268093"/>
                </a:lnTo>
                <a:lnTo>
                  <a:pt x="3912451" y="2266226"/>
                </a:lnTo>
                <a:lnTo>
                  <a:pt x="3911333" y="2265769"/>
                </a:lnTo>
                <a:lnTo>
                  <a:pt x="3908704" y="2265769"/>
                </a:lnTo>
                <a:lnTo>
                  <a:pt x="3907586" y="2266226"/>
                </a:lnTo>
                <a:lnTo>
                  <a:pt x="3905720" y="2268093"/>
                </a:lnTo>
                <a:lnTo>
                  <a:pt x="3905262" y="2269210"/>
                </a:lnTo>
                <a:lnTo>
                  <a:pt x="3905262" y="2271839"/>
                </a:lnTo>
                <a:lnTo>
                  <a:pt x="3905720" y="2272969"/>
                </a:lnTo>
                <a:lnTo>
                  <a:pt x="3907586" y="2274824"/>
                </a:lnTo>
                <a:lnTo>
                  <a:pt x="3908704" y="2275294"/>
                </a:lnTo>
                <a:lnTo>
                  <a:pt x="3911333" y="2275294"/>
                </a:lnTo>
                <a:lnTo>
                  <a:pt x="3912451" y="2274824"/>
                </a:lnTo>
                <a:lnTo>
                  <a:pt x="3914317" y="2272969"/>
                </a:lnTo>
                <a:lnTo>
                  <a:pt x="3914775" y="2271839"/>
                </a:lnTo>
                <a:lnTo>
                  <a:pt x="3914775" y="2269210"/>
                </a:lnTo>
                <a:close/>
              </a:path>
              <a:path w="14487525" h="3030854">
                <a:moveTo>
                  <a:pt x="3914775" y="1513954"/>
                </a:moveTo>
                <a:lnTo>
                  <a:pt x="3914317" y="1512836"/>
                </a:lnTo>
                <a:lnTo>
                  <a:pt x="3912451" y="1510982"/>
                </a:lnTo>
                <a:lnTo>
                  <a:pt x="3911333" y="1510512"/>
                </a:lnTo>
                <a:lnTo>
                  <a:pt x="3908704" y="1510512"/>
                </a:lnTo>
                <a:lnTo>
                  <a:pt x="3907586" y="1510982"/>
                </a:lnTo>
                <a:lnTo>
                  <a:pt x="3905720" y="1512836"/>
                </a:lnTo>
                <a:lnTo>
                  <a:pt x="3905262" y="1513954"/>
                </a:lnTo>
                <a:lnTo>
                  <a:pt x="3905262" y="1516595"/>
                </a:lnTo>
                <a:lnTo>
                  <a:pt x="3905720" y="1517713"/>
                </a:lnTo>
                <a:lnTo>
                  <a:pt x="3907586" y="1519567"/>
                </a:lnTo>
                <a:lnTo>
                  <a:pt x="3908704" y="1520037"/>
                </a:lnTo>
                <a:lnTo>
                  <a:pt x="3911333" y="1520037"/>
                </a:lnTo>
                <a:lnTo>
                  <a:pt x="3912451" y="1519567"/>
                </a:lnTo>
                <a:lnTo>
                  <a:pt x="3914317" y="1517713"/>
                </a:lnTo>
                <a:lnTo>
                  <a:pt x="3914775" y="1516595"/>
                </a:lnTo>
                <a:lnTo>
                  <a:pt x="3914775" y="1513954"/>
                </a:lnTo>
                <a:close/>
              </a:path>
              <a:path w="14487525" h="3030854">
                <a:moveTo>
                  <a:pt x="3914775" y="758710"/>
                </a:moveTo>
                <a:lnTo>
                  <a:pt x="3914317" y="757580"/>
                </a:lnTo>
                <a:lnTo>
                  <a:pt x="3912451" y="755726"/>
                </a:lnTo>
                <a:lnTo>
                  <a:pt x="3911333" y="755256"/>
                </a:lnTo>
                <a:lnTo>
                  <a:pt x="3908704" y="755256"/>
                </a:lnTo>
                <a:lnTo>
                  <a:pt x="3907586" y="755726"/>
                </a:lnTo>
                <a:lnTo>
                  <a:pt x="3905720" y="757580"/>
                </a:lnTo>
                <a:lnTo>
                  <a:pt x="3905262" y="758710"/>
                </a:lnTo>
                <a:lnTo>
                  <a:pt x="3905262" y="761339"/>
                </a:lnTo>
                <a:lnTo>
                  <a:pt x="3905720" y="762457"/>
                </a:lnTo>
                <a:lnTo>
                  <a:pt x="3907586" y="764324"/>
                </a:lnTo>
                <a:lnTo>
                  <a:pt x="3908704" y="764781"/>
                </a:lnTo>
                <a:lnTo>
                  <a:pt x="3911333" y="764781"/>
                </a:lnTo>
                <a:lnTo>
                  <a:pt x="3912451" y="764324"/>
                </a:lnTo>
                <a:lnTo>
                  <a:pt x="3914317" y="762457"/>
                </a:lnTo>
                <a:lnTo>
                  <a:pt x="3914775" y="761339"/>
                </a:lnTo>
                <a:lnTo>
                  <a:pt x="3914775" y="758710"/>
                </a:lnTo>
                <a:close/>
              </a:path>
              <a:path w="14487525" h="3030854">
                <a:moveTo>
                  <a:pt x="3914775" y="3454"/>
                </a:moveTo>
                <a:lnTo>
                  <a:pt x="3914317" y="2336"/>
                </a:lnTo>
                <a:lnTo>
                  <a:pt x="3912451" y="469"/>
                </a:lnTo>
                <a:lnTo>
                  <a:pt x="3911333" y="0"/>
                </a:lnTo>
                <a:lnTo>
                  <a:pt x="3908704" y="0"/>
                </a:lnTo>
                <a:lnTo>
                  <a:pt x="3907586" y="469"/>
                </a:lnTo>
                <a:lnTo>
                  <a:pt x="3905720" y="2336"/>
                </a:lnTo>
                <a:lnTo>
                  <a:pt x="3905262" y="3454"/>
                </a:lnTo>
                <a:lnTo>
                  <a:pt x="3905262" y="6083"/>
                </a:lnTo>
                <a:lnTo>
                  <a:pt x="3905720" y="7200"/>
                </a:lnTo>
                <a:lnTo>
                  <a:pt x="3907586" y="9067"/>
                </a:lnTo>
                <a:lnTo>
                  <a:pt x="3908704" y="9525"/>
                </a:lnTo>
                <a:lnTo>
                  <a:pt x="3911333" y="9525"/>
                </a:lnTo>
                <a:lnTo>
                  <a:pt x="3912451" y="9067"/>
                </a:lnTo>
                <a:lnTo>
                  <a:pt x="3914317" y="7200"/>
                </a:lnTo>
                <a:lnTo>
                  <a:pt x="3914775" y="6083"/>
                </a:lnTo>
                <a:lnTo>
                  <a:pt x="3914775" y="3454"/>
                </a:lnTo>
                <a:close/>
              </a:path>
              <a:path w="14487525" h="3030854">
                <a:moveTo>
                  <a:pt x="3962400" y="3024467"/>
                </a:moveTo>
                <a:lnTo>
                  <a:pt x="3961942" y="3023349"/>
                </a:lnTo>
                <a:lnTo>
                  <a:pt x="3960076" y="3021482"/>
                </a:lnTo>
                <a:lnTo>
                  <a:pt x="3958958" y="3021012"/>
                </a:lnTo>
                <a:lnTo>
                  <a:pt x="3956329" y="3021012"/>
                </a:lnTo>
                <a:lnTo>
                  <a:pt x="3955199" y="3021482"/>
                </a:lnTo>
                <a:lnTo>
                  <a:pt x="3953345" y="3023349"/>
                </a:lnTo>
                <a:lnTo>
                  <a:pt x="3952875" y="3024467"/>
                </a:lnTo>
                <a:lnTo>
                  <a:pt x="3952875" y="3027095"/>
                </a:lnTo>
                <a:lnTo>
                  <a:pt x="3953345" y="3028213"/>
                </a:lnTo>
                <a:lnTo>
                  <a:pt x="3955199" y="3030080"/>
                </a:lnTo>
                <a:lnTo>
                  <a:pt x="3956329" y="3030537"/>
                </a:lnTo>
                <a:lnTo>
                  <a:pt x="3958958" y="3030537"/>
                </a:lnTo>
                <a:lnTo>
                  <a:pt x="3960076" y="3030080"/>
                </a:lnTo>
                <a:lnTo>
                  <a:pt x="3961942" y="3028213"/>
                </a:lnTo>
                <a:lnTo>
                  <a:pt x="3962400" y="3027095"/>
                </a:lnTo>
                <a:lnTo>
                  <a:pt x="3962400" y="3024467"/>
                </a:lnTo>
                <a:close/>
              </a:path>
              <a:path w="14487525" h="3030854">
                <a:moveTo>
                  <a:pt x="3962400" y="2269210"/>
                </a:moveTo>
                <a:lnTo>
                  <a:pt x="3961942" y="2268093"/>
                </a:lnTo>
                <a:lnTo>
                  <a:pt x="3960076" y="2266226"/>
                </a:lnTo>
                <a:lnTo>
                  <a:pt x="3958958" y="2265769"/>
                </a:lnTo>
                <a:lnTo>
                  <a:pt x="3956329" y="2265769"/>
                </a:lnTo>
                <a:lnTo>
                  <a:pt x="3955199" y="2266226"/>
                </a:lnTo>
                <a:lnTo>
                  <a:pt x="3953345" y="2268093"/>
                </a:lnTo>
                <a:lnTo>
                  <a:pt x="3952875" y="2269210"/>
                </a:lnTo>
                <a:lnTo>
                  <a:pt x="3952875" y="2271839"/>
                </a:lnTo>
                <a:lnTo>
                  <a:pt x="3953345" y="2272969"/>
                </a:lnTo>
                <a:lnTo>
                  <a:pt x="3955199" y="2274824"/>
                </a:lnTo>
                <a:lnTo>
                  <a:pt x="3956329" y="2275294"/>
                </a:lnTo>
                <a:lnTo>
                  <a:pt x="3958958" y="2275294"/>
                </a:lnTo>
                <a:lnTo>
                  <a:pt x="3960076" y="2274824"/>
                </a:lnTo>
                <a:lnTo>
                  <a:pt x="3961942" y="2272969"/>
                </a:lnTo>
                <a:lnTo>
                  <a:pt x="3962400" y="2271839"/>
                </a:lnTo>
                <a:lnTo>
                  <a:pt x="3962400" y="2269210"/>
                </a:lnTo>
                <a:close/>
              </a:path>
              <a:path w="14487525" h="3030854">
                <a:moveTo>
                  <a:pt x="3962400" y="1513954"/>
                </a:moveTo>
                <a:lnTo>
                  <a:pt x="3961942" y="1512836"/>
                </a:lnTo>
                <a:lnTo>
                  <a:pt x="3960076" y="1510982"/>
                </a:lnTo>
                <a:lnTo>
                  <a:pt x="3958958" y="1510512"/>
                </a:lnTo>
                <a:lnTo>
                  <a:pt x="3956329" y="1510512"/>
                </a:lnTo>
                <a:lnTo>
                  <a:pt x="3955199" y="1510982"/>
                </a:lnTo>
                <a:lnTo>
                  <a:pt x="3953345" y="1512836"/>
                </a:lnTo>
                <a:lnTo>
                  <a:pt x="3952875" y="1513954"/>
                </a:lnTo>
                <a:lnTo>
                  <a:pt x="3952875" y="1516595"/>
                </a:lnTo>
                <a:lnTo>
                  <a:pt x="3953345" y="1517713"/>
                </a:lnTo>
                <a:lnTo>
                  <a:pt x="3955199" y="1519567"/>
                </a:lnTo>
                <a:lnTo>
                  <a:pt x="3956329" y="1520037"/>
                </a:lnTo>
                <a:lnTo>
                  <a:pt x="3958958" y="1520037"/>
                </a:lnTo>
                <a:lnTo>
                  <a:pt x="3960076" y="1519567"/>
                </a:lnTo>
                <a:lnTo>
                  <a:pt x="3961942" y="1517713"/>
                </a:lnTo>
                <a:lnTo>
                  <a:pt x="3962400" y="1516595"/>
                </a:lnTo>
                <a:lnTo>
                  <a:pt x="3962400" y="1513954"/>
                </a:lnTo>
                <a:close/>
              </a:path>
              <a:path w="14487525" h="3030854">
                <a:moveTo>
                  <a:pt x="3962400" y="758710"/>
                </a:moveTo>
                <a:lnTo>
                  <a:pt x="3961942" y="757580"/>
                </a:lnTo>
                <a:lnTo>
                  <a:pt x="3960076" y="755726"/>
                </a:lnTo>
                <a:lnTo>
                  <a:pt x="3958958" y="755256"/>
                </a:lnTo>
                <a:lnTo>
                  <a:pt x="3956329" y="755256"/>
                </a:lnTo>
                <a:lnTo>
                  <a:pt x="3955199" y="755726"/>
                </a:lnTo>
                <a:lnTo>
                  <a:pt x="3953345" y="757580"/>
                </a:lnTo>
                <a:lnTo>
                  <a:pt x="3952875" y="758710"/>
                </a:lnTo>
                <a:lnTo>
                  <a:pt x="3952875" y="761339"/>
                </a:lnTo>
                <a:lnTo>
                  <a:pt x="3953345" y="762457"/>
                </a:lnTo>
                <a:lnTo>
                  <a:pt x="3955199" y="764324"/>
                </a:lnTo>
                <a:lnTo>
                  <a:pt x="3956329" y="764781"/>
                </a:lnTo>
                <a:lnTo>
                  <a:pt x="3958958" y="764781"/>
                </a:lnTo>
                <a:lnTo>
                  <a:pt x="3960076" y="764324"/>
                </a:lnTo>
                <a:lnTo>
                  <a:pt x="3961942" y="762457"/>
                </a:lnTo>
                <a:lnTo>
                  <a:pt x="3962400" y="761339"/>
                </a:lnTo>
                <a:lnTo>
                  <a:pt x="3962400" y="758710"/>
                </a:lnTo>
                <a:close/>
              </a:path>
              <a:path w="14487525" h="3030854">
                <a:moveTo>
                  <a:pt x="3962400" y="3454"/>
                </a:moveTo>
                <a:lnTo>
                  <a:pt x="3961942" y="2336"/>
                </a:lnTo>
                <a:lnTo>
                  <a:pt x="3960076" y="469"/>
                </a:lnTo>
                <a:lnTo>
                  <a:pt x="3958958" y="0"/>
                </a:lnTo>
                <a:lnTo>
                  <a:pt x="3956329" y="0"/>
                </a:lnTo>
                <a:lnTo>
                  <a:pt x="3955199" y="469"/>
                </a:lnTo>
                <a:lnTo>
                  <a:pt x="3953345" y="2336"/>
                </a:lnTo>
                <a:lnTo>
                  <a:pt x="3952875" y="3454"/>
                </a:lnTo>
                <a:lnTo>
                  <a:pt x="3952875" y="6083"/>
                </a:lnTo>
                <a:lnTo>
                  <a:pt x="3953345" y="7200"/>
                </a:lnTo>
                <a:lnTo>
                  <a:pt x="3955199" y="9067"/>
                </a:lnTo>
                <a:lnTo>
                  <a:pt x="3956329" y="9525"/>
                </a:lnTo>
                <a:lnTo>
                  <a:pt x="3958958" y="9525"/>
                </a:lnTo>
                <a:lnTo>
                  <a:pt x="3960076" y="9067"/>
                </a:lnTo>
                <a:lnTo>
                  <a:pt x="3961942" y="7200"/>
                </a:lnTo>
                <a:lnTo>
                  <a:pt x="3962400" y="6083"/>
                </a:lnTo>
                <a:lnTo>
                  <a:pt x="3962400" y="3454"/>
                </a:lnTo>
                <a:close/>
              </a:path>
              <a:path w="14487525" h="3030854">
                <a:moveTo>
                  <a:pt x="4010025" y="3024467"/>
                </a:moveTo>
                <a:lnTo>
                  <a:pt x="4009567" y="3023349"/>
                </a:lnTo>
                <a:lnTo>
                  <a:pt x="4007701" y="3021482"/>
                </a:lnTo>
                <a:lnTo>
                  <a:pt x="4006583" y="3021012"/>
                </a:lnTo>
                <a:lnTo>
                  <a:pt x="4003954" y="3021012"/>
                </a:lnTo>
                <a:lnTo>
                  <a:pt x="4002836" y="3021482"/>
                </a:lnTo>
                <a:lnTo>
                  <a:pt x="4000970" y="3023349"/>
                </a:lnTo>
                <a:lnTo>
                  <a:pt x="4000500" y="3024467"/>
                </a:lnTo>
                <a:lnTo>
                  <a:pt x="4000500" y="3027095"/>
                </a:lnTo>
                <a:lnTo>
                  <a:pt x="4000970" y="3028213"/>
                </a:lnTo>
                <a:lnTo>
                  <a:pt x="4002836" y="3030080"/>
                </a:lnTo>
                <a:lnTo>
                  <a:pt x="4003954" y="3030537"/>
                </a:lnTo>
                <a:lnTo>
                  <a:pt x="4006583" y="3030537"/>
                </a:lnTo>
                <a:lnTo>
                  <a:pt x="4007701" y="3030080"/>
                </a:lnTo>
                <a:lnTo>
                  <a:pt x="4009567" y="3028213"/>
                </a:lnTo>
                <a:lnTo>
                  <a:pt x="4010025" y="3027095"/>
                </a:lnTo>
                <a:lnTo>
                  <a:pt x="4010025" y="3024467"/>
                </a:lnTo>
                <a:close/>
              </a:path>
              <a:path w="14487525" h="3030854">
                <a:moveTo>
                  <a:pt x="4010025" y="2269210"/>
                </a:moveTo>
                <a:lnTo>
                  <a:pt x="4009567" y="2268093"/>
                </a:lnTo>
                <a:lnTo>
                  <a:pt x="4007701" y="2266226"/>
                </a:lnTo>
                <a:lnTo>
                  <a:pt x="4006583" y="2265769"/>
                </a:lnTo>
                <a:lnTo>
                  <a:pt x="4003954" y="2265769"/>
                </a:lnTo>
                <a:lnTo>
                  <a:pt x="4002836" y="2266226"/>
                </a:lnTo>
                <a:lnTo>
                  <a:pt x="4000970" y="2268093"/>
                </a:lnTo>
                <a:lnTo>
                  <a:pt x="4000500" y="2269210"/>
                </a:lnTo>
                <a:lnTo>
                  <a:pt x="4000500" y="2271839"/>
                </a:lnTo>
                <a:lnTo>
                  <a:pt x="4000970" y="2272969"/>
                </a:lnTo>
                <a:lnTo>
                  <a:pt x="4002836" y="2274824"/>
                </a:lnTo>
                <a:lnTo>
                  <a:pt x="4003954" y="2275294"/>
                </a:lnTo>
                <a:lnTo>
                  <a:pt x="4006583" y="2275294"/>
                </a:lnTo>
                <a:lnTo>
                  <a:pt x="4007701" y="2274824"/>
                </a:lnTo>
                <a:lnTo>
                  <a:pt x="4009567" y="2272969"/>
                </a:lnTo>
                <a:lnTo>
                  <a:pt x="4010025" y="2271839"/>
                </a:lnTo>
                <a:lnTo>
                  <a:pt x="4010025" y="2269210"/>
                </a:lnTo>
                <a:close/>
              </a:path>
              <a:path w="14487525" h="3030854">
                <a:moveTo>
                  <a:pt x="4010025" y="1513954"/>
                </a:moveTo>
                <a:lnTo>
                  <a:pt x="4009567" y="1512836"/>
                </a:lnTo>
                <a:lnTo>
                  <a:pt x="4007701" y="1510982"/>
                </a:lnTo>
                <a:lnTo>
                  <a:pt x="4006583" y="1510512"/>
                </a:lnTo>
                <a:lnTo>
                  <a:pt x="4003954" y="1510512"/>
                </a:lnTo>
                <a:lnTo>
                  <a:pt x="4002836" y="1510982"/>
                </a:lnTo>
                <a:lnTo>
                  <a:pt x="4000970" y="1512836"/>
                </a:lnTo>
                <a:lnTo>
                  <a:pt x="4000500" y="1513954"/>
                </a:lnTo>
                <a:lnTo>
                  <a:pt x="4000500" y="1516595"/>
                </a:lnTo>
                <a:lnTo>
                  <a:pt x="4000970" y="1517713"/>
                </a:lnTo>
                <a:lnTo>
                  <a:pt x="4002836" y="1519567"/>
                </a:lnTo>
                <a:lnTo>
                  <a:pt x="4003954" y="1520037"/>
                </a:lnTo>
                <a:lnTo>
                  <a:pt x="4006583" y="1520037"/>
                </a:lnTo>
                <a:lnTo>
                  <a:pt x="4007701" y="1519567"/>
                </a:lnTo>
                <a:lnTo>
                  <a:pt x="4009567" y="1517713"/>
                </a:lnTo>
                <a:lnTo>
                  <a:pt x="4010025" y="1516595"/>
                </a:lnTo>
                <a:lnTo>
                  <a:pt x="4010025" y="1513954"/>
                </a:lnTo>
                <a:close/>
              </a:path>
              <a:path w="14487525" h="3030854">
                <a:moveTo>
                  <a:pt x="4010025" y="758710"/>
                </a:moveTo>
                <a:lnTo>
                  <a:pt x="4009567" y="757580"/>
                </a:lnTo>
                <a:lnTo>
                  <a:pt x="4007701" y="755726"/>
                </a:lnTo>
                <a:lnTo>
                  <a:pt x="4006583" y="755256"/>
                </a:lnTo>
                <a:lnTo>
                  <a:pt x="4003954" y="755256"/>
                </a:lnTo>
                <a:lnTo>
                  <a:pt x="4002836" y="755726"/>
                </a:lnTo>
                <a:lnTo>
                  <a:pt x="4000970" y="757580"/>
                </a:lnTo>
                <a:lnTo>
                  <a:pt x="4000500" y="758710"/>
                </a:lnTo>
                <a:lnTo>
                  <a:pt x="4000500" y="761339"/>
                </a:lnTo>
                <a:lnTo>
                  <a:pt x="4000970" y="762457"/>
                </a:lnTo>
                <a:lnTo>
                  <a:pt x="4002836" y="764324"/>
                </a:lnTo>
                <a:lnTo>
                  <a:pt x="4003954" y="764781"/>
                </a:lnTo>
                <a:lnTo>
                  <a:pt x="4006583" y="764781"/>
                </a:lnTo>
                <a:lnTo>
                  <a:pt x="4007701" y="764324"/>
                </a:lnTo>
                <a:lnTo>
                  <a:pt x="4009567" y="762457"/>
                </a:lnTo>
                <a:lnTo>
                  <a:pt x="4010025" y="761339"/>
                </a:lnTo>
                <a:lnTo>
                  <a:pt x="4010025" y="758710"/>
                </a:lnTo>
                <a:close/>
              </a:path>
              <a:path w="14487525" h="3030854">
                <a:moveTo>
                  <a:pt x="4010025" y="3454"/>
                </a:moveTo>
                <a:lnTo>
                  <a:pt x="4009567" y="2336"/>
                </a:lnTo>
                <a:lnTo>
                  <a:pt x="4007701" y="469"/>
                </a:lnTo>
                <a:lnTo>
                  <a:pt x="4006583" y="0"/>
                </a:lnTo>
                <a:lnTo>
                  <a:pt x="4003954" y="0"/>
                </a:lnTo>
                <a:lnTo>
                  <a:pt x="4002836" y="469"/>
                </a:lnTo>
                <a:lnTo>
                  <a:pt x="4000970" y="2336"/>
                </a:lnTo>
                <a:lnTo>
                  <a:pt x="4000500" y="3454"/>
                </a:lnTo>
                <a:lnTo>
                  <a:pt x="4000500" y="6083"/>
                </a:lnTo>
                <a:lnTo>
                  <a:pt x="4000970" y="7200"/>
                </a:lnTo>
                <a:lnTo>
                  <a:pt x="4002836" y="9067"/>
                </a:lnTo>
                <a:lnTo>
                  <a:pt x="4003954" y="9525"/>
                </a:lnTo>
                <a:lnTo>
                  <a:pt x="4006583" y="9525"/>
                </a:lnTo>
                <a:lnTo>
                  <a:pt x="4007701" y="9067"/>
                </a:lnTo>
                <a:lnTo>
                  <a:pt x="4009567" y="7200"/>
                </a:lnTo>
                <a:lnTo>
                  <a:pt x="4010025" y="6083"/>
                </a:lnTo>
                <a:lnTo>
                  <a:pt x="4010025" y="3454"/>
                </a:lnTo>
                <a:close/>
              </a:path>
              <a:path w="14487525" h="3030854">
                <a:moveTo>
                  <a:pt x="4057650" y="3024467"/>
                </a:moveTo>
                <a:lnTo>
                  <a:pt x="4057192" y="3023349"/>
                </a:lnTo>
                <a:lnTo>
                  <a:pt x="4055326" y="3021482"/>
                </a:lnTo>
                <a:lnTo>
                  <a:pt x="4054208" y="3021012"/>
                </a:lnTo>
                <a:lnTo>
                  <a:pt x="4051579" y="3021012"/>
                </a:lnTo>
                <a:lnTo>
                  <a:pt x="4050461" y="3021482"/>
                </a:lnTo>
                <a:lnTo>
                  <a:pt x="4048595" y="3023349"/>
                </a:lnTo>
                <a:lnTo>
                  <a:pt x="4048125" y="3024467"/>
                </a:lnTo>
                <a:lnTo>
                  <a:pt x="4048125" y="3027095"/>
                </a:lnTo>
                <a:lnTo>
                  <a:pt x="4048595" y="3028213"/>
                </a:lnTo>
                <a:lnTo>
                  <a:pt x="4050461" y="3030080"/>
                </a:lnTo>
                <a:lnTo>
                  <a:pt x="4051579" y="3030537"/>
                </a:lnTo>
                <a:lnTo>
                  <a:pt x="4054208" y="3030537"/>
                </a:lnTo>
                <a:lnTo>
                  <a:pt x="4055326" y="3030080"/>
                </a:lnTo>
                <a:lnTo>
                  <a:pt x="4057192" y="3028213"/>
                </a:lnTo>
                <a:lnTo>
                  <a:pt x="4057650" y="3027095"/>
                </a:lnTo>
                <a:lnTo>
                  <a:pt x="4057650" y="3024467"/>
                </a:lnTo>
                <a:close/>
              </a:path>
              <a:path w="14487525" h="3030854">
                <a:moveTo>
                  <a:pt x="4057650" y="2269210"/>
                </a:moveTo>
                <a:lnTo>
                  <a:pt x="4057192" y="2268093"/>
                </a:lnTo>
                <a:lnTo>
                  <a:pt x="4055326" y="2266226"/>
                </a:lnTo>
                <a:lnTo>
                  <a:pt x="4054208" y="2265769"/>
                </a:lnTo>
                <a:lnTo>
                  <a:pt x="4051579" y="2265769"/>
                </a:lnTo>
                <a:lnTo>
                  <a:pt x="4050461" y="2266226"/>
                </a:lnTo>
                <a:lnTo>
                  <a:pt x="4048595" y="2268093"/>
                </a:lnTo>
                <a:lnTo>
                  <a:pt x="4048125" y="2269210"/>
                </a:lnTo>
                <a:lnTo>
                  <a:pt x="4048125" y="2271839"/>
                </a:lnTo>
                <a:lnTo>
                  <a:pt x="4048595" y="2272969"/>
                </a:lnTo>
                <a:lnTo>
                  <a:pt x="4050461" y="2274824"/>
                </a:lnTo>
                <a:lnTo>
                  <a:pt x="4051579" y="2275294"/>
                </a:lnTo>
                <a:lnTo>
                  <a:pt x="4054208" y="2275294"/>
                </a:lnTo>
                <a:lnTo>
                  <a:pt x="4055326" y="2274824"/>
                </a:lnTo>
                <a:lnTo>
                  <a:pt x="4057192" y="2272969"/>
                </a:lnTo>
                <a:lnTo>
                  <a:pt x="4057650" y="2271839"/>
                </a:lnTo>
                <a:lnTo>
                  <a:pt x="4057650" y="2269210"/>
                </a:lnTo>
                <a:close/>
              </a:path>
              <a:path w="14487525" h="3030854">
                <a:moveTo>
                  <a:pt x="4057650" y="1513954"/>
                </a:moveTo>
                <a:lnTo>
                  <a:pt x="4057192" y="1512836"/>
                </a:lnTo>
                <a:lnTo>
                  <a:pt x="4055326" y="1510982"/>
                </a:lnTo>
                <a:lnTo>
                  <a:pt x="4054208" y="1510512"/>
                </a:lnTo>
                <a:lnTo>
                  <a:pt x="4051579" y="1510512"/>
                </a:lnTo>
                <a:lnTo>
                  <a:pt x="4050461" y="1510982"/>
                </a:lnTo>
                <a:lnTo>
                  <a:pt x="4048595" y="1512836"/>
                </a:lnTo>
                <a:lnTo>
                  <a:pt x="4048125" y="1513954"/>
                </a:lnTo>
                <a:lnTo>
                  <a:pt x="4048125" y="1516595"/>
                </a:lnTo>
                <a:lnTo>
                  <a:pt x="4048595" y="1517713"/>
                </a:lnTo>
                <a:lnTo>
                  <a:pt x="4050461" y="1519567"/>
                </a:lnTo>
                <a:lnTo>
                  <a:pt x="4051579" y="1520037"/>
                </a:lnTo>
                <a:lnTo>
                  <a:pt x="4054208" y="1520037"/>
                </a:lnTo>
                <a:lnTo>
                  <a:pt x="4055326" y="1519567"/>
                </a:lnTo>
                <a:lnTo>
                  <a:pt x="4057192" y="1517713"/>
                </a:lnTo>
                <a:lnTo>
                  <a:pt x="4057650" y="1516595"/>
                </a:lnTo>
                <a:lnTo>
                  <a:pt x="4057650" y="1513954"/>
                </a:lnTo>
                <a:close/>
              </a:path>
              <a:path w="14487525" h="3030854">
                <a:moveTo>
                  <a:pt x="4057650" y="758710"/>
                </a:moveTo>
                <a:lnTo>
                  <a:pt x="4057192" y="757580"/>
                </a:lnTo>
                <a:lnTo>
                  <a:pt x="4055326" y="755726"/>
                </a:lnTo>
                <a:lnTo>
                  <a:pt x="4054208" y="755256"/>
                </a:lnTo>
                <a:lnTo>
                  <a:pt x="4051579" y="755256"/>
                </a:lnTo>
                <a:lnTo>
                  <a:pt x="4050461" y="755726"/>
                </a:lnTo>
                <a:lnTo>
                  <a:pt x="4048595" y="757580"/>
                </a:lnTo>
                <a:lnTo>
                  <a:pt x="4048125" y="758710"/>
                </a:lnTo>
                <a:lnTo>
                  <a:pt x="4048125" y="761339"/>
                </a:lnTo>
                <a:lnTo>
                  <a:pt x="4048595" y="762457"/>
                </a:lnTo>
                <a:lnTo>
                  <a:pt x="4050461" y="764324"/>
                </a:lnTo>
                <a:lnTo>
                  <a:pt x="4051579" y="764781"/>
                </a:lnTo>
                <a:lnTo>
                  <a:pt x="4054208" y="764781"/>
                </a:lnTo>
                <a:lnTo>
                  <a:pt x="4055326" y="764324"/>
                </a:lnTo>
                <a:lnTo>
                  <a:pt x="4057192" y="762457"/>
                </a:lnTo>
                <a:lnTo>
                  <a:pt x="4057650" y="761339"/>
                </a:lnTo>
                <a:lnTo>
                  <a:pt x="4057650" y="758710"/>
                </a:lnTo>
                <a:close/>
              </a:path>
              <a:path w="14487525" h="3030854">
                <a:moveTo>
                  <a:pt x="4057650" y="3454"/>
                </a:moveTo>
                <a:lnTo>
                  <a:pt x="4057192" y="2336"/>
                </a:lnTo>
                <a:lnTo>
                  <a:pt x="4055326" y="469"/>
                </a:lnTo>
                <a:lnTo>
                  <a:pt x="4054208" y="0"/>
                </a:lnTo>
                <a:lnTo>
                  <a:pt x="4051579" y="0"/>
                </a:lnTo>
                <a:lnTo>
                  <a:pt x="4050461" y="469"/>
                </a:lnTo>
                <a:lnTo>
                  <a:pt x="4048595" y="2336"/>
                </a:lnTo>
                <a:lnTo>
                  <a:pt x="4048125" y="3454"/>
                </a:lnTo>
                <a:lnTo>
                  <a:pt x="4048125" y="6083"/>
                </a:lnTo>
                <a:lnTo>
                  <a:pt x="4048595" y="7200"/>
                </a:lnTo>
                <a:lnTo>
                  <a:pt x="4050461" y="9067"/>
                </a:lnTo>
                <a:lnTo>
                  <a:pt x="4051579" y="9525"/>
                </a:lnTo>
                <a:lnTo>
                  <a:pt x="4054208" y="9525"/>
                </a:lnTo>
                <a:lnTo>
                  <a:pt x="4055326" y="9067"/>
                </a:lnTo>
                <a:lnTo>
                  <a:pt x="4057192" y="7200"/>
                </a:lnTo>
                <a:lnTo>
                  <a:pt x="4057650" y="6083"/>
                </a:lnTo>
                <a:lnTo>
                  <a:pt x="4057650" y="3454"/>
                </a:lnTo>
                <a:close/>
              </a:path>
              <a:path w="14487525" h="3030854">
                <a:moveTo>
                  <a:pt x="4105275" y="3024467"/>
                </a:moveTo>
                <a:lnTo>
                  <a:pt x="4104817" y="3023349"/>
                </a:lnTo>
                <a:lnTo>
                  <a:pt x="4102951" y="3021482"/>
                </a:lnTo>
                <a:lnTo>
                  <a:pt x="4101833" y="3021012"/>
                </a:lnTo>
                <a:lnTo>
                  <a:pt x="4099204" y="3021012"/>
                </a:lnTo>
                <a:lnTo>
                  <a:pt x="4098086" y="3021482"/>
                </a:lnTo>
                <a:lnTo>
                  <a:pt x="4096220" y="3023349"/>
                </a:lnTo>
                <a:lnTo>
                  <a:pt x="4095750" y="3024467"/>
                </a:lnTo>
                <a:lnTo>
                  <a:pt x="4095750" y="3027095"/>
                </a:lnTo>
                <a:lnTo>
                  <a:pt x="4096220" y="3028213"/>
                </a:lnTo>
                <a:lnTo>
                  <a:pt x="4098086" y="3030080"/>
                </a:lnTo>
                <a:lnTo>
                  <a:pt x="4099204" y="3030537"/>
                </a:lnTo>
                <a:lnTo>
                  <a:pt x="4101833" y="3030537"/>
                </a:lnTo>
                <a:lnTo>
                  <a:pt x="4102951" y="3030080"/>
                </a:lnTo>
                <a:lnTo>
                  <a:pt x="4104817" y="3028213"/>
                </a:lnTo>
                <a:lnTo>
                  <a:pt x="4105275" y="3027095"/>
                </a:lnTo>
                <a:lnTo>
                  <a:pt x="4105275" y="3024467"/>
                </a:lnTo>
                <a:close/>
              </a:path>
              <a:path w="14487525" h="3030854">
                <a:moveTo>
                  <a:pt x="4105275" y="2269210"/>
                </a:moveTo>
                <a:lnTo>
                  <a:pt x="4104817" y="2268093"/>
                </a:lnTo>
                <a:lnTo>
                  <a:pt x="4102951" y="2266226"/>
                </a:lnTo>
                <a:lnTo>
                  <a:pt x="4101833" y="2265769"/>
                </a:lnTo>
                <a:lnTo>
                  <a:pt x="4099204" y="2265769"/>
                </a:lnTo>
                <a:lnTo>
                  <a:pt x="4098086" y="2266226"/>
                </a:lnTo>
                <a:lnTo>
                  <a:pt x="4096220" y="2268093"/>
                </a:lnTo>
                <a:lnTo>
                  <a:pt x="4095750" y="2269210"/>
                </a:lnTo>
                <a:lnTo>
                  <a:pt x="4095750" y="2271839"/>
                </a:lnTo>
                <a:lnTo>
                  <a:pt x="4096220" y="2272969"/>
                </a:lnTo>
                <a:lnTo>
                  <a:pt x="4098086" y="2274824"/>
                </a:lnTo>
                <a:lnTo>
                  <a:pt x="4099204" y="2275294"/>
                </a:lnTo>
                <a:lnTo>
                  <a:pt x="4101833" y="2275294"/>
                </a:lnTo>
                <a:lnTo>
                  <a:pt x="4102951" y="2274824"/>
                </a:lnTo>
                <a:lnTo>
                  <a:pt x="4104817" y="2272969"/>
                </a:lnTo>
                <a:lnTo>
                  <a:pt x="4105275" y="2271839"/>
                </a:lnTo>
                <a:lnTo>
                  <a:pt x="4105275" y="2269210"/>
                </a:lnTo>
                <a:close/>
              </a:path>
              <a:path w="14487525" h="3030854">
                <a:moveTo>
                  <a:pt x="4105275" y="1513954"/>
                </a:moveTo>
                <a:lnTo>
                  <a:pt x="4104817" y="1512836"/>
                </a:lnTo>
                <a:lnTo>
                  <a:pt x="4102951" y="1510982"/>
                </a:lnTo>
                <a:lnTo>
                  <a:pt x="4101833" y="1510512"/>
                </a:lnTo>
                <a:lnTo>
                  <a:pt x="4099204" y="1510512"/>
                </a:lnTo>
                <a:lnTo>
                  <a:pt x="4098086" y="1510982"/>
                </a:lnTo>
                <a:lnTo>
                  <a:pt x="4096220" y="1512836"/>
                </a:lnTo>
                <a:lnTo>
                  <a:pt x="4095750" y="1513954"/>
                </a:lnTo>
                <a:lnTo>
                  <a:pt x="4095750" y="1516595"/>
                </a:lnTo>
                <a:lnTo>
                  <a:pt x="4096220" y="1517713"/>
                </a:lnTo>
                <a:lnTo>
                  <a:pt x="4098086" y="1519567"/>
                </a:lnTo>
                <a:lnTo>
                  <a:pt x="4099204" y="1520037"/>
                </a:lnTo>
                <a:lnTo>
                  <a:pt x="4101833" y="1520037"/>
                </a:lnTo>
                <a:lnTo>
                  <a:pt x="4102951" y="1519567"/>
                </a:lnTo>
                <a:lnTo>
                  <a:pt x="4104817" y="1517713"/>
                </a:lnTo>
                <a:lnTo>
                  <a:pt x="4105275" y="1516595"/>
                </a:lnTo>
                <a:lnTo>
                  <a:pt x="4105275" y="1513954"/>
                </a:lnTo>
                <a:close/>
              </a:path>
              <a:path w="14487525" h="3030854">
                <a:moveTo>
                  <a:pt x="4105275" y="758710"/>
                </a:moveTo>
                <a:lnTo>
                  <a:pt x="4104817" y="757580"/>
                </a:lnTo>
                <a:lnTo>
                  <a:pt x="4102951" y="755726"/>
                </a:lnTo>
                <a:lnTo>
                  <a:pt x="4101833" y="755256"/>
                </a:lnTo>
                <a:lnTo>
                  <a:pt x="4099204" y="755256"/>
                </a:lnTo>
                <a:lnTo>
                  <a:pt x="4098086" y="755726"/>
                </a:lnTo>
                <a:lnTo>
                  <a:pt x="4096220" y="757580"/>
                </a:lnTo>
                <a:lnTo>
                  <a:pt x="4095750" y="758710"/>
                </a:lnTo>
                <a:lnTo>
                  <a:pt x="4095750" y="761339"/>
                </a:lnTo>
                <a:lnTo>
                  <a:pt x="4096220" y="762457"/>
                </a:lnTo>
                <a:lnTo>
                  <a:pt x="4098086" y="764324"/>
                </a:lnTo>
                <a:lnTo>
                  <a:pt x="4099204" y="764781"/>
                </a:lnTo>
                <a:lnTo>
                  <a:pt x="4101833" y="764781"/>
                </a:lnTo>
                <a:lnTo>
                  <a:pt x="4102951" y="764324"/>
                </a:lnTo>
                <a:lnTo>
                  <a:pt x="4104817" y="762457"/>
                </a:lnTo>
                <a:lnTo>
                  <a:pt x="4105275" y="761339"/>
                </a:lnTo>
                <a:lnTo>
                  <a:pt x="4105275" y="758710"/>
                </a:lnTo>
                <a:close/>
              </a:path>
              <a:path w="14487525" h="3030854">
                <a:moveTo>
                  <a:pt x="4105275" y="3454"/>
                </a:moveTo>
                <a:lnTo>
                  <a:pt x="4104817" y="2336"/>
                </a:lnTo>
                <a:lnTo>
                  <a:pt x="4102951" y="469"/>
                </a:lnTo>
                <a:lnTo>
                  <a:pt x="4101833" y="0"/>
                </a:lnTo>
                <a:lnTo>
                  <a:pt x="4099204" y="0"/>
                </a:lnTo>
                <a:lnTo>
                  <a:pt x="4098086" y="469"/>
                </a:lnTo>
                <a:lnTo>
                  <a:pt x="4096220" y="2336"/>
                </a:lnTo>
                <a:lnTo>
                  <a:pt x="4095750" y="3454"/>
                </a:lnTo>
                <a:lnTo>
                  <a:pt x="4095750" y="6083"/>
                </a:lnTo>
                <a:lnTo>
                  <a:pt x="4096220" y="7200"/>
                </a:lnTo>
                <a:lnTo>
                  <a:pt x="4098086" y="9067"/>
                </a:lnTo>
                <a:lnTo>
                  <a:pt x="4099204" y="9525"/>
                </a:lnTo>
                <a:lnTo>
                  <a:pt x="4101833" y="9525"/>
                </a:lnTo>
                <a:lnTo>
                  <a:pt x="4102951" y="9067"/>
                </a:lnTo>
                <a:lnTo>
                  <a:pt x="4104817" y="7200"/>
                </a:lnTo>
                <a:lnTo>
                  <a:pt x="4105275" y="6083"/>
                </a:lnTo>
                <a:lnTo>
                  <a:pt x="4105275" y="3454"/>
                </a:lnTo>
                <a:close/>
              </a:path>
              <a:path w="14487525" h="3030854">
                <a:moveTo>
                  <a:pt x="4152900" y="3024467"/>
                </a:moveTo>
                <a:lnTo>
                  <a:pt x="4152442" y="3023349"/>
                </a:lnTo>
                <a:lnTo>
                  <a:pt x="4150576" y="3021482"/>
                </a:lnTo>
                <a:lnTo>
                  <a:pt x="4149458" y="3021012"/>
                </a:lnTo>
                <a:lnTo>
                  <a:pt x="4146829" y="3021012"/>
                </a:lnTo>
                <a:lnTo>
                  <a:pt x="4145711" y="3021482"/>
                </a:lnTo>
                <a:lnTo>
                  <a:pt x="4143845" y="3023349"/>
                </a:lnTo>
                <a:lnTo>
                  <a:pt x="4143375" y="3024467"/>
                </a:lnTo>
                <a:lnTo>
                  <a:pt x="4143375" y="3027095"/>
                </a:lnTo>
                <a:lnTo>
                  <a:pt x="4143845" y="3028213"/>
                </a:lnTo>
                <a:lnTo>
                  <a:pt x="4145711" y="3030080"/>
                </a:lnTo>
                <a:lnTo>
                  <a:pt x="4146829" y="3030537"/>
                </a:lnTo>
                <a:lnTo>
                  <a:pt x="4149458" y="3030537"/>
                </a:lnTo>
                <a:lnTo>
                  <a:pt x="4150576" y="3030080"/>
                </a:lnTo>
                <a:lnTo>
                  <a:pt x="4152442" y="3028213"/>
                </a:lnTo>
                <a:lnTo>
                  <a:pt x="4152900" y="3027095"/>
                </a:lnTo>
                <a:lnTo>
                  <a:pt x="4152900" y="3024467"/>
                </a:lnTo>
                <a:close/>
              </a:path>
              <a:path w="14487525" h="3030854">
                <a:moveTo>
                  <a:pt x="4152900" y="2269210"/>
                </a:moveTo>
                <a:lnTo>
                  <a:pt x="4152442" y="2268093"/>
                </a:lnTo>
                <a:lnTo>
                  <a:pt x="4150576" y="2266226"/>
                </a:lnTo>
                <a:lnTo>
                  <a:pt x="4149458" y="2265769"/>
                </a:lnTo>
                <a:lnTo>
                  <a:pt x="4146829" y="2265769"/>
                </a:lnTo>
                <a:lnTo>
                  <a:pt x="4145711" y="2266226"/>
                </a:lnTo>
                <a:lnTo>
                  <a:pt x="4143845" y="2268093"/>
                </a:lnTo>
                <a:lnTo>
                  <a:pt x="4143375" y="2269210"/>
                </a:lnTo>
                <a:lnTo>
                  <a:pt x="4143375" y="2271839"/>
                </a:lnTo>
                <a:lnTo>
                  <a:pt x="4143845" y="2272969"/>
                </a:lnTo>
                <a:lnTo>
                  <a:pt x="4145711" y="2274824"/>
                </a:lnTo>
                <a:lnTo>
                  <a:pt x="4146829" y="2275294"/>
                </a:lnTo>
                <a:lnTo>
                  <a:pt x="4149458" y="2275294"/>
                </a:lnTo>
                <a:lnTo>
                  <a:pt x="4150576" y="2274824"/>
                </a:lnTo>
                <a:lnTo>
                  <a:pt x="4152442" y="2272969"/>
                </a:lnTo>
                <a:lnTo>
                  <a:pt x="4152900" y="2271839"/>
                </a:lnTo>
                <a:lnTo>
                  <a:pt x="4152900" y="2269210"/>
                </a:lnTo>
                <a:close/>
              </a:path>
              <a:path w="14487525" h="3030854">
                <a:moveTo>
                  <a:pt x="4152900" y="1513954"/>
                </a:moveTo>
                <a:lnTo>
                  <a:pt x="4152442" y="1512836"/>
                </a:lnTo>
                <a:lnTo>
                  <a:pt x="4150576" y="1510982"/>
                </a:lnTo>
                <a:lnTo>
                  <a:pt x="4149458" y="1510512"/>
                </a:lnTo>
                <a:lnTo>
                  <a:pt x="4146829" y="1510512"/>
                </a:lnTo>
                <a:lnTo>
                  <a:pt x="4145711" y="1510982"/>
                </a:lnTo>
                <a:lnTo>
                  <a:pt x="4143845" y="1512836"/>
                </a:lnTo>
                <a:lnTo>
                  <a:pt x="4143375" y="1513954"/>
                </a:lnTo>
                <a:lnTo>
                  <a:pt x="4143375" y="1516595"/>
                </a:lnTo>
                <a:lnTo>
                  <a:pt x="4143845" y="1517713"/>
                </a:lnTo>
                <a:lnTo>
                  <a:pt x="4145711" y="1519567"/>
                </a:lnTo>
                <a:lnTo>
                  <a:pt x="4146829" y="1520037"/>
                </a:lnTo>
                <a:lnTo>
                  <a:pt x="4149458" y="1520037"/>
                </a:lnTo>
                <a:lnTo>
                  <a:pt x="4150576" y="1519567"/>
                </a:lnTo>
                <a:lnTo>
                  <a:pt x="4152442" y="1517713"/>
                </a:lnTo>
                <a:lnTo>
                  <a:pt x="4152900" y="1516595"/>
                </a:lnTo>
                <a:lnTo>
                  <a:pt x="4152900" y="1513954"/>
                </a:lnTo>
                <a:close/>
              </a:path>
              <a:path w="14487525" h="3030854">
                <a:moveTo>
                  <a:pt x="4152900" y="758710"/>
                </a:moveTo>
                <a:lnTo>
                  <a:pt x="4152442" y="757580"/>
                </a:lnTo>
                <a:lnTo>
                  <a:pt x="4150576" y="755726"/>
                </a:lnTo>
                <a:lnTo>
                  <a:pt x="4149458" y="755256"/>
                </a:lnTo>
                <a:lnTo>
                  <a:pt x="4146829" y="755256"/>
                </a:lnTo>
                <a:lnTo>
                  <a:pt x="4145711" y="755726"/>
                </a:lnTo>
                <a:lnTo>
                  <a:pt x="4143845" y="757580"/>
                </a:lnTo>
                <a:lnTo>
                  <a:pt x="4143375" y="758710"/>
                </a:lnTo>
                <a:lnTo>
                  <a:pt x="4143375" y="761339"/>
                </a:lnTo>
                <a:lnTo>
                  <a:pt x="4143845" y="762457"/>
                </a:lnTo>
                <a:lnTo>
                  <a:pt x="4145711" y="764324"/>
                </a:lnTo>
                <a:lnTo>
                  <a:pt x="4146829" y="764781"/>
                </a:lnTo>
                <a:lnTo>
                  <a:pt x="4149458" y="764781"/>
                </a:lnTo>
                <a:lnTo>
                  <a:pt x="4150576" y="764324"/>
                </a:lnTo>
                <a:lnTo>
                  <a:pt x="4152442" y="762457"/>
                </a:lnTo>
                <a:lnTo>
                  <a:pt x="4152900" y="761339"/>
                </a:lnTo>
                <a:lnTo>
                  <a:pt x="4152900" y="758710"/>
                </a:lnTo>
                <a:close/>
              </a:path>
              <a:path w="14487525" h="3030854">
                <a:moveTo>
                  <a:pt x="4152900" y="3454"/>
                </a:moveTo>
                <a:lnTo>
                  <a:pt x="4152442" y="2336"/>
                </a:lnTo>
                <a:lnTo>
                  <a:pt x="4150576" y="469"/>
                </a:lnTo>
                <a:lnTo>
                  <a:pt x="4149458" y="0"/>
                </a:lnTo>
                <a:lnTo>
                  <a:pt x="4146829" y="0"/>
                </a:lnTo>
                <a:lnTo>
                  <a:pt x="4145711" y="469"/>
                </a:lnTo>
                <a:lnTo>
                  <a:pt x="4143845" y="2336"/>
                </a:lnTo>
                <a:lnTo>
                  <a:pt x="4143375" y="3454"/>
                </a:lnTo>
                <a:lnTo>
                  <a:pt x="4143375" y="6083"/>
                </a:lnTo>
                <a:lnTo>
                  <a:pt x="4143845" y="7200"/>
                </a:lnTo>
                <a:lnTo>
                  <a:pt x="4145711" y="9067"/>
                </a:lnTo>
                <a:lnTo>
                  <a:pt x="4146829" y="9525"/>
                </a:lnTo>
                <a:lnTo>
                  <a:pt x="4149458" y="9525"/>
                </a:lnTo>
                <a:lnTo>
                  <a:pt x="4150576" y="9067"/>
                </a:lnTo>
                <a:lnTo>
                  <a:pt x="4152442" y="7200"/>
                </a:lnTo>
                <a:lnTo>
                  <a:pt x="4152900" y="6083"/>
                </a:lnTo>
                <a:lnTo>
                  <a:pt x="4152900" y="3454"/>
                </a:lnTo>
                <a:close/>
              </a:path>
              <a:path w="14487525" h="3030854">
                <a:moveTo>
                  <a:pt x="4200525" y="3024467"/>
                </a:moveTo>
                <a:lnTo>
                  <a:pt x="4200067" y="3023349"/>
                </a:lnTo>
                <a:lnTo>
                  <a:pt x="4198201" y="3021482"/>
                </a:lnTo>
                <a:lnTo>
                  <a:pt x="4197083" y="3021012"/>
                </a:lnTo>
                <a:lnTo>
                  <a:pt x="4194454" y="3021012"/>
                </a:lnTo>
                <a:lnTo>
                  <a:pt x="4193336" y="3021482"/>
                </a:lnTo>
                <a:lnTo>
                  <a:pt x="4191470" y="3023349"/>
                </a:lnTo>
                <a:lnTo>
                  <a:pt x="4191000" y="3024467"/>
                </a:lnTo>
                <a:lnTo>
                  <a:pt x="4191000" y="3027095"/>
                </a:lnTo>
                <a:lnTo>
                  <a:pt x="4191470" y="3028213"/>
                </a:lnTo>
                <a:lnTo>
                  <a:pt x="4193336" y="3030080"/>
                </a:lnTo>
                <a:lnTo>
                  <a:pt x="4194454" y="3030537"/>
                </a:lnTo>
                <a:lnTo>
                  <a:pt x="4197083" y="3030537"/>
                </a:lnTo>
                <a:lnTo>
                  <a:pt x="4198201" y="3030080"/>
                </a:lnTo>
                <a:lnTo>
                  <a:pt x="4200067" y="3028213"/>
                </a:lnTo>
                <a:lnTo>
                  <a:pt x="4200525" y="3027095"/>
                </a:lnTo>
                <a:lnTo>
                  <a:pt x="4200525" y="3024467"/>
                </a:lnTo>
                <a:close/>
              </a:path>
              <a:path w="14487525" h="3030854">
                <a:moveTo>
                  <a:pt x="4200525" y="2269210"/>
                </a:moveTo>
                <a:lnTo>
                  <a:pt x="4200067" y="2268093"/>
                </a:lnTo>
                <a:lnTo>
                  <a:pt x="4198201" y="2266226"/>
                </a:lnTo>
                <a:lnTo>
                  <a:pt x="4197083" y="2265769"/>
                </a:lnTo>
                <a:lnTo>
                  <a:pt x="4194454" y="2265769"/>
                </a:lnTo>
                <a:lnTo>
                  <a:pt x="4193336" y="2266226"/>
                </a:lnTo>
                <a:lnTo>
                  <a:pt x="4191470" y="2268093"/>
                </a:lnTo>
                <a:lnTo>
                  <a:pt x="4191000" y="2269210"/>
                </a:lnTo>
                <a:lnTo>
                  <a:pt x="4191000" y="2271839"/>
                </a:lnTo>
                <a:lnTo>
                  <a:pt x="4191470" y="2272969"/>
                </a:lnTo>
                <a:lnTo>
                  <a:pt x="4193336" y="2274824"/>
                </a:lnTo>
                <a:lnTo>
                  <a:pt x="4194454" y="2275294"/>
                </a:lnTo>
                <a:lnTo>
                  <a:pt x="4197083" y="2275294"/>
                </a:lnTo>
                <a:lnTo>
                  <a:pt x="4198201" y="2274824"/>
                </a:lnTo>
                <a:lnTo>
                  <a:pt x="4200067" y="2272969"/>
                </a:lnTo>
                <a:lnTo>
                  <a:pt x="4200525" y="2271839"/>
                </a:lnTo>
                <a:lnTo>
                  <a:pt x="4200525" y="2269210"/>
                </a:lnTo>
                <a:close/>
              </a:path>
              <a:path w="14487525" h="3030854">
                <a:moveTo>
                  <a:pt x="4200525" y="1513954"/>
                </a:moveTo>
                <a:lnTo>
                  <a:pt x="4200067" y="1512836"/>
                </a:lnTo>
                <a:lnTo>
                  <a:pt x="4198201" y="1510982"/>
                </a:lnTo>
                <a:lnTo>
                  <a:pt x="4197083" y="1510512"/>
                </a:lnTo>
                <a:lnTo>
                  <a:pt x="4194454" y="1510512"/>
                </a:lnTo>
                <a:lnTo>
                  <a:pt x="4193336" y="1510982"/>
                </a:lnTo>
                <a:lnTo>
                  <a:pt x="4191470" y="1512836"/>
                </a:lnTo>
                <a:lnTo>
                  <a:pt x="4191000" y="1513954"/>
                </a:lnTo>
                <a:lnTo>
                  <a:pt x="4191000" y="1516595"/>
                </a:lnTo>
                <a:lnTo>
                  <a:pt x="4191470" y="1517713"/>
                </a:lnTo>
                <a:lnTo>
                  <a:pt x="4193336" y="1519567"/>
                </a:lnTo>
                <a:lnTo>
                  <a:pt x="4194454" y="1520037"/>
                </a:lnTo>
                <a:lnTo>
                  <a:pt x="4197083" y="1520037"/>
                </a:lnTo>
                <a:lnTo>
                  <a:pt x="4198201" y="1519567"/>
                </a:lnTo>
                <a:lnTo>
                  <a:pt x="4200067" y="1517713"/>
                </a:lnTo>
                <a:lnTo>
                  <a:pt x="4200525" y="1516595"/>
                </a:lnTo>
                <a:lnTo>
                  <a:pt x="4200525" y="1513954"/>
                </a:lnTo>
                <a:close/>
              </a:path>
              <a:path w="14487525" h="3030854">
                <a:moveTo>
                  <a:pt x="4200525" y="758710"/>
                </a:moveTo>
                <a:lnTo>
                  <a:pt x="4200067" y="757580"/>
                </a:lnTo>
                <a:lnTo>
                  <a:pt x="4198201" y="755726"/>
                </a:lnTo>
                <a:lnTo>
                  <a:pt x="4197083" y="755256"/>
                </a:lnTo>
                <a:lnTo>
                  <a:pt x="4194454" y="755256"/>
                </a:lnTo>
                <a:lnTo>
                  <a:pt x="4193336" y="755726"/>
                </a:lnTo>
                <a:lnTo>
                  <a:pt x="4191470" y="757580"/>
                </a:lnTo>
                <a:lnTo>
                  <a:pt x="4191000" y="758710"/>
                </a:lnTo>
                <a:lnTo>
                  <a:pt x="4191000" y="761339"/>
                </a:lnTo>
                <a:lnTo>
                  <a:pt x="4191470" y="762457"/>
                </a:lnTo>
                <a:lnTo>
                  <a:pt x="4193336" y="764324"/>
                </a:lnTo>
                <a:lnTo>
                  <a:pt x="4194454" y="764781"/>
                </a:lnTo>
                <a:lnTo>
                  <a:pt x="4197083" y="764781"/>
                </a:lnTo>
                <a:lnTo>
                  <a:pt x="4198201" y="764324"/>
                </a:lnTo>
                <a:lnTo>
                  <a:pt x="4200067" y="762457"/>
                </a:lnTo>
                <a:lnTo>
                  <a:pt x="4200525" y="761339"/>
                </a:lnTo>
                <a:lnTo>
                  <a:pt x="4200525" y="758710"/>
                </a:lnTo>
                <a:close/>
              </a:path>
              <a:path w="14487525" h="3030854">
                <a:moveTo>
                  <a:pt x="4200525" y="3454"/>
                </a:moveTo>
                <a:lnTo>
                  <a:pt x="4200067" y="2336"/>
                </a:lnTo>
                <a:lnTo>
                  <a:pt x="4198201" y="469"/>
                </a:lnTo>
                <a:lnTo>
                  <a:pt x="4197083" y="0"/>
                </a:lnTo>
                <a:lnTo>
                  <a:pt x="4194454" y="0"/>
                </a:lnTo>
                <a:lnTo>
                  <a:pt x="4193336" y="469"/>
                </a:lnTo>
                <a:lnTo>
                  <a:pt x="4191470" y="2336"/>
                </a:lnTo>
                <a:lnTo>
                  <a:pt x="4191000" y="3454"/>
                </a:lnTo>
                <a:lnTo>
                  <a:pt x="4191000" y="6083"/>
                </a:lnTo>
                <a:lnTo>
                  <a:pt x="4191470" y="7200"/>
                </a:lnTo>
                <a:lnTo>
                  <a:pt x="4193336" y="9067"/>
                </a:lnTo>
                <a:lnTo>
                  <a:pt x="4194454" y="9525"/>
                </a:lnTo>
                <a:lnTo>
                  <a:pt x="4197083" y="9525"/>
                </a:lnTo>
                <a:lnTo>
                  <a:pt x="4198201" y="9067"/>
                </a:lnTo>
                <a:lnTo>
                  <a:pt x="4200067" y="7200"/>
                </a:lnTo>
                <a:lnTo>
                  <a:pt x="4200525" y="6083"/>
                </a:lnTo>
                <a:lnTo>
                  <a:pt x="4200525" y="3454"/>
                </a:lnTo>
                <a:close/>
              </a:path>
              <a:path w="14487525" h="3030854">
                <a:moveTo>
                  <a:pt x="4248150" y="3024467"/>
                </a:moveTo>
                <a:lnTo>
                  <a:pt x="4247693" y="3023349"/>
                </a:lnTo>
                <a:lnTo>
                  <a:pt x="4245826" y="3021482"/>
                </a:lnTo>
                <a:lnTo>
                  <a:pt x="4244708" y="3021012"/>
                </a:lnTo>
                <a:lnTo>
                  <a:pt x="4242079" y="3021012"/>
                </a:lnTo>
                <a:lnTo>
                  <a:pt x="4240962" y="3021482"/>
                </a:lnTo>
                <a:lnTo>
                  <a:pt x="4239095" y="3023349"/>
                </a:lnTo>
                <a:lnTo>
                  <a:pt x="4238625" y="3024467"/>
                </a:lnTo>
                <a:lnTo>
                  <a:pt x="4238625" y="3027095"/>
                </a:lnTo>
                <a:lnTo>
                  <a:pt x="4239095" y="3028213"/>
                </a:lnTo>
                <a:lnTo>
                  <a:pt x="4240962" y="3030080"/>
                </a:lnTo>
                <a:lnTo>
                  <a:pt x="4242079" y="3030537"/>
                </a:lnTo>
                <a:lnTo>
                  <a:pt x="4244708" y="3030537"/>
                </a:lnTo>
                <a:lnTo>
                  <a:pt x="4245826" y="3030080"/>
                </a:lnTo>
                <a:lnTo>
                  <a:pt x="4247693" y="3028213"/>
                </a:lnTo>
                <a:lnTo>
                  <a:pt x="4248150" y="3027095"/>
                </a:lnTo>
                <a:lnTo>
                  <a:pt x="4248150" y="3024467"/>
                </a:lnTo>
                <a:close/>
              </a:path>
              <a:path w="14487525" h="3030854">
                <a:moveTo>
                  <a:pt x="4248150" y="2269210"/>
                </a:moveTo>
                <a:lnTo>
                  <a:pt x="4247693" y="2268093"/>
                </a:lnTo>
                <a:lnTo>
                  <a:pt x="4245826" y="2266226"/>
                </a:lnTo>
                <a:lnTo>
                  <a:pt x="4244708" y="2265769"/>
                </a:lnTo>
                <a:lnTo>
                  <a:pt x="4242079" y="2265769"/>
                </a:lnTo>
                <a:lnTo>
                  <a:pt x="4240962" y="2266226"/>
                </a:lnTo>
                <a:lnTo>
                  <a:pt x="4239095" y="2268093"/>
                </a:lnTo>
                <a:lnTo>
                  <a:pt x="4238625" y="2269210"/>
                </a:lnTo>
                <a:lnTo>
                  <a:pt x="4238625" y="2271839"/>
                </a:lnTo>
                <a:lnTo>
                  <a:pt x="4239095" y="2272969"/>
                </a:lnTo>
                <a:lnTo>
                  <a:pt x="4240962" y="2274824"/>
                </a:lnTo>
                <a:lnTo>
                  <a:pt x="4242079" y="2275294"/>
                </a:lnTo>
                <a:lnTo>
                  <a:pt x="4244708" y="2275294"/>
                </a:lnTo>
                <a:lnTo>
                  <a:pt x="4245826" y="2274824"/>
                </a:lnTo>
                <a:lnTo>
                  <a:pt x="4247693" y="2272969"/>
                </a:lnTo>
                <a:lnTo>
                  <a:pt x="4248150" y="2271839"/>
                </a:lnTo>
                <a:lnTo>
                  <a:pt x="4248150" y="2269210"/>
                </a:lnTo>
                <a:close/>
              </a:path>
              <a:path w="14487525" h="3030854">
                <a:moveTo>
                  <a:pt x="4248150" y="1513954"/>
                </a:moveTo>
                <a:lnTo>
                  <a:pt x="4247693" y="1512836"/>
                </a:lnTo>
                <a:lnTo>
                  <a:pt x="4245826" y="1510982"/>
                </a:lnTo>
                <a:lnTo>
                  <a:pt x="4244708" y="1510512"/>
                </a:lnTo>
                <a:lnTo>
                  <a:pt x="4242079" y="1510512"/>
                </a:lnTo>
                <a:lnTo>
                  <a:pt x="4240962" y="1510982"/>
                </a:lnTo>
                <a:lnTo>
                  <a:pt x="4239095" y="1512836"/>
                </a:lnTo>
                <a:lnTo>
                  <a:pt x="4238625" y="1513954"/>
                </a:lnTo>
                <a:lnTo>
                  <a:pt x="4238625" y="1516595"/>
                </a:lnTo>
                <a:lnTo>
                  <a:pt x="4239095" y="1517713"/>
                </a:lnTo>
                <a:lnTo>
                  <a:pt x="4240962" y="1519567"/>
                </a:lnTo>
                <a:lnTo>
                  <a:pt x="4242079" y="1520037"/>
                </a:lnTo>
                <a:lnTo>
                  <a:pt x="4244708" y="1520037"/>
                </a:lnTo>
                <a:lnTo>
                  <a:pt x="4245826" y="1519567"/>
                </a:lnTo>
                <a:lnTo>
                  <a:pt x="4247693" y="1517713"/>
                </a:lnTo>
                <a:lnTo>
                  <a:pt x="4248150" y="1516595"/>
                </a:lnTo>
                <a:lnTo>
                  <a:pt x="4248150" y="1513954"/>
                </a:lnTo>
                <a:close/>
              </a:path>
              <a:path w="14487525" h="3030854">
                <a:moveTo>
                  <a:pt x="4248150" y="758710"/>
                </a:moveTo>
                <a:lnTo>
                  <a:pt x="4247693" y="757580"/>
                </a:lnTo>
                <a:lnTo>
                  <a:pt x="4245826" y="755726"/>
                </a:lnTo>
                <a:lnTo>
                  <a:pt x="4244708" y="755256"/>
                </a:lnTo>
                <a:lnTo>
                  <a:pt x="4242079" y="755256"/>
                </a:lnTo>
                <a:lnTo>
                  <a:pt x="4240962" y="755726"/>
                </a:lnTo>
                <a:lnTo>
                  <a:pt x="4239095" y="757580"/>
                </a:lnTo>
                <a:lnTo>
                  <a:pt x="4238625" y="758710"/>
                </a:lnTo>
                <a:lnTo>
                  <a:pt x="4238625" y="761339"/>
                </a:lnTo>
                <a:lnTo>
                  <a:pt x="4239095" y="762457"/>
                </a:lnTo>
                <a:lnTo>
                  <a:pt x="4240962" y="764324"/>
                </a:lnTo>
                <a:lnTo>
                  <a:pt x="4242079" y="764781"/>
                </a:lnTo>
                <a:lnTo>
                  <a:pt x="4244708" y="764781"/>
                </a:lnTo>
                <a:lnTo>
                  <a:pt x="4245826" y="764324"/>
                </a:lnTo>
                <a:lnTo>
                  <a:pt x="4247693" y="762457"/>
                </a:lnTo>
                <a:lnTo>
                  <a:pt x="4248150" y="761339"/>
                </a:lnTo>
                <a:lnTo>
                  <a:pt x="4248150" y="758710"/>
                </a:lnTo>
                <a:close/>
              </a:path>
              <a:path w="14487525" h="3030854">
                <a:moveTo>
                  <a:pt x="4248150" y="3454"/>
                </a:moveTo>
                <a:lnTo>
                  <a:pt x="4247693" y="2336"/>
                </a:lnTo>
                <a:lnTo>
                  <a:pt x="4245826" y="469"/>
                </a:lnTo>
                <a:lnTo>
                  <a:pt x="4244708" y="0"/>
                </a:lnTo>
                <a:lnTo>
                  <a:pt x="4242079" y="0"/>
                </a:lnTo>
                <a:lnTo>
                  <a:pt x="4240962" y="469"/>
                </a:lnTo>
                <a:lnTo>
                  <a:pt x="4239095" y="2336"/>
                </a:lnTo>
                <a:lnTo>
                  <a:pt x="4238625" y="3454"/>
                </a:lnTo>
                <a:lnTo>
                  <a:pt x="4238625" y="6083"/>
                </a:lnTo>
                <a:lnTo>
                  <a:pt x="4239095" y="7200"/>
                </a:lnTo>
                <a:lnTo>
                  <a:pt x="4240962" y="9067"/>
                </a:lnTo>
                <a:lnTo>
                  <a:pt x="4242079" y="9525"/>
                </a:lnTo>
                <a:lnTo>
                  <a:pt x="4244708" y="9525"/>
                </a:lnTo>
                <a:lnTo>
                  <a:pt x="4245826" y="9067"/>
                </a:lnTo>
                <a:lnTo>
                  <a:pt x="4247693" y="7200"/>
                </a:lnTo>
                <a:lnTo>
                  <a:pt x="4248150" y="6083"/>
                </a:lnTo>
                <a:lnTo>
                  <a:pt x="4248150" y="3454"/>
                </a:lnTo>
                <a:close/>
              </a:path>
              <a:path w="14487525" h="3030854">
                <a:moveTo>
                  <a:pt x="4295775" y="3024467"/>
                </a:moveTo>
                <a:lnTo>
                  <a:pt x="4295318" y="3023349"/>
                </a:lnTo>
                <a:lnTo>
                  <a:pt x="4293451" y="3021482"/>
                </a:lnTo>
                <a:lnTo>
                  <a:pt x="4292333" y="3021012"/>
                </a:lnTo>
                <a:lnTo>
                  <a:pt x="4289704" y="3021012"/>
                </a:lnTo>
                <a:lnTo>
                  <a:pt x="4288587" y="3021482"/>
                </a:lnTo>
                <a:lnTo>
                  <a:pt x="4286720" y="3023349"/>
                </a:lnTo>
                <a:lnTo>
                  <a:pt x="4286250" y="3024467"/>
                </a:lnTo>
                <a:lnTo>
                  <a:pt x="4286250" y="3027095"/>
                </a:lnTo>
                <a:lnTo>
                  <a:pt x="4286720" y="3028213"/>
                </a:lnTo>
                <a:lnTo>
                  <a:pt x="4288587" y="3030080"/>
                </a:lnTo>
                <a:lnTo>
                  <a:pt x="4289704" y="3030537"/>
                </a:lnTo>
                <a:lnTo>
                  <a:pt x="4292333" y="3030537"/>
                </a:lnTo>
                <a:lnTo>
                  <a:pt x="4293451" y="3030080"/>
                </a:lnTo>
                <a:lnTo>
                  <a:pt x="4295318" y="3028213"/>
                </a:lnTo>
                <a:lnTo>
                  <a:pt x="4295775" y="3027095"/>
                </a:lnTo>
                <a:lnTo>
                  <a:pt x="4295775" y="3024467"/>
                </a:lnTo>
                <a:close/>
              </a:path>
              <a:path w="14487525" h="3030854">
                <a:moveTo>
                  <a:pt x="4295775" y="2269210"/>
                </a:moveTo>
                <a:lnTo>
                  <a:pt x="4295318" y="2268093"/>
                </a:lnTo>
                <a:lnTo>
                  <a:pt x="4293451" y="2266226"/>
                </a:lnTo>
                <a:lnTo>
                  <a:pt x="4292333" y="2265769"/>
                </a:lnTo>
                <a:lnTo>
                  <a:pt x="4289704" y="2265769"/>
                </a:lnTo>
                <a:lnTo>
                  <a:pt x="4288587" y="2266226"/>
                </a:lnTo>
                <a:lnTo>
                  <a:pt x="4286720" y="2268093"/>
                </a:lnTo>
                <a:lnTo>
                  <a:pt x="4286250" y="2269210"/>
                </a:lnTo>
                <a:lnTo>
                  <a:pt x="4286250" y="2271839"/>
                </a:lnTo>
                <a:lnTo>
                  <a:pt x="4286720" y="2272969"/>
                </a:lnTo>
                <a:lnTo>
                  <a:pt x="4288587" y="2274824"/>
                </a:lnTo>
                <a:lnTo>
                  <a:pt x="4289704" y="2275294"/>
                </a:lnTo>
                <a:lnTo>
                  <a:pt x="4292333" y="2275294"/>
                </a:lnTo>
                <a:lnTo>
                  <a:pt x="4293451" y="2274824"/>
                </a:lnTo>
                <a:lnTo>
                  <a:pt x="4295318" y="2272969"/>
                </a:lnTo>
                <a:lnTo>
                  <a:pt x="4295775" y="2271839"/>
                </a:lnTo>
                <a:lnTo>
                  <a:pt x="4295775" y="2269210"/>
                </a:lnTo>
                <a:close/>
              </a:path>
              <a:path w="14487525" h="3030854">
                <a:moveTo>
                  <a:pt x="4295775" y="1513954"/>
                </a:moveTo>
                <a:lnTo>
                  <a:pt x="4295318" y="1512836"/>
                </a:lnTo>
                <a:lnTo>
                  <a:pt x="4293451" y="1510982"/>
                </a:lnTo>
                <a:lnTo>
                  <a:pt x="4292333" y="1510512"/>
                </a:lnTo>
                <a:lnTo>
                  <a:pt x="4289704" y="1510512"/>
                </a:lnTo>
                <a:lnTo>
                  <a:pt x="4288587" y="1510982"/>
                </a:lnTo>
                <a:lnTo>
                  <a:pt x="4286720" y="1512836"/>
                </a:lnTo>
                <a:lnTo>
                  <a:pt x="4286250" y="1513954"/>
                </a:lnTo>
                <a:lnTo>
                  <a:pt x="4286250" y="1516595"/>
                </a:lnTo>
                <a:lnTo>
                  <a:pt x="4286720" y="1517713"/>
                </a:lnTo>
                <a:lnTo>
                  <a:pt x="4288587" y="1519567"/>
                </a:lnTo>
                <a:lnTo>
                  <a:pt x="4289704" y="1520037"/>
                </a:lnTo>
                <a:lnTo>
                  <a:pt x="4292333" y="1520037"/>
                </a:lnTo>
                <a:lnTo>
                  <a:pt x="4293451" y="1519567"/>
                </a:lnTo>
                <a:lnTo>
                  <a:pt x="4295318" y="1517713"/>
                </a:lnTo>
                <a:lnTo>
                  <a:pt x="4295775" y="1516595"/>
                </a:lnTo>
                <a:lnTo>
                  <a:pt x="4295775" y="1513954"/>
                </a:lnTo>
                <a:close/>
              </a:path>
              <a:path w="14487525" h="3030854">
                <a:moveTo>
                  <a:pt x="4295775" y="758710"/>
                </a:moveTo>
                <a:lnTo>
                  <a:pt x="4295318" y="757580"/>
                </a:lnTo>
                <a:lnTo>
                  <a:pt x="4293451" y="755726"/>
                </a:lnTo>
                <a:lnTo>
                  <a:pt x="4292333" y="755256"/>
                </a:lnTo>
                <a:lnTo>
                  <a:pt x="4289704" y="755256"/>
                </a:lnTo>
                <a:lnTo>
                  <a:pt x="4288587" y="755726"/>
                </a:lnTo>
                <a:lnTo>
                  <a:pt x="4286720" y="757580"/>
                </a:lnTo>
                <a:lnTo>
                  <a:pt x="4286250" y="758710"/>
                </a:lnTo>
                <a:lnTo>
                  <a:pt x="4286250" y="761339"/>
                </a:lnTo>
                <a:lnTo>
                  <a:pt x="4286720" y="762457"/>
                </a:lnTo>
                <a:lnTo>
                  <a:pt x="4288587" y="764324"/>
                </a:lnTo>
                <a:lnTo>
                  <a:pt x="4289704" y="764781"/>
                </a:lnTo>
                <a:lnTo>
                  <a:pt x="4292333" y="764781"/>
                </a:lnTo>
                <a:lnTo>
                  <a:pt x="4293451" y="764324"/>
                </a:lnTo>
                <a:lnTo>
                  <a:pt x="4295318" y="762457"/>
                </a:lnTo>
                <a:lnTo>
                  <a:pt x="4295775" y="761339"/>
                </a:lnTo>
                <a:lnTo>
                  <a:pt x="4295775" y="758710"/>
                </a:lnTo>
                <a:close/>
              </a:path>
              <a:path w="14487525" h="3030854">
                <a:moveTo>
                  <a:pt x="4295775" y="3454"/>
                </a:moveTo>
                <a:lnTo>
                  <a:pt x="4295318" y="2336"/>
                </a:lnTo>
                <a:lnTo>
                  <a:pt x="4293451" y="469"/>
                </a:lnTo>
                <a:lnTo>
                  <a:pt x="4292333" y="0"/>
                </a:lnTo>
                <a:lnTo>
                  <a:pt x="4289704" y="0"/>
                </a:lnTo>
                <a:lnTo>
                  <a:pt x="4288587" y="469"/>
                </a:lnTo>
                <a:lnTo>
                  <a:pt x="4286720" y="2336"/>
                </a:lnTo>
                <a:lnTo>
                  <a:pt x="4286250" y="3454"/>
                </a:lnTo>
                <a:lnTo>
                  <a:pt x="4286250" y="6083"/>
                </a:lnTo>
                <a:lnTo>
                  <a:pt x="4286720" y="7200"/>
                </a:lnTo>
                <a:lnTo>
                  <a:pt x="4288587" y="9067"/>
                </a:lnTo>
                <a:lnTo>
                  <a:pt x="4289704" y="9525"/>
                </a:lnTo>
                <a:lnTo>
                  <a:pt x="4292333" y="9525"/>
                </a:lnTo>
                <a:lnTo>
                  <a:pt x="4293451" y="9067"/>
                </a:lnTo>
                <a:lnTo>
                  <a:pt x="4295318" y="7200"/>
                </a:lnTo>
                <a:lnTo>
                  <a:pt x="4295775" y="6083"/>
                </a:lnTo>
                <a:lnTo>
                  <a:pt x="4295775" y="3454"/>
                </a:lnTo>
                <a:close/>
              </a:path>
              <a:path w="14487525" h="3030854">
                <a:moveTo>
                  <a:pt x="4343400" y="3024467"/>
                </a:moveTo>
                <a:lnTo>
                  <a:pt x="4342943" y="3023349"/>
                </a:lnTo>
                <a:lnTo>
                  <a:pt x="4341076" y="3021482"/>
                </a:lnTo>
                <a:lnTo>
                  <a:pt x="4339958" y="3021012"/>
                </a:lnTo>
                <a:lnTo>
                  <a:pt x="4337329" y="3021012"/>
                </a:lnTo>
                <a:lnTo>
                  <a:pt x="4336199" y="3021482"/>
                </a:lnTo>
                <a:lnTo>
                  <a:pt x="4334345" y="3023349"/>
                </a:lnTo>
                <a:lnTo>
                  <a:pt x="4333875" y="3024467"/>
                </a:lnTo>
                <a:lnTo>
                  <a:pt x="4333875" y="3027095"/>
                </a:lnTo>
                <a:lnTo>
                  <a:pt x="4334345" y="3028213"/>
                </a:lnTo>
                <a:lnTo>
                  <a:pt x="4336199" y="3030080"/>
                </a:lnTo>
                <a:lnTo>
                  <a:pt x="4337329" y="3030537"/>
                </a:lnTo>
                <a:lnTo>
                  <a:pt x="4339958" y="3030537"/>
                </a:lnTo>
                <a:lnTo>
                  <a:pt x="4341076" y="3030080"/>
                </a:lnTo>
                <a:lnTo>
                  <a:pt x="4342943" y="3028213"/>
                </a:lnTo>
                <a:lnTo>
                  <a:pt x="4343400" y="3027095"/>
                </a:lnTo>
                <a:lnTo>
                  <a:pt x="4343400" y="3024467"/>
                </a:lnTo>
                <a:close/>
              </a:path>
              <a:path w="14487525" h="3030854">
                <a:moveTo>
                  <a:pt x="4343400" y="2269210"/>
                </a:moveTo>
                <a:lnTo>
                  <a:pt x="4342943" y="2268093"/>
                </a:lnTo>
                <a:lnTo>
                  <a:pt x="4341076" y="2266226"/>
                </a:lnTo>
                <a:lnTo>
                  <a:pt x="4339958" y="2265769"/>
                </a:lnTo>
                <a:lnTo>
                  <a:pt x="4337329" y="2265769"/>
                </a:lnTo>
                <a:lnTo>
                  <a:pt x="4336199" y="2266226"/>
                </a:lnTo>
                <a:lnTo>
                  <a:pt x="4334345" y="2268093"/>
                </a:lnTo>
                <a:lnTo>
                  <a:pt x="4333875" y="2269210"/>
                </a:lnTo>
                <a:lnTo>
                  <a:pt x="4333875" y="2271839"/>
                </a:lnTo>
                <a:lnTo>
                  <a:pt x="4334345" y="2272969"/>
                </a:lnTo>
                <a:lnTo>
                  <a:pt x="4336199" y="2274824"/>
                </a:lnTo>
                <a:lnTo>
                  <a:pt x="4337329" y="2275294"/>
                </a:lnTo>
                <a:lnTo>
                  <a:pt x="4339958" y="2275294"/>
                </a:lnTo>
                <a:lnTo>
                  <a:pt x="4341076" y="2274824"/>
                </a:lnTo>
                <a:lnTo>
                  <a:pt x="4342943" y="2272969"/>
                </a:lnTo>
                <a:lnTo>
                  <a:pt x="4343400" y="2271839"/>
                </a:lnTo>
                <a:lnTo>
                  <a:pt x="4343400" y="2269210"/>
                </a:lnTo>
                <a:close/>
              </a:path>
              <a:path w="14487525" h="3030854">
                <a:moveTo>
                  <a:pt x="4343400" y="1513954"/>
                </a:moveTo>
                <a:lnTo>
                  <a:pt x="4342943" y="1512836"/>
                </a:lnTo>
                <a:lnTo>
                  <a:pt x="4341076" y="1510982"/>
                </a:lnTo>
                <a:lnTo>
                  <a:pt x="4339958" y="1510512"/>
                </a:lnTo>
                <a:lnTo>
                  <a:pt x="4337329" y="1510512"/>
                </a:lnTo>
                <a:lnTo>
                  <a:pt x="4336199" y="1510982"/>
                </a:lnTo>
                <a:lnTo>
                  <a:pt x="4334345" y="1512836"/>
                </a:lnTo>
                <a:lnTo>
                  <a:pt x="4333875" y="1513954"/>
                </a:lnTo>
                <a:lnTo>
                  <a:pt x="4333875" y="1516595"/>
                </a:lnTo>
                <a:lnTo>
                  <a:pt x="4334345" y="1517713"/>
                </a:lnTo>
                <a:lnTo>
                  <a:pt x="4336199" y="1519567"/>
                </a:lnTo>
                <a:lnTo>
                  <a:pt x="4337329" y="1520037"/>
                </a:lnTo>
                <a:lnTo>
                  <a:pt x="4339958" y="1520037"/>
                </a:lnTo>
                <a:lnTo>
                  <a:pt x="4341076" y="1519567"/>
                </a:lnTo>
                <a:lnTo>
                  <a:pt x="4342943" y="1517713"/>
                </a:lnTo>
                <a:lnTo>
                  <a:pt x="4343400" y="1516595"/>
                </a:lnTo>
                <a:lnTo>
                  <a:pt x="4343400" y="1513954"/>
                </a:lnTo>
                <a:close/>
              </a:path>
              <a:path w="14487525" h="3030854">
                <a:moveTo>
                  <a:pt x="4343400" y="758710"/>
                </a:moveTo>
                <a:lnTo>
                  <a:pt x="4342943" y="757580"/>
                </a:lnTo>
                <a:lnTo>
                  <a:pt x="4341076" y="755726"/>
                </a:lnTo>
                <a:lnTo>
                  <a:pt x="4339958" y="755256"/>
                </a:lnTo>
                <a:lnTo>
                  <a:pt x="4337329" y="755256"/>
                </a:lnTo>
                <a:lnTo>
                  <a:pt x="4336199" y="755726"/>
                </a:lnTo>
                <a:lnTo>
                  <a:pt x="4334345" y="757580"/>
                </a:lnTo>
                <a:lnTo>
                  <a:pt x="4333875" y="758710"/>
                </a:lnTo>
                <a:lnTo>
                  <a:pt x="4333875" y="761339"/>
                </a:lnTo>
                <a:lnTo>
                  <a:pt x="4334345" y="762457"/>
                </a:lnTo>
                <a:lnTo>
                  <a:pt x="4336199" y="764324"/>
                </a:lnTo>
                <a:lnTo>
                  <a:pt x="4337329" y="764781"/>
                </a:lnTo>
                <a:lnTo>
                  <a:pt x="4339958" y="764781"/>
                </a:lnTo>
                <a:lnTo>
                  <a:pt x="4341076" y="764324"/>
                </a:lnTo>
                <a:lnTo>
                  <a:pt x="4342943" y="762457"/>
                </a:lnTo>
                <a:lnTo>
                  <a:pt x="4343400" y="761339"/>
                </a:lnTo>
                <a:lnTo>
                  <a:pt x="4343400" y="758710"/>
                </a:lnTo>
                <a:close/>
              </a:path>
              <a:path w="14487525" h="3030854">
                <a:moveTo>
                  <a:pt x="4343400" y="3454"/>
                </a:moveTo>
                <a:lnTo>
                  <a:pt x="4342943" y="2336"/>
                </a:lnTo>
                <a:lnTo>
                  <a:pt x="4341076" y="469"/>
                </a:lnTo>
                <a:lnTo>
                  <a:pt x="4339958" y="0"/>
                </a:lnTo>
                <a:lnTo>
                  <a:pt x="4337329" y="0"/>
                </a:lnTo>
                <a:lnTo>
                  <a:pt x="4336199" y="469"/>
                </a:lnTo>
                <a:lnTo>
                  <a:pt x="4334345" y="2336"/>
                </a:lnTo>
                <a:lnTo>
                  <a:pt x="4333875" y="3454"/>
                </a:lnTo>
                <a:lnTo>
                  <a:pt x="4333875" y="6083"/>
                </a:lnTo>
                <a:lnTo>
                  <a:pt x="4334345" y="7200"/>
                </a:lnTo>
                <a:lnTo>
                  <a:pt x="4336199" y="9067"/>
                </a:lnTo>
                <a:lnTo>
                  <a:pt x="4337329" y="9525"/>
                </a:lnTo>
                <a:lnTo>
                  <a:pt x="4339958" y="9525"/>
                </a:lnTo>
                <a:lnTo>
                  <a:pt x="4341076" y="9067"/>
                </a:lnTo>
                <a:lnTo>
                  <a:pt x="4342943" y="7200"/>
                </a:lnTo>
                <a:lnTo>
                  <a:pt x="4343400" y="6083"/>
                </a:lnTo>
                <a:lnTo>
                  <a:pt x="4343400" y="3454"/>
                </a:lnTo>
                <a:close/>
              </a:path>
              <a:path w="14487525" h="3030854">
                <a:moveTo>
                  <a:pt x="4391025" y="3024467"/>
                </a:moveTo>
                <a:lnTo>
                  <a:pt x="4390568" y="3023349"/>
                </a:lnTo>
                <a:lnTo>
                  <a:pt x="4388701" y="3021482"/>
                </a:lnTo>
                <a:lnTo>
                  <a:pt x="4387583" y="3021012"/>
                </a:lnTo>
                <a:lnTo>
                  <a:pt x="4384954" y="3021012"/>
                </a:lnTo>
                <a:lnTo>
                  <a:pt x="4383824" y="3021482"/>
                </a:lnTo>
                <a:lnTo>
                  <a:pt x="4381970" y="3023349"/>
                </a:lnTo>
                <a:lnTo>
                  <a:pt x="4381500" y="3024467"/>
                </a:lnTo>
                <a:lnTo>
                  <a:pt x="4381500" y="3027095"/>
                </a:lnTo>
                <a:lnTo>
                  <a:pt x="4381970" y="3028213"/>
                </a:lnTo>
                <a:lnTo>
                  <a:pt x="4383824" y="3030080"/>
                </a:lnTo>
                <a:lnTo>
                  <a:pt x="4384954" y="3030537"/>
                </a:lnTo>
                <a:lnTo>
                  <a:pt x="4387583" y="3030537"/>
                </a:lnTo>
                <a:lnTo>
                  <a:pt x="4388701" y="3030080"/>
                </a:lnTo>
                <a:lnTo>
                  <a:pt x="4390568" y="3028213"/>
                </a:lnTo>
                <a:lnTo>
                  <a:pt x="4391025" y="3027095"/>
                </a:lnTo>
                <a:lnTo>
                  <a:pt x="4391025" y="3024467"/>
                </a:lnTo>
                <a:close/>
              </a:path>
              <a:path w="14487525" h="3030854">
                <a:moveTo>
                  <a:pt x="4391025" y="2269210"/>
                </a:moveTo>
                <a:lnTo>
                  <a:pt x="4390568" y="2268093"/>
                </a:lnTo>
                <a:lnTo>
                  <a:pt x="4388701" y="2266226"/>
                </a:lnTo>
                <a:lnTo>
                  <a:pt x="4387583" y="2265769"/>
                </a:lnTo>
                <a:lnTo>
                  <a:pt x="4384954" y="2265769"/>
                </a:lnTo>
                <a:lnTo>
                  <a:pt x="4383824" y="2266226"/>
                </a:lnTo>
                <a:lnTo>
                  <a:pt x="4381970" y="2268093"/>
                </a:lnTo>
                <a:lnTo>
                  <a:pt x="4381500" y="2269210"/>
                </a:lnTo>
                <a:lnTo>
                  <a:pt x="4381500" y="2271839"/>
                </a:lnTo>
                <a:lnTo>
                  <a:pt x="4381970" y="2272969"/>
                </a:lnTo>
                <a:lnTo>
                  <a:pt x="4383824" y="2274824"/>
                </a:lnTo>
                <a:lnTo>
                  <a:pt x="4384954" y="2275294"/>
                </a:lnTo>
                <a:lnTo>
                  <a:pt x="4387583" y="2275294"/>
                </a:lnTo>
                <a:lnTo>
                  <a:pt x="4388701" y="2274824"/>
                </a:lnTo>
                <a:lnTo>
                  <a:pt x="4390568" y="2272969"/>
                </a:lnTo>
                <a:lnTo>
                  <a:pt x="4391025" y="2271839"/>
                </a:lnTo>
                <a:lnTo>
                  <a:pt x="4391025" y="2269210"/>
                </a:lnTo>
                <a:close/>
              </a:path>
              <a:path w="14487525" h="3030854">
                <a:moveTo>
                  <a:pt x="4391025" y="1513954"/>
                </a:moveTo>
                <a:lnTo>
                  <a:pt x="4390568" y="1512836"/>
                </a:lnTo>
                <a:lnTo>
                  <a:pt x="4388701" y="1510982"/>
                </a:lnTo>
                <a:lnTo>
                  <a:pt x="4387583" y="1510512"/>
                </a:lnTo>
                <a:lnTo>
                  <a:pt x="4384954" y="1510512"/>
                </a:lnTo>
                <a:lnTo>
                  <a:pt x="4383824" y="1510982"/>
                </a:lnTo>
                <a:lnTo>
                  <a:pt x="4381970" y="1512836"/>
                </a:lnTo>
                <a:lnTo>
                  <a:pt x="4381500" y="1513954"/>
                </a:lnTo>
                <a:lnTo>
                  <a:pt x="4381500" y="1516595"/>
                </a:lnTo>
                <a:lnTo>
                  <a:pt x="4381970" y="1517713"/>
                </a:lnTo>
                <a:lnTo>
                  <a:pt x="4383824" y="1519567"/>
                </a:lnTo>
                <a:lnTo>
                  <a:pt x="4384954" y="1520037"/>
                </a:lnTo>
                <a:lnTo>
                  <a:pt x="4387583" y="1520037"/>
                </a:lnTo>
                <a:lnTo>
                  <a:pt x="4388701" y="1519567"/>
                </a:lnTo>
                <a:lnTo>
                  <a:pt x="4390568" y="1517713"/>
                </a:lnTo>
                <a:lnTo>
                  <a:pt x="4391025" y="1516595"/>
                </a:lnTo>
                <a:lnTo>
                  <a:pt x="4391025" y="1513954"/>
                </a:lnTo>
                <a:close/>
              </a:path>
              <a:path w="14487525" h="3030854">
                <a:moveTo>
                  <a:pt x="4391025" y="758710"/>
                </a:moveTo>
                <a:lnTo>
                  <a:pt x="4390568" y="757580"/>
                </a:lnTo>
                <a:lnTo>
                  <a:pt x="4388701" y="755726"/>
                </a:lnTo>
                <a:lnTo>
                  <a:pt x="4387583" y="755256"/>
                </a:lnTo>
                <a:lnTo>
                  <a:pt x="4384954" y="755256"/>
                </a:lnTo>
                <a:lnTo>
                  <a:pt x="4383824" y="755726"/>
                </a:lnTo>
                <a:lnTo>
                  <a:pt x="4381970" y="757580"/>
                </a:lnTo>
                <a:lnTo>
                  <a:pt x="4381500" y="758710"/>
                </a:lnTo>
                <a:lnTo>
                  <a:pt x="4381500" y="761339"/>
                </a:lnTo>
                <a:lnTo>
                  <a:pt x="4381970" y="762457"/>
                </a:lnTo>
                <a:lnTo>
                  <a:pt x="4383824" y="764324"/>
                </a:lnTo>
                <a:lnTo>
                  <a:pt x="4384954" y="764781"/>
                </a:lnTo>
                <a:lnTo>
                  <a:pt x="4387583" y="764781"/>
                </a:lnTo>
                <a:lnTo>
                  <a:pt x="4388701" y="764324"/>
                </a:lnTo>
                <a:lnTo>
                  <a:pt x="4390568" y="762457"/>
                </a:lnTo>
                <a:lnTo>
                  <a:pt x="4391025" y="761339"/>
                </a:lnTo>
                <a:lnTo>
                  <a:pt x="4391025" y="758710"/>
                </a:lnTo>
                <a:close/>
              </a:path>
              <a:path w="14487525" h="3030854">
                <a:moveTo>
                  <a:pt x="4391025" y="3454"/>
                </a:moveTo>
                <a:lnTo>
                  <a:pt x="4390568" y="2336"/>
                </a:lnTo>
                <a:lnTo>
                  <a:pt x="4388701" y="469"/>
                </a:lnTo>
                <a:lnTo>
                  <a:pt x="4387583" y="0"/>
                </a:lnTo>
                <a:lnTo>
                  <a:pt x="4384954" y="0"/>
                </a:lnTo>
                <a:lnTo>
                  <a:pt x="4383824" y="469"/>
                </a:lnTo>
                <a:lnTo>
                  <a:pt x="4381970" y="2336"/>
                </a:lnTo>
                <a:lnTo>
                  <a:pt x="4381500" y="3454"/>
                </a:lnTo>
                <a:lnTo>
                  <a:pt x="4381500" y="6083"/>
                </a:lnTo>
                <a:lnTo>
                  <a:pt x="4381970" y="7200"/>
                </a:lnTo>
                <a:lnTo>
                  <a:pt x="4383824" y="9067"/>
                </a:lnTo>
                <a:lnTo>
                  <a:pt x="4384954" y="9525"/>
                </a:lnTo>
                <a:lnTo>
                  <a:pt x="4387583" y="9525"/>
                </a:lnTo>
                <a:lnTo>
                  <a:pt x="4388701" y="9067"/>
                </a:lnTo>
                <a:lnTo>
                  <a:pt x="4390568" y="7200"/>
                </a:lnTo>
                <a:lnTo>
                  <a:pt x="4391025" y="6083"/>
                </a:lnTo>
                <a:lnTo>
                  <a:pt x="4391025" y="3454"/>
                </a:lnTo>
                <a:close/>
              </a:path>
              <a:path w="14487525" h="3030854">
                <a:moveTo>
                  <a:pt x="4438650" y="3024467"/>
                </a:moveTo>
                <a:lnTo>
                  <a:pt x="4438193" y="3023349"/>
                </a:lnTo>
                <a:lnTo>
                  <a:pt x="4436326" y="3021482"/>
                </a:lnTo>
                <a:lnTo>
                  <a:pt x="4435208" y="3021012"/>
                </a:lnTo>
                <a:lnTo>
                  <a:pt x="4432579" y="3021012"/>
                </a:lnTo>
                <a:lnTo>
                  <a:pt x="4431449" y="3021482"/>
                </a:lnTo>
                <a:lnTo>
                  <a:pt x="4429595" y="3023349"/>
                </a:lnTo>
                <a:lnTo>
                  <a:pt x="4429125" y="3024467"/>
                </a:lnTo>
                <a:lnTo>
                  <a:pt x="4429125" y="3027095"/>
                </a:lnTo>
                <a:lnTo>
                  <a:pt x="4429595" y="3028213"/>
                </a:lnTo>
                <a:lnTo>
                  <a:pt x="4431449" y="3030080"/>
                </a:lnTo>
                <a:lnTo>
                  <a:pt x="4432579" y="3030537"/>
                </a:lnTo>
                <a:lnTo>
                  <a:pt x="4435208" y="3030537"/>
                </a:lnTo>
                <a:lnTo>
                  <a:pt x="4436326" y="3030080"/>
                </a:lnTo>
                <a:lnTo>
                  <a:pt x="4438193" y="3028213"/>
                </a:lnTo>
                <a:lnTo>
                  <a:pt x="4438650" y="3027095"/>
                </a:lnTo>
                <a:lnTo>
                  <a:pt x="4438650" y="3024467"/>
                </a:lnTo>
                <a:close/>
              </a:path>
              <a:path w="14487525" h="3030854">
                <a:moveTo>
                  <a:pt x="4438650" y="2269210"/>
                </a:moveTo>
                <a:lnTo>
                  <a:pt x="4438193" y="2268093"/>
                </a:lnTo>
                <a:lnTo>
                  <a:pt x="4436326" y="2266226"/>
                </a:lnTo>
                <a:lnTo>
                  <a:pt x="4435208" y="2265769"/>
                </a:lnTo>
                <a:lnTo>
                  <a:pt x="4432579" y="2265769"/>
                </a:lnTo>
                <a:lnTo>
                  <a:pt x="4431449" y="2266226"/>
                </a:lnTo>
                <a:lnTo>
                  <a:pt x="4429595" y="2268093"/>
                </a:lnTo>
                <a:lnTo>
                  <a:pt x="4429125" y="2269210"/>
                </a:lnTo>
                <a:lnTo>
                  <a:pt x="4429125" y="2271839"/>
                </a:lnTo>
                <a:lnTo>
                  <a:pt x="4429595" y="2272969"/>
                </a:lnTo>
                <a:lnTo>
                  <a:pt x="4431449" y="2274824"/>
                </a:lnTo>
                <a:lnTo>
                  <a:pt x="4432579" y="2275294"/>
                </a:lnTo>
                <a:lnTo>
                  <a:pt x="4435208" y="2275294"/>
                </a:lnTo>
                <a:lnTo>
                  <a:pt x="4436326" y="2274824"/>
                </a:lnTo>
                <a:lnTo>
                  <a:pt x="4438193" y="2272969"/>
                </a:lnTo>
                <a:lnTo>
                  <a:pt x="4438650" y="2271839"/>
                </a:lnTo>
                <a:lnTo>
                  <a:pt x="4438650" y="2269210"/>
                </a:lnTo>
                <a:close/>
              </a:path>
              <a:path w="14487525" h="3030854">
                <a:moveTo>
                  <a:pt x="4438650" y="1513954"/>
                </a:moveTo>
                <a:lnTo>
                  <a:pt x="4438193" y="1512836"/>
                </a:lnTo>
                <a:lnTo>
                  <a:pt x="4436326" y="1510982"/>
                </a:lnTo>
                <a:lnTo>
                  <a:pt x="4435208" y="1510512"/>
                </a:lnTo>
                <a:lnTo>
                  <a:pt x="4432579" y="1510512"/>
                </a:lnTo>
                <a:lnTo>
                  <a:pt x="4431449" y="1510982"/>
                </a:lnTo>
                <a:lnTo>
                  <a:pt x="4429595" y="1512836"/>
                </a:lnTo>
                <a:lnTo>
                  <a:pt x="4429125" y="1513954"/>
                </a:lnTo>
                <a:lnTo>
                  <a:pt x="4429125" y="1516595"/>
                </a:lnTo>
                <a:lnTo>
                  <a:pt x="4429595" y="1517713"/>
                </a:lnTo>
                <a:lnTo>
                  <a:pt x="4431449" y="1519567"/>
                </a:lnTo>
                <a:lnTo>
                  <a:pt x="4432579" y="1520037"/>
                </a:lnTo>
                <a:lnTo>
                  <a:pt x="4435208" y="1520037"/>
                </a:lnTo>
                <a:lnTo>
                  <a:pt x="4436326" y="1519567"/>
                </a:lnTo>
                <a:lnTo>
                  <a:pt x="4438193" y="1517713"/>
                </a:lnTo>
                <a:lnTo>
                  <a:pt x="4438650" y="1516595"/>
                </a:lnTo>
                <a:lnTo>
                  <a:pt x="4438650" y="1513954"/>
                </a:lnTo>
                <a:close/>
              </a:path>
              <a:path w="14487525" h="3030854">
                <a:moveTo>
                  <a:pt x="4438650" y="758710"/>
                </a:moveTo>
                <a:lnTo>
                  <a:pt x="4438193" y="757580"/>
                </a:lnTo>
                <a:lnTo>
                  <a:pt x="4436326" y="755726"/>
                </a:lnTo>
                <a:lnTo>
                  <a:pt x="4435208" y="755256"/>
                </a:lnTo>
                <a:lnTo>
                  <a:pt x="4432579" y="755256"/>
                </a:lnTo>
                <a:lnTo>
                  <a:pt x="4431449" y="755726"/>
                </a:lnTo>
                <a:lnTo>
                  <a:pt x="4429595" y="757580"/>
                </a:lnTo>
                <a:lnTo>
                  <a:pt x="4429125" y="758710"/>
                </a:lnTo>
                <a:lnTo>
                  <a:pt x="4429125" y="761339"/>
                </a:lnTo>
                <a:lnTo>
                  <a:pt x="4429595" y="762457"/>
                </a:lnTo>
                <a:lnTo>
                  <a:pt x="4431449" y="764324"/>
                </a:lnTo>
                <a:lnTo>
                  <a:pt x="4432579" y="764781"/>
                </a:lnTo>
                <a:lnTo>
                  <a:pt x="4435208" y="764781"/>
                </a:lnTo>
                <a:lnTo>
                  <a:pt x="4436326" y="764324"/>
                </a:lnTo>
                <a:lnTo>
                  <a:pt x="4438193" y="762457"/>
                </a:lnTo>
                <a:lnTo>
                  <a:pt x="4438650" y="761339"/>
                </a:lnTo>
                <a:lnTo>
                  <a:pt x="4438650" y="758710"/>
                </a:lnTo>
                <a:close/>
              </a:path>
              <a:path w="14487525" h="3030854">
                <a:moveTo>
                  <a:pt x="4438650" y="3454"/>
                </a:moveTo>
                <a:lnTo>
                  <a:pt x="4438193" y="2336"/>
                </a:lnTo>
                <a:lnTo>
                  <a:pt x="4436326" y="469"/>
                </a:lnTo>
                <a:lnTo>
                  <a:pt x="4435208" y="0"/>
                </a:lnTo>
                <a:lnTo>
                  <a:pt x="4432579" y="0"/>
                </a:lnTo>
                <a:lnTo>
                  <a:pt x="4431449" y="469"/>
                </a:lnTo>
                <a:lnTo>
                  <a:pt x="4429595" y="2336"/>
                </a:lnTo>
                <a:lnTo>
                  <a:pt x="4429125" y="3454"/>
                </a:lnTo>
                <a:lnTo>
                  <a:pt x="4429125" y="6083"/>
                </a:lnTo>
                <a:lnTo>
                  <a:pt x="4429595" y="7200"/>
                </a:lnTo>
                <a:lnTo>
                  <a:pt x="4431449" y="9067"/>
                </a:lnTo>
                <a:lnTo>
                  <a:pt x="4432579" y="9525"/>
                </a:lnTo>
                <a:lnTo>
                  <a:pt x="4435208" y="9525"/>
                </a:lnTo>
                <a:lnTo>
                  <a:pt x="4436326" y="9067"/>
                </a:lnTo>
                <a:lnTo>
                  <a:pt x="4438193" y="7200"/>
                </a:lnTo>
                <a:lnTo>
                  <a:pt x="4438650" y="6083"/>
                </a:lnTo>
                <a:lnTo>
                  <a:pt x="4438650" y="3454"/>
                </a:lnTo>
                <a:close/>
              </a:path>
              <a:path w="14487525" h="3030854">
                <a:moveTo>
                  <a:pt x="4486275" y="3024467"/>
                </a:moveTo>
                <a:lnTo>
                  <a:pt x="4485818" y="3023349"/>
                </a:lnTo>
                <a:lnTo>
                  <a:pt x="4483951" y="3021482"/>
                </a:lnTo>
                <a:lnTo>
                  <a:pt x="4482833" y="3021012"/>
                </a:lnTo>
                <a:lnTo>
                  <a:pt x="4480204" y="3021012"/>
                </a:lnTo>
                <a:lnTo>
                  <a:pt x="4479087" y="3021482"/>
                </a:lnTo>
                <a:lnTo>
                  <a:pt x="4477220" y="3023349"/>
                </a:lnTo>
                <a:lnTo>
                  <a:pt x="4476750" y="3024467"/>
                </a:lnTo>
                <a:lnTo>
                  <a:pt x="4476750" y="3027095"/>
                </a:lnTo>
                <a:lnTo>
                  <a:pt x="4477220" y="3028213"/>
                </a:lnTo>
                <a:lnTo>
                  <a:pt x="4479087" y="3030080"/>
                </a:lnTo>
                <a:lnTo>
                  <a:pt x="4480204" y="3030537"/>
                </a:lnTo>
                <a:lnTo>
                  <a:pt x="4482833" y="3030537"/>
                </a:lnTo>
                <a:lnTo>
                  <a:pt x="4483951" y="3030080"/>
                </a:lnTo>
                <a:lnTo>
                  <a:pt x="4485818" y="3028213"/>
                </a:lnTo>
                <a:lnTo>
                  <a:pt x="4486275" y="3027095"/>
                </a:lnTo>
                <a:lnTo>
                  <a:pt x="4486275" y="3024467"/>
                </a:lnTo>
                <a:close/>
              </a:path>
              <a:path w="14487525" h="3030854">
                <a:moveTo>
                  <a:pt x="4486275" y="2269210"/>
                </a:moveTo>
                <a:lnTo>
                  <a:pt x="4485818" y="2268093"/>
                </a:lnTo>
                <a:lnTo>
                  <a:pt x="4483951" y="2266226"/>
                </a:lnTo>
                <a:lnTo>
                  <a:pt x="4482833" y="2265769"/>
                </a:lnTo>
                <a:lnTo>
                  <a:pt x="4480204" y="2265769"/>
                </a:lnTo>
                <a:lnTo>
                  <a:pt x="4479087" y="2266226"/>
                </a:lnTo>
                <a:lnTo>
                  <a:pt x="4477220" y="2268093"/>
                </a:lnTo>
                <a:lnTo>
                  <a:pt x="4476750" y="2269210"/>
                </a:lnTo>
                <a:lnTo>
                  <a:pt x="4476750" y="2271839"/>
                </a:lnTo>
                <a:lnTo>
                  <a:pt x="4477220" y="2272969"/>
                </a:lnTo>
                <a:lnTo>
                  <a:pt x="4479087" y="2274824"/>
                </a:lnTo>
                <a:lnTo>
                  <a:pt x="4480204" y="2275294"/>
                </a:lnTo>
                <a:lnTo>
                  <a:pt x="4482833" y="2275294"/>
                </a:lnTo>
                <a:lnTo>
                  <a:pt x="4483951" y="2274824"/>
                </a:lnTo>
                <a:lnTo>
                  <a:pt x="4485818" y="2272969"/>
                </a:lnTo>
                <a:lnTo>
                  <a:pt x="4486275" y="2271839"/>
                </a:lnTo>
                <a:lnTo>
                  <a:pt x="4486275" y="2269210"/>
                </a:lnTo>
                <a:close/>
              </a:path>
              <a:path w="14487525" h="3030854">
                <a:moveTo>
                  <a:pt x="4486275" y="1513954"/>
                </a:moveTo>
                <a:lnTo>
                  <a:pt x="4485818" y="1512836"/>
                </a:lnTo>
                <a:lnTo>
                  <a:pt x="4483951" y="1510982"/>
                </a:lnTo>
                <a:lnTo>
                  <a:pt x="4482833" y="1510512"/>
                </a:lnTo>
                <a:lnTo>
                  <a:pt x="4480204" y="1510512"/>
                </a:lnTo>
                <a:lnTo>
                  <a:pt x="4479087" y="1510982"/>
                </a:lnTo>
                <a:lnTo>
                  <a:pt x="4477220" y="1512836"/>
                </a:lnTo>
                <a:lnTo>
                  <a:pt x="4476750" y="1513954"/>
                </a:lnTo>
                <a:lnTo>
                  <a:pt x="4476750" y="1516595"/>
                </a:lnTo>
                <a:lnTo>
                  <a:pt x="4477220" y="1517713"/>
                </a:lnTo>
                <a:lnTo>
                  <a:pt x="4479087" y="1519567"/>
                </a:lnTo>
                <a:lnTo>
                  <a:pt x="4480204" y="1520037"/>
                </a:lnTo>
                <a:lnTo>
                  <a:pt x="4482833" y="1520037"/>
                </a:lnTo>
                <a:lnTo>
                  <a:pt x="4483951" y="1519567"/>
                </a:lnTo>
                <a:lnTo>
                  <a:pt x="4485818" y="1517713"/>
                </a:lnTo>
                <a:lnTo>
                  <a:pt x="4486275" y="1516595"/>
                </a:lnTo>
                <a:lnTo>
                  <a:pt x="4486275" y="1513954"/>
                </a:lnTo>
                <a:close/>
              </a:path>
              <a:path w="14487525" h="3030854">
                <a:moveTo>
                  <a:pt x="4486275" y="758710"/>
                </a:moveTo>
                <a:lnTo>
                  <a:pt x="4485818" y="757580"/>
                </a:lnTo>
                <a:lnTo>
                  <a:pt x="4483951" y="755726"/>
                </a:lnTo>
                <a:lnTo>
                  <a:pt x="4482833" y="755256"/>
                </a:lnTo>
                <a:lnTo>
                  <a:pt x="4480204" y="755256"/>
                </a:lnTo>
                <a:lnTo>
                  <a:pt x="4479087" y="755726"/>
                </a:lnTo>
                <a:lnTo>
                  <a:pt x="4477220" y="757580"/>
                </a:lnTo>
                <a:lnTo>
                  <a:pt x="4476750" y="758710"/>
                </a:lnTo>
                <a:lnTo>
                  <a:pt x="4476750" y="761339"/>
                </a:lnTo>
                <a:lnTo>
                  <a:pt x="4477220" y="762457"/>
                </a:lnTo>
                <a:lnTo>
                  <a:pt x="4479087" y="764324"/>
                </a:lnTo>
                <a:lnTo>
                  <a:pt x="4480204" y="764781"/>
                </a:lnTo>
                <a:lnTo>
                  <a:pt x="4482833" y="764781"/>
                </a:lnTo>
                <a:lnTo>
                  <a:pt x="4483951" y="764324"/>
                </a:lnTo>
                <a:lnTo>
                  <a:pt x="4485818" y="762457"/>
                </a:lnTo>
                <a:lnTo>
                  <a:pt x="4486275" y="761339"/>
                </a:lnTo>
                <a:lnTo>
                  <a:pt x="4486275" y="758710"/>
                </a:lnTo>
                <a:close/>
              </a:path>
              <a:path w="14487525" h="3030854">
                <a:moveTo>
                  <a:pt x="4486275" y="3454"/>
                </a:moveTo>
                <a:lnTo>
                  <a:pt x="4485818" y="2336"/>
                </a:lnTo>
                <a:lnTo>
                  <a:pt x="4483951" y="469"/>
                </a:lnTo>
                <a:lnTo>
                  <a:pt x="4482833" y="0"/>
                </a:lnTo>
                <a:lnTo>
                  <a:pt x="4480204" y="0"/>
                </a:lnTo>
                <a:lnTo>
                  <a:pt x="4479087" y="469"/>
                </a:lnTo>
                <a:lnTo>
                  <a:pt x="4477220" y="2336"/>
                </a:lnTo>
                <a:lnTo>
                  <a:pt x="4476750" y="3454"/>
                </a:lnTo>
                <a:lnTo>
                  <a:pt x="4476750" y="6083"/>
                </a:lnTo>
                <a:lnTo>
                  <a:pt x="4477220" y="7200"/>
                </a:lnTo>
                <a:lnTo>
                  <a:pt x="4479087" y="9067"/>
                </a:lnTo>
                <a:lnTo>
                  <a:pt x="4480204" y="9525"/>
                </a:lnTo>
                <a:lnTo>
                  <a:pt x="4482833" y="9525"/>
                </a:lnTo>
                <a:lnTo>
                  <a:pt x="4483951" y="9067"/>
                </a:lnTo>
                <a:lnTo>
                  <a:pt x="4485818" y="7200"/>
                </a:lnTo>
                <a:lnTo>
                  <a:pt x="4486275" y="6083"/>
                </a:lnTo>
                <a:lnTo>
                  <a:pt x="4486275" y="3454"/>
                </a:lnTo>
                <a:close/>
              </a:path>
              <a:path w="14487525" h="3030854">
                <a:moveTo>
                  <a:pt x="4533900" y="3024467"/>
                </a:moveTo>
                <a:lnTo>
                  <a:pt x="4533443" y="3023349"/>
                </a:lnTo>
                <a:lnTo>
                  <a:pt x="4531576" y="3021482"/>
                </a:lnTo>
                <a:lnTo>
                  <a:pt x="4530458" y="3021012"/>
                </a:lnTo>
                <a:lnTo>
                  <a:pt x="4527829" y="3021012"/>
                </a:lnTo>
                <a:lnTo>
                  <a:pt x="4526712" y="3021482"/>
                </a:lnTo>
                <a:lnTo>
                  <a:pt x="4524845" y="3023349"/>
                </a:lnTo>
                <a:lnTo>
                  <a:pt x="4524375" y="3024467"/>
                </a:lnTo>
                <a:lnTo>
                  <a:pt x="4524375" y="3027095"/>
                </a:lnTo>
                <a:lnTo>
                  <a:pt x="4524845" y="3028213"/>
                </a:lnTo>
                <a:lnTo>
                  <a:pt x="4526712" y="3030080"/>
                </a:lnTo>
                <a:lnTo>
                  <a:pt x="4527829" y="3030537"/>
                </a:lnTo>
                <a:lnTo>
                  <a:pt x="4530458" y="3030537"/>
                </a:lnTo>
                <a:lnTo>
                  <a:pt x="4531576" y="3030080"/>
                </a:lnTo>
                <a:lnTo>
                  <a:pt x="4533443" y="3028213"/>
                </a:lnTo>
                <a:lnTo>
                  <a:pt x="4533900" y="3027095"/>
                </a:lnTo>
                <a:lnTo>
                  <a:pt x="4533900" y="3024467"/>
                </a:lnTo>
                <a:close/>
              </a:path>
              <a:path w="14487525" h="3030854">
                <a:moveTo>
                  <a:pt x="4533900" y="2269210"/>
                </a:moveTo>
                <a:lnTo>
                  <a:pt x="4533443" y="2268093"/>
                </a:lnTo>
                <a:lnTo>
                  <a:pt x="4531576" y="2266226"/>
                </a:lnTo>
                <a:lnTo>
                  <a:pt x="4530458" y="2265769"/>
                </a:lnTo>
                <a:lnTo>
                  <a:pt x="4527829" y="2265769"/>
                </a:lnTo>
                <a:lnTo>
                  <a:pt x="4526712" y="2266226"/>
                </a:lnTo>
                <a:lnTo>
                  <a:pt x="4524845" y="2268093"/>
                </a:lnTo>
                <a:lnTo>
                  <a:pt x="4524375" y="2269210"/>
                </a:lnTo>
                <a:lnTo>
                  <a:pt x="4524375" y="2271839"/>
                </a:lnTo>
                <a:lnTo>
                  <a:pt x="4524845" y="2272969"/>
                </a:lnTo>
                <a:lnTo>
                  <a:pt x="4526712" y="2274824"/>
                </a:lnTo>
                <a:lnTo>
                  <a:pt x="4527829" y="2275294"/>
                </a:lnTo>
                <a:lnTo>
                  <a:pt x="4530458" y="2275294"/>
                </a:lnTo>
                <a:lnTo>
                  <a:pt x="4531576" y="2274824"/>
                </a:lnTo>
                <a:lnTo>
                  <a:pt x="4533443" y="2272969"/>
                </a:lnTo>
                <a:lnTo>
                  <a:pt x="4533900" y="2271839"/>
                </a:lnTo>
                <a:lnTo>
                  <a:pt x="4533900" y="2269210"/>
                </a:lnTo>
                <a:close/>
              </a:path>
              <a:path w="14487525" h="3030854">
                <a:moveTo>
                  <a:pt x="4533900" y="1513954"/>
                </a:moveTo>
                <a:lnTo>
                  <a:pt x="4533443" y="1512836"/>
                </a:lnTo>
                <a:lnTo>
                  <a:pt x="4531576" y="1510982"/>
                </a:lnTo>
                <a:lnTo>
                  <a:pt x="4530458" y="1510512"/>
                </a:lnTo>
                <a:lnTo>
                  <a:pt x="4527829" y="1510512"/>
                </a:lnTo>
                <a:lnTo>
                  <a:pt x="4526712" y="1510982"/>
                </a:lnTo>
                <a:lnTo>
                  <a:pt x="4524845" y="1512836"/>
                </a:lnTo>
                <a:lnTo>
                  <a:pt x="4524375" y="1513954"/>
                </a:lnTo>
                <a:lnTo>
                  <a:pt x="4524375" y="1516595"/>
                </a:lnTo>
                <a:lnTo>
                  <a:pt x="4524845" y="1517713"/>
                </a:lnTo>
                <a:lnTo>
                  <a:pt x="4526712" y="1519567"/>
                </a:lnTo>
                <a:lnTo>
                  <a:pt x="4527829" y="1520037"/>
                </a:lnTo>
                <a:lnTo>
                  <a:pt x="4530458" y="1520037"/>
                </a:lnTo>
                <a:lnTo>
                  <a:pt x="4531576" y="1519567"/>
                </a:lnTo>
                <a:lnTo>
                  <a:pt x="4533443" y="1517713"/>
                </a:lnTo>
                <a:lnTo>
                  <a:pt x="4533900" y="1516595"/>
                </a:lnTo>
                <a:lnTo>
                  <a:pt x="4533900" y="1513954"/>
                </a:lnTo>
                <a:close/>
              </a:path>
              <a:path w="14487525" h="3030854">
                <a:moveTo>
                  <a:pt x="4533900" y="758710"/>
                </a:moveTo>
                <a:lnTo>
                  <a:pt x="4533443" y="757580"/>
                </a:lnTo>
                <a:lnTo>
                  <a:pt x="4531576" y="755726"/>
                </a:lnTo>
                <a:lnTo>
                  <a:pt x="4530458" y="755256"/>
                </a:lnTo>
                <a:lnTo>
                  <a:pt x="4527829" y="755256"/>
                </a:lnTo>
                <a:lnTo>
                  <a:pt x="4526712" y="755726"/>
                </a:lnTo>
                <a:lnTo>
                  <a:pt x="4524845" y="757580"/>
                </a:lnTo>
                <a:lnTo>
                  <a:pt x="4524375" y="758710"/>
                </a:lnTo>
                <a:lnTo>
                  <a:pt x="4524375" y="761339"/>
                </a:lnTo>
                <a:lnTo>
                  <a:pt x="4524845" y="762457"/>
                </a:lnTo>
                <a:lnTo>
                  <a:pt x="4526712" y="764324"/>
                </a:lnTo>
                <a:lnTo>
                  <a:pt x="4527829" y="764781"/>
                </a:lnTo>
                <a:lnTo>
                  <a:pt x="4530458" y="764781"/>
                </a:lnTo>
                <a:lnTo>
                  <a:pt x="4531576" y="764324"/>
                </a:lnTo>
                <a:lnTo>
                  <a:pt x="4533443" y="762457"/>
                </a:lnTo>
                <a:lnTo>
                  <a:pt x="4533900" y="761339"/>
                </a:lnTo>
                <a:lnTo>
                  <a:pt x="4533900" y="758710"/>
                </a:lnTo>
                <a:close/>
              </a:path>
              <a:path w="14487525" h="3030854">
                <a:moveTo>
                  <a:pt x="4533900" y="3454"/>
                </a:moveTo>
                <a:lnTo>
                  <a:pt x="4533443" y="2336"/>
                </a:lnTo>
                <a:lnTo>
                  <a:pt x="4531576" y="469"/>
                </a:lnTo>
                <a:lnTo>
                  <a:pt x="4530458" y="0"/>
                </a:lnTo>
                <a:lnTo>
                  <a:pt x="4527829" y="0"/>
                </a:lnTo>
                <a:lnTo>
                  <a:pt x="4526712" y="469"/>
                </a:lnTo>
                <a:lnTo>
                  <a:pt x="4524845" y="2336"/>
                </a:lnTo>
                <a:lnTo>
                  <a:pt x="4524375" y="3454"/>
                </a:lnTo>
                <a:lnTo>
                  <a:pt x="4524375" y="6083"/>
                </a:lnTo>
                <a:lnTo>
                  <a:pt x="4524845" y="7200"/>
                </a:lnTo>
                <a:lnTo>
                  <a:pt x="4526712" y="9067"/>
                </a:lnTo>
                <a:lnTo>
                  <a:pt x="4527829" y="9525"/>
                </a:lnTo>
                <a:lnTo>
                  <a:pt x="4530458" y="9525"/>
                </a:lnTo>
                <a:lnTo>
                  <a:pt x="4531576" y="9067"/>
                </a:lnTo>
                <a:lnTo>
                  <a:pt x="4533443" y="7200"/>
                </a:lnTo>
                <a:lnTo>
                  <a:pt x="4533900" y="6083"/>
                </a:lnTo>
                <a:lnTo>
                  <a:pt x="4533900" y="3454"/>
                </a:lnTo>
                <a:close/>
              </a:path>
              <a:path w="14487525" h="3030854">
                <a:moveTo>
                  <a:pt x="4581525" y="3024467"/>
                </a:moveTo>
                <a:lnTo>
                  <a:pt x="4581068" y="3023349"/>
                </a:lnTo>
                <a:lnTo>
                  <a:pt x="4579201" y="3021482"/>
                </a:lnTo>
                <a:lnTo>
                  <a:pt x="4578083" y="3021012"/>
                </a:lnTo>
                <a:lnTo>
                  <a:pt x="4575454" y="3021012"/>
                </a:lnTo>
                <a:lnTo>
                  <a:pt x="4574324" y="3021482"/>
                </a:lnTo>
                <a:lnTo>
                  <a:pt x="4572470" y="3023349"/>
                </a:lnTo>
                <a:lnTo>
                  <a:pt x="4572000" y="3024467"/>
                </a:lnTo>
                <a:lnTo>
                  <a:pt x="4572000" y="3027095"/>
                </a:lnTo>
                <a:lnTo>
                  <a:pt x="4572470" y="3028213"/>
                </a:lnTo>
                <a:lnTo>
                  <a:pt x="4574324" y="3030080"/>
                </a:lnTo>
                <a:lnTo>
                  <a:pt x="4575454" y="3030537"/>
                </a:lnTo>
                <a:lnTo>
                  <a:pt x="4578083" y="3030537"/>
                </a:lnTo>
                <a:lnTo>
                  <a:pt x="4579201" y="3030080"/>
                </a:lnTo>
                <a:lnTo>
                  <a:pt x="4581068" y="3028213"/>
                </a:lnTo>
                <a:lnTo>
                  <a:pt x="4581525" y="3027095"/>
                </a:lnTo>
                <a:lnTo>
                  <a:pt x="4581525" y="3024467"/>
                </a:lnTo>
                <a:close/>
              </a:path>
              <a:path w="14487525" h="3030854">
                <a:moveTo>
                  <a:pt x="4581525" y="2269210"/>
                </a:moveTo>
                <a:lnTo>
                  <a:pt x="4581068" y="2268093"/>
                </a:lnTo>
                <a:lnTo>
                  <a:pt x="4579201" y="2266226"/>
                </a:lnTo>
                <a:lnTo>
                  <a:pt x="4578083" y="2265769"/>
                </a:lnTo>
                <a:lnTo>
                  <a:pt x="4575454" y="2265769"/>
                </a:lnTo>
                <a:lnTo>
                  <a:pt x="4574324" y="2266226"/>
                </a:lnTo>
                <a:lnTo>
                  <a:pt x="4572470" y="2268093"/>
                </a:lnTo>
                <a:lnTo>
                  <a:pt x="4572000" y="2269210"/>
                </a:lnTo>
                <a:lnTo>
                  <a:pt x="4572000" y="2271839"/>
                </a:lnTo>
                <a:lnTo>
                  <a:pt x="4572470" y="2272969"/>
                </a:lnTo>
                <a:lnTo>
                  <a:pt x="4574324" y="2274824"/>
                </a:lnTo>
                <a:lnTo>
                  <a:pt x="4575454" y="2275294"/>
                </a:lnTo>
                <a:lnTo>
                  <a:pt x="4578083" y="2275294"/>
                </a:lnTo>
                <a:lnTo>
                  <a:pt x="4579201" y="2274824"/>
                </a:lnTo>
                <a:lnTo>
                  <a:pt x="4581068" y="2272969"/>
                </a:lnTo>
                <a:lnTo>
                  <a:pt x="4581525" y="2271839"/>
                </a:lnTo>
                <a:lnTo>
                  <a:pt x="4581525" y="2269210"/>
                </a:lnTo>
                <a:close/>
              </a:path>
              <a:path w="14487525" h="3030854">
                <a:moveTo>
                  <a:pt x="4581525" y="1513954"/>
                </a:moveTo>
                <a:lnTo>
                  <a:pt x="4581068" y="1512836"/>
                </a:lnTo>
                <a:lnTo>
                  <a:pt x="4579201" y="1510982"/>
                </a:lnTo>
                <a:lnTo>
                  <a:pt x="4578083" y="1510512"/>
                </a:lnTo>
                <a:lnTo>
                  <a:pt x="4575454" y="1510512"/>
                </a:lnTo>
                <a:lnTo>
                  <a:pt x="4574324" y="1510982"/>
                </a:lnTo>
                <a:lnTo>
                  <a:pt x="4572470" y="1512836"/>
                </a:lnTo>
                <a:lnTo>
                  <a:pt x="4572000" y="1513954"/>
                </a:lnTo>
                <a:lnTo>
                  <a:pt x="4572000" y="1516595"/>
                </a:lnTo>
                <a:lnTo>
                  <a:pt x="4572470" y="1517713"/>
                </a:lnTo>
                <a:lnTo>
                  <a:pt x="4574324" y="1519567"/>
                </a:lnTo>
                <a:lnTo>
                  <a:pt x="4575454" y="1520037"/>
                </a:lnTo>
                <a:lnTo>
                  <a:pt x="4578083" y="1520037"/>
                </a:lnTo>
                <a:lnTo>
                  <a:pt x="4579201" y="1519567"/>
                </a:lnTo>
                <a:lnTo>
                  <a:pt x="4581068" y="1517713"/>
                </a:lnTo>
                <a:lnTo>
                  <a:pt x="4581525" y="1516595"/>
                </a:lnTo>
                <a:lnTo>
                  <a:pt x="4581525" y="1513954"/>
                </a:lnTo>
                <a:close/>
              </a:path>
              <a:path w="14487525" h="3030854">
                <a:moveTo>
                  <a:pt x="4581525" y="758710"/>
                </a:moveTo>
                <a:lnTo>
                  <a:pt x="4581068" y="757580"/>
                </a:lnTo>
                <a:lnTo>
                  <a:pt x="4579201" y="755726"/>
                </a:lnTo>
                <a:lnTo>
                  <a:pt x="4578083" y="755256"/>
                </a:lnTo>
                <a:lnTo>
                  <a:pt x="4575454" y="755256"/>
                </a:lnTo>
                <a:lnTo>
                  <a:pt x="4574324" y="755726"/>
                </a:lnTo>
                <a:lnTo>
                  <a:pt x="4572470" y="757580"/>
                </a:lnTo>
                <a:lnTo>
                  <a:pt x="4572000" y="758710"/>
                </a:lnTo>
                <a:lnTo>
                  <a:pt x="4572000" y="761339"/>
                </a:lnTo>
                <a:lnTo>
                  <a:pt x="4572470" y="762457"/>
                </a:lnTo>
                <a:lnTo>
                  <a:pt x="4574324" y="764324"/>
                </a:lnTo>
                <a:lnTo>
                  <a:pt x="4575454" y="764781"/>
                </a:lnTo>
                <a:lnTo>
                  <a:pt x="4578083" y="764781"/>
                </a:lnTo>
                <a:lnTo>
                  <a:pt x="4579201" y="764324"/>
                </a:lnTo>
                <a:lnTo>
                  <a:pt x="4581068" y="762457"/>
                </a:lnTo>
                <a:lnTo>
                  <a:pt x="4581525" y="761339"/>
                </a:lnTo>
                <a:lnTo>
                  <a:pt x="4581525" y="758710"/>
                </a:lnTo>
                <a:close/>
              </a:path>
              <a:path w="14487525" h="3030854">
                <a:moveTo>
                  <a:pt x="4581525" y="3454"/>
                </a:moveTo>
                <a:lnTo>
                  <a:pt x="4581068" y="2336"/>
                </a:lnTo>
                <a:lnTo>
                  <a:pt x="4579201" y="469"/>
                </a:lnTo>
                <a:lnTo>
                  <a:pt x="4578083" y="0"/>
                </a:lnTo>
                <a:lnTo>
                  <a:pt x="4575454" y="0"/>
                </a:lnTo>
                <a:lnTo>
                  <a:pt x="4574324" y="469"/>
                </a:lnTo>
                <a:lnTo>
                  <a:pt x="4572470" y="2336"/>
                </a:lnTo>
                <a:lnTo>
                  <a:pt x="4572000" y="3454"/>
                </a:lnTo>
                <a:lnTo>
                  <a:pt x="4572000" y="6083"/>
                </a:lnTo>
                <a:lnTo>
                  <a:pt x="4572470" y="7200"/>
                </a:lnTo>
                <a:lnTo>
                  <a:pt x="4574324" y="9067"/>
                </a:lnTo>
                <a:lnTo>
                  <a:pt x="4575454" y="9525"/>
                </a:lnTo>
                <a:lnTo>
                  <a:pt x="4578083" y="9525"/>
                </a:lnTo>
                <a:lnTo>
                  <a:pt x="4579201" y="9067"/>
                </a:lnTo>
                <a:lnTo>
                  <a:pt x="4581068" y="7200"/>
                </a:lnTo>
                <a:lnTo>
                  <a:pt x="4581525" y="6083"/>
                </a:lnTo>
                <a:lnTo>
                  <a:pt x="4581525" y="3454"/>
                </a:lnTo>
                <a:close/>
              </a:path>
              <a:path w="14487525" h="3030854">
                <a:moveTo>
                  <a:pt x="4629150" y="3024467"/>
                </a:moveTo>
                <a:lnTo>
                  <a:pt x="4628693" y="3023349"/>
                </a:lnTo>
                <a:lnTo>
                  <a:pt x="4626826" y="3021482"/>
                </a:lnTo>
                <a:lnTo>
                  <a:pt x="4625708" y="3021012"/>
                </a:lnTo>
                <a:lnTo>
                  <a:pt x="4623079" y="3021012"/>
                </a:lnTo>
                <a:lnTo>
                  <a:pt x="4621962" y="3021482"/>
                </a:lnTo>
                <a:lnTo>
                  <a:pt x="4620095" y="3023349"/>
                </a:lnTo>
                <a:lnTo>
                  <a:pt x="4619625" y="3024467"/>
                </a:lnTo>
                <a:lnTo>
                  <a:pt x="4619625" y="3027095"/>
                </a:lnTo>
                <a:lnTo>
                  <a:pt x="4620095" y="3028213"/>
                </a:lnTo>
                <a:lnTo>
                  <a:pt x="4621962" y="3030080"/>
                </a:lnTo>
                <a:lnTo>
                  <a:pt x="4623079" y="3030537"/>
                </a:lnTo>
                <a:lnTo>
                  <a:pt x="4625708" y="3030537"/>
                </a:lnTo>
                <a:lnTo>
                  <a:pt x="4626826" y="3030080"/>
                </a:lnTo>
                <a:lnTo>
                  <a:pt x="4628693" y="3028213"/>
                </a:lnTo>
                <a:lnTo>
                  <a:pt x="4629150" y="3027095"/>
                </a:lnTo>
                <a:lnTo>
                  <a:pt x="4629150" y="3024467"/>
                </a:lnTo>
                <a:close/>
              </a:path>
              <a:path w="14487525" h="3030854">
                <a:moveTo>
                  <a:pt x="4629150" y="2269210"/>
                </a:moveTo>
                <a:lnTo>
                  <a:pt x="4628693" y="2268093"/>
                </a:lnTo>
                <a:lnTo>
                  <a:pt x="4626826" y="2266226"/>
                </a:lnTo>
                <a:lnTo>
                  <a:pt x="4625708" y="2265769"/>
                </a:lnTo>
                <a:lnTo>
                  <a:pt x="4623079" y="2265769"/>
                </a:lnTo>
                <a:lnTo>
                  <a:pt x="4621962" y="2266226"/>
                </a:lnTo>
                <a:lnTo>
                  <a:pt x="4620095" y="2268093"/>
                </a:lnTo>
                <a:lnTo>
                  <a:pt x="4619625" y="2269210"/>
                </a:lnTo>
                <a:lnTo>
                  <a:pt x="4619625" y="2271839"/>
                </a:lnTo>
                <a:lnTo>
                  <a:pt x="4620095" y="2272969"/>
                </a:lnTo>
                <a:lnTo>
                  <a:pt x="4621962" y="2274824"/>
                </a:lnTo>
                <a:lnTo>
                  <a:pt x="4623079" y="2275294"/>
                </a:lnTo>
                <a:lnTo>
                  <a:pt x="4625708" y="2275294"/>
                </a:lnTo>
                <a:lnTo>
                  <a:pt x="4626826" y="2274824"/>
                </a:lnTo>
                <a:lnTo>
                  <a:pt x="4628693" y="2272969"/>
                </a:lnTo>
                <a:lnTo>
                  <a:pt x="4629150" y="2271839"/>
                </a:lnTo>
                <a:lnTo>
                  <a:pt x="4629150" y="2269210"/>
                </a:lnTo>
                <a:close/>
              </a:path>
              <a:path w="14487525" h="3030854">
                <a:moveTo>
                  <a:pt x="4629150" y="1513954"/>
                </a:moveTo>
                <a:lnTo>
                  <a:pt x="4628693" y="1512836"/>
                </a:lnTo>
                <a:lnTo>
                  <a:pt x="4626826" y="1510982"/>
                </a:lnTo>
                <a:lnTo>
                  <a:pt x="4625708" y="1510512"/>
                </a:lnTo>
                <a:lnTo>
                  <a:pt x="4623079" y="1510512"/>
                </a:lnTo>
                <a:lnTo>
                  <a:pt x="4621962" y="1510982"/>
                </a:lnTo>
                <a:lnTo>
                  <a:pt x="4620095" y="1512836"/>
                </a:lnTo>
                <a:lnTo>
                  <a:pt x="4619625" y="1513954"/>
                </a:lnTo>
                <a:lnTo>
                  <a:pt x="4619625" y="1516595"/>
                </a:lnTo>
                <a:lnTo>
                  <a:pt x="4620095" y="1517713"/>
                </a:lnTo>
                <a:lnTo>
                  <a:pt x="4621962" y="1519567"/>
                </a:lnTo>
                <a:lnTo>
                  <a:pt x="4623079" y="1520037"/>
                </a:lnTo>
                <a:lnTo>
                  <a:pt x="4625708" y="1520037"/>
                </a:lnTo>
                <a:lnTo>
                  <a:pt x="4626826" y="1519567"/>
                </a:lnTo>
                <a:lnTo>
                  <a:pt x="4628693" y="1517713"/>
                </a:lnTo>
                <a:lnTo>
                  <a:pt x="4629150" y="1516595"/>
                </a:lnTo>
                <a:lnTo>
                  <a:pt x="4629150" y="1513954"/>
                </a:lnTo>
                <a:close/>
              </a:path>
              <a:path w="14487525" h="3030854">
                <a:moveTo>
                  <a:pt x="4629150" y="758710"/>
                </a:moveTo>
                <a:lnTo>
                  <a:pt x="4628693" y="757580"/>
                </a:lnTo>
                <a:lnTo>
                  <a:pt x="4626826" y="755726"/>
                </a:lnTo>
                <a:lnTo>
                  <a:pt x="4625708" y="755256"/>
                </a:lnTo>
                <a:lnTo>
                  <a:pt x="4623079" y="755256"/>
                </a:lnTo>
                <a:lnTo>
                  <a:pt x="4621962" y="755726"/>
                </a:lnTo>
                <a:lnTo>
                  <a:pt x="4620095" y="757580"/>
                </a:lnTo>
                <a:lnTo>
                  <a:pt x="4619625" y="758710"/>
                </a:lnTo>
                <a:lnTo>
                  <a:pt x="4619625" y="761339"/>
                </a:lnTo>
                <a:lnTo>
                  <a:pt x="4620095" y="762457"/>
                </a:lnTo>
                <a:lnTo>
                  <a:pt x="4621962" y="764324"/>
                </a:lnTo>
                <a:lnTo>
                  <a:pt x="4623079" y="764781"/>
                </a:lnTo>
                <a:lnTo>
                  <a:pt x="4625708" y="764781"/>
                </a:lnTo>
                <a:lnTo>
                  <a:pt x="4626826" y="764324"/>
                </a:lnTo>
                <a:lnTo>
                  <a:pt x="4628693" y="762457"/>
                </a:lnTo>
                <a:lnTo>
                  <a:pt x="4629150" y="761339"/>
                </a:lnTo>
                <a:lnTo>
                  <a:pt x="4629150" y="758710"/>
                </a:lnTo>
                <a:close/>
              </a:path>
              <a:path w="14487525" h="3030854">
                <a:moveTo>
                  <a:pt x="4629150" y="3454"/>
                </a:moveTo>
                <a:lnTo>
                  <a:pt x="4628693" y="2336"/>
                </a:lnTo>
                <a:lnTo>
                  <a:pt x="4626826" y="469"/>
                </a:lnTo>
                <a:lnTo>
                  <a:pt x="4625708" y="0"/>
                </a:lnTo>
                <a:lnTo>
                  <a:pt x="4623079" y="0"/>
                </a:lnTo>
                <a:lnTo>
                  <a:pt x="4621962" y="469"/>
                </a:lnTo>
                <a:lnTo>
                  <a:pt x="4620095" y="2336"/>
                </a:lnTo>
                <a:lnTo>
                  <a:pt x="4619625" y="3454"/>
                </a:lnTo>
                <a:lnTo>
                  <a:pt x="4619625" y="6083"/>
                </a:lnTo>
                <a:lnTo>
                  <a:pt x="4620095" y="7200"/>
                </a:lnTo>
                <a:lnTo>
                  <a:pt x="4621962" y="9067"/>
                </a:lnTo>
                <a:lnTo>
                  <a:pt x="4623079" y="9525"/>
                </a:lnTo>
                <a:lnTo>
                  <a:pt x="4625708" y="9525"/>
                </a:lnTo>
                <a:lnTo>
                  <a:pt x="4626826" y="9067"/>
                </a:lnTo>
                <a:lnTo>
                  <a:pt x="4628693" y="7200"/>
                </a:lnTo>
                <a:lnTo>
                  <a:pt x="4629150" y="6083"/>
                </a:lnTo>
                <a:lnTo>
                  <a:pt x="4629150" y="3454"/>
                </a:lnTo>
                <a:close/>
              </a:path>
              <a:path w="14487525" h="3030854">
                <a:moveTo>
                  <a:pt x="4676775" y="3024467"/>
                </a:moveTo>
                <a:lnTo>
                  <a:pt x="4676318" y="3023349"/>
                </a:lnTo>
                <a:lnTo>
                  <a:pt x="4674451" y="3021482"/>
                </a:lnTo>
                <a:lnTo>
                  <a:pt x="4673333" y="3021012"/>
                </a:lnTo>
                <a:lnTo>
                  <a:pt x="4670704" y="3021012"/>
                </a:lnTo>
                <a:lnTo>
                  <a:pt x="4669587" y="3021482"/>
                </a:lnTo>
                <a:lnTo>
                  <a:pt x="4667720" y="3023349"/>
                </a:lnTo>
                <a:lnTo>
                  <a:pt x="4667250" y="3024467"/>
                </a:lnTo>
                <a:lnTo>
                  <a:pt x="4667250" y="3027095"/>
                </a:lnTo>
                <a:lnTo>
                  <a:pt x="4667720" y="3028213"/>
                </a:lnTo>
                <a:lnTo>
                  <a:pt x="4669587" y="3030080"/>
                </a:lnTo>
                <a:lnTo>
                  <a:pt x="4670704" y="3030537"/>
                </a:lnTo>
                <a:lnTo>
                  <a:pt x="4673333" y="3030537"/>
                </a:lnTo>
                <a:lnTo>
                  <a:pt x="4674451" y="3030080"/>
                </a:lnTo>
                <a:lnTo>
                  <a:pt x="4676318" y="3028213"/>
                </a:lnTo>
                <a:lnTo>
                  <a:pt x="4676775" y="3027095"/>
                </a:lnTo>
                <a:lnTo>
                  <a:pt x="4676775" y="3024467"/>
                </a:lnTo>
                <a:close/>
              </a:path>
              <a:path w="14487525" h="3030854">
                <a:moveTo>
                  <a:pt x="4676775" y="2269210"/>
                </a:moveTo>
                <a:lnTo>
                  <a:pt x="4676318" y="2268093"/>
                </a:lnTo>
                <a:lnTo>
                  <a:pt x="4674451" y="2266226"/>
                </a:lnTo>
                <a:lnTo>
                  <a:pt x="4673333" y="2265769"/>
                </a:lnTo>
                <a:lnTo>
                  <a:pt x="4670704" y="2265769"/>
                </a:lnTo>
                <a:lnTo>
                  <a:pt x="4669587" y="2266226"/>
                </a:lnTo>
                <a:lnTo>
                  <a:pt x="4667720" y="2268093"/>
                </a:lnTo>
                <a:lnTo>
                  <a:pt x="4667250" y="2269210"/>
                </a:lnTo>
                <a:lnTo>
                  <a:pt x="4667250" y="2271839"/>
                </a:lnTo>
                <a:lnTo>
                  <a:pt x="4667720" y="2272969"/>
                </a:lnTo>
                <a:lnTo>
                  <a:pt x="4669587" y="2274824"/>
                </a:lnTo>
                <a:lnTo>
                  <a:pt x="4670704" y="2275294"/>
                </a:lnTo>
                <a:lnTo>
                  <a:pt x="4673333" y="2275294"/>
                </a:lnTo>
                <a:lnTo>
                  <a:pt x="4674451" y="2274824"/>
                </a:lnTo>
                <a:lnTo>
                  <a:pt x="4676318" y="2272969"/>
                </a:lnTo>
                <a:lnTo>
                  <a:pt x="4676775" y="2271839"/>
                </a:lnTo>
                <a:lnTo>
                  <a:pt x="4676775" y="2269210"/>
                </a:lnTo>
                <a:close/>
              </a:path>
              <a:path w="14487525" h="3030854">
                <a:moveTo>
                  <a:pt x="4676775" y="1513954"/>
                </a:moveTo>
                <a:lnTo>
                  <a:pt x="4676318" y="1512836"/>
                </a:lnTo>
                <a:lnTo>
                  <a:pt x="4674451" y="1510982"/>
                </a:lnTo>
                <a:lnTo>
                  <a:pt x="4673333" y="1510512"/>
                </a:lnTo>
                <a:lnTo>
                  <a:pt x="4670704" y="1510512"/>
                </a:lnTo>
                <a:lnTo>
                  <a:pt x="4669587" y="1510982"/>
                </a:lnTo>
                <a:lnTo>
                  <a:pt x="4667720" y="1512836"/>
                </a:lnTo>
                <a:lnTo>
                  <a:pt x="4667250" y="1513954"/>
                </a:lnTo>
                <a:lnTo>
                  <a:pt x="4667250" y="1516595"/>
                </a:lnTo>
                <a:lnTo>
                  <a:pt x="4667720" y="1517713"/>
                </a:lnTo>
                <a:lnTo>
                  <a:pt x="4669587" y="1519567"/>
                </a:lnTo>
                <a:lnTo>
                  <a:pt x="4670704" y="1520037"/>
                </a:lnTo>
                <a:lnTo>
                  <a:pt x="4673333" y="1520037"/>
                </a:lnTo>
                <a:lnTo>
                  <a:pt x="4674451" y="1519567"/>
                </a:lnTo>
                <a:lnTo>
                  <a:pt x="4676318" y="1517713"/>
                </a:lnTo>
                <a:lnTo>
                  <a:pt x="4676775" y="1516595"/>
                </a:lnTo>
                <a:lnTo>
                  <a:pt x="4676775" y="1513954"/>
                </a:lnTo>
                <a:close/>
              </a:path>
              <a:path w="14487525" h="3030854">
                <a:moveTo>
                  <a:pt x="4676775" y="758710"/>
                </a:moveTo>
                <a:lnTo>
                  <a:pt x="4676318" y="757580"/>
                </a:lnTo>
                <a:lnTo>
                  <a:pt x="4674451" y="755726"/>
                </a:lnTo>
                <a:lnTo>
                  <a:pt x="4673333" y="755256"/>
                </a:lnTo>
                <a:lnTo>
                  <a:pt x="4670704" y="755256"/>
                </a:lnTo>
                <a:lnTo>
                  <a:pt x="4669587" y="755726"/>
                </a:lnTo>
                <a:lnTo>
                  <a:pt x="4667720" y="757580"/>
                </a:lnTo>
                <a:lnTo>
                  <a:pt x="4667250" y="758710"/>
                </a:lnTo>
                <a:lnTo>
                  <a:pt x="4667250" y="761339"/>
                </a:lnTo>
                <a:lnTo>
                  <a:pt x="4667720" y="762457"/>
                </a:lnTo>
                <a:lnTo>
                  <a:pt x="4669587" y="764324"/>
                </a:lnTo>
                <a:lnTo>
                  <a:pt x="4670704" y="764781"/>
                </a:lnTo>
                <a:lnTo>
                  <a:pt x="4673333" y="764781"/>
                </a:lnTo>
                <a:lnTo>
                  <a:pt x="4674451" y="764324"/>
                </a:lnTo>
                <a:lnTo>
                  <a:pt x="4676318" y="762457"/>
                </a:lnTo>
                <a:lnTo>
                  <a:pt x="4676775" y="761339"/>
                </a:lnTo>
                <a:lnTo>
                  <a:pt x="4676775" y="758710"/>
                </a:lnTo>
                <a:close/>
              </a:path>
              <a:path w="14487525" h="3030854">
                <a:moveTo>
                  <a:pt x="4676775" y="3454"/>
                </a:moveTo>
                <a:lnTo>
                  <a:pt x="4676318" y="2336"/>
                </a:lnTo>
                <a:lnTo>
                  <a:pt x="4674451" y="469"/>
                </a:lnTo>
                <a:lnTo>
                  <a:pt x="4673333" y="0"/>
                </a:lnTo>
                <a:lnTo>
                  <a:pt x="4670704" y="0"/>
                </a:lnTo>
                <a:lnTo>
                  <a:pt x="4669587" y="469"/>
                </a:lnTo>
                <a:lnTo>
                  <a:pt x="4667720" y="2336"/>
                </a:lnTo>
                <a:lnTo>
                  <a:pt x="4667250" y="3454"/>
                </a:lnTo>
                <a:lnTo>
                  <a:pt x="4667250" y="6083"/>
                </a:lnTo>
                <a:lnTo>
                  <a:pt x="4667720" y="7200"/>
                </a:lnTo>
                <a:lnTo>
                  <a:pt x="4669587" y="9067"/>
                </a:lnTo>
                <a:lnTo>
                  <a:pt x="4670704" y="9525"/>
                </a:lnTo>
                <a:lnTo>
                  <a:pt x="4673333" y="9525"/>
                </a:lnTo>
                <a:lnTo>
                  <a:pt x="4674451" y="9067"/>
                </a:lnTo>
                <a:lnTo>
                  <a:pt x="4676318" y="7200"/>
                </a:lnTo>
                <a:lnTo>
                  <a:pt x="4676775" y="6083"/>
                </a:lnTo>
                <a:lnTo>
                  <a:pt x="4676775" y="3454"/>
                </a:lnTo>
                <a:close/>
              </a:path>
              <a:path w="14487525" h="3030854">
                <a:moveTo>
                  <a:pt x="4724400" y="3024467"/>
                </a:moveTo>
                <a:lnTo>
                  <a:pt x="4723943" y="3023349"/>
                </a:lnTo>
                <a:lnTo>
                  <a:pt x="4722076" y="3021482"/>
                </a:lnTo>
                <a:lnTo>
                  <a:pt x="4720958" y="3021012"/>
                </a:lnTo>
                <a:lnTo>
                  <a:pt x="4718329" y="3021012"/>
                </a:lnTo>
                <a:lnTo>
                  <a:pt x="4717212" y="3021482"/>
                </a:lnTo>
                <a:lnTo>
                  <a:pt x="4715345" y="3023349"/>
                </a:lnTo>
                <a:lnTo>
                  <a:pt x="4714875" y="3024467"/>
                </a:lnTo>
                <a:lnTo>
                  <a:pt x="4714875" y="3027095"/>
                </a:lnTo>
                <a:lnTo>
                  <a:pt x="4715345" y="3028213"/>
                </a:lnTo>
                <a:lnTo>
                  <a:pt x="4717212" y="3030080"/>
                </a:lnTo>
                <a:lnTo>
                  <a:pt x="4718329" y="3030537"/>
                </a:lnTo>
                <a:lnTo>
                  <a:pt x="4720958" y="3030537"/>
                </a:lnTo>
                <a:lnTo>
                  <a:pt x="4722076" y="3030080"/>
                </a:lnTo>
                <a:lnTo>
                  <a:pt x="4723943" y="3028213"/>
                </a:lnTo>
                <a:lnTo>
                  <a:pt x="4724400" y="3027095"/>
                </a:lnTo>
                <a:lnTo>
                  <a:pt x="4724400" y="3024467"/>
                </a:lnTo>
                <a:close/>
              </a:path>
              <a:path w="14487525" h="3030854">
                <a:moveTo>
                  <a:pt x="4724400" y="2269210"/>
                </a:moveTo>
                <a:lnTo>
                  <a:pt x="4723943" y="2268093"/>
                </a:lnTo>
                <a:lnTo>
                  <a:pt x="4722076" y="2266226"/>
                </a:lnTo>
                <a:lnTo>
                  <a:pt x="4720958" y="2265769"/>
                </a:lnTo>
                <a:lnTo>
                  <a:pt x="4718329" y="2265769"/>
                </a:lnTo>
                <a:lnTo>
                  <a:pt x="4717212" y="2266226"/>
                </a:lnTo>
                <a:lnTo>
                  <a:pt x="4715345" y="2268093"/>
                </a:lnTo>
                <a:lnTo>
                  <a:pt x="4714875" y="2269210"/>
                </a:lnTo>
                <a:lnTo>
                  <a:pt x="4714875" y="2271839"/>
                </a:lnTo>
                <a:lnTo>
                  <a:pt x="4715345" y="2272969"/>
                </a:lnTo>
                <a:lnTo>
                  <a:pt x="4717212" y="2274824"/>
                </a:lnTo>
                <a:lnTo>
                  <a:pt x="4718329" y="2275294"/>
                </a:lnTo>
                <a:lnTo>
                  <a:pt x="4720958" y="2275294"/>
                </a:lnTo>
                <a:lnTo>
                  <a:pt x="4722076" y="2274824"/>
                </a:lnTo>
                <a:lnTo>
                  <a:pt x="4723943" y="2272969"/>
                </a:lnTo>
                <a:lnTo>
                  <a:pt x="4724400" y="2271839"/>
                </a:lnTo>
                <a:lnTo>
                  <a:pt x="4724400" y="2269210"/>
                </a:lnTo>
                <a:close/>
              </a:path>
              <a:path w="14487525" h="3030854">
                <a:moveTo>
                  <a:pt x="4724400" y="1513954"/>
                </a:moveTo>
                <a:lnTo>
                  <a:pt x="4723943" y="1512836"/>
                </a:lnTo>
                <a:lnTo>
                  <a:pt x="4722076" y="1510982"/>
                </a:lnTo>
                <a:lnTo>
                  <a:pt x="4720958" y="1510512"/>
                </a:lnTo>
                <a:lnTo>
                  <a:pt x="4718329" y="1510512"/>
                </a:lnTo>
                <a:lnTo>
                  <a:pt x="4717212" y="1510982"/>
                </a:lnTo>
                <a:lnTo>
                  <a:pt x="4715345" y="1512836"/>
                </a:lnTo>
                <a:lnTo>
                  <a:pt x="4714875" y="1513954"/>
                </a:lnTo>
                <a:lnTo>
                  <a:pt x="4714875" y="1516595"/>
                </a:lnTo>
                <a:lnTo>
                  <a:pt x="4715345" y="1517713"/>
                </a:lnTo>
                <a:lnTo>
                  <a:pt x="4717212" y="1519567"/>
                </a:lnTo>
                <a:lnTo>
                  <a:pt x="4718329" y="1520037"/>
                </a:lnTo>
                <a:lnTo>
                  <a:pt x="4720958" y="1520037"/>
                </a:lnTo>
                <a:lnTo>
                  <a:pt x="4722076" y="1519567"/>
                </a:lnTo>
                <a:lnTo>
                  <a:pt x="4723943" y="1517713"/>
                </a:lnTo>
                <a:lnTo>
                  <a:pt x="4724400" y="1516595"/>
                </a:lnTo>
                <a:lnTo>
                  <a:pt x="4724400" y="1513954"/>
                </a:lnTo>
                <a:close/>
              </a:path>
              <a:path w="14487525" h="3030854">
                <a:moveTo>
                  <a:pt x="4724400" y="758710"/>
                </a:moveTo>
                <a:lnTo>
                  <a:pt x="4723943" y="757580"/>
                </a:lnTo>
                <a:lnTo>
                  <a:pt x="4722076" y="755726"/>
                </a:lnTo>
                <a:lnTo>
                  <a:pt x="4720958" y="755256"/>
                </a:lnTo>
                <a:lnTo>
                  <a:pt x="4718329" y="755256"/>
                </a:lnTo>
                <a:lnTo>
                  <a:pt x="4717212" y="755726"/>
                </a:lnTo>
                <a:lnTo>
                  <a:pt x="4715345" y="757580"/>
                </a:lnTo>
                <a:lnTo>
                  <a:pt x="4714875" y="758710"/>
                </a:lnTo>
                <a:lnTo>
                  <a:pt x="4714875" y="761339"/>
                </a:lnTo>
                <a:lnTo>
                  <a:pt x="4715345" y="762457"/>
                </a:lnTo>
                <a:lnTo>
                  <a:pt x="4717212" y="764324"/>
                </a:lnTo>
                <a:lnTo>
                  <a:pt x="4718329" y="764781"/>
                </a:lnTo>
                <a:lnTo>
                  <a:pt x="4720958" y="764781"/>
                </a:lnTo>
                <a:lnTo>
                  <a:pt x="4722076" y="764324"/>
                </a:lnTo>
                <a:lnTo>
                  <a:pt x="4723943" y="762457"/>
                </a:lnTo>
                <a:lnTo>
                  <a:pt x="4724400" y="761339"/>
                </a:lnTo>
                <a:lnTo>
                  <a:pt x="4724400" y="758710"/>
                </a:lnTo>
                <a:close/>
              </a:path>
              <a:path w="14487525" h="3030854">
                <a:moveTo>
                  <a:pt x="4724400" y="3454"/>
                </a:moveTo>
                <a:lnTo>
                  <a:pt x="4723943" y="2336"/>
                </a:lnTo>
                <a:lnTo>
                  <a:pt x="4722076" y="469"/>
                </a:lnTo>
                <a:lnTo>
                  <a:pt x="4720958" y="0"/>
                </a:lnTo>
                <a:lnTo>
                  <a:pt x="4718329" y="0"/>
                </a:lnTo>
                <a:lnTo>
                  <a:pt x="4717212" y="469"/>
                </a:lnTo>
                <a:lnTo>
                  <a:pt x="4715345" y="2336"/>
                </a:lnTo>
                <a:lnTo>
                  <a:pt x="4714875" y="3454"/>
                </a:lnTo>
                <a:lnTo>
                  <a:pt x="4714875" y="6083"/>
                </a:lnTo>
                <a:lnTo>
                  <a:pt x="4715345" y="7200"/>
                </a:lnTo>
                <a:lnTo>
                  <a:pt x="4717212" y="9067"/>
                </a:lnTo>
                <a:lnTo>
                  <a:pt x="4718329" y="9525"/>
                </a:lnTo>
                <a:lnTo>
                  <a:pt x="4720958" y="9525"/>
                </a:lnTo>
                <a:lnTo>
                  <a:pt x="4722076" y="9067"/>
                </a:lnTo>
                <a:lnTo>
                  <a:pt x="4723943" y="7200"/>
                </a:lnTo>
                <a:lnTo>
                  <a:pt x="4724400" y="6083"/>
                </a:lnTo>
                <a:lnTo>
                  <a:pt x="4724400" y="3454"/>
                </a:lnTo>
                <a:close/>
              </a:path>
              <a:path w="14487525" h="3030854">
                <a:moveTo>
                  <a:pt x="4772025" y="3024467"/>
                </a:moveTo>
                <a:lnTo>
                  <a:pt x="4771568" y="3023349"/>
                </a:lnTo>
                <a:lnTo>
                  <a:pt x="4769701" y="3021482"/>
                </a:lnTo>
                <a:lnTo>
                  <a:pt x="4768583" y="3021012"/>
                </a:lnTo>
                <a:lnTo>
                  <a:pt x="4765954" y="3021012"/>
                </a:lnTo>
                <a:lnTo>
                  <a:pt x="4764837" y="3021482"/>
                </a:lnTo>
                <a:lnTo>
                  <a:pt x="4762970" y="3023349"/>
                </a:lnTo>
                <a:lnTo>
                  <a:pt x="4762500" y="3024467"/>
                </a:lnTo>
                <a:lnTo>
                  <a:pt x="4762500" y="3027095"/>
                </a:lnTo>
                <a:lnTo>
                  <a:pt x="4762970" y="3028213"/>
                </a:lnTo>
                <a:lnTo>
                  <a:pt x="4764837" y="3030080"/>
                </a:lnTo>
                <a:lnTo>
                  <a:pt x="4765954" y="3030537"/>
                </a:lnTo>
                <a:lnTo>
                  <a:pt x="4768583" y="3030537"/>
                </a:lnTo>
                <a:lnTo>
                  <a:pt x="4769701" y="3030080"/>
                </a:lnTo>
                <a:lnTo>
                  <a:pt x="4771568" y="3028213"/>
                </a:lnTo>
                <a:lnTo>
                  <a:pt x="4772025" y="3027095"/>
                </a:lnTo>
                <a:lnTo>
                  <a:pt x="4772025" y="3024467"/>
                </a:lnTo>
                <a:close/>
              </a:path>
              <a:path w="14487525" h="3030854">
                <a:moveTo>
                  <a:pt x="4772025" y="2269210"/>
                </a:moveTo>
                <a:lnTo>
                  <a:pt x="4771568" y="2268093"/>
                </a:lnTo>
                <a:lnTo>
                  <a:pt x="4769701" y="2266226"/>
                </a:lnTo>
                <a:lnTo>
                  <a:pt x="4768583" y="2265769"/>
                </a:lnTo>
                <a:lnTo>
                  <a:pt x="4765954" y="2265769"/>
                </a:lnTo>
                <a:lnTo>
                  <a:pt x="4764837" y="2266226"/>
                </a:lnTo>
                <a:lnTo>
                  <a:pt x="4762970" y="2268093"/>
                </a:lnTo>
                <a:lnTo>
                  <a:pt x="4762500" y="2269210"/>
                </a:lnTo>
                <a:lnTo>
                  <a:pt x="4762500" y="2271839"/>
                </a:lnTo>
                <a:lnTo>
                  <a:pt x="4762970" y="2272969"/>
                </a:lnTo>
                <a:lnTo>
                  <a:pt x="4764837" y="2274824"/>
                </a:lnTo>
                <a:lnTo>
                  <a:pt x="4765954" y="2275294"/>
                </a:lnTo>
                <a:lnTo>
                  <a:pt x="4768583" y="2275294"/>
                </a:lnTo>
                <a:lnTo>
                  <a:pt x="4769701" y="2274824"/>
                </a:lnTo>
                <a:lnTo>
                  <a:pt x="4771568" y="2272969"/>
                </a:lnTo>
                <a:lnTo>
                  <a:pt x="4772025" y="2271839"/>
                </a:lnTo>
                <a:lnTo>
                  <a:pt x="4772025" y="2269210"/>
                </a:lnTo>
                <a:close/>
              </a:path>
              <a:path w="14487525" h="3030854">
                <a:moveTo>
                  <a:pt x="4772025" y="1513954"/>
                </a:moveTo>
                <a:lnTo>
                  <a:pt x="4771568" y="1512836"/>
                </a:lnTo>
                <a:lnTo>
                  <a:pt x="4769701" y="1510982"/>
                </a:lnTo>
                <a:lnTo>
                  <a:pt x="4768583" y="1510512"/>
                </a:lnTo>
                <a:lnTo>
                  <a:pt x="4765954" y="1510512"/>
                </a:lnTo>
                <a:lnTo>
                  <a:pt x="4764837" y="1510982"/>
                </a:lnTo>
                <a:lnTo>
                  <a:pt x="4762970" y="1512836"/>
                </a:lnTo>
                <a:lnTo>
                  <a:pt x="4762500" y="1513954"/>
                </a:lnTo>
                <a:lnTo>
                  <a:pt x="4762500" y="1516595"/>
                </a:lnTo>
                <a:lnTo>
                  <a:pt x="4762970" y="1517713"/>
                </a:lnTo>
                <a:lnTo>
                  <a:pt x="4764837" y="1519567"/>
                </a:lnTo>
                <a:lnTo>
                  <a:pt x="4765954" y="1520037"/>
                </a:lnTo>
                <a:lnTo>
                  <a:pt x="4768583" y="1520037"/>
                </a:lnTo>
                <a:lnTo>
                  <a:pt x="4769701" y="1519567"/>
                </a:lnTo>
                <a:lnTo>
                  <a:pt x="4771568" y="1517713"/>
                </a:lnTo>
                <a:lnTo>
                  <a:pt x="4772025" y="1516595"/>
                </a:lnTo>
                <a:lnTo>
                  <a:pt x="4772025" y="1513954"/>
                </a:lnTo>
                <a:close/>
              </a:path>
              <a:path w="14487525" h="3030854">
                <a:moveTo>
                  <a:pt x="4772025" y="758710"/>
                </a:moveTo>
                <a:lnTo>
                  <a:pt x="4771568" y="757580"/>
                </a:lnTo>
                <a:lnTo>
                  <a:pt x="4769701" y="755726"/>
                </a:lnTo>
                <a:lnTo>
                  <a:pt x="4768583" y="755256"/>
                </a:lnTo>
                <a:lnTo>
                  <a:pt x="4765954" y="755256"/>
                </a:lnTo>
                <a:lnTo>
                  <a:pt x="4764837" y="755726"/>
                </a:lnTo>
                <a:lnTo>
                  <a:pt x="4762970" y="757580"/>
                </a:lnTo>
                <a:lnTo>
                  <a:pt x="4762500" y="758710"/>
                </a:lnTo>
                <a:lnTo>
                  <a:pt x="4762500" y="761339"/>
                </a:lnTo>
                <a:lnTo>
                  <a:pt x="4762970" y="762457"/>
                </a:lnTo>
                <a:lnTo>
                  <a:pt x="4764837" y="764324"/>
                </a:lnTo>
                <a:lnTo>
                  <a:pt x="4765954" y="764781"/>
                </a:lnTo>
                <a:lnTo>
                  <a:pt x="4768583" y="764781"/>
                </a:lnTo>
                <a:lnTo>
                  <a:pt x="4769701" y="764324"/>
                </a:lnTo>
                <a:lnTo>
                  <a:pt x="4771568" y="762457"/>
                </a:lnTo>
                <a:lnTo>
                  <a:pt x="4772025" y="761339"/>
                </a:lnTo>
                <a:lnTo>
                  <a:pt x="4772025" y="758710"/>
                </a:lnTo>
                <a:close/>
              </a:path>
              <a:path w="14487525" h="3030854">
                <a:moveTo>
                  <a:pt x="4772025" y="3454"/>
                </a:moveTo>
                <a:lnTo>
                  <a:pt x="4771568" y="2336"/>
                </a:lnTo>
                <a:lnTo>
                  <a:pt x="4769701" y="469"/>
                </a:lnTo>
                <a:lnTo>
                  <a:pt x="4768583" y="0"/>
                </a:lnTo>
                <a:lnTo>
                  <a:pt x="4765954" y="0"/>
                </a:lnTo>
                <a:lnTo>
                  <a:pt x="4764837" y="469"/>
                </a:lnTo>
                <a:lnTo>
                  <a:pt x="4762970" y="2336"/>
                </a:lnTo>
                <a:lnTo>
                  <a:pt x="4762500" y="3454"/>
                </a:lnTo>
                <a:lnTo>
                  <a:pt x="4762500" y="6083"/>
                </a:lnTo>
                <a:lnTo>
                  <a:pt x="4762970" y="7200"/>
                </a:lnTo>
                <a:lnTo>
                  <a:pt x="4764837" y="9067"/>
                </a:lnTo>
                <a:lnTo>
                  <a:pt x="4765954" y="9525"/>
                </a:lnTo>
                <a:lnTo>
                  <a:pt x="4768583" y="9525"/>
                </a:lnTo>
                <a:lnTo>
                  <a:pt x="4769701" y="9067"/>
                </a:lnTo>
                <a:lnTo>
                  <a:pt x="4771568" y="7200"/>
                </a:lnTo>
                <a:lnTo>
                  <a:pt x="4772025" y="6083"/>
                </a:lnTo>
                <a:lnTo>
                  <a:pt x="4772025" y="3454"/>
                </a:lnTo>
                <a:close/>
              </a:path>
              <a:path w="14487525" h="3030854">
                <a:moveTo>
                  <a:pt x="4819650" y="3024467"/>
                </a:moveTo>
                <a:lnTo>
                  <a:pt x="4819193" y="3023349"/>
                </a:lnTo>
                <a:lnTo>
                  <a:pt x="4817326" y="3021482"/>
                </a:lnTo>
                <a:lnTo>
                  <a:pt x="4816208" y="3021012"/>
                </a:lnTo>
                <a:lnTo>
                  <a:pt x="4813579" y="3021012"/>
                </a:lnTo>
                <a:lnTo>
                  <a:pt x="4812449" y="3021482"/>
                </a:lnTo>
                <a:lnTo>
                  <a:pt x="4810595" y="3023349"/>
                </a:lnTo>
                <a:lnTo>
                  <a:pt x="4810125" y="3024467"/>
                </a:lnTo>
                <a:lnTo>
                  <a:pt x="4810125" y="3027095"/>
                </a:lnTo>
                <a:lnTo>
                  <a:pt x="4810595" y="3028213"/>
                </a:lnTo>
                <a:lnTo>
                  <a:pt x="4812449" y="3030080"/>
                </a:lnTo>
                <a:lnTo>
                  <a:pt x="4813579" y="3030537"/>
                </a:lnTo>
                <a:lnTo>
                  <a:pt x="4816208" y="3030537"/>
                </a:lnTo>
                <a:lnTo>
                  <a:pt x="4817326" y="3030080"/>
                </a:lnTo>
                <a:lnTo>
                  <a:pt x="4819193" y="3028213"/>
                </a:lnTo>
                <a:lnTo>
                  <a:pt x="4819650" y="3027095"/>
                </a:lnTo>
                <a:lnTo>
                  <a:pt x="4819650" y="3024467"/>
                </a:lnTo>
                <a:close/>
              </a:path>
              <a:path w="14487525" h="3030854">
                <a:moveTo>
                  <a:pt x="4819650" y="2269210"/>
                </a:moveTo>
                <a:lnTo>
                  <a:pt x="4819193" y="2268093"/>
                </a:lnTo>
                <a:lnTo>
                  <a:pt x="4817326" y="2266226"/>
                </a:lnTo>
                <a:lnTo>
                  <a:pt x="4816208" y="2265769"/>
                </a:lnTo>
                <a:lnTo>
                  <a:pt x="4813579" y="2265769"/>
                </a:lnTo>
                <a:lnTo>
                  <a:pt x="4812449" y="2266226"/>
                </a:lnTo>
                <a:lnTo>
                  <a:pt x="4810595" y="2268093"/>
                </a:lnTo>
                <a:lnTo>
                  <a:pt x="4810125" y="2269210"/>
                </a:lnTo>
                <a:lnTo>
                  <a:pt x="4810125" y="2271839"/>
                </a:lnTo>
                <a:lnTo>
                  <a:pt x="4810595" y="2272969"/>
                </a:lnTo>
                <a:lnTo>
                  <a:pt x="4812449" y="2274824"/>
                </a:lnTo>
                <a:lnTo>
                  <a:pt x="4813579" y="2275294"/>
                </a:lnTo>
                <a:lnTo>
                  <a:pt x="4816208" y="2275294"/>
                </a:lnTo>
                <a:lnTo>
                  <a:pt x="4817326" y="2274824"/>
                </a:lnTo>
                <a:lnTo>
                  <a:pt x="4819193" y="2272969"/>
                </a:lnTo>
                <a:lnTo>
                  <a:pt x="4819650" y="2271839"/>
                </a:lnTo>
                <a:lnTo>
                  <a:pt x="4819650" y="2269210"/>
                </a:lnTo>
                <a:close/>
              </a:path>
              <a:path w="14487525" h="3030854">
                <a:moveTo>
                  <a:pt x="4819650" y="1513954"/>
                </a:moveTo>
                <a:lnTo>
                  <a:pt x="4819193" y="1512836"/>
                </a:lnTo>
                <a:lnTo>
                  <a:pt x="4817326" y="1510982"/>
                </a:lnTo>
                <a:lnTo>
                  <a:pt x="4816208" y="1510512"/>
                </a:lnTo>
                <a:lnTo>
                  <a:pt x="4813579" y="1510512"/>
                </a:lnTo>
                <a:lnTo>
                  <a:pt x="4812449" y="1510982"/>
                </a:lnTo>
                <a:lnTo>
                  <a:pt x="4810595" y="1512836"/>
                </a:lnTo>
                <a:lnTo>
                  <a:pt x="4810125" y="1513954"/>
                </a:lnTo>
                <a:lnTo>
                  <a:pt x="4810125" y="1516595"/>
                </a:lnTo>
                <a:lnTo>
                  <a:pt x="4810595" y="1517713"/>
                </a:lnTo>
                <a:lnTo>
                  <a:pt x="4812449" y="1519567"/>
                </a:lnTo>
                <a:lnTo>
                  <a:pt x="4813579" y="1520037"/>
                </a:lnTo>
                <a:lnTo>
                  <a:pt x="4816208" y="1520037"/>
                </a:lnTo>
                <a:lnTo>
                  <a:pt x="4817326" y="1519567"/>
                </a:lnTo>
                <a:lnTo>
                  <a:pt x="4819193" y="1517713"/>
                </a:lnTo>
                <a:lnTo>
                  <a:pt x="4819650" y="1516595"/>
                </a:lnTo>
                <a:lnTo>
                  <a:pt x="4819650" y="1513954"/>
                </a:lnTo>
                <a:close/>
              </a:path>
              <a:path w="14487525" h="3030854">
                <a:moveTo>
                  <a:pt x="4819650" y="758710"/>
                </a:moveTo>
                <a:lnTo>
                  <a:pt x="4819193" y="757580"/>
                </a:lnTo>
                <a:lnTo>
                  <a:pt x="4817326" y="755726"/>
                </a:lnTo>
                <a:lnTo>
                  <a:pt x="4816208" y="755256"/>
                </a:lnTo>
                <a:lnTo>
                  <a:pt x="4813579" y="755256"/>
                </a:lnTo>
                <a:lnTo>
                  <a:pt x="4812449" y="755726"/>
                </a:lnTo>
                <a:lnTo>
                  <a:pt x="4810595" y="757580"/>
                </a:lnTo>
                <a:lnTo>
                  <a:pt x="4810125" y="758710"/>
                </a:lnTo>
                <a:lnTo>
                  <a:pt x="4810125" y="761339"/>
                </a:lnTo>
                <a:lnTo>
                  <a:pt x="4810595" y="762457"/>
                </a:lnTo>
                <a:lnTo>
                  <a:pt x="4812449" y="764324"/>
                </a:lnTo>
                <a:lnTo>
                  <a:pt x="4813579" y="764781"/>
                </a:lnTo>
                <a:lnTo>
                  <a:pt x="4816208" y="764781"/>
                </a:lnTo>
                <a:lnTo>
                  <a:pt x="4817326" y="764324"/>
                </a:lnTo>
                <a:lnTo>
                  <a:pt x="4819193" y="762457"/>
                </a:lnTo>
                <a:lnTo>
                  <a:pt x="4819650" y="761339"/>
                </a:lnTo>
                <a:lnTo>
                  <a:pt x="4819650" y="758710"/>
                </a:lnTo>
                <a:close/>
              </a:path>
              <a:path w="14487525" h="3030854">
                <a:moveTo>
                  <a:pt x="4819650" y="3454"/>
                </a:moveTo>
                <a:lnTo>
                  <a:pt x="4819193" y="2336"/>
                </a:lnTo>
                <a:lnTo>
                  <a:pt x="4817326" y="469"/>
                </a:lnTo>
                <a:lnTo>
                  <a:pt x="4816208" y="0"/>
                </a:lnTo>
                <a:lnTo>
                  <a:pt x="4813579" y="0"/>
                </a:lnTo>
                <a:lnTo>
                  <a:pt x="4812449" y="469"/>
                </a:lnTo>
                <a:lnTo>
                  <a:pt x="4810595" y="2336"/>
                </a:lnTo>
                <a:lnTo>
                  <a:pt x="4810125" y="3454"/>
                </a:lnTo>
                <a:lnTo>
                  <a:pt x="4810125" y="6083"/>
                </a:lnTo>
                <a:lnTo>
                  <a:pt x="4810595" y="7200"/>
                </a:lnTo>
                <a:lnTo>
                  <a:pt x="4812449" y="9067"/>
                </a:lnTo>
                <a:lnTo>
                  <a:pt x="4813579" y="9525"/>
                </a:lnTo>
                <a:lnTo>
                  <a:pt x="4816208" y="9525"/>
                </a:lnTo>
                <a:lnTo>
                  <a:pt x="4817326" y="9067"/>
                </a:lnTo>
                <a:lnTo>
                  <a:pt x="4819193" y="7200"/>
                </a:lnTo>
                <a:lnTo>
                  <a:pt x="4819650" y="6083"/>
                </a:lnTo>
                <a:lnTo>
                  <a:pt x="4819650" y="3454"/>
                </a:lnTo>
                <a:close/>
              </a:path>
              <a:path w="14487525" h="3030854">
                <a:moveTo>
                  <a:pt x="4867275" y="3024467"/>
                </a:moveTo>
                <a:lnTo>
                  <a:pt x="4866818" y="3023349"/>
                </a:lnTo>
                <a:lnTo>
                  <a:pt x="4864951" y="3021482"/>
                </a:lnTo>
                <a:lnTo>
                  <a:pt x="4863833" y="3021012"/>
                </a:lnTo>
                <a:lnTo>
                  <a:pt x="4861204" y="3021012"/>
                </a:lnTo>
                <a:lnTo>
                  <a:pt x="4860087" y="3021482"/>
                </a:lnTo>
                <a:lnTo>
                  <a:pt x="4858220" y="3023349"/>
                </a:lnTo>
                <a:lnTo>
                  <a:pt x="4857762" y="3024467"/>
                </a:lnTo>
                <a:lnTo>
                  <a:pt x="4857762" y="3027095"/>
                </a:lnTo>
                <a:lnTo>
                  <a:pt x="4858220" y="3028213"/>
                </a:lnTo>
                <a:lnTo>
                  <a:pt x="4860087" y="3030080"/>
                </a:lnTo>
                <a:lnTo>
                  <a:pt x="4861204" y="3030537"/>
                </a:lnTo>
                <a:lnTo>
                  <a:pt x="4863833" y="3030537"/>
                </a:lnTo>
                <a:lnTo>
                  <a:pt x="4864951" y="3030080"/>
                </a:lnTo>
                <a:lnTo>
                  <a:pt x="4866818" y="3028213"/>
                </a:lnTo>
                <a:lnTo>
                  <a:pt x="4867275" y="3027095"/>
                </a:lnTo>
                <a:lnTo>
                  <a:pt x="4867275" y="3024467"/>
                </a:lnTo>
                <a:close/>
              </a:path>
              <a:path w="14487525" h="3030854">
                <a:moveTo>
                  <a:pt x="4867275" y="2269210"/>
                </a:moveTo>
                <a:lnTo>
                  <a:pt x="4866818" y="2268093"/>
                </a:lnTo>
                <a:lnTo>
                  <a:pt x="4864951" y="2266226"/>
                </a:lnTo>
                <a:lnTo>
                  <a:pt x="4863833" y="2265769"/>
                </a:lnTo>
                <a:lnTo>
                  <a:pt x="4861204" y="2265769"/>
                </a:lnTo>
                <a:lnTo>
                  <a:pt x="4860087" y="2266226"/>
                </a:lnTo>
                <a:lnTo>
                  <a:pt x="4858220" y="2268093"/>
                </a:lnTo>
                <a:lnTo>
                  <a:pt x="4857762" y="2269210"/>
                </a:lnTo>
                <a:lnTo>
                  <a:pt x="4857762" y="2271839"/>
                </a:lnTo>
                <a:lnTo>
                  <a:pt x="4858220" y="2272969"/>
                </a:lnTo>
                <a:lnTo>
                  <a:pt x="4860087" y="2274824"/>
                </a:lnTo>
                <a:lnTo>
                  <a:pt x="4861204" y="2275294"/>
                </a:lnTo>
                <a:lnTo>
                  <a:pt x="4863833" y="2275294"/>
                </a:lnTo>
                <a:lnTo>
                  <a:pt x="4864951" y="2274824"/>
                </a:lnTo>
                <a:lnTo>
                  <a:pt x="4866818" y="2272969"/>
                </a:lnTo>
                <a:lnTo>
                  <a:pt x="4867275" y="2271839"/>
                </a:lnTo>
                <a:lnTo>
                  <a:pt x="4867275" y="2269210"/>
                </a:lnTo>
                <a:close/>
              </a:path>
              <a:path w="14487525" h="3030854">
                <a:moveTo>
                  <a:pt x="4867275" y="1513954"/>
                </a:moveTo>
                <a:lnTo>
                  <a:pt x="4866818" y="1512836"/>
                </a:lnTo>
                <a:lnTo>
                  <a:pt x="4864951" y="1510982"/>
                </a:lnTo>
                <a:lnTo>
                  <a:pt x="4863833" y="1510512"/>
                </a:lnTo>
                <a:lnTo>
                  <a:pt x="4861204" y="1510512"/>
                </a:lnTo>
                <a:lnTo>
                  <a:pt x="4860087" y="1510982"/>
                </a:lnTo>
                <a:lnTo>
                  <a:pt x="4858220" y="1512836"/>
                </a:lnTo>
                <a:lnTo>
                  <a:pt x="4857762" y="1513954"/>
                </a:lnTo>
                <a:lnTo>
                  <a:pt x="4857762" y="1516595"/>
                </a:lnTo>
                <a:lnTo>
                  <a:pt x="4858220" y="1517713"/>
                </a:lnTo>
                <a:lnTo>
                  <a:pt x="4860087" y="1519567"/>
                </a:lnTo>
                <a:lnTo>
                  <a:pt x="4861204" y="1520037"/>
                </a:lnTo>
                <a:lnTo>
                  <a:pt x="4863833" y="1520037"/>
                </a:lnTo>
                <a:lnTo>
                  <a:pt x="4864951" y="1519567"/>
                </a:lnTo>
                <a:lnTo>
                  <a:pt x="4866818" y="1517713"/>
                </a:lnTo>
                <a:lnTo>
                  <a:pt x="4867275" y="1516595"/>
                </a:lnTo>
                <a:lnTo>
                  <a:pt x="4867275" y="1513954"/>
                </a:lnTo>
                <a:close/>
              </a:path>
              <a:path w="14487525" h="3030854">
                <a:moveTo>
                  <a:pt x="4867275" y="758710"/>
                </a:moveTo>
                <a:lnTo>
                  <a:pt x="4866818" y="757580"/>
                </a:lnTo>
                <a:lnTo>
                  <a:pt x="4864951" y="755726"/>
                </a:lnTo>
                <a:lnTo>
                  <a:pt x="4863833" y="755256"/>
                </a:lnTo>
                <a:lnTo>
                  <a:pt x="4861204" y="755256"/>
                </a:lnTo>
                <a:lnTo>
                  <a:pt x="4860087" y="755726"/>
                </a:lnTo>
                <a:lnTo>
                  <a:pt x="4858220" y="757580"/>
                </a:lnTo>
                <a:lnTo>
                  <a:pt x="4857762" y="758710"/>
                </a:lnTo>
                <a:lnTo>
                  <a:pt x="4857762" y="761339"/>
                </a:lnTo>
                <a:lnTo>
                  <a:pt x="4858220" y="762457"/>
                </a:lnTo>
                <a:lnTo>
                  <a:pt x="4860087" y="764324"/>
                </a:lnTo>
                <a:lnTo>
                  <a:pt x="4861204" y="764781"/>
                </a:lnTo>
                <a:lnTo>
                  <a:pt x="4863833" y="764781"/>
                </a:lnTo>
                <a:lnTo>
                  <a:pt x="4864951" y="764324"/>
                </a:lnTo>
                <a:lnTo>
                  <a:pt x="4866818" y="762457"/>
                </a:lnTo>
                <a:lnTo>
                  <a:pt x="4867275" y="761339"/>
                </a:lnTo>
                <a:lnTo>
                  <a:pt x="4867275" y="758710"/>
                </a:lnTo>
                <a:close/>
              </a:path>
              <a:path w="14487525" h="3030854">
                <a:moveTo>
                  <a:pt x="4867275" y="3454"/>
                </a:moveTo>
                <a:lnTo>
                  <a:pt x="4866818" y="2336"/>
                </a:lnTo>
                <a:lnTo>
                  <a:pt x="4864951" y="469"/>
                </a:lnTo>
                <a:lnTo>
                  <a:pt x="4863833" y="0"/>
                </a:lnTo>
                <a:lnTo>
                  <a:pt x="4861204" y="0"/>
                </a:lnTo>
                <a:lnTo>
                  <a:pt x="4860087" y="469"/>
                </a:lnTo>
                <a:lnTo>
                  <a:pt x="4858220" y="2336"/>
                </a:lnTo>
                <a:lnTo>
                  <a:pt x="4857762" y="3454"/>
                </a:lnTo>
                <a:lnTo>
                  <a:pt x="4857762" y="6083"/>
                </a:lnTo>
                <a:lnTo>
                  <a:pt x="4858220" y="7200"/>
                </a:lnTo>
                <a:lnTo>
                  <a:pt x="4860087" y="9067"/>
                </a:lnTo>
                <a:lnTo>
                  <a:pt x="4861204" y="9525"/>
                </a:lnTo>
                <a:lnTo>
                  <a:pt x="4863833" y="9525"/>
                </a:lnTo>
                <a:lnTo>
                  <a:pt x="4864951" y="9067"/>
                </a:lnTo>
                <a:lnTo>
                  <a:pt x="4866818" y="7200"/>
                </a:lnTo>
                <a:lnTo>
                  <a:pt x="4867275" y="6083"/>
                </a:lnTo>
                <a:lnTo>
                  <a:pt x="4867275" y="3454"/>
                </a:lnTo>
                <a:close/>
              </a:path>
              <a:path w="14487525" h="3030854">
                <a:moveTo>
                  <a:pt x="4914900" y="3024467"/>
                </a:moveTo>
                <a:lnTo>
                  <a:pt x="4914443" y="3023349"/>
                </a:lnTo>
                <a:lnTo>
                  <a:pt x="4912576" y="3021482"/>
                </a:lnTo>
                <a:lnTo>
                  <a:pt x="4911458" y="3021012"/>
                </a:lnTo>
                <a:lnTo>
                  <a:pt x="4908829" y="3021012"/>
                </a:lnTo>
                <a:lnTo>
                  <a:pt x="4907699" y="3021482"/>
                </a:lnTo>
                <a:lnTo>
                  <a:pt x="4905845" y="3023349"/>
                </a:lnTo>
                <a:lnTo>
                  <a:pt x="4905375" y="3024467"/>
                </a:lnTo>
                <a:lnTo>
                  <a:pt x="4905375" y="3027095"/>
                </a:lnTo>
                <a:lnTo>
                  <a:pt x="4905845" y="3028213"/>
                </a:lnTo>
                <a:lnTo>
                  <a:pt x="4907699" y="3030080"/>
                </a:lnTo>
                <a:lnTo>
                  <a:pt x="4908829" y="3030537"/>
                </a:lnTo>
                <a:lnTo>
                  <a:pt x="4911458" y="3030537"/>
                </a:lnTo>
                <a:lnTo>
                  <a:pt x="4912576" y="3030080"/>
                </a:lnTo>
                <a:lnTo>
                  <a:pt x="4914443" y="3028213"/>
                </a:lnTo>
                <a:lnTo>
                  <a:pt x="4914900" y="3027095"/>
                </a:lnTo>
                <a:lnTo>
                  <a:pt x="4914900" y="3024467"/>
                </a:lnTo>
                <a:close/>
              </a:path>
              <a:path w="14487525" h="3030854">
                <a:moveTo>
                  <a:pt x="4914900" y="2269210"/>
                </a:moveTo>
                <a:lnTo>
                  <a:pt x="4914443" y="2268093"/>
                </a:lnTo>
                <a:lnTo>
                  <a:pt x="4912576" y="2266226"/>
                </a:lnTo>
                <a:lnTo>
                  <a:pt x="4911458" y="2265769"/>
                </a:lnTo>
                <a:lnTo>
                  <a:pt x="4908829" y="2265769"/>
                </a:lnTo>
                <a:lnTo>
                  <a:pt x="4907699" y="2266226"/>
                </a:lnTo>
                <a:lnTo>
                  <a:pt x="4905845" y="2268093"/>
                </a:lnTo>
                <a:lnTo>
                  <a:pt x="4905375" y="2269210"/>
                </a:lnTo>
                <a:lnTo>
                  <a:pt x="4905375" y="2271839"/>
                </a:lnTo>
                <a:lnTo>
                  <a:pt x="4905845" y="2272969"/>
                </a:lnTo>
                <a:lnTo>
                  <a:pt x="4907699" y="2274824"/>
                </a:lnTo>
                <a:lnTo>
                  <a:pt x="4908829" y="2275294"/>
                </a:lnTo>
                <a:lnTo>
                  <a:pt x="4911458" y="2275294"/>
                </a:lnTo>
                <a:lnTo>
                  <a:pt x="4912576" y="2274824"/>
                </a:lnTo>
                <a:lnTo>
                  <a:pt x="4914443" y="2272969"/>
                </a:lnTo>
                <a:lnTo>
                  <a:pt x="4914900" y="2271839"/>
                </a:lnTo>
                <a:lnTo>
                  <a:pt x="4914900" y="2269210"/>
                </a:lnTo>
                <a:close/>
              </a:path>
              <a:path w="14487525" h="3030854">
                <a:moveTo>
                  <a:pt x="4914900" y="1513954"/>
                </a:moveTo>
                <a:lnTo>
                  <a:pt x="4914443" y="1512836"/>
                </a:lnTo>
                <a:lnTo>
                  <a:pt x="4912576" y="1510982"/>
                </a:lnTo>
                <a:lnTo>
                  <a:pt x="4911458" y="1510512"/>
                </a:lnTo>
                <a:lnTo>
                  <a:pt x="4908829" y="1510512"/>
                </a:lnTo>
                <a:lnTo>
                  <a:pt x="4907699" y="1510982"/>
                </a:lnTo>
                <a:lnTo>
                  <a:pt x="4905845" y="1512836"/>
                </a:lnTo>
                <a:lnTo>
                  <a:pt x="4905375" y="1513954"/>
                </a:lnTo>
                <a:lnTo>
                  <a:pt x="4905375" y="1516595"/>
                </a:lnTo>
                <a:lnTo>
                  <a:pt x="4905845" y="1517713"/>
                </a:lnTo>
                <a:lnTo>
                  <a:pt x="4907699" y="1519567"/>
                </a:lnTo>
                <a:lnTo>
                  <a:pt x="4908829" y="1520037"/>
                </a:lnTo>
                <a:lnTo>
                  <a:pt x="4911458" y="1520037"/>
                </a:lnTo>
                <a:lnTo>
                  <a:pt x="4912576" y="1519567"/>
                </a:lnTo>
                <a:lnTo>
                  <a:pt x="4914443" y="1517713"/>
                </a:lnTo>
                <a:lnTo>
                  <a:pt x="4914900" y="1516595"/>
                </a:lnTo>
                <a:lnTo>
                  <a:pt x="4914900" y="1513954"/>
                </a:lnTo>
                <a:close/>
              </a:path>
              <a:path w="14487525" h="3030854">
                <a:moveTo>
                  <a:pt x="4914900" y="758710"/>
                </a:moveTo>
                <a:lnTo>
                  <a:pt x="4914443" y="757580"/>
                </a:lnTo>
                <a:lnTo>
                  <a:pt x="4912576" y="755726"/>
                </a:lnTo>
                <a:lnTo>
                  <a:pt x="4911458" y="755256"/>
                </a:lnTo>
                <a:lnTo>
                  <a:pt x="4908829" y="755256"/>
                </a:lnTo>
                <a:lnTo>
                  <a:pt x="4907699" y="755726"/>
                </a:lnTo>
                <a:lnTo>
                  <a:pt x="4905845" y="757580"/>
                </a:lnTo>
                <a:lnTo>
                  <a:pt x="4905375" y="758710"/>
                </a:lnTo>
                <a:lnTo>
                  <a:pt x="4905375" y="761339"/>
                </a:lnTo>
                <a:lnTo>
                  <a:pt x="4905845" y="762457"/>
                </a:lnTo>
                <a:lnTo>
                  <a:pt x="4907699" y="764324"/>
                </a:lnTo>
                <a:lnTo>
                  <a:pt x="4908829" y="764781"/>
                </a:lnTo>
                <a:lnTo>
                  <a:pt x="4911458" y="764781"/>
                </a:lnTo>
                <a:lnTo>
                  <a:pt x="4912576" y="764324"/>
                </a:lnTo>
                <a:lnTo>
                  <a:pt x="4914443" y="762457"/>
                </a:lnTo>
                <a:lnTo>
                  <a:pt x="4914900" y="761339"/>
                </a:lnTo>
                <a:lnTo>
                  <a:pt x="4914900" y="758710"/>
                </a:lnTo>
                <a:close/>
              </a:path>
              <a:path w="14487525" h="3030854">
                <a:moveTo>
                  <a:pt x="4914900" y="3454"/>
                </a:moveTo>
                <a:lnTo>
                  <a:pt x="4914443" y="2336"/>
                </a:lnTo>
                <a:lnTo>
                  <a:pt x="4912576" y="469"/>
                </a:lnTo>
                <a:lnTo>
                  <a:pt x="4911458" y="0"/>
                </a:lnTo>
                <a:lnTo>
                  <a:pt x="4908829" y="0"/>
                </a:lnTo>
                <a:lnTo>
                  <a:pt x="4907699" y="469"/>
                </a:lnTo>
                <a:lnTo>
                  <a:pt x="4905845" y="2336"/>
                </a:lnTo>
                <a:lnTo>
                  <a:pt x="4905375" y="3454"/>
                </a:lnTo>
                <a:lnTo>
                  <a:pt x="4905375" y="6083"/>
                </a:lnTo>
                <a:lnTo>
                  <a:pt x="4905845" y="7200"/>
                </a:lnTo>
                <a:lnTo>
                  <a:pt x="4907699" y="9067"/>
                </a:lnTo>
                <a:lnTo>
                  <a:pt x="4908829" y="9525"/>
                </a:lnTo>
                <a:lnTo>
                  <a:pt x="4911458" y="9525"/>
                </a:lnTo>
                <a:lnTo>
                  <a:pt x="4912576" y="9067"/>
                </a:lnTo>
                <a:lnTo>
                  <a:pt x="4914443" y="7200"/>
                </a:lnTo>
                <a:lnTo>
                  <a:pt x="4914900" y="6083"/>
                </a:lnTo>
                <a:lnTo>
                  <a:pt x="4914900" y="3454"/>
                </a:lnTo>
                <a:close/>
              </a:path>
              <a:path w="14487525" h="3030854">
                <a:moveTo>
                  <a:pt x="4962525" y="3024467"/>
                </a:moveTo>
                <a:lnTo>
                  <a:pt x="4962068" y="3023349"/>
                </a:lnTo>
                <a:lnTo>
                  <a:pt x="4960201" y="3021482"/>
                </a:lnTo>
                <a:lnTo>
                  <a:pt x="4959083" y="3021012"/>
                </a:lnTo>
                <a:lnTo>
                  <a:pt x="4956454" y="3021012"/>
                </a:lnTo>
                <a:lnTo>
                  <a:pt x="4955324" y="3021482"/>
                </a:lnTo>
                <a:lnTo>
                  <a:pt x="4953470" y="3023349"/>
                </a:lnTo>
                <a:lnTo>
                  <a:pt x="4953000" y="3024467"/>
                </a:lnTo>
                <a:lnTo>
                  <a:pt x="4953000" y="3027095"/>
                </a:lnTo>
                <a:lnTo>
                  <a:pt x="4953470" y="3028213"/>
                </a:lnTo>
                <a:lnTo>
                  <a:pt x="4955324" y="3030080"/>
                </a:lnTo>
                <a:lnTo>
                  <a:pt x="4956454" y="3030537"/>
                </a:lnTo>
                <a:lnTo>
                  <a:pt x="4959083" y="3030537"/>
                </a:lnTo>
                <a:lnTo>
                  <a:pt x="4960201" y="3030080"/>
                </a:lnTo>
                <a:lnTo>
                  <a:pt x="4962068" y="3028213"/>
                </a:lnTo>
                <a:lnTo>
                  <a:pt x="4962525" y="3027095"/>
                </a:lnTo>
                <a:lnTo>
                  <a:pt x="4962525" y="3024467"/>
                </a:lnTo>
                <a:close/>
              </a:path>
              <a:path w="14487525" h="3030854">
                <a:moveTo>
                  <a:pt x="4962525" y="2269210"/>
                </a:moveTo>
                <a:lnTo>
                  <a:pt x="4962068" y="2268093"/>
                </a:lnTo>
                <a:lnTo>
                  <a:pt x="4960201" y="2266226"/>
                </a:lnTo>
                <a:lnTo>
                  <a:pt x="4959083" y="2265769"/>
                </a:lnTo>
                <a:lnTo>
                  <a:pt x="4956454" y="2265769"/>
                </a:lnTo>
                <a:lnTo>
                  <a:pt x="4955324" y="2266226"/>
                </a:lnTo>
                <a:lnTo>
                  <a:pt x="4953470" y="2268093"/>
                </a:lnTo>
                <a:lnTo>
                  <a:pt x="4953000" y="2269210"/>
                </a:lnTo>
                <a:lnTo>
                  <a:pt x="4953000" y="2271839"/>
                </a:lnTo>
                <a:lnTo>
                  <a:pt x="4953470" y="2272969"/>
                </a:lnTo>
                <a:lnTo>
                  <a:pt x="4955324" y="2274824"/>
                </a:lnTo>
                <a:lnTo>
                  <a:pt x="4956454" y="2275294"/>
                </a:lnTo>
                <a:lnTo>
                  <a:pt x="4959083" y="2275294"/>
                </a:lnTo>
                <a:lnTo>
                  <a:pt x="4960201" y="2274824"/>
                </a:lnTo>
                <a:lnTo>
                  <a:pt x="4962068" y="2272969"/>
                </a:lnTo>
                <a:lnTo>
                  <a:pt x="4962525" y="2271839"/>
                </a:lnTo>
                <a:lnTo>
                  <a:pt x="4962525" y="2269210"/>
                </a:lnTo>
                <a:close/>
              </a:path>
              <a:path w="14487525" h="3030854">
                <a:moveTo>
                  <a:pt x="4962525" y="1513954"/>
                </a:moveTo>
                <a:lnTo>
                  <a:pt x="4962068" y="1512836"/>
                </a:lnTo>
                <a:lnTo>
                  <a:pt x="4960201" y="1510982"/>
                </a:lnTo>
                <a:lnTo>
                  <a:pt x="4959083" y="1510512"/>
                </a:lnTo>
                <a:lnTo>
                  <a:pt x="4956454" y="1510512"/>
                </a:lnTo>
                <a:lnTo>
                  <a:pt x="4955324" y="1510982"/>
                </a:lnTo>
                <a:lnTo>
                  <a:pt x="4953470" y="1512836"/>
                </a:lnTo>
                <a:lnTo>
                  <a:pt x="4953000" y="1513954"/>
                </a:lnTo>
                <a:lnTo>
                  <a:pt x="4953000" y="1516595"/>
                </a:lnTo>
                <a:lnTo>
                  <a:pt x="4953470" y="1517713"/>
                </a:lnTo>
                <a:lnTo>
                  <a:pt x="4955324" y="1519567"/>
                </a:lnTo>
                <a:lnTo>
                  <a:pt x="4956454" y="1520037"/>
                </a:lnTo>
                <a:lnTo>
                  <a:pt x="4959083" y="1520037"/>
                </a:lnTo>
                <a:lnTo>
                  <a:pt x="4960201" y="1519567"/>
                </a:lnTo>
                <a:lnTo>
                  <a:pt x="4962068" y="1517713"/>
                </a:lnTo>
                <a:lnTo>
                  <a:pt x="4962525" y="1516595"/>
                </a:lnTo>
                <a:lnTo>
                  <a:pt x="4962525" y="1513954"/>
                </a:lnTo>
                <a:close/>
              </a:path>
              <a:path w="14487525" h="3030854">
                <a:moveTo>
                  <a:pt x="4962525" y="758710"/>
                </a:moveTo>
                <a:lnTo>
                  <a:pt x="4962068" y="757580"/>
                </a:lnTo>
                <a:lnTo>
                  <a:pt x="4960201" y="755726"/>
                </a:lnTo>
                <a:lnTo>
                  <a:pt x="4959083" y="755256"/>
                </a:lnTo>
                <a:lnTo>
                  <a:pt x="4956454" y="755256"/>
                </a:lnTo>
                <a:lnTo>
                  <a:pt x="4955324" y="755726"/>
                </a:lnTo>
                <a:lnTo>
                  <a:pt x="4953470" y="757580"/>
                </a:lnTo>
                <a:lnTo>
                  <a:pt x="4953000" y="758710"/>
                </a:lnTo>
                <a:lnTo>
                  <a:pt x="4953000" y="761339"/>
                </a:lnTo>
                <a:lnTo>
                  <a:pt x="4953470" y="762457"/>
                </a:lnTo>
                <a:lnTo>
                  <a:pt x="4955324" y="764324"/>
                </a:lnTo>
                <a:lnTo>
                  <a:pt x="4956454" y="764781"/>
                </a:lnTo>
                <a:lnTo>
                  <a:pt x="4959083" y="764781"/>
                </a:lnTo>
                <a:lnTo>
                  <a:pt x="4960201" y="764324"/>
                </a:lnTo>
                <a:lnTo>
                  <a:pt x="4962068" y="762457"/>
                </a:lnTo>
                <a:lnTo>
                  <a:pt x="4962525" y="761339"/>
                </a:lnTo>
                <a:lnTo>
                  <a:pt x="4962525" y="758710"/>
                </a:lnTo>
                <a:close/>
              </a:path>
              <a:path w="14487525" h="3030854">
                <a:moveTo>
                  <a:pt x="4962525" y="3454"/>
                </a:moveTo>
                <a:lnTo>
                  <a:pt x="4962068" y="2336"/>
                </a:lnTo>
                <a:lnTo>
                  <a:pt x="4960201" y="469"/>
                </a:lnTo>
                <a:lnTo>
                  <a:pt x="4959083" y="0"/>
                </a:lnTo>
                <a:lnTo>
                  <a:pt x="4956454" y="0"/>
                </a:lnTo>
                <a:lnTo>
                  <a:pt x="4955324" y="469"/>
                </a:lnTo>
                <a:lnTo>
                  <a:pt x="4953470" y="2336"/>
                </a:lnTo>
                <a:lnTo>
                  <a:pt x="4953000" y="3454"/>
                </a:lnTo>
                <a:lnTo>
                  <a:pt x="4953000" y="6083"/>
                </a:lnTo>
                <a:lnTo>
                  <a:pt x="4953470" y="7200"/>
                </a:lnTo>
                <a:lnTo>
                  <a:pt x="4955324" y="9067"/>
                </a:lnTo>
                <a:lnTo>
                  <a:pt x="4956454" y="9525"/>
                </a:lnTo>
                <a:lnTo>
                  <a:pt x="4959083" y="9525"/>
                </a:lnTo>
                <a:lnTo>
                  <a:pt x="4960201" y="9067"/>
                </a:lnTo>
                <a:lnTo>
                  <a:pt x="4962068" y="7200"/>
                </a:lnTo>
                <a:lnTo>
                  <a:pt x="4962525" y="6083"/>
                </a:lnTo>
                <a:lnTo>
                  <a:pt x="4962525" y="3454"/>
                </a:lnTo>
                <a:close/>
              </a:path>
              <a:path w="14487525" h="3030854">
                <a:moveTo>
                  <a:pt x="5010150" y="3024467"/>
                </a:moveTo>
                <a:lnTo>
                  <a:pt x="5009693" y="3023349"/>
                </a:lnTo>
                <a:lnTo>
                  <a:pt x="5007826" y="3021482"/>
                </a:lnTo>
                <a:lnTo>
                  <a:pt x="5006708" y="3021012"/>
                </a:lnTo>
                <a:lnTo>
                  <a:pt x="5004079" y="3021012"/>
                </a:lnTo>
                <a:lnTo>
                  <a:pt x="5002949" y="3021482"/>
                </a:lnTo>
                <a:lnTo>
                  <a:pt x="5001095" y="3023349"/>
                </a:lnTo>
                <a:lnTo>
                  <a:pt x="5000625" y="3024467"/>
                </a:lnTo>
                <a:lnTo>
                  <a:pt x="5000625" y="3027095"/>
                </a:lnTo>
                <a:lnTo>
                  <a:pt x="5001095" y="3028213"/>
                </a:lnTo>
                <a:lnTo>
                  <a:pt x="5002949" y="3030080"/>
                </a:lnTo>
                <a:lnTo>
                  <a:pt x="5004079" y="3030537"/>
                </a:lnTo>
                <a:lnTo>
                  <a:pt x="5006708" y="3030537"/>
                </a:lnTo>
                <a:lnTo>
                  <a:pt x="5007826" y="3030080"/>
                </a:lnTo>
                <a:lnTo>
                  <a:pt x="5009693" y="3028213"/>
                </a:lnTo>
                <a:lnTo>
                  <a:pt x="5010150" y="3027095"/>
                </a:lnTo>
                <a:lnTo>
                  <a:pt x="5010150" y="3024467"/>
                </a:lnTo>
                <a:close/>
              </a:path>
              <a:path w="14487525" h="3030854">
                <a:moveTo>
                  <a:pt x="5010150" y="2269210"/>
                </a:moveTo>
                <a:lnTo>
                  <a:pt x="5009693" y="2268093"/>
                </a:lnTo>
                <a:lnTo>
                  <a:pt x="5007826" y="2266226"/>
                </a:lnTo>
                <a:lnTo>
                  <a:pt x="5006708" y="2265769"/>
                </a:lnTo>
                <a:lnTo>
                  <a:pt x="5004079" y="2265769"/>
                </a:lnTo>
                <a:lnTo>
                  <a:pt x="5002949" y="2266226"/>
                </a:lnTo>
                <a:lnTo>
                  <a:pt x="5001095" y="2268093"/>
                </a:lnTo>
                <a:lnTo>
                  <a:pt x="5000625" y="2269210"/>
                </a:lnTo>
                <a:lnTo>
                  <a:pt x="5000625" y="2271839"/>
                </a:lnTo>
                <a:lnTo>
                  <a:pt x="5001095" y="2272969"/>
                </a:lnTo>
                <a:lnTo>
                  <a:pt x="5002949" y="2274824"/>
                </a:lnTo>
                <a:lnTo>
                  <a:pt x="5004079" y="2275294"/>
                </a:lnTo>
                <a:lnTo>
                  <a:pt x="5006708" y="2275294"/>
                </a:lnTo>
                <a:lnTo>
                  <a:pt x="5007826" y="2274824"/>
                </a:lnTo>
                <a:lnTo>
                  <a:pt x="5009693" y="2272969"/>
                </a:lnTo>
                <a:lnTo>
                  <a:pt x="5010150" y="2271839"/>
                </a:lnTo>
                <a:lnTo>
                  <a:pt x="5010150" y="2269210"/>
                </a:lnTo>
                <a:close/>
              </a:path>
              <a:path w="14487525" h="3030854">
                <a:moveTo>
                  <a:pt x="5010150" y="1513954"/>
                </a:moveTo>
                <a:lnTo>
                  <a:pt x="5009693" y="1512836"/>
                </a:lnTo>
                <a:lnTo>
                  <a:pt x="5007826" y="1510982"/>
                </a:lnTo>
                <a:lnTo>
                  <a:pt x="5006708" y="1510512"/>
                </a:lnTo>
                <a:lnTo>
                  <a:pt x="5004079" y="1510512"/>
                </a:lnTo>
                <a:lnTo>
                  <a:pt x="5002949" y="1510982"/>
                </a:lnTo>
                <a:lnTo>
                  <a:pt x="5001095" y="1512836"/>
                </a:lnTo>
                <a:lnTo>
                  <a:pt x="5000625" y="1513954"/>
                </a:lnTo>
                <a:lnTo>
                  <a:pt x="5000625" y="1516595"/>
                </a:lnTo>
                <a:lnTo>
                  <a:pt x="5001095" y="1517713"/>
                </a:lnTo>
                <a:lnTo>
                  <a:pt x="5002949" y="1519567"/>
                </a:lnTo>
                <a:lnTo>
                  <a:pt x="5004079" y="1520037"/>
                </a:lnTo>
                <a:lnTo>
                  <a:pt x="5006708" y="1520037"/>
                </a:lnTo>
                <a:lnTo>
                  <a:pt x="5007826" y="1519567"/>
                </a:lnTo>
                <a:lnTo>
                  <a:pt x="5009693" y="1517713"/>
                </a:lnTo>
                <a:lnTo>
                  <a:pt x="5010150" y="1516595"/>
                </a:lnTo>
                <a:lnTo>
                  <a:pt x="5010150" y="1513954"/>
                </a:lnTo>
                <a:close/>
              </a:path>
              <a:path w="14487525" h="3030854">
                <a:moveTo>
                  <a:pt x="5010150" y="758710"/>
                </a:moveTo>
                <a:lnTo>
                  <a:pt x="5009693" y="757580"/>
                </a:lnTo>
                <a:lnTo>
                  <a:pt x="5007826" y="755726"/>
                </a:lnTo>
                <a:lnTo>
                  <a:pt x="5006708" y="755256"/>
                </a:lnTo>
                <a:lnTo>
                  <a:pt x="5004079" y="755256"/>
                </a:lnTo>
                <a:lnTo>
                  <a:pt x="5002949" y="755726"/>
                </a:lnTo>
                <a:lnTo>
                  <a:pt x="5001095" y="757580"/>
                </a:lnTo>
                <a:lnTo>
                  <a:pt x="5000625" y="758710"/>
                </a:lnTo>
                <a:lnTo>
                  <a:pt x="5000625" y="761339"/>
                </a:lnTo>
                <a:lnTo>
                  <a:pt x="5001095" y="762457"/>
                </a:lnTo>
                <a:lnTo>
                  <a:pt x="5002949" y="764324"/>
                </a:lnTo>
                <a:lnTo>
                  <a:pt x="5004079" y="764781"/>
                </a:lnTo>
                <a:lnTo>
                  <a:pt x="5006708" y="764781"/>
                </a:lnTo>
                <a:lnTo>
                  <a:pt x="5007826" y="764324"/>
                </a:lnTo>
                <a:lnTo>
                  <a:pt x="5009693" y="762457"/>
                </a:lnTo>
                <a:lnTo>
                  <a:pt x="5010150" y="761339"/>
                </a:lnTo>
                <a:lnTo>
                  <a:pt x="5010150" y="758710"/>
                </a:lnTo>
                <a:close/>
              </a:path>
              <a:path w="14487525" h="3030854">
                <a:moveTo>
                  <a:pt x="5010150" y="3454"/>
                </a:moveTo>
                <a:lnTo>
                  <a:pt x="5009693" y="2336"/>
                </a:lnTo>
                <a:lnTo>
                  <a:pt x="5007826" y="469"/>
                </a:lnTo>
                <a:lnTo>
                  <a:pt x="5006708" y="0"/>
                </a:lnTo>
                <a:lnTo>
                  <a:pt x="5004079" y="0"/>
                </a:lnTo>
                <a:lnTo>
                  <a:pt x="5002949" y="469"/>
                </a:lnTo>
                <a:lnTo>
                  <a:pt x="5001095" y="2336"/>
                </a:lnTo>
                <a:lnTo>
                  <a:pt x="5000625" y="3454"/>
                </a:lnTo>
                <a:lnTo>
                  <a:pt x="5000625" y="6083"/>
                </a:lnTo>
                <a:lnTo>
                  <a:pt x="5001095" y="7200"/>
                </a:lnTo>
                <a:lnTo>
                  <a:pt x="5002949" y="9067"/>
                </a:lnTo>
                <a:lnTo>
                  <a:pt x="5004079" y="9525"/>
                </a:lnTo>
                <a:lnTo>
                  <a:pt x="5006708" y="9525"/>
                </a:lnTo>
                <a:lnTo>
                  <a:pt x="5007826" y="9067"/>
                </a:lnTo>
                <a:lnTo>
                  <a:pt x="5009693" y="7200"/>
                </a:lnTo>
                <a:lnTo>
                  <a:pt x="5010150" y="6083"/>
                </a:lnTo>
                <a:lnTo>
                  <a:pt x="5010150" y="3454"/>
                </a:lnTo>
                <a:close/>
              </a:path>
              <a:path w="14487525" h="3030854">
                <a:moveTo>
                  <a:pt x="5057775" y="3024467"/>
                </a:moveTo>
                <a:lnTo>
                  <a:pt x="5057318" y="3023349"/>
                </a:lnTo>
                <a:lnTo>
                  <a:pt x="5055451" y="3021482"/>
                </a:lnTo>
                <a:lnTo>
                  <a:pt x="5054333" y="3021012"/>
                </a:lnTo>
                <a:lnTo>
                  <a:pt x="5051704" y="3021012"/>
                </a:lnTo>
                <a:lnTo>
                  <a:pt x="5050574" y="3021482"/>
                </a:lnTo>
                <a:lnTo>
                  <a:pt x="5048720" y="3023349"/>
                </a:lnTo>
                <a:lnTo>
                  <a:pt x="5048250" y="3024467"/>
                </a:lnTo>
                <a:lnTo>
                  <a:pt x="5048250" y="3027095"/>
                </a:lnTo>
                <a:lnTo>
                  <a:pt x="5048720" y="3028213"/>
                </a:lnTo>
                <a:lnTo>
                  <a:pt x="5050574" y="3030080"/>
                </a:lnTo>
                <a:lnTo>
                  <a:pt x="5051704" y="3030537"/>
                </a:lnTo>
                <a:lnTo>
                  <a:pt x="5054333" y="3030537"/>
                </a:lnTo>
                <a:lnTo>
                  <a:pt x="5055451" y="3030080"/>
                </a:lnTo>
                <a:lnTo>
                  <a:pt x="5057318" y="3028213"/>
                </a:lnTo>
                <a:lnTo>
                  <a:pt x="5057775" y="3027095"/>
                </a:lnTo>
                <a:lnTo>
                  <a:pt x="5057775" y="3024467"/>
                </a:lnTo>
                <a:close/>
              </a:path>
              <a:path w="14487525" h="3030854">
                <a:moveTo>
                  <a:pt x="5057775" y="2269210"/>
                </a:moveTo>
                <a:lnTo>
                  <a:pt x="5057318" y="2268093"/>
                </a:lnTo>
                <a:lnTo>
                  <a:pt x="5055451" y="2266226"/>
                </a:lnTo>
                <a:lnTo>
                  <a:pt x="5054333" y="2265769"/>
                </a:lnTo>
                <a:lnTo>
                  <a:pt x="5051704" y="2265769"/>
                </a:lnTo>
                <a:lnTo>
                  <a:pt x="5050574" y="2266226"/>
                </a:lnTo>
                <a:lnTo>
                  <a:pt x="5048720" y="2268093"/>
                </a:lnTo>
                <a:lnTo>
                  <a:pt x="5048250" y="2269210"/>
                </a:lnTo>
                <a:lnTo>
                  <a:pt x="5048250" y="2271839"/>
                </a:lnTo>
                <a:lnTo>
                  <a:pt x="5048720" y="2272969"/>
                </a:lnTo>
                <a:lnTo>
                  <a:pt x="5050574" y="2274824"/>
                </a:lnTo>
                <a:lnTo>
                  <a:pt x="5051704" y="2275294"/>
                </a:lnTo>
                <a:lnTo>
                  <a:pt x="5054333" y="2275294"/>
                </a:lnTo>
                <a:lnTo>
                  <a:pt x="5055451" y="2274824"/>
                </a:lnTo>
                <a:lnTo>
                  <a:pt x="5057318" y="2272969"/>
                </a:lnTo>
                <a:lnTo>
                  <a:pt x="5057775" y="2271839"/>
                </a:lnTo>
                <a:lnTo>
                  <a:pt x="5057775" y="2269210"/>
                </a:lnTo>
                <a:close/>
              </a:path>
              <a:path w="14487525" h="3030854">
                <a:moveTo>
                  <a:pt x="5057775" y="1513954"/>
                </a:moveTo>
                <a:lnTo>
                  <a:pt x="5057318" y="1512836"/>
                </a:lnTo>
                <a:lnTo>
                  <a:pt x="5055451" y="1510982"/>
                </a:lnTo>
                <a:lnTo>
                  <a:pt x="5054333" y="1510512"/>
                </a:lnTo>
                <a:lnTo>
                  <a:pt x="5051704" y="1510512"/>
                </a:lnTo>
                <a:lnTo>
                  <a:pt x="5050574" y="1510982"/>
                </a:lnTo>
                <a:lnTo>
                  <a:pt x="5048720" y="1512836"/>
                </a:lnTo>
                <a:lnTo>
                  <a:pt x="5048250" y="1513954"/>
                </a:lnTo>
                <a:lnTo>
                  <a:pt x="5048250" y="1516595"/>
                </a:lnTo>
                <a:lnTo>
                  <a:pt x="5048720" y="1517713"/>
                </a:lnTo>
                <a:lnTo>
                  <a:pt x="5050574" y="1519567"/>
                </a:lnTo>
                <a:lnTo>
                  <a:pt x="5051704" y="1520037"/>
                </a:lnTo>
                <a:lnTo>
                  <a:pt x="5054333" y="1520037"/>
                </a:lnTo>
                <a:lnTo>
                  <a:pt x="5055451" y="1519567"/>
                </a:lnTo>
                <a:lnTo>
                  <a:pt x="5057318" y="1517713"/>
                </a:lnTo>
                <a:lnTo>
                  <a:pt x="5057775" y="1516595"/>
                </a:lnTo>
                <a:lnTo>
                  <a:pt x="5057775" y="1513954"/>
                </a:lnTo>
                <a:close/>
              </a:path>
              <a:path w="14487525" h="3030854">
                <a:moveTo>
                  <a:pt x="5057775" y="758710"/>
                </a:moveTo>
                <a:lnTo>
                  <a:pt x="5057318" y="757580"/>
                </a:lnTo>
                <a:lnTo>
                  <a:pt x="5055451" y="755726"/>
                </a:lnTo>
                <a:lnTo>
                  <a:pt x="5054333" y="755256"/>
                </a:lnTo>
                <a:lnTo>
                  <a:pt x="5051704" y="755256"/>
                </a:lnTo>
                <a:lnTo>
                  <a:pt x="5050574" y="755726"/>
                </a:lnTo>
                <a:lnTo>
                  <a:pt x="5048720" y="757580"/>
                </a:lnTo>
                <a:lnTo>
                  <a:pt x="5048250" y="758710"/>
                </a:lnTo>
                <a:lnTo>
                  <a:pt x="5048250" y="761339"/>
                </a:lnTo>
                <a:lnTo>
                  <a:pt x="5048720" y="762457"/>
                </a:lnTo>
                <a:lnTo>
                  <a:pt x="5050574" y="764324"/>
                </a:lnTo>
                <a:lnTo>
                  <a:pt x="5051704" y="764781"/>
                </a:lnTo>
                <a:lnTo>
                  <a:pt x="5054333" y="764781"/>
                </a:lnTo>
                <a:lnTo>
                  <a:pt x="5055451" y="764324"/>
                </a:lnTo>
                <a:lnTo>
                  <a:pt x="5057318" y="762457"/>
                </a:lnTo>
                <a:lnTo>
                  <a:pt x="5057775" y="761339"/>
                </a:lnTo>
                <a:lnTo>
                  <a:pt x="5057775" y="758710"/>
                </a:lnTo>
                <a:close/>
              </a:path>
              <a:path w="14487525" h="3030854">
                <a:moveTo>
                  <a:pt x="5057775" y="3454"/>
                </a:moveTo>
                <a:lnTo>
                  <a:pt x="5057318" y="2336"/>
                </a:lnTo>
                <a:lnTo>
                  <a:pt x="5055451" y="469"/>
                </a:lnTo>
                <a:lnTo>
                  <a:pt x="5054333" y="0"/>
                </a:lnTo>
                <a:lnTo>
                  <a:pt x="5051704" y="0"/>
                </a:lnTo>
                <a:lnTo>
                  <a:pt x="5050574" y="469"/>
                </a:lnTo>
                <a:lnTo>
                  <a:pt x="5048720" y="2336"/>
                </a:lnTo>
                <a:lnTo>
                  <a:pt x="5048250" y="3454"/>
                </a:lnTo>
                <a:lnTo>
                  <a:pt x="5048250" y="6083"/>
                </a:lnTo>
                <a:lnTo>
                  <a:pt x="5048720" y="7200"/>
                </a:lnTo>
                <a:lnTo>
                  <a:pt x="5050574" y="9067"/>
                </a:lnTo>
                <a:lnTo>
                  <a:pt x="5051704" y="9525"/>
                </a:lnTo>
                <a:lnTo>
                  <a:pt x="5054333" y="9525"/>
                </a:lnTo>
                <a:lnTo>
                  <a:pt x="5055451" y="9067"/>
                </a:lnTo>
                <a:lnTo>
                  <a:pt x="5057318" y="7200"/>
                </a:lnTo>
                <a:lnTo>
                  <a:pt x="5057775" y="6083"/>
                </a:lnTo>
                <a:lnTo>
                  <a:pt x="5057775" y="3454"/>
                </a:lnTo>
                <a:close/>
              </a:path>
              <a:path w="14487525" h="3030854">
                <a:moveTo>
                  <a:pt x="5105400" y="3024467"/>
                </a:moveTo>
                <a:lnTo>
                  <a:pt x="5104943" y="3023349"/>
                </a:lnTo>
                <a:lnTo>
                  <a:pt x="5103076" y="3021482"/>
                </a:lnTo>
                <a:lnTo>
                  <a:pt x="5101958" y="3021012"/>
                </a:lnTo>
                <a:lnTo>
                  <a:pt x="5099329" y="3021012"/>
                </a:lnTo>
                <a:lnTo>
                  <a:pt x="5098212" y="3021482"/>
                </a:lnTo>
                <a:lnTo>
                  <a:pt x="5096345" y="3023349"/>
                </a:lnTo>
                <a:lnTo>
                  <a:pt x="5095875" y="3024467"/>
                </a:lnTo>
                <a:lnTo>
                  <a:pt x="5095875" y="3027095"/>
                </a:lnTo>
                <a:lnTo>
                  <a:pt x="5096345" y="3028213"/>
                </a:lnTo>
                <a:lnTo>
                  <a:pt x="5098212" y="3030080"/>
                </a:lnTo>
                <a:lnTo>
                  <a:pt x="5099329" y="3030537"/>
                </a:lnTo>
                <a:lnTo>
                  <a:pt x="5101958" y="3030537"/>
                </a:lnTo>
                <a:lnTo>
                  <a:pt x="5103076" y="3030080"/>
                </a:lnTo>
                <a:lnTo>
                  <a:pt x="5104943" y="3028213"/>
                </a:lnTo>
                <a:lnTo>
                  <a:pt x="5105400" y="3027095"/>
                </a:lnTo>
                <a:lnTo>
                  <a:pt x="5105400" y="3024467"/>
                </a:lnTo>
                <a:close/>
              </a:path>
              <a:path w="14487525" h="3030854">
                <a:moveTo>
                  <a:pt x="5105400" y="2269210"/>
                </a:moveTo>
                <a:lnTo>
                  <a:pt x="5104943" y="2268093"/>
                </a:lnTo>
                <a:lnTo>
                  <a:pt x="5103076" y="2266226"/>
                </a:lnTo>
                <a:lnTo>
                  <a:pt x="5101958" y="2265769"/>
                </a:lnTo>
                <a:lnTo>
                  <a:pt x="5099329" y="2265769"/>
                </a:lnTo>
                <a:lnTo>
                  <a:pt x="5098212" y="2266226"/>
                </a:lnTo>
                <a:lnTo>
                  <a:pt x="5096345" y="2268093"/>
                </a:lnTo>
                <a:lnTo>
                  <a:pt x="5095875" y="2269210"/>
                </a:lnTo>
                <a:lnTo>
                  <a:pt x="5095875" y="2271839"/>
                </a:lnTo>
                <a:lnTo>
                  <a:pt x="5096345" y="2272969"/>
                </a:lnTo>
                <a:lnTo>
                  <a:pt x="5098212" y="2274824"/>
                </a:lnTo>
                <a:lnTo>
                  <a:pt x="5099329" y="2275294"/>
                </a:lnTo>
                <a:lnTo>
                  <a:pt x="5101958" y="2275294"/>
                </a:lnTo>
                <a:lnTo>
                  <a:pt x="5103076" y="2274824"/>
                </a:lnTo>
                <a:lnTo>
                  <a:pt x="5104943" y="2272969"/>
                </a:lnTo>
                <a:lnTo>
                  <a:pt x="5105400" y="2271839"/>
                </a:lnTo>
                <a:lnTo>
                  <a:pt x="5105400" y="2269210"/>
                </a:lnTo>
                <a:close/>
              </a:path>
              <a:path w="14487525" h="3030854">
                <a:moveTo>
                  <a:pt x="5105400" y="1513954"/>
                </a:moveTo>
                <a:lnTo>
                  <a:pt x="5104943" y="1512836"/>
                </a:lnTo>
                <a:lnTo>
                  <a:pt x="5103076" y="1510982"/>
                </a:lnTo>
                <a:lnTo>
                  <a:pt x="5101958" y="1510512"/>
                </a:lnTo>
                <a:lnTo>
                  <a:pt x="5099329" y="1510512"/>
                </a:lnTo>
                <a:lnTo>
                  <a:pt x="5098212" y="1510982"/>
                </a:lnTo>
                <a:lnTo>
                  <a:pt x="5096345" y="1512836"/>
                </a:lnTo>
                <a:lnTo>
                  <a:pt x="5095875" y="1513954"/>
                </a:lnTo>
                <a:lnTo>
                  <a:pt x="5095875" y="1516595"/>
                </a:lnTo>
                <a:lnTo>
                  <a:pt x="5096345" y="1517713"/>
                </a:lnTo>
                <a:lnTo>
                  <a:pt x="5098212" y="1519567"/>
                </a:lnTo>
                <a:lnTo>
                  <a:pt x="5099329" y="1520037"/>
                </a:lnTo>
                <a:lnTo>
                  <a:pt x="5101958" y="1520037"/>
                </a:lnTo>
                <a:lnTo>
                  <a:pt x="5103076" y="1519567"/>
                </a:lnTo>
                <a:lnTo>
                  <a:pt x="5104943" y="1517713"/>
                </a:lnTo>
                <a:lnTo>
                  <a:pt x="5105400" y="1516595"/>
                </a:lnTo>
                <a:lnTo>
                  <a:pt x="5105400" y="1513954"/>
                </a:lnTo>
                <a:close/>
              </a:path>
              <a:path w="14487525" h="3030854">
                <a:moveTo>
                  <a:pt x="5105400" y="758710"/>
                </a:moveTo>
                <a:lnTo>
                  <a:pt x="5104943" y="757580"/>
                </a:lnTo>
                <a:lnTo>
                  <a:pt x="5103076" y="755726"/>
                </a:lnTo>
                <a:lnTo>
                  <a:pt x="5101958" y="755256"/>
                </a:lnTo>
                <a:lnTo>
                  <a:pt x="5099329" y="755256"/>
                </a:lnTo>
                <a:lnTo>
                  <a:pt x="5098212" y="755726"/>
                </a:lnTo>
                <a:lnTo>
                  <a:pt x="5096345" y="757580"/>
                </a:lnTo>
                <a:lnTo>
                  <a:pt x="5095875" y="758710"/>
                </a:lnTo>
                <a:lnTo>
                  <a:pt x="5095875" y="761339"/>
                </a:lnTo>
                <a:lnTo>
                  <a:pt x="5096345" y="762457"/>
                </a:lnTo>
                <a:lnTo>
                  <a:pt x="5098212" y="764324"/>
                </a:lnTo>
                <a:lnTo>
                  <a:pt x="5099329" y="764781"/>
                </a:lnTo>
                <a:lnTo>
                  <a:pt x="5101958" y="764781"/>
                </a:lnTo>
                <a:lnTo>
                  <a:pt x="5103076" y="764324"/>
                </a:lnTo>
                <a:lnTo>
                  <a:pt x="5104943" y="762457"/>
                </a:lnTo>
                <a:lnTo>
                  <a:pt x="5105400" y="761339"/>
                </a:lnTo>
                <a:lnTo>
                  <a:pt x="5105400" y="758710"/>
                </a:lnTo>
                <a:close/>
              </a:path>
              <a:path w="14487525" h="3030854">
                <a:moveTo>
                  <a:pt x="5105400" y="3454"/>
                </a:moveTo>
                <a:lnTo>
                  <a:pt x="5104943" y="2336"/>
                </a:lnTo>
                <a:lnTo>
                  <a:pt x="5103076" y="469"/>
                </a:lnTo>
                <a:lnTo>
                  <a:pt x="5101958" y="0"/>
                </a:lnTo>
                <a:lnTo>
                  <a:pt x="5099329" y="0"/>
                </a:lnTo>
                <a:lnTo>
                  <a:pt x="5098212" y="469"/>
                </a:lnTo>
                <a:lnTo>
                  <a:pt x="5096345" y="2336"/>
                </a:lnTo>
                <a:lnTo>
                  <a:pt x="5095875" y="3454"/>
                </a:lnTo>
                <a:lnTo>
                  <a:pt x="5095875" y="6083"/>
                </a:lnTo>
                <a:lnTo>
                  <a:pt x="5096345" y="7200"/>
                </a:lnTo>
                <a:lnTo>
                  <a:pt x="5098212" y="9067"/>
                </a:lnTo>
                <a:lnTo>
                  <a:pt x="5099329" y="9525"/>
                </a:lnTo>
                <a:lnTo>
                  <a:pt x="5101958" y="9525"/>
                </a:lnTo>
                <a:lnTo>
                  <a:pt x="5103076" y="9067"/>
                </a:lnTo>
                <a:lnTo>
                  <a:pt x="5104943" y="7200"/>
                </a:lnTo>
                <a:lnTo>
                  <a:pt x="5105400" y="6083"/>
                </a:lnTo>
                <a:lnTo>
                  <a:pt x="5105400" y="3454"/>
                </a:lnTo>
                <a:close/>
              </a:path>
              <a:path w="14487525" h="3030854">
                <a:moveTo>
                  <a:pt x="5153025" y="3024467"/>
                </a:moveTo>
                <a:lnTo>
                  <a:pt x="5152568" y="3023349"/>
                </a:lnTo>
                <a:lnTo>
                  <a:pt x="5150701" y="3021482"/>
                </a:lnTo>
                <a:lnTo>
                  <a:pt x="5149583" y="3021012"/>
                </a:lnTo>
                <a:lnTo>
                  <a:pt x="5146954" y="3021012"/>
                </a:lnTo>
                <a:lnTo>
                  <a:pt x="5145824" y="3021482"/>
                </a:lnTo>
                <a:lnTo>
                  <a:pt x="5143970" y="3023349"/>
                </a:lnTo>
                <a:lnTo>
                  <a:pt x="5143500" y="3024467"/>
                </a:lnTo>
                <a:lnTo>
                  <a:pt x="5143500" y="3027095"/>
                </a:lnTo>
                <a:lnTo>
                  <a:pt x="5143970" y="3028213"/>
                </a:lnTo>
                <a:lnTo>
                  <a:pt x="5145824" y="3030080"/>
                </a:lnTo>
                <a:lnTo>
                  <a:pt x="5146954" y="3030537"/>
                </a:lnTo>
                <a:lnTo>
                  <a:pt x="5149583" y="3030537"/>
                </a:lnTo>
                <a:lnTo>
                  <a:pt x="5150701" y="3030080"/>
                </a:lnTo>
                <a:lnTo>
                  <a:pt x="5152568" y="3028213"/>
                </a:lnTo>
                <a:lnTo>
                  <a:pt x="5153025" y="3027095"/>
                </a:lnTo>
                <a:lnTo>
                  <a:pt x="5153025" y="3024467"/>
                </a:lnTo>
                <a:close/>
              </a:path>
              <a:path w="14487525" h="3030854">
                <a:moveTo>
                  <a:pt x="5153025" y="2269210"/>
                </a:moveTo>
                <a:lnTo>
                  <a:pt x="5152568" y="2268093"/>
                </a:lnTo>
                <a:lnTo>
                  <a:pt x="5150701" y="2266226"/>
                </a:lnTo>
                <a:lnTo>
                  <a:pt x="5149583" y="2265769"/>
                </a:lnTo>
                <a:lnTo>
                  <a:pt x="5146954" y="2265769"/>
                </a:lnTo>
                <a:lnTo>
                  <a:pt x="5145824" y="2266226"/>
                </a:lnTo>
                <a:lnTo>
                  <a:pt x="5143970" y="2268093"/>
                </a:lnTo>
                <a:lnTo>
                  <a:pt x="5143500" y="2269210"/>
                </a:lnTo>
                <a:lnTo>
                  <a:pt x="5143500" y="2271839"/>
                </a:lnTo>
                <a:lnTo>
                  <a:pt x="5143970" y="2272969"/>
                </a:lnTo>
                <a:lnTo>
                  <a:pt x="5145824" y="2274824"/>
                </a:lnTo>
                <a:lnTo>
                  <a:pt x="5146954" y="2275294"/>
                </a:lnTo>
                <a:lnTo>
                  <a:pt x="5149583" y="2275294"/>
                </a:lnTo>
                <a:lnTo>
                  <a:pt x="5150701" y="2274824"/>
                </a:lnTo>
                <a:lnTo>
                  <a:pt x="5152568" y="2272969"/>
                </a:lnTo>
                <a:lnTo>
                  <a:pt x="5153025" y="2271839"/>
                </a:lnTo>
                <a:lnTo>
                  <a:pt x="5153025" y="2269210"/>
                </a:lnTo>
                <a:close/>
              </a:path>
              <a:path w="14487525" h="3030854">
                <a:moveTo>
                  <a:pt x="5153025" y="1513954"/>
                </a:moveTo>
                <a:lnTo>
                  <a:pt x="5152568" y="1512836"/>
                </a:lnTo>
                <a:lnTo>
                  <a:pt x="5150701" y="1510982"/>
                </a:lnTo>
                <a:lnTo>
                  <a:pt x="5149583" y="1510512"/>
                </a:lnTo>
                <a:lnTo>
                  <a:pt x="5146954" y="1510512"/>
                </a:lnTo>
                <a:lnTo>
                  <a:pt x="5145824" y="1510982"/>
                </a:lnTo>
                <a:lnTo>
                  <a:pt x="5143970" y="1512836"/>
                </a:lnTo>
                <a:lnTo>
                  <a:pt x="5143500" y="1513954"/>
                </a:lnTo>
                <a:lnTo>
                  <a:pt x="5143500" y="1516595"/>
                </a:lnTo>
                <a:lnTo>
                  <a:pt x="5143970" y="1517713"/>
                </a:lnTo>
                <a:lnTo>
                  <a:pt x="5145824" y="1519567"/>
                </a:lnTo>
                <a:lnTo>
                  <a:pt x="5146954" y="1520037"/>
                </a:lnTo>
                <a:lnTo>
                  <a:pt x="5149583" y="1520037"/>
                </a:lnTo>
                <a:lnTo>
                  <a:pt x="5150701" y="1519567"/>
                </a:lnTo>
                <a:lnTo>
                  <a:pt x="5152568" y="1517713"/>
                </a:lnTo>
                <a:lnTo>
                  <a:pt x="5153025" y="1516595"/>
                </a:lnTo>
                <a:lnTo>
                  <a:pt x="5153025" y="1513954"/>
                </a:lnTo>
                <a:close/>
              </a:path>
              <a:path w="14487525" h="3030854">
                <a:moveTo>
                  <a:pt x="5153025" y="758710"/>
                </a:moveTo>
                <a:lnTo>
                  <a:pt x="5152568" y="757580"/>
                </a:lnTo>
                <a:lnTo>
                  <a:pt x="5150701" y="755726"/>
                </a:lnTo>
                <a:lnTo>
                  <a:pt x="5149583" y="755256"/>
                </a:lnTo>
                <a:lnTo>
                  <a:pt x="5146954" y="755256"/>
                </a:lnTo>
                <a:lnTo>
                  <a:pt x="5145824" y="755726"/>
                </a:lnTo>
                <a:lnTo>
                  <a:pt x="5143970" y="757580"/>
                </a:lnTo>
                <a:lnTo>
                  <a:pt x="5143500" y="758710"/>
                </a:lnTo>
                <a:lnTo>
                  <a:pt x="5143500" y="761339"/>
                </a:lnTo>
                <a:lnTo>
                  <a:pt x="5143970" y="762457"/>
                </a:lnTo>
                <a:lnTo>
                  <a:pt x="5145824" y="764324"/>
                </a:lnTo>
                <a:lnTo>
                  <a:pt x="5146954" y="764781"/>
                </a:lnTo>
                <a:lnTo>
                  <a:pt x="5149583" y="764781"/>
                </a:lnTo>
                <a:lnTo>
                  <a:pt x="5150701" y="764324"/>
                </a:lnTo>
                <a:lnTo>
                  <a:pt x="5152568" y="762457"/>
                </a:lnTo>
                <a:lnTo>
                  <a:pt x="5153025" y="761339"/>
                </a:lnTo>
                <a:lnTo>
                  <a:pt x="5153025" y="758710"/>
                </a:lnTo>
                <a:close/>
              </a:path>
              <a:path w="14487525" h="3030854">
                <a:moveTo>
                  <a:pt x="5153025" y="3454"/>
                </a:moveTo>
                <a:lnTo>
                  <a:pt x="5152568" y="2336"/>
                </a:lnTo>
                <a:lnTo>
                  <a:pt x="5150701" y="469"/>
                </a:lnTo>
                <a:lnTo>
                  <a:pt x="5149583" y="0"/>
                </a:lnTo>
                <a:lnTo>
                  <a:pt x="5146954" y="0"/>
                </a:lnTo>
                <a:lnTo>
                  <a:pt x="5145824" y="469"/>
                </a:lnTo>
                <a:lnTo>
                  <a:pt x="5143970" y="2336"/>
                </a:lnTo>
                <a:lnTo>
                  <a:pt x="5143500" y="3454"/>
                </a:lnTo>
                <a:lnTo>
                  <a:pt x="5143500" y="6083"/>
                </a:lnTo>
                <a:lnTo>
                  <a:pt x="5143970" y="7200"/>
                </a:lnTo>
                <a:lnTo>
                  <a:pt x="5145824" y="9067"/>
                </a:lnTo>
                <a:lnTo>
                  <a:pt x="5146954" y="9525"/>
                </a:lnTo>
                <a:lnTo>
                  <a:pt x="5149583" y="9525"/>
                </a:lnTo>
                <a:lnTo>
                  <a:pt x="5150701" y="9067"/>
                </a:lnTo>
                <a:lnTo>
                  <a:pt x="5152568" y="7200"/>
                </a:lnTo>
                <a:lnTo>
                  <a:pt x="5153025" y="6083"/>
                </a:lnTo>
                <a:lnTo>
                  <a:pt x="5153025" y="3454"/>
                </a:lnTo>
                <a:close/>
              </a:path>
              <a:path w="14487525" h="3030854">
                <a:moveTo>
                  <a:pt x="5200650" y="3024467"/>
                </a:moveTo>
                <a:lnTo>
                  <a:pt x="5200193" y="3023349"/>
                </a:lnTo>
                <a:lnTo>
                  <a:pt x="5198326" y="3021482"/>
                </a:lnTo>
                <a:lnTo>
                  <a:pt x="5197208" y="3021012"/>
                </a:lnTo>
                <a:lnTo>
                  <a:pt x="5194579" y="3021012"/>
                </a:lnTo>
                <a:lnTo>
                  <a:pt x="5193449" y="3021482"/>
                </a:lnTo>
                <a:lnTo>
                  <a:pt x="5191595" y="3023349"/>
                </a:lnTo>
                <a:lnTo>
                  <a:pt x="5191125" y="3024467"/>
                </a:lnTo>
                <a:lnTo>
                  <a:pt x="5191125" y="3027095"/>
                </a:lnTo>
                <a:lnTo>
                  <a:pt x="5191595" y="3028213"/>
                </a:lnTo>
                <a:lnTo>
                  <a:pt x="5193449" y="3030080"/>
                </a:lnTo>
                <a:lnTo>
                  <a:pt x="5194579" y="3030537"/>
                </a:lnTo>
                <a:lnTo>
                  <a:pt x="5197208" y="3030537"/>
                </a:lnTo>
                <a:lnTo>
                  <a:pt x="5198326" y="3030080"/>
                </a:lnTo>
                <a:lnTo>
                  <a:pt x="5200193" y="3028213"/>
                </a:lnTo>
                <a:lnTo>
                  <a:pt x="5200650" y="3027095"/>
                </a:lnTo>
                <a:lnTo>
                  <a:pt x="5200650" y="3024467"/>
                </a:lnTo>
                <a:close/>
              </a:path>
              <a:path w="14487525" h="3030854">
                <a:moveTo>
                  <a:pt x="5200650" y="2269210"/>
                </a:moveTo>
                <a:lnTo>
                  <a:pt x="5200193" y="2268093"/>
                </a:lnTo>
                <a:lnTo>
                  <a:pt x="5198326" y="2266226"/>
                </a:lnTo>
                <a:lnTo>
                  <a:pt x="5197208" y="2265769"/>
                </a:lnTo>
                <a:lnTo>
                  <a:pt x="5194579" y="2265769"/>
                </a:lnTo>
                <a:lnTo>
                  <a:pt x="5193449" y="2266226"/>
                </a:lnTo>
                <a:lnTo>
                  <a:pt x="5191595" y="2268093"/>
                </a:lnTo>
                <a:lnTo>
                  <a:pt x="5191125" y="2269210"/>
                </a:lnTo>
                <a:lnTo>
                  <a:pt x="5191125" y="2271839"/>
                </a:lnTo>
                <a:lnTo>
                  <a:pt x="5191595" y="2272969"/>
                </a:lnTo>
                <a:lnTo>
                  <a:pt x="5193449" y="2274824"/>
                </a:lnTo>
                <a:lnTo>
                  <a:pt x="5194579" y="2275294"/>
                </a:lnTo>
                <a:lnTo>
                  <a:pt x="5197208" y="2275294"/>
                </a:lnTo>
                <a:lnTo>
                  <a:pt x="5198326" y="2274824"/>
                </a:lnTo>
                <a:lnTo>
                  <a:pt x="5200193" y="2272969"/>
                </a:lnTo>
                <a:lnTo>
                  <a:pt x="5200650" y="2271839"/>
                </a:lnTo>
                <a:lnTo>
                  <a:pt x="5200650" y="2269210"/>
                </a:lnTo>
                <a:close/>
              </a:path>
              <a:path w="14487525" h="3030854">
                <a:moveTo>
                  <a:pt x="5200650" y="1513954"/>
                </a:moveTo>
                <a:lnTo>
                  <a:pt x="5200193" y="1512836"/>
                </a:lnTo>
                <a:lnTo>
                  <a:pt x="5198326" y="1510982"/>
                </a:lnTo>
                <a:lnTo>
                  <a:pt x="5197208" y="1510512"/>
                </a:lnTo>
                <a:lnTo>
                  <a:pt x="5194579" y="1510512"/>
                </a:lnTo>
                <a:lnTo>
                  <a:pt x="5193449" y="1510982"/>
                </a:lnTo>
                <a:lnTo>
                  <a:pt x="5191595" y="1512836"/>
                </a:lnTo>
                <a:lnTo>
                  <a:pt x="5191125" y="1513954"/>
                </a:lnTo>
                <a:lnTo>
                  <a:pt x="5191125" y="1516595"/>
                </a:lnTo>
                <a:lnTo>
                  <a:pt x="5191595" y="1517713"/>
                </a:lnTo>
                <a:lnTo>
                  <a:pt x="5193449" y="1519567"/>
                </a:lnTo>
                <a:lnTo>
                  <a:pt x="5194579" y="1520037"/>
                </a:lnTo>
                <a:lnTo>
                  <a:pt x="5197208" y="1520037"/>
                </a:lnTo>
                <a:lnTo>
                  <a:pt x="5198326" y="1519567"/>
                </a:lnTo>
                <a:lnTo>
                  <a:pt x="5200193" y="1517713"/>
                </a:lnTo>
                <a:lnTo>
                  <a:pt x="5200650" y="1516595"/>
                </a:lnTo>
                <a:lnTo>
                  <a:pt x="5200650" y="1513954"/>
                </a:lnTo>
                <a:close/>
              </a:path>
              <a:path w="14487525" h="3030854">
                <a:moveTo>
                  <a:pt x="5200650" y="758710"/>
                </a:moveTo>
                <a:lnTo>
                  <a:pt x="5200193" y="757580"/>
                </a:lnTo>
                <a:lnTo>
                  <a:pt x="5198326" y="755726"/>
                </a:lnTo>
                <a:lnTo>
                  <a:pt x="5197208" y="755256"/>
                </a:lnTo>
                <a:lnTo>
                  <a:pt x="5194579" y="755256"/>
                </a:lnTo>
                <a:lnTo>
                  <a:pt x="5193449" y="755726"/>
                </a:lnTo>
                <a:lnTo>
                  <a:pt x="5191595" y="757580"/>
                </a:lnTo>
                <a:lnTo>
                  <a:pt x="5191125" y="758710"/>
                </a:lnTo>
                <a:lnTo>
                  <a:pt x="5191125" y="761339"/>
                </a:lnTo>
                <a:lnTo>
                  <a:pt x="5191595" y="762457"/>
                </a:lnTo>
                <a:lnTo>
                  <a:pt x="5193449" y="764324"/>
                </a:lnTo>
                <a:lnTo>
                  <a:pt x="5194579" y="764781"/>
                </a:lnTo>
                <a:lnTo>
                  <a:pt x="5197208" y="764781"/>
                </a:lnTo>
                <a:lnTo>
                  <a:pt x="5198326" y="764324"/>
                </a:lnTo>
                <a:lnTo>
                  <a:pt x="5200193" y="762457"/>
                </a:lnTo>
                <a:lnTo>
                  <a:pt x="5200650" y="761339"/>
                </a:lnTo>
                <a:lnTo>
                  <a:pt x="5200650" y="758710"/>
                </a:lnTo>
                <a:close/>
              </a:path>
              <a:path w="14487525" h="3030854">
                <a:moveTo>
                  <a:pt x="5200650" y="3454"/>
                </a:moveTo>
                <a:lnTo>
                  <a:pt x="5200193" y="2336"/>
                </a:lnTo>
                <a:lnTo>
                  <a:pt x="5198326" y="469"/>
                </a:lnTo>
                <a:lnTo>
                  <a:pt x="5197208" y="0"/>
                </a:lnTo>
                <a:lnTo>
                  <a:pt x="5194579" y="0"/>
                </a:lnTo>
                <a:lnTo>
                  <a:pt x="5193449" y="469"/>
                </a:lnTo>
                <a:lnTo>
                  <a:pt x="5191595" y="2336"/>
                </a:lnTo>
                <a:lnTo>
                  <a:pt x="5191125" y="3454"/>
                </a:lnTo>
                <a:lnTo>
                  <a:pt x="5191125" y="6083"/>
                </a:lnTo>
                <a:lnTo>
                  <a:pt x="5191595" y="7200"/>
                </a:lnTo>
                <a:lnTo>
                  <a:pt x="5193449" y="9067"/>
                </a:lnTo>
                <a:lnTo>
                  <a:pt x="5194579" y="9525"/>
                </a:lnTo>
                <a:lnTo>
                  <a:pt x="5197208" y="9525"/>
                </a:lnTo>
                <a:lnTo>
                  <a:pt x="5198326" y="9067"/>
                </a:lnTo>
                <a:lnTo>
                  <a:pt x="5200193" y="7200"/>
                </a:lnTo>
                <a:lnTo>
                  <a:pt x="5200650" y="6083"/>
                </a:lnTo>
                <a:lnTo>
                  <a:pt x="5200650" y="3454"/>
                </a:lnTo>
                <a:close/>
              </a:path>
              <a:path w="14487525" h="3030854">
                <a:moveTo>
                  <a:pt x="5248275" y="3024467"/>
                </a:moveTo>
                <a:lnTo>
                  <a:pt x="5247818" y="3023349"/>
                </a:lnTo>
                <a:lnTo>
                  <a:pt x="5245951" y="3021482"/>
                </a:lnTo>
                <a:lnTo>
                  <a:pt x="5244833" y="3021012"/>
                </a:lnTo>
                <a:lnTo>
                  <a:pt x="5242204" y="3021012"/>
                </a:lnTo>
                <a:lnTo>
                  <a:pt x="5241074" y="3021482"/>
                </a:lnTo>
                <a:lnTo>
                  <a:pt x="5239220" y="3023349"/>
                </a:lnTo>
                <a:lnTo>
                  <a:pt x="5238750" y="3024467"/>
                </a:lnTo>
                <a:lnTo>
                  <a:pt x="5238750" y="3027095"/>
                </a:lnTo>
                <a:lnTo>
                  <a:pt x="5239220" y="3028213"/>
                </a:lnTo>
                <a:lnTo>
                  <a:pt x="5241074" y="3030080"/>
                </a:lnTo>
                <a:lnTo>
                  <a:pt x="5242204" y="3030537"/>
                </a:lnTo>
                <a:lnTo>
                  <a:pt x="5244833" y="3030537"/>
                </a:lnTo>
                <a:lnTo>
                  <a:pt x="5245951" y="3030080"/>
                </a:lnTo>
                <a:lnTo>
                  <a:pt x="5247818" y="3028213"/>
                </a:lnTo>
                <a:lnTo>
                  <a:pt x="5248275" y="3027095"/>
                </a:lnTo>
                <a:lnTo>
                  <a:pt x="5248275" y="3024467"/>
                </a:lnTo>
                <a:close/>
              </a:path>
              <a:path w="14487525" h="3030854">
                <a:moveTo>
                  <a:pt x="5248275" y="2269210"/>
                </a:moveTo>
                <a:lnTo>
                  <a:pt x="5247818" y="2268093"/>
                </a:lnTo>
                <a:lnTo>
                  <a:pt x="5245951" y="2266226"/>
                </a:lnTo>
                <a:lnTo>
                  <a:pt x="5244833" y="2265769"/>
                </a:lnTo>
                <a:lnTo>
                  <a:pt x="5242204" y="2265769"/>
                </a:lnTo>
                <a:lnTo>
                  <a:pt x="5241074" y="2266226"/>
                </a:lnTo>
                <a:lnTo>
                  <a:pt x="5239220" y="2268093"/>
                </a:lnTo>
                <a:lnTo>
                  <a:pt x="5238750" y="2269210"/>
                </a:lnTo>
                <a:lnTo>
                  <a:pt x="5238750" y="2271839"/>
                </a:lnTo>
                <a:lnTo>
                  <a:pt x="5239220" y="2272969"/>
                </a:lnTo>
                <a:lnTo>
                  <a:pt x="5241074" y="2274824"/>
                </a:lnTo>
                <a:lnTo>
                  <a:pt x="5242204" y="2275294"/>
                </a:lnTo>
                <a:lnTo>
                  <a:pt x="5244833" y="2275294"/>
                </a:lnTo>
                <a:lnTo>
                  <a:pt x="5245951" y="2274824"/>
                </a:lnTo>
                <a:lnTo>
                  <a:pt x="5247818" y="2272969"/>
                </a:lnTo>
                <a:lnTo>
                  <a:pt x="5248275" y="2271839"/>
                </a:lnTo>
                <a:lnTo>
                  <a:pt x="5248275" y="2269210"/>
                </a:lnTo>
                <a:close/>
              </a:path>
              <a:path w="14487525" h="3030854">
                <a:moveTo>
                  <a:pt x="5248275" y="1513954"/>
                </a:moveTo>
                <a:lnTo>
                  <a:pt x="5247818" y="1512836"/>
                </a:lnTo>
                <a:lnTo>
                  <a:pt x="5245951" y="1510982"/>
                </a:lnTo>
                <a:lnTo>
                  <a:pt x="5244833" y="1510512"/>
                </a:lnTo>
                <a:lnTo>
                  <a:pt x="5242204" y="1510512"/>
                </a:lnTo>
                <a:lnTo>
                  <a:pt x="5241074" y="1510982"/>
                </a:lnTo>
                <a:lnTo>
                  <a:pt x="5239220" y="1512836"/>
                </a:lnTo>
                <a:lnTo>
                  <a:pt x="5238750" y="1513954"/>
                </a:lnTo>
                <a:lnTo>
                  <a:pt x="5238750" y="1516595"/>
                </a:lnTo>
                <a:lnTo>
                  <a:pt x="5239220" y="1517713"/>
                </a:lnTo>
                <a:lnTo>
                  <a:pt x="5241074" y="1519567"/>
                </a:lnTo>
                <a:lnTo>
                  <a:pt x="5242204" y="1520037"/>
                </a:lnTo>
                <a:lnTo>
                  <a:pt x="5244833" y="1520037"/>
                </a:lnTo>
                <a:lnTo>
                  <a:pt x="5245951" y="1519567"/>
                </a:lnTo>
                <a:lnTo>
                  <a:pt x="5247818" y="1517713"/>
                </a:lnTo>
                <a:lnTo>
                  <a:pt x="5248275" y="1516595"/>
                </a:lnTo>
                <a:lnTo>
                  <a:pt x="5248275" y="1513954"/>
                </a:lnTo>
                <a:close/>
              </a:path>
              <a:path w="14487525" h="3030854">
                <a:moveTo>
                  <a:pt x="5248275" y="758710"/>
                </a:moveTo>
                <a:lnTo>
                  <a:pt x="5247818" y="757580"/>
                </a:lnTo>
                <a:lnTo>
                  <a:pt x="5245951" y="755726"/>
                </a:lnTo>
                <a:lnTo>
                  <a:pt x="5244833" y="755256"/>
                </a:lnTo>
                <a:lnTo>
                  <a:pt x="5242204" y="755256"/>
                </a:lnTo>
                <a:lnTo>
                  <a:pt x="5241074" y="755726"/>
                </a:lnTo>
                <a:lnTo>
                  <a:pt x="5239220" y="757580"/>
                </a:lnTo>
                <a:lnTo>
                  <a:pt x="5238750" y="758710"/>
                </a:lnTo>
                <a:lnTo>
                  <a:pt x="5238750" y="761339"/>
                </a:lnTo>
                <a:lnTo>
                  <a:pt x="5239220" y="762457"/>
                </a:lnTo>
                <a:lnTo>
                  <a:pt x="5241074" y="764324"/>
                </a:lnTo>
                <a:lnTo>
                  <a:pt x="5242204" y="764781"/>
                </a:lnTo>
                <a:lnTo>
                  <a:pt x="5244833" y="764781"/>
                </a:lnTo>
                <a:lnTo>
                  <a:pt x="5245951" y="764324"/>
                </a:lnTo>
                <a:lnTo>
                  <a:pt x="5247818" y="762457"/>
                </a:lnTo>
                <a:lnTo>
                  <a:pt x="5248275" y="761339"/>
                </a:lnTo>
                <a:lnTo>
                  <a:pt x="5248275" y="758710"/>
                </a:lnTo>
                <a:close/>
              </a:path>
              <a:path w="14487525" h="3030854">
                <a:moveTo>
                  <a:pt x="5248275" y="3454"/>
                </a:moveTo>
                <a:lnTo>
                  <a:pt x="5247818" y="2336"/>
                </a:lnTo>
                <a:lnTo>
                  <a:pt x="5245951" y="469"/>
                </a:lnTo>
                <a:lnTo>
                  <a:pt x="5244833" y="0"/>
                </a:lnTo>
                <a:lnTo>
                  <a:pt x="5242204" y="0"/>
                </a:lnTo>
                <a:lnTo>
                  <a:pt x="5241074" y="469"/>
                </a:lnTo>
                <a:lnTo>
                  <a:pt x="5239220" y="2336"/>
                </a:lnTo>
                <a:lnTo>
                  <a:pt x="5238750" y="3454"/>
                </a:lnTo>
                <a:lnTo>
                  <a:pt x="5238750" y="6083"/>
                </a:lnTo>
                <a:lnTo>
                  <a:pt x="5239220" y="7200"/>
                </a:lnTo>
                <a:lnTo>
                  <a:pt x="5241074" y="9067"/>
                </a:lnTo>
                <a:lnTo>
                  <a:pt x="5242204" y="9525"/>
                </a:lnTo>
                <a:lnTo>
                  <a:pt x="5244833" y="9525"/>
                </a:lnTo>
                <a:lnTo>
                  <a:pt x="5245951" y="9067"/>
                </a:lnTo>
                <a:lnTo>
                  <a:pt x="5247818" y="7200"/>
                </a:lnTo>
                <a:lnTo>
                  <a:pt x="5248275" y="6083"/>
                </a:lnTo>
                <a:lnTo>
                  <a:pt x="5248275" y="3454"/>
                </a:lnTo>
                <a:close/>
              </a:path>
              <a:path w="14487525" h="3030854">
                <a:moveTo>
                  <a:pt x="5295900" y="3024467"/>
                </a:moveTo>
                <a:lnTo>
                  <a:pt x="5295443" y="3023349"/>
                </a:lnTo>
                <a:lnTo>
                  <a:pt x="5293576" y="3021482"/>
                </a:lnTo>
                <a:lnTo>
                  <a:pt x="5292458" y="3021012"/>
                </a:lnTo>
                <a:lnTo>
                  <a:pt x="5289829" y="3021012"/>
                </a:lnTo>
                <a:lnTo>
                  <a:pt x="5288699" y="3021482"/>
                </a:lnTo>
                <a:lnTo>
                  <a:pt x="5286845" y="3023349"/>
                </a:lnTo>
                <a:lnTo>
                  <a:pt x="5286375" y="3024467"/>
                </a:lnTo>
                <a:lnTo>
                  <a:pt x="5286375" y="3027095"/>
                </a:lnTo>
                <a:lnTo>
                  <a:pt x="5286845" y="3028213"/>
                </a:lnTo>
                <a:lnTo>
                  <a:pt x="5288699" y="3030080"/>
                </a:lnTo>
                <a:lnTo>
                  <a:pt x="5289829" y="3030537"/>
                </a:lnTo>
                <a:lnTo>
                  <a:pt x="5292458" y="3030537"/>
                </a:lnTo>
                <a:lnTo>
                  <a:pt x="5293576" y="3030080"/>
                </a:lnTo>
                <a:lnTo>
                  <a:pt x="5295443" y="3028213"/>
                </a:lnTo>
                <a:lnTo>
                  <a:pt x="5295900" y="3027095"/>
                </a:lnTo>
                <a:lnTo>
                  <a:pt x="5295900" y="3024467"/>
                </a:lnTo>
                <a:close/>
              </a:path>
              <a:path w="14487525" h="3030854">
                <a:moveTo>
                  <a:pt x="5295900" y="2269210"/>
                </a:moveTo>
                <a:lnTo>
                  <a:pt x="5295443" y="2268093"/>
                </a:lnTo>
                <a:lnTo>
                  <a:pt x="5293576" y="2266226"/>
                </a:lnTo>
                <a:lnTo>
                  <a:pt x="5292458" y="2265769"/>
                </a:lnTo>
                <a:lnTo>
                  <a:pt x="5289829" y="2265769"/>
                </a:lnTo>
                <a:lnTo>
                  <a:pt x="5288699" y="2266226"/>
                </a:lnTo>
                <a:lnTo>
                  <a:pt x="5286845" y="2268093"/>
                </a:lnTo>
                <a:lnTo>
                  <a:pt x="5286375" y="2269210"/>
                </a:lnTo>
                <a:lnTo>
                  <a:pt x="5286375" y="2271839"/>
                </a:lnTo>
                <a:lnTo>
                  <a:pt x="5286845" y="2272969"/>
                </a:lnTo>
                <a:lnTo>
                  <a:pt x="5288699" y="2274824"/>
                </a:lnTo>
                <a:lnTo>
                  <a:pt x="5289829" y="2275294"/>
                </a:lnTo>
                <a:lnTo>
                  <a:pt x="5292458" y="2275294"/>
                </a:lnTo>
                <a:lnTo>
                  <a:pt x="5293576" y="2274824"/>
                </a:lnTo>
                <a:lnTo>
                  <a:pt x="5295443" y="2272969"/>
                </a:lnTo>
                <a:lnTo>
                  <a:pt x="5295900" y="2271839"/>
                </a:lnTo>
                <a:lnTo>
                  <a:pt x="5295900" y="2269210"/>
                </a:lnTo>
                <a:close/>
              </a:path>
              <a:path w="14487525" h="3030854">
                <a:moveTo>
                  <a:pt x="5295900" y="1513954"/>
                </a:moveTo>
                <a:lnTo>
                  <a:pt x="5295443" y="1512836"/>
                </a:lnTo>
                <a:lnTo>
                  <a:pt x="5293576" y="1510982"/>
                </a:lnTo>
                <a:lnTo>
                  <a:pt x="5292458" y="1510512"/>
                </a:lnTo>
                <a:lnTo>
                  <a:pt x="5289829" y="1510512"/>
                </a:lnTo>
                <a:lnTo>
                  <a:pt x="5288699" y="1510982"/>
                </a:lnTo>
                <a:lnTo>
                  <a:pt x="5286845" y="1512836"/>
                </a:lnTo>
                <a:lnTo>
                  <a:pt x="5286375" y="1513954"/>
                </a:lnTo>
                <a:lnTo>
                  <a:pt x="5286375" y="1516595"/>
                </a:lnTo>
                <a:lnTo>
                  <a:pt x="5286845" y="1517713"/>
                </a:lnTo>
                <a:lnTo>
                  <a:pt x="5288699" y="1519567"/>
                </a:lnTo>
                <a:lnTo>
                  <a:pt x="5289829" y="1520037"/>
                </a:lnTo>
                <a:lnTo>
                  <a:pt x="5292458" y="1520037"/>
                </a:lnTo>
                <a:lnTo>
                  <a:pt x="5293576" y="1519567"/>
                </a:lnTo>
                <a:lnTo>
                  <a:pt x="5295443" y="1517713"/>
                </a:lnTo>
                <a:lnTo>
                  <a:pt x="5295900" y="1516595"/>
                </a:lnTo>
                <a:lnTo>
                  <a:pt x="5295900" y="1513954"/>
                </a:lnTo>
                <a:close/>
              </a:path>
              <a:path w="14487525" h="3030854">
                <a:moveTo>
                  <a:pt x="5295900" y="758710"/>
                </a:moveTo>
                <a:lnTo>
                  <a:pt x="5295443" y="757580"/>
                </a:lnTo>
                <a:lnTo>
                  <a:pt x="5293576" y="755726"/>
                </a:lnTo>
                <a:lnTo>
                  <a:pt x="5292458" y="755256"/>
                </a:lnTo>
                <a:lnTo>
                  <a:pt x="5289829" y="755256"/>
                </a:lnTo>
                <a:lnTo>
                  <a:pt x="5288699" y="755726"/>
                </a:lnTo>
                <a:lnTo>
                  <a:pt x="5286845" y="757580"/>
                </a:lnTo>
                <a:lnTo>
                  <a:pt x="5286375" y="758710"/>
                </a:lnTo>
                <a:lnTo>
                  <a:pt x="5286375" y="761339"/>
                </a:lnTo>
                <a:lnTo>
                  <a:pt x="5286845" y="762457"/>
                </a:lnTo>
                <a:lnTo>
                  <a:pt x="5288699" y="764324"/>
                </a:lnTo>
                <a:lnTo>
                  <a:pt x="5289829" y="764781"/>
                </a:lnTo>
                <a:lnTo>
                  <a:pt x="5292458" y="764781"/>
                </a:lnTo>
                <a:lnTo>
                  <a:pt x="5293576" y="764324"/>
                </a:lnTo>
                <a:lnTo>
                  <a:pt x="5295443" y="762457"/>
                </a:lnTo>
                <a:lnTo>
                  <a:pt x="5295900" y="761339"/>
                </a:lnTo>
                <a:lnTo>
                  <a:pt x="5295900" y="758710"/>
                </a:lnTo>
                <a:close/>
              </a:path>
              <a:path w="14487525" h="3030854">
                <a:moveTo>
                  <a:pt x="5295900" y="3454"/>
                </a:moveTo>
                <a:lnTo>
                  <a:pt x="5295443" y="2336"/>
                </a:lnTo>
                <a:lnTo>
                  <a:pt x="5293576" y="469"/>
                </a:lnTo>
                <a:lnTo>
                  <a:pt x="5292458" y="0"/>
                </a:lnTo>
                <a:lnTo>
                  <a:pt x="5289829" y="0"/>
                </a:lnTo>
                <a:lnTo>
                  <a:pt x="5288699" y="469"/>
                </a:lnTo>
                <a:lnTo>
                  <a:pt x="5286845" y="2336"/>
                </a:lnTo>
                <a:lnTo>
                  <a:pt x="5286375" y="3454"/>
                </a:lnTo>
                <a:lnTo>
                  <a:pt x="5286375" y="6083"/>
                </a:lnTo>
                <a:lnTo>
                  <a:pt x="5286845" y="7200"/>
                </a:lnTo>
                <a:lnTo>
                  <a:pt x="5288699" y="9067"/>
                </a:lnTo>
                <a:lnTo>
                  <a:pt x="5289829" y="9525"/>
                </a:lnTo>
                <a:lnTo>
                  <a:pt x="5292458" y="9525"/>
                </a:lnTo>
                <a:lnTo>
                  <a:pt x="5293576" y="9067"/>
                </a:lnTo>
                <a:lnTo>
                  <a:pt x="5295443" y="7200"/>
                </a:lnTo>
                <a:lnTo>
                  <a:pt x="5295900" y="6083"/>
                </a:lnTo>
                <a:lnTo>
                  <a:pt x="5295900" y="3454"/>
                </a:lnTo>
                <a:close/>
              </a:path>
              <a:path w="14487525" h="3030854">
                <a:moveTo>
                  <a:pt x="5343525" y="3024467"/>
                </a:moveTo>
                <a:lnTo>
                  <a:pt x="5343068" y="3023349"/>
                </a:lnTo>
                <a:lnTo>
                  <a:pt x="5341201" y="3021482"/>
                </a:lnTo>
                <a:lnTo>
                  <a:pt x="5340083" y="3021012"/>
                </a:lnTo>
                <a:lnTo>
                  <a:pt x="5337454" y="3021012"/>
                </a:lnTo>
                <a:lnTo>
                  <a:pt x="5336324" y="3021482"/>
                </a:lnTo>
                <a:lnTo>
                  <a:pt x="5334470" y="3023349"/>
                </a:lnTo>
                <a:lnTo>
                  <a:pt x="5334000" y="3024467"/>
                </a:lnTo>
                <a:lnTo>
                  <a:pt x="5334000" y="3027095"/>
                </a:lnTo>
                <a:lnTo>
                  <a:pt x="5334470" y="3028213"/>
                </a:lnTo>
                <a:lnTo>
                  <a:pt x="5336324" y="3030080"/>
                </a:lnTo>
                <a:lnTo>
                  <a:pt x="5337454" y="3030537"/>
                </a:lnTo>
                <a:lnTo>
                  <a:pt x="5340083" y="3030537"/>
                </a:lnTo>
                <a:lnTo>
                  <a:pt x="5341201" y="3030080"/>
                </a:lnTo>
                <a:lnTo>
                  <a:pt x="5343068" y="3028213"/>
                </a:lnTo>
                <a:lnTo>
                  <a:pt x="5343525" y="3027095"/>
                </a:lnTo>
                <a:lnTo>
                  <a:pt x="5343525" y="3024467"/>
                </a:lnTo>
                <a:close/>
              </a:path>
              <a:path w="14487525" h="3030854">
                <a:moveTo>
                  <a:pt x="5343525" y="2269210"/>
                </a:moveTo>
                <a:lnTo>
                  <a:pt x="5343068" y="2268093"/>
                </a:lnTo>
                <a:lnTo>
                  <a:pt x="5341201" y="2266226"/>
                </a:lnTo>
                <a:lnTo>
                  <a:pt x="5340083" y="2265769"/>
                </a:lnTo>
                <a:lnTo>
                  <a:pt x="5337454" y="2265769"/>
                </a:lnTo>
                <a:lnTo>
                  <a:pt x="5336324" y="2266226"/>
                </a:lnTo>
                <a:lnTo>
                  <a:pt x="5334470" y="2268093"/>
                </a:lnTo>
                <a:lnTo>
                  <a:pt x="5334000" y="2269210"/>
                </a:lnTo>
                <a:lnTo>
                  <a:pt x="5334000" y="2271839"/>
                </a:lnTo>
                <a:lnTo>
                  <a:pt x="5334470" y="2272969"/>
                </a:lnTo>
                <a:lnTo>
                  <a:pt x="5336324" y="2274824"/>
                </a:lnTo>
                <a:lnTo>
                  <a:pt x="5337454" y="2275294"/>
                </a:lnTo>
                <a:lnTo>
                  <a:pt x="5340083" y="2275294"/>
                </a:lnTo>
                <a:lnTo>
                  <a:pt x="5341201" y="2274824"/>
                </a:lnTo>
                <a:lnTo>
                  <a:pt x="5343068" y="2272969"/>
                </a:lnTo>
                <a:lnTo>
                  <a:pt x="5343525" y="2271839"/>
                </a:lnTo>
                <a:lnTo>
                  <a:pt x="5343525" y="2269210"/>
                </a:lnTo>
                <a:close/>
              </a:path>
              <a:path w="14487525" h="3030854">
                <a:moveTo>
                  <a:pt x="5343525" y="1513954"/>
                </a:moveTo>
                <a:lnTo>
                  <a:pt x="5343068" y="1512836"/>
                </a:lnTo>
                <a:lnTo>
                  <a:pt x="5341201" y="1510982"/>
                </a:lnTo>
                <a:lnTo>
                  <a:pt x="5340083" y="1510512"/>
                </a:lnTo>
                <a:lnTo>
                  <a:pt x="5337454" y="1510512"/>
                </a:lnTo>
                <a:lnTo>
                  <a:pt x="5336324" y="1510982"/>
                </a:lnTo>
                <a:lnTo>
                  <a:pt x="5334470" y="1512836"/>
                </a:lnTo>
                <a:lnTo>
                  <a:pt x="5334000" y="1513954"/>
                </a:lnTo>
                <a:lnTo>
                  <a:pt x="5334000" y="1516595"/>
                </a:lnTo>
                <a:lnTo>
                  <a:pt x="5334470" y="1517713"/>
                </a:lnTo>
                <a:lnTo>
                  <a:pt x="5336324" y="1519567"/>
                </a:lnTo>
                <a:lnTo>
                  <a:pt x="5337454" y="1520037"/>
                </a:lnTo>
                <a:lnTo>
                  <a:pt x="5340083" y="1520037"/>
                </a:lnTo>
                <a:lnTo>
                  <a:pt x="5341201" y="1519567"/>
                </a:lnTo>
                <a:lnTo>
                  <a:pt x="5343068" y="1517713"/>
                </a:lnTo>
                <a:lnTo>
                  <a:pt x="5343525" y="1516595"/>
                </a:lnTo>
                <a:lnTo>
                  <a:pt x="5343525" y="1513954"/>
                </a:lnTo>
                <a:close/>
              </a:path>
              <a:path w="14487525" h="3030854">
                <a:moveTo>
                  <a:pt x="5343525" y="758710"/>
                </a:moveTo>
                <a:lnTo>
                  <a:pt x="5343068" y="757580"/>
                </a:lnTo>
                <a:lnTo>
                  <a:pt x="5341201" y="755726"/>
                </a:lnTo>
                <a:lnTo>
                  <a:pt x="5340083" y="755256"/>
                </a:lnTo>
                <a:lnTo>
                  <a:pt x="5337454" y="755256"/>
                </a:lnTo>
                <a:lnTo>
                  <a:pt x="5336324" y="755726"/>
                </a:lnTo>
                <a:lnTo>
                  <a:pt x="5334470" y="757580"/>
                </a:lnTo>
                <a:lnTo>
                  <a:pt x="5334000" y="758710"/>
                </a:lnTo>
                <a:lnTo>
                  <a:pt x="5334000" y="761339"/>
                </a:lnTo>
                <a:lnTo>
                  <a:pt x="5334470" y="762457"/>
                </a:lnTo>
                <a:lnTo>
                  <a:pt x="5336324" y="764324"/>
                </a:lnTo>
                <a:lnTo>
                  <a:pt x="5337454" y="764781"/>
                </a:lnTo>
                <a:lnTo>
                  <a:pt x="5340083" y="764781"/>
                </a:lnTo>
                <a:lnTo>
                  <a:pt x="5341201" y="764324"/>
                </a:lnTo>
                <a:lnTo>
                  <a:pt x="5343068" y="762457"/>
                </a:lnTo>
                <a:lnTo>
                  <a:pt x="5343525" y="761339"/>
                </a:lnTo>
                <a:lnTo>
                  <a:pt x="5343525" y="758710"/>
                </a:lnTo>
                <a:close/>
              </a:path>
              <a:path w="14487525" h="3030854">
                <a:moveTo>
                  <a:pt x="5343525" y="3454"/>
                </a:moveTo>
                <a:lnTo>
                  <a:pt x="5343068" y="2336"/>
                </a:lnTo>
                <a:lnTo>
                  <a:pt x="5341201" y="469"/>
                </a:lnTo>
                <a:lnTo>
                  <a:pt x="5340083" y="0"/>
                </a:lnTo>
                <a:lnTo>
                  <a:pt x="5337454" y="0"/>
                </a:lnTo>
                <a:lnTo>
                  <a:pt x="5336324" y="469"/>
                </a:lnTo>
                <a:lnTo>
                  <a:pt x="5334470" y="2336"/>
                </a:lnTo>
                <a:lnTo>
                  <a:pt x="5334000" y="3454"/>
                </a:lnTo>
                <a:lnTo>
                  <a:pt x="5334000" y="6083"/>
                </a:lnTo>
                <a:lnTo>
                  <a:pt x="5334470" y="7200"/>
                </a:lnTo>
                <a:lnTo>
                  <a:pt x="5336324" y="9067"/>
                </a:lnTo>
                <a:lnTo>
                  <a:pt x="5337454" y="9525"/>
                </a:lnTo>
                <a:lnTo>
                  <a:pt x="5340083" y="9525"/>
                </a:lnTo>
                <a:lnTo>
                  <a:pt x="5341201" y="9067"/>
                </a:lnTo>
                <a:lnTo>
                  <a:pt x="5343068" y="7200"/>
                </a:lnTo>
                <a:lnTo>
                  <a:pt x="5343525" y="6083"/>
                </a:lnTo>
                <a:lnTo>
                  <a:pt x="5343525" y="3454"/>
                </a:lnTo>
                <a:close/>
              </a:path>
              <a:path w="14487525" h="3030854">
                <a:moveTo>
                  <a:pt x="5391150" y="3024467"/>
                </a:moveTo>
                <a:lnTo>
                  <a:pt x="5390693" y="3023349"/>
                </a:lnTo>
                <a:lnTo>
                  <a:pt x="5388826" y="3021482"/>
                </a:lnTo>
                <a:lnTo>
                  <a:pt x="5387708" y="3021012"/>
                </a:lnTo>
                <a:lnTo>
                  <a:pt x="5385079" y="3021012"/>
                </a:lnTo>
                <a:lnTo>
                  <a:pt x="5383949" y="3021482"/>
                </a:lnTo>
                <a:lnTo>
                  <a:pt x="5382095" y="3023349"/>
                </a:lnTo>
                <a:lnTo>
                  <a:pt x="5381625" y="3024467"/>
                </a:lnTo>
                <a:lnTo>
                  <a:pt x="5381625" y="3027095"/>
                </a:lnTo>
                <a:lnTo>
                  <a:pt x="5382095" y="3028213"/>
                </a:lnTo>
                <a:lnTo>
                  <a:pt x="5383949" y="3030080"/>
                </a:lnTo>
                <a:lnTo>
                  <a:pt x="5385079" y="3030537"/>
                </a:lnTo>
                <a:lnTo>
                  <a:pt x="5387708" y="3030537"/>
                </a:lnTo>
                <a:lnTo>
                  <a:pt x="5388826" y="3030080"/>
                </a:lnTo>
                <a:lnTo>
                  <a:pt x="5390693" y="3028213"/>
                </a:lnTo>
                <a:lnTo>
                  <a:pt x="5391150" y="3027095"/>
                </a:lnTo>
                <a:lnTo>
                  <a:pt x="5391150" y="3024467"/>
                </a:lnTo>
                <a:close/>
              </a:path>
              <a:path w="14487525" h="3030854">
                <a:moveTo>
                  <a:pt x="5391150" y="2269210"/>
                </a:moveTo>
                <a:lnTo>
                  <a:pt x="5390693" y="2268093"/>
                </a:lnTo>
                <a:lnTo>
                  <a:pt x="5388826" y="2266226"/>
                </a:lnTo>
                <a:lnTo>
                  <a:pt x="5387708" y="2265769"/>
                </a:lnTo>
                <a:lnTo>
                  <a:pt x="5385079" y="2265769"/>
                </a:lnTo>
                <a:lnTo>
                  <a:pt x="5383949" y="2266226"/>
                </a:lnTo>
                <a:lnTo>
                  <a:pt x="5382095" y="2268093"/>
                </a:lnTo>
                <a:lnTo>
                  <a:pt x="5381625" y="2269210"/>
                </a:lnTo>
                <a:lnTo>
                  <a:pt x="5381625" y="2271839"/>
                </a:lnTo>
                <a:lnTo>
                  <a:pt x="5382095" y="2272969"/>
                </a:lnTo>
                <a:lnTo>
                  <a:pt x="5383949" y="2274824"/>
                </a:lnTo>
                <a:lnTo>
                  <a:pt x="5385079" y="2275294"/>
                </a:lnTo>
                <a:lnTo>
                  <a:pt x="5387708" y="2275294"/>
                </a:lnTo>
                <a:lnTo>
                  <a:pt x="5388826" y="2274824"/>
                </a:lnTo>
                <a:lnTo>
                  <a:pt x="5390693" y="2272969"/>
                </a:lnTo>
                <a:lnTo>
                  <a:pt x="5391150" y="2271839"/>
                </a:lnTo>
                <a:lnTo>
                  <a:pt x="5391150" y="2269210"/>
                </a:lnTo>
                <a:close/>
              </a:path>
              <a:path w="14487525" h="3030854">
                <a:moveTo>
                  <a:pt x="5391150" y="1513954"/>
                </a:moveTo>
                <a:lnTo>
                  <a:pt x="5390693" y="1512836"/>
                </a:lnTo>
                <a:lnTo>
                  <a:pt x="5388826" y="1510982"/>
                </a:lnTo>
                <a:lnTo>
                  <a:pt x="5387708" y="1510512"/>
                </a:lnTo>
                <a:lnTo>
                  <a:pt x="5385079" y="1510512"/>
                </a:lnTo>
                <a:lnTo>
                  <a:pt x="5383949" y="1510982"/>
                </a:lnTo>
                <a:lnTo>
                  <a:pt x="5382095" y="1512836"/>
                </a:lnTo>
                <a:lnTo>
                  <a:pt x="5381625" y="1513954"/>
                </a:lnTo>
                <a:lnTo>
                  <a:pt x="5381625" y="1516595"/>
                </a:lnTo>
                <a:lnTo>
                  <a:pt x="5382095" y="1517713"/>
                </a:lnTo>
                <a:lnTo>
                  <a:pt x="5383949" y="1519567"/>
                </a:lnTo>
                <a:lnTo>
                  <a:pt x="5385079" y="1520037"/>
                </a:lnTo>
                <a:lnTo>
                  <a:pt x="5387708" y="1520037"/>
                </a:lnTo>
                <a:lnTo>
                  <a:pt x="5388826" y="1519567"/>
                </a:lnTo>
                <a:lnTo>
                  <a:pt x="5390693" y="1517713"/>
                </a:lnTo>
                <a:lnTo>
                  <a:pt x="5391150" y="1516595"/>
                </a:lnTo>
                <a:lnTo>
                  <a:pt x="5391150" y="1513954"/>
                </a:lnTo>
                <a:close/>
              </a:path>
              <a:path w="14487525" h="3030854">
                <a:moveTo>
                  <a:pt x="5391150" y="758710"/>
                </a:moveTo>
                <a:lnTo>
                  <a:pt x="5390693" y="757580"/>
                </a:lnTo>
                <a:lnTo>
                  <a:pt x="5388826" y="755726"/>
                </a:lnTo>
                <a:lnTo>
                  <a:pt x="5387708" y="755256"/>
                </a:lnTo>
                <a:lnTo>
                  <a:pt x="5385079" y="755256"/>
                </a:lnTo>
                <a:lnTo>
                  <a:pt x="5383949" y="755726"/>
                </a:lnTo>
                <a:lnTo>
                  <a:pt x="5382095" y="757580"/>
                </a:lnTo>
                <a:lnTo>
                  <a:pt x="5381625" y="758710"/>
                </a:lnTo>
                <a:lnTo>
                  <a:pt x="5381625" y="761339"/>
                </a:lnTo>
                <a:lnTo>
                  <a:pt x="5382095" y="762457"/>
                </a:lnTo>
                <a:lnTo>
                  <a:pt x="5383949" y="764324"/>
                </a:lnTo>
                <a:lnTo>
                  <a:pt x="5385079" y="764781"/>
                </a:lnTo>
                <a:lnTo>
                  <a:pt x="5387708" y="764781"/>
                </a:lnTo>
                <a:lnTo>
                  <a:pt x="5388826" y="764324"/>
                </a:lnTo>
                <a:lnTo>
                  <a:pt x="5390693" y="762457"/>
                </a:lnTo>
                <a:lnTo>
                  <a:pt x="5391150" y="761339"/>
                </a:lnTo>
                <a:lnTo>
                  <a:pt x="5391150" y="758710"/>
                </a:lnTo>
                <a:close/>
              </a:path>
              <a:path w="14487525" h="3030854">
                <a:moveTo>
                  <a:pt x="5391150" y="3454"/>
                </a:moveTo>
                <a:lnTo>
                  <a:pt x="5390693" y="2336"/>
                </a:lnTo>
                <a:lnTo>
                  <a:pt x="5388826" y="469"/>
                </a:lnTo>
                <a:lnTo>
                  <a:pt x="5387708" y="0"/>
                </a:lnTo>
                <a:lnTo>
                  <a:pt x="5385079" y="0"/>
                </a:lnTo>
                <a:lnTo>
                  <a:pt x="5383949" y="469"/>
                </a:lnTo>
                <a:lnTo>
                  <a:pt x="5382095" y="2336"/>
                </a:lnTo>
                <a:lnTo>
                  <a:pt x="5381625" y="3454"/>
                </a:lnTo>
                <a:lnTo>
                  <a:pt x="5381625" y="6083"/>
                </a:lnTo>
                <a:lnTo>
                  <a:pt x="5382095" y="7200"/>
                </a:lnTo>
                <a:lnTo>
                  <a:pt x="5383949" y="9067"/>
                </a:lnTo>
                <a:lnTo>
                  <a:pt x="5385079" y="9525"/>
                </a:lnTo>
                <a:lnTo>
                  <a:pt x="5387708" y="9525"/>
                </a:lnTo>
                <a:lnTo>
                  <a:pt x="5388826" y="9067"/>
                </a:lnTo>
                <a:lnTo>
                  <a:pt x="5390693" y="7200"/>
                </a:lnTo>
                <a:lnTo>
                  <a:pt x="5391150" y="6083"/>
                </a:lnTo>
                <a:lnTo>
                  <a:pt x="5391150" y="3454"/>
                </a:lnTo>
                <a:close/>
              </a:path>
              <a:path w="14487525" h="3030854">
                <a:moveTo>
                  <a:pt x="5438775" y="3024467"/>
                </a:moveTo>
                <a:lnTo>
                  <a:pt x="5438318" y="3023349"/>
                </a:lnTo>
                <a:lnTo>
                  <a:pt x="5436451" y="3021482"/>
                </a:lnTo>
                <a:lnTo>
                  <a:pt x="5435333" y="3021012"/>
                </a:lnTo>
                <a:lnTo>
                  <a:pt x="5432704" y="3021012"/>
                </a:lnTo>
                <a:lnTo>
                  <a:pt x="5431574" y="3021482"/>
                </a:lnTo>
                <a:lnTo>
                  <a:pt x="5429720" y="3023349"/>
                </a:lnTo>
                <a:lnTo>
                  <a:pt x="5429250" y="3024467"/>
                </a:lnTo>
                <a:lnTo>
                  <a:pt x="5429250" y="3027095"/>
                </a:lnTo>
                <a:lnTo>
                  <a:pt x="5429720" y="3028213"/>
                </a:lnTo>
                <a:lnTo>
                  <a:pt x="5431574" y="3030080"/>
                </a:lnTo>
                <a:lnTo>
                  <a:pt x="5432704" y="3030537"/>
                </a:lnTo>
                <a:lnTo>
                  <a:pt x="5435333" y="3030537"/>
                </a:lnTo>
                <a:lnTo>
                  <a:pt x="5436451" y="3030080"/>
                </a:lnTo>
                <a:lnTo>
                  <a:pt x="5438318" y="3028213"/>
                </a:lnTo>
                <a:lnTo>
                  <a:pt x="5438775" y="3027095"/>
                </a:lnTo>
                <a:lnTo>
                  <a:pt x="5438775" y="3024467"/>
                </a:lnTo>
                <a:close/>
              </a:path>
              <a:path w="14487525" h="3030854">
                <a:moveTo>
                  <a:pt x="5438775" y="2269210"/>
                </a:moveTo>
                <a:lnTo>
                  <a:pt x="5438318" y="2268093"/>
                </a:lnTo>
                <a:lnTo>
                  <a:pt x="5436451" y="2266226"/>
                </a:lnTo>
                <a:lnTo>
                  <a:pt x="5435333" y="2265769"/>
                </a:lnTo>
                <a:lnTo>
                  <a:pt x="5432704" y="2265769"/>
                </a:lnTo>
                <a:lnTo>
                  <a:pt x="5431574" y="2266226"/>
                </a:lnTo>
                <a:lnTo>
                  <a:pt x="5429720" y="2268093"/>
                </a:lnTo>
                <a:lnTo>
                  <a:pt x="5429250" y="2269210"/>
                </a:lnTo>
                <a:lnTo>
                  <a:pt x="5429250" y="2271839"/>
                </a:lnTo>
                <a:lnTo>
                  <a:pt x="5429720" y="2272969"/>
                </a:lnTo>
                <a:lnTo>
                  <a:pt x="5431574" y="2274824"/>
                </a:lnTo>
                <a:lnTo>
                  <a:pt x="5432704" y="2275294"/>
                </a:lnTo>
                <a:lnTo>
                  <a:pt x="5435333" y="2275294"/>
                </a:lnTo>
                <a:lnTo>
                  <a:pt x="5436451" y="2274824"/>
                </a:lnTo>
                <a:lnTo>
                  <a:pt x="5438318" y="2272969"/>
                </a:lnTo>
                <a:lnTo>
                  <a:pt x="5438775" y="2271839"/>
                </a:lnTo>
                <a:lnTo>
                  <a:pt x="5438775" y="2269210"/>
                </a:lnTo>
                <a:close/>
              </a:path>
              <a:path w="14487525" h="3030854">
                <a:moveTo>
                  <a:pt x="5438775" y="1513954"/>
                </a:moveTo>
                <a:lnTo>
                  <a:pt x="5438318" y="1512836"/>
                </a:lnTo>
                <a:lnTo>
                  <a:pt x="5436451" y="1510982"/>
                </a:lnTo>
                <a:lnTo>
                  <a:pt x="5435333" y="1510512"/>
                </a:lnTo>
                <a:lnTo>
                  <a:pt x="5432704" y="1510512"/>
                </a:lnTo>
                <a:lnTo>
                  <a:pt x="5431574" y="1510982"/>
                </a:lnTo>
                <a:lnTo>
                  <a:pt x="5429720" y="1512836"/>
                </a:lnTo>
                <a:lnTo>
                  <a:pt x="5429250" y="1513954"/>
                </a:lnTo>
                <a:lnTo>
                  <a:pt x="5429250" y="1516595"/>
                </a:lnTo>
                <a:lnTo>
                  <a:pt x="5429720" y="1517713"/>
                </a:lnTo>
                <a:lnTo>
                  <a:pt x="5431574" y="1519567"/>
                </a:lnTo>
                <a:lnTo>
                  <a:pt x="5432704" y="1520037"/>
                </a:lnTo>
                <a:lnTo>
                  <a:pt x="5435333" y="1520037"/>
                </a:lnTo>
                <a:lnTo>
                  <a:pt x="5436451" y="1519567"/>
                </a:lnTo>
                <a:lnTo>
                  <a:pt x="5438318" y="1517713"/>
                </a:lnTo>
                <a:lnTo>
                  <a:pt x="5438775" y="1516595"/>
                </a:lnTo>
                <a:lnTo>
                  <a:pt x="5438775" y="1513954"/>
                </a:lnTo>
                <a:close/>
              </a:path>
              <a:path w="14487525" h="3030854">
                <a:moveTo>
                  <a:pt x="5438775" y="758710"/>
                </a:moveTo>
                <a:lnTo>
                  <a:pt x="5438318" y="757580"/>
                </a:lnTo>
                <a:lnTo>
                  <a:pt x="5436451" y="755726"/>
                </a:lnTo>
                <a:lnTo>
                  <a:pt x="5435333" y="755256"/>
                </a:lnTo>
                <a:lnTo>
                  <a:pt x="5432704" y="755256"/>
                </a:lnTo>
                <a:lnTo>
                  <a:pt x="5431574" y="755726"/>
                </a:lnTo>
                <a:lnTo>
                  <a:pt x="5429720" y="757580"/>
                </a:lnTo>
                <a:lnTo>
                  <a:pt x="5429250" y="758710"/>
                </a:lnTo>
                <a:lnTo>
                  <a:pt x="5429250" y="761339"/>
                </a:lnTo>
                <a:lnTo>
                  <a:pt x="5429720" y="762457"/>
                </a:lnTo>
                <a:lnTo>
                  <a:pt x="5431574" y="764324"/>
                </a:lnTo>
                <a:lnTo>
                  <a:pt x="5432704" y="764781"/>
                </a:lnTo>
                <a:lnTo>
                  <a:pt x="5435333" y="764781"/>
                </a:lnTo>
                <a:lnTo>
                  <a:pt x="5436451" y="764324"/>
                </a:lnTo>
                <a:lnTo>
                  <a:pt x="5438318" y="762457"/>
                </a:lnTo>
                <a:lnTo>
                  <a:pt x="5438775" y="761339"/>
                </a:lnTo>
                <a:lnTo>
                  <a:pt x="5438775" y="758710"/>
                </a:lnTo>
                <a:close/>
              </a:path>
              <a:path w="14487525" h="3030854">
                <a:moveTo>
                  <a:pt x="5438775" y="3454"/>
                </a:moveTo>
                <a:lnTo>
                  <a:pt x="5438318" y="2336"/>
                </a:lnTo>
                <a:lnTo>
                  <a:pt x="5436451" y="469"/>
                </a:lnTo>
                <a:lnTo>
                  <a:pt x="5435333" y="0"/>
                </a:lnTo>
                <a:lnTo>
                  <a:pt x="5432704" y="0"/>
                </a:lnTo>
                <a:lnTo>
                  <a:pt x="5431574" y="469"/>
                </a:lnTo>
                <a:lnTo>
                  <a:pt x="5429720" y="2336"/>
                </a:lnTo>
                <a:lnTo>
                  <a:pt x="5429250" y="3454"/>
                </a:lnTo>
                <a:lnTo>
                  <a:pt x="5429250" y="6083"/>
                </a:lnTo>
                <a:lnTo>
                  <a:pt x="5429720" y="7200"/>
                </a:lnTo>
                <a:lnTo>
                  <a:pt x="5431574" y="9067"/>
                </a:lnTo>
                <a:lnTo>
                  <a:pt x="5432704" y="9525"/>
                </a:lnTo>
                <a:lnTo>
                  <a:pt x="5435333" y="9525"/>
                </a:lnTo>
                <a:lnTo>
                  <a:pt x="5436451" y="9067"/>
                </a:lnTo>
                <a:lnTo>
                  <a:pt x="5438318" y="7200"/>
                </a:lnTo>
                <a:lnTo>
                  <a:pt x="5438775" y="6083"/>
                </a:lnTo>
                <a:lnTo>
                  <a:pt x="5438775" y="3454"/>
                </a:lnTo>
                <a:close/>
              </a:path>
              <a:path w="14487525" h="3030854">
                <a:moveTo>
                  <a:pt x="5486400" y="3024467"/>
                </a:moveTo>
                <a:lnTo>
                  <a:pt x="5485943" y="3023349"/>
                </a:lnTo>
                <a:lnTo>
                  <a:pt x="5484076" y="3021482"/>
                </a:lnTo>
                <a:lnTo>
                  <a:pt x="5482958" y="3021012"/>
                </a:lnTo>
                <a:lnTo>
                  <a:pt x="5480329" y="3021012"/>
                </a:lnTo>
                <a:lnTo>
                  <a:pt x="5479199" y="3021482"/>
                </a:lnTo>
                <a:lnTo>
                  <a:pt x="5477345" y="3023349"/>
                </a:lnTo>
                <a:lnTo>
                  <a:pt x="5476875" y="3024467"/>
                </a:lnTo>
                <a:lnTo>
                  <a:pt x="5476875" y="3027095"/>
                </a:lnTo>
                <a:lnTo>
                  <a:pt x="5477345" y="3028213"/>
                </a:lnTo>
                <a:lnTo>
                  <a:pt x="5479199" y="3030080"/>
                </a:lnTo>
                <a:lnTo>
                  <a:pt x="5480329" y="3030537"/>
                </a:lnTo>
                <a:lnTo>
                  <a:pt x="5482958" y="3030537"/>
                </a:lnTo>
                <a:lnTo>
                  <a:pt x="5484076" y="3030080"/>
                </a:lnTo>
                <a:lnTo>
                  <a:pt x="5485943" y="3028213"/>
                </a:lnTo>
                <a:lnTo>
                  <a:pt x="5486400" y="3027095"/>
                </a:lnTo>
                <a:lnTo>
                  <a:pt x="5486400" y="3024467"/>
                </a:lnTo>
                <a:close/>
              </a:path>
              <a:path w="14487525" h="3030854">
                <a:moveTo>
                  <a:pt x="5486400" y="2269210"/>
                </a:moveTo>
                <a:lnTo>
                  <a:pt x="5485943" y="2268093"/>
                </a:lnTo>
                <a:lnTo>
                  <a:pt x="5484076" y="2266226"/>
                </a:lnTo>
                <a:lnTo>
                  <a:pt x="5482958" y="2265769"/>
                </a:lnTo>
                <a:lnTo>
                  <a:pt x="5480329" y="2265769"/>
                </a:lnTo>
                <a:lnTo>
                  <a:pt x="5479199" y="2266226"/>
                </a:lnTo>
                <a:lnTo>
                  <a:pt x="5477345" y="2268093"/>
                </a:lnTo>
                <a:lnTo>
                  <a:pt x="5476875" y="2269210"/>
                </a:lnTo>
                <a:lnTo>
                  <a:pt x="5476875" y="2271839"/>
                </a:lnTo>
                <a:lnTo>
                  <a:pt x="5477345" y="2272969"/>
                </a:lnTo>
                <a:lnTo>
                  <a:pt x="5479199" y="2274824"/>
                </a:lnTo>
                <a:lnTo>
                  <a:pt x="5480329" y="2275294"/>
                </a:lnTo>
                <a:lnTo>
                  <a:pt x="5482958" y="2275294"/>
                </a:lnTo>
                <a:lnTo>
                  <a:pt x="5484076" y="2274824"/>
                </a:lnTo>
                <a:lnTo>
                  <a:pt x="5485943" y="2272969"/>
                </a:lnTo>
                <a:lnTo>
                  <a:pt x="5486400" y="2271839"/>
                </a:lnTo>
                <a:lnTo>
                  <a:pt x="5486400" y="2269210"/>
                </a:lnTo>
                <a:close/>
              </a:path>
              <a:path w="14487525" h="3030854">
                <a:moveTo>
                  <a:pt x="5486400" y="1513954"/>
                </a:moveTo>
                <a:lnTo>
                  <a:pt x="5485943" y="1512836"/>
                </a:lnTo>
                <a:lnTo>
                  <a:pt x="5484076" y="1510982"/>
                </a:lnTo>
                <a:lnTo>
                  <a:pt x="5482958" y="1510512"/>
                </a:lnTo>
                <a:lnTo>
                  <a:pt x="5480329" y="1510512"/>
                </a:lnTo>
                <a:lnTo>
                  <a:pt x="5479199" y="1510982"/>
                </a:lnTo>
                <a:lnTo>
                  <a:pt x="5477345" y="1512836"/>
                </a:lnTo>
                <a:lnTo>
                  <a:pt x="5476875" y="1513954"/>
                </a:lnTo>
                <a:lnTo>
                  <a:pt x="5476875" y="1516595"/>
                </a:lnTo>
                <a:lnTo>
                  <a:pt x="5477345" y="1517713"/>
                </a:lnTo>
                <a:lnTo>
                  <a:pt x="5479199" y="1519567"/>
                </a:lnTo>
                <a:lnTo>
                  <a:pt x="5480329" y="1520037"/>
                </a:lnTo>
                <a:lnTo>
                  <a:pt x="5482958" y="1520037"/>
                </a:lnTo>
                <a:lnTo>
                  <a:pt x="5484076" y="1519567"/>
                </a:lnTo>
                <a:lnTo>
                  <a:pt x="5485943" y="1517713"/>
                </a:lnTo>
                <a:lnTo>
                  <a:pt x="5486400" y="1516595"/>
                </a:lnTo>
                <a:lnTo>
                  <a:pt x="5486400" y="1513954"/>
                </a:lnTo>
                <a:close/>
              </a:path>
              <a:path w="14487525" h="3030854">
                <a:moveTo>
                  <a:pt x="5486400" y="758710"/>
                </a:moveTo>
                <a:lnTo>
                  <a:pt x="5485943" y="757580"/>
                </a:lnTo>
                <a:lnTo>
                  <a:pt x="5484076" y="755726"/>
                </a:lnTo>
                <a:lnTo>
                  <a:pt x="5482958" y="755256"/>
                </a:lnTo>
                <a:lnTo>
                  <a:pt x="5480329" y="755256"/>
                </a:lnTo>
                <a:lnTo>
                  <a:pt x="5479199" y="755726"/>
                </a:lnTo>
                <a:lnTo>
                  <a:pt x="5477345" y="757580"/>
                </a:lnTo>
                <a:lnTo>
                  <a:pt x="5476875" y="758710"/>
                </a:lnTo>
                <a:lnTo>
                  <a:pt x="5476875" y="761339"/>
                </a:lnTo>
                <a:lnTo>
                  <a:pt x="5477345" y="762457"/>
                </a:lnTo>
                <a:lnTo>
                  <a:pt x="5479199" y="764324"/>
                </a:lnTo>
                <a:lnTo>
                  <a:pt x="5480329" y="764781"/>
                </a:lnTo>
                <a:lnTo>
                  <a:pt x="5482958" y="764781"/>
                </a:lnTo>
                <a:lnTo>
                  <a:pt x="5484076" y="764324"/>
                </a:lnTo>
                <a:lnTo>
                  <a:pt x="5485943" y="762457"/>
                </a:lnTo>
                <a:lnTo>
                  <a:pt x="5486400" y="761339"/>
                </a:lnTo>
                <a:lnTo>
                  <a:pt x="5486400" y="758710"/>
                </a:lnTo>
                <a:close/>
              </a:path>
              <a:path w="14487525" h="3030854">
                <a:moveTo>
                  <a:pt x="5486400" y="3454"/>
                </a:moveTo>
                <a:lnTo>
                  <a:pt x="5485943" y="2336"/>
                </a:lnTo>
                <a:lnTo>
                  <a:pt x="5484076" y="469"/>
                </a:lnTo>
                <a:lnTo>
                  <a:pt x="5482958" y="0"/>
                </a:lnTo>
                <a:lnTo>
                  <a:pt x="5480329" y="0"/>
                </a:lnTo>
                <a:lnTo>
                  <a:pt x="5479199" y="469"/>
                </a:lnTo>
                <a:lnTo>
                  <a:pt x="5477345" y="2336"/>
                </a:lnTo>
                <a:lnTo>
                  <a:pt x="5476875" y="3454"/>
                </a:lnTo>
                <a:lnTo>
                  <a:pt x="5476875" y="6083"/>
                </a:lnTo>
                <a:lnTo>
                  <a:pt x="5477345" y="7200"/>
                </a:lnTo>
                <a:lnTo>
                  <a:pt x="5479199" y="9067"/>
                </a:lnTo>
                <a:lnTo>
                  <a:pt x="5480329" y="9525"/>
                </a:lnTo>
                <a:lnTo>
                  <a:pt x="5482958" y="9525"/>
                </a:lnTo>
                <a:lnTo>
                  <a:pt x="5484076" y="9067"/>
                </a:lnTo>
                <a:lnTo>
                  <a:pt x="5485943" y="7200"/>
                </a:lnTo>
                <a:lnTo>
                  <a:pt x="5486400" y="6083"/>
                </a:lnTo>
                <a:lnTo>
                  <a:pt x="5486400" y="3454"/>
                </a:lnTo>
                <a:close/>
              </a:path>
              <a:path w="14487525" h="3030854">
                <a:moveTo>
                  <a:pt x="5534025" y="3024467"/>
                </a:moveTo>
                <a:lnTo>
                  <a:pt x="5533568" y="3023349"/>
                </a:lnTo>
                <a:lnTo>
                  <a:pt x="5531701" y="3021482"/>
                </a:lnTo>
                <a:lnTo>
                  <a:pt x="5530583" y="3021012"/>
                </a:lnTo>
                <a:lnTo>
                  <a:pt x="5527954" y="3021012"/>
                </a:lnTo>
                <a:lnTo>
                  <a:pt x="5526824" y="3021482"/>
                </a:lnTo>
                <a:lnTo>
                  <a:pt x="5524970" y="3023349"/>
                </a:lnTo>
                <a:lnTo>
                  <a:pt x="5524500" y="3024467"/>
                </a:lnTo>
                <a:lnTo>
                  <a:pt x="5524500" y="3027095"/>
                </a:lnTo>
                <a:lnTo>
                  <a:pt x="5524970" y="3028213"/>
                </a:lnTo>
                <a:lnTo>
                  <a:pt x="5526824" y="3030080"/>
                </a:lnTo>
                <a:lnTo>
                  <a:pt x="5527954" y="3030537"/>
                </a:lnTo>
                <a:lnTo>
                  <a:pt x="5530583" y="3030537"/>
                </a:lnTo>
                <a:lnTo>
                  <a:pt x="5531701" y="3030080"/>
                </a:lnTo>
                <a:lnTo>
                  <a:pt x="5533568" y="3028213"/>
                </a:lnTo>
                <a:lnTo>
                  <a:pt x="5534025" y="3027095"/>
                </a:lnTo>
                <a:lnTo>
                  <a:pt x="5534025" y="3024467"/>
                </a:lnTo>
                <a:close/>
              </a:path>
              <a:path w="14487525" h="3030854">
                <a:moveTo>
                  <a:pt x="5534025" y="2269210"/>
                </a:moveTo>
                <a:lnTo>
                  <a:pt x="5533568" y="2268093"/>
                </a:lnTo>
                <a:lnTo>
                  <a:pt x="5531701" y="2266226"/>
                </a:lnTo>
                <a:lnTo>
                  <a:pt x="5530583" y="2265769"/>
                </a:lnTo>
                <a:lnTo>
                  <a:pt x="5527954" y="2265769"/>
                </a:lnTo>
                <a:lnTo>
                  <a:pt x="5526824" y="2266226"/>
                </a:lnTo>
                <a:lnTo>
                  <a:pt x="5524970" y="2268093"/>
                </a:lnTo>
                <a:lnTo>
                  <a:pt x="5524500" y="2269210"/>
                </a:lnTo>
                <a:lnTo>
                  <a:pt x="5524500" y="2271839"/>
                </a:lnTo>
                <a:lnTo>
                  <a:pt x="5524970" y="2272969"/>
                </a:lnTo>
                <a:lnTo>
                  <a:pt x="5526824" y="2274824"/>
                </a:lnTo>
                <a:lnTo>
                  <a:pt x="5527954" y="2275294"/>
                </a:lnTo>
                <a:lnTo>
                  <a:pt x="5530583" y="2275294"/>
                </a:lnTo>
                <a:lnTo>
                  <a:pt x="5531701" y="2274824"/>
                </a:lnTo>
                <a:lnTo>
                  <a:pt x="5533568" y="2272969"/>
                </a:lnTo>
                <a:lnTo>
                  <a:pt x="5534025" y="2271839"/>
                </a:lnTo>
                <a:lnTo>
                  <a:pt x="5534025" y="2269210"/>
                </a:lnTo>
                <a:close/>
              </a:path>
              <a:path w="14487525" h="3030854">
                <a:moveTo>
                  <a:pt x="5534025" y="1513954"/>
                </a:moveTo>
                <a:lnTo>
                  <a:pt x="5533568" y="1512836"/>
                </a:lnTo>
                <a:lnTo>
                  <a:pt x="5531701" y="1510982"/>
                </a:lnTo>
                <a:lnTo>
                  <a:pt x="5530583" y="1510512"/>
                </a:lnTo>
                <a:lnTo>
                  <a:pt x="5527954" y="1510512"/>
                </a:lnTo>
                <a:lnTo>
                  <a:pt x="5526824" y="1510982"/>
                </a:lnTo>
                <a:lnTo>
                  <a:pt x="5524970" y="1512836"/>
                </a:lnTo>
                <a:lnTo>
                  <a:pt x="5524500" y="1513954"/>
                </a:lnTo>
                <a:lnTo>
                  <a:pt x="5524500" y="1516595"/>
                </a:lnTo>
                <a:lnTo>
                  <a:pt x="5524970" y="1517713"/>
                </a:lnTo>
                <a:lnTo>
                  <a:pt x="5526824" y="1519567"/>
                </a:lnTo>
                <a:lnTo>
                  <a:pt x="5527954" y="1520037"/>
                </a:lnTo>
                <a:lnTo>
                  <a:pt x="5530583" y="1520037"/>
                </a:lnTo>
                <a:lnTo>
                  <a:pt x="5531701" y="1519567"/>
                </a:lnTo>
                <a:lnTo>
                  <a:pt x="5533568" y="1517713"/>
                </a:lnTo>
                <a:lnTo>
                  <a:pt x="5534025" y="1516595"/>
                </a:lnTo>
                <a:lnTo>
                  <a:pt x="5534025" y="1513954"/>
                </a:lnTo>
                <a:close/>
              </a:path>
              <a:path w="14487525" h="3030854">
                <a:moveTo>
                  <a:pt x="5534025" y="758710"/>
                </a:moveTo>
                <a:lnTo>
                  <a:pt x="5533568" y="757580"/>
                </a:lnTo>
                <a:lnTo>
                  <a:pt x="5531701" y="755726"/>
                </a:lnTo>
                <a:lnTo>
                  <a:pt x="5530583" y="755256"/>
                </a:lnTo>
                <a:lnTo>
                  <a:pt x="5527954" y="755256"/>
                </a:lnTo>
                <a:lnTo>
                  <a:pt x="5526824" y="755726"/>
                </a:lnTo>
                <a:lnTo>
                  <a:pt x="5524970" y="757580"/>
                </a:lnTo>
                <a:lnTo>
                  <a:pt x="5524500" y="758710"/>
                </a:lnTo>
                <a:lnTo>
                  <a:pt x="5524500" y="761339"/>
                </a:lnTo>
                <a:lnTo>
                  <a:pt x="5524970" y="762457"/>
                </a:lnTo>
                <a:lnTo>
                  <a:pt x="5526824" y="764324"/>
                </a:lnTo>
                <a:lnTo>
                  <a:pt x="5527954" y="764781"/>
                </a:lnTo>
                <a:lnTo>
                  <a:pt x="5530583" y="764781"/>
                </a:lnTo>
                <a:lnTo>
                  <a:pt x="5531701" y="764324"/>
                </a:lnTo>
                <a:lnTo>
                  <a:pt x="5533568" y="762457"/>
                </a:lnTo>
                <a:lnTo>
                  <a:pt x="5534025" y="761339"/>
                </a:lnTo>
                <a:lnTo>
                  <a:pt x="5534025" y="758710"/>
                </a:lnTo>
                <a:close/>
              </a:path>
              <a:path w="14487525" h="3030854">
                <a:moveTo>
                  <a:pt x="5534025" y="3454"/>
                </a:moveTo>
                <a:lnTo>
                  <a:pt x="5533568" y="2336"/>
                </a:lnTo>
                <a:lnTo>
                  <a:pt x="5531701" y="469"/>
                </a:lnTo>
                <a:lnTo>
                  <a:pt x="5530583" y="0"/>
                </a:lnTo>
                <a:lnTo>
                  <a:pt x="5527954" y="0"/>
                </a:lnTo>
                <a:lnTo>
                  <a:pt x="5526824" y="469"/>
                </a:lnTo>
                <a:lnTo>
                  <a:pt x="5524970" y="2336"/>
                </a:lnTo>
                <a:lnTo>
                  <a:pt x="5524500" y="3454"/>
                </a:lnTo>
                <a:lnTo>
                  <a:pt x="5524500" y="6083"/>
                </a:lnTo>
                <a:lnTo>
                  <a:pt x="5524970" y="7200"/>
                </a:lnTo>
                <a:lnTo>
                  <a:pt x="5526824" y="9067"/>
                </a:lnTo>
                <a:lnTo>
                  <a:pt x="5527954" y="9525"/>
                </a:lnTo>
                <a:lnTo>
                  <a:pt x="5530583" y="9525"/>
                </a:lnTo>
                <a:lnTo>
                  <a:pt x="5531701" y="9067"/>
                </a:lnTo>
                <a:lnTo>
                  <a:pt x="5533568" y="7200"/>
                </a:lnTo>
                <a:lnTo>
                  <a:pt x="5534025" y="6083"/>
                </a:lnTo>
                <a:lnTo>
                  <a:pt x="5534025" y="3454"/>
                </a:lnTo>
                <a:close/>
              </a:path>
              <a:path w="14487525" h="3030854">
                <a:moveTo>
                  <a:pt x="5581650" y="3024467"/>
                </a:moveTo>
                <a:lnTo>
                  <a:pt x="5581193" y="3023349"/>
                </a:lnTo>
                <a:lnTo>
                  <a:pt x="5579326" y="3021482"/>
                </a:lnTo>
                <a:lnTo>
                  <a:pt x="5578208" y="3021012"/>
                </a:lnTo>
                <a:lnTo>
                  <a:pt x="5575579" y="3021012"/>
                </a:lnTo>
                <a:lnTo>
                  <a:pt x="5574449" y="3021482"/>
                </a:lnTo>
                <a:lnTo>
                  <a:pt x="5572595" y="3023349"/>
                </a:lnTo>
                <a:lnTo>
                  <a:pt x="5572125" y="3024467"/>
                </a:lnTo>
                <a:lnTo>
                  <a:pt x="5572125" y="3027095"/>
                </a:lnTo>
                <a:lnTo>
                  <a:pt x="5572595" y="3028213"/>
                </a:lnTo>
                <a:lnTo>
                  <a:pt x="5574449" y="3030080"/>
                </a:lnTo>
                <a:lnTo>
                  <a:pt x="5575579" y="3030537"/>
                </a:lnTo>
                <a:lnTo>
                  <a:pt x="5578208" y="3030537"/>
                </a:lnTo>
                <a:lnTo>
                  <a:pt x="5579326" y="3030080"/>
                </a:lnTo>
                <a:lnTo>
                  <a:pt x="5581193" y="3028213"/>
                </a:lnTo>
                <a:lnTo>
                  <a:pt x="5581650" y="3027095"/>
                </a:lnTo>
                <a:lnTo>
                  <a:pt x="5581650" y="3024467"/>
                </a:lnTo>
                <a:close/>
              </a:path>
              <a:path w="14487525" h="3030854">
                <a:moveTo>
                  <a:pt x="5581650" y="2269210"/>
                </a:moveTo>
                <a:lnTo>
                  <a:pt x="5581193" y="2268093"/>
                </a:lnTo>
                <a:lnTo>
                  <a:pt x="5579326" y="2266226"/>
                </a:lnTo>
                <a:lnTo>
                  <a:pt x="5578208" y="2265769"/>
                </a:lnTo>
                <a:lnTo>
                  <a:pt x="5575579" y="2265769"/>
                </a:lnTo>
                <a:lnTo>
                  <a:pt x="5574449" y="2266226"/>
                </a:lnTo>
                <a:lnTo>
                  <a:pt x="5572595" y="2268093"/>
                </a:lnTo>
                <a:lnTo>
                  <a:pt x="5572125" y="2269210"/>
                </a:lnTo>
                <a:lnTo>
                  <a:pt x="5572125" y="2271839"/>
                </a:lnTo>
                <a:lnTo>
                  <a:pt x="5572595" y="2272969"/>
                </a:lnTo>
                <a:lnTo>
                  <a:pt x="5574449" y="2274824"/>
                </a:lnTo>
                <a:lnTo>
                  <a:pt x="5575579" y="2275294"/>
                </a:lnTo>
                <a:lnTo>
                  <a:pt x="5578208" y="2275294"/>
                </a:lnTo>
                <a:lnTo>
                  <a:pt x="5579326" y="2274824"/>
                </a:lnTo>
                <a:lnTo>
                  <a:pt x="5581193" y="2272969"/>
                </a:lnTo>
                <a:lnTo>
                  <a:pt x="5581650" y="2271839"/>
                </a:lnTo>
                <a:lnTo>
                  <a:pt x="5581650" y="2269210"/>
                </a:lnTo>
                <a:close/>
              </a:path>
              <a:path w="14487525" h="3030854">
                <a:moveTo>
                  <a:pt x="5581650" y="1513954"/>
                </a:moveTo>
                <a:lnTo>
                  <a:pt x="5581193" y="1512836"/>
                </a:lnTo>
                <a:lnTo>
                  <a:pt x="5579326" y="1510982"/>
                </a:lnTo>
                <a:lnTo>
                  <a:pt x="5578208" y="1510512"/>
                </a:lnTo>
                <a:lnTo>
                  <a:pt x="5575579" y="1510512"/>
                </a:lnTo>
                <a:lnTo>
                  <a:pt x="5574449" y="1510982"/>
                </a:lnTo>
                <a:lnTo>
                  <a:pt x="5572595" y="1512836"/>
                </a:lnTo>
                <a:lnTo>
                  <a:pt x="5572125" y="1513954"/>
                </a:lnTo>
                <a:lnTo>
                  <a:pt x="5572125" y="1516595"/>
                </a:lnTo>
                <a:lnTo>
                  <a:pt x="5572595" y="1517713"/>
                </a:lnTo>
                <a:lnTo>
                  <a:pt x="5574449" y="1519567"/>
                </a:lnTo>
                <a:lnTo>
                  <a:pt x="5575579" y="1520037"/>
                </a:lnTo>
                <a:lnTo>
                  <a:pt x="5578208" y="1520037"/>
                </a:lnTo>
                <a:lnTo>
                  <a:pt x="5579326" y="1519567"/>
                </a:lnTo>
                <a:lnTo>
                  <a:pt x="5581193" y="1517713"/>
                </a:lnTo>
                <a:lnTo>
                  <a:pt x="5581650" y="1516595"/>
                </a:lnTo>
                <a:lnTo>
                  <a:pt x="5581650" y="1513954"/>
                </a:lnTo>
                <a:close/>
              </a:path>
              <a:path w="14487525" h="3030854">
                <a:moveTo>
                  <a:pt x="5581650" y="758710"/>
                </a:moveTo>
                <a:lnTo>
                  <a:pt x="5581193" y="757580"/>
                </a:lnTo>
                <a:lnTo>
                  <a:pt x="5579326" y="755726"/>
                </a:lnTo>
                <a:lnTo>
                  <a:pt x="5578208" y="755256"/>
                </a:lnTo>
                <a:lnTo>
                  <a:pt x="5575579" y="755256"/>
                </a:lnTo>
                <a:lnTo>
                  <a:pt x="5574449" y="755726"/>
                </a:lnTo>
                <a:lnTo>
                  <a:pt x="5572595" y="757580"/>
                </a:lnTo>
                <a:lnTo>
                  <a:pt x="5572125" y="758710"/>
                </a:lnTo>
                <a:lnTo>
                  <a:pt x="5572125" y="761339"/>
                </a:lnTo>
                <a:lnTo>
                  <a:pt x="5572595" y="762457"/>
                </a:lnTo>
                <a:lnTo>
                  <a:pt x="5574449" y="764324"/>
                </a:lnTo>
                <a:lnTo>
                  <a:pt x="5575579" y="764781"/>
                </a:lnTo>
                <a:lnTo>
                  <a:pt x="5578208" y="764781"/>
                </a:lnTo>
                <a:lnTo>
                  <a:pt x="5579326" y="764324"/>
                </a:lnTo>
                <a:lnTo>
                  <a:pt x="5581193" y="762457"/>
                </a:lnTo>
                <a:lnTo>
                  <a:pt x="5581650" y="761339"/>
                </a:lnTo>
                <a:lnTo>
                  <a:pt x="5581650" y="758710"/>
                </a:lnTo>
                <a:close/>
              </a:path>
              <a:path w="14487525" h="3030854">
                <a:moveTo>
                  <a:pt x="5581650" y="3454"/>
                </a:moveTo>
                <a:lnTo>
                  <a:pt x="5581193" y="2336"/>
                </a:lnTo>
                <a:lnTo>
                  <a:pt x="5579326" y="469"/>
                </a:lnTo>
                <a:lnTo>
                  <a:pt x="5578208" y="0"/>
                </a:lnTo>
                <a:lnTo>
                  <a:pt x="5575579" y="0"/>
                </a:lnTo>
                <a:lnTo>
                  <a:pt x="5574449" y="469"/>
                </a:lnTo>
                <a:lnTo>
                  <a:pt x="5572595" y="2336"/>
                </a:lnTo>
                <a:lnTo>
                  <a:pt x="5572125" y="3454"/>
                </a:lnTo>
                <a:lnTo>
                  <a:pt x="5572125" y="6083"/>
                </a:lnTo>
                <a:lnTo>
                  <a:pt x="5572595" y="7200"/>
                </a:lnTo>
                <a:lnTo>
                  <a:pt x="5574449" y="9067"/>
                </a:lnTo>
                <a:lnTo>
                  <a:pt x="5575579" y="9525"/>
                </a:lnTo>
                <a:lnTo>
                  <a:pt x="5578208" y="9525"/>
                </a:lnTo>
                <a:lnTo>
                  <a:pt x="5579326" y="9067"/>
                </a:lnTo>
                <a:lnTo>
                  <a:pt x="5581193" y="7200"/>
                </a:lnTo>
                <a:lnTo>
                  <a:pt x="5581650" y="6083"/>
                </a:lnTo>
                <a:lnTo>
                  <a:pt x="5581650" y="3454"/>
                </a:lnTo>
                <a:close/>
              </a:path>
              <a:path w="14487525" h="3030854">
                <a:moveTo>
                  <a:pt x="5629275" y="3024467"/>
                </a:moveTo>
                <a:lnTo>
                  <a:pt x="5628818" y="3023349"/>
                </a:lnTo>
                <a:lnTo>
                  <a:pt x="5626951" y="3021482"/>
                </a:lnTo>
                <a:lnTo>
                  <a:pt x="5625833" y="3021012"/>
                </a:lnTo>
                <a:lnTo>
                  <a:pt x="5623204" y="3021012"/>
                </a:lnTo>
                <a:lnTo>
                  <a:pt x="5622074" y="3021482"/>
                </a:lnTo>
                <a:lnTo>
                  <a:pt x="5620220" y="3023349"/>
                </a:lnTo>
                <a:lnTo>
                  <a:pt x="5619750" y="3024467"/>
                </a:lnTo>
                <a:lnTo>
                  <a:pt x="5619750" y="3027095"/>
                </a:lnTo>
                <a:lnTo>
                  <a:pt x="5620220" y="3028213"/>
                </a:lnTo>
                <a:lnTo>
                  <a:pt x="5622074" y="3030080"/>
                </a:lnTo>
                <a:lnTo>
                  <a:pt x="5623204" y="3030537"/>
                </a:lnTo>
                <a:lnTo>
                  <a:pt x="5625833" y="3030537"/>
                </a:lnTo>
                <a:lnTo>
                  <a:pt x="5626951" y="3030080"/>
                </a:lnTo>
                <a:lnTo>
                  <a:pt x="5628818" y="3028213"/>
                </a:lnTo>
                <a:lnTo>
                  <a:pt x="5629275" y="3027095"/>
                </a:lnTo>
                <a:lnTo>
                  <a:pt x="5629275" y="3024467"/>
                </a:lnTo>
                <a:close/>
              </a:path>
              <a:path w="14487525" h="3030854">
                <a:moveTo>
                  <a:pt x="5629275" y="2269210"/>
                </a:moveTo>
                <a:lnTo>
                  <a:pt x="5628818" y="2268093"/>
                </a:lnTo>
                <a:lnTo>
                  <a:pt x="5626951" y="2266226"/>
                </a:lnTo>
                <a:lnTo>
                  <a:pt x="5625833" y="2265769"/>
                </a:lnTo>
                <a:lnTo>
                  <a:pt x="5623204" y="2265769"/>
                </a:lnTo>
                <a:lnTo>
                  <a:pt x="5622074" y="2266226"/>
                </a:lnTo>
                <a:lnTo>
                  <a:pt x="5620220" y="2268093"/>
                </a:lnTo>
                <a:lnTo>
                  <a:pt x="5619750" y="2269210"/>
                </a:lnTo>
                <a:lnTo>
                  <a:pt x="5619750" y="2271839"/>
                </a:lnTo>
                <a:lnTo>
                  <a:pt x="5620220" y="2272969"/>
                </a:lnTo>
                <a:lnTo>
                  <a:pt x="5622074" y="2274824"/>
                </a:lnTo>
                <a:lnTo>
                  <a:pt x="5623204" y="2275294"/>
                </a:lnTo>
                <a:lnTo>
                  <a:pt x="5625833" y="2275294"/>
                </a:lnTo>
                <a:lnTo>
                  <a:pt x="5626951" y="2274824"/>
                </a:lnTo>
                <a:lnTo>
                  <a:pt x="5628818" y="2272969"/>
                </a:lnTo>
                <a:lnTo>
                  <a:pt x="5629275" y="2271839"/>
                </a:lnTo>
                <a:lnTo>
                  <a:pt x="5629275" y="2269210"/>
                </a:lnTo>
                <a:close/>
              </a:path>
              <a:path w="14487525" h="3030854">
                <a:moveTo>
                  <a:pt x="5629275" y="1513954"/>
                </a:moveTo>
                <a:lnTo>
                  <a:pt x="5628818" y="1512836"/>
                </a:lnTo>
                <a:lnTo>
                  <a:pt x="5626951" y="1510982"/>
                </a:lnTo>
                <a:lnTo>
                  <a:pt x="5625833" y="1510512"/>
                </a:lnTo>
                <a:lnTo>
                  <a:pt x="5623204" y="1510512"/>
                </a:lnTo>
                <a:lnTo>
                  <a:pt x="5622074" y="1510982"/>
                </a:lnTo>
                <a:lnTo>
                  <a:pt x="5620220" y="1512836"/>
                </a:lnTo>
                <a:lnTo>
                  <a:pt x="5619750" y="1513954"/>
                </a:lnTo>
                <a:lnTo>
                  <a:pt x="5619750" y="1516595"/>
                </a:lnTo>
                <a:lnTo>
                  <a:pt x="5620220" y="1517713"/>
                </a:lnTo>
                <a:lnTo>
                  <a:pt x="5622074" y="1519567"/>
                </a:lnTo>
                <a:lnTo>
                  <a:pt x="5623204" y="1520037"/>
                </a:lnTo>
                <a:lnTo>
                  <a:pt x="5625833" y="1520037"/>
                </a:lnTo>
                <a:lnTo>
                  <a:pt x="5626951" y="1519567"/>
                </a:lnTo>
                <a:lnTo>
                  <a:pt x="5628818" y="1517713"/>
                </a:lnTo>
                <a:lnTo>
                  <a:pt x="5629275" y="1516595"/>
                </a:lnTo>
                <a:lnTo>
                  <a:pt x="5629275" y="1513954"/>
                </a:lnTo>
                <a:close/>
              </a:path>
              <a:path w="14487525" h="3030854">
                <a:moveTo>
                  <a:pt x="5629275" y="758710"/>
                </a:moveTo>
                <a:lnTo>
                  <a:pt x="5628818" y="757580"/>
                </a:lnTo>
                <a:lnTo>
                  <a:pt x="5626951" y="755726"/>
                </a:lnTo>
                <a:lnTo>
                  <a:pt x="5625833" y="755256"/>
                </a:lnTo>
                <a:lnTo>
                  <a:pt x="5623204" y="755256"/>
                </a:lnTo>
                <a:lnTo>
                  <a:pt x="5622074" y="755726"/>
                </a:lnTo>
                <a:lnTo>
                  <a:pt x="5620220" y="757580"/>
                </a:lnTo>
                <a:lnTo>
                  <a:pt x="5619750" y="758710"/>
                </a:lnTo>
                <a:lnTo>
                  <a:pt x="5619750" y="761339"/>
                </a:lnTo>
                <a:lnTo>
                  <a:pt x="5620220" y="762457"/>
                </a:lnTo>
                <a:lnTo>
                  <a:pt x="5622074" y="764324"/>
                </a:lnTo>
                <a:lnTo>
                  <a:pt x="5623204" y="764781"/>
                </a:lnTo>
                <a:lnTo>
                  <a:pt x="5625833" y="764781"/>
                </a:lnTo>
                <a:lnTo>
                  <a:pt x="5626951" y="764324"/>
                </a:lnTo>
                <a:lnTo>
                  <a:pt x="5628818" y="762457"/>
                </a:lnTo>
                <a:lnTo>
                  <a:pt x="5629275" y="761339"/>
                </a:lnTo>
                <a:lnTo>
                  <a:pt x="5629275" y="758710"/>
                </a:lnTo>
                <a:close/>
              </a:path>
              <a:path w="14487525" h="3030854">
                <a:moveTo>
                  <a:pt x="5629275" y="3454"/>
                </a:moveTo>
                <a:lnTo>
                  <a:pt x="5628818" y="2336"/>
                </a:lnTo>
                <a:lnTo>
                  <a:pt x="5626951" y="469"/>
                </a:lnTo>
                <a:lnTo>
                  <a:pt x="5625833" y="0"/>
                </a:lnTo>
                <a:lnTo>
                  <a:pt x="5623204" y="0"/>
                </a:lnTo>
                <a:lnTo>
                  <a:pt x="5622074" y="469"/>
                </a:lnTo>
                <a:lnTo>
                  <a:pt x="5620220" y="2336"/>
                </a:lnTo>
                <a:lnTo>
                  <a:pt x="5619750" y="3454"/>
                </a:lnTo>
                <a:lnTo>
                  <a:pt x="5619750" y="6083"/>
                </a:lnTo>
                <a:lnTo>
                  <a:pt x="5620220" y="7200"/>
                </a:lnTo>
                <a:lnTo>
                  <a:pt x="5622074" y="9067"/>
                </a:lnTo>
                <a:lnTo>
                  <a:pt x="5623204" y="9525"/>
                </a:lnTo>
                <a:lnTo>
                  <a:pt x="5625833" y="9525"/>
                </a:lnTo>
                <a:lnTo>
                  <a:pt x="5626951" y="9067"/>
                </a:lnTo>
                <a:lnTo>
                  <a:pt x="5628818" y="7200"/>
                </a:lnTo>
                <a:lnTo>
                  <a:pt x="5629275" y="6083"/>
                </a:lnTo>
                <a:lnTo>
                  <a:pt x="5629275" y="3454"/>
                </a:lnTo>
                <a:close/>
              </a:path>
              <a:path w="14487525" h="3030854">
                <a:moveTo>
                  <a:pt x="5676900" y="3024467"/>
                </a:moveTo>
                <a:lnTo>
                  <a:pt x="5676443" y="3023349"/>
                </a:lnTo>
                <a:lnTo>
                  <a:pt x="5674576" y="3021482"/>
                </a:lnTo>
                <a:lnTo>
                  <a:pt x="5673458" y="3021012"/>
                </a:lnTo>
                <a:lnTo>
                  <a:pt x="5670829" y="3021012"/>
                </a:lnTo>
                <a:lnTo>
                  <a:pt x="5669699" y="3021482"/>
                </a:lnTo>
                <a:lnTo>
                  <a:pt x="5667845" y="3023349"/>
                </a:lnTo>
                <a:lnTo>
                  <a:pt x="5667375" y="3024467"/>
                </a:lnTo>
                <a:lnTo>
                  <a:pt x="5667375" y="3027095"/>
                </a:lnTo>
                <a:lnTo>
                  <a:pt x="5667845" y="3028213"/>
                </a:lnTo>
                <a:lnTo>
                  <a:pt x="5669699" y="3030080"/>
                </a:lnTo>
                <a:lnTo>
                  <a:pt x="5670829" y="3030537"/>
                </a:lnTo>
                <a:lnTo>
                  <a:pt x="5673458" y="3030537"/>
                </a:lnTo>
                <a:lnTo>
                  <a:pt x="5674576" y="3030080"/>
                </a:lnTo>
                <a:lnTo>
                  <a:pt x="5676443" y="3028213"/>
                </a:lnTo>
                <a:lnTo>
                  <a:pt x="5676900" y="3027095"/>
                </a:lnTo>
                <a:lnTo>
                  <a:pt x="5676900" y="3024467"/>
                </a:lnTo>
                <a:close/>
              </a:path>
              <a:path w="14487525" h="3030854">
                <a:moveTo>
                  <a:pt x="5676900" y="2269210"/>
                </a:moveTo>
                <a:lnTo>
                  <a:pt x="5676443" y="2268093"/>
                </a:lnTo>
                <a:lnTo>
                  <a:pt x="5674576" y="2266226"/>
                </a:lnTo>
                <a:lnTo>
                  <a:pt x="5673458" y="2265769"/>
                </a:lnTo>
                <a:lnTo>
                  <a:pt x="5670829" y="2265769"/>
                </a:lnTo>
                <a:lnTo>
                  <a:pt x="5669699" y="2266226"/>
                </a:lnTo>
                <a:lnTo>
                  <a:pt x="5667845" y="2268093"/>
                </a:lnTo>
                <a:lnTo>
                  <a:pt x="5667375" y="2269210"/>
                </a:lnTo>
                <a:lnTo>
                  <a:pt x="5667375" y="2271839"/>
                </a:lnTo>
                <a:lnTo>
                  <a:pt x="5667845" y="2272969"/>
                </a:lnTo>
                <a:lnTo>
                  <a:pt x="5669699" y="2274824"/>
                </a:lnTo>
                <a:lnTo>
                  <a:pt x="5670829" y="2275294"/>
                </a:lnTo>
                <a:lnTo>
                  <a:pt x="5673458" y="2275294"/>
                </a:lnTo>
                <a:lnTo>
                  <a:pt x="5674576" y="2274824"/>
                </a:lnTo>
                <a:lnTo>
                  <a:pt x="5676443" y="2272969"/>
                </a:lnTo>
                <a:lnTo>
                  <a:pt x="5676900" y="2271839"/>
                </a:lnTo>
                <a:lnTo>
                  <a:pt x="5676900" y="2269210"/>
                </a:lnTo>
                <a:close/>
              </a:path>
              <a:path w="14487525" h="3030854">
                <a:moveTo>
                  <a:pt x="5676900" y="1513954"/>
                </a:moveTo>
                <a:lnTo>
                  <a:pt x="5676443" y="1512836"/>
                </a:lnTo>
                <a:lnTo>
                  <a:pt x="5674576" y="1510982"/>
                </a:lnTo>
                <a:lnTo>
                  <a:pt x="5673458" y="1510512"/>
                </a:lnTo>
                <a:lnTo>
                  <a:pt x="5670829" y="1510512"/>
                </a:lnTo>
                <a:lnTo>
                  <a:pt x="5669699" y="1510982"/>
                </a:lnTo>
                <a:lnTo>
                  <a:pt x="5667845" y="1512836"/>
                </a:lnTo>
                <a:lnTo>
                  <a:pt x="5667375" y="1513954"/>
                </a:lnTo>
                <a:lnTo>
                  <a:pt x="5667375" y="1516595"/>
                </a:lnTo>
                <a:lnTo>
                  <a:pt x="5667845" y="1517713"/>
                </a:lnTo>
                <a:lnTo>
                  <a:pt x="5669699" y="1519567"/>
                </a:lnTo>
                <a:lnTo>
                  <a:pt x="5670829" y="1520037"/>
                </a:lnTo>
                <a:lnTo>
                  <a:pt x="5673458" y="1520037"/>
                </a:lnTo>
                <a:lnTo>
                  <a:pt x="5674576" y="1519567"/>
                </a:lnTo>
                <a:lnTo>
                  <a:pt x="5676443" y="1517713"/>
                </a:lnTo>
                <a:lnTo>
                  <a:pt x="5676900" y="1516595"/>
                </a:lnTo>
                <a:lnTo>
                  <a:pt x="5676900" y="1513954"/>
                </a:lnTo>
                <a:close/>
              </a:path>
              <a:path w="14487525" h="3030854">
                <a:moveTo>
                  <a:pt x="5676900" y="758710"/>
                </a:moveTo>
                <a:lnTo>
                  <a:pt x="5676443" y="757580"/>
                </a:lnTo>
                <a:lnTo>
                  <a:pt x="5674576" y="755726"/>
                </a:lnTo>
                <a:lnTo>
                  <a:pt x="5673458" y="755256"/>
                </a:lnTo>
                <a:lnTo>
                  <a:pt x="5670829" y="755256"/>
                </a:lnTo>
                <a:lnTo>
                  <a:pt x="5669699" y="755726"/>
                </a:lnTo>
                <a:lnTo>
                  <a:pt x="5667845" y="757580"/>
                </a:lnTo>
                <a:lnTo>
                  <a:pt x="5667375" y="758710"/>
                </a:lnTo>
                <a:lnTo>
                  <a:pt x="5667375" y="761339"/>
                </a:lnTo>
                <a:lnTo>
                  <a:pt x="5667845" y="762457"/>
                </a:lnTo>
                <a:lnTo>
                  <a:pt x="5669699" y="764324"/>
                </a:lnTo>
                <a:lnTo>
                  <a:pt x="5670829" y="764781"/>
                </a:lnTo>
                <a:lnTo>
                  <a:pt x="5673458" y="764781"/>
                </a:lnTo>
                <a:lnTo>
                  <a:pt x="5674576" y="764324"/>
                </a:lnTo>
                <a:lnTo>
                  <a:pt x="5676443" y="762457"/>
                </a:lnTo>
                <a:lnTo>
                  <a:pt x="5676900" y="761339"/>
                </a:lnTo>
                <a:lnTo>
                  <a:pt x="5676900" y="758710"/>
                </a:lnTo>
                <a:close/>
              </a:path>
              <a:path w="14487525" h="3030854">
                <a:moveTo>
                  <a:pt x="5676900" y="3454"/>
                </a:moveTo>
                <a:lnTo>
                  <a:pt x="5676443" y="2336"/>
                </a:lnTo>
                <a:lnTo>
                  <a:pt x="5674576" y="469"/>
                </a:lnTo>
                <a:lnTo>
                  <a:pt x="5673458" y="0"/>
                </a:lnTo>
                <a:lnTo>
                  <a:pt x="5670829" y="0"/>
                </a:lnTo>
                <a:lnTo>
                  <a:pt x="5669699" y="469"/>
                </a:lnTo>
                <a:lnTo>
                  <a:pt x="5667845" y="2336"/>
                </a:lnTo>
                <a:lnTo>
                  <a:pt x="5667375" y="3454"/>
                </a:lnTo>
                <a:lnTo>
                  <a:pt x="5667375" y="6083"/>
                </a:lnTo>
                <a:lnTo>
                  <a:pt x="5667845" y="7200"/>
                </a:lnTo>
                <a:lnTo>
                  <a:pt x="5669699" y="9067"/>
                </a:lnTo>
                <a:lnTo>
                  <a:pt x="5670829" y="9525"/>
                </a:lnTo>
                <a:lnTo>
                  <a:pt x="5673458" y="9525"/>
                </a:lnTo>
                <a:lnTo>
                  <a:pt x="5674576" y="9067"/>
                </a:lnTo>
                <a:lnTo>
                  <a:pt x="5676443" y="7200"/>
                </a:lnTo>
                <a:lnTo>
                  <a:pt x="5676900" y="6083"/>
                </a:lnTo>
                <a:lnTo>
                  <a:pt x="5676900" y="3454"/>
                </a:lnTo>
                <a:close/>
              </a:path>
              <a:path w="14487525" h="3030854">
                <a:moveTo>
                  <a:pt x="5724525" y="3024467"/>
                </a:moveTo>
                <a:lnTo>
                  <a:pt x="5724068" y="3023349"/>
                </a:lnTo>
                <a:lnTo>
                  <a:pt x="5722201" y="3021482"/>
                </a:lnTo>
                <a:lnTo>
                  <a:pt x="5721083" y="3021012"/>
                </a:lnTo>
                <a:lnTo>
                  <a:pt x="5718454" y="3021012"/>
                </a:lnTo>
                <a:lnTo>
                  <a:pt x="5717324" y="3021482"/>
                </a:lnTo>
                <a:lnTo>
                  <a:pt x="5715470" y="3023349"/>
                </a:lnTo>
                <a:lnTo>
                  <a:pt x="5715000" y="3024467"/>
                </a:lnTo>
                <a:lnTo>
                  <a:pt x="5715000" y="3027095"/>
                </a:lnTo>
                <a:lnTo>
                  <a:pt x="5715470" y="3028213"/>
                </a:lnTo>
                <a:lnTo>
                  <a:pt x="5717324" y="3030080"/>
                </a:lnTo>
                <a:lnTo>
                  <a:pt x="5718454" y="3030537"/>
                </a:lnTo>
                <a:lnTo>
                  <a:pt x="5721083" y="3030537"/>
                </a:lnTo>
                <a:lnTo>
                  <a:pt x="5722201" y="3030080"/>
                </a:lnTo>
                <a:lnTo>
                  <a:pt x="5724068" y="3028213"/>
                </a:lnTo>
                <a:lnTo>
                  <a:pt x="5724525" y="3027095"/>
                </a:lnTo>
                <a:lnTo>
                  <a:pt x="5724525" y="3024467"/>
                </a:lnTo>
                <a:close/>
              </a:path>
              <a:path w="14487525" h="3030854">
                <a:moveTo>
                  <a:pt x="5724525" y="2269210"/>
                </a:moveTo>
                <a:lnTo>
                  <a:pt x="5724068" y="2268093"/>
                </a:lnTo>
                <a:lnTo>
                  <a:pt x="5722201" y="2266226"/>
                </a:lnTo>
                <a:lnTo>
                  <a:pt x="5721083" y="2265769"/>
                </a:lnTo>
                <a:lnTo>
                  <a:pt x="5718454" y="2265769"/>
                </a:lnTo>
                <a:lnTo>
                  <a:pt x="5717324" y="2266226"/>
                </a:lnTo>
                <a:lnTo>
                  <a:pt x="5715470" y="2268093"/>
                </a:lnTo>
                <a:lnTo>
                  <a:pt x="5715000" y="2269210"/>
                </a:lnTo>
                <a:lnTo>
                  <a:pt x="5715000" y="2271839"/>
                </a:lnTo>
                <a:lnTo>
                  <a:pt x="5715470" y="2272969"/>
                </a:lnTo>
                <a:lnTo>
                  <a:pt x="5717324" y="2274824"/>
                </a:lnTo>
                <a:lnTo>
                  <a:pt x="5718454" y="2275294"/>
                </a:lnTo>
                <a:lnTo>
                  <a:pt x="5721083" y="2275294"/>
                </a:lnTo>
                <a:lnTo>
                  <a:pt x="5722201" y="2274824"/>
                </a:lnTo>
                <a:lnTo>
                  <a:pt x="5724068" y="2272969"/>
                </a:lnTo>
                <a:lnTo>
                  <a:pt x="5724525" y="2271839"/>
                </a:lnTo>
                <a:lnTo>
                  <a:pt x="5724525" y="2269210"/>
                </a:lnTo>
                <a:close/>
              </a:path>
              <a:path w="14487525" h="3030854">
                <a:moveTo>
                  <a:pt x="5724525" y="1513954"/>
                </a:moveTo>
                <a:lnTo>
                  <a:pt x="5724068" y="1512836"/>
                </a:lnTo>
                <a:lnTo>
                  <a:pt x="5722201" y="1510982"/>
                </a:lnTo>
                <a:lnTo>
                  <a:pt x="5721083" y="1510512"/>
                </a:lnTo>
                <a:lnTo>
                  <a:pt x="5718454" y="1510512"/>
                </a:lnTo>
                <a:lnTo>
                  <a:pt x="5717324" y="1510982"/>
                </a:lnTo>
                <a:lnTo>
                  <a:pt x="5715470" y="1512836"/>
                </a:lnTo>
                <a:lnTo>
                  <a:pt x="5715000" y="1513954"/>
                </a:lnTo>
                <a:lnTo>
                  <a:pt x="5715000" y="1516595"/>
                </a:lnTo>
                <a:lnTo>
                  <a:pt x="5715470" y="1517713"/>
                </a:lnTo>
                <a:lnTo>
                  <a:pt x="5717324" y="1519567"/>
                </a:lnTo>
                <a:lnTo>
                  <a:pt x="5718454" y="1520037"/>
                </a:lnTo>
                <a:lnTo>
                  <a:pt x="5721083" y="1520037"/>
                </a:lnTo>
                <a:lnTo>
                  <a:pt x="5722201" y="1519567"/>
                </a:lnTo>
                <a:lnTo>
                  <a:pt x="5724068" y="1517713"/>
                </a:lnTo>
                <a:lnTo>
                  <a:pt x="5724525" y="1516595"/>
                </a:lnTo>
                <a:lnTo>
                  <a:pt x="5724525" y="1513954"/>
                </a:lnTo>
                <a:close/>
              </a:path>
              <a:path w="14487525" h="3030854">
                <a:moveTo>
                  <a:pt x="5724525" y="758710"/>
                </a:moveTo>
                <a:lnTo>
                  <a:pt x="5724068" y="757580"/>
                </a:lnTo>
                <a:lnTo>
                  <a:pt x="5722201" y="755726"/>
                </a:lnTo>
                <a:lnTo>
                  <a:pt x="5721083" y="755256"/>
                </a:lnTo>
                <a:lnTo>
                  <a:pt x="5718454" y="755256"/>
                </a:lnTo>
                <a:lnTo>
                  <a:pt x="5717324" y="755726"/>
                </a:lnTo>
                <a:lnTo>
                  <a:pt x="5715470" y="757580"/>
                </a:lnTo>
                <a:lnTo>
                  <a:pt x="5715000" y="758710"/>
                </a:lnTo>
                <a:lnTo>
                  <a:pt x="5715000" y="761339"/>
                </a:lnTo>
                <a:lnTo>
                  <a:pt x="5715470" y="762457"/>
                </a:lnTo>
                <a:lnTo>
                  <a:pt x="5717324" y="764324"/>
                </a:lnTo>
                <a:lnTo>
                  <a:pt x="5718454" y="764781"/>
                </a:lnTo>
                <a:lnTo>
                  <a:pt x="5721083" y="764781"/>
                </a:lnTo>
                <a:lnTo>
                  <a:pt x="5722201" y="764324"/>
                </a:lnTo>
                <a:lnTo>
                  <a:pt x="5724068" y="762457"/>
                </a:lnTo>
                <a:lnTo>
                  <a:pt x="5724525" y="761339"/>
                </a:lnTo>
                <a:lnTo>
                  <a:pt x="5724525" y="758710"/>
                </a:lnTo>
                <a:close/>
              </a:path>
              <a:path w="14487525" h="3030854">
                <a:moveTo>
                  <a:pt x="5724525" y="3454"/>
                </a:moveTo>
                <a:lnTo>
                  <a:pt x="5724068" y="2336"/>
                </a:lnTo>
                <a:lnTo>
                  <a:pt x="5722201" y="469"/>
                </a:lnTo>
                <a:lnTo>
                  <a:pt x="5721083" y="0"/>
                </a:lnTo>
                <a:lnTo>
                  <a:pt x="5718454" y="0"/>
                </a:lnTo>
                <a:lnTo>
                  <a:pt x="5717324" y="469"/>
                </a:lnTo>
                <a:lnTo>
                  <a:pt x="5715470" y="2336"/>
                </a:lnTo>
                <a:lnTo>
                  <a:pt x="5715000" y="3454"/>
                </a:lnTo>
                <a:lnTo>
                  <a:pt x="5715000" y="6083"/>
                </a:lnTo>
                <a:lnTo>
                  <a:pt x="5715470" y="7200"/>
                </a:lnTo>
                <a:lnTo>
                  <a:pt x="5717324" y="9067"/>
                </a:lnTo>
                <a:lnTo>
                  <a:pt x="5718454" y="9525"/>
                </a:lnTo>
                <a:lnTo>
                  <a:pt x="5721083" y="9525"/>
                </a:lnTo>
                <a:lnTo>
                  <a:pt x="5722201" y="9067"/>
                </a:lnTo>
                <a:lnTo>
                  <a:pt x="5724068" y="7200"/>
                </a:lnTo>
                <a:lnTo>
                  <a:pt x="5724525" y="6083"/>
                </a:lnTo>
                <a:lnTo>
                  <a:pt x="5724525" y="3454"/>
                </a:lnTo>
                <a:close/>
              </a:path>
              <a:path w="14487525" h="3030854">
                <a:moveTo>
                  <a:pt x="5772150" y="3024467"/>
                </a:moveTo>
                <a:lnTo>
                  <a:pt x="5771693" y="3023349"/>
                </a:lnTo>
                <a:lnTo>
                  <a:pt x="5769826" y="3021482"/>
                </a:lnTo>
                <a:lnTo>
                  <a:pt x="5768708" y="3021012"/>
                </a:lnTo>
                <a:lnTo>
                  <a:pt x="5766079" y="3021012"/>
                </a:lnTo>
                <a:lnTo>
                  <a:pt x="5764949" y="3021482"/>
                </a:lnTo>
                <a:lnTo>
                  <a:pt x="5763095" y="3023349"/>
                </a:lnTo>
                <a:lnTo>
                  <a:pt x="5762625" y="3024467"/>
                </a:lnTo>
                <a:lnTo>
                  <a:pt x="5762625" y="3027095"/>
                </a:lnTo>
                <a:lnTo>
                  <a:pt x="5763095" y="3028213"/>
                </a:lnTo>
                <a:lnTo>
                  <a:pt x="5764949" y="3030080"/>
                </a:lnTo>
                <a:lnTo>
                  <a:pt x="5766079" y="3030537"/>
                </a:lnTo>
                <a:lnTo>
                  <a:pt x="5768708" y="3030537"/>
                </a:lnTo>
                <a:lnTo>
                  <a:pt x="5769826" y="3030080"/>
                </a:lnTo>
                <a:lnTo>
                  <a:pt x="5771693" y="3028213"/>
                </a:lnTo>
                <a:lnTo>
                  <a:pt x="5772150" y="3027095"/>
                </a:lnTo>
                <a:lnTo>
                  <a:pt x="5772150" y="3024467"/>
                </a:lnTo>
                <a:close/>
              </a:path>
              <a:path w="14487525" h="3030854">
                <a:moveTo>
                  <a:pt x="5772150" y="2269210"/>
                </a:moveTo>
                <a:lnTo>
                  <a:pt x="5771693" y="2268093"/>
                </a:lnTo>
                <a:lnTo>
                  <a:pt x="5769826" y="2266226"/>
                </a:lnTo>
                <a:lnTo>
                  <a:pt x="5768708" y="2265769"/>
                </a:lnTo>
                <a:lnTo>
                  <a:pt x="5766079" y="2265769"/>
                </a:lnTo>
                <a:lnTo>
                  <a:pt x="5764949" y="2266226"/>
                </a:lnTo>
                <a:lnTo>
                  <a:pt x="5763095" y="2268093"/>
                </a:lnTo>
                <a:lnTo>
                  <a:pt x="5762625" y="2269210"/>
                </a:lnTo>
                <a:lnTo>
                  <a:pt x="5762625" y="2271839"/>
                </a:lnTo>
                <a:lnTo>
                  <a:pt x="5763095" y="2272969"/>
                </a:lnTo>
                <a:lnTo>
                  <a:pt x="5764949" y="2274824"/>
                </a:lnTo>
                <a:lnTo>
                  <a:pt x="5766079" y="2275294"/>
                </a:lnTo>
                <a:lnTo>
                  <a:pt x="5768708" y="2275294"/>
                </a:lnTo>
                <a:lnTo>
                  <a:pt x="5769826" y="2274824"/>
                </a:lnTo>
                <a:lnTo>
                  <a:pt x="5771693" y="2272969"/>
                </a:lnTo>
                <a:lnTo>
                  <a:pt x="5772150" y="2271839"/>
                </a:lnTo>
                <a:lnTo>
                  <a:pt x="5772150" y="2269210"/>
                </a:lnTo>
                <a:close/>
              </a:path>
              <a:path w="14487525" h="3030854">
                <a:moveTo>
                  <a:pt x="5772150" y="1513954"/>
                </a:moveTo>
                <a:lnTo>
                  <a:pt x="5771693" y="1512836"/>
                </a:lnTo>
                <a:lnTo>
                  <a:pt x="5769826" y="1510982"/>
                </a:lnTo>
                <a:lnTo>
                  <a:pt x="5768708" y="1510512"/>
                </a:lnTo>
                <a:lnTo>
                  <a:pt x="5766079" y="1510512"/>
                </a:lnTo>
                <a:lnTo>
                  <a:pt x="5764949" y="1510982"/>
                </a:lnTo>
                <a:lnTo>
                  <a:pt x="5763095" y="1512836"/>
                </a:lnTo>
                <a:lnTo>
                  <a:pt x="5762625" y="1513954"/>
                </a:lnTo>
                <a:lnTo>
                  <a:pt x="5762625" y="1516595"/>
                </a:lnTo>
                <a:lnTo>
                  <a:pt x="5763095" y="1517713"/>
                </a:lnTo>
                <a:lnTo>
                  <a:pt x="5764949" y="1519567"/>
                </a:lnTo>
                <a:lnTo>
                  <a:pt x="5766079" y="1520037"/>
                </a:lnTo>
                <a:lnTo>
                  <a:pt x="5768708" y="1520037"/>
                </a:lnTo>
                <a:lnTo>
                  <a:pt x="5769826" y="1519567"/>
                </a:lnTo>
                <a:lnTo>
                  <a:pt x="5771693" y="1517713"/>
                </a:lnTo>
                <a:lnTo>
                  <a:pt x="5772150" y="1516595"/>
                </a:lnTo>
                <a:lnTo>
                  <a:pt x="5772150" y="1513954"/>
                </a:lnTo>
                <a:close/>
              </a:path>
              <a:path w="14487525" h="3030854">
                <a:moveTo>
                  <a:pt x="5772150" y="758710"/>
                </a:moveTo>
                <a:lnTo>
                  <a:pt x="5771693" y="757580"/>
                </a:lnTo>
                <a:lnTo>
                  <a:pt x="5769826" y="755726"/>
                </a:lnTo>
                <a:lnTo>
                  <a:pt x="5768708" y="755256"/>
                </a:lnTo>
                <a:lnTo>
                  <a:pt x="5766079" y="755256"/>
                </a:lnTo>
                <a:lnTo>
                  <a:pt x="5764949" y="755726"/>
                </a:lnTo>
                <a:lnTo>
                  <a:pt x="5763095" y="757580"/>
                </a:lnTo>
                <a:lnTo>
                  <a:pt x="5762625" y="758710"/>
                </a:lnTo>
                <a:lnTo>
                  <a:pt x="5762625" y="761339"/>
                </a:lnTo>
                <a:lnTo>
                  <a:pt x="5763095" y="762457"/>
                </a:lnTo>
                <a:lnTo>
                  <a:pt x="5764949" y="764324"/>
                </a:lnTo>
                <a:lnTo>
                  <a:pt x="5766079" y="764781"/>
                </a:lnTo>
                <a:lnTo>
                  <a:pt x="5768708" y="764781"/>
                </a:lnTo>
                <a:lnTo>
                  <a:pt x="5769826" y="764324"/>
                </a:lnTo>
                <a:lnTo>
                  <a:pt x="5771693" y="762457"/>
                </a:lnTo>
                <a:lnTo>
                  <a:pt x="5772150" y="761339"/>
                </a:lnTo>
                <a:lnTo>
                  <a:pt x="5772150" y="758710"/>
                </a:lnTo>
                <a:close/>
              </a:path>
              <a:path w="14487525" h="3030854">
                <a:moveTo>
                  <a:pt x="5772150" y="3454"/>
                </a:moveTo>
                <a:lnTo>
                  <a:pt x="5771693" y="2336"/>
                </a:lnTo>
                <a:lnTo>
                  <a:pt x="5769826" y="469"/>
                </a:lnTo>
                <a:lnTo>
                  <a:pt x="5768708" y="0"/>
                </a:lnTo>
                <a:lnTo>
                  <a:pt x="5766079" y="0"/>
                </a:lnTo>
                <a:lnTo>
                  <a:pt x="5764949" y="469"/>
                </a:lnTo>
                <a:lnTo>
                  <a:pt x="5763095" y="2336"/>
                </a:lnTo>
                <a:lnTo>
                  <a:pt x="5762625" y="3454"/>
                </a:lnTo>
                <a:lnTo>
                  <a:pt x="5762625" y="6083"/>
                </a:lnTo>
                <a:lnTo>
                  <a:pt x="5763095" y="7200"/>
                </a:lnTo>
                <a:lnTo>
                  <a:pt x="5764949" y="9067"/>
                </a:lnTo>
                <a:lnTo>
                  <a:pt x="5766079" y="9525"/>
                </a:lnTo>
                <a:lnTo>
                  <a:pt x="5768708" y="9525"/>
                </a:lnTo>
                <a:lnTo>
                  <a:pt x="5769826" y="9067"/>
                </a:lnTo>
                <a:lnTo>
                  <a:pt x="5771693" y="7200"/>
                </a:lnTo>
                <a:lnTo>
                  <a:pt x="5772150" y="6083"/>
                </a:lnTo>
                <a:lnTo>
                  <a:pt x="5772150" y="3454"/>
                </a:lnTo>
                <a:close/>
              </a:path>
              <a:path w="14487525" h="3030854">
                <a:moveTo>
                  <a:pt x="5819775" y="3024467"/>
                </a:moveTo>
                <a:lnTo>
                  <a:pt x="5819318" y="3023349"/>
                </a:lnTo>
                <a:lnTo>
                  <a:pt x="5817451" y="3021482"/>
                </a:lnTo>
                <a:lnTo>
                  <a:pt x="5816333" y="3021012"/>
                </a:lnTo>
                <a:lnTo>
                  <a:pt x="5813704" y="3021012"/>
                </a:lnTo>
                <a:lnTo>
                  <a:pt x="5812574" y="3021482"/>
                </a:lnTo>
                <a:lnTo>
                  <a:pt x="5810720" y="3023349"/>
                </a:lnTo>
                <a:lnTo>
                  <a:pt x="5810250" y="3024467"/>
                </a:lnTo>
                <a:lnTo>
                  <a:pt x="5810250" y="3027095"/>
                </a:lnTo>
                <a:lnTo>
                  <a:pt x="5810720" y="3028213"/>
                </a:lnTo>
                <a:lnTo>
                  <a:pt x="5812574" y="3030080"/>
                </a:lnTo>
                <a:lnTo>
                  <a:pt x="5813704" y="3030537"/>
                </a:lnTo>
                <a:lnTo>
                  <a:pt x="5816333" y="3030537"/>
                </a:lnTo>
                <a:lnTo>
                  <a:pt x="5817451" y="3030080"/>
                </a:lnTo>
                <a:lnTo>
                  <a:pt x="5819318" y="3028213"/>
                </a:lnTo>
                <a:lnTo>
                  <a:pt x="5819775" y="3027095"/>
                </a:lnTo>
                <a:lnTo>
                  <a:pt x="5819775" y="3024467"/>
                </a:lnTo>
                <a:close/>
              </a:path>
              <a:path w="14487525" h="3030854">
                <a:moveTo>
                  <a:pt x="5819775" y="2269210"/>
                </a:moveTo>
                <a:lnTo>
                  <a:pt x="5819318" y="2268093"/>
                </a:lnTo>
                <a:lnTo>
                  <a:pt x="5817451" y="2266226"/>
                </a:lnTo>
                <a:lnTo>
                  <a:pt x="5816333" y="2265769"/>
                </a:lnTo>
                <a:lnTo>
                  <a:pt x="5813704" y="2265769"/>
                </a:lnTo>
                <a:lnTo>
                  <a:pt x="5812574" y="2266226"/>
                </a:lnTo>
                <a:lnTo>
                  <a:pt x="5810720" y="2268093"/>
                </a:lnTo>
                <a:lnTo>
                  <a:pt x="5810250" y="2269210"/>
                </a:lnTo>
                <a:lnTo>
                  <a:pt x="5810250" y="2271839"/>
                </a:lnTo>
                <a:lnTo>
                  <a:pt x="5810720" y="2272969"/>
                </a:lnTo>
                <a:lnTo>
                  <a:pt x="5812574" y="2274824"/>
                </a:lnTo>
                <a:lnTo>
                  <a:pt x="5813704" y="2275294"/>
                </a:lnTo>
                <a:lnTo>
                  <a:pt x="5816333" y="2275294"/>
                </a:lnTo>
                <a:lnTo>
                  <a:pt x="5817451" y="2274824"/>
                </a:lnTo>
                <a:lnTo>
                  <a:pt x="5819318" y="2272969"/>
                </a:lnTo>
                <a:lnTo>
                  <a:pt x="5819775" y="2271839"/>
                </a:lnTo>
                <a:lnTo>
                  <a:pt x="5819775" y="2269210"/>
                </a:lnTo>
                <a:close/>
              </a:path>
              <a:path w="14487525" h="3030854">
                <a:moveTo>
                  <a:pt x="5819775" y="1513954"/>
                </a:moveTo>
                <a:lnTo>
                  <a:pt x="5819318" y="1512836"/>
                </a:lnTo>
                <a:lnTo>
                  <a:pt x="5817451" y="1510982"/>
                </a:lnTo>
                <a:lnTo>
                  <a:pt x="5816333" y="1510512"/>
                </a:lnTo>
                <a:lnTo>
                  <a:pt x="5813704" y="1510512"/>
                </a:lnTo>
                <a:lnTo>
                  <a:pt x="5812574" y="1510982"/>
                </a:lnTo>
                <a:lnTo>
                  <a:pt x="5810720" y="1512836"/>
                </a:lnTo>
                <a:lnTo>
                  <a:pt x="5810250" y="1513954"/>
                </a:lnTo>
                <a:lnTo>
                  <a:pt x="5810250" y="1516595"/>
                </a:lnTo>
                <a:lnTo>
                  <a:pt x="5810720" y="1517713"/>
                </a:lnTo>
                <a:lnTo>
                  <a:pt x="5812574" y="1519567"/>
                </a:lnTo>
                <a:lnTo>
                  <a:pt x="5813704" y="1520037"/>
                </a:lnTo>
                <a:lnTo>
                  <a:pt x="5816333" y="1520037"/>
                </a:lnTo>
                <a:lnTo>
                  <a:pt x="5817451" y="1519567"/>
                </a:lnTo>
                <a:lnTo>
                  <a:pt x="5819318" y="1517713"/>
                </a:lnTo>
                <a:lnTo>
                  <a:pt x="5819775" y="1516595"/>
                </a:lnTo>
                <a:lnTo>
                  <a:pt x="5819775" y="1513954"/>
                </a:lnTo>
                <a:close/>
              </a:path>
              <a:path w="14487525" h="3030854">
                <a:moveTo>
                  <a:pt x="5819775" y="758710"/>
                </a:moveTo>
                <a:lnTo>
                  <a:pt x="5819318" y="757580"/>
                </a:lnTo>
                <a:lnTo>
                  <a:pt x="5817451" y="755726"/>
                </a:lnTo>
                <a:lnTo>
                  <a:pt x="5816333" y="755256"/>
                </a:lnTo>
                <a:lnTo>
                  <a:pt x="5813704" y="755256"/>
                </a:lnTo>
                <a:lnTo>
                  <a:pt x="5812574" y="755726"/>
                </a:lnTo>
                <a:lnTo>
                  <a:pt x="5810720" y="757580"/>
                </a:lnTo>
                <a:lnTo>
                  <a:pt x="5810250" y="758710"/>
                </a:lnTo>
                <a:lnTo>
                  <a:pt x="5810250" y="761339"/>
                </a:lnTo>
                <a:lnTo>
                  <a:pt x="5810720" y="762457"/>
                </a:lnTo>
                <a:lnTo>
                  <a:pt x="5812574" y="764324"/>
                </a:lnTo>
                <a:lnTo>
                  <a:pt x="5813704" y="764781"/>
                </a:lnTo>
                <a:lnTo>
                  <a:pt x="5816333" y="764781"/>
                </a:lnTo>
                <a:lnTo>
                  <a:pt x="5817451" y="764324"/>
                </a:lnTo>
                <a:lnTo>
                  <a:pt x="5819318" y="762457"/>
                </a:lnTo>
                <a:lnTo>
                  <a:pt x="5819775" y="761339"/>
                </a:lnTo>
                <a:lnTo>
                  <a:pt x="5819775" y="758710"/>
                </a:lnTo>
                <a:close/>
              </a:path>
              <a:path w="14487525" h="3030854">
                <a:moveTo>
                  <a:pt x="5819775" y="3454"/>
                </a:moveTo>
                <a:lnTo>
                  <a:pt x="5819318" y="2336"/>
                </a:lnTo>
                <a:lnTo>
                  <a:pt x="5817451" y="469"/>
                </a:lnTo>
                <a:lnTo>
                  <a:pt x="5816333" y="0"/>
                </a:lnTo>
                <a:lnTo>
                  <a:pt x="5813704" y="0"/>
                </a:lnTo>
                <a:lnTo>
                  <a:pt x="5812574" y="469"/>
                </a:lnTo>
                <a:lnTo>
                  <a:pt x="5810720" y="2336"/>
                </a:lnTo>
                <a:lnTo>
                  <a:pt x="5810250" y="3454"/>
                </a:lnTo>
                <a:lnTo>
                  <a:pt x="5810250" y="6083"/>
                </a:lnTo>
                <a:lnTo>
                  <a:pt x="5810720" y="7200"/>
                </a:lnTo>
                <a:lnTo>
                  <a:pt x="5812574" y="9067"/>
                </a:lnTo>
                <a:lnTo>
                  <a:pt x="5813704" y="9525"/>
                </a:lnTo>
                <a:lnTo>
                  <a:pt x="5816333" y="9525"/>
                </a:lnTo>
                <a:lnTo>
                  <a:pt x="5817451" y="9067"/>
                </a:lnTo>
                <a:lnTo>
                  <a:pt x="5819318" y="7200"/>
                </a:lnTo>
                <a:lnTo>
                  <a:pt x="5819775" y="6083"/>
                </a:lnTo>
                <a:lnTo>
                  <a:pt x="5819775" y="3454"/>
                </a:lnTo>
                <a:close/>
              </a:path>
              <a:path w="14487525" h="3030854">
                <a:moveTo>
                  <a:pt x="5867400" y="3024467"/>
                </a:moveTo>
                <a:lnTo>
                  <a:pt x="5866943" y="3023349"/>
                </a:lnTo>
                <a:lnTo>
                  <a:pt x="5865076" y="3021482"/>
                </a:lnTo>
                <a:lnTo>
                  <a:pt x="5863958" y="3021012"/>
                </a:lnTo>
                <a:lnTo>
                  <a:pt x="5861329" y="3021012"/>
                </a:lnTo>
                <a:lnTo>
                  <a:pt x="5860199" y="3021482"/>
                </a:lnTo>
                <a:lnTo>
                  <a:pt x="5858345" y="3023349"/>
                </a:lnTo>
                <a:lnTo>
                  <a:pt x="5857875" y="3024467"/>
                </a:lnTo>
                <a:lnTo>
                  <a:pt x="5857875" y="3027095"/>
                </a:lnTo>
                <a:lnTo>
                  <a:pt x="5858345" y="3028213"/>
                </a:lnTo>
                <a:lnTo>
                  <a:pt x="5860199" y="3030080"/>
                </a:lnTo>
                <a:lnTo>
                  <a:pt x="5861329" y="3030537"/>
                </a:lnTo>
                <a:lnTo>
                  <a:pt x="5863958" y="3030537"/>
                </a:lnTo>
                <a:lnTo>
                  <a:pt x="5865076" y="3030080"/>
                </a:lnTo>
                <a:lnTo>
                  <a:pt x="5866943" y="3028213"/>
                </a:lnTo>
                <a:lnTo>
                  <a:pt x="5867400" y="3027095"/>
                </a:lnTo>
                <a:lnTo>
                  <a:pt x="5867400" y="3024467"/>
                </a:lnTo>
                <a:close/>
              </a:path>
              <a:path w="14487525" h="3030854">
                <a:moveTo>
                  <a:pt x="5867400" y="2269210"/>
                </a:moveTo>
                <a:lnTo>
                  <a:pt x="5866943" y="2268093"/>
                </a:lnTo>
                <a:lnTo>
                  <a:pt x="5865076" y="2266226"/>
                </a:lnTo>
                <a:lnTo>
                  <a:pt x="5863958" y="2265769"/>
                </a:lnTo>
                <a:lnTo>
                  <a:pt x="5861329" y="2265769"/>
                </a:lnTo>
                <a:lnTo>
                  <a:pt x="5860199" y="2266226"/>
                </a:lnTo>
                <a:lnTo>
                  <a:pt x="5858345" y="2268093"/>
                </a:lnTo>
                <a:lnTo>
                  <a:pt x="5857875" y="2269210"/>
                </a:lnTo>
                <a:lnTo>
                  <a:pt x="5857875" y="2271839"/>
                </a:lnTo>
                <a:lnTo>
                  <a:pt x="5858345" y="2272969"/>
                </a:lnTo>
                <a:lnTo>
                  <a:pt x="5860199" y="2274824"/>
                </a:lnTo>
                <a:lnTo>
                  <a:pt x="5861329" y="2275294"/>
                </a:lnTo>
                <a:lnTo>
                  <a:pt x="5863958" y="2275294"/>
                </a:lnTo>
                <a:lnTo>
                  <a:pt x="5865076" y="2274824"/>
                </a:lnTo>
                <a:lnTo>
                  <a:pt x="5866943" y="2272969"/>
                </a:lnTo>
                <a:lnTo>
                  <a:pt x="5867400" y="2271839"/>
                </a:lnTo>
                <a:lnTo>
                  <a:pt x="5867400" y="2269210"/>
                </a:lnTo>
                <a:close/>
              </a:path>
              <a:path w="14487525" h="3030854">
                <a:moveTo>
                  <a:pt x="5867400" y="1513954"/>
                </a:moveTo>
                <a:lnTo>
                  <a:pt x="5866943" y="1512836"/>
                </a:lnTo>
                <a:lnTo>
                  <a:pt x="5865076" y="1510982"/>
                </a:lnTo>
                <a:lnTo>
                  <a:pt x="5863958" y="1510512"/>
                </a:lnTo>
                <a:lnTo>
                  <a:pt x="5861329" y="1510512"/>
                </a:lnTo>
                <a:lnTo>
                  <a:pt x="5860199" y="1510982"/>
                </a:lnTo>
                <a:lnTo>
                  <a:pt x="5858345" y="1512836"/>
                </a:lnTo>
                <a:lnTo>
                  <a:pt x="5857875" y="1513954"/>
                </a:lnTo>
                <a:lnTo>
                  <a:pt x="5857875" y="1516595"/>
                </a:lnTo>
                <a:lnTo>
                  <a:pt x="5858345" y="1517713"/>
                </a:lnTo>
                <a:lnTo>
                  <a:pt x="5860199" y="1519567"/>
                </a:lnTo>
                <a:lnTo>
                  <a:pt x="5861329" y="1520037"/>
                </a:lnTo>
                <a:lnTo>
                  <a:pt x="5863958" y="1520037"/>
                </a:lnTo>
                <a:lnTo>
                  <a:pt x="5865076" y="1519567"/>
                </a:lnTo>
                <a:lnTo>
                  <a:pt x="5866943" y="1517713"/>
                </a:lnTo>
                <a:lnTo>
                  <a:pt x="5867400" y="1516595"/>
                </a:lnTo>
                <a:lnTo>
                  <a:pt x="5867400" y="1513954"/>
                </a:lnTo>
                <a:close/>
              </a:path>
              <a:path w="14487525" h="3030854">
                <a:moveTo>
                  <a:pt x="5867400" y="758710"/>
                </a:moveTo>
                <a:lnTo>
                  <a:pt x="5866943" y="757580"/>
                </a:lnTo>
                <a:lnTo>
                  <a:pt x="5865076" y="755726"/>
                </a:lnTo>
                <a:lnTo>
                  <a:pt x="5863958" y="755256"/>
                </a:lnTo>
                <a:lnTo>
                  <a:pt x="5861329" y="755256"/>
                </a:lnTo>
                <a:lnTo>
                  <a:pt x="5860199" y="755726"/>
                </a:lnTo>
                <a:lnTo>
                  <a:pt x="5858345" y="757580"/>
                </a:lnTo>
                <a:lnTo>
                  <a:pt x="5857875" y="758710"/>
                </a:lnTo>
                <a:lnTo>
                  <a:pt x="5857875" y="761339"/>
                </a:lnTo>
                <a:lnTo>
                  <a:pt x="5858345" y="762457"/>
                </a:lnTo>
                <a:lnTo>
                  <a:pt x="5860199" y="764324"/>
                </a:lnTo>
                <a:lnTo>
                  <a:pt x="5861329" y="764781"/>
                </a:lnTo>
                <a:lnTo>
                  <a:pt x="5863958" y="764781"/>
                </a:lnTo>
                <a:lnTo>
                  <a:pt x="5865076" y="764324"/>
                </a:lnTo>
                <a:lnTo>
                  <a:pt x="5866943" y="762457"/>
                </a:lnTo>
                <a:lnTo>
                  <a:pt x="5867400" y="761339"/>
                </a:lnTo>
                <a:lnTo>
                  <a:pt x="5867400" y="758710"/>
                </a:lnTo>
                <a:close/>
              </a:path>
              <a:path w="14487525" h="3030854">
                <a:moveTo>
                  <a:pt x="5867400" y="3454"/>
                </a:moveTo>
                <a:lnTo>
                  <a:pt x="5866943" y="2336"/>
                </a:lnTo>
                <a:lnTo>
                  <a:pt x="5865076" y="469"/>
                </a:lnTo>
                <a:lnTo>
                  <a:pt x="5863958" y="0"/>
                </a:lnTo>
                <a:lnTo>
                  <a:pt x="5861329" y="0"/>
                </a:lnTo>
                <a:lnTo>
                  <a:pt x="5860199" y="469"/>
                </a:lnTo>
                <a:lnTo>
                  <a:pt x="5858345" y="2336"/>
                </a:lnTo>
                <a:lnTo>
                  <a:pt x="5857875" y="3454"/>
                </a:lnTo>
                <a:lnTo>
                  <a:pt x="5857875" y="6083"/>
                </a:lnTo>
                <a:lnTo>
                  <a:pt x="5858345" y="7200"/>
                </a:lnTo>
                <a:lnTo>
                  <a:pt x="5860199" y="9067"/>
                </a:lnTo>
                <a:lnTo>
                  <a:pt x="5861329" y="9525"/>
                </a:lnTo>
                <a:lnTo>
                  <a:pt x="5863958" y="9525"/>
                </a:lnTo>
                <a:lnTo>
                  <a:pt x="5865076" y="9067"/>
                </a:lnTo>
                <a:lnTo>
                  <a:pt x="5866943" y="7200"/>
                </a:lnTo>
                <a:lnTo>
                  <a:pt x="5867400" y="6083"/>
                </a:lnTo>
                <a:lnTo>
                  <a:pt x="5867400" y="3454"/>
                </a:lnTo>
                <a:close/>
              </a:path>
              <a:path w="14487525" h="3030854">
                <a:moveTo>
                  <a:pt x="5915025" y="3024467"/>
                </a:moveTo>
                <a:lnTo>
                  <a:pt x="5914568" y="3023349"/>
                </a:lnTo>
                <a:lnTo>
                  <a:pt x="5912701" y="3021482"/>
                </a:lnTo>
                <a:lnTo>
                  <a:pt x="5911583" y="3021012"/>
                </a:lnTo>
                <a:lnTo>
                  <a:pt x="5908954" y="3021012"/>
                </a:lnTo>
                <a:lnTo>
                  <a:pt x="5907824" y="3021482"/>
                </a:lnTo>
                <a:lnTo>
                  <a:pt x="5905970" y="3023349"/>
                </a:lnTo>
                <a:lnTo>
                  <a:pt x="5905500" y="3024467"/>
                </a:lnTo>
                <a:lnTo>
                  <a:pt x="5905500" y="3027095"/>
                </a:lnTo>
                <a:lnTo>
                  <a:pt x="5905970" y="3028213"/>
                </a:lnTo>
                <a:lnTo>
                  <a:pt x="5907824" y="3030080"/>
                </a:lnTo>
                <a:lnTo>
                  <a:pt x="5908954" y="3030537"/>
                </a:lnTo>
                <a:lnTo>
                  <a:pt x="5911583" y="3030537"/>
                </a:lnTo>
                <a:lnTo>
                  <a:pt x="5912701" y="3030080"/>
                </a:lnTo>
                <a:lnTo>
                  <a:pt x="5914568" y="3028213"/>
                </a:lnTo>
                <a:lnTo>
                  <a:pt x="5915025" y="3027095"/>
                </a:lnTo>
                <a:lnTo>
                  <a:pt x="5915025" y="3024467"/>
                </a:lnTo>
                <a:close/>
              </a:path>
              <a:path w="14487525" h="3030854">
                <a:moveTo>
                  <a:pt x="5915025" y="2269210"/>
                </a:moveTo>
                <a:lnTo>
                  <a:pt x="5914568" y="2268093"/>
                </a:lnTo>
                <a:lnTo>
                  <a:pt x="5912701" y="2266226"/>
                </a:lnTo>
                <a:lnTo>
                  <a:pt x="5911583" y="2265769"/>
                </a:lnTo>
                <a:lnTo>
                  <a:pt x="5908954" y="2265769"/>
                </a:lnTo>
                <a:lnTo>
                  <a:pt x="5907824" y="2266226"/>
                </a:lnTo>
                <a:lnTo>
                  <a:pt x="5905970" y="2268093"/>
                </a:lnTo>
                <a:lnTo>
                  <a:pt x="5905500" y="2269210"/>
                </a:lnTo>
                <a:lnTo>
                  <a:pt x="5905500" y="2271839"/>
                </a:lnTo>
                <a:lnTo>
                  <a:pt x="5905970" y="2272969"/>
                </a:lnTo>
                <a:lnTo>
                  <a:pt x="5907824" y="2274824"/>
                </a:lnTo>
                <a:lnTo>
                  <a:pt x="5908954" y="2275294"/>
                </a:lnTo>
                <a:lnTo>
                  <a:pt x="5911583" y="2275294"/>
                </a:lnTo>
                <a:lnTo>
                  <a:pt x="5912701" y="2274824"/>
                </a:lnTo>
                <a:lnTo>
                  <a:pt x="5914568" y="2272969"/>
                </a:lnTo>
                <a:lnTo>
                  <a:pt x="5915025" y="2271839"/>
                </a:lnTo>
                <a:lnTo>
                  <a:pt x="5915025" y="2269210"/>
                </a:lnTo>
                <a:close/>
              </a:path>
              <a:path w="14487525" h="3030854">
                <a:moveTo>
                  <a:pt x="5915025" y="1513954"/>
                </a:moveTo>
                <a:lnTo>
                  <a:pt x="5914568" y="1512836"/>
                </a:lnTo>
                <a:lnTo>
                  <a:pt x="5912701" y="1510982"/>
                </a:lnTo>
                <a:lnTo>
                  <a:pt x="5911583" y="1510512"/>
                </a:lnTo>
                <a:lnTo>
                  <a:pt x="5908954" y="1510512"/>
                </a:lnTo>
                <a:lnTo>
                  <a:pt x="5907824" y="1510982"/>
                </a:lnTo>
                <a:lnTo>
                  <a:pt x="5905970" y="1512836"/>
                </a:lnTo>
                <a:lnTo>
                  <a:pt x="5905500" y="1513954"/>
                </a:lnTo>
                <a:lnTo>
                  <a:pt x="5905500" y="1516595"/>
                </a:lnTo>
                <a:lnTo>
                  <a:pt x="5905970" y="1517713"/>
                </a:lnTo>
                <a:lnTo>
                  <a:pt x="5907824" y="1519567"/>
                </a:lnTo>
                <a:lnTo>
                  <a:pt x="5908954" y="1520037"/>
                </a:lnTo>
                <a:lnTo>
                  <a:pt x="5911583" y="1520037"/>
                </a:lnTo>
                <a:lnTo>
                  <a:pt x="5912701" y="1519567"/>
                </a:lnTo>
                <a:lnTo>
                  <a:pt x="5914568" y="1517713"/>
                </a:lnTo>
                <a:lnTo>
                  <a:pt x="5915025" y="1516595"/>
                </a:lnTo>
                <a:lnTo>
                  <a:pt x="5915025" y="1513954"/>
                </a:lnTo>
                <a:close/>
              </a:path>
              <a:path w="14487525" h="3030854">
                <a:moveTo>
                  <a:pt x="5915025" y="758710"/>
                </a:moveTo>
                <a:lnTo>
                  <a:pt x="5914568" y="757580"/>
                </a:lnTo>
                <a:lnTo>
                  <a:pt x="5912701" y="755726"/>
                </a:lnTo>
                <a:lnTo>
                  <a:pt x="5911583" y="755256"/>
                </a:lnTo>
                <a:lnTo>
                  <a:pt x="5908954" y="755256"/>
                </a:lnTo>
                <a:lnTo>
                  <a:pt x="5907824" y="755726"/>
                </a:lnTo>
                <a:lnTo>
                  <a:pt x="5905970" y="757580"/>
                </a:lnTo>
                <a:lnTo>
                  <a:pt x="5905500" y="758710"/>
                </a:lnTo>
                <a:lnTo>
                  <a:pt x="5905500" y="761339"/>
                </a:lnTo>
                <a:lnTo>
                  <a:pt x="5905970" y="762457"/>
                </a:lnTo>
                <a:lnTo>
                  <a:pt x="5907824" y="764324"/>
                </a:lnTo>
                <a:lnTo>
                  <a:pt x="5908954" y="764781"/>
                </a:lnTo>
                <a:lnTo>
                  <a:pt x="5911583" y="764781"/>
                </a:lnTo>
                <a:lnTo>
                  <a:pt x="5912701" y="764324"/>
                </a:lnTo>
                <a:lnTo>
                  <a:pt x="5914568" y="762457"/>
                </a:lnTo>
                <a:lnTo>
                  <a:pt x="5915025" y="761339"/>
                </a:lnTo>
                <a:lnTo>
                  <a:pt x="5915025" y="758710"/>
                </a:lnTo>
                <a:close/>
              </a:path>
              <a:path w="14487525" h="3030854">
                <a:moveTo>
                  <a:pt x="5915025" y="3454"/>
                </a:moveTo>
                <a:lnTo>
                  <a:pt x="5914568" y="2336"/>
                </a:lnTo>
                <a:lnTo>
                  <a:pt x="5912701" y="469"/>
                </a:lnTo>
                <a:lnTo>
                  <a:pt x="5911583" y="0"/>
                </a:lnTo>
                <a:lnTo>
                  <a:pt x="5908954" y="0"/>
                </a:lnTo>
                <a:lnTo>
                  <a:pt x="5907824" y="469"/>
                </a:lnTo>
                <a:lnTo>
                  <a:pt x="5905970" y="2336"/>
                </a:lnTo>
                <a:lnTo>
                  <a:pt x="5905500" y="3454"/>
                </a:lnTo>
                <a:lnTo>
                  <a:pt x="5905500" y="6083"/>
                </a:lnTo>
                <a:lnTo>
                  <a:pt x="5905970" y="7200"/>
                </a:lnTo>
                <a:lnTo>
                  <a:pt x="5907824" y="9067"/>
                </a:lnTo>
                <a:lnTo>
                  <a:pt x="5908954" y="9525"/>
                </a:lnTo>
                <a:lnTo>
                  <a:pt x="5911583" y="9525"/>
                </a:lnTo>
                <a:lnTo>
                  <a:pt x="5912701" y="9067"/>
                </a:lnTo>
                <a:lnTo>
                  <a:pt x="5914568" y="7200"/>
                </a:lnTo>
                <a:lnTo>
                  <a:pt x="5915025" y="6083"/>
                </a:lnTo>
                <a:lnTo>
                  <a:pt x="5915025" y="3454"/>
                </a:lnTo>
                <a:close/>
              </a:path>
              <a:path w="14487525" h="3030854">
                <a:moveTo>
                  <a:pt x="5962650" y="3024467"/>
                </a:moveTo>
                <a:lnTo>
                  <a:pt x="5962193" y="3023349"/>
                </a:lnTo>
                <a:lnTo>
                  <a:pt x="5960326" y="3021482"/>
                </a:lnTo>
                <a:lnTo>
                  <a:pt x="5959208" y="3021012"/>
                </a:lnTo>
                <a:lnTo>
                  <a:pt x="5956579" y="3021012"/>
                </a:lnTo>
                <a:lnTo>
                  <a:pt x="5955449" y="3021482"/>
                </a:lnTo>
                <a:lnTo>
                  <a:pt x="5953595" y="3023349"/>
                </a:lnTo>
                <a:lnTo>
                  <a:pt x="5953125" y="3024467"/>
                </a:lnTo>
                <a:lnTo>
                  <a:pt x="5953125" y="3027095"/>
                </a:lnTo>
                <a:lnTo>
                  <a:pt x="5953595" y="3028213"/>
                </a:lnTo>
                <a:lnTo>
                  <a:pt x="5955449" y="3030080"/>
                </a:lnTo>
                <a:lnTo>
                  <a:pt x="5956579" y="3030537"/>
                </a:lnTo>
                <a:lnTo>
                  <a:pt x="5959208" y="3030537"/>
                </a:lnTo>
                <a:lnTo>
                  <a:pt x="5960326" y="3030080"/>
                </a:lnTo>
                <a:lnTo>
                  <a:pt x="5962193" y="3028213"/>
                </a:lnTo>
                <a:lnTo>
                  <a:pt x="5962650" y="3027095"/>
                </a:lnTo>
                <a:lnTo>
                  <a:pt x="5962650" y="3024467"/>
                </a:lnTo>
                <a:close/>
              </a:path>
              <a:path w="14487525" h="3030854">
                <a:moveTo>
                  <a:pt x="5962650" y="2269210"/>
                </a:moveTo>
                <a:lnTo>
                  <a:pt x="5962193" y="2268093"/>
                </a:lnTo>
                <a:lnTo>
                  <a:pt x="5960326" y="2266226"/>
                </a:lnTo>
                <a:lnTo>
                  <a:pt x="5959208" y="2265769"/>
                </a:lnTo>
                <a:lnTo>
                  <a:pt x="5956579" y="2265769"/>
                </a:lnTo>
                <a:lnTo>
                  <a:pt x="5955449" y="2266226"/>
                </a:lnTo>
                <a:lnTo>
                  <a:pt x="5953595" y="2268093"/>
                </a:lnTo>
                <a:lnTo>
                  <a:pt x="5953125" y="2269210"/>
                </a:lnTo>
                <a:lnTo>
                  <a:pt x="5953125" y="2271839"/>
                </a:lnTo>
                <a:lnTo>
                  <a:pt x="5953595" y="2272969"/>
                </a:lnTo>
                <a:lnTo>
                  <a:pt x="5955449" y="2274824"/>
                </a:lnTo>
                <a:lnTo>
                  <a:pt x="5956579" y="2275294"/>
                </a:lnTo>
                <a:lnTo>
                  <a:pt x="5959208" y="2275294"/>
                </a:lnTo>
                <a:lnTo>
                  <a:pt x="5960326" y="2274824"/>
                </a:lnTo>
                <a:lnTo>
                  <a:pt x="5962193" y="2272969"/>
                </a:lnTo>
                <a:lnTo>
                  <a:pt x="5962650" y="2271839"/>
                </a:lnTo>
                <a:lnTo>
                  <a:pt x="5962650" y="2269210"/>
                </a:lnTo>
                <a:close/>
              </a:path>
              <a:path w="14487525" h="3030854">
                <a:moveTo>
                  <a:pt x="5962650" y="1513954"/>
                </a:moveTo>
                <a:lnTo>
                  <a:pt x="5962193" y="1512836"/>
                </a:lnTo>
                <a:lnTo>
                  <a:pt x="5960326" y="1510982"/>
                </a:lnTo>
                <a:lnTo>
                  <a:pt x="5959208" y="1510512"/>
                </a:lnTo>
                <a:lnTo>
                  <a:pt x="5956579" y="1510512"/>
                </a:lnTo>
                <a:lnTo>
                  <a:pt x="5955449" y="1510982"/>
                </a:lnTo>
                <a:lnTo>
                  <a:pt x="5953595" y="1512836"/>
                </a:lnTo>
                <a:lnTo>
                  <a:pt x="5953125" y="1513954"/>
                </a:lnTo>
                <a:lnTo>
                  <a:pt x="5953125" y="1516595"/>
                </a:lnTo>
                <a:lnTo>
                  <a:pt x="5953595" y="1517713"/>
                </a:lnTo>
                <a:lnTo>
                  <a:pt x="5955449" y="1519567"/>
                </a:lnTo>
                <a:lnTo>
                  <a:pt x="5956579" y="1520037"/>
                </a:lnTo>
                <a:lnTo>
                  <a:pt x="5959208" y="1520037"/>
                </a:lnTo>
                <a:lnTo>
                  <a:pt x="5960326" y="1519567"/>
                </a:lnTo>
                <a:lnTo>
                  <a:pt x="5962193" y="1517713"/>
                </a:lnTo>
                <a:lnTo>
                  <a:pt x="5962650" y="1516595"/>
                </a:lnTo>
                <a:lnTo>
                  <a:pt x="5962650" y="1513954"/>
                </a:lnTo>
                <a:close/>
              </a:path>
              <a:path w="14487525" h="3030854">
                <a:moveTo>
                  <a:pt x="5962650" y="758710"/>
                </a:moveTo>
                <a:lnTo>
                  <a:pt x="5962193" y="757580"/>
                </a:lnTo>
                <a:lnTo>
                  <a:pt x="5960326" y="755726"/>
                </a:lnTo>
                <a:lnTo>
                  <a:pt x="5959208" y="755256"/>
                </a:lnTo>
                <a:lnTo>
                  <a:pt x="5956579" y="755256"/>
                </a:lnTo>
                <a:lnTo>
                  <a:pt x="5955449" y="755726"/>
                </a:lnTo>
                <a:lnTo>
                  <a:pt x="5953595" y="757580"/>
                </a:lnTo>
                <a:lnTo>
                  <a:pt x="5953125" y="758710"/>
                </a:lnTo>
                <a:lnTo>
                  <a:pt x="5953125" y="761339"/>
                </a:lnTo>
                <a:lnTo>
                  <a:pt x="5953595" y="762457"/>
                </a:lnTo>
                <a:lnTo>
                  <a:pt x="5955449" y="764324"/>
                </a:lnTo>
                <a:lnTo>
                  <a:pt x="5956579" y="764781"/>
                </a:lnTo>
                <a:lnTo>
                  <a:pt x="5959208" y="764781"/>
                </a:lnTo>
                <a:lnTo>
                  <a:pt x="5960326" y="764324"/>
                </a:lnTo>
                <a:lnTo>
                  <a:pt x="5962193" y="762457"/>
                </a:lnTo>
                <a:lnTo>
                  <a:pt x="5962650" y="761339"/>
                </a:lnTo>
                <a:lnTo>
                  <a:pt x="5962650" y="758710"/>
                </a:lnTo>
                <a:close/>
              </a:path>
              <a:path w="14487525" h="3030854">
                <a:moveTo>
                  <a:pt x="5962650" y="3454"/>
                </a:moveTo>
                <a:lnTo>
                  <a:pt x="5962193" y="2336"/>
                </a:lnTo>
                <a:lnTo>
                  <a:pt x="5960326" y="469"/>
                </a:lnTo>
                <a:lnTo>
                  <a:pt x="5959208" y="0"/>
                </a:lnTo>
                <a:lnTo>
                  <a:pt x="5956579" y="0"/>
                </a:lnTo>
                <a:lnTo>
                  <a:pt x="5955449" y="469"/>
                </a:lnTo>
                <a:lnTo>
                  <a:pt x="5953595" y="2336"/>
                </a:lnTo>
                <a:lnTo>
                  <a:pt x="5953125" y="3454"/>
                </a:lnTo>
                <a:lnTo>
                  <a:pt x="5953125" y="6083"/>
                </a:lnTo>
                <a:lnTo>
                  <a:pt x="5953595" y="7200"/>
                </a:lnTo>
                <a:lnTo>
                  <a:pt x="5955449" y="9067"/>
                </a:lnTo>
                <a:lnTo>
                  <a:pt x="5956579" y="9525"/>
                </a:lnTo>
                <a:lnTo>
                  <a:pt x="5959208" y="9525"/>
                </a:lnTo>
                <a:lnTo>
                  <a:pt x="5960326" y="9067"/>
                </a:lnTo>
                <a:lnTo>
                  <a:pt x="5962193" y="7200"/>
                </a:lnTo>
                <a:lnTo>
                  <a:pt x="5962650" y="6083"/>
                </a:lnTo>
                <a:lnTo>
                  <a:pt x="5962650" y="3454"/>
                </a:lnTo>
                <a:close/>
              </a:path>
              <a:path w="14487525" h="3030854">
                <a:moveTo>
                  <a:pt x="6010275" y="3024467"/>
                </a:moveTo>
                <a:lnTo>
                  <a:pt x="6009818" y="3023349"/>
                </a:lnTo>
                <a:lnTo>
                  <a:pt x="6007951" y="3021482"/>
                </a:lnTo>
                <a:lnTo>
                  <a:pt x="6006833" y="3021012"/>
                </a:lnTo>
                <a:lnTo>
                  <a:pt x="6004204" y="3021012"/>
                </a:lnTo>
                <a:lnTo>
                  <a:pt x="6003087" y="3021482"/>
                </a:lnTo>
                <a:lnTo>
                  <a:pt x="6001220" y="3023349"/>
                </a:lnTo>
                <a:lnTo>
                  <a:pt x="6000750" y="3024467"/>
                </a:lnTo>
                <a:lnTo>
                  <a:pt x="6000750" y="3027095"/>
                </a:lnTo>
                <a:lnTo>
                  <a:pt x="6001220" y="3028213"/>
                </a:lnTo>
                <a:lnTo>
                  <a:pt x="6003087" y="3030080"/>
                </a:lnTo>
                <a:lnTo>
                  <a:pt x="6004204" y="3030537"/>
                </a:lnTo>
                <a:lnTo>
                  <a:pt x="6006833" y="3030537"/>
                </a:lnTo>
                <a:lnTo>
                  <a:pt x="6007951" y="3030080"/>
                </a:lnTo>
                <a:lnTo>
                  <a:pt x="6009818" y="3028213"/>
                </a:lnTo>
                <a:lnTo>
                  <a:pt x="6010275" y="3027095"/>
                </a:lnTo>
                <a:lnTo>
                  <a:pt x="6010275" y="3024467"/>
                </a:lnTo>
                <a:close/>
              </a:path>
              <a:path w="14487525" h="3030854">
                <a:moveTo>
                  <a:pt x="6010275" y="2269210"/>
                </a:moveTo>
                <a:lnTo>
                  <a:pt x="6009818" y="2268093"/>
                </a:lnTo>
                <a:lnTo>
                  <a:pt x="6007951" y="2266226"/>
                </a:lnTo>
                <a:lnTo>
                  <a:pt x="6006833" y="2265769"/>
                </a:lnTo>
                <a:lnTo>
                  <a:pt x="6004204" y="2265769"/>
                </a:lnTo>
                <a:lnTo>
                  <a:pt x="6003087" y="2266226"/>
                </a:lnTo>
                <a:lnTo>
                  <a:pt x="6001220" y="2268093"/>
                </a:lnTo>
                <a:lnTo>
                  <a:pt x="6000750" y="2269210"/>
                </a:lnTo>
                <a:lnTo>
                  <a:pt x="6000750" y="2271839"/>
                </a:lnTo>
                <a:lnTo>
                  <a:pt x="6001220" y="2272969"/>
                </a:lnTo>
                <a:lnTo>
                  <a:pt x="6003087" y="2274824"/>
                </a:lnTo>
                <a:lnTo>
                  <a:pt x="6004204" y="2275294"/>
                </a:lnTo>
                <a:lnTo>
                  <a:pt x="6006833" y="2275294"/>
                </a:lnTo>
                <a:lnTo>
                  <a:pt x="6007951" y="2274824"/>
                </a:lnTo>
                <a:lnTo>
                  <a:pt x="6009818" y="2272969"/>
                </a:lnTo>
                <a:lnTo>
                  <a:pt x="6010275" y="2271839"/>
                </a:lnTo>
                <a:lnTo>
                  <a:pt x="6010275" y="2269210"/>
                </a:lnTo>
                <a:close/>
              </a:path>
              <a:path w="14487525" h="3030854">
                <a:moveTo>
                  <a:pt x="6010275" y="1513954"/>
                </a:moveTo>
                <a:lnTo>
                  <a:pt x="6009818" y="1512836"/>
                </a:lnTo>
                <a:lnTo>
                  <a:pt x="6007951" y="1510982"/>
                </a:lnTo>
                <a:lnTo>
                  <a:pt x="6006833" y="1510512"/>
                </a:lnTo>
                <a:lnTo>
                  <a:pt x="6004204" y="1510512"/>
                </a:lnTo>
                <a:lnTo>
                  <a:pt x="6003087" y="1510982"/>
                </a:lnTo>
                <a:lnTo>
                  <a:pt x="6001220" y="1512836"/>
                </a:lnTo>
                <a:lnTo>
                  <a:pt x="6000750" y="1513954"/>
                </a:lnTo>
                <a:lnTo>
                  <a:pt x="6000750" y="1516595"/>
                </a:lnTo>
                <a:lnTo>
                  <a:pt x="6001220" y="1517713"/>
                </a:lnTo>
                <a:lnTo>
                  <a:pt x="6003087" y="1519567"/>
                </a:lnTo>
                <a:lnTo>
                  <a:pt x="6004204" y="1520037"/>
                </a:lnTo>
                <a:lnTo>
                  <a:pt x="6006833" y="1520037"/>
                </a:lnTo>
                <a:lnTo>
                  <a:pt x="6007951" y="1519567"/>
                </a:lnTo>
                <a:lnTo>
                  <a:pt x="6009818" y="1517713"/>
                </a:lnTo>
                <a:lnTo>
                  <a:pt x="6010275" y="1516595"/>
                </a:lnTo>
                <a:lnTo>
                  <a:pt x="6010275" y="1513954"/>
                </a:lnTo>
                <a:close/>
              </a:path>
              <a:path w="14487525" h="3030854">
                <a:moveTo>
                  <a:pt x="6010275" y="758710"/>
                </a:moveTo>
                <a:lnTo>
                  <a:pt x="6009818" y="757580"/>
                </a:lnTo>
                <a:lnTo>
                  <a:pt x="6007951" y="755726"/>
                </a:lnTo>
                <a:lnTo>
                  <a:pt x="6006833" y="755256"/>
                </a:lnTo>
                <a:lnTo>
                  <a:pt x="6004204" y="755256"/>
                </a:lnTo>
                <a:lnTo>
                  <a:pt x="6003087" y="755726"/>
                </a:lnTo>
                <a:lnTo>
                  <a:pt x="6001220" y="757580"/>
                </a:lnTo>
                <a:lnTo>
                  <a:pt x="6000750" y="758710"/>
                </a:lnTo>
                <a:lnTo>
                  <a:pt x="6000750" y="761339"/>
                </a:lnTo>
                <a:lnTo>
                  <a:pt x="6001220" y="762457"/>
                </a:lnTo>
                <a:lnTo>
                  <a:pt x="6003087" y="764324"/>
                </a:lnTo>
                <a:lnTo>
                  <a:pt x="6004204" y="764781"/>
                </a:lnTo>
                <a:lnTo>
                  <a:pt x="6006833" y="764781"/>
                </a:lnTo>
                <a:lnTo>
                  <a:pt x="6007951" y="764324"/>
                </a:lnTo>
                <a:lnTo>
                  <a:pt x="6009818" y="762457"/>
                </a:lnTo>
                <a:lnTo>
                  <a:pt x="6010275" y="761339"/>
                </a:lnTo>
                <a:lnTo>
                  <a:pt x="6010275" y="758710"/>
                </a:lnTo>
                <a:close/>
              </a:path>
              <a:path w="14487525" h="3030854">
                <a:moveTo>
                  <a:pt x="6010275" y="3454"/>
                </a:moveTo>
                <a:lnTo>
                  <a:pt x="6009818" y="2336"/>
                </a:lnTo>
                <a:lnTo>
                  <a:pt x="6007951" y="469"/>
                </a:lnTo>
                <a:lnTo>
                  <a:pt x="6006833" y="0"/>
                </a:lnTo>
                <a:lnTo>
                  <a:pt x="6004204" y="0"/>
                </a:lnTo>
                <a:lnTo>
                  <a:pt x="6003087" y="469"/>
                </a:lnTo>
                <a:lnTo>
                  <a:pt x="6001220" y="2336"/>
                </a:lnTo>
                <a:lnTo>
                  <a:pt x="6000750" y="3454"/>
                </a:lnTo>
                <a:lnTo>
                  <a:pt x="6000750" y="6083"/>
                </a:lnTo>
                <a:lnTo>
                  <a:pt x="6001220" y="7200"/>
                </a:lnTo>
                <a:lnTo>
                  <a:pt x="6003087" y="9067"/>
                </a:lnTo>
                <a:lnTo>
                  <a:pt x="6004204" y="9525"/>
                </a:lnTo>
                <a:lnTo>
                  <a:pt x="6006833" y="9525"/>
                </a:lnTo>
                <a:lnTo>
                  <a:pt x="6007951" y="9067"/>
                </a:lnTo>
                <a:lnTo>
                  <a:pt x="6009818" y="7200"/>
                </a:lnTo>
                <a:lnTo>
                  <a:pt x="6010275" y="6083"/>
                </a:lnTo>
                <a:lnTo>
                  <a:pt x="6010275" y="3454"/>
                </a:lnTo>
                <a:close/>
              </a:path>
              <a:path w="14487525" h="3030854">
                <a:moveTo>
                  <a:pt x="6057900" y="3024467"/>
                </a:moveTo>
                <a:lnTo>
                  <a:pt x="6057443" y="3023349"/>
                </a:lnTo>
                <a:lnTo>
                  <a:pt x="6055576" y="3021482"/>
                </a:lnTo>
                <a:lnTo>
                  <a:pt x="6054458" y="3021012"/>
                </a:lnTo>
                <a:lnTo>
                  <a:pt x="6051829" y="3021012"/>
                </a:lnTo>
                <a:lnTo>
                  <a:pt x="6050699" y="3021482"/>
                </a:lnTo>
                <a:lnTo>
                  <a:pt x="6048845" y="3023349"/>
                </a:lnTo>
                <a:lnTo>
                  <a:pt x="6048375" y="3024467"/>
                </a:lnTo>
                <a:lnTo>
                  <a:pt x="6048375" y="3027095"/>
                </a:lnTo>
                <a:lnTo>
                  <a:pt x="6048845" y="3028213"/>
                </a:lnTo>
                <a:lnTo>
                  <a:pt x="6050699" y="3030080"/>
                </a:lnTo>
                <a:lnTo>
                  <a:pt x="6051829" y="3030537"/>
                </a:lnTo>
                <a:lnTo>
                  <a:pt x="6054458" y="3030537"/>
                </a:lnTo>
                <a:lnTo>
                  <a:pt x="6055576" y="3030080"/>
                </a:lnTo>
                <a:lnTo>
                  <a:pt x="6057443" y="3028213"/>
                </a:lnTo>
                <a:lnTo>
                  <a:pt x="6057900" y="3027095"/>
                </a:lnTo>
                <a:lnTo>
                  <a:pt x="6057900" y="3024467"/>
                </a:lnTo>
                <a:close/>
              </a:path>
              <a:path w="14487525" h="3030854">
                <a:moveTo>
                  <a:pt x="6057900" y="2269210"/>
                </a:moveTo>
                <a:lnTo>
                  <a:pt x="6057443" y="2268093"/>
                </a:lnTo>
                <a:lnTo>
                  <a:pt x="6055576" y="2266226"/>
                </a:lnTo>
                <a:lnTo>
                  <a:pt x="6054458" y="2265769"/>
                </a:lnTo>
                <a:lnTo>
                  <a:pt x="6051829" y="2265769"/>
                </a:lnTo>
                <a:lnTo>
                  <a:pt x="6050699" y="2266226"/>
                </a:lnTo>
                <a:lnTo>
                  <a:pt x="6048845" y="2268093"/>
                </a:lnTo>
                <a:lnTo>
                  <a:pt x="6048375" y="2269210"/>
                </a:lnTo>
                <a:lnTo>
                  <a:pt x="6048375" y="2271839"/>
                </a:lnTo>
                <a:lnTo>
                  <a:pt x="6048845" y="2272969"/>
                </a:lnTo>
                <a:lnTo>
                  <a:pt x="6050699" y="2274824"/>
                </a:lnTo>
                <a:lnTo>
                  <a:pt x="6051829" y="2275294"/>
                </a:lnTo>
                <a:lnTo>
                  <a:pt x="6054458" y="2275294"/>
                </a:lnTo>
                <a:lnTo>
                  <a:pt x="6055576" y="2274824"/>
                </a:lnTo>
                <a:lnTo>
                  <a:pt x="6057443" y="2272969"/>
                </a:lnTo>
                <a:lnTo>
                  <a:pt x="6057900" y="2271839"/>
                </a:lnTo>
                <a:lnTo>
                  <a:pt x="6057900" y="2269210"/>
                </a:lnTo>
                <a:close/>
              </a:path>
              <a:path w="14487525" h="3030854">
                <a:moveTo>
                  <a:pt x="6057900" y="1513954"/>
                </a:moveTo>
                <a:lnTo>
                  <a:pt x="6057443" y="1512836"/>
                </a:lnTo>
                <a:lnTo>
                  <a:pt x="6055576" y="1510982"/>
                </a:lnTo>
                <a:lnTo>
                  <a:pt x="6054458" y="1510512"/>
                </a:lnTo>
                <a:lnTo>
                  <a:pt x="6051829" y="1510512"/>
                </a:lnTo>
                <a:lnTo>
                  <a:pt x="6050699" y="1510982"/>
                </a:lnTo>
                <a:lnTo>
                  <a:pt x="6048845" y="1512836"/>
                </a:lnTo>
                <a:lnTo>
                  <a:pt x="6048375" y="1513954"/>
                </a:lnTo>
                <a:lnTo>
                  <a:pt x="6048375" y="1516595"/>
                </a:lnTo>
                <a:lnTo>
                  <a:pt x="6048845" y="1517713"/>
                </a:lnTo>
                <a:lnTo>
                  <a:pt x="6050699" y="1519567"/>
                </a:lnTo>
                <a:lnTo>
                  <a:pt x="6051829" y="1520037"/>
                </a:lnTo>
                <a:lnTo>
                  <a:pt x="6054458" y="1520037"/>
                </a:lnTo>
                <a:lnTo>
                  <a:pt x="6055576" y="1519567"/>
                </a:lnTo>
                <a:lnTo>
                  <a:pt x="6057443" y="1517713"/>
                </a:lnTo>
                <a:lnTo>
                  <a:pt x="6057900" y="1516595"/>
                </a:lnTo>
                <a:lnTo>
                  <a:pt x="6057900" y="1513954"/>
                </a:lnTo>
                <a:close/>
              </a:path>
              <a:path w="14487525" h="3030854">
                <a:moveTo>
                  <a:pt x="6057900" y="758710"/>
                </a:moveTo>
                <a:lnTo>
                  <a:pt x="6057443" y="757580"/>
                </a:lnTo>
                <a:lnTo>
                  <a:pt x="6055576" y="755726"/>
                </a:lnTo>
                <a:lnTo>
                  <a:pt x="6054458" y="755256"/>
                </a:lnTo>
                <a:lnTo>
                  <a:pt x="6051829" y="755256"/>
                </a:lnTo>
                <a:lnTo>
                  <a:pt x="6050699" y="755726"/>
                </a:lnTo>
                <a:lnTo>
                  <a:pt x="6048845" y="757580"/>
                </a:lnTo>
                <a:lnTo>
                  <a:pt x="6048375" y="758710"/>
                </a:lnTo>
                <a:lnTo>
                  <a:pt x="6048375" y="761339"/>
                </a:lnTo>
                <a:lnTo>
                  <a:pt x="6048845" y="762457"/>
                </a:lnTo>
                <a:lnTo>
                  <a:pt x="6050699" y="764324"/>
                </a:lnTo>
                <a:lnTo>
                  <a:pt x="6051829" y="764781"/>
                </a:lnTo>
                <a:lnTo>
                  <a:pt x="6054458" y="764781"/>
                </a:lnTo>
                <a:lnTo>
                  <a:pt x="6055576" y="764324"/>
                </a:lnTo>
                <a:lnTo>
                  <a:pt x="6057443" y="762457"/>
                </a:lnTo>
                <a:lnTo>
                  <a:pt x="6057900" y="761339"/>
                </a:lnTo>
                <a:lnTo>
                  <a:pt x="6057900" y="758710"/>
                </a:lnTo>
                <a:close/>
              </a:path>
              <a:path w="14487525" h="3030854">
                <a:moveTo>
                  <a:pt x="6057900" y="3454"/>
                </a:moveTo>
                <a:lnTo>
                  <a:pt x="6057443" y="2336"/>
                </a:lnTo>
                <a:lnTo>
                  <a:pt x="6055576" y="469"/>
                </a:lnTo>
                <a:lnTo>
                  <a:pt x="6054458" y="0"/>
                </a:lnTo>
                <a:lnTo>
                  <a:pt x="6051829" y="0"/>
                </a:lnTo>
                <a:lnTo>
                  <a:pt x="6050699" y="469"/>
                </a:lnTo>
                <a:lnTo>
                  <a:pt x="6048845" y="2336"/>
                </a:lnTo>
                <a:lnTo>
                  <a:pt x="6048375" y="3454"/>
                </a:lnTo>
                <a:lnTo>
                  <a:pt x="6048375" y="6083"/>
                </a:lnTo>
                <a:lnTo>
                  <a:pt x="6048845" y="7200"/>
                </a:lnTo>
                <a:lnTo>
                  <a:pt x="6050699" y="9067"/>
                </a:lnTo>
                <a:lnTo>
                  <a:pt x="6051829" y="9525"/>
                </a:lnTo>
                <a:lnTo>
                  <a:pt x="6054458" y="9525"/>
                </a:lnTo>
                <a:lnTo>
                  <a:pt x="6055576" y="9067"/>
                </a:lnTo>
                <a:lnTo>
                  <a:pt x="6057443" y="7200"/>
                </a:lnTo>
                <a:lnTo>
                  <a:pt x="6057900" y="6083"/>
                </a:lnTo>
                <a:lnTo>
                  <a:pt x="6057900" y="3454"/>
                </a:lnTo>
                <a:close/>
              </a:path>
              <a:path w="14487525" h="3030854">
                <a:moveTo>
                  <a:pt x="6105525" y="3024467"/>
                </a:moveTo>
                <a:lnTo>
                  <a:pt x="6105068" y="3023349"/>
                </a:lnTo>
                <a:lnTo>
                  <a:pt x="6103201" y="3021482"/>
                </a:lnTo>
                <a:lnTo>
                  <a:pt x="6102083" y="3021012"/>
                </a:lnTo>
                <a:lnTo>
                  <a:pt x="6099454" y="3021012"/>
                </a:lnTo>
                <a:lnTo>
                  <a:pt x="6098324" y="3021482"/>
                </a:lnTo>
                <a:lnTo>
                  <a:pt x="6096470" y="3023349"/>
                </a:lnTo>
                <a:lnTo>
                  <a:pt x="6096000" y="3024467"/>
                </a:lnTo>
                <a:lnTo>
                  <a:pt x="6096000" y="3027095"/>
                </a:lnTo>
                <a:lnTo>
                  <a:pt x="6096470" y="3028213"/>
                </a:lnTo>
                <a:lnTo>
                  <a:pt x="6098324" y="3030080"/>
                </a:lnTo>
                <a:lnTo>
                  <a:pt x="6099454" y="3030537"/>
                </a:lnTo>
                <a:lnTo>
                  <a:pt x="6102083" y="3030537"/>
                </a:lnTo>
                <a:lnTo>
                  <a:pt x="6103201" y="3030080"/>
                </a:lnTo>
                <a:lnTo>
                  <a:pt x="6105068" y="3028213"/>
                </a:lnTo>
                <a:lnTo>
                  <a:pt x="6105525" y="3027095"/>
                </a:lnTo>
                <a:lnTo>
                  <a:pt x="6105525" y="3024467"/>
                </a:lnTo>
                <a:close/>
              </a:path>
              <a:path w="14487525" h="3030854">
                <a:moveTo>
                  <a:pt x="6105525" y="2269210"/>
                </a:moveTo>
                <a:lnTo>
                  <a:pt x="6105068" y="2268093"/>
                </a:lnTo>
                <a:lnTo>
                  <a:pt x="6103201" y="2266226"/>
                </a:lnTo>
                <a:lnTo>
                  <a:pt x="6102083" y="2265769"/>
                </a:lnTo>
                <a:lnTo>
                  <a:pt x="6099454" y="2265769"/>
                </a:lnTo>
                <a:lnTo>
                  <a:pt x="6098324" y="2266226"/>
                </a:lnTo>
                <a:lnTo>
                  <a:pt x="6096470" y="2268093"/>
                </a:lnTo>
                <a:lnTo>
                  <a:pt x="6096000" y="2269210"/>
                </a:lnTo>
                <a:lnTo>
                  <a:pt x="6096000" y="2271839"/>
                </a:lnTo>
                <a:lnTo>
                  <a:pt x="6096470" y="2272969"/>
                </a:lnTo>
                <a:lnTo>
                  <a:pt x="6098324" y="2274824"/>
                </a:lnTo>
                <a:lnTo>
                  <a:pt x="6099454" y="2275294"/>
                </a:lnTo>
                <a:lnTo>
                  <a:pt x="6102083" y="2275294"/>
                </a:lnTo>
                <a:lnTo>
                  <a:pt x="6103201" y="2274824"/>
                </a:lnTo>
                <a:lnTo>
                  <a:pt x="6105068" y="2272969"/>
                </a:lnTo>
                <a:lnTo>
                  <a:pt x="6105525" y="2271839"/>
                </a:lnTo>
                <a:lnTo>
                  <a:pt x="6105525" y="2269210"/>
                </a:lnTo>
                <a:close/>
              </a:path>
              <a:path w="14487525" h="3030854">
                <a:moveTo>
                  <a:pt x="6105525" y="1513954"/>
                </a:moveTo>
                <a:lnTo>
                  <a:pt x="6105068" y="1512836"/>
                </a:lnTo>
                <a:lnTo>
                  <a:pt x="6103201" y="1510982"/>
                </a:lnTo>
                <a:lnTo>
                  <a:pt x="6102083" y="1510512"/>
                </a:lnTo>
                <a:lnTo>
                  <a:pt x="6099454" y="1510512"/>
                </a:lnTo>
                <a:lnTo>
                  <a:pt x="6098324" y="1510982"/>
                </a:lnTo>
                <a:lnTo>
                  <a:pt x="6096470" y="1512836"/>
                </a:lnTo>
                <a:lnTo>
                  <a:pt x="6096000" y="1513954"/>
                </a:lnTo>
                <a:lnTo>
                  <a:pt x="6096000" y="1516595"/>
                </a:lnTo>
                <a:lnTo>
                  <a:pt x="6096470" y="1517713"/>
                </a:lnTo>
                <a:lnTo>
                  <a:pt x="6098324" y="1519567"/>
                </a:lnTo>
                <a:lnTo>
                  <a:pt x="6099454" y="1520037"/>
                </a:lnTo>
                <a:lnTo>
                  <a:pt x="6102083" y="1520037"/>
                </a:lnTo>
                <a:lnTo>
                  <a:pt x="6103201" y="1519567"/>
                </a:lnTo>
                <a:lnTo>
                  <a:pt x="6105068" y="1517713"/>
                </a:lnTo>
                <a:lnTo>
                  <a:pt x="6105525" y="1516595"/>
                </a:lnTo>
                <a:lnTo>
                  <a:pt x="6105525" y="1513954"/>
                </a:lnTo>
                <a:close/>
              </a:path>
              <a:path w="14487525" h="3030854">
                <a:moveTo>
                  <a:pt x="6105525" y="758710"/>
                </a:moveTo>
                <a:lnTo>
                  <a:pt x="6105068" y="757580"/>
                </a:lnTo>
                <a:lnTo>
                  <a:pt x="6103201" y="755726"/>
                </a:lnTo>
                <a:lnTo>
                  <a:pt x="6102083" y="755256"/>
                </a:lnTo>
                <a:lnTo>
                  <a:pt x="6099454" y="755256"/>
                </a:lnTo>
                <a:lnTo>
                  <a:pt x="6098324" y="755726"/>
                </a:lnTo>
                <a:lnTo>
                  <a:pt x="6096470" y="757580"/>
                </a:lnTo>
                <a:lnTo>
                  <a:pt x="6096000" y="758710"/>
                </a:lnTo>
                <a:lnTo>
                  <a:pt x="6096000" y="761339"/>
                </a:lnTo>
                <a:lnTo>
                  <a:pt x="6096470" y="762457"/>
                </a:lnTo>
                <a:lnTo>
                  <a:pt x="6098324" y="764324"/>
                </a:lnTo>
                <a:lnTo>
                  <a:pt x="6099454" y="764781"/>
                </a:lnTo>
                <a:lnTo>
                  <a:pt x="6102083" y="764781"/>
                </a:lnTo>
                <a:lnTo>
                  <a:pt x="6103201" y="764324"/>
                </a:lnTo>
                <a:lnTo>
                  <a:pt x="6105068" y="762457"/>
                </a:lnTo>
                <a:lnTo>
                  <a:pt x="6105525" y="761339"/>
                </a:lnTo>
                <a:lnTo>
                  <a:pt x="6105525" y="758710"/>
                </a:lnTo>
                <a:close/>
              </a:path>
              <a:path w="14487525" h="3030854">
                <a:moveTo>
                  <a:pt x="6105525" y="3454"/>
                </a:moveTo>
                <a:lnTo>
                  <a:pt x="6105068" y="2336"/>
                </a:lnTo>
                <a:lnTo>
                  <a:pt x="6103201" y="469"/>
                </a:lnTo>
                <a:lnTo>
                  <a:pt x="6102083" y="0"/>
                </a:lnTo>
                <a:lnTo>
                  <a:pt x="6099454" y="0"/>
                </a:lnTo>
                <a:lnTo>
                  <a:pt x="6098324" y="469"/>
                </a:lnTo>
                <a:lnTo>
                  <a:pt x="6096470" y="2336"/>
                </a:lnTo>
                <a:lnTo>
                  <a:pt x="6096000" y="3454"/>
                </a:lnTo>
                <a:lnTo>
                  <a:pt x="6096000" y="6083"/>
                </a:lnTo>
                <a:lnTo>
                  <a:pt x="6096470" y="7200"/>
                </a:lnTo>
                <a:lnTo>
                  <a:pt x="6098324" y="9067"/>
                </a:lnTo>
                <a:lnTo>
                  <a:pt x="6099454" y="9525"/>
                </a:lnTo>
                <a:lnTo>
                  <a:pt x="6102083" y="9525"/>
                </a:lnTo>
                <a:lnTo>
                  <a:pt x="6103201" y="9067"/>
                </a:lnTo>
                <a:lnTo>
                  <a:pt x="6105068" y="7200"/>
                </a:lnTo>
                <a:lnTo>
                  <a:pt x="6105525" y="6083"/>
                </a:lnTo>
                <a:lnTo>
                  <a:pt x="6105525" y="3454"/>
                </a:lnTo>
                <a:close/>
              </a:path>
              <a:path w="14487525" h="3030854">
                <a:moveTo>
                  <a:pt x="6153150" y="3024467"/>
                </a:moveTo>
                <a:lnTo>
                  <a:pt x="6152693" y="3023349"/>
                </a:lnTo>
                <a:lnTo>
                  <a:pt x="6150826" y="3021482"/>
                </a:lnTo>
                <a:lnTo>
                  <a:pt x="6149708" y="3021012"/>
                </a:lnTo>
                <a:lnTo>
                  <a:pt x="6147079" y="3021012"/>
                </a:lnTo>
                <a:lnTo>
                  <a:pt x="6145949" y="3021482"/>
                </a:lnTo>
                <a:lnTo>
                  <a:pt x="6144095" y="3023349"/>
                </a:lnTo>
                <a:lnTo>
                  <a:pt x="6143625" y="3024467"/>
                </a:lnTo>
                <a:lnTo>
                  <a:pt x="6143625" y="3027095"/>
                </a:lnTo>
                <a:lnTo>
                  <a:pt x="6144095" y="3028213"/>
                </a:lnTo>
                <a:lnTo>
                  <a:pt x="6145949" y="3030080"/>
                </a:lnTo>
                <a:lnTo>
                  <a:pt x="6147079" y="3030537"/>
                </a:lnTo>
                <a:lnTo>
                  <a:pt x="6149708" y="3030537"/>
                </a:lnTo>
                <a:lnTo>
                  <a:pt x="6150826" y="3030080"/>
                </a:lnTo>
                <a:lnTo>
                  <a:pt x="6152693" y="3028213"/>
                </a:lnTo>
                <a:lnTo>
                  <a:pt x="6153150" y="3027095"/>
                </a:lnTo>
                <a:lnTo>
                  <a:pt x="6153150" y="3024467"/>
                </a:lnTo>
                <a:close/>
              </a:path>
              <a:path w="14487525" h="3030854">
                <a:moveTo>
                  <a:pt x="6153150" y="2269210"/>
                </a:moveTo>
                <a:lnTo>
                  <a:pt x="6152693" y="2268093"/>
                </a:lnTo>
                <a:lnTo>
                  <a:pt x="6150826" y="2266226"/>
                </a:lnTo>
                <a:lnTo>
                  <a:pt x="6149708" y="2265769"/>
                </a:lnTo>
                <a:lnTo>
                  <a:pt x="6147079" y="2265769"/>
                </a:lnTo>
                <a:lnTo>
                  <a:pt x="6145949" y="2266226"/>
                </a:lnTo>
                <a:lnTo>
                  <a:pt x="6144095" y="2268093"/>
                </a:lnTo>
                <a:lnTo>
                  <a:pt x="6143625" y="2269210"/>
                </a:lnTo>
                <a:lnTo>
                  <a:pt x="6143625" y="2271839"/>
                </a:lnTo>
                <a:lnTo>
                  <a:pt x="6144095" y="2272969"/>
                </a:lnTo>
                <a:lnTo>
                  <a:pt x="6145949" y="2274824"/>
                </a:lnTo>
                <a:lnTo>
                  <a:pt x="6147079" y="2275294"/>
                </a:lnTo>
                <a:lnTo>
                  <a:pt x="6149708" y="2275294"/>
                </a:lnTo>
                <a:lnTo>
                  <a:pt x="6150826" y="2274824"/>
                </a:lnTo>
                <a:lnTo>
                  <a:pt x="6152693" y="2272969"/>
                </a:lnTo>
                <a:lnTo>
                  <a:pt x="6153150" y="2271839"/>
                </a:lnTo>
                <a:lnTo>
                  <a:pt x="6153150" y="2269210"/>
                </a:lnTo>
                <a:close/>
              </a:path>
              <a:path w="14487525" h="3030854">
                <a:moveTo>
                  <a:pt x="6153150" y="1513954"/>
                </a:moveTo>
                <a:lnTo>
                  <a:pt x="6152693" y="1512836"/>
                </a:lnTo>
                <a:lnTo>
                  <a:pt x="6150826" y="1510982"/>
                </a:lnTo>
                <a:lnTo>
                  <a:pt x="6149708" y="1510512"/>
                </a:lnTo>
                <a:lnTo>
                  <a:pt x="6147079" y="1510512"/>
                </a:lnTo>
                <a:lnTo>
                  <a:pt x="6145949" y="1510982"/>
                </a:lnTo>
                <a:lnTo>
                  <a:pt x="6144095" y="1512836"/>
                </a:lnTo>
                <a:lnTo>
                  <a:pt x="6143625" y="1513954"/>
                </a:lnTo>
                <a:lnTo>
                  <a:pt x="6143625" y="1516595"/>
                </a:lnTo>
                <a:lnTo>
                  <a:pt x="6144095" y="1517713"/>
                </a:lnTo>
                <a:lnTo>
                  <a:pt x="6145949" y="1519567"/>
                </a:lnTo>
                <a:lnTo>
                  <a:pt x="6147079" y="1520037"/>
                </a:lnTo>
                <a:lnTo>
                  <a:pt x="6149708" y="1520037"/>
                </a:lnTo>
                <a:lnTo>
                  <a:pt x="6150826" y="1519567"/>
                </a:lnTo>
                <a:lnTo>
                  <a:pt x="6152693" y="1517713"/>
                </a:lnTo>
                <a:lnTo>
                  <a:pt x="6153150" y="1516595"/>
                </a:lnTo>
                <a:lnTo>
                  <a:pt x="6153150" y="1513954"/>
                </a:lnTo>
                <a:close/>
              </a:path>
              <a:path w="14487525" h="3030854">
                <a:moveTo>
                  <a:pt x="6153150" y="758710"/>
                </a:moveTo>
                <a:lnTo>
                  <a:pt x="6152693" y="757580"/>
                </a:lnTo>
                <a:lnTo>
                  <a:pt x="6150826" y="755726"/>
                </a:lnTo>
                <a:lnTo>
                  <a:pt x="6149708" y="755256"/>
                </a:lnTo>
                <a:lnTo>
                  <a:pt x="6147079" y="755256"/>
                </a:lnTo>
                <a:lnTo>
                  <a:pt x="6145949" y="755726"/>
                </a:lnTo>
                <a:lnTo>
                  <a:pt x="6144095" y="757580"/>
                </a:lnTo>
                <a:lnTo>
                  <a:pt x="6143625" y="758710"/>
                </a:lnTo>
                <a:lnTo>
                  <a:pt x="6143625" y="761339"/>
                </a:lnTo>
                <a:lnTo>
                  <a:pt x="6144095" y="762457"/>
                </a:lnTo>
                <a:lnTo>
                  <a:pt x="6145949" y="764324"/>
                </a:lnTo>
                <a:lnTo>
                  <a:pt x="6147079" y="764781"/>
                </a:lnTo>
                <a:lnTo>
                  <a:pt x="6149708" y="764781"/>
                </a:lnTo>
                <a:lnTo>
                  <a:pt x="6150826" y="764324"/>
                </a:lnTo>
                <a:lnTo>
                  <a:pt x="6152693" y="762457"/>
                </a:lnTo>
                <a:lnTo>
                  <a:pt x="6153150" y="761339"/>
                </a:lnTo>
                <a:lnTo>
                  <a:pt x="6153150" y="758710"/>
                </a:lnTo>
                <a:close/>
              </a:path>
              <a:path w="14487525" h="3030854">
                <a:moveTo>
                  <a:pt x="6153150" y="3454"/>
                </a:moveTo>
                <a:lnTo>
                  <a:pt x="6152693" y="2336"/>
                </a:lnTo>
                <a:lnTo>
                  <a:pt x="6150826" y="469"/>
                </a:lnTo>
                <a:lnTo>
                  <a:pt x="6149708" y="0"/>
                </a:lnTo>
                <a:lnTo>
                  <a:pt x="6147079" y="0"/>
                </a:lnTo>
                <a:lnTo>
                  <a:pt x="6145949" y="469"/>
                </a:lnTo>
                <a:lnTo>
                  <a:pt x="6144095" y="2336"/>
                </a:lnTo>
                <a:lnTo>
                  <a:pt x="6143625" y="3454"/>
                </a:lnTo>
                <a:lnTo>
                  <a:pt x="6143625" y="6083"/>
                </a:lnTo>
                <a:lnTo>
                  <a:pt x="6144095" y="7200"/>
                </a:lnTo>
                <a:lnTo>
                  <a:pt x="6145949" y="9067"/>
                </a:lnTo>
                <a:lnTo>
                  <a:pt x="6147079" y="9525"/>
                </a:lnTo>
                <a:lnTo>
                  <a:pt x="6149708" y="9525"/>
                </a:lnTo>
                <a:lnTo>
                  <a:pt x="6150826" y="9067"/>
                </a:lnTo>
                <a:lnTo>
                  <a:pt x="6152693" y="7200"/>
                </a:lnTo>
                <a:lnTo>
                  <a:pt x="6153150" y="6083"/>
                </a:lnTo>
                <a:lnTo>
                  <a:pt x="6153150" y="3454"/>
                </a:lnTo>
                <a:close/>
              </a:path>
              <a:path w="14487525" h="3030854">
                <a:moveTo>
                  <a:pt x="6200775" y="3024467"/>
                </a:moveTo>
                <a:lnTo>
                  <a:pt x="6200318" y="3023349"/>
                </a:lnTo>
                <a:lnTo>
                  <a:pt x="6198451" y="3021482"/>
                </a:lnTo>
                <a:lnTo>
                  <a:pt x="6197333" y="3021012"/>
                </a:lnTo>
                <a:lnTo>
                  <a:pt x="6194704" y="3021012"/>
                </a:lnTo>
                <a:lnTo>
                  <a:pt x="6193574" y="3021482"/>
                </a:lnTo>
                <a:lnTo>
                  <a:pt x="6191720" y="3023349"/>
                </a:lnTo>
                <a:lnTo>
                  <a:pt x="6191250" y="3024467"/>
                </a:lnTo>
                <a:lnTo>
                  <a:pt x="6191250" y="3027095"/>
                </a:lnTo>
                <a:lnTo>
                  <a:pt x="6191720" y="3028213"/>
                </a:lnTo>
                <a:lnTo>
                  <a:pt x="6193574" y="3030080"/>
                </a:lnTo>
                <a:lnTo>
                  <a:pt x="6194704" y="3030537"/>
                </a:lnTo>
                <a:lnTo>
                  <a:pt x="6197333" y="3030537"/>
                </a:lnTo>
                <a:lnTo>
                  <a:pt x="6198451" y="3030080"/>
                </a:lnTo>
                <a:lnTo>
                  <a:pt x="6200318" y="3028213"/>
                </a:lnTo>
                <a:lnTo>
                  <a:pt x="6200775" y="3027095"/>
                </a:lnTo>
                <a:lnTo>
                  <a:pt x="6200775" y="3024467"/>
                </a:lnTo>
                <a:close/>
              </a:path>
              <a:path w="14487525" h="3030854">
                <a:moveTo>
                  <a:pt x="6200775" y="2269210"/>
                </a:moveTo>
                <a:lnTo>
                  <a:pt x="6200318" y="2268093"/>
                </a:lnTo>
                <a:lnTo>
                  <a:pt x="6198451" y="2266226"/>
                </a:lnTo>
                <a:lnTo>
                  <a:pt x="6197333" y="2265769"/>
                </a:lnTo>
                <a:lnTo>
                  <a:pt x="6194704" y="2265769"/>
                </a:lnTo>
                <a:lnTo>
                  <a:pt x="6193574" y="2266226"/>
                </a:lnTo>
                <a:lnTo>
                  <a:pt x="6191720" y="2268093"/>
                </a:lnTo>
                <a:lnTo>
                  <a:pt x="6191250" y="2269210"/>
                </a:lnTo>
                <a:lnTo>
                  <a:pt x="6191250" y="2271839"/>
                </a:lnTo>
                <a:lnTo>
                  <a:pt x="6191720" y="2272969"/>
                </a:lnTo>
                <a:lnTo>
                  <a:pt x="6193574" y="2274824"/>
                </a:lnTo>
                <a:lnTo>
                  <a:pt x="6194704" y="2275294"/>
                </a:lnTo>
                <a:lnTo>
                  <a:pt x="6197333" y="2275294"/>
                </a:lnTo>
                <a:lnTo>
                  <a:pt x="6198451" y="2274824"/>
                </a:lnTo>
                <a:lnTo>
                  <a:pt x="6200318" y="2272969"/>
                </a:lnTo>
                <a:lnTo>
                  <a:pt x="6200775" y="2271839"/>
                </a:lnTo>
                <a:lnTo>
                  <a:pt x="6200775" y="2269210"/>
                </a:lnTo>
                <a:close/>
              </a:path>
              <a:path w="14487525" h="3030854">
                <a:moveTo>
                  <a:pt x="6200775" y="1513954"/>
                </a:moveTo>
                <a:lnTo>
                  <a:pt x="6200318" y="1512836"/>
                </a:lnTo>
                <a:lnTo>
                  <a:pt x="6198451" y="1510982"/>
                </a:lnTo>
                <a:lnTo>
                  <a:pt x="6197333" y="1510512"/>
                </a:lnTo>
                <a:lnTo>
                  <a:pt x="6194704" y="1510512"/>
                </a:lnTo>
                <a:lnTo>
                  <a:pt x="6193574" y="1510982"/>
                </a:lnTo>
                <a:lnTo>
                  <a:pt x="6191720" y="1512836"/>
                </a:lnTo>
                <a:lnTo>
                  <a:pt x="6191250" y="1513954"/>
                </a:lnTo>
                <a:lnTo>
                  <a:pt x="6191250" y="1516595"/>
                </a:lnTo>
                <a:lnTo>
                  <a:pt x="6191720" y="1517713"/>
                </a:lnTo>
                <a:lnTo>
                  <a:pt x="6193574" y="1519567"/>
                </a:lnTo>
                <a:lnTo>
                  <a:pt x="6194704" y="1520037"/>
                </a:lnTo>
                <a:lnTo>
                  <a:pt x="6197333" y="1520037"/>
                </a:lnTo>
                <a:lnTo>
                  <a:pt x="6198451" y="1519567"/>
                </a:lnTo>
                <a:lnTo>
                  <a:pt x="6200318" y="1517713"/>
                </a:lnTo>
                <a:lnTo>
                  <a:pt x="6200775" y="1516595"/>
                </a:lnTo>
                <a:lnTo>
                  <a:pt x="6200775" y="1513954"/>
                </a:lnTo>
                <a:close/>
              </a:path>
              <a:path w="14487525" h="3030854">
                <a:moveTo>
                  <a:pt x="6200775" y="758710"/>
                </a:moveTo>
                <a:lnTo>
                  <a:pt x="6200318" y="757580"/>
                </a:lnTo>
                <a:lnTo>
                  <a:pt x="6198451" y="755726"/>
                </a:lnTo>
                <a:lnTo>
                  <a:pt x="6197333" y="755256"/>
                </a:lnTo>
                <a:lnTo>
                  <a:pt x="6194704" y="755256"/>
                </a:lnTo>
                <a:lnTo>
                  <a:pt x="6193574" y="755726"/>
                </a:lnTo>
                <a:lnTo>
                  <a:pt x="6191720" y="757580"/>
                </a:lnTo>
                <a:lnTo>
                  <a:pt x="6191250" y="758710"/>
                </a:lnTo>
                <a:lnTo>
                  <a:pt x="6191250" y="761339"/>
                </a:lnTo>
                <a:lnTo>
                  <a:pt x="6191720" y="762457"/>
                </a:lnTo>
                <a:lnTo>
                  <a:pt x="6193574" y="764324"/>
                </a:lnTo>
                <a:lnTo>
                  <a:pt x="6194704" y="764781"/>
                </a:lnTo>
                <a:lnTo>
                  <a:pt x="6197333" y="764781"/>
                </a:lnTo>
                <a:lnTo>
                  <a:pt x="6198451" y="764324"/>
                </a:lnTo>
                <a:lnTo>
                  <a:pt x="6200318" y="762457"/>
                </a:lnTo>
                <a:lnTo>
                  <a:pt x="6200775" y="761339"/>
                </a:lnTo>
                <a:lnTo>
                  <a:pt x="6200775" y="758710"/>
                </a:lnTo>
                <a:close/>
              </a:path>
              <a:path w="14487525" h="3030854">
                <a:moveTo>
                  <a:pt x="6200775" y="3454"/>
                </a:moveTo>
                <a:lnTo>
                  <a:pt x="6200318" y="2336"/>
                </a:lnTo>
                <a:lnTo>
                  <a:pt x="6198451" y="469"/>
                </a:lnTo>
                <a:lnTo>
                  <a:pt x="6197333" y="0"/>
                </a:lnTo>
                <a:lnTo>
                  <a:pt x="6194704" y="0"/>
                </a:lnTo>
                <a:lnTo>
                  <a:pt x="6193574" y="469"/>
                </a:lnTo>
                <a:lnTo>
                  <a:pt x="6191720" y="2336"/>
                </a:lnTo>
                <a:lnTo>
                  <a:pt x="6191250" y="3454"/>
                </a:lnTo>
                <a:lnTo>
                  <a:pt x="6191250" y="6083"/>
                </a:lnTo>
                <a:lnTo>
                  <a:pt x="6191720" y="7200"/>
                </a:lnTo>
                <a:lnTo>
                  <a:pt x="6193574" y="9067"/>
                </a:lnTo>
                <a:lnTo>
                  <a:pt x="6194704" y="9525"/>
                </a:lnTo>
                <a:lnTo>
                  <a:pt x="6197333" y="9525"/>
                </a:lnTo>
                <a:lnTo>
                  <a:pt x="6198451" y="9067"/>
                </a:lnTo>
                <a:lnTo>
                  <a:pt x="6200318" y="7200"/>
                </a:lnTo>
                <a:lnTo>
                  <a:pt x="6200775" y="6083"/>
                </a:lnTo>
                <a:lnTo>
                  <a:pt x="6200775" y="3454"/>
                </a:lnTo>
                <a:close/>
              </a:path>
              <a:path w="14487525" h="3030854">
                <a:moveTo>
                  <a:pt x="6248400" y="3024467"/>
                </a:moveTo>
                <a:lnTo>
                  <a:pt x="6247943" y="3023349"/>
                </a:lnTo>
                <a:lnTo>
                  <a:pt x="6246076" y="3021482"/>
                </a:lnTo>
                <a:lnTo>
                  <a:pt x="6244958" y="3021012"/>
                </a:lnTo>
                <a:lnTo>
                  <a:pt x="6242329" y="3021012"/>
                </a:lnTo>
                <a:lnTo>
                  <a:pt x="6241199" y="3021482"/>
                </a:lnTo>
                <a:lnTo>
                  <a:pt x="6239345" y="3023349"/>
                </a:lnTo>
                <a:lnTo>
                  <a:pt x="6238875" y="3024467"/>
                </a:lnTo>
                <a:lnTo>
                  <a:pt x="6238875" y="3027095"/>
                </a:lnTo>
                <a:lnTo>
                  <a:pt x="6239345" y="3028213"/>
                </a:lnTo>
                <a:lnTo>
                  <a:pt x="6241199" y="3030080"/>
                </a:lnTo>
                <a:lnTo>
                  <a:pt x="6242329" y="3030537"/>
                </a:lnTo>
                <a:lnTo>
                  <a:pt x="6244958" y="3030537"/>
                </a:lnTo>
                <a:lnTo>
                  <a:pt x="6246076" y="3030080"/>
                </a:lnTo>
                <a:lnTo>
                  <a:pt x="6247943" y="3028213"/>
                </a:lnTo>
                <a:lnTo>
                  <a:pt x="6248400" y="3027095"/>
                </a:lnTo>
                <a:lnTo>
                  <a:pt x="6248400" y="3024467"/>
                </a:lnTo>
                <a:close/>
              </a:path>
              <a:path w="14487525" h="3030854">
                <a:moveTo>
                  <a:pt x="6248400" y="2269210"/>
                </a:moveTo>
                <a:lnTo>
                  <a:pt x="6247943" y="2268093"/>
                </a:lnTo>
                <a:lnTo>
                  <a:pt x="6246076" y="2266226"/>
                </a:lnTo>
                <a:lnTo>
                  <a:pt x="6244958" y="2265769"/>
                </a:lnTo>
                <a:lnTo>
                  <a:pt x="6242329" y="2265769"/>
                </a:lnTo>
                <a:lnTo>
                  <a:pt x="6241199" y="2266226"/>
                </a:lnTo>
                <a:lnTo>
                  <a:pt x="6239345" y="2268093"/>
                </a:lnTo>
                <a:lnTo>
                  <a:pt x="6238875" y="2269210"/>
                </a:lnTo>
                <a:lnTo>
                  <a:pt x="6238875" y="2271839"/>
                </a:lnTo>
                <a:lnTo>
                  <a:pt x="6239345" y="2272969"/>
                </a:lnTo>
                <a:lnTo>
                  <a:pt x="6241199" y="2274824"/>
                </a:lnTo>
                <a:lnTo>
                  <a:pt x="6242329" y="2275294"/>
                </a:lnTo>
                <a:lnTo>
                  <a:pt x="6244958" y="2275294"/>
                </a:lnTo>
                <a:lnTo>
                  <a:pt x="6246076" y="2274824"/>
                </a:lnTo>
                <a:lnTo>
                  <a:pt x="6247943" y="2272969"/>
                </a:lnTo>
                <a:lnTo>
                  <a:pt x="6248400" y="2271839"/>
                </a:lnTo>
                <a:lnTo>
                  <a:pt x="6248400" y="2269210"/>
                </a:lnTo>
                <a:close/>
              </a:path>
              <a:path w="14487525" h="3030854">
                <a:moveTo>
                  <a:pt x="6248400" y="1513954"/>
                </a:moveTo>
                <a:lnTo>
                  <a:pt x="6247943" y="1512836"/>
                </a:lnTo>
                <a:lnTo>
                  <a:pt x="6246076" y="1510982"/>
                </a:lnTo>
                <a:lnTo>
                  <a:pt x="6244958" y="1510512"/>
                </a:lnTo>
                <a:lnTo>
                  <a:pt x="6242329" y="1510512"/>
                </a:lnTo>
                <a:lnTo>
                  <a:pt x="6241199" y="1510982"/>
                </a:lnTo>
                <a:lnTo>
                  <a:pt x="6239345" y="1512836"/>
                </a:lnTo>
                <a:lnTo>
                  <a:pt x="6238875" y="1513954"/>
                </a:lnTo>
                <a:lnTo>
                  <a:pt x="6238875" y="1516595"/>
                </a:lnTo>
                <a:lnTo>
                  <a:pt x="6239345" y="1517713"/>
                </a:lnTo>
                <a:lnTo>
                  <a:pt x="6241199" y="1519567"/>
                </a:lnTo>
                <a:lnTo>
                  <a:pt x="6242329" y="1520037"/>
                </a:lnTo>
                <a:lnTo>
                  <a:pt x="6244958" y="1520037"/>
                </a:lnTo>
                <a:lnTo>
                  <a:pt x="6246076" y="1519567"/>
                </a:lnTo>
                <a:lnTo>
                  <a:pt x="6247943" y="1517713"/>
                </a:lnTo>
                <a:lnTo>
                  <a:pt x="6248400" y="1516595"/>
                </a:lnTo>
                <a:lnTo>
                  <a:pt x="6248400" y="1513954"/>
                </a:lnTo>
                <a:close/>
              </a:path>
              <a:path w="14487525" h="3030854">
                <a:moveTo>
                  <a:pt x="6248400" y="758710"/>
                </a:moveTo>
                <a:lnTo>
                  <a:pt x="6247943" y="757580"/>
                </a:lnTo>
                <a:lnTo>
                  <a:pt x="6246076" y="755726"/>
                </a:lnTo>
                <a:lnTo>
                  <a:pt x="6244958" y="755256"/>
                </a:lnTo>
                <a:lnTo>
                  <a:pt x="6242329" y="755256"/>
                </a:lnTo>
                <a:lnTo>
                  <a:pt x="6241199" y="755726"/>
                </a:lnTo>
                <a:lnTo>
                  <a:pt x="6239345" y="757580"/>
                </a:lnTo>
                <a:lnTo>
                  <a:pt x="6238875" y="758710"/>
                </a:lnTo>
                <a:lnTo>
                  <a:pt x="6238875" y="761339"/>
                </a:lnTo>
                <a:lnTo>
                  <a:pt x="6239345" y="762457"/>
                </a:lnTo>
                <a:lnTo>
                  <a:pt x="6241199" y="764324"/>
                </a:lnTo>
                <a:lnTo>
                  <a:pt x="6242329" y="764781"/>
                </a:lnTo>
                <a:lnTo>
                  <a:pt x="6244958" y="764781"/>
                </a:lnTo>
                <a:lnTo>
                  <a:pt x="6246076" y="764324"/>
                </a:lnTo>
                <a:lnTo>
                  <a:pt x="6247943" y="762457"/>
                </a:lnTo>
                <a:lnTo>
                  <a:pt x="6248400" y="761339"/>
                </a:lnTo>
                <a:lnTo>
                  <a:pt x="6248400" y="758710"/>
                </a:lnTo>
                <a:close/>
              </a:path>
              <a:path w="14487525" h="3030854">
                <a:moveTo>
                  <a:pt x="6248400" y="3454"/>
                </a:moveTo>
                <a:lnTo>
                  <a:pt x="6247943" y="2336"/>
                </a:lnTo>
                <a:lnTo>
                  <a:pt x="6246076" y="469"/>
                </a:lnTo>
                <a:lnTo>
                  <a:pt x="6244958" y="0"/>
                </a:lnTo>
                <a:lnTo>
                  <a:pt x="6242329" y="0"/>
                </a:lnTo>
                <a:lnTo>
                  <a:pt x="6241199" y="469"/>
                </a:lnTo>
                <a:lnTo>
                  <a:pt x="6239345" y="2336"/>
                </a:lnTo>
                <a:lnTo>
                  <a:pt x="6238875" y="3454"/>
                </a:lnTo>
                <a:lnTo>
                  <a:pt x="6238875" y="6083"/>
                </a:lnTo>
                <a:lnTo>
                  <a:pt x="6239345" y="7200"/>
                </a:lnTo>
                <a:lnTo>
                  <a:pt x="6241199" y="9067"/>
                </a:lnTo>
                <a:lnTo>
                  <a:pt x="6242329" y="9525"/>
                </a:lnTo>
                <a:lnTo>
                  <a:pt x="6244958" y="9525"/>
                </a:lnTo>
                <a:lnTo>
                  <a:pt x="6246076" y="9067"/>
                </a:lnTo>
                <a:lnTo>
                  <a:pt x="6247943" y="7200"/>
                </a:lnTo>
                <a:lnTo>
                  <a:pt x="6248400" y="6083"/>
                </a:lnTo>
                <a:lnTo>
                  <a:pt x="6248400" y="3454"/>
                </a:lnTo>
                <a:close/>
              </a:path>
              <a:path w="14487525" h="3030854">
                <a:moveTo>
                  <a:pt x="6296025" y="3024467"/>
                </a:moveTo>
                <a:lnTo>
                  <a:pt x="6295568" y="3023349"/>
                </a:lnTo>
                <a:lnTo>
                  <a:pt x="6293701" y="3021482"/>
                </a:lnTo>
                <a:lnTo>
                  <a:pt x="6292583" y="3021012"/>
                </a:lnTo>
                <a:lnTo>
                  <a:pt x="6289954" y="3021012"/>
                </a:lnTo>
                <a:lnTo>
                  <a:pt x="6288824" y="3021482"/>
                </a:lnTo>
                <a:lnTo>
                  <a:pt x="6286970" y="3023349"/>
                </a:lnTo>
                <a:lnTo>
                  <a:pt x="6286500" y="3024467"/>
                </a:lnTo>
                <a:lnTo>
                  <a:pt x="6286500" y="3027095"/>
                </a:lnTo>
                <a:lnTo>
                  <a:pt x="6286970" y="3028213"/>
                </a:lnTo>
                <a:lnTo>
                  <a:pt x="6288824" y="3030080"/>
                </a:lnTo>
                <a:lnTo>
                  <a:pt x="6289954" y="3030537"/>
                </a:lnTo>
                <a:lnTo>
                  <a:pt x="6292583" y="3030537"/>
                </a:lnTo>
                <a:lnTo>
                  <a:pt x="6293701" y="3030080"/>
                </a:lnTo>
                <a:lnTo>
                  <a:pt x="6295568" y="3028213"/>
                </a:lnTo>
                <a:lnTo>
                  <a:pt x="6296025" y="3027095"/>
                </a:lnTo>
                <a:lnTo>
                  <a:pt x="6296025" y="3024467"/>
                </a:lnTo>
                <a:close/>
              </a:path>
              <a:path w="14487525" h="3030854">
                <a:moveTo>
                  <a:pt x="6296025" y="2269210"/>
                </a:moveTo>
                <a:lnTo>
                  <a:pt x="6295568" y="2268093"/>
                </a:lnTo>
                <a:lnTo>
                  <a:pt x="6293701" y="2266226"/>
                </a:lnTo>
                <a:lnTo>
                  <a:pt x="6292583" y="2265769"/>
                </a:lnTo>
                <a:lnTo>
                  <a:pt x="6289954" y="2265769"/>
                </a:lnTo>
                <a:lnTo>
                  <a:pt x="6288824" y="2266226"/>
                </a:lnTo>
                <a:lnTo>
                  <a:pt x="6286970" y="2268093"/>
                </a:lnTo>
                <a:lnTo>
                  <a:pt x="6286500" y="2269210"/>
                </a:lnTo>
                <a:lnTo>
                  <a:pt x="6286500" y="2271839"/>
                </a:lnTo>
                <a:lnTo>
                  <a:pt x="6286970" y="2272969"/>
                </a:lnTo>
                <a:lnTo>
                  <a:pt x="6288824" y="2274824"/>
                </a:lnTo>
                <a:lnTo>
                  <a:pt x="6289954" y="2275294"/>
                </a:lnTo>
                <a:lnTo>
                  <a:pt x="6292583" y="2275294"/>
                </a:lnTo>
                <a:lnTo>
                  <a:pt x="6293701" y="2274824"/>
                </a:lnTo>
                <a:lnTo>
                  <a:pt x="6295568" y="2272969"/>
                </a:lnTo>
                <a:lnTo>
                  <a:pt x="6296025" y="2271839"/>
                </a:lnTo>
                <a:lnTo>
                  <a:pt x="6296025" y="2269210"/>
                </a:lnTo>
                <a:close/>
              </a:path>
              <a:path w="14487525" h="3030854">
                <a:moveTo>
                  <a:pt x="6296025" y="1513954"/>
                </a:moveTo>
                <a:lnTo>
                  <a:pt x="6295568" y="1512836"/>
                </a:lnTo>
                <a:lnTo>
                  <a:pt x="6293701" y="1510982"/>
                </a:lnTo>
                <a:lnTo>
                  <a:pt x="6292583" y="1510512"/>
                </a:lnTo>
                <a:lnTo>
                  <a:pt x="6289954" y="1510512"/>
                </a:lnTo>
                <a:lnTo>
                  <a:pt x="6288824" y="1510982"/>
                </a:lnTo>
                <a:lnTo>
                  <a:pt x="6286970" y="1512836"/>
                </a:lnTo>
                <a:lnTo>
                  <a:pt x="6286500" y="1513954"/>
                </a:lnTo>
                <a:lnTo>
                  <a:pt x="6286500" y="1516595"/>
                </a:lnTo>
                <a:lnTo>
                  <a:pt x="6286970" y="1517713"/>
                </a:lnTo>
                <a:lnTo>
                  <a:pt x="6288824" y="1519567"/>
                </a:lnTo>
                <a:lnTo>
                  <a:pt x="6289954" y="1520037"/>
                </a:lnTo>
                <a:lnTo>
                  <a:pt x="6292583" y="1520037"/>
                </a:lnTo>
                <a:lnTo>
                  <a:pt x="6293701" y="1519567"/>
                </a:lnTo>
                <a:lnTo>
                  <a:pt x="6295568" y="1517713"/>
                </a:lnTo>
                <a:lnTo>
                  <a:pt x="6296025" y="1516595"/>
                </a:lnTo>
                <a:lnTo>
                  <a:pt x="6296025" y="1513954"/>
                </a:lnTo>
                <a:close/>
              </a:path>
              <a:path w="14487525" h="3030854">
                <a:moveTo>
                  <a:pt x="6296025" y="758710"/>
                </a:moveTo>
                <a:lnTo>
                  <a:pt x="6295568" y="757580"/>
                </a:lnTo>
                <a:lnTo>
                  <a:pt x="6293701" y="755726"/>
                </a:lnTo>
                <a:lnTo>
                  <a:pt x="6292583" y="755256"/>
                </a:lnTo>
                <a:lnTo>
                  <a:pt x="6289954" y="755256"/>
                </a:lnTo>
                <a:lnTo>
                  <a:pt x="6288824" y="755726"/>
                </a:lnTo>
                <a:lnTo>
                  <a:pt x="6286970" y="757580"/>
                </a:lnTo>
                <a:lnTo>
                  <a:pt x="6286500" y="758710"/>
                </a:lnTo>
                <a:lnTo>
                  <a:pt x="6286500" y="761339"/>
                </a:lnTo>
                <a:lnTo>
                  <a:pt x="6286970" y="762457"/>
                </a:lnTo>
                <a:lnTo>
                  <a:pt x="6288824" y="764324"/>
                </a:lnTo>
                <a:lnTo>
                  <a:pt x="6289954" y="764781"/>
                </a:lnTo>
                <a:lnTo>
                  <a:pt x="6292583" y="764781"/>
                </a:lnTo>
                <a:lnTo>
                  <a:pt x="6293701" y="764324"/>
                </a:lnTo>
                <a:lnTo>
                  <a:pt x="6295568" y="762457"/>
                </a:lnTo>
                <a:lnTo>
                  <a:pt x="6296025" y="761339"/>
                </a:lnTo>
                <a:lnTo>
                  <a:pt x="6296025" y="758710"/>
                </a:lnTo>
                <a:close/>
              </a:path>
              <a:path w="14487525" h="3030854">
                <a:moveTo>
                  <a:pt x="6296025" y="3454"/>
                </a:moveTo>
                <a:lnTo>
                  <a:pt x="6295568" y="2336"/>
                </a:lnTo>
                <a:lnTo>
                  <a:pt x="6293701" y="469"/>
                </a:lnTo>
                <a:lnTo>
                  <a:pt x="6292583" y="0"/>
                </a:lnTo>
                <a:lnTo>
                  <a:pt x="6289954" y="0"/>
                </a:lnTo>
                <a:lnTo>
                  <a:pt x="6288824" y="469"/>
                </a:lnTo>
                <a:lnTo>
                  <a:pt x="6286970" y="2336"/>
                </a:lnTo>
                <a:lnTo>
                  <a:pt x="6286500" y="3454"/>
                </a:lnTo>
                <a:lnTo>
                  <a:pt x="6286500" y="6083"/>
                </a:lnTo>
                <a:lnTo>
                  <a:pt x="6286970" y="7200"/>
                </a:lnTo>
                <a:lnTo>
                  <a:pt x="6288824" y="9067"/>
                </a:lnTo>
                <a:lnTo>
                  <a:pt x="6289954" y="9525"/>
                </a:lnTo>
                <a:lnTo>
                  <a:pt x="6292583" y="9525"/>
                </a:lnTo>
                <a:lnTo>
                  <a:pt x="6293701" y="9067"/>
                </a:lnTo>
                <a:lnTo>
                  <a:pt x="6295568" y="7200"/>
                </a:lnTo>
                <a:lnTo>
                  <a:pt x="6296025" y="6083"/>
                </a:lnTo>
                <a:lnTo>
                  <a:pt x="6296025" y="3454"/>
                </a:lnTo>
                <a:close/>
              </a:path>
              <a:path w="14487525" h="3030854">
                <a:moveTo>
                  <a:pt x="6343650" y="3024467"/>
                </a:moveTo>
                <a:lnTo>
                  <a:pt x="6343193" y="3023349"/>
                </a:lnTo>
                <a:lnTo>
                  <a:pt x="6341326" y="3021482"/>
                </a:lnTo>
                <a:lnTo>
                  <a:pt x="6340208" y="3021012"/>
                </a:lnTo>
                <a:lnTo>
                  <a:pt x="6337579" y="3021012"/>
                </a:lnTo>
                <a:lnTo>
                  <a:pt x="6336449" y="3021482"/>
                </a:lnTo>
                <a:lnTo>
                  <a:pt x="6334595" y="3023349"/>
                </a:lnTo>
                <a:lnTo>
                  <a:pt x="6334125" y="3024467"/>
                </a:lnTo>
                <a:lnTo>
                  <a:pt x="6334125" y="3027095"/>
                </a:lnTo>
                <a:lnTo>
                  <a:pt x="6334595" y="3028213"/>
                </a:lnTo>
                <a:lnTo>
                  <a:pt x="6336449" y="3030080"/>
                </a:lnTo>
                <a:lnTo>
                  <a:pt x="6337579" y="3030537"/>
                </a:lnTo>
                <a:lnTo>
                  <a:pt x="6340208" y="3030537"/>
                </a:lnTo>
                <a:lnTo>
                  <a:pt x="6341326" y="3030080"/>
                </a:lnTo>
                <a:lnTo>
                  <a:pt x="6343193" y="3028213"/>
                </a:lnTo>
                <a:lnTo>
                  <a:pt x="6343650" y="3027095"/>
                </a:lnTo>
                <a:lnTo>
                  <a:pt x="6343650" y="3024467"/>
                </a:lnTo>
                <a:close/>
              </a:path>
              <a:path w="14487525" h="3030854">
                <a:moveTo>
                  <a:pt x="6343650" y="2269210"/>
                </a:moveTo>
                <a:lnTo>
                  <a:pt x="6343193" y="2268093"/>
                </a:lnTo>
                <a:lnTo>
                  <a:pt x="6341326" y="2266226"/>
                </a:lnTo>
                <a:lnTo>
                  <a:pt x="6340208" y="2265769"/>
                </a:lnTo>
                <a:lnTo>
                  <a:pt x="6337579" y="2265769"/>
                </a:lnTo>
                <a:lnTo>
                  <a:pt x="6336449" y="2266226"/>
                </a:lnTo>
                <a:lnTo>
                  <a:pt x="6334595" y="2268093"/>
                </a:lnTo>
                <a:lnTo>
                  <a:pt x="6334125" y="2269210"/>
                </a:lnTo>
                <a:lnTo>
                  <a:pt x="6334125" y="2271839"/>
                </a:lnTo>
                <a:lnTo>
                  <a:pt x="6334595" y="2272969"/>
                </a:lnTo>
                <a:lnTo>
                  <a:pt x="6336449" y="2274824"/>
                </a:lnTo>
                <a:lnTo>
                  <a:pt x="6337579" y="2275294"/>
                </a:lnTo>
                <a:lnTo>
                  <a:pt x="6340208" y="2275294"/>
                </a:lnTo>
                <a:lnTo>
                  <a:pt x="6341326" y="2274824"/>
                </a:lnTo>
                <a:lnTo>
                  <a:pt x="6343193" y="2272969"/>
                </a:lnTo>
                <a:lnTo>
                  <a:pt x="6343650" y="2271839"/>
                </a:lnTo>
                <a:lnTo>
                  <a:pt x="6343650" y="2269210"/>
                </a:lnTo>
                <a:close/>
              </a:path>
              <a:path w="14487525" h="3030854">
                <a:moveTo>
                  <a:pt x="6343650" y="1513954"/>
                </a:moveTo>
                <a:lnTo>
                  <a:pt x="6343193" y="1512836"/>
                </a:lnTo>
                <a:lnTo>
                  <a:pt x="6341326" y="1510982"/>
                </a:lnTo>
                <a:lnTo>
                  <a:pt x="6340208" y="1510512"/>
                </a:lnTo>
                <a:lnTo>
                  <a:pt x="6337579" y="1510512"/>
                </a:lnTo>
                <a:lnTo>
                  <a:pt x="6336449" y="1510982"/>
                </a:lnTo>
                <a:lnTo>
                  <a:pt x="6334595" y="1512836"/>
                </a:lnTo>
                <a:lnTo>
                  <a:pt x="6334125" y="1513954"/>
                </a:lnTo>
                <a:lnTo>
                  <a:pt x="6334125" y="1516595"/>
                </a:lnTo>
                <a:lnTo>
                  <a:pt x="6334595" y="1517713"/>
                </a:lnTo>
                <a:lnTo>
                  <a:pt x="6336449" y="1519567"/>
                </a:lnTo>
                <a:lnTo>
                  <a:pt x="6337579" y="1520037"/>
                </a:lnTo>
                <a:lnTo>
                  <a:pt x="6340208" y="1520037"/>
                </a:lnTo>
                <a:lnTo>
                  <a:pt x="6341326" y="1519567"/>
                </a:lnTo>
                <a:lnTo>
                  <a:pt x="6343193" y="1517713"/>
                </a:lnTo>
                <a:lnTo>
                  <a:pt x="6343650" y="1516595"/>
                </a:lnTo>
                <a:lnTo>
                  <a:pt x="6343650" y="1513954"/>
                </a:lnTo>
                <a:close/>
              </a:path>
              <a:path w="14487525" h="3030854">
                <a:moveTo>
                  <a:pt x="6343650" y="758710"/>
                </a:moveTo>
                <a:lnTo>
                  <a:pt x="6343193" y="757580"/>
                </a:lnTo>
                <a:lnTo>
                  <a:pt x="6341326" y="755726"/>
                </a:lnTo>
                <a:lnTo>
                  <a:pt x="6340208" y="755256"/>
                </a:lnTo>
                <a:lnTo>
                  <a:pt x="6337579" y="755256"/>
                </a:lnTo>
                <a:lnTo>
                  <a:pt x="6336449" y="755726"/>
                </a:lnTo>
                <a:lnTo>
                  <a:pt x="6334595" y="757580"/>
                </a:lnTo>
                <a:lnTo>
                  <a:pt x="6334125" y="758710"/>
                </a:lnTo>
                <a:lnTo>
                  <a:pt x="6334125" y="761339"/>
                </a:lnTo>
                <a:lnTo>
                  <a:pt x="6334595" y="762457"/>
                </a:lnTo>
                <a:lnTo>
                  <a:pt x="6336449" y="764324"/>
                </a:lnTo>
                <a:lnTo>
                  <a:pt x="6337579" y="764781"/>
                </a:lnTo>
                <a:lnTo>
                  <a:pt x="6340208" y="764781"/>
                </a:lnTo>
                <a:lnTo>
                  <a:pt x="6341326" y="764324"/>
                </a:lnTo>
                <a:lnTo>
                  <a:pt x="6343193" y="762457"/>
                </a:lnTo>
                <a:lnTo>
                  <a:pt x="6343650" y="761339"/>
                </a:lnTo>
                <a:lnTo>
                  <a:pt x="6343650" y="758710"/>
                </a:lnTo>
                <a:close/>
              </a:path>
              <a:path w="14487525" h="3030854">
                <a:moveTo>
                  <a:pt x="6343650" y="3454"/>
                </a:moveTo>
                <a:lnTo>
                  <a:pt x="6343193" y="2336"/>
                </a:lnTo>
                <a:lnTo>
                  <a:pt x="6341326" y="469"/>
                </a:lnTo>
                <a:lnTo>
                  <a:pt x="6340208" y="0"/>
                </a:lnTo>
                <a:lnTo>
                  <a:pt x="6337579" y="0"/>
                </a:lnTo>
                <a:lnTo>
                  <a:pt x="6336449" y="469"/>
                </a:lnTo>
                <a:lnTo>
                  <a:pt x="6334595" y="2336"/>
                </a:lnTo>
                <a:lnTo>
                  <a:pt x="6334125" y="3454"/>
                </a:lnTo>
                <a:lnTo>
                  <a:pt x="6334125" y="6083"/>
                </a:lnTo>
                <a:lnTo>
                  <a:pt x="6334595" y="7200"/>
                </a:lnTo>
                <a:lnTo>
                  <a:pt x="6336449" y="9067"/>
                </a:lnTo>
                <a:lnTo>
                  <a:pt x="6337579" y="9525"/>
                </a:lnTo>
                <a:lnTo>
                  <a:pt x="6340208" y="9525"/>
                </a:lnTo>
                <a:lnTo>
                  <a:pt x="6341326" y="9067"/>
                </a:lnTo>
                <a:lnTo>
                  <a:pt x="6343193" y="7200"/>
                </a:lnTo>
                <a:lnTo>
                  <a:pt x="6343650" y="6083"/>
                </a:lnTo>
                <a:lnTo>
                  <a:pt x="6343650" y="3454"/>
                </a:lnTo>
                <a:close/>
              </a:path>
              <a:path w="14487525" h="3030854">
                <a:moveTo>
                  <a:pt x="6391275" y="3024467"/>
                </a:moveTo>
                <a:lnTo>
                  <a:pt x="6390818" y="3023349"/>
                </a:lnTo>
                <a:lnTo>
                  <a:pt x="6388951" y="3021482"/>
                </a:lnTo>
                <a:lnTo>
                  <a:pt x="6387833" y="3021012"/>
                </a:lnTo>
                <a:lnTo>
                  <a:pt x="6385204" y="3021012"/>
                </a:lnTo>
                <a:lnTo>
                  <a:pt x="6384074" y="3021482"/>
                </a:lnTo>
                <a:lnTo>
                  <a:pt x="6382220" y="3023349"/>
                </a:lnTo>
                <a:lnTo>
                  <a:pt x="6381750" y="3024467"/>
                </a:lnTo>
                <a:lnTo>
                  <a:pt x="6381750" y="3027095"/>
                </a:lnTo>
                <a:lnTo>
                  <a:pt x="6382220" y="3028213"/>
                </a:lnTo>
                <a:lnTo>
                  <a:pt x="6384074" y="3030080"/>
                </a:lnTo>
                <a:lnTo>
                  <a:pt x="6385204" y="3030537"/>
                </a:lnTo>
                <a:lnTo>
                  <a:pt x="6387833" y="3030537"/>
                </a:lnTo>
                <a:lnTo>
                  <a:pt x="6388951" y="3030080"/>
                </a:lnTo>
                <a:lnTo>
                  <a:pt x="6390818" y="3028213"/>
                </a:lnTo>
                <a:lnTo>
                  <a:pt x="6391275" y="3027095"/>
                </a:lnTo>
                <a:lnTo>
                  <a:pt x="6391275" y="3024467"/>
                </a:lnTo>
                <a:close/>
              </a:path>
              <a:path w="14487525" h="3030854">
                <a:moveTo>
                  <a:pt x="6391275" y="2269210"/>
                </a:moveTo>
                <a:lnTo>
                  <a:pt x="6390818" y="2268093"/>
                </a:lnTo>
                <a:lnTo>
                  <a:pt x="6388951" y="2266226"/>
                </a:lnTo>
                <a:lnTo>
                  <a:pt x="6387833" y="2265769"/>
                </a:lnTo>
                <a:lnTo>
                  <a:pt x="6385204" y="2265769"/>
                </a:lnTo>
                <a:lnTo>
                  <a:pt x="6384074" y="2266226"/>
                </a:lnTo>
                <a:lnTo>
                  <a:pt x="6382220" y="2268093"/>
                </a:lnTo>
                <a:lnTo>
                  <a:pt x="6381750" y="2269210"/>
                </a:lnTo>
                <a:lnTo>
                  <a:pt x="6381750" y="2271839"/>
                </a:lnTo>
                <a:lnTo>
                  <a:pt x="6382220" y="2272969"/>
                </a:lnTo>
                <a:lnTo>
                  <a:pt x="6384074" y="2274824"/>
                </a:lnTo>
                <a:lnTo>
                  <a:pt x="6385204" y="2275294"/>
                </a:lnTo>
                <a:lnTo>
                  <a:pt x="6387833" y="2275294"/>
                </a:lnTo>
                <a:lnTo>
                  <a:pt x="6388951" y="2274824"/>
                </a:lnTo>
                <a:lnTo>
                  <a:pt x="6390818" y="2272969"/>
                </a:lnTo>
                <a:lnTo>
                  <a:pt x="6391275" y="2271839"/>
                </a:lnTo>
                <a:lnTo>
                  <a:pt x="6391275" y="2269210"/>
                </a:lnTo>
                <a:close/>
              </a:path>
              <a:path w="14487525" h="3030854">
                <a:moveTo>
                  <a:pt x="6391275" y="1513954"/>
                </a:moveTo>
                <a:lnTo>
                  <a:pt x="6390818" y="1512836"/>
                </a:lnTo>
                <a:lnTo>
                  <a:pt x="6388951" y="1510982"/>
                </a:lnTo>
                <a:lnTo>
                  <a:pt x="6387833" y="1510512"/>
                </a:lnTo>
                <a:lnTo>
                  <a:pt x="6385204" y="1510512"/>
                </a:lnTo>
                <a:lnTo>
                  <a:pt x="6384074" y="1510982"/>
                </a:lnTo>
                <a:lnTo>
                  <a:pt x="6382220" y="1512836"/>
                </a:lnTo>
                <a:lnTo>
                  <a:pt x="6381750" y="1513954"/>
                </a:lnTo>
                <a:lnTo>
                  <a:pt x="6381750" y="1516595"/>
                </a:lnTo>
                <a:lnTo>
                  <a:pt x="6382220" y="1517713"/>
                </a:lnTo>
                <a:lnTo>
                  <a:pt x="6384074" y="1519567"/>
                </a:lnTo>
                <a:lnTo>
                  <a:pt x="6385204" y="1520037"/>
                </a:lnTo>
                <a:lnTo>
                  <a:pt x="6387833" y="1520037"/>
                </a:lnTo>
                <a:lnTo>
                  <a:pt x="6388951" y="1519567"/>
                </a:lnTo>
                <a:lnTo>
                  <a:pt x="6390818" y="1517713"/>
                </a:lnTo>
                <a:lnTo>
                  <a:pt x="6391275" y="1516595"/>
                </a:lnTo>
                <a:lnTo>
                  <a:pt x="6391275" y="1513954"/>
                </a:lnTo>
                <a:close/>
              </a:path>
              <a:path w="14487525" h="3030854">
                <a:moveTo>
                  <a:pt x="6391275" y="758710"/>
                </a:moveTo>
                <a:lnTo>
                  <a:pt x="6390818" y="757580"/>
                </a:lnTo>
                <a:lnTo>
                  <a:pt x="6388951" y="755726"/>
                </a:lnTo>
                <a:lnTo>
                  <a:pt x="6387833" y="755256"/>
                </a:lnTo>
                <a:lnTo>
                  <a:pt x="6385204" y="755256"/>
                </a:lnTo>
                <a:lnTo>
                  <a:pt x="6384074" y="755726"/>
                </a:lnTo>
                <a:lnTo>
                  <a:pt x="6382220" y="757580"/>
                </a:lnTo>
                <a:lnTo>
                  <a:pt x="6381750" y="758710"/>
                </a:lnTo>
                <a:lnTo>
                  <a:pt x="6381750" y="761339"/>
                </a:lnTo>
                <a:lnTo>
                  <a:pt x="6382220" y="762457"/>
                </a:lnTo>
                <a:lnTo>
                  <a:pt x="6384074" y="764324"/>
                </a:lnTo>
                <a:lnTo>
                  <a:pt x="6385204" y="764781"/>
                </a:lnTo>
                <a:lnTo>
                  <a:pt x="6387833" y="764781"/>
                </a:lnTo>
                <a:lnTo>
                  <a:pt x="6388951" y="764324"/>
                </a:lnTo>
                <a:lnTo>
                  <a:pt x="6390818" y="762457"/>
                </a:lnTo>
                <a:lnTo>
                  <a:pt x="6391275" y="761339"/>
                </a:lnTo>
                <a:lnTo>
                  <a:pt x="6391275" y="758710"/>
                </a:lnTo>
                <a:close/>
              </a:path>
              <a:path w="14487525" h="3030854">
                <a:moveTo>
                  <a:pt x="6391275" y="3454"/>
                </a:moveTo>
                <a:lnTo>
                  <a:pt x="6390818" y="2336"/>
                </a:lnTo>
                <a:lnTo>
                  <a:pt x="6388951" y="469"/>
                </a:lnTo>
                <a:lnTo>
                  <a:pt x="6387833" y="0"/>
                </a:lnTo>
                <a:lnTo>
                  <a:pt x="6385204" y="0"/>
                </a:lnTo>
                <a:lnTo>
                  <a:pt x="6384074" y="469"/>
                </a:lnTo>
                <a:lnTo>
                  <a:pt x="6382220" y="2336"/>
                </a:lnTo>
                <a:lnTo>
                  <a:pt x="6381750" y="3454"/>
                </a:lnTo>
                <a:lnTo>
                  <a:pt x="6381750" y="6083"/>
                </a:lnTo>
                <a:lnTo>
                  <a:pt x="6382220" y="7200"/>
                </a:lnTo>
                <a:lnTo>
                  <a:pt x="6384074" y="9067"/>
                </a:lnTo>
                <a:lnTo>
                  <a:pt x="6385204" y="9525"/>
                </a:lnTo>
                <a:lnTo>
                  <a:pt x="6387833" y="9525"/>
                </a:lnTo>
                <a:lnTo>
                  <a:pt x="6388951" y="9067"/>
                </a:lnTo>
                <a:lnTo>
                  <a:pt x="6390818" y="7200"/>
                </a:lnTo>
                <a:lnTo>
                  <a:pt x="6391275" y="6083"/>
                </a:lnTo>
                <a:lnTo>
                  <a:pt x="6391275" y="3454"/>
                </a:lnTo>
                <a:close/>
              </a:path>
              <a:path w="14487525" h="3030854">
                <a:moveTo>
                  <a:pt x="6438900" y="3024467"/>
                </a:moveTo>
                <a:lnTo>
                  <a:pt x="6438443" y="3023349"/>
                </a:lnTo>
                <a:lnTo>
                  <a:pt x="6436576" y="3021482"/>
                </a:lnTo>
                <a:lnTo>
                  <a:pt x="6435458" y="3021012"/>
                </a:lnTo>
                <a:lnTo>
                  <a:pt x="6432829" y="3021012"/>
                </a:lnTo>
                <a:lnTo>
                  <a:pt x="6431699" y="3021482"/>
                </a:lnTo>
                <a:lnTo>
                  <a:pt x="6429845" y="3023349"/>
                </a:lnTo>
                <a:lnTo>
                  <a:pt x="6429375" y="3024467"/>
                </a:lnTo>
                <a:lnTo>
                  <a:pt x="6429375" y="3027095"/>
                </a:lnTo>
                <a:lnTo>
                  <a:pt x="6429845" y="3028213"/>
                </a:lnTo>
                <a:lnTo>
                  <a:pt x="6431699" y="3030080"/>
                </a:lnTo>
                <a:lnTo>
                  <a:pt x="6432829" y="3030537"/>
                </a:lnTo>
                <a:lnTo>
                  <a:pt x="6435458" y="3030537"/>
                </a:lnTo>
                <a:lnTo>
                  <a:pt x="6436576" y="3030080"/>
                </a:lnTo>
                <a:lnTo>
                  <a:pt x="6438443" y="3028213"/>
                </a:lnTo>
                <a:lnTo>
                  <a:pt x="6438900" y="3027095"/>
                </a:lnTo>
                <a:lnTo>
                  <a:pt x="6438900" y="3024467"/>
                </a:lnTo>
                <a:close/>
              </a:path>
              <a:path w="14487525" h="3030854">
                <a:moveTo>
                  <a:pt x="6438900" y="2269210"/>
                </a:moveTo>
                <a:lnTo>
                  <a:pt x="6438443" y="2268093"/>
                </a:lnTo>
                <a:lnTo>
                  <a:pt x="6436576" y="2266226"/>
                </a:lnTo>
                <a:lnTo>
                  <a:pt x="6435458" y="2265769"/>
                </a:lnTo>
                <a:lnTo>
                  <a:pt x="6432829" y="2265769"/>
                </a:lnTo>
                <a:lnTo>
                  <a:pt x="6431699" y="2266226"/>
                </a:lnTo>
                <a:lnTo>
                  <a:pt x="6429845" y="2268093"/>
                </a:lnTo>
                <a:lnTo>
                  <a:pt x="6429375" y="2269210"/>
                </a:lnTo>
                <a:lnTo>
                  <a:pt x="6429375" y="2271839"/>
                </a:lnTo>
                <a:lnTo>
                  <a:pt x="6429845" y="2272969"/>
                </a:lnTo>
                <a:lnTo>
                  <a:pt x="6431699" y="2274824"/>
                </a:lnTo>
                <a:lnTo>
                  <a:pt x="6432829" y="2275294"/>
                </a:lnTo>
                <a:lnTo>
                  <a:pt x="6435458" y="2275294"/>
                </a:lnTo>
                <a:lnTo>
                  <a:pt x="6436576" y="2274824"/>
                </a:lnTo>
                <a:lnTo>
                  <a:pt x="6438443" y="2272969"/>
                </a:lnTo>
                <a:lnTo>
                  <a:pt x="6438900" y="2271839"/>
                </a:lnTo>
                <a:lnTo>
                  <a:pt x="6438900" y="2269210"/>
                </a:lnTo>
                <a:close/>
              </a:path>
              <a:path w="14487525" h="3030854">
                <a:moveTo>
                  <a:pt x="6438900" y="1513954"/>
                </a:moveTo>
                <a:lnTo>
                  <a:pt x="6438443" y="1512836"/>
                </a:lnTo>
                <a:lnTo>
                  <a:pt x="6436576" y="1510982"/>
                </a:lnTo>
                <a:lnTo>
                  <a:pt x="6435458" y="1510512"/>
                </a:lnTo>
                <a:lnTo>
                  <a:pt x="6432829" y="1510512"/>
                </a:lnTo>
                <a:lnTo>
                  <a:pt x="6431699" y="1510982"/>
                </a:lnTo>
                <a:lnTo>
                  <a:pt x="6429845" y="1512836"/>
                </a:lnTo>
                <a:lnTo>
                  <a:pt x="6429375" y="1513954"/>
                </a:lnTo>
                <a:lnTo>
                  <a:pt x="6429375" y="1516595"/>
                </a:lnTo>
                <a:lnTo>
                  <a:pt x="6429845" y="1517713"/>
                </a:lnTo>
                <a:lnTo>
                  <a:pt x="6431699" y="1519567"/>
                </a:lnTo>
                <a:lnTo>
                  <a:pt x="6432829" y="1520037"/>
                </a:lnTo>
                <a:lnTo>
                  <a:pt x="6435458" y="1520037"/>
                </a:lnTo>
                <a:lnTo>
                  <a:pt x="6436576" y="1519567"/>
                </a:lnTo>
                <a:lnTo>
                  <a:pt x="6438443" y="1517713"/>
                </a:lnTo>
                <a:lnTo>
                  <a:pt x="6438900" y="1516595"/>
                </a:lnTo>
                <a:lnTo>
                  <a:pt x="6438900" y="1513954"/>
                </a:lnTo>
                <a:close/>
              </a:path>
              <a:path w="14487525" h="3030854">
                <a:moveTo>
                  <a:pt x="6438900" y="758710"/>
                </a:moveTo>
                <a:lnTo>
                  <a:pt x="6438443" y="757580"/>
                </a:lnTo>
                <a:lnTo>
                  <a:pt x="6436576" y="755726"/>
                </a:lnTo>
                <a:lnTo>
                  <a:pt x="6435458" y="755256"/>
                </a:lnTo>
                <a:lnTo>
                  <a:pt x="6432829" y="755256"/>
                </a:lnTo>
                <a:lnTo>
                  <a:pt x="6431699" y="755726"/>
                </a:lnTo>
                <a:lnTo>
                  <a:pt x="6429845" y="757580"/>
                </a:lnTo>
                <a:lnTo>
                  <a:pt x="6429375" y="758710"/>
                </a:lnTo>
                <a:lnTo>
                  <a:pt x="6429375" y="761339"/>
                </a:lnTo>
                <a:lnTo>
                  <a:pt x="6429845" y="762457"/>
                </a:lnTo>
                <a:lnTo>
                  <a:pt x="6431699" y="764324"/>
                </a:lnTo>
                <a:lnTo>
                  <a:pt x="6432829" y="764781"/>
                </a:lnTo>
                <a:lnTo>
                  <a:pt x="6435458" y="764781"/>
                </a:lnTo>
                <a:lnTo>
                  <a:pt x="6436576" y="764324"/>
                </a:lnTo>
                <a:lnTo>
                  <a:pt x="6438443" y="762457"/>
                </a:lnTo>
                <a:lnTo>
                  <a:pt x="6438900" y="761339"/>
                </a:lnTo>
                <a:lnTo>
                  <a:pt x="6438900" y="758710"/>
                </a:lnTo>
                <a:close/>
              </a:path>
              <a:path w="14487525" h="3030854">
                <a:moveTo>
                  <a:pt x="6438900" y="3454"/>
                </a:moveTo>
                <a:lnTo>
                  <a:pt x="6438443" y="2336"/>
                </a:lnTo>
                <a:lnTo>
                  <a:pt x="6436576" y="469"/>
                </a:lnTo>
                <a:lnTo>
                  <a:pt x="6435458" y="0"/>
                </a:lnTo>
                <a:lnTo>
                  <a:pt x="6432829" y="0"/>
                </a:lnTo>
                <a:lnTo>
                  <a:pt x="6431699" y="469"/>
                </a:lnTo>
                <a:lnTo>
                  <a:pt x="6429845" y="2336"/>
                </a:lnTo>
                <a:lnTo>
                  <a:pt x="6429375" y="3454"/>
                </a:lnTo>
                <a:lnTo>
                  <a:pt x="6429375" y="6083"/>
                </a:lnTo>
                <a:lnTo>
                  <a:pt x="6429845" y="7200"/>
                </a:lnTo>
                <a:lnTo>
                  <a:pt x="6431699" y="9067"/>
                </a:lnTo>
                <a:lnTo>
                  <a:pt x="6432829" y="9525"/>
                </a:lnTo>
                <a:lnTo>
                  <a:pt x="6435458" y="9525"/>
                </a:lnTo>
                <a:lnTo>
                  <a:pt x="6436576" y="9067"/>
                </a:lnTo>
                <a:lnTo>
                  <a:pt x="6438443" y="7200"/>
                </a:lnTo>
                <a:lnTo>
                  <a:pt x="6438900" y="6083"/>
                </a:lnTo>
                <a:lnTo>
                  <a:pt x="6438900" y="3454"/>
                </a:lnTo>
                <a:close/>
              </a:path>
              <a:path w="14487525" h="3030854">
                <a:moveTo>
                  <a:pt x="6486525" y="3024467"/>
                </a:moveTo>
                <a:lnTo>
                  <a:pt x="6486068" y="3023349"/>
                </a:lnTo>
                <a:lnTo>
                  <a:pt x="6484201" y="3021482"/>
                </a:lnTo>
                <a:lnTo>
                  <a:pt x="6483083" y="3021012"/>
                </a:lnTo>
                <a:lnTo>
                  <a:pt x="6480454" y="3021012"/>
                </a:lnTo>
                <a:lnTo>
                  <a:pt x="6479324" y="3021482"/>
                </a:lnTo>
                <a:lnTo>
                  <a:pt x="6477470" y="3023349"/>
                </a:lnTo>
                <a:lnTo>
                  <a:pt x="6477000" y="3024467"/>
                </a:lnTo>
                <a:lnTo>
                  <a:pt x="6477000" y="3027095"/>
                </a:lnTo>
                <a:lnTo>
                  <a:pt x="6477470" y="3028213"/>
                </a:lnTo>
                <a:lnTo>
                  <a:pt x="6479324" y="3030080"/>
                </a:lnTo>
                <a:lnTo>
                  <a:pt x="6480454" y="3030537"/>
                </a:lnTo>
                <a:lnTo>
                  <a:pt x="6483083" y="3030537"/>
                </a:lnTo>
                <a:lnTo>
                  <a:pt x="6484201" y="3030080"/>
                </a:lnTo>
                <a:lnTo>
                  <a:pt x="6486068" y="3028213"/>
                </a:lnTo>
                <a:lnTo>
                  <a:pt x="6486525" y="3027095"/>
                </a:lnTo>
                <a:lnTo>
                  <a:pt x="6486525" y="3024467"/>
                </a:lnTo>
                <a:close/>
              </a:path>
              <a:path w="14487525" h="3030854">
                <a:moveTo>
                  <a:pt x="6486525" y="2269210"/>
                </a:moveTo>
                <a:lnTo>
                  <a:pt x="6486068" y="2268093"/>
                </a:lnTo>
                <a:lnTo>
                  <a:pt x="6484201" y="2266226"/>
                </a:lnTo>
                <a:lnTo>
                  <a:pt x="6483083" y="2265769"/>
                </a:lnTo>
                <a:lnTo>
                  <a:pt x="6480454" y="2265769"/>
                </a:lnTo>
                <a:lnTo>
                  <a:pt x="6479324" y="2266226"/>
                </a:lnTo>
                <a:lnTo>
                  <a:pt x="6477470" y="2268093"/>
                </a:lnTo>
                <a:lnTo>
                  <a:pt x="6477000" y="2269210"/>
                </a:lnTo>
                <a:lnTo>
                  <a:pt x="6477000" y="2271839"/>
                </a:lnTo>
                <a:lnTo>
                  <a:pt x="6477470" y="2272969"/>
                </a:lnTo>
                <a:lnTo>
                  <a:pt x="6479324" y="2274824"/>
                </a:lnTo>
                <a:lnTo>
                  <a:pt x="6480454" y="2275294"/>
                </a:lnTo>
                <a:lnTo>
                  <a:pt x="6483083" y="2275294"/>
                </a:lnTo>
                <a:lnTo>
                  <a:pt x="6484201" y="2274824"/>
                </a:lnTo>
                <a:lnTo>
                  <a:pt x="6486068" y="2272969"/>
                </a:lnTo>
                <a:lnTo>
                  <a:pt x="6486525" y="2271839"/>
                </a:lnTo>
                <a:lnTo>
                  <a:pt x="6486525" y="2269210"/>
                </a:lnTo>
                <a:close/>
              </a:path>
              <a:path w="14487525" h="3030854">
                <a:moveTo>
                  <a:pt x="6486525" y="1513954"/>
                </a:moveTo>
                <a:lnTo>
                  <a:pt x="6486068" y="1512836"/>
                </a:lnTo>
                <a:lnTo>
                  <a:pt x="6484201" y="1510982"/>
                </a:lnTo>
                <a:lnTo>
                  <a:pt x="6483083" y="1510512"/>
                </a:lnTo>
                <a:lnTo>
                  <a:pt x="6480454" y="1510512"/>
                </a:lnTo>
                <a:lnTo>
                  <a:pt x="6479324" y="1510982"/>
                </a:lnTo>
                <a:lnTo>
                  <a:pt x="6477470" y="1512836"/>
                </a:lnTo>
                <a:lnTo>
                  <a:pt x="6477000" y="1513954"/>
                </a:lnTo>
                <a:lnTo>
                  <a:pt x="6477000" y="1516595"/>
                </a:lnTo>
                <a:lnTo>
                  <a:pt x="6477470" y="1517713"/>
                </a:lnTo>
                <a:lnTo>
                  <a:pt x="6479324" y="1519567"/>
                </a:lnTo>
                <a:lnTo>
                  <a:pt x="6480454" y="1520037"/>
                </a:lnTo>
                <a:lnTo>
                  <a:pt x="6483083" y="1520037"/>
                </a:lnTo>
                <a:lnTo>
                  <a:pt x="6484201" y="1519567"/>
                </a:lnTo>
                <a:lnTo>
                  <a:pt x="6486068" y="1517713"/>
                </a:lnTo>
                <a:lnTo>
                  <a:pt x="6486525" y="1516595"/>
                </a:lnTo>
                <a:lnTo>
                  <a:pt x="6486525" y="1513954"/>
                </a:lnTo>
                <a:close/>
              </a:path>
              <a:path w="14487525" h="3030854">
                <a:moveTo>
                  <a:pt x="6486525" y="758710"/>
                </a:moveTo>
                <a:lnTo>
                  <a:pt x="6486068" y="757580"/>
                </a:lnTo>
                <a:lnTo>
                  <a:pt x="6484201" y="755726"/>
                </a:lnTo>
                <a:lnTo>
                  <a:pt x="6483083" y="755256"/>
                </a:lnTo>
                <a:lnTo>
                  <a:pt x="6480454" y="755256"/>
                </a:lnTo>
                <a:lnTo>
                  <a:pt x="6479324" y="755726"/>
                </a:lnTo>
                <a:lnTo>
                  <a:pt x="6477470" y="757580"/>
                </a:lnTo>
                <a:lnTo>
                  <a:pt x="6477000" y="758710"/>
                </a:lnTo>
                <a:lnTo>
                  <a:pt x="6477000" y="761339"/>
                </a:lnTo>
                <a:lnTo>
                  <a:pt x="6477470" y="762457"/>
                </a:lnTo>
                <a:lnTo>
                  <a:pt x="6479324" y="764324"/>
                </a:lnTo>
                <a:lnTo>
                  <a:pt x="6480454" y="764781"/>
                </a:lnTo>
                <a:lnTo>
                  <a:pt x="6483083" y="764781"/>
                </a:lnTo>
                <a:lnTo>
                  <a:pt x="6484201" y="764324"/>
                </a:lnTo>
                <a:lnTo>
                  <a:pt x="6486068" y="762457"/>
                </a:lnTo>
                <a:lnTo>
                  <a:pt x="6486525" y="761339"/>
                </a:lnTo>
                <a:lnTo>
                  <a:pt x="6486525" y="758710"/>
                </a:lnTo>
                <a:close/>
              </a:path>
              <a:path w="14487525" h="3030854">
                <a:moveTo>
                  <a:pt x="6486525" y="3454"/>
                </a:moveTo>
                <a:lnTo>
                  <a:pt x="6486068" y="2336"/>
                </a:lnTo>
                <a:lnTo>
                  <a:pt x="6484201" y="469"/>
                </a:lnTo>
                <a:lnTo>
                  <a:pt x="6483083" y="0"/>
                </a:lnTo>
                <a:lnTo>
                  <a:pt x="6480454" y="0"/>
                </a:lnTo>
                <a:lnTo>
                  <a:pt x="6479324" y="469"/>
                </a:lnTo>
                <a:lnTo>
                  <a:pt x="6477470" y="2336"/>
                </a:lnTo>
                <a:lnTo>
                  <a:pt x="6477000" y="3454"/>
                </a:lnTo>
                <a:lnTo>
                  <a:pt x="6477000" y="6083"/>
                </a:lnTo>
                <a:lnTo>
                  <a:pt x="6477470" y="7200"/>
                </a:lnTo>
                <a:lnTo>
                  <a:pt x="6479324" y="9067"/>
                </a:lnTo>
                <a:lnTo>
                  <a:pt x="6480454" y="9525"/>
                </a:lnTo>
                <a:lnTo>
                  <a:pt x="6483083" y="9525"/>
                </a:lnTo>
                <a:lnTo>
                  <a:pt x="6484201" y="9067"/>
                </a:lnTo>
                <a:lnTo>
                  <a:pt x="6486068" y="7200"/>
                </a:lnTo>
                <a:lnTo>
                  <a:pt x="6486525" y="6083"/>
                </a:lnTo>
                <a:lnTo>
                  <a:pt x="6486525" y="3454"/>
                </a:lnTo>
                <a:close/>
              </a:path>
              <a:path w="14487525" h="3030854">
                <a:moveTo>
                  <a:pt x="6534150" y="3024467"/>
                </a:moveTo>
                <a:lnTo>
                  <a:pt x="6533693" y="3023349"/>
                </a:lnTo>
                <a:lnTo>
                  <a:pt x="6531826" y="3021482"/>
                </a:lnTo>
                <a:lnTo>
                  <a:pt x="6530708" y="3021012"/>
                </a:lnTo>
                <a:lnTo>
                  <a:pt x="6528079" y="3021012"/>
                </a:lnTo>
                <a:lnTo>
                  <a:pt x="6526962" y="3021482"/>
                </a:lnTo>
                <a:lnTo>
                  <a:pt x="6525095" y="3023349"/>
                </a:lnTo>
                <a:lnTo>
                  <a:pt x="6524625" y="3024467"/>
                </a:lnTo>
                <a:lnTo>
                  <a:pt x="6524625" y="3027095"/>
                </a:lnTo>
                <a:lnTo>
                  <a:pt x="6525095" y="3028213"/>
                </a:lnTo>
                <a:lnTo>
                  <a:pt x="6526962" y="3030080"/>
                </a:lnTo>
                <a:lnTo>
                  <a:pt x="6528079" y="3030537"/>
                </a:lnTo>
                <a:lnTo>
                  <a:pt x="6530708" y="3030537"/>
                </a:lnTo>
                <a:lnTo>
                  <a:pt x="6531826" y="3030080"/>
                </a:lnTo>
                <a:lnTo>
                  <a:pt x="6533693" y="3028213"/>
                </a:lnTo>
                <a:lnTo>
                  <a:pt x="6534150" y="3027095"/>
                </a:lnTo>
                <a:lnTo>
                  <a:pt x="6534150" y="3024467"/>
                </a:lnTo>
                <a:close/>
              </a:path>
              <a:path w="14487525" h="3030854">
                <a:moveTo>
                  <a:pt x="6534150" y="2269210"/>
                </a:moveTo>
                <a:lnTo>
                  <a:pt x="6533693" y="2268093"/>
                </a:lnTo>
                <a:lnTo>
                  <a:pt x="6531826" y="2266226"/>
                </a:lnTo>
                <a:lnTo>
                  <a:pt x="6530708" y="2265769"/>
                </a:lnTo>
                <a:lnTo>
                  <a:pt x="6528079" y="2265769"/>
                </a:lnTo>
                <a:lnTo>
                  <a:pt x="6526962" y="2266226"/>
                </a:lnTo>
                <a:lnTo>
                  <a:pt x="6525095" y="2268093"/>
                </a:lnTo>
                <a:lnTo>
                  <a:pt x="6524625" y="2269210"/>
                </a:lnTo>
                <a:lnTo>
                  <a:pt x="6524625" y="2271839"/>
                </a:lnTo>
                <a:lnTo>
                  <a:pt x="6525095" y="2272969"/>
                </a:lnTo>
                <a:lnTo>
                  <a:pt x="6526962" y="2274824"/>
                </a:lnTo>
                <a:lnTo>
                  <a:pt x="6528079" y="2275294"/>
                </a:lnTo>
                <a:lnTo>
                  <a:pt x="6530708" y="2275294"/>
                </a:lnTo>
                <a:lnTo>
                  <a:pt x="6531826" y="2274824"/>
                </a:lnTo>
                <a:lnTo>
                  <a:pt x="6533693" y="2272969"/>
                </a:lnTo>
                <a:lnTo>
                  <a:pt x="6534150" y="2271839"/>
                </a:lnTo>
                <a:lnTo>
                  <a:pt x="6534150" y="2269210"/>
                </a:lnTo>
                <a:close/>
              </a:path>
              <a:path w="14487525" h="3030854">
                <a:moveTo>
                  <a:pt x="6534150" y="1513954"/>
                </a:moveTo>
                <a:lnTo>
                  <a:pt x="6533693" y="1512836"/>
                </a:lnTo>
                <a:lnTo>
                  <a:pt x="6531826" y="1510982"/>
                </a:lnTo>
                <a:lnTo>
                  <a:pt x="6530708" y="1510512"/>
                </a:lnTo>
                <a:lnTo>
                  <a:pt x="6528079" y="1510512"/>
                </a:lnTo>
                <a:lnTo>
                  <a:pt x="6526962" y="1510982"/>
                </a:lnTo>
                <a:lnTo>
                  <a:pt x="6525095" y="1512836"/>
                </a:lnTo>
                <a:lnTo>
                  <a:pt x="6524625" y="1513954"/>
                </a:lnTo>
                <a:lnTo>
                  <a:pt x="6524625" y="1516595"/>
                </a:lnTo>
                <a:lnTo>
                  <a:pt x="6525095" y="1517713"/>
                </a:lnTo>
                <a:lnTo>
                  <a:pt x="6526962" y="1519567"/>
                </a:lnTo>
                <a:lnTo>
                  <a:pt x="6528079" y="1520037"/>
                </a:lnTo>
                <a:lnTo>
                  <a:pt x="6530708" y="1520037"/>
                </a:lnTo>
                <a:lnTo>
                  <a:pt x="6531826" y="1519567"/>
                </a:lnTo>
                <a:lnTo>
                  <a:pt x="6533693" y="1517713"/>
                </a:lnTo>
                <a:lnTo>
                  <a:pt x="6534150" y="1516595"/>
                </a:lnTo>
                <a:lnTo>
                  <a:pt x="6534150" y="1513954"/>
                </a:lnTo>
                <a:close/>
              </a:path>
              <a:path w="14487525" h="3030854">
                <a:moveTo>
                  <a:pt x="6534150" y="758710"/>
                </a:moveTo>
                <a:lnTo>
                  <a:pt x="6533693" y="757580"/>
                </a:lnTo>
                <a:lnTo>
                  <a:pt x="6531826" y="755726"/>
                </a:lnTo>
                <a:lnTo>
                  <a:pt x="6530708" y="755256"/>
                </a:lnTo>
                <a:lnTo>
                  <a:pt x="6528079" y="755256"/>
                </a:lnTo>
                <a:lnTo>
                  <a:pt x="6526962" y="755726"/>
                </a:lnTo>
                <a:lnTo>
                  <a:pt x="6525095" y="757580"/>
                </a:lnTo>
                <a:lnTo>
                  <a:pt x="6524625" y="758710"/>
                </a:lnTo>
                <a:lnTo>
                  <a:pt x="6524625" y="761339"/>
                </a:lnTo>
                <a:lnTo>
                  <a:pt x="6525095" y="762457"/>
                </a:lnTo>
                <a:lnTo>
                  <a:pt x="6526962" y="764324"/>
                </a:lnTo>
                <a:lnTo>
                  <a:pt x="6528079" y="764781"/>
                </a:lnTo>
                <a:lnTo>
                  <a:pt x="6530708" y="764781"/>
                </a:lnTo>
                <a:lnTo>
                  <a:pt x="6531826" y="764324"/>
                </a:lnTo>
                <a:lnTo>
                  <a:pt x="6533693" y="762457"/>
                </a:lnTo>
                <a:lnTo>
                  <a:pt x="6534150" y="761339"/>
                </a:lnTo>
                <a:lnTo>
                  <a:pt x="6534150" y="758710"/>
                </a:lnTo>
                <a:close/>
              </a:path>
              <a:path w="14487525" h="3030854">
                <a:moveTo>
                  <a:pt x="6534150" y="3454"/>
                </a:moveTo>
                <a:lnTo>
                  <a:pt x="6533693" y="2336"/>
                </a:lnTo>
                <a:lnTo>
                  <a:pt x="6531826" y="469"/>
                </a:lnTo>
                <a:lnTo>
                  <a:pt x="6530708" y="0"/>
                </a:lnTo>
                <a:lnTo>
                  <a:pt x="6528079" y="0"/>
                </a:lnTo>
                <a:lnTo>
                  <a:pt x="6526962" y="469"/>
                </a:lnTo>
                <a:lnTo>
                  <a:pt x="6525095" y="2336"/>
                </a:lnTo>
                <a:lnTo>
                  <a:pt x="6524625" y="3454"/>
                </a:lnTo>
                <a:lnTo>
                  <a:pt x="6524625" y="6083"/>
                </a:lnTo>
                <a:lnTo>
                  <a:pt x="6525095" y="7200"/>
                </a:lnTo>
                <a:lnTo>
                  <a:pt x="6526962" y="9067"/>
                </a:lnTo>
                <a:lnTo>
                  <a:pt x="6528079" y="9525"/>
                </a:lnTo>
                <a:lnTo>
                  <a:pt x="6530708" y="9525"/>
                </a:lnTo>
                <a:lnTo>
                  <a:pt x="6531826" y="9067"/>
                </a:lnTo>
                <a:lnTo>
                  <a:pt x="6533693" y="7200"/>
                </a:lnTo>
                <a:lnTo>
                  <a:pt x="6534150" y="6083"/>
                </a:lnTo>
                <a:lnTo>
                  <a:pt x="6534150" y="3454"/>
                </a:lnTo>
                <a:close/>
              </a:path>
              <a:path w="14487525" h="3030854">
                <a:moveTo>
                  <a:pt x="6581775" y="3024467"/>
                </a:moveTo>
                <a:lnTo>
                  <a:pt x="6581318" y="3023349"/>
                </a:lnTo>
                <a:lnTo>
                  <a:pt x="6579451" y="3021482"/>
                </a:lnTo>
                <a:lnTo>
                  <a:pt x="6578333" y="3021012"/>
                </a:lnTo>
                <a:lnTo>
                  <a:pt x="6575704" y="3021012"/>
                </a:lnTo>
                <a:lnTo>
                  <a:pt x="6574574" y="3021482"/>
                </a:lnTo>
                <a:lnTo>
                  <a:pt x="6572720" y="3023349"/>
                </a:lnTo>
                <a:lnTo>
                  <a:pt x="6572250" y="3024467"/>
                </a:lnTo>
                <a:lnTo>
                  <a:pt x="6572250" y="3027095"/>
                </a:lnTo>
                <a:lnTo>
                  <a:pt x="6572720" y="3028213"/>
                </a:lnTo>
                <a:lnTo>
                  <a:pt x="6574574" y="3030080"/>
                </a:lnTo>
                <a:lnTo>
                  <a:pt x="6575704" y="3030537"/>
                </a:lnTo>
                <a:lnTo>
                  <a:pt x="6578333" y="3030537"/>
                </a:lnTo>
                <a:lnTo>
                  <a:pt x="6579451" y="3030080"/>
                </a:lnTo>
                <a:lnTo>
                  <a:pt x="6581318" y="3028213"/>
                </a:lnTo>
                <a:lnTo>
                  <a:pt x="6581775" y="3027095"/>
                </a:lnTo>
                <a:lnTo>
                  <a:pt x="6581775" y="3024467"/>
                </a:lnTo>
                <a:close/>
              </a:path>
              <a:path w="14487525" h="3030854">
                <a:moveTo>
                  <a:pt x="6581775" y="2269210"/>
                </a:moveTo>
                <a:lnTo>
                  <a:pt x="6581318" y="2268093"/>
                </a:lnTo>
                <a:lnTo>
                  <a:pt x="6579451" y="2266226"/>
                </a:lnTo>
                <a:lnTo>
                  <a:pt x="6578333" y="2265769"/>
                </a:lnTo>
                <a:lnTo>
                  <a:pt x="6575704" y="2265769"/>
                </a:lnTo>
                <a:lnTo>
                  <a:pt x="6574574" y="2266226"/>
                </a:lnTo>
                <a:lnTo>
                  <a:pt x="6572720" y="2268093"/>
                </a:lnTo>
                <a:lnTo>
                  <a:pt x="6572250" y="2269210"/>
                </a:lnTo>
                <a:lnTo>
                  <a:pt x="6572250" y="2271839"/>
                </a:lnTo>
                <a:lnTo>
                  <a:pt x="6572720" y="2272969"/>
                </a:lnTo>
                <a:lnTo>
                  <a:pt x="6574574" y="2274824"/>
                </a:lnTo>
                <a:lnTo>
                  <a:pt x="6575704" y="2275294"/>
                </a:lnTo>
                <a:lnTo>
                  <a:pt x="6578333" y="2275294"/>
                </a:lnTo>
                <a:lnTo>
                  <a:pt x="6579451" y="2274824"/>
                </a:lnTo>
                <a:lnTo>
                  <a:pt x="6581318" y="2272969"/>
                </a:lnTo>
                <a:lnTo>
                  <a:pt x="6581775" y="2271839"/>
                </a:lnTo>
                <a:lnTo>
                  <a:pt x="6581775" y="2269210"/>
                </a:lnTo>
                <a:close/>
              </a:path>
              <a:path w="14487525" h="3030854">
                <a:moveTo>
                  <a:pt x="6581775" y="1513954"/>
                </a:moveTo>
                <a:lnTo>
                  <a:pt x="6581318" y="1512836"/>
                </a:lnTo>
                <a:lnTo>
                  <a:pt x="6579451" y="1510982"/>
                </a:lnTo>
                <a:lnTo>
                  <a:pt x="6578333" y="1510512"/>
                </a:lnTo>
                <a:lnTo>
                  <a:pt x="6575704" y="1510512"/>
                </a:lnTo>
                <a:lnTo>
                  <a:pt x="6574574" y="1510982"/>
                </a:lnTo>
                <a:lnTo>
                  <a:pt x="6572720" y="1512836"/>
                </a:lnTo>
                <a:lnTo>
                  <a:pt x="6572250" y="1513954"/>
                </a:lnTo>
                <a:lnTo>
                  <a:pt x="6572250" y="1516595"/>
                </a:lnTo>
                <a:lnTo>
                  <a:pt x="6572720" y="1517713"/>
                </a:lnTo>
                <a:lnTo>
                  <a:pt x="6574574" y="1519567"/>
                </a:lnTo>
                <a:lnTo>
                  <a:pt x="6575704" y="1520037"/>
                </a:lnTo>
                <a:lnTo>
                  <a:pt x="6578333" y="1520037"/>
                </a:lnTo>
                <a:lnTo>
                  <a:pt x="6579451" y="1519567"/>
                </a:lnTo>
                <a:lnTo>
                  <a:pt x="6581318" y="1517713"/>
                </a:lnTo>
                <a:lnTo>
                  <a:pt x="6581775" y="1516595"/>
                </a:lnTo>
                <a:lnTo>
                  <a:pt x="6581775" y="1513954"/>
                </a:lnTo>
                <a:close/>
              </a:path>
              <a:path w="14487525" h="3030854">
                <a:moveTo>
                  <a:pt x="6581775" y="758710"/>
                </a:moveTo>
                <a:lnTo>
                  <a:pt x="6581318" y="757580"/>
                </a:lnTo>
                <a:lnTo>
                  <a:pt x="6579451" y="755726"/>
                </a:lnTo>
                <a:lnTo>
                  <a:pt x="6578333" y="755256"/>
                </a:lnTo>
                <a:lnTo>
                  <a:pt x="6575704" y="755256"/>
                </a:lnTo>
                <a:lnTo>
                  <a:pt x="6574574" y="755726"/>
                </a:lnTo>
                <a:lnTo>
                  <a:pt x="6572720" y="757580"/>
                </a:lnTo>
                <a:lnTo>
                  <a:pt x="6572250" y="758710"/>
                </a:lnTo>
                <a:lnTo>
                  <a:pt x="6572250" y="761339"/>
                </a:lnTo>
                <a:lnTo>
                  <a:pt x="6572720" y="762457"/>
                </a:lnTo>
                <a:lnTo>
                  <a:pt x="6574574" y="764324"/>
                </a:lnTo>
                <a:lnTo>
                  <a:pt x="6575704" y="764781"/>
                </a:lnTo>
                <a:lnTo>
                  <a:pt x="6578333" y="764781"/>
                </a:lnTo>
                <a:lnTo>
                  <a:pt x="6579451" y="764324"/>
                </a:lnTo>
                <a:lnTo>
                  <a:pt x="6581318" y="762457"/>
                </a:lnTo>
                <a:lnTo>
                  <a:pt x="6581775" y="761339"/>
                </a:lnTo>
                <a:lnTo>
                  <a:pt x="6581775" y="758710"/>
                </a:lnTo>
                <a:close/>
              </a:path>
              <a:path w="14487525" h="3030854">
                <a:moveTo>
                  <a:pt x="6581775" y="3454"/>
                </a:moveTo>
                <a:lnTo>
                  <a:pt x="6581318" y="2336"/>
                </a:lnTo>
                <a:lnTo>
                  <a:pt x="6579451" y="469"/>
                </a:lnTo>
                <a:lnTo>
                  <a:pt x="6578333" y="0"/>
                </a:lnTo>
                <a:lnTo>
                  <a:pt x="6575704" y="0"/>
                </a:lnTo>
                <a:lnTo>
                  <a:pt x="6574574" y="469"/>
                </a:lnTo>
                <a:lnTo>
                  <a:pt x="6572720" y="2336"/>
                </a:lnTo>
                <a:lnTo>
                  <a:pt x="6572250" y="3454"/>
                </a:lnTo>
                <a:lnTo>
                  <a:pt x="6572250" y="6083"/>
                </a:lnTo>
                <a:lnTo>
                  <a:pt x="6572720" y="7200"/>
                </a:lnTo>
                <a:lnTo>
                  <a:pt x="6574574" y="9067"/>
                </a:lnTo>
                <a:lnTo>
                  <a:pt x="6575704" y="9525"/>
                </a:lnTo>
                <a:lnTo>
                  <a:pt x="6578333" y="9525"/>
                </a:lnTo>
                <a:lnTo>
                  <a:pt x="6579451" y="9067"/>
                </a:lnTo>
                <a:lnTo>
                  <a:pt x="6581318" y="7200"/>
                </a:lnTo>
                <a:lnTo>
                  <a:pt x="6581775" y="6083"/>
                </a:lnTo>
                <a:lnTo>
                  <a:pt x="6581775" y="3454"/>
                </a:lnTo>
                <a:close/>
              </a:path>
              <a:path w="14487525" h="3030854">
                <a:moveTo>
                  <a:pt x="6629400" y="3024467"/>
                </a:moveTo>
                <a:lnTo>
                  <a:pt x="6628943" y="3023349"/>
                </a:lnTo>
                <a:lnTo>
                  <a:pt x="6627076" y="3021482"/>
                </a:lnTo>
                <a:lnTo>
                  <a:pt x="6625958" y="3021012"/>
                </a:lnTo>
                <a:lnTo>
                  <a:pt x="6623329" y="3021012"/>
                </a:lnTo>
                <a:lnTo>
                  <a:pt x="6622199" y="3021482"/>
                </a:lnTo>
                <a:lnTo>
                  <a:pt x="6620345" y="3023349"/>
                </a:lnTo>
                <a:lnTo>
                  <a:pt x="6619875" y="3024467"/>
                </a:lnTo>
                <a:lnTo>
                  <a:pt x="6619875" y="3027095"/>
                </a:lnTo>
                <a:lnTo>
                  <a:pt x="6620345" y="3028213"/>
                </a:lnTo>
                <a:lnTo>
                  <a:pt x="6622199" y="3030080"/>
                </a:lnTo>
                <a:lnTo>
                  <a:pt x="6623329" y="3030537"/>
                </a:lnTo>
                <a:lnTo>
                  <a:pt x="6625958" y="3030537"/>
                </a:lnTo>
                <a:lnTo>
                  <a:pt x="6627076" y="3030080"/>
                </a:lnTo>
                <a:lnTo>
                  <a:pt x="6628943" y="3028213"/>
                </a:lnTo>
                <a:lnTo>
                  <a:pt x="6629400" y="3027095"/>
                </a:lnTo>
                <a:lnTo>
                  <a:pt x="6629400" y="3024467"/>
                </a:lnTo>
                <a:close/>
              </a:path>
              <a:path w="14487525" h="3030854">
                <a:moveTo>
                  <a:pt x="6629400" y="2269210"/>
                </a:moveTo>
                <a:lnTo>
                  <a:pt x="6628943" y="2268093"/>
                </a:lnTo>
                <a:lnTo>
                  <a:pt x="6627076" y="2266226"/>
                </a:lnTo>
                <a:lnTo>
                  <a:pt x="6625958" y="2265769"/>
                </a:lnTo>
                <a:lnTo>
                  <a:pt x="6623329" y="2265769"/>
                </a:lnTo>
                <a:lnTo>
                  <a:pt x="6622199" y="2266226"/>
                </a:lnTo>
                <a:lnTo>
                  <a:pt x="6620345" y="2268093"/>
                </a:lnTo>
                <a:lnTo>
                  <a:pt x="6619875" y="2269210"/>
                </a:lnTo>
                <a:lnTo>
                  <a:pt x="6619875" y="2271839"/>
                </a:lnTo>
                <a:lnTo>
                  <a:pt x="6620345" y="2272969"/>
                </a:lnTo>
                <a:lnTo>
                  <a:pt x="6622199" y="2274824"/>
                </a:lnTo>
                <a:lnTo>
                  <a:pt x="6623329" y="2275294"/>
                </a:lnTo>
                <a:lnTo>
                  <a:pt x="6625958" y="2275294"/>
                </a:lnTo>
                <a:lnTo>
                  <a:pt x="6627076" y="2274824"/>
                </a:lnTo>
                <a:lnTo>
                  <a:pt x="6628943" y="2272969"/>
                </a:lnTo>
                <a:lnTo>
                  <a:pt x="6629400" y="2271839"/>
                </a:lnTo>
                <a:lnTo>
                  <a:pt x="6629400" y="2269210"/>
                </a:lnTo>
                <a:close/>
              </a:path>
              <a:path w="14487525" h="3030854">
                <a:moveTo>
                  <a:pt x="6629400" y="1513954"/>
                </a:moveTo>
                <a:lnTo>
                  <a:pt x="6628943" y="1512836"/>
                </a:lnTo>
                <a:lnTo>
                  <a:pt x="6627076" y="1510982"/>
                </a:lnTo>
                <a:lnTo>
                  <a:pt x="6625958" y="1510512"/>
                </a:lnTo>
                <a:lnTo>
                  <a:pt x="6623329" y="1510512"/>
                </a:lnTo>
                <a:lnTo>
                  <a:pt x="6622199" y="1510982"/>
                </a:lnTo>
                <a:lnTo>
                  <a:pt x="6620345" y="1512836"/>
                </a:lnTo>
                <a:lnTo>
                  <a:pt x="6619875" y="1513954"/>
                </a:lnTo>
                <a:lnTo>
                  <a:pt x="6619875" y="1516595"/>
                </a:lnTo>
                <a:lnTo>
                  <a:pt x="6620345" y="1517713"/>
                </a:lnTo>
                <a:lnTo>
                  <a:pt x="6622199" y="1519567"/>
                </a:lnTo>
                <a:lnTo>
                  <a:pt x="6623329" y="1520037"/>
                </a:lnTo>
                <a:lnTo>
                  <a:pt x="6625958" y="1520037"/>
                </a:lnTo>
                <a:lnTo>
                  <a:pt x="6627076" y="1519567"/>
                </a:lnTo>
                <a:lnTo>
                  <a:pt x="6628943" y="1517713"/>
                </a:lnTo>
                <a:lnTo>
                  <a:pt x="6629400" y="1516595"/>
                </a:lnTo>
                <a:lnTo>
                  <a:pt x="6629400" y="1513954"/>
                </a:lnTo>
                <a:close/>
              </a:path>
              <a:path w="14487525" h="3030854">
                <a:moveTo>
                  <a:pt x="6629400" y="758710"/>
                </a:moveTo>
                <a:lnTo>
                  <a:pt x="6628943" y="757580"/>
                </a:lnTo>
                <a:lnTo>
                  <a:pt x="6627076" y="755726"/>
                </a:lnTo>
                <a:lnTo>
                  <a:pt x="6625958" y="755256"/>
                </a:lnTo>
                <a:lnTo>
                  <a:pt x="6623329" y="755256"/>
                </a:lnTo>
                <a:lnTo>
                  <a:pt x="6622199" y="755726"/>
                </a:lnTo>
                <a:lnTo>
                  <a:pt x="6620345" y="757580"/>
                </a:lnTo>
                <a:lnTo>
                  <a:pt x="6619875" y="758710"/>
                </a:lnTo>
                <a:lnTo>
                  <a:pt x="6619875" y="761339"/>
                </a:lnTo>
                <a:lnTo>
                  <a:pt x="6620345" y="762457"/>
                </a:lnTo>
                <a:lnTo>
                  <a:pt x="6622199" y="764324"/>
                </a:lnTo>
                <a:lnTo>
                  <a:pt x="6623329" y="764781"/>
                </a:lnTo>
                <a:lnTo>
                  <a:pt x="6625958" y="764781"/>
                </a:lnTo>
                <a:lnTo>
                  <a:pt x="6627076" y="764324"/>
                </a:lnTo>
                <a:lnTo>
                  <a:pt x="6628943" y="762457"/>
                </a:lnTo>
                <a:lnTo>
                  <a:pt x="6629400" y="761339"/>
                </a:lnTo>
                <a:lnTo>
                  <a:pt x="6629400" y="758710"/>
                </a:lnTo>
                <a:close/>
              </a:path>
              <a:path w="14487525" h="3030854">
                <a:moveTo>
                  <a:pt x="6629400" y="3454"/>
                </a:moveTo>
                <a:lnTo>
                  <a:pt x="6628943" y="2336"/>
                </a:lnTo>
                <a:lnTo>
                  <a:pt x="6627076" y="469"/>
                </a:lnTo>
                <a:lnTo>
                  <a:pt x="6625958" y="0"/>
                </a:lnTo>
                <a:lnTo>
                  <a:pt x="6623329" y="0"/>
                </a:lnTo>
                <a:lnTo>
                  <a:pt x="6622199" y="469"/>
                </a:lnTo>
                <a:lnTo>
                  <a:pt x="6620345" y="2336"/>
                </a:lnTo>
                <a:lnTo>
                  <a:pt x="6619875" y="3454"/>
                </a:lnTo>
                <a:lnTo>
                  <a:pt x="6619875" y="6083"/>
                </a:lnTo>
                <a:lnTo>
                  <a:pt x="6620345" y="7200"/>
                </a:lnTo>
                <a:lnTo>
                  <a:pt x="6622199" y="9067"/>
                </a:lnTo>
                <a:lnTo>
                  <a:pt x="6623329" y="9525"/>
                </a:lnTo>
                <a:lnTo>
                  <a:pt x="6625958" y="9525"/>
                </a:lnTo>
                <a:lnTo>
                  <a:pt x="6627076" y="9067"/>
                </a:lnTo>
                <a:lnTo>
                  <a:pt x="6628943" y="7200"/>
                </a:lnTo>
                <a:lnTo>
                  <a:pt x="6629400" y="6083"/>
                </a:lnTo>
                <a:lnTo>
                  <a:pt x="6629400" y="3454"/>
                </a:lnTo>
                <a:close/>
              </a:path>
              <a:path w="14487525" h="3030854">
                <a:moveTo>
                  <a:pt x="6677025" y="3024467"/>
                </a:moveTo>
                <a:lnTo>
                  <a:pt x="6676568" y="3023349"/>
                </a:lnTo>
                <a:lnTo>
                  <a:pt x="6674701" y="3021482"/>
                </a:lnTo>
                <a:lnTo>
                  <a:pt x="6673583" y="3021012"/>
                </a:lnTo>
                <a:lnTo>
                  <a:pt x="6670954" y="3021012"/>
                </a:lnTo>
                <a:lnTo>
                  <a:pt x="6669824" y="3021482"/>
                </a:lnTo>
                <a:lnTo>
                  <a:pt x="6667970" y="3023349"/>
                </a:lnTo>
                <a:lnTo>
                  <a:pt x="6667500" y="3024467"/>
                </a:lnTo>
                <a:lnTo>
                  <a:pt x="6667500" y="3027095"/>
                </a:lnTo>
                <a:lnTo>
                  <a:pt x="6667970" y="3028213"/>
                </a:lnTo>
                <a:lnTo>
                  <a:pt x="6669824" y="3030080"/>
                </a:lnTo>
                <a:lnTo>
                  <a:pt x="6670954" y="3030537"/>
                </a:lnTo>
                <a:lnTo>
                  <a:pt x="6673583" y="3030537"/>
                </a:lnTo>
                <a:lnTo>
                  <a:pt x="6674701" y="3030080"/>
                </a:lnTo>
                <a:lnTo>
                  <a:pt x="6676568" y="3028213"/>
                </a:lnTo>
                <a:lnTo>
                  <a:pt x="6677025" y="3027095"/>
                </a:lnTo>
                <a:lnTo>
                  <a:pt x="6677025" y="3024467"/>
                </a:lnTo>
                <a:close/>
              </a:path>
              <a:path w="14487525" h="3030854">
                <a:moveTo>
                  <a:pt x="6677025" y="2269210"/>
                </a:moveTo>
                <a:lnTo>
                  <a:pt x="6676568" y="2268093"/>
                </a:lnTo>
                <a:lnTo>
                  <a:pt x="6674701" y="2266226"/>
                </a:lnTo>
                <a:lnTo>
                  <a:pt x="6673583" y="2265769"/>
                </a:lnTo>
                <a:lnTo>
                  <a:pt x="6670954" y="2265769"/>
                </a:lnTo>
                <a:lnTo>
                  <a:pt x="6669824" y="2266226"/>
                </a:lnTo>
                <a:lnTo>
                  <a:pt x="6667970" y="2268093"/>
                </a:lnTo>
                <a:lnTo>
                  <a:pt x="6667500" y="2269210"/>
                </a:lnTo>
                <a:lnTo>
                  <a:pt x="6667500" y="2271839"/>
                </a:lnTo>
                <a:lnTo>
                  <a:pt x="6667970" y="2272969"/>
                </a:lnTo>
                <a:lnTo>
                  <a:pt x="6669824" y="2274824"/>
                </a:lnTo>
                <a:lnTo>
                  <a:pt x="6670954" y="2275294"/>
                </a:lnTo>
                <a:lnTo>
                  <a:pt x="6673583" y="2275294"/>
                </a:lnTo>
                <a:lnTo>
                  <a:pt x="6674701" y="2274824"/>
                </a:lnTo>
                <a:lnTo>
                  <a:pt x="6676568" y="2272969"/>
                </a:lnTo>
                <a:lnTo>
                  <a:pt x="6677025" y="2271839"/>
                </a:lnTo>
                <a:lnTo>
                  <a:pt x="6677025" y="2269210"/>
                </a:lnTo>
                <a:close/>
              </a:path>
              <a:path w="14487525" h="3030854">
                <a:moveTo>
                  <a:pt x="6677025" y="1513954"/>
                </a:moveTo>
                <a:lnTo>
                  <a:pt x="6676568" y="1512836"/>
                </a:lnTo>
                <a:lnTo>
                  <a:pt x="6674701" y="1510982"/>
                </a:lnTo>
                <a:lnTo>
                  <a:pt x="6673583" y="1510512"/>
                </a:lnTo>
                <a:lnTo>
                  <a:pt x="6670954" y="1510512"/>
                </a:lnTo>
                <a:lnTo>
                  <a:pt x="6669824" y="1510982"/>
                </a:lnTo>
                <a:lnTo>
                  <a:pt x="6667970" y="1512836"/>
                </a:lnTo>
                <a:lnTo>
                  <a:pt x="6667500" y="1513954"/>
                </a:lnTo>
                <a:lnTo>
                  <a:pt x="6667500" y="1516595"/>
                </a:lnTo>
                <a:lnTo>
                  <a:pt x="6667970" y="1517713"/>
                </a:lnTo>
                <a:lnTo>
                  <a:pt x="6669824" y="1519567"/>
                </a:lnTo>
                <a:lnTo>
                  <a:pt x="6670954" y="1520037"/>
                </a:lnTo>
                <a:lnTo>
                  <a:pt x="6673583" y="1520037"/>
                </a:lnTo>
                <a:lnTo>
                  <a:pt x="6674701" y="1519567"/>
                </a:lnTo>
                <a:lnTo>
                  <a:pt x="6676568" y="1517713"/>
                </a:lnTo>
                <a:lnTo>
                  <a:pt x="6677025" y="1516595"/>
                </a:lnTo>
                <a:lnTo>
                  <a:pt x="6677025" y="1513954"/>
                </a:lnTo>
                <a:close/>
              </a:path>
              <a:path w="14487525" h="3030854">
                <a:moveTo>
                  <a:pt x="6677025" y="758710"/>
                </a:moveTo>
                <a:lnTo>
                  <a:pt x="6676568" y="757580"/>
                </a:lnTo>
                <a:lnTo>
                  <a:pt x="6674701" y="755726"/>
                </a:lnTo>
                <a:lnTo>
                  <a:pt x="6673583" y="755256"/>
                </a:lnTo>
                <a:lnTo>
                  <a:pt x="6670954" y="755256"/>
                </a:lnTo>
                <a:lnTo>
                  <a:pt x="6669824" y="755726"/>
                </a:lnTo>
                <a:lnTo>
                  <a:pt x="6667970" y="757580"/>
                </a:lnTo>
                <a:lnTo>
                  <a:pt x="6667500" y="758710"/>
                </a:lnTo>
                <a:lnTo>
                  <a:pt x="6667500" y="761339"/>
                </a:lnTo>
                <a:lnTo>
                  <a:pt x="6667970" y="762457"/>
                </a:lnTo>
                <a:lnTo>
                  <a:pt x="6669824" y="764324"/>
                </a:lnTo>
                <a:lnTo>
                  <a:pt x="6670954" y="764781"/>
                </a:lnTo>
                <a:lnTo>
                  <a:pt x="6673583" y="764781"/>
                </a:lnTo>
                <a:lnTo>
                  <a:pt x="6674701" y="764324"/>
                </a:lnTo>
                <a:lnTo>
                  <a:pt x="6676568" y="762457"/>
                </a:lnTo>
                <a:lnTo>
                  <a:pt x="6677025" y="761339"/>
                </a:lnTo>
                <a:lnTo>
                  <a:pt x="6677025" y="758710"/>
                </a:lnTo>
                <a:close/>
              </a:path>
              <a:path w="14487525" h="3030854">
                <a:moveTo>
                  <a:pt x="6677025" y="3454"/>
                </a:moveTo>
                <a:lnTo>
                  <a:pt x="6676568" y="2336"/>
                </a:lnTo>
                <a:lnTo>
                  <a:pt x="6674701" y="469"/>
                </a:lnTo>
                <a:lnTo>
                  <a:pt x="6673583" y="0"/>
                </a:lnTo>
                <a:lnTo>
                  <a:pt x="6670954" y="0"/>
                </a:lnTo>
                <a:lnTo>
                  <a:pt x="6669824" y="469"/>
                </a:lnTo>
                <a:lnTo>
                  <a:pt x="6667970" y="2336"/>
                </a:lnTo>
                <a:lnTo>
                  <a:pt x="6667500" y="3454"/>
                </a:lnTo>
                <a:lnTo>
                  <a:pt x="6667500" y="6083"/>
                </a:lnTo>
                <a:lnTo>
                  <a:pt x="6667970" y="7200"/>
                </a:lnTo>
                <a:lnTo>
                  <a:pt x="6669824" y="9067"/>
                </a:lnTo>
                <a:lnTo>
                  <a:pt x="6670954" y="9525"/>
                </a:lnTo>
                <a:lnTo>
                  <a:pt x="6673583" y="9525"/>
                </a:lnTo>
                <a:lnTo>
                  <a:pt x="6674701" y="9067"/>
                </a:lnTo>
                <a:lnTo>
                  <a:pt x="6676568" y="7200"/>
                </a:lnTo>
                <a:lnTo>
                  <a:pt x="6677025" y="6083"/>
                </a:lnTo>
                <a:lnTo>
                  <a:pt x="6677025" y="3454"/>
                </a:lnTo>
                <a:close/>
              </a:path>
              <a:path w="14487525" h="3030854">
                <a:moveTo>
                  <a:pt x="6724650" y="3024467"/>
                </a:moveTo>
                <a:lnTo>
                  <a:pt x="6724193" y="3023349"/>
                </a:lnTo>
                <a:lnTo>
                  <a:pt x="6722326" y="3021482"/>
                </a:lnTo>
                <a:lnTo>
                  <a:pt x="6721208" y="3021012"/>
                </a:lnTo>
                <a:lnTo>
                  <a:pt x="6718579" y="3021012"/>
                </a:lnTo>
                <a:lnTo>
                  <a:pt x="6717449" y="3021482"/>
                </a:lnTo>
                <a:lnTo>
                  <a:pt x="6715595" y="3023349"/>
                </a:lnTo>
                <a:lnTo>
                  <a:pt x="6715125" y="3024467"/>
                </a:lnTo>
                <a:lnTo>
                  <a:pt x="6715125" y="3027095"/>
                </a:lnTo>
                <a:lnTo>
                  <a:pt x="6715595" y="3028213"/>
                </a:lnTo>
                <a:lnTo>
                  <a:pt x="6717449" y="3030080"/>
                </a:lnTo>
                <a:lnTo>
                  <a:pt x="6718579" y="3030537"/>
                </a:lnTo>
                <a:lnTo>
                  <a:pt x="6721208" y="3030537"/>
                </a:lnTo>
                <a:lnTo>
                  <a:pt x="6722326" y="3030080"/>
                </a:lnTo>
                <a:lnTo>
                  <a:pt x="6724193" y="3028213"/>
                </a:lnTo>
                <a:lnTo>
                  <a:pt x="6724650" y="3027095"/>
                </a:lnTo>
                <a:lnTo>
                  <a:pt x="6724650" y="3024467"/>
                </a:lnTo>
                <a:close/>
              </a:path>
              <a:path w="14487525" h="3030854">
                <a:moveTo>
                  <a:pt x="6724650" y="2269210"/>
                </a:moveTo>
                <a:lnTo>
                  <a:pt x="6724193" y="2268093"/>
                </a:lnTo>
                <a:lnTo>
                  <a:pt x="6722326" y="2266226"/>
                </a:lnTo>
                <a:lnTo>
                  <a:pt x="6721208" y="2265769"/>
                </a:lnTo>
                <a:lnTo>
                  <a:pt x="6718579" y="2265769"/>
                </a:lnTo>
                <a:lnTo>
                  <a:pt x="6717449" y="2266226"/>
                </a:lnTo>
                <a:lnTo>
                  <a:pt x="6715595" y="2268093"/>
                </a:lnTo>
                <a:lnTo>
                  <a:pt x="6715125" y="2269210"/>
                </a:lnTo>
                <a:lnTo>
                  <a:pt x="6715125" y="2271839"/>
                </a:lnTo>
                <a:lnTo>
                  <a:pt x="6715595" y="2272969"/>
                </a:lnTo>
                <a:lnTo>
                  <a:pt x="6717449" y="2274824"/>
                </a:lnTo>
                <a:lnTo>
                  <a:pt x="6718579" y="2275294"/>
                </a:lnTo>
                <a:lnTo>
                  <a:pt x="6721208" y="2275294"/>
                </a:lnTo>
                <a:lnTo>
                  <a:pt x="6722326" y="2274824"/>
                </a:lnTo>
                <a:lnTo>
                  <a:pt x="6724193" y="2272969"/>
                </a:lnTo>
                <a:lnTo>
                  <a:pt x="6724650" y="2271839"/>
                </a:lnTo>
                <a:lnTo>
                  <a:pt x="6724650" y="2269210"/>
                </a:lnTo>
                <a:close/>
              </a:path>
              <a:path w="14487525" h="3030854">
                <a:moveTo>
                  <a:pt x="6724650" y="1513954"/>
                </a:moveTo>
                <a:lnTo>
                  <a:pt x="6724193" y="1512836"/>
                </a:lnTo>
                <a:lnTo>
                  <a:pt x="6722326" y="1510982"/>
                </a:lnTo>
                <a:lnTo>
                  <a:pt x="6721208" y="1510512"/>
                </a:lnTo>
                <a:lnTo>
                  <a:pt x="6718579" y="1510512"/>
                </a:lnTo>
                <a:lnTo>
                  <a:pt x="6717449" y="1510982"/>
                </a:lnTo>
                <a:lnTo>
                  <a:pt x="6715595" y="1512836"/>
                </a:lnTo>
                <a:lnTo>
                  <a:pt x="6715125" y="1513954"/>
                </a:lnTo>
                <a:lnTo>
                  <a:pt x="6715125" y="1516595"/>
                </a:lnTo>
                <a:lnTo>
                  <a:pt x="6715595" y="1517713"/>
                </a:lnTo>
                <a:lnTo>
                  <a:pt x="6717449" y="1519567"/>
                </a:lnTo>
                <a:lnTo>
                  <a:pt x="6718579" y="1520037"/>
                </a:lnTo>
                <a:lnTo>
                  <a:pt x="6721208" y="1520037"/>
                </a:lnTo>
                <a:lnTo>
                  <a:pt x="6722326" y="1519567"/>
                </a:lnTo>
                <a:lnTo>
                  <a:pt x="6724193" y="1517713"/>
                </a:lnTo>
                <a:lnTo>
                  <a:pt x="6724650" y="1516595"/>
                </a:lnTo>
                <a:lnTo>
                  <a:pt x="6724650" y="1513954"/>
                </a:lnTo>
                <a:close/>
              </a:path>
              <a:path w="14487525" h="3030854">
                <a:moveTo>
                  <a:pt x="6724650" y="758710"/>
                </a:moveTo>
                <a:lnTo>
                  <a:pt x="6724193" y="757580"/>
                </a:lnTo>
                <a:lnTo>
                  <a:pt x="6722326" y="755726"/>
                </a:lnTo>
                <a:lnTo>
                  <a:pt x="6721208" y="755256"/>
                </a:lnTo>
                <a:lnTo>
                  <a:pt x="6718579" y="755256"/>
                </a:lnTo>
                <a:lnTo>
                  <a:pt x="6717449" y="755726"/>
                </a:lnTo>
                <a:lnTo>
                  <a:pt x="6715595" y="757580"/>
                </a:lnTo>
                <a:lnTo>
                  <a:pt x="6715125" y="758710"/>
                </a:lnTo>
                <a:lnTo>
                  <a:pt x="6715125" y="761339"/>
                </a:lnTo>
                <a:lnTo>
                  <a:pt x="6715595" y="762457"/>
                </a:lnTo>
                <a:lnTo>
                  <a:pt x="6717449" y="764324"/>
                </a:lnTo>
                <a:lnTo>
                  <a:pt x="6718579" y="764781"/>
                </a:lnTo>
                <a:lnTo>
                  <a:pt x="6721208" y="764781"/>
                </a:lnTo>
                <a:lnTo>
                  <a:pt x="6722326" y="764324"/>
                </a:lnTo>
                <a:lnTo>
                  <a:pt x="6724193" y="762457"/>
                </a:lnTo>
                <a:lnTo>
                  <a:pt x="6724650" y="761339"/>
                </a:lnTo>
                <a:lnTo>
                  <a:pt x="6724650" y="758710"/>
                </a:lnTo>
                <a:close/>
              </a:path>
              <a:path w="14487525" h="3030854">
                <a:moveTo>
                  <a:pt x="6724650" y="3454"/>
                </a:moveTo>
                <a:lnTo>
                  <a:pt x="6724193" y="2336"/>
                </a:lnTo>
                <a:lnTo>
                  <a:pt x="6722326" y="469"/>
                </a:lnTo>
                <a:lnTo>
                  <a:pt x="6721208" y="0"/>
                </a:lnTo>
                <a:lnTo>
                  <a:pt x="6718579" y="0"/>
                </a:lnTo>
                <a:lnTo>
                  <a:pt x="6717449" y="469"/>
                </a:lnTo>
                <a:lnTo>
                  <a:pt x="6715595" y="2336"/>
                </a:lnTo>
                <a:lnTo>
                  <a:pt x="6715125" y="3454"/>
                </a:lnTo>
                <a:lnTo>
                  <a:pt x="6715125" y="6083"/>
                </a:lnTo>
                <a:lnTo>
                  <a:pt x="6715595" y="7200"/>
                </a:lnTo>
                <a:lnTo>
                  <a:pt x="6717449" y="9067"/>
                </a:lnTo>
                <a:lnTo>
                  <a:pt x="6718579" y="9525"/>
                </a:lnTo>
                <a:lnTo>
                  <a:pt x="6721208" y="9525"/>
                </a:lnTo>
                <a:lnTo>
                  <a:pt x="6722326" y="9067"/>
                </a:lnTo>
                <a:lnTo>
                  <a:pt x="6724193" y="7200"/>
                </a:lnTo>
                <a:lnTo>
                  <a:pt x="6724650" y="6083"/>
                </a:lnTo>
                <a:lnTo>
                  <a:pt x="6724650" y="3454"/>
                </a:lnTo>
                <a:close/>
              </a:path>
              <a:path w="14487525" h="3030854">
                <a:moveTo>
                  <a:pt x="6772275" y="3024467"/>
                </a:moveTo>
                <a:lnTo>
                  <a:pt x="6771818" y="3023349"/>
                </a:lnTo>
                <a:lnTo>
                  <a:pt x="6769951" y="3021482"/>
                </a:lnTo>
                <a:lnTo>
                  <a:pt x="6768833" y="3021012"/>
                </a:lnTo>
                <a:lnTo>
                  <a:pt x="6766204" y="3021012"/>
                </a:lnTo>
                <a:lnTo>
                  <a:pt x="6765074" y="3021482"/>
                </a:lnTo>
                <a:lnTo>
                  <a:pt x="6763220" y="3023349"/>
                </a:lnTo>
                <a:lnTo>
                  <a:pt x="6762750" y="3024467"/>
                </a:lnTo>
                <a:lnTo>
                  <a:pt x="6762750" y="3027095"/>
                </a:lnTo>
                <a:lnTo>
                  <a:pt x="6763220" y="3028213"/>
                </a:lnTo>
                <a:lnTo>
                  <a:pt x="6765074" y="3030080"/>
                </a:lnTo>
                <a:lnTo>
                  <a:pt x="6766204" y="3030537"/>
                </a:lnTo>
                <a:lnTo>
                  <a:pt x="6768833" y="3030537"/>
                </a:lnTo>
                <a:lnTo>
                  <a:pt x="6769951" y="3030080"/>
                </a:lnTo>
                <a:lnTo>
                  <a:pt x="6771818" y="3028213"/>
                </a:lnTo>
                <a:lnTo>
                  <a:pt x="6772275" y="3027095"/>
                </a:lnTo>
                <a:lnTo>
                  <a:pt x="6772275" y="3024467"/>
                </a:lnTo>
                <a:close/>
              </a:path>
              <a:path w="14487525" h="3030854">
                <a:moveTo>
                  <a:pt x="6772275" y="2269210"/>
                </a:moveTo>
                <a:lnTo>
                  <a:pt x="6771818" y="2268093"/>
                </a:lnTo>
                <a:lnTo>
                  <a:pt x="6769951" y="2266226"/>
                </a:lnTo>
                <a:lnTo>
                  <a:pt x="6768833" y="2265769"/>
                </a:lnTo>
                <a:lnTo>
                  <a:pt x="6766204" y="2265769"/>
                </a:lnTo>
                <a:lnTo>
                  <a:pt x="6765074" y="2266226"/>
                </a:lnTo>
                <a:lnTo>
                  <a:pt x="6763220" y="2268093"/>
                </a:lnTo>
                <a:lnTo>
                  <a:pt x="6762750" y="2269210"/>
                </a:lnTo>
                <a:lnTo>
                  <a:pt x="6762750" y="2271839"/>
                </a:lnTo>
                <a:lnTo>
                  <a:pt x="6763220" y="2272969"/>
                </a:lnTo>
                <a:lnTo>
                  <a:pt x="6765074" y="2274824"/>
                </a:lnTo>
                <a:lnTo>
                  <a:pt x="6766204" y="2275294"/>
                </a:lnTo>
                <a:lnTo>
                  <a:pt x="6768833" y="2275294"/>
                </a:lnTo>
                <a:lnTo>
                  <a:pt x="6769951" y="2274824"/>
                </a:lnTo>
                <a:lnTo>
                  <a:pt x="6771818" y="2272969"/>
                </a:lnTo>
                <a:lnTo>
                  <a:pt x="6772275" y="2271839"/>
                </a:lnTo>
                <a:lnTo>
                  <a:pt x="6772275" y="2269210"/>
                </a:lnTo>
                <a:close/>
              </a:path>
              <a:path w="14487525" h="3030854">
                <a:moveTo>
                  <a:pt x="6772275" y="1513954"/>
                </a:moveTo>
                <a:lnTo>
                  <a:pt x="6771818" y="1512836"/>
                </a:lnTo>
                <a:lnTo>
                  <a:pt x="6769951" y="1510982"/>
                </a:lnTo>
                <a:lnTo>
                  <a:pt x="6768833" y="1510512"/>
                </a:lnTo>
                <a:lnTo>
                  <a:pt x="6766204" y="1510512"/>
                </a:lnTo>
                <a:lnTo>
                  <a:pt x="6765074" y="1510982"/>
                </a:lnTo>
                <a:lnTo>
                  <a:pt x="6763220" y="1512836"/>
                </a:lnTo>
                <a:lnTo>
                  <a:pt x="6762750" y="1513954"/>
                </a:lnTo>
                <a:lnTo>
                  <a:pt x="6762750" y="1516595"/>
                </a:lnTo>
                <a:lnTo>
                  <a:pt x="6763220" y="1517713"/>
                </a:lnTo>
                <a:lnTo>
                  <a:pt x="6765074" y="1519567"/>
                </a:lnTo>
                <a:lnTo>
                  <a:pt x="6766204" y="1520037"/>
                </a:lnTo>
                <a:lnTo>
                  <a:pt x="6768833" y="1520037"/>
                </a:lnTo>
                <a:lnTo>
                  <a:pt x="6769951" y="1519567"/>
                </a:lnTo>
                <a:lnTo>
                  <a:pt x="6771818" y="1517713"/>
                </a:lnTo>
                <a:lnTo>
                  <a:pt x="6772275" y="1516595"/>
                </a:lnTo>
                <a:lnTo>
                  <a:pt x="6772275" y="1513954"/>
                </a:lnTo>
                <a:close/>
              </a:path>
              <a:path w="14487525" h="3030854">
                <a:moveTo>
                  <a:pt x="6772275" y="758710"/>
                </a:moveTo>
                <a:lnTo>
                  <a:pt x="6771818" y="757580"/>
                </a:lnTo>
                <a:lnTo>
                  <a:pt x="6769951" y="755726"/>
                </a:lnTo>
                <a:lnTo>
                  <a:pt x="6768833" y="755256"/>
                </a:lnTo>
                <a:lnTo>
                  <a:pt x="6766204" y="755256"/>
                </a:lnTo>
                <a:lnTo>
                  <a:pt x="6765074" y="755726"/>
                </a:lnTo>
                <a:lnTo>
                  <a:pt x="6763220" y="757580"/>
                </a:lnTo>
                <a:lnTo>
                  <a:pt x="6762750" y="758710"/>
                </a:lnTo>
                <a:lnTo>
                  <a:pt x="6762750" y="761339"/>
                </a:lnTo>
                <a:lnTo>
                  <a:pt x="6763220" y="762457"/>
                </a:lnTo>
                <a:lnTo>
                  <a:pt x="6765074" y="764324"/>
                </a:lnTo>
                <a:lnTo>
                  <a:pt x="6766204" y="764781"/>
                </a:lnTo>
                <a:lnTo>
                  <a:pt x="6768833" y="764781"/>
                </a:lnTo>
                <a:lnTo>
                  <a:pt x="6769951" y="764324"/>
                </a:lnTo>
                <a:lnTo>
                  <a:pt x="6771818" y="762457"/>
                </a:lnTo>
                <a:lnTo>
                  <a:pt x="6772275" y="761339"/>
                </a:lnTo>
                <a:lnTo>
                  <a:pt x="6772275" y="758710"/>
                </a:lnTo>
                <a:close/>
              </a:path>
              <a:path w="14487525" h="3030854">
                <a:moveTo>
                  <a:pt x="6772275" y="3454"/>
                </a:moveTo>
                <a:lnTo>
                  <a:pt x="6771818" y="2336"/>
                </a:lnTo>
                <a:lnTo>
                  <a:pt x="6769951" y="469"/>
                </a:lnTo>
                <a:lnTo>
                  <a:pt x="6768833" y="0"/>
                </a:lnTo>
                <a:lnTo>
                  <a:pt x="6766204" y="0"/>
                </a:lnTo>
                <a:lnTo>
                  <a:pt x="6765074" y="469"/>
                </a:lnTo>
                <a:lnTo>
                  <a:pt x="6763220" y="2336"/>
                </a:lnTo>
                <a:lnTo>
                  <a:pt x="6762750" y="3454"/>
                </a:lnTo>
                <a:lnTo>
                  <a:pt x="6762750" y="6083"/>
                </a:lnTo>
                <a:lnTo>
                  <a:pt x="6763220" y="7200"/>
                </a:lnTo>
                <a:lnTo>
                  <a:pt x="6765074" y="9067"/>
                </a:lnTo>
                <a:lnTo>
                  <a:pt x="6766204" y="9525"/>
                </a:lnTo>
                <a:lnTo>
                  <a:pt x="6768833" y="9525"/>
                </a:lnTo>
                <a:lnTo>
                  <a:pt x="6769951" y="9067"/>
                </a:lnTo>
                <a:lnTo>
                  <a:pt x="6771818" y="7200"/>
                </a:lnTo>
                <a:lnTo>
                  <a:pt x="6772275" y="6083"/>
                </a:lnTo>
                <a:lnTo>
                  <a:pt x="6772275" y="3454"/>
                </a:lnTo>
                <a:close/>
              </a:path>
              <a:path w="14487525" h="3030854">
                <a:moveTo>
                  <a:pt x="6819900" y="3024467"/>
                </a:moveTo>
                <a:lnTo>
                  <a:pt x="6819443" y="3023349"/>
                </a:lnTo>
                <a:lnTo>
                  <a:pt x="6817576" y="3021482"/>
                </a:lnTo>
                <a:lnTo>
                  <a:pt x="6816458" y="3021012"/>
                </a:lnTo>
                <a:lnTo>
                  <a:pt x="6813829" y="3021012"/>
                </a:lnTo>
                <a:lnTo>
                  <a:pt x="6812699" y="3021482"/>
                </a:lnTo>
                <a:lnTo>
                  <a:pt x="6810845" y="3023349"/>
                </a:lnTo>
                <a:lnTo>
                  <a:pt x="6810375" y="3024467"/>
                </a:lnTo>
                <a:lnTo>
                  <a:pt x="6810375" y="3027095"/>
                </a:lnTo>
                <a:lnTo>
                  <a:pt x="6810845" y="3028213"/>
                </a:lnTo>
                <a:lnTo>
                  <a:pt x="6812699" y="3030080"/>
                </a:lnTo>
                <a:lnTo>
                  <a:pt x="6813829" y="3030537"/>
                </a:lnTo>
                <a:lnTo>
                  <a:pt x="6816458" y="3030537"/>
                </a:lnTo>
                <a:lnTo>
                  <a:pt x="6817576" y="3030080"/>
                </a:lnTo>
                <a:lnTo>
                  <a:pt x="6819443" y="3028213"/>
                </a:lnTo>
                <a:lnTo>
                  <a:pt x="6819900" y="3027095"/>
                </a:lnTo>
                <a:lnTo>
                  <a:pt x="6819900" y="3024467"/>
                </a:lnTo>
                <a:close/>
              </a:path>
              <a:path w="14487525" h="3030854">
                <a:moveTo>
                  <a:pt x="6819900" y="2269210"/>
                </a:moveTo>
                <a:lnTo>
                  <a:pt x="6819443" y="2268093"/>
                </a:lnTo>
                <a:lnTo>
                  <a:pt x="6817576" y="2266226"/>
                </a:lnTo>
                <a:lnTo>
                  <a:pt x="6816458" y="2265769"/>
                </a:lnTo>
                <a:lnTo>
                  <a:pt x="6813829" y="2265769"/>
                </a:lnTo>
                <a:lnTo>
                  <a:pt x="6812699" y="2266226"/>
                </a:lnTo>
                <a:lnTo>
                  <a:pt x="6810845" y="2268093"/>
                </a:lnTo>
                <a:lnTo>
                  <a:pt x="6810375" y="2269210"/>
                </a:lnTo>
                <a:lnTo>
                  <a:pt x="6810375" y="2271839"/>
                </a:lnTo>
                <a:lnTo>
                  <a:pt x="6810845" y="2272969"/>
                </a:lnTo>
                <a:lnTo>
                  <a:pt x="6812699" y="2274824"/>
                </a:lnTo>
                <a:lnTo>
                  <a:pt x="6813829" y="2275294"/>
                </a:lnTo>
                <a:lnTo>
                  <a:pt x="6816458" y="2275294"/>
                </a:lnTo>
                <a:lnTo>
                  <a:pt x="6817576" y="2274824"/>
                </a:lnTo>
                <a:lnTo>
                  <a:pt x="6819443" y="2272969"/>
                </a:lnTo>
                <a:lnTo>
                  <a:pt x="6819900" y="2271839"/>
                </a:lnTo>
                <a:lnTo>
                  <a:pt x="6819900" y="2269210"/>
                </a:lnTo>
                <a:close/>
              </a:path>
              <a:path w="14487525" h="3030854">
                <a:moveTo>
                  <a:pt x="6819900" y="1513954"/>
                </a:moveTo>
                <a:lnTo>
                  <a:pt x="6819443" y="1512836"/>
                </a:lnTo>
                <a:lnTo>
                  <a:pt x="6817576" y="1510982"/>
                </a:lnTo>
                <a:lnTo>
                  <a:pt x="6816458" y="1510512"/>
                </a:lnTo>
                <a:lnTo>
                  <a:pt x="6813829" y="1510512"/>
                </a:lnTo>
                <a:lnTo>
                  <a:pt x="6812699" y="1510982"/>
                </a:lnTo>
                <a:lnTo>
                  <a:pt x="6810845" y="1512836"/>
                </a:lnTo>
                <a:lnTo>
                  <a:pt x="6810375" y="1513954"/>
                </a:lnTo>
                <a:lnTo>
                  <a:pt x="6810375" y="1516595"/>
                </a:lnTo>
                <a:lnTo>
                  <a:pt x="6810845" y="1517713"/>
                </a:lnTo>
                <a:lnTo>
                  <a:pt x="6812699" y="1519567"/>
                </a:lnTo>
                <a:lnTo>
                  <a:pt x="6813829" y="1520037"/>
                </a:lnTo>
                <a:lnTo>
                  <a:pt x="6816458" y="1520037"/>
                </a:lnTo>
                <a:lnTo>
                  <a:pt x="6817576" y="1519567"/>
                </a:lnTo>
                <a:lnTo>
                  <a:pt x="6819443" y="1517713"/>
                </a:lnTo>
                <a:lnTo>
                  <a:pt x="6819900" y="1516595"/>
                </a:lnTo>
                <a:lnTo>
                  <a:pt x="6819900" y="1513954"/>
                </a:lnTo>
                <a:close/>
              </a:path>
              <a:path w="14487525" h="3030854">
                <a:moveTo>
                  <a:pt x="6819900" y="758710"/>
                </a:moveTo>
                <a:lnTo>
                  <a:pt x="6819443" y="757580"/>
                </a:lnTo>
                <a:lnTo>
                  <a:pt x="6817576" y="755726"/>
                </a:lnTo>
                <a:lnTo>
                  <a:pt x="6816458" y="755256"/>
                </a:lnTo>
                <a:lnTo>
                  <a:pt x="6813829" y="755256"/>
                </a:lnTo>
                <a:lnTo>
                  <a:pt x="6812699" y="755726"/>
                </a:lnTo>
                <a:lnTo>
                  <a:pt x="6810845" y="757580"/>
                </a:lnTo>
                <a:lnTo>
                  <a:pt x="6810375" y="758710"/>
                </a:lnTo>
                <a:lnTo>
                  <a:pt x="6810375" y="761339"/>
                </a:lnTo>
                <a:lnTo>
                  <a:pt x="6810845" y="762457"/>
                </a:lnTo>
                <a:lnTo>
                  <a:pt x="6812699" y="764324"/>
                </a:lnTo>
                <a:lnTo>
                  <a:pt x="6813829" y="764781"/>
                </a:lnTo>
                <a:lnTo>
                  <a:pt x="6816458" y="764781"/>
                </a:lnTo>
                <a:lnTo>
                  <a:pt x="6817576" y="764324"/>
                </a:lnTo>
                <a:lnTo>
                  <a:pt x="6819443" y="762457"/>
                </a:lnTo>
                <a:lnTo>
                  <a:pt x="6819900" y="761339"/>
                </a:lnTo>
                <a:lnTo>
                  <a:pt x="6819900" y="758710"/>
                </a:lnTo>
                <a:close/>
              </a:path>
              <a:path w="14487525" h="3030854">
                <a:moveTo>
                  <a:pt x="6819900" y="3454"/>
                </a:moveTo>
                <a:lnTo>
                  <a:pt x="6819443" y="2336"/>
                </a:lnTo>
                <a:lnTo>
                  <a:pt x="6817576" y="469"/>
                </a:lnTo>
                <a:lnTo>
                  <a:pt x="6816458" y="0"/>
                </a:lnTo>
                <a:lnTo>
                  <a:pt x="6813829" y="0"/>
                </a:lnTo>
                <a:lnTo>
                  <a:pt x="6812699" y="469"/>
                </a:lnTo>
                <a:lnTo>
                  <a:pt x="6810845" y="2336"/>
                </a:lnTo>
                <a:lnTo>
                  <a:pt x="6810375" y="3454"/>
                </a:lnTo>
                <a:lnTo>
                  <a:pt x="6810375" y="6083"/>
                </a:lnTo>
                <a:lnTo>
                  <a:pt x="6810845" y="7200"/>
                </a:lnTo>
                <a:lnTo>
                  <a:pt x="6812699" y="9067"/>
                </a:lnTo>
                <a:lnTo>
                  <a:pt x="6813829" y="9525"/>
                </a:lnTo>
                <a:lnTo>
                  <a:pt x="6816458" y="9525"/>
                </a:lnTo>
                <a:lnTo>
                  <a:pt x="6817576" y="9067"/>
                </a:lnTo>
                <a:lnTo>
                  <a:pt x="6819443" y="7200"/>
                </a:lnTo>
                <a:lnTo>
                  <a:pt x="6819900" y="6083"/>
                </a:lnTo>
                <a:lnTo>
                  <a:pt x="6819900" y="3454"/>
                </a:lnTo>
                <a:close/>
              </a:path>
              <a:path w="14487525" h="3030854">
                <a:moveTo>
                  <a:pt x="6867525" y="3024467"/>
                </a:moveTo>
                <a:lnTo>
                  <a:pt x="6867068" y="3023349"/>
                </a:lnTo>
                <a:lnTo>
                  <a:pt x="6865201" y="3021482"/>
                </a:lnTo>
                <a:lnTo>
                  <a:pt x="6864083" y="3021012"/>
                </a:lnTo>
                <a:lnTo>
                  <a:pt x="6861454" y="3021012"/>
                </a:lnTo>
                <a:lnTo>
                  <a:pt x="6860324" y="3021482"/>
                </a:lnTo>
                <a:lnTo>
                  <a:pt x="6858470" y="3023349"/>
                </a:lnTo>
                <a:lnTo>
                  <a:pt x="6858000" y="3024467"/>
                </a:lnTo>
                <a:lnTo>
                  <a:pt x="6858000" y="3027095"/>
                </a:lnTo>
                <a:lnTo>
                  <a:pt x="6858470" y="3028213"/>
                </a:lnTo>
                <a:lnTo>
                  <a:pt x="6860324" y="3030080"/>
                </a:lnTo>
                <a:lnTo>
                  <a:pt x="6861454" y="3030537"/>
                </a:lnTo>
                <a:lnTo>
                  <a:pt x="6864083" y="3030537"/>
                </a:lnTo>
                <a:lnTo>
                  <a:pt x="6865201" y="3030080"/>
                </a:lnTo>
                <a:lnTo>
                  <a:pt x="6867068" y="3028213"/>
                </a:lnTo>
                <a:lnTo>
                  <a:pt x="6867525" y="3027095"/>
                </a:lnTo>
                <a:lnTo>
                  <a:pt x="6867525" y="3024467"/>
                </a:lnTo>
                <a:close/>
              </a:path>
              <a:path w="14487525" h="3030854">
                <a:moveTo>
                  <a:pt x="6867525" y="2269210"/>
                </a:moveTo>
                <a:lnTo>
                  <a:pt x="6867068" y="2268093"/>
                </a:lnTo>
                <a:lnTo>
                  <a:pt x="6865201" y="2266226"/>
                </a:lnTo>
                <a:lnTo>
                  <a:pt x="6864083" y="2265769"/>
                </a:lnTo>
                <a:lnTo>
                  <a:pt x="6861454" y="2265769"/>
                </a:lnTo>
                <a:lnTo>
                  <a:pt x="6860324" y="2266226"/>
                </a:lnTo>
                <a:lnTo>
                  <a:pt x="6858470" y="2268093"/>
                </a:lnTo>
                <a:lnTo>
                  <a:pt x="6858000" y="2269210"/>
                </a:lnTo>
                <a:lnTo>
                  <a:pt x="6858000" y="2271839"/>
                </a:lnTo>
                <a:lnTo>
                  <a:pt x="6858470" y="2272969"/>
                </a:lnTo>
                <a:lnTo>
                  <a:pt x="6860324" y="2274824"/>
                </a:lnTo>
                <a:lnTo>
                  <a:pt x="6861454" y="2275294"/>
                </a:lnTo>
                <a:lnTo>
                  <a:pt x="6864083" y="2275294"/>
                </a:lnTo>
                <a:lnTo>
                  <a:pt x="6865201" y="2274824"/>
                </a:lnTo>
                <a:lnTo>
                  <a:pt x="6867068" y="2272969"/>
                </a:lnTo>
                <a:lnTo>
                  <a:pt x="6867525" y="2271839"/>
                </a:lnTo>
                <a:lnTo>
                  <a:pt x="6867525" y="2269210"/>
                </a:lnTo>
                <a:close/>
              </a:path>
              <a:path w="14487525" h="3030854">
                <a:moveTo>
                  <a:pt x="6867525" y="1513954"/>
                </a:moveTo>
                <a:lnTo>
                  <a:pt x="6867068" y="1512836"/>
                </a:lnTo>
                <a:lnTo>
                  <a:pt x="6865201" y="1510982"/>
                </a:lnTo>
                <a:lnTo>
                  <a:pt x="6864083" y="1510512"/>
                </a:lnTo>
                <a:lnTo>
                  <a:pt x="6861454" y="1510512"/>
                </a:lnTo>
                <a:lnTo>
                  <a:pt x="6860324" y="1510982"/>
                </a:lnTo>
                <a:lnTo>
                  <a:pt x="6858470" y="1512836"/>
                </a:lnTo>
                <a:lnTo>
                  <a:pt x="6858000" y="1513954"/>
                </a:lnTo>
                <a:lnTo>
                  <a:pt x="6858000" y="1516595"/>
                </a:lnTo>
                <a:lnTo>
                  <a:pt x="6858470" y="1517713"/>
                </a:lnTo>
                <a:lnTo>
                  <a:pt x="6860324" y="1519567"/>
                </a:lnTo>
                <a:lnTo>
                  <a:pt x="6861454" y="1520037"/>
                </a:lnTo>
                <a:lnTo>
                  <a:pt x="6864083" y="1520037"/>
                </a:lnTo>
                <a:lnTo>
                  <a:pt x="6865201" y="1519567"/>
                </a:lnTo>
                <a:lnTo>
                  <a:pt x="6867068" y="1517713"/>
                </a:lnTo>
                <a:lnTo>
                  <a:pt x="6867525" y="1516595"/>
                </a:lnTo>
                <a:lnTo>
                  <a:pt x="6867525" y="1513954"/>
                </a:lnTo>
                <a:close/>
              </a:path>
              <a:path w="14487525" h="3030854">
                <a:moveTo>
                  <a:pt x="6867525" y="758710"/>
                </a:moveTo>
                <a:lnTo>
                  <a:pt x="6867068" y="757580"/>
                </a:lnTo>
                <a:lnTo>
                  <a:pt x="6865201" y="755726"/>
                </a:lnTo>
                <a:lnTo>
                  <a:pt x="6864083" y="755256"/>
                </a:lnTo>
                <a:lnTo>
                  <a:pt x="6861454" y="755256"/>
                </a:lnTo>
                <a:lnTo>
                  <a:pt x="6860324" y="755726"/>
                </a:lnTo>
                <a:lnTo>
                  <a:pt x="6858470" y="757580"/>
                </a:lnTo>
                <a:lnTo>
                  <a:pt x="6858000" y="758710"/>
                </a:lnTo>
                <a:lnTo>
                  <a:pt x="6858000" y="761339"/>
                </a:lnTo>
                <a:lnTo>
                  <a:pt x="6858470" y="762457"/>
                </a:lnTo>
                <a:lnTo>
                  <a:pt x="6860324" y="764324"/>
                </a:lnTo>
                <a:lnTo>
                  <a:pt x="6861454" y="764781"/>
                </a:lnTo>
                <a:lnTo>
                  <a:pt x="6864083" y="764781"/>
                </a:lnTo>
                <a:lnTo>
                  <a:pt x="6865201" y="764324"/>
                </a:lnTo>
                <a:lnTo>
                  <a:pt x="6867068" y="762457"/>
                </a:lnTo>
                <a:lnTo>
                  <a:pt x="6867525" y="761339"/>
                </a:lnTo>
                <a:lnTo>
                  <a:pt x="6867525" y="758710"/>
                </a:lnTo>
                <a:close/>
              </a:path>
              <a:path w="14487525" h="3030854">
                <a:moveTo>
                  <a:pt x="6867525" y="3454"/>
                </a:moveTo>
                <a:lnTo>
                  <a:pt x="6867068" y="2336"/>
                </a:lnTo>
                <a:lnTo>
                  <a:pt x="6865201" y="469"/>
                </a:lnTo>
                <a:lnTo>
                  <a:pt x="6864083" y="0"/>
                </a:lnTo>
                <a:lnTo>
                  <a:pt x="6861454" y="0"/>
                </a:lnTo>
                <a:lnTo>
                  <a:pt x="6860324" y="469"/>
                </a:lnTo>
                <a:lnTo>
                  <a:pt x="6858470" y="2336"/>
                </a:lnTo>
                <a:lnTo>
                  <a:pt x="6858000" y="3454"/>
                </a:lnTo>
                <a:lnTo>
                  <a:pt x="6858000" y="6083"/>
                </a:lnTo>
                <a:lnTo>
                  <a:pt x="6858470" y="7200"/>
                </a:lnTo>
                <a:lnTo>
                  <a:pt x="6860324" y="9067"/>
                </a:lnTo>
                <a:lnTo>
                  <a:pt x="6861454" y="9525"/>
                </a:lnTo>
                <a:lnTo>
                  <a:pt x="6864083" y="9525"/>
                </a:lnTo>
                <a:lnTo>
                  <a:pt x="6865201" y="9067"/>
                </a:lnTo>
                <a:lnTo>
                  <a:pt x="6867068" y="7200"/>
                </a:lnTo>
                <a:lnTo>
                  <a:pt x="6867525" y="6083"/>
                </a:lnTo>
                <a:lnTo>
                  <a:pt x="6867525" y="3454"/>
                </a:lnTo>
                <a:close/>
              </a:path>
              <a:path w="14487525" h="3030854">
                <a:moveTo>
                  <a:pt x="6915150" y="3024467"/>
                </a:moveTo>
                <a:lnTo>
                  <a:pt x="6914693" y="3023349"/>
                </a:lnTo>
                <a:lnTo>
                  <a:pt x="6912826" y="3021482"/>
                </a:lnTo>
                <a:lnTo>
                  <a:pt x="6911708" y="3021012"/>
                </a:lnTo>
                <a:lnTo>
                  <a:pt x="6909079" y="3021012"/>
                </a:lnTo>
                <a:lnTo>
                  <a:pt x="6907949" y="3021482"/>
                </a:lnTo>
                <a:lnTo>
                  <a:pt x="6906095" y="3023349"/>
                </a:lnTo>
                <a:lnTo>
                  <a:pt x="6905625" y="3024467"/>
                </a:lnTo>
                <a:lnTo>
                  <a:pt x="6905625" y="3027095"/>
                </a:lnTo>
                <a:lnTo>
                  <a:pt x="6906095" y="3028213"/>
                </a:lnTo>
                <a:lnTo>
                  <a:pt x="6907949" y="3030080"/>
                </a:lnTo>
                <a:lnTo>
                  <a:pt x="6909079" y="3030537"/>
                </a:lnTo>
                <a:lnTo>
                  <a:pt x="6911708" y="3030537"/>
                </a:lnTo>
                <a:lnTo>
                  <a:pt x="6912826" y="3030080"/>
                </a:lnTo>
                <a:lnTo>
                  <a:pt x="6914693" y="3028213"/>
                </a:lnTo>
                <a:lnTo>
                  <a:pt x="6915150" y="3027095"/>
                </a:lnTo>
                <a:lnTo>
                  <a:pt x="6915150" y="3024467"/>
                </a:lnTo>
                <a:close/>
              </a:path>
              <a:path w="14487525" h="3030854">
                <a:moveTo>
                  <a:pt x="6915150" y="2269210"/>
                </a:moveTo>
                <a:lnTo>
                  <a:pt x="6914693" y="2268093"/>
                </a:lnTo>
                <a:lnTo>
                  <a:pt x="6912826" y="2266226"/>
                </a:lnTo>
                <a:lnTo>
                  <a:pt x="6911708" y="2265769"/>
                </a:lnTo>
                <a:lnTo>
                  <a:pt x="6909079" y="2265769"/>
                </a:lnTo>
                <a:lnTo>
                  <a:pt x="6907949" y="2266226"/>
                </a:lnTo>
                <a:lnTo>
                  <a:pt x="6906095" y="2268093"/>
                </a:lnTo>
                <a:lnTo>
                  <a:pt x="6905625" y="2269210"/>
                </a:lnTo>
                <a:lnTo>
                  <a:pt x="6905625" y="2271839"/>
                </a:lnTo>
                <a:lnTo>
                  <a:pt x="6906095" y="2272969"/>
                </a:lnTo>
                <a:lnTo>
                  <a:pt x="6907949" y="2274824"/>
                </a:lnTo>
                <a:lnTo>
                  <a:pt x="6909079" y="2275294"/>
                </a:lnTo>
                <a:lnTo>
                  <a:pt x="6911708" y="2275294"/>
                </a:lnTo>
                <a:lnTo>
                  <a:pt x="6912826" y="2274824"/>
                </a:lnTo>
                <a:lnTo>
                  <a:pt x="6914693" y="2272969"/>
                </a:lnTo>
                <a:lnTo>
                  <a:pt x="6915150" y="2271839"/>
                </a:lnTo>
                <a:lnTo>
                  <a:pt x="6915150" y="2269210"/>
                </a:lnTo>
                <a:close/>
              </a:path>
              <a:path w="14487525" h="3030854">
                <a:moveTo>
                  <a:pt x="6915150" y="1513954"/>
                </a:moveTo>
                <a:lnTo>
                  <a:pt x="6914693" y="1512836"/>
                </a:lnTo>
                <a:lnTo>
                  <a:pt x="6912826" y="1510982"/>
                </a:lnTo>
                <a:lnTo>
                  <a:pt x="6911708" y="1510512"/>
                </a:lnTo>
                <a:lnTo>
                  <a:pt x="6909079" y="1510512"/>
                </a:lnTo>
                <a:lnTo>
                  <a:pt x="6907949" y="1510982"/>
                </a:lnTo>
                <a:lnTo>
                  <a:pt x="6906095" y="1512836"/>
                </a:lnTo>
                <a:lnTo>
                  <a:pt x="6905625" y="1513954"/>
                </a:lnTo>
                <a:lnTo>
                  <a:pt x="6905625" y="1516595"/>
                </a:lnTo>
                <a:lnTo>
                  <a:pt x="6906095" y="1517713"/>
                </a:lnTo>
                <a:lnTo>
                  <a:pt x="6907949" y="1519567"/>
                </a:lnTo>
                <a:lnTo>
                  <a:pt x="6909079" y="1520037"/>
                </a:lnTo>
                <a:lnTo>
                  <a:pt x="6911708" y="1520037"/>
                </a:lnTo>
                <a:lnTo>
                  <a:pt x="6912826" y="1519567"/>
                </a:lnTo>
                <a:lnTo>
                  <a:pt x="6914693" y="1517713"/>
                </a:lnTo>
                <a:lnTo>
                  <a:pt x="6915150" y="1516595"/>
                </a:lnTo>
                <a:lnTo>
                  <a:pt x="6915150" y="1513954"/>
                </a:lnTo>
                <a:close/>
              </a:path>
              <a:path w="14487525" h="3030854">
                <a:moveTo>
                  <a:pt x="6915150" y="758710"/>
                </a:moveTo>
                <a:lnTo>
                  <a:pt x="6914693" y="757580"/>
                </a:lnTo>
                <a:lnTo>
                  <a:pt x="6912826" y="755726"/>
                </a:lnTo>
                <a:lnTo>
                  <a:pt x="6911708" y="755256"/>
                </a:lnTo>
                <a:lnTo>
                  <a:pt x="6909079" y="755256"/>
                </a:lnTo>
                <a:lnTo>
                  <a:pt x="6907949" y="755726"/>
                </a:lnTo>
                <a:lnTo>
                  <a:pt x="6906095" y="757580"/>
                </a:lnTo>
                <a:lnTo>
                  <a:pt x="6905625" y="758710"/>
                </a:lnTo>
                <a:lnTo>
                  <a:pt x="6905625" y="761339"/>
                </a:lnTo>
                <a:lnTo>
                  <a:pt x="6906095" y="762457"/>
                </a:lnTo>
                <a:lnTo>
                  <a:pt x="6907949" y="764324"/>
                </a:lnTo>
                <a:lnTo>
                  <a:pt x="6909079" y="764781"/>
                </a:lnTo>
                <a:lnTo>
                  <a:pt x="6911708" y="764781"/>
                </a:lnTo>
                <a:lnTo>
                  <a:pt x="6912826" y="764324"/>
                </a:lnTo>
                <a:lnTo>
                  <a:pt x="6914693" y="762457"/>
                </a:lnTo>
                <a:lnTo>
                  <a:pt x="6915150" y="761339"/>
                </a:lnTo>
                <a:lnTo>
                  <a:pt x="6915150" y="758710"/>
                </a:lnTo>
                <a:close/>
              </a:path>
              <a:path w="14487525" h="3030854">
                <a:moveTo>
                  <a:pt x="6915150" y="3454"/>
                </a:moveTo>
                <a:lnTo>
                  <a:pt x="6914693" y="2336"/>
                </a:lnTo>
                <a:lnTo>
                  <a:pt x="6912826" y="469"/>
                </a:lnTo>
                <a:lnTo>
                  <a:pt x="6911708" y="0"/>
                </a:lnTo>
                <a:lnTo>
                  <a:pt x="6909079" y="0"/>
                </a:lnTo>
                <a:lnTo>
                  <a:pt x="6907949" y="469"/>
                </a:lnTo>
                <a:lnTo>
                  <a:pt x="6906095" y="2336"/>
                </a:lnTo>
                <a:lnTo>
                  <a:pt x="6905625" y="3454"/>
                </a:lnTo>
                <a:lnTo>
                  <a:pt x="6905625" y="6083"/>
                </a:lnTo>
                <a:lnTo>
                  <a:pt x="6906095" y="7200"/>
                </a:lnTo>
                <a:lnTo>
                  <a:pt x="6907949" y="9067"/>
                </a:lnTo>
                <a:lnTo>
                  <a:pt x="6909079" y="9525"/>
                </a:lnTo>
                <a:lnTo>
                  <a:pt x="6911708" y="9525"/>
                </a:lnTo>
                <a:lnTo>
                  <a:pt x="6912826" y="9067"/>
                </a:lnTo>
                <a:lnTo>
                  <a:pt x="6914693" y="7200"/>
                </a:lnTo>
                <a:lnTo>
                  <a:pt x="6915150" y="6083"/>
                </a:lnTo>
                <a:lnTo>
                  <a:pt x="6915150" y="3454"/>
                </a:lnTo>
                <a:close/>
              </a:path>
              <a:path w="14487525" h="3030854">
                <a:moveTo>
                  <a:pt x="6962775" y="3024467"/>
                </a:moveTo>
                <a:lnTo>
                  <a:pt x="6962318" y="3023349"/>
                </a:lnTo>
                <a:lnTo>
                  <a:pt x="6960451" y="3021482"/>
                </a:lnTo>
                <a:lnTo>
                  <a:pt x="6959333" y="3021012"/>
                </a:lnTo>
                <a:lnTo>
                  <a:pt x="6956704" y="3021012"/>
                </a:lnTo>
                <a:lnTo>
                  <a:pt x="6955587" y="3021482"/>
                </a:lnTo>
                <a:lnTo>
                  <a:pt x="6953720" y="3023349"/>
                </a:lnTo>
                <a:lnTo>
                  <a:pt x="6953250" y="3024467"/>
                </a:lnTo>
                <a:lnTo>
                  <a:pt x="6953250" y="3027095"/>
                </a:lnTo>
                <a:lnTo>
                  <a:pt x="6953720" y="3028213"/>
                </a:lnTo>
                <a:lnTo>
                  <a:pt x="6955587" y="3030080"/>
                </a:lnTo>
                <a:lnTo>
                  <a:pt x="6956704" y="3030537"/>
                </a:lnTo>
                <a:lnTo>
                  <a:pt x="6959333" y="3030537"/>
                </a:lnTo>
                <a:lnTo>
                  <a:pt x="6960451" y="3030080"/>
                </a:lnTo>
                <a:lnTo>
                  <a:pt x="6962318" y="3028213"/>
                </a:lnTo>
                <a:lnTo>
                  <a:pt x="6962775" y="3027095"/>
                </a:lnTo>
                <a:lnTo>
                  <a:pt x="6962775" y="3024467"/>
                </a:lnTo>
                <a:close/>
              </a:path>
              <a:path w="14487525" h="3030854">
                <a:moveTo>
                  <a:pt x="6962775" y="2269210"/>
                </a:moveTo>
                <a:lnTo>
                  <a:pt x="6962318" y="2268093"/>
                </a:lnTo>
                <a:lnTo>
                  <a:pt x="6960451" y="2266226"/>
                </a:lnTo>
                <a:lnTo>
                  <a:pt x="6959333" y="2265769"/>
                </a:lnTo>
                <a:lnTo>
                  <a:pt x="6956704" y="2265769"/>
                </a:lnTo>
                <a:lnTo>
                  <a:pt x="6955587" y="2266226"/>
                </a:lnTo>
                <a:lnTo>
                  <a:pt x="6953720" y="2268093"/>
                </a:lnTo>
                <a:lnTo>
                  <a:pt x="6953250" y="2269210"/>
                </a:lnTo>
                <a:lnTo>
                  <a:pt x="6953250" y="2271839"/>
                </a:lnTo>
                <a:lnTo>
                  <a:pt x="6953720" y="2272969"/>
                </a:lnTo>
                <a:lnTo>
                  <a:pt x="6955587" y="2274824"/>
                </a:lnTo>
                <a:lnTo>
                  <a:pt x="6956704" y="2275294"/>
                </a:lnTo>
                <a:lnTo>
                  <a:pt x="6959333" y="2275294"/>
                </a:lnTo>
                <a:lnTo>
                  <a:pt x="6960451" y="2274824"/>
                </a:lnTo>
                <a:lnTo>
                  <a:pt x="6962318" y="2272969"/>
                </a:lnTo>
                <a:lnTo>
                  <a:pt x="6962775" y="2271839"/>
                </a:lnTo>
                <a:lnTo>
                  <a:pt x="6962775" y="2269210"/>
                </a:lnTo>
                <a:close/>
              </a:path>
              <a:path w="14487525" h="3030854">
                <a:moveTo>
                  <a:pt x="6962775" y="1513954"/>
                </a:moveTo>
                <a:lnTo>
                  <a:pt x="6962318" y="1512836"/>
                </a:lnTo>
                <a:lnTo>
                  <a:pt x="6960451" y="1510982"/>
                </a:lnTo>
                <a:lnTo>
                  <a:pt x="6959333" y="1510512"/>
                </a:lnTo>
                <a:lnTo>
                  <a:pt x="6956704" y="1510512"/>
                </a:lnTo>
                <a:lnTo>
                  <a:pt x="6955587" y="1510982"/>
                </a:lnTo>
                <a:lnTo>
                  <a:pt x="6953720" y="1512836"/>
                </a:lnTo>
                <a:lnTo>
                  <a:pt x="6953250" y="1513954"/>
                </a:lnTo>
                <a:lnTo>
                  <a:pt x="6953250" y="1516595"/>
                </a:lnTo>
                <a:lnTo>
                  <a:pt x="6953720" y="1517713"/>
                </a:lnTo>
                <a:lnTo>
                  <a:pt x="6955587" y="1519567"/>
                </a:lnTo>
                <a:lnTo>
                  <a:pt x="6956704" y="1520037"/>
                </a:lnTo>
                <a:lnTo>
                  <a:pt x="6959333" y="1520037"/>
                </a:lnTo>
                <a:lnTo>
                  <a:pt x="6960451" y="1519567"/>
                </a:lnTo>
                <a:lnTo>
                  <a:pt x="6962318" y="1517713"/>
                </a:lnTo>
                <a:lnTo>
                  <a:pt x="6962775" y="1516595"/>
                </a:lnTo>
                <a:lnTo>
                  <a:pt x="6962775" y="1513954"/>
                </a:lnTo>
                <a:close/>
              </a:path>
              <a:path w="14487525" h="3030854">
                <a:moveTo>
                  <a:pt x="6962775" y="758710"/>
                </a:moveTo>
                <a:lnTo>
                  <a:pt x="6962318" y="757580"/>
                </a:lnTo>
                <a:lnTo>
                  <a:pt x="6960451" y="755726"/>
                </a:lnTo>
                <a:lnTo>
                  <a:pt x="6959333" y="755256"/>
                </a:lnTo>
                <a:lnTo>
                  <a:pt x="6956704" y="755256"/>
                </a:lnTo>
                <a:lnTo>
                  <a:pt x="6955587" y="755726"/>
                </a:lnTo>
                <a:lnTo>
                  <a:pt x="6953720" y="757580"/>
                </a:lnTo>
                <a:lnTo>
                  <a:pt x="6953250" y="758710"/>
                </a:lnTo>
                <a:lnTo>
                  <a:pt x="6953250" y="761339"/>
                </a:lnTo>
                <a:lnTo>
                  <a:pt x="6953720" y="762457"/>
                </a:lnTo>
                <a:lnTo>
                  <a:pt x="6955587" y="764324"/>
                </a:lnTo>
                <a:lnTo>
                  <a:pt x="6956704" y="764781"/>
                </a:lnTo>
                <a:lnTo>
                  <a:pt x="6959333" y="764781"/>
                </a:lnTo>
                <a:lnTo>
                  <a:pt x="6960451" y="764324"/>
                </a:lnTo>
                <a:lnTo>
                  <a:pt x="6962318" y="762457"/>
                </a:lnTo>
                <a:lnTo>
                  <a:pt x="6962775" y="761339"/>
                </a:lnTo>
                <a:lnTo>
                  <a:pt x="6962775" y="758710"/>
                </a:lnTo>
                <a:close/>
              </a:path>
              <a:path w="14487525" h="3030854">
                <a:moveTo>
                  <a:pt x="6962775" y="3454"/>
                </a:moveTo>
                <a:lnTo>
                  <a:pt x="6962318" y="2336"/>
                </a:lnTo>
                <a:lnTo>
                  <a:pt x="6960451" y="469"/>
                </a:lnTo>
                <a:lnTo>
                  <a:pt x="6959333" y="0"/>
                </a:lnTo>
                <a:lnTo>
                  <a:pt x="6956704" y="0"/>
                </a:lnTo>
                <a:lnTo>
                  <a:pt x="6955587" y="469"/>
                </a:lnTo>
                <a:lnTo>
                  <a:pt x="6953720" y="2336"/>
                </a:lnTo>
                <a:lnTo>
                  <a:pt x="6953250" y="3454"/>
                </a:lnTo>
                <a:lnTo>
                  <a:pt x="6953250" y="6083"/>
                </a:lnTo>
                <a:lnTo>
                  <a:pt x="6953720" y="7200"/>
                </a:lnTo>
                <a:lnTo>
                  <a:pt x="6955587" y="9067"/>
                </a:lnTo>
                <a:lnTo>
                  <a:pt x="6956704" y="9525"/>
                </a:lnTo>
                <a:lnTo>
                  <a:pt x="6959333" y="9525"/>
                </a:lnTo>
                <a:lnTo>
                  <a:pt x="6960451" y="9067"/>
                </a:lnTo>
                <a:lnTo>
                  <a:pt x="6962318" y="7200"/>
                </a:lnTo>
                <a:lnTo>
                  <a:pt x="6962775" y="6083"/>
                </a:lnTo>
                <a:lnTo>
                  <a:pt x="6962775" y="3454"/>
                </a:lnTo>
                <a:close/>
              </a:path>
              <a:path w="14487525" h="3030854">
                <a:moveTo>
                  <a:pt x="7010400" y="3024467"/>
                </a:moveTo>
                <a:lnTo>
                  <a:pt x="7009943" y="3023349"/>
                </a:lnTo>
                <a:lnTo>
                  <a:pt x="7008076" y="3021482"/>
                </a:lnTo>
                <a:lnTo>
                  <a:pt x="7006958" y="3021012"/>
                </a:lnTo>
                <a:lnTo>
                  <a:pt x="7004329" y="3021012"/>
                </a:lnTo>
                <a:lnTo>
                  <a:pt x="7003199" y="3021482"/>
                </a:lnTo>
                <a:lnTo>
                  <a:pt x="7001345" y="3023349"/>
                </a:lnTo>
                <a:lnTo>
                  <a:pt x="7000875" y="3024467"/>
                </a:lnTo>
                <a:lnTo>
                  <a:pt x="7000875" y="3027095"/>
                </a:lnTo>
                <a:lnTo>
                  <a:pt x="7001345" y="3028213"/>
                </a:lnTo>
                <a:lnTo>
                  <a:pt x="7003199" y="3030080"/>
                </a:lnTo>
                <a:lnTo>
                  <a:pt x="7004329" y="3030537"/>
                </a:lnTo>
                <a:lnTo>
                  <a:pt x="7006958" y="3030537"/>
                </a:lnTo>
                <a:lnTo>
                  <a:pt x="7008076" y="3030080"/>
                </a:lnTo>
                <a:lnTo>
                  <a:pt x="7009943" y="3028213"/>
                </a:lnTo>
                <a:lnTo>
                  <a:pt x="7010400" y="3027095"/>
                </a:lnTo>
                <a:lnTo>
                  <a:pt x="7010400" y="3024467"/>
                </a:lnTo>
                <a:close/>
              </a:path>
              <a:path w="14487525" h="3030854">
                <a:moveTo>
                  <a:pt x="7010400" y="2269210"/>
                </a:moveTo>
                <a:lnTo>
                  <a:pt x="7009943" y="2268093"/>
                </a:lnTo>
                <a:lnTo>
                  <a:pt x="7008076" y="2266226"/>
                </a:lnTo>
                <a:lnTo>
                  <a:pt x="7006958" y="2265769"/>
                </a:lnTo>
                <a:lnTo>
                  <a:pt x="7004329" y="2265769"/>
                </a:lnTo>
                <a:lnTo>
                  <a:pt x="7003199" y="2266226"/>
                </a:lnTo>
                <a:lnTo>
                  <a:pt x="7001345" y="2268093"/>
                </a:lnTo>
                <a:lnTo>
                  <a:pt x="7000875" y="2269210"/>
                </a:lnTo>
                <a:lnTo>
                  <a:pt x="7000875" y="2271839"/>
                </a:lnTo>
                <a:lnTo>
                  <a:pt x="7001345" y="2272969"/>
                </a:lnTo>
                <a:lnTo>
                  <a:pt x="7003199" y="2274824"/>
                </a:lnTo>
                <a:lnTo>
                  <a:pt x="7004329" y="2275294"/>
                </a:lnTo>
                <a:lnTo>
                  <a:pt x="7006958" y="2275294"/>
                </a:lnTo>
                <a:lnTo>
                  <a:pt x="7008076" y="2274824"/>
                </a:lnTo>
                <a:lnTo>
                  <a:pt x="7009943" y="2272969"/>
                </a:lnTo>
                <a:lnTo>
                  <a:pt x="7010400" y="2271839"/>
                </a:lnTo>
                <a:lnTo>
                  <a:pt x="7010400" y="2269210"/>
                </a:lnTo>
                <a:close/>
              </a:path>
              <a:path w="14487525" h="3030854">
                <a:moveTo>
                  <a:pt x="7010400" y="1513954"/>
                </a:moveTo>
                <a:lnTo>
                  <a:pt x="7009943" y="1512836"/>
                </a:lnTo>
                <a:lnTo>
                  <a:pt x="7008076" y="1510982"/>
                </a:lnTo>
                <a:lnTo>
                  <a:pt x="7006958" y="1510512"/>
                </a:lnTo>
                <a:lnTo>
                  <a:pt x="7004329" y="1510512"/>
                </a:lnTo>
                <a:lnTo>
                  <a:pt x="7003199" y="1510982"/>
                </a:lnTo>
                <a:lnTo>
                  <a:pt x="7001345" y="1512836"/>
                </a:lnTo>
                <a:lnTo>
                  <a:pt x="7000875" y="1513954"/>
                </a:lnTo>
                <a:lnTo>
                  <a:pt x="7000875" y="1516595"/>
                </a:lnTo>
                <a:lnTo>
                  <a:pt x="7001345" y="1517713"/>
                </a:lnTo>
                <a:lnTo>
                  <a:pt x="7003199" y="1519567"/>
                </a:lnTo>
                <a:lnTo>
                  <a:pt x="7004329" y="1520037"/>
                </a:lnTo>
                <a:lnTo>
                  <a:pt x="7006958" y="1520037"/>
                </a:lnTo>
                <a:lnTo>
                  <a:pt x="7008076" y="1519567"/>
                </a:lnTo>
                <a:lnTo>
                  <a:pt x="7009943" y="1517713"/>
                </a:lnTo>
                <a:lnTo>
                  <a:pt x="7010400" y="1516595"/>
                </a:lnTo>
                <a:lnTo>
                  <a:pt x="7010400" y="1513954"/>
                </a:lnTo>
                <a:close/>
              </a:path>
              <a:path w="14487525" h="3030854">
                <a:moveTo>
                  <a:pt x="7010400" y="758710"/>
                </a:moveTo>
                <a:lnTo>
                  <a:pt x="7009943" y="757580"/>
                </a:lnTo>
                <a:lnTo>
                  <a:pt x="7008076" y="755726"/>
                </a:lnTo>
                <a:lnTo>
                  <a:pt x="7006958" y="755256"/>
                </a:lnTo>
                <a:lnTo>
                  <a:pt x="7004329" y="755256"/>
                </a:lnTo>
                <a:lnTo>
                  <a:pt x="7003199" y="755726"/>
                </a:lnTo>
                <a:lnTo>
                  <a:pt x="7001345" y="757580"/>
                </a:lnTo>
                <a:lnTo>
                  <a:pt x="7000875" y="758710"/>
                </a:lnTo>
                <a:lnTo>
                  <a:pt x="7000875" y="761339"/>
                </a:lnTo>
                <a:lnTo>
                  <a:pt x="7001345" y="762457"/>
                </a:lnTo>
                <a:lnTo>
                  <a:pt x="7003199" y="764324"/>
                </a:lnTo>
                <a:lnTo>
                  <a:pt x="7004329" y="764781"/>
                </a:lnTo>
                <a:lnTo>
                  <a:pt x="7006958" y="764781"/>
                </a:lnTo>
                <a:lnTo>
                  <a:pt x="7008076" y="764324"/>
                </a:lnTo>
                <a:lnTo>
                  <a:pt x="7009943" y="762457"/>
                </a:lnTo>
                <a:lnTo>
                  <a:pt x="7010400" y="761339"/>
                </a:lnTo>
                <a:lnTo>
                  <a:pt x="7010400" y="758710"/>
                </a:lnTo>
                <a:close/>
              </a:path>
              <a:path w="14487525" h="3030854">
                <a:moveTo>
                  <a:pt x="7010400" y="3454"/>
                </a:moveTo>
                <a:lnTo>
                  <a:pt x="7009943" y="2336"/>
                </a:lnTo>
                <a:lnTo>
                  <a:pt x="7008076" y="469"/>
                </a:lnTo>
                <a:lnTo>
                  <a:pt x="7006958" y="0"/>
                </a:lnTo>
                <a:lnTo>
                  <a:pt x="7004329" y="0"/>
                </a:lnTo>
                <a:lnTo>
                  <a:pt x="7003199" y="469"/>
                </a:lnTo>
                <a:lnTo>
                  <a:pt x="7001345" y="2336"/>
                </a:lnTo>
                <a:lnTo>
                  <a:pt x="7000875" y="3454"/>
                </a:lnTo>
                <a:lnTo>
                  <a:pt x="7000875" y="6083"/>
                </a:lnTo>
                <a:lnTo>
                  <a:pt x="7001345" y="7200"/>
                </a:lnTo>
                <a:lnTo>
                  <a:pt x="7003199" y="9067"/>
                </a:lnTo>
                <a:lnTo>
                  <a:pt x="7004329" y="9525"/>
                </a:lnTo>
                <a:lnTo>
                  <a:pt x="7006958" y="9525"/>
                </a:lnTo>
                <a:lnTo>
                  <a:pt x="7008076" y="9067"/>
                </a:lnTo>
                <a:lnTo>
                  <a:pt x="7009943" y="7200"/>
                </a:lnTo>
                <a:lnTo>
                  <a:pt x="7010400" y="6083"/>
                </a:lnTo>
                <a:lnTo>
                  <a:pt x="7010400" y="3454"/>
                </a:lnTo>
                <a:close/>
              </a:path>
              <a:path w="14487525" h="3030854">
                <a:moveTo>
                  <a:pt x="7058025" y="3024467"/>
                </a:moveTo>
                <a:lnTo>
                  <a:pt x="7057568" y="3023349"/>
                </a:lnTo>
                <a:lnTo>
                  <a:pt x="7055701" y="3021482"/>
                </a:lnTo>
                <a:lnTo>
                  <a:pt x="7054583" y="3021012"/>
                </a:lnTo>
                <a:lnTo>
                  <a:pt x="7051954" y="3021012"/>
                </a:lnTo>
                <a:lnTo>
                  <a:pt x="7050837" y="3021482"/>
                </a:lnTo>
                <a:lnTo>
                  <a:pt x="7048970" y="3023349"/>
                </a:lnTo>
                <a:lnTo>
                  <a:pt x="7048500" y="3024467"/>
                </a:lnTo>
                <a:lnTo>
                  <a:pt x="7048500" y="3027095"/>
                </a:lnTo>
                <a:lnTo>
                  <a:pt x="7048970" y="3028213"/>
                </a:lnTo>
                <a:lnTo>
                  <a:pt x="7050837" y="3030080"/>
                </a:lnTo>
                <a:lnTo>
                  <a:pt x="7051954" y="3030537"/>
                </a:lnTo>
                <a:lnTo>
                  <a:pt x="7054583" y="3030537"/>
                </a:lnTo>
                <a:lnTo>
                  <a:pt x="7055701" y="3030080"/>
                </a:lnTo>
                <a:lnTo>
                  <a:pt x="7057568" y="3028213"/>
                </a:lnTo>
                <a:lnTo>
                  <a:pt x="7058025" y="3027095"/>
                </a:lnTo>
                <a:lnTo>
                  <a:pt x="7058025" y="3024467"/>
                </a:lnTo>
                <a:close/>
              </a:path>
              <a:path w="14487525" h="3030854">
                <a:moveTo>
                  <a:pt x="7058025" y="2269210"/>
                </a:moveTo>
                <a:lnTo>
                  <a:pt x="7057568" y="2268093"/>
                </a:lnTo>
                <a:lnTo>
                  <a:pt x="7055701" y="2266226"/>
                </a:lnTo>
                <a:lnTo>
                  <a:pt x="7054583" y="2265769"/>
                </a:lnTo>
                <a:lnTo>
                  <a:pt x="7051954" y="2265769"/>
                </a:lnTo>
                <a:lnTo>
                  <a:pt x="7050837" y="2266226"/>
                </a:lnTo>
                <a:lnTo>
                  <a:pt x="7048970" y="2268093"/>
                </a:lnTo>
                <a:lnTo>
                  <a:pt x="7048500" y="2269210"/>
                </a:lnTo>
                <a:lnTo>
                  <a:pt x="7048500" y="2271839"/>
                </a:lnTo>
                <a:lnTo>
                  <a:pt x="7048970" y="2272969"/>
                </a:lnTo>
                <a:lnTo>
                  <a:pt x="7050837" y="2274824"/>
                </a:lnTo>
                <a:lnTo>
                  <a:pt x="7051954" y="2275294"/>
                </a:lnTo>
                <a:lnTo>
                  <a:pt x="7054583" y="2275294"/>
                </a:lnTo>
                <a:lnTo>
                  <a:pt x="7055701" y="2274824"/>
                </a:lnTo>
                <a:lnTo>
                  <a:pt x="7057568" y="2272969"/>
                </a:lnTo>
                <a:lnTo>
                  <a:pt x="7058025" y="2271839"/>
                </a:lnTo>
                <a:lnTo>
                  <a:pt x="7058025" y="2269210"/>
                </a:lnTo>
                <a:close/>
              </a:path>
              <a:path w="14487525" h="3030854">
                <a:moveTo>
                  <a:pt x="7058025" y="1513954"/>
                </a:moveTo>
                <a:lnTo>
                  <a:pt x="7057568" y="1512836"/>
                </a:lnTo>
                <a:lnTo>
                  <a:pt x="7055701" y="1510982"/>
                </a:lnTo>
                <a:lnTo>
                  <a:pt x="7054583" y="1510512"/>
                </a:lnTo>
                <a:lnTo>
                  <a:pt x="7051954" y="1510512"/>
                </a:lnTo>
                <a:lnTo>
                  <a:pt x="7050837" y="1510982"/>
                </a:lnTo>
                <a:lnTo>
                  <a:pt x="7048970" y="1512836"/>
                </a:lnTo>
                <a:lnTo>
                  <a:pt x="7048500" y="1513954"/>
                </a:lnTo>
                <a:lnTo>
                  <a:pt x="7048500" y="1516595"/>
                </a:lnTo>
                <a:lnTo>
                  <a:pt x="7048970" y="1517713"/>
                </a:lnTo>
                <a:lnTo>
                  <a:pt x="7050837" y="1519567"/>
                </a:lnTo>
                <a:lnTo>
                  <a:pt x="7051954" y="1520037"/>
                </a:lnTo>
                <a:lnTo>
                  <a:pt x="7054583" y="1520037"/>
                </a:lnTo>
                <a:lnTo>
                  <a:pt x="7055701" y="1519567"/>
                </a:lnTo>
                <a:lnTo>
                  <a:pt x="7057568" y="1517713"/>
                </a:lnTo>
                <a:lnTo>
                  <a:pt x="7058025" y="1516595"/>
                </a:lnTo>
                <a:lnTo>
                  <a:pt x="7058025" y="1513954"/>
                </a:lnTo>
                <a:close/>
              </a:path>
              <a:path w="14487525" h="3030854">
                <a:moveTo>
                  <a:pt x="7058025" y="758710"/>
                </a:moveTo>
                <a:lnTo>
                  <a:pt x="7057568" y="757580"/>
                </a:lnTo>
                <a:lnTo>
                  <a:pt x="7055701" y="755726"/>
                </a:lnTo>
                <a:lnTo>
                  <a:pt x="7054583" y="755256"/>
                </a:lnTo>
                <a:lnTo>
                  <a:pt x="7051954" y="755256"/>
                </a:lnTo>
                <a:lnTo>
                  <a:pt x="7050837" y="755726"/>
                </a:lnTo>
                <a:lnTo>
                  <a:pt x="7048970" y="757580"/>
                </a:lnTo>
                <a:lnTo>
                  <a:pt x="7048500" y="758710"/>
                </a:lnTo>
                <a:lnTo>
                  <a:pt x="7048500" y="761339"/>
                </a:lnTo>
                <a:lnTo>
                  <a:pt x="7048970" y="762457"/>
                </a:lnTo>
                <a:lnTo>
                  <a:pt x="7050837" y="764324"/>
                </a:lnTo>
                <a:lnTo>
                  <a:pt x="7051954" y="764781"/>
                </a:lnTo>
                <a:lnTo>
                  <a:pt x="7054583" y="764781"/>
                </a:lnTo>
                <a:lnTo>
                  <a:pt x="7055701" y="764324"/>
                </a:lnTo>
                <a:lnTo>
                  <a:pt x="7057568" y="762457"/>
                </a:lnTo>
                <a:lnTo>
                  <a:pt x="7058025" y="761339"/>
                </a:lnTo>
                <a:lnTo>
                  <a:pt x="7058025" y="758710"/>
                </a:lnTo>
                <a:close/>
              </a:path>
              <a:path w="14487525" h="3030854">
                <a:moveTo>
                  <a:pt x="7058025" y="3454"/>
                </a:moveTo>
                <a:lnTo>
                  <a:pt x="7057568" y="2336"/>
                </a:lnTo>
                <a:lnTo>
                  <a:pt x="7055701" y="469"/>
                </a:lnTo>
                <a:lnTo>
                  <a:pt x="7054583" y="0"/>
                </a:lnTo>
                <a:lnTo>
                  <a:pt x="7051954" y="0"/>
                </a:lnTo>
                <a:lnTo>
                  <a:pt x="7050837" y="469"/>
                </a:lnTo>
                <a:lnTo>
                  <a:pt x="7048970" y="2336"/>
                </a:lnTo>
                <a:lnTo>
                  <a:pt x="7048500" y="3454"/>
                </a:lnTo>
                <a:lnTo>
                  <a:pt x="7048500" y="6083"/>
                </a:lnTo>
                <a:lnTo>
                  <a:pt x="7048970" y="7200"/>
                </a:lnTo>
                <a:lnTo>
                  <a:pt x="7050837" y="9067"/>
                </a:lnTo>
                <a:lnTo>
                  <a:pt x="7051954" y="9525"/>
                </a:lnTo>
                <a:lnTo>
                  <a:pt x="7054583" y="9525"/>
                </a:lnTo>
                <a:lnTo>
                  <a:pt x="7055701" y="9067"/>
                </a:lnTo>
                <a:lnTo>
                  <a:pt x="7057568" y="7200"/>
                </a:lnTo>
                <a:lnTo>
                  <a:pt x="7058025" y="6083"/>
                </a:lnTo>
                <a:lnTo>
                  <a:pt x="7058025" y="3454"/>
                </a:lnTo>
                <a:close/>
              </a:path>
              <a:path w="14487525" h="3030854">
                <a:moveTo>
                  <a:pt x="7105650" y="3024467"/>
                </a:moveTo>
                <a:lnTo>
                  <a:pt x="7105193" y="3023349"/>
                </a:lnTo>
                <a:lnTo>
                  <a:pt x="7103326" y="3021482"/>
                </a:lnTo>
                <a:lnTo>
                  <a:pt x="7102208" y="3021012"/>
                </a:lnTo>
                <a:lnTo>
                  <a:pt x="7099579" y="3021012"/>
                </a:lnTo>
                <a:lnTo>
                  <a:pt x="7098449" y="3021482"/>
                </a:lnTo>
                <a:lnTo>
                  <a:pt x="7096595" y="3023349"/>
                </a:lnTo>
                <a:lnTo>
                  <a:pt x="7096125" y="3024467"/>
                </a:lnTo>
                <a:lnTo>
                  <a:pt x="7096125" y="3027095"/>
                </a:lnTo>
                <a:lnTo>
                  <a:pt x="7096595" y="3028213"/>
                </a:lnTo>
                <a:lnTo>
                  <a:pt x="7098449" y="3030080"/>
                </a:lnTo>
                <a:lnTo>
                  <a:pt x="7099579" y="3030537"/>
                </a:lnTo>
                <a:lnTo>
                  <a:pt x="7102208" y="3030537"/>
                </a:lnTo>
                <a:lnTo>
                  <a:pt x="7103326" y="3030080"/>
                </a:lnTo>
                <a:lnTo>
                  <a:pt x="7105193" y="3028213"/>
                </a:lnTo>
                <a:lnTo>
                  <a:pt x="7105650" y="3027095"/>
                </a:lnTo>
                <a:lnTo>
                  <a:pt x="7105650" y="3024467"/>
                </a:lnTo>
                <a:close/>
              </a:path>
              <a:path w="14487525" h="3030854">
                <a:moveTo>
                  <a:pt x="7105650" y="2269210"/>
                </a:moveTo>
                <a:lnTo>
                  <a:pt x="7105193" y="2268093"/>
                </a:lnTo>
                <a:lnTo>
                  <a:pt x="7103326" y="2266226"/>
                </a:lnTo>
                <a:lnTo>
                  <a:pt x="7102208" y="2265769"/>
                </a:lnTo>
                <a:lnTo>
                  <a:pt x="7099579" y="2265769"/>
                </a:lnTo>
                <a:lnTo>
                  <a:pt x="7098449" y="2266226"/>
                </a:lnTo>
                <a:lnTo>
                  <a:pt x="7096595" y="2268093"/>
                </a:lnTo>
                <a:lnTo>
                  <a:pt x="7096125" y="2269210"/>
                </a:lnTo>
                <a:lnTo>
                  <a:pt x="7096125" y="2271839"/>
                </a:lnTo>
                <a:lnTo>
                  <a:pt x="7096595" y="2272969"/>
                </a:lnTo>
                <a:lnTo>
                  <a:pt x="7098449" y="2274824"/>
                </a:lnTo>
                <a:lnTo>
                  <a:pt x="7099579" y="2275294"/>
                </a:lnTo>
                <a:lnTo>
                  <a:pt x="7102208" y="2275294"/>
                </a:lnTo>
                <a:lnTo>
                  <a:pt x="7103326" y="2274824"/>
                </a:lnTo>
                <a:lnTo>
                  <a:pt x="7105193" y="2272969"/>
                </a:lnTo>
                <a:lnTo>
                  <a:pt x="7105650" y="2271839"/>
                </a:lnTo>
                <a:lnTo>
                  <a:pt x="7105650" y="2269210"/>
                </a:lnTo>
                <a:close/>
              </a:path>
              <a:path w="14487525" h="3030854">
                <a:moveTo>
                  <a:pt x="7105650" y="1513954"/>
                </a:moveTo>
                <a:lnTo>
                  <a:pt x="7105193" y="1512836"/>
                </a:lnTo>
                <a:lnTo>
                  <a:pt x="7103326" y="1510982"/>
                </a:lnTo>
                <a:lnTo>
                  <a:pt x="7102208" y="1510512"/>
                </a:lnTo>
                <a:lnTo>
                  <a:pt x="7099579" y="1510512"/>
                </a:lnTo>
                <a:lnTo>
                  <a:pt x="7098449" y="1510982"/>
                </a:lnTo>
                <a:lnTo>
                  <a:pt x="7096595" y="1512836"/>
                </a:lnTo>
                <a:lnTo>
                  <a:pt x="7096125" y="1513954"/>
                </a:lnTo>
                <a:lnTo>
                  <a:pt x="7096125" y="1516595"/>
                </a:lnTo>
                <a:lnTo>
                  <a:pt x="7096595" y="1517713"/>
                </a:lnTo>
                <a:lnTo>
                  <a:pt x="7098449" y="1519567"/>
                </a:lnTo>
                <a:lnTo>
                  <a:pt x="7099579" y="1520037"/>
                </a:lnTo>
                <a:lnTo>
                  <a:pt x="7102208" y="1520037"/>
                </a:lnTo>
                <a:lnTo>
                  <a:pt x="7103326" y="1519567"/>
                </a:lnTo>
                <a:lnTo>
                  <a:pt x="7105193" y="1517713"/>
                </a:lnTo>
                <a:lnTo>
                  <a:pt x="7105650" y="1516595"/>
                </a:lnTo>
                <a:lnTo>
                  <a:pt x="7105650" y="1513954"/>
                </a:lnTo>
                <a:close/>
              </a:path>
              <a:path w="14487525" h="3030854">
                <a:moveTo>
                  <a:pt x="7105650" y="758710"/>
                </a:moveTo>
                <a:lnTo>
                  <a:pt x="7105193" y="757580"/>
                </a:lnTo>
                <a:lnTo>
                  <a:pt x="7103326" y="755726"/>
                </a:lnTo>
                <a:lnTo>
                  <a:pt x="7102208" y="755256"/>
                </a:lnTo>
                <a:lnTo>
                  <a:pt x="7099579" y="755256"/>
                </a:lnTo>
                <a:lnTo>
                  <a:pt x="7098449" y="755726"/>
                </a:lnTo>
                <a:lnTo>
                  <a:pt x="7096595" y="757580"/>
                </a:lnTo>
                <a:lnTo>
                  <a:pt x="7096125" y="758710"/>
                </a:lnTo>
                <a:lnTo>
                  <a:pt x="7096125" y="761339"/>
                </a:lnTo>
                <a:lnTo>
                  <a:pt x="7096595" y="762457"/>
                </a:lnTo>
                <a:lnTo>
                  <a:pt x="7098449" y="764324"/>
                </a:lnTo>
                <a:lnTo>
                  <a:pt x="7099579" y="764781"/>
                </a:lnTo>
                <a:lnTo>
                  <a:pt x="7102208" y="764781"/>
                </a:lnTo>
                <a:lnTo>
                  <a:pt x="7103326" y="764324"/>
                </a:lnTo>
                <a:lnTo>
                  <a:pt x="7105193" y="762457"/>
                </a:lnTo>
                <a:lnTo>
                  <a:pt x="7105650" y="761339"/>
                </a:lnTo>
                <a:lnTo>
                  <a:pt x="7105650" y="758710"/>
                </a:lnTo>
                <a:close/>
              </a:path>
              <a:path w="14487525" h="3030854">
                <a:moveTo>
                  <a:pt x="7105650" y="3454"/>
                </a:moveTo>
                <a:lnTo>
                  <a:pt x="7105193" y="2336"/>
                </a:lnTo>
                <a:lnTo>
                  <a:pt x="7103326" y="469"/>
                </a:lnTo>
                <a:lnTo>
                  <a:pt x="7102208" y="0"/>
                </a:lnTo>
                <a:lnTo>
                  <a:pt x="7099579" y="0"/>
                </a:lnTo>
                <a:lnTo>
                  <a:pt x="7098449" y="469"/>
                </a:lnTo>
                <a:lnTo>
                  <a:pt x="7096595" y="2336"/>
                </a:lnTo>
                <a:lnTo>
                  <a:pt x="7096125" y="3454"/>
                </a:lnTo>
                <a:lnTo>
                  <a:pt x="7096125" y="6083"/>
                </a:lnTo>
                <a:lnTo>
                  <a:pt x="7096595" y="7200"/>
                </a:lnTo>
                <a:lnTo>
                  <a:pt x="7098449" y="9067"/>
                </a:lnTo>
                <a:lnTo>
                  <a:pt x="7099579" y="9525"/>
                </a:lnTo>
                <a:lnTo>
                  <a:pt x="7102208" y="9525"/>
                </a:lnTo>
                <a:lnTo>
                  <a:pt x="7103326" y="9067"/>
                </a:lnTo>
                <a:lnTo>
                  <a:pt x="7105193" y="7200"/>
                </a:lnTo>
                <a:lnTo>
                  <a:pt x="7105650" y="6083"/>
                </a:lnTo>
                <a:lnTo>
                  <a:pt x="7105650" y="3454"/>
                </a:lnTo>
                <a:close/>
              </a:path>
              <a:path w="14487525" h="3030854">
                <a:moveTo>
                  <a:pt x="7153275" y="3024467"/>
                </a:moveTo>
                <a:lnTo>
                  <a:pt x="7152818" y="3023349"/>
                </a:lnTo>
                <a:lnTo>
                  <a:pt x="7150951" y="3021482"/>
                </a:lnTo>
                <a:lnTo>
                  <a:pt x="7149833" y="3021012"/>
                </a:lnTo>
                <a:lnTo>
                  <a:pt x="7147204" y="3021012"/>
                </a:lnTo>
                <a:lnTo>
                  <a:pt x="7146074" y="3021482"/>
                </a:lnTo>
                <a:lnTo>
                  <a:pt x="7144220" y="3023349"/>
                </a:lnTo>
                <a:lnTo>
                  <a:pt x="7143750" y="3024467"/>
                </a:lnTo>
                <a:lnTo>
                  <a:pt x="7143750" y="3027095"/>
                </a:lnTo>
                <a:lnTo>
                  <a:pt x="7144220" y="3028213"/>
                </a:lnTo>
                <a:lnTo>
                  <a:pt x="7146074" y="3030080"/>
                </a:lnTo>
                <a:lnTo>
                  <a:pt x="7147204" y="3030537"/>
                </a:lnTo>
                <a:lnTo>
                  <a:pt x="7149833" y="3030537"/>
                </a:lnTo>
                <a:lnTo>
                  <a:pt x="7150951" y="3030080"/>
                </a:lnTo>
                <a:lnTo>
                  <a:pt x="7152818" y="3028213"/>
                </a:lnTo>
                <a:lnTo>
                  <a:pt x="7153275" y="3027095"/>
                </a:lnTo>
                <a:lnTo>
                  <a:pt x="7153275" y="3024467"/>
                </a:lnTo>
                <a:close/>
              </a:path>
              <a:path w="14487525" h="3030854">
                <a:moveTo>
                  <a:pt x="7153275" y="2269210"/>
                </a:moveTo>
                <a:lnTo>
                  <a:pt x="7152818" y="2268093"/>
                </a:lnTo>
                <a:lnTo>
                  <a:pt x="7150951" y="2266226"/>
                </a:lnTo>
                <a:lnTo>
                  <a:pt x="7149833" y="2265769"/>
                </a:lnTo>
                <a:lnTo>
                  <a:pt x="7147204" y="2265769"/>
                </a:lnTo>
                <a:lnTo>
                  <a:pt x="7146074" y="2266226"/>
                </a:lnTo>
                <a:lnTo>
                  <a:pt x="7144220" y="2268093"/>
                </a:lnTo>
                <a:lnTo>
                  <a:pt x="7143750" y="2269210"/>
                </a:lnTo>
                <a:lnTo>
                  <a:pt x="7143750" y="2271839"/>
                </a:lnTo>
                <a:lnTo>
                  <a:pt x="7144220" y="2272969"/>
                </a:lnTo>
                <a:lnTo>
                  <a:pt x="7146074" y="2274824"/>
                </a:lnTo>
                <a:lnTo>
                  <a:pt x="7147204" y="2275294"/>
                </a:lnTo>
                <a:lnTo>
                  <a:pt x="7149833" y="2275294"/>
                </a:lnTo>
                <a:lnTo>
                  <a:pt x="7150951" y="2274824"/>
                </a:lnTo>
                <a:lnTo>
                  <a:pt x="7152818" y="2272969"/>
                </a:lnTo>
                <a:lnTo>
                  <a:pt x="7153275" y="2271839"/>
                </a:lnTo>
                <a:lnTo>
                  <a:pt x="7153275" y="2269210"/>
                </a:lnTo>
                <a:close/>
              </a:path>
              <a:path w="14487525" h="3030854">
                <a:moveTo>
                  <a:pt x="7153275" y="1513954"/>
                </a:moveTo>
                <a:lnTo>
                  <a:pt x="7152818" y="1512836"/>
                </a:lnTo>
                <a:lnTo>
                  <a:pt x="7150951" y="1510982"/>
                </a:lnTo>
                <a:lnTo>
                  <a:pt x="7149833" y="1510512"/>
                </a:lnTo>
                <a:lnTo>
                  <a:pt x="7147204" y="1510512"/>
                </a:lnTo>
                <a:lnTo>
                  <a:pt x="7146074" y="1510982"/>
                </a:lnTo>
                <a:lnTo>
                  <a:pt x="7144220" y="1512836"/>
                </a:lnTo>
                <a:lnTo>
                  <a:pt x="7143750" y="1513954"/>
                </a:lnTo>
                <a:lnTo>
                  <a:pt x="7143750" y="1516595"/>
                </a:lnTo>
                <a:lnTo>
                  <a:pt x="7144220" y="1517713"/>
                </a:lnTo>
                <a:lnTo>
                  <a:pt x="7146074" y="1519567"/>
                </a:lnTo>
                <a:lnTo>
                  <a:pt x="7147204" y="1520037"/>
                </a:lnTo>
                <a:lnTo>
                  <a:pt x="7149833" y="1520037"/>
                </a:lnTo>
                <a:lnTo>
                  <a:pt x="7150951" y="1519567"/>
                </a:lnTo>
                <a:lnTo>
                  <a:pt x="7152818" y="1517713"/>
                </a:lnTo>
                <a:lnTo>
                  <a:pt x="7153275" y="1516595"/>
                </a:lnTo>
                <a:lnTo>
                  <a:pt x="7153275" y="1513954"/>
                </a:lnTo>
                <a:close/>
              </a:path>
              <a:path w="14487525" h="3030854">
                <a:moveTo>
                  <a:pt x="7153275" y="758710"/>
                </a:moveTo>
                <a:lnTo>
                  <a:pt x="7152818" y="757580"/>
                </a:lnTo>
                <a:lnTo>
                  <a:pt x="7150951" y="755726"/>
                </a:lnTo>
                <a:lnTo>
                  <a:pt x="7149833" y="755256"/>
                </a:lnTo>
                <a:lnTo>
                  <a:pt x="7147204" y="755256"/>
                </a:lnTo>
                <a:lnTo>
                  <a:pt x="7146074" y="755726"/>
                </a:lnTo>
                <a:lnTo>
                  <a:pt x="7144220" y="757580"/>
                </a:lnTo>
                <a:lnTo>
                  <a:pt x="7143750" y="758710"/>
                </a:lnTo>
                <a:lnTo>
                  <a:pt x="7143750" y="761339"/>
                </a:lnTo>
                <a:lnTo>
                  <a:pt x="7144220" y="762457"/>
                </a:lnTo>
                <a:lnTo>
                  <a:pt x="7146074" y="764324"/>
                </a:lnTo>
                <a:lnTo>
                  <a:pt x="7147204" y="764781"/>
                </a:lnTo>
                <a:lnTo>
                  <a:pt x="7149833" y="764781"/>
                </a:lnTo>
                <a:lnTo>
                  <a:pt x="7150951" y="764324"/>
                </a:lnTo>
                <a:lnTo>
                  <a:pt x="7152818" y="762457"/>
                </a:lnTo>
                <a:lnTo>
                  <a:pt x="7153275" y="761339"/>
                </a:lnTo>
                <a:lnTo>
                  <a:pt x="7153275" y="758710"/>
                </a:lnTo>
                <a:close/>
              </a:path>
              <a:path w="14487525" h="3030854">
                <a:moveTo>
                  <a:pt x="7153275" y="3454"/>
                </a:moveTo>
                <a:lnTo>
                  <a:pt x="7152818" y="2336"/>
                </a:lnTo>
                <a:lnTo>
                  <a:pt x="7150951" y="469"/>
                </a:lnTo>
                <a:lnTo>
                  <a:pt x="7149833" y="0"/>
                </a:lnTo>
                <a:lnTo>
                  <a:pt x="7147204" y="0"/>
                </a:lnTo>
                <a:lnTo>
                  <a:pt x="7146074" y="469"/>
                </a:lnTo>
                <a:lnTo>
                  <a:pt x="7144220" y="2336"/>
                </a:lnTo>
                <a:lnTo>
                  <a:pt x="7143750" y="3454"/>
                </a:lnTo>
                <a:lnTo>
                  <a:pt x="7143750" y="6083"/>
                </a:lnTo>
                <a:lnTo>
                  <a:pt x="7144220" y="7200"/>
                </a:lnTo>
                <a:lnTo>
                  <a:pt x="7146074" y="9067"/>
                </a:lnTo>
                <a:lnTo>
                  <a:pt x="7147204" y="9525"/>
                </a:lnTo>
                <a:lnTo>
                  <a:pt x="7149833" y="9525"/>
                </a:lnTo>
                <a:lnTo>
                  <a:pt x="7150951" y="9067"/>
                </a:lnTo>
                <a:lnTo>
                  <a:pt x="7152818" y="7200"/>
                </a:lnTo>
                <a:lnTo>
                  <a:pt x="7153275" y="6083"/>
                </a:lnTo>
                <a:lnTo>
                  <a:pt x="7153275" y="3454"/>
                </a:lnTo>
                <a:close/>
              </a:path>
              <a:path w="14487525" h="3030854">
                <a:moveTo>
                  <a:pt x="7200900" y="3024467"/>
                </a:moveTo>
                <a:lnTo>
                  <a:pt x="7200443" y="3023349"/>
                </a:lnTo>
                <a:lnTo>
                  <a:pt x="7198576" y="3021482"/>
                </a:lnTo>
                <a:lnTo>
                  <a:pt x="7197458" y="3021012"/>
                </a:lnTo>
                <a:lnTo>
                  <a:pt x="7194829" y="3021012"/>
                </a:lnTo>
                <a:lnTo>
                  <a:pt x="7193699" y="3021482"/>
                </a:lnTo>
                <a:lnTo>
                  <a:pt x="7191845" y="3023349"/>
                </a:lnTo>
                <a:lnTo>
                  <a:pt x="7191375" y="3024467"/>
                </a:lnTo>
                <a:lnTo>
                  <a:pt x="7191375" y="3027095"/>
                </a:lnTo>
                <a:lnTo>
                  <a:pt x="7191845" y="3028213"/>
                </a:lnTo>
                <a:lnTo>
                  <a:pt x="7193699" y="3030080"/>
                </a:lnTo>
                <a:lnTo>
                  <a:pt x="7194829" y="3030537"/>
                </a:lnTo>
                <a:lnTo>
                  <a:pt x="7197458" y="3030537"/>
                </a:lnTo>
                <a:lnTo>
                  <a:pt x="7198576" y="3030080"/>
                </a:lnTo>
                <a:lnTo>
                  <a:pt x="7200443" y="3028213"/>
                </a:lnTo>
                <a:lnTo>
                  <a:pt x="7200900" y="3027095"/>
                </a:lnTo>
                <a:lnTo>
                  <a:pt x="7200900" y="3024467"/>
                </a:lnTo>
                <a:close/>
              </a:path>
              <a:path w="14487525" h="3030854">
                <a:moveTo>
                  <a:pt x="7200900" y="2269210"/>
                </a:moveTo>
                <a:lnTo>
                  <a:pt x="7200443" y="2268093"/>
                </a:lnTo>
                <a:lnTo>
                  <a:pt x="7198576" y="2266226"/>
                </a:lnTo>
                <a:lnTo>
                  <a:pt x="7197458" y="2265769"/>
                </a:lnTo>
                <a:lnTo>
                  <a:pt x="7194829" y="2265769"/>
                </a:lnTo>
                <a:lnTo>
                  <a:pt x="7193699" y="2266226"/>
                </a:lnTo>
                <a:lnTo>
                  <a:pt x="7191845" y="2268093"/>
                </a:lnTo>
                <a:lnTo>
                  <a:pt x="7191375" y="2269210"/>
                </a:lnTo>
                <a:lnTo>
                  <a:pt x="7191375" y="2271839"/>
                </a:lnTo>
                <a:lnTo>
                  <a:pt x="7191845" y="2272969"/>
                </a:lnTo>
                <a:lnTo>
                  <a:pt x="7193699" y="2274824"/>
                </a:lnTo>
                <a:lnTo>
                  <a:pt x="7194829" y="2275294"/>
                </a:lnTo>
                <a:lnTo>
                  <a:pt x="7197458" y="2275294"/>
                </a:lnTo>
                <a:lnTo>
                  <a:pt x="7198576" y="2274824"/>
                </a:lnTo>
                <a:lnTo>
                  <a:pt x="7200443" y="2272969"/>
                </a:lnTo>
                <a:lnTo>
                  <a:pt x="7200900" y="2271839"/>
                </a:lnTo>
                <a:lnTo>
                  <a:pt x="7200900" y="2269210"/>
                </a:lnTo>
                <a:close/>
              </a:path>
              <a:path w="14487525" h="3030854">
                <a:moveTo>
                  <a:pt x="7200900" y="1513954"/>
                </a:moveTo>
                <a:lnTo>
                  <a:pt x="7200443" y="1512836"/>
                </a:lnTo>
                <a:lnTo>
                  <a:pt x="7198576" y="1510982"/>
                </a:lnTo>
                <a:lnTo>
                  <a:pt x="7197458" y="1510512"/>
                </a:lnTo>
                <a:lnTo>
                  <a:pt x="7194829" y="1510512"/>
                </a:lnTo>
                <a:lnTo>
                  <a:pt x="7193699" y="1510982"/>
                </a:lnTo>
                <a:lnTo>
                  <a:pt x="7191845" y="1512836"/>
                </a:lnTo>
                <a:lnTo>
                  <a:pt x="7191375" y="1513954"/>
                </a:lnTo>
                <a:lnTo>
                  <a:pt x="7191375" y="1516595"/>
                </a:lnTo>
                <a:lnTo>
                  <a:pt x="7191845" y="1517713"/>
                </a:lnTo>
                <a:lnTo>
                  <a:pt x="7193699" y="1519567"/>
                </a:lnTo>
                <a:lnTo>
                  <a:pt x="7194829" y="1520037"/>
                </a:lnTo>
                <a:lnTo>
                  <a:pt x="7197458" y="1520037"/>
                </a:lnTo>
                <a:lnTo>
                  <a:pt x="7198576" y="1519567"/>
                </a:lnTo>
                <a:lnTo>
                  <a:pt x="7200443" y="1517713"/>
                </a:lnTo>
                <a:lnTo>
                  <a:pt x="7200900" y="1516595"/>
                </a:lnTo>
                <a:lnTo>
                  <a:pt x="7200900" y="1513954"/>
                </a:lnTo>
                <a:close/>
              </a:path>
              <a:path w="14487525" h="3030854">
                <a:moveTo>
                  <a:pt x="7200900" y="758710"/>
                </a:moveTo>
                <a:lnTo>
                  <a:pt x="7200443" y="757580"/>
                </a:lnTo>
                <a:lnTo>
                  <a:pt x="7198576" y="755726"/>
                </a:lnTo>
                <a:lnTo>
                  <a:pt x="7197458" y="755256"/>
                </a:lnTo>
                <a:lnTo>
                  <a:pt x="7194829" y="755256"/>
                </a:lnTo>
                <a:lnTo>
                  <a:pt x="7193699" y="755726"/>
                </a:lnTo>
                <a:lnTo>
                  <a:pt x="7191845" y="757580"/>
                </a:lnTo>
                <a:lnTo>
                  <a:pt x="7191375" y="758710"/>
                </a:lnTo>
                <a:lnTo>
                  <a:pt x="7191375" y="761339"/>
                </a:lnTo>
                <a:lnTo>
                  <a:pt x="7191845" y="762457"/>
                </a:lnTo>
                <a:lnTo>
                  <a:pt x="7193699" y="764324"/>
                </a:lnTo>
                <a:lnTo>
                  <a:pt x="7194829" y="764781"/>
                </a:lnTo>
                <a:lnTo>
                  <a:pt x="7197458" y="764781"/>
                </a:lnTo>
                <a:lnTo>
                  <a:pt x="7198576" y="764324"/>
                </a:lnTo>
                <a:lnTo>
                  <a:pt x="7200443" y="762457"/>
                </a:lnTo>
                <a:lnTo>
                  <a:pt x="7200900" y="761339"/>
                </a:lnTo>
                <a:lnTo>
                  <a:pt x="7200900" y="758710"/>
                </a:lnTo>
                <a:close/>
              </a:path>
              <a:path w="14487525" h="3030854">
                <a:moveTo>
                  <a:pt x="7200900" y="3454"/>
                </a:moveTo>
                <a:lnTo>
                  <a:pt x="7200443" y="2336"/>
                </a:lnTo>
                <a:lnTo>
                  <a:pt x="7198576" y="469"/>
                </a:lnTo>
                <a:lnTo>
                  <a:pt x="7197458" y="0"/>
                </a:lnTo>
                <a:lnTo>
                  <a:pt x="7194829" y="0"/>
                </a:lnTo>
                <a:lnTo>
                  <a:pt x="7193699" y="469"/>
                </a:lnTo>
                <a:lnTo>
                  <a:pt x="7191845" y="2336"/>
                </a:lnTo>
                <a:lnTo>
                  <a:pt x="7191375" y="3454"/>
                </a:lnTo>
                <a:lnTo>
                  <a:pt x="7191375" y="6083"/>
                </a:lnTo>
                <a:lnTo>
                  <a:pt x="7191845" y="7200"/>
                </a:lnTo>
                <a:lnTo>
                  <a:pt x="7193699" y="9067"/>
                </a:lnTo>
                <a:lnTo>
                  <a:pt x="7194829" y="9525"/>
                </a:lnTo>
                <a:lnTo>
                  <a:pt x="7197458" y="9525"/>
                </a:lnTo>
                <a:lnTo>
                  <a:pt x="7198576" y="9067"/>
                </a:lnTo>
                <a:lnTo>
                  <a:pt x="7200443" y="7200"/>
                </a:lnTo>
                <a:lnTo>
                  <a:pt x="7200900" y="6083"/>
                </a:lnTo>
                <a:lnTo>
                  <a:pt x="7200900" y="3454"/>
                </a:lnTo>
                <a:close/>
              </a:path>
              <a:path w="14487525" h="3030854">
                <a:moveTo>
                  <a:pt x="7248525" y="3024467"/>
                </a:moveTo>
                <a:lnTo>
                  <a:pt x="7248068" y="3023349"/>
                </a:lnTo>
                <a:lnTo>
                  <a:pt x="7246201" y="3021482"/>
                </a:lnTo>
                <a:lnTo>
                  <a:pt x="7245083" y="3021012"/>
                </a:lnTo>
                <a:lnTo>
                  <a:pt x="7242454" y="3021012"/>
                </a:lnTo>
                <a:lnTo>
                  <a:pt x="7241324" y="3021482"/>
                </a:lnTo>
                <a:lnTo>
                  <a:pt x="7239470" y="3023349"/>
                </a:lnTo>
                <a:lnTo>
                  <a:pt x="7239000" y="3024467"/>
                </a:lnTo>
                <a:lnTo>
                  <a:pt x="7239000" y="3027095"/>
                </a:lnTo>
                <a:lnTo>
                  <a:pt x="7239470" y="3028213"/>
                </a:lnTo>
                <a:lnTo>
                  <a:pt x="7241324" y="3030080"/>
                </a:lnTo>
                <a:lnTo>
                  <a:pt x="7242454" y="3030537"/>
                </a:lnTo>
                <a:lnTo>
                  <a:pt x="7245083" y="3030537"/>
                </a:lnTo>
                <a:lnTo>
                  <a:pt x="7246201" y="3030080"/>
                </a:lnTo>
                <a:lnTo>
                  <a:pt x="7248068" y="3028213"/>
                </a:lnTo>
                <a:lnTo>
                  <a:pt x="7248525" y="3027095"/>
                </a:lnTo>
                <a:lnTo>
                  <a:pt x="7248525" y="3024467"/>
                </a:lnTo>
                <a:close/>
              </a:path>
              <a:path w="14487525" h="3030854">
                <a:moveTo>
                  <a:pt x="7248525" y="2269210"/>
                </a:moveTo>
                <a:lnTo>
                  <a:pt x="7248068" y="2268093"/>
                </a:lnTo>
                <a:lnTo>
                  <a:pt x="7246201" y="2266226"/>
                </a:lnTo>
                <a:lnTo>
                  <a:pt x="7245083" y="2265769"/>
                </a:lnTo>
                <a:lnTo>
                  <a:pt x="7242454" y="2265769"/>
                </a:lnTo>
                <a:lnTo>
                  <a:pt x="7241324" y="2266226"/>
                </a:lnTo>
                <a:lnTo>
                  <a:pt x="7239470" y="2268093"/>
                </a:lnTo>
                <a:lnTo>
                  <a:pt x="7239000" y="2269210"/>
                </a:lnTo>
                <a:lnTo>
                  <a:pt x="7239000" y="2271839"/>
                </a:lnTo>
                <a:lnTo>
                  <a:pt x="7239470" y="2272969"/>
                </a:lnTo>
                <a:lnTo>
                  <a:pt x="7241324" y="2274824"/>
                </a:lnTo>
                <a:lnTo>
                  <a:pt x="7242454" y="2275294"/>
                </a:lnTo>
                <a:lnTo>
                  <a:pt x="7245083" y="2275294"/>
                </a:lnTo>
                <a:lnTo>
                  <a:pt x="7246201" y="2274824"/>
                </a:lnTo>
                <a:lnTo>
                  <a:pt x="7248068" y="2272969"/>
                </a:lnTo>
                <a:lnTo>
                  <a:pt x="7248525" y="2271839"/>
                </a:lnTo>
                <a:lnTo>
                  <a:pt x="7248525" y="2269210"/>
                </a:lnTo>
                <a:close/>
              </a:path>
              <a:path w="14487525" h="3030854">
                <a:moveTo>
                  <a:pt x="7248525" y="1513954"/>
                </a:moveTo>
                <a:lnTo>
                  <a:pt x="7248068" y="1512836"/>
                </a:lnTo>
                <a:lnTo>
                  <a:pt x="7246201" y="1510982"/>
                </a:lnTo>
                <a:lnTo>
                  <a:pt x="7245083" y="1510512"/>
                </a:lnTo>
                <a:lnTo>
                  <a:pt x="7242454" y="1510512"/>
                </a:lnTo>
                <a:lnTo>
                  <a:pt x="7241324" y="1510982"/>
                </a:lnTo>
                <a:lnTo>
                  <a:pt x="7239470" y="1512836"/>
                </a:lnTo>
                <a:lnTo>
                  <a:pt x="7239000" y="1513954"/>
                </a:lnTo>
                <a:lnTo>
                  <a:pt x="7239000" y="1516595"/>
                </a:lnTo>
                <a:lnTo>
                  <a:pt x="7239470" y="1517713"/>
                </a:lnTo>
                <a:lnTo>
                  <a:pt x="7241324" y="1519567"/>
                </a:lnTo>
                <a:lnTo>
                  <a:pt x="7242454" y="1520037"/>
                </a:lnTo>
                <a:lnTo>
                  <a:pt x="7245083" y="1520037"/>
                </a:lnTo>
                <a:lnTo>
                  <a:pt x="7246201" y="1519567"/>
                </a:lnTo>
                <a:lnTo>
                  <a:pt x="7248068" y="1517713"/>
                </a:lnTo>
                <a:lnTo>
                  <a:pt x="7248525" y="1516595"/>
                </a:lnTo>
                <a:lnTo>
                  <a:pt x="7248525" y="1513954"/>
                </a:lnTo>
                <a:close/>
              </a:path>
              <a:path w="14487525" h="3030854">
                <a:moveTo>
                  <a:pt x="7248525" y="758710"/>
                </a:moveTo>
                <a:lnTo>
                  <a:pt x="7248068" y="757580"/>
                </a:lnTo>
                <a:lnTo>
                  <a:pt x="7246201" y="755726"/>
                </a:lnTo>
                <a:lnTo>
                  <a:pt x="7245083" y="755256"/>
                </a:lnTo>
                <a:lnTo>
                  <a:pt x="7242454" y="755256"/>
                </a:lnTo>
                <a:lnTo>
                  <a:pt x="7241324" y="755726"/>
                </a:lnTo>
                <a:lnTo>
                  <a:pt x="7239470" y="757580"/>
                </a:lnTo>
                <a:lnTo>
                  <a:pt x="7239000" y="758710"/>
                </a:lnTo>
                <a:lnTo>
                  <a:pt x="7239000" y="761339"/>
                </a:lnTo>
                <a:lnTo>
                  <a:pt x="7239470" y="762457"/>
                </a:lnTo>
                <a:lnTo>
                  <a:pt x="7241324" y="764324"/>
                </a:lnTo>
                <a:lnTo>
                  <a:pt x="7242454" y="764781"/>
                </a:lnTo>
                <a:lnTo>
                  <a:pt x="7245083" y="764781"/>
                </a:lnTo>
                <a:lnTo>
                  <a:pt x="7246201" y="764324"/>
                </a:lnTo>
                <a:lnTo>
                  <a:pt x="7248068" y="762457"/>
                </a:lnTo>
                <a:lnTo>
                  <a:pt x="7248525" y="761339"/>
                </a:lnTo>
                <a:lnTo>
                  <a:pt x="7248525" y="758710"/>
                </a:lnTo>
                <a:close/>
              </a:path>
              <a:path w="14487525" h="3030854">
                <a:moveTo>
                  <a:pt x="7248525" y="3454"/>
                </a:moveTo>
                <a:lnTo>
                  <a:pt x="7248068" y="2336"/>
                </a:lnTo>
                <a:lnTo>
                  <a:pt x="7246201" y="469"/>
                </a:lnTo>
                <a:lnTo>
                  <a:pt x="7245083" y="0"/>
                </a:lnTo>
                <a:lnTo>
                  <a:pt x="7242454" y="0"/>
                </a:lnTo>
                <a:lnTo>
                  <a:pt x="7241324" y="469"/>
                </a:lnTo>
                <a:lnTo>
                  <a:pt x="7239470" y="2336"/>
                </a:lnTo>
                <a:lnTo>
                  <a:pt x="7239000" y="3454"/>
                </a:lnTo>
                <a:lnTo>
                  <a:pt x="7239000" y="6083"/>
                </a:lnTo>
                <a:lnTo>
                  <a:pt x="7239470" y="7200"/>
                </a:lnTo>
                <a:lnTo>
                  <a:pt x="7241324" y="9067"/>
                </a:lnTo>
                <a:lnTo>
                  <a:pt x="7242454" y="9525"/>
                </a:lnTo>
                <a:lnTo>
                  <a:pt x="7245083" y="9525"/>
                </a:lnTo>
                <a:lnTo>
                  <a:pt x="7246201" y="9067"/>
                </a:lnTo>
                <a:lnTo>
                  <a:pt x="7248068" y="7200"/>
                </a:lnTo>
                <a:lnTo>
                  <a:pt x="7248525" y="6083"/>
                </a:lnTo>
                <a:lnTo>
                  <a:pt x="7248525" y="3454"/>
                </a:lnTo>
                <a:close/>
              </a:path>
              <a:path w="14487525" h="3030854">
                <a:moveTo>
                  <a:pt x="7296150" y="3024467"/>
                </a:moveTo>
                <a:lnTo>
                  <a:pt x="7295693" y="3023349"/>
                </a:lnTo>
                <a:lnTo>
                  <a:pt x="7293826" y="3021482"/>
                </a:lnTo>
                <a:lnTo>
                  <a:pt x="7292708" y="3021012"/>
                </a:lnTo>
                <a:lnTo>
                  <a:pt x="7290079" y="3021012"/>
                </a:lnTo>
                <a:lnTo>
                  <a:pt x="7288949" y="3021482"/>
                </a:lnTo>
                <a:lnTo>
                  <a:pt x="7287095" y="3023349"/>
                </a:lnTo>
                <a:lnTo>
                  <a:pt x="7286625" y="3024467"/>
                </a:lnTo>
                <a:lnTo>
                  <a:pt x="7286625" y="3027095"/>
                </a:lnTo>
                <a:lnTo>
                  <a:pt x="7287095" y="3028213"/>
                </a:lnTo>
                <a:lnTo>
                  <a:pt x="7288949" y="3030080"/>
                </a:lnTo>
                <a:lnTo>
                  <a:pt x="7290079" y="3030537"/>
                </a:lnTo>
                <a:lnTo>
                  <a:pt x="7292708" y="3030537"/>
                </a:lnTo>
                <a:lnTo>
                  <a:pt x="7293826" y="3030080"/>
                </a:lnTo>
                <a:lnTo>
                  <a:pt x="7295693" y="3028213"/>
                </a:lnTo>
                <a:lnTo>
                  <a:pt x="7296150" y="3027095"/>
                </a:lnTo>
                <a:lnTo>
                  <a:pt x="7296150" y="3024467"/>
                </a:lnTo>
                <a:close/>
              </a:path>
              <a:path w="14487525" h="3030854">
                <a:moveTo>
                  <a:pt x="7296150" y="2269210"/>
                </a:moveTo>
                <a:lnTo>
                  <a:pt x="7295693" y="2268093"/>
                </a:lnTo>
                <a:lnTo>
                  <a:pt x="7293826" y="2266226"/>
                </a:lnTo>
                <a:lnTo>
                  <a:pt x="7292708" y="2265769"/>
                </a:lnTo>
                <a:lnTo>
                  <a:pt x="7290079" y="2265769"/>
                </a:lnTo>
                <a:lnTo>
                  <a:pt x="7288949" y="2266226"/>
                </a:lnTo>
                <a:lnTo>
                  <a:pt x="7287095" y="2268093"/>
                </a:lnTo>
                <a:lnTo>
                  <a:pt x="7286625" y="2269210"/>
                </a:lnTo>
                <a:lnTo>
                  <a:pt x="7286625" y="2271839"/>
                </a:lnTo>
                <a:lnTo>
                  <a:pt x="7287095" y="2272969"/>
                </a:lnTo>
                <a:lnTo>
                  <a:pt x="7288949" y="2274824"/>
                </a:lnTo>
                <a:lnTo>
                  <a:pt x="7290079" y="2275294"/>
                </a:lnTo>
                <a:lnTo>
                  <a:pt x="7292708" y="2275294"/>
                </a:lnTo>
                <a:lnTo>
                  <a:pt x="7293826" y="2274824"/>
                </a:lnTo>
                <a:lnTo>
                  <a:pt x="7295693" y="2272969"/>
                </a:lnTo>
                <a:lnTo>
                  <a:pt x="7296150" y="2271839"/>
                </a:lnTo>
                <a:lnTo>
                  <a:pt x="7296150" y="2269210"/>
                </a:lnTo>
                <a:close/>
              </a:path>
              <a:path w="14487525" h="3030854">
                <a:moveTo>
                  <a:pt x="7296150" y="1513954"/>
                </a:moveTo>
                <a:lnTo>
                  <a:pt x="7295693" y="1512836"/>
                </a:lnTo>
                <a:lnTo>
                  <a:pt x="7293826" y="1510982"/>
                </a:lnTo>
                <a:lnTo>
                  <a:pt x="7292708" y="1510512"/>
                </a:lnTo>
                <a:lnTo>
                  <a:pt x="7290079" y="1510512"/>
                </a:lnTo>
                <a:lnTo>
                  <a:pt x="7288949" y="1510982"/>
                </a:lnTo>
                <a:lnTo>
                  <a:pt x="7287095" y="1512836"/>
                </a:lnTo>
                <a:lnTo>
                  <a:pt x="7286625" y="1513954"/>
                </a:lnTo>
                <a:lnTo>
                  <a:pt x="7286625" y="1516595"/>
                </a:lnTo>
                <a:lnTo>
                  <a:pt x="7287095" y="1517713"/>
                </a:lnTo>
                <a:lnTo>
                  <a:pt x="7288949" y="1519567"/>
                </a:lnTo>
                <a:lnTo>
                  <a:pt x="7290079" y="1520037"/>
                </a:lnTo>
                <a:lnTo>
                  <a:pt x="7292708" y="1520037"/>
                </a:lnTo>
                <a:lnTo>
                  <a:pt x="7293826" y="1519567"/>
                </a:lnTo>
                <a:lnTo>
                  <a:pt x="7295693" y="1517713"/>
                </a:lnTo>
                <a:lnTo>
                  <a:pt x="7296150" y="1516595"/>
                </a:lnTo>
                <a:lnTo>
                  <a:pt x="7296150" y="1513954"/>
                </a:lnTo>
                <a:close/>
              </a:path>
              <a:path w="14487525" h="3030854">
                <a:moveTo>
                  <a:pt x="7296150" y="758710"/>
                </a:moveTo>
                <a:lnTo>
                  <a:pt x="7295693" y="757580"/>
                </a:lnTo>
                <a:lnTo>
                  <a:pt x="7293826" y="755726"/>
                </a:lnTo>
                <a:lnTo>
                  <a:pt x="7292708" y="755256"/>
                </a:lnTo>
                <a:lnTo>
                  <a:pt x="7290079" y="755256"/>
                </a:lnTo>
                <a:lnTo>
                  <a:pt x="7288949" y="755726"/>
                </a:lnTo>
                <a:lnTo>
                  <a:pt x="7287095" y="757580"/>
                </a:lnTo>
                <a:lnTo>
                  <a:pt x="7286625" y="758710"/>
                </a:lnTo>
                <a:lnTo>
                  <a:pt x="7286625" y="761339"/>
                </a:lnTo>
                <a:lnTo>
                  <a:pt x="7287095" y="762457"/>
                </a:lnTo>
                <a:lnTo>
                  <a:pt x="7288949" y="764324"/>
                </a:lnTo>
                <a:lnTo>
                  <a:pt x="7290079" y="764781"/>
                </a:lnTo>
                <a:lnTo>
                  <a:pt x="7292708" y="764781"/>
                </a:lnTo>
                <a:lnTo>
                  <a:pt x="7293826" y="764324"/>
                </a:lnTo>
                <a:lnTo>
                  <a:pt x="7295693" y="762457"/>
                </a:lnTo>
                <a:lnTo>
                  <a:pt x="7296150" y="761339"/>
                </a:lnTo>
                <a:lnTo>
                  <a:pt x="7296150" y="758710"/>
                </a:lnTo>
                <a:close/>
              </a:path>
              <a:path w="14487525" h="3030854">
                <a:moveTo>
                  <a:pt x="7296150" y="3454"/>
                </a:moveTo>
                <a:lnTo>
                  <a:pt x="7295693" y="2336"/>
                </a:lnTo>
                <a:lnTo>
                  <a:pt x="7293826" y="469"/>
                </a:lnTo>
                <a:lnTo>
                  <a:pt x="7292708" y="0"/>
                </a:lnTo>
                <a:lnTo>
                  <a:pt x="7290079" y="0"/>
                </a:lnTo>
                <a:lnTo>
                  <a:pt x="7288949" y="469"/>
                </a:lnTo>
                <a:lnTo>
                  <a:pt x="7287095" y="2336"/>
                </a:lnTo>
                <a:lnTo>
                  <a:pt x="7286625" y="3454"/>
                </a:lnTo>
                <a:lnTo>
                  <a:pt x="7286625" y="6083"/>
                </a:lnTo>
                <a:lnTo>
                  <a:pt x="7287095" y="7200"/>
                </a:lnTo>
                <a:lnTo>
                  <a:pt x="7288949" y="9067"/>
                </a:lnTo>
                <a:lnTo>
                  <a:pt x="7290079" y="9525"/>
                </a:lnTo>
                <a:lnTo>
                  <a:pt x="7292708" y="9525"/>
                </a:lnTo>
                <a:lnTo>
                  <a:pt x="7293826" y="9067"/>
                </a:lnTo>
                <a:lnTo>
                  <a:pt x="7295693" y="7200"/>
                </a:lnTo>
                <a:lnTo>
                  <a:pt x="7296150" y="6083"/>
                </a:lnTo>
                <a:lnTo>
                  <a:pt x="7296150" y="3454"/>
                </a:lnTo>
                <a:close/>
              </a:path>
              <a:path w="14487525" h="3030854">
                <a:moveTo>
                  <a:pt x="7343775" y="3024467"/>
                </a:moveTo>
                <a:lnTo>
                  <a:pt x="7343318" y="3023349"/>
                </a:lnTo>
                <a:lnTo>
                  <a:pt x="7341451" y="3021482"/>
                </a:lnTo>
                <a:lnTo>
                  <a:pt x="7340333" y="3021012"/>
                </a:lnTo>
                <a:lnTo>
                  <a:pt x="7337704" y="3021012"/>
                </a:lnTo>
                <a:lnTo>
                  <a:pt x="7336574" y="3021482"/>
                </a:lnTo>
                <a:lnTo>
                  <a:pt x="7334720" y="3023349"/>
                </a:lnTo>
                <a:lnTo>
                  <a:pt x="7334250" y="3024467"/>
                </a:lnTo>
                <a:lnTo>
                  <a:pt x="7334250" y="3027095"/>
                </a:lnTo>
                <a:lnTo>
                  <a:pt x="7334720" y="3028213"/>
                </a:lnTo>
                <a:lnTo>
                  <a:pt x="7336574" y="3030080"/>
                </a:lnTo>
                <a:lnTo>
                  <a:pt x="7337704" y="3030537"/>
                </a:lnTo>
                <a:lnTo>
                  <a:pt x="7340333" y="3030537"/>
                </a:lnTo>
                <a:lnTo>
                  <a:pt x="7341451" y="3030080"/>
                </a:lnTo>
                <a:lnTo>
                  <a:pt x="7343318" y="3028213"/>
                </a:lnTo>
                <a:lnTo>
                  <a:pt x="7343775" y="3027095"/>
                </a:lnTo>
                <a:lnTo>
                  <a:pt x="7343775" y="3024467"/>
                </a:lnTo>
                <a:close/>
              </a:path>
              <a:path w="14487525" h="3030854">
                <a:moveTo>
                  <a:pt x="7343775" y="2269210"/>
                </a:moveTo>
                <a:lnTo>
                  <a:pt x="7343318" y="2268093"/>
                </a:lnTo>
                <a:lnTo>
                  <a:pt x="7341451" y="2266226"/>
                </a:lnTo>
                <a:lnTo>
                  <a:pt x="7340333" y="2265769"/>
                </a:lnTo>
                <a:lnTo>
                  <a:pt x="7337704" y="2265769"/>
                </a:lnTo>
                <a:lnTo>
                  <a:pt x="7336574" y="2266226"/>
                </a:lnTo>
                <a:lnTo>
                  <a:pt x="7334720" y="2268093"/>
                </a:lnTo>
                <a:lnTo>
                  <a:pt x="7334250" y="2269210"/>
                </a:lnTo>
                <a:lnTo>
                  <a:pt x="7334250" y="2271839"/>
                </a:lnTo>
                <a:lnTo>
                  <a:pt x="7334720" y="2272969"/>
                </a:lnTo>
                <a:lnTo>
                  <a:pt x="7336574" y="2274824"/>
                </a:lnTo>
                <a:lnTo>
                  <a:pt x="7337704" y="2275294"/>
                </a:lnTo>
                <a:lnTo>
                  <a:pt x="7340333" y="2275294"/>
                </a:lnTo>
                <a:lnTo>
                  <a:pt x="7341451" y="2274824"/>
                </a:lnTo>
                <a:lnTo>
                  <a:pt x="7343318" y="2272969"/>
                </a:lnTo>
                <a:lnTo>
                  <a:pt x="7343775" y="2271839"/>
                </a:lnTo>
                <a:lnTo>
                  <a:pt x="7343775" y="2269210"/>
                </a:lnTo>
                <a:close/>
              </a:path>
              <a:path w="14487525" h="3030854">
                <a:moveTo>
                  <a:pt x="7343775" y="1513954"/>
                </a:moveTo>
                <a:lnTo>
                  <a:pt x="7343318" y="1512836"/>
                </a:lnTo>
                <a:lnTo>
                  <a:pt x="7341451" y="1510982"/>
                </a:lnTo>
                <a:lnTo>
                  <a:pt x="7340333" y="1510512"/>
                </a:lnTo>
                <a:lnTo>
                  <a:pt x="7337704" y="1510512"/>
                </a:lnTo>
                <a:lnTo>
                  <a:pt x="7336574" y="1510982"/>
                </a:lnTo>
                <a:lnTo>
                  <a:pt x="7334720" y="1512836"/>
                </a:lnTo>
                <a:lnTo>
                  <a:pt x="7334250" y="1513954"/>
                </a:lnTo>
                <a:lnTo>
                  <a:pt x="7334250" y="1516595"/>
                </a:lnTo>
                <a:lnTo>
                  <a:pt x="7334720" y="1517713"/>
                </a:lnTo>
                <a:lnTo>
                  <a:pt x="7336574" y="1519567"/>
                </a:lnTo>
                <a:lnTo>
                  <a:pt x="7337704" y="1520037"/>
                </a:lnTo>
                <a:lnTo>
                  <a:pt x="7340333" y="1520037"/>
                </a:lnTo>
                <a:lnTo>
                  <a:pt x="7341451" y="1519567"/>
                </a:lnTo>
                <a:lnTo>
                  <a:pt x="7343318" y="1517713"/>
                </a:lnTo>
                <a:lnTo>
                  <a:pt x="7343775" y="1516595"/>
                </a:lnTo>
                <a:lnTo>
                  <a:pt x="7343775" y="1513954"/>
                </a:lnTo>
                <a:close/>
              </a:path>
              <a:path w="14487525" h="3030854">
                <a:moveTo>
                  <a:pt x="7343775" y="758710"/>
                </a:moveTo>
                <a:lnTo>
                  <a:pt x="7343318" y="757580"/>
                </a:lnTo>
                <a:lnTo>
                  <a:pt x="7341451" y="755726"/>
                </a:lnTo>
                <a:lnTo>
                  <a:pt x="7340333" y="755256"/>
                </a:lnTo>
                <a:lnTo>
                  <a:pt x="7337704" y="755256"/>
                </a:lnTo>
                <a:lnTo>
                  <a:pt x="7336574" y="755726"/>
                </a:lnTo>
                <a:lnTo>
                  <a:pt x="7334720" y="757580"/>
                </a:lnTo>
                <a:lnTo>
                  <a:pt x="7334250" y="758710"/>
                </a:lnTo>
                <a:lnTo>
                  <a:pt x="7334250" y="761339"/>
                </a:lnTo>
                <a:lnTo>
                  <a:pt x="7334720" y="762457"/>
                </a:lnTo>
                <a:lnTo>
                  <a:pt x="7336574" y="764324"/>
                </a:lnTo>
                <a:lnTo>
                  <a:pt x="7337704" y="764781"/>
                </a:lnTo>
                <a:lnTo>
                  <a:pt x="7340333" y="764781"/>
                </a:lnTo>
                <a:lnTo>
                  <a:pt x="7341451" y="764324"/>
                </a:lnTo>
                <a:lnTo>
                  <a:pt x="7343318" y="762457"/>
                </a:lnTo>
                <a:lnTo>
                  <a:pt x="7343775" y="761339"/>
                </a:lnTo>
                <a:lnTo>
                  <a:pt x="7343775" y="758710"/>
                </a:lnTo>
                <a:close/>
              </a:path>
              <a:path w="14487525" h="3030854">
                <a:moveTo>
                  <a:pt x="7343775" y="3454"/>
                </a:moveTo>
                <a:lnTo>
                  <a:pt x="7343318" y="2336"/>
                </a:lnTo>
                <a:lnTo>
                  <a:pt x="7341451" y="469"/>
                </a:lnTo>
                <a:lnTo>
                  <a:pt x="7340333" y="0"/>
                </a:lnTo>
                <a:lnTo>
                  <a:pt x="7337704" y="0"/>
                </a:lnTo>
                <a:lnTo>
                  <a:pt x="7336574" y="469"/>
                </a:lnTo>
                <a:lnTo>
                  <a:pt x="7334720" y="2336"/>
                </a:lnTo>
                <a:lnTo>
                  <a:pt x="7334250" y="3454"/>
                </a:lnTo>
                <a:lnTo>
                  <a:pt x="7334250" y="6083"/>
                </a:lnTo>
                <a:lnTo>
                  <a:pt x="7334720" y="7200"/>
                </a:lnTo>
                <a:lnTo>
                  <a:pt x="7336574" y="9067"/>
                </a:lnTo>
                <a:lnTo>
                  <a:pt x="7337704" y="9525"/>
                </a:lnTo>
                <a:lnTo>
                  <a:pt x="7340333" y="9525"/>
                </a:lnTo>
                <a:lnTo>
                  <a:pt x="7341451" y="9067"/>
                </a:lnTo>
                <a:lnTo>
                  <a:pt x="7343318" y="7200"/>
                </a:lnTo>
                <a:lnTo>
                  <a:pt x="7343775" y="6083"/>
                </a:lnTo>
                <a:lnTo>
                  <a:pt x="7343775" y="3454"/>
                </a:lnTo>
                <a:close/>
              </a:path>
              <a:path w="14487525" h="3030854">
                <a:moveTo>
                  <a:pt x="7391400" y="3024467"/>
                </a:moveTo>
                <a:lnTo>
                  <a:pt x="7390943" y="3023349"/>
                </a:lnTo>
                <a:lnTo>
                  <a:pt x="7389076" y="3021482"/>
                </a:lnTo>
                <a:lnTo>
                  <a:pt x="7387958" y="3021012"/>
                </a:lnTo>
                <a:lnTo>
                  <a:pt x="7385329" y="3021012"/>
                </a:lnTo>
                <a:lnTo>
                  <a:pt x="7384199" y="3021482"/>
                </a:lnTo>
                <a:lnTo>
                  <a:pt x="7382345" y="3023349"/>
                </a:lnTo>
                <a:lnTo>
                  <a:pt x="7381875" y="3024467"/>
                </a:lnTo>
                <a:lnTo>
                  <a:pt x="7381875" y="3027095"/>
                </a:lnTo>
                <a:lnTo>
                  <a:pt x="7382345" y="3028213"/>
                </a:lnTo>
                <a:lnTo>
                  <a:pt x="7384199" y="3030080"/>
                </a:lnTo>
                <a:lnTo>
                  <a:pt x="7385329" y="3030537"/>
                </a:lnTo>
                <a:lnTo>
                  <a:pt x="7387958" y="3030537"/>
                </a:lnTo>
                <a:lnTo>
                  <a:pt x="7389076" y="3030080"/>
                </a:lnTo>
                <a:lnTo>
                  <a:pt x="7390943" y="3028213"/>
                </a:lnTo>
                <a:lnTo>
                  <a:pt x="7391400" y="3027095"/>
                </a:lnTo>
                <a:lnTo>
                  <a:pt x="7391400" y="3024467"/>
                </a:lnTo>
                <a:close/>
              </a:path>
              <a:path w="14487525" h="3030854">
                <a:moveTo>
                  <a:pt x="7391400" y="2269210"/>
                </a:moveTo>
                <a:lnTo>
                  <a:pt x="7390943" y="2268093"/>
                </a:lnTo>
                <a:lnTo>
                  <a:pt x="7389076" y="2266226"/>
                </a:lnTo>
                <a:lnTo>
                  <a:pt x="7387958" y="2265769"/>
                </a:lnTo>
                <a:lnTo>
                  <a:pt x="7385329" y="2265769"/>
                </a:lnTo>
                <a:lnTo>
                  <a:pt x="7384199" y="2266226"/>
                </a:lnTo>
                <a:lnTo>
                  <a:pt x="7382345" y="2268093"/>
                </a:lnTo>
                <a:lnTo>
                  <a:pt x="7381875" y="2269210"/>
                </a:lnTo>
                <a:lnTo>
                  <a:pt x="7381875" y="2271839"/>
                </a:lnTo>
                <a:lnTo>
                  <a:pt x="7382345" y="2272969"/>
                </a:lnTo>
                <a:lnTo>
                  <a:pt x="7384199" y="2274824"/>
                </a:lnTo>
                <a:lnTo>
                  <a:pt x="7385329" y="2275294"/>
                </a:lnTo>
                <a:lnTo>
                  <a:pt x="7387958" y="2275294"/>
                </a:lnTo>
                <a:lnTo>
                  <a:pt x="7389076" y="2274824"/>
                </a:lnTo>
                <a:lnTo>
                  <a:pt x="7390943" y="2272969"/>
                </a:lnTo>
                <a:lnTo>
                  <a:pt x="7391400" y="2271839"/>
                </a:lnTo>
                <a:lnTo>
                  <a:pt x="7391400" y="2269210"/>
                </a:lnTo>
                <a:close/>
              </a:path>
              <a:path w="14487525" h="3030854">
                <a:moveTo>
                  <a:pt x="7391400" y="1513954"/>
                </a:moveTo>
                <a:lnTo>
                  <a:pt x="7390943" y="1512836"/>
                </a:lnTo>
                <a:lnTo>
                  <a:pt x="7389076" y="1510982"/>
                </a:lnTo>
                <a:lnTo>
                  <a:pt x="7387958" y="1510512"/>
                </a:lnTo>
                <a:lnTo>
                  <a:pt x="7385329" y="1510512"/>
                </a:lnTo>
                <a:lnTo>
                  <a:pt x="7384199" y="1510982"/>
                </a:lnTo>
                <a:lnTo>
                  <a:pt x="7382345" y="1512836"/>
                </a:lnTo>
                <a:lnTo>
                  <a:pt x="7381875" y="1513954"/>
                </a:lnTo>
                <a:lnTo>
                  <a:pt x="7381875" y="1516595"/>
                </a:lnTo>
                <a:lnTo>
                  <a:pt x="7382345" y="1517713"/>
                </a:lnTo>
                <a:lnTo>
                  <a:pt x="7384199" y="1519567"/>
                </a:lnTo>
                <a:lnTo>
                  <a:pt x="7385329" y="1520037"/>
                </a:lnTo>
                <a:lnTo>
                  <a:pt x="7387958" y="1520037"/>
                </a:lnTo>
                <a:lnTo>
                  <a:pt x="7389076" y="1519567"/>
                </a:lnTo>
                <a:lnTo>
                  <a:pt x="7390943" y="1517713"/>
                </a:lnTo>
                <a:lnTo>
                  <a:pt x="7391400" y="1516595"/>
                </a:lnTo>
                <a:lnTo>
                  <a:pt x="7391400" y="1513954"/>
                </a:lnTo>
                <a:close/>
              </a:path>
              <a:path w="14487525" h="3030854">
                <a:moveTo>
                  <a:pt x="7391400" y="758710"/>
                </a:moveTo>
                <a:lnTo>
                  <a:pt x="7390943" y="757580"/>
                </a:lnTo>
                <a:lnTo>
                  <a:pt x="7389076" y="755726"/>
                </a:lnTo>
                <a:lnTo>
                  <a:pt x="7387958" y="755256"/>
                </a:lnTo>
                <a:lnTo>
                  <a:pt x="7385329" y="755256"/>
                </a:lnTo>
                <a:lnTo>
                  <a:pt x="7384199" y="755726"/>
                </a:lnTo>
                <a:lnTo>
                  <a:pt x="7382345" y="757580"/>
                </a:lnTo>
                <a:lnTo>
                  <a:pt x="7381875" y="758710"/>
                </a:lnTo>
                <a:lnTo>
                  <a:pt x="7381875" y="761339"/>
                </a:lnTo>
                <a:lnTo>
                  <a:pt x="7382345" y="762457"/>
                </a:lnTo>
                <a:lnTo>
                  <a:pt x="7384199" y="764324"/>
                </a:lnTo>
                <a:lnTo>
                  <a:pt x="7385329" y="764781"/>
                </a:lnTo>
                <a:lnTo>
                  <a:pt x="7387958" y="764781"/>
                </a:lnTo>
                <a:lnTo>
                  <a:pt x="7389076" y="764324"/>
                </a:lnTo>
                <a:lnTo>
                  <a:pt x="7390943" y="762457"/>
                </a:lnTo>
                <a:lnTo>
                  <a:pt x="7391400" y="761339"/>
                </a:lnTo>
                <a:lnTo>
                  <a:pt x="7391400" y="758710"/>
                </a:lnTo>
                <a:close/>
              </a:path>
              <a:path w="14487525" h="3030854">
                <a:moveTo>
                  <a:pt x="7391400" y="3454"/>
                </a:moveTo>
                <a:lnTo>
                  <a:pt x="7390943" y="2336"/>
                </a:lnTo>
                <a:lnTo>
                  <a:pt x="7389076" y="469"/>
                </a:lnTo>
                <a:lnTo>
                  <a:pt x="7387958" y="0"/>
                </a:lnTo>
                <a:lnTo>
                  <a:pt x="7385329" y="0"/>
                </a:lnTo>
                <a:lnTo>
                  <a:pt x="7384199" y="469"/>
                </a:lnTo>
                <a:lnTo>
                  <a:pt x="7382345" y="2336"/>
                </a:lnTo>
                <a:lnTo>
                  <a:pt x="7381875" y="3454"/>
                </a:lnTo>
                <a:lnTo>
                  <a:pt x="7381875" y="6083"/>
                </a:lnTo>
                <a:lnTo>
                  <a:pt x="7382345" y="7200"/>
                </a:lnTo>
                <a:lnTo>
                  <a:pt x="7384199" y="9067"/>
                </a:lnTo>
                <a:lnTo>
                  <a:pt x="7385329" y="9525"/>
                </a:lnTo>
                <a:lnTo>
                  <a:pt x="7387958" y="9525"/>
                </a:lnTo>
                <a:lnTo>
                  <a:pt x="7389076" y="9067"/>
                </a:lnTo>
                <a:lnTo>
                  <a:pt x="7390943" y="7200"/>
                </a:lnTo>
                <a:lnTo>
                  <a:pt x="7391400" y="6083"/>
                </a:lnTo>
                <a:lnTo>
                  <a:pt x="7391400" y="3454"/>
                </a:lnTo>
                <a:close/>
              </a:path>
              <a:path w="14487525" h="3030854">
                <a:moveTo>
                  <a:pt x="7439025" y="3024467"/>
                </a:moveTo>
                <a:lnTo>
                  <a:pt x="7438568" y="3023349"/>
                </a:lnTo>
                <a:lnTo>
                  <a:pt x="7436701" y="3021482"/>
                </a:lnTo>
                <a:lnTo>
                  <a:pt x="7435583" y="3021012"/>
                </a:lnTo>
                <a:lnTo>
                  <a:pt x="7432954" y="3021012"/>
                </a:lnTo>
                <a:lnTo>
                  <a:pt x="7431824" y="3021482"/>
                </a:lnTo>
                <a:lnTo>
                  <a:pt x="7429970" y="3023349"/>
                </a:lnTo>
                <a:lnTo>
                  <a:pt x="7429500" y="3024467"/>
                </a:lnTo>
                <a:lnTo>
                  <a:pt x="7429500" y="3027095"/>
                </a:lnTo>
                <a:lnTo>
                  <a:pt x="7429970" y="3028213"/>
                </a:lnTo>
                <a:lnTo>
                  <a:pt x="7431824" y="3030080"/>
                </a:lnTo>
                <a:lnTo>
                  <a:pt x="7432954" y="3030537"/>
                </a:lnTo>
                <a:lnTo>
                  <a:pt x="7435583" y="3030537"/>
                </a:lnTo>
                <a:lnTo>
                  <a:pt x="7436701" y="3030080"/>
                </a:lnTo>
                <a:lnTo>
                  <a:pt x="7438568" y="3028213"/>
                </a:lnTo>
                <a:lnTo>
                  <a:pt x="7439025" y="3027095"/>
                </a:lnTo>
                <a:lnTo>
                  <a:pt x="7439025" y="3024467"/>
                </a:lnTo>
                <a:close/>
              </a:path>
              <a:path w="14487525" h="3030854">
                <a:moveTo>
                  <a:pt x="7439025" y="2269210"/>
                </a:moveTo>
                <a:lnTo>
                  <a:pt x="7438568" y="2268093"/>
                </a:lnTo>
                <a:lnTo>
                  <a:pt x="7436701" y="2266226"/>
                </a:lnTo>
                <a:lnTo>
                  <a:pt x="7435583" y="2265769"/>
                </a:lnTo>
                <a:lnTo>
                  <a:pt x="7432954" y="2265769"/>
                </a:lnTo>
                <a:lnTo>
                  <a:pt x="7431824" y="2266226"/>
                </a:lnTo>
                <a:lnTo>
                  <a:pt x="7429970" y="2268093"/>
                </a:lnTo>
                <a:lnTo>
                  <a:pt x="7429500" y="2269210"/>
                </a:lnTo>
                <a:lnTo>
                  <a:pt x="7429500" y="2271839"/>
                </a:lnTo>
                <a:lnTo>
                  <a:pt x="7429970" y="2272969"/>
                </a:lnTo>
                <a:lnTo>
                  <a:pt x="7431824" y="2274824"/>
                </a:lnTo>
                <a:lnTo>
                  <a:pt x="7432954" y="2275294"/>
                </a:lnTo>
                <a:lnTo>
                  <a:pt x="7435583" y="2275294"/>
                </a:lnTo>
                <a:lnTo>
                  <a:pt x="7436701" y="2274824"/>
                </a:lnTo>
                <a:lnTo>
                  <a:pt x="7438568" y="2272969"/>
                </a:lnTo>
                <a:lnTo>
                  <a:pt x="7439025" y="2271839"/>
                </a:lnTo>
                <a:lnTo>
                  <a:pt x="7439025" y="2269210"/>
                </a:lnTo>
                <a:close/>
              </a:path>
              <a:path w="14487525" h="3030854">
                <a:moveTo>
                  <a:pt x="7439025" y="1513954"/>
                </a:moveTo>
                <a:lnTo>
                  <a:pt x="7438568" y="1512836"/>
                </a:lnTo>
                <a:lnTo>
                  <a:pt x="7436701" y="1510982"/>
                </a:lnTo>
                <a:lnTo>
                  <a:pt x="7435583" y="1510512"/>
                </a:lnTo>
                <a:lnTo>
                  <a:pt x="7432954" y="1510512"/>
                </a:lnTo>
                <a:lnTo>
                  <a:pt x="7431824" y="1510982"/>
                </a:lnTo>
                <a:lnTo>
                  <a:pt x="7429970" y="1512836"/>
                </a:lnTo>
                <a:lnTo>
                  <a:pt x="7429500" y="1513954"/>
                </a:lnTo>
                <a:lnTo>
                  <a:pt x="7429500" y="1516595"/>
                </a:lnTo>
                <a:lnTo>
                  <a:pt x="7429970" y="1517713"/>
                </a:lnTo>
                <a:lnTo>
                  <a:pt x="7431824" y="1519567"/>
                </a:lnTo>
                <a:lnTo>
                  <a:pt x="7432954" y="1520037"/>
                </a:lnTo>
                <a:lnTo>
                  <a:pt x="7435583" y="1520037"/>
                </a:lnTo>
                <a:lnTo>
                  <a:pt x="7436701" y="1519567"/>
                </a:lnTo>
                <a:lnTo>
                  <a:pt x="7438568" y="1517713"/>
                </a:lnTo>
                <a:lnTo>
                  <a:pt x="7439025" y="1516595"/>
                </a:lnTo>
                <a:lnTo>
                  <a:pt x="7439025" y="1513954"/>
                </a:lnTo>
                <a:close/>
              </a:path>
              <a:path w="14487525" h="3030854">
                <a:moveTo>
                  <a:pt x="7439025" y="758710"/>
                </a:moveTo>
                <a:lnTo>
                  <a:pt x="7438568" y="757580"/>
                </a:lnTo>
                <a:lnTo>
                  <a:pt x="7436701" y="755726"/>
                </a:lnTo>
                <a:lnTo>
                  <a:pt x="7435583" y="755256"/>
                </a:lnTo>
                <a:lnTo>
                  <a:pt x="7432954" y="755256"/>
                </a:lnTo>
                <a:lnTo>
                  <a:pt x="7431824" y="755726"/>
                </a:lnTo>
                <a:lnTo>
                  <a:pt x="7429970" y="757580"/>
                </a:lnTo>
                <a:lnTo>
                  <a:pt x="7429500" y="758710"/>
                </a:lnTo>
                <a:lnTo>
                  <a:pt x="7429500" y="761339"/>
                </a:lnTo>
                <a:lnTo>
                  <a:pt x="7429970" y="762457"/>
                </a:lnTo>
                <a:lnTo>
                  <a:pt x="7431824" y="764324"/>
                </a:lnTo>
                <a:lnTo>
                  <a:pt x="7432954" y="764781"/>
                </a:lnTo>
                <a:lnTo>
                  <a:pt x="7435583" y="764781"/>
                </a:lnTo>
                <a:lnTo>
                  <a:pt x="7436701" y="764324"/>
                </a:lnTo>
                <a:lnTo>
                  <a:pt x="7438568" y="762457"/>
                </a:lnTo>
                <a:lnTo>
                  <a:pt x="7439025" y="761339"/>
                </a:lnTo>
                <a:lnTo>
                  <a:pt x="7439025" y="758710"/>
                </a:lnTo>
                <a:close/>
              </a:path>
              <a:path w="14487525" h="3030854">
                <a:moveTo>
                  <a:pt x="7439025" y="3454"/>
                </a:moveTo>
                <a:lnTo>
                  <a:pt x="7438568" y="2336"/>
                </a:lnTo>
                <a:lnTo>
                  <a:pt x="7436701" y="469"/>
                </a:lnTo>
                <a:lnTo>
                  <a:pt x="7435583" y="0"/>
                </a:lnTo>
                <a:lnTo>
                  <a:pt x="7432954" y="0"/>
                </a:lnTo>
                <a:lnTo>
                  <a:pt x="7431824" y="469"/>
                </a:lnTo>
                <a:lnTo>
                  <a:pt x="7429970" y="2336"/>
                </a:lnTo>
                <a:lnTo>
                  <a:pt x="7429500" y="3454"/>
                </a:lnTo>
                <a:lnTo>
                  <a:pt x="7429500" y="6083"/>
                </a:lnTo>
                <a:lnTo>
                  <a:pt x="7429970" y="7200"/>
                </a:lnTo>
                <a:lnTo>
                  <a:pt x="7431824" y="9067"/>
                </a:lnTo>
                <a:lnTo>
                  <a:pt x="7432954" y="9525"/>
                </a:lnTo>
                <a:lnTo>
                  <a:pt x="7435583" y="9525"/>
                </a:lnTo>
                <a:lnTo>
                  <a:pt x="7436701" y="9067"/>
                </a:lnTo>
                <a:lnTo>
                  <a:pt x="7438568" y="7200"/>
                </a:lnTo>
                <a:lnTo>
                  <a:pt x="7439025" y="6083"/>
                </a:lnTo>
                <a:lnTo>
                  <a:pt x="7439025" y="3454"/>
                </a:lnTo>
                <a:close/>
              </a:path>
              <a:path w="14487525" h="3030854">
                <a:moveTo>
                  <a:pt x="7486650" y="3024467"/>
                </a:moveTo>
                <a:lnTo>
                  <a:pt x="7486193" y="3023349"/>
                </a:lnTo>
                <a:lnTo>
                  <a:pt x="7484326" y="3021482"/>
                </a:lnTo>
                <a:lnTo>
                  <a:pt x="7483208" y="3021012"/>
                </a:lnTo>
                <a:lnTo>
                  <a:pt x="7480579" y="3021012"/>
                </a:lnTo>
                <a:lnTo>
                  <a:pt x="7479462" y="3021482"/>
                </a:lnTo>
                <a:lnTo>
                  <a:pt x="7477595" y="3023349"/>
                </a:lnTo>
                <a:lnTo>
                  <a:pt x="7477125" y="3024467"/>
                </a:lnTo>
                <a:lnTo>
                  <a:pt x="7477125" y="3027095"/>
                </a:lnTo>
                <a:lnTo>
                  <a:pt x="7477595" y="3028213"/>
                </a:lnTo>
                <a:lnTo>
                  <a:pt x="7479462" y="3030080"/>
                </a:lnTo>
                <a:lnTo>
                  <a:pt x="7480579" y="3030537"/>
                </a:lnTo>
                <a:lnTo>
                  <a:pt x="7483208" y="3030537"/>
                </a:lnTo>
                <a:lnTo>
                  <a:pt x="7484326" y="3030080"/>
                </a:lnTo>
                <a:lnTo>
                  <a:pt x="7486193" y="3028213"/>
                </a:lnTo>
                <a:lnTo>
                  <a:pt x="7486650" y="3027095"/>
                </a:lnTo>
                <a:lnTo>
                  <a:pt x="7486650" y="3024467"/>
                </a:lnTo>
                <a:close/>
              </a:path>
              <a:path w="14487525" h="3030854">
                <a:moveTo>
                  <a:pt x="7486650" y="2269210"/>
                </a:moveTo>
                <a:lnTo>
                  <a:pt x="7486193" y="2268093"/>
                </a:lnTo>
                <a:lnTo>
                  <a:pt x="7484326" y="2266226"/>
                </a:lnTo>
                <a:lnTo>
                  <a:pt x="7483208" y="2265769"/>
                </a:lnTo>
                <a:lnTo>
                  <a:pt x="7480579" y="2265769"/>
                </a:lnTo>
                <a:lnTo>
                  <a:pt x="7479462" y="2266226"/>
                </a:lnTo>
                <a:lnTo>
                  <a:pt x="7477595" y="2268093"/>
                </a:lnTo>
                <a:lnTo>
                  <a:pt x="7477125" y="2269210"/>
                </a:lnTo>
                <a:lnTo>
                  <a:pt x="7477125" y="2271839"/>
                </a:lnTo>
                <a:lnTo>
                  <a:pt x="7477595" y="2272969"/>
                </a:lnTo>
                <a:lnTo>
                  <a:pt x="7479462" y="2274824"/>
                </a:lnTo>
                <a:lnTo>
                  <a:pt x="7480579" y="2275294"/>
                </a:lnTo>
                <a:lnTo>
                  <a:pt x="7483208" y="2275294"/>
                </a:lnTo>
                <a:lnTo>
                  <a:pt x="7484326" y="2274824"/>
                </a:lnTo>
                <a:lnTo>
                  <a:pt x="7486193" y="2272969"/>
                </a:lnTo>
                <a:lnTo>
                  <a:pt x="7486650" y="2271839"/>
                </a:lnTo>
                <a:lnTo>
                  <a:pt x="7486650" y="2269210"/>
                </a:lnTo>
                <a:close/>
              </a:path>
              <a:path w="14487525" h="3030854">
                <a:moveTo>
                  <a:pt x="7486650" y="1513954"/>
                </a:moveTo>
                <a:lnTo>
                  <a:pt x="7486193" y="1512836"/>
                </a:lnTo>
                <a:lnTo>
                  <a:pt x="7484326" y="1510982"/>
                </a:lnTo>
                <a:lnTo>
                  <a:pt x="7483208" y="1510512"/>
                </a:lnTo>
                <a:lnTo>
                  <a:pt x="7480579" y="1510512"/>
                </a:lnTo>
                <a:lnTo>
                  <a:pt x="7479462" y="1510982"/>
                </a:lnTo>
                <a:lnTo>
                  <a:pt x="7477595" y="1512836"/>
                </a:lnTo>
                <a:lnTo>
                  <a:pt x="7477125" y="1513954"/>
                </a:lnTo>
                <a:lnTo>
                  <a:pt x="7477125" y="1516595"/>
                </a:lnTo>
                <a:lnTo>
                  <a:pt x="7477595" y="1517713"/>
                </a:lnTo>
                <a:lnTo>
                  <a:pt x="7479462" y="1519567"/>
                </a:lnTo>
                <a:lnTo>
                  <a:pt x="7480579" y="1520037"/>
                </a:lnTo>
                <a:lnTo>
                  <a:pt x="7483208" y="1520037"/>
                </a:lnTo>
                <a:lnTo>
                  <a:pt x="7484326" y="1519567"/>
                </a:lnTo>
                <a:lnTo>
                  <a:pt x="7486193" y="1517713"/>
                </a:lnTo>
                <a:lnTo>
                  <a:pt x="7486650" y="1516595"/>
                </a:lnTo>
                <a:lnTo>
                  <a:pt x="7486650" y="1513954"/>
                </a:lnTo>
                <a:close/>
              </a:path>
              <a:path w="14487525" h="3030854">
                <a:moveTo>
                  <a:pt x="7486650" y="758710"/>
                </a:moveTo>
                <a:lnTo>
                  <a:pt x="7486193" y="757580"/>
                </a:lnTo>
                <a:lnTo>
                  <a:pt x="7484326" y="755726"/>
                </a:lnTo>
                <a:lnTo>
                  <a:pt x="7483208" y="755256"/>
                </a:lnTo>
                <a:lnTo>
                  <a:pt x="7480579" y="755256"/>
                </a:lnTo>
                <a:lnTo>
                  <a:pt x="7479462" y="755726"/>
                </a:lnTo>
                <a:lnTo>
                  <a:pt x="7477595" y="757580"/>
                </a:lnTo>
                <a:lnTo>
                  <a:pt x="7477125" y="758710"/>
                </a:lnTo>
                <a:lnTo>
                  <a:pt x="7477125" y="761339"/>
                </a:lnTo>
                <a:lnTo>
                  <a:pt x="7477595" y="762457"/>
                </a:lnTo>
                <a:lnTo>
                  <a:pt x="7479462" y="764324"/>
                </a:lnTo>
                <a:lnTo>
                  <a:pt x="7480579" y="764781"/>
                </a:lnTo>
                <a:lnTo>
                  <a:pt x="7483208" y="764781"/>
                </a:lnTo>
                <a:lnTo>
                  <a:pt x="7484326" y="764324"/>
                </a:lnTo>
                <a:lnTo>
                  <a:pt x="7486193" y="762457"/>
                </a:lnTo>
                <a:lnTo>
                  <a:pt x="7486650" y="761339"/>
                </a:lnTo>
                <a:lnTo>
                  <a:pt x="7486650" y="758710"/>
                </a:lnTo>
                <a:close/>
              </a:path>
              <a:path w="14487525" h="3030854">
                <a:moveTo>
                  <a:pt x="7486650" y="3454"/>
                </a:moveTo>
                <a:lnTo>
                  <a:pt x="7486193" y="2336"/>
                </a:lnTo>
                <a:lnTo>
                  <a:pt x="7484326" y="469"/>
                </a:lnTo>
                <a:lnTo>
                  <a:pt x="7483208" y="0"/>
                </a:lnTo>
                <a:lnTo>
                  <a:pt x="7480579" y="0"/>
                </a:lnTo>
                <a:lnTo>
                  <a:pt x="7479462" y="469"/>
                </a:lnTo>
                <a:lnTo>
                  <a:pt x="7477595" y="2336"/>
                </a:lnTo>
                <a:lnTo>
                  <a:pt x="7477125" y="3454"/>
                </a:lnTo>
                <a:lnTo>
                  <a:pt x="7477125" y="6083"/>
                </a:lnTo>
                <a:lnTo>
                  <a:pt x="7477595" y="7200"/>
                </a:lnTo>
                <a:lnTo>
                  <a:pt x="7479462" y="9067"/>
                </a:lnTo>
                <a:lnTo>
                  <a:pt x="7480579" y="9525"/>
                </a:lnTo>
                <a:lnTo>
                  <a:pt x="7483208" y="9525"/>
                </a:lnTo>
                <a:lnTo>
                  <a:pt x="7484326" y="9067"/>
                </a:lnTo>
                <a:lnTo>
                  <a:pt x="7486193" y="7200"/>
                </a:lnTo>
                <a:lnTo>
                  <a:pt x="7486650" y="6083"/>
                </a:lnTo>
                <a:lnTo>
                  <a:pt x="7486650" y="3454"/>
                </a:lnTo>
                <a:close/>
              </a:path>
              <a:path w="14487525" h="3030854">
                <a:moveTo>
                  <a:pt x="7534275" y="3024467"/>
                </a:moveTo>
                <a:lnTo>
                  <a:pt x="7533818" y="3023349"/>
                </a:lnTo>
                <a:lnTo>
                  <a:pt x="7531951" y="3021482"/>
                </a:lnTo>
                <a:lnTo>
                  <a:pt x="7530833" y="3021012"/>
                </a:lnTo>
                <a:lnTo>
                  <a:pt x="7528204" y="3021012"/>
                </a:lnTo>
                <a:lnTo>
                  <a:pt x="7527074" y="3021482"/>
                </a:lnTo>
                <a:lnTo>
                  <a:pt x="7525220" y="3023349"/>
                </a:lnTo>
                <a:lnTo>
                  <a:pt x="7524750" y="3024467"/>
                </a:lnTo>
                <a:lnTo>
                  <a:pt x="7524750" y="3027095"/>
                </a:lnTo>
                <a:lnTo>
                  <a:pt x="7525220" y="3028213"/>
                </a:lnTo>
                <a:lnTo>
                  <a:pt x="7527074" y="3030080"/>
                </a:lnTo>
                <a:lnTo>
                  <a:pt x="7528204" y="3030537"/>
                </a:lnTo>
                <a:lnTo>
                  <a:pt x="7530833" y="3030537"/>
                </a:lnTo>
                <a:lnTo>
                  <a:pt x="7531951" y="3030080"/>
                </a:lnTo>
                <a:lnTo>
                  <a:pt x="7533818" y="3028213"/>
                </a:lnTo>
                <a:lnTo>
                  <a:pt x="7534275" y="3027095"/>
                </a:lnTo>
                <a:lnTo>
                  <a:pt x="7534275" y="3024467"/>
                </a:lnTo>
                <a:close/>
              </a:path>
              <a:path w="14487525" h="3030854">
                <a:moveTo>
                  <a:pt x="7534275" y="2269210"/>
                </a:moveTo>
                <a:lnTo>
                  <a:pt x="7533818" y="2268093"/>
                </a:lnTo>
                <a:lnTo>
                  <a:pt x="7531951" y="2266226"/>
                </a:lnTo>
                <a:lnTo>
                  <a:pt x="7530833" y="2265769"/>
                </a:lnTo>
                <a:lnTo>
                  <a:pt x="7528204" y="2265769"/>
                </a:lnTo>
                <a:lnTo>
                  <a:pt x="7527074" y="2266226"/>
                </a:lnTo>
                <a:lnTo>
                  <a:pt x="7525220" y="2268093"/>
                </a:lnTo>
                <a:lnTo>
                  <a:pt x="7524750" y="2269210"/>
                </a:lnTo>
                <a:lnTo>
                  <a:pt x="7524750" y="2271839"/>
                </a:lnTo>
                <a:lnTo>
                  <a:pt x="7525220" y="2272969"/>
                </a:lnTo>
                <a:lnTo>
                  <a:pt x="7527074" y="2274824"/>
                </a:lnTo>
                <a:lnTo>
                  <a:pt x="7528204" y="2275294"/>
                </a:lnTo>
                <a:lnTo>
                  <a:pt x="7530833" y="2275294"/>
                </a:lnTo>
                <a:lnTo>
                  <a:pt x="7531951" y="2274824"/>
                </a:lnTo>
                <a:lnTo>
                  <a:pt x="7533818" y="2272969"/>
                </a:lnTo>
                <a:lnTo>
                  <a:pt x="7534275" y="2271839"/>
                </a:lnTo>
                <a:lnTo>
                  <a:pt x="7534275" y="2269210"/>
                </a:lnTo>
                <a:close/>
              </a:path>
              <a:path w="14487525" h="3030854">
                <a:moveTo>
                  <a:pt x="7534275" y="1513954"/>
                </a:moveTo>
                <a:lnTo>
                  <a:pt x="7533818" y="1512836"/>
                </a:lnTo>
                <a:lnTo>
                  <a:pt x="7531951" y="1510982"/>
                </a:lnTo>
                <a:lnTo>
                  <a:pt x="7530833" y="1510512"/>
                </a:lnTo>
                <a:lnTo>
                  <a:pt x="7528204" y="1510512"/>
                </a:lnTo>
                <a:lnTo>
                  <a:pt x="7527074" y="1510982"/>
                </a:lnTo>
                <a:lnTo>
                  <a:pt x="7525220" y="1512836"/>
                </a:lnTo>
                <a:lnTo>
                  <a:pt x="7524750" y="1513954"/>
                </a:lnTo>
                <a:lnTo>
                  <a:pt x="7524750" y="1516595"/>
                </a:lnTo>
                <a:lnTo>
                  <a:pt x="7525220" y="1517713"/>
                </a:lnTo>
                <a:lnTo>
                  <a:pt x="7527074" y="1519567"/>
                </a:lnTo>
                <a:lnTo>
                  <a:pt x="7528204" y="1520037"/>
                </a:lnTo>
                <a:lnTo>
                  <a:pt x="7530833" y="1520037"/>
                </a:lnTo>
                <a:lnTo>
                  <a:pt x="7531951" y="1519567"/>
                </a:lnTo>
                <a:lnTo>
                  <a:pt x="7533818" y="1517713"/>
                </a:lnTo>
                <a:lnTo>
                  <a:pt x="7534275" y="1516595"/>
                </a:lnTo>
                <a:lnTo>
                  <a:pt x="7534275" y="1513954"/>
                </a:lnTo>
                <a:close/>
              </a:path>
              <a:path w="14487525" h="3030854">
                <a:moveTo>
                  <a:pt x="7534275" y="758710"/>
                </a:moveTo>
                <a:lnTo>
                  <a:pt x="7533818" y="757580"/>
                </a:lnTo>
                <a:lnTo>
                  <a:pt x="7531951" y="755726"/>
                </a:lnTo>
                <a:lnTo>
                  <a:pt x="7530833" y="755256"/>
                </a:lnTo>
                <a:lnTo>
                  <a:pt x="7528204" y="755256"/>
                </a:lnTo>
                <a:lnTo>
                  <a:pt x="7527074" y="755726"/>
                </a:lnTo>
                <a:lnTo>
                  <a:pt x="7525220" y="757580"/>
                </a:lnTo>
                <a:lnTo>
                  <a:pt x="7524750" y="758710"/>
                </a:lnTo>
                <a:lnTo>
                  <a:pt x="7524750" y="761339"/>
                </a:lnTo>
                <a:lnTo>
                  <a:pt x="7525220" y="762457"/>
                </a:lnTo>
                <a:lnTo>
                  <a:pt x="7527074" y="764324"/>
                </a:lnTo>
                <a:lnTo>
                  <a:pt x="7528204" y="764781"/>
                </a:lnTo>
                <a:lnTo>
                  <a:pt x="7530833" y="764781"/>
                </a:lnTo>
                <a:lnTo>
                  <a:pt x="7531951" y="764324"/>
                </a:lnTo>
                <a:lnTo>
                  <a:pt x="7533818" y="762457"/>
                </a:lnTo>
                <a:lnTo>
                  <a:pt x="7534275" y="761339"/>
                </a:lnTo>
                <a:lnTo>
                  <a:pt x="7534275" y="758710"/>
                </a:lnTo>
                <a:close/>
              </a:path>
              <a:path w="14487525" h="3030854">
                <a:moveTo>
                  <a:pt x="7534275" y="3454"/>
                </a:moveTo>
                <a:lnTo>
                  <a:pt x="7533818" y="2336"/>
                </a:lnTo>
                <a:lnTo>
                  <a:pt x="7531951" y="469"/>
                </a:lnTo>
                <a:lnTo>
                  <a:pt x="7530833" y="0"/>
                </a:lnTo>
                <a:lnTo>
                  <a:pt x="7528204" y="0"/>
                </a:lnTo>
                <a:lnTo>
                  <a:pt x="7527074" y="469"/>
                </a:lnTo>
                <a:lnTo>
                  <a:pt x="7525220" y="2336"/>
                </a:lnTo>
                <a:lnTo>
                  <a:pt x="7524750" y="3454"/>
                </a:lnTo>
                <a:lnTo>
                  <a:pt x="7524750" y="6083"/>
                </a:lnTo>
                <a:lnTo>
                  <a:pt x="7525220" y="7200"/>
                </a:lnTo>
                <a:lnTo>
                  <a:pt x="7527074" y="9067"/>
                </a:lnTo>
                <a:lnTo>
                  <a:pt x="7528204" y="9525"/>
                </a:lnTo>
                <a:lnTo>
                  <a:pt x="7530833" y="9525"/>
                </a:lnTo>
                <a:lnTo>
                  <a:pt x="7531951" y="9067"/>
                </a:lnTo>
                <a:lnTo>
                  <a:pt x="7533818" y="7200"/>
                </a:lnTo>
                <a:lnTo>
                  <a:pt x="7534275" y="6083"/>
                </a:lnTo>
                <a:lnTo>
                  <a:pt x="7534275" y="3454"/>
                </a:lnTo>
                <a:close/>
              </a:path>
              <a:path w="14487525" h="3030854">
                <a:moveTo>
                  <a:pt x="7581900" y="3024467"/>
                </a:moveTo>
                <a:lnTo>
                  <a:pt x="7581443" y="3023349"/>
                </a:lnTo>
                <a:lnTo>
                  <a:pt x="7579576" y="3021482"/>
                </a:lnTo>
                <a:lnTo>
                  <a:pt x="7578458" y="3021012"/>
                </a:lnTo>
                <a:lnTo>
                  <a:pt x="7575829" y="3021012"/>
                </a:lnTo>
                <a:lnTo>
                  <a:pt x="7574699" y="3021482"/>
                </a:lnTo>
                <a:lnTo>
                  <a:pt x="7572845" y="3023349"/>
                </a:lnTo>
                <a:lnTo>
                  <a:pt x="7572375" y="3024467"/>
                </a:lnTo>
                <a:lnTo>
                  <a:pt x="7572375" y="3027095"/>
                </a:lnTo>
                <a:lnTo>
                  <a:pt x="7572845" y="3028213"/>
                </a:lnTo>
                <a:lnTo>
                  <a:pt x="7574699" y="3030080"/>
                </a:lnTo>
                <a:lnTo>
                  <a:pt x="7575829" y="3030537"/>
                </a:lnTo>
                <a:lnTo>
                  <a:pt x="7578458" y="3030537"/>
                </a:lnTo>
                <a:lnTo>
                  <a:pt x="7579576" y="3030080"/>
                </a:lnTo>
                <a:lnTo>
                  <a:pt x="7581443" y="3028213"/>
                </a:lnTo>
                <a:lnTo>
                  <a:pt x="7581900" y="3027095"/>
                </a:lnTo>
                <a:lnTo>
                  <a:pt x="7581900" y="3024467"/>
                </a:lnTo>
                <a:close/>
              </a:path>
              <a:path w="14487525" h="3030854">
                <a:moveTo>
                  <a:pt x="7581900" y="2269210"/>
                </a:moveTo>
                <a:lnTo>
                  <a:pt x="7581443" y="2268093"/>
                </a:lnTo>
                <a:lnTo>
                  <a:pt x="7579576" y="2266226"/>
                </a:lnTo>
                <a:lnTo>
                  <a:pt x="7578458" y="2265769"/>
                </a:lnTo>
                <a:lnTo>
                  <a:pt x="7575829" y="2265769"/>
                </a:lnTo>
                <a:lnTo>
                  <a:pt x="7574699" y="2266226"/>
                </a:lnTo>
                <a:lnTo>
                  <a:pt x="7572845" y="2268093"/>
                </a:lnTo>
                <a:lnTo>
                  <a:pt x="7572375" y="2269210"/>
                </a:lnTo>
                <a:lnTo>
                  <a:pt x="7572375" y="2271839"/>
                </a:lnTo>
                <a:lnTo>
                  <a:pt x="7572845" y="2272969"/>
                </a:lnTo>
                <a:lnTo>
                  <a:pt x="7574699" y="2274824"/>
                </a:lnTo>
                <a:lnTo>
                  <a:pt x="7575829" y="2275294"/>
                </a:lnTo>
                <a:lnTo>
                  <a:pt x="7578458" y="2275294"/>
                </a:lnTo>
                <a:lnTo>
                  <a:pt x="7579576" y="2274824"/>
                </a:lnTo>
                <a:lnTo>
                  <a:pt x="7581443" y="2272969"/>
                </a:lnTo>
                <a:lnTo>
                  <a:pt x="7581900" y="2271839"/>
                </a:lnTo>
                <a:lnTo>
                  <a:pt x="7581900" y="2269210"/>
                </a:lnTo>
                <a:close/>
              </a:path>
              <a:path w="14487525" h="3030854">
                <a:moveTo>
                  <a:pt x="7581900" y="1513954"/>
                </a:moveTo>
                <a:lnTo>
                  <a:pt x="7581443" y="1512836"/>
                </a:lnTo>
                <a:lnTo>
                  <a:pt x="7579576" y="1510982"/>
                </a:lnTo>
                <a:lnTo>
                  <a:pt x="7578458" y="1510512"/>
                </a:lnTo>
                <a:lnTo>
                  <a:pt x="7575829" y="1510512"/>
                </a:lnTo>
                <a:lnTo>
                  <a:pt x="7574699" y="1510982"/>
                </a:lnTo>
                <a:lnTo>
                  <a:pt x="7572845" y="1512836"/>
                </a:lnTo>
                <a:lnTo>
                  <a:pt x="7572375" y="1513954"/>
                </a:lnTo>
                <a:lnTo>
                  <a:pt x="7572375" y="1516595"/>
                </a:lnTo>
                <a:lnTo>
                  <a:pt x="7572845" y="1517713"/>
                </a:lnTo>
                <a:lnTo>
                  <a:pt x="7574699" y="1519567"/>
                </a:lnTo>
                <a:lnTo>
                  <a:pt x="7575829" y="1520037"/>
                </a:lnTo>
                <a:lnTo>
                  <a:pt x="7578458" y="1520037"/>
                </a:lnTo>
                <a:lnTo>
                  <a:pt x="7579576" y="1519567"/>
                </a:lnTo>
                <a:lnTo>
                  <a:pt x="7581443" y="1517713"/>
                </a:lnTo>
                <a:lnTo>
                  <a:pt x="7581900" y="1516595"/>
                </a:lnTo>
                <a:lnTo>
                  <a:pt x="7581900" y="1513954"/>
                </a:lnTo>
                <a:close/>
              </a:path>
              <a:path w="14487525" h="3030854">
                <a:moveTo>
                  <a:pt x="7581900" y="758710"/>
                </a:moveTo>
                <a:lnTo>
                  <a:pt x="7581443" y="757580"/>
                </a:lnTo>
                <a:lnTo>
                  <a:pt x="7579576" y="755726"/>
                </a:lnTo>
                <a:lnTo>
                  <a:pt x="7578458" y="755256"/>
                </a:lnTo>
                <a:lnTo>
                  <a:pt x="7575829" y="755256"/>
                </a:lnTo>
                <a:lnTo>
                  <a:pt x="7574699" y="755726"/>
                </a:lnTo>
                <a:lnTo>
                  <a:pt x="7572845" y="757580"/>
                </a:lnTo>
                <a:lnTo>
                  <a:pt x="7572375" y="758710"/>
                </a:lnTo>
                <a:lnTo>
                  <a:pt x="7572375" y="761339"/>
                </a:lnTo>
                <a:lnTo>
                  <a:pt x="7572845" y="762457"/>
                </a:lnTo>
                <a:lnTo>
                  <a:pt x="7574699" y="764324"/>
                </a:lnTo>
                <a:lnTo>
                  <a:pt x="7575829" y="764781"/>
                </a:lnTo>
                <a:lnTo>
                  <a:pt x="7578458" y="764781"/>
                </a:lnTo>
                <a:lnTo>
                  <a:pt x="7579576" y="764324"/>
                </a:lnTo>
                <a:lnTo>
                  <a:pt x="7581443" y="762457"/>
                </a:lnTo>
                <a:lnTo>
                  <a:pt x="7581900" y="761339"/>
                </a:lnTo>
                <a:lnTo>
                  <a:pt x="7581900" y="758710"/>
                </a:lnTo>
                <a:close/>
              </a:path>
              <a:path w="14487525" h="3030854">
                <a:moveTo>
                  <a:pt x="7581900" y="3454"/>
                </a:moveTo>
                <a:lnTo>
                  <a:pt x="7581443" y="2336"/>
                </a:lnTo>
                <a:lnTo>
                  <a:pt x="7579576" y="469"/>
                </a:lnTo>
                <a:lnTo>
                  <a:pt x="7578458" y="0"/>
                </a:lnTo>
                <a:lnTo>
                  <a:pt x="7575829" y="0"/>
                </a:lnTo>
                <a:lnTo>
                  <a:pt x="7574699" y="469"/>
                </a:lnTo>
                <a:lnTo>
                  <a:pt x="7572845" y="2336"/>
                </a:lnTo>
                <a:lnTo>
                  <a:pt x="7572375" y="3454"/>
                </a:lnTo>
                <a:lnTo>
                  <a:pt x="7572375" y="6083"/>
                </a:lnTo>
                <a:lnTo>
                  <a:pt x="7572845" y="7200"/>
                </a:lnTo>
                <a:lnTo>
                  <a:pt x="7574699" y="9067"/>
                </a:lnTo>
                <a:lnTo>
                  <a:pt x="7575829" y="9525"/>
                </a:lnTo>
                <a:lnTo>
                  <a:pt x="7578458" y="9525"/>
                </a:lnTo>
                <a:lnTo>
                  <a:pt x="7579576" y="9067"/>
                </a:lnTo>
                <a:lnTo>
                  <a:pt x="7581443" y="7200"/>
                </a:lnTo>
                <a:lnTo>
                  <a:pt x="7581900" y="6083"/>
                </a:lnTo>
                <a:lnTo>
                  <a:pt x="7581900" y="3454"/>
                </a:lnTo>
                <a:close/>
              </a:path>
              <a:path w="14487525" h="3030854">
                <a:moveTo>
                  <a:pt x="7629525" y="3024467"/>
                </a:moveTo>
                <a:lnTo>
                  <a:pt x="7629068" y="3023349"/>
                </a:lnTo>
                <a:lnTo>
                  <a:pt x="7627201" y="3021482"/>
                </a:lnTo>
                <a:lnTo>
                  <a:pt x="7626083" y="3021012"/>
                </a:lnTo>
                <a:lnTo>
                  <a:pt x="7623454" y="3021012"/>
                </a:lnTo>
                <a:lnTo>
                  <a:pt x="7622324" y="3021482"/>
                </a:lnTo>
                <a:lnTo>
                  <a:pt x="7620470" y="3023349"/>
                </a:lnTo>
                <a:lnTo>
                  <a:pt x="7620000" y="3024467"/>
                </a:lnTo>
                <a:lnTo>
                  <a:pt x="7620000" y="3027095"/>
                </a:lnTo>
                <a:lnTo>
                  <a:pt x="7620470" y="3028213"/>
                </a:lnTo>
                <a:lnTo>
                  <a:pt x="7622324" y="3030080"/>
                </a:lnTo>
                <a:lnTo>
                  <a:pt x="7623454" y="3030537"/>
                </a:lnTo>
                <a:lnTo>
                  <a:pt x="7626083" y="3030537"/>
                </a:lnTo>
                <a:lnTo>
                  <a:pt x="7627201" y="3030080"/>
                </a:lnTo>
                <a:lnTo>
                  <a:pt x="7629068" y="3028213"/>
                </a:lnTo>
                <a:lnTo>
                  <a:pt x="7629525" y="3027095"/>
                </a:lnTo>
                <a:lnTo>
                  <a:pt x="7629525" y="3024467"/>
                </a:lnTo>
                <a:close/>
              </a:path>
              <a:path w="14487525" h="3030854">
                <a:moveTo>
                  <a:pt x="7629525" y="2269210"/>
                </a:moveTo>
                <a:lnTo>
                  <a:pt x="7629068" y="2268093"/>
                </a:lnTo>
                <a:lnTo>
                  <a:pt x="7627201" y="2266226"/>
                </a:lnTo>
                <a:lnTo>
                  <a:pt x="7626083" y="2265769"/>
                </a:lnTo>
                <a:lnTo>
                  <a:pt x="7623454" y="2265769"/>
                </a:lnTo>
                <a:lnTo>
                  <a:pt x="7622324" y="2266226"/>
                </a:lnTo>
                <a:lnTo>
                  <a:pt x="7620470" y="2268093"/>
                </a:lnTo>
                <a:lnTo>
                  <a:pt x="7620000" y="2269210"/>
                </a:lnTo>
                <a:lnTo>
                  <a:pt x="7620000" y="2271839"/>
                </a:lnTo>
                <a:lnTo>
                  <a:pt x="7620470" y="2272969"/>
                </a:lnTo>
                <a:lnTo>
                  <a:pt x="7622324" y="2274824"/>
                </a:lnTo>
                <a:lnTo>
                  <a:pt x="7623454" y="2275294"/>
                </a:lnTo>
                <a:lnTo>
                  <a:pt x="7626083" y="2275294"/>
                </a:lnTo>
                <a:lnTo>
                  <a:pt x="7627201" y="2274824"/>
                </a:lnTo>
                <a:lnTo>
                  <a:pt x="7629068" y="2272969"/>
                </a:lnTo>
                <a:lnTo>
                  <a:pt x="7629525" y="2271839"/>
                </a:lnTo>
                <a:lnTo>
                  <a:pt x="7629525" y="2269210"/>
                </a:lnTo>
                <a:close/>
              </a:path>
              <a:path w="14487525" h="3030854">
                <a:moveTo>
                  <a:pt x="7629525" y="1513954"/>
                </a:moveTo>
                <a:lnTo>
                  <a:pt x="7629068" y="1512836"/>
                </a:lnTo>
                <a:lnTo>
                  <a:pt x="7627201" y="1510982"/>
                </a:lnTo>
                <a:lnTo>
                  <a:pt x="7626083" y="1510512"/>
                </a:lnTo>
                <a:lnTo>
                  <a:pt x="7623454" y="1510512"/>
                </a:lnTo>
                <a:lnTo>
                  <a:pt x="7622324" y="1510982"/>
                </a:lnTo>
                <a:lnTo>
                  <a:pt x="7620470" y="1512836"/>
                </a:lnTo>
                <a:lnTo>
                  <a:pt x="7620000" y="1513954"/>
                </a:lnTo>
                <a:lnTo>
                  <a:pt x="7620000" y="1516595"/>
                </a:lnTo>
                <a:lnTo>
                  <a:pt x="7620470" y="1517713"/>
                </a:lnTo>
                <a:lnTo>
                  <a:pt x="7622324" y="1519567"/>
                </a:lnTo>
                <a:lnTo>
                  <a:pt x="7623454" y="1520037"/>
                </a:lnTo>
                <a:lnTo>
                  <a:pt x="7626083" y="1520037"/>
                </a:lnTo>
                <a:lnTo>
                  <a:pt x="7627201" y="1519567"/>
                </a:lnTo>
                <a:lnTo>
                  <a:pt x="7629068" y="1517713"/>
                </a:lnTo>
                <a:lnTo>
                  <a:pt x="7629525" y="1516595"/>
                </a:lnTo>
                <a:lnTo>
                  <a:pt x="7629525" y="1513954"/>
                </a:lnTo>
                <a:close/>
              </a:path>
              <a:path w="14487525" h="3030854">
                <a:moveTo>
                  <a:pt x="7629525" y="758710"/>
                </a:moveTo>
                <a:lnTo>
                  <a:pt x="7629068" y="757580"/>
                </a:lnTo>
                <a:lnTo>
                  <a:pt x="7627201" y="755726"/>
                </a:lnTo>
                <a:lnTo>
                  <a:pt x="7626083" y="755256"/>
                </a:lnTo>
                <a:lnTo>
                  <a:pt x="7623454" y="755256"/>
                </a:lnTo>
                <a:lnTo>
                  <a:pt x="7622324" y="755726"/>
                </a:lnTo>
                <a:lnTo>
                  <a:pt x="7620470" y="757580"/>
                </a:lnTo>
                <a:lnTo>
                  <a:pt x="7620000" y="758710"/>
                </a:lnTo>
                <a:lnTo>
                  <a:pt x="7620000" y="761339"/>
                </a:lnTo>
                <a:lnTo>
                  <a:pt x="7620470" y="762457"/>
                </a:lnTo>
                <a:lnTo>
                  <a:pt x="7622324" y="764324"/>
                </a:lnTo>
                <a:lnTo>
                  <a:pt x="7623454" y="764781"/>
                </a:lnTo>
                <a:lnTo>
                  <a:pt x="7626083" y="764781"/>
                </a:lnTo>
                <a:lnTo>
                  <a:pt x="7627201" y="764324"/>
                </a:lnTo>
                <a:lnTo>
                  <a:pt x="7629068" y="762457"/>
                </a:lnTo>
                <a:lnTo>
                  <a:pt x="7629525" y="761339"/>
                </a:lnTo>
                <a:lnTo>
                  <a:pt x="7629525" y="758710"/>
                </a:lnTo>
                <a:close/>
              </a:path>
              <a:path w="14487525" h="3030854">
                <a:moveTo>
                  <a:pt x="7629525" y="3454"/>
                </a:moveTo>
                <a:lnTo>
                  <a:pt x="7629068" y="2336"/>
                </a:lnTo>
                <a:lnTo>
                  <a:pt x="7627201" y="469"/>
                </a:lnTo>
                <a:lnTo>
                  <a:pt x="7626083" y="0"/>
                </a:lnTo>
                <a:lnTo>
                  <a:pt x="7623454" y="0"/>
                </a:lnTo>
                <a:lnTo>
                  <a:pt x="7622324" y="469"/>
                </a:lnTo>
                <a:lnTo>
                  <a:pt x="7620470" y="2336"/>
                </a:lnTo>
                <a:lnTo>
                  <a:pt x="7620000" y="3454"/>
                </a:lnTo>
                <a:lnTo>
                  <a:pt x="7620000" y="6083"/>
                </a:lnTo>
                <a:lnTo>
                  <a:pt x="7620470" y="7200"/>
                </a:lnTo>
                <a:lnTo>
                  <a:pt x="7622324" y="9067"/>
                </a:lnTo>
                <a:lnTo>
                  <a:pt x="7623454" y="9525"/>
                </a:lnTo>
                <a:lnTo>
                  <a:pt x="7626083" y="9525"/>
                </a:lnTo>
                <a:lnTo>
                  <a:pt x="7627201" y="9067"/>
                </a:lnTo>
                <a:lnTo>
                  <a:pt x="7629068" y="7200"/>
                </a:lnTo>
                <a:lnTo>
                  <a:pt x="7629525" y="6083"/>
                </a:lnTo>
                <a:lnTo>
                  <a:pt x="7629525" y="3454"/>
                </a:lnTo>
                <a:close/>
              </a:path>
              <a:path w="14487525" h="3030854">
                <a:moveTo>
                  <a:pt x="7677150" y="3024467"/>
                </a:moveTo>
                <a:lnTo>
                  <a:pt x="7676693" y="3023349"/>
                </a:lnTo>
                <a:lnTo>
                  <a:pt x="7674826" y="3021482"/>
                </a:lnTo>
                <a:lnTo>
                  <a:pt x="7673708" y="3021012"/>
                </a:lnTo>
                <a:lnTo>
                  <a:pt x="7671079" y="3021012"/>
                </a:lnTo>
                <a:lnTo>
                  <a:pt x="7669949" y="3021482"/>
                </a:lnTo>
                <a:lnTo>
                  <a:pt x="7668095" y="3023349"/>
                </a:lnTo>
                <a:lnTo>
                  <a:pt x="7667625" y="3024467"/>
                </a:lnTo>
                <a:lnTo>
                  <a:pt x="7667625" y="3027095"/>
                </a:lnTo>
                <a:lnTo>
                  <a:pt x="7668095" y="3028213"/>
                </a:lnTo>
                <a:lnTo>
                  <a:pt x="7669949" y="3030080"/>
                </a:lnTo>
                <a:lnTo>
                  <a:pt x="7671079" y="3030537"/>
                </a:lnTo>
                <a:lnTo>
                  <a:pt x="7673708" y="3030537"/>
                </a:lnTo>
                <a:lnTo>
                  <a:pt x="7674826" y="3030080"/>
                </a:lnTo>
                <a:lnTo>
                  <a:pt x="7676693" y="3028213"/>
                </a:lnTo>
                <a:lnTo>
                  <a:pt x="7677150" y="3027095"/>
                </a:lnTo>
                <a:lnTo>
                  <a:pt x="7677150" y="3024467"/>
                </a:lnTo>
                <a:close/>
              </a:path>
              <a:path w="14487525" h="3030854">
                <a:moveTo>
                  <a:pt x="7677150" y="2269210"/>
                </a:moveTo>
                <a:lnTo>
                  <a:pt x="7676693" y="2268093"/>
                </a:lnTo>
                <a:lnTo>
                  <a:pt x="7674826" y="2266226"/>
                </a:lnTo>
                <a:lnTo>
                  <a:pt x="7673708" y="2265769"/>
                </a:lnTo>
                <a:lnTo>
                  <a:pt x="7671079" y="2265769"/>
                </a:lnTo>
                <a:lnTo>
                  <a:pt x="7669949" y="2266226"/>
                </a:lnTo>
                <a:lnTo>
                  <a:pt x="7668095" y="2268093"/>
                </a:lnTo>
                <a:lnTo>
                  <a:pt x="7667625" y="2269210"/>
                </a:lnTo>
                <a:lnTo>
                  <a:pt x="7667625" y="2271839"/>
                </a:lnTo>
                <a:lnTo>
                  <a:pt x="7668095" y="2272969"/>
                </a:lnTo>
                <a:lnTo>
                  <a:pt x="7669949" y="2274824"/>
                </a:lnTo>
                <a:lnTo>
                  <a:pt x="7671079" y="2275294"/>
                </a:lnTo>
                <a:lnTo>
                  <a:pt x="7673708" y="2275294"/>
                </a:lnTo>
                <a:lnTo>
                  <a:pt x="7674826" y="2274824"/>
                </a:lnTo>
                <a:lnTo>
                  <a:pt x="7676693" y="2272969"/>
                </a:lnTo>
                <a:lnTo>
                  <a:pt x="7677150" y="2271839"/>
                </a:lnTo>
                <a:lnTo>
                  <a:pt x="7677150" y="2269210"/>
                </a:lnTo>
                <a:close/>
              </a:path>
              <a:path w="14487525" h="3030854">
                <a:moveTo>
                  <a:pt x="7677150" y="1513954"/>
                </a:moveTo>
                <a:lnTo>
                  <a:pt x="7676693" y="1512836"/>
                </a:lnTo>
                <a:lnTo>
                  <a:pt x="7674826" y="1510982"/>
                </a:lnTo>
                <a:lnTo>
                  <a:pt x="7673708" y="1510512"/>
                </a:lnTo>
                <a:lnTo>
                  <a:pt x="7671079" y="1510512"/>
                </a:lnTo>
                <a:lnTo>
                  <a:pt x="7669949" y="1510982"/>
                </a:lnTo>
                <a:lnTo>
                  <a:pt x="7668095" y="1512836"/>
                </a:lnTo>
                <a:lnTo>
                  <a:pt x="7667625" y="1513954"/>
                </a:lnTo>
                <a:lnTo>
                  <a:pt x="7667625" y="1516595"/>
                </a:lnTo>
                <a:lnTo>
                  <a:pt x="7668095" y="1517713"/>
                </a:lnTo>
                <a:lnTo>
                  <a:pt x="7669949" y="1519567"/>
                </a:lnTo>
                <a:lnTo>
                  <a:pt x="7671079" y="1520037"/>
                </a:lnTo>
                <a:lnTo>
                  <a:pt x="7673708" y="1520037"/>
                </a:lnTo>
                <a:lnTo>
                  <a:pt x="7674826" y="1519567"/>
                </a:lnTo>
                <a:lnTo>
                  <a:pt x="7676693" y="1517713"/>
                </a:lnTo>
                <a:lnTo>
                  <a:pt x="7677150" y="1516595"/>
                </a:lnTo>
                <a:lnTo>
                  <a:pt x="7677150" y="1513954"/>
                </a:lnTo>
                <a:close/>
              </a:path>
              <a:path w="14487525" h="3030854">
                <a:moveTo>
                  <a:pt x="7677150" y="758710"/>
                </a:moveTo>
                <a:lnTo>
                  <a:pt x="7676693" y="757580"/>
                </a:lnTo>
                <a:lnTo>
                  <a:pt x="7674826" y="755726"/>
                </a:lnTo>
                <a:lnTo>
                  <a:pt x="7673708" y="755256"/>
                </a:lnTo>
                <a:lnTo>
                  <a:pt x="7671079" y="755256"/>
                </a:lnTo>
                <a:lnTo>
                  <a:pt x="7669949" y="755726"/>
                </a:lnTo>
                <a:lnTo>
                  <a:pt x="7668095" y="757580"/>
                </a:lnTo>
                <a:lnTo>
                  <a:pt x="7667625" y="758710"/>
                </a:lnTo>
                <a:lnTo>
                  <a:pt x="7667625" y="761339"/>
                </a:lnTo>
                <a:lnTo>
                  <a:pt x="7668095" y="762457"/>
                </a:lnTo>
                <a:lnTo>
                  <a:pt x="7669949" y="764324"/>
                </a:lnTo>
                <a:lnTo>
                  <a:pt x="7671079" y="764781"/>
                </a:lnTo>
                <a:lnTo>
                  <a:pt x="7673708" y="764781"/>
                </a:lnTo>
                <a:lnTo>
                  <a:pt x="7674826" y="764324"/>
                </a:lnTo>
                <a:lnTo>
                  <a:pt x="7676693" y="762457"/>
                </a:lnTo>
                <a:lnTo>
                  <a:pt x="7677150" y="761339"/>
                </a:lnTo>
                <a:lnTo>
                  <a:pt x="7677150" y="758710"/>
                </a:lnTo>
                <a:close/>
              </a:path>
              <a:path w="14487525" h="3030854">
                <a:moveTo>
                  <a:pt x="7677150" y="3454"/>
                </a:moveTo>
                <a:lnTo>
                  <a:pt x="7676693" y="2336"/>
                </a:lnTo>
                <a:lnTo>
                  <a:pt x="7674826" y="469"/>
                </a:lnTo>
                <a:lnTo>
                  <a:pt x="7673708" y="0"/>
                </a:lnTo>
                <a:lnTo>
                  <a:pt x="7671079" y="0"/>
                </a:lnTo>
                <a:lnTo>
                  <a:pt x="7669949" y="469"/>
                </a:lnTo>
                <a:lnTo>
                  <a:pt x="7668095" y="2336"/>
                </a:lnTo>
                <a:lnTo>
                  <a:pt x="7667625" y="3454"/>
                </a:lnTo>
                <a:lnTo>
                  <a:pt x="7667625" y="6083"/>
                </a:lnTo>
                <a:lnTo>
                  <a:pt x="7668095" y="7200"/>
                </a:lnTo>
                <a:lnTo>
                  <a:pt x="7669949" y="9067"/>
                </a:lnTo>
                <a:lnTo>
                  <a:pt x="7671079" y="9525"/>
                </a:lnTo>
                <a:lnTo>
                  <a:pt x="7673708" y="9525"/>
                </a:lnTo>
                <a:lnTo>
                  <a:pt x="7674826" y="9067"/>
                </a:lnTo>
                <a:lnTo>
                  <a:pt x="7676693" y="7200"/>
                </a:lnTo>
                <a:lnTo>
                  <a:pt x="7677150" y="6083"/>
                </a:lnTo>
                <a:lnTo>
                  <a:pt x="7677150" y="3454"/>
                </a:lnTo>
                <a:close/>
              </a:path>
              <a:path w="14487525" h="3030854">
                <a:moveTo>
                  <a:pt x="7724775" y="3024467"/>
                </a:moveTo>
                <a:lnTo>
                  <a:pt x="7724318" y="3023349"/>
                </a:lnTo>
                <a:lnTo>
                  <a:pt x="7722451" y="3021482"/>
                </a:lnTo>
                <a:lnTo>
                  <a:pt x="7721333" y="3021012"/>
                </a:lnTo>
                <a:lnTo>
                  <a:pt x="7718704" y="3021012"/>
                </a:lnTo>
                <a:lnTo>
                  <a:pt x="7717574" y="3021482"/>
                </a:lnTo>
                <a:lnTo>
                  <a:pt x="7715720" y="3023349"/>
                </a:lnTo>
                <a:lnTo>
                  <a:pt x="7715250" y="3024467"/>
                </a:lnTo>
                <a:lnTo>
                  <a:pt x="7715250" y="3027095"/>
                </a:lnTo>
                <a:lnTo>
                  <a:pt x="7715720" y="3028213"/>
                </a:lnTo>
                <a:lnTo>
                  <a:pt x="7717574" y="3030080"/>
                </a:lnTo>
                <a:lnTo>
                  <a:pt x="7718704" y="3030537"/>
                </a:lnTo>
                <a:lnTo>
                  <a:pt x="7721333" y="3030537"/>
                </a:lnTo>
                <a:lnTo>
                  <a:pt x="7722451" y="3030080"/>
                </a:lnTo>
                <a:lnTo>
                  <a:pt x="7724318" y="3028213"/>
                </a:lnTo>
                <a:lnTo>
                  <a:pt x="7724775" y="3027095"/>
                </a:lnTo>
                <a:lnTo>
                  <a:pt x="7724775" y="3024467"/>
                </a:lnTo>
                <a:close/>
              </a:path>
              <a:path w="14487525" h="3030854">
                <a:moveTo>
                  <a:pt x="7724775" y="2269210"/>
                </a:moveTo>
                <a:lnTo>
                  <a:pt x="7724318" y="2268093"/>
                </a:lnTo>
                <a:lnTo>
                  <a:pt x="7722451" y="2266226"/>
                </a:lnTo>
                <a:lnTo>
                  <a:pt x="7721333" y="2265769"/>
                </a:lnTo>
                <a:lnTo>
                  <a:pt x="7718704" y="2265769"/>
                </a:lnTo>
                <a:lnTo>
                  <a:pt x="7717574" y="2266226"/>
                </a:lnTo>
                <a:lnTo>
                  <a:pt x="7715720" y="2268093"/>
                </a:lnTo>
                <a:lnTo>
                  <a:pt x="7715250" y="2269210"/>
                </a:lnTo>
                <a:lnTo>
                  <a:pt x="7715250" y="2271839"/>
                </a:lnTo>
                <a:lnTo>
                  <a:pt x="7715720" y="2272969"/>
                </a:lnTo>
                <a:lnTo>
                  <a:pt x="7717574" y="2274824"/>
                </a:lnTo>
                <a:lnTo>
                  <a:pt x="7718704" y="2275294"/>
                </a:lnTo>
                <a:lnTo>
                  <a:pt x="7721333" y="2275294"/>
                </a:lnTo>
                <a:lnTo>
                  <a:pt x="7722451" y="2274824"/>
                </a:lnTo>
                <a:lnTo>
                  <a:pt x="7724318" y="2272969"/>
                </a:lnTo>
                <a:lnTo>
                  <a:pt x="7724775" y="2271839"/>
                </a:lnTo>
                <a:lnTo>
                  <a:pt x="7724775" y="2269210"/>
                </a:lnTo>
                <a:close/>
              </a:path>
              <a:path w="14487525" h="3030854">
                <a:moveTo>
                  <a:pt x="7724775" y="1513954"/>
                </a:moveTo>
                <a:lnTo>
                  <a:pt x="7724318" y="1512836"/>
                </a:lnTo>
                <a:lnTo>
                  <a:pt x="7722451" y="1510982"/>
                </a:lnTo>
                <a:lnTo>
                  <a:pt x="7721333" y="1510512"/>
                </a:lnTo>
                <a:lnTo>
                  <a:pt x="7718704" y="1510512"/>
                </a:lnTo>
                <a:lnTo>
                  <a:pt x="7717574" y="1510982"/>
                </a:lnTo>
                <a:lnTo>
                  <a:pt x="7715720" y="1512836"/>
                </a:lnTo>
                <a:lnTo>
                  <a:pt x="7715250" y="1513954"/>
                </a:lnTo>
                <a:lnTo>
                  <a:pt x="7715250" y="1516595"/>
                </a:lnTo>
                <a:lnTo>
                  <a:pt x="7715720" y="1517713"/>
                </a:lnTo>
                <a:lnTo>
                  <a:pt x="7717574" y="1519567"/>
                </a:lnTo>
                <a:lnTo>
                  <a:pt x="7718704" y="1520037"/>
                </a:lnTo>
                <a:lnTo>
                  <a:pt x="7721333" y="1520037"/>
                </a:lnTo>
                <a:lnTo>
                  <a:pt x="7722451" y="1519567"/>
                </a:lnTo>
                <a:lnTo>
                  <a:pt x="7724318" y="1517713"/>
                </a:lnTo>
                <a:lnTo>
                  <a:pt x="7724775" y="1516595"/>
                </a:lnTo>
                <a:lnTo>
                  <a:pt x="7724775" y="1513954"/>
                </a:lnTo>
                <a:close/>
              </a:path>
              <a:path w="14487525" h="3030854">
                <a:moveTo>
                  <a:pt x="7724775" y="758710"/>
                </a:moveTo>
                <a:lnTo>
                  <a:pt x="7724318" y="757580"/>
                </a:lnTo>
                <a:lnTo>
                  <a:pt x="7722451" y="755726"/>
                </a:lnTo>
                <a:lnTo>
                  <a:pt x="7721333" y="755256"/>
                </a:lnTo>
                <a:lnTo>
                  <a:pt x="7718704" y="755256"/>
                </a:lnTo>
                <a:lnTo>
                  <a:pt x="7717574" y="755726"/>
                </a:lnTo>
                <a:lnTo>
                  <a:pt x="7715720" y="757580"/>
                </a:lnTo>
                <a:lnTo>
                  <a:pt x="7715250" y="758710"/>
                </a:lnTo>
                <a:lnTo>
                  <a:pt x="7715250" y="761339"/>
                </a:lnTo>
                <a:lnTo>
                  <a:pt x="7715720" y="762457"/>
                </a:lnTo>
                <a:lnTo>
                  <a:pt x="7717574" y="764324"/>
                </a:lnTo>
                <a:lnTo>
                  <a:pt x="7718704" y="764781"/>
                </a:lnTo>
                <a:lnTo>
                  <a:pt x="7721333" y="764781"/>
                </a:lnTo>
                <a:lnTo>
                  <a:pt x="7722451" y="764324"/>
                </a:lnTo>
                <a:lnTo>
                  <a:pt x="7724318" y="762457"/>
                </a:lnTo>
                <a:lnTo>
                  <a:pt x="7724775" y="761339"/>
                </a:lnTo>
                <a:lnTo>
                  <a:pt x="7724775" y="758710"/>
                </a:lnTo>
                <a:close/>
              </a:path>
              <a:path w="14487525" h="3030854">
                <a:moveTo>
                  <a:pt x="7724775" y="3454"/>
                </a:moveTo>
                <a:lnTo>
                  <a:pt x="7724318" y="2336"/>
                </a:lnTo>
                <a:lnTo>
                  <a:pt x="7722451" y="469"/>
                </a:lnTo>
                <a:lnTo>
                  <a:pt x="7721333" y="0"/>
                </a:lnTo>
                <a:lnTo>
                  <a:pt x="7718704" y="0"/>
                </a:lnTo>
                <a:lnTo>
                  <a:pt x="7717574" y="469"/>
                </a:lnTo>
                <a:lnTo>
                  <a:pt x="7715720" y="2336"/>
                </a:lnTo>
                <a:lnTo>
                  <a:pt x="7715250" y="3454"/>
                </a:lnTo>
                <a:lnTo>
                  <a:pt x="7715250" y="6083"/>
                </a:lnTo>
                <a:lnTo>
                  <a:pt x="7715720" y="7200"/>
                </a:lnTo>
                <a:lnTo>
                  <a:pt x="7717574" y="9067"/>
                </a:lnTo>
                <a:lnTo>
                  <a:pt x="7718704" y="9525"/>
                </a:lnTo>
                <a:lnTo>
                  <a:pt x="7721333" y="9525"/>
                </a:lnTo>
                <a:lnTo>
                  <a:pt x="7722451" y="9067"/>
                </a:lnTo>
                <a:lnTo>
                  <a:pt x="7724318" y="7200"/>
                </a:lnTo>
                <a:lnTo>
                  <a:pt x="7724775" y="6083"/>
                </a:lnTo>
                <a:lnTo>
                  <a:pt x="7724775" y="3454"/>
                </a:lnTo>
                <a:close/>
              </a:path>
              <a:path w="14487525" h="3030854">
                <a:moveTo>
                  <a:pt x="7772400" y="3024467"/>
                </a:moveTo>
                <a:lnTo>
                  <a:pt x="7771943" y="3023349"/>
                </a:lnTo>
                <a:lnTo>
                  <a:pt x="7770076" y="3021482"/>
                </a:lnTo>
                <a:lnTo>
                  <a:pt x="7768958" y="3021012"/>
                </a:lnTo>
                <a:lnTo>
                  <a:pt x="7766329" y="3021012"/>
                </a:lnTo>
                <a:lnTo>
                  <a:pt x="7765199" y="3021482"/>
                </a:lnTo>
                <a:lnTo>
                  <a:pt x="7763345" y="3023349"/>
                </a:lnTo>
                <a:lnTo>
                  <a:pt x="7762875" y="3024467"/>
                </a:lnTo>
                <a:lnTo>
                  <a:pt x="7762875" y="3027095"/>
                </a:lnTo>
                <a:lnTo>
                  <a:pt x="7763345" y="3028213"/>
                </a:lnTo>
                <a:lnTo>
                  <a:pt x="7765199" y="3030080"/>
                </a:lnTo>
                <a:lnTo>
                  <a:pt x="7766329" y="3030537"/>
                </a:lnTo>
                <a:lnTo>
                  <a:pt x="7768958" y="3030537"/>
                </a:lnTo>
                <a:lnTo>
                  <a:pt x="7770076" y="3030080"/>
                </a:lnTo>
                <a:lnTo>
                  <a:pt x="7771943" y="3028213"/>
                </a:lnTo>
                <a:lnTo>
                  <a:pt x="7772400" y="3027095"/>
                </a:lnTo>
                <a:lnTo>
                  <a:pt x="7772400" y="3024467"/>
                </a:lnTo>
                <a:close/>
              </a:path>
              <a:path w="14487525" h="3030854">
                <a:moveTo>
                  <a:pt x="7772400" y="2269210"/>
                </a:moveTo>
                <a:lnTo>
                  <a:pt x="7771943" y="2268093"/>
                </a:lnTo>
                <a:lnTo>
                  <a:pt x="7770076" y="2266226"/>
                </a:lnTo>
                <a:lnTo>
                  <a:pt x="7768958" y="2265769"/>
                </a:lnTo>
                <a:lnTo>
                  <a:pt x="7766329" y="2265769"/>
                </a:lnTo>
                <a:lnTo>
                  <a:pt x="7765199" y="2266226"/>
                </a:lnTo>
                <a:lnTo>
                  <a:pt x="7763345" y="2268093"/>
                </a:lnTo>
                <a:lnTo>
                  <a:pt x="7762875" y="2269210"/>
                </a:lnTo>
                <a:lnTo>
                  <a:pt x="7762875" y="2271839"/>
                </a:lnTo>
                <a:lnTo>
                  <a:pt x="7763345" y="2272969"/>
                </a:lnTo>
                <a:lnTo>
                  <a:pt x="7765199" y="2274824"/>
                </a:lnTo>
                <a:lnTo>
                  <a:pt x="7766329" y="2275294"/>
                </a:lnTo>
                <a:lnTo>
                  <a:pt x="7768958" y="2275294"/>
                </a:lnTo>
                <a:lnTo>
                  <a:pt x="7770076" y="2274824"/>
                </a:lnTo>
                <a:lnTo>
                  <a:pt x="7771943" y="2272969"/>
                </a:lnTo>
                <a:lnTo>
                  <a:pt x="7772400" y="2271839"/>
                </a:lnTo>
                <a:lnTo>
                  <a:pt x="7772400" y="2269210"/>
                </a:lnTo>
                <a:close/>
              </a:path>
              <a:path w="14487525" h="3030854">
                <a:moveTo>
                  <a:pt x="7772400" y="1513954"/>
                </a:moveTo>
                <a:lnTo>
                  <a:pt x="7771943" y="1512836"/>
                </a:lnTo>
                <a:lnTo>
                  <a:pt x="7770076" y="1510982"/>
                </a:lnTo>
                <a:lnTo>
                  <a:pt x="7768958" y="1510512"/>
                </a:lnTo>
                <a:lnTo>
                  <a:pt x="7766329" y="1510512"/>
                </a:lnTo>
                <a:lnTo>
                  <a:pt x="7765199" y="1510982"/>
                </a:lnTo>
                <a:lnTo>
                  <a:pt x="7763345" y="1512836"/>
                </a:lnTo>
                <a:lnTo>
                  <a:pt x="7762875" y="1513954"/>
                </a:lnTo>
                <a:lnTo>
                  <a:pt x="7762875" y="1516595"/>
                </a:lnTo>
                <a:lnTo>
                  <a:pt x="7763345" y="1517713"/>
                </a:lnTo>
                <a:lnTo>
                  <a:pt x="7765199" y="1519567"/>
                </a:lnTo>
                <a:lnTo>
                  <a:pt x="7766329" y="1520037"/>
                </a:lnTo>
                <a:lnTo>
                  <a:pt x="7768958" y="1520037"/>
                </a:lnTo>
                <a:lnTo>
                  <a:pt x="7770076" y="1519567"/>
                </a:lnTo>
                <a:lnTo>
                  <a:pt x="7771943" y="1517713"/>
                </a:lnTo>
                <a:lnTo>
                  <a:pt x="7772400" y="1516595"/>
                </a:lnTo>
                <a:lnTo>
                  <a:pt x="7772400" y="1513954"/>
                </a:lnTo>
                <a:close/>
              </a:path>
              <a:path w="14487525" h="3030854">
                <a:moveTo>
                  <a:pt x="7772400" y="758710"/>
                </a:moveTo>
                <a:lnTo>
                  <a:pt x="7771943" y="757580"/>
                </a:lnTo>
                <a:lnTo>
                  <a:pt x="7770076" y="755726"/>
                </a:lnTo>
                <a:lnTo>
                  <a:pt x="7768958" y="755256"/>
                </a:lnTo>
                <a:lnTo>
                  <a:pt x="7766329" y="755256"/>
                </a:lnTo>
                <a:lnTo>
                  <a:pt x="7765199" y="755726"/>
                </a:lnTo>
                <a:lnTo>
                  <a:pt x="7763345" y="757580"/>
                </a:lnTo>
                <a:lnTo>
                  <a:pt x="7762875" y="758710"/>
                </a:lnTo>
                <a:lnTo>
                  <a:pt x="7762875" y="761339"/>
                </a:lnTo>
                <a:lnTo>
                  <a:pt x="7763345" y="762457"/>
                </a:lnTo>
                <a:lnTo>
                  <a:pt x="7765199" y="764324"/>
                </a:lnTo>
                <a:lnTo>
                  <a:pt x="7766329" y="764781"/>
                </a:lnTo>
                <a:lnTo>
                  <a:pt x="7768958" y="764781"/>
                </a:lnTo>
                <a:lnTo>
                  <a:pt x="7770076" y="764324"/>
                </a:lnTo>
                <a:lnTo>
                  <a:pt x="7771943" y="762457"/>
                </a:lnTo>
                <a:lnTo>
                  <a:pt x="7772400" y="761339"/>
                </a:lnTo>
                <a:lnTo>
                  <a:pt x="7772400" y="758710"/>
                </a:lnTo>
                <a:close/>
              </a:path>
              <a:path w="14487525" h="3030854">
                <a:moveTo>
                  <a:pt x="7772400" y="3454"/>
                </a:moveTo>
                <a:lnTo>
                  <a:pt x="7771943" y="2336"/>
                </a:lnTo>
                <a:lnTo>
                  <a:pt x="7770076" y="469"/>
                </a:lnTo>
                <a:lnTo>
                  <a:pt x="7768958" y="0"/>
                </a:lnTo>
                <a:lnTo>
                  <a:pt x="7766329" y="0"/>
                </a:lnTo>
                <a:lnTo>
                  <a:pt x="7765199" y="469"/>
                </a:lnTo>
                <a:lnTo>
                  <a:pt x="7763345" y="2336"/>
                </a:lnTo>
                <a:lnTo>
                  <a:pt x="7762875" y="3454"/>
                </a:lnTo>
                <a:lnTo>
                  <a:pt x="7762875" y="6083"/>
                </a:lnTo>
                <a:lnTo>
                  <a:pt x="7763345" y="7200"/>
                </a:lnTo>
                <a:lnTo>
                  <a:pt x="7765199" y="9067"/>
                </a:lnTo>
                <a:lnTo>
                  <a:pt x="7766329" y="9525"/>
                </a:lnTo>
                <a:lnTo>
                  <a:pt x="7768958" y="9525"/>
                </a:lnTo>
                <a:lnTo>
                  <a:pt x="7770076" y="9067"/>
                </a:lnTo>
                <a:lnTo>
                  <a:pt x="7771943" y="7200"/>
                </a:lnTo>
                <a:lnTo>
                  <a:pt x="7772400" y="6083"/>
                </a:lnTo>
                <a:lnTo>
                  <a:pt x="7772400" y="3454"/>
                </a:lnTo>
                <a:close/>
              </a:path>
              <a:path w="14487525" h="3030854">
                <a:moveTo>
                  <a:pt x="7820025" y="3024467"/>
                </a:moveTo>
                <a:lnTo>
                  <a:pt x="7819568" y="3023349"/>
                </a:lnTo>
                <a:lnTo>
                  <a:pt x="7817701" y="3021482"/>
                </a:lnTo>
                <a:lnTo>
                  <a:pt x="7816583" y="3021012"/>
                </a:lnTo>
                <a:lnTo>
                  <a:pt x="7813954" y="3021012"/>
                </a:lnTo>
                <a:lnTo>
                  <a:pt x="7812837" y="3021482"/>
                </a:lnTo>
                <a:lnTo>
                  <a:pt x="7810970" y="3023349"/>
                </a:lnTo>
                <a:lnTo>
                  <a:pt x="7810500" y="3024467"/>
                </a:lnTo>
                <a:lnTo>
                  <a:pt x="7810500" y="3027095"/>
                </a:lnTo>
                <a:lnTo>
                  <a:pt x="7810970" y="3028213"/>
                </a:lnTo>
                <a:lnTo>
                  <a:pt x="7812837" y="3030080"/>
                </a:lnTo>
                <a:lnTo>
                  <a:pt x="7813954" y="3030537"/>
                </a:lnTo>
                <a:lnTo>
                  <a:pt x="7816583" y="3030537"/>
                </a:lnTo>
                <a:lnTo>
                  <a:pt x="7817701" y="3030080"/>
                </a:lnTo>
                <a:lnTo>
                  <a:pt x="7819568" y="3028213"/>
                </a:lnTo>
                <a:lnTo>
                  <a:pt x="7820025" y="3027095"/>
                </a:lnTo>
                <a:lnTo>
                  <a:pt x="7820025" y="3024467"/>
                </a:lnTo>
                <a:close/>
              </a:path>
              <a:path w="14487525" h="3030854">
                <a:moveTo>
                  <a:pt x="7820025" y="2269210"/>
                </a:moveTo>
                <a:lnTo>
                  <a:pt x="7819568" y="2268093"/>
                </a:lnTo>
                <a:lnTo>
                  <a:pt x="7817701" y="2266226"/>
                </a:lnTo>
                <a:lnTo>
                  <a:pt x="7816583" y="2265769"/>
                </a:lnTo>
                <a:lnTo>
                  <a:pt x="7813954" y="2265769"/>
                </a:lnTo>
                <a:lnTo>
                  <a:pt x="7812837" y="2266226"/>
                </a:lnTo>
                <a:lnTo>
                  <a:pt x="7810970" y="2268093"/>
                </a:lnTo>
                <a:lnTo>
                  <a:pt x="7810500" y="2269210"/>
                </a:lnTo>
                <a:lnTo>
                  <a:pt x="7810500" y="2271839"/>
                </a:lnTo>
                <a:lnTo>
                  <a:pt x="7810970" y="2272969"/>
                </a:lnTo>
                <a:lnTo>
                  <a:pt x="7812837" y="2274824"/>
                </a:lnTo>
                <a:lnTo>
                  <a:pt x="7813954" y="2275294"/>
                </a:lnTo>
                <a:lnTo>
                  <a:pt x="7816583" y="2275294"/>
                </a:lnTo>
                <a:lnTo>
                  <a:pt x="7817701" y="2274824"/>
                </a:lnTo>
                <a:lnTo>
                  <a:pt x="7819568" y="2272969"/>
                </a:lnTo>
                <a:lnTo>
                  <a:pt x="7820025" y="2271839"/>
                </a:lnTo>
                <a:lnTo>
                  <a:pt x="7820025" y="2269210"/>
                </a:lnTo>
                <a:close/>
              </a:path>
              <a:path w="14487525" h="3030854">
                <a:moveTo>
                  <a:pt x="7820025" y="1513954"/>
                </a:moveTo>
                <a:lnTo>
                  <a:pt x="7819568" y="1512836"/>
                </a:lnTo>
                <a:lnTo>
                  <a:pt x="7817701" y="1510982"/>
                </a:lnTo>
                <a:lnTo>
                  <a:pt x="7816583" y="1510512"/>
                </a:lnTo>
                <a:lnTo>
                  <a:pt x="7813954" y="1510512"/>
                </a:lnTo>
                <a:lnTo>
                  <a:pt x="7812837" y="1510982"/>
                </a:lnTo>
                <a:lnTo>
                  <a:pt x="7810970" y="1512836"/>
                </a:lnTo>
                <a:lnTo>
                  <a:pt x="7810500" y="1513954"/>
                </a:lnTo>
                <a:lnTo>
                  <a:pt x="7810500" y="1516595"/>
                </a:lnTo>
                <a:lnTo>
                  <a:pt x="7810970" y="1517713"/>
                </a:lnTo>
                <a:lnTo>
                  <a:pt x="7812837" y="1519567"/>
                </a:lnTo>
                <a:lnTo>
                  <a:pt x="7813954" y="1520037"/>
                </a:lnTo>
                <a:lnTo>
                  <a:pt x="7816583" y="1520037"/>
                </a:lnTo>
                <a:lnTo>
                  <a:pt x="7817701" y="1519567"/>
                </a:lnTo>
                <a:lnTo>
                  <a:pt x="7819568" y="1517713"/>
                </a:lnTo>
                <a:lnTo>
                  <a:pt x="7820025" y="1516595"/>
                </a:lnTo>
                <a:lnTo>
                  <a:pt x="7820025" y="1513954"/>
                </a:lnTo>
                <a:close/>
              </a:path>
              <a:path w="14487525" h="3030854">
                <a:moveTo>
                  <a:pt x="7820025" y="758710"/>
                </a:moveTo>
                <a:lnTo>
                  <a:pt x="7819568" y="757580"/>
                </a:lnTo>
                <a:lnTo>
                  <a:pt x="7817701" y="755726"/>
                </a:lnTo>
                <a:lnTo>
                  <a:pt x="7816583" y="755256"/>
                </a:lnTo>
                <a:lnTo>
                  <a:pt x="7813954" y="755256"/>
                </a:lnTo>
                <a:lnTo>
                  <a:pt x="7812837" y="755726"/>
                </a:lnTo>
                <a:lnTo>
                  <a:pt x="7810970" y="757580"/>
                </a:lnTo>
                <a:lnTo>
                  <a:pt x="7810500" y="758710"/>
                </a:lnTo>
                <a:lnTo>
                  <a:pt x="7810500" y="761339"/>
                </a:lnTo>
                <a:lnTo>
                  <a:pt x="7810970" y="762457"/>
                </a:lnTo>
                <a:lnTo>
                  <a:pt x="7812837" y="764324"/>
                </a:lnTo>
                <a:lnTo>
                  <a:pt x="7813954" y="764781"/>
                </a:lnTo>
                <a:lnTo>
                  <a:pt x="7816583" y="764781"/>
                </a:lnTo>
                <a:lnTo>
                  <a:pt x="7817701" y="764324"/>
                </a:lnTo>
                <a:lnTo>
                  <a:pt x="7819568" y="762457"/>
                </a:lnTo>
                <a:lnTo>
                  <a:pt x="7820025" y="761339"/>
                </a:lnTo>
                <a:lnTo>
                  <a:pt x="7820025" y="758710"/>
                </a:lnTo>
                <a:close/>
              </a:path>
              <a:path w="14487525" h="3030854">
                <a:moveTo>
                  <a:pt x="7820025" y="3454"/>
                </a:moveTo>
                <a:lnTo>
                  <a:pt x="7819568" y="2336"/>
                </a:lnTo>
                <a:lnTo>
                  <a:pt x="7817701" y="469"/>
                </a:lnTo>
                <a:lnTo>
                  <a:pt x="7816583" y="0"/>
                </a:lnTo>
                <a:lnTo>
                  <a:pt x="7813954" y="0"/>
                </a:lnTo>
                <a:lnTo>
                  <a:pt x="7812837" y="469"/>
                </a:lnTo>
                <a:lnTo>
                  <a:pt x="7810970" y="2336"/>
                </a:lnTo>
                <a:lnTo>
                  <a:pt x="7810500" y="3454"/>
                </a:lnTo>
                <a:lnTo>
                  <a:pt x="7810500" y="6083"/>
                </a:lnTo>
                <a:lnTo>
                  <a:pt x="7810970" y="7200"/>
                </a:lnTo>
                <a:lnTo>
                  <a:pt x="7812837" y="9067"/>
                </a:lnTo>
                <a:lnTo>
                  <a:pt x="7813954" y="9525"/>
                </a:lnTo>
                <a:lnTo>
                  <a:pt x="7816583" y="9525"/>
                </a:lnTo>
                <a:lnTo>
                  <a:pt x="7817701" y="9067"/>
                </a:lnTo>
                <a:lnTo>
                  <a:pt x="7819568" y="7200"/>
                </a:lnTo>
                <a:lnTo>
                  <a:pt x="7820025" y="6083"/>
                </a:lnTo>
                <a:lnTo>
                  <a:pt x="7820025" y="3454"/>
                </a:lnTo>
                <a:close/>
              </a:path>
              <a:path w="14487525" h="3030854">
                <a:moveTo>
                  <a:pt x="7867650" y="3024467"/>
                </a:moveTo>
                <a:lnTo>
                  <a:pt x="7867193" y="3023349"/>
                </a:lnTo>
                <a:lnTo>
                  <a:pt x="7865326" y="3021482"/>
                </a:lnTo>
                <a:lnTo>
                  <a:pt x="7864208" y="3021012"/>
                </a:lnTo>
                <a:lnTo>
                  <a:pt x="7861579" y="3021012"/>
                </a:lnTo>
                <a:lnTo>
                  <a:pt x="7860449" y="3021482"/>
                </a:lnTo>
                <a:lnTo>
                  <a:pt x="7858595" y="3023349"/>
                </a:lnTo>
                <a:lnTo>
                  <a:pt x="7858125" y="3024467"/>
                </a:lnTo>
                <a:lnTo>
                  <a:pt x="7858125" y="3027095"/>
                </a:lnTo>
                <a:lnTo>
                  <a:pt x="7858595" y="3028213"/>
                </a:lnTo>
                <a:lnTo>
                  <a:pt x="7860449" y="3030080"/>
                </a:lnTo>
                <a:lnTo>
                  <a:pt x="7861579" y="3030537"/>
                </a:lnTo>
                <a:lnTo>
                  <a:pt x="7864208" y="3030537"/>
                </a:lnTo>
                <a:lnTo>
                  <a:pt x="7865326" y="3030080"/>
                </a:lnTo>
                <a:lnTo>
                  <a:pt x="7867193" y="3028213"/>
                </a:lnTo>
                <a:lnTo>
                  <a:pt x="7867650" y="3027095"/>
                </a:lnTo>
                <a:lnTo>
                  <a:pt x="7867650" y="3024467"/>
                </a:lnTo>
                <a:close/>
              </a:path>
              <a:path w="14487525" h="3030854">
                <a:moveTo>
                  <a:pt x="7867650" y="2269210"/>
                </a:moveTo>
                <a:lnTo>
                  <a:pt x="7867193" y="2268093"/>
                </a:lnTo>
                <a:lnTo>
                  <a:pt x="7865326" y="2266226"/>
                </a:lnTo>
                <a:lnTo>
                  <a:pt x="7864208" y="2265769"/>
                </a:lnTo>
                <a:lnTo>
                  <a:pt x="7861579" y="2265769"/>
                </a:lnTo>
                <a:lnTo>
                  <a:pt x="7860449" y="2266226"/>
                </a:lnTo>
                <a:lnTo>
                  <a:pt x="7858595" y="2268093"/>
                </a:lnTo>
                <a:lnTo>
                  <a:pt x="7858125" y="2269210"/>
                </a:lnTo>
                <a:lnTo>
                  <a:pt x="7858125" y="2271839"/>
                </a:lnTo>
                <a:lnTo>
                  <a:pt x="7858595" y="2272969"/>
                </a:lnTo>
                <a:lnTo>
                  <a:pt x="7860449" y="2274824"/>
                </a:lnTo>
                <a:lnTo>
                  <a:pt x="7861579" y="2275294"/>
                </a:lnTo>
                <a:lnTo>
                  <a:pt x="7864208" y="2275294"/>
                </a:lnTo>
                <a:lnTo>
                  <a:pt x="7865326" y="2274824"/>
                </a:lnTo>
                <a:lnTo>
                  <a:pt x="7867193" y="2272969"/>
                </a:lnTo>
                <a:lnTo>
                  <a:pt x="7867650" y="2271839"/>
                </a:lnTo>
                <a:lnTo>
                  <a:pt x="7867650" y="2269210"/>
                </a:lnTo>
                <a:close/>
              </a:path>
              <a:path w="14487525" h="3030854">
                <a:moveTo>
                  <a:pt x="7867650" y="1513954"/>
                </a:moveTo>
                <a:lnTo>
                  <a:pt x="7867193" y="1512836"/>
                </a:lnTo>
                <a:lnTo>
                  <a:pt x="7865326" y="1510982"/>
                </a:lnTo>
                <a:lnTo>
                  <a:pt x="7864208" y="1510512"/>
                </a:lnTo>
                <a:lnTo>
                  <a:pt x="7861579" y="1510512"/>
                </a:lnTo>
                <a:lnTo>
                  <a:pt x="7860449" y="1510982"/>
                </a:lnTo>
                <a:lnTo>
                  <a:pt x="7858595" y="1512836"/>
                </a:lnTo>
                <a:lnTo>
                  <a:pt x="7858125" y="1513954"/>
                </a:lnTo>
                <a:lnTo>
                  <a:pt x="7858125" y="1516595"/>
                </a:lnTo>
                <a:lnTo>
                  <a:pt x="7858595" y="1517713"/>
                </a:lnTo>
                <a:lnTo>
                  <a:pt x="7860449" y="1519567"/>
                </a:lnTo>
                <a:lnTo>
                  <a:pt x="7861579" y="1520037"/>
                </a:lnTo>
                <a:lnTo>
                  <a:pt x="7864208" y="1520037"/>
                </a:lnTo>
                <a:lnTo>
                  <a:pt x="7865326" y="1519567"/>
                </a:lnTo>
                <a:lnTo>
                  <a:pt x="7867193" y="1517713"/>
                </a:lnTo>
                <a:lnTo>
                  <a:pt x="7867650" y="1516595"/>
                </a:lnTo>
                <a:lnTo>
                  <a:pt x="7867650" y="1513954"/>
                </a:lnTo>
                <a:close/>
              </a:path>
              <a:path w="14487525" h="3030854">
                <a:moveTo>
                  <a:pt x="7867650" y="758710"/>
                </a:moveTo>
                <a:lnTo>
                  <a:pt x="7867193" y="757580"/>
                </a:lnTo>
                <a:lnTo>
                  <a:pt x="7865326" y="755726"/>
                </a:lnTo>
                <a:lnTo>
                  <a:pt x="7864208" y="755256"/>
                </a:lnTo>
                <a:lnTo>
                  <a:pt x="7861579" y="755256"/>
                </a:lnTo>
                <a:lnTo>
                  <a:pt x="7860449" y="755726"/>
                </a:lnTo>
                <a:lnTo>
                  <a:pt x="7858595" y="757580"/>
                </a:lnTo>
                <a:lnTo>
                  <a:pt x="7858125" y="758710"/>
                </a:lnTo>
                <a:lnTo>
                  <a:pt x="7858125" y="761339"/>
                </a:lnTo>
                <a:lnTo>
                  <a:pt x="7858595" y="762457"/>
                </a:lnTo>
                <a:lnTo>
                  <a:pt x="7860449" y="764324"/>
                </a:lnTo>
                <a:lnTo>
                  <a:pt x="7861579" y="764781"/>
                </a:lnTo>
                <a:lnTo>
                  <a:pt x="7864208" y="764781"/>
                </a:lnTo>
                <a:lnTo>
                  <a:pt x="7865326" y="764324"/>
                </a:lnTo>
                <a:lnTo>
                  <a:pt x="7867193" y="762457"/>
                </a:lnTo>
                <a:lnTo>
                  <a:pt x="7867650" y="761339"/>
                </a:lnTo>
                <a:lnTo>
                  <a:pt x="7867650" y="758710"/>
                </a:lnTo>
                <a:close/>
              </a:path>
              <a:path w="14487525" h="3030854">
                <a:moveTo>
                  <a:pt x="7867650" y="3454"/>
                </a:moveTo>
                <a:lnTo>
                  <a:pt x="7867193" y="2336"/>
                </a:lnTo>
                <a:lnTo>
                  <a:pt x="7865326" y="469"/>
                </a:lnTo>
                <a:lnTo>
                  <a:pt x="7864208" y="0"/>
                </a:lnTo>
                <a:lnTo>
                  <a:pt x="7861579" y="0"/>
                </a:lnTo>
                <a:lnTo>
                  <a:pt x="7860449" y="469"/>
                </a:lnTo>
                <a:lnTo>
                  <a:pt x="7858595" y="2336"/>
                </a:lnTo>
                <a:lnTo>
                  <a:pt x="7858125" y="3454"/>
                </a:lnTo>
                <a:lnTo>
                  <a:pt x="7858125" y="6083"/>
                </a:lnTo>
                <a:lnTo>
                  <a:pt x="7858595" y="7200"/>
                </a:lnTo>
                <a:lnTo>
                  <a:pt x="7860449" y="9067"/>
                </a:lnTo>
                <a:lnTo>
                  <a:pt x="7861579" y="9525"/>
                </a:lnTo>
                <a:lnTo>
                  <a:pt x="7864208" y="9525"/>
                </a:lnTo>
                <a:lnTo>
                  <a:pt x="7865326" y="9067"/>
                </a:lnTo>
                <a:lnTo>
                  <a:pt x="7867193" y="7200"/>
                </a:lnTo>
                <a:lnTo>
                  <a:pt x="7867650" y="6083"/>
                </a:lnTo>
                <a:lnTo>
                  <a:pt x="7867650" y="3454"/>
                </a:lnTo>
                <a:close/>
              </a:path>
              <a:path w="14487525" h="3030854">
                <a:moveTo>
                  <a:pt x="7915275" y="3024467"/>
                </a:moveTo>
                <a:lnTo>
                  <a:pt x="7914818" y="3023349"/>
                </a:lnTo>
                <a:lnTo>
                  <a:pt x="7912951" y="3021482"/>
                </a:lnTo>
                <a:lnTo>
                  <a:pt x="7911833" y="3021012"/>
                </a:lnTo>
                <a:lnTo>
                  <a:pt x="7909204" y="3021012"/>
                </a:lnTo>
                <a:lnTo>
                  <a:pt x="7908074" y="3021482"/>
                </a:lnTo>
                <a:lnTo>
                  <a:pt x="7906220" y="3023349"/>
                </a:lnTo>
                <a:lnTo>
                  <a:pt x="7905750" y="3024467"/>
                </a:lnTo>
                <a:lnTo>
                  <a:pt x="7905750" y="3027095"/>
                </a:lnTo>
                <a:lnTo>
                  <a:pt x="7906220" y="3028213"/>
                </a:lnTo>
                <a:lnTo>
                  <a:pt x="7908074" y="3030080"/>
                </a:lnTo>
                <a:lnTo>
                  <a:pt x="7909204" y="3030537"/>
                </a:lnTo>
                <a:lnTo>
                  <a:pt x="7911833" y="3030537"/>
                </a:lnTo>
                <a:lnTo>
                  <a:pt x="7912951" y="3030080"/>
                </a:lnTo>
                <a:lnTo>
                  <a:pt x="7914818" y="3028213"/>
                </a:lnTo>
                <a:lnTo>
                  <a:pt x="7915275" y="3027095"/>
                </a:lnTo>
                <a:lnTo>
                  <a:pt x="7915275" y="3024467"/>
                </a:lnTo>
                <a:close/>
              </a:path>
              <a:path w="14487525" h="3030854">
                <a:moveTo>
                  <a:pt x="7915275" y="2269210"/>
                </a:moveTo>
                <a:lnTo>
                  <a:pt x="7914818" y="2268093"/>
                </a:lnTo>
                <a:lnTo>
                  <a:pt x="7912951" y="2266226"/>
                </a:lnTo>
                <a:lnTo>
                  <a:pt x="7911833" y="2265769"/>
                </a:lnTo>
                <a:lnTo>
                  <a:pt x="7909204" y="2265769"/>
                </a:lnTo>
                <a:lnTo>
                  <a:pt x="7908074" y="2266226"/>
                </a:lnTo>
                <a:lnTo>
                  <a:pt x="7906220" y="2268093"/>
                </a:lnTo>
                <a:lnTo>
                  <a:pt x="7905750" y="2269210"/>
                </a:lnTo>
                <a:lnTo>
                  <a:pt x="7905750" y="2271839"/>
                </a:lnTo>
                <a:lnTo>
                  <a:pt x="7906220" y="2272969"/>
                </a:lnTo>
                <a:lnTo>
                  <a:pt x="7908074" y="2274824"/>
                </a:lnTo>
                <a:lnTo>
                  <a:pt x="7909204" y="2275294"/>
                </a:lnTo>
                <a:lnTo>
                  <a:pt x="7911833" y="2275294"/>
                </a:lnTo>
                <a:lnTo>
                  <a:pt x="7912951" y="2274824"/>
                </a:lnTo>
                <a:lnTo>
                  <a:pt x="7914818" y="2272969"/>
                </a:lnTo>
                <a:lnTo>
                  <a:pt x="7915275" y="2271839"/>
                </a:lnTo>
                <a:lnTo>
                  <a:pt x="7915275" y="2269210"/>
                </a:lnTo>
                <a:close/>
              </a:path>
              <a:path w="14487525" h="3030854">
                <a:moveTo>
                  <a:pt x="7915275" y="1513954"/>
                </a:moveTo>
                <a:lnTo>
                  <a:pt x="7914818" y="1512836"/>
                </a:lnTo>
                <a:lnTo>
                  <a:pt x="7912951" y="1510982"/>
                </a:lnTo>
                <a:lnTo>
                  <a:pt x="7911833" y="1510512"/>
                </a:lnTo>
                <a:lnTo>
                  <a:pt x="7909204" y="1510512"/>
                </a:lnTo>
                <a:lnTo>
                  <a:pt x="7908074" y="1510982"/>
                </a:lnTo>
                <a:lnTo>
                  <a:pt x="7906220" y="1512836"/>
                </a:lnTo>
                <a:lnTo>
                  <a:pt x="7905750" y="1513954"/>
                </a:lnTo>
                <a:lnTo>
                  <a:pt x="7905750" y="1516595"/>
                </a:lnTo>
                <a:lnTo>
                  <a:pt x="7906220" y="1517713"/>
                </a:lnTo>
                <a:lnTo>
                  <a:pt x="7908074" y="1519567"/>
                </a:lnTo>
                <a:lnTo>
                  <a:pt x="7909204" y="1520037"/>
                </a:lnTo>
                <a:lnTo>
                  <a:pt x="7911833" y="1520037"/>
                </a:lnTo>
                <a:lnTo>
                  <a:pt x="7912951" y="1519567"/>
                </a:lnTo>
                <a:lnTo>
                  <a:pt x="7914818" y="1517713"/>
                </a:lnTo>
                <a:lnTo>
                  <a:pt x="7915275" y="1516595"/>
                </a:lnTo>
                <a:lnTo>
                  <a:pt x="7915275" y="1513954"/>
                </a:lnTo>
                <a:close/>
              </a:path>
              <a:path w="14487525" h="3030854">
                <a:moveTo>
                  <a:pt x="7915275" y="758710"/>
                </a:moveTo>
                <a:lnTo>
                  <a:pt x="7914818" y="757580"/>
                </a:lnTo>
                <a:lnTo>
                  <a:pt x="7912951" y="755726"/>
                </a:lnTo>
                <a:lnTo>
                  <a:pt x="7911833" y="755256"/>
                </a:lnTo>
                <a:lnTo>
                  <a:pt x="7909204" y="755256"/>
                </a:lnTo>
                <a:lnTo>
                  <a:pt x="7908074" y="755726"/>
                </a:lnTo>
                <a:lnTo>
                  <a:pt x="7906220" y="757580"/>
                </a:lnTo>
                <a:lnTo>
                  <a:pt x="7905750" y="758710"/>
                </a:lnTo>
                <a:lnTo>
                  <a:pt x="7905750" y="761339"/>
                </a:lnTo>
                <a:lnTo>
                  <a:pt x="7906220" y="762457"/>
                </a:lnTo>
                <a:lnTo>
                  <a:pt x="7908074" y="764324"/>
                </a:lnTo>
                <a:lnTo>
                  <a:pt x="7909204" y="764781"/>
                </a:lnTo>
                <a:lnTo>
                  <a:pt x="7911833" y="764781"/>
                </a:lnTo>
                <a:lnTo>
                  <a:pt x="7912951" y="764324"/>
                </a:lnTo>
                <a:lnTo>
                  <a:pt x="7914818" y="762457"/>
                </a:lnTo>
                <a:lnTo>
                  <a:pt x="7915275" y="761339"/>
                </a:lnTo>
                <a:lnTo>
                  <a:pt x="7915275" y="758710"/>
                </a:lnTo>
                <a:close/>
              </a:path>
              <a:path w="14487525" h="3030854">
                <a:moveTo>
                  <a:pt x="7915275" y="3454"/>
                </a:moveTo>
                <a:lnTo>
                  <a:pt x="7914818" y="2336"/>
                </a:lnTo>
                <a:lnTo>
                  <a:pt x="7912951" y="469"/>
                </a:lnTo>
                <a:lnTo>
                  <a:pt x="7911833" y="0"/>
                </a:lnTo>
                <a:lnTo>
                  <a:pt x="7909204" y="0"/>
                </a:lnTo>
                <a:lnTo>
                  <a:pt x="7908074" y="469"/>
                </a:lnTo>
                <a:lnTo>
                  <a:pt x="7906220" y="2336"/>
                </a:lnTo>
                <a:lnTo>
                  <a:pt x="7905750" y="3454"/>
                </a:lnTo>
                <a:lnTo>
                  <a:pt x="7905750" y="6083"/>
                </a:lnTo>
                <a:lnTo>
                  <a:pt x="7906220" y="7200"/>
                </a:lnTo>
                <a:lnTo>
                  <a:pt x="7908074" y="9067"/>
                </a:lnTo>
                <a:lnTo>
                  <a:pt x="7909204" y="9525"/>
                </a:lnTo>
                <a:lnTo>
                  <a:pt x="7911833" y="9525"/>
                </a:lnTo>
                <a:lnTo>
                  <a:pt x="7912951" y="9067"/>
                </a:lnTo>
                <a:lnTo>
                  <a:pt x="7914818" y="7200"/>
                </a:lnTo>
                <a:lnTo>
                  <a:pt x="7915275" y="6083"/>
                </a:lnTo>
                <a:lnTo>
                  <a:pt x="7915275" y="3454"/>
                </a:lnTo>
                <a:close/>
              </a:path>
              <a:path w="14487525" h="3030854">
                <a:moveTo>
                  <a:pt x="7962900" y="3024467"/>
                </a:moveTo>
                <a:lnTo>
                  <a:pt x="7962443" y="3023349"/>
                </a:lnTo>
                <a:lnTo>
                  <a:pt x="7960576" y="3021482"/>
                </a:lnTo>
                <a:lnTo>
                  <a:pt x="7959458" y="3021012"/>
                </a:lnTo>
                <a:lnTo>
                  <a:pt x="7956829" y="3021012"/>
                </a:lnTo>
                <a:lnTo>
                  <a:pt x="7955699" y="3021482"/>
                </a:lnTo>
                <a:lnTo>
                  <a:pt x="7953845" y="3023349"/>
                </a:lnTo>
                <a:lnTo>
                  <a:pt x="7953375" y="3024467"/>
                </a:lnTo>
                <a:lnTo>
                  <a:pt x="7953375" y="3027095"/>
                </a:lnTo>
                <a:lnTo>
                  <a:pt x="7953845" y="3028213"/>
                </a:lnTo>
                <a:lnTo>
                  <a:pt x="7955699" y="3030080"/>
                </a:lnTo>
                <a:lnTo>
                  <a:pt x="7956829" y="3030537"/>
                </a:lnTo>
                <a:lnTo>
                  <a:pt x="7959458" y="3030537"/>
                </a:lnTo>
                <a:lnTo>
                  <a:pt x="7960576" y="3030080"/>
                </a:lnTo>
                <a:lnTo>
                  <a:pt x="7962443" y="3028213"/>
                </a:lnTo>
                <a:lnTo>
                  <a:pt x="7962900" y="3027095"/>
                </a:lnTo>
                <a:lnTo>
                  <a:pt x="7962900" y="3024467"/>
                </a:lnTo>
                <a:close/>
              </a:path>
              <a:path w="14487525" h="3030854">
                <a:moveTo>
                  <a:pt x="7962900" y="2269210"/>
                </a:moveTo>
                <a:lnTo>
                  <a:pt x="7962443" y="2268093"/>
                </a:lnTo>
                <a:lnTo>
                  <a:pt x="7960576" y="2266226"/>
                </a:lnTo>
                <a:lnTo>
                  <a:pt x="7959458" y="2265769"/>
                </a:lnTo>
                <a:lnTo>
                  <a:pt x="7956829" y="2265769"/>
                </a:lnTo>
                <a:lnTo>
                  <a:pt x="7955699" y="2266226"/>
                </a:lnTo>
                <a:lnTo>
                  <a:pt x="7953845" y="2268093"/>
                </a:lnTo>
                <a:lnTo>
                  <a:pt x="7953375" y="2269210"/>
                </a:lnTo>
                <a:lnTo>
                  <a:pt x="7953375" y="2271839"/>
                </a:lnTo>
                <a:lnTo>
                  <a:pt x="7953845" y="2272969"/>
                </a:lnTo>
                <a:lnTo>
                  <a:pt x="7955699" y="2274824"/>
                </a:lnTo>
                <a:lnTo>
                  <a:pt x="7956829" y="2275294"/>
                </a:lnTo>
                <a:lnTo>
                  <a:pt x="7959458" y="2275294"/>
                </a:lnTo>
                <a:lnTo>
                  <a:pt x="7960576" y="2274824"/>
                </a:lnTo>
                <a:lnTo>
                  <a:pt x="7962443" y="2272969"/>
                </a:lnTo>
                <a:lnTo>
                  <a:pt x="7962900" y="2271839"/>
                </a:lnTo>
                <a:lnTo>
                  <a:pt x="7962900" y="2269210"/>
                </a:lnTo>
                <a:close/>
              </a:path>
              <a:path w="14487525" h="3030854">
                <a:moveTo>
                  <a:pt x="7962900" y="1513954"/>
                </a:moveTo>
                <a:lnTo>
                  <a:pt x="7962443" y="1512836"/>
                </a:lnTo>
                <a:lnTo>
                  <a:pt x="7960576" y="1510982"/>
                </a:lnTo>
                <a:lnTo>
                  <a:pt x="7959458" y="1510512"/>
                </a:lnTo>
                <a:lnTo>
                  <a:pt x="7956829" y="1510512"/>
                </a:lnTo>
                <a:lnTo>
                  <a:pt x="7955699" y="1510982"/>
                </a:lnTo>
                <a:lnTo>
                  <a:pt x="7953845" y="1512836"/>
                </a:lnTo>
                <a:lnTo>
                  <a:pt x="7953375" y="1513954"/>
                </a:lnTo>
                <a:lnTo>
                  <a:pt x="7953375" y="1516595"/>
                </a:lnTo>
                <a:lnTo>
                  <a:pt x="7953845" y="1517713"/>
                </a:lnTo>
                <a:lnTo>
                  <a:pt x="7955699" y="1519567"/>
                </a:lnTo>
                <a:lnTo>
                  <a:pt x="7956829" y="1520037"/>
                </a:lnTo>
                <a:lnTo>
                  <a:pt x="7959458" y="1520037"/>
                </a:lnTo>
                <a:lnTo>
                  <a:pt x="7960576" y="1519567"/>
                </a:lnTo>
                <a:lnTo>
                  <a:pt x="7962443" y="1517713"/>
                </a:lnTo>
                <a:lnTo>
                  <a:pt x="7962900" y="1516595"/>
                </a:lnTo>
                <a:lnTo>
                  <a:pt x="7962900" y="1513954"/>
                </a:lnTo>
                <a:close/>
              </a:path>
              <a:path w="14487525" h="3030854">
                <a:moveTo>
                  <a:pt x="7962900" y="758710"/>
                </a:moveTo>
                <a:lnTo>
                  <a:pt x="7962443" y="757580"/>
                </a:lnTo>
                <a:lnTo>
                  <a:pt x="7960576" y="755726"/>
                </a:lnTo>
                <a:lnTo>
                  <a:pt x="7959458" y="755256"/>
                </a:lnTo>
                <a:lnTo>
                  <a:pt x="7956829" y="755256"/>
                </a:lnTo>
                <a:lnTo>
                  <a:pt x="7955699" y="755726"/>
                </a:lnTo>
                <a:lnTo>
                  <a:pt x="7953845" y="757580"/>
                </a:lnTo>
                <a:lnTo>
                  <a:pt x="7953375" y="758710"/>
                </a:lnTo>
                <a:lnTo>
                  <a:pt x="7953375" y="761339"/>
                </a:lnTo>
                <a:lnTo>
                  <a:pt x="7953845" y="762457"/>
                </a:lnTo>
                <a:lnTo>
                  <a:pt x="7955699" y="764324"/>
                </a:lnTo>
                <a:lnTo>
                  <a:pt x="7956829" y="764781"/>
                </a:lnTo>
                <a:lnTo>
                  <a:pt x="7959458" y="764781"/>
                </a:lnTo>
                <a:lnTo>
                  <a:pt x="7960576" y="764324"/>
                </a:lnTo>
                <a:lnTo>
                  <a:pt x="7962443" y="762457"/>
                </a:lnTo>
                <a:lnTo>
                  <a:pt x="7962900" y="761339"/>
                </a:lnTo>
                <a:lnTo>
                  <a:pt x="7962900" y="758710"/>
                </a:lnTo>
                <a:close/>
              </a:path>
              <a:path w="14487525" h="3030854">
                <a:moveTo>
                  <a:pt x="7962900" y="3454"/>
                </a:moveTo>
                <a:lnTo>
                  <a:pt x="7962443" y="2336"/>
                </a:lnTo>
                <a:lnTo>
                  <a:pt x="7960576" y="469"/>
                </a:lnTo>
                <a:lnTo>
                  <a:pt x="7959458" y="0"/>
                </a:lnTo>
                <a:lnTo>
                  <a:pt x="7956829" y="0"/>
                </a:lnTo>
                <a:lnTo>
                  <a:pt x="7955699" y="469"/>
                </a:lnTo>
                <a:lnTo>
                  <a:pt x="7953845" y="2336"/>
                </a:lnTo>
                <a:lnTo>
                  <a:pt x="7953375" y="3454"/>
                </a:lnTo>
                <a:lnTo>
                  <a:pt x="7953375" y="6083"/>
                </a:lnTo>
                <a:lnTo>
                  <a:pt x="7953845" y="7200"/>
                </a:lnTo>
                <a:lnTo>
                  <a:pt x="7955699" y="9067"/>
                </a:lnTo>
                <a:lnTo>
                  <a:pt x="7956829" y="9525"/>
                </a:lnTo>
                <a:lnTo>
                  <a:pt x="7959458" y="9525"/>
                </a:lnTo>
                <a:lnTo>
                  <a:pt x="7960576" y="9067"/>
                </a:lnTo>
                <a:lnTo>
                  <a:pt x="7962443" y="7200"/>
                </a:lnTo>
                <a:lnTo>
                  <a:pt x="7962900" y="6083"/>
                </a:lnTo>
                <a:lnTo>
                  <a:pt x="7962900" y="3454"/>
                </a:lnTo>
                <a:close/>
              </a:path>
              <a:path w="14487525" h="3030854">
                <a:moveTo>
                  <a:pt x="8010525" y="3024467"/>
                </a:moveTo>
                <a:lnTo>
                  <a:pt x="8010068" y="3023349"/>
                </a:lnTo>
                <a:lnTo>
                  <a:pt x="8008201" y="3021482"/>
                </a:lnTo>
                <a:lnTo>
                  <a:pt x="8007083" y="3021012"/>
                </a:lnTo>
                <a:lnTo>
                  <a:pt x="8004454" y="3021012"/>
                </a:lnTo>
                <a:lnTo>
                  <a:pt x="8003337" y="3021482"/>
                </a:lnTo>
                <a:lnTo>
                  <a:pt x="8001470" y="3023349"/>
                </a:lnTo>
                <a:lnTo>
                  <a:pt x="8001000" y="3024467"/>
                </a:lnTo>
                <a:lnTo>
                  <a:pt x="8001000" y="3027095"/>
                </a:lnTo>
                <a:lnTo>
                  <a:pt x="8001470" y="3028213"/>
                </a:lnTo>
                <a:lnTo>
                  <a:pt x="8003337" y="3030080"/>
                </a:lnTo>
                <a:lnTo>
                  <a:pt x="8004454" y="3030537"/>
                </a:lnTo>
                <a:lnTo>
                  <a:pt x="8007083" y="3030537"/>
                </a:lnTo>
                <a:lnTo>
                  <a:pt x="8008201" y="3030080"/>
                </a:lnTo>
                <a:lnTo>
                  <a:pt x="8010068" y="3028213"/>
                </a:lnTo>
                <a:lnTo>
                  <a:pt x="8010525" y="3027095"/>
                </a:lnTo>
                <a:lnTo>
                  <a:pt x="8010525" y="3024467"/>
                </a:lnTo>
                <a:close/>
              </a:path>
              <a:path w="14487525" h="3030854">
                <a:moveTo>
                  <a:pt x="8010525" y="2269210"/>
                </a:moveTo>
                <a:lnTo>
                  <a:pt x="8010068" y="2268093"/>
                </a:lnTo>
                <a:lnTo>
                  <a:pt x="8008201" y="2266226"/>
                </a:lnTo>
                <a:lnTo>
                  <a:pt x="8007083" y="2265769"/>
                </a:lnTo>
                <a:lnTo>
                  <a:pt x="8004454" y="2265769"/>
                </a:lnTo>
                <a:lnTo>
                  <a:pt x="8003337" y="2266226"/>
                </a:lnTo>
                <a:lnTo>
                  <a:pt x="8001470" y="2268093"/>
                </a:lnTo>
                <a:lnTo>
                  <a:pt x="8001000" y="2269210"/>
                </a:lnTo>
                <a:lnTo>
                  <a:pt x="8001000" y="2271839"/>
                </a:lnTo>
                <a:lnTo>
                  <a:pt x="8001470" y="2272969"/>
                </a:lnTo>
                <a:lnTo>
                  <a:pt x="8003337" y="2274824"/>
                </a:lnTo>
                <a:lnTo>
                  <a:pt x="8004454" y="2275294"/>
                </a:lnTo>
                <a:lnTo>
                  <a:pt x="8007083" y="2275294"/>
                </a:lnTo>
                <a:lnTo>
                  <a:pt x="8008201" y="2274824"/>
                </a:lnTo>
                <a:lnTo>
                  <a:pt x="8010068" y="2272969"/>
                </a:lnTo>
                <a:lnTo>
                  <a:pt x="8010525" y="2271839"/>
                </a:lnTo>
                <a:lnTo>
                  <a:pt x="8010525" y="2269210"/>
                </a:lnTo>
                <a:close/>
              </a:path>
              <a:path w="14487525" h="3030854">
                <a:moveTo>
                  <a:pt x="8010525" y="1513954"/>
                </a:moveTo>
                <a:lnTo>
                  <a:pt x="8010068" y="1512836"/>
                </a:lnTo>
                <a:lnTo>
                  <a:pt x="8008201" y="1510982"/>
                </a:lnTo>
                <a:lnTo>
                  <a:pt x="8007083" y="1510512"/>
                </a:lnTo>
                <a:lnTo>
                  <a:pt x="8004454" y="1510512"/>
                </a:lnTo>
                <a:lnTo>
                  <a:pt x="8003337" y="1510982"/>
                </a:lnTo>
                <a:lnTo>
                  <a:pt x="8001470" y="1512836"/>
                </a:lnTo>
                <a:lnTo>
                  <a:pt x="8001000" y="1513954"/>
                </a:lnTo>
                <a:lnTo>
                  <a:pt x="8001000" y="1516595"/>
                </a:lnTo>
                <a:lnTo>
                  <a:pt x="8001470" y="1517713"/>
                </a:lnTo>
                <a:lnTo>
                  <a:pt x="8003337" y="1519567"/>
                </a:lnTo>
                <a:lnTo>
                  <a:pt x="8004454" y="1520037"/>
                </a:lnTo>
                <a:lnTo>
                  <a:pt x="8007083" y="1520037"/>
                </a:lnTo>
                <a:lnTo>
                  <a:pt x="8008201" y="1519567"/>
                </a:lnTo>
                <a:lnTo>
                  <a:pt x="8010068" y="1517713"/>
                </a:lnTo>
                <a:lnTo>
                  <a:pt x="8010525" y="1516595"/>
                </a:lnTo>
                <a:lnTo>
                  <a:pt x="8010525" y="1513954"/>
                </a:lnTo>
                <a:close/>
              </a:path>
              <a:path w="14487525" h="3030854">
                <a:moveTo>
                  <a:pt x="8010525" y="758710"/>
                </a:moveTo>
                <a:lnTo>
                  <a:pt x="8010068" y="757580"/>
                </a:lnTo>
                <a:lnTo>
                  <a:pt x="8008201" y="755726"/>
                </a:lnTo>
                <a:lnTo>
                  <a:pt x="8007083" y="755256"/>
                </a:lnTo>
                <a:lnTo>
                  <a:pt x="8004454" y="755256"/>
                </a:lnTo>
                <a:lnTo>
                  <a:pt x="8003337" y="755726"/>
                </a:lnTo>
                <a:lnTo>
                  <a:pt x="8001470" y="757580"/>
                </a:lnTo>
                <a:lnTo>
                  <a:pt x="8001000" y="758710"/>
                </a:lnTo>
                <a:lnTo>
                  <a:pt x="8001000" y="761339"/>
                </a:lnTo>
                <a:lnTo>
                  <a:pt x="8001470" y="762457"/>
                </a:lnTo>
                <a:lnTo>
                  <a:pt x="8003337" y="764324"/>
                </a:lnTo>
                <a:lnTo>
                  <a:pt x="8004454" y="764781"/>
                </a:lnTo>
                <a:lnTo>
                  <a:pt x="8007083" y="764781"/>
                </a:lnTo>
                <a:lnTo>
                  <a:pt x="8008201" y="764324"/>
                </a:lnTo>
                <a:lnTo>
                  <a:pt x="8010068" y="762457"/>
                </a:lnTo>
                <a:lnTo>
                  <a:pt x="8010525" y="761339"/>
                </a:lnTo>
                <a:lnTo>
                  <a:pt x="8010525" y="758710"/>
                </a:lnTo>
                <a:close/>
              </a:path>
              <a:path w="14487525" h="3030854">
                <a:moveTo>
                  <a:pt x="8010525" y="3454"/>
                </a:moveTo>
                <a:lnTo>
                  <a:pt x="8010068" y="2336"/>
                </a:lnTo>
                <a:lnTo>
                  <a:pt x="8008201" y="469"/>
                </a:lnTo>
                <a:lnTo>
                  <a:pt x="8007083" y="0"/>
                </a:lnTo>
                <a:lnTo>
                  <a:pt x="8004454" y="0"/>
                </a:lnTo>
                <a:lnTo>
                  <a:pt x="8003337" y="469"/>
                </a:lnTo>
                <a:lnTo>
                  <a:pt x="8001470" y="2336"/>
                </a:lnTo>
                <a:lnTo>
                  <a:pt x="8001000" y="3454"/>
                </a:lnTo>
                <a:lnTo>
                  <a:pt x="8001000" y="6083"/>
                </a:lnTo>
                <a:lnTo>
                  <a:pt x="8001470" y="7200"/>
                </a:lnTo>
                <a:lnTo>
                  <a:pt x="8003337" y="9067"/>
                </a:lnTo>
                <a:lnTo>
                  <a:pt x="8004454" y="9525"/>
                </a:lnTo>
                <a:lnTo>
                  <a:pt x="8007083" y="9525"/>
                </a:lnTo>
                <a:lnTo>
                  <a:pt x="8008201" y="9067"/>
                </a:lnTo>
                <a:lnTo>
                  <a:pt x="8010068" y="7200"/>
                </a:lnTo>
                <a:lnTo>
                  <a:pt x="8010525" y="6083"/>
                </a:lnTo>
                <a:lnTo>
                  <a:pt x="8010525" y="3454"/>
                </a:lnTo>
                <a:close/>
              </a:path>
              <a:path w="14487525" h="3030854">
                <a:moveTo>
                  <a:pt x="8058150" y="3024467"/>
                </a:moveTo>
                <a:lnTo>
                  <a:pt x="8057693" y="3023349"/>
                </a:lnTo>
                <a:lnTo>
                  <a:pt x="8055826" y="3021482"/>
                </a:lnTo>
                <a:lnTo>
                  <a:pt x="8054708" y="3021012"/>
                </a:lnTo>
                <a:lnTo>
                  <a:pt x="8052079" y="3021012"/>
                </a:lnTo>
                <a:lnTo>
                  <a:pt x="8050949" y="3021482"/>
                </a:lnTo>
                <a:lnTo>
                  <a:pt x="8049095" y="3023349"/>
                </a:lnTo>
                <a:lnTo>
                  <a:pt x="8048625" y="3024467"/>
                </a:lnTo>
                <a:lnTo>
                  <a:pt x="8048625" y="3027095"/>
                </a:lnTo>
                <a:lnTo>
                  <a:pt x="8049095" y="3028213"/>
                </a:lnTo>
                <a:lnTo>
                  <a:pt x="8050949" y="3030080"/>
                </a:lnTo>
                <a:lnTo>
                  <a:pt x="8052079" y="3030537"/>
                </a:lnTo>
                <a:lnTo>
                  <a:pt x="8054708" y="3030537"/>
                </a:lnTo>
                <a:lnTo>
                  <a:pt x="8055826" y="3030080"/>
                </a:lnTo>
                <a:lnTo>
                  <a:pt x="8057693" y="3028213"/>
                </a:lnTo>
                <a:lnTo>
                  <a:pt x="8058150" y="3027095"/>
                </a:lnTo>
                <a:lnTo>
                  <a:pt x="8058150" y="3024467"/>
                </a:lnTo>
                <a:close/>
              </a:path>
              <a:path w="14487525" h="3030854">
                <a:moveTo>
                  <a:pt x="8058150" y="2269210"/>
                </a:moveTo>
                <a:lnTo>
                  <a:pt x="8057693" y="2268093"/>
                </a:lnTo>
                <a:lnTo>
                  <a:pt x="8055826" y="2266226"/>
                </a:lnTo>
                <a:lnTo>
                  <a:pt x="8054708" y="2265769"/>
                </a:lnTo>
                <a:lnTo>
                  <a:pt x="8052079" y="2265769"/>
                </a:lnTo>
                <a:lnTo>
                  <a:pt x="8050949" y="2266226"/>
                </a:lnTo>
                <a:lnTo>
                  <a:pt x="8049095" y="2268093"/>
                </a:lnTo>
                <a:lnTo>
                  <a:pt x="8048625" y="2269210"/>
                </a:lnTo>
                <a:lnTo>
                  <a:pt x="8048625" y="2271839"/>
                </a:lnTo>
                <a:lnTo>
                  <a:pt x="8049095" y="2272969"/>
                </a:lnTo>
                <a:lnTo>
                  <a:pt x="8050949" y="2274824"/>
                </a:lnTo>
                <a:lnTo>
                  <a:pt x="8052079" y="2275294"/>
                </a:lnTo>
                <a:lnTo>
                  <a:pt x="8054708" y="2275294"/>
                </a:lnTo>
                <a:lnTo>
                  <a:pt x="8055826" y="2274824"/>
                </a:lnTo>
                <a:lnTo>
                  <a:pt x="8057693" y="2272969"/>
                </a:lnTo>
                <a:lnTo>
                  <a:pt x="8058150" y="2271839"/>
                </a:lnTo>
                <a:lnTo>
                  <a:pt x="8058150" y="2269210"/>
                </a:lnTo>
                <a:close/>
              </a:path>
              <a:path w="14487525" h="3030854">
                <a:moveTo>
                  <a:pt x="8058150" y="1513954"/>
                </a:moveTo>
                <a:lnTo>
                  <a:pt x="8057693" y="1512836"/>
                </a:lnTo>
                <a:lnTo>
                  <a:pt x="8055826" y="1510982"/>
                </a:lnTo>
                <a:lnTo>
                  <a:pt x="8054708" y="1510512"/>
                </a:lnTo>
                <a:lnTo>
                  <a:pt x="8052079" y="1510512"/>
                </a:lnTo>
                <a:lnTo>
                  <a:pt x="8050949" y="1510982"/>
                </a:lnTo>
                <a:lnTo>
                  <a:pt x="8049095" y="1512836"/>
                </a:lnTo>
                <a:lnTo>
                  <a:pt x="8048625" y="1513954"/>
                </a:lnTo>
                <a:lnTo>
                  <a:pt x="8048625" y="1516595"/>
                </a:lnTo>
                <a:lnTo>
                  <a:pt x="8049095" y="1517713"/>
                </a:lnTo>
                <a:lnTo>
                  <a:pt x="8050949" y="1519567"/>
                </a:lnTo>
                <a:lnTo>
                  <a:pt x="8052079" y="1520037"/>
                </a:lnTo>
                <a:lnTo>
                  <a:pt x="8054708" y="1520037"/>
                </a:lnTo>
                <a:lnTo>
                  <a:pt x="8055826" y="1519567"/>
                </a:lnTo>
                <a:lnTo>
                  <a:pt x="8057693" y="1517713"/>
                </a:lnTo>
                <a:lnTo>
                  <a:pt x="8058150" y="1516595"/>
                </a:lnTo>
                <a:lnTo>
                  <a:pt x="8058150" y="1513954"/>
                </a:lnTo>
                <a:close/>
              </a:path>
              <a:path w="14487525" h="3030854">
                <a:moveTo>
                  <a:pt x="8058150" y="758710"/>
                </a:moveTo>
                <a:lnTo>
                  <a:pt x="8057693" y="757580"/>
                </a:lnTo>
                <a:lnTo>
                  <a:pt x="8055826" y="755726"/>
                </a:lnTo>
                <a:lnTo>
                  <a:pt x="8054708" y="755256"/>
                </a:lnTo>
                <a:lnTo>
                  <a:pt x="8052079" y="755256"/>
                </a:lnTo>
                <a:lnTo>
                  <a:pt x="8050949" y="755726"/>
                </a:lnTo>
                <a:lnTo>
                  <a:pt x="8049095" y="757580"/>
                </a:lnTo>
                <a:lnTo>
                  <a:pt x="8048625" y="758710"/>
                </a:lnTo>
                <a:lnTo>
                  <a:pt x="8048625" y="761339"/>
                </a:lnTo>
                <a:lnTo>
                  <a:pt x="8049095" y="762457"/>
                </a:lnTo>
                <a:lnTo>
                  <a:pt x="8050949" y="764324"/>
                </a:lnTo>
                <a:lnTo>
                  <a:pt x="8052079" y="764781"/>
                </a:lnTo>
                <a:lnTo>
                  <a:pt x="8054708" y="764781"/>
                </a:lnTo>
                <a:lnTo>
                  <a:pt x="8055826" y="764324"/>
                </a:lnTo>
                <a:lnTo>
                  <a:pt x="8057693" y="762457"/>
                </a:lnTo>
                <a:lnTo>
                  <a:pt x="8058150" y="761339"/>
                </a:lnTo>
                <a:lnTo>
                  <a:pt x="8058150" y="758710"/>
                </a:lnTo>
                <a:close/>
              </a:path>
              <a:path w="14487525" h="3030854">
                <a:moveTo>
                  <a:pt x="8058150" y="3454"/>
                </a:moveTo>
                <a:lnTo>
                  <a:pt x="8057693" y="2336"/>
                </a:lnTo>
                <a:lnTo>
                  <a:pt x="8055826" y="469"/>
                </a:lnTo>
                <a:lnTo>
                  <a:pt x="8054708" y="0"/>
                </a:lnTo>
                <a:lnTo>
                  <a:pt x="8052079" y="0"/>
                </a:lnTo>
                <a:lnTo>
                  <a:pt x="8050949" y="469"/>
                </a:lnTo>
                <a:lnTo>
                  <a:pt x="8049095" y="2336"/>
                </a:lnTo>
                <a:lnTo>
                  <a:pt x="8048625" y="3454"/>
                </a:lnTo>
                <a:lnTo>
                  <a:pt x="8048625" y="6083"/>
                </a:lnTo>
                <a:lnTo>
                  <a:pt x="8049095" y="7200"/>
                </a:lnTo>
                <a:lnTo>
                  <a:pt x="8050949" y="9067"/>
                </a:lnTo>
                <a:lnTo>
                  <a:pt x="8052079" y="9525"/>
                </a:lnTo>
                <a:lnTo>
                  <a:pt x="8054708" y="9525"/>
                </a:lnTo>
                <a:lnTo>
                  <a:pt x="8055826" y="9067"/>
                </a:lnTo>
                <a:lnTo>
                  <a:pt x="8057693" y="7200"/>
                </a:lnTo>
                <a:lnTo>
                  <a:pt x="8058150" y="6083"/>
                </a:lnTo>
                <a:lnTo>
                  <a:pt x="8058150" y="3454"/>
                </a:lnTo>
                <a:close/>
              </a:path>
              <a:path w="14487525" h="3030854">
                <a:moveTo>
                  <a:pt x="8105775" y="3024467"/>
                </a:moveTo>
                <a:lnTo>
                  <a:pt x="8105318" y="3023349"/>
                </a:lnTo>
                <a:lnTo>
                  <a:pt x="8103451" y="3021482"/>
                </a:lnTo>
                <a:lnTo>
                  <a:pt x="8102333" y="3021012"/>
                </a:lnTo>
                <a:lnTo>
                  <a:pt x="8099704" y="3021012"/>
                </a:lnTo>
                <a:lnTo>
                  <a:pt x="8098574" y="3021482"/>
                </a:lnTo>
                <a:lnTo>
                  <a:pt x="8096720" y="3023349"/>
                </a:lnTo>
                <a:lnTo>
                  <a:pt x="8096250" y="3024467"/>
                </a:lnTo>
                <a:lnTo>
                  <a:pt x="8096250" y="3027095"/>
                </a:lnTo>
                <a:lnTo>
                  <a:pt x="8096720" y="3028213"/>
                </a:lnTo>
                <a:lnTo>
                  <a:pt x="8098574" y="3030080"/>
                </a:lnTo>
                <a:lnTo>
                  <a:pt x="8099704" y="3030537"/>
                </a:lnTo>
                <a:lnTo>
                  <a:pt x="8102333" y="3030537"/>
                </a:lnTo>
                <a:lnTo>
                  <a:pt x="8103451" y="3030080"/>
                </a:lnTo>
                <a:lnTo>
                  <a:pt x="8105318" y="3028213"/>
                </a:lnTo>
                <a:lnTo>
                  <a:pt x="8105775" y="3027095"/>
                </a:lnTo>
                <a:lnTo>
                  <a:pt x="8105775" y="3024467"/>
                </a:lnTo>
                <a:close/>
              </a:path>
              <a:path w="14487525" h="3030854">
                <a:moveTo>
                  <a:pt x="8105775" y="2269210"/>
                </a:moveTo>
                <a:lnTo>
                  <a:pt x="8105318" y="2268093"/>
                </a:lnTo>
                <a:lnTo>
                  <a:pt x="8103451" y="2266226"/>
                </a:lnTo>
                <a:lnTo>
                  <a:pt x="8102333" y="2265769"/>
                </a:lnTo>
                <a:lnTo>
                  <a:pt x="8099704" y="2265769"/>
                </a:lnTo>
                <a:lnTo>
                  <a:pt x="8098574" y="2266226"/>
                </a:lnTo>
                <a:lnTo>
                  <a:pt x="8096720" y="2268093"/>
                </a:lnTo>
                <a:lnTo>
                  <a:pt x="8096250" y="2269210"/>
                </a:lnTo>
                <a:lnTo>
                  <a:pt x="8096250" y="2271839"/>
                </a:lnTo>
                <a:lnTo>
                  <a:pt x="8096720" y="2272969"/>
                </a:lnTo>
                <a:lnTo>
                  <a:pt x="8098574" y="2274824"/>
                </a:lnTo>
                <a:lnTo>
                  <a:pt x="8099704" y="2275294"/>
                </a:lnTo>
                <a:lnTo>
                  <a:pt x="8102333" y="2275294"/>
                </a:lnTo>
                <a:lnTo>
                  <a:pt x="8103451" y="2274824"/>
                </a:lnTo>
                <a:lnTo>
                  <a:pt x="8105318" y="2272969"/>
                </a:lnTo>
                <a:lnTo>
                  <a:pt x="8105775" y="2271839"/>
                </a:lnTo>
                <a:lnTo>
                  <a:pt x="8105775" y="2269210"/>
                </a:lnTo>
                <a:close/>
              </a:path>
              <a:path w="14487525" h="3030854">
                <a:moveTo>
                  <a:pt x="8105775" y="1513954"/>
                </a:moveTo>
                <a:lnTo>
                  <a:pt x="8105318" y="1512836"/>
                </a:lnTo>
                <a:lnTo>
                  <a:pt x="8103451" y="1510982"/>
                </a:lnTo>
                <a:lnTo>
                  <a:pt x="8102333" y="1510512"/>
                </a:lnTo>
                <a:lnTo>
                  <a:pt x="8099704" y="1510512"/>
                </a:lnTo>
                <a:lnTo>
                  <a:pt x="8098574" y="1510982"/>
                </a:lnTo>
                <a:lnTo>
                  <a:pt x="8096720" y="1512836"/>
                </a:lnTo>
                <a:lnTo>
                  <a:pt x="8096250" y="1513954"/>
                </a:lnTo>
                <a:lnTo>
                  <a:pt x="8096250" y="1516595"/>
                </a:lnTo>
                <a:lnTo>
                  <a:pt x="8096720" y="1517713"/>
                </a:lnTo>
                <a:lnTo>
                  <a:pt x="8098574" y="1519567"/>
                </a:lnTo>
                <a:lnTo>
                  <a:pt x="8099704" y="1520037"/>
                </a:lnTo>
                <a:lnTo>
                  <a:pt x="8102333" y="1520037"/>
                </a:lnTo>
                <a:lnTo>
                  <a:pt x="8103451" y="1519567"/>
                </a:lnTo>
                <a:lnTo>
                  <a:pt x="8105318" y="1517713"/>
                </a:lnTo>
                <a:lnTo>
                  <a:pt x="8105775" y="1516595"/>
                </a:lnTo>
                <a:lnTo>
                  <a:pt x="8105775" y="1513954"/>
                </a:lnTo>
                <a:close/>
              </a:path>
              <a:path w="14487525" h="3030854">
                <a:moveTo>
                  <a:pt x="8105775" y="758710"/>
                </a:moveTo>
                <a:lnTo>
                  <a:pt x="8105318" y="757580"/>
                </a:lnTo>
                <a:lnTo>
                  <a:pt x="8103451" y="755726"/>
                </a:lnTo>
                <a:lnTo>
                  <a:pt x="8102333" y="755256"/>
                </a:lnTo>
                <a:lnTo>
                  <a:pt x="8099704" y="755256"/>
                </a:lnTo>
                <a:lnTo>
                  <a:pt x="8098574" y="755726"/>
                </a:lnTo>
                <a:lnTo>
                  <a:pt x="8096720" y="757580"/>
                </a:lnTo>
                <a:lnTo>
                  <a:pt x="8096250" y="758710"/>
                </a:lnTo>
                <a:lnTo>
                  <a:pt x="8096250" y="761339"/>
                </a:lnTo>
                <a:lnTo>
                  <a:pt x="8096720" y="762457"/>
                </a:lnTo>
                <a:lnTo>
                  <a:pt x="8098574" y="764324"/>
                </a:lnTo>
                <a:lnTo>
                  <a:pt x="8099704" y="764781"/>
                </a:lnTo>
                <a:lnTo>
                  <a:pt x="8102333" y="764781"/>
                </a:lnTo>
                <a:lnTo>
                  <a:pt x="8103451" y="764324"/>
                </a:lnTo>
                <a:lnTo>
                  <a:pt x="8105318" y="762457"/>
                </a:lnTo>
                <a:lnTo>
                  <a:pt x="8105775" y="761339"/>
                </a:lnTo>
                <a:lnTo>
                  <a:pt x="8105775" y="758710"/>
                </a:lnTo>
                <a:close/>
              </a:path>
              <a:path w="14487525" h="3030854">
                <a:moveTo>
                  <a:pt x="8105775" y="3454"/>
                </a:moveTo>
                <a:lnTo>
                  <a:pt x="8105318" y="2336"/>
                </a:lnTo>
                <a:lnTo>
                  <a:pt x="8103451" y="469"/>
                </a:lnTo>
                <a:lnTo>
                  <a:pt x="8102333" y="0"/>
                </a:lnTo>
                <a:lnTo>
                  <a:pt x="8099704" y="0"/>
                </a:lnTo>
                <a:lnTo>
                  <a:pt x="8098574" y="469"/>
                </a:lnTo>
                <a:lnTo>
                  <a:pt x="8096720" y="2336"/>
                </a:lnTo>
                <a:lnTo>
                  <a:pt x="8096250" y="3454"/>
                </a:lnTo>
                <a:lnTo>
                  <a:pt x="8096250" y="6083"/>
                </a:lnTo>
                <a:lnTo>
                  <a:pt x="8096720" y="7200"/>
                </a:lnTo>
                <a:lnTo>
                  <a:pt x="8098574" y="9067"/>
                </a:lnTo>
                <a:lnTo>
                  <a:pt x="8099704" y="9525"/>
                </a:lnTo>
                <a:lnTo>
                  <a:pt x="8102333" y="9525"/>
                </a:lnTo>
                <a:lnTo>
                  <a:pt x="8103451" y="9067"/>
                </a:lnTo>
                <a:lnTo>
                  <a:pt x="8105318" y="7200"/>
                </a:lnTo>
                <a:lnTo>
                  <a:pt x="8105775" y="6083"/>
                </a:lnTo>
                <a:lnTo>
                  <a:pt x="8105775" y="3454"/>
                </a:lnTo>
                <a:close/>
              </a:path>
              <a:path w="14487525" h="3030854">
                <a:moveTo>
                  <a:pt x="8153400" y="3024467"/>
                </a:moveTo>
                <a:lnTo>
                  <a:pt x="8152943" y="3023349"/>
                </a:lnTo>
                <a:lnTo>
                  <a:pt x="8151076" y="3021482"/>
                </a:lnTo>
                <a:lnTo>
                  <a:pt x="8149958" y="3021012"/>
                </a:lnTo>
                <a:lnTo>
                  <a:pt x="8147329" y="3021012"/>
                </a:lnTo>
                <a:lnTo>
                  <a:pt x="8146212" y="3021482"/>
                </a:lnTo>
                <a:lnTo>
                  <a:pt x="8144345" y="3023349"/>
                </a:lnTo>
                <a:lnTo>
                  <a:pt x="8143888" y="3024467"/>
                </a:lnTo>
                <a:lnTo>
                  <a:pt x="8143888" y="3027095"/>
                </a:lnTo>
                <a:lnTo>
                  <a:pt x="8144345" y="3028213"/>
                </a:lnTo>
                <a:lnTo>
                  <a:pt x="8146212" y="3030080"/>
                </a:lnTo>
                <a:lnTo>
                  <a:pt x="8147329" y="3030537"/>
                </a:lnTo>
                <a:lnTo>
                  <a:pt x="8149958" y="3030537"/>
                </a:lnTo>
                <a:lnTo>
                  <a:pt x="8151076" y="3030080"/>
                </a:lnTo>
                <a:lnTo>
                  <a:pt x="8152943" y="3028213"/>
                </a:lnTo>
                <a:lnTo>
                  <a:pt x="8153400" y="3027095"/>
                </a:lnTo>
                <a:lnTo>
                  <a:pt x="8153400" y="3024467"/>
                </a:lnTo>
                <a:close/>
              </a:path>
              <a:path w="14487525" h="3030854">
                <a:moveTo>
                  <a:pt x="8153400" y="2269210"/>
                </a:moveTo>
                <a:lnTo>
                  <a:pt x="8152943" y="2268093"/>
                </a:lnTo>
                <a:lnTo>
                  <a:pt x="8151076" y="2266226"/>
                </a:lnTo>
                <a:lnTo>
                  <a:pt x="8149958" y="2265769"/>
                </a:lnTo>
                <a:lnTo>
                  <a:pt x="8147329" y="2265769"/>
                </a:lnTo>
                <a:lnTo>
                  <a:pt x="8146212" y="2266226"/>
                </a:lnTo>
                <a:lnTo>
                  <a:pt x="8144345" y="2268093"/>
                </a:lnTo>
                <a:lnTo>
                  <a:pt x="8143888" y="2269210"/>
                </a:lnTo>
                <a:lnTo>
                  <a:pt x="8143888" y="2271839"/>
                </a:lnTo>
                <a:lnTo>
                  <a:pt x="8144345" y="2272969"/>
                </a:lnTo>
                <a:lnTo>
                  <a:pt x="8146212" y="2274824"/>
                </a:lnTo>
                <a:lnTo>
                  <a:pt x="8147329" y="2275294"/>
                </a:lnTo>
                <a:lnTo>
                  <a:pt x="8149958" y="2275294"/>
                </a:lnTo>
                <a:lnTo>
                  <a:pt x="8151076" y="2274824"/>
                </a:lnTo>
                <a:lnTo>
                  <a:pt x="8152943" y="2272969"/>
                </a:lnTo>
                <a:lnTo>
                  <a:pt x="8153400" y="2271839"/>
                </a:lnTo>
                <a:lnTo>
                  <a:pt x="8153400" y="2269210"/>
                </a:lnTo>
                <a:close/>
              </a:path>
              <a:path w="14487525" h="3030854">
                <a:moveTo>
                  <a:pt x="8153400" y="1513954"/>
                </a:moveTo>
                <a:lnTo>
                  <a:pt x="8152943" y="1512836"/>
                </a:lnTo>
                <a:lnTo>
                  <a:pt x="8151076" y="1510982"/>
                </a:lnTo>
                <a:lnTo>
                  <a:pt x="8149958" y="1510512"/>
                </a:lnTo>
                <a:lnTo>
                  <a:pt x="8147329" y="1510512"/>
                </a:lnTo>
                <a:lnTo>
                  <a:pt x="8146212" y="1510982"/>
                </a:lnTo>
                <a:lnTo>
                  <a:pt x="8144345" y="1512836"/>
                </a:lnTo>
                <a:lnTo>
                  <a:pt x="8143888" y="1513954"/>
                </a:lnTo>
                <a:lnTo>
                  <a:pt x="8143888" y="1516595"/>
                </a:lnTo>
                <a:lnTo>
                  <a:pt x="8144345" y="1517713"/>
                </a:lnTo>
                <a:lnTo>
                  <a:pt x="8146212" y="1519567"/>
                </a:lnTo>
                <a:lnTo>
                  <a:pt x="8147329" y="1520037"/>
                </a:lnTo>
                <a:lnTo>
                  <a:pt x="8149958" y="1520037"/>
                </a:lnTo>
                <a:lnTo>
                  <a:pt x="8151076" y="1519567"/>
                </a:lnTo>
                <a:lnTo>
                  <a:pt x="8152943" y="1517713"/>
                </a:lnTo>
                <a:lnTo>
                  <a:pt x="8153400" y="1516595"/>
                </a:lnTo>
                <a:lnTo>
                  <a:pt x="8153400" y="1513954"/>
                </a:lnTo>
                <a:close/>
              </a:path>
              <a:path w="14487525" h="3030854">
                <a:moveTo>
                  <a:pt x="8153400" y="758710"/>
                </a:moveTo>
                <a:lnTo>
                  <a:pt x="8152943" y="757580"/>
                </a:lnTo>
                <a:lnTo>
                  <a:pt x="8151076" y="755726"/>
                </a:lnTo>
                <a:lnTo>
                  <a:pt x="8149958" y="755256"/>
                </a:lnTo>
                <a:lnTo>
                  <a:pt x="8147329" y="755256"/>
                </a:lnTo>
                <a:lnTo>
                  <a:pt x="8146212" y="755726"/>
                </a:lnTo>
                <a:lnTo>
                  <a:pt x="8144345" y="757580"/>
                </a:lnTo>
                <a:lnTo>
                  <a:pt x="8143888" y="758710"/>
                </a:lnTo>
                <a:lnTo>
                  <a:pt x="8143888" y="761339"/>
                </a:lnTo>
                <a:lnTo>
                  <a:pt x="8144345" y="762457"/>
                </a:lnTo>
                <a:lnTo>
                  <a:pt x="8146212" y="764324"/>
                </a:lnTo>
                <a:lnTo>
                  <a:pt x="8147329" y="764781"/>
                </a:lnTo>
                <a:lnTo>
                  <a:pt x="8149958" y="764781"/>
                </a:lnTo>
                <a:lnTo>
                  <a:pt x="8151076" y="764324"/>
                </a:lnTo>
                <a:lnTo>
                  <a:pt x="8152943" y="762457"/>
                </a:lnTo>
                <a:lnTo>
                  <a:pt x="8153400" y="761339"/>
                </a:lnTo>
                <a:lnTo>
                  <a:pt x="8153400" y="758710"/>
                </a:lnTo>
                <a:close/>
              </a:path>
              <a:path w="14487525" h="3030854">
                <a:moveTo>
                  <a:pt x="8153400" y="3454"/>
                </a:moveTo>
                <a:lnTo>
                  <a:pt x="8152943" y="2336"/>
                </a:lnTo>
                <a:lnTo>
                  <a:pt x="8151076" y="469"/>
                </a:lnTo>
                <a:lnTo>
                  <a:pt x="8149958" y="0"/>
                </a:lnTo>
                <a:lnTo>
                  <a:pt x="8147329" y="0"/>
                </a:lnTo>
                <a:lnTo>
                  <a:pt x="8146212" y="469"/>
                </a:lnTo>
                <a:lnTo>
                  <a:pt x="8144345" y="2336"/>
                </a:lnTo>
                <a:lnTo>
                  <a:pt x="8143888" y="3454"/>
                </a:lnTo>
                <a:lnTo>
                  <a:pt x="8143888" y="6083"/>
                </a:lnTo>
                <a:lnTo>
                  <a:pt x="8144345" y="7200"/>
                </a:lnTo>
                <a:lnTo>
                  <a:pt x="8146212" y="9067"/>
                </a:lnTo>
                <a:lnTo>
                  <a:pt x="8147329" y="9525"/>
                </a:lnTo>
                <a:lnTo>
                  <a:pt x="8149958" y="9525"/>
                </a:lnTo>
                <a:lnTo>
                  <a:pt x="8151076" y="9067"/>
                </a:lnTo>
                <a:lnTo>
                  <a:pt x="8152943" y="7200"/>
                </a:lnTo>
                <a:lnTo>
                  <a:pt x="8153400" y="6083"/>
                </a:lnTo>
                <a:lnTo>
                  <a:pt x="8153400" y="3454"/>
                </a:lnTo>
                <a:close/>
              </a:path>
              <a:path w="14487525" h="3030854">
                <a:moveTo>
                  <a:pt x="8201025" y="3024467"/>
                </a:moveTo>
                <a:lnTo>
                  <a:pt x="8200568" y="3023349"/>
                </a:lnTo>
                <a:lnTo>
                  <a:pt x="8198701" y="3021482"/>
                </a:lnTo>
                <a:lnTo>
                  <a:pt x="8197583" y="3021012"/>
                </a:lnTo>
                <a:lnTo>
                  <a:pt x="8194954" y="3021012"/>
                </a:lnTo>
                <a:lnTo>
                  <a:pt x="8193824" y="3021482"/>
                </a:lnTo>
                <a:lnTo>
                  <a:pt x="8191970" y="3023349"/>
                </a:lnTo>
                <a:lnTo>
                  <a:pt x="8191500" y="3024467"/>
                </a:lnTo>
                <a:lnTo>
                  <a:pt x="8191500" y="3027095"/>
                </a:lnTo>
                <a:lnTo>
                  <a:pt x="8191970" y="3028213"/>
                </a:lnTo>
                <a:lnTo>
                  <a:pt x="8193824" y="3030080"/>
                </a:lnTo>
                <a:lnTo>
                  <a:pt x="8194954" y="3030537"/>
                </a:lnTo>
                <a:lnTo>
                  <a:pt x="8197583" y="3030537"/>
                </a:lnTo>
                <a:lnTo>
                  <a:pt x="8198701" y="3030080"/>
                </a:lnTo>
                <a:lnTo>
                  <a:pt x="8200568" y="3028213"/>
                </a:lnTo>
                <a:lnTo>
                  <a:pt x="8201025" y="3027095"/>
                </a:lnTo>
                <a:lnTo>
                  <a:pt x="8201025" y="3024467"/>
                </a:lnTo>
                <a:close/>
              </a:path>
              <a:path w="14487525" h="3030854">
                <a:moveTo>
                  <a:pt x="8201025" y="2269210"/>
                </a:moveTo>
                <a:lnTo>
                  <a:pt x="8200568" y="2268093"/>
                </a:lnTo>
                <a:lnTo>
                  <a:pt x="8198701" y="2266226"/>
                </a:lnTo>
                <a:lnTo>
                  <a:pt x="8197583" y="2265769"/>
                </a:lnTo>
                <a:lnTo>
                  <a:pt x="8194954" y="2265769"/>
                </a:lnTo>
                <a:lnTo>
                  <a:pt x="8193824" y="2266226"/>
                </a:lnTo>
                <a:lnTo>
                  <a:pt x="8191970" y="2268093"/>
                </a:lnTo>
                <a:lnTo>
                  <a:pt x="8191500" y="2269210"/>
                </a:lnTo>
                <a:lnTo>
                  <a:pt x="8191500" y="2271839"/>
                </a:lnTo>
                <a:lnTo>
                  <a:pt x="8191970" y="2272969"/>
                </a:lnTo>
                <a:lnTo>
                  <a:pt x="8193824" y="2274824"/>
                </a:lnTo>
                <a:lnTo>
                  <a:pt x="8194954" y="2275294"/>
                </a:lnTo>
                <a:lnTo>
                  <a:pt x="8197583" y="2275294"/>
                </a:lnTo>
                <a:lnTo>
                  <a:pt x="8198701" y="2274824"/>
                </a:lnTo>
                <a:lnTo>
                  <a:pt x="8200568" y="2272969"/>
                </a:lnTo>
                <a:lnTo>
                  <a:pt x="8201025" y="2271839"/>
                </a:lnTo>
                <a:lnTo>
                  <a:pt x="8201025" y="2269210"/>
                </a:lnTo>
                <a:close/>
              </a:path>
              <a:path w="14487525" h="3030854">
                <a:moveTo>
                  <a:pt x="8201025" y="1513954"/>
                </a:moveTo>
                <a:lnTo>
                  <a:pt x="8200568" y="1512836"/>
                </a:lnTo>
                <a:lnTo>
                  <a:pt x="8198701" y="1510982"/>
                </a:lnTo>
                <a:lnTo>
                  <a:pt x="8197583" y="1510512"/>
                </a:lnTo>
                <a:lnTo>
                  <a:pt x="8194954" y="1510512"/>
                </a:lnTo>
                <a:lnTo>
                  <a:pt x="8193824" y="1510982"/>
                </a:lnTo>
                <a:lnTo>
                  <a:pt x="8191970" y="1512836"/>
                </a:lnTo>
                <a:lnTo>
                  <a:pt x="8191500" y="1513954"/>
                </a:lnTo>
                <a:lnTo>
                  <a:pt x="8191500" y="1516595"/>
                </a:lnTo>
                <a:lnTo>
                  <a:pt x="8191970" y="1517713"/>
                </a:lnTo>
                <a:lnTo>
                  <a:pt x="8193824" y="1519567"/>
                </a:lnTo>
                <a:lnTo>
                  <a:pt x="8194954" y="1520037"/>
                </a:lnTo>
                <a:lnTo>
                  <a:pt x="8197583" y="1520037"/>
                </a:lnTo>
                <a:lnTo>
                  <a:pt x="8198701" y="1519567"/>
                </a:lnTo>
                <a:lnTo>
                  <a:pt x="8200568" y="1517713"/>
                </a:lnTo>
                <a:lnTo>
                  <a:pt x="8201025" y="1516595"/>
                </a:lnTo>
                <a:lnTo>
                  <a:pt x="8201025" y="1513954"/>
                </a:lnTo>
                <a:close/>
              </a:path>
              <a:path w="14487525" h="3030854">
                <a:moveTo>
                  <a:pt x="8201025" y="758710"/>
                </a:moveTo>
                <a:lnTo>
                  <a:pt x="8200568" y="757580"/>
                </a:lnTo>
                <a:lnTo>
                  <a:pt x="8198701" y="755726"/>
                </a:lnTo>
                <a:lnTo>
                  <a:pt x="8197583" y="755256"/>
                </a:lnTo>
                <a:lnTo>
                  <a:pt x="8194954" y="755256"/>
                </a:lnTo>
                <a:lnTo>
                  <a:pt x="8193824" y="755726"/>
                </a:lnTo>
                <a:lnTo>
                  <a:pt x="8191970" y="757580"/>
                </a:lnTo>
                <a:lnTo>
                  <a:pt x="8191500" y="758710"/>
                </a:lnTo>
                <a:lnTo>
                  <a:pt x="8191500" y="761339"/>
                </a:lnTo>
                <a:lnTo>
                  <a:pt x="8191970" y="762457"/>
                </a:lnTo>
                <a:lnTo>
                  <a:pt x="8193824" y="764324"/>
                </a:lnTo>
                <a:lnTo>
                  <a:pt x="8194954" y="764781"/>
                </a:lnTo>
                <a:lnTo>
                  <a:pt x="8197583" y="764781"/>
                </a:lnTo>
                <a:lnTo>
                  <a:pt x="8198701" y="764324"/>
                </a:lnTo>
                <a:lnTo>
                  <a:pt x="8200568" y="762457"/>
                </a:lnTo>
                <a:lnTo>
                  <a:pt x="8201025" y="761339"/>
                </a:lnTo>
                <a:lnTo>
                  <a:pt x="8201025" y="758710"/>
                </a:lnTo>
                <a:close/>
              </a:path>
              <a:path w="14487525" h="3030854">
                <a:moveTo>
                  <a:pt x="8201025" y="3454"/>
                </a:moveTo>
                <a:lnTo>
                  <a:pt x="8200568" y="2336"/>
                </a:lnTo>
                <a:lnTo>
                  <a:pt x="8198701" y="469"/>
                </a:lnTo>
                <a:lnTo>
                  <a:pt x="8197583" y="0"/>
                </a:lnTo>
                <a:lnTo>
                  <a:pt x="8194954" y="0"/>
                </a:lnTo>
                <a:lnTo>
                  <a:pt x="8193824" y="469"/>
                </a:lnTo>
                <a:lnTo>
                  <a:pt x="8191970" y="2336"/>
                </a:lnTo>
                <a:lnTo>
                  <a:pt x="8191500" y="3454"/>
                </a:lnTo>
                <a:lnTo>
                  <a:pt x="8191500" y="6083"/>
                </a:lnTo>
                <a:lnTo>
                  <a:pt x="8191970" y="7200"/>
                </a:lnTo>
                <a:lnTo>
                  <a:pt x="8193824" y="9067"/>
                </a:lnTo>
                <a:lnTo>
                  <a:pt x="8194954" y="9525"/>
                </a:lnTo>
                <a:lnTo>
                  <a:pt x="8197583" y="9525"/>
                </a:lnTo>
                <a:lnTo>
                  <a:pt x="8198701" y="9067"/>
                </a:lnTo>
                <a:lnTo>
                  <a:pt x="8200568" y="7200"/>
                </a:lnTo>
                <a:lnTo>
                  <a:pt x="8201025" y="6083"/>
                </a:lnTo>
                <a:lnTo>
                  <a:pt x="8201025" y="3454"/>
                </a:lnTo>
                <a:close/>
              </a:path>
              <a:path w="14487525" h="3030854">
                <a:moveTo>
                  <a:pt x="8248650" y="3024467"/>
                </a:moveTo>
                <a:lnTo>
                  <a:pt x="8248193" y="3023349"/>
                </a:lnTo>
                <a:lnTo>
                  <a:pt x="8246326" y="3021482"/>
                </a:lnTo>
                <a:lnTo>
                  <a:pt x="8245208" y="3021012"/>
                </a:lnTo>
                <a:lnTo>
                  <a:pt x="8242579" y="3021012"/>
                </a:lnTo>
                <a:lnTo>
                  <a:pt x="8241449" y="3021482"/>
                </a:lnTo>
                <a:lnTo>
                  <a:pt x="8239595" y="3023349"/>
                </a:lnTo>
                <a:lnTo>
                  <a:pt x="8239125" y="3024467"/>
                </a:lnTo>
                <a:lnTo>
                  <a:pt x="8239125" y="3027095"/>
                </a:lnTo>
                <a:lnTo>
                  <a:pt x="8239595" y="3028213"/>
                </a:lnTo>
                <a:lnTo>
                  <a:pt x="8241449" y="3030080"/>
                </a:lnTo>
                <a:lnTo>
                  <a:pt x="8242579" y="3030537"/>
                </a:lnTo>
                <a:lnTo>
                  <a:pt x="8245208" y="3030537"/>
                </a:lnTo>
                <a:lnTo>
                  <a:pt x="8246326" y="3030080"/>
                </a:lnTo>
                <a:lnTo>
                  <a:pt x="8248193" y="3028213"/>
                </a:lnTo>
                <a:lnTo>
                  <a:pt x="8248650" y="3027095"/>
                </a:lnTo>
                <a:lnTo>
                  <a:pt x="8248650" y="3024467"/>
                </a:lnTo>
                <a:close/>
              </a:path>
              <a:path w="14487525" h="3030854">
                <a:moveTo>
                  <a:pt x="8248650" y="2269210"/>
                </a:moveTo>
                <a:lnTo>
                  <a:pt x="8248193" y="2268093"/>
                </a:lnTo>
                <a:lnTo>
                  <a:pt x="8246326" y="2266226"/>
                </a:lnTo>
                <a:lnTo>
                  <a:pt x="8245208" y="2265769"/>
                </a:lnTo>
                <a:lnTo>
                  <a:pt x="8242579" y="2265769"/>
                </a:lnTo>
                <a:lnTo>
                  <a:pt x="8241449" y="2266226"/>
                </a:lnTo>
                <a:lnTo>
                  <a:pt x="8239595" y="2268093"/>
                </a:lnTo>
                <a:lnTo>
                  <a:pt x="8239125" y="2269210"/>
                </a:lnTo>
                <a:lnTo>
                  <a:pt x="8239125" y="2271839"/>
                </a:lnTo>
                <a:lnTo>
                  <a:pt x="8239595" y="2272969"/>
                </a:lnTo>
                <a:lnTo>
                  <a:pt x="8241449" y="2274824"/>
                </a:lnTo>
                <a:lnTo>
                  <a:pt x="8242579" y="2275294"/>
                </a:lnTo>
                <a:lnTo>
                  <a:pt x="8245208" y="2275294"/>
                </a:lnTo>
                <a:lnTo>
                  <a:pt x="8246326" y="2274824"/>
                </a:lnTo>
                <a:lnTo>
                  <a:pt x="8248193" y="2272969"/>
                </a:lnTo>
                <a:lnTo>
                  <a:pt x="8248650" y="2271839"/>
                </a:lnTo>
                <a:lnTo>
                  <a:pt x="8248650" y="2269210"/>
                </a:lnTo>
                <a:close/>
              </a:path>
              <a:path w="14487525" h="3030854">
                <a:moveTo>
                  <a:pt x="8248650" y="1513954"/>
                </a:moveTo>
                <a:lnTo>
                  <a:pt x="8248193" y="1512836"/>
                </a:lnTo>
                <a:lnTo>
                  <a:pt x="8246326" y="1510982"/>
                </a:lnTo>
                <a:lnTo>
                  <a:pt x="8245208" y="1510512"/>
                </a:lnTo>
                <a:lnTo>
                  <a:pt x="8242579" y="1510512"/>
                </a:lnTo>
                <a:lnTo>
                  <a:pt x="8241449" y="1510982"/>
                </a:lnTo>
                <a:lnTo>
                  <a:pt x="8239595" y="1512836"/>
                </a:lnTo>
                <a:lnTo>
                  <a:pt x="8239125" y="1513954"/>
                </a:lnTo>
                <a:lnTo>
                  <a:pt x="8239125" y="1516595"/>
                </a:lnTo>
                <a:lnTo>
                  <a:pt x="8239595" y="1517713"/>
                </a:lnTo>
                <a:lnTo>
                  <a:pt x="8241449" y="1519567"/>
                </a:lnTo>
                <a:lnTo>
                  <a:pt x="8242579" y="1520037"/>
                </a:lnTo>
                <a:lnTo>
                  <a:pt x="8245208" y="1520037"/>
                </a:lnTo>
                <a:lnTo>
                  <a:pt x="8246326" y="1519567"/>
                </a:lnTo>
                <a:lnTo>
                  <a:pt x="8248193" y="1517713"/>
                </a:lnTo>
                <a:lnTo>
                  <a:pt x="8248650" y="1516595"/>
                </a:lnTo>
                <a:lnTo>
                  <a:pt x="8248650" y="1513954"/>
                </a:lnTo>
                <a:close/>
              </a:path>
              <a:path w="14487525" h="3030854">
                <a:moveTo>
                  <a:pt x="8248650" y="758710"/>
                </a:moveTo>
                <a:lnTo>
                  <a:pt x="8248193" y="757580"/>
                </a:lnTo>
                <a:lnTo>
                  <a:pt x="8246326" y="755726"/>
                </a:lnTo>
                <a:lnTo>
                  <a:pt x="8245208" y="755256"/>
                </a:lnTo>
                <a:lnTo>
                  <a:pt x="8242579" y="755256"/>
                </a:lnTo>
                <a:lnTo>
                  <a:pt x="8241449" y="755726"/>
                </a:lnTo>
                <a:lnTo>
                  <a:pt x="8239595" y="757580"/>
                </a:lnTo>
                <a:lnTo>
                  <a:pt x="8239125" y="758710"/>
                </a:lnTo>
                <a:lnTo>
                  <a:pt x="8239125" y="761339"/>
                </a:lnTo>
                <a:lnTo>
                  <a:pt x="8239595" y="762457"/>
                </a:lnTo>
                <a:lnTo>
                  <a:pt x="8241449" y="764324"/>
                </a:lnTo>
                <a:lnTo>
                  <a:pt x="8242579" y="764781"/>
                </a:lnTo>
                <a:lnTo>
                  <a:pt x="8245208" y="764781"/>
                </a:lnTo>
                <a:lnTo>
                  <a:pt x="8246326" y="764324"/>
                </a:lnTo>
                <a:lnTo>
                  <a:pt x="8248193" y="762457"/>
                </a:lnTo>
                <a:lnTo>
                  <a:pt x="8248650" y="761339"/>
                </a:lnTo>
                <a:lnTo>
                  <a:pt x="8248650" y="758710"/>
                </a:lnTo>
                <a:close/>
              </a:path>
              <a:path w="14487525" h="3030854">
                <a:moveTo>
                  <a:pt x="8248650" y="3454"/>
                </a:moveTo>
                <a:lnTo>
                  <a:pt x="8248193" y="2336"/>
                </a:lnTo>
                <a:lnTo>
                  <a:pt x="8246326" y="469"/>
                </a:lnTo>
                <a:lnTo>
                  <a:pt x="8245208" y="0"/>
                </a:lnTo>
                <a:lnTo>
                  <a:pt x="8242579" y="0"/>
                </a:lnTo>
                <a:lnTo>
                  <a:pt x="8241449" y="469"/>
                </a:lnTo>
                <a:lnTo>
                  <a:pt x="8239595" y="2336"/>
                </a:lnTo>
                <a:lnTo>
                  <a:pt x="8239125" y="3454"/>
                </a:lnTo>
                <a:lnTo>
                  <a:pt x="8239125" y="6083"/>
                </a:lnTo>
                <a:lnTo>
                  <a:pt x="8239595" y="7200"/>
                </a:lnTo>
                <a:lnTo>
                  <a:pt x="8241449" y="9067"/>
                </a:lnTo>
                <a:lnTo>
                  <a:pt x="8242579" y="9525"/>
                </a:lnTo>
                <a:lnTo>
                  <a:pt x="8245208" y="9525"/>
                </a:lnTo>
                <a:lnTo>
                  <a:pt x="8246326" y="9067"/>
                </a:lnTo>
                <a:lnTo>
                  <a:pt x="8248193" y="7200"/>
                </a:lnTo>
                <a:lnTo>
                  <a:pt x="8248650" y="6083"/>
                </a:lnTo>
                <a:lnTo>
                  <a:pt x="8248650" y="3454"/>
                </a:lnTo>
                <a:close/>
              </a:path>
              <a:path w="14487525" h="3030854">
                <a:moveTo>
                  <a:pt x="8296275" y="3024467"/>
                </a:moveTo>
                <a:lnTo>
                  <a:pt x="8295818" y="3023349"/>
                </a:lnTo>
                <a:lnTo>
                  <a:pt x="8293951" y="3021482"/>
                </a:lnTo>
                <a:lnTo>
                  <a:pt x="8292833" y="3021012"/>
                </a:lnTo>
                <a:lnTo>
                  <a:pt x="8290204" y="3021012"/>
                </a:lnTo>
                <a:lnTo>
                  <a:pt x="8289074" y="3021482"/>
                </a:lnTo>
                <a:lnTo>
                  <a:pt x="8287220" y="3023349"/>
                </a:lnTo>
                <a:lnTo>
                  <a:pt x="8286750" y="3024467"/>
                </a:lnTo>
                <a:lnTo>
                  <a:pt x="8286750" y="3027095"/>
                </a:lnTo>
                <a:lnTo>
                  <a:pt x="8287220" y="3028213"/>
                </a:lnTo>
                <a:lnTo>
                  <a:pt x="8289074" y="3030080"/>
                </a:lnTo>
                <a:lnTo>
                  <a:pt x="8290204" y="3030537"/>
                </a:lnTo>
                <a:lnTo>
                  <a:pt x="8292833" y="3030537"/>
                </a:lnTo>
                <a:lnTo>
                  <a:pt x="8293951" y="3030080"/>
                </a:lnTo>
                <a:lnTo>
                  <a:pt x="8295818" y="3028213"/>
                </a:lnTo>
                <a:lnTo>
                  <a:pt x="8296275" y="3027095"/>
                </a:lnTo>
                <a:lnTo>
                  <a:pt x="8296275" y="3024467"/>
                </a:lnTo>
                <a:close/>
              </a:path>
              <a:path w="14487525" h="3030854">
                <a:moveTo>
                  <a:pt x="8296275" y="2269210"/>
                </a:moveTo>
                <a:lnTo>
                  <a:pt x="8295818" y="2268093"/>
                </a:lnTo>
                <a:lnTo>
                  <a:pt x="8293951" y="2266226"/>
                </a:lnTo>
                <a:lnTo>
                  <a:pt x="8292833" y="2265769"/>
                </a:lnTo>
                <a:lnTo>
                  <a:pt x="8290204" y="2265769"/>
                </a:lnTo>
                <a:lnTo>
                  <a:pt x="8289074" y="2266226"/>
                </a:lnTo>
                <a:lnTo>
                  <a:pt x="8287220" y="2268093"/>
                </a:lnTo>
                <a:lnTo>
                  <a:pt x="8286750" y="2269210"/>
                </a:lnTo>
                <a:lnTo>
                  <a:pt x="8286750" y="2271839"/>
                </a:lnTo>
                <a:lnTo>
                  <a:pt x="8287220" y="2272969"/>
                </a:lnTo>
                <a:lnTo>
                  <a:pt x="8289074" y="2274824"/>
                </a:lnTo>
                <a:lnTo>
                  <a:pt x="8290204" y="2275294"/>
                </a:lnTo>
                <a:lnTo>
                  <a:pt x="8292833" y="2275294"/>
                </a:lnTo>
                <a:lnTo>
                  <a:pt x="8293951" y="2274824"/>
                </a:lnTo>
                <a:lnTo>
                  <a:pt x="8295818" y="2272969"/>
                </a:lnTo>
                <a:lnTo>
                  <a:pt x="8296275" y="2271839"/>
                </a:lnTo>
                <a:lnTo>
                  <a:pt x="8296275" y="2269210"/>
                </a:lnTo>
                <a:close/>
              </a:path>
              <a:path w="14487525" h="3030854">
                <a:moveTo>
                  <a:pt x="8296275" y="1513954"/>
                </a:moveTo>
                <a:lnTo>
                  <a:pt x="8295818" y="1512836"/>
                </a:lnTo>
                <a:lnTo>
                  <a:pt x="8293951" y="1510982"/>
                </a:lnTo>
                <a:lnTo>
                  <a:pt x="8292833" y="1510512"/>
                </a:lnTo>
                <a:lnTo>
                  <a:pt x="8290204" y="1510512"/>
                </a:lnTo>
                <a:lnTo>
                  <a:pt x="8289074" y="1510982"/>
                </a:lnTo>
                <a:lnTo>
                  <a:pt x="8287220" y="1512836"/>
                </a:lnTo>
                <a:lnTo>
                  <a:pt x="8286750" y="1513954"/>
                </a:lnTo>
                <a:lnTo>
                  <a:pt x="8286750" y="1516595"/>
                </a:lnTo>
                <a:lnTo>
                  <a:pt x="8287220" y="1517713"/>
                </a:lnTo>
                <a:lnTo>
                  <a:pt x="8289074" y="1519567"/>
                </a:lnTo>
                <a:lnTo>
                  <a:pt x="8290204" y="1520037"/>
                </a:lnTo>
                <a:lnTo>
                  <a:pt x="8292833" y="1520037"/>
                </a:lnTo>
                <a:lnTo>
                  <a:pt x="8293951" y="1519567"/>
                </a:lnTo>
                <a:lnTo>
                  <a:pt x="8295818" y="1517713"/>
                </a:lnTo>
                <a:lnTo>
                  <a:pt x="8296275" y="1516595"/>
                </a:lnTo>
                <a:lnTo>
                  <a:pt x="8296275" y="1513954"/>
                </a:lnTo>
                <a:close/>
              </a:path>
              <a:path w="14487525" h="3030854">
                <a:moveTo>
                  <a:pt x="8296275" y="758710"/>
                </a:moveTo>
                <a:lnTo>
                  <a:pt x="8295818" y="757580"/>
                </a:lnTo>
                <a:lnTo>
                  <a:pt x="8293951" y="755726"/>
                </a:lnTo>
                <a:lnTo>
                  <a:pt x="8292833" y="755256"/>
                </a:lnTo>
                <a:lnTo>
                  <a:pt x="8290204" y="755256"/>
                </a:lnTo>
                <a:lnTo>
                  <a:pt x="8289074" y="755726"/>
                </a:lnTo>
                <a:lnTo>
                  <a:pt x="8287220" y="757580"/>
                </a:lnTo>
                <a:lnTo>
                  <a:pt x="8286750" y="758710"/>
                </a:lnTo>
                <a:lnTo>
                  <a:pt x="8286750" y="761339"/>
                </a:lnTo>
                <a:lnTo>
                  <a:pt x="8287220" y="762457"/>
                </a:lnTo>
                <a:lnTo>
                  <a:pt x="8289074" y="764324"/>
                </a:lnTo>
                <a:lnTo>
                  <a:pt x="8290204" y="764781"/>
                </a:lnTo>
                <a:lnTo>
                  <a:pt x="8292833" y="764781"/>
                </a:lnTo>
                <a:lnTo>
                  <a:pt x="8293951" y="764324"/>
                </a:lnTo>
                <a:lnTo>
                  <a:pt x="8295818" y="762457"/>
                </a:lnTo>
                <a:lnTo>
                  <a:pt x="8296275" y="761339"/>
                </a:lnTo>
                <a:lnTo>
                  <a:pt x="8296275" y="758710"/>
                </a:lnTo>
                <a:close/>
              </a:path>
              <a:path w="14487525" h="3030854">
                <a:moveTo>
                  <a:pt x="8296275" y="3454"/>
                </a:moveTo>
                <a:lnTo>
                  <a:pt x="8295818" y="2336"/>
                </a:lnTo>
                <a:lnTo>
                  <a:pt x="8293951" y="469"/>
                </a:lnTo>
                <a:lnTo>
                  <a:pt x="8292833" y="0"/>
                </a:lnTo>
                <a:lnTo>
                  <a:pt x="8290204" y="0"/>
                </a:lnTo>
                <a:lnTo>
                  <a:pt x="8289074" y="469"/>
                </a:lnTo>
                <a:lnTo>
                  <a:pt x="8287220" y="2336"/>
                </a:lnTo>
                <a:lnTo>
                  <a:pt x="8286750" y="3454"/>
                </a:lnTo>
                <a:lnTo>
                  <a:pt x="8286750" y="6083"/>
                </a:lnTo>
                <a:lnTo>
                  <a:pt x="8287220" y="7200"/>
                </a:lnTo>
                <a:lnTo>
                  <a:pt x="8289074" y="9067"/>
                </a:lnTo>
                <a:lnTo>
                  <a:pt x="8290204" y="9525"/>
                </a:lnTo>
                <a:lnTo>
                  <a:pt x="8292833" y="9525"/>
                </a:lnTo>
                <a:lnTo>
                  <a:pt x="8293951" y="9067"/>
                </a:lnTo>
                <a:lnTo>
                  <a:pt x="8295818" y="7200"/>
                </a:lnTo>
                <a:lnTo>
                  <a:pt x="8296275" y="6083"/>
                </a:lnTo>
                <a:lnTo>
                  <a:pt x="8296275" y="3454"/>
                </a:lnTo>
                <a:close/>
              </a:path>
              <a:path w="14487525" h="3030854">
                <a:moveTo>
                  <a:pt x="8343900" y="3024467"/>
                </a:moveTo>
                <a:lnTo>
                  <a:pt x="8343443" y="3023349"/>
                </a:lnTo>
                <a:lnTo>
                  <a:pt x="8341576" y="3021482"/>
                </a:lnTo>
                <a:lnTo>
                  <a:pt x="8340458" y="3021012"/>
                </a:lnTo>
                <a:lnTo>
                  <a:pt x="8337829" y="3021012"/>
                </a:lnTo>
                <a:lnTo>
                  <a:pt x="8336699" y="3021482"/>
                </a:lnTo>
                <a:lnTo>
                  <a:pt x="8334845" y="3023349"/>
                </a:lnTo>
                <a:lnTo>
                  <a:pt x="8334375" y="3024467"/>
                </a:lnTo>
                <a:lnTo>
                  <a:pt x="8334375" y="3027095"/>
                </a:lnTo>
                <a:lnTo>
                  <a:pt x="8334845" y="3028213"/>
                </a:lnTo>
                <a:lnTo>
                  <a:pt x="8336699" y="3030080"/>
                </a:lnTo>
                <a:lnTo>
                  <a:pt x="8337829" y="3030537"/>
                </a:lnTo>
                <a:lnTo>
                  <a:pt x="8340458" y="3030537"/>
                </a:lnTo>
                <a:lnTo>
                  <a:pt x="8341576" y="3030080"/>
                </a:lnTo>
                <a:lnTo>
                  <a:pt x="8343443" y="3028213"/>
                </a:lnTo>
                <a:lnTo>
                  <a:pt x="8343900" y="3027095"/>
                </a:lnTo>
                <a:lnTo>
                  <a:pt x="8343900" y="3024467"/>
                </a:lnTo>
                <a:close/>
              </a:path>
              <a:path w="14487525" h="3030854">
                <a:moveTo>
                  <a:pt x="8343900" y="2269210"/>
                </a:moveTo>
                <a:lnTo>
                  <a:pt x="8343443" y="2268093"/>
                </a:lnTo>
                <a:lnTo>
                  <a:pt x="8341576" y="2266226"/>
                </a:lnTo>
                <a:lnTo>
                  <a:pt x="8340458" y="2265769"/>
                </a:lnTo>
                <a:lnTo>
                  <a:pt x="8337829" y="2265769"/>
                </a:lnTo>
                <a:lnTo>
                  <a:pt x="8336699" y="2266226"/>
                </a:lnTo>
                <a:lnTo>
                  <a:pt x="8334845" y="2268093"/>
                </a:lnTo>
                <a:lnTo>
                  <a:pt x="8334375" y="2269210"/>
                </a:lnTo>
                <a:lnTo>
                  <a:pt x="8334375" y="2271839"/>
                </a:lnTo>
                <a:lnTo>
                  <a:pt x="8334845" y="2272969"/>
                </a:lnTo>
                <a:lnTo>
                  <a:pt x="8336699" y="2274824"/>
                </a:lnTo>
                <a:lnTo>
                  <a:pt x="8337829" y="2275294"/>
                </a:lnTo>
                <a:lnTo>
                  <a:pt x="8340458" y="2275294"/>
                </a:lnTo>
                <a:lnTo>
                  <a:pt x="8341576" y="2274824"/>
                </a:lnTo>
                <a:lnTo>
                  <a:pt x="8343443" y="2272969"/>
                </a:lnTo>
                <a:lnTo>
                  <a:pt x="8343900" y="2271839"/>
                </a:lnTo>
                <a:lnTo>
                  <a:pt x="8343900" y="2269210"/>
                </a:lnTo>
                <a:close/>
              </a:path>
              <a:path w="14487525" h="3030854">
                <a:moveTo>
                  <a:pt x="8343900" y="1513954"/>
                </a:moveTo>
                <a:lnTo>
                  <a:pt x="8343443" y="1512836"/>
                </a:lnTo>
                <a:lnTo>
                  <a:pt x="8341576" y="1510982"/>
                </a:lnTo>
                <a:lnTo>
                  <a:pt x="8340458" y="1510512"/>
                </a:lnTo>
                <a:lnTo>
                  <a:pt x="8337829" y="1510512"/>
                </a:lnTo>
                <a:lnTo>
                  <a:pt x="8336699" y="1510982"/>
                </a:lnTo>
                <a:lnTo>
                  <a:pt x="8334845" y="1512836"/>
                </a:lnTo>
                <a:lnTo>
                  <a:pt x="8334375" y="1513954"/>
                </a:lnTo>
                <a:lnTo>
                  <a:pt x="8334375" y="1516595"/>
                </a:lnTo>
                <a:lnTo>
                  <a:pt x="8334845" y="1517713"/>
                </a:lnTo>
                <a:lnTo>
                  <a:pt x="8336699" y="1519567"/>
                </a:lnTo>
                <a:lnTo>
                  <a:pt x="8337829" y="1520037"/>
                </a:lnTo>
                <a:lnTo>
                  <a:pt x="8340458" y="1520037"/>
                </a:lnTo>
                <a:lnTo>
                  <a:pt x="8341576" y="1519567"/>
                </a:lnTo>
                <a:lnTo>
                  <a:pt x="8343443" y="1517713"/>
                </a:lnTo>
                <a:lnTo>
                  <a:pt x="8343900" y="1516595"/>
                </a:lnTo>
                <a:lnTo>
                  <a:pt x="8343900" y="1513954"/>
                </a:lnTo>
                <a:close/>
              </a:path>
              <a:path w="14487525" h="3030854">
                <a:moveTo>
                  <a:pt x="8343900" y="758710"/>
                </a:moveTo>
                <a:lnTo>
                  <a:pt x="8343443" y="757580"/>
                </a:lnTo>
                <a:lnTo>
                  <a:pt x="8341576" y="755726"/>
                </a:lnTo>
                <a:lnTo>
                  <a:pt x="8340458" y="755256"/>
                </a:lnTo>
                <a:lnTo>
                  <a:pt x="8337829" y="755256"/>
                </a:lnTo>
                <a:lnTo>
                  <a:pt x="8336699" y="755726"/>
                </a:lnTo>
                <a:lnTo>
                  <a:pt x="8334845" y="757580"/>
                </a:lnTo>
                <a:lnTo>
                  <a:pt x="8334375" y="758710"/>
                </a:lnTo>
                <a:lnTo>
                  <a:pt x="8334375" y="761339"/>
                </a:lnTo>
                <a:lnTo>
                  <a:pt x="8334845" y="762457"/>
                </a:lnTo>
                <a:lnTo>
                  <a:pt x="8336699" y="764324"/>
                </a:lnTo>
                <a:lnTo>
                  <a:pt x="8337829" y="764781"/>
                </a:lnTo>
                <a:lnTo>
                  <a:pt x="8340458" y="764781"/>
                </a:lnTo>
                <a:lnTo>
                  <a:pt x="8341576" y="764324"/>
                </a:lnTo>
                <a:lnTo>
                  <a:pt x="8343443" y="762457"/>
                </a:lnTo>
                <a:lnTo>
                  <a:pt x="8343900" y="761339"/>
                </a:lnTo>
                <a:lnTo>
                  <a:pt x="8343900" y="758710"/>
                </a:lnTo>
                <a:close/>
              </a:path>
              <a:path w="14487525" h="3030854">
                <a:moveTo>
                  <a:pt x="8343900" y="3454"/>
                </a:moveTo>
                <a:lnTo>
                  <a:pt x="8343443" y="2336"/>
                </a:lnTo>
                <a:lnTo>
                  <a:pt x="8341576" y="469"/>
                </a:lnTo>
                <a:lnTo>
                  <a:pt x="8340458" y="0"/>
                </a:lnTo>
                <a:lnTo>
                  <a:pt x="8337829" y="0"/>
                </a:lnTo>
                <a:lnTo>
                  <a:pt x="8336699" y="469"/>
                </a:lnTo>
                <a:lnTo>
                  <a:pt x="8334845" y="2336"/>
                </a:lnTo>
                <a:lnTo>
                  <a:pt x="8334375" y="3454"/>
                </a:lnTo>
                <a:lnTo>
                  <a:pt x="8334375" y="6083"/>
                </a:lnTo>
                <a:lnTo>
                  <a:pt x="8334845" y="7200"/>
                </a:lnTo>
                <a:lnTo>
                  <a:pt x="8336699" y="9067"/>
                </a:lnTo>
                <a:lnTo>
                  <a:pt x="8337829" y="9525"/>
                </a:lnTo>
                <a:lnTo>
                  <a:pt x="8340458" y="9525"/>
                </a:lnTo>
                <a:lnTo>
                  <a:pt x="8341576" y="9067"/>
                </a:lnTo>
                <a:lnTo>
                  <a:pt x="8343443" y="7200"/>
                </a:lnTo>
                <a:lnTo>
                  <a:pt x="8343900" y="6083"/>
                </a:lnTo>
                <a:lnTo>
                  <a:pt x="8343900" y="3454"/>
                </a:lnTo>
                <a:close/>
              </a:path>
              <a:path w="14487525" h="3030854">
                <a:moveTo>
                  <a:pt x="8391525" y="3024467"/>
                </a:moveTo>
                <a:lnTo>
                  <a:pt x="8391068" y="3023349"/>
                </a:lnTo>
                <a:lnTo>
                  <a:pt x="8389201" y="3021482"/>
                </a:lnTo>
                <a:lnTo>
                  <a:pt x="8388083" y="3021012"/>
                </a:lnTo>
                <a:lnTo>
                  <a:pt x="8385454" y="3021012"/>
                </a:lnTo>
                <a:lnTo>
                  <a:pt x="8384324" y="3021482"/>
                </a:lnTo>
                <a:lnTo>
                  <a:pt x="8382470" y="3023349"/>
                </a:lnTo>
                <a:lnTo>
                  <a:pt x="8382000" y="3024467"/>
                </a:lnTo>
                <a:lnTo>
                  <a:pt x="8382000" y="3027095"/>
                </a:lnTo>
                <a:lnTo>
                  <a:pt x="8382470" y="3028213"/>
                </a:lnTo>
                <a:lnTo>
                  <a:pt x="8384324" y="3030080"/>
                </a:lnTo>
                <a:lnTo>
                  <a:pt x="8385454" y="3030537"/>
                </a:lnTo>
                <a:lnTo>
                  <a:pt x="8388083" y="3030537"/>
                </a:lnTo>
                <a:lnTo>
                  <a:pt x="8389201" y="3030080"/>
                </a:lnTo>
                <a:lnTo>
                  <a:pt x="8391068" y="3028213"/>
                </a:lnTo>
                <a:lnTo>
                  <a:pt x="8391525" y="3027095"/>
                </a:lnTo>
                <a:lnTo>
                  <a:pt x="8391525" y="3024467"/>
                </a:lnTo>
                <a:close/>
              </a:path>
              <a:path w="14487525" h="3030854">
                <a:moveTo>
                  <a:pt x="8391525" y="2269210"/>
                </a:moveTo>
                <a:lnTo>
                  <a:pt x="8391068" y="2268093"/>
                </a:lnTo>
                <a:lnTo>
                  <a:pt x="8389201" y="2266226"/>
                </a:lnTo>
                <a:lnTo>
                  <a:pt x="8388083" y="2265769"/>
                </a:lnTo>
                <a:lnTo>
                  <a:pt x="8385454" y="2265769"/>
                </a:lnTo>
                <a:lnTo>
                  <a:pt x="8384324" y="2266226"/>
                </a:lnTo>
                <a:lnTo>
                  <a:pt x="8382470" y="2268093"/>
                </a:lnTo>
                <a:lnTo>
                  <a:pt x="8382000" y="2269210"/>
                </a:lnTo>
                <a:lnTo>
                  <a:pt x="8382000" y="2271839"/>
                </a:lnTo>
                <a:lnTo>
                  <a:pt x="8382470" y="2272969"/>
                </a:lnTo>
                <a:lnTo>
                  <a:pt x="8384324" y="2274824"/>
                </a:lnTo>
                <a:lnTo>
                  <a:pt x="8385454" y="2275294"/>
                </a:lnTo>
                <a:lnTo>
                  <a:pt x="8388083" y="2275294"/>
                </a:lnTo>
                <a:lnTo>
                  <a:pt x="8389201" y="2274824"/>
                </a:lnTo>
                <a:lnTo>
                  <a:pt x="8391068" y="2272969"/>
                </a:lnTo>
                <a:lnTo>
                  <a:pt x="8391525" y="2271839"/>
                </a:lnTo>
                <a:lnTo>
                  <a:pt x="8391525" y="2269210"/>
                </a:lnTo>
                <a:close/>
              </a:path>
              <a:path w="14487525" h="3030854">
                <a:moveTo>
                  <a:pt x="8391525" y="1513954"/>
                </a:moveTo>
                <a:lnTo>
                  <a:pt x="8391068" y="1512836"/>
                </a:lnTo>
                <a:lnTo>
                  <a:pt x="8389201" y="1510982"/>
                </a:lnTo>
                <a:lnTo>
                  <a:pt x="8388083" y="1510512"/>
                </a:lnTo>
                <a:lnTo>
                  <a:pt x="8385454" y="1510512"/>
                </a:lnTo>
                <a:lnTo>
                  <a:pt x="8384324" y="1510982"/>
                </a:lnTo>
                <a:lnTo>
                  <a:pt x="8382470" y="1512836"/>
                </a:lnTo>
                <a:lnTo>
                  <a:pt x="8382000" y="1513954"/>
                </a:lnTo>
                <a:lnTo>
                  <a:pt x="8382000" y="1516595"/>
                </a:lnTo>
                <a:lnTo>
                  <a:pt x="8382470" y="1517713"/>
                </a:lnTo>
                <a:lnTo>
                  <a:pt x="8384324" y="1519567"/>
                </a:lnTo>
                <a:lnTo>
                  <a:pt x="8385454" y="1520037"/>
                </a:lnTo>
                <a:lnTo>
                  <a:pt x="8388083" y="1520037"/>
                </a:lnTo>
                <a:lnTo>
                  <a:pt x="8389201" y="1519567"/>
                </a:lnTo>
                <a:lnTo>
                  <a:pt x="8391068" y="1517713"/>
                </a:lnTo>
                <a:lnTo>
                  <a:pt x="8391525" y="1516595"/>
                </a:lnTo>
                <a:lnTo>
                  <a:pt x="8391525" y="1513954"/>
                </a:lnTo>
                <a:close/>
              </a:path>
              <a:path w="14487525" h="3030854">
                <a:moveTo>
                  <a:pt x="8391525" y="758710"/>
                </a:moveTo>
                <a:lnTo>
                  <a:pt x="8391068" y="757580"/>
                </a:lnTo>
                <a:lnTo>
                  <a:pt x="8389201" y="755726"/>
                </a:lnTo>
                <a:lnTo>
                  <a:pt x="8388083" y="755256"/>
                </a:lnTo>
                <a:lnTo>
                  <a:pt x="8385454" y="755256"/>
                </a:lnTo>
                <a:lnTo>
                  <a:pt x="8384324" y="755726"/>
                </a:lnTo>
                <a:lnTo>
                  <a:pt x="8382470" y="757580"/>
                </a:lnTo>
                <a:lnTo>
                  <a:pt x="8382000" y="758710"/>
                </a:lnTo>
                <a:lnTo>
                  <a:pt x="8382000" y="761339"/>
                </a:lnTo>
                <a:lnTo>
                  <a:pt x="8382470" y="762457"/>
                </a:lnTo>
                <a:lnTo>
                  <a:pt x="8384324" y="764324"/>
                </a:lnTo>
                <a:lnTo>
                  <a:pt x="8385454" y="764781"/>
                </a:lnTo>
                <a:lnTo>
                  <a:pt x="8388083" y="764781"/>
                </a:lnTo>
                <a:lnTo>
                  <a:pt x="8389201" y="764324"/>
                </a:lnTo>
                <a:lnTo>
                  <a:pt x="8391068" y="762457"/>
                </a:lnTo>
                <a:lnTo>
                  <a:pt x="8391525" y="761339"/>
                </a:lnTo>
                <a:lnTo>
                  <a:pt x="8391525" y="758710"/>
                </a:lnTo>
                <a:close/>
              </a:path>
              <a:path w="14487525" h="3030854">
                <a:moveTo>
                  <a:pt x="8391525" y="3454"/>
                </a:moveTo>
                <a:lnTo>
                  <a:pt x="8391068" y="2336"/>
                </a:lnTo>
                <a:lnTo>
                  <a:pt x="8389201" y="469"/>
                </a:lnTo>
                <a:lnTo>
                  <a:pt x="8388083" y="0"/>
                </a:lnTo>
                <a:lnTo>
                  <a:pt x="8385454" y="0"/>
                </a:lnTo>
                <a:lnTo>
                  <a:pt x="8384324" y="469"/>
                </a:lnTo>
                <a:lnTo>
                  <a:pt x="8382470" y="2336"/>
                </a:lnTo>
                <a:lnTo>
                  <a:pt x="8382000" y="3454"/>
                </a:lnTo>
                <a:lnTo>
                  <a:pt x="8382000" y="6083"/>
                </a:lnTo>
                <a:lnTo>
                  <a:pt x="8382470" y="7200"/>
                </a:lnTo>
                <a:lnTo>
                  <a:pt x="8384324" y="9067"/>
                </a:lnTo>
                <a:lnTo>
                  <a:pt x="8385454" y="9525"/>
                </a:lnTo>
                <a:lnTo>
                  <a:pt x="8388083" y="9525"/>
                </a:lnTo>
                <a:lnTo>
                  <a:pt x="8389201" y="9067"/>
                </a:lnTo>
                <a:lnTo>
                  <a:pt x="8391068" y="7200"/>
                </a:lnTo>
                <a:lnTo>
                  <a:pt x="8391525" y="6083"/>
                </a:lnTo>
                <a:lnTo>
                  <a:pt x="8391525" y="3454"/>
                </a:lnTo>
                <a:close/>
              </a:path>
              <a:path w="14487525" h="3030854">
                <a:moveTo>
                  <a:pt x="8439150" y="3024467"/>
                </a:moveTo>
                <a:lnTo>
                  <a:pt x="8438693" y="3023349"/>
                </a:lnTo>
                <a:lnTo>
                  <a:pt x="8436826" y="3021482"/>
                </a:lnTo>
                <a:lnTo>
                  <a:pt x="8435708" y="3021012"/>
                </a:lnTo>
                <a:lnTo>
                  <a:pt x="8433079" y="3021012"/>
                </a:lnTo>
                <a:lnTo>
                  <a:pt x="8431949" y="3021482"/>
                </a:lnTo>
                <a:lnTo>
                  <a:pt x="8430095" y="3023349"/>
                </a:lnTo>
                <a:lnTo>
                  <a:pt x="8429625" y="3024467"/>
                </a:lnTo>
                <a:lnTo>
                  <a:pt x="8429625" y="3027095"/>
                </a:lnTo>
                <a:lnTo>
                  <a:pt x="8430095" y="3028213"/>
                </a:lnTo>
                <a:lnTo>
                  <a:pt x="8431949" y="3030080"/>
                </a:lnTo>
                <a:lnTo>
                  <a:pt x="8433079" y="3030537"/>
                </a:lnTo>
                <a:lnTo>
                  <a:pt x="8435708" y="3030537"/>
                </a:lnTo>
                <a:lnTo>
                  <a:pt x="8436826" y="3030080"/>
                </a:lnTo>
                <a:lnTo>
                  <a:pt x="8438693" y="3028213"/>
                </a:lnTo>
                <a:lnTo>
                  <a:pt x="8439150" y="3027095"/>
                </a:lnTo>
                <a:lnTo>
                  <a:pt x="8439150" y="3024467"/>
                </a:lnTo>
                <a:close/>
              </a:path>
              <a:path w="14487525" h="3030854">
                <a:moveTo>
                  <a:pt x="8439150" y="2269210"/>
                </a:moveTo>
                <a:lnTo>
                  <a:pt x="8438693" y="2268093"/>
                </a:lnTo>
                <a:lnTo>
                  <a:pt x="8436826" y="2266226"/>
                </a:lnTo>
                <a:lnTo>
                  <a:pt x="8435708" y="2265769"/>
                </a:lnTo>
                <a:lnTo>
                  <a:pt x="8433079" y="2265769"/>
                </a:lnTo>
                <a:lnTo>
                  <a:pt x="8431949" y="2266226"/>
                </a:lnTo>
                <a:lnTo>
                  <a:pt x="8430095" y="2268093"/>
                </a:lnTo>
                <a:lnTo>
                  <a:pt x="8429625" y="2269210"/>
                </a:lnTo>
                <a:lnTo>
                  <a:pt x="8429625" y="2271839"/>
                </a:lnTo>
                <a:lnTo>
                  <a:pt x="8430095" y="2272969"/>
                </a:lnTo>
                <a:lnTo>
                  <a:pt x="8431949" y="2274824"/>
                </a:lnTo>
                <a:lnTo>
                  <a:pt x="8433079" y="2275294"/>
                </a:lnTo>
                <a:lnTo>
                  <a:pt x="8435708" y="2275294"/>
                </a:lnTo>
                <a:lnTo>
                  <a:pt x="8436826" y="2274824"/>
                </a:lnTo>
                <a:lnTo>
                  <a:pt x="8438693" y="2272969"/>
                </a:lnTo>
                <a:lnTo>
                  <a:pt x="8439150" y="2271839"/>
                </a:lnTo>
                <a:lnTo>
                  <a:pt x="8439150" y="2269210"/>
                </a:lnTo>
                <a:close/>
              </a:path>
              <a:path w="14487525" h="3030854">
                <a:moveTo>
                  <a:pt x="8439150" y="1513954"/>
                </a:moveTo>
                <a:lnTo>
                  <a:pt x="8438693" y="1512836"/>
                </a:lnTo>
                <a:lnTo>
                  <a:pt x="8436826" y="1510982"/>
                </a:lnTo>
                <a:lnTo>
                  <a:pt x="8435708" y="1510512"/>
                </a:lnTo>
                <a:lnTo>
                  <a:pt x="8433079" y="1510512"/>
                </a:lnTo>
                <a:lnTo>
                  <a:pt x="8431949" y="1510982"/>
                </a:lnTo>
                <a:lnTo>
                  <a:pt x="8430095" y="1512836"/>
                </a:lnTo>
                <a:lnTo>
                  <a:pt x="8429625" y="1513954"/>
                </a:lnTo>
                <a:lnTo>
                  <a:pt x="8429625" y="1516595"/>
                </a:lnTo>
                <a:lnTo>
                  <a:pt x="8430095" y="1517713"/>
                </a:lnTo>
                <a:lnTo>
                  <a:pt x="8431949" y="1519567"/>
                </a:lnTo>
                <a:lnTo>
                  <a:pt x="8433079" y="1520037"/>
                </a:lnTo>
                <a:lnTo>
                  <a:pt x="8435708" y="1520037"/>
                </a:lnTo>
                <a:lnTo>
                  <a:pt x="8436826" y="1519567"/>
                </a:lnTo>
                <a:lnTo>
                  <a:pt x="8438693" y="1517713"/>
                </a:lnTo>
                <a:lnTo>
                  <a:pt x="8439150" y="1516595"/>
                </a:lnTo>
                <a:lnTo>
                  <a:pt x="8439150" y="1513954"/>
                </a:lnTo>
                <a:close/>
              </a:path>
              <a:path w="14487525" h="3030854">
                <a:moveTo>
                  <a:pt x="8439150" y="758710"/>
                </a:moveTo>
                <a:lnTo>
                  <a:pt x="8438693" y="757580"/>
                </a:lnTo>
                <a:lnTo>
                  <a:pt x="8436826" y="755726"/>
                </a:lnTo>
                <a:lnTo>
                  <a:pt x="8435708" y="755256"/>
                </a:lnTo>
                <a:lnTo>
                  <a:pt x="8433079" y="755256"/>
                </a:lnTo>
                <a:lnTo>
                  <a:pt x="8431949" y="755726"/>
                </a:lnTo>
                <a:lnTo>
                  <a:pt x="8430095" y="757580"/>
                </a:lnTo>
                <a:lnTo>
                  <a:pt x="8429625" y="758710"/>
                </a:lnTo>
                <a:lnTo>
                  <a:pt x="8429625" y="761339"/>
                </a:lnTo>
                <a:lnTo>
                  <a:pt x="8430095" y="762457"/>
                </a:lnTo>
                <a:lnTo>
                  <a:pt x="8431949" y="764324"/>
                </a:lnTo>
                <a:lnTo>
                  <a:pt x="8433079" y="764781"/>
                </a:lnTo>
                <a:lnTo>
                  <a:pt x="8435708" y="764781"/>
                </a:lnTo>
                <a:lnTo>
                  <a:pt x="8436826" y="764324"/>
                </a:lnTo>
                <a:lnTo>
                  <a:pt x="8438693" y="762457"/>
                </a:lnTo>
                <a:lnTo>
                  <a:pt x="8439150" y="761339"/>
                </a:lnTo>
                <a:lnTo>
                  <a:pt x="8439150" y="758710"/>
                </a:lnTo>
                <a:close/>
              </a:path>
              <a:path w="14487525" h="3030854">
                <a:moveTo>
                  <a:pt x="8439150" y="3454"/>
                </a:moveTo>
                <a:lnTo>
                  <a:pt x="8438693" y="2336"/>
                </a:lnTo>
                <a:lnTo>
                  <a:pt x="8436826" y="469"/>
                </a:lnTo>
                <a:lnTo>
                  <a:pt x="8435708" y="0"/>
                </a:lnTo>
                <a:lnTo>
                  <a:pt x="8433079" y="0"/>
                </a:lnTo>
                <a:lnTo>
                  <a:pt x="8431949" y="469"/>
                </a:lnTo>
                <a:lnTo>
                  <a:pt x="8430095" y="2336"/>
                </a:lnTo>
                <a:lnTo>
                  <a:pt x="8429625" y="3454"/>
                </a:lnTo>
                <a:lnTo>
                  <a:pt x="8429625" y="6083"/>
                </a:lnTo>
                <a:lnTo>
                  <a:pt x="8430095" y="7200"/>
                </a:lnTo>
                <a:lnTo>
                  <a:pt x="8431949" y="9067"/>
                </a:lnTo>
                <a:lnTo>
                  <a:pt x="8433079" y="9525"/>
                </a:lnTo>
                <a:lnTo>
                  <a:pt x="8435708" y="9525"/>
                </a:lnTo>
                <a:lnTo>
                  <a:pt x="8436826" y="9067"/>
                </a:lnTo>
                <a:lnTo>
                  <a:pt x="8438693" y="7200"/>
                </a:lnTo>
                <a:lnTo>
                  <a:pt x="8439150" y="6083"/>
                </a:lnTo>
                <a:lnTo>
                  <a:pt x="8439150" y="3454"/>
                </a:lnTo>
                <a:close/>
              </a:path>
              <a:path w="14487525" h="3030854">
                <a:moveTo>
                  <a:pt x="8486775" y="3024467"/>
                </a:moveTo>
                <a:lnTo>
                  <a:pt x="8486318" y="3023349"/>
                </a:lnTo>
                <a:lnTo>
                  <a:pt x="8484451" y="3021482"/>
                </a:lnTo>
                <a:lnTo>
                  <a:pt x="8483333" y="3021012"/>
                </a:lnTo>
                <a:lnTo>
                  <a:pt x="8480704" y="3021012"/>
                </a:lnTo>
                <a:lnTo>
                  <a:pt x="8479587" y="3021482"/>
                </a:lnTo>
                <a:lnTo>
                  <a:pt x="8477720" y="3023349"/>
                </a:lnTo>
                <a:lnTo>
                  <a:pt x="8477250" y="3024467"/>
                </a:lnTo>
                <a:lnTo>
                  <a:pt x="8477250" y="3027095"/>
                </a:lnTo>
                <a:lnTo>
                  <a:pt x="8477720" y="3028213"/>
                </a:lnTo>
                <a:lnTo>
                  <a:pt x="8479587" y="3030080"/>
                </a:lnTo>
                <a:lnTo>
                  <a:pt x="8480704" y="3030537"/>
                </a:lnTo>
                <a:lnTo>
                  <a:pt x="8483333" y="3030537"/>
                </a:lnTo>
                <a:lnTo>
                  <a:pt x="8484451" y="3030080"/>
                </a:lnTo>
                <a:lnTo>
                  <a:pt x="8486318" y="3028213"/>
                </a:lnTo>
                <a:lnTo>
                  <a:pt x="8486775" y="3027095"/>
                </a:lnTo>
                <a:lnTo>
                  <a:pt x="8486775" y="3024467"/>
                </a:lnTo>
                <a:close/>
              </a:path>
              <a:path w="14487525" h="3030854">
                <a:moveTo>
                  <a:pt x="8486775" y="2269210"/>
                </a:moveTo>
                <a:lnTo>
                  <a:pt x="8486318" y="2268093"/>
                </a:lnTo>
                <a:lnTo>
                  <a:pt x="8484451" y="2266226"/>
                </a:lnTo>
                <a:lnTo>
                  <a:pt x="8483333" y="2265769"/>
                </a:lnTo>
                <a:lnTo>
                  <a:pt x="8480704" y="2265769"/>
                </a:lnTo>
                <a:lnTo>
                  <a:pt x="8479587" y="2266226"/>
                </a:lnTo>
                <a:lnTo>
                  <a:pt x="8477720" y="2268093"/>
                </a:lnTo>
                <a:lnTo>
                  <a:pt x="8477250" y="2269210"/>
                </a:lnTo>
                <a:lnTo>
                  <a:pt x="8477250" y="2271839"/>
                </a:lnTo>
                <a:lnTo>
                  <a:pt x="8477720" y="2272969"/>
                </a:lnTo>
                <a:lnTo>
                  <a:pt x="8479587" y="2274824"/>
                </a:lnTo>
                <a:lnTo>
                  <a:pt x="8480704" y="2275294"/>
                </a:lnTo>
                <a:lnTo>
                  <a:pt x="8483333" y="2275294"/>
                </a:lnTo>
                <a:lnTo>
                  <a:pt x="8484451" y="2274824"/>
                </a:lnTo>
                <a:lnTo>
                  <a:pt x="8486318" y="2272969"/>
                </a:lnTo>
                <a:lnTo>
                  <a:pt x="8486775" y="2271839"/>
                </a:lnTo>
                <a:lnTo>
                  <a:pt x="8486775" y="2269210"/>
                </a:lnTo>
                <a:close/>
              </a:path>
              <a:path w="14487525" h="3030854">
                <a:moveTo>
                  <a:pt x="8486775" y="1513954"/>
                </a:moveTo>
                <a:lnTo>
                  <a:pt x="8486318" y="1512836"/>
                </a:lnTo>
                <a:lnTo>
                  <a:pt x="8484451" y="1510982"/>
                </a:lnTo>
                <a:lnTo>
                  <a:pt x="8483333" y="1510512"/>
                </a:lnTo>
                <a:lnTo>
                  <a:pt x="8480704" y="1510512"/>
                </a:lnTo>
                <a:lnTo>
                  <a:pt x="8479587" y="1510982"/>
                </a:lnTo>
                <a:lnTo>
                  <a:pt x="8477720" y="1512836"/>
                </a:lnTo>
                <a:lnTo>
                  <a:pt x="8477250" y="1513954"/>
                </a:lnTo>
                <a:lnTo>
                  <a:pt x="8477250" y="1516595"/>
                </a:lnTo>
                <a:lnTo>
                  <a:pt x="8477720" y="1517713"/>
                </a:lnTo>
                <a:lnTo>
                  <a:pt x="8479587" y="1519567"/>
                </a:lnTo>
                <a:lnTo>
                  <a:pt x="8480704" y="1520037"/>
                </a:lnTo>
                <a:lnTo>
                  <a:pt x="8483333" y="1520037"/>
                </a:lnTo>
                <a:lnTo>
                  <a:pt x="8484451" y="1519567"/>
                </a:lnTo>
                <a:lnTo>
                  <a:pt x="8486318" y="1517713"/>
                </a:lnTo>
                <a:lnTo>
                  <a:pt x="8486775" y="1516595"/>
                </a:lnTo>
                <a:lnTo>
                  <a:pt x="8486775" y="1513954"/>
                </a:lnTo>
                <a:close/>
              </a:path>
              <a:path w="14487525" h="3030854">
                <a:moveTo>
                  <a:pt x="8486775" y="758710"/>
                </a:moveTo>
                <a:lnTo>
                  <a:pt x="8486318" y="757580"/>
                </a:lnTo>
                <a:lnTo>
                  <a:pt x="8484451" y="755726"/>
                </a:lnTo>
                <a:lnTo>
                  <a:pt x="8483333" y="755256"/>
                </a:lnTo>
                <a:lnTo>
                  <a:pt x="8480704" y="755256"/>
                </a:lnTo>
                <a:lnTo>
                  <a:pt x="8479587" y="755726"/>
                </a:lnTo>
                <a:lnTo>
                  <a:pt x="8477720" y="757580"/>
                </a:lnTo>
                <a:lnTo>
                  <a:pt x="8477250" y="758710"/>
                </a:lnTo>
                <a:lnTo>
                  <a:pt x="8477250" y="761339"/>
                </a:lnTo>
                <a:lnTo>
                  <a:pt x="8477720" y="762457"/>
                </a:lnTo>
                <a:lnTo>
                  <a:pt x="8479587" y="764324"/>
                </a:lnTo>
                <a:lnTo>
                  <a:pt x="8480704" y="764781"/>
                </a:lnTo>
                <a:lnTo>
                  <a:pt x="8483333" y="764781"/>
                </a:lnTo>
                <a:lnTo>
                  <a:pt x="8484451" y="764324"/>
                </a:lnTo>
                <a:lnTo>
                  <a:pt x="8486318" y="762457"/>
                </a:lnTo>
                <a:lnTo>
                  <a:pt x="8486775" y="761339"/>
                </a:lnTo>
                <a:lnTo>
                  <a:pt x="8486775" y="758710"/>
                </a:lnTo>
                <a:close/>
              </a:path>
              <a:path w="14487525" h="3030854">
                <a:moveTo>
                  <a:pt x="8486775" y="3454"/>
                </a:moveTo>
                <a:lnTo>
                  <a:pt x="8486318" y="2336"/>
                </a:lnTo>
                <a:lnTo>
                  <a:pt x="8484451" y="469"/>
                </a:lnTo>
                <a:lnTo>
                  <a:pt x="8483333" y="0"/>
                </a:lnTo>
                <a:lnTo>
                  <a:pt x="8480704" y="0"/>
                </a:lnTo>
                <a:lnTo>
                  <a:pt x="8479587" y="469"/>
                </a:lnTo>
                <a:lnTo>
                  <a:pt x="8477720" y="2336"/>
                </a:lnTo>
                <a:lnTo>
                  <a:pt x="8477250" y="3454"/>
                </a:lnTo>
                <a:lnTo>
                  <a:pt x="8477250" y="6083"/>
                </a:lnTo>
                <a:lnTo>
                  <a:pt x="8477720" y="7200"/>
                </a:lnTo>
                <a:lnTo>
                  <a:pt x="8479587" y="9067"/>
                </a:lnTo>
                <a:lnTo>
                  <a:pt x="8480704" y="9525"/>
                </a:lnTo>
                <a:lnTo>
                  <a:pt x="8483333" y="9525"/>
                </a:lnTo>
                <a:lnTo>
                  <a:pt x="8484451" y="9067"/>
                </a:lnTo>
                <a:lnTo>
                  <a:pt x="8486318" y="7200"/>
                </a:lnTo>
                <a:lnTo>
                  <a:pt x="8486775" y="6083"/>
                </a:lnTo>
                <a:lnTo>
                  <a:pt x="8486775" y="3454"/>
                </a:lnTo>
                <a:close/>
              </a:path>
              <a:path w="14487525" h="3030854">
                <a:moveTo>
                  <a:pt x="8534400" y="3024467"/>
                </a:moveTo>
                <a:lnTo>
                  <a:pt x="8533943" y="3023349"/>
                </a:lnTo>
                <a:lnTo>
                  <a:pt x="8532076" y="3021482"/>
                </a:lnTo>
                <a:lnTo>
                  <a:pt x="8530958" y="3021012"/>
                </a:lnTo>
                <a:lnTo>
                  <a:pt x="8528329" y="3021012"/>
                </a:lnTo>
                <a:lnTo>
                  <a:pt x="8527199" y="3021482"/>
                </a:lnTo>
                <a:lnTo>
                  <a:pt x="8525345" y="3023349"/>
                </a:lnTo>
                <a:lnTo>
                  <a:pt x="8524875" y="3024467"/>
                </a:lnTo>
                <a:lnTo>
                  <a:pt x="8524875" y="3027095"/>
                </a:lnTo>
                <a:lnTo>
                  <a:pt x="8525345" y="3028213"/>
                </a:lnTo>
                <a:lnTo>
                  <a:pt x="8527199" y="3030080"/>
                </a:lnTo>
                <a:lnTo>
                  <a:pt x="8528329" y="3030537"/>
                </a:lnTo>
                <a:lnTo>
                  <a:pt x="8530958" y="3030537"/>
                </a:lnTo>
                <a:lnTo>
                  <a:pt x="8532076" y="3030080"/>
                </a:lnTo>
                <a:lnTo>
                  <a:pt x="8533943" y="3028213"/>
                </a:lnTo>
                <a:lnTo>
                  <a:pt x="8534400" y="3027095"/>
                </a:lnTo>
                <a:lnTo>
                  <a:pt x="8534400" y="3024467"/>
                </a:lnTo>
                <a:close/>
              </a:path>
              <a:path w="14487525" h="3030854">
                <a:moveTo>
                  <a:pt x="8534400" y="2269210"/>
                </a:moveTo>
                <a:lnTo>
                  <a:pt x="8533943" y="2268093"/>
                </a:lnTo>
                <a:lnTo>
                  <a:pt x="8532076" y="2266226"/>
                </a:lnTo>
                <a:lnTo>
                  <a:pt x="8530958" y="2265769"/>
                </a:lnTo>
                <a:lnTo>
                  <a:pt x="8528329" y="2265769"/>
                </a:lnTo>
                <a:lnTo>
                  <a:pt x="8527199" y="2266226"/>
                </a:lnTo>
                <a:lnTo>
                  <a:pt x="8525345" y="2268093"/>
                </a:lnTo>
                <a:lnTo>
                  <a:pt x="8524875" y="2269210"/>
                </a:lnTo>
                <a:lnTo>
                  <a:pt x="8524875" y="2271839"/>
                </a:lnTo>
                <a:lnTo>
                  <a:pt x="8525345" y="2272969"/>
                </a:lnTo>
                <a:lnTo>
                  <a:pt x="8527199" y="2274824"/>
                </a:lnTo>
                <a:lnTo>
                  <a:pt x="8528329" y="2275294"/>
                </a:lnTo>
                <a:lnTo>
                  <a:pt x="8530958" y="2275294"/>
                </a:lnTo>
                <a:lnTo>
                  <a:pt x="8532076" y="2274824"/>
                </a:lnTo>
                <a:lnTo>
                  <a:pt x="8533943" y="2272969"/>
                </a:lnTo>
                <a:lnTo>
                  <a:pt x="8534400" y="2271839"/>
                </a:lnTo>
                <a:lnTo>
                  <a:pt x="8534400" y="2269210"/>
                </a:lnTo>
                <a:close/>
              </a:path>
              <a:path w="14487525" h="3030854">
                <a:moveTo>
                  <a:pt x="8534400" y="1513954"/>
                </a:moveTo>
                <a:lnTo>
                  <a:pt x="8533943" y="1512836"/>
                </a:lnTo>
                <a:lnTo>
                  <a:pt x="8532076" y="1510982"/>
                </a:lnTo>
                <a:lnTo>
                  <a:pt x="8530958" y="1510512"/>
                </a:lnTo>
                <a:lnTo>
                  <a:pt x="8528329" y="1510512"/>
                </a:lnTo>
                <a:lnTo>
                  <a:pt x="8527199" y="1510982"/>
                </a:lnTo>
                <a:lnTo>
                  <a:pt x="8525345" y="1512836"/>
                </a:lnTo>
                <a:lnTo>
                  <a:pt x="8524875" y="1513954"/>
                </a:lnTo>
                <a:lnTo>
                  <a:pt x="8524875" y="1516595"/>
                </a:lnTo>
                <a:lnTo>
                  <a:pt x="8525345" y="1517713"/>
                </a:lnTo>
                <a:lnTo>
                  <a:pt x="8527199" y="1519567"/>
                </a:lnTo>
                <a:lnTo>
                  <a:pt x="8528329" y="1520037"/>
                </a:lnTo>
                <a:lnTo>
                  <a:pt x="8530958" y="1520037"/>
                </a:lnTo>
                <a:lnTo>
                  <a:pt x="8532076" y="1519567"/>
                </a:lnTo>
                <a:lnTo>
                  <a:pt x="8533943" y="1517713"/>
                </a:lnTo>
                <a:lnTo>
                  <a:pt x="8534400" y="1516595"/>
                </a:lnTo>
                <a:lnTo>
                  <a:pt x="8534400" y="1513954"/>
                </a:lnTo>
                <a:close/>
              </a:path>
              <a:path w="14487525" h="3030854">
                <a:moveTo>
                  <a:pt x="8534400" y="758710"/>
                </a:moveTo>
                <a:lnTo>
                  <a:pt x="8533943" y="757580"/>
                </a:lnTo>
                <a:lnTo>
                  <a:pt x="8532076" y="755726"/>
                </a:lnTo>
                <a:lnTo>
                  <a:pt x="8530958" y="755256"/>
                </a:lnTo>
                <a:lnTo>
                  <a:pt x="8528329" y="755256"/>
                </a:lnTo>
                <a:lnTo>
                  <a:pt x="8527199" y="755726"/>
                </a:lnTo>
                <a:lnTo>
                  <a:pt x="8525345" y="757580"/>
                </a:lnTo>
                <a:lnTo>
                  <a:pt x="8524875" y="758710"/>
                </a:lnTo>
                <a:lnTo>
                  <a:pt x="8524875" y="761339"/>
                </a:lnTo>
                <a:lnTo>
                  <a:pt x="8525345" y="762457"/>
                </a:lnTo>
                <a:lnTo>
                  <a:pt x="8527199" y="764324"/>
                </a:lnTo>
                <a:lnTo>
                  <a:pt x="8528329" y="764781"/>
                </a:lnTo>
                <a:lnTo>
                  <a:pt x="8530958" y="764781"/>
                </a:lnTo>
                <a:lnTo>
                  <a:pt x="8532076" y="764324"/>
                </a:lnTo>
                <a:lnTo>
                  <a:pt x="8533943" y="762457"/>
                </a:lnTo>
                <a:lnTo>
                  <a:pt x="8534400" y="761339"/>
                </a:lnTo>
                <a:lnTo>
                  <a:pt x="8534400" y="758710"/>
                </a:lnTo>
                <a:close/>
              </a:path>
              <a:path w="14487525" h="3030854">
                <a:moveTo>
                  <a:pt x="8534400" y="3454"/>
                </a:moveTo>
                <a:lnTo>
                  <a:pt x="8533943" y="2336"/>
                </a:lnTo>
                <a:lnTo>
                  <a:pt x="8532076" y="469"/>
                </a:lnTo>
                <a:lnTo>
                  <a:pt x="8530958" y="0"/>
                </a:lnTo>
                <a:lnTo>
                  <a:pt x="8528329" y="0"/>
                </a:lnTo>
                <a:lnTo>
                  <a:pt x="8527199" y="469"/>
                </a:lnTo>
                <a:lnTo>
                  <a:pt x="8525345" y="2336"/>
                </a:lnTo>
                <a:lnTo>
                  <a:pt x="8524875" y="3454"/>
                </a:lnTo>
                <a:lnTo>
                  <a:pt x="8524875" y="6083"/>
                </a:lnTo>
                <a:lnTo>
                  <a:pt x="8525345" y="7200"/>
                </a:lnTo>
                <a:lnTo>
                  <a:pt x="8527199" y="9067"/>
                </a:lnTo>
                <a:lnTo>
                  <a:pt x="8528329" y="9525"/>
                </a:lnTo>
                <a:lnTo>
                  <a:pt x="8530958" y="9525"/>
                </a:lnTo>
                <a:lnTo>
                  <a:pt x="8532076" y="9067"/>
                </a:lnTo>
                <a:lnTo>
                  <a:pt x="8533943" y="7200"/>
                </a:lnTo>
                <a:lnTo>
                  <a:pt x="8534400" y="6083"/>
                </a:lnTo>
                <a:lnTo>
                  <a:pt x="8534400" y="3454"/>
                </a:lnTo>
                <a:close/>
              </a:path>
              <a:path w="14487525" h="3030854">
                <a:moveTo>
                  <a:pt x="8582025" y="3024467"/>
                </a:moveTo>
                <a:lnTo>
                  <a:pt x="8581568" y="3023349"/>
                </a:lnTo>
                <a:lnTo>
                  <a:pt x="8579701" y="3021482"/>
                </a:lnTo>
                <a:lnTo>
                  <a:pt x="8578583" y="3021012"/>
                </a:lnTo>
                <a:lnTo>
                  <a:pt x="8575954" y="3021012"/>
                </a:lnTo>
                <a:lnTo>
                  <a:pt x="8574824" y="3021482"/>
                </a:lnTo>
                <a:lnTo>
                  <a:pt x="8572970" y="3023349"/>
                </a:lnTo>
                <a:lnTo>
                  <a:pt x="8572500" y="3024467"/>
                </a:lnTo>
                <a:lnTo>
                  <a:pt x="8572500" y="3027095"/>
                </a:lnTo>
                <a:lnTo>
                  <a:pt x="8572970" y="3028213"/>
                </a:lnTo>
                <a:lnTo>
                  <a:pt x="8574824" y="3030080"/>
                </a:lnTo>
                <a:lnTo>
                  <a:pt x="8575954" y="3030537"/>
                </a:lnTo>
                <a:lnTo>
                  <a:pt x="8578583" y="3030537"/>
                </a:lnTo>
                <a:lnTo>
                  <a:pt x="8579701" y="3030080"/>
                </a:lnTo>
                <a:lnTo>
                  <a:pt x="8581568" y="3028213"/>
                </a:lnTo>
                <a:lnTo>
                  <a:pt x="8582025" y="3027095"/>
                </a:lnTo>
                <a:lnTo>
                  <a:pt x="8582025" y="3024467"/>
                </a:lnTo>
                <a:close/>
              </a:path>
              <a:path w="14487525" h="3030854">
                <a:moveTo>
                  <a:pt x="8582025" y="2269210"/>
                </a:moveTo>
                <a:lnTo>
                  <a:pt x="8581568" y="2268093"/>
                </a:lnTo>
                <a:lnTo>
                  <a:pt x="8579701" y="2266226"/>
                </a:lnTo>
                <a:lnTo>
                  <a:pt x="8578583" y="2265769"/>
                </a:lnTo>
                <a:lnTo>
                  <a:pt x="8575954" y="2265769"/>
                </a:lnTo>
                <a:lnTo>
                  <a:pt x="8574824" y="2266226"/>
                </a:lnTo>
                <a:lnTo>
                  <a:pt x="8572970" y="2268093"/>
                </a:lnTo>
                <a:lnTo>
                  <a:pt x="8572500" y="2269210"/>
                </a:lnTo>
                <a:lnTo>
                  <a:pt x="8572500" y="2271839"/>
                </a:lnTo>
                <a:lnTo>
                  <a:pt x="8572970" y="2272969"/>
                </a:lnTo>
                <a:lnTo>
                  <a:pt x="8574824" y="2274824"/>
                </a:lnTo>
                <a:lnTo>
                  <a:pt x="8575954" y="2275294"/>
                </a:lnTo>
                <a:lnTo>
                  <a:pt x="8578583" y="2275294"/>
                </a:lnTo>
                <a:lnTo>
                  <a:pt x="8579701" y="2274824"/>
                </a:lnTo>
                <a:lnTo>
                  <a:pt x="8581568" y="2272969"/>
                </a:lnTo>
                <a:lnTo>
                  <a:pt x="8582025" y="2271839"/>
                </a:lnTo>
                <a:lnTo>
                  <a:pt x="8582025" y="2269210"/>
                </a:lnTo>
                <a:close/>
              </a:path>
              <a:path w="14487525" h="3030854">
                <a:moveTo>
                  <a:pt x="8582025" y="1513954"/>
                </a:moveTo>
                <a:lnTo>
                  <a:pt x="8581568" y="1512836"/>
                </a:lnTo>
                <a:lnTo>
                  <a:pt x="8579701" y="1510982"/>
                </a:lnTo>
                <a:lnTo>
                  <a:pt x="8578583" y="1510512"/>
                </a:lnTo>
                <a:lnTo>
                  <a:pt x="8575954" y="1510512"/>
                </a:lnTo>
                <a:lnTo>
                  <a:pt x="8574824" y="1510982"/>
                </a:lnTo>
                <a:lnTo>
                  <a:pt x="8572970" y="1512836"/>
                </a:lnTo>
                <a:lnTo>
                  <a:pt x="8572500" y="1513954"/>
                </a:lnTo>
                <a:lnTo>
                  <a:pt x="8572500" y="1516595"/>
                </a:lnTo>
                <a:lnTo>
                  <a:pt x="8572970" y="1517713"/>
                </a:lnTo>
                <a:lnTo>
                  <a:pt x="8574824" y="1519567"/>
                </a:lnTo>
                <a:lnTo>
                  <a:pt x="8575954" y="1520037"/>
                </a:lnTo>
                <a:lnTo>
                  <a:pt x="8578583" y="1520037"/>
                </a:lnTo>
                <a:lnTo>
                  <a:pt x="8579701" y="1519567"/>
                </a:lnTo>
                <a:lnTo>
                  <a:pt x="8581568" y="1517713"/>
                </a:lnTo>
                <a:lnTo>
                  <a:pt x="8582025" y="1516595"/>
                </a:lnTo>
                <a:lnTo>
                  <a:pt x="8582025" y="1513954"/>
                </a:lnTo>
                <a:close/>
              </a:path>
              <a:path w="14487525" h="3030854">
                <a:moveTo>
                  <a:pt x="8582025" y="758710"/>
                </a:moveTo>
                <a:lnTo>
                  <a:pt x="8581568" y="757580"/>
                </a:lnTo>
                <a:lnTo>
                  <a:pt x="8579701" y="755726"/>
                </a:lnTo>
                <a:lnTo>
                  <a:pt x="8578583" y="755256"/>
                </a:lnTo>
                <a:lnTo>
                  <a:pt x="8575954" y="755256"/>
                </a:lnTo>
                <a:lnTo>
                  <a:pt x="8574824" y="755726"/>
                </a:lnTo>
                <a:lnTo>
                  <a:pt x="8572970" y="757580"/>
                </a:lnTo>
                <a:lnTo>
                  <a:pt x="8572500" y="758710"/>
                </a:lnTo>
                <a:lnTo>
                  <a:pt x="8572500" y="761339"/>
                </a:lnTo>
                <a:lnTo>
                  <a:pt x="8572970" y="762457"/>
                </a:lnTo>
                <a:lnTo>
                  <a:pt x="8574824" y="764324"/>
                </a:lnTo>
                <a:lnTo>
                  <a:pt x="8575954" y="764781"/>
                </a:lnTo>
                <a:lnTo>
                  <a:pt x="8578583" y="764781"/>
                </a:lnTo>
                <a:lnTo>
                  <a:pt x="8579701" y="764324"/>
                </a:lnTo>
                <a:lnTo>
                  <a:pt x="8581568" y="762457"/>
                </a:lnTo>
                <a:lnTo>
                  <a:pt x="8582025" y="761339"/>
                </a:lnTo>
                <a:lnTo>
                  <a:pt x="8582025" y="758710"/>
                </a:lnTo>
                <a:close/>
              </a:path>
              <a:path w="14487525" h="3030854">
                <a:moveTo>
                  <a:pt x="8582025" y="3454"/>
                </a:moveTo>
                <a:lnTo>
                  <a:pt x="8581568" y="2336"/>
                </a:lnTo>
                <a:lnTo>
                  <a:pt x="8579701" y="469"/>
                </a:lnTo>
                <a:lnTo>
                  <a:pt x="8578583" y="0"/>
                </a:lnTo>
                <a:lnTo>
                  <a:pt x="8575954" y="0"/>
                </a:lnTo>
                <a:lnTo>
                  <a:pt x="8574824" y="469"/>
                </a:lnTo>
                <a:lnTo>
                  <a:pt x="8572970" y="2336"/>
                </a:lnTo>
                <a:lnTo>
                  <a:pt x="8572500" y="3454"/>
                </a:lnTo>
                <a:lnTo>
                  <a:pt x="8572500" y="6083"/>
                </a:lnTo>
                <a:lnTo>
                  <a:pt x="8572970" y="7200"/>
                </a:lnTo>
                <a:lnTo>
                  <a:pt x="8574824" y="9067"/>
                </a:lnTo>
                <a:lnTo>
                  <a:pt x="8575954" y="9525"/>
                </a:lnTo>
                <a:lnTo>
                  <a:pt x="8578583" y="9525"/>
                </a:lnTo>
                <a:lnTo>
                  <a:pt x="8579701" y="9067"/>
                </a:lnTo>
                <a:lnTo>
                  <a:pt x="8581568" y="7200"/>
                </a:lnTo>
                <a:lnTo>
                  <a:pt x="8582025" y="6083"/>
                </a:lnTo>
                <a:lnTo>
                  <a:pt x="8582025" y="3454"/>
                </a:lnTo>
                <a:close/>
              </a:path>
              <a:path w="14487525" h="3030854">
                <a:moveTo>
                  <a:pt x="8629650" y="3024467"/>
                </a:moveTo>
                <a:lnTo>
                  <a:pt x="8629193" y="3023349"/>
                </a:lnTo>
                <a:lnTo>
                  <a:pt x="8627326" y="3021482"/>
                </a:lnTo>
                <a:lnTo>
                  <a:pt x="8626208" y="3021012"/>
                </a:lnTo>
                <a:lnTo>
                  <a:pt x="8623579" y="3021012"/>
                </a:lnTo>
                <a:lnTo>
                  <a:pt x="8622449" y="3021482"/>
                </a:lnTo>
                <a:lnTo>
                  <a:pt x="8620595" y="3023349"/>
                </a:lnTo>
                <a:lnTo>
                  <a:pt x="8620125" y="3024467"/>
                </a:lnTo>
                <a:lnTo>
                  <a:pt x="8620125" y="3027095"/>
                </a:lnTo>
                <a:lnTo>
                  <a:pt x="8620595" y="3028213"/>
                </a:lnTo>
                <a:lnTo>
                  <a:pt x="8622449" y="3030080"/>
                </a:lnTo>
                <a:lnTo>
                  <a:pt x="8623579" y="3030537"/>
                </a:lnTo>
                <a:lnTo>
                  <a:pt x="8626208" y="3030537"/>
                </a:lnTo>
                <a:lnTo>
                  <a:pt x="8627326" y="3030080"/>
                </a:lnTo>
                <a:lnTo>
                  <a:pt x="8629193" y="3028213"/>
                </a:lnTo>
                <a:lnTo>
                  <a:pt x="8629650" y="3027095"/>
                </a:lnTo>
                <a:lnTo>
                  <a:pt x="8629650" y="3024467"/>
                </a:lnTo>
                <a:close/>
              </a:path>
              <a:path w="14487525" h="3030854">
                <a:moveTo>
                  <a:pt x="8629650" y="2269210"/>
                </a:moveTo>
                <a:lnTo>
                  <a:pt x="8629193" y="2268093"/>
                </a:lnTo>
                <a:lnTo>
                  <a:pt x="8627326" y="2266226"/>
                </a:lnTo>
                <a:lnTo>
                  <a:pt x="8626208" y="2265769"/>
                </a:lnTo>
                <a:lnTo>
                  <a:pt x="8623579" y="2265769"/>
                </a:lnTo>
                <a:lnTo>
                  <a:pt x="8622449" y="2266226"/>
                </a:lnTo>
                <a:lnTo>
                  <a:pt x="8620595" y="2268093"/>
                </a:lnTo>
                <a:lnTo>
                  <a:pt x="8620125" y="2269210"/>
                </a:lnTo>
                <a:lnTo>
                  <a:pt x="8620125" y="2271839"/>
                </a:lnTo>
                <a:lnTo>
                  <a:pt x="8620595" y="2272969"/>
                </a:lnTo>
                <a:lnTo>
                  <a:pt x="8622449" y="2274824"/>
                </a:lnTo>
                <a:lnTo>
                  <a:pt x="8623579" y="2275294"/>
                </a:lnTo>
                <a:lnTo>
                  <a:pt x="8626208" y="2275294"/>
                </a:lnTo>
                <a:lnTo>
                  <a:pt x="8627326" y="2274824"/>
                </a:lnTo>
                <a:lnTo>
                  <a:pt x="8629193" y="2272969"/>
                </a:lnTo>
                <a:lnTo>
                  <a:pt x="8629650" y="2271839"/>
                </a:lnTo>
                <a:lnTo>
                  <a:pt x="8629650" y="2269210"/>
                </a:lnTo>
                <a:close/>
              </a:path>
              <a:path w="14487525" h="3030854">
                <a:moveTo>
                  <a:pt x="8629650" y="1513954"/>
                </a:moveTo>
                <a:lnTo>
                  <a:pt x="8629193" y="1512836"/>
                </a:lnTo>
                <a:lnTo>
                  <a:pt x="8627326" y="1510982"/>
                </a:lnTo>
                <a:lnTo>
                  <a:pt x="8626208" y="1510512"/>
                </a:lnTo>
                <a:lnTo>
                  <a:pt x="8623579" y="1510512"/>
                </a:lnTo>
                <a:lnTo>
                  <a:pt x="8622449" y="1510982"/>
                </a:lnTo>
                <a:lnTo>
                  <a:pt x="8620595" y="1512836"/>
                </a:lnTo>
                <a:lnTo>
                  <a:pt x="8620125" y="1513954"/>
                </a:lnTo>
                <a:lnTo>
                  <a:pt x="8620125" y="1516595"/>
                </a:lnTo>
                <a:lnTo>
                  <a:pt x="8620595" y="1517713"/>
                </a:lnTo>
                <a:lnTo>
                  <a:pt x="8622449" y="1519567"/>
                </a:lnTo>
                <a:lnTo>
                  <a:pt x="8623579" y="1520037"/>
                </a:lnTo>
                <a:lnTo>
                  <a:pt x="8626208" y="1520037"/>
                </a:lnTo>
                <a:lnTo>
                  <a:pt x="8627326" y="1519567"/>
                </a:lnTo>
                <a:lnTo>
                  <a:pt x="8629193" y="1517713"/>
                </a:lnTo>
                <a:lnTo>
                  <a:pt x="8629650" y="1516595"/>
                </a:lnTo>
                <a:lnTo>
                  <a:pt x="8629650" y="1513954"/>
                </a:lnTo>
                <a:close/>
              </a:path>
              <a:path w="14487525" h="3030854">
                <a:moveTo>
                  <a:pt x="8629650" y="758710"/>
                </a:moveTo>
                <a:lnTo>
                  <a:pt x="8629193" y="757580"/>
                </a:lnTo>
                <a:lnTo>
                  <a:pt x="8627326" y="755726"/>
                </a:lnTo>
                <a:lnTo>
                  <a:pt x="8626208" y="755256"/>
                </a:lnTo>
                <a:lnTo>
                  <a:pt x="8623579" y="755256"/>
                </a:lnTo>
                <a:lnTo>
                  <a:pt x="8622449" y="755726"/>
                </a:lnTo>
                <a:lnTo>
                  <a:pt x="8620595" y="757580"/>
                </a:lnTo>
                <a:lnTo>
                  <a:pt x="8620125" y="758710"/>
                </a:lnTo>
                <a:lnTo>
                  <a:pt x="8620125" y="761339"/>
                </a:lnTo>
                <a:lnTo>
                  <a:pt x="8620595" y="762457"/>
                </a:lnTo>
                <a:lnTo>
                  <a:pt x="8622449" y="764324"/>
                </a:lnTo>
                <a:lnTo>
                  <a:pt x="8623579" y="764781"/>
                </a:lnTo>
                <a:lnTo>
                  <a:pt x="8626208" y="764781"/>
                </a:lnTo>
                <a:lnTo>
                  <a:pt x="8627326" y="764324"/>
                </a:lnTo>
                <a:lnTo>
                  <a:pt x="8629193" y="762457"/>
                </a:lnTo>
                <a:lnTo>
                  <a:pt x="8629650" y="761339"/>
                </a:lnTo>
                <a:lnTo>
                  <a:pt x="8629650" y="758710"/>
                </a:lnTo>
                <a:close/>
              </a:path>
              <a:path w="14487525" h="3030854">
                <a:moveTo>
                  <a:pt x="8629650" y="3454"/>
                </a:moveTo>
                <a:lnTo>
                  <a:pt x="8629193" y="2336"/>
                </a:lnTo>
                <a:lnTo>
                  <a:pt x="8627326" y="469"/>
                </a:lnTo>
                <a:lnTo>
                  <a:pt x="8626208" y="0"/>
                </a:lnTo>
                <a:lnTo>
                  <a:pt x="8623579" y="0"/>
                </a:lnTo>
                <a:lnTo>
                  <a:pt x="8622449" y="469"/>
                </a:lnTo>
                <a:lnTo>
                  <a:pt x="8620595" y="2336"/>
                </a:lnTo>
                <a:lnTo>
                  <a:pt x="8620125" y="3454"/>
                </a:lnTo>
                <a:lnTo>
                  <a:pt x="8620125" y="6083"/>
                </a:lnTo>
                <a:lnTo>
                  <a:pt x="8620595" y="7200"/>
                </a:lnTo>
                <a:lnTo>
                  <a:pt x="8622449" y="9067"/>
                </a:lnTo>
                <a:lnTo>
                  <a:pt x="8623579" y="9525"/>
                </a:lnTo>
                <a:lnTo>
                  <a:pt x="8626208" y="9525"/>
                </a:lnTo>
                <a:lnTo>
                  <a:pt x="8627326" y="9067"/>
                </a:lnTo>
                <a:lnTo>
                  <a:pt x="8629193" y="7200"/>
                </a:lnTo>
                <a:lnTo>
                  <a:pt x="8629650" y="6083"/>
                </a:lnTo>
                <a:lnTo>
                  <a:pt x="8629650" y="3454"/>
                </a:lnTo>
                <a:close/>
              </a:path>
              <a:path w="14487525" h="3030854">
                <a:moveTo>
                  <a:pt x="8677275" y="3024467"/>
                </a:moveTo>
                <a:lnTo>
                  <a:pt x="8676818" y="3023349"/>
                </a:lnTo>
                <a:lnTo>
                  <a:pt x="8674951" y="3021482"/>
                </a:lnTo>
                <a:lnTo>
                  <a:pt x="8673833" y="3021012"/>
                </a:lnTo>
                <a:lnTo>
                  <a:pt x="8671204" y="3021012"/>
                </a:lnTo>
                <a:lnTo>
                  <a:pt x="8670074" y="3021482"/>
                </a:lnTo>
                <a:lnTo>
                  <a:pt x="8668220" y="3023349"/>
                </a:lnTo>
                <a:lnTo>
                  <a:pt x="8667750" y="3024467"/>
                </a:lnTo>
                <a:lnTo>
                  <a:pt x="8667750" y="3027095"/>
                </a:lnTo>
                <a:lnTo>
                  <a:pt x="8668220" y="3028213"/>
                </a:lnTo>
                <a:lnTo>
                  <a:pt x="8670074" y="3030080"/>
                </a:lnTo>
                <a:lnTo>
                  <a:pt x="8671204" y="3030537"/>
                </a:lnTo>
                <a:lnTo>
                  <a:pt x="8673833" y="3030537"/>
                </a:lnTo>
                <a:lnTo>
                  <a:pt x="8674951" y="3030080"/>
                </a:lnTo>
                <a:lnTo>
                  <a:pt x="8676818" y="3028213"/>
                </a:lnTo>
                <a:lnTo>
                  <a:pt x="8677275" y="3027095"/>
                </a:lnTo>
                <a:lnTo>
                  <a:pt x="8677275" y="3024467"/>
                </a:lnTo>
                <a:close/>
              </a:path>
              <a:path w="14487525" h="3030854">
                <a:moveTo>
                  <a:pt x="8677275" y="2269210"/>
                </a:moveTo>
                <a:lnTo>
                  <a:pt x="8676818" y="2268093"/>
                </a:lnTo>
                <a:lnTo>
                  <a:pt x="8674951" y="2266226"/>
                </a:lnTo>
                <a:lnTo>
                  <a:pt x="8673833" y="2265769"/>
                </a:lnTo>
                <a:lnTo>
                  <a:pt x="8671204" y="2265769"/>
                </a:lnTo>
                <a:lnTo>
                  <a:pt x="8670074" y="2266226"/>
                </a:lnTo>
                <a:lnTo>
                  <a:pt x="8668220" y="2268093"/>
                </a:lnTo>
                <a:lnTo>
                  <a:pt x="8667750" y="2269210"/>
                </a:lnTo>
                <a:lnTo>
                  <a:pt x="8667750" y="2271839"/>
                </a:lnTo>
                <a:lnTo>
                  <a:pt x="8668220" y="2272969"/>
                </a:lnTo>
                <a:lnTo>
                  <a:pt x="8670074" y="2274824"/>
                </a:lnTo>
                <a:lnTo>
                  <a:pt x="8671204" y="2275294"/>
                </a:lnTo>
                <a:lnTo>
                  <a:pt x="8673833" y="2275294"/>
                </a:lnTo>
                <a:lnTo>
                  <a:pt x="8674951" y="2274824"/>
                </a:lnTo>
                <a:lnTo>
                  <a:pt x="8676818" y="2272969"/>
                </a:lnTo>
                <a:lnTo>
                  <a:pt x="8677275" y="2271839"/>
                </a:lnTo>
                <a:lnTo>
                  <a:pt x="8677275" y="2269210"/>
                </a:lnTo>
                <a:close/>
              </a:path>
              <a:path w="14487525" h="3030854">
                <a:moveTo>
                  <a:pt x="8677275" y="1513954"/>
                </a:moveTo>
                <a:lnTo>
                  <a:pt x="8676818" y="1512836"/>
                </a:lnTo>
                <a:lnTo>
                  <a:pt x="8674951" y="1510982"/>
                </a:lnTo>
                <a:lnTo>
                  <a:pt x="8673833" y="1510512"/>
                </a:lnTo>
                <a:lnTo>
                  <a:pt x="8671204" y="1510512"/>
                </a:lnTo>
                <a:lnTo>
                  <a:pt x="8670074" y="1510982"/>
                </a:lnTo>
                <a:lnTo>
                  <a:pt x="8668220" y="1512836"/>
                </a:lnTo>
                <a:lnTo>
                  <a:pt x="8667750" y="1513954"/>
                </a:lnTo>
                <a:lnTo>
                  <a:pt x="8667750" y="1516595"/>
                </a:lnTo>
                <a:lnTo>
                  <a:pt x="8668220" y="1517713"/>
                </a:lnTo>
                <a:lnTo>
                  <a:pt x="8670074" y="1519567"/>
                </a:lnTo>
                <a:lnTo>
                  <a:pt x="8671204" y="1520037"/>
                </a:lnTo>
                <a:lnTo>
                  <a:pt x="8673833" y="1520037"/>
                </a:lnTo>
                <a:lnTo>
                  <a:pt x="8674951" y="1519567"/>
                </a:lnTo>
                <a:lnTo>
                  <a:pt x="8676818" y="1517713"/>
                </a:lnTo>
                <a:lnTo>
                  <a:pt x="8677275" y="1516595"/>
                </a:lnTo>
                <a:lnTo>
                  <a:pt x="8677275" y="1513954"/>
                </a:lnTo>
                <a:close/>
              </a:path>
              <a:path w="14487525" h="3030854">
                <a:moveTo>
                  <a:pt x="8677275" y="758710"/>
                </a:moveTo>
                <a:lnTo>
                  <a:pt x="8676818" y="757580"/>
                </a:lnTo>
                <a:lnTo>
                  <a:pt x="8674951" y="755726"/>
                </a:lnTo>
                <a:lnTo>
                  <a:pt x="8673833" y="755256"/>
                </a:lnTo>
                <a:lnTo>
                  <a:pt x="8671204" y="755256"/>
                </a:lnTo>
                <a:lnTo>
                  <a:pt x="8670074" y="755726"/>
                </a:lnTo>
                <a:lnTo>
                  <a:pt x="8668220" y="757580"/>
                </a:lnTo>
                <a:lnTo>
                  <a:pt x="8667750" y="758710"/>
                </a:lnTo>
                <a:lnTo>
                  <a:pt x="8667750" y="761339"/>
                </a:lnTo>
                <a:lnTo>
                  <a:pt x="8668220" y="762457"/>
                </a:lnTo>
                <a:lnTo>
                  <a:pt x="8670074" y="764324"/>
                </a:lnTo>
                <a:lnTo>
                  <a:pt x="8671204" y="764781"/>
                </a:lnTo>
                <a:lnTo>
                  <a:pt x="8673833" y="764781"/>
                </a:lnTo>
                <a:lnTo>
                  <a:pt x="8674951" y="764324"/>
                </a:lnTo>
                <a:lnTo>
                  <a:pt x="8676818" y="762457"/>
                </a:lnTo>
                <a:lnTo>
                  <a:pt x="8677275" y="761339"/>
                </a:lnTo>
                <a:lnTo>
                  <a:pt x="8677275" y="758710"/>
                </a:lnTo>
                <a:close/>
              </a:path>
              <a:path w="14487525" h="3030854">
                <a:moveTo>
                  <a:pt x="8677275" y="3454"/>
                </a:moveTo>
                <a:lnTo>
                  <a:pt x="8676818" y="2336"/>
                </a:lnTo>
                <a:lnTo>
                  <a:pt x="8674951" y="469"/>
                </a:lnTo>
                <a:lnTo>
                  <a:pt x="8673833" y="0"/>
                </a:lnTo>
                <a:lnTo>
                  <a:pt x="8671204" y="0"/>
                </a:lnTo>
                <a:lnTo>
                  <a:pt x="8670074" y="469"/>
                </a:lnTo>
                <a:lnTo>
                  <a:pt x="8668220" y="2336"/>
                </a:lnTo>
                <a:lnTo>
                  <a:pt x="8667750" y="3454"/>
                </a:lnTo>
                <a:lnTo>
                  <a:pt x="8667750" y="6083"/>
                </a:lnTo>
                <a:lnTo>
                  <a:pt x="8668220" y="7200"/>
                </a:lnTo>
                <a:lnTo>
                  <a:pt x="8670074" y="9067"/>
                </a:lnTo>
                <a:lnTo>
                  <a:pt x="8671204" y="9525"/>
                </a:lnTo>
                <a:lnTo>
                  <a:pt x="8673833" y="9525"/>
                </a:lnTo>
                <a:lnTo>
                  <a:pt x="8674951" y="9067"/>
                </a:lnTo>
                <a:lnTo>
                  <a:pt x="8676818" y="7200"/>
                </a:lnTo>
                <a:lnTo>
                  <a:pt x="8677275" y="6083"/>
                </a:lnTo>
                <a:lnTo>
                  <a:pt x="8677275" y="3454"/>
                </a:lnTo>
                <a:close/>
              </a:path>
              <a:path w="14487525" h="3030854">
                <a:moveTo>
                  <a:pt x="8724900" y="3024467"/>
                </a:moveTo>
                <a:lnTo>
                  <a:pt x="8724443" y="3023349"/>
                </a:lnTo>
                <a:lnTo>
                  <a:pt x="8722576" y="3021482"/>
                </a:lnTo>
                <a:lnTo>
                  <a:pt x="8721458" y="3021012"/>
                </a:lnTo>
                <a:lnTo>
                  <a:pt x="8718829" y="3021012"/>
                </a:lnTo>
                <a:lnTo>
                  <a:pt x="8717699" y="3021482"/>
                </a:lnTo>
                <a:lnTo>
                  <a:pt x="8715845" y="3023349"/>
                </a:lnTo>
                <a:lnTo>
                  <a:pt x="8715375" y="3024467"/>
                </a:lnTo>
                <a:lnTo>
                  <a:pt x="8715375" y="3027095"/>
                </a:lnTo>
                <a:lnTo>
                  <a:pt x="8715845" y="3028213"/>
                </a:lnTo>
                <a:lnTo>
                  <a:pt x="8717699" y="3030080"/>
                </a:lnTo>
                <a:lnTo>
                  <a:pt x="8718829" y="3030537"/>
                </a:lnTo>
                <a:lnTo>
                  <a:pt x="8721458" y="3030537"/>
                </a:lnTo>
                <a:lnTo>
                  <a:pt x="8722576" y="3030080"/>
                </a:lnTo>
                <a:lnTo>
                  <a:pt x="8724443" y="3028213"/>
                </a:lnTo>
                <a:lnTo>
                  <a:pt x="8724900" y="3027095"/>
                </a:lnTo>
                <a:lnTo>
                  <a:pt x="8724900" y="3024467"/>
                </a:lnTo>
                <a:close/>
              </a:path>
              <a:path w="14487525" h="3030854">
                <a:moveTo>
                  <a:pt x="8724900" y="2269210"/>
                </a:moveTo>
                <a:lnTo>
                  <a:pt x="8724443" y="2268093"/>
                </a:lnTo>
                <a:lnTo>
                  <a:pt x="8722576" y="2266226"/>
                </a:lnTo>
                <a:lnTo>
                  <a:pt x="8721458" y="2265769"/>
                </a:lnTo>
                <a:lnTo>
                  <a:pt x="8718829" y="2265769"/>
                </a:lnTo>
                <a:lnTo>
                  <a:pt x="8717699" y="2266226"/>
                </a:lnTo>
                <a:lnTo>
                  <a:pt x="8715845" y="2268093"/>
                </a:lnTo>
                <a:lnTo>
                  <a:pt x="8715375" y="2269210"/>
                </a:lnTo>
                <a:lnTo>
                  <a:pt x="8715375" y="2271839"/>
                </a:lnTo>
                <a:lnTo>
                  <a:pt x="8715845" y="2272969"/>
                </a:lnTo>
                <a:lnTo>
                  <a:pt x="8717699" y="2274824"/>
                </a:lnTo>
                <a:lnTo>
                  <a:pt x="8718829" y="2275294"/>
                </a:lnTo>
                <a:lnTo>
                  <a:pt x="8721458" y="2275294"/>
                </a:lnTo>
                <a:lnTo>
                  <a:pt x="8722576" y="2274824"/>
                </a:lnTo>
                <a:lnTo>
                  <a:pt x="8724443" y="2272969"/>
                </a:lnTo>
                <a:lnTo>
                  <a:pt x="8724900" y="2271839"/>
                </a:lnTo>
                <a:lnTo>
                  <a:pt x="8724900" y="2269210"/>
                </a:lnTo>
                <a:close/>
              </a:path>
              <a:path w="14487525" h="3030854">
                <a:moveTo>
                  <a:pt x="8724900" y="1513954"/>
                </a:moveTo>
                <a:lnTo>
                  <a:pt x="8724443" y="1512836"/>
                </a:lnTo>
                <a:lnTo>
                  <a:pt x="8722576" y="1510982"/>
                </a:lnTo>
                <a:lnTo>
                  <a:pt x="8721458" y="1510512"/>
                </a:lnTo>
                <a:lnTo>
                  <a:pt x="8718829" y="1510512"/>
                </a:lnTo>
                <a:lnTo>
                  <a:pt x="8717699" y="1510982"/>
                </a:lnTo>
                <a:lnTo>
                  <a:pt x="8715845" y="1512836"/>
                </a:lnTo>
                <a:lnTo>
                  <a:pt x="8715375" y="1513954"/>
                </a:lnTo>
                <a:lnTo>
                  <a:pt x="8715375" y="1516595"/>
                </a:lnTo>
                <a:lnTo>
                  <a:pt x="8715845" y="1517713"/>
                </a:lnTo>
                <a:lnTo>
                  <a:pt x="8717699" y="1519567"/>
                </a:lnTo>
                <a:lnTo>
                  <a:pt x="8718829" y="1520037"/>
                </a:lnTo>
                <a:lnTo>
                  <a:pt x="8721458" y="1520037"/>
                </a:lnTo>
                <a:lnTo>
                  <a:pt x="8722576" y="1519567"/>
                </a:lnTo>
                <a:lnTo>
                  <a:pt x="8724443" y="1517713"/>
                </a:lnTo>
                <a:lnTo>
                  <a:pt x="8724900" y="1516595"/>
                </a:lnTo>
                <a:lnTo>
                  <a:pt x="8724900" y="1513954"/>
                </a:lnTo>
                <a:close/>
              </a:path>
              <a:path w="14487525" h="3030854">
                <a:moveTo>
                  <a:pt x="8724900" y="758710"/>
                </a:moveTo>
                <a:lnTo>
                  <a:pt x="8724443" y="757580"/>
                </a:lnTo>
                <a:lnTo>
                  <a:pt x="8722576" y="755726"/>
                </a:lnTo>
                <a:lnTo>
                  <a:pt x="8721458" y="755256"/>
                </a:lnTo>
                <a:lnTo>
                  <a:pt x="8718829" y="755256"/>
                </a:lnTo>
                <a:lnTo>
                  <a:pt x="8717699" y="755726"/>
                </a:lnTo>
                <a:lnTo>
                  <a:pt x="8715845" y="757580"/>
                </a:lnTo>
                <a:lnTo>
                  <a:pt x="8715375" y="758710"/>
                </a:lnTo>
                <a:lnTo>
                  <a:pt x="8715375" y="761339"/>
                </a:lnTo>
                <a:lnTo>
                  <a:pt x="8715845" y="762457"/>
                </a:lnTo>
                <a:lnTo>
                  <a:pt x="8717699" y="764324"/>
                </a:lnTo>
                <a:lnTo>
                  <a:pt x="8718829" y="764781"/>
                </a:lnTo>
                <a:lnTo>
                  <a:pt x="8721458" y="764781"/>
                </a:lnTo>
                <a:lnTo>
                  <a:pt x="8722576" y="764324"/>
                </a:lnTo>
                <a:lnTo>
                  <a:pt x="8724443" y="762457"/>
                </a:lnTo>
                <a:lnTo>
                  <a:pt x="8724900" y="761339"/>
                </a:lnTo>
                <a:lnTo>
                  <a:pt x="8724900" y="758710"/>
                </a:lnTo>
                <a:close/>
              </a:path>
              <a:path w="14487525" h="3030854">
                <a:moveTo>
                  <a:pt x="8724900" y="3454"/>
                </a:moveTo>
                <a:lnTo>
                  <a:pt x="8724443" y="2336"/>
                </a:lnTo>
                <a:lnTo>
                  <a:pt x="8722576" y="469"/>
                </a:lnTo>
                <a:lnTo>
                  <a:pt x="8721458" y="0"/>
                </a:lnTo>
                <a:lnTo>
                  <a:pt x="8718829" y="0"/>
                </a:lnTo>
                <a:lnTo>
                  <a:pt x="8717699" y="469"/>
                </a:lnTo>
                <a:lnTo>
                  <a:pt x="8715845" y="2336"/>
                </a:lnTo>
                <a:lnTo>
                  <a:pt x="8715375" y="3454"/>
                </a:lnTo>
                <a:lnTo>
                  <a:pt x="8715375" y="6083"/>
                </a:lnTo>
                <a:lnTo>
                  <a:pt x="8715845" y="7200"/>
                </a:lnTo>
                <a:lnTo>
                  <a:pt x="8717699" y="9067"/>
                </a:lnTo>
                <a:lnTo>
                  <a:pt x="8718829" y="9525"/>
                </a:lnTo>
                <a:lnTo>
                  <a:pt x="8721458" y="9525"/>
                </a:lnTo>
                <a:lnTo>
                  <a:pt x="8722576" y="9067"/>
                </a:lnTo>
                <a:lnTo>
                  <a:pt x="8724443" y="7200"/>
                </a:lnTo>
                <a:lnTo>
                  <a:pt x="8724900" y="6083"/>
                </a:lnTo>
                <a:lnTo>
                  <a:pt x="8724900" y="3454"/>
                </a:lnTo>
                <a:close/>
              </a:path>
              <a:path w="14487525" h="3030854">
                <a:moveTo>
                  <a:pt x="8772525" y="3024467"/>
                </a:moveTo>
                <a:lnTo>
                  <a:pt x="8772068" y="3023349"/>
                </a:lnTo>
                <a:lnTo>
                  <a:pt x="8770201" y="3021482"/>
                </a:lnTo>
                <a:lnTo>
                  <a:pt x="8769083" y="3021012"/>
                </a:lnTo>
                <a:lnTo>
                  <a:pt x="8766454" y="3021012"/>
                </a:lnTo>
                <a:lnTo>
                  <a:pt x="8765324" y="3021482"/>
                </a:lnTo>
                <a:lnTo>
                  <a:pt x="8763470" y="3023349"/>
                </a:lnTo>
                <a:lnTo>
                  <a:pt x="8763000" y="3024467"/>
                </a:lnTo>
                <a:lnTo>
                  <a:pt x="8763000" y="3027095"/>
                </a:lnTo>
                <a:lnTo>
                  <a:pt x="8763470" y="3028213"/>
                </a:lnTo>
                <a:lnTo>
                  <a:pt x="8765324" y="3030080"/>
                </a:lnTo>
                <a:lnTo>
                  <a:pt x="8766454" y="3030537"/>
                </a:lnTo>
                <a:lnTo>
                  <a:pt x="8769083" y="3030537"/>
                </a:lnTo>
                <a:lnTo>
                  <a:pt x="8770201" y="3030080"/>
                </a:lnTo>
                <a:lnTo>
                  <a:pt x="8772068" y="3028213"/>
                </a:lnTo>
                <a:lnTo>
                  <a:pt x="8772525" y="3027095"/>
                </a:lnTo>
                <a:lnTo>
                  <a:pt x="8772525" y="3024467"/>
                </a:lnTo>
                <a:close/>
              </a:path>
              <a:path w="14487525" h="3030854">
                <a:moveTo>
                  <a:pt x="8772525" y="2269210"/>
                </a:moveTo>
                <a:lnTo>
                  <a:pt x="8772068" y="2268093"/>
                </a:lnTo>
                <a:lnTo>
                  <a:pt x="8770201" y="2266226"/>
                </a:lnTo>
                <a:lnTo>
                  <a:pt x="8769083" y="2265769"/>
                </a:lnTo>
                <a:lnTo>
                  <a:pt x="8766454" y="2265769"/>
                </a:lnTo>
                <a:lnTo>
                  <a:pt x="8765324" y="2266226"/>
                </a:lnTo>
                <a:lnTo>
                  <a:pt x="8763470" y="2268093"/>
                </a:lnTo>
                <a:lnTo>
                  <a:pt x="8763000" y="2269210"/>
                </a:lnTo>
                <a:lnTo>
                  <a:pt x="8763000" y="2271839"/>
                </a:lnTo>
                <a:lnTo>
                  <a:pt x="8763470" y="2272969"/>
                </a:lnTo>
                <a:lnTo>
                  <a:pt x="8765324" y="2274824"/>
                </a:lnTo>
                <a:lnTo>
                  <a:pt x="8766454" y="2275294"/>
                </a:lnTo>
                <a:lnTo>
                  <a:pt x="8769083" y="2275294"/>
                </a:lnTo>
                <a:lnTo>
                  <a:pt x="8770201" y="2274824"/>
                </a:lnTo>
                <a:lnTo>
                  <a:pt x="8772068" y="2272969"/>
                </a:lnTo>
                <a:lnTo>
                  <a:pt x="8772525" y="2271839"/>
                </a:lnTo>
                <a:lnTo>
                  <a:pt x="8772525" y="2269210"/>
                </a:lnTo>
                <a:close/>
              </a:path>
              <a:path w="14487525" h="3030854">
                <a:moveTo>
                  <a:pt x="8772525" y="1513954"/>
                </a:moveTo>
                <a:lnTo>
                  <a:pt x="8772068" y="1512836"/>
                </a:lnTo>
                <a:lnTo>
                  <a:pt x="8770201" y="1510982"/>
                </a:lnTo>
                <a:lnTo>
                  <a:pt x="8769083" y="1510512"/>
                </a:lnTo>
                <a:lnTo>
                  <a:pt x="8766454" y="1510512"/>
                </a:lnTo>
                <a:lnTo>
                  <a:pt x="8765324" y="1510982"/>
                </a:lnTo>
                <a:lnTo>
                  <a:pt x="8763470" y="1512836"/>
                </a:lnTo>
                <a:lnTo>
                  <a:pt x="8763000" y="1513954"/>
                </a:lnTo>
                <a:lnTo>
                  <a:pt x="8763000" y="1516595"/>
                </a:lnTo>
                <a:lnTo>
                  <a:pt x="8763470" y="1517713"/>
                </a:lnTo>
                <a:lnTo>
                  <a:pt x="8765324" y="1519567"/>
                </a:lnTo>
                <a:lnTo>
                  <a:pt x="8766454" y="1520037"/>
                </a:lnTo>
                <a:lnTo>
                  <a:pt x="8769083" y="1520037"/>
                </a:lnTo>
                <a:lnTo>
                  <a:pt x="8770201" y="1519567"/>
                </a:lnTo>
                <a:lnTo>
                  <a:pt x="8772068" y="1517713"/>
                </a:lnTo>
                <a:lnTo>
                  <a:pt x="8772525" y="1516595"/>
                </a:lnTo>
                <a:lnTo>
                  <a:pt x="8772525" y="1513954"/>
                </a:lnTo>
                <a:close/>
              </a:path>
              <a:path w="14487525" h="3030854">
                <a:moveTo>
                  <a:pt x="8772525" y="758710"/>
                </a:moveTo>
                <a:lnTo>
                  <a:pt x="8772068" y="757580"/>
                </a:lnTo>
                <a:lnTo>
                  <a:pt x="8770201" y="755726"/>
                </a:lnTo>
                <a:lnTo>
                  <a:pt x="8769083" y="755256"/>
                </a:lnTo>
                <a:lnTo>
                  <a:pt x="8766454" y="755256"/>
                </a:lnTo>
                <a:lnTo>
                  <a:pt x="8765324" y="755726"/>
                </a:lnTo>
                <a:lnTo>
                  <a:pt x="8763470" y="757580"/>
                </a:lnTo>
                <a:lnTo>
                  <a:pt x="8763000" y="758710"/>
                </a:lnTo>
                <a:lnTo>
                  <a:pt x="8763000" y="761339"/>
                </a:lnTo>
                <a:lnTo>
                  <a:pt x="8763470" y="762457"/>
                </a:lnTo>
                <a:lnTo>
                  <a:pt x="8765324" y="764324"/>
                </a:lnTo>
                <a:lnTo>
                  <a:pt x="8766454" y="764781"/>
                </a:lnTo>
                <a:lnTo>
                  <a:pt x="8769083" y="764781"/>
                </a:lnTo>
                <a:lnTo>
                  <a:pt x="8770201" y="764324"/>
                </a:lnTo>
                <a:lnTo>
                  <a:pt x="8772068" y="762457"/>
                </a:lnTo>
                <a:lnTo>
                  <a:pt x="8772525" y="761339"/>
                </a:lnTo>
                <a:lnTo>
                  <a:pt x="8772525" y="758710"/>
                </a:lnTo>
                <a:close/>
              </a:path>
              <a:path w="14487525" h="3030854">
                <a:moveTo>
                  <a:pt x="8772525" y="3454"/>
                </a:moveTo>
                <a:lnTo>
                  <a:pt x="8772068" y="2336"/>
                </a:lnTo>
                <a:lnTo>
                  <a:pt x="8770201" y="469"/>
                </a:lnTo>
                <a:lnTo>
                  <a:pt x="8769083" y="0"/>
                </a:lnTo>
                <a:lnTo>
                  <a:pt x="8766454" y="0"/>
                </a:lnTo>
                <a:lnTo>
                  <a:pt x="8765324" y="469"/>
                </a:lnTo>
                <a:lnTo>
                  <a:pt x="8763470" y="2336"/>
                </a:lnTo>
                <a:lnTo>
                  <a:pt x="8763000" y="3454"/>
                </a:lnTo>
                <a:lnTo>
                  <a:pt x="8763000" y="6083"/>
                </a:lnTo>
                <a:lnTo>
                  <a:pt x="8763470" y="7200"/>
                </a:lnTo>
                <a:lnTo>
                  <a:pt x="8765324" y="9067"/>
                </a:lnTo>
                <a:lnTo>
                  <a:pt x="8766454" y="9525"/>
                </a:lnTo>
                <a:lnTo>
                  <a:pt x="8769083" y="9525"/>
                </a:lnTo>
                <a:lnTo>
                  <a:pt x="8770201" y="9067"/>
                </a:lnTo>
                <a:lnTo>
                  <a:pt x="8772068" y="7200"/>
                </a:lnTo>
                <a:lnTo>
                  <a:pt x="8772525" y="6083"/>
                </a:lnTo>
                <a:lnTo>
                  <a:pt x="8772525" y="3454"/>
                </a:lnTo>
                <a:close/>
              </a:path>
              <a:path w="14487525" h="3030854">
                <a:moveTo>
                  <a:pt x="8820163" y="3024467"/>
                </a:moveTo>
                <a:lnTo>
                  <a:pt x="8819693" y="3023349"/>
                </a:lnTo>
                <a:lnTo>
                  <a:pt x="8817826" y="3021482"/>
                </a:lnTo>
                <a:lnTo>
                  <a:pt x="8816708" y="3021012"/>
                </a:lnTo>
                <a:lnTo>
                  <a:pt x="8814079" y="3021012"/>
                </a:lnTo>
                <a:lnTo>
                  <a:pt x="8812962" y="3021482"/>
                </a:lnTo>
                <a:lnTo>
                  <a:pt x="8811095" y="3023349"/>
                </a:lnTo>
                <a:lnTo>
                  <a:pt x="8810625" y="3024467"/>
                </a:lnTo>
                <a:lnTo>
                  <a:pt x="8810625" y="3027095"/>
                </a:lnTo>
                <a:lnTo>
                  <a:pt x="8811095" y="3028213"/>
                </a:lnTo>
                <a:lnTo>
                  <a:pt x="8812962" y="3030080"/>
                </a:lnTo>
                <a:lnTo>
                  <a:pt x="8814079" y="3030537"/>
                </a:lnTo>
                <a:lnTo>
                  <a:pt x="8816708" y="3030537"/>
                </a:lnTo>
                <a:lnTo>
                  <a:pt x="8817826" y="3030080"/>
                </a:lnTo>
                <a:lnTo>
                  <a:pt x="8819693" y="3028213"/>
                </a:lnTo>
                <a:lnTo>
                  <a:pt x="8820163" y="3027095"/>
                </a:lnTo>
                <a:lnTo>
                  <a:pt x="8820163" y="3024467"/>
                </a:lnTo>
                <a:close/>
              </a:path>
              <a:path w="14487525" h="3030854">
                <a:moveTo>
                  <a:pt x="8820163" y="2269210"/>
                </a:moveTo>
                <a:lnTo>
                  <a:pt x="8819693" y="2268093"/>
                </a:lnTo>
                <a:lnTo>
                  <a:pt x="8817826" y="2266226"/>
                </a:lnTo>
                <a:lnTo>
                  <a:pt x="8816708" y="2265769"/>
                </a:lnTo>
                <a:lnTo>
                  <a:pt x="8814079" y="2265769"/>
                </a:lnTo>
                <a:lnTo>
                  <a:pt x="8812962" y="2266226"/>
                </a:lnTo>
                <a:lnTo>
                  <a:pt x="8811095" y="2268093"/>
                </a:lnTo>
                <a:lnTo>
                  <a:pt x="8810625" y="2269210"/>
                </a:lnTo>
                <a:lnTo>
                  <a:pt x="8810625" y="2271839"/>
                </a:lnTo>
                <a:lnTo>
                  <a:pt x="8811095" y="2272969"/>
                </a:lnTo>
                <a:lnTo>
                  <a:pt x="8812962" y="2274824"/>
                </a:lnTo>
                <a:lnTo>
                  <a:pt x="8814079" y="2275294"/>
                </a:lnTo>
                <a:lnTo>
                  <a:pt x="8816708" y="2275294"/>
                </a:lnTo>
                <a:lnTo>
                  <a:pt x="8817826" y="2274824"/>
                </a:lnTo>
                <a:lnTo>
                  <a:pt x="8819693" y="2272969"/>
                </a:lnTo>
                <a:lnTo>
                  <a:pt x="8820163" y="2271839"/>
                </a:lnTo>
                <a:lnTo>
                  <a:pt x="8820163" y="2269210"/>
                </a:lnTo>
                <a:close/>
              </a:path>
              <a:path w="14487525" h="3030854">
                <a:moveTo>
                  <a:pt x="8820163" y="1513954"/>
                </a:moveTo>
                <a:lnTo>
                  <a:pt x="8819693" y="1512836"/>
                </a:lnTo>
                <a:lnTo>
                  <a:pt x="8817826" y="1510982"/>
                </a:lnTo>
                <a:lnTo>
                  <a:pt x="8816708" y="1510512"/>
                </a:lnTo>
                <a:lnTo>
                  <a:pt x="8814079" y="1510512"/>
                </a:lnTo>
                <a:lnTo>
                  <a:pt x="8812962" y="1510982"/>
                </a:lnTo>
                <a:lnTo>
                  <a:pt x="8811095" y="1512836"/>
                </a:lnTo>
                <a:lnTo>
                  <a:pt x="8810625" y="1513954"/>
                </a:lnTo>
                <a:lnTo>
                  <a:pt x="8810625" y="1516595"/>
                </a:lnTo>
                <a:lnTo>
                  <a:pt x="8811095" y="1517713"/>
                </a:lnTo>
                <a:lnTo>
                  <a:pt x="8812962" y="1519567"/>
                </a:lnTo>
                <a:lnTo>
                  <a:pt x="8814079" y="1520037"/>
                </a:lnTo>
                <a:lnTo>
                  <a:pt x="8816708" y="1520037"/>
                </a:lnTo>
                <a:lnTo>
                  <a:pt x="8817826" y="1519567"/>
                </a:lnTo>
                <a:lnTo>
                  <a:pt x="8819693" y="1517713"/>
                </a:lnTo>
                <a:lnTo>
                  <a:pt x="8820163" y="1516595"/>
                </a:lnTo>
                <a:lnTo>
                  <a:pt x="8820163" y="1513954"/>
                </a:lnTo>
                <a:close/>
              </a:path>
              <a:path w="14487525" h="3030854">
                <a:moveTo>
                  <a:pt x="8820163" y="758710"/>
                </a:moveTo>
                <a:lnTo>
                  <a:pt x="8819693" y="757580"/>
                </a:lnTo>
                <a:lnTo>
                  <a:pt x="8817826" y="755726"/>
                </a:lnTo>
                <a:lnTo>
                  <a:pt x="8816708" y="755256"/>
                </a:lnTo>
                <a:lnTo>
                  <a:pt x="8814079" y="755256"/>
                </a:lnTo>
                <a:lnTo>
                  <a:pt x="8812962" y="755726"/>
                </a:lnTo>
                <a:lnTo>
                  <a:pt x="8811095" y="757580"/>
                </a:lnTo>
                <a:lnTo>
                  <a:pt x="8810625" y="758710"/>
                </a:lnTo>
                <a:lnTo>
                  <a:pt x="8810625" y="761339"/>
                </a:lnTo>
                <a:lnTo>
                  <a:pt x="8811095" y="762457"/>
                </a:lnTo>
                <a:lnTo>
                  <a:pt x="8812962" y="764324"/>
                </a:lnTo>
                <a:lnTo>
                  <a:pt x="8814079" y="764781"/>
                </a:lnTo>
                <a:lnTo>
                  <a:pt x="8816708" y="764781"/>
                </a:lnTo>
                <a:lnTo>
                  <a:pt x="8817826" y="764324"/>
                </a:lnTo>
                <a:lnTo>
                  <a:pt x="8819693" y="762457"/>
                </a:lnTo>
                <a:lnTo>
                  <a:pt x="8820163" y="761339"/>
                </a:lnTo>
                <a:lnTo>
                  <a:pt x="8820163" y="758710"/>
                </a:lnTo>
                <a:close/>
              </a:path>
              <a:path w="14487525" h="3030854">
                <a:moveTo>
                  <a:pt x="8820163" y="3454"/>
                </a:moveTo>
                <a:lnTo>
                  <a:pt x="8819693" y="2336"/>
                </a:lnTo>
                <a:lnTo>
                  <a:pt x="8817826" y="469"/>
                </a:lnTo>
                <a:lnTo>
                  <a:pt x="8816708" y="0"/>
                </a:lnTo>
                <a:lnTo>
                  <a:pt x="8814079" y="0"/>
                </a:lnTo>
                <a:lnTo>
                  <a:pt x="8812962" y="469"/>
                </a:lnTo>
                <a:lnTo>
                  <a:pt x="8811095" y="2336"/>
                </a:lnTo>
                <a:lnTo>
                  <a:pt x="8810625" y="3454"/>
                </a:lnTo>
                <a:lnTo>
                  <a:pt x="8810625" y="6083"/>
                </a:lnTo>
                <a:lnTo>
                  <a:pt x="8811095" y="7200"/>
                </a:lnTo>
                <a:lnTo>
                  <a:pt x="8812962" y="9067"/>
                </a:lnTo>
                <a:lnTo>
                  <a:pt x="8814079" y="9525"/>
                </a:lnTo>
                <a:lnTo>
                  <a:pt x="8816708" y="9525"/>
                </a:lnTo>
                <a:lnTo>
                  <a:pt x="8817826" y="9067"/>
                </a:lnTo>
                <a:lnTo>
                  <a:pt x="8819693" y="7200"/>
                </a:lnTo>
                <a:lnTo>
                  <a:pt x="8820163" y="6083"/>
                </a:lnTo>
                <a:lnTo>
                  <a:pt x="8820163" y="3454"/>
                </a:lnTo>
                <a:close/>
              </a:path>
              <a:path w="14487525" h="3030854">
                <a:moveTo>
                  <a:pt x="8867775" y="3024467"/>
                </a:moveTo>
                <a:lnTo>
                  <a:pt x="8867318" y="3023349"/>
                </a:lnTo>
                <a:lnTo>
                  <a:pt x="8865451" y="3021482"/>
                </a:lnTo>
                <a:lnTo>
                  <a:pt x="8864333" y="3021012"/>
                </a:lnTo>
                <a:lnTo>
                  <a:pt x="8861704" y="3021012"/>
                </a:lnTo>
                <a:lnTo>
                  <a:pt x="8860574" y="3021482"/>
                </a:lnTo>
                <a:lnTo>
                  <a:pt x="8858720" y="3023349"/>
                </a:lnTo>
                <a:lnTo>
                  <a:pt x="8858250" y="3024467"/>
                </a:lnTo>
                <a:lnTo>
                  <a:pt x="8858250" y="3027095"/>
                </a:lnTo>
                <a:lnTo>
                  <a:pt x="8858720" y="3028213"/>
                </a:lnTo>
                <a:lnTo>
                  <a:pt x="8860574" y="3030080"/>
                </a:lnTo>
                <a:lnTo>
                  <a:pt x="8861704" y="3030537"/>
                </a:lnTo>
                <a:lnTo>
                  <a:pt x="8864333" y="3030537"/>
                </a:lnTo>
                <a:lnTo>
                  <a:pt x="8865451" y="3030080"/>
                </a:lnTo>
                <a:lnTo>
                  <a:pt x="8867318" y="3028213"/>
                </a:lnTo>
                <a:lnTo>
                  <a:pt x="8867775" y="3027095"/>
                </a:lnTo>
                <a:lnTo>
                  <a:pt x="8867775" y="3024467"/>
                </a:lnTo>
                <a:close/>
              </a:path>
              <a:path w="14487525" h="3030854">
                <a:moveTo>
                  <a:pt x="8867775" y="2269210"/>
                </a:moveTo>
                <a:lnTo>
                  <a:pt x="8867318" y="2268093"/>
                </a:lnTo>
                <a:lnTo>
                  <a:pt x="8865451" y="2266226"/>
                </a:lnTo>
                <a:lnTo>
                  <a:pt x="8864333" y="2265769"/>
                </a:lnTo>
                <a:lnTo>
                  <a:pt x="8861704" y="2265769"/>
                </a:lnTo>
                <a:lnTo>
                  <a:pt x="8860574" y="2266226"/>
                </a:lnTo>
                <a:lnTo>
                  <a:pt x="8858720" y="2268093"/>
                </a:lnTo>
                <a:lnTo>
                  <a:pt x="8858250" y="2269210"/>
                </a:lnTo>
                <a:lnTo>
                  <a:pt x="8858250" y="2271839"/>
                </a:lnTo>
                <a:lnTo>
                  <a:pt x="8858720" y="2272969"/>
                </a:lnTo>
                <a:lnTo>
                  <a:pt x="8860574" y="2274824"/>
                </a:lnTo>
                <a:lnTo>
                  <a:pt x="8861704" y="2275294"/>
                </a:lnTo>
                <a:lnTo>
                  <a:pt x="8864333" y="2275294"/>
                </a:lnTo>
                <a:lnTo>
                  <a:pt x="8865451" y="2274824"/>
                </a:lnTo>
                <a:lnTo>
                  <a:pt x="8867318" y="2272969"/>
                </a:lnTo>
                <a:lnTo>
                  <a:pt x="8867775" y="2271839"/>
                </a:lnTo>
                <a:lnTo>
                  <a:pt x="8867775" y="2269210"/>
                </a:lnTo>
                <a:close/>
              </a:path>
              <a:path w="14487525" h="3030854">
                <a:moveTo>
                  <a:pt x="8867775" y="1513954"/>
                </a:moveTo>
                <a:lnTo>
                  <a:pt x="8867318" y="1512836"/>
                </a:lnTo>
                <a:lnTo>
                  <a:pt x="8865451" y="1510982"/>
                </a:lnTo>
                <a:lnTo>
                  <a:pt x="8864333" y="1510512"/>
                </a:lnTo>
                <a:lnTo>
                  <a:pt x="8861704" y="1510512"/>
                </a:lnTo>
                <a:lnTo>
                  <a:pt x="8860574" y="1510982"/>
                </a:lnTo>
                <a:lnTo>
                  <a:pt x="8858720" y="1512836"/>
                </a:lnTo>
                <a:lnTo>
                  <a:pt x="8858250" y="1513954"/>
                </a:lnTo>
                <a:lnTo>
                  <a:pt x="8858250" y="1516595"/>
                </a:lnTo>
                <a:lnTo>
                  <a:pt x="8858720" y="1517713"/>
                </a:lnTo>
                <a:lnTo>
                  <a:pt x="8860574" y="1519567"/>
                </a:lnTo>
                <a:lnTo>
                  <a:pt x="8861704" y="1520037"/>
                </a:lnTo>
                <a:lnTo>
                  <a:pt x="8864333" y="1520037"/>
                </a:lnTo>
                <a:lnTo>
                  <a:pt x="8865451" y="1519567"/>
                </a:lnTo>
                <a:lnTo>
                  <a:pt x="8867318" y="1517713"/>
                </a:lnTo>
                <a:lnTo>
                  <a:pt x="8867775" y="1516595"/>
                </a:lnTo>
                <a:lnTo>
                  <a:pt x="8867775" y="1513954"/>
                </a:lnTo>
                <a:close/>
              </a:path>
              <a:path w="14487525" h="3030854">
                <a:moveTo>
                  <a:pt x="8867775" y="758710"/>
                </a:moveTo>
                <a:lnTo>
                  <a:pt x="8867318" y="757580"/>
                </a:lnTo>
                <a:lnTo>
                  <a:pt x="8865451" y="755726"/>
                </a:lnTo>
                <a:lnTo>
                  <a:pt x="8864333" y="755256"/>
                </a:lnTo>
                <a:lnTo>
                  <a:pt x="8861704" y="755256"/>
                </a:lnTo>
                <a:lnTo>
                  <a:pt x="8860574" y="755726"/>
                </a:lnTo>
                <a:lnTo>
                  <a:pt x="8858720" y="757580"/>
                </a:lnTo>
                <a:lnTo>
                  <a:pt x="8858250" y="758710"/>
                </a:lnTo>
                <a:lnTo>
                  <a:pt x="8858250" y="761339"/>
                </a:lnTo>
                <a:lnTo>
                  <a:pt x="8858720" y="762457"/>
                </a:lnTo>
                <a:lnTo>
                  <a:pt x="8860574" y="764324"/>
                </a:lnTo>
                <a:lnTo>
                  <a:pt x="8861704" y="764781"/>
                </a:lnTo>
                <a:lnTo>
                  <a:pt x="8864333" y="764781"/>
                </a:lnTo>
                <a:lnTo>
                  <a:pt x="8865451" y="764324"/>
                </a:lnTo>
                <a:lnTo>
                  <a:pt x="8867318" y="762457"/>
                </a:lnTo>
                <a:lnTo>
                  <a:pt x="8867775" y="761339"/>
                </a:lnTo>
                <a:lnTo>
                  <a:pt x="8867775" y="758710"/>
                </a:lnTo>
                <a:close/>
              </a:path>
              <a:path w="14487525" h="3030854">
                <a:moveTo>
                  <a:pt x="8867775" y="3454"/>
                </a:moveTo>
                <a:lnTo>
                  <a:pt x="8867318" y="2336"/>
                </a:lnTo>
                <a:lnTo>
                  <a:pt x="8865451" y="469"/>
                </a:lnTo>
                <a:lnTo>
                  <a:pt x="8864333" y="0"/>
                </a:lnTo>
                <a:lnTo>
                  <a:pt x="8861704" y="0"/>
                </a:lnTo>
                <a:lnTo>
                  <a:pt x="8860574" y="469"/>
                </a:lnTo>
                <a:lnTo>
                  <a:pt x="8858720" y="2336"/>
                </a:lnTo>
                <a:lnTo>
                  <a:pt x="8858250" y="3454"/>
                </a:lnTo>
                <a:lnTo>
                  <a:pt x="8858250" y="6083"/>
                </a:lnTo>
                <a:lnTo>
                  <a:pt x="8858720" y="7200"/>
                </a:lnTo>
                <a:lnTo>
                  <a:pt x="8860574" y="9067"/>
                </a:lnTo>
                <a:lnTo>
                  <a:pt x="8861704" y="9525"/>
                </a:lnTo>
                <a:lnTo>
                  <a:pt x="8864333" y="9525"/>
                </a:lnTo>
                <a:lnTo>
                  <a:pt x="8865451" y="9067"/>
                </a:lnTo>
                <a:lnTo>
                  <a:pt x="8867318" y="7200"/>
                </a:lnTo>
                <a:lnTo>
                  <a:pt x="8867775" y="6083"/>
                </a:lnTo>
                <a:lnTo>
                  <a:pt x="8867775" y="3454"/>
                </a:lnTo>
                <a:close/>
              </a:path>
              <a:path w="14487525" h="3030854">
                <a:moveTo>
                  <a:pt x="8915400" y="3024467"/>
                </a:moveTo>
                <a:lnTo>
                  <a:pt x="8914943" y="3023349"/>
                </a:lnTo>
                <a:lnTo>
                  <a:pt x="8913076" y="3021482"/>
                </a:lnTo>
                <a:lnTo>
                  <a:pt x="8911958" y="3021012"/>
                </a:lnTo>
                <a:lnTo>
                  <a:pt x="8909329" y="3021012"/>
                </a:lnTo>
                <a:lnTo>
                  <a:pt x="8908199" y="3021482"/>
                </a:lnTo>
                <a:lnTo>
                  <a:pt x="8906345" y="3023349"/>
                </a:lnTo>
                <a:lnTo>
                  <a:pt x="8905875" y="3024467"/>
                </a:lnTo>
                <a:lnTo>
                  <a:pt x="8905875" y="3027095"/>
                </a:lnTo>
                <a:lnTo>
                  <a:pt x="8906345" y="3028213"/>
                </a:lnTo>
                <a:lnTo>
                  <a:pt x="8908199" y="3030080"/>
                </a:lnTo>
                <a:lnTo>
                  <a:pt x="8909329" y="3030537"/>
                </a:lnTo>
                <a:lnTo>
                  <a:pt x="8911958" y="3030537"/>
                </a:lnTo>
                <a:lnTo>
                  <a:pt x="8913076" y="3030080"/>
                </a:lnTo>
                <a:lnTo>
                  <a:pt x="8914943" y="3028213"/>
                </a:lnTo>
                <a:lnTo>
                  <a:pt x="8915400" y="3027095"/>
                </a:lnTo>
                <a:lnTo>
                  <a:pt x="8915400" y="3024467"/>
                </a:lnTo>
                <a:close/>
              </a:path>
              <a:path w="14487525" h="3030854">
                <a:moveTo>
                  <a:pt x="8915400" y="2269210"/>
                </a:moveTo>
                <a:lnTo>
                  <a:pt x="8914943" y="2268093"/>
                </a:lnTo>
                <a:lnTo>
                  <a:pt x="8913076" y="2266226"/>
                </a:lnTo>
                <a:lnTo>
                  <a:pt x="8911958" y="2265769"/>
                </a:lnTo>
                <a:lnTo>
                  <a:pt x="8909329" y="2265769"/>
                </a:lnTo>
                <a:lnTo>
                  <a:pt x="8908199" y="2266226"/>
                </a:lnTo>
                <a:lnTo>
                  <a:pt x="8906345" y="2268093"/>
                </a:lnTo>
                <a:lnTo>
                  <a:pt x="8905875" y="2269210"/>
                </a:lnTo>
                <a:lnTo>
                  <a:pt x="8905875" y="2271839"/>
                </a:lnTo>
                <a:lnTo>
                  <a:pt x="8906345" y="2272969"/>
                </a:lnTo>
                <a:lnTo>
                  <a:pt x="8908199" y="2274824"/>
                </a:lnTo>
                <a:lnTo>
                  <a:pt x="8909329" y="2275294"/>
                </a:lnTo>
                <a:lnTo>
                  <a:pt x="8911958" y="2275294"/>
                </a:lnTo>
                <a:lnTo>
                  <a:pt x="8913076" y="2274824"/>
                </a:lnTo>
                <a:lnTo>
                  <a:pt x="8914943" y="2272969"/>
                </a:lnTo>
                <a:lnTo>
                  <a:pt x="8915400" y="2271839"/>
                </a:lnTo>
                <a:lnTo>
                  <a:pt x="8915400" y="2269210"/>
                </a:lnTo>
                <a:close/>
              </a:path>
              <a:path w="14487525" h="3030854">
                <a:moveTo>
                  <a:pt x="8915400" y="1513954"/>
                </a:moveTo>
                <a:lnTo>
                  <a:pt x="8914943" y="1512836"/>
                </a:lnTo>
                <a:lnTo>
                  <a:pt x="8913076" y="1510982"/>
                </a:lnTo>
                <a:lnTo>
                  <a:pt x="8911958" y="1510512"/>
                </a:lnTo>
                <a:lnTo>
                  <a:pt x="8909329" y="1510512"/>
                </a:lnTo>
                <a:lnTo>
                  <a:pt x="8908199" y="1510982"/>
                </a:lnTo>
                <a:lnTo>
                  <a:pt x="8906345" y="1512836"/>
                </a:lnTo>
                <a:lnTo>
                  <a:pt x="8905875" y="1513954"/>
                </a:lnTo>
                <a:lnTo>
                  <a:pt x="8905875" y="1516595"/>
                </a:lnTo>
                <a:lnTo>
                  <a:pt x="8906345" y="1517713"/>
                </a:lnTo>
                <a:lnTo>
                  <a:pt x="8908199" y="1519567"/>
                </a:lnTo>
                <a:lnTo>
                  <a:pt x="8909329" y="1520037"/>
                </a:lnTo>
                <a:lnTo>
                  <a:pt x="8911958" y="1520037"/>
                </a:lnTo>
                <a:lnTo>
                  <a:pt x="8913076" y="1519567"/>
                </a:lnTo>
                <a:lnTo>
                  <a:pt x="8914943" y="1517713"/>
                </a:lnTo>
                <a:lnTo>
                  <a:pt x="8915400" y="1516595"/>
                </a:lnTo>
                <a:lnTo>
                  <a:pt x="8915400" y="1513954"/>
                </a:lnTo>
                <a:close/>
              </a:path>
              <a:path w="14487525" h="3030854">
                <a:moveTo>
                  <a:pt x="8915400" y="758710"/>
                </a:moveTo>
                <a:lnTo>
                  <a:pt x="8914943" y="757580"/>
                </a:lnTo>
                <a:lnTo>
                  <a:pt x="8913076" y="755726"/>
                </a:lnTo>
                <a:lnTo>
                  <a:pt x="8911958" y="755256"/>
                </a:lnTo>
                <a:lnTo>
                  <a:pt x="8909329" y="755256"/>
                </a:lnTo>
                <a:lnTo>
                  <a:pt x="8908199" y="755726"/>
                </a:lnTo>
                <a:lnTo>
                  <a:pt x="8906345" y="757580"/>
                </a:lnTo>
                <a:lnTo>
                  <a:pt x="8905875" y="758710"/>
                </a:lnTo>
                <a:lnTo>
                  <a:pt x="8905875" y="761339"/>
                </a:lnTo>
                <a:lnTo>
                  <a:pt x="8906345" y="762457"/>
                </a:lnTo>
                <a:lnTo>
                  <a:pt x="8908199" y="764324"/>
                </a:lnTo>
                <a:lnTo>
                  <a:pt x="8909329" y="764781"/>
                </a:lnTo>
                <a:lnTo>
                  <a:pt x="8911958" y="764781"/>
                </a:lnTo>
                <a:lnTo>
                  <a:pt x="8913076" y="764324"/>
                </a:lnTo>
                <a:lnTo>
                  <a:pt x="8914943" y="762457"/>
                </a:lnTo>
                <a:lnTo>
                  <a:pt x="8915400" y="761339"/>
                </a:lnTo>
                <a:lnTo>
                  <a:pt x="8915400" y="758710"/>
                </a:lnTo>
                <a:close/>
              </a:path>
              <a:path w="14487525" h="3030854">
                <a:moveTo>
                  <a:pt x="8915400" y="3454"/>
                </a:moveTo>
                <a:lnTo>
                  <a:pt x="8914943" y="2336"/>
                </a:lnTo>
                <a:lnTo>
                  <a:pt x="8913076" y="469"/>
                </a:lnTo>
                <a:lnTo>
                  <a:pt x="8911958" y="0"/>
                </a:lnTo>
                <a:lnTo>
                  <a:pt x="8909329" y="0"/>
                </a:lnTo>
                <a:lnTo>
                  <a:pt x="8908199" y="469"/>
                </a:lnTo>
                <a:lnTo>
                  <a:pt x="8906345" y="2336"/>
                </a:lnTo>
                <a:lnTo>
                  <a:pt x="8905875" y="3454"/>
                </a:lnTo>
                <a:lnTo>
                  <a:pt x="8905875" y="6083"/>
                </a:lnTo>
                <a:lnTo>
                  <a:pt x="8906345" y="7200"/>
                </a:lnTo>
                <a:lnTo>
                  <a:pt x="8908199" y="9067"/>
                </a:lnTo>
                <a:lnTo>
                  <a:pt x="8909329" y="9525"/>
                </a:lnTo>
                <a:lnTo>
                  <a:pt x="8911958" y="9525"/>
                </a:lnTo>
                <a:lnTo>
                  <a:pt x="8913076" y="9067"/>
                </a:lnTo>
                <a:lnTo>
                  <a:pt x="8914943" y="7200"/>
                </a:lnTo>
                <a:lnTo>
                  <a:pt x="8915400" y="6083"/>
                </a:lnTo>
                <a:lnTo>
                  <a:pt x="8915400" y="3454"/>
                </a:lnTo>
                <a:close/>
              </a:path>
              <a:path w="14487525" h="3030854">
                <a:moveTo>
                  <a:pt x="8963025" y="3024467"/>
                </a:moveTo>
                <a:lnTo>
                  <a:pt x="8962568" y="3023349"/>
                </a:lnTo>
                <a:lnTo>
                  <a:pt x="8960701" y="3021482"/>
                </a:lnTo>
                <a:lnTo>
                  <a:pt x="8959583" y="3021012"/>
                </a:lnTo>
                <a:lnTo>
                  <a:pt x="8956954" y="3021012"/>
                </a:lnTo>
                <a:lnTo>
                  <a:pt x="8955824" y="3021482"/>
                </a:lnTo>
                <a:lnTo>
                  <a:pt x="8953970" y="3023349"/>
                </a:lnTo>
                <a:lnTo>
                  <a:pt x="8953500" y="3024467"/>
                </a:lnTo>
                <a:lnTo>
                  <a:pt x="8953500" y="3027095"/>
                </a:lnTo>
                <a:lnTo>
                  <a:pt x="8953970" y="3028213"/>
                </a:lnTo>
                <a:lnTo>
                  <a:pt x="8955824" y="3030080"/>
                </a:lnTo>
                <a:lnTo>
                  <a:pt x="8956954" y="3030537"/>
                </a:lnTo>
                <a:lnTo>
                  <a:pt x="8959583" y="3030537"/>
                </a:lnTo>
                <a:lnTo>
                  <a:pt x="8960701" y="3030080"/>
                </a:lnTo>
                <a:lnTo>
                  <a:pt x="8962568" y="3028213"/>
                </a:lnTo>
                <a:lnTo>
                  <a:pt x="8963025" y="3027095"/>
                </a:lnTo>
                <a:lnTo>
                  <a:pt x="8963025" y="3024467"/>
                </a:lnTo>
                <a:close/>
              </a:path>
              <a:path w="14487525" h="3030854">
                <a:moveTo>
                  <a:pt x="8963025" y="2269210"/>
                </a:moveTo>
                <a:lnTo>
                  <a:pt x="8962568" y="2268093"/>
                </a:lnTo>
                <a:lnTo>
                  <a:pt x="8960701" y="2266226"/>
                </a:lnTo>
                <a:lnTo>
                  <a:pt x="8959583" y="2265769"/>
                </a:lnTo>
                <a:lnTo>
                  <a:pt x="8956954" y="2265769"/>
                </a:lnTo>
                <a:lnTo>
                  <a:pt x="8955824" y="2266226"/>
                </a:lnTo>
                <a:lnTo>
                  <a:pt x="8953970" y="2268093"/>
                </a:lnTo>
                <a:lnTo>
                  <a:pt x="8953500" y="2269210"/>
                </a:lnTo>
                <a:lnTo>
                  <a:pt x="8953500" y="2271839"/>
                </a:lnTo>
                <a:lnTo>
                  <a:pt x="8953970" y="2272969"/>
                </a:lnTo>
                <a:lnTo>
                  <a:pt x="8955824" y="2274824"/>
                </a:lnTo>
                <a:lnTo>
                  <a:pt x="8956954" y="2275294"/>
                </a:lnTo>
                <a:lnTo>
                  <a:pt x="8959583" y="2275294"/>
                </a:lnTo>
                <a:lnTo>
                  <a:pt x="8960701" y="2274824"/>
                </a:lnTo>
                <a:lnTo>
                  <a:pt x="8962568" y="2272969"/>
                </a:lnTo>
                <a:lnTo>
                  <a:pt x="8963025" y="2271839"/>
                </a:lnTo>
                <a:lnTo>
                  <a:pt x="8963025" y="2269210"/>
                </a:lnTo>
                <a:close/>
              </a:path>
              <a:path w="14487525" h="3030854">
                <a:moveTo>
                  <a:pt x="8963025" y="1513954"/>
                </a:moveTo>
                <a:lnTo>
                  <a:pt x="8962568" y="1512836"/>
                </a:lnTo>
                <a:lnTo>
                  <a:pt x="8960701" y="1510982"/>
                </a:lnTo>
                <a:lnTo>
                  <a:pt x="8959583" y="1510512"/>
                </a:lnTo>
                <a:lnTo>
                  <a:pt x="8956954" y="1510512"/>
                </a:lnTo>
                <a:lnTo>
                  <a:pt x="8955824" y="1510982"/>
                </a:lnTo>
                <a:lnTo>
                  <a:pt x="8953970" y="1512836"/>
                </a:lnTo>
                <a:lnTo>
                  <a:pt x="8953500" y="1513954"/>
                </a:lnTo>
                <a:lnTo>
                  <a:pt x="8953500" y="1516595"/>
                </a:lnTo>
                <a:lnTo>
                  <a:pt x="8953970" y="1517713"/>
                </a:lnTo>
                <a:lnTo>
                  <a:pt x="8955824" y="1519567"/>
                </a:lnTo>
                <a:lnTo>
                  <a:pt x="8956954" y="1520037"/>
                </a:lnTo>
                <a:lnTo>
                  <a:pt x="8959583" y="1520037"/>
                </a:lnTo>
                <a:lnTo>
                  <a:pt x="8960701" y="1519567"/>
                </a:lnTo>
                <a:lnTo>
                  <a:pt x="8962568" y="1517713"/>
                </a:lnTo>
                <a:lnTo>
                  <a:pt x="8963025" y="1516595"/>
                </a:lnTo>
                <a:lnTo>
                  <a:pt x="8963025" y="1513954"/>
                </a:lnTo>
                <a:close/>
              </a:path>
              <a:path w="14487525" h="3030854">
                <a:moveTo>
                  <a:pt x="8963025" y="758710"/>
                </a:moveTo>
                <a:lnTo>
                  <a:pt x="8962568" y="757580"/>
                </a:lnTo>
                <a:lnTo>
                  <a:pt x="8960701" y="755726"/>
                </a:lnTo>
                <a:lnTo>
                  <a:pt x="8959583" y="755256"/>
                </a:lnTo>
                <a:lnTo>
                  <a:pt x="8956954" y="755256"/>
                </a:lnTo>
                <a:lnTo>
                  <a:pt x="8955824" y="755726"/>
                </a:lnTo>
                <a:lnTo>
                  <a:pt x="8953970" y="757580"/>
                </a:lnTo>
                <a:lnTo>
                  <a:pt x="8953500" y="758710"/>
                </a:lnTo>
                <a:lnTo>
                  <a:pt x="8953500" y="761339"/>
                </a:lnTo>
                <a:lnTo>
                  <a:pt x="8953970" y="762457"/>
                </a:lnTo>
                <a:lnTo>
                  <a:pt x="8955824" y="764324"/>
                </a:lnTo>
                <a:lnTo>
                  <a:pt x="8956954" y="764781"/>
                </a:lnTo>
                <a:lnTo>
                  <a:pt x="8959583" y="764781"/>
                </a:lnTo>
                <a:lnTo>
                  <a:pt x="8960701" y="764324"/>
                </a:lnTo>
                <a:lnTo>
                  <a:pt x="8962568" y="762457"/>
                </a:lnTo>
                <a:lnTo>
                  <a:pt x="8963025" y="761339"/>
                </a:lnTo>
                <a:lnTo>
                  <a:pt x="8963025" y="758710"/>
                </a:lnTo>
                <a:close/>
              </a:path>
              <a:path w="14487525" h="3030854">
                <a:moveTo>
                  <a:pt x="8963025" y="3454"/>
                </a:moveTo>
                <a:lnTo>
                  <a:pt x="8962568" y="2336"/>
                </a:lnTo>
                <a:lnTo>
                  <a:pt x="8960701" y="469"/>
                </a:lnTo>
                <a:lnTo>
                  <a:pt x="8959583" y="0"/>
                </a:lnTo>
                <a:lnTo>
                  <a:pt x="8956954" y="0"/>
                </a:lnTo>
                <a:lnTo>
                  <a:pt x="8955824" y="469"/>
                </a:lnTo>
                <a:lnTo>
                  <a:pt x="8953970" y="2336"/>
                </a:lnTo>
                <a:lnTo>
                  <a:pt x="8953500" y="3454"/>
                </a:lnTo>
                <a:lnTo>
                  <a:pt x="8953500" y="6083"/>
                </a:lnTo>
                <a:lnTo>
                  <a:pt x="8953970" y="7200"/>
                </a:lnTo>
                <a:lnTo>
                  <a:pt x="8955824" y="9067"/>
                </a:lnTo>
                <a:lnTo>
                  <a:pt x="8956954" y="9525"/>
                </a:lnTo>
                <a:lnTo>
                  <a:pt x="8959583" y="9525"/>
                </a:lnTo>
                <a:lnTo>
                  <a:pt x="8960701" y="9067"/>
                </a:lnTo>
                <a:lnTo>
                  <a:pt x="8962568" y="7200"/>
                </a:lnTo>
                <a:lnTo>
                  <a:pt x="8963025" y="6083"/>
                </a:lnTo>
                <a:lnTo>
                  <a:pt x="8963025" y="3454"/>
                </a:lnTo>
                <a:close/>
              </a:path>
              <a:path w="14487525" h="3030854">
                <a:moveTo>
                  <a:pt x="9010650" y="3024467"/>
                </a:moveTo>
                <a:lnTo>
                  <a:pt x="9010193" y="3023349"/>
                </a:lnTo>
                <a:lnTo>
                  <a:pt x="9008326" y="3021482"/>
                </a:lnTo>
                <a:lnTo>
                  <a:pt x="9007208" y="3021012"/>
                </a:lnTo>
                <a:lnTo>
                  <a:pt x="9004579" y="3021012"/>
                </a:lnTo>
                <a:lnTo>
                  <a:pt x="9003449" y="3021482"/>
                </a:lnTo>
                <a:lnTo>
                  <a:pt x="9001595" y="3023349"/>
                </a:lnTo>
                <a:lnTo>
                  <a:pt x="9001125" y="3024467"/>
                </a:lnTo>
                <a:lnTo>
                  <a:pt x="9001125" y="3027095"/>
                </a:lnTo>
                <a:lnTo>
                  <a:pt x="9001595" y="3028213"/>
                </a:lnTo>
                <a:lnTo>
                  <a:pt x="9003449" y="3030080"/>
                </a:lnTo>
                <a:lnTo>
                  <a:pt x="9004579" y="3030537"/>
                </a:lnTo>
                <a:lnTo>
                  <a:pt x="9007208" y="3030537"/>
                </a:lnTo>
                <a:lnTo>
                  <a:pt x="9008326" y="3030080"/>
                </a:lnTo>
                <a:lnTo>
                  <a:pt x="9010193" y="3028213"/>
                </a:lnTo>
                <a:lnTo>
                  <a:pt x="9010650" y="3027095"/>
                </a:lnTo>
                <a:lnTo>
                  <a:pt x="9010650" y="3024467"/>
                </a:lnTo>
                <a:close/>
              </a:path>
              <a:path w="14487525" h="3030854">
                <a:moveTo>
                  <a:pt x="9010650" y="2269210"/>
                </a:moveTo>
                <a:lnTo>
                  <a:pt x="9010193" y="2268093"/>
                </a:lnTo>
                <a:lnTo>
                  <a:pt x="9008326" y="2266226"/>
                </a:lnTo>
                <a:lnTo>
                  <a:pt x="9007208" y="2265769"/>
                </a:lnTo>
                <a:lnTo>
                  <a:pt x="9004579" y="2265769"/>
                </a:lnTo>
                <a:lnTo>
                  <a:pt x="9003449" y="2266226"/>
                </a:lnTo>
                <a:lnTo>
                  <a:pt x="9001595" y="2268093"/>
                </a:lnTo>
                <a:lnTo>
                  <a:pt x="9001125" y="2269210"/>
                </a:lnTo>
                <a:lnTo>
                  <a:pt x="9001125" y="2271839"/>
                </a:lnTo>
                <a:lnTo>
                  <a:pt x="9001595" y="2272969"/>
                </a:lnTo>
                <a:lnTo>
                  <a:pt x="9003449" y="2274824"/>
                </a:lnTo>
                <a:lnTo>
                  <a:pt x="9004579" y="2275294"/>
                </a:lnTo>
                <a:lnTo>
                  <a:pt x="9007208" y="2275294"/>
                </a:lnTo>
                <a:lnTo>
                  <a:pt x="9008326" y="2274824"/>
                </a:lnTo>
                <a:lnTo>
                  <a:pt x="9010193" y="2272969"/>
                </a:lnTo>
                <a:lnTo>
                  <a:pt x="9010650" y="2271839"/>
                </a:lnTo>
                <a:lnTo>
                  <a:pt x="9010650" y="2269210"/>
                </a:lnTo>
                <a:close/>
              </a:path>
              <a:path w="14487525" h="3030854">
                <a:moveTo>
                  <a:pt x="9010650" y="1513954"/>
                </a:moveTo>
                <a:lnTo>
                  <a:pt x="9010193" y="1512836"/>
                </a:lnTo>
                <a:lnTo>
                  <a:pt x="9008326" y="1510982"/>
                </a:lnTo>
                <a:lnTo>
                  <a:pt x="9007208" y="1510512"/>
                </a:lnTo>
                <a:lnTo>
                  <a:pt x="9004579" y="1510512"/>
                </a:lnTo>
                <a:lnTo>
                  <a:pt x="9003449" y="1510982"/>
                </a:lnTo>
                <a:lnTo>
                  <a:pt x="9001595" y="1512836"/>
                </a:lnTo>
                <a:lnTo>
                  <a:pt x="9001125" y="1513954"/>
                </a:lnTo>
                <a:lnTo>
                  <a:pt x="9001125" y="1516595"/>
                </a:lnTo>
                <a:lnTo>
                  <a:pt x="9001595" y="1517713"/>
                </a:lnTo>
                <a:lnTo>
                  <a:pt x="9003449" y="1519567"/>
                </a:lnTo>
                <a:lnTo>
                  <a:pt x="9004579" y="1520037"/>
                </a:lnTo>
                <a:lnTo>
                  <a:pt x="9007208" y="1520037"/>
                </a:lnTo>
                <a:lnTo>
                  <a:pt x="9008326" y="1519567"/>
                </a:lnTo>
                <a:lnTo>
                  <a:pt x="9010193" y="1517713"/>
                </a:lnTo>
                <a:lnTo>
                  <a:pt x="9010650" y="1516595"/>
                </a:lnTo>
                <a:lnTo>
                  <a:pt x="9010650" y="1513954"/>
                </a:lnTo>
                <a:close/>
              </a:path>
              <a:path w="14487525" h="3030854">
                <a:moveTo>
                  <a:pt x="9010650" y="758710"/>
                </a:moveTo>
                <a:lnTo>
                  <a:pt x="9010193" y="757580"/>
                </a:lnTo>
                <a:lnTo>
                  <a:pt x="9008326" y="755726"/>
                </a:lnTo>
                <a:lnTo>
                  <a:pt x="9007208" y="755256"/>
                </a:lnTo>
                <a:lnTo>
                  <a:pt x="9004579" y="755256"/>
                </a:lnTo>
                <a:lnTo>
                  <a:pt x="9003449" y="755726"/>
                </a:lnTo>
                <a:lnTo>
                  <a:pt x="9001595" y="757580"/>
                </a:lnTo>
                <a:lnTo>
                  <a:pt x="9001125" y="758710"/>
                </a:lnTo>
                <a:lnTo>
                  <a:pt x="9001125" y="761339"/>
                </a:lnTo>
                <a:lnTo>
                  <a:pt x="9001595" y="762457"/>
                </a:lnTo>
                <a:lnTo>
                  <a:pt x="9003449" y="764324"/>
                </a:lnTo>
                <a:lnTo>
                  <a:pt x="9004579" y="764781"/>
                </a:lnTo>
                <a:lnTo>
                  <a:pt x="9007208" y="764781"/>
                </a:lnTo>
                <a:lnTo>
                  <a:pt x="9008326" y="764324"/>
                </a:lnTo>
                <a:lnTo>
                  <a:pt x="9010193" y="762457"/>
                </a:lnTo>
                <a:lnTo>
                  <a:pt x="9010650" y="761339"/>
                </a:lnTo>
                <a:lnTo>
                  <a:pt x="9010650" y="758710"/>
                </a:lnTo>
                <a:close/>
              </a:path>
              <a:path w="14487525" h="3030854">
                <a:moveTo>
                  <a:pt x="9010650" y="3454"/>
                </a:moveTo>
                <a:lnTo>
                  <a:pt x="9010193" y="2336"/>
                </a:lnTo>
                <a:lnTo>
                  <a:pt x="9008326" y="469"/>
                </a:lnTo>
                <a:lnTo>
                  <a:pt x="9007208" y="0"/>
                </a:lnTo>
                <a:lnTo>
                  <a:pt x="9004579" y="0"/>
                </a:lnTo>
                <a:lnTo>
                  <a:pt x="9003449" y="469"/>
                </a:lnTo>
                <a:lnTo>
                  <a:pt x="9001595" y="2336"/>
                </a:lnTo>
                <a:lnTo>
                  <a:pt x="9001125" y="3454"/>
                </a:lnTo>
                <a:lnTo>
                  <a:pt x="9001125" y="6083"/>
                </a:lnTo>
                <a:lnTo>
                  <a:pt x="9001595" y="7200"/>
                </a:lnTo>
                <a:lnTo>
                  <a:pt x="9003449" y="9067"/>
                </a:lnTo>
                <a:lnTo>
                  <a:pt x="9004579" y="9525"/>
                </a:lnTo>
                <a:lnTo>
                  <a:pt x="9007208" y="9525"/>
                </a:lnTo>
                <a:lnTo>
                  <a:pt x="9008326" y="9067"/>
                </a:lnTo>
                <a:lnTo>
                  <a:pt x="9010193" y="7200"/>
                </a:lnTo>
                <a:lnTo>
                  <a:pt x="9010650" y="6083"/>
                </a:lnTo>
                <a:lnTo>
                  <a:pt x="9010650" y="3454"/>
                </a:lnTo>
                <a:close/>
              </a:path>
              <a:path w="14487525" h="3030854">
                <a:moveTo>
                  <a:pt x="9058275" y="3024467"/>
                </a:moveTo>
                <a:lnTo>
                  <a:pt x="9057818" y="3023349"/>
                </a:lnTo>
                <a:lnTo>
                  <a:pt x="9055951" y="3021482"/>
                </a:lnTo>
                <a:lnTo>
                  <a:pt x="9054833" y="3021012"/>
                </a:lnTo>
                <a:lnTo>
                  <a:pt x="9052204" y="3021012"/>
                </a:lnTo>
                <a:lnTo>
                  <a:pt x="9051074" y="3021482"/>
                </a:lnTo>
                <a:lnTo>
                  <a:pt x="9049220" y="3023349"/>
                </a:lnTo>
                <a:lnTo>
                  <a:pt x="9048750" y="3024467"/>
                </a:lnTo>
                <a:lnTo>
                  <a:pt x="9048750" y="3027095"/>
                </a:lnTo>
                <a:lnTo>
                  <a:pt x="9049220" y="3028213"/>
                </a:lnTo>
                <a:lnTo>
                  <a:pt x="9051074" y="3030080"/>
                </a:lnTo>
                <a:lnTo>
                  <a:pt x="9052204" y="3030537"/>
                </a:lnTo>
                <a:lnTo>
                  <a:pt x="9054833" y="3030537"/>
                </a:lnTo>
                <a:lnTo>
                  <a:pt x="9055951" y="3030080"/>
                </a:lnTo>
                <a:lnTo>
                  <a:pt x="9057818" y="3028213"/>
                </a:lnTo>
                <a:lnTo>
                  <a:pt x="9058275" y="3027095"/>
                </a:lnTo>
                <a:lnTo>
                  <a:pt x="9058275" y="3024467"/>
                </a:lnTo>
                <a:close/>
              </a:path>
              <a:path w="14487525" h="3030854">
                <a:moveTo>
                  <a:pt x="9058275" y="2269210"/>
                </a:moveTo>
                <a:lnTo>
                  <a:pt x="9057818" y="2268093"/>
                </a:lnTo>
                <a:lnTo>
                  <a:pt x="9055951" y="2266226"/>
                </a:lnTo>
                <a:lnTo>
                  <a:pt x="9054833" y="2265769"/>
                </a:lnTo>
                <a:lnTo>
                  <a:pt x="9052204" y="2265769"/>
                </a:lnTo>
                <a:lnTo>
                  <a:pt x="9051074" y="2266226"/>
                </a:lnTo>
                <a:lnTo>
                  <a:pt x="9049220" y="2268093"/>
                </a:lnTo>
                <a:lnTo>
                  <a:pt x="9048750" y="2269210"/>
                </a:lnTo>
                <a:lnTo>
                  <a:pt x="9048750" y="2271839"/>
                </a:lnTo>
                <a:lnTo>
                  <a:pt x="9049220" y="2272969"/>
                </a:lnTo>
                <a:lnTo>
                  <a:pt x="9051074" y="2274824"/>
                </a:lnTo>
                <a:lnTo>
                  <a:pt x="9052204" y="2275294"/>
                </a:lnTo>
                <a:lnTo>
                  <a:pt x="9054833" y="2275294"/>
                </a:lnTo>
                <a:lnTo>
                  <a:pt x="9055951" y="2274824"/>
                </a:lnTo>
                <a:lnTo>
                  <a:pt x="9057818" y="2272969"/>
                </a:lnTo>
                <a:lnTo>
                  <a:pt x="9058275" y="2271839"/>
                </a:lnTo>
                <a:lnTo>
                  <a:pt x="9058275" y="2269210"/>
                </a:lnTo>
                <a:close/>
              </a:path>
              <a:path w="14487525" h="3030854">
                <a:moveTo>
                  <a:pt x="9058275" y="1513954"/>
                </a:moveTo>
                <a:lnTo>
                  <a:pt x="9057818" y="1512836"/>
                </a:lnTo>
                <a:lnTo>
                  <a:pt x="9055951" y="1510982"/>
                </a:lnTo>
                <a:lnTo>
                  <a:pt x="9054833" y="1510512"/>
                </a:lnTo>
                <a:lnTo>
                  <a:pt x="9052204" y="1510512"/>
                </a:lnTo>
                <a:lnTo>
                  <a:pt x="9051074" y="1510982"/>
                </a:lnTo>
                <a:lnTo>
                  <a:pt x="9049220" y="1512836"/>
                </a:lnTo>
                <a:lnTo>
                  <a:pt x="9048750" y="1513954"/>
                </a:lnTo>
                <a:lnTo>
                  <a:pt x="9048750" y="1516595"/>
                </a:lnTo>
                <a:lnTo>
                  <a:pt x="9049220" y="1517713"/>
                </a:lnTo>
                <a:lnTo>
                  <a:pt x="9051074" y="1519567"/>
                </a:lnTo>
                <a:lnTo>
                  <a:pt x="9052204" y="1520037"/>
                </a:lnTo>
                <a:lnTo>
                  <a:pt x="9054833" y="1520037"/>
                </a:lnTo>
                <a:lnTo>
                  <a:pt x="9055951" y="1519567"/>
                </a:lnTo>
                <a:lnTo>
                  <a:pt x="9057818" y="1517713"/>
                </a:lnTo>
                <a:lnTo>
                  <a:pt x="9058275" y="1516595"/>
                </a:lnTo>
                <a:lnTo>
                  <a:pt x="9058275" y="1513954"/>
                </a:lnTo>
                <a:close/>
              </a:path>
              <a:path w="14487525" h="3030854">
                <a:moveTo>
                  <a:pt x="9058275" y="758710"/>
                </a:moveTo>
                <a:lnTo>
                  <a:pt x="9057818" y="757580"/>
                </a:lnTo>
                <a:lnTo>
                  <a:pt x="9055951" y="755726"/>
                </a:lnTo>
                <a:lnTo>
                  <a:pt x="9054833" y="755256"/>
                </a:lnTo>
                <a:lnTo>
                  <a:pt x="9052204" y="755256"/>
                </a:lnTo>
                <a:lnTo>
                  <a:pt x="9051074" y="755726"/>
                </a:lnTo>
                <a:lnTo>
                  <a:pt x="9049220" y="757580"/>
                </a:lnTo>
                <a:lnTo>
                  <a:pt x="9048750" y="758710"/>
                </a:lnTo>
                <a:lnTo>
                  <a:pt x="9048750" y="761339"/>
                </a:lnTo>
                <a:lnTo>
                  <a:pt x="9049220" y="762457"/>
                </a:lnTo>
                <a:lnTo>
                  <a:pt x="9051074" y="764324"/>
                </a:lnTo>
                <a:lnTo>
                  <a:pt x="9052204" y="764781"/>
                </a:lnTo>
                <a:lnTo>
                  <a:pt x="9054833" y="764781"/>
                </a:lnTo>
                <a:lnTo>
                  <a:pt x="9055951" y="764324"/>
                </a:lnTo>
                <a:lnTo>
                  <a:pt x="9057818" y="762457"/>
                </a:lnTo>
                <a:lnTo>
                  <a:pt x="9058275" y="761339"/>
                </a:lnTo>
                <a:lnTo>
                  <a:pt x="9058275" y="758710"/>
                </a:lnTo>
                <a:close/>
              </a:path>
              <a:path w="14487525" h="3030854">
                <a:moveTo>
                  <a:pt x="9058275" y="3454"/>
                </a:moveTo>
                <a:lnTo>
                  <a:pt x="9057818" y="2336"/>
                </a:lnTo>
                <a:lnTo>
                  <a:pt x="9055951" y="469"/>
                </a:lnTo>
                <a:lnTo>
                  <a:pt x="9054833" y="0"/>
                </a:lnTo>
                <a:lnTo>
                  <a:pt x="9052204" y="0"/>
                </a:lnTo>
                <a:lnTo>
                  <a:pt x="9051074" y="469"/>
                </a:lnTo>
                <a:lnTo>
                  <a:pt x="9049220" y="2336"/>
                </a:lnTo>
                <a:lnTo>
                  <a:pt x="9048750" y="3454"/>
                </a:lnTo>
                <a:lnTo>
                  <a:pt x="9048750" y="6083"/>
                </a:lnTo>
                <a:lnTo>
                  <a:pt x="9049220" y="7200"/>
                </a:lnTo>
                <a:lnTo>
                  <a:pt x="9051074" y="9067"/>
                </a:lnTo>
                <a:lnTo>
                  <a:pt x="9052204" y="9525"/>
                </a:lnTo>
                <a:lnTo>
                  <a:pt x="9054833" y="9525"/>
                </a:lnTo>
                <a:lnTo>
                  <a:pt x="9055951" y="9067"/>
                </a:lnTo>
                <a:lnTo>
                  <a:pt x="9057818" y="7200"/>
                </a:lnTo>
                <a:lnTo>
                  <a:pt x="9058275" y="6083"/>
                </a:lnTo>
                <a:lnTo>
                  <a:pt x="9058275" y="3454"/>
                </a:lnTo>
                <a:close/>
              </a:path>
              <a:path w="14487525" h="3030854">
                <a:moveTo>
                  <a:pt x="9105900" y="3024467"/>
                </a:moveTo>
                <a:lnTo>
                  <a:pt x="9105443" y="3023349"/>
                </a:lnTo>
                <a:lnTo>
                  <a:pt x="9103576" y="3021482"/>
                </a:lnTo>
                <a:lnTo>
                  <a:pt x="9102458" y="3021012"/>
                </a:lnTo>
                <a:lnTo>
                  <a:pt x="9099829" y="3021012"/>
                </a:lnTo>
                <a:lnTo>
                  <a:pt x="9098699" y="3021482"/>
                </a:lnTo>
                <a:lnTo>
                  <a:pt x="9096845" y="3023349"/>
                </a:lnTo>
                <a:lnTo>
                  <a:pt x="9096375" y="3024467"/>
                </a:lnTo>
                <a:lnTo>
                  <a:pt x="9096375" y="3027095"/>
                </a:lnTo>
                <a:lnTo>
                  <a:pt x="9096845" y="3028213"/>
                </a:lnTo>
                <a:lnTo>
                  <a:pt x="9098699" y="3030080"/>
                </a:lnTo>
                <a:lnTo>
                  <a:pt x="9099829" y="3030537"/>
                </a:lnTo>
                <a:lnTo>
                  <a:pt x="9102458" y="3030537"/>
                </a:lnTo>
                <a:lnTo>
                  <a:pt x="9103576" y="3030080"/>
                </a:lnTo>
                <a:lnTo>
                  <a:pt x="9105443" y="3028213"/>
                </a:lnTo>
                <a:lnTo>
                  <a:pt x="9105900" y="3027095"/>
                </a:lnTo>
                <a:lnTo>
                  <a:pt x="9105900" y="3024467"/>
                </a:lnTo>
                <a:close/>
              </a:path>
              <a:path w="14487525" h="3030854">
                <a:moveTo>
                  <a:pt x="9105900" y="2269210"/>
                </a:moveTo>
                <a:lnTo>
                  <a:pt x="9105443" y="2268093"/>
                </a:lnTo>
                <a:lnTo>
                  <a:pt x="9103576" y="2266226"/>
                </a:lnTo>
                <a:lnTo>
                  <a:pt x="9102458" y="2265769"/>
                </a:lnTo>
                <a:lnTo>
                  <a:pt x="9099829" y="2265769"/>
                </a:lnTo>
                <a:lnTo>
                  <a:pt x="9098699" y="2266226"/>
                </a:lnTo>
                <a:lnTo>
                  <a:pt x="9096845" y="2268093"/>
                </a:lnTo>
                <a:lnTo>
                  <a:pt x="9096375" y="2269210"/>
                </a:lnTo>
                <a:lnTo>
                  <a:pt x="9096375" y="2271839"/>
                </a:lnTo>
                <a:lnTo>
                  <a:pt x="9096845" y="2272969"/>
                </a:lnTo>
                <a:lnTo>
                  <a:pt x="9098699" y="2274824"/>
                </a:lnTo>
                <a:lnTo>
                  <a:pt x="9099829" y="2275294"/>
                </a:lnTo>
                <a:lnTo>
                  <a:pt x="9102458" y="2275294"/>
                </a:lnTo>
                <a:lnTo>
                  <a:pt x="9103576" y="2274824"/>
                </a:lnTo>
                <a:lnTo>
                  <a:pt x="9105443" y="2272969"/>
                </a:lnTo>
                <a:lnTo>
                  <a:pt x="9105900" y="2271839"/>
                </a:lnTo>
                <a:lnTo>
                  <a:pt x="9105900" y="2269210"/>
                </a:lnTo>
                <a:close/>
              </a:path>
              <a:path w="14487525" h="3030854">
                <a:moveTo>
                  <a:pt x="9105900" y="1513954"/>
                </a:moveTo>
                <a:lnTo>
                  <a:pt x="9105443" y="1512836"/>
                </a:lnTo>
                <a:lnTo>
                  <a:pt x="9103576" y="1510982"/>
                </a:lnTo>
                <a:lnTo>
                  <a:pt x="9102458" y="1510512"/>
                </a:lnTo>
                <a:lnTo>
                  <a:pt x="9099829" y="1510512"/>
                </a:lnTo>
                <a:lnTo>
                  <a:pt x="9098699" y="1510982"/>
                </a:lnTo>
                <a:lnTo>
                  <a:pt x="9096845" y="1512836"/>
                </a:lnTo>
                <a:lnTo>
                  <a:pt x="9096375" y="1513954"/>
                </a:lnTo>
                <a:lnTo>
                  <a:pt x="9096375" y="1516595"/>
                </a:lnTo>
                <a:lnTo>
                  <a:pt x="9096845" y="1517713"/>
                </a:lnTo>
                <a:lnTo>
                  <a:pt x="9098699" y="1519567"/>
                </a:lnTo>
                <a:lnTo>
                  <a:pt x="9099829" y="1520037"/>
                </a:lnTo>
                <a:lnTo>
                  <a:pt x="9102458" y="1520037"/>
                </a:lnTo>
                <a:lnTo>
                  <a:pt x="9103576" y="1519567"/>
                </a:lnTo>
                <a:lnTo>
                  <a:pt x="9105443" y="1517713"/>
                </a:lnTo>
                <a:lnTo>
                  <a:pt x="9105900" y="1516595"/>
                </a:lnTo>
                <a:lnTo>
                  <a:pt x="9105900" y="1513954"/>
                </a:lnTo>
                <a:close/>
              </a:path>
              <a:path w="14487525" h="3030854">
                <a:moveTo>
                  <a:pt x="9105900" y="758710"/>
                </a:moveTo>
                <a:lnTo>
                  <a:pt x="9105443" y="757580"/>
                </a:lnTo>
                <a:lnTo>
                  <a:pt x="9103576" y="755726"/>
                </a:lnTo>
                <a:lnTo>
                  <a:pt x="9102458" y="755256"/>
                </a:lnTo>
                <a:lnTo>
                  <a:pt x="9099829" y="755256"/>
                </a:lnTo>
                <a:lnTo>
                  <a:pt x="9098699" y="755726"/>
                </a:lnTo>
                <a:lnTo>
                  <a:pt x="9096845" y="757580"/>
                </a:lnTo>
                <a:lnTo>
                  <a:pt x="9096375" y="758710"/>
                </a:lnTo>
                <a:lnTo>
                  <a:pt x="9096375" y="761339"/>
                </a:lnTo>
                <a:lnTo>
                  <a:pt x="9096845" y="762457"/>
                </a:lnTo>
                <a:lnTo>
                  <a:pt x="9098699" y="764324"/>
                </a:lnTo>
                <a:lnTo>
                  <a:pt x="9099829" y="764781"/>
                </a:lnTo>
                <a:lnTo>
                  <a:pt x="9102458" y="764781"/>
                </a:lnTo>
                <a:lnTo>
                  <a:pt x="9103576" y="764324"/>
                </a:lnTo>
                <a:lnTo>
                  <a:pt x="9105443" y="762457"/>
                </a:lnTo>
                <a:lnTo>
                  <a:pt x="9105900" y="761339"/>
                </a:lnTo>
                <a:lnTo>
                  <a:pt x="9105900" y="758710"/>
                </a:lnTo>
                <a:close/>
              </a:path>
              <a:path w="14487525" h="3030854">
                <a:moveTo>
                  <a:pt x="9105900" y="3454"/>
                </a:moveTo>
                <a:lnTo>
                  <a:pt x="9105443" y="2336"/>
                </a:lnTo>
                <a:lnTo>
                  <a:pt x="9103576" y="469"/>
                </a:lnTo>
                <a:lnTo>
                  <a:pt x="9102458" y="0"/>
                </a:lnTo>
                <a:lnTo>
                  <a:pt x="9099829" y="0"/>
                </a:lnTo>
                <a:lnTo>
                  <a:pt x="9098699" y="469"/>
                </a:lnTo>
                <a:lnTo>
                  <a:pt x="9096845" y="2336"/>
                </a:lnTo>
                <a:lnTo>
                  <a:pt x="9096375" y="3454"/>
                </a:lnTo>
                <a:lnTo>
                  <a:pt x="9096375" y="6083"/>
                </a:lnTo>
                <a:lnTo>
                  <a:pt x="9096845" y="7200"/>
                </a:lnTo>
                <a:lnTo>
                  <a:pt x="9098699" y="9067"/>
                </a:lnTo>
                <a:lnTo>
                  <a:pt x="9099829" y="9525"/>
                </a:lnTo>
                <a:lnTo>
                  <a:pt x="9102458" y="9525"/>
                </a:lnTo>
                <a:lnTo>
                  <a:pt x="9103576" y="9067"/>
                </a:lnTo>
                <a:lnTo>
                  <a:pt x="9105443" y="7200"/>
                </a:lnTo>
                <a:lnTo>
                  <a:pt x="9105900" y="6083"/>
                </a:lnTo>
                <a:lnTo>
                  <a:pt x="9105900" y="3454"/>
                </a:lnTo>
                <a:close/>
              </a:path>
              <a:path w="14487525" h="3030854">
                <a:moveTo>
                  <a:pt x="9153525" y="3024467"/>
                </a:moveTo>
                <a:lnTo>
                  <a:pt x="9153068" y="3023349"/>
                </a:lnTo>
                <a:lnTo>
                  <a:pt x="9151201" y="3021482"/>
                </a:lnTo>
                <a:lnTo>
                  <a:pt x="9150083" y="3021012"/>
                </a:lnTo>
                <a:lnTo>
                  <a:pt x="9147454" y="3021012"/>
                </a:lnTo>
                <a:lnTo>
                  <a:pt x="9146324" y="3021482"/>
                </a:lnTo>
                <a:lnTo>
                  <a:pt x="9144470" y="3023349"/>
                </a:lnTo>
                <a:lnTo>
                  <a:pt x="9144000" y="3024467"/>
                </a:lnTo>
                <a:lnTo>
                  <a:pt x="9144000" y="3027095"/>
                </a:lnTo>
                <a:lnTo>
                  <a:pt x="9144470" y="3028213"/>
                </a:lnTo>
                <a:lnTo>
                  <a:pt x="9146324" y="3030080"/>
                </a:lnTo>
                <a:lnTo>
                  <a:pt x="9147454" y="3030537"/>
                </a:lnTo>
                <a:lnTo>
                  <a:pt x="9150083" y="3030537"/>
                </a:lnTo>
                <a:lnTo>
                  <a:pt x="9151201" y="3030080"/>
                </a:lnTo>
                <a:lnTo>
                  <a:pt x="9153068" y="3028213"/>
                </a:lnTo>
                <a:lnTo>
                  <a:pt x="9153525" y="3027095"/>
                </a:lnTo>
                <a:lnTo>
                  <a:pt x="9153525" y="3024467"/>
                </a:lnTo>
                <a:close/>
              </a:path>
              <a:path w="14487525" h="3030854">
                <a:moveTo>
                  <a:pt x="9153525" y="2269210"/>
                </a:moveTo>
                <a:lnTo>
                  <a:pt x="9153068" y="2268093"/>
                </a:lnTo>
                <a:lnTo>
                  <a:pt x="9151201" y="2266226"/>
                </a:lnTo>
                <a:lnTo>
                  <a:pt x="9150083" y="2265769"/>
                </a:lnTo>
                <a:lnTo>
                  <a:pt x="9147454" y="2265769"/>
                </a:lnTo>
                <a:lnTo>
                  <a:pt x="9146324" y="2266226"/>
                </a:lnTo>
                <a:lnTo>
                  <a:pt x="9144470" y="2268093"/>
                </a:lnTo>
                <a:lnTo>
                  <a:pt x="9144000" y="2269210"/>
                </a:lnTo>
                <a:lnTo>
                  <a:pt x="9144000" y="2271839"/>
                </a:lnTo>
                <a:lnTo>
                  <a:pt x="9144470" y="2272969"/>
                </a:lnTo>
                <a:lnTo>
                  <a:pt x="9146324" y="2274824"/>
                </a:lnTo>
                <a:lnTo>
                  <a:pt x="9147454" y="2275294"/>
                </a:lnTo>
                <a:lnTo>
                  <a:pt x="9150083" y="2275294"/>
                </a:lnTo>
                <a:lnTo>
                  <a:pt x="9151201" y="2274824"/>
                </a:lnTo>
                <a:lnTo>
                  <a:pt x="9153068" y="2272969"/>
                </a:lnTo>
                <a:lnTo>
                  <a:pt x="9153525" y="2271839"/>
                </a:lnTo>
                <a:lnTo>
                  <a:pt x="9153525" y="2269210"/>
                </a:lnTo>
                <a:close/>
              </a:path>
              <a:path w="14487525" h="3030854">
                <a:moveTo>
                  <a:pt x="9153525" y="1513954"/>
                </a:moveTo>
                <a:lnTo>
                  <a:pt x="9153068" y="1512836"/>
                </a:lnTo>
                <a:lnTo>
                  <a:pt x="9151201" y="1510982"/>
                </a:lnTo>
                <a:lnTo>
                  <a:pt x="9150083" y="1510512"/>
                </a:lnTo>
                <a:lnTo>
                  <a:pt x="9147454" y="1510512"/>
                </a:lnTo>
                <a:lnTo>
                  <a:pt x="9146324" y="1510982"/>
                </a:lnTo>
                <a:lnTo>
                  <a:pt x="9144470" y="1512836"/>
                </a:lnTo>
                <a:lnTo>
                  <a:pt x="9144000" y="1513954"/>
                </a:lnTo>
                <a:lnTo>
                  <a:pt x="9144000" y="1516595"/>
                </a:lnTo>
                <a:lnTo>
                  <a:pt x="9144470" y="1517713"/>
                </a:lnTo>
                <a:lnTo>
                  <a:pt x="9146324" y="1519567"/>
                </a:lnTo>
                <a:lnTo>
                  <a:pt x="9147454" y="1520037"/>
                </a:lnTo>
                <a:lnTo>
                  <a:pt x="9150083" y="1520037"/>
                </a:lnTo>
                <a:lnTo>
                  <a:pt x="9151201" y="1519567"/>
                </a:lnTo>
                <a:lnTo>
                  <a:pt x="9153068" y="1517713"/>
                </a:lnTo>
                <a:lnTo>
                  <a:pt x="9153525" y="1516595"/>
                </a:lnTo>
                <a:lnTo>
                  <a:pt x="9153525" y="1513954"/>
                </a:lnTo>
                <a:close/>
              </a:path>
              <a:path w="14487525" h="3030854">
                <a:moveTo>
                  <a:pt x="9153525" y="758710"/>
                </a:moveTo>
                <a:lnTo>
                  <a:pt x="9153068" y="757580"/>
                </a:lnTo>
                <a:lnTo>
                  <a:pt x="9151201" y="755726"/>
                </a:lnTo>
                <a:lnTo>
                  <a:pt x="9150083" y="755256"/>
                </a:lnTo>
                <a:lnTo>
                  <a:pt x="9147454" y="755256"/>
                </a:lnTo>
                <a:lnTo>
                  <a:pt x="9146324" y="755726"/>
                </a:lnTo>
                <a:lnTo>
                  <a:pt x="9144470" y="757580"/>
                </a:lnTo>
                <a:lnTo>
                  <a:pt x="9144000" y="758710"/>
                </a:lnTo>
                <a:lnTo>
                  <a:pt x="9144000" y="761339"/>
                </a:lnTo>
                <a:lnTo>
                  <a:pt x="9144470" y="762457"/>
                </a:lnTo>
                <a:lnTo>
                  <a:pt x="9146324" y="764324"/>
                </a:lnTo>
                <a:lnTo>
                  <a:pt x="9147454" y="764781"/>
                </a:lnTo>
                <a:lnTo>
                  <a:pt x="9150083" y="764781"/>
                </a:lnTo>
                <a:lnTo>
                  <a:pt x="9151201" y="764324"/>
                </a:lnTo>
                <a:lnTo>
                  <a:pt x="9153068" y="762457"/>
                </a:lnTo>
                <a:lnTo>
                  <a:pt x="9153525" y="761339"/>
                </a:lnTo>
                <a:lnTo>
                  <a:pt x="9153525" y="758710"/>
                </a:lnTo>
                <a:close/>
              </a:path>
              <a:path w="14487525" h="3030854">
                <a:moveTo>
                  <a:pt x="9153525" y="3454"/>
                </a:moveTo>
                <a:lnTo>
                  <a:pt x="9153068" y="2336"/>
                </a:lnTo>
                <a:lnTo>
                  <a:pt x="9151201" y="469"/>
                </a:lnTo>
                <a:lnTo>
                  <a:pt x="9150083" y="0"/>
                </a:lnTo>
                <a:lnTo>
                  <a:pt x="9147454" y="0"/>
                </a:lnTo>
                <a:lnTo>
                  <a:pt x="9146324" y="469"/>
                </a:lnTo>
                <a:lnTo>
                  <a:pt x="9144470" y="2336"/>
                </a:lnTo>
                <a:lnTo>
                  <a:pt x="9144000" y="3454"/>
                </a:lnTo>
                <a:lnTo>
                  <a:pt x="9144000" y="6083"/>
                </a:lnTo>
                <a:lnTo>
                  <a:pt x="9144470" y="7200"/>
                </a:lnTo>
                <a:lnTo>
                  <a:pt x="9146324" y="9067"/>
                </a:lnTo>
                <a:lnTo>
                  <a:pt x="9147454" y="9525"/>
                </a:lnTo>
                <a:lnTo>
                  <a:pt x="9150083" y="9525"/>
                </a:lnTo>
                <a:lnTo>
                  <a:pt x="9151201" y="9067"/>
                </a:lnTo>
                <a:lnTo>
                  <a:pt x="9153068" y="7200"/>
                </a:lnTo>
                <a:lnTo>
                  <a:pt x="9153525" y="6083"/>
                </a:lnTo>
                <a:lnTo>
                  <a:pt x="9153525" y="3454"/>
                </a:lnTo>
                <a:close/>
              </a:path>
              <a:path w="14487525" h="3030854">
                <a:moveTo>
                  <a:pt x="9201150" y="3024467"/>
                </a:moveTo>
                <a:lnTo>
                  <a:pt x="9200693" y="3023349"/>
                </a:lnTo>
                <a:lnTo>
                  <a:pt x="9198826" y="3021482"/>
                </a:lnTo>
                <a:lnTo>
                  <a:pt x="9197708" y="3021012"/>
                </a:lnTo>
                <a:lnTo>
                  <a:pt x="9195079" y="3021012"/>
                </a:lnTo>
                <a:lnTo>
                  <a:pt x="9193949" y="3021482"/>
                </a:lnTo>
                <a:lnTo>
                  <a:pt x="9192095" y="3023349"/>
                </a:lnTo>
                <a:lnTo>
                  <a:pt x="9191625" y="3024467"/>
                </a:lnTo>
                <a:lnTo>
                  <a:pt x="9191625" y="3027095"/>
                </a:lnTo>
                <a:lnTo>
                  <a:pt x="9192095" y="3028213"/>
                </a:lnTo>
                <a:lnTo>
                  <a:pt x="9193949" y="3030080"/>
                </a:lnTo>
                <a:lnTo>
                  <a:pt x="9195079" y="3030537"/>
                </a:lnTo>
                <a:lnTo>
                  <a:pt x="9197708" y="3030537"/>
                </a:lnTo>
                <a:lnTo>
                  <a:pt x="9198826" y="3030080"/>
                </a:lnTo>
                <a:lnTo>
                  <a:pt x="9200693" y="3028213"/>
                </a:lnTo>
                <a:lnTo>
                  <a:pt x="9201150" y="3027095"/>
                </a:lnTo>
                <a:lnTo>
                  <a:pt x="9201150" y="3024467"/>
                </a:lnTo>
                <a:close/>
              </a:path>
              <a:path w="14487525" h="3030854">
                <a:moveTo>
                  <a:pt x="9201150" y="2269210"/>
                </a:moveTo>
                <a:lnTo>
                  <a:pt x="9200693" y="2268093"/>
                </a:lnTo>
                <a:lnTo>
                  <a:pt x="9198826" y="2266226"/>
                </a:lnTo>
                <a:lnTo>
                  <a:pt x="9197708" y="2265769"/>
                </a:lnTo>
                <a:lnTo>
                  <a:pt x="9195079" y="2265769"/>
                </a:lnTo>
                <a:lnTo>
                  <a:pt x="9193949" y="2266226"/>
                </a:lnTo>
                <a:lnTo>
                  <a:pt x="9192095" y="2268093"/>
                </a:lnTo>
                <a:lnTo>
                  <a:pt x="9191625" y="2269210"/>
                </a:lnTo>
                <a:lnTo>
                  <a:pt x="9191625" y="2271839"/>
                </a:lnTo>
                <a:lnTo>
                  <a:pt x="9192095" y="2272969"/>
                </a:lnTo>
                <a:lnTo>
                  <a:pt x="9193949" y="2274824"/>
                </a:lnTo>
                <a:lnTo>
                  <a:pt x="9195079" y="2275294"/>
                </a:lnTo>
                <a:lnTo>
                  <a:pt x="9197708" y="2275294"/>
                </a:lnTo>
                <a:lnTo>
                  <a:pt x="9198826" y="2274824"/>
                </a:lnTo>
                <a:lnTo>
                  <a:pt x="9200693" y="2272969"/>
                </a:lnTo>
                <a:lnTo>
                  <a:pt x="9201150" y="2271839"/>
                </a:lnTo>
                <a:lnTo>
                  <a:pt x="9201150" y="2269210"/>
                </a:lnTo>
                <a:close/>
              </a:path>
              <a:path w="14487525" h="3030854">
                <a:moveTo>
                  <a:pt x="9201150" y="1513954"/>
                </a:moveTo>
                <a:lnTo>
                  <a:pt x="9200693" y="1512836"/>
                </a:lnTo>
                <a:lnTo>
                  <a:pt x="9198826" y="1510982"/>
                </a:lnTo>
                <a:lnTo>
                  <a:pt x="9197708" y="1510512"/>
                </a:lnTo>
                <a:lnTo>
                  <a:pt x="9195079" y="1510512"/>
                </a:lnTo>
                <a:lnTo>
                  <a:pt x="9193949" y="1510982"/>
                </a:lnTo>
                <a:lnTo>
                  <a:pt x="9192095" y="1512836"/>
                </a:lnTo>
                <a:lnTo>
                  <a:pt x="9191625" y="1513954"/>
                </a:lnTo>
                <a:lnTo>
                  <a:pt x="9191625" y="1516595"/>
                </a:lnTo>
                <a:lnTo>
                  <a:pt x="9192095" y="1517713"/>
                </a:lnTo>
                <a:lnTo>
                  <a:pt x="9193949" y="1519567"/>
                </a:lnTo>
                <a:lnTo>
                  <a:pt x="9195079" y="1520037"/>
                </a:lnTo>
                <a:lnTo>
                  <a:pt x="9197708" y="1520037"/>
                </a:lnTo>
                <a:lnTo>
                  <a:pt x="9198826" y="1519567"/>
                </a:lnTo>
                <a:lnTo>
                  <a:pt x="9200693" y="1517713"/>
                </a:lnTo>
                <a:lnTo>
                  <a:pt x="9201150" y="1516595"/>
                </a:lnTo>
                <a:lnTo>
                  <a:pt x="9201150" y="1513954"/>
                </a:lnTo>
                <a:close/>
              </a:path>
              <a:path w="14487525" h="3030854">
                <a:moveTo>
                  <a:pt x="9201150" y="758710"/>
                </a:moveTo>
                <a:lnTo>
                  <a:pt x="9200693" y="757580"/>
                </a:lnTo>
                <a:lnTo>
                  <a:pt x="9198826" y="755726"/>
                </a:lnTo>
                <a:lnTo>
                  <a:pt x="9197708" y="755256"/>
                </a:lnTo>
                <a:lnTo>
                  <a:pt x="9195079" y="755256"/>
                </a:lnTo>
                <a:lnTo>
                  <a:pt x="9193949" y="755726"/>
                </a:lnTo>
                <a:lnTo>
                  <a:pt x="9192095" y="757580"/>
                </a:lnTo>
                <a:lnTo>
                  <a:pt x="9191625" y="758710"/>
                </a:lnTo>
                <a:lnTo>
                  <a:pt x="9191625" y="761339"/>
                </a:lnTo>
                <a:lnTo>
                  <a:pt x="9192095" y="762457"/>
                </a:lnTo>
                <a:lnTo>
                  <a:pt x="9193949" y="764324"/>
                </a:lnTo>
                <a:lnTo>
                  <a:pt x="9195079" y="764781"/>
                </a:lnTo>
                <a:lnTo>
                  <a:pt x="9197708" y="764781"/>
                </a:lnTo>
                <a:lnTo>
                  <a:pt x="9198826" y="764324"/>
                </a:lnTo>
                <a:lnTo>
                  <a:pt x="9200693" y="762457"/>
                </a:lnTo>
                <a:lnTo>
                  <a:pt x="9201150" y="761339"/>
                </a:lnTo>
                <a:lnTo>
                  <a:pt x="9201150" y="758710"/>
                </a:lnTo>
                <a:close/>
              </a:path>
              <a:path w="14487525" h="3030854">
                <a:moveTo>
                  <a:pt x="9201150" y="3454"/>
                </a:moveTo>
                <a:lnTo>
                  <a:pt x="9200693" y="2336"/>
                </a:lnTo>
                <a:lnTo>
                  <a:pt x="9198826" y="469"/>
                </a:lnTo>
                <a:lnTo>
                  <a:pt x="9197708" y="0"/>
                </a:lnTo>
                <a:lnTo>
                  <a:pt x="9195079" y="0"/>
                </a:lnTo>
                <a:lnTo>
                  <a:pt x="9193949" y="469"/>
                </a:lnTo>
                <a:lnTo>
                  <a:pt x="9192095" y="2336"/>
                </a:lnTo>
                <a:lnTo>
                  <a:pt x="9191625" y="3454"/>
                </a:lnTo>
                <a:lnTo>
                  <a:pt x="9191625" y="6083"/>
                </a:lnTo>
                <a:lnTo>
                  <a:pt x="9192095" y="7200"/>
                </a:lnTo>
                <a:lnTo>
                  <a:pt x="9193949" y="9067"/>
                </a:lnTo>
                <a:lnTo>
                  <a:pt x="9195079" y="9525"/>
                </a:lnTo>
                <a:lnTo>
                  <a:pt x="9197708" y="9525"/>
                </a:lnTo>
                <a:lnTo>
                  <a:pt x="9198826" y="9067"/>
                </a:lnTo>
                <a:lnTo>
                  <a:pt x="9200693" y="7200"/>
                </a:lnTo>
                <a:lnTo>
                  <a:pt x="9201150" y="6083"/>
                </a:lnTo>
                <a:lnTo>
                  <a:pt x="9201150" y="3454"/>
                </a:lnTo>
                <a:close/>
              </a:path>
              <a:path w="14487525" h="3030854">
                <a:moveTo>
                  <a:pt x="9248775" y="3024467"/>
                </a:moveTo>
                <a:lnTo>
                  <a:pt x="9248318" y="3023349"/>
                </a:lnTo>
                <a:lnTo>
                  <a:pt x="9246451" y="3021482"/>
                </a:lnTo>
                <a:lnTo>
                  <a:pt x="9245333" y="3021012"/>
                </a:lnTo>
                <a:lnTo>
                  <a:pt x="9242704" y="3021012"/>
                </a:lnTo>
                <a:lnTo>
                  <a:pt x="9241574" y="3021482"/>
                </a:lnTo>
                <a:lnTo>
                  <a:pt x="9239720" y="3023349"/>
                </a:lnTo>
                <a:lnTo>
                  <a:pt x="9239250" y="3024467"/>
                </a:lnTo>
                <a:lnTo>
                  <a:pt x="9239250" y="3027095"/>
                </a:lnTo>
                <a:lnTo>
                  <a:pt x="9239720" y="3028213"/>
                </a:lnTo>
                <a:lnTo>
                  <a:pt x="9241574" y="3030080"/>
                </a:lnTo>
                <a:lnTo>
                  <a:pt x="9242704" y="3030537"/>
                </a:lnTo>
                <a:lnTo>
                  <a:pt x="9245333" y="3030537"/>
                </a:lnTo>
                <a:lnTo>
                  <a:pt x="9246451" y="3030080"/>
                </a:lnTo>
                <a:lnTo>
                  <a:pt x="9248318" y="3028213"/>
                </a:lnTo>
                <a:lnTo>
                  <a:pt x="9248775" y="3027095"/>
                </a:lnTo>
                <a:lnTo>
                  <a:pt x="9248775" y="3024467"/>
                </a:lnTo>
                <a:close/>
              </a:path>
              <a:path w="14487525" h="3030854">
                <a:moveTo>
                  <a:pt x="9248775" y="2269210"/>
                </a:moveTo>
                <a:lnTo>
                  <a:pt x="9248318" y="2268093"/>
                </a:lnTo>
                <a:lnTo>
                  <a:pt x="9246451" y="2266226"/>
                </a:lnTo>
                <a:lnTo>
                  <a:pt x="9245333" y="2265769"/>
                </a:lnTo>
                <a:lnTo>
                  <a:pt x="9242704" y="2265769"/>
                </a:lnTo>
                <a:lnTo>
                  <a:pt x="9241574" y="2266226"/>
                </a:lnTo>
                <a:lnTo>
                  <a:pt x="9239720" y="2268093"/>
                </a:lnTo>
                <a:lnTo>
                  <a:pt x="9239250" y="2269210"/>
                </a:lnTo>
                <a:lnTo>
                  <a:pt x="9239250" y="2271839"/>
                </a:lnTo>
                <a:lnTo>
                  <a:pt x="9239720" y="2272969"/>
                </a:lnTo>
                <a:lnTo>
                  <a:pt x="9241574" y="2274824"/>
                </a:lnTo>
                <a:lnTo>
                  <a:pt x="9242704" y="2275294"/>
                </a:lnTo>
                <a:lnTo>
                  <a:pt x="9245333" y="2275294"/>
                </a:lnTo>
                <a:lnTo>
                  <a:pt x="9246451" y="2274824"/>
                </a:lnTo>
                <a:lnTo>
                  <a:pt x="9248318" y="2272969"/>
                </a:lnTo>
                <a:lnTo>
                  <a:pt x="9248775" y="2271839"/>
                </a:lnTo>
                <a:lnTo>
                  <a:pt x="9248775" y="2269210"/>
                </a:lnTo>
                <a:close/>
              </a:path>
              <a:path w="14487525" h="3030854">
                <a:moveTo>
                  <a:pt x="9248775" y="1513954"/>
                </a:moveTo>
                <a:lnTo>
                  <a:pt x="9248318" y="1512836"/>
                </a:lnTo>
                <a:lnTo>
                  <a:pt x="9246451" y="1510982"/>
                </a:lnTo>
                <a:lnTo>
                  <a:pt x="9245333" y="1510512"/>
                </a:lnTo>
                <a:lnTo>
                  <a:pt x="9242704" y="1510512"/>
                </a:lnTo>
                <a:lnTo>
                  <a:pt x="9241574" y="1510982"/>
                </a:lnTo>
                <a:lnTo>
                  <a:pt x="9239720" y="1512836"/>
                </a:lnTo>
                <a:lnTo>
                  <a:pt x="9239250" y="1513954"/>
                </a:lnTo>
                <a:lnTo>
                  <a:pt x="9239250" y="1516595"/>
                </a:lnTo>
                <a:lnTo>
                  <a:pt x="9239720" y="1517713"/>
                </a:lnTo>
                <a:lnTo>
                  <a:pt x="9241574" y="1519567"/>
                </a:lnTo>
                <a:lnTo>
                  <a:pt x="9242704" y="1520037"/>
                </a:lnTo>
                <a:lnTo>
                  <a:pt x="9245333" y="1520037"/>
                </a:lnTo>
                <a:lnTo>
                  <a:pt x="9246451" y="1519567"/>
                </a:lnTo>
                <a:lnTo>
                  <a:pt x="9248318" y="1517713"/>
                </a:lnTo>
                <a:lnTo>
                  <a:pt x="9248775" y="1516595"/>
                </a:lnTo>
                <a:lnTo>
                  <a:pt x="9248775" y="1513954"/>
                </a:lnTo>
                <a:close/>
              </a:path>
              <a:path w="14487525" h="3030854">
                <a:moveTo>
                  <a:pt x="9248775" y="758710"/>
                </a:moveTo>
                <a:lnTo>
                  <a:pt x="9248318" y="757580"/>
                </a:lnTo>
                <a:lnTo>
                  <a:pt x="9246451" y="755726"/>
                </a:lnTo>
                <a:lnTo>
                  <a:pt x="9245333" y="755256"/>
                </a:lnTo>
                <a:lnTo>
                  <a:pt x="9242704" y="755256"/>
                </a:lnTo>
                <a:lnTo>
                  <a:pt x="9241574" y="755726"/>
                </a:lnTo>
                <a:lnTo>
                  <a:pt x="9239720" y="757580"/>
                </a:lnTo>
                <a:lnTo>
                  <a:pt x="9239250" y="758710"/>
                </a:lnTo>
                <a:lnTo>
                  <a:pt x="9239250" y="761339"/>
                </a:lnTo>
                <a:lnTo>
                  <a:pt x="9239720" y="762457"/>
                </a:lnTo>
                <a:lnTo>
                  <a:pt x="9241574" y="764324"/>
                </a:lnTo>
                <a:lnTo>
                  <a:pt x="9242704" y="764781"/>
                </a:lnTo>
                <a:lnTo>
                  <a:pt x="9245333" y="764781"/>
                </a:lnTo>
                <a:lnTo>
                  <a:pt x="9246451" y="764324"/>
                </a:lnTo>
                <a:lnTo>
                  <a:pt x="9248318" y="762457"/>
                </a:lnTo>
                <a:lnTo>
                  <a:pt x="9248775" y="761339"/>
                </a:lnTo>
                <a:lnTo>
                  <a:pt x="9248775" y="758710"/>
                </a:lnTo>
                <a:close/>
              </a:path>
              <a:path w="14487525" h="3030854">
                <a:moveTo>
                  <a:pt x="9248775" y="3454"/>
                </a:moveTo>
                <a:lnTo>
                  <a:pt x="9248318" y="2336"/>
                </a:lnTo>
                <a:lnTo>
                  <a:pt x="9246451" y="469"/>
                </a:lnTo>
                <a:lnTo>
                  <a:pt x="9245333" y="0"/>
                </a:lnTo>
                <a:lnTo>
                  <a:pt x="9242704" y="0"/>
                </a:lnTo>
                <a:lnTo>
                  <a:pt x="9241574" y="469"/>
                </a:lnTo>
                <a:lnTo>
                  <a:pt x="9239720" y="2336"/>
                </a:lnTo>
                <a:lnTo>
                  <a:pt x="9239250" y="3454"/>
                </a:lnTo>
                <a:lnTo>
                  <a:pt x="9239250" y="6083"/>
                </a:lnTo>
                <a:lnTo>
                  <a:pt x="9239720" y="7200"/>
                </a:lnTo>
                <a:lnTo>
                  <a:pt x="9241574" y="9067"/>
                </a:lnTo>
                <a:lnTo>
                  <a:pt x="9242704" y="9525"/>
                </a:lnTo>
                <a:lnTo>
                  <a:pt x="9245333" y="9525"/>
                </a:lnTo>
                <a:lnTo>
                  <a:pt x="9246451" y="9067"/>
                </a:lnTo>
                <a:lnTo>
                  <a:pt x="9248318" y="7200"/>
                </a:lnTo>
                <a:lnTo>
                  <a:pt x="9248775" y="6083"/>
                </a:lnTo>
                <a:lnTo>
                  <a:pt x="9248775" y="3454"/>
                </a:lnTo>
                <a:close/>
              </a:path>
              <a:path w="14487525" h="3030854">
                <a:moveTo>
                  <a:pt x="9296400" y="3024467"/>
                </a:moveTo>
                <a:lnTo>
                  <a:pt x="9295943" y="3023349"/>
                </a:lnTo>
                <a:lnTo>
                  <a:pt x="9294076" y="3021482"/>
                </a:lnTo>
                <a:lnTo>
                  <a:pt x="9292958" y="3021012"/>
                </a:lnTo>
                <a:lnTo>
                  <a:pt x="9290329" y="3021012"/>
                </a:lnTo>
                <a:lnTo>
                  <a:pt x="9289199" y="3021482"/>
                </a:lnTo>
                <a:lnTo>
                  <a:pt x="9287345" y="3023349"/>
                </a:lnTo>
                <a:lnTo>
                  <a:pt x="9286875" y="3024467"/>
                </a:lnTo>
                <a:lnTo>
                  <a:pt x="9286875" y="3027095"/>
                </a:lnTo>
                <a:lnTo>
                  <a:pt x="9287345" y="3028213"/>
                </a:lnTo>
                <a:lnTo>
                  <a:pt x="9289199" y="3030080"/>
                </a:lnTo>
                <a:lnTo>
                  <a:pt x="9290329" y="3030537"/>
                </a:lnTo>
                <a:lnTo>
                  <a:pt x="9292958" y="3030537"/>
                </a:lnTo>
                <a:lnTo>
                  <a:pt x="9294076" y="3030080"/>
                </a:lnTo>
                <a:lnTo>
                  <a:pt x="9295943" y="3028213"/>
                </a:lnTo>
                <a:lnTo>
                  <a:pt x="9296400" y="3027095"/>
                </a:lnTo>
                <a:lnTo>
                  <a:pt x="9296400" y="3024467"/>
                </a:lnTo>
                <a:close/>
              </a:path>
              <a:path w="14487525" h="3030854">
                <a:moveTo>
                  <a:pt x="9296400" y="2269210"/>
                </a:moveTo>
                <a:lnTo>
                  <a:pt x="9295943" y="2268093"/>
                </a:lnTo>
                <a:lnTo>
                  <a:pt x="9294076" y="2266226"/>
                </a:lnTo>
                <a:lnTo>
                  <a:pt x="9292958" y="2265769"/>
                </a:lnTo>
                <a:lnTo>
                  <a:pt x="9290329" y="2265769"/>
                </a:lnTo>
                <a:lnTo>
                  <a:pt x="9289199" y="2266226"/>
                </a:lnTo>
                <a:lnTo>
                  <a:pt x="9287345" y="2268093"/>
                </a:lnTo>
                <a:lnTo>
                  <a:pt x="9286875" y="2269210"/>
                </a:lnTo>
                <a:lnTo>
                  <a:pt x="9286875" y="2271839"/>
                </a:lnTo>
                <a:lnTo>
                  <a:pt x="9287345" y="2272969"/>
                </a:lnTo>
                <a:lnTo>
                  <a:pt x="9289199" y="2274824"/>
                </a:lnTo>
                <a:lnTo>
                  <a:pt x="9290329" y="2275294"/>
                </a:lnTo>
                <a:lnTo>
                  <a:pt x="9292958" y="2275294"/>
                </a:lnTo>
                <a:lnTo>
                  <a:pt x="9294076" y="2274824"/>
                </a:lnTo>
                <a:lnTo>
                  <a:pt x="9295943" y="2272969"/>
                </a:lnTo>
                <a:lnTo>
                  <a:pt x="9296400" y="2271839"/>
                </a:lnTo>
                <a:lnTo>
                  <a:pt x="9296400" y="2269210"/>
                </a:lnTo>
                <a:close/>
              </a:path>
              <a:path w="14487525" h="3030854">
                <a:moveTo>
                  <a:pt x="9296400" y="1513954"/>
                </a:moveTo>
                <a:lnTo>
                  <a:pt x="9295943" y="1512836"/>
                </a:lnTo>
                <a:lnTo>
                  <a:pt x="9294076" y="1510982"/>
                </a:lnTo>
                <a:lnTo>
                  <a:pt x="9292958" y="1510512"/>
                </a:lnTo>
                <a:lnTo>
                  <a:pt x="9290329" y="1510512"/>
                </a:lnTo>
                <a:lnTo>
                  <a:pt x="9289199" y="1510982"/>
                </a:lnTo>
                <a:lnTo>
                  <a:pt x="9287345" y="1512836"/>
                </a:lnTo>
                <a:lnTo>
                  <a:pt x="9286875" y="1513954"/>
                </a:lnTo>
                <a:lnTo>
                  <a:pt x="9286875" y="1516595"/>
                </a:lnTo>
                <a:lnTo>
                  <a:pt x="9287345" y="1517713"/>
                </a:lnTo>
                <a:lnTo>
                  <a:pt x="9289199" y="1519567"/>
                </a:lnTo>
                <a:lnTo>
                  <a:pt x="9290329" y="1520037"/>
                </a:lnTo>
                <a:lnTo>
                  <a:pt x="9292958" y="1520037"/>
                </a:lnTo>
                <a:lnTo>
                  <a:pt x="9294076" y="1519567"/>
                </a:lnTo>
                <a:lnTo>
                  <a:pt x="9295943" y="1517713"/>
                </a:lnTo>
                <a:lnTo>
                  <a:pt x="9296400" y="1516595"/>
                </a:lnTo>
                <a:lnTo>
                  <a:pt x="9296400" y="1513954"/>
                </a:lnTo>
                <a:close/>
              </a:path>
              <a:path w="14487525" h="3030854">
                <a:moveTo>
                  <a:pt x="9296400" y="758710"/>
                </a:moveTo>
                <a:lnTo>
                  <a:pt x="9295943" y="757580"/>
                </a:lnTo>
                <a:lnTo>
                  <a:pt x="9294076" y="755726"/>
                </a:lnTo>
                <a:lnTo>
                  <a:pt x="9292958" y="755256"/>
                </a:lnTo>
                <a:lnTo>
                  <a:pt x="9290329" y="755256"/>
                </a:lnTo>
                <a:lnTo>
                  <a:pt x="9289199" y="755726"/>
                </a:lnTo>
                <a:lnTo>
                  <a:pt x="9287345" y="757580"/>
                </a:lnTo>
                <a:lnTo>
                  <a:pt x="9286875" y="758710"/>
                </a:lnTo>
                <a:lnTo>
                  <a:pt x="9286875" y="761339"/>
                </a:lnTo>
                <a:lnTo>
                  <a:pt x="9287345" y="762457"/>
                </a:lnTo>
                <a:lnTo>
                  <a:pt x="9289199" y="764324"/>
                </a:lnTo>
                <a:lnTo>
                  <a:pt x="9290329" y="764781"/>
                </a:lnTo>
                <a:lnTo>
                  <a:pt x="9292958" y="764781"/>
                </a:lnTo>
                <a:lnTo>
                  <a:pt x="9294076" y="764324"/>
                </a:lnTo>
                <a:lnTo>
                  <a:pt x="9295943" y="762457"/>
                </a:lnTo>
                <a:lnTo>
                  <a:pt x="9296400" y="761339"/>
                </a:lnTo>
                <a:lnTo>
                  <a:pt x="9296400" y="758710"/>
                </a:lnTo>
                <a:close/>
              </a:path>
              <a:path w="14487525" h="3030854">
                <a:moveTo>
                  <a:pt x="9296400" y="3454"/>
                </a:moveTo>
                <a:lnTo>
                  <a:pt x="9295943" y="2336"/>
                </a:lnTo>
                <a:lnTo>
                  <a:pt x="9294076" y="469"/>
                </a:lnTo>
                <a:lnTo>
                  <a:pt x="9292958" y="0"/>
                </a:lnTo>
                <a:lnTo>
                  <a:pt x="9290329" y="0"/>
                </a:lnTo>
                <a:lnTo>
                  <a:pt x="9289199" y="469"/>
                </a:lnTo>
                <a:lnTo>
                  <a:pt x="9287345" y="2336"/>
                </a:lnTo>
                <a:lnTo>
                  <a:pt x="9286875" y="3454"/>
                </a:lnTo>
                <a:lnTo>
                  <a:pt x="9286875" y="6083"/>
                </a:lnTo>
                <a:lnTo>
                  <a:pt x="9287345" y="7200"/>
                </a:lnTo>
                <a:lnTo>
                  <a:pt x="9289199" y="9067"/>
                </a:lnTo>
                <a:lnTo>
                  <a:pt x="9290329" y="9525"/>
                </a:lnTo>
                <a:lnTo>
                  <a:pt x="9292958" y="9525"/>
                </a:lnTo>
                <a:lnTo>
                  <a:pt x="9294076" y="9067"/>
                </a:lnTo>
                <a:lnTo>
                  <a:pt x="9295943" y="7200"/>
                </a:lnTo>
                <a:lnTo>
                  <a:pt x="9296400" y="6083"/>
                </a:lnTo>
                <a:lnTo>
                  <a:pt x="9296400" y="3454"/>
                </a:lnTo>
                <a:close/>
              </a:path>
              <a:path w="14487525" h="3030854">
                <a:moveTo>
                  <a:pt x="9344025" y="3024467"/>
                </a:moveTo>
                <a:lnTo>
                  <a:pt x="9343568" y="3023349"/>
                </a:lnTo>
                <a:lnTo>
                  <a:pt x="9341701" y="3021482"/>
                </a:lnTo>
                <a:lnTo>
                  <a:pt x="9340583" y="3021012"/>
                </a:lnTo>
                <a:lnTo>
                  <a:pt x="9337954" y="3021012"/>
                </a:lnTo>
                <a:lnTo>
                  <a:pt x="9336824" y="3021482"/>
                </a:lnTo>
                <a:lnTo>
                  <a:pt x="9334970" y="3023349"/>
                </a:lnTo>
                <a:lnTo>
                  <a:pt x="9334500" y="3024467"/>
                </a:lnTo>
                <a:lnTo>
                  <a:pt x="9334500" y="3027095"/>
                </a:lnTo>
                <a:lnTo>
                  <a:pt x="9334970" y="3028213"/>
                </a:lnTo>
                <a:lnTo>
                  <a:pt x="9336824" y="3030080"/>
                </a:lnTo>
                <a:lnTo>
                  <a:pt x="9337954" y="3030537"/>
                </a:lnTo>
                <a:lnTo>
                  <a:pt x="9340583" y="3030537"/>
                </a:lnTo>
                <a:lnTo>
                  <a:pt x="9341701" y="3030080"/>
                </a:lnTo>
                <a:lnTo>
                  <a:pt x="9343568" y="3028213"/>
                </a:lnTo>
                <a:lnTo>
                  <a:pt x="9344025" y="3027095"/>
                </a:lnTo>
                <a:lnTo>
                  <a:pt x="9344025" y="3024467"/>
                </a:lnTo>
                <a:close/>
              </a:path>
              <a:path w="14487525" h="3030854">
                <a:moveTo>
                  <a:pt x="9344025" y="2269210"/>
                </a:moveTo>
                <a:lnTo>
                  <a:pt x="9343568" y="2268093"/>
                </a:lnTo>
                <a:lnTo>
                  <a:pt x="9341701" y="2266226"/>
                </a:lnTo>
                <a:lnTo>
                  <a:pt x="9340583" y="2265769"/>
                </a:lnTo>
                <a:lnTo>
                  <a:pt x="9337954" y="2265769"/>
                </a:lnTo>
                <a:lnTo>
                  <a:pt x="9336824" y="2266226"/>
                </a:lnTo>
                <a:lnTo>
                  <a:pt x="9334970" y="2268093"/>
                </a:lnTo>
                <a:lnTo>
                  <a:pt x="9334500" y="2269210"/>
                </a:lnTo>
                <a:lnTo>
                  <a:pt x="9334500" y="2271839"/>
                </a:lnTo>
                <a:lnTo>
                  <a:pt x="9334970" y="2272969"/>
                </a:lnTo>
                <a:lnTo>
                  <a:pt x="9336824" y="2274824"/>
                </a:lnTo>
                <a:lnTo>
                  <a:pt x="9337954" y="2275294"/>
                </a:lnTo>
                <a:lnTo>
                  <a:pt x="9340583" y="2275294"/>
                </a:lnTo>
                <a:lnTo>
                  <a:pt x="9341701" y="2274824"/>
                </a:lnTo>
                <a:lnTo>
                  <a:pt x="9343568" y="2272969"/>
                </a:lnTo>
                <a:lnTo>
                  <a:pt x="9344025" y="2271839"/>
                </a:lnTo>
                <a:lnTo>
                  <a:pt x="9344025" y="2269210"/>
                </a:lnTo>
                <a:close/>
              </a:path>
              <a:path w="14487525" h="3030854">
                <a:moveTo>
                  <a:pt x="9344025" y="1513954"/>
                </a:moveTo>
                <a:lnTo>
                  <a:pt x="9343568" y="1512836"/>
                </a:lnTo>
                <a:lnTo>
                  <a:pt x="9341701" y="1510982"/>
                </a:lnTo>
                <a:lnTo>
                  <a:pt x="9340583" y="1510512"/>
                </a:lnTo>
                <a:lnTo>
                  <a:pt x="9337954" y="1510512"/>
                </a:lnTo>
                <a:lnTo>
                  <a:pt x="9336824" y="1510982"/>
                </a:lnTo>
                <a:lnTo>
                  <a:pt x="9334970" y="1512836"/>
                </a:lnTo>
                <a:lnTo>
                  <a:pt x="9334500" y="1513954"/>
                </a:lnTo>
                <a:lnTo>
                  <a:pt x="9334500" y="1516595"/>
                </a:lnTo>
                <a:lnTo>
                  <a:pt x="9334970" y="1517713"/>
                </a:lnTo>
                <a:lnTo>
                  <a:pt x="9336824" y="1519567"/>
                </a:lnTo>
                <a:lnTo>
                  <a:pt x="9337954" y="1520037"/>
                </a:lnTo>
                <a:lnTo>
                  <a:pt x="9340583" y="1520037"/>
                </a:lnTo>
                <a:lnTo>
                  <a:pt x="9341701" y="1519567"/>
                </a:lnTo>
                <a:lnTo>
                  <a:pt x="9343568" y="1517713"/>
                </a:lnTo>
                <a:lnTo>
                  <a:pt x="9344025" y="1516595"/>
                </a:lnTo>
                <a:lnTo>
                  <a:pt x="9344025" y="1513954"/>
                </a:lnTo>
                <a:close/>
              </a:path>
              <a:path w="14487525" h="3030854">
                <a:moveTo>
                  <a:pt x="9344025" y="758710"/>
                </a:moveTo>
                <a:lnTo>
                  <a:pt x="9343568" y="757580"/>
                </a:lnTo>
                <a:lnTo>
                  <a:pt x="9341701" y="755726"/>
                </a:lnTo>
                <a:lnTo>
                  <a:pt x="9340583" y="755256"/>
                </a:lnTo>
                <a:lnTo>
                  <a:pt x="9337954" y="755256"/>
                </a:lnTo>
                <a:lnTo>
                  <a:pt x="9336824" y="755726"/>
                </a:lnTo>
                <a:lnTo>
                  <a:pt x="9334970" y="757580"/>
                </a:lnTo>
                <a:lnTo>
                  <a:pt x="9334500" y="758710"/>
                </a:lnTo>
                <a:lnTo>
                  <a:pt x="9334500" y="761339"/>
                </a:lnTo>
                <a:lnTo>
                  <a:pt x="9334970" y="762457"/>
                </a:lnTo>
                <a:lnTo>
                  <a:pt x="9336824" y="764324"/>
                </a:lnTo>
                <a:lnTo>
                  <a:pt x="9337954" y="764781"/>
                </a:lnTo>
                <a:lnTo>
                  <a:pt x="9340583" y="764781"/>
                </a:lnTo>
                <a:lnTo>
                  <a:pt x="9341701" y="764324"/>
                </a:lnTo>
                <a:lnTo>
                  <a:pt x="9343568" y="762457"/>
                </a:lnTo>
                <a:lnTo>
                  <a:pt x="9344025" y="761339"/>
                </a:lnTo>
                <a:lnTo>
                  <a:pt x="9344025" y="758710"/>
                </a:lnTo>
                <a:close/>
              </a:path>
              <a:path w="14487525" h="3030854">
                <a:moveTo>
                  <a:pt x="9344025" y="3454"/>
                </a:moveTo>
                <a:lnTo>
                  <a:pt x="9343568" y="2336"/>
                </a:lnTo>
                <a:lnTo>
                  <a:pt x="9341701" y="469"/>
                </a:lnTo>
                <a:lnTo>
                  <a:pt x="9340583" y="0"/>
                </a:lnTo>
                <a:lnTo>
                  <a:pt x="9337954" y="0"/>
                </a:lnTo>
                <a:lnTo>
                  <a:pt x="9336824" y="469"/>
                </a:lnTo>
                <a:lnTo>
                  <a:pt x="9334970" y="2336"/>
                </a:lnTo>
                <a:lnTo>
                  <a:pt x="9334500" y="3454"/>
                </a:lnTo>
                <a:lnTo>
                  <a:pt x="9334500" y="6083"/>
                </a:lnTo>
                <a:lnTo>
                  <a:pt x="9334970" y="7200"/>
                </a:lnTo>
                <a:lnTo>
                  <a:pt x="9336824" y="9067"/>
                </a:lnTo>
                <a:lnTo>
                  <a:pt x="9337954" y="9525"/>
                </a:lnTo>
                <a:lnTo>
                  <a:pt x="9340583" y="9525"/>
                </a:lnTo>
                <a:lnTo>
                  <a:pt x="9341701" y="9067"/>
                </a:lnTo>
                <a:lnTo>
                  <a:pt x="9343568" y="7200"/>
                </a:lnTo>
                <a:lnTo>
                  <a:pt x="9344025" y="6083"/>
                </a:lnTo>
                <a:lnTo>
                  <a:pt x="9344025" y="3454"/>
                </a:lnTo>
                <a:close/>
              </a:path>
              <a:path w="14487525" h="3030854">
                <a:moveTo>
                  <a:pt x="9391650" y="3024467"/>
                </a:moveTo>
                <a:lnTo>
                  <a:pt x="9391193" y="3023349"/>
                </a:lnTo>
                <a:lnTo>
                  <a:pt x="9389326" y="3021482"/>
                </a:lnTo>
                <a:lnTo>
                  <a:pt x="9388208" y="3021012"/>
                </a:lnTo>
                <a:lnTo>
                  <a:pt x="9385579" y="3021012"/>
                </a:lnTo>
                <a:lnTo>
                  <a:pt x="9384462" y="3021482"/>
                </a:lnTo>
                <a:lnTo>
                  <a:pt x="9382595" y="3023349"/>
                </a:lnTo>
                <a:lnTo>
                  <a:pt x="9382125" y="3024467"/>
                </a:lnTo>
                <a:lnTo>
                  <a:pt x="9382125" y="3027095"/>
                </a:lnTo>
                <a:lnTo>
                  <a:pt x="9382595" y="3028213"/>
                </a:lnTo>
                <a:lnTo>
                  <a:pt x="9384462" y="3030080"/>
                </a:lnTo>
                <a:lnTo>
                  <a:pt x="9385579" y="3030537"/>
                </a:lnTo>
                <a:lnTo>
                  <a:pt x="9388208" y="3030537"/>
                </a:lnTo>
                <a:lnTo>
                  <a:pt x="9389326" y="3030080"/>
                </a:lnTo>
                <a:lnTo>
                  <a:pt x="9391193" y="3028213"/>
                </a:lnTo>
                <a:lnTo>
                  <a:pt x="9391650" y="3027095"/>
                </a:lnTo>
                <a:lnTo>
                  <a:pt x="9391650" y="3024467"/>
                </a:lnTo>
                <a:close/>
              </a:path>
              <a:path w="14487525" h="3030854">
                <a:moveTo>
                  <a:pt x="9391650" y="2269210"/>
                </a:moveTo>
                <a:lnTo>
                  <a:pt x="9391193" y="2268093"/>
                </a:lnTo>
                <a:lnTo>
                  <a:pt x="9389326" y="2266226"/>
                </a:lnTo>
                <a:lnTo>
                  <a:pt x="9388208" y="2265769"/>
                </a:lnTo>
                <a:lnTo>
                  <a:pt x="9385579" y="2265769"/>
                </a:lnTo>
                <a:lnTo>
                  <a:pt x="9384462" y="2266226"/>
                </a:lnTo>
                <a:lnTo>
                  <a:pt x="9382595" y="2268093"/>
                </a:lnTo>
                <a:lnTo>
                  <a:pt x="9382125" y="2269210"/>
                </a:lnTo>
                <a:lnTo>
                  <a:pt x="9382125" y="2271839"/>
                </a:lnTo>
                <a:lnTo>
                  <a:pt x="9382595" y="2272969"/>
                </a:lnTo>
                <a:lnTo>
                  <a:pt x="9384462" y="2274824"/>
                </a:lnTo>
                <a:lnTo>
                  <a:pt x="9385579" y="2275294"/>
                </a:lnTo>
                <a:lnTo>
                  <a:pt x="9388208" y="2275294"/>
                </a:lnTo>
                <a:lnTo>
                  <a:pt x="9389326" y="2274824"/>
                </a:lnTo>
                <a:lnTo>
                  <a:pt x="9391193" y="2272969"/>
                </a:lnTo>
                <a:lnTo>
                  <a:pt x="9391650" y="2271839"/>
                </a:lnTo>
                <a:lnTo>
                  <a:pt x="9391650" y="2269210"/>
                </a:lnTo>
                <a:close/>
              </a:path>
              <a:path w="14487525" h="3030854">
                <a:moveTo>
                  <a:pt x="9391650" y="1513954"/>
                </a:moveTo>
                <a:lnTo>
                  <a:pt x="9391193" y="1512836"/>
                </a:lnTo>
                <a:lnTo>
                  <a:pt x="9389326" y="1510982"/>
                </a:lnTo>
                <a:lnTo>
                  <a:pt x="9388208" y="1510512"/>
                </a:lnTo>
                <a:lnTo>
                  <a:pt x="9385579" y="1510512"/>
                </a:lnTo>
                <a:lnTo>
                  <a:pt x="9384462" y="1510982"/>
                </a:lnTo>
                <a:lnTo>
                  <a:pt x="9382595" y="1512836"/>
                </a:lnTo>
                <a:lnTo>
                  <a:pt x="9382125" y="1513954"/>
                </a:lnTo>
                <a:lnTo>
                  <a:pt x="9382125" y="1516595"/>
                </a:lnTo>
                <a:lnTo>
                  <a:pt x="9382595" y="1517713"/>
                </a:lnTo>
                <a:lnTo>
                  <a:pt x="9384462" y="1519567"/>
                </a:lnTo>
                <a:lnTo>
                  <a:pt x="9385579" y="1520037"/>
                </a:lnTo>
                <a:lnTo>
                  <a:pt x="9388208" y="1520037"/>
                </a:lnTo>
                <a:lnTo>
                  <a:pt x="9389326" y="1519567"/>
                </a:lnTo>
                <a:lnTo>
                  <a:pt x="9391193" y="1517713"/>
                </a:lnTo>
                <a:lnTo>
                  <a:pt x="9391650" y="1516595"/>
                </a:lnTo>
                <a:lnTo>
                  <a:pt x="9391650" y="1513954"/>
                </a:lnTo>
                <a:close/>
              </a:path>
              <a:path w="14487525" h="3030854">
                <a:moveTo>
                  <a:pt x="9391650" y="758710"/>
                </a:moveTo>
                <a:lnTo>
                  <a:pt x="9391193" y="757580"/>
                </a:lnTo>
                <a:lnTo>
                  <a:pt x="9389326" y="755726"/>
                </a:lnTo>
                <a:lnTo>
                  <a:pt x="9388208" y="755256"/>
                </a:lnTo>
                <a:lnTo>
                  <a:pt x="9385579" y="755256"/>
                </a:lnTo>
                <a:lnTo>
                  <a:pt x="9384462" y="755726"/>
                </a:lnTo>
                <a:lnTo>
                  <a:pt x="9382595" y="757580"/>
                </a:lnTo>
                <a:lnTo>
                  <a:pt x="9382125" y="758710"/>
                </a:lnTo>
                <a:lnTo>
                  <a:pt x="9382125" y="761339"/>
                </a:lnTo>
                <a:lnTo>
                  <a:pt x="9382595" y="762457"/>
                </a:lnTo>
                <a:lnTo>
                  <a:pt x="9384462" y="764324"/>
                </a:lnTo>
                <a:lnTo>
                  <a:pt x="9385579" y="764781"/>
                </a:lnTo>
                <a:lnTo>
                  <a:pt x="9388208" y="764781"/>
                </a:lnTo>
                <a:lnTo>
                  <a:pt x="9389326" y="764324"/>
                </a:lnTo>
                <a:lnTo>
                  <a:pt x="9391193" y="762457"/>
                </a:lnTo>
                <a:lnTo>
                  <a:pt x="9391650" y="761339"/>
                </a:lnTo>
                <a:lnTo>
                  <a:pt x="9391650" y="758710"/>
                </a:lnTo>
                <a:close/>
              </a:path>
              <a:path w="14487525" h="3030854">
                <a:moveTo>
                  <a:pt x="9391650" y="3454"/>
                </a:moveTo>
                <a:lnTo>
                  <a:pt x="9391193" y="2336"/>
                </a:lnTo>
                <a:lnTo>
                  <a:pt x="9389326" y="469"/>
                </a:lnTo>
                <a:lnTo>
                  <a:pt x="9388208" y="0"/>
                </a:lnTo>
                <a:lnTo>
                  <a:pt x="9385579" y="0"/>
                </a:lnTo>
                <a:lnTo>
                  <a:pt x="9384462" y="469"/>
                </a:lnTo>
                <a:lnTo>
                  <a:pt x="9382595" y="2336"/>
                </a:lnTo>
                <a:lnTo>
                  <a:pt x="9382125" y="3454"/>
                </a:lnTo>
                <a:lnTo>
                  <a:pt x="9382125" y="6083"/>
                </a:lnTo>
                <a:lnTo>
                  <a:pt x="9382595" y="7200"/>
                </a:lnTo>
                <a:lnTo>
                  <a:pt x="9384462" y="9067"/>
                </a:lnTo>
                <a:lnTo>
                  <a:pt x="9385579" y="9525"/>
                </a:lnTo>
                <a:lnTo>
                  <a:pt x="9388208" y="9525"/>
                </a:lnTo>
                <a:lnTo>
                  <a:pt x="9389326" y="9067"/>
                </a:lnTo>
                <a:lnTo>
                  <a:pt x="9391193" y="7200"/>
                </a:lnTo>
                <a:lnTo>
                  <a:pt x="9391650" y="6083"/>
                </a:lnTo>
                <a:lnTo>
                  <a:pt x="9391650" y="3454"/>
                </a:lnTo>
                <a:close/>
              </a:path>
              <a:path w="14487525" h="3030854">
                <a:moveTo>
                  <a:pt x="9439275" y="3024467"/>
                </a:moveTo>
                <a:lnTo>
                  <a:pt x="9438818" y="3023349"/>
                </a:lnTo>
                <a:lnTo>
                  <a:pt x="9436951" y="3021482"/>
                </a:lnTo>
                <a:lnTo>
                  <a:pt x="9435833" y="3021012"/>
                </a:lnTo>
                <a:lnTo>
                  <a:pt x="9433204" y="3021012"/>
                </a:lnTo>
                <a:lnTo>
                  <a:pt x="9432074" y="3021482"/>
                </a:lnTo>
                <a:lnTo>
                  <a:pt x="9430220" y="3023349"/>
                </a:lnTo>
                <a:lnTo>
                  <a:pt x="9429750" y="3024467"/>
                </a:lnTo>
                <a:lnTo>
                  <a:pt x="9429750" y="3027095"/>
                </a:lnTo>
                <a:lnTo>
                  <a:pt x="9430220" y="3028213"/>
                </a:lnTo>
                <a:lnTo>
                  <a:pt x="9432074" y="3030080"/>
                </a:lnTo>
                <a:lnTo>
                  <a:pt x="9433204" y="3030537"/>
                </a:lnTo>
                <a:lnTo>
                  <a:pt x="9435833" y="3030537"/>
                </a:lnTo>
                <a:lnTo>
                  <a:pt x="9436951" y="3030080"/>
                </a:lnTo>
                <a:lnTo>
                  <a:pt x="9438818" y="3028213"/>
                </a:lnTo>
                <a:lnTo>
                  <a:pt x="9439275" y="3027095"/>
                </a:lnTo>
                <a:lnTo>
                  <a:pt x="9439275" y="3024467"/>
                </a:lnTo>
                <a:close/>
              </a:path>
              <a:path w="14487525" h="3030854">
                <a:moveTo>
                  <a:pt x="9439275" y="2269210"/>
                </a:moveTo>
                <a:lnTo>
                  <a:pt x="9438818" y="2268093"/>
                </a:lnTo>
                <a:lnTo>
                  <a:pt x="9436951" y="2266226"/>
                </a:lnTo>
                <a:lnTo>
                  <a:pt x="9435833" y="2265769"/>
                </a:lnTo>
                <a:lnTo>
                  <a:pt x="9433204" y="2265769"/>
                </a:lnTo>
                <a:lnTo>
                  <a:pt x="9432074" y="2266226"/>
                </a:lnTo>
                <a:lnTo>
                  <a:pt x="9430220" y="2268093"/>
                </a:lnTo>
                <a:lnTo>
                  <a:pt x="9429750" y="2269210"/>
                </a:lnTo>
                <a:lnTo>
                  <a:pt x="9429750" y="2271839"/>
                </a:lnTo>
                <a:lnTo>
                  <a:pt x="9430220" y="2272969"/>
                </a:lnTo>
                <a:lnTo>
                  <a:pt x="9432074" y="2274824"/>
                </a:lnTo>
                <a:lnTo>
                  <a:pt x="9433204" y="2275294"/>
                </a:lnTo>
                <a:lnTo>
                  <a:pt x="9435833" y="2275294"/>
                </a:lnTo>
                <a:lnTo>
                  <a:pt x="9436951" y="2274824"/>
                </a:lnTo>
                <a:lnTo>
                  <a:pt x="9438818" y="2272969"/>
                </a:lnTo>
                <a:lnTo>
                  <a:pt x="9439275" y="2271839"/>
                </a:lnTo>
                <a:lnTo>
                  <a:pt x="9439275" y="2269210"/>
                </a:lnTo>
                <a:close/>
              </a:path>
              <a:path w="14487525" h="3030854">
                <a:moveTo>
                  <a:pt x="9439275" y="1513954"/>
                </a:moveTo>
                <a:lnTo>
                  <a:pt x="9438818" y="1512836"/>
                </a:lnTo>
                <a:lnTo>
                  <a:pt x="9436951" y="1510982"/>
                </a:lnTo>
                <a:lnTo>
                  <a:pt x="9435833" y="1510512"/>
                </a:lnTo>
                <a:lnTo>
                  <a:pt x="9433204" y="1510512"/>
                </a:lnTo>
                <a:lnTo>
                  <a:pt x="9432074" y="1510982"/>
                </a:lnTo>
                <a:lnTo>
                  <a:pt x="9430220" y="1512836"/>
                </a:lnTo>
                <a:lnTo>
                  <a:pt x="9429750" y="1513954"/>
                </a:lnTo>
                <a:lnTo>
                  <a:pt x="9429750" y="1516595"/>
                </a:lnTo>
                <a:lnTo>
                  <a:pt x="9430220" y="1517713"/>
                </a:lnTo>
                <a:lnTo>
                  <a:pt x="9432074" y="1519567"/>
                </a:lnTo>
                <a:lnTo>
                  <a:pt x="9433204" y="1520037"/>
                </a:lnTo>
                <a:lnTo>
                  <a:pt x="9435833" y="1520037"/>
                </a:lnTo>
                <a:lnTo>
                  <a:pt x="9436951" y="1519567"/>
                </a:lnTo>
                <a:lnTo>
                  <a:pt x="9438818" y="1517713"/>
                </a:lnTo>
                <a:lnTo>
                  <a:pt x="9439275" y="1516595"/>
                </a:lnTo>
                <a:lnTo>
                  <a:pt x="9439275" y="1513954"/>
                </a:lnTo>
                <a:close/>
              </a:path>
              <a:path w="14487525" h="3030854">
                <a:moveTo>
                  <a:pt x="9439275" y="758710"/>
                </a:moveTo>
                <a:lnTo>
                  <a:pt x="9438818" y="757580"/>
                </a:lnTo>
                <a:lnTo>
                  <a:pt x="9436951" y="755726"/>
                </a:lnTo>
                <a:lnTo>
                  <a:pt x="9435833" y="755256"/>
                </a:lnTo>
                <a:lnTo>
                  <a:pt x="9433204" y="755256"/>
                </a:lnTo>
                <a:lnTo>
                  <a:pt x="9432074" y="755726"/>
                </a:lnTo>
                <a:lnTo>
                  <a:pt x="9430220" y="757580"/>
                </a:lnTo>
                <a:lnTo>
                  <a:pt x="9429750" y="758710"/>
                </a:lnTo>
                <a:lnTo>
                  <a:pt x="9429750" y="761339"/>
                </a:lnTo>
                <a:lnTo>
                  <a:pt x="9430220" y="762457"/>
                </a:lnTo>
                <a:lnTo>
                  <a:pt x="9432074" y="764324"/>
                </a:lnTo>
                <a:lnTo>
                  <a:pt x="9433204" y="764781"/>
                </a:lnTo>
                <a:lnTo>
                  <a:pt x="9435833" y="764781"/>
                </a:lnTo>
                <a:lnTo>
                  <a:pt x="9436951" y="764324"/>
                </a:lnTo>
                <a:lnTo>
                  <a:pt x="9438818" y="762457"/>
                </a:lnTo>
                <a:lnTo>
                  <a:pt x="9439275" y="761339"/>
                </a:lnTo>
                <a:lnTo>
                  <a:pt x="9439275" y="758710"/>
                </a:lnTo>
                <a:close/>
              </a:path>
              <a:path w="14487525" h="3030854">
                <a:moveTo>
                  <a:pt x="9439275" y="3454"/>
                </a:moveTo>
                <a:lnTo>
                  <a:pt x="9438818" y="2336"/>
                </a:lnTo>
                <a:lnTo>
                  <a:pt x="9436951" y="469"/>
                </a:lnTo>
                <a:lnTo>
                  <a:pt x="9435833" y="0"/>
                </a:lnTo>
                <a:lnTo>
                  <a:pt x="9433204" y="0"/>
                </a:lnTo>
                <a:lnTo>
                  <a:pt x="9432074" y="469"/>
                </a:lnTo>
                <a:lnTo>
                  <a:pt x="9430220" y="2336"/>
                </a:lnTo>
                <a:lnTo>
                  <a:pt x="9429750" y="3454"/>
                </a:lnTo>
                <a:lnTo>
                  <a:pt x="9429750" y="6083"/>
                </a:lnTo>
                <a:lnTo>
                  <a:pt x="9430220" y="7200"/>
                </a:lnTo>
                <a:lnTo>
                  <a:pt x="9432074" y="9067"/>
                </a:lnTo>
                <a:lnTo>
                  <a:pt x="9433204" y="9525"/>
                </a:lnTo>
                <a:lnTo>
                  <a:pt x="9435833" y="9525"/>
                </a:lnTo>
                <a:lnTo>
                  <a:pt x="9436951" y="9067"/>
                </a:lnTo>
                <a:lnTo>
                  <a:pt x="9438818" y="7200"/>
                </a:lnTo>
                <a:lnTo>
                  <a:pt x="9439275" y="6083"/>
                </a:lnTo>
                <a:lnTo>
                  <a:pt x="9439275" y="3454"/>
                </a:lnTo>
                <a:close/>
              </a:path>
              <a:path w="14487525" h="3030854">
                <a:moveTo>
                  <a:pt x="9486900" y="3024467"/>
                </a:moveTo>
                <a:lnTo>
                  <a:pt x="9486443" y="3023349"/>
                </a:lnTo>
                <a:lnTo>
                  <a:pt x="9484576" y="3021482"/>
                </a:lnTo>
                <a:lnTo>
                  <a:pt x="9483458" y="3021012"/>
                </a:lnTo>
                <a:lnTo>
                  <a:pt x="9480829" y="3021012"/>
                </a:lnTo>
                <a:lnTo>
                  <a:pt x="9479699" y="3021482"/>
                </a:lnTo>
                <a:lnTo>
                  <a:pt x="9477845" y="3023349"/>
                </a:lnTo>
                <a:lnTo>
                  <a:pt x="9477375" y="3024467"/>
                </a:lnTo>
                <a:lnTo>
                  <a:pt x="9477375" y="3027095"/>
                </a:lnTo>
                <a:lnTo>
                  <a:pt x="9477845" y="3028213"/>
                </a:lnTo>
                <a:lnTo>
                  <a:pt x="9479699" y="3030080"/>
                </a:lnTo>
                <a:lnTo>
                  <a:pt x="9480829" y="3030537"/>
                </a:lnTo>
                <a:lnTo>
                  <a:pt x="9483458" y="3030537"/>
                </a:lnTo>
                <a:lnTo>
                  <a:pt x="9484576" y="3030080"/>
                </a:lnTo>
                <a:lnTo>
                  <a:pt x="9486443" y="3028213"/>
                </a:lnTo>
                <a:lnTo>
                  <a:pt x="9486900" y="3027095"/>
                </a:lnTo>
                <a:lnTo>
                  <a:pt x="9486900" y="3024467"/>
                </a:lnTo>
                <a:close/>
              </a:path>
              <a:path w="14487525" h="3030854">
                <a:moveTo>
                  <a:pt x="9486900" y="2269210"/>
                </a:moveTo>
                <a:lnTo>
                  <a:pt x="9486443" y="2268093"/>
                </a:lnTo>
                <a:lnTo>
                  <a:pt x="9484576" y="2266226"/>
                </a:lnTo>
                <a:lnTo>
                  <a:pt x="9483458" y="2265769"/>
                </a:lnTo>
                <a:lnTo>
                  <a:pt x="9480829" y="2265769"/>
                </a:lnTo>
                <a:lnTo>
                  <a:pt x="9479699" y="2266226"/>
                </a:lnTo>
                <a:lnTo>
                  <a:pt x="9477845" y="2268093"/>
                </a:lnTo>
                <a:lnTo>
                  <a:pt x="9477375" y="2269210"/>
                </a:lnTo>
                <a:lnTo>
                  <a:pt x="9477375" y="2271839"/>
                </a:lnTo>
                <a:lnTo>
                  <a:pt x="9477845" y="2272969"/>
                </a:lnTo>
                <a:lnTo>
                  <a:pt x="9479699" y="2274824"/>
                </a:lnTo>
                <a:lnTo>
                  <a:pt x="9480829" y="2275294"/>
                </a:lnTo>
                <a:lnTo>
                  <a:pt x="9483458" y="2275294"/>
                </a:lnTo>
                <a:lnTo>
                  <a:pt x="9484576" y="2274824"/>
                </a:lnTo>
                <a:lnTo>
                  <a:pt x="9486443" y="2272969"/>
                </a:lnTo>
                <a:lnTo>
                  <a:pt x="9486900" y="2271839"/>
                </a:lnTo>
                <a:lnTo>
                  <a:pt x="9486900" y="2269210"/>
                </a:lnTo>
                <a:close/>
              </a:path>
              <a:path w="14487525" h="3030854">
                <a:moveTo>
                  <a:pt x="9486900" y="1513954"/>
                </a:moveTo>
                <a:lnTo>
                  <a:pt x="9486443" y="1512836"/>
                </a:lnTo>
                <a:lnTo>
                  <a:pt x="9484576" y="1510982"/>
                </a:lnTo>
                <a:lnTo>
                  <a:pt x="9483458" y="1510512"/>
                </a:lnTo>
                <a:lnTo>
                  <a:pt x="9480829" y="1510512"/>
                </a:lnTo>
                <a:lnTo>
                  <a:pt x="9479699" y="1510982"/>
                </a:lnTo>
                <a:lnTo>
                  <a:pt x="9477845" y="1512836"/>
                </a:lnTo>
                <a:lnTo>
                  <a:pt x="9477375" y="1513954"/>
                </a:lnTo>
                <a:lnTo>
                  <a:pt x="9477375" y="1516595"/>
                </a:lnTo>
                <a:lnTo>
                  <a:pt x="9477845" y="1517713"/>
                </a:lnTo>
                <a:lnTo>
                  <a:pt x="9479699" y="1519567"/>
                </a:lnTo>
                <a:lnTo>
                  <a:pt x="9480829" y="1520037"/>
                </a:lnTo>
                <a:lnTo>
                  <a:pt x="9483458" y="1520037"/>
                </a:lnTo>
                <a:lnTo>
                  <a:pt x="9484576" y="1519567"/>
                </a:lnTo>
                <a:lnTo>
                  <a:pt x="9486443" y="1517713"/>
                </a:lnTo>
                <a:lnTo>
                  <a:pt x="9486900" y="1516595"/>
                </a:lnTo>
                <a:lnTo>
                  <a:pt x="9486900" y="1513954"/>
                </a:lnTo>
                <a:close/>
              </a:path>
              <a:path w="14487525" h="3030854">
                <a:moveTo>
                  <a:pt x="9486900" y="758710"/>
                </a:moveTo>
                <a:lnTo>
                  <a:pt x="9486443" y="757580"/>
                </a:lnTo>
                <a:lnTo>
                  <a:pt x="9484576" y="755726"/>
                </a:lnTo>
                <a:lnTo>
                  <a:pt x="9483458" y="755256"/>
                </a:lnTo>
                <a:lnTo>
                  <a:pt x="9480829" y="755256"/>
                </a:lnTo>
                <a:lnTo>
                  <a:pt x="9479699" y="755726"/>
                </a:lnTo>
                <a:lnTo>
                  <a:pt x="9477845" y="757580"/>
                </a:lnTo>
                <a:lnTo>
                  <a:pt x="9477375" y="758710"/>
                </a:lnTo>
                <a:lnTo>
                  <a:pt x="9477375" y="761339"/>
                </a:lnTo>
                <a:lnTo>
                  <a:pt x="9477845" y="762457"/>
                </a:lnTo>
                <a:lnTo>
                  <a:pt x="9479699" y="764324"/>
                </a:lnTo>
                <a:lnTo>
                  <a:pt x="9480829" y="764781"/>
                </a:lnTo>
                <a:lnTo>
                  <a:pt x="9483458" y="764781"/>
                </a:lnTo>
                <a:lnTo>
                  <a:pt x="9484576" y="764324"/>
                </a:lnTo>
                <a:lnTo>
                  <a:pt x="9486443" y="762457"/>
                </a:lnTo>
                <a:lnTo>
                  <a:pt x="9486900" y="761339"/>
                </a:lnTo>
                <a:lnTo>
                  <a:pt x="9486900" y="758710"/>
                </a:lnTo>
                <a:close/>
              </a:path>
              <a:path w="14487525" h="3030854">
                <a:moveTo>
                  <a:pt x="9486900" y="3454"/>
                </a:moveTo>
                <a:lnTo>
                  <a:pt x="9486443" y="2336"/>
                </a:lnTo>
                <a:lnTo>
                  <a:pt x="9484576" y="469"/>
                </a:lnTo>
                <a:lnTo>
                  <a:pt x="9483458" y="0"/>
                </a:lnTo>
                <a:lnTo>
                  <a:pt x="9480829" y="0"/>
                </a:lnTo>
                <a:lnTo>
                  <a:pt x="9479699" y="469"/>
                </a:lnTo>
                <a:lnTo>
                  <a:pt x="9477845" y="2336"/>
                </a:lnTo>
                <a:lnTo>
                  <a:pt x="9477375" y="3454"/>
                </a:lnTo>
                <a:lnTo>
                  <a:pt x="9477375" y="6083"/>
                </a:lnTo>
                <a:lnTo>
                  <a:pt x="9477845" y="7200"/>
                </a:lnTo>
                <a:lnTo>
                  <a:pt x="9479699" y="9067"/>
                </a:lnTo>
                <a:lnTo>
                  <a:pt x="9480829" y="9525"/>
                </a:lnTo>
                <a:lnTo>
                  <a:pt x="9483458" y="9525"/>
                </a:lnTo>
                <a:lnTo>
                  <a:pt x="9484576" y="9067"/>
                </a:lnTo>
                <a:lnTo>
                  <a:pt x="9486443" y="7200"/>
                </a:lnTo>
                <a:lnTo>
                  <a:pt x="9486900" y="6083"/>
                </a:lnTo>
                <a:lnTo>
                  <a:pt x="9486900" y="3454"/>
                </a:lnTo>
                <a:close/>
              </a:path>
              <a:path w="14487525" h="3030854">
                <a:moveTo>
                  <a:pt x="9534525" y="3024467"/>
                </a:moveTo>
                <a:lnTo>
                  <a:pt x="9534068" y="3023349"/>
                </a:lnTo>
                <a:lnTo>
                  <a:pt x="9532201" y="3021482"/>
                </a:lnTo>
                <a:lnTo>
                  <a:pt x="9531083" y="3021012"/>
                </a:lnTo>
                <a:lnTo>
                  <a:pt x="9528454" y="3021012"/>
                </a:lnTo>
                <a:lnTo>
                  <a:pt x="9527324" y="3021482"/>
                </a:lnTo>
                <a:lnTo>
                  <a:pt x="9525470" y="3023349"/>
                </a:lnTo>
                <a:lnTo>
                  <a:pt x="9525000" y="3024467"/>
                </a:lnTo>
                <a:lnTo>
                  <a:pt x="9525000" y="3027095"/>
                </a:lnTo>
                <a:lnTo>
                  <a:pt x="9525470" y="3028213"/>
                </a:lnTo>
                <a:lnTo>
                  <a:pt x="9527324" y="3030080"/>
                </a:lnTo>
                <a:lnTo>
                  <a:pt x="9528454" y="3030537"/>
                </a:lnTo>
                <a:lnTo>
                  <a:pt x="9531083" y="3030537"/>
                </a:lnTo>
                <a:lnTo>
                  <a:pt x="9532201" y="3030080"/>
                </a:lnTo>
                <a:lnTo>
                  <a:pt x="9534068" y="3028213"/>
                </a:lnTo>
                <a:lnTo>
                  <a:pt x="9534525" y="3027095"/>
                </a:lnTo>
                <a:lnTo>
                  <a:pt x="9534525" y="3024467"/>
                </a:lnTo>
                <a:close/>
              </a:path>
              <a:path w="14487525" h="3030854">
                <a:moveTo>
                  <a:pt x="9534525" y="2269210"/>
                </a:moveTo>
                <a:lnTo>
                  <a:pt x="9534068" y="2268093"/>
                </a:lnTo>
                <a:lnTo>
                  <a:pt x="9532201" y="2266226"/>
                </a:lnTo>
                <a:lnTo>
                  <a:pt x="9531083" y="2265769"/>
                </a:lnTo>
                <a:lnTo>
                  <a:pt x="9528454" y="2265769"/>
                </a:lnTo>
                <a:lnTo>
                  <a:pt x="9527324" y="2266226"/>
                </a:lnTo>
                <a:lnTo>
                  <a:pt x="9525470" y="2268093"/>
                </a:lnTo>
                <a:lnTo>
                  <a:pt x="9525000" y="2269210"/>
                </a:lnTo>
                <a:lnTo>
                  <a:pt x="9525000" y="2271839"/>
                </a:lnTo>
                <a:lnTo>
                  <a:pt x="9525470" y="2272969"/>
                </a:lnTo>
                <a:lnTo>
                  <a:pt x="9527324" y="2274824"/>
                </a:lnTo>
                <a:lnTo>
                  <a:pt x="9528454" y="2275294"/>
                </a:lnTo>
                <a:lnTo>
                  <a:pt x="9531083" y="2275294"/>
                </a:lnTo>
                <a:lnTo>
                  <a:pt x="9532201" y="2274824"/>
                </a:lnTo>
                <a:lnTo>
                  <a:pt x="9534068" y="2272969"/>
                </a:lnTo>
                <a:lnTo>
                  <a:pt x="9534525" y="2271839"/>
                </a:lnTo>
                <a:lnTo>
                  <a:pt x="9534525" y="2269210"/>
                </a:lnTo>
                <a:close/>
              </a:path>
              <a:path w="14487525" h="3030854">
                <a:moveTo>
                  <a:pt x="9534525" y="1513954"/>
                </a:moveTo>
                <a:lnTo>
                  <a:pt x="9534068" y="1512836"/>
                </a:lnTo>
                <a:lnTo>
                  <a:pt x="9532201" y="1510982"/>
                </a:lnTo>
                <a:lnTo>
                  <a:pt x="9531083" y="1510512"/>
                </a:lnTo>
                <a:lnTo>
                  <a:pt x="9528454" y="1510512"/>
                </a:lnTo>
                <a:lnTo>
                  <a:pt x="9527324" y="1510982"/>
                </a:lnTo>
                <a:lnTo>
                  <a:pt x="9525470" y="1512836"/>
                </a:lnTo>
                <a:lnTo>
                  <a:pt x="9525000" y="1513954"/>
                </a:lnTo>
                <a:lnTo>
                  <a:pt x="9525000" y="1516595"/>
                </a:lnTo>
                <a:lnTo>
                  <a:pt x="9525470" y="1517713"/>
                </a:lnTo>
                <a:lnTo>
                  <a:pt x="9527324" y="1519567"/>
                </a:lnTo>
                <a:lnTo>
                  <a:pt x="9528454" y="1520037"/>
                </a:lnTo>
                <a:lnTo>
                  <a:pt x="9531083" y="1520037"/>
                </a:lnTo>
                <a:lnTo>
                  <a:pt x="9532201" y="1519567"/>
                </a:lnTo>
                <a:lnTo>
                  <a:pt x="9534068" y="1517713"/>
                </a:lnTo>
                <a:lnTo>
                  <a:pt x="9534525" y="1516595"/>
                </a:lnTo>
                <a:lnTo>
                  <a:pt x="9534525" y="1513954"/>
                </a:lnTo>
                <a:close/>
              </a:path>
              <a:path w="14487525" h="3030854">
                <a:moveTo>
                  <a:pt x="9534525" y="758710"/>
                </a:moveTo>
                <a:lnTo>
                  <a:pt x="9534068" y="757580"/>
                </a:lnTo>
                <a:lnTo>
                  <a:pt x="9532201" y="755726"/>
                </a:lnTo>
                <a:lnTo>
                  <a:pt x="9531083" y="755256"/>
                </a:lnTo>
                <a:lnTo>
                  <a:pt x="9528454" y="755256"/>
                </a:lnTo>
                <a:lnTo>
                  <a:pt x="9527324" y="755726"/>
                </a:lnTo>
                <a:lnTo>
                  <a:pt x="9525470" y="757580"/>
                </a:lnTo>
                <a:lnTo>
                  <a:pt x="9525000" y="758710"/>
                </a:lnTo>
                <a:lnTo>
                  <a:pt x="9525000" y="761339"/>
                </a:lnTo>
                <a:lnTo>
                  <a:pt x="9525470" y="762457"/>
                </a:lnTo>
                <a:lnTo>
                  <a:pt x="9527324" y="764324"/>
                </a:lnTo>
                <a:lnTo>
                  <a:pt x="9528454" y="764781"/>
                </a:lnTo>
                <a:lnTo>
                  <a:pt x="9531083" y="764781"/>
                </a:lnTo>
                <a:lnTo>
                  <a:pt x="9532201" y="764324"/>
                </a:lnTo>
                <a:lnTo>
                  <a:pt x="9534068" y="762457"/>
                </a:lnTo>
                <a:lnTo>
                  <a:pt x="9534525" y="761339"/>
                </a:lnTo>
                <a:lnTo>
                  <a:pt x="9534525" y="758710"/>
                </a:lnTo>
                <a:close/>
              </a:path>
              <a:path w="14487525" h="3030854">
                <a:moveTo>
                  <a:pt x="9534525" y="3454"/>
                </a:moveTo>
                <a:lnTo>
                  <a:pt x="9534068" y="2336"/>
                </a:lnTo>
                <a:lnTo>
                  <a:pt x="9532201" y="469"/>
                </a:lnTo>
                <a:lnTo>
                  <a:pt x="9531083" y="0"/>
                </a:lnTo>
                <a:lnTo>
                  <a:pt x="9528454" y="0"/>
                </a:lnTo>
                <a:lnTo>
                  <a:pt x="9527324" y="469"/>
                </a:lnTo>
                <a:lnTo>
                  <a:pt x="9525470" y="2336"/>
                </a:lnTo>
                <a:lnTo>
                  <a:pt x="9525000" y="3454"/>
                </a:lnTo>
                <a:lnTo>
                  <a:pt x="9525000" y="6083"/>
                </a:lnTo>
                <a:lnTo>
                  <a:pt x="9525470" y="7200"/>
                </a:lnTo>
                <a:lnTo>
                  <a:pt x="9527324" y="9067"/>
                </a:lnTo>
                <a:lnTo>
                  <a:pt x="9528454" y="9525"/>
                </a:lnTo>
                <a:lnTo>
                  <a:pt x="9531083" y="9525"/>
                </a:lnTo>
                <a:lnTo>
                  <a:pt x="9532201" y="9067"/>
                </a:lnTo>
                <a:lnTo>
                  <a:pt x="9534068" y="7200"/>
                </a:lnTo>
                <a:lnTo>
                  <a:pt x="9534525" y="6083"/>
                </a:lnTo>
                <a:lnTo>
                  <a:pt x="9534525" y="3454"/>
                </a:lnTo>
                <a:close/>
              </a:path>
              <a:path w="14487525" h="3030854">
                <a:moveTo>
                  <a:pt x="9582150" y="3024467"/>
                </a:moveTo>
                <a:lnTo>
                  <a:pt x="9581693" y="3023349"/>
                </a:lnTo>
                <a:lnTo>
                  <a:pt x="9579826" y="3021482"/>
                </a:lnTo>
                <a:lnTo>
                  <a:pt x="9578708" y="3021012"/>
                </a:lnTo>
                <a:lnTo>
                  <a:pt x="9576079" y="3021012"/>
                </a:lnTo>
                <a:lnTo>
                  <a:pt x="9574949" y="3021482"/>
                </a:lnTo>
                <a:lnTo>
                  <a:pt x="9573095" y="3023349"/>
                </a:lnTo>
                <a:lnTo>
                  <a:pt x="9572625" y="3024467"/>
                </a:lnTo>
                <a:lnTo>
                  <a:pt x="9572625" y="3027095"/>
                </a:lnTo>
                <a:lnTo>
                  <a:pt x="9573095" y="3028213"/>
                </a:lnTo>
                <a:lnTo>
                  <a:pt x="9574949" y="3030080"/>
                </a:lnTo>
                <a:lnTo>
                  <a:pt x="9576079" y="3030537"/>
                </a:lnTo>
                <a:lnTo>
                  <a:pt x="9578708" y="3030537"/>
                </a:lnTo>
                <a:lnTo>
                  <a:pt x="9579826" y="3030080"/>
                </a:lnTo>
                <a:lnTo>
                  <a:pt x="9581693" y="3028213"/>
                </a:lnTo>
                <a:lnTo>
                  <a:pt x="9582150" y="3027095"/>
                </a:lnTo>
                <a:lnTo>
                  <a:pt x="9582150" y="3024467"/>
                </a:lnTo>
                <a:close/>
              </a:path>
              <a:path w="14487525" h="3030854">
                <a:moveTo>
                  <a:pt x="9582150" y="2269210"/>
                </a:moveTo>
                <a:lnTo>
                  <a:pt x="9581693" y="2268093"/>
                </a:lnTo>
                <a:lnTo>
                  <a:pt x="9579826" y="2266226"/>
                </a:lnTo>
                <a:lnTo>
                  <a:pt x="9578708" y="2265769"/>
                </a:lnTo>
                <a:lnTo>
                  <a:pt x="9576079" y="2265769"/>
                </a:lnTo>
                <a:lnTo>
                  <a:pt x="9574949" y="2266226"/>
                </a:lnTo>
                <a:lnTo>
                  <a:pt x="9573095" y="2268093"/>
                </a:lnTo>
                <a:lnTo>
                  <a:pt x="9572625" y="2269210"/>
                </a:lnTo>
                <a:lnTo>
                  <a:pt x="9572625" y="2271839"/>
                </a:lnTo>
                <a:lnTo>
                  <a:pt x="9573095" y="2272969"/>
                </a:lnTo>
                <a:lnTo>
                  <a:pt x="9574949" y="2274824"/>
                </a:lnTo>
                <a:lnTo>
                  <a:pt x="9576079" y="2275294"/>
                </a:lnTo>
                <a:lnTo>
                  <a:pt x="9578708" y="2275294"/>
                </a:lnTo>
                <a:lnTo>
                  <a:pt x="9579826" y="2274824"/>
                </a:lnTo>
                <a:lnTo>
                  <a:pt x="9581693" y="2272969"/>
                </a:lnTo>
                <a:lnTo>
                  <a:pt x="9582150" y="2271839"/>
                </a:lnTo>
                <a:lnTo>
                  <a:pt x="9582150" y="2269210"/>
                </a:lnTo>
                <a:close/>
              </a:path>
              <a:path w="14487525" h="3030854">
                <a:moveTo>
                  <a:pt x="9582150" y="1513954"/>
                </a:moveTo>
                <a:lnTo>
                  <a:pt x="9581693" y="1512836"/>
                </a:lnTo>
                <a:lnTo>
                  <a:pt x="9579826" y="1510982"/>
                </a:lnTo>
                <a:lnTo>
                  <a:pt x="9578708" y="1510512"/>
                </a:lnTo>
                <a:lnTo>
                  <a:pt x="9576079" y="1510512"/>
                </a:lnTo>
                <a:lnTo>
                  <a:pt x="9574949" y="1510982"/>
                </a:lnTo>
                <a:lnTo>
                  <a:pt x="9573095" y="1512836"/>
                </a:lnTo>
                <a:lnTo>
                  <a:pt x="9572625" y="1513954"/>
                </a:lnTo>
                <a:lnTo>
                  <a:pt x="9572625" y="1516595"/>
                </a:lnTo>
                <a:lnTo>
                  <a:pt x="9573095" y="1517713"/>
                </a:lnTo>
                <a:lnTo>
                  <a:pt x="9574949" y="1519567"/>
                </a:lnTo>
                <a:lnTo>
                  <a:pt x="9576079" y="1520037"/>
                </a:lnTo>
                <a:lnTo>
                  <a:pt x="9578708" y="1520037"/>
                </a:lnTo>
                <a:lnTo>
                  <a:pt x="9579826" y="1519567"/>
                </a:lnTo>
                <a:lnTo>
                  <a:pt x="9581693" y="1517713"/>
                </a:lnTo>
                <a:lnTo>
                  <a:pt x="9582150" y="1516595"/>
                </a:lnTo>
                <a:lnTo>
                  <a:pt x="9582150" y="1513954"/>
                </a:lnTo>
                <a:close/>
              </a:path>
              <a:path w="14487525" h="3030854">
                <a:moveTo>
                  <a:pt x="9582150" y="758710"/>
                </a:moveTo>
                <a:lnTo>
                  <a:pt x="9581693" y="757580"/>
                </a:lnTo>
                <a:lnTo>
                  <a:pt x="9579826" y="755726"/>
                </a:lnTo>
                <a:lnTo>
                  <a:pt x="9578708" y="755256"/>
                </a:lnTo>
                <a:lnTo>
                  <a:pt x="9576079" y="755256"/>
                </a:lnTo>
                <a:lnTo>
                  <a:pt x="9574949" y="755726"/>
                </a:lnTo>
                <a:lnTo>
                  <a:pt x="9573095" y="757580"/>
                </a:lnTo>
                <a:lnTo>
                  <a:pt x="9572625" y="758710"/>
                </a:lnTo>
                <a:lnTo>
                  <a:pt x="9572625" y="761339"/>
                </a:lnTo>
                <a:lnTo>
                  <a:pt x="9573095" y="762457"/>
                </a:lnTo>
                <a:lnTo>
                  <a:pt x="9574949" y="764324"/>
                </a:lnTo>
                <a:lnTo>
                  <a:pt x="9576079" y="764781"/>
                </a:lnTo>
                <a:lnTo>
                  <a:pt x="9578708" y="764781"/>
                </a:lnTo>
                <a:lnTo>
                  <a:pt x="9579826" y="764324"/>
                </a:lnTo>
                <a:lnTo>
                  <a:pt x="9581693" y="762457"/>
                </a:lnTo>
                <a:lnTo>
                  <a:pt x="9582150" y="761339"/>
                </a:lnTo>
                <a:lnTo>
                  <a:pt x="9582150" y="758710"/>
                </a:lnTo>
                <a:close/>
              </a:path>
              <a:path w="14487525" h="3030854">
                <a:moveTo>
                  <a:pt x="9582150" y="3454"/>
                </a:moveTo>
                <a:lnTo>
                  <a:pt x="9581693" y="2336"/>
                </a:lnTo>
                <a:lnTo>
                  <a:pt x="9579826" y="469"/>
                </a:lnTo>
                <a:lnTo>
                  <a:pt x="9578708" y="0"/>
                </a:lnTo>
                <a:lnTo>
                  <a:pt x="9576079" y="0"/>
                </a:lnTo>
                <a:lnTo>
                  <a:pt x="9574949" y="469"/>
                </a:lnTo>
                <a:lnTo>
                  <a:pt x="9573095" y="2336"/>
                </a:lnTo>
                <a:lnTo>
                  <a:pt x="9572625" y="3454"/>
                </a:lnTo>
                <a:lnTo>
                  <a:pt x="9572625" y="6083"/>
                </a:lnTo>
                <a:lnTo>
                  <a:pt x="9573095" y="7200"/>
                </a:lnTo>
                <a:lnTo>
                  <a:pt x="9574949" y="9067"/>
                </a:lnTo>
                <a:lnTo>
                  <a:pt x="9576079" y="9525"/>
                </a:lnTo>
                <a:lnTo>
                  <a:pt x="9578708" y="9525"/>
                </a:lnTo>
                <a:lnTo>
                  <a:pt x="9579826" y="9067"/>
                </a:lnTo>
                <a:lnTo>
                  <a:pt x="9581693" y="7200"/>
                </a:lnTo>
                <a:lnTo>
                  <a:pt x="9582150" y="6083"/>
                </a:lnTo>
                <a:lnTo>
                  <a:pt x="9582150" y="3454"/>
                </a:lnTo>
                <a:close/>
              </a:path>
              <a:path w="14487525" h="3030854">
                <a:moveTo>
                  <a:pt x="9629775" y="3024467"/>
                </a:moveTo>
                <a:lnTo>
                  <a:pt x="9629318" y="3023349"/>
                </a:lnTo>
                <a:lnTo>
                  <a:pt x="9627451" y="3021482"/>
                </a:lnTo>
                <a:lnTo>
                  <a:pt x="9626333" y="3021012"/>
                </a:lnTo>
                <a:lnTo>
                  <a:pt x="9623704" y="3021012"/>
                </a:lnTo>
                <a:lnTo>
                  <a:pt x="9622574" y="3021482"/>
                </a:lnTo>
                <a:lnTo>
                  <a:pt x="9620720" y="3023349"/>
                </a:lnTo>
                <a:lnTo>
                  <a:pt x="9620250" y="3024467"/>
                </a:lnTo>
                <a:lnTo>
                  <a:pt x="9620250" y="3027095"/>
                </a:lnTo>
                <a:lnTo>
                  <a:pt x="9620720" y="3028213"/>
                </a:lnTo>
                <a:lnTo>
                  <a:pt x="9622574" y="3030080"/>
                </a:lnTo>
                <a:lnTo>
                  <a:pt x="9623704" y="3030537"/>
                </a:lnTo>
                <a:lnTo>
                  <a:pt x="9626333" y="3030537"/>
                </a:lnTo>
                <a:lnTo>
                  <a:pt x="9627451" y="3030080"/>
                </a:lnTo>
                <a:lnTo>
                  <a:pt x="9629318" y="3028213"/>
                </a:lnTo>
                <a:lnTo>
                  <a:pt x="9629775" y="3027095"/>
                </a:lnTo>
                <a:lnTo>
                  <a:pt x="9629775" y="3024467"/>
                </a:lnTo>
                <a:close/>
              </a:path>
              <a:path w="14487525" h="3030854">
                <a:moveTo>
                  <a:pt x="9629775" y="2269210"/>
                </a:moveTo>
                <a:lnTo>
                  <a:pt x="9629318" y="2268093"/>
                </a:lnTo>
                <a:lnTo>
                  <a:pt x="9627451" y="2266226"/>
                </a:lnTo>
                <a:lnTo>
                  <a:pt x="9626333" y="2265769"/>
                </a:lnTo>
                <a:lnTo>
                  <a:pt x="9623704" y="2265769"/>
                </a:lnTo>
                <a:lnTo>
                  <a:pt x="9622574" y="2266226"/>
                </a:lnTo>
                <a:lnTo>
                  <a:pt x="9620720" y="2268093"/>
                </a:lnTo>
                <a:lnTo>
                  <a:pt x="9620250" y="2269210"/>
                </a:lnTo>
                <a:lnTo>
                  <a:pt x="9620250" y="2271839"/>
                </a:lnTo>
                <a:lnTo>
                  <a:pt x="9620720" y="2272969"/>
                </a:lnTo>
                <a:lnTo>
                  <a:pt x="9622574" y="2274824"/>
                </a:lnTo>
                <a:lnTo>
                  <a:pt x="9623704" y="2275294"/>
                </a:lnTo>
                <a:lnTo>
                  <a:pt x="9626333" y="2275294"/>
                </a:lnTo>
                <a:lnTo>
                  <a:pt x="9627451" y="2274824"/>
                </a:lnTo>
                <a:lnTo>
                  <a:pt x="9629318" y="2272969"/>
                </a:lnTo>
                <a:lnTo>
                  <a:pt x="9629775" y="2271839"/>
                </a:lnTo>
                <a:lnTo>
                  <a:pt x="9629775" y="2269210"/>
                </a:lnTo>
                <a:close/>
              </a:path>
              <a:path w="14487525" h="3030854">
                <a:moveTo>
                  <a:pt x="9629775" y="1513954"/>
                </a:moveTo>
                <a:lnTo>
                  <a:pt x="9629318" y="1512836"/>
                </a:lnTo>
                <a:lnTo>
                  <a:pt x="9627451" y="1510982"/>
                </a:lnTo>
                <a:lnTo>
                  <a:pt x="9626333" y="1510512"/>
                </a:lnTo>
                <a:lnTo>
                  <a:pt x="9623704" y="1510512"/>
                </a:lnTo>
                <a:lnTo>
                  <a:pt x="9622574" y="1510982"/>
                </a:lnTo>
                <a:lnTo>
                  <a:pt x="9620720" y="1512836"/>
                </a:lnTo>
                <a:lnTo>
                  <a:pt x="9620250" y="1513954"/>
                </a:lnTo>
                <a:lnTo>
                  <a:pt x="9620250" y="1516595"/>
                </a:lnTo>
                <a:lnTo>
                  <a:pt x="9620720" y="1517713"/>
                </a:lnTo>
                <a:lnTo>
                  <a:pt x="9622574" y="1519567"/>
                </a:lnTo>
                <a:lnTo>
                  <a:pt x="9623704" y="1520037"/>
                </a:lnTo>
                <a:lnTo>
                  <a:pt x="9626333" y="1520037"/>
                </a:lnTo>
                <a:lnTo>
                  <a:pt x="9627451" y="1519567"/>
                </a:lnTo>
                <a:lnTo>
                  <a:pt x="9629318" y="1517713"/>
                </a:lnTo>
                <a:lnTo>
                  <a:pt x="9629775" y="1516595"/>
                </a:lnTo>
                <a:lnTo>
                  <a:pt x="9629775" y="1513954"/>
                </a:lnTo>
                <a:close/>
              </a:path>
              <a:path w="14487525" h="3030854">
                <a:moveTo>
                  <a:pt x="9629775" y="758710"/>
                </a:moveTo>
                <a:lnTo>
                  <a:pt x="9629318" y="757580"/>
                </a:lnTo>
                <a:lnTo>
                  <a:pt x="9627451" y="755726"/>
                </a:lnTo>
                <a:lnTo>
                  <a:pt x="9626333" y="755256"/>
                </a:lnTo>
                <a:lnTo>
                  <a:pt x="9623704" y="755256"/>
                </a:lnTo>
                <a:lnTo>
                  <a:pt x="9622574" y="755726"/>
                </a:lnTo>
                <a:lnTo>
                  <a:pt x="9620720" y="757580"/>
                </a:lnTo>
                <a:lnTo>
                  <a:pt x="9620250" y="758710"/>
                </a:lnTo>
                <a:lnTo>
                  <a:pt x="9620250" y="761339"/>
                </a:lnTo>
                <a:lnTo>
                  <a:pt x="9620720" y="762457"/>
                </a:lnTo>
                <a:lnTo>
                  <a:pt x="9622574" y="764324"/>
                </a:lnTo>
                <a:lnTo>
                  <a:pt x="9623704" y="764781"/>
                </a:lnTo>
                <a:lnTo>
                  <a:pt x="9626333" y="764781"/>
                </a:lnTo>
                <a:lnTo>
                  <a:pt x="9627451" y="764324"/>
                </a:lnTo>
                <a:lnTo>
                  <a:pt x="9629318" y="762457"/>
                </a:lnTo>
                <a:lnTo>
                  <a:pt x="9629775" y="761339"/>
                </a:lnTo>
                <a:lnTo>
                  <a:pt x="9629775" y="758710"/>
                </a:lnTo>
                <a:close/>
              </a:path>
              <a:path w="14487525" h="3030854">
                <a:moveTo>
                  <a:pt x="9629775" y="3454"/>
                </a:moveTo>
                <a:lnTo>
                  <a:pt x="9629318" y="2336"/>
                </a:lnTo>
                <a:lnTo>
                  <a:pt x="9627451" y="469"/>
                </a:lnTo>
                <a:lnTo>
                  <a:pt x="9626333" y="0"/>
                </a:lnTo>
                <a:lnTo>
                  <a:pt x="9623704" y="0"/>
                </a:lnTo>
                <a:lnTo>
                  <a:pt x="9622574" y="469"/>
                </a:lnTo>
                <a:lnTo>
                  <a:pt x="9620720" y="2336"/>
                </a:lnTo>
                <a:lnTo>
                  <a:pt x="9620250" y="3454"/>
                </a:lnTo>
                <a:lnTo>
                  <a:pt x="9620250" y="6083"/>
                </a:lnTo>
                <a:lnTo>
                  <a:pt x="9620720" y="7200"/>
                </a:lnTo>
                <a:lnTo>
                  <a:pt x="9622574" y="9067"/>
                </a:lnTo>
                <a:lnTo>
                  <a:pt x="9623704" y="9525"/>
                </a:lnTo>
                <a:lnTo>
                  <a:pt x="9626333" y="9525"/>
                </a:lnTo>
                <a:lnTo>
                  <a:pt x="9627451" y="9067"/>
                </a:lnTo>
                <a:lnTo>
                  <a:pt x="9629318" y="7200"/>
                </a:lnTo>
                <a:lnTo>
                  <a:pt x="9629775" y="6083"/>
                </a:lnTo>
                <a:lnTo>
                  <a:pt x="9629775" y="3454"/>
                </a:lnTo>
                <a:close/>
              </a:path>
              <a:path w="14487525" h="3030854">
                <a:moveTo>
                  <a:pt x="9677400" y="3024467"/>
                </a:moveTo>
                <a:lnTo>
                  <a:pt x="9676943" y="3023349"/>
                </a:lnTo>
                <a:lnTo>
                  <a:pt x="9675076" y="3021482"/>
                </a:lnTo>
                <a:lnTo>
                  <a:pt x="9673958" y="3021012"/>
                </a:lnTo>
                <a:lnTo>
                  <a:pt x="9671329" y="3021012"/>
                </a:lnTo>
                <a:lnTo>
                  <a:pt x="9670199" y="3021482"/>
                </a:lnTo>
                <a:lnTo>
                  <a:pt x="9668345" y="3023349"/>
                </a:lnTo>
                <a:lnTo>
                  <a:pt x="9667875" y="3024467"/>
                </a:lnTo>
                <a:lnTo>
                  <a:pt x="9667875" y="3027095"/>
                </a:lnTo>
                <a:lnTo>
                  <a:pt x="9668345" y="3028213"/>
                </a:lnTo>
                <a:lnTo>
                  <a:pt x="9670199" y="3030080"/>
                </a:lnTo>
                <a:lnTo>
                  <a:pt x="9671329" y="3030537"/>
                </a:lnTo>
                <a:lnTo>
                  <a:pt x="9673958" y="3030537"/>
                </a:lnTo>
                <a:lnTo>
                  <a:pt x="9675076" y="3030080"/>
                </a:lnTo>
                <a:lnTo>
                  <a:pt x="9676943" y="3028213"/>
                </a:lnTo>
                <a:lnTo>
                  <a:pt x="9677400" y="3027095"/>
                </a:lnTo>
                <a:lnTo>
                  <a:pt x="9677400" y="3024467"/>
                </a:lnTo>
                <a:close/>
              </a:path>
              <a:path w="14487525" h="3030854">
                <a:moveTo>
                  <a:pt x="9677400" y="2269210"/>
                </a:moveTo>
                <a:lnTo>
                  <a:pt x="9676943" y="2268093"/>
                </a:lnTo>
                <a:lnTo>
                  <a:pt x="9675076" y="2266226"/>
                </a:lnTo>
                <a:lnTo>
                  <a:pt x="9673958" y="2265769"/>
                </a:lnTo>
                <a:lnTo>
                  <a:pt x="9671329" y="2265769"/>
                </a:lnTo>
                <a:lnTo>
                  <a:pt x="9670199" y="2266226"/>
                </a:lnTo>
                <a:lnTo>
                  <a:pt x="9668345" y="2268093"/>
                </a:lnTo>
                <a:lnTo>
                  <a:pt x="9667875" y="2269210"/>
                </a:lnTo>
                <a:lnTo>
                  <a:pt x="9667875" y="2271839"/>
                </a:lnTo>
                <a:lnTo>
                  <a:pt x="9668345" y="2272969"/>
                </a:lnTo>
                <a:lnTo>
                  <a:pt x="9670199" y="2274824"/>
                </a:lnTo>
                <a:lnTo>
                  <a:pt x="9671329" y="2275294"/>
                </a:lnTo>
                <a:lnTo>
                  <a:pt x="9673958" y="2275294"/>
                </a:lnTo>
                <a:lnTo>
                  <a:pt x="9675076" y="2274824"/>
                </a:lnTo>
                <a:lnTo>
                  <a:pt x="9676943" y="2272969"/>
                </a:lnTo>
                <a:lnTo>
                  <a:pt x="9677400" y="2271839"/>
                </a:lnTo>
                <a:lnTo>
                  <a:pt x="9677400" y="2269210"/>
                </a:lnTo>
                <a:close/>
              </a:path>
              <a:path w="14487525" h="3030854">
                <a:moveTo>
                  <a:pt x="9677400" y="1513954"/>
                </a:moveTo>
                <a:lnTo>
                  <a:pt x="9676943" y="1512836"/>
                </a:lnTo>
                <a:lnTo>
                  <a:pt x="9675076" y="1510982"/>
                </a:lnTo>
                <a:lnTo>
                  <a:pt x="9673958" y="1510512"/>
                </a:lnTo>
                <a:lnTo>
                  <a:pt x="9671329" y="1510512"/>
                </a:lnTo>
                <a:lnTo>
                  <a:pt x="9670199" y="1510982"/>
                </a:lnTo>
                <a:lnTo>
                  <a:pt x="9668345" y="1512836"/>
                </a:lnTo>
                <a:lnTo>
                  <a:pt x="9667875" y="1513954"/>
                </a:lnTo>
                <a:lnTo>
                  <a:pt x="9667875" y="1516595"/>
                </a:lnTo>
                <a:lnTo>
                  <a:pt x="9668345" y="1517713"/>
                </a:lnTo>
                <a:lnTo>
                  <a:pt x="9670199" y="1519567"/>
                </a:lnTo>
                <a:lnTo>
                  <a:pt x="9671329" y="1520037"/>
                </a:lnTo>
                <a:lnTo>
                  <a:pt x="9673958" y="1520037"/>
                </a:lnTo>
                <a:lnTo>
                  <a:pt x="9675076" y="1519567"/>
                </a:lnTo>
                <a:lnTo>
                  <a:pt x="9676943" y="1517713"/>
                </a:lnTo>
                <a:lnTo>
                  <a:pt x="9677400" y="1516595"/>
                </a:lnTo>
                <a:lnTo>
                  <a:pt x="9677400" y="1513954"/>
                </a:lnTo>
                <a:close/>
              </a:path>
              <a:path w="14487525" h="3030854">
                <a:moveTo>
                  <a:pt x="9677400" y="758710"/>
                </a:moveTo>
                <a:lnTo>
                  <a:pt x="9676943" y="757580"/>
                </a:lnTo>
                <a:lnTo>
                  <a:pt x="9675076" y="755726"/>
                </a:lnTo>
                <a:lnTo>
                  <a:pt x="9673958" y="755256"/>
                </a:lnTo>
                <a:lnTo>
                  <a:pt x="9671329" y="755256"/>
                </a:lnTo>
                <a:lnTo>
                  <a:pt x="9670199" y="755726"/>
                </a:lnTo>
                <a:lnTo>
                  <a:pt x="9668345" y="757580"/>
                </a:lnTo>
                <a:lnTo>
                  <a:pt x="9667875" y="758710"/>
                </a:lnTo>
                <a:lnTo>
                  <a:pt x="9667875" y="761339"/>
                </a:lnTo>
                <a:lnTo>
                  <a:pt x="9668345" y="762457"/>
                </a:lnTo>
                <a:lnTo>
                  <a:pt x="9670199" y="764324"/>
                </a:lnTo>
                <a:lnTo>
                  <a:pt x="9671329" y="764781"/>
                </a:lnTo>
                <a:lnTo>
                  <a:pt x="9673958" y="764781"/>
                </a:lnTo>
                <a:lnTo>
                  <a:pt x="9675076" y="764324"/>
                </a:lnTo>
                <a:lnTo>
                  <a:pt x="9676943" y="762457"/>
                </a:lnTo>
                <a:lnTo>
                  <a:pt x="9677400" y="761339"/>
                </a:lnTo>
                <a:lnTo>
                  <a:pt x="9677400" y="758710"/>
                </a:lnTo>
                <a:close/>
              </a:path>
              <a:path w="14487525" h="3030854">
                <a:moveTo>
                  <a:pt x="9677400" y="3454"/>
                </a:moveTo>
                <a:lnTo>
                  <a:pt x="9676943" y="2336"/>
                </a:lnTo>
                <a:lnTo>
                  <a:pt x="9675076" y="469"/>
                </a:lnTo>
                <a:lnTo>
                  <a:pt x="9673958" y="0"/>
                </a:lnTo>
                <a:lnTo>
                  <a:pt x="9671329" y="0"/>
                </a:lnTo>
                <a:lnTo>
                  <a:pt x="9670199" y="469"/>
                </a:lnTo>
                <a:lnTo>
                  <a:pt x="9668345" y="2336"/>
                </a:lnTo>
                <a:lnTo>
                  <a:pt x="9667875" y="3454"/>
                </a:lnTo>
                <a:lnTo>
                  <a:pt x="9667875" y="6083"/>
                </a:lnTo>
                <a:lnTo>
                  <a:pt x="9668345" y="7200"/>
                </a:lnTo>
                <a:lnTo>
                  <a:pt x="9670199" y="9067"/>
                </a:lnTo>
                <a:lnTo>
                  <a:pt x="9671329" y="9525"/>
                </a:lnTo>
                <a:lnTo>
                  <a:pt x="9673958" y="9525"/>
                </a:lnTo>
                <a:lnTo>
                  <a:pt x="9675076" y="9067"/>
                </a:lnTo>
                <a:lnTo>
                  <a:pt x="9676943" y="7200"/>
                </a:lnTo>
                <a:lnTo>
                  <a:pt x="9677400" y="6083"/>
                </a:lnTo>
                <a:lnTo>
                  <a:pt x="9677400" y="3454"/>
                </a:lnTo>
                <a:close/>
              </a:path>
              <a:path w="14487525" h="3030854">
                <a:moveTo>
                  <a:pt x="9725025" y="3024467"/>
                </a:moveTo>
                <a:lnTo>
                  <a:pt x="9724568" y="3023349"/>
                </a:lnTo>
                <a:lnTo>
                  <a:pt x="9722701" y="3021482"/>
                </a:lnTo>
                <a:lnTo>
                  <a:pt x="9721583" y="3021012"/>
                </a:lnTo>
                <a:lnTo>
                  <a:pt x="9718954" y="3021012"/>
                </a:lnTo>
                <a:lnTo>
                  <a:pt x="9717837" y="3021482"/>
                </a:lnTo>
                <a:lnTo>
                  <a:pt x="9715970" y="3023349"/>
                </a:lnTo>
                <a:lnTo>
                  <a:pt x="9715500" y="3024467"/>
                </a:lnTo>
                <a:lnTo>
                  <a:pt x="9715500" y="3027095"/>
                </a:lnTo>
                <a:lnTo>
                  <a:pt x="9715970" y="3028213"/>
                </a:lnTo>
                <a:lnTo>
                  <a:pt x="9717837" y="3030080"/>
                </a:lnTo>
                <a:lnTo>
                  <a:pt x="9718954" y="3030537"/>
                </a:lnTo>
                <a:lnTo>
                  <a:pt x="9721583" y="3030537"/>
                </a:lnTo>
                <a:lnTo>
                  <a:pt x="9722701" y="3030080"/>
                </a:lnTo>
                <a:lnTo>
                  <a:pt x="9724568" y="3028213"/>
                </a:lnTo>
                <a:lnTo>
                  <a:pt x="9725025" y="3027095"/>
                </a:lnTo>
                <a:lnTo>
                  <a:pt x="9725025" y="3024467"/>
                </a:lnTo>
                <a:close/>
              </a:path>
              <a:path w="14487525" h="3030854">
                <a:moveTo>
                  <a:pt x="9725025" y="2269210"/>
                </a:moveTo>
                <a:lnTo>
                  <a:pt x="9724568" y="2268093"/>
                </a:lnTo>
                <a:lnTo>
                  <a:pt x="9722701" y="2266226"/>
                </a:lnTo>
                <a:lnTo>
                  <a:pt x="9721583" y="2265769"/>
                </a:lnTo>
                <a:lnTo>
                  <a:pt x="9718954" y="2265769"/>
                </a:lnTo>
                <a:lnTo>
                  <a:pt x="9717837" y="2266226"/>
                </a:lnTo>
                <a:lnTo>
                  <a:pt x="9715970" y="2268093"/>
                </a:lnTo>
                <a:lnTo>
                  <a:pt x="9715500" y="2269210"/>
                </a:lnTo>
                <a:lnTo>
                  <a:pt x="9715500" y="2271839"/>
                </a:lnTo>
                <a:lnTo>
                  <a:pt x="9715970" y="2272969"/>
                </a:lnTo>
                <a:lnTo>
                  <a:pt x="9717837" y="2274824"/>
                </a:lnTo>
                <a:lnTo>
                  <a:pt x="9718954" y="2275294"/>
                </a:lnTo>
                <a:lnTo>
                  <a:pt x="9721583" y="2275294"/>
                </a:lnTo>
                <a:lnTo>
                  <a:pt x="9722701" y="2274824"/>
                </a:lnTo>
                <a:lnTo>
                  <a:pt x="9724568" y="2272969"/>
                </a:lnTo>
                <a:lnTo>
                  <a:pt x="9725025" y="2271839"/>
                </a:lnTo>
                <a:lnTo>
                  <a:pt x="9725025" y="2269210"/>
                </a:lnTo>
                <a:close/>
              </a:path>
              <a:path w="14487525" h="3030854">
                <a:moveTo>
                  <a:pt x="9725025" y="1513954"/>
                </a:moveTo>
                <a:lnTo>
                  <a:pt x="9724568" y="1512836"/>
                </a:lnTo>
                <a:lnTo>
                  <a:pt x="9722701" y="1510982"/>
                </a:lnTo>
                <a:lnTo>
                  <a:pt x="9721583" y="1510512"/>
                </a:lnTo>
                <a:lnTo>
                  <a:pt x="9718954" y="1510512"/>
                </a:lnTo>
                <a:lnTo>
                  <a:pt x="9717837" y="1510982"/>
                </a:lnTo>
                <a:lnTo>
                  <a:pt x="9715970" y="1512836"/>
                </a:lnTo>
                <a:lnTo>
                  <a:pt x="9715500" y="1513954"/>
                </a:lnTo>
                <a:lnTo>
                  <a:pt x="9715500" y="1516595"/>
                </a:lnTo>
                <a:lnTo>
                  <a:pt x="9715970" y="1517713"/>
                </a:lnTo>
                <a:lnTo>
                  <a:pt x="9717837" y="1519567"/>
                </a:lnTo>
                <a:lnTo>
                  <a:pt x="9718954" y="1520037"/>
                </a:lnTo>
                <a:lnTo>
                  <a:pt x="9721583" y="1520037"/>
                </a:lnTo>
                <a:lnTo>
                  <a:pt x="9722701" y="1519567"/>
                </a:lnTo>
                <a:lnTo>
                  <a:pt x="9724568" y="1517713"/>
                </a:lnTo>
                <a:lnTo>
                  <a:pt x="9725025" y="1516595"/>
                </a:lnTo>
                <a:lnTo>
                  <a:pt x="9725025" y="1513954"/>
                </a:lnTo>
                <a:close/>
              </a:path>
              <a:path w="14487525" h="3030854">
                <a:moveTo>
                  <a:pt x="9725025" y="758710"/>
                </a:moveTo>
                <a:lnTo>
                  <a:pt x="9724568" y="757580"/>
                </a:lnTo>
                <a:lnTo>
                  <a:pt x="9722701" y="755726"/>
                </a:lnTo>
                <a:lnTo>
                  <a:pt x="9721583" y="755256"/>
                </a:lnTo>
                <a:lnTo>
                  <a:pt x="9718954" y="755256"/>
                </a:lnTo>
                <a:lnTo>
                  <a:pt x="9717837" y="755726"/>
                </a:lnTo>
                <a:lnTo>
                  <a:pt x="9715970" y="757580"/>
                </a:lnTo>
                <a:lnTo>
                  <a:pt x="9715500" y="758710"/>
                </a:lnTo>
                <a:lnTo>
                  <a:pt x="9715500" y="761339"/>
                </a:lnTo>
                <a:lnTo>
                  <a:pt x="9715970" y="762457"/>
                </a:lnTo>
                <a:lnTo>
                  <a:pt x="9717837" y="764324"/>
                </a:lnTo>
                <a:lnTo>
                  <a:pt x="9718954" y="764781"/>
                </a:lnTo>
                <a:lnTo>
                  <a:pt x="9721583" y="764781"/>
                </a:lnTo>
                <a:lnTo>
                  <a:pt x="9722701" y="764324"/>
                </a:lnTo>
                <a:lnTo>
                  <a:pt x="9724568" y="762457"/>
                </a:lnTo>
                <a:lnTo>
                  <a:pt x="9725025" y="761339"/>
                </a:lnTo>
                <a:lnTo>
                  <a:pt x="9725025" y="758710"/>
                </a:lnTo>
                <a:close/>
              </a:path>
              <a:path w="14487525" h="3030854">
                <a:moveTo>
                  <a:pt x="9725025" y="3454"/>
                </a:moveTo>
                <a:lnTo>
                  <a:pt x="9724568" y="2336"/>
                </a:lnTo>
                <a:lnTo>
                  <a:pt x="9722701" y="469"/>
                </a:lnTo>
                <a:lnTo>
                  <a:pt x="9721583" y="0"/>
                </a:lnTo>
                <a:lnTo>
                  <a:pt x="9718954" y="0"/>
                </a:lnTo>
                <a:lnTo>
                  <a:pt x="9717837" y="469"/>
                </a:lnTo>
                <a:lnTo>
                  <a:pt x="9715970" y="2336"/>
                </a:lnTo>
                <a:lnTo>
                  <a:pt x="9715500" y="3454"/>
                </a:lnTo>
                <a:lnTo>
                  <a:pt x="9715500" y="6083"/>
                </a:lnTo>
                <a:lnTo>
                  <a:pt x="9715970" y="7200"/>
                </a:lnTo>
                <a:lnTo>
                  <a:pt x="9717837" y="9067"/>
                </a:lnTo>
                <a:lnTo>
                  <a:pt x="9718954" y="9525"/>
                </a:lnTo>
                <a:lnTo>
                  <a:pt x="9721583" y="9525"/>
                </a:lnTo>
                <a:lnTo>
                  <a:pt x="9722701" y="9067"/>
                </a:lnTo>
                <a:lnTo>
                  <a:pt x="9724568" y="7200"/>
                </a:lnTo>
                <a:lnTo>
                  <a:pt x="9725025" y="6083"/>
                </a:lnTo>
                <a:lnTo>
                  <a:pt x="9725025" y="3454"/>
                </a:lnTo>
                <a:close/>
              </a:path>
              <a:path w="14487525" h="3030854">
                <a:moveTo>
                  <a:pt x="9772650" y="3024467"/>
                </a:moveTo>
                <a:lnTo>
                  <a:pt x="9772193" y="3023349"/>
                </a:lnTo>
                <a:lnTo>
                  <a:pt x="9770326" y="3021482"/>
                </a:lnTo>
                <a:lnTo>
                  <a:pt x="9769208" y="3021012"/>
                </a:lnTo>
                <a:lnTo>
                  <a:pt x="9766579" y="3021012"/>
                </a:lnTo>
                <a:lnTo>
                  <a:pt x="9765449" y="3021482"/>
                </a:lnTo>
                <a:lnTo>
                  <a:pt x="9763595" y="3023349"/>
                </a:lnTo>
                <a:lnTo>
                  <a:pt x="9763125" y="3024467"/>
                </a:lnTo>
                <a:lnTo>
                  <a:pt x="9763125" y="3027095"/>
                </a:lnTo>
                <a:lnTo>
                  <a:pt x="9763595" y="3028213"/>
                </a:lnTo>
                <a:lnTo>
                  <a:pt x="9765449" y="3030080"/>
                </a:lnTo>
                <a:lnTo>
                  <a:pt x="9766579" y="3030537"/>
                </a:lnTo>
                <a:lnTo>
                  <a:pt x="9769208" y="3030537"/>
                </a:lnTo>
                <a:lnTo>
                  <a:pt x="9770326" y="3030080"/>
                </a:lnTo>
                <a:lnTo>
                  <a:pt x="9772193" y="3028213"/>
                </a:lnTo>
                <a:lnTo>
                  <a:pt x="9772650" y="3027095"/>
                </a:lnTo>
                <a:lnTo>
                  <a:pt x="9772650" y="3024467"/>
                </a:lnTo>
                <a:close/>
              </a:path>
              <a:path w="14487525" h="3030854">
                <a:moveTo>
                  <a:pt x="9772650" y="2269210"/>
                </a:moveTo>
                <a:lnTo>
                  <a:pt x="9772193" y="2268093"/>
                </a:lnTo>
                <a:lnTo>
                  <a:pt x="9770326" y="2266226"/>
                </a:lnTo>
                <a:lnTo>
                  <a:pt x="9769208" y="2265769"/>
                </a:lnTo>
                <a:lnTo>
                  <a:pt x="9766579" y="2265769"/>
                </a:lnTo>
                <a:lnTo>
                  <a:pt x="9765449" y="2266226"/>
                </a:lnTo>
                <a:lnTo>
                  <a:pt x="9763595" y="2268093"/>
                </a:lnTo>
                <a:lnTo>
                  <a:pt x="9763125" y="2269210"/>
                </a:lnTo>
                <a:lnTo>
                  <a:pt x="9763125" y="2271839"/>
                </a:lnTo>
                <a:lnTo>
                  <a:pt x="9763595" y="2272969"/>
                </a:lnTo>
                <a:lnTo>
                  <a:pt x="9765449" y="2274824"/>
                </a:lnTo>
                <a:lnTo>
                  <a:pt x="9766579" y="2275294"/>
                </a:lnTo>
                <a:lnTo>
                  <a:pt x="9769208" y="2275294"/>
                </a:lnTo>
                <a:lnTo>
                  <a:pt x="9770326" y="2274824"/>
                </a:lnTo>
                <a:lnTo>
                  <a:pt x="9772193" y="2272969"/>
                </a:lnTo>
                <a:lnTo>
                  <a:pt x="9772650" y="2271839"/>
                </a:lnTo>
                <a:lnTo>
                  <a:pt x="9772650" y="2269210"/>
                </a:lnTo>
                <a:close/>
              </a:path>
              <a:path w="14487525" h="3030854">
                <a:moveTo>
                  <a:pt x="9772650" y="1513954"/>
                </a:moveTo>
                <a:lnTo>
                  <a:pt x="9772193" y="1512836"/>
                </a:lnTo>
                <a:lnTo>
                  <a:pt x="9770326" y="1510982"/>
                </a:lnTo>
                <a:lnTo>
                  <a:pt x="9769208" y="1510512"/>
                </a:lnTo>
                <a:lnTo>
                  <a:pt x="9766579" y="1510512"/>
                </a:lnTo>
                <a:lnTo>
                  <a:pt x="9765449" y="1510982"/>
                </a:lnTo>
                <a:lnTo>
                  <a:pt x="9763595" y="1512836"/>
                </a:lnTo>
                <a:lnTo>
                  <a:pt x="9763125" y="1513954"/>
                </a:lnTo>
                <a:lnTo>
                  <a:pt x="9763125" y="1516595"/>
                </a:lnTo>
                <a:lnTo>
                  <a:pt x="9763595" y="1517713"/>
                </a:lnTo>
                <a:lnTo>
                  <a:pt x="9765449" y="1519567"/>
                </a:lnTo>
                <a:lnTo>
                  <a:pt x="9766579" y="1520037"/>
                </a:lnTo>
                <a:lnTo>
                  <a:pt x="9769208" y="1520037"/>
                </a:lnTo>
                <a:lnTo>
                  <a:pt x="9770326" y="1519567"/>
                </a:lnTo>
                <a:lnTo>
                  <a:pt x="9772193" y="1517713"/>
                </a:lnTo>
                <a:lnTo>
                  <a:pt x="9772650" y="1516595"/>
                </a:lnTo>
                <a:lnTo>
                  <a:pt x="9772650" y="1513954"/>
                </a:lnTo>
                <a:close/>
              </a:path>
              <a:path w="14487525" h="3030854">
                <a:moveTo>
                  <a:pt x="9772650" y="758710"/>
                </a:moveTo>
                <a:lnTo>
                  <a:pt x="9772193" y="757580"/>
                </a:lnTo>
                <a:lnTo>
                  <a:pt x="9770326" y="755726"/>
                </a:lnTo>
                <a:lnTo>
                  <a:pt x="9769208" y="755256"/>
                </a:lnTo>
                <a:lnTo>
                  <a:pt x="9766579" y="755256"/>
                </a:lnTo>
                <a:lnTo>
                  <a:pt x="9765449" y="755726"/>
                </a:lnTo>
                <a:lnTo>
                  <a:pt x="9763595" y="757580"/>
                </a:lnTo>
                <a:lnTo>
                  <a:pt x="9763125" y="758710"/>
                </a:lnTo>
                <a:lnTo>
                  <a:pt x="9763125" y="761339"/>
                </a:lnTo>
                <a:lnTo>
                  <a:pt x="9763595" y="762457"/>
                </a:lnTo>
                <a:lnTo>
                  <a:pt x="9765449" y="764324"/>
                </a:lnTo>
                <a:lnTo>
                  <a:pt x="9766579" y="764781"/>
                </a:lnTo>
                <a:lnTo>
                  <a:pt x="9769208" y="764781"/>
                </a:lnTo>
                <a:lnTo>
                  <a:pt x="9770326" y="764324"/>
                </a:lnTo>
                <a:lnTo>
                  <a:pt x="9772193" y="762457"/>
                </a:lnTo>
                <a:lnTo>
                  <a:pt x="9772650" y="761339"/>
                </a:lnTo>
                <a:lnTo>
                  <a:pt x="9772650" y="758710"/>
                </a:lnTo>
                <a:close/>
              </a:path>
              <a:path w="14487525" h="3030854">
                <a:moveTo>
                  <a:pt x="9772650" y="3454"/>
                </a:moveTo>
                <a:lnTo>
                  <a:pt x="9772193" y="2336"/>
                </a:lnTo>
                <a:lnTo>
                  <a:pt x="9770326" y="469"/>
                </a:lnTo>
                <a:lnTo>
                  <a:pt x="9769208" y="0"/>
                </a:lnTo>
                <a:lnTo>
                  <a:pt x="9766579" y="0"/>
                </a:lnTo>
                <a:lnTo>
                  <a:pt x="9765449" y="469"/>
                </a:lnTo>
                <a:lnTo>
                  <a:pt x="9763595" y="2336"/>
                </a:lnTo>
                <a:lnTo>
                  <a:pt x="9763125" y="3454"/>
                </a:lnTo>
                <a:lnTo>
                  <a:pt x="9763125" y="6083"/>
                </a:lnTo>
                <a:lnTo>
                  <a:pt x="9763595" y="7200"/>
                </a:lnTo>
                <a:lnTo>
                  <a:pt x="9765449" y="9067"/>
                </a:lnTo>
                <a:lnTo>
                  <a:pt x="9766579" y="9525"/>
                </a:lnTo>
                <a:lnTo>
                  <a:pt x="9769208" y="9525"/>
                </a:lnTo>
                <a:lnTo>
                  <a:pt x="9770326" y="9067"/>
                </a:lnTo>
                <a:lnTo>
                  <a:pt x="9772193" y="7200"/>
                </a:lnTo>
                <a:lnTo>
                  <a:pt x="9772650" y="6083"/>
                </a:lnTo>
                <a:lnTo>
                  <a:pt x="9772650" y="3454"/>
                </a:lnTo>
                <a:close/>
              </a:path>
              <a:path w="14487525" h="3030854">
                <a:moveTo>
                  <a:pt x="9820275" y="3024467"/>
                </a:moveTo>
                <a:lnTo>
                  <a:pt x="9819818" y="3023349"/>
                </a:lnTo>
                <a:lnTo>
                  <a:pt x="9817951" y="3021482"/>
                </a:lnTo>
                <a:lnTo>
                  <a:pt x="9816833" y="3021012"/>
                </a:lnTo>
                <a:lnTo>
                  <a:pt x="9814204" y="3021012"/>
                </a:lnTo>
                <a:lnTo>
                  <a:pt x="9813074" y="3021482"/>
                </a:lnTo>
                <a:lnTo>
                  <a:pt x="9811220" y="3023349"/>
                </a:lnTo>
                <a:lnTo>
                  <a:pt x="9810750" y="3024467"/>
                </a:lnTo>
                <a:lnTo>
                  <a:pt x="9810750" y="3027095"/>
                </a:lnTo>
                <a:lnTo>
                  <a:pt x="9811220" y="3028213"/>
                </a:lnTo>
                <a:lnTo>
                  <a:pt x="9813074" y="3030080"/>
                </a:lnTo>
                <a:lnTo>
                  <a:pt x="9814204" y="3030537"/>
                </a:lnTo>
                <a:lnTo>
                  <a:pt x="9816833" y="3030537"/>
                </a:lnTo>
                <a:lnTo>
                  <a:pt x="9817951" y="3030080"/>
                </a:lnTo>
                <a:lnTo>
                  <a:pt x="9819818" y="3028213"/>
                </a:lnTo>
                <a:lnTo>
                  <a:pt x="9820275" y="3027095"/>
                </a:lnTo>
                <a:lnTo>
                  <a:pt x="9820275" y="3024467"/>
                </a:lnTo>
                <a:close/>
              </a:path>
              <a:path w="14487525" h="3030854">
                <a:moveTo>
                  <a:pt x="9820275" y="2269210"/>
                </a:moveTo>
                <a:lnTo>
                  <a:pt x="9819818" y="2268093"/>
                </a:lnTo>
                <a:lnTo>
                  <a:pt x="9817951" y="2266226"/>
                </a:lnTo>
                <a:lnTo>
                  <a:pt x="9816833" y="2265769"/>
                </a:lnTo>
                <a:lnTo>
                  <a:pt x="9814204" y="2265769"/>
                </a:lnTo>
                <a:lnTo>
                  <a:pt x="9813074" y="2266226"/>
                </a:lnTo>
                <a:lnTo>
                  <a:pt x="9811220" y="2268093"/>
                </a:lnTo>
                <a:lnTo>
                  <a:pt x="9810750" y="2269210"/>
                </a:lnTo>
                <a:lnTo>
                  <a:pt x="9810750" y="2271839"/>
                </a:lnTo>
                <a:lnTo>
                  <a:pt x="9811220" y="2272969"/>
                </a:lnTo>
                <a:lnTo>
                  <a:pt x="9813074" y="2274824"/>
                </a:lnTo>
                <a:lnTo>
                  <a:pt x="9814204" y="2275294"/>
                </a:lnTo>
                <a:lnTo>
                  <a:pt x="9816833" y="2275294"/>
                </a:lnTo>
                <a:lnTo>
                  <a:pt x="9817951" y="2274824"/>
                </a:lnTo>
                <a:lnTo>
                  <a:pt x="9819818" y="2272969"/>
                </a:lnTo>
                <a:lnTo>
                  <a:pt x="9820275" y="2271839"/>
                </a:lnTo>
                <a:lnTo>
                  <a:pt x="9820275" y="2269210"/>
                </a:lnTo>
                <a:close/>
              </a:path>
              <a:path w="14487525" h="3030854">
                <a:moveTo>
                  <a:pt x="9820275" y="1513954"/>
                </a:moveTo>
                <a:lnTo>
                  <a:pt x="9819818" y="1512836"/>
                </a:lnTo>
                <a:lnTo>
                  <a:pt x="9817951" y="1510982"/>
                </a:lnTo>
                <a:lnTo>
                  <a:pt x="9816833" y="1510512"/>
                </a:lnTo>
                <a:lnTo>
                  <a:pt x="9814204" y="1510512"/>
                </a:lnTo>
                <a:lnTo>
                  <a:pt x="9813074" y="1510982"/>
                </a:lnTo>
                <a:lnTo>
                  <a:pt x="9811220" y="1512836"/>
                </a:lnTo>
                <a:lnTo>
                  <a:pt x="9810750" y="1513954"/>
                </a:lnTo>
                <a:lnTo>
                  <a:pt x="9810750" y="1516595"/>
                </a:lnTo>
                <a:lnTo>
                  <a:pt x="9811220" y="1517713"/>
                </a:lnTo>
                <a:lnTo>
                  <a:pt x="9813074" y="1519567"/>
                </a:lnTo>
                <a:lnTo>
                  <a:pt x="9814204" y="1520037"/>
                </a:lnTo>
                <a:lnTo>
                  <a:pt x="9816833" y="1520037"/>
                </a:lnTo>
                <a:lnTo>
                  <a:pt x="9817951" y="1519567"/>
                </a:lnTo>
                <a:lnTo>
                  <a:pt x="9819818" y="1517713"/>
                </a:lnTo>
                <a:lnTo>
                  <a:pt x="9820275" y="1516595"/>
                </a:lnTo>
                <a:lnTo>
                  <a:pt x="9820275" y="1513954"/>
                </a:lnTo>
                <a:close/>
              </a:path>
              <a:path w="14487525" h="3030854">
                <a:moveTo>
                  <a:pt x="9820275" y="758710"/>
                </a:moveTo>
                <a:lnTo>
                  <a:pt x="9819818" y="757580"/>
                </a:lnTo>
                <a:lnTo>
                  <a:pt x="9817951" y="755726"/>
                </a:lnTo>
                <a:lnTo>
                  <a:pt x="9816833" y="755256"/>
                </a:lnTo>
                <a:lnTo>
                  <a:pt x="9814204" y="755256"/>
                </a:lnTo>
                <a:lnTo>
                  <a:pt x="9813074" y="755726"/>
                </a:lnTo>
                <a:lnTo>
                  <a:pt x="9811220" y="757580"/>
                </a:lnTo>
                <a:lnTo>
                  <a:pt x="9810750" y="758710"/>
                </a:lnTo>
                <a:lnTo>
                  <a:pt x="9810750" y="761339"/>
                </a:lnTo>
                <a:lnTo>
                  <a:pt x="9811220" y="762457"/>
                </a:lnTo>
                <a:lnTo>
                  <a:pt x="9813074" y="764324"/>
                </a:lnTo>
                <a:lnTo>
                  <a:pt x="9814204" y="764781"/>
                </a:lnTo>
                <a:lnTo>
                  <a:pt x="9816833" y="764781"/>
                </a:lnTo>
                <a:lnTo>
                  <a:pt x="9817951" y="764324"/>
                </a:lnTo>
                <a:lnTo>
                  <a:pt x="9819818" y="762457"/>
                </a:lnTo>
                <a:lnTo>
                  <a:pt x="9820275" y="761339"/>
                </a:lnTo>
                <a:lnTo>
                  <a:pt x="9820275" y="758710"/>
                </a:lnTo>
                <a:close/>
              </a:path>
              <a:path w="14487525" h="3030854">
                <a:moveTo>
                  <a:pt x="9820275" y="3454"/>
                </a:moveTo>
                <a:lnTo>
                  <a:pt x="9819818" y="2336"/>
                </a:lnTo>
                <a:lnTo>
                  <a:pt x="9817951" y="469"/>
                </a:lnTo>
                <a:lnTo>
                  <a:pt x="9816833" y="0"/>
                </a:lnTo>
                <a:lnTo>
                  <a:pt x="9814204" y="0"/>
                </a:lnTo>
                <a:lnTo>
                  <a:pt x="9813074" y="469"/>
                </a:lnTo>
                <a:lnTo>
                  <a:pt x="9811220" y="2336"/>
                </a:lnTo>
                <a:lnTo>
                  <a:pt x="9810750" y="3454"/>
                </a:lnTo>
                <a:lnTo>
                  <a:pt x="9810750" y="6083"/>
                </a:lnTo>
                <a:lnTo>
                  <a:pt x="9811220" y="7200"/>
                </a:lnTo>
                <a:lnTo>
                  <a:pt x="9813074" y="9067"/>
                </a:lnTo>
                <a:lnTo>
                  <a:pt x="9814204" y="9525"/>
                </a:lnTo>
                <a:lnTo>
                  <a:pt x="9816833" y="9525"/>
                </a:lnTo>
                <a:lnTo>
                  <a:pt x="9817951" y="9067"/>
                </a:lnTo>
                <a:lnTo>
                  <a:pt x="9819818" y="7200"/>
                </a:lnTo>
                <a:lnTo>
                  <a:pt x="9820275" y="6083"/>
                </a:lnTo>
                <a:lnTo>
                  <a:pt x="9820275" y="3454"/>
                </a:lnTo>
                <a:close/>
              </a:path>
              <a:path w="14487525" h="3030854">
                <a:moveTo>
                  <a:pt x="9867900" y="3024467"/>
                </a:moveTo>
                <a:lnTo>
                  <a:pt x="9867443" y="3023349"/>
                </a:lnTo>
                <a:lnTo>
                  <a:pt x="9865576" y="3021482"/>
                </a:lnTo>
                <a:lnTo>
                  <a:pt x="9864458" y="3021012"/>
                </a:lnTo>
                <a:lnTo>
                  <a:pt x="9861829" y="3021012"/>
                </a:lnTo>
                <a:lnTo>
                  <a:pt x="9860699" y="3021482"/>
                </a:lnTo>
                <a:lnTo>
                  <a:pt x="9858845" y="3023349"/>
                </a:lnTo>
                <a:lnTo>
                  <a:pt x="9858375" y="3024467"/>
                </a:lnTo>
                <a:lnTo>
                  <a:pt x="9858375" y="3027095"/>
                </a:lnTo>
                <a:lnTo>
                  <a:pt x="9858845" y="3028213"/>
                </a:lnTo>
                <a:lnTo>
                  <a:pt x="9860699" y="3030080"/>
                </a:lnTo>
                <a:lnTo>
                  <a:pt x="9861829" y="3030537"/>
                </a:lnTo>
                <a:lnTo>
                  <a:pt x="9864458" y="3030537"/>
                </a:lnTo>
                <a:lnTo>
                  <a:pt x="9865576" y="3030080"/>
                </a:lnTo>
                <a:lnTo>
                  <a:pt x="9867443" y="3028213"/>
                </a:lnTo>
                <a:lnTo>
                  <a:pt x="9867900" y="3027095"/>
                </a:lnTo>
                <a:lnTo>
                  <a:pt x="9867900" y="3024467"/>
                </a:lnTo>
                <a:close/>
              </a:path>
              <a:path w="14487525" h="3030854">
                <a:moveTo>
                  <a:pt x="9867900" y="2269210"/>
                </a:moveTo>
                <a:lnTo>
                  <a:pt x="9867443" y="2268093"/>
                </a:lnTo>
                <a:lnTo>
                  <a:pt x="9865576" y="2266226"/>
                </a:lnTo>
                <a:lnTo>
                  <a:pt x="9864458" y="2265769"/>
                </a:lnTo>
                <a:lnTo>
                  <a:pt x="9861829" y="2265769"/>
                </a:lnTo>
                <a:lnTo>
                  <a:pt x="9860699" y="2266226"/>
                </a:lnTo>
                <a:lnTo>
                  <a:pt x="9858845" y="2268093"/>
                </a:lnTo>
                <a:lnTo>
                  <a:pt x="9858375" y="2269210"/>
                </a:lnTo>
                <a:lnTo>
                  <a:pt x="9858375" y="2271839"/>
                </a:lnTo>
                <a:lnTo>
                  <a:pt x="9858845" y="2272969"/>
                </a:lnTo>
                <a:lnTo>
                  <a:pt x="9860699" y="2274824"/>
                </a:lnTo>
                <a:lnTo>
                  <a:pt x="9861829" y="2275294"/>
                </a:lnTo>
                <a:lnTo>
                  <a:pt x="9864458" y="2275294"/>
                </a:lnTo>
                <a:lnTo>
                  <a:pt x="9865576" y="2274824"/>
                </a:lnTo>
                <a:lnTo>
                  <a:pt x="9867443" y="2272969"/>
                </a:lnTo>
                <a:lnTo>
                  <a:pt x="9867900" y="2271839"/>
                </a:lnTo>
                <a:lnTo>
                  <a:pt x="9867900" y="2269210"/>
                </a:lnTo>
                <a:close/>
              </a:path>
              <a:path w="14487525" h="3030854">
                <a:moveTo>
                  <a:pt x="9867900" y="1513954"/>
                </a:moveTo>
                <a:lnTo>
                  <a:pt x="9867443" y="1512836"/>
                </a:lnTo>
                <a:lnTo>
                  <a:pt x="9865576" y="1510982"/>
                </a:lnTo>
                <a:lnTo>
                  <a:pt x="9864458" y="1510512"/>
                </a:lnTo>
                <a:lnTo>
                  <a:pt x="9861829" y="1510512"/>
                </a:lnTo>
                <a:lnTo>
                  <a:pt x="9860699" y="1510982"/>
                </a:lnTo>
                <a:lnTo>
                  <a:pt x="9858845" y="1512836"/>
                </a:lnTo>
                <a:lnTo>
                  <a:pt x="9858375" y="1513954"/>
                </a:lnTo>
                <a:lnTo>
                  <a:pt x="9858375" y="1516595"/>
                </a:lnTo>
                <a:lnTo>
                  <a:pt x="9858845" y="1517713"/>
                </a:lnTo>
                <a:lnTo>
                  <a:pt x="9860699" y="1519567"/>
                </a:lnTo>
                <a:lnTo>
                  <a:pt x="9861829" y="1520037"/>
                </a:lnTo>
                <a:lnTo>
                  <a:pt x="9864458" y="1520037"/>
                </a:lnTo>
                <a:lnTo>
                  <a:pt x="9865576" y="1519567"/>
                </a:lnTo>
                <a:lnTo>
                  <a:pt x="9867443" y="1517713"/>
                </a:lnTo>
                <a:lnTo>
                  <a:pt x="9867900" y="1516595"/>
                </a:lnTo>
                <a:lnTo>
                  <a:pt x="9867900" y="1513954"/>
                </a:lnTo>
                <a:close/>
              </a:path>
              <a:path w="14487525" h="3030854">
                <a:moveTo>
                  <a:pt x="9867900" y="758710"/>
                </a:moveTo>
                <a:lnTo>
                  <a:pt x="9867443" y="757580"/>
                </a:lnTo>
                <a:lnTo>
                  <a:pt x="9865576" y="755726"/>
                </a:lnTo>
                <a:lnTo>
                  <a:pt x="9864458" y="755256"/>
                </a:lnTo>
                <a:lnTo>
                  <a:pt x="9861829" y="755256"/>
                </a:lnTo>
                <a:lnTo>
                  <a:pt x="9860699" y="755726"/>
                </a:lnTo>
                <a:lnTo>
                  <a:pt x="9858845" y="757580"/>
                </a:lnTo>
                <a:lnTo>
                  <a:pt x="9858375" y="758710"/>
                </a:lnTo>
                <a:lnTo>
                  <a:pt x="9858375" y="761339"/>
                </a:lnTo>
                <a:lnTo>
                  <a:pt x="9858845" y="762457"/>
                </a:lnTo>
                <a:lnTo>
                  <a:pt x="9860699" y="764324"/>
                </a:lnTo>
                <a:lnTo>
                  <a:pt x="9861829" y="764781"/>
                </a:lnTo>
                <a:lnTo>
                  <a:pt x="9864458" y="764781"/>
                </a:lnTo>
                <a:lnTo>
                  <a:pt x="9865576" y="764324"/>
                </a:lnTo>
                <a:lnTo>
                  <a:pt x="9867443" y="762457"/>
                </a:lnTo>
                <a:lnTo>
                  <a:pt x="9867900" y="761339"/>
                </a:lnTo>
                <a:lnTo>
                  <a:pt x="9867900" y="758710"/>
                </a:lnTo>
                <a:close/>
              </a:path>
              <a:path w="14487525" h="3030854">
                <a:moveTo>
                  <a:pt x="9867900" y="3454"/>
                </a:moveTo>
                <a:lnTo>
                  <a:pt x="9867443" y="2336"/>
                </a:lnTo>
                <a:lnTo>
                  <a:pt x="9865576" y="469"/>
                </a:lnTo>
                <a:lnTo>
                  <a:pt x="9864458" y="0"/>
                </a:lnTo>
                <a:lnTo>
                  <a:pt x="9861829" y="0"/>
                </a:lnTo>
                <a:lnTo>
                  <a:pt x="9860699" y="469"/>
                </a:lnTo>
                <a:lnTo>
                  <a:pt x="9858845" y="2336"/>
                </a:lnTo>
                <a:lnTo>
                  <a:pt x="9858375" y="3454"/>
                </a:lnTo>
                <a:lnTo>
                  <a:pt x="9858375" y="6083"/>
                </a:lnTo>
                <a:lnTo>
                  <a:pt x="9858845" y="7200"/>
                </a:lnTo>
                <a:lnTo>
                  <a:pt x="9860699" y="9067"/>
                </a:lnTo>
                <a:lnTo>
                  <a:pt x="9861829" y="9525"/>
                </a:lnTo>
                <a:lnTo>
                  <a:pt x="9864458" y="9525"/>
                </a:lnTo>
                <a:lnTo>
                  <a:pt x="9865576" y="9067"/>
                </a:lnTo>
                <a:lnTo>
                  <a:pt x="9867443" y="7200"/>
                </a:lnTo>
                <a:lnTo>
                  <a:pt x="9867900" y="6083"/>
                </a:lnTo>
                <a:lnTo>
                  <a:pt x="9867900" y="3454"/>
                </a:lnTo>
                <a:close/>
              </a:path>
              <a:path w="14487525" h="3030854">
                <a:moveTo>
                  <a:pt x="9915525" y="3024467"/>
                </a:moveTo>
                <a:lnTo>
                  <a:pt x="9915068" y="3023349"/>
                </a:lnTo>
                <a:lnTo>
                  <a:pt x="9913201" y="3021482"/>
                </a:lnTo>
                <a:lnTo>
                  <a:pt x="9912083" y="3021012"/>
                </a:lnTo>
                <a:lnTo>
                  <a:pt x="9909454" y="3021012"/>
                </a:lnTo>
                <a:lnTo>
                  <a:pt x="9908324" y="3021482"/>
                </a:lnTo>
                <a:lnTo>
                  <a:pt x="9906470" y="3023349"/>
                </a:lnTo>
                <a:lnTo>
                  <a:pt x="9906000" y="3024467"/>
                </a:lnTo>
                <a:lnTo>
                  <a:pt x="9906000" y="3027095"/>
                </a:lnTo>
                <a:lnTo>
                  <a:pt x="9906470" y="3028213"/>
                </a:lnTo>
                <a:lnTo>
                  <a:pt x="9908324" y="3030080"/>
                </a:lnTo>
                <a:lnTo>
                  <a:pt x="9909454" y="3030537"/>
                </a:lnTo>
                <a:lnTo>
                  <a:pt x="9912083" y="3030537"/>
                </a:lnTo>
                <a:lnTo>
                  <a:pt x="9913201" y="3030080"/>
                </a:lnTo>
                <a:lnTo>
                  <a:pt x="9915068" y="3028213"/>
                </a:lnTo>
                <a:lnTo>
                  <a:pt x="9915525" y="3027095"/>
                </a:lnTo>
                <a:lnTo>
                  <a:pt x="9915525" y="3024467"/>
                </a:lnTo>
                <a:close/>
              </a:path>
              <a:path w="14487525" h="3030854">
                <a:moveTo>
                  <a:pt x="9915525" y="2269210"/>
                </a:moveTo>
                <a:lnTo>
                  <a:pt x="9915068" y="2268093"/>
                </a:lnTo>
                <a:lnTo>
                  <a:pt x="9913201" y="2266226"/>
                </a:lnTo>
                <a:lnTo>
                  <a:pt x="9912083" y="2265769"/>
                </a:lnTo>
                <a:lnTo>
                  <a:pt x="9909454" y="2265769"/>
                </a:lnTo>
                <a:lnTo>
                  <a:pt x="9908324" y="2266226"/>
                </a:lnTo>
                <a:lnTo>
                  <a:pt x="9906470" y="2268093"/>
                </a:lnTo>
                <a:lnTo>
                  <a:pt x="9906000" y="2269210"/>
                </a:lnTo>
                <a:lnTo>
                  <a:pt x="9906000" y="2271839"/>
                </a:lnTo>
                <a:lnTo>
                  <a:pt x="9906470" y="2272969"/>
                </a:lnTo>
                <a:lnTo>
                  <a:pt x="9908324" y="2274824"/>
                </a:lnTo>
                <a:lnTo>
                  <a:pt x="9909454" y="2275294"/>
                </a:lnTo>
                <a:lnTo>
                  <a:pt x="9912083" y="2275294"/>
                </a:lnTo>
                <a:lnTo>
                  <a:pt x="9913201" y="2274824"/>
                </a:lnTo>
                <a:lnTo>
                  <a:pt x="9915068" y="2272969"/>
                </a:lnTo>
                <a:lnTo>
                  <a:pt x="9915525" y="2271839"/>
                </a:lnTo>
                <a:lnTo>
                  <a:pt x="9915525" y="2269210"/>
                </a:lnTo>
                <a:close/>
              </a:path>
              <a:path w="14487525" h="3030854">
                <a:moveTo>
                  <a:pt x="9915525" y="1513954"/>
                </a:moveTo>
                <a:lnTo>
                  <a:pt x="9915068" y="1512836"/>
                </a:lnTo>
                <a:lnTo>
                  <a:pt x="9913201" y="1510982"/>
                </a:lnTo>
                <a:lnTo>
                  <a:pt x="9912083" y="1510512"/>
                </a:lnTo>
                <a:lnTo>
                  <a:pt x="9909454" y="1510512"/>
                </a:lnTo>
                <a:lnTo>
                  <a:pt x="9908324" y="1510982"/>
                </a:lnTo>
                <a:lnTo>
                  <a:pt x="9906470" y="1512836"/>
                </a:lnTo>
                <a:lnTo>
                  <a:pt x="9906000" y="1513954"/>
                </a:lnTo>
                <a:lnTo>
                  <a:pt x="9906000" y="1516595"/>
                </a:lnTo>
                <a:lnTo>
                  <a:pt x="9906470" y="1517713"/>
                </a:lnTo>
                <a:lnTo>
                  <a:pt x="9908324" y="1519567"/>
                </a:lnTo>
                <a:lnTo>
                  <a:pt x="9909454" y="1520037"/>
                </a:lnTo>
                <a:lnTo>
                  <a:pt x="9912083" y="1520037"/>
                </a:lnTo>
                <a:lnTo>
                  <a:pt x="9913201" y="1519567"/>
                </a:lnTo>
                <a:lnTo>
                  <a:pt x="9915068" y="1517713"/>
                </a:lnTo>
                <a:lnTo>
                  <a:pt x="9915525" y="1516595"/>
                </a:lnTo>
                <a:lnTo>
                  <a:pt x="9915525" y="1513954"/>
                </a:lnTo>
                <a:close/>
              </a:path>
              <a:path w="14487525" h="3030854">
                <a:moveTo>
                  <a:pt x="9915525" y="758710"/>
                </a:moveTo>
                <a:lnTo>
                  <a:pt x="9915068" y="757580"/>
                </a:lnTo>
                <a:lnTo>
                  <a:pt x="9913201" y="755726"/>
                </a:lnTo>
                <a:lnTo>
                  <a:pt x="9912083" y="755256"/>
                </a:lnTo>
                <a:lnTo>
                  <a:pt x="9909454" y="755256"/>
                </a:lnTo>
                <a:lnTo>
                  <a:pt x="9908324" y="755726"/>
                </a:lnTo>
                <a:lnTo>
                  <a:pt x="9906470" y="757580"/>
                </a:lnTo>
                <a:lnTo>
                  <a:pt x="9906000" y="758710"/>
                </a:lnTo>
                <a:lnTo>
                  <a:pt x="9906000" y="761339"/>
                </a:lnTo>
                <a:lnTo>
                  <a:pt x="9906470" y="762457"/>
                </a:lnTo>
                <a:lnTo>
                  <a:pt x="9908324" y="764324"/>
                </a:lnTo>
                <a:lnTo>
                  <a:pt x="9909454" y="764781"/>
                </a:lnTo>
                <a:lnTo>
                  <a:pt x="9912083" y="764781"/>
                </a:lnTo>
                <a:lnTo>
                  <a:pt x="9913201" y="764324"/>
                </a:lnTo>
                <a:lnTo>
                  <a:pt x="9915068" y="762457"/>
                </a:lnTo>
                <a:lnTo>
                  <a:pt x="9915525" y="761339"/>
                </a:lnTo>
                <a:lnTo>
                  <a:pt x="9915525" y="758710"/>
                </a:lnTo>
                <a:close/>
              </a:path>
              <a:path w="14487525" h="3030854">
                <a:moveTo>
                  <a:pt x="9915525" y="3454"/>
                </a:moveTo>
                <a:lnTo>
                  <a:pt x="9915068" y="2336"/>
                </a:lnTo>
                <a:lnTo>
                  <a:pt x="9913201" y="469"/>
                </a:lnTo>
                <a:lnTo>
                  <a:pt x="9912083" y="0"/>
                </a:lnTo>
                <a:lnTo>
                  <a:pt x="9909454" y="0"/>
                </a:lnTo>
                <a:lnTo>
                  <a:pt x="9908324" y="469"/>
                </a:lnTo>
                <a:lnTo>
                  <a:pt x="9906470" y="2336"/>
                </a:lnTo>
                <a:lnTo>
                  <a:pt x="9906000" y="3454"/>
                </a:lnTo>
                <a:lnTo>
                  <a:pt x="9906000" y="6083"/>
                </a:lnTo>
                <a:lnTo>
                  <a:pt x="9906470" y="7200"/>
                </a:lnTo>
                <a:lnTo>
                  <a:pt x="9908324" y="9067"/>
                </a:lnTo>
                <a:lnTo>
                  <a:pt x="9909454" y="9525"/>
                </a:lnTo>
                <a:lnTo>
                  <a:pt x="9912083" y="9525"/>
                </a:lnTo>
                <a:lnTo>
                  <a:pt x="9913201" y="9067"/>
                </a:lnTo>
                <a:lnTo>
                  <a:pt x="9915068" y="7200"/>
                </a:lnTo>
                <a:lnTo>
                  <a:pt x="9915525" y="6083"/>
                </a:lnTo>
                <a:lnTo>
                  <a:pt x="9915525" y="3454"/>
                </a:lnTo>
                <a:close/>
              </a:path>
              <a:path w="14487525" h="3030854">
                <a:moveTo>
                  <a:pt x="9963150" y="3024467"/>
                </a:moveTo>
                <a:lnTo>
                  <a:pt x="9962693" y="3023349"/>
                </a:lnTo>
                <a:lnTo>
                  <a:pt x="9960826" y="3021482"/>
                </a:lnTo>
                <a:lnTo>
                  <a:pt x="9959708" y="3021012"/>
                </a:lnTo>
                <a:lnTo>
                  <a:pt x="9957079" y="3021012"/>
                </a:lnTo>
                <a:lnTo>
                  <a:pt x="9955949" y="3021482"/>
                </a:lnTo>
                <a:lnTo>
                  <a:pt x="9954095" y="3023349"/>
                </a:lnTo>
                <a:lnTo>
                  <a:pt x="9953625" y="3024467"/>
                </a:lnTo>
                <a:lnTo>
                  <a:pt x="9953625" y="3027095"/>
                </a:lnTo>
                <a:lnTo>
                  <a:pt x="9954095" y="3028213"/>
                </a:lnTo>
                <a:lnTo>
                  <a:pt x="9955949" y="3030080"/>
                </a:lnTo>
                <a:lnTo>
                  <a:pt x="9957079" y="3030537"/>
                </a:lnTo>
                <a:lnTo>
                  <a:pt x="9959708" y="3030537"/>
                </a:lnTo>
                <a:lnTo>
                  <a:pt x="9960826" y="3030080"/>
                </a:lnTo>
                <a:lnTo>
                  <a:pt x="9962693" y="3028213"/>
                </a:lnTo>
                <a:lnTo>
                  <a:pt x="9963150" y="3027095"/>
                </a:lnTo>
                <a:lnTo>
                  <a:pt x="9963150" y="3024467"/>
                </a:lnTo>
                <a:close/>
              </a:path>
              <a:path w="14487525" h="3030854">
                <a:moveTo>
                  <a:pt x="9963150" y="2269210"/>
                </a:moveTo>
                <a:lnTo>
                  <a:pt x="9962693" y="2268093"/>
                </a:lnTo>
                <a:lnTo>
                  <a:pt x="9960826" y="2266226"/>
                </a:lnTo>
                <a:lnTo>
                  <a:pt x="9959708" y="2265769"/>
                </a:lnTo>
                <a:lnTo>
                  <a:pt x="9957079" y="2265769"/>
                </a:lnTo>
                <a:lnTo>
                  <a:pt x="9955949" y="2266226"/>
                </a:lnTo>
                <a:lnTo>
                  <a:pt x="9954095" y="2268093"/>
                </a:lnTo>
                <a:lnTo>
                  <a:pt x="9953625" y="2269210"/>
                </a:lnTo>
                <a:lnTo>
                  <a:pt x="9953625" y="2271839"/>
                </a:lnTo>
                <a:lnTo>
                  <a:pt x="9954095" y="2272969"/>
                </a:lnTo>
                <a:lnTo>
                  <a:pt x="9955949" y="2274824"/>
                </a:lnTo>
                <a:lnTo>
                  <a:pt x="9957079" y="2275294"/>
                </a:lnTo>
                <a:lnTo>
                  <a:pt x="9959708" y="2275294"/>
                </a:lnTo>
                <a:lnTo>
                  <a:pt x="9960826" y="2274824"/>
                </a:lnTo>
                <a:lnTo>
                  <a:pt x="9962693" y="2272969"/>
                </a:lnTo>
                <a:lnTo>
                  <a:pt x="9963150" y="2271839"/>
                </a:lnTo>
                <a:lnTo>
                  <a:pt x="9963150" y="2269210"/>
                </a:lnTo>
                <a:close/>
              </a:path>
              <a:path w="14487525" h="3030854">
                <a:moveTo>
                  <a:pt x="9963150" y="1513954"/>
                </a:moveTo>
                <a:lnTo>
                  <a:pt x="9962693" y="1512836"/>
                </a:lnTo>
                <a:lnTo>
                  <a:pt x="9960826" y="1510982"/>
                </a:lnTo>
                <a:lnTo>
                  <a:pt x="9959708" y="1510512"/>
                </a:lnTo>
                <a:lnTo>
                  <a:pt x="9957079" y="1510512"/>
                </a:lnTo>
                <a:lnTo>
                  <a:pt x="9955949" y="1510982"/>
                </a:lnTo>
                <a:lnTo>
                  <a:pt x="9954095" y="1512836"/>
                </a:lnTo>
                <a:lnTo>
                  <a:pt x="9953625" y="1513954"/>
                </a:lnTo>
                <a:lnTo>
                  <a:pt x="9953625" y="1516595"/>
                </a:lnTo>
                <a:lnTo>
                  <a:pt x="9954095" y="1517713"/>
                </a:lnTo>
                <a:lnTo>
                  <a:pt x="9955949" y="1519567"/>
                </a:lnTo>
                <a:lnTo>
                  <a:pt x="9957079" y="1520037"/>
                </a:lnTo>
                <a:lnTo>
                  <a:pt x="9959708" y="1520037"/>
                </a:lnTo>
                <a:lnTo>
                  <a:pt x="9960826" y="1519567"/>
                </a:lnTo>
                <a:lnTo>
                  <a:pt x="9962693" y="1517713"/>
                </a:lnTo>
                <a:lnTo>
                  <a:pt x="9963150" y="1516595"/>
                </a:lnTo>
                <a:lnTo>
                  <a:pt x="9963150" y="1513954"/>
                </a:lnTo>
                <a:close/>
              </a:path>
              <a:path w="14487525" h="3030854">
                <a:moveTo>
                  <a:pt x="9963150" y="758710"/>
                </a:moveTo>
                <a:lnTo>
                  <a:pt x="9962693" y="757580"/>
                </a:lnTo>
                <a:lnTo>
                  <a:pt x="9960826" y="755726"/>
                </a:lnTo>
                <a:lnTo>
                  <a:pt x="9959708" y="755256"/>
                </a:lnTo>
                <a:lnTo>
                  <a:pt x="9957079" y="755256"/>
                </a:lnTo>
                <a:lnTo>
                  <a:pt x="9955949" y="755726"/>
                </a:lnTo>
                <a:lnTo>
                  <a:pt x="9954095" y="757580"/>
                </a:lnTo>
                <a:lnTo>
                  <a:pt x="9953625" y="758710"/>
                </a:lnTo>
                <a:lnTo>
                  <a:pt x="9953625" y="761339"/>
                </a:lnTo>
                <a:lnTo>
                  <a:pt x="9954095" y="762457"/>
                </a:lnTo>
                <a:lnTo>
                  <a:pt x="9955949" y="764324"/>
                </a:lnTo>
                <a:lnTo>
                  <a:pt x="9957079" y="764781"/>
                </a:lnTo>
                <a:lnTo>
                  <a:pt x="9959708" y="764781"/>
                </a:lnTo>
                <a:lnTo>
                  <a:pt x="9960826" y="764324"/>
                </a:lnTo>
                <a:lnTo>
                  <a:pt x="9962693" y="762457"/>
                </a:lnTo>
                <a:lnTo>
                  <a:pt x="9963150" y="761339"/>
                </a:lnTo>
                <a:lnTo>
                  <a:pt x="9963150" y="758710"/>
                </a:lnTo>
                <a:close/>
              </a:path>
              <a:path w="14487525" h="3030854">
                <a:moveTo>
                  <a:pt x="9963150" y="3454"/>
                </a:moveTo>
                <a:lnTo>
                  <a:pt x="9962693" y="2336"/>
                </a:lnTo>
                <a:lnTo>
                  <a:pt x="9960826" y="469"/>
                </a:lnTo>
                <a:lnTo>
                  <a:pt x="9959708" y="0"/>
                </a:lnTo>
                <a:lnTo>
                  <a:pt x="9957079" y="0"/>
                </a:lnTo>
                <a:lnTo>
                  <a:pt x="9955949" y="469"/>
                </a:lnTo>
                <a:lnTo>
                  <a:pt x="9954095" y="2336"/>
                </a:lnTo>
                <a:lnTo>
                  <a:pt x="9953625" y="3454"/>
                </a:lnTo>
                <a:lnTo>
                  <a:pt x="9953625" y="6083"/>
                </a:lnTo>
                <a:lnTo>
                  <a:pt x="9954095" y="7200"/>
                </a:lnTo>
                <a:lnTo>
                  <a:pt x="9955949" y="9067"/>
                </a:lnTo>
                <a:lnTo>
                  <a:pt x="9957079" y="9525"/>
                </a:lnTo>
                <a:lnTo>
                  <a:pt x="9959708" y="9525"/>
                </a:lnTo>
                <a:lnTo>
                  <a:pt x="9960826" y="9067"/>
                </a:lnTo>
                <a:lnTo>
                  <a:pt x="9962693" y="7200"/>
                </a:lnTo>
                <a:lnTo>
                  <a:pt x="9963150" y="6083"/>
                </a:lnTo>
                <a:lnTo>
                  <a:pt x="9963150" y="3454"/>
                </a:lnTo>
                <a:close/>
              </a:path>
              <a:path w="14487525" h="3030854">
                <a:moveTo>
                  <a:pt x="10010775" y="3024467"/>
                </a:moveTo>
                <a:lnTo>
                  <a:pt x="10010318" y="3023349"/>
                </a:lnTo>
                <a:lnTo>
                  <a:pt x="10008451" y="3021482"/>
                </a:lnTo>
                <a:lnTo>
                  <a:pt x="10007333" y="3021012"/>
                </a:lnTo>
                <a:lnTo>
                  <a:pt x="10004704" y="3021012"/>
                </a:lnTo>
                <a:lnTo>
                  <a:pt x="10003574" y="3021482"/>
                </a:lnTo>
                <a:lnTo>
                  <a:pt x="10001720" y="3023349"/>
                </a:lnTo>
                <a:lnTo>
                  <a:pt x="10001250" y="3024467"/>
                </a:lnTo>
                <a:lnTo>
                  <a:pt x="10001250" y="3027095"/>
                </a:lnTo>
                <a:lnTo>
                  <a:pt x="10001720" y="3028213"/>
                </a:lnTo>
                <a:lnTo>
                  <a:pt x="10003574" y="3030080"/>
                </a:lnTo>
                <a:lnTo>
                  <a:pt x="10004704" y="3030537"/>
                </a:lnTo>
                <a:lnTo>
                  <a:pt x="10007333" y="3030537"/>
                </a:lnTo>
                <a:lnTo>
                  <a:pt x="10008451" y="3030080"/>
                </a:lnTo>
                <a:lnTo>
                  <a:pt x="10010318" y="3028213"/>
                </a:lnTo>
                <a:lnTo>
                  <a:pt x="10010775" y="3027095"/>
                </a:lnTo>
                <a:lnTo>
                  <a:pt x="10010775" y="3024467"/>
                </a:lnTo>
                <a:close/>
              </a:path>
              <a:path w="14487525" h="3030854">
                <a:moveTo>
                  <a:pt x="10010775" y="2269210"/>
                </a:moveTo>
                <a:lnTo>
                  <a:pt x="10010318" y="2268093"/>
                </a:lnTo>
                <a:lnTo>
                  <a:pt x="10008451" y="2266226"/>
                </a:lnTo>
                <a:lnTo>
                  <a:pt x="10007333" y="2265769"/>
                </a:lnTo>
                <a:lnTo>
                  <a:pt x="10004704" y="2265769"/>
                </a:lnTo>
                <a:lnTo>
                  <a:pt x="10003574" y="2266226"/>
                </a:lnTo>
                <a:lnTo>
                  <a:pt x="10001720" y="2268093"/>
                </a:lnTo>
                <a:lnTo>
                  <a:pt x="10001250" y="2269210"/>
                </a:lnTo>
                <a:lnTo>
                  <a:pt x="10001250" y="2271839"/>
                </a:lnTo>
                <a:lnTo>
                  <a:pt x="10001720" y="2272969"/>
                </a:lnTo>
                <a:lnTo>
                  <a:pt x="10003574" y="2274824"/>
                </a:lnTo>
                <a:lnTo>
                  <a:pt x="10004704" y="2275294"/>
                </a:lnTo>
                <a:lnTo>
                  <a:pt x="10007333" y="2275294"/>
                </a:lnTo>
                <a:lnTo>
                  <a:pt x="10008451" y="2274824"/>
                </a:lnTo>
                <a:lnTo>
                  <a:pt x="10010318" y="2272969"/>
                </a:lnTo>
                <a:lnTo>
                  <a:pt x="10010775" y="2271839"/>
                </a:lnTo>
                <a:lnTo>
                  <a:pt x="10010775" y="2269210"/>
                </a:lnTo>
                <a:close/>
              </a:path>
              <a:path w="14487525" h="3030854">
                <a:moveTo>
                  <a:pt x="10010775" y="1513954"/>
                </a:moveTo>
                <a:lnTo>
                  <a:pt x="10010318" y="1512836"/>
                </a:lnTo>
                <a:lnTo>
                  <a:pt x="10008451" y="1510982"/>
                </a:lnTo>
                <a:lnTo>
                  <a:pt x="10007333" y="1510512"/>
                </a:lnTo>
                <a:lnTo>
                  <a:pt x="10004704" y="1510512"/>
                </a:lnTo>
                <a:lnTo>
                  <a:pt x="10003574" y="1510982"/>
                </a:lnTo>
                <a:lnTo>
                  <a:pt x="10001720" y="1512836"/>
                </a:lnTo>
                <a:lnTo>
                  <a:pt x="10001250" y="1513954"/>
                </a:lnTo>
                <a:lnTo>
                  <a:pt x="10001250" y="1516595"/>
                </a:lnTo>
                <a:lnTo>
                  <a:pt x="10001720" y="1517713"/>
                </a:lnTo>
                <a:lnTo>
                  <a:pt x="10003574" y="1519567"/>
                </a:lnTo>
                <a:lnTo>
                  <a:pt x="10004704" y="1520037"/>
                </a:lnTo>
                <a:lnTo>
                  <a:pt x="10007333" y="1520037"/>
                </a:lnTo>
                <a:lnTo>
                  <a:pt x="10008451" y="1519567"/>
                </a:lnTo>
                <a:lnTo>
                  <a:pt x="10010318" y="1517713"/>
                </a:lnTo>
                <a:lnTo>
                  <a:pt x="10010775" y="1516595"/>
                </a:lnTo>
                <a:lnTo>
                  <a:pt x="10010775" y="1513954"/>
                </a:lnTo>
                <a:close/>
              </a:path>
              <a:path w="14487525" h="3030854">
                <a:moveTo>
                  <a:pt x="10010775" y="758710"/>
                </a:moveTo>
                <a:lnTo>
                  <a:pt x="10010318" y="757580"/>
                </a:lnTo>
                <a:lnTo>
                  <a:pt x="10008451" y="755726"/>
                </a:lnTo>
                <a:lnTo>
                  <a:pt x="10007333" y="755256"/>
                </a:lnTo>
                <a:lnTo>
                  <a:pt x="10004704" y="755256"/>
                </a:lnTo>
                <a:lnTo>
                  <a:pt x="10003574" y="755726"/>
                </a:lnTo>
                <a:lnTo>
                  <a:pt x="10001720" y="757580"/>
                </a:lnTo>
                <a:lnTo>
                  <a:pt x="10001250" y="758710"/>
                </a:lnTo>
                <a:lnTo>
                  <a:pt x="10001250" y="761339"/>
                </a:lnTo>
                <a:lnTo>
                  <a:pt x="10001720" y="762457"/>
                </a:lnTo>
                <a:lnTo>
                  <a:pt x="10003574" y="764324"/>
                </a:lnTo>
                <a:lnTo>
                  <a:pt x="10004704" y="764781"/>
                </a:lnTo>
                <a:lnTo>
                  <a:pt x="10007333" y="764781"/>
                </a:lnTo>
                <a:lnTo>
                  <a:pt x="10008451" y="764324"/>
                </a:lnTo>
                <a:lnTo>
                  <a:pt x="10010318" y="762457"/>
                </a:lnTo>
                <a:lnTo>
                  <a:pt x="10010775" y="761339"/>
                </a:lnTo>
                <a:lnTo>
                  <a:pt x="10010775" y="758710"/>
                </a:lnTo>
                <a:close/>
              </a:path>
              <a:path w="14487525" h="3030854">
                <a:moveTo>
                  <a:pt x="10010775" y="3454"/>
                </a:moveTo>
                <a:lnTo>
                  <a:pt x="10010318" y="2336"/>
                </a:lnTo>
                <a:lnTo>
                  <a:pt x="10008451" y="469"/>
                </a:lnTo>
                <a:lnTo>
                  <a:pt x="10007333" y="0"/>
                </a:lnTo>
                <a:lnTo>
                  <a:pt x="10004704" y="0"/>
                </a:lnTo>
                <a:lnTo>
                  <a:pt x="10003574" y="469"/>
                </a:lnTo>
                <a:lnTo>
                  <a:pt x="10001720" y="2336"/>
                </a:lnTo>
                <a:lnTo>
                  <a:pt x="10001250" y="3454"/>
                </a:lnTo>
                <a:lnTo>
                  <a:pt x="10001250" y="6083"/>
                </a:lnTo>
                <a:lnTo>
                  <a:pt x="10001720" y="7200"/>
                </a:lnTo>
                <a:lnTo>
                  <a:pt x="10003574" y="9067"/>
                </a:lnTo>
                <a:lnTo>
                  <a:pt x="10004704" y="9525"/>
                </a:lnTo>
                <a:lnTo>
                  <a:pt x="10007333" y="9525"/>
                </a:lnTo>
                <a:lnTo>
                  <a:pt x="10008451" y="9067"/>
                </a:lnTo>
                <a:lnTo>
                  <a:pt x="10010318" y="7200"/>
                </a:lnTo>
                <a:lnTo>
                  <a:pt x="10010775" y="6083"/>
                </a:lnTo>
                <a:lnTo>
                  <a:pt x="10010775" y="3454"/>
                </a:lnTo>
                <a:close/>
              </a:path>
              <a:path w="14487525" h="3030854">
                <a:moveTo>
                  <a:pt x="10058400" y="3024467"/>
                </a:moveTo>
                <a:lnTo>
                  <a:pt x="10057943" y="3023349"/>
                </a:lnTo>
                <a:lnTo>
                  <a:pt x="10056076" y="3021482"/>
                </a:lnTo>
                <a:lnTo>
                  <a:pt x="10054958" y="3021012"/>
                </a:lnTo>
                <a:lnTo>
                  <a:pt x="10052329" y="3021012"/>
                </a:lnTo>
                <a:lnTo>
                  <a:pt x="10051199" y="3021482"/>
                </a:lnTo>
                <a:lnTo>
                  <a:pt x="10049345" y="3023349"/>
                </a:lnTo>
                <a:lnTo>
                  <a:pt x="10048875" y="3024467"/>
                </a:lnTo>
                <a:lnTo>
                  <a:pt x="10048875" y="3027095"/>
                </a:lnTo>
                <a:lnTo>
                  <a:pt x="10049345" y="3028213"/>
                </a:lnTo>
                <a:lnTo>
                  <a:pt x="10051199" y="3030080"/>
                </a:lnTo>
                <a:lnTo>
                  <a:pt x="10052329" y="3030537"/>
                </a:lnTo>
                <a:lnTo>
                  <a:pt x="10054958" y="3030537"/>
                </a:lnTo>
                <a:lnTo>
                  <a:pt x="10056076" y="3030080"/>
                </a:lnTo>
                <a:lnTo>
                  <a:pt x="10057943" y="3028213"/>
                </a:lnTo>
                <a:lnTo>
                  <a:pt x="10058400" y="3027095"/>
                </a:lnTo>
                <a:lnTo>
                  <a:pt x="10058400" y="3024467"/>
                </a:lnTo>
                <a:close/>
              </a:path>
              <a:path w="14487525" h="3030854">
                <a:moveTo>
                  <a:pt x="10058400" y="2269210"/>
                </a:moveTo>
                <a:lnTo>
                  <a:pt x="10057943" y="2268093"/>
                </a:lnTo>
                <a:lnTo>
                  <a:pt x="10056076" y="2266226"/>
                </a:lnTo>
                <a:lnTo>
                  <a:pt x="10054958" y="2265769"/>
                </a:lnTo>
                <a:lnTo>
                  <a:pt x="10052329" y="2265769"/>
                </a:lnTo>
                <a:lnTo>
                  <a:pt x="10051199" y="2266226"/>
                </a:lnTo>
                <a:lnTo>
                  <a:pt x="10049345" y="2268093"/>
                </a:lnTo>
                <a:lnTo>
                  <a:pt x="10048875" y="2269210"/>
                </a:lnTo>
                <a:lnTo>
                  <a:pt x="10048875" y="2271839"/>
                </a:lnTo>
                <a:lnTo>
                  <a:pt x="10049345" y="2272969"/>
                </a:lnTo>
                <a:lnTo>
                  <a:pt x="10051199" y="2274824"/>
                </a:lnTo>
                <a:lnTo>
                  <a:pt x="10052329" y="2275294"/>
                </a:lnTo>
                <a:lnTo>
                  <a:pt x="10054958" y="2275294"/>
                </a:lnTo>
                <a:lnTo>
                  <a:pt x="10056076" y="2274824"/>
                </a:lnTo>
                <a:lnTo>
                  <a:pt x="10057943" y="2272969"/>
                </a:lnTo>
                <a:lnTo>
                  <a:pt x="10058400" y="2271839"/>
                </a:lnTo>
                <a:lnTo>
                  <a:pt x="10058400" y="2269210"/>
                </a:lnTo>
                <a:close/>
              </a:path>
              <a:path w="14487525" h="3030854">
                <a:moveTo>
                  <a:pt x="10058400" y="1513954"/>
                </a:moveTo>
                <a:lnTo>
                  <a:pt x="10057943" y="1512836"/>
                </a:lnTo>
                <a:lnTo>
                  <a:pt x="10056076" y="1510982"/>
                </a:lnTo>
                <a:lnTo>
                  <a:pt x="10054958" y="1510512"/>
                </a:lnTo>
                <a:lnTo>
                  <a:pt x="10052329" y="1510512"/>
                </a:lnTo>
                <a:lnTo>
                  <a:pt x="10051199" y="1510982"/>
                </a:lnTo>
                <a:lnTo>
                  <a:pt x="10049345" y="1512836"/>
                </a:lnTo>
                <a:lnTo>
                  <a:pt x="10048875" y="1513954"/>
                </a:lnTo>
                <a:lnTo>
                  <a:pt x="10048875" y="1516595"/>
                </a:lnTo>
                <a:lnTo>
                  <a:pt x="10049345" y="1517713"/>
                </a:lnTo>
                <a:lnTo>
                  <a:pt x="10051199" y="1519567"/>
                </a:lnTo>
                <a:lnTo>
                  <a:pt x="10052329" y="1520037"/>
                </a:lnTo>
                <a:lnTo>
                  <a:pt x="10054958" y="1520037"/>
                </a:lnTo>
                <a:lnTo>
                  <a:pt x="10056076" y="1519567"/>
                </a:lnTo>
                <a:lnTo>
                  <a:pt x="10057943" y="1517713"/>
                </a:lnTo>
                <a:lnTo>
                  <a:pt x="10058400" y="1516595"/>
                </a:lnTo>
                <a:lnTo>
                  <a:pt x="10058400" y="1513954"/>
                </a:lnTo>
                <a:close/>
              </a:path>
              <a:path w="14487525" h="3030854">
                <a:moveTo>
                  <a:pt x="10058400" y="758710"/>
                </a:moveTo>
                <a:lnTo>
                  <a:pt x="10057943" y="757580"/>
                </a:lnTo>
                <a:lnTo>
                  <a:pt x="10056076" y="755726"/>
                </a:lnTo>
                <a:lnTo>
                  <a:pt x="10054958" y="755256"/>
                </a:lnTo>
                <a:lnTo>
                  <a:pt x="10052329" y="755256"/>
                </a:lnTo>
                <a:lnTo>
                  <a:pt x="10051199" y="755726"/>
                </a:lnTo>
                <a:lnTo>
                  <a:pt x="10049345" y="757580"/>
                </a:lnTo>
                <a:lnTo>
                  <a:pt x="10048875" y="758710"/>
                </a:lnTo>
                <a:lnTo>
                  <a:pt x="10048875" y="761339"/>
                </a:lnTo>
                <a:lnTo>
                  <a:pt x="10049345" y="762457"/>
                </a:lnTo>
                <a:lnTo>
                  <a:pt x="10051199" y="764324"/>
                </a:lnTo>
                <a:lnTo>
                  <a:pt x="10052329" y="764781"/>
                </a:lnTo>
                <a:lnTo>
                  <a:pt x="10054958" y="764781"/>
                </a:lnTo>
                <a:lnTo>
                  <a:pt x="10056076" y="764324"/>
                </a:lnTo>
                <a:lnTo>
                  <a:pt x="10057943" y="762457"/>
                </a:lnTo>
                <a:lnTo>
                  <a:pt x="10058400" y="761339"/>
                </a:lnTo>
                <a:lnTo>
                  <a:pt x="10058400" y="758710"/>
                </a:lnTo>
                <a:close/>
              </a:path>
              <a:path w="14487525" h="3030854">
                <a:moveTo>
                  <a:pt x="10058400" y="3454"/>
                </a:moveTo>
                <a:lnTo>
                  <a:pt x="10057943" y="2336"/>
                </a:lnTo>
                <a:lnTo>
                  <a:pt x="10056076" y="469"/>
                </a:lnTo>
                <a:lnTo>
                  <a:pt x="10054958" y="0"/>
                </a:lnTo>
                <a:lnTo>
                  <a:pt x="10052329" y="0"/>
                </a:lnTo>
                <a:lnTo>
                  <a:pt x="10051199" y="469"/>
                </a:lnTo>
                <a:lnTo>
                  <a:pt x="10049345" y="2336"/>
                </a:lnTo>
                <a:lnTo>
                  <a:pt x="10048875" y="3454"/>
                </a:lnTo>
                <a:lnTo>
                  <a:pt x="10048875" y="6083"/>
                </a:lnTo>
                <a:lnTo>
                  <a:pt x="10049345" y="7200"/>
                </a:lnTo>
                <a:lnTo>
                  <a:pt x="10051199" y="9067"/>
                </a:lnTo>
                <a:lnTo>
                  <a:pt x="10052329" y="9525"/>
                </a:lnTo>
                <a:lnTo>
                  <a:pt x="10054958" y="9525"/>
                </a:lnTo>
                <a:lnTo>
                  <a:pt x="10056076" y="9067"/>
                </a:lnTo>
                <a:lnTo>
                  <a:pt x="10057943" y="7200"/>
                </a:lnTo>
                <a:lnTo>
                  <a:pt x="10058400" y="6083"/>
                </a:lnTo>
                <a:lnTo>
                  <a:pt x="10058400" y="3454"/>
                </a:lnTo>
                <a:close/>
              </a:path>
              <a:path w="14487525" h="3030854">
                <a:moveTo>
                  <a:pt x="10106025" y="3024467"/>
                </a:moveTo>
                <a:lnTo>
                  <a:pt x="10105568" y="3023349"/>
                </a:lnTo>
                <a:lnTo>
                  <a:pt x="10103701" y="3021482"/>
                </a:lnTo>
                <a:lnTo>
                  <a:pt x="10102583" y="3021012"/>
                </a:lnTo>
                <a:lnTo>
                  <a:pt x="10099954" y="3021012"/>
                </a:lnTo>
                <a:lnTo>
                  <a:pt x="10098824" y="3021482"/>
                </a:lnTo>
                <a:lnTo>
                  <a:pt x="10096970" y="3023349"/>
                </a:lnTo>
                <a:lnTo>
                  <a:pt x="10096500" y="3024467"/>
                </a:lnTo>
                <a:lnTo>
                  <a:pt x="10096500" y="3027095"/>
                </a:lnTo>
                <a:lnTo>
                  <a:pt x="10096970" y="3028213"/>
                </a:lnTo>
                <a:lnTo>
                  <a:pt x="10098824" y="3030080"/>
                </a:lnTo>
                <a:lnTo>
                  <a:pt x="10099954" y="3030537"/>
                </a:lnTo>
                <a:lnTo>
                  <a:pt x="10102583" y="3030537"/>
                </a:lnTo>
                <a:lnTo>
                  <a:pt x="10103701" y="3030080"/>
                </a:lnTo>
                <a:lnTo>
                  <a:pt x="10105568" y="3028213"/>
                </a:lnTo>
                <a:lnTo>
                  <a:pt x="10106025" y="3027095"/>
                </a:lnTo>
                <a:lnTo>
                  <a:pt x="10106025" y="3024467"/>
                </a:lnTo>
                <a:close/>
              </a:path>
              <a:path w="14487525" h="3030854">
                <a:moveTo>
                  <a:pt x="10106025" y="2269210"/>
                </a:moveTo>
                <a:lnTo>
                  <a:pt x="10105568" y="2268093"/>
                </a:lnTo>
                <a:lnTo>
                  <a:pt x="10103701" y="2266226"/>
                </a:lnTo>
                <a:lnTo>
                  <a:pt x="10102583" y="2265769"/>
                </a:lnTo>
                <a:lnTo>
                  <a:pt x="10099954" y="2265769"/>
                </a:lnTo>
                <a:lnTo>
                  <a:pt x="10098824" y="2266226"/>
                </a:lnTo>
                <a:lnTo>
                  <a:pt x="10096970" y="2268093"/>
                </a:lnTo>
                <a:lnTo>
                  <a:pt x="10096500" y="2269210"/>
                </a:lnTo>
                <a:lnTo>
                  <a:pt x="10096500" y="2271839"/>
                </a:lnTo>
                <a:lnTo>
                  <a:pt x="10096970" y="2272969"/>
                </a:lnTo>
                <a:lnTo>
                  <a:pt x="10098824" y="2274824"/>
                </a:lnTo>
                <a:lnTo>
                  <a:pt x="10099954" y="2275294"/>
                </a:lnTo>
                <a:lnTo>
                  <a:pt x="10102583" y="2275294"/>
                </a:lnTo>
                <a:lnTo>
                  <a:pt x="10103701" y="2274824"/>
                </a:lnTo>
                <a:lnTo>
                  <a:pt x="10105568" y="2272969"/>
                </a:lnTo>
                <a:lnTo>
                  <a:pt x="10106025" y="2271839"/>
                </a:lnTo>
                <a:lnTo>
                  <a:pt x="10106025" y="2269210"/>
                </a:lnTo>
                <a:close/>
              </a:path>
              <a:path w="14487525" h="3030854">
                <a:moveTo>
                  <a:pt x="10106025" y="1513954"/>
                </a:moveTo>
                <a:lnTo>
                  <a:pt x="10105568" y="1512836"/>
                </a:lnTo>
                <a:lnTo>
                  <a:pt x="10103701" y="1510982"/>
                </a:lnTo>
                <a:lnTo>
                  <a:pt x="10102583" y="1510512"/>
                </a:lnTo>
                <a:lnTo>
                  <a:pt x="10099954" y="1510512"/>
                </a:lnTo>
                <a:lnTo>
                  <a:pt x="10098824" y="1510982"/>
                </a:lnTo>
                <a:lnTo>
                  <a:pt x="10096970" y="1512836"/>
                </a:lnTo>
                <a:lnTo>
                  <a:pt x="10096500" y="1513954"/>
                </a:lnTo>
                <a:lnTo>
                  <a:pt x="10096500" y="1516595"/>
                </a:lnTo>
                <a:lnTo>
                  <a:pt x="10096970" y="1517713"/>
                </a:lnTo>
                <a:lnTo>
                  <a:pt x="10098824" y="1519567"/>
                </a:lnTo>
                <a:lnTo>
                  <a:pt x="10099954" y="1520037"/>
                </a:lnTo>
                <a:lnTo>
                  <a:pt x="10102583" y="1520037"/>
                </a:lnTo>
                <a:lnTo>
                  <a:pt x="10103701" y="1519567"/>
                </a:lnTo>
                <a:lnTo>
                  <a:pt x="10105568" y="1517713"/>
                </a:lnTo>
                <a:lnTo>
                  <a:pt x="10106025" y="1516595"/>
                </a:lnTo>
                <a:lnTo>
                  <a:pt x="10106025" y="1513954"/>
                </a:lnTo>
                <a:close/>
              </a:path>
              <a:path w="14487525" h="3030854">
                <a:moveTo>
                  <a:pt x="10106025" y="758710"/>
                </a:moveTo>
                <a:lnTo>
                  <a:pt x="10105568" y="757580"/>
                </a:lnTo>
                <a:lnTo>
                  <a:pt x="10103701" y="755726"/>
                </a:lnTo>
                <a:lnTo>
                  <a:pt x="10102583" y="755256"/>
                </a:lnTo>
                <a:lnTo>
                  <a:pt x="10099954" y="755256"/>
                </a:lnTo>
                <a:lnTo>
                  <a:pt x="10098824" y="755726"/>
                </a:lnTo>
                <a:lnTo>
                  <a:pt x="10096970" y="757580"/>
                </a:lnTo>
                <a:lnTo>
                  <a:pt x="10096500" y="758710"/>
                </a:lnTo>
                <a:lnTo>
                  <a:pt x="10096500" y="761339"/>
                </a:lnTo>
                <a:lnTo>
                  <a:pt x="10096970" y="762457"/>
                </a:lnTo>
                <a:lnTo>
                  <a:pt x="10098824" y="764324"/>
                </a:lnTo>
                <a:lnTo>
                  <a:pt x="10099954" y="764781"/>
                </a:lnTo>
                <a:lnTo>
                  <a:pt x="10102583" y="764781"/>
                </a:lnTo>
                <a:lnTo>
                  <a:pt x="10103701" y="764324"/>
                </a:lnTo>
                <a:lnTo>
                  <a:pt x="10105568" y="762457"/>
                </a:lnTo>
                <a:lnTo>
                  <a:pt x="10106025" y="761339"/>
                </a:lnTo>
                <a:lnTo>
                  <a:pt x="10106025" y="758710"/>
                </a:lnTo>
                <a:close/>
              </a:path>
              <a:path w="14487525" h="3030854">
                <a:moveTo>
                  <a:pt x="10106025" y="3454"/>
                </a:moveTo>
                <a:lnTo>
                  <a:pt x="10105568" y="2336"/>
                </a:lnTo>
                <a:lnTo>
                  <a:pt x="10103701" y="469"/>
                </a:lnTo>
                <a:lnTo>
                  <a:pt x="10102583" y="0"/>
                </a:lnTo>
                <a:lnTo>
                  <a:pt x="10099954" y="0"/>
                </a:lnTo>
                <a:lnTo>
                  <a:pt x="10098824" y="469"/>
                </a:lnTo>
                <a:lnTo>
                  <a:pt x="10096970" y="2336"/>
                </a:lnTo>
                <a:lnTo>
                  <a:pt x="10096500" y="3454"/>
                </a:lnTo>
                <a:lnTo>
                  <a:pt x="10096500" y="6083"/>
                </a:lnTo>
                <a:lnTo>
                  <a:pt x="10096970" y="7200"/>
                </a:lnTo>
                <a:lnTo>
                  <a:pt x="10098824" y="9067"/>
                </a:lnTo>
                <a:lnTo>
                  <a:pt x="10099954" y="9525"/>
                </a:lnTo>
                <a:lnTo>
                  <a:pt x="10102583" y="9525"/>
                </a:lnTo>
                <a:lnTo>
                  <a:pt x="10103701" y="9067"/>
                </a:lnTo>
                <a:lnTo>
                  <a:pt x="10105568" y="7200"/>
                </a:lnTo>
                <a:lnTo>
                  <a:pt x="10106025" y="6083"/>
                </a:lnTo>
                <a:lnTo>
                  <a:pt x="10106025" y="3454"/>
                </a:lnTo>
                <a:close/>
              </a:path>
              <a:path w="14487525" h="3030854">
                <a:moveTo>
                  <a:pt x="10153650" y="3024467"/>
                </a:moveTo>
                <a:lnTo>
                  <a:pt x="10153193" y="3023349"/>
                </a:lnTo>
                <a:lnTo>
                  <a:pt x="10151326" y="3021482"/>
                </a:lnTo>
                <a:lnTo>
                  <a:pt x="10150208" y="3021012"/>
                </a:lnTo>
                <a:lnTo>
                  <a:pt x="10147579" y="3021012"/>
                </a:lnTo>
                <a:lnTo>
                  <a:pt x="10146449" y="3021482"/>
                </a:lnTo>
                <a:lnTo>
                  <a:pt x="10144595" y="3023349"/>
                </a:lnTo>
                <a:lnTo>
                  <a:pt x="10144125" y="3024467"/>
                </a:lnTo>
                <a:lnTo>
                  <a:pt x="10144125" y="3027095"/>
                </a:lnTo>
                <a:lnTo>
                  <a:pt x="10144595" y="3028213"/>
                </a:lnTo>
                <a:lnTo>
                  <a:pt x="10146449" y="3030080"/>
                </a:lnTo>
                <a:lnTo>
                  <a:pt x="10147579" y="3030537"/>
                </a:lnTo>
                <a:lnTo>
                  <a:pt x="10150208" y="3030537"/>
                </a:lnTo>
                <a:lnTo>
                  <a:pt x="10151326" y="3030080"/>
                </a:lnTo>
                <a:lnTo>
                  <a:pt x="10153193" y="3028213"/>
                </a:lnTo>
                <a:lnTo>
                  <a:pt x="10153650" y="3027095"/>
                </a:lnTo>
                <a:lnTo>
                  <a:pt x="10153650" y="3024467"/>
                </a:lnTo>
                <a:close/>
              </a:path>
              <a:path w="14487525" h="3030854">
                <a:moveTo>
                  <a:pt x="10153650" y="2269210"/>
                </a:moveTo>
                <a:lnTo>
                  <a:pt x="10153193" y="2268093"/>
                </a:lnTo>
                <a:lnTo>
                  <a:pt x="10151326" y="2266226"/>
                </a:lnTo>
                <a:lnTo>
                  <a:pt x="10150208" y="2265769"/>
                </a:lnTo>
                <a:lnTo>
                  <a:pt x="10147579" y="2265769"/>
                </a:lnTo>
                <a:lnTo>
                  <a:pt x="10146449" y="2266226"/>
                </a:lnTo>
                <a:lnTo>
                  <a:pt x="10144595" y="2268093"/>
                </a:lnTo>
                <a:lnTo>
                  <a:pt x="10144125" y="2269210"/>
                </a:lnTo>
                <a:lnTo>
                  <a:pt x="10144125" y="2271839"/>
                </a:lnTo>
                <a:lnTo>
                  <a:pt x="10144595" y="2272969"/>
                </a:lnTo>
                <a:lnTo>
                  <a:pt x="10146449" y="2274824"/>
                </a:lnTo>
                <a:lnTo>
                  <a:pt x="10147579" y="2275294"/>
                </a:lnTo>
                <a:lnTo>
                  <a:pt x="10150208" y="2275294"/>
                </a:lnTo>
                <a:lnTo>
                  <a:pt x="10151326" y="2274824"/>
                </a:lnTo>
                <a:lnTo>
                  <a:pt x="10153193" y="2272969"/>
                </a:lnTo>
                <a:lnTo>
                  <a:pt x="10153650" y="2271839"/>
                </a:lnTo>
                <a:lnTo>
                  <a:pt x="10153650" y="2269210"/>
                </a:lnTo>
                <a:close/>
              </a:path>
              <a:path w="14487525" h="3030854">
                <a:moveTo>
                  <a:pt x="10153650" y="1513954"/>
                </a:moveTo>
                <a:lnTo>
                  <a:pt x="10153193" y="1512836"/>
                </a:lnTo>
                <a:lnTo>
                  <a:pt x="10151326" y="1510982"/>
                </a:lnTo>
                <a:lnTo>
                  <a:pt x="10150208" y="1510512"/>
                </a:lnTo>
                <a:lnTo>
                  <a:pt x="10147579" y="1510512"/>
                </a:lnTo>
                <a:lnTo>
                  <a:pt x="10146449" y="1510982"/>
                </a:lnTo>
                <a:lnTo>
                  <a:pt x="10144595" y="1512836"/>
                </a:lnTo>
                <a:lnTo>
                  <a:pt x="10144125" y="1513954"/>
                </a:lnTo>
                <a:lnTo>
                  <a:pt x="10144125" y="1516595"/>
                </a:lnTo>
                <a:lnTo>
                  <a:pt x="10144595" y="1517713"/>
                </a:lnTo>
                <a:lnTo>
                  <a:pt x="10146449" y="1519567"/>
                </a:lnTo>
                <a:lnTo>
                  <a:pt x="10147579" y="1520037"/>
                </a:lnTo>
                <a:lnTo>
                  <a:pt x="10150208" y="1520037"/>
                </a:lnTo>
                <a:lnTo>
                  <a:pt x="10151326" y="1519567"/>
                </a:lnTo>
                <a:lnTo>
                  <a:pt x="10153193" y="1517713"/>
                </a:lnTo>
                <a:lnTo>
                  <a:pt x="10153650" y="1516595"/>
                </a:lnTo>
                <a:lnTo>
                  <a:pt x="10153650" y="1513954"/>
                </a:lnTo>
                <a:close/>
              </a:path>
              <a:path w="14487525" h="3030854">
                <a:moveTo>
                  <a:pt x="10153650" y="758710"/>
                </a:moveTo>
                <a:lnTo>
                  <a:pt x="10153193" y="757580"/>
                </a:lnTo>
                <a:lnTo>
                  <a:pt x="10151326" y="755726"/>
                </a:lnTo>
                <a:lnTo>
                  <a:pt x="10150208" y="755256"/>
                </a:lnTo>
                <a:lnTo>
                  <a:pt x="10147579" y="755256"/>
                </a:lnTo>
                <a:lnTo>
                  <a:pt x="10146449" y="755726"/>
                </a:lnTo>
                <a:lnTo>
                  <a:pt x="10144595" y="757580"/>
                </a:lnTo>
                <a:lnTo>
                  <a:pt x="10144125" y="758710"/>
                </a:lnTo>
                <a:lnTo>
                  <a:pt x="10144125" y="761339"/>
                </a:lnTo>
                <a:lnTo>
                  <a:pt x="10144595" y="762457"/>
                </a:lnTo>
                <a:lnTo>
                  <a:pt x="10146449" y="764324"/>
                </a:lnTo>
                <a:lnTo>
                  <a:pt x="10147579" y="764781"/>
                </a:lnTo>
                <a:lnTo>
                  <a:pt x="10150208" y="764781"/>
                </a:lnTo>
                <a:lnTo>
                  <a:pt x="10151326" y="764324"/>
                </a:lnTo>
                <a:lnTo>
                  <a:pt x="10153193" y="762457"/>
                </a:lnTo>
                <a:lnTo>
                  <a:pt x="10153650" y="761339"/>
                </a:lnTo>
                <a:lnTo>
                  <a:pt x="10153650" y="758710"/>
                </a:lnTo>
                <a:close/>
              </a:path>
              <a:path w="14487525" h="3030854">
                <a:moveTo>
                  <a:pt x="10153650" y="3454"/>
                </a:moveTo>
                <a:lnTo>
                  <a:pt x="10153193" y="2336"/>
                </a:lnTo>
                <a:lnTo>
                  <a:pt x="10151326" y="469"/>
                </a:lnTo>
                <a:lnTo>
                  <a:pt x="10150208" y="0"/>
                </a:lnTo>
                <a:lnTo>
                  <a:pt x="10147579" y="0"/>
                </a:lnTo>
                <a:lnTo>
                  <a:pt x="10146449" y="469"/>
                </a:lnTo>
                <a:lnTo>
                  <a:pt x="10144595" y="2336"/>
                </a:lnTo>
                <a:lnTo>
                  <a:pt x="10144125" y="3454"/>
                </a:lnTo>
                <a:lnTo>
                  <a:pt x="10144125" y="6083"/>
                </a:lnTo>
                <a:lnTo>
                  <a:pt x="10144595" y="7200"/>
                </a:lnTo>
                <a:lnTo>
                  <a:pt x="10146449" y="9067"/>
                </a:lnTo>
                <a:lnTo>
                  <a:pt x="10147579" y="9525"/>
                </a:lnTo>
                <a:lnTo>
                  <a:pt x="10150208" y="9525"/>
                </a:lnTo>
                <a:lnTo>
                  <a:pt x="10151326" y="9067"/>
                </a:lnTo>
                <a:lnTo>
                  <a:pt x="10153193" y="7200"/>
                </a:lnTo>
                <a:lnTo>
                  <a:pt x="10153650" y="6083"/>
                </a:lnTo>
                <a:lnTo>
                  <a:pt x="10153650" y="3454"/>
                </a:lnTo>
                <a:close/>
              </a:path>
              <a:path w="14487525" h="3030854">
                <a:moveTo>
                  <a:pt x="10201275" y="3024467"/>
                </a:moveTo>
                <a:lnTo>
                  <a:pt x="10200818" y="3023349"/>
                </a:lnTo>
                <a:lnTo>
                  <a:pt x="10198951" y="3021482"/>
                </a:lnTo>
                <a:lnTo>
                  <a:pt x="10197833" y="3021012"/>
                </a:lnTo>
                <a:lnTo>
                  <a:pt x="10195204" y="3021012"/>
                </a:lnTo>
                <a:lnTo>
                  <a:pt x="10194074" y="3021482"/>
                </a:lnTo>
                <a:lnTo>
                  <a:pt x="10192220" y="3023349"/>
                </a:lnTo>
                <a:lnTo>
                  <a:pt x="10191750" y="3024467"/>
                </a:lnTo>
                <a:lnTo>
                  <a:pt x="10191750" y="3027095"/>
                </a:lnTo>
                <a:lnTo>
                  <a:pt x="10192220" y="3028213"/>
                </a:lnTo>
                <a:lnTo>
                  <a:pt x="10194074" y="3030080"/>
                </a:lnTo>
                <a:lnTo>
                  <a:pt x="10195204" y="3030537"/>
                </a:lnTo>
                <a:lnTo>
                  <a:pt x="10197833" y="3030537"/>
                </a:lnTo>
                <a:lnTo>
                  <a:pt x="10198951" y="3030080"/>
                </a:lnTo>
                <a:lnTo>
                  <a:pt x="10200818" y="3028213"/>
                </a:lnTo>
                <a:lnTo>
                  <a:pt x="10201275" y="3027095"/>
                </a:lnTo>
                <a:lnTo>
                  <a:pt x="10201275" y="3024467"/>
                </a:lnTo>
                <a:close/>
              </a:path>
              <a:path w="14487525" h="3030854">
                <a:moveTo>
                  <a:pt x="10201275" y="2269210"/>
                </a:moveTo>
                <a:lnTo>
                  <a:pt x="10200818" y="2268093"/>
                </a:lnTo>
                <a:lnTo>
                  <a:pt x="10198951" y="2266226"/>
                </a:lnTo>
                <a:lnTo>
                  <a:pt x="10197833" y="2265769"/>
                </a:lnTo>
                <a:lnTo>
                  <a:pt x="10195204" y="2265769"/>
                </a:lnTo>
                <a:lnTo>
                  <a:pt x="10194074" y="2266226"/>
                </a:lnTo>
                <a:lnTo>
                  <a:pt x="10192220" y="2268093"/>
                </a:lnTo>
                <a:lnTo>
                  <a:pt x="10191750" y="2269210"/>
                </a:lnTo>
                <a:lnTo>
                  <a:pt x="10191750" y="2271839"/>
                </a:lnTo>
                <a:lnTo>
                  <a:pt x="10192220" y="2272969"/>
                </a:lnTo>
                <a:lnTo>
                  <a:pt x="10194074" y="2274824"/>
                </a:lnTo>
                <a:lnTo>
                  <a:pt x="10195204" y="2275294"/>
                </a:lnTo>
                <a:lnTo>
                  <a:pt x="10197833" y="2275294"/>
                </a:lnTo>
                <a:lnTo>
                  <a:pt x="10198951" y="2274824"/>
                </a:lnTo>
                <a:lnTo>
                  <a:pt x="10200818" y="2272969"/>
                </a:lnTo>
                <a:lnTo>
                  <a:pt x="10201275" y="2271839"/>
                </a:lnTo>
                <a:lnTo>
                  <a:pt x="10201275" y="2269210"/>
                </a:lnTo>
                <a:close/>
              </a:path>
              <a:path w="14487525" h="3030854">
                <a:moveTo>
                  <a:pt x="10201275" y="1513954"/>
                </a:moveTo>
                <a:lnTo>
                  <a:pt x="10200818" y="1512836"/>
                </a:lnTo>
                <a:lnTo>
                  <a:pt x="10198951" y="1510982"/>
                </a:lnTo>
                <a:lnTo>
                  <a:pt x="10197833" y="1510512"/>
                </a:lnTo>
                <a:lnTo>
                  <a:pt x="10195204" y="1510512"/>
                </a:lnTo>
                <a:lnTo>
                  <a:pt x="10194074" y="1510982"/>
                </a:lnTo>
                <a:lnTo>
                  <a:pt x="10192220" y="1512836"/>
                </a:lnTo>
                <a:lnTo>
                  <a:pt x="10191750" y="1513954"/>
                </a:lnTo>
                <a:lnTo>
                  <a:pt x="10191750" y="1516595"/>
                </a:lnTo>
                <a:lnTo>
                  <a:pt x="10192220" y="1517713"/>
                </a:lnTo>
                <a:lnTo>
                  <a:pt x="10194074" y="1519567"/>
                </a:lnTo>
                <a:lnTo>
                  <a:pt x="10195204" y="1520037"/>
                </a:lnTo>
                <a:lnTo>
                  <a:pt x="10197833" y="1520037"/>
                </a:lnTo>
                <a:lnTo>
                  <a:pt x="10198951" y="1519567"/>
                </a:lnTo>
                <a:lnTo>
                  <a:pt x="10200818" y="1517713"/>
                </a:lnTo>
                <a:lnTo>
                  <a:pt x="10201275" y="1516595"/>
                </a:lnTo>
                <a:lnTo>
                  <a:pt x="10201275" y="1513954"/>
                </a:lnTo>
                <a:close/>
              </a:path>
              <a:path w="14487525" h="3030854">
                <a:moveTo>
                  <a:pt x="10201275" y="758710"/>
                </a:moveTo>
                <a:lnTo>
                  <a:pt x="10200818" y="757580"/>
                </a:lnTo>
                <a:lnTo>
                  <a:pt x="10198951" y="755726"/>
                </a:lnTo>
                <a:lnTo>
                  <a:pt x="10197833" y="755256"/>
                </a:lnTo>
                <a:lnTo>
                  <a:pt x="10195204" y="755256"/>
                </a:lnTo>
                <a:lnTo>
                  <a:pt x="10194074" y="755726"/>
                </a:lnTo>
                <a:lnTo>
                  <a:pt x="10192220" y="757580"/>
                </a:lnTo>
                <a:lnTo>
                  <a:pt x="10191750" y="758710"/>
                </a:lnTo>
                <a:lnTo>
                  <a:pt x="10191750" y="761339"/>
                </a:lnTo>
                <a:lnTo>
                  <a:pt x="10192220" y="762457"/>
                </a:lnTo>
                <a:lnTo>
                  <a:pt x="10194074" y="764324"/>
                </a:lnTo>
                <a:lnTo>
                  <a:pt x="10195204" y="764781"/>
                </a:lnTo>
                <a:lnTo>
                  <a:pt x="10197833" y="764781"/>
                </a:lnTo>
                <a:lnTo>
                  <a:pt x="10198951" y="764324"/>
                </a:lnTo>
                <a:lnTo>
                  <a:pt x="10200818" y="762457"/>
                </a:lnTo>
                <a:lnTo>
                  <a:pt x="10201275" y="761339"/>
                </a:lnTo>
                <a:lnTo>
                  <a:pt x="10201275" y="758710"/>
                </a:lnTo>
                <a:close/>
              </a:path>
              <a:path w="14487525" h="3030854">
                <a:moveTo>
                  <a:pt x="10201275" y="3454"/>
                </a:moveTo>
                <a:lnTo>
                  <a:pt x="10200818" y="2336"/>
                </a:lnTo>
                <a:lnTo>
                  <a:pt x="10198951" y="469"/>
                </a:lnTo>
                <a:lnTo>
                  <a:pt x="10197833" y="0"/>
                </a:lnTo>
                <a:lnTo>
                  <a:pt x="10195204" y="0"/>
                </a:lnTo>
                <a:lnTo>
                  <a:pt x="10194074" y="469"/>
                </a:lnTo>
                <a:lnTo>
                  <a:pt x="10192220" y="2336"/>
                </a:lnTo>
                <a:lnTo>
                  <a:pt x="10191750" y="3454"/>
                </a:lnTo>
                <a:lnTo>
                  <a:pt x="10191750" y="6083"/>
                </a:lnTo>
                <a:lnTo>
                  <a:pt x="10192220" y="7200"/>
                </a:lnTo>
                <a:lnTo>
                  <a:pt x="10194074" y="9067"/>
                </a:lnTo>
                <a:lnTo>
                  <a:pt x="10195204" y="9525"/>
                </a:lnTo>
                <a:lnTo>
                  <a:pt x="10197833" y="9525"/>
                </a:lnTo>
                <a:lnTo>
                  <a:pt x="10198951" y="9067"/>
                </a:lnTo>
                <a:lnTo>
                  <a:pt x="10200818" y="7200"/>
                </a:lnTo>
                <a:lnTo>
                  <a:pt x="10201275" y="6083"/>
                </a:lnTo>
                <a:lnTo>
                  <a:pt x="10201275" y="3454"/>
                </a:lnTo>
                <a:close/>
              </a:path>
              <a:path w="14487525" h="3030854">
                <a:moveTo>
                  <a:pt x="10248900" y="3024467"/>
                </a:moveTo>
                <a:lnTo>
                  <a:pt x="10248443" y="3023349"/>
                </a:lnTo>
                <a:lnTo>
                  <a:pt x="10246576" y="3021482"/>
                </a:lnTo>
                <a:lnTo>
                  <a:pt x="10245458" y="3021012"/>
                </a:lnTo>
                <a:lnTo>
                  <a:pt x="10242829" y="3021012"/>
                </a:lnTo>
                <a:lnTo>
                  <a:pt x="10241699" y="3021482"/>
                </a:lnTo>
                <a:lnTo>
                  <a:pt x="10239845" y="3023349"/>
                </a:lnTo>
                <a:lnTo>
                  <a:pt x="10239375" y="3024467"/>
                </a:lnTo>
                <a:lnTo>
                  <a:pt x="10239375" y="3027095"/>
                </a:lnTo>
                <a:lnTo>
                  <a:pt x="10239845" y="3028213"/>
                </a:lnTo>
                <a:lnTo>
                  <a:pt x="10241699" y="3030080"/>
                </a:lnTo>
                <a:lnTo>
                  <a:pt x="10242829" y="3030537"/>
                </a:lnTo>
                <a:lnTo>
                  <a:pt x="10245458" y="3030537"/>
                </a:lnTo>
                <a:lnTo>
                  <a:pt x="10246576" y="3030080"/>
                </a:lnTo>
                <a:lnTo>
                  <a:pt x="10248443" y="3028213"/>
                </a:lnTo>
                <a:lnTo>
                  <a:pt x="10248900" y="3027095"/>
                </a:lnTo>
                <a:lnTo>
                  <a:pt x="10248900" y="3024467"/>
                </a:lnTo>
                <a:close/>
              </a:path>
              <a:path w="14487525" h="3030854">
                <a:moveTo>
                  <a:pt x="10248900" y="2269210"/>
                </a:moveTo>
                <a:lnTo>
                  <a:pt x="10248443" y="2268093"/>
                </a:lnTo>
                <a:lnTo>
                  <a:pt x="10246576" y="2266226"/>
                </a:lnTo>
                <a:lnTo>
                  <a:pt x="10245458" y="2265769"/>
                </a:lnTo>
                <a:lnTo>
                  <a:pt x="10242829" y="2265769"/>
                </a:lnTo>
                <a:lnTo>
                  <a:pt x="10241699" y="2266226"/>
                </a:lnTo>
                <a:lnTo>
                  <a:pt x="10239845" y="2268093"/>
                </a:lnTo>
                <a:lnTo>
                  <a:pt x="10239375" y="2269210"/>
                </a:lnTo>
                <a:lnTo>
                  <a:pt x="10239375" y="2271839"/>
                </a:lnTo>
                <a:lnTo>
                  <a:pt x="10239845" y="2272969"/>
                </a:lnTo>
                <a:lnTo>
                  <a:pt x="10241699" y="2274824"/>
                </a:lnTo>
                <a:lnTo>
                  <a:pt x="10242829" y="2275294"/>
                </a:lnTo>
                <a:lnTo>
                  <a:pt x="10245458" y="2275294"/>
                </a:lnTo>
                <a:lnTo>
                  <a:pt x="10246576" y="2274824"/>
                </a:lnTo>
                <a:lnTo>
                  <a:pt x="10248443" y="2272969"/>
                </a:lnTo>
                <a:lnTo>
                  <a:pt x="10248900" y="2271839"/>
                </a:lnTo>
                <a:lnTo>
                  <a:pt x="10248900" y="2269210"/>
                </a:lnTo>
                <a:close/>
              </a:path>
              <a:path w="14487525" h="3030854">
                <a:moveTo>
                  <a:pt x="10248900" y="1513954"/>
                </a:moveTo>
                <a:lnTo>
                  <a:pt x="10248443" y="1512836"/>
                </a:lnTo>
                <a:lnTo>
                  <a:pt x="10246576" y="1510982"/>
                </a:lnTo>
                <a:lnTo>
                  <a:pt x="10245458" y="1510512"/>
                </a:lnTo>
                <a:lnTo>
                  <a:pt x="10242829" y="1510512"/>
                </a:lnTo>
                <a:lnTo>
                  <a:pt x="10241699" y="1510982"/>
                </a:lnTo>
                <a:lnTo>
                  <a:pt x="10239845" y="1512836"/>
                </a:lnTo>
                <a:lnTo>
                  <a:pt x="10239375" y="1513954"/>
                </a:lnTo>
                <a:lnTo>
                  <a:pt x="10239375" y="1516595"/>
                </a:lnTo>
                <a:lnTo>
                  <a:pt x="10239845" y="1517713"/>
                </a:lnTo>
                <a:lnTo>
                  <a:pt x="10241699" y="1519567"/>
                </a:lnTo>
                <a:lnTo>
                  <a:pt x="10242829" y="1520037"/>
                </a:lnTo>
                <a:lnTo>
                  <a:pt x="10245458" y="1520037"/>
                </a:lnTo>
                <a:lnTo>
                  <a:pt x="10246576" y="1519567"/>
                </a:lnTo>
                <a:lnTo>
                  <a:pt x="10248443" y="1517713"/>
                </a:lnTo>
                <a:lnTo>
                  <a:pt x="10248900" y="1516595"/>
                </a:lnTo>
                <a:lnTo>
                  <a:pt x="10248900" y="1513954"/>
                </a:lnTo>
                <a:close/>
              </a:path>
              <a:path w="14487525" h="3030854">
                <a:moveTo>
                  <a:pt x="10248900" y="758710"/>
                </a:moveTo>
                <a:lnTo>
                  <a:pt x="10248443" y="757580"/>
                </a:lnTo>
                <a:lnTo>
                  <a:pt x="10246576" y="755726"/>
                </a:lnTo>
                <a:lnTo>
                  <a:pt x="10245458" y="755256"/>
                </a:lnTo>
                <a:lnTo>
                  <a:pt x="10242829" y="755256"/>
                </a:lnTo>
                <a:lnTo>
                  <a:pt x="10241699" y="755726"/>
                </a:lnTo>
                <a:lnTo>
                  <a:pt x="10239845" y="757580"/>
                </a:lnTo>
                <a:lnTo>
                  <a:pt x="10239375" y="758710"/>
                </a:lnTo>
                <a:lnTo>
                  <a:pt x="10239375" y="761339"/>
                </a:lnTo>
                <a:lnTo>
                  <a:pt x="10239845" y="762457"/>
                </a:lnTo>
                <a:lnTo>
                  <a:pt x="10241699" y="764324"/>
                </a:lnTo>
                <a:lnTo>
                  <a:pt x="10242829" y="764781"/>
                </a:lnTo>
                <a:lnTo>
                  <a:pt x="10245458" y="764781"/>
                </a:lnTo>
                <a:lnTo>
                  <a:pt x="10246576" y="764324"/>
                </a:lnTo>
                <a:lnTo>
                  <a:pt x="10248443" y="762457"/>
                </a:lnTo>
                <a:lnTo>
                  <a:pt x="10248900" y="761339"/>
                </a:lnTo>
                <a:lnTo>
                  <a:pt x="10248900" y="758710"/>
                </a:lnTo>
                <a:close/>
              </a:path>
              <a:path w="14487525" h="3030854">
                <a:moveTo>
                  <a:pt x="10248900" y="3454"/>
                </a:moveTo>
                <a:lnTo>
                  <a:pt x="10248443" y="2336"/>
                </a:lnTo>
                <a:lnTo>
                  <a:pt x="10246576" y="469"/>
                </a:lnTo>
                <a:lnTo>
                  <a:pt x="10245458" y="0"/>
                </a:lnTo>
                <a:lnTo>
                  <a:pt x="10242829" y="0"/>
                </a:lnTo>
                <a:lnTo>
                  <a:pt x="10241699" y="469"/>
                </a:lnTo>
                <a:lnTo>
                  <a:pt x="10239845" y="2336"/>
                </a:lnTo>
                <a:lnTo>
                  <a:pt x="10239375" y="3454"/>
                </a:lnTo>
                <a:lnTo>
                  <a:pt x="10239375" y="6083"/>
                </a:lnTo>
                <a:lnTo>
                  <a:pt x="10239845" y="7200"/>
                </a:lnTo>
                <a:lnTo>
                  <a:pt x="10241699" y="9067"/>
                </a:lnTo>
                <a:lnTo>
                  <a:pt x="10242829" y="9525"/>
                </a:lnTo>
                <a:lnTo>
                  <a:pt x="10245458" y="9525"/>
                </a:lnTo>
                <a:lnTo>
                  <a:pt x="10246576" y="9067"/>
                </a:lnTo>
                <a:lnTo>
                  <a:pt x="10248443" y="7200"/>
                </a:lnTo>
                <a:lnTo>
                  <a:pt x="10248900" y="6083"/>
                </a:lnTo>
                <a:lnTo>
                  <a:pt x="10248900" y="3454"/>
                </a:lnTo>
                <a:close/>
              </a:path>
              <a:path w="14487525" h="3030854">
                <a:moveTo>
                  <a:pt x="10296525" y="3024467"/>
                </a:moveTo>
                <a:lnTo>
                  <a:pt x="10296068" y="3023349"/>
                </a:lnTo>
                <a:lnTo>
                  <a:pt x="10294201" y="3021482"/>
                </a:lnTo>
                <a:lnTo>
                  <a:pt x="10293083" y="3021012"/>
                </a:lnTo>
                <a:lnTo>
                  <a:pt x="10290454" y="3021012"/>
                </a:lnTo>
                <a:lnTo>
                  <a:pt x="10289324" y="3021482"/>
                </a:lnTo>
                <a:lnTo>
                  <a:pt x="10287470" y="3023349"/>
                </a:lnTo>
                <a:lnTo>
                  <a:pt x="10287000" y="3024467"/>
                </a:lnTo>
                <a:lnTo>
                  <a:pt x="10287000" y="3027095"/>
                </a:lnTo>
                <a:lnTo>
                  <a:pt x="10287470" y="3028213"/>
                </a:lnTo>
                <a:lnTo>
                  <a:pt x="10289324" y="3030080"/>
                </a:lnTo>
                <a:lnTo>
                  <a:pt x="10290454" y="3030537"/>
                </a:lnTo>
                <a:lnTo>
                  <a:pt x="10293083" y="3030537"/>
                </a:lnTo>
                <a:lnTo>
                  <a:pt x="10294201" y="3030080"/>
                </a:lnTo>
                <a:lnTo>
                  <a:pt x="10296068" y="3028213"/>
                </a:lnTo>
                <a:lnTo>
                  <a:pt x="10296525" y="3027095"/>
                </a:lnTo>
                <a:lnTo>
                  <a:pt x="10296525" y="3024467"/>
                </a:lnTo>
                <a:close/>
              </a:path>
              <a:path w="14487525" h="3030854">
                <a:moveTo>
                  <a:pt x="10296525" y="2269210"/>
                </a:moveTo>
                <a:lnTo>
                  <a:pt x="10296068" y="2268093"/>
                </a:lnTo>
                <a:lnTo>
                  <a:pt x="10294201" y="2266226"/>
                </a:lnTo>
                <a:lnTo>
                  <a:pt x="10293083" y="2265769"/>
                </a:lnTo>
                <a:lnTo>
                  <a:pt x="10290454" y="2265769"/>
                </a:lnTo>
                <a:lnTo>
                  <a:pt x="10289324" y="2266226"/>
                </a:lnTo>
                <a:lnTo>
                  <a:pt x="10287470" y="2268093"/>
                </a:lnTo>
                <a:lnTo>
                  <a:pt x="10287000" y="2269210"/>
                </a:lnTo>
                <a:lnTo>
                  <a:pt x="10287000" y="2271839"/>
                </a:lnTo>
                <a:lnTo>
                  <a:pt x="10287470" y="2272969"/>
                </a:lnTo>
                <a:lnTo>
                  <a:pt x="10289324" y="2274824"/>
                </a:lnTo>
                <a:lnTo>
                  <a:pt x="10290454" y="2275294"/>
                </a:lnTo>
                <a:lnTo>
                  <a:pt x="10293083" y="2275294"/>
                </a:lnTo>
                <a:lnTo>
                  <a:pt x="10294201" y="2274824"/>
                </a:lnTo>
                <a:lnTo>
                  <a:pt x="10296068" y="2272969"/>
                </a:lnTo>
                <a:lnTo>
                  <a:pt x="10296525" y="2271839"/>
                </a:lnTo>
                <a:lnTo>
                  <a:pt x="10296525" y="2269210"/>
                </a:lnTo>
                <a:close/>
              </a:path>
              <a:path w="14487525" h="3030854">
                <a:moveTo>
                  <a:pt x="10296525" y="1513954"/>
                </a:moveTo>
                <a:lnTo>
                  <a:pt x="10296068" y="1512836"/>
                </a:lnTo>
                <a:lnTo>
                  <a:pt x="10294201" y="1510982"/>
                </a:lnTo>
                <a:lnTo>
                  <a:pt x="10293083" y="1510512"/>
                </a:lnTo>
                <a:lnTo>
                  <a:pt x="10290454" y="1510512"/>
                </a:lnTo>
                <a:lnTo>
                  <a:pt x="10289324" y="1510982"/>
                </a:lnTo>
                <a:lnTo>
                  <a:pt x="10287470" y="1512836"/>
                </a:lnTo>
                <a:lnTo>
                  <a:pt x="10287000" y="1513954"/>
                </a:lnTo>
                <a:lnTo>
                  <a:pt x="10287000" y="1516595"/>
                </a:lnTo>
                <a:lnTo>
                  <a:pt x="10287470" y="1517713"/>
                </a:lnTo>
                <a:lnTo>
                  <a:pt x="10289324" y="1519567"/>
                </a:lnTo>
                <a:lnTo>
                  <a:pt x="10290454" y="1520037"/>
                </a:lnTo>
                <a:lnTo>
                  <a:pt x="10293083" y="1520037"/>
                </a:lnTo>
                <a:lnTo>
                  <a:pt x="10294201" y="1519567"/>
                </a:lnTo>
                <a:lnTo>
                  <a:pt x="10296068" y="1517713"/>
                </a:lnTo>
                <a:lnTo>
                  <a:pt x="10296525" y="1516595"/>
                </a:lnTo>
                <a:lnTo>
                  <a:pt x="10296525" y="1513954"/>
                </a:lnTo>
                <a:close/>
              </a:path>
              <a:path w="14487525" h="3030854">
                <a:moveTo>
                  <a:pt x="10296525" y="758710"/>
                </a:moveTo>
                <a:lnTo>
                  <a:pt x="10296068" y="757580"/>
                </a:lnTo>
                <a:lnTo>
                  <a:pt x="10294201" y="755726"/>
                </a:lnTo>
                <a:lnTo>
                  <a:pt x="10293083" y="755256"/>
                </a:lnTo>
                <a:lnTo>
                  <a:pt x="10290454" y="755256"/>
                </a:lnTo>
                <a:lnTo>
                  <a:pt x="10289324" y="755726"/>
                </a:lnTo>
                <a:lnTo>
                  <a:pt x="10287470" y="757580"/>
                </a:lnTo>
                <a:lnTo>
                  <a:pt x="10287000" y="758710"/>
                </a:lnTo>
                <a:lnTo>
                  <a:pt x="10287000" y="761339"/>
                </a:lnTo>
                <a:lnTo>
                  <a:pt x="10287470" y="762457"/>
                </a:lnTo>
                <a:lnTo>
                  <a:pt x="10289324" y="764324"/>
                </a:lnTo>
                <a:lnTo>
                  <a:pt x="10290454" y="764781"/>
                </a:lnTo>
                <a:lnTo>
                  <a:pt x="10293083" y="764781"/>
                </a:lnTo>
                <a:lnTo>
                  <a:pt x="10294201" y="764324"/>
                </a:lnTo>
                <a:lnTo>
                  <a:pt x="10296068" y="762457"/>
                </a:lnTo>
                <a:lnTo>
                  <a:pt x="10296525" y="761339"/>
                </a:lnTo>
                <a:lnTo>
                  <a:pt x="10296525" y="758710"/>
                </a:lnTo>
                <a:close/>
              </a:path>
              <a:path w="14487525" h="3030854">
                <a:moveTo>
                  <a:pt x="10296525" y="3454"/>
                </a:moveTo>
                <a:lnTo>
                  <a:pt x="10296068" y="2336"/>
                </a:lnTo>
                <a:lnTo>
                  <a:pt x="10294201" y="469"/>
                </a:lnTo>
                <a:lnTo>
                  <a:pt x="10293083" y="0"/>
                </a:lnTo>
                <a:lnTo>
                  <a:pt x="10290454" y="0"/>
                </a:lnTo>
                <a:lnTo>
                  <a:pt x="10289324" y="469"/>
                </a:lnTo>
                <a:lnTo>
                  <a:pt x="10287470" y="2336"/>
                </a:lnTo>
                <a:lnTo>
                  <a:pt x="10287000" y="3454"/>
                </a:lnTo>
                <a:lnTo>
                  <a:pt x="10287000" y="6083"/>
                </a:lnTo>
                <a:lnTo>
                  <a:pt x="10287470" y="7200"/>
                </a:lnTo>
                <a:lnTo>
                  <a:pt x="10289324" y="9067"/>
                </a:lnTo>
                <a:lnTo>
                  <a:pt x="10290454" y="9525"/>
                </a:lnTo>
                <a:lnTo>
                  <a:pt x="10293083" y="9525"/>
                </a:lnTo>
                <a:lnTo>
                  <a:pt x="10294201" y="9067"/>
                </a:lnTo>
                <a:lnTo>
                  <a:pt x="10296068" y="7200"/>
                </a:lnTo>
                <a:lnTo>
                  <a:pt x="10296525" y="6083"/>
                </a:lnTo>
                <a:lnTo>
                  <a:pt x="10296525" y="3454"/>
                </a:lnTo>
                <a:close/>
              </a:path>
              <a:path w="14487525" h="3030854">
                <a:moveTo>
                  <a:pt x="10344150" y="3024467"/>
                </a:moveTo>
                <a:lnTo>
                  <a:pt x="10343693" y="3023349"/>
                </a:lnTo>
                <a:lnTo>
                  <a:pt x="10341826" y="3021482"/>
                </a:lnTo>
                <a:lnTo>
                  <a:pt x="10340708" y="3021012"/>
                </a:lnTo>
                <a:lnTo>
                  <a:pt x="10338079" y="3021012"/>
                </a:lnTo>
                <a:lnTo>
                  <a:pt x="10336949" y="3021482"/>
                </a:lnTo>
                <a:lnTo>
                  <a:pt x="10335095" y="3023349"/>
                </a:lnTo>
                <a:lnTo>
                  <a:pt x="10334625" y="3024467"/>
                </a:lnTo>
                <a:lnTo>
                  <a:pt x="10334625" y="3027095"/>
                </a:lnTo>
                <a:lnTo>
                  <a:pt x="10335095" y="3028213"/>
                </a:lnTo>
                <a:lnTo>
                  <a:pt x="10336949" y="3030080"/>
                </a:lnTo>
                <a:lnTo>
                  <a:pt x="10338079" y="3030537"/>
                </a:lnTo>
                <a:lnTo>
                  <a:pt x="10340708" y="3030537"/>
                </a:lnTo>
                <a:lnTo>
                  <a:pt x="10341826" y="3030080"/>
                </a:lnTo>
                <a:lnTo>
                  <a:pt x="10343693" y="3028213"/>
                </a:lnTo>
                <a:lnTo>
                  <a:pt x="10344150" y="3027095"/>
                </a:lnTo>
                <a:lnTo>
                  <a:pt x="10344150" y="3024467"/>
                </a:lnTo>
                <a:close/>
              </a:path>
              <a:path w="14487525" h="3030854">
                <a:moveTo>
                  <a:pt x="10344150" y="2269210"/>
                </a:moveTo>
                <a:lnTo>
                  <a:pt x="10343693" y="2268093"/>
                </a:lnTo>
                <a:lnTo>
                  <a:pt x="10341826" y="2266226"/>
                </a:lnTo>
                <a:lnTo>
                  <a:pt x="10340708" y="2265769"/>
                </a:lnTo>
                <a:lnTo>
                  <a:pt x="10338079" y="2265769"/>
                </a:lnTo>
                <a:lnTo>
                  <a:pt x="10336949" y="2266226"/>
                </a:lnTo>
                <a:lnTo>
                  <a:pt x="10335095" y="2268093"/>
                </a:lnTo>
                <a:lnTo>
                  <a:pt x="10334625" y="2269210"/>
                </a:lnTo>
                <a:lnTo>
                  <a:pt x="10334625" y="2271839"/>
                </a:lnTo>
                <a:lnTo>
                  <a:pt x="10335095" y="2272969"/>
                </a:lnTo>
                <a:lnTo>
                  <a:pt x="10336949" y="2274824"/>
                </a:lnTo>
                <a:lnTo>
                  <a:pt x="10338079" y="2275294"/>
                </a:lnTo>
                <a:lnTo>
                  <a:pt x="10340708" y="2275294"/>
                </a:lnTo>
                <a:lnTo>
                  <a:pt x="10341826" y="2274824"/>
                </a:lnTo>
                <a:lnTo>
                  <a:pt x="10343693" y="2272969"/>
                </a:lnTo>
                <a:lnTo>
                  <a:pt x="10344150" y="2271839"/>
                </a:lnTo>
                <a:lnTo>
                  <a:pt x="10344150" y="2269210"/>
                </a:lnTo>
                <a:close/>
              </a:path>
              <a:path w="14487525" h="3030854">
                <a:moveTo>
                  <a:pt x="10344150" y="1513954"/>
                </a:moveTo>
                <a:lnTo>
                  <a:pt x="10343693" y="1512836"/>
                </a:lnTo>
                <a:lnTo>
                  <a:pt x="10341826" y="1510982"/>
                </a:lnTo>
                <a:lnTo>
                  <a:pt x="10340708" y="1510512"/>
                </a:lnTo>
                <a:lnTo>
                  <a:pt x="10338079" y="1510512"/>
                </a:lnTo>
                <a:lnTo>
                  <a:pt x="10336949" y="1510982"/>
                </a:lnTo>
                <a:lnTo>
                  <a:pt x="10335095" y="1512836"/>
                </a:lnTo>
                <a:lnTo>
                  <a:pt x="10334625" y="1513954"/>
                </a:lnTo>
                <a:lnTo>
                  <a:pt x="10334625" y="1516595"/>
                </a:lnTo>
                <a:lnTo>
                  <a:pt x="10335095" y="1517713"/>
                </a:lnTo>
                <a:lnTo>
                  <a:pt x="10336949" y="1519567"/>
                </a:lnTo>
                <a:lnTo>
                  <a:pt x="10338079" y="1520037"/>
                </a:lnTo>
                <a:lnTo>
                  <a:pt x="10340708" y="1520037"/>
                </a:lnTo>
                <a:lnTo>
                  <a:pt x="10341826" y="1519567"/>
                </a:lnTo>
                <a:lnTo>
                  <a:pt x="10343693" y="1517713"/>
                </a:lnTo>
                <a:lnTo>
                  <a:pt x="10344150" y="1516595"/>
                </a:lnTo>
                <a:lnTo>
                  <a:pt x="10344150" y="1513954"/>
                </a:lnTo>
                <a:close/>
              </a:path>
              <a:path w="14487525" h="3030854">
                <a:moveTo>
                  <a:pt x="10344150" y="758710"/>
                </a:moveTo>
                <a:lnTo>
                  <a:pt x="10343693" y="757580"/>
                </a:lnTo>
                <a:lnTo>
                  <a:pt x="10341826" y="755726"/>
                </a:lnTo>
                <a:lnTo>
                  <a:pt x="10340708" y="755256"/>
                </a:lnTo>
                <a:lnTo>
                  <a:pt x="10338079" y="755256"/>
                </a:lnTo>
                <a:lnTo>
                  <a:pt x="10336949" y="755726"/>
                </a:lnTo>
                <a:lnTo>
                  <a:pt x="10335095" y="757580"/>
                </a:lnTo>
                <a:lnTo>
                  <a:pt x="10334625" y="758710"/>
                </a:lnTo>
                <a:lnTo>
                  <a:pt x="10334625" y="761339"/>
                </a:lnTo>
                <a:lnTo>
                  <a:pt x="10335095" y="762457"/>
                </a:lnTo>
                <a:lnTo>
                  <a:pt x="10336949" y="764324"/>
                </a:lnTo>
                <a:lnTo>
                  <a:pt x="10338079" y="764781"/>
                </a:lnTo>
                <a:lnTo>
                  <a:pt x="10340708" y="764781"/>
                </a:lnTo>
                <a:lnTo>
                  <a:pt x="10341826" y="764324"/>
                </a:lnTo>
                <a:lnTo>
                  <a:pt x="10343693" y="762457"/>
                </a:lnTo>
                <a:lnTo>
                  <a:pt x="10344150" y="761339"/>
                </a:lnTo>
                <a:lnTo>
                  <a:pt x="10344150" y="758710"/>
                </a:lnTo>
                <a:close/>
              </a:path>
              <a:path w="14487525" h="3030854">
                <a:moveTo>
                  <a:pt x="10344150" y="3454"/>
                </a:moveTo>
                <a:lnTo>
                  <a:pt x="10343693" y="2336"/>
                </a:lnTo>
                <a:lnTo>
                  <a:pt x="10341826" y="469"/>
                </a:lnTo>
                <a:lnTo>
                  <a:pt x="10340708" y="0"/>
                </a:lnTo>
                <a:lnTo>
                  <a:pt x="10338079" y="0"/>
                </a:lnTo>
                <a:lnTo>
                  <a:pt x="10336949" y="469"/>
                </a:lnTo>
                <a:lnTo>
                  <a:pt x="10335095" y="2336"/>
                </a:lnTo>
                <a:lnTo>
                  <a:pt x="10334625" y="3454"/>
                </a:lnTo>
                <a:lnTo>
                  <a:pt x="10334625" y="6083"/>
                </a:lnTo>
                <a:lnTo>
                  <a:pt x="10335095" y="7200"/>
                </a:lnTo>
                <a:lnTo>
                  <a:pt x="10336949" y="9067"/>
                </a:lnTo>
                <a:lnTo>
                  <a:pt x="10338079" y="9525"/>
                </a:lnTo>
                <a:lnTo>
                  <a:pt x="10340708" y="9525"/>
                </a:lnTo>
                <a:lnTo>
                  <a:pt x="10341826" y="9067"/>
                </a:lnTo>
                <a:lnTo>
                  <a:pt x="10343693" y="7200"/>
                </a:lnTo>
                <a:lnTo>
                  <a:pt x="10344150" y="6083"/>
                </a:lnTo>
                <a:lnTo>
                  <a:pt x="10344150" y="3454"/>
                </a:lnTo>
                <a:close/>
              </a:path>
              <a:path w="14487525" h="3030854">
                <a:moveTo>
                  <a:pt x="10391775" y="3024467"/>
                </a:moveTo>
                <a:lnTo>
                  <a:pt x="10391318" y="3023349"/>
                </a:lnTo>
                <a:lnTo>
                  <a:pt x="10389451" y="3021482"/>
                </a:lnTo>
                <a:lnTo>
                  <a:pt x="10388333" y="3021012"/>
                </a:lnTo>
                <a:lnTo>
                  <a:pt x="10385704" y="3021012"/>
                </a:lnTo>
                <a:lnTo>
                  <a:pt x="10384574" y="3021482"/>
                </a:lnTo>
                <a:lnTo>
                  <a:pt x="10382720" y="3023349"/>
                </a:lnTo>
                <a:lnTo>
                  <a:pt x="10382250" y="3024467"/>
                </a:lnTo>
                <a:lnTo>
                  <a:pt x="10382250" y="3027095"/>
                </a:lnTo>
                <a:lnTo>
                  <a:pt x="10382720" y="3028213"/>
                </a:lnTo>
                <a:lnTo>
                  <a:pt x="10384574" y="3030080"/>
                </a:lnTo>
                <a:lnTo>
                  <a:pt x="10385704" y="3030537"/>
                </a:lnTo>
                <a:lnTo>
                  <a:pt x="10388333" y="3030537"/>
                </a:lnTo>
                <a:lnTo>
                  <a:pt x="10389451" y="3030080"/>
                </a:lnTo>
                <a:lnTo>
                  <a:pt x="10391318" y="3028213"/>
                </a:lnTo>
                <a:lnTo>
                  <a:pt x="10391775" y="3027095"/>
                </a:lnTo>
                <a:lnTo>
                  <a:pt x="10391775" y="3024467"/>
                </a:lnTo>
                <a:close/>
              </a:path>
              <a:path w="14487525" h="3030854">
                <a:moveTo>
                  <a:pt x="10391775" y="2269210"/>
                </a:moveTo>
                <a:lnTo>
                  <a:pt x="10391318" y="2268093"/>
                </a:lnTo>
                <a:lnTo>
                  <a:pt x="10389451" y="2266226"/>
                </a:lnTo>
                <a:lnTo>
                  <a:pt x="10388333" y="2265769"/>
                </a:lnTo>
                <a:lnTo>
                  <a:pt x="10385704" y="2265769"/>
                </a:lnTo>
                <a:lnTo>
                  <a:pt x="10384574" y="2266226"/>
                </a:lnTo>
                <a:lnTo>
                  <a:pt x="10382720" y="2268093"/>
                </a:lnTo>
                <a:lnTo>
                  <a:pt x="10382250" y="2269210"/>
                </a:lnTo>
                <a:lnTo>
                  <a:pt x="10382250" y="2271839"/>
                </a:lnTo>
                <a:lnTo>
                  <a:pt x="10382720" y="2272969"/>
                </a:lnTo>
                <a:lnTo>
                  <a:pt x="10384574" y="2274824"/>
                </a:lnTo>
                <a:lnTo>
                  <a:pt x="10385704" y="2275294"/>
                </a:lnTo>
                <a:lnTo>
                  <a:pt x="10388333" y="2275294"/>
                </a:lnTo>
                <a:lnTo>
                  <a:pt x="10389451" y="2274824"/>
                </a:lnTo>
                <a:lnTo>
                  <a:pt x="10391318" y="2272969"/>
                </a:lnTo>
                <a:lnTo>
                  <a:pt x="10391775" y="2271839"/>
                </a:lnTo>
                <a:lnTo>
                  <a:pt x="10391775" y="2269210"/>
                </a:lnTo>
                <a:close/>
              </a:path>
              <a:path w="14487525" h="3030854">
                <a:moveTo>
                  <a:pt x="10391775" y="1513954"/>
                </a:moveTo>
                <a:lnTo>
                  <a:pt x="10391318" y="1512836"/>
                </a:lnTo>
                <a:lnTo>
                  <a:pt x="10389451" y="1510982"/>
                </a:lnTo>
                <a:lnTo>
                  <a:pt x="10388333" y="1510512"/>
                </a:lnTo>
                <a:lnTo>
                  <a:pt x="10385704" y="1510512"/>
                </a:lnTo>
                <a:lnTo>
                  <a:pt x="10384574" y="1510982"/>
                </a:lnTo>
                <a:lnTo>
                  <a:pt x="10382720" y="1512836"/>
                </a:lnTo>
                <a:lnTo>
                  <a:pt x="10382250" y="1513954"/>
                </a:lnTo>
                <a:lnTo>
                  <a:pt x="10382250" y="1516595"/>
                </a:lnTo>
                <a:lnTo>
                  <a:pt x="10382720" y="1517713"/>
                </a:lnTo>
                <a:lnTo>
                  <a:pt x="10384574" y="1519567"/>
                </a:lnTo>
                <a:lnTo>
                  <a:pt x="10385704" y="1520037"/>
                </a:lnTo>
                <a:lnTo>
                  <a:pt x="10388333" y="1520037"/>
                </a:lnTo>
                <a:lnTo>
                  <a:pt x="10389451" y="1519567"/>
                </a:lnTo>
                <a:lnTo>
                  <a:pt x="10391318" y="1517713"/>
                </a:lnTo>
                <a:lnTo>
                  <a:pt x="10391775" y="1516595"/>
                </a:lnTo>
                <a:lnTo>
                  <a:pt x="10391775" y="1513954"/>
                </a:lnTo>
                <a:close/>
              </a:path>
              <a:path w="14487525" h="3030854">
                <a:moveTo>
                  <a:pt x="10391775" y="758710"/>
                </a:moveTo>
                <a:lnTo>
                  <a:pt x="10391318" y="757580"/>
                </a:lnTo>
                <a:lnTo>
                  <a:pt x="10389451" y="755726"/>
                </a:lnTo>
                <a:lnTo>
                  <a:pt x="10388333" y="755256"/>
                </a:lnTo>
                <a:lnTo>
                  <a:pt x="10385704" y="755256"/>
                </a:lnTo>
                <a:lnTo>
                  <a:pt x="10384574" y="755726"/>
                </a:lnTo>
                <a:lnTo>
                  <a:pt x="10382720" y="757580"/>
                </a:lnTo>
                <a:lnTo>
                  <a:pt x="10382250" y="758710"/>
                </a:lnTo>
                <a:lnTo>
                  <a:pt x="10382250" y="761339"/>
                </a:lnTo>
                <a:lnTo>
                  <a:pt x="10382720" y="762457"/>
                </a:lnTo>
                <a:lnTo>
                  <a:pt x="10384574" y="764324"/>
                </a:lnTo>
                <a:lnTo>
                  <a:pt x="10385704" y="764781"/>
                </a:lnTo>
                <a:lnTo>
                  <a:pt x="10388333" y="764781"/>
                </a:lnTo>
                <a:lnTo>
                  <a:pt x="10389451" y="764324"/>
                </a:lnTo>
                <a:lnTo>
                  <a:pt x="10391318" y="762457"/>
                </a:lnTo>
                <a:lnTo>
                  <a:pt x="10391775" y="761339"/>
                </a:lnTo>
                <a:lnTo>
                  <a:pt x="10391775" y="758710"/>
                </a:lnTo>
                <a:close/>
              </a:path>
              <a:path w="14487525" h="3030854">
                <a:moveTo>
                  <a:pt x="10391775" y="3454"/>
                </a:moveTo>
                <a:lnTo>
                  <a:pt x="10391318" y="2336"/>
                </a:lnTo>
                <a:lnTo>
                  <a:pt x="10389451" y="469"/>
                </a:lnTo>
                <a:lnTo>
                  <a:pt x="10388333" y="0"/>
                </a:lnTo>
                <a:lnTo>
                  <a:pt x="10385704" y="0"/>
                </a:lnTo>
                <a:lnTo>
                  <a:pt x="10384574" y="469"/>
                </a:lnTo>
                <a:lnTo>
                  <a:pt x="10382720" y="2336"/>
                </a:lnTo>
                <a:lnTo>
                  <a:pt x="10382250" y="3454"/>
                </a:lnTo>
                <a:lnTo>
                  <a:pt x="10382250" y="6083"/>
                </a:lnTo>
                <a:lnTo>
                  <a:pt x="10382720" y="7200"/>
                </a:lnTo>
                <a:lnTo>
                  <a:pt x="10384574" y="9067"/>
                </a:lnTo>
                <a:lnTo>
                  <a:pt x="10385704" y="9525"/>
                </a:lnTo>
                <a:lnTo>
                  <a:pt x="10388333" y="9525"/>
                </a:lnTo>
                <a:lnTo>
                  <a:pt x="10389451" y="9067"/>
                </a:lnTo>
                <a:lnTo>
                  <a:pt x="10391318" y="7200"/>
                </a:lnTo>
                <a:lnTo>
                  <a:pt x="10391775" y="6083"/>
                </a:lnTo>
                <a:lnTo>
                  <a:pt x="10391775" y="3454"/>
                </a:lnTo>
                <a:close/>
              </a:path>
              <a:path w="14487525" h="3030854">
                <a:moveTo>
                  <a:pt x="10439400" y="3024467"/>
                </a:moveTo>
                <a:lnTo>
                  <a:pt x="10438943" y="3023349"/>
                </a:lnTo>
                <a:lnTo>
                  <a:pt x="10437076" y="3021482"/>
                </a:lnTo>
                <a:lnTo>
                  <a:pt x="10435958" y="3021012"/>
                </a:lnTo>
                <a:lnTo>
                  <a:pt x="10433329" y="3021012"/>
                </a:lnTo>
                <a:lnTo>
                  <a:pt x="10432199" y="3021482"/>
                </a:lnTo>
                <a:lnTo>
                  <a:pt x="10430345" y="3023349"/>
                </a:lnTo>
                <a:lnTo>
                  <a:pt x="10429875" y="3024467"/>
                </a:lnTo>
                <a:lnTo>
                  <a:pt x="10429875" y="3027095"/>
                </a:lnTo>
                <a:lnTo>
                  <a:pt x="10430345" y="3028213"/>
                </a:lnTo>
                <a:lnTo>
                  <a:pt x="10432199" y="3030080"/>
                </a:lnTo>
                <a:lnTo>
                  <a:pt x="10433329" y="3030537"/>
                </a:lnTo>
                <a:lnTo>
                  <a:pt x="10435958" y="3030537"/>
                </a:lnTo>
                <a:lnTo>
                  <a:pt x="10437076" y="3030080"/>
                </a:lnTo>
                <a:lnTo>
                  <a:pt x="10438943" y="3028213"/>
                </a:lnTo>
                <a:lnTo>
                  <a:pt x="10439400" y="3027095"/>
                </a:lnTo>
                <a:lnTo>
                  <a:pt x="10439400" y="3024467"/>
                </a:lnTo>
                <a:close/>
              </a:path>
              <a:path w="14487525" h="3030854">
                <a:moveTo>
                  <a:pt x="10439400" y="2269210"/>
                </a:moveTo>
                <a:lnTo>
                  <a:pt x="10438943" y="2268093"/>
                </a:lnTo>
                <a:lnTo>
                  <a:pt x="10437076" y="2266226"/>
                </a:lnTo>
                <a:lnTo>
                  <a:pt x="10435958" y="2265769"/>
                </a:lnTo>
                <a:lnTo>
                  <a:pt x="10433329" y="2265769"/>
                </a:lnTo>
                <a:lnTo>
                  <a:pt x="10432199" y="2266226"/>
                </a:lnTo>
                <a:lnTo>
                  <a:pt x="10430345" y="2268093"/>
                </a:lnTo>
                <a:lnTo>
                  <a:pt x="10429875" y="2269210"/>
                </a:lnTo>
                <a:lnTo>
                  <a:pt x="10429875" y="2271839"/>
                </a:lnTo>
                <a:lnTo>
                  <a:pt x="10430345" y="2272969"/>
                </a:lnTo>
                <a:lnTo>
                  <a:pt x="10432199" y="2274824"/>
                </a:lnTo>
                <a:lnTo>
                  <a:pt x="10433329" y="2275294"/>
                </a:lnTo>
                <a:lnTo>
                  <a:pt x="10435958" y="2275294"/>
                </a:lnTo>
                <a:lnTo>
                  <a:pt x="10437076" y="2274824"/>
                </a:lnTo>
                <a:lnTo>
                  <a:pt x="10438943" y="2272969"/>
                </a:lnTo>
                <a:lnTo>
                  <a:pt x="10439400" y="2271839"/>
                </a:lnTo>
                <a:lnTo>
                  <a:pt x="10439400" y="2269210"/>
                </a:lnTo>
                <a:close/>
              </a:path>
              <a:path w="14487525" h="3030854">
                <a:moveTo>
                  <a:pt x="10439400" y="1513954"/>
                </a:moveTo>
                <a:lnTo>
                  <a:pt x="10438943" y="1512836"/>
                </a:lnTo>
                <a:lnTo>
                  <a:pt x="10437076" y="1510982"/>
                </a:lnTo>
                <a:lnTo>
                  <a:pt x="10435958" y="1510512"/>
                </a:lnTo>
                <a:lnTo>
                  <a:pt x="10433329" y="1510512"/>
                </a:lnTo>
                <a:lnTo>
                  <a:pt x="10432199" y="1510982"/>
                </a:lnTo>
                <a:lnTo>
                  <a:pt x="10430345" y="1512836"/>
                </a:lnTo>
                <a:lnTo>
                  <a:pt x="10429875" y="1513954"/>
                </a:lnTo>
                <a:lnTo>
                  <a:pt x="10429875" y="1516595"/>
                </a:lnTo>
                <a:lnTo>
                  <a:pt x="10430345" y="1517713"/>
                </a:lnTo>
                <a:lnTo>
                  <a:pt x="10432199" y="1519567"/>
                </a:lnTo>
                <a:lnTo>
                  <a:pt x="10433329" y="1520037"/>
                </a:lnTo>
                <a:lnTo>
                  <a:pt x="10435958" y="1520037"/>
                </a:lnTo>
                <a:lnTo>
                  <a:pt x="10437076" y="1519567"/>
                </a:lnTo>
                <a:lnTo>
                  <a:pt x="10438943" y="1517713"/>
                </a:lnTo>
                <a:lnTo>
                  <a:pt x="10439400" y="1516595"/>
                </a:lnTo>
                <a:lnTo>
                  <a:pt x="10439400" y="1513954"/>
                </a:lnTo>
                <a:close/>
              </a:path>
              <a:path w="14487525" h="3030854">
                <a:moveTo>
                  <a:pt x="10439400" y="758710"/>
                </a:moveTo>
                <a:lnTo>
                  <a:pt x="10438943" y="757580"/>
                </a:lnTo>
                <a:lnTo>
                  <a:pt x="10437076" y="755726"/>
                </a:lnTo>
                <a:lnTo>
                  <a:pt x="10435958" y="755256"/>
                </a:lnTo>
                <a:lnTo>
                  <a:pt x="10433329" y="755256"/>
                </a:lnTo>
                <a:lnTo>
                  <a:pt x="10432199" y="755726"/>
                </a:lnTo>
                <a:lnTo>
                  <a:pt x="10430345" y="757580"/>
                </a:lnTo>
                <a:lnTo>
                  <a:pt x="10429875" y="758710"/>
                </a:lnTo>
                <a:lnTo>
                  <a:pt x="10429875" y="761339"/>
                </a:lnTo>
                <a:lnTo>
                  <a:pt x="10430345" y="762457"/>
                </a:lnTo>
                <a:lnTo>
                  <a:pt x="10432199" y="764324"/>
                </a:lnTo>
                <a:lnTo>
                  <a:pt x="10433329" y="764781"/>
                </a:lnTo>
                <a:lnTo>
                  <a:pt x="10435958" y="764781"/>
                </a:lnTo>
                <a:lnTo>
                  <a:pt x="10437076" y="764324"/>
                </a:lnTo>
                <a:lnTo>
                  <a:pt x="10438943" y="762457"/>
                </a:lnTo>
                <a:lnTo>
                  <a:pt x="10439400" y="761339"/>
                </a:lnTo>
                <a:lnTo>
                  <a:pt x="10439400" y="758710"/>
                </a:lnTo>
                <a:close/>
              </a:path>
              <a:path w="14487525" h="3030854">
                <a:moveTo>
                  <a:pt x="10439400" y="3454"/>
                </a:moveTo>
                <a:lnTo>
                  <a:pt x="10438943" y="2336"/>
                </a:lnTo>
                <a:lnTo>
                  <a:pt x="10437076" y="469"/>
                </a:lnTo>
                <a:lnTo>
                  <a:pt x="10435958" y="0"/>
                </a:lnTo>
                <a:lnTo>
                  <a:pt x="10433329" y="0"/>
                </a:lnTo>
                <a:lnTo>
                  <a:pt x="10432199" y="469"/>
                </a:lnTo>
                <a:lnTo>
                  <a:pt x="10430345" y="2336"/>
                </a:lnTo>
                <a:lnTo>
                  <a:pt x="10429875" y="3454"/>
                </a:lnTo>
                <a:lnTo>
                  <a:pt x="10429875" y="6083"/>
                </a:lnTo>
                <a:lnTo>
                  <a:pt x="10430345" y="7200"/>
                </a:lnTo>
                <a:lnTo>
                  <a:pt x="10432199" y="9067"/>
                </a:lnTo>
                <a:lnTo>
                  <a:pt x="10433329" y="9525"/>
                </a:lnTo>
                <a:lnTo>
                  <a:pt x="10435958" y="9525"/>
                </a:lnTo>
                <a:lnTo>
                  <a:pt x="10437076" y="9067"/>
                </a:lnTo>
                <a:lnTo>
                  <a:pt x="10438943" y="7200"/>
                </a:lnTo>
                <a:lnTo>
                  <a:pt x="10439400" y="6083"/>
                </a:lnTo>
                <a:lnTo>
                  <a:pt x="10439400" y="3454"/>
                </a:lnTo>
                <a:close/>
              </a:path>
              <a:path w="14487525" h="3030854">
                <a:moveTo>
                  <a:pt x="10487025" y="3024467"/>
                </a:moveTo>
                <a:lnTo>
                  <a:pt x="10486568" y="3023349"/>
                </a:lnTo>
                <a:lnTo>
                  <a:pt x="10484701" y="3021482"/>
                </a:lnTo>
                <a:lnTo>
                  <a:pt x="10483583" y="3021012"/>
                </a:lnTo>
                <a:lnTo>
                  <a:pt x="10480954" y="3021012"/>
                </a:lnTo>
                <a:lnTo>
                  <a:pt x="10479824" y="3021482"/>
                </a:lnTo>
                <a:lnTo>
                  <a:pt x="10477970" y="3023349"/>
                </a:lnTo>
                <a:lnTo>
                  <a:pt x="10477500" y="3024467"/>
                </a:lnTo>
                <a:lnTo>
                  <a:pt x="10477500" y="3027095"/>
                </a:lnTo>
                <a:lnTo>
                  <a:pt x="10477970" y="3028213"/>
                </a:lnTo>
                <a:lnTo>
                  <a:pt x="10479824" y="3030080"/>
                </a:lnTo>
                <a:lnTo>
                  <a:pt x="10480954" y="3030537"/>
                </a:lnTo>
                <a:lnTo>
                  <a:pt x="10483583" y="3030537"/>
                </a:lnTo>
                <a:lnTo>
                  <a:pt x="10484701" y="3030080"/>
                </a:lnTo>
                <a:lnTo>
                  <a:pt x="10486568" y="3028213"/>
                </a:lnTo>
                <a:lnTo>
                  <a:pt x="10487025" y="3027095"/>
                </a:lnTo>
                <a:lnTo>
                  <a:pt x="10487025" y="3024467"/>
                </a:lnTo>
                <a:close/>
              </a:path>
              <a:path w="14487525" h="3030854">
                <a:moveTo>
                  <a:pt x="10487025" y="2269210"/>
                </a:moveTo>
                <a:lnTo>
                  <a:pt x="10486568" y="2268093"/>
                </a:lnTo>
                <a:lnTo>
                  <a:pt x="10484701" y="2266226"/>
                </a:lnTo>
                <a:lnTo>
                  <a:pt x="10483583" y="2265769"/>
                </a:lnTo>
                <a:lnTo>
                  <a:pt x="10480954" y="2265769"/>
                </a:lnTo>
                <a:lnTo>
                  <a:pt x="10479824" y="2266226"/>
                </a:lnTo>
                <a:lnTo>
                  <a:pt x="10477970" y="2268093"/>
                </a:lnTo>
                <a:lnTo>
                  <a:pt x="10477500" y="2269210"/>
                </a:lnTo>
                <a:lnTo>
                  <a:pt x="10477500" y="2271839"/>
                </a:lnTo>
                <a:lnTo>
                  <a:pt x="10477970" y="2272969"/>
                </a:lnTo>
                <a:lnTo>
                  <a:pt x="10479824" y="2274824"/>
                </a:lnTo>
                <a:lnTo>
                  <a:pt x="10480954" y="2275294"/>
                </a:lnTo>
                <a:lnTo>
                  <a:pt x="10483583" y="2275294"/>
                </a:lnTo>
                <a:lnTo>
                  <a:pt x="10484701" y="2274824"/>
                </a:lnTo>
                <a:lnTo>
                  <a:pt x="10486568" y="2272969"/>
                </a:lnTo>
                <a:lnTo>
                  <a:pt x="10487025" y="2271839"/>
                </a:lnTo>
                <a:lnTo>
                  <a:pt x="10487025" y="2269210"/>
                </a:lnTo>
                <a:close/>
              </a:path>
              <a:path w="14487525" h="3030854">
                <a:moveTo>
                  <a:pt x="10487025" y="1513954"/>
                </a:moveTo>
                <a:lnTo>
                  <a:pt x="10486568" y="1512836"/>
                </a:lnTo>
                <a:lnTo>
                  <a:pt x="10484701" y="1510982"/>
                </a:lnTo>
                <a:lnTo>
                  <a:pt x="10483583" y="1510512"/>
                </a:lnTo>
                <a:lnTo>
                  <a:pt x="10480954" y="1510512"/>
                </a:lnTo>
                <a:lnTo>
                  <a:pt x="10479824" y="1510982"/>
                </a:lnTo>
                <a:lnTo>
                  <a:pt x="10477970" y="1512836"/>
                </a:lnTo>
                <a:lnTo>
                  <a:pt x="10477500" y="1513954"/>
                </a:lnTo>
                <a:lnTo>
                  <a:pt x="10477500" y="1516595"/>
                </a:lnTo>
                <a:lnTo>
                  <a:pt x="10477970" y="1517713"/>
                </a:lnTo>
                <a:lnTo>
                  <a:pt x="10479824" y="1519567"/>
                </a:lnTo>
                <a:lnTo>
                  <a:pt x="10480954" y="1520037"/>
                </a:lnTo>
                <a:lnTo>
                  <a:pt x="10483583" y="1520037"/>
                </a:lnTo>
                <a:lnTo>
                  <a:pt x="10484701" y="1519567"/>
                </a:lnTo>
                <a:lnTo>
                  <a:pt x="10486568" y="1517713"/>
                </a:lnTo>
                <a:lnTo>
                  <a:pt x="10487025" y="1516595"/>
                </a:lnTo>
                <a:lnTo>
                  <a:pt x="10487025" y="1513954"/>
                </a:lnTo>
                <a:close/>
              </a:path>
              <a:path w="14487525" h="3030854">
                <a:moveTo>
                  <a:pt x="10487025" y="758710"/>
                </a:moveTo>
                <a:lnTo>
                  <a:pt x="10486568" y="757580"/>
                </a:lnTo>
                <a:lnTo>
                  <a:pt x="10484701" y="755726"/>
                </a:lnTo>
                <a:lnTo>
                  <a:pt x="10483583" y="755256"/>
                </a:lnTo>
                <a:lnTo>
                  <a:pt x="10480954" y="755256"/>
                </a:lnTo>
                <a:lnTo>
                  <a:pt x="10479824" y="755726"/>
                </a:lnTo>
                <a:lnTo>
                  <a:pt x="10477970" y="757580"/>
                </a:lnTo>
                <a:lnTo>
                  <a:pt x="10477500" y="758710"/>
                </a:lnTo>
                <a:lnTo>
                  <a:pt x="10477500" y="761339"/>
                </a:lnTo>
                <a:lnTo>
                  <a:pt x="10477970" y="762457"/>
                </a:lnTo>
                <a:lnTo>
                  <a:pt x="10479824" y="764324"/>
                </a:lnTo>
                <a:lnTo>
                  <a:pt x="10480954" y="764781"/>
                </a:lnTo>
                <a:lnTo>
                  <a:pt x="10483583" y="764781"/>
                </a:lnTo>
                <a:lnTo>
                  <a:pt x="10484701" y="764324"/>
                </a:lnTo>
                <a:lnTo>
                  <a:pt x="10486568" y="762457"/>
                </a:lnTo>
                <a:lnTo>
                  <a:pt x="10487025" y="761339"/>
                </a:lnTo>
                <a:lnTo>
                  <a:pt x="10487025" y="758710"/>
                </a:lnTo>
                <a:close/>
              </a:path>
              <a:path w="14487525" h="3030854">
                <a:moveTo>
                  <a:pt x="10487025" y="3454"/>
                </a:moveTo>
                <a:lnTo>
                  <a:pt x="10486568" y="2336"/>
                </a:lnTo>
                <a:lnTo>
                  <a:pt x="10484701" y="469"/>
                </a:lnTo>
                <a:lnTo>
                  <a:pt x="10483583" y="0"/>
                </a:lnTo>
                <a:lnTo>
                  <a:pt x="10480954" y="0"/>
                </a:lnTo>
                <a:lnTo>
                  <a:pt x="10479824" y="469"/>
                </a:lnTo>
                <a:lnTo>
                  <a:pt x="10477970" y="2336"/>
                </a:lnTo>
                <a:lnTo>
                  <a:pt x="10477500" y="3454"/>
                </a:lnTo>
                <a:lnTo>
                  <a:pt x="10477500" y="6083"/>
                </a:lnTo>
                <a:lnTo>
                  <a:pt x="10477970" y="7200"/>
                </a:lnTo>
                <a:lnTo>
                  <a:pt x="10479824" y="9067"/>
                </a:lnTo>
                <a:lnTo>
                  <a:pt x="10480954" y="9525"/>
                </a:lnTo>
                <a:lnTo>
                  <a:pt x="10483583" y="9525"/>
                </a:lnTo>
                <a:lnTo>
                  <a:pt x="10484701" y="9067"/>
                </a:lnTo>
                <a:lnTo>
                  <a:pt x="10486568" y="7200"/>
                </a:lnTo>
                <a:lnTo>
                  <a:pt x="10487025" y="6083"/>
                </a:lnTo>
                <a:lnTo>
                  <a:pt x="10487025" y="3454"/>
                </a:lnTo>
                <a:close/>
              </a:path>
              <a:path w="14487525" h="3030854">
                <a:moveTo>
                  <a:pt x="10534650" y="3024467"/>
                </a:moveTo>
                <a:lnTo>
                  <a:pt x="10534193" y="3023349"/>
                </a:lnTo>
                <a:lnTo>
                  <a:pt x="10532326" y="3021482"/>
                </a:lnTo>
                <a:lnTo>
                  <a:pt x="10531208" y="3021012"/>
                </a:lnTo>
                <a:lnTo>
                  <a:pt x="10528579" y="3021012"/>
                </a:lnTo>
                <a:lnTo>
                  <a:pt x="10527449" y="3021482"/>
                </a:lnTo>
                <a:lnTo>
                  <a:pt x="10525595" y="3023349"/>
                </a:lnTo>
                <a:lnTo>
                  <a:pt x="10525125" y="3024467"/>
                </a:lnTo>
                <a:lnTo>
                  <a:pt x="10525125" y="3027095"/>
                </a:lnTo>
                <a:lnTo>
                  <a:pt x="10525595" y="3028213"/>
                </a:lnTo>
                <a:lnTo>
                  <a:pt x="10527449" y="3030080"/>
                </a:lnTo>
                <a:lnTo>
                  <a:pt x="10528579" y="3030537"/>
                </a:lnTo>
                <a:lnTo>
                  <a:pt x="10531208" y="3030537"/>
                </a:lnTo>
                <a:lnTo>
                  <a:pt x="10532326" y="3030080"/>
                </a:lnTo>
                <a:lnTo>
                  <a:pt x="10534193" y="3028213"/>
                </a:lnTo>
                <a:lnTo>
                  <a:pt x="10534650" y="3027095"/>
                </a:lnTo>
                <a:lnTo>
                  <a:pt x="10534650" y="3024467"/>
                </a:lnTo>
                <a:close/>
              </a:path>
              <a:path w="14487525" h="3030854">
                <a:moveTo>
                  <a:pt x="10534650" y="2269210"/>
                </a:moveTo>
                <a:lnTo>
                  <a:pt x="10534193" y="2268093"/>
                </a:lnTo>
                <a:lnTo>
                  <a:pt x="10532326" y="2266226"/>
                </a:lnTo>
                <a:lnTo>
                  <a:pt x="10531208" y="2265769"/>
                </a:lnTo>
                <a:lnTo>
                  <a:pt x="10528579" y="2265769"/>
                </a:lnTo>
                <a:lnTo>
                  <a:pt x="10527449" y="2266226"/>
                </a:lnTo>
                <a:lnTo>
                  <a:pt x="10525595" y="2268093"/>
                </a:lnTo>
                <a:lnTo>
                  <a:pt x="10525125" y="2269210"/>
                </a:lnTo>
                <a:lnTo>
                  <a:pt x="10525125" y="2271839"/>
                </a:lnTo>
                <a:lnTo>
                  <a:pt x="10525595" y="2272969"/>
                </a:lnTo>
                <a:lnTo>
                  <a:pt x="10527449" y="2274824"/>
                </a:lnTo>
                <a:lnTo>
                  <a:pt x="10528579" y="2275294"/>
                </a:lnTo>
                <a:lnTo>
                  <a:pt x="10531208" y="2275294"/>
                </a:lnTo>
                <a:lnTo>
                  <a:pt x="10532326" y="2274824"/>
                </a:lnTo>
                <a:lnTo>
                  <a:pt x="10534193" y="2272969"/>
                </a:lnTo>
                <a:lnTo>
                  <a:pt x="10534650" y="2271839"/>
                </a:lnTo>
                <a:lnTo>
                  <a:pt x="10534650" y="2269210"/>
                </a:lnTo>
                <a:close/>
              </a:path>
              <a:path w="14487525" h="3030854">
                <a:moveTo>
                  <a:pt x="10534650" y="1513954"/>
                </a:moveTo>
                <a:lnTo>
                  <a:pt x="10534193" y="1512836"/>
                </a:lnTo>
                <a:lnTo>
                  <a:pt x="10532326" y="1510982"/>
                </a:lnTo>
                <a:lnTo>
                  <a:pt x="10531208" y="1510512"/>
                </a:lnTo>
                <a:lnTo>
                  <a:pt x="10528579" y="1510512"/>
                </a:lnTo>
                <a:lnTo>
                  <a:pt x="10527449" y="1510982"/>
                </a:lnTo>
                <a:lnTo>
                  <a:pt x="10525595" y="1512836"/>
                </a:lnTo>
                <a:lnTo>
                  <a:pt x="10525125" y="1513954"/>
                </a:lnTo>
                <a:lnTo>
                  <a:pt x="10525125" y="1516595"/>
                </a:lnTo>
                <a:lnTo>
                  <a:pt x="10525595" y="1517713"/>
                </a:lnTo>
                <a:lnTo>
                  <a:pt x="10527449" y="1519567"/>
                </a:lnTo>
                <a:lnTo>
                  <a:pt x="10528579" y="1520037"/>
                </a:lnTo>
                <a:lnTo>
                  <a:pt x="10531208" y="1520037"/>
                </a:lnTo>
                <a:lnTo>
                  <a:pt x="10532326" y="1519567"/>
                </a:lnTo>
                <a:lnTo>
                  <a:pt x="10534193" y="1517713"/>
                </a:lnTo>
                <a:lnTo>
                  <a:pt x="10534650" y="1516595"/>
                </a:lnTo>
                <a:lnTo>
                  <a:pt x="10534650" y="1513954"/>
                </a:lnTo>
                <a:close/>
              </a:path>
              <a:path w="14487525" h="3030854">
                <a:moveTo>
                  <a:pt x="10534650" y="758710"/>
                </a:moveTo>
                <a:lnTo>
                  <a:pt x="10534193" y="757580"/>
                </a:lnTo>
                <a:lnTo>
                  <a:pt x="10532326" y="755726"/>
                </a:lnTo>
                <a:lnTo>
                  <a:pt x="10531208" y="755256"/>
                </a:lnTo>
                <a:lnTo>
                  <a:pt x="10528579" y="755256"/>
                </a:lnTo>
                <a:lnTo>
                  <a:pt x="10527449" y="755726"/>
                </a:lnTo>
                <a:lnTo>
                  <a:pt x="10525595" y="757580"/>
                </a:lnTo>
                <a:lnTo>
                  <a:pt x="10525125" y="758710"/>
                </a:lnTo>
                <a:lnTo>
                  <a:pt x="10525125" y="761339"/>
                </a:lnTo>
                <a:lnTo>
                  <a:pt x="10525595" y="762457"/>
                </a:lnTo>
                <a:lnTo>
                  <a:pt x="10527449" y="764324"/>
                </a:lnTo>
                <a:lnTo>
                  <a:pt x="10528579" y="764781"/>
                </a:lnTo>
                <a:lnTo>
                  <a:pt x="10531208" y="764781"/>
                </a:lnTo>
                <a:lnTo>
                  <a:pt x="10532326" y="764324"/>
                </a:lnTo>
                <a:lnTo>
                  <a:pt x="10534193" y="762457"/>
                </a:lnTo>
                <a:lnTo>
                  <a:pt x="10534650" y="761339"/>
                </a:lnTo>
                <a:lnTo>
                  <a:pt x="10534650" y="758710"/>
                </a:lnTo>
                <a:close/>
              </a:path>
              <a:path w="14487525" h="3030854">
                <a:moveTo>
                  <a:pt x="10534650" y="3454"/>
                </a:moveTo>
                <a:lnTo>
                  <a:pt x="10534193" y="2336"/>
                </a:lnTo>
                <a:lnTo>
                  <a:pt x="10532326" y="469"/>
                </a:lnTo>
                <a:lnTo>
                  <a:pt x="10531208" y="0"/>
                </a:lnTo>
                <a:lnTo>
                  <a:pt x="10528579" y="0"/>
                </a:lnTo>
                <a:lnTo>
                  <a:pt x="10527449" y="469"/>
                </a:lnTo>
                <a:lnTo>
                  <a:pt x="10525595" y="2336"/>
                </a:lnTo>
                <a:lnTo>
                  <a:pt x="10525125" y="3454"/>
                </a:lnTo>
                <a:lnTo>
                  <a:pt x="10525125" y="6083"/>
                </a:lnTo>
                <a:lnTo>
                  <a:pt x="10525595" y="7200"/>
                </a:lnTo>
                <a:lnTo>
                  <a:pt x="10527449" y="9067"/>
                </a:lnTo>
                <a:lnTo>
                  <a:pt x="10528579" y="9525"/>
                </a:lnTo>
                <a:lnTo>
                  <a:pt x="10531208" y="9525"/>
                </a:lnTo>
                <a:lnTo>
                  <a:pt x="10532326" y="9067"/>
                </a:lnTo>
                <a:lnTo>
                  <a:pt x="10534193" y="7200"/>
                </a:lnTo>
                <a:lnTo>
                  <a:pt x="10534650" y="6083"/>
                </a:lnTo>
                <a:lnTo>
                  <a:pt x="10534650" y="3454"/>
                </a:lnTo>
                <a:close/>
              </a:path>
              <a:path w="14487525" h="3030854">
                <a:moveTo>
                  <a:pt x="10582275" y="3024467"/>
                </a:moveTo>
                <a:lnTo>
                  <a:pt x="10581818" y="3023349"/>
                </a:lnTo>
                <a:lnTo>
                  <a:pt x="10579951" y="3021482"/>
                </a:lnTo>
                <a:lnTo>
                  <a:pt x="10578833" y="3021012"/>
                </a:lnTo>
                <a:lnTo>
                  <a:pt x="10576204" y="3021012"/>
                </a:lnTo>
                <a:lnTo>
                  <a:pt x="10575074" y="3021482"/>
                </a:lnTo>
                <a:lnTo>
                  <a:pt x="10573220" y="3023349"/>
                </a:lnTo>
                <a:lnTo>
                  <a:pt x="10572750" y="3024467"/>
                </a:lnTo>
                <a:lnTo>
                  <a:pt x="10572750" y="3027095"/>
                </a:lnTo>
                <a:lnTo>
                  <a:pt x="10573220" y="3028213"/>
                </a:lnTo>
                <a:lnTo>
                  <a:pt x="10575074" y="3030080"/>
                </a:lnTo>
                <a:lnTo>
                  <a:pt x="10576204" y="3030537"/>
                </a:lnTo>
                <a:lnTo>
                  <a:pt x="10578833" y="3030537"/>
                </a:lnTo>
                <a:lnTo>
                  <a:pt x="10579951" y="3030080"/>
                </a:lnTo>
                <a:lnTo>
                  <a:pt x="10581818" y="3028213"/>
                </a:lnTo>
                <a:lnTo>
                  <a:pt x="10582275" y="3027095"/>
                </a:lnTo>
                <a:lnTo>
                  <a:pt x="10582275" y="3024467"/>
                </a:lnTo>
                <a:close/>
              </a:path>
              <a:path w="14487525" h="3030854">
                <a:moveTo>
                  <a:pt x="10582275" y="2269210"/>
                </a:moveTo>
                <a:lnTo>
                  <a:pt x="10581818" y="2268093"/>
                </a:lnTo>
                <a:lnTo>
                  <a:pt x="10579951" y="2266226"/>
                </a:lnTo>
                <a:lnTo>
                  <a:pt x="10578833" y="2265769"/>
                </a:lnTo>
                <a:lnTo>
                  <a:pt x="10576204" y="2265769"/>
                </a:lnTo>
                <a:lnTo>
                  <a:pt x="10575074" y="2266226"/>
                </a:lnTo>
                <a:lnTo>
                  <a:pt x="10573220" y="2268093"/>
                </a:lnTo>
                <a:lnTo>
                  <a:pt x="10572750" y="2269210"/>
                </a:lnTo>
                <a:lnTo>
                  <a:pt x="10572750" y="2271839"/>
                </a:lnTo>
                <a:lnTo>
                  <a:pt x="10573220" y="2272969"/>
                </a:lnTo>
                <a:lnTo>
                  <a:pt x="10575074" y="2274824"/>
                </a:lnTo>
                <a:lnTo>
                  <a:pt x="10576204" y="2275294"/>
                </a:lnTo>
                <a:lnTo>
                  <a:pt x="10578833" y="2275294"/>
                </a:lnTo>
                <a:lnTo>
                  <a:pt x="10579951" y="2274824"/>
                </a:lnTo>
                <a:lnTo>
                  <a:pt x="10581818" y="2272969"/>
                </a:lnTo>
                <a:lnTo>
                  <a:pt x="10582275" y="2271839"/>
                </a:lnTo>
                <a:lnTo>
                  <a:pt x="10582275" y="2269210"/>
                </a:lnTo>
                <a:close/>
              </a:path>
              <a:path w="14487525" h="3030854">
                <a:moveTo>
                  <a:pt x="10582275" y="1513954"/>
                </a:moveTo>
                <a:lnTo>
                  <a:pt x="10581818" y="1512836"/>
                </a:lnTo>
                <a:lnTo>
                  <a:pt x="10579951" y="1510982"/>
                </a:lnTo>
                <a:lnTo>
                  <a:pt x="10578833" y="1510512"/>
                </a:lnTo>
                <a:lnTo>
                  <a:pt x="10576204" y="1510512"/>
                </a:lnTo>
                <a:lnTo>
                  <a:pt x="10575074" y="1510982"/>
                </a:lnTo>
                <a:lnTo>
                  <a:pt x="10573220" y="1512836"/>
                </a:lnTo>
                <a:lnTo>
                  <a:pt x="10572750" y="1513954"/>
                </a:lnTo>
                <a:lnTo>
                  <a:pt x="10572750" y="1516595"/>
                </a:lnTo>
                <a:lnTo>
                  <a:pt x="10573220" y="1517713"/>
                </a:lnTo>
                <a:lnTo>
                  <a:pt x="10575074" y="1519567"/>
                </a:lnTo>
                <a:lnTo>
                  <a:pt x="10576204" y="1520037"/>
                </a:lnTo>
                <a:lnTo>
                  <a:pt x="10578833" y="1520037"/>
                </a:lnTo>
                <a:lnTo>
                  <a:pt x="10579951" y="1519567"/>
                </a:lnTo>
                <a:lnTo>
                  <a:pt x="10581818" y="1517713"/>
                </a:lnTo>
                <a:lnTo>
                  <a:pt x="10582275" y="1516595"/>
                </a:lnTo>
                <a:lnTo>
                  <a:pt x="10582275" y="1513954"/>
                </a:lnTo>
                <a:close/>
              </a:path>
              <a:path w="14487525" h="3030854">
                <a:moveTo>
                  <a:pt x="10582275" y="758710"/>
                </a:moveTo>
                <a:lnTo>
                  <a:pt x="10581818" y="757580"/>
                </a:lnTo>
                <a:lnTo>
                  <a:pt x="10579951" y="755726"/>
                </a:lnTo>
                <a:lnTo>
                  <a:pt x="10578833" y="755256"/>
                </a:lnTo>
                <a:lnTo>
                  <a:pt x="10576204" y="755256"/>
                </a:lnTo>
                <a:lnTo>
                  <a:pt x="10575074" y="755726"/>
                </a:lnTo>
                <a:lnTo>
                  <a:pt x="10573220" y="757580"/>
                </a:lnTo>
                <a:lnTo>
                  <a:pt x="10572750" y="758710"/>
                </a:lnTo>
                <a:lnTo>
                  <a:pt x="10572750" y="761339"/>
                </a:lnTo>
                <a:lnTo>
                  <a:pt x="10573220" y="762457"/>
                </a:lnTo>
                <a:lnTo>
                  <a:pt x="10575074" y="764324"/>
                </a:lnTo>
                <a:lnTo>
                  <a:pt x="10576204" y="764781"/>
                </a:lnTo>
                <a:lnTo>
                  <a:pt x="10578833" y="764781"/>
                </a:lnTo>
                <a:lnTo>
                  <a:pt x="10579951" y="764324"/>
                </a:lnTo>
                <a:lnTo>
                  <a:pt x="10581818" y="762457"/>
                </a:lnTo>
                <a:lnTo>
                  <a:pt x="10582275" y="761339"/>
                </a:lnTo>
                <a:lnTo>
                  <a:pt x="10582275" y="758710"/>
                </a:lnTo>
                <a:close/>
              </a:path>
              <a:path w="14487525" h="3030854">
                <a:moveTo>
                  <a:pt x="10582275" y="3454"/>
                </a:moveTo>
                <a:lnTo>
                  <a:pt x="10581818" y="2336"/>
                </a:lnTo>
                <a:lnTo>
                  <a:pt x="10579951" y="469"/>
                </a:lnTo>
                <a:lnTo>
                  <a:pt x="10578833" y="0"/>
                </a:lnTo>
                <a:lnTo>
                  <a:pt x="10576204" y="0"/>
                </a:lnTo>
                <a:lnTo>
                  <a:pt x="10575074" y="469"/>
                </a:lnTo>
                <a:lnTo>
                  <a:pt x="10573220" y="2336"/>
                </a:lnTo>
                <a:lnTo>
                  <a:pt x="10572750" y="3454"/>
                </a:lnTo>
                <a:lnTo>
                  <a:pt x="10572750" y="6083"/>
                </a:lnTo>
                <a:lnTo>
                  <a:pt x="10573220" y="7200"/>
                </a:lnTo>
                <a:lnTo>
                  <a:pt x="10575074" y="9067"/>
                </a:lnTo>
                <a:lnTo>
                  <a:pt x="10576204" y="9525"/>
                </a:lnTo>
                <a:lnTo>
                  <a:pt x="10578833" y="9525"/>
                </a:lnTo>
                <a:lnTo>
                  <a:pt x="10579951" y="9067"/>
                </a:lnTo>
                <a:lnTo>
                  <a:pt x="10581818" y="7200"/>
                </a:lnTo>
                <a:lnTo>
                  <a:pt x="10582275" y="6083"/>
                </a:lnTo>
                <a:lnTo>
                  <a:pt x="10582275" y="3454"/>
                </a:lnTo>
                <a:close/>
              </a:path>
              <a:path w="14487525" h="3030854">
                <a:moveTo>
                  <a:pt x="10629900" y="3024467"/>
                </a:moveTo>
                <a:lnTo>
                  <a:pt x="10629443" y="3023349"/>
                </a:lnTo>
                <a:lnTo>
                  <a:pt x="10627576" y="3021482"/>
                </a:lnTo>
                <a:lnTo>
                  <a:pt x="10626458" y="3021012"/>
                </a:lnTo>
                <a:lnTo>
                  <a:pt x="10623829" y="3021012"/>
                </a:lnTo>
                <a:lnTo>
                  <a:pt x="10622699" y="3021482"/>
                </a:lnTo>
                <a:lnTo>
                  <a:pt x="10620845" y="3023349"/>
                </a:lnTo>
                <a:lnTo>
                  <a:pt x="10620375" y="3024467"/>
                </a:lnTo>
                <a:lnTo>
                  <a:pt x="10620375" y="3027095"/>
                </a:lnTo>
                <a:lnTo>
                  <a:pt x="10620845" y="3028213"/>
                </a:lnTo>
                <a:lnTo>
                  <a:pt x="10622699" y="3030080"/>
                </a:lnTo>
                <a:lnTo>
                  <a:pt x="10623829" y="3030537"/>
                </a:lnTo>
                <a:lnTo>
                  <a:pt x="10626458" y="3030537"/>
                </a:lnTo>
                <a:lnTo>
                  <a:pt x="10627576" y="3030080"/>
                </a:lnTo>
                <a:lnTo>
                  <a:pt x="10629443" y="3028213"/>
                </a:lnTo>
                <a:lnTo>
                  <a:pt x="10629900" y="3027095"/>
                </a:lnTo>
                <a:lnTo>
                  <a:pt x="10629900" y="3024467"/>
                </a:lnTo>
                <a:close/>
              </a:path>
              <a:path w="14487525" h="3030854">
                <a:moveTo>
                  <a:pt x="10629900" y="2269210"/>
                </a:moveTo>
                <a:lnTo>
                  <a:pt x="10629443" y="2268093"/>
                </a:lnTo>
                <a:lnTo>
                  <a:pt x="10627576" y="2266226"/>
                </a:lnTo>
                <a:lnTo>
                  <a:pt x="10626458" y="2265769"/>
                </a:lnTo>
                <a:lnTo>
                  <a:pt x="10623829" y="2265769"/>
                </a:lnTo>
                <a:lnTo>
                  <a:pt x="10622699" y="2266226"/>
                </a:lnTo>
                <a:lnTo>
                  <a:pt x="10620845" y="2268093"/>
                </a:lnTo>
                <a:lnTo>
                  <a:pt x="10620375" y="2269210"/>
                </a:lnTo>
                <a:lnTo>
                  <a:pt x="10620375" y="2271839"/>
                </a:lnTo>
                <a:lnTo>
                  <a:pt x="10620845" y="2272969"/>
                </a:lnTo>
                <a:lnTo>
                  <a:pt x="10622699" y="2274824"/>
                </a:lnTo>
                <a:lnTo>
                  <a:pt x="10623829" y="2275294"/>
                </a:lnTo>
                <a:lnTo>
                  <a:pt x="10626458" y="2275294"/>
                </a:lnTo>
                <a:lnTo>
                  <a:pt x="10627576" y="2274824"/>
                </a:lnTo>
                <a:lnTo>
                  <a:pt x="10629443" y="2272969"/>
                </a:lnTo>
                <a:lnTo>
                  <a:pt x="10629900" y="2271839"/>
                </a:lnTo>
                <a:lnTo>
                  <a:pt x="10629900" y="2269210"/>
                </a:lnTo>
                <a:close/>
              </a:path>
              <a:path w="14487525" h="3030854">
                <a:moveTo>
                  <a:pt x="10629900" y="1513954"/>
                </a:moveTo>
                <a:lnTo>
                  <a:pt x="10629443" y="1512836"/>
                </a:lnTo>
                <a:lnTo>
                  <a:pt x="10627576" y="1510982"/>
                </a:lnTo>
                <a:lnTo>
                  <a:pt x="10626458" y="1510512"/>
                </a:lnTo>
                <a:lnTo>
                  <a:pt x="10623829" y="1510512"/>
                </a:lnTo>
                <a:lnTo>
                  <a:pt x="10622699" y="1510982"/>
                </a:lnTo>
                <a:lnTo>
                  <a:pt x="10620845" y="1512836"/>
                </a:lnTo>
                <a:lnTo>
                  <a:pt x="10620375" y="1513954"/>
                </a:lnTo>
                <a:lnTo>
                  <a:pt x="10620375" y="1516595"/>
                </a:lnTo>
                <a:lnTo>
                  <a:pt x="10620845" y="1517713"/>
                </a:lnTo>
                <a:lnTo>
                  <a:pt x="10622699" y="1519567"/>
                </a:lnTo>
                <a:lnTo>
                  <a:pt x="10623829" y="1520037"/>
                </a:lnTo>
                <a:lnTo>
                  <a:pt x="10626458" y="1520037"/>
                </a:lnTo>
                <a:lnTo>
                  <a:pt x="10627576" y="1519567"/>
                </a:lnTo>
                <a:lnTo>
                  <a:pt x="10629443" y="1517713"/>
                </a:lnTo>
                <a:lnTo>
                  <a:pt x="10629900" y="1516595"/>
                </a:lnTo>
                <a:lnTo>
                  <a:pt x="10629900" y="1513954"/>
                </a:lnTo>
                <a:close/>
              </a:path>
              <a:path w="14487525" h="3030854">
                <a:moveTo>
                  <a:pt x="10629900" y="758710"/>
                </a:moveTo>
                <a:lnTo>
                  <a:pt x="10629443" y="757580"/>
                </a:lnTo>
                <a:lnTo>
                  <a:pt x="10627576" y="755726"/>
                </a:lnTo>
                <a:lnTo>
                  <a:pt x="10626458" y="755256"/>
                </a:lnTo>
                <a:lnTo>
                  <a:pt x="10623829" y="755256"/>
                </a:lnTo>
                <a:lnTo>
                  <a:pt x="10622699" y="755726"/>
                </a:lnTo>
                <a:lnTo>
                  <a:pt x="10620845" y="757580"/>
                </a:lnTo>
                <a:lnTo>
                  <a:pt x="10620375" y="758710"/>
                </a:lnTo>
                <a:lnTo>
                  <a:pt x="10620375" y="761339"/>
                </a:lnTo>
                <a:lnTo>
                  <a:pt x="10620845" y="762457"/>
                </a:lnTo>
                <a:lnTo>
                  <a:pt x="10622699" y="764324"/>
                </a:lnTo>
                <a:lnTo>
                  <a:pt x="10623829" y="764781"/>
                </a:lnTo>
                <a:lnTo>
                  <a:pt x="10626458" y="764781"/>
                </a:lnTo>
                <a:lnTo>
                  <a:pt x="10627576" y="764324"/>
                </a:lnTo>
                <a:lnTo>
                  <a:pt x="10629443" y="762457"/>
                </a:lnTo>
                <a:lnTo>
                  <a:pt x="10629900" y="761339"/>
                </a:lnTo>
                <a:lnTo>
                  <a:pt x="10629900" y="758710"/>
                </a:lnTo>
                <a:close/>
              </a:path>
              <a:path w="14487525" h="3030854">
                <a:moveTo>
                  <a:pt x="10629900" y="3454"/>
                </a:moveTo>
                <a:lnTo>
                  <a:pt x="10629443" y="2336"/>
                </a:lnTo>
                <a:lnTo>
                  <a:pt x="10627576" y="469"/>
                </a:lnTo>
                <a:lnTo>
                  <a:pt x="10626458" y="0"/>
                </a:lnTo>
                <a:lnTo>
                  <a:pt x="10623829" y="0"/>
                </a:lnTo>
                <a:lnTo>
                  <a:pt x="10622699" y="469"/>
                </a:lnTo>
                <a:lnTo>
                  <a:pt x="10620845" y="2336"/>
                </a:lnTo>
                <a:lnTo>
                  <a:pt x="10620375" y="3454"/>
                </a:lnTo>
                <a:lnTo>
                  <a:pt x="10620375" y="6083"/>
                </a:lnTo>
                <a:lnTo>
                  <a:pt x="10620845" y="7200"/>
                </a:lnTo>
                <a:lnTo>
                  <a:pt x="10622699" y="9067"/>
                </a:lnTo>
                <a:lnTo>
                  <a:pt x="10623829" y="9525"/>
                </a:lnTo>
                <a:lnTo>
                  <a:pt x="10626458" y="9525"/>
                </a:lnTo>
                <a:lnTo>
                  <a:pt x="10627576" y="9067"/>
                </a:lnTo>
                <a:lnTo>
                  <a:pt x="10629443" y="7200"/>
                </a:lnTo>
                <a:lnTo>
                  <a:pt x="10629900" y="6083"/>
                </a:lnTo>
                <a:lnTo>
                  <a:pt x="10629900" y="3454"/>
                </a:lnTo>
                <a:close/>
              </a:path>
              <a:path w="14487525" h="3030854">
                <a:moveTo>
                  <a:pt x="10677525" y="3024467"/>
                </a:moveTo>
                <a:lnTo>
                  <a:pt x="10677068" y="3023349"/>
                </a:lnTo>
                <a:lnTo>
                  <a:pt x="10675201" y="3021482"/>
                </a:lnTo>
                <a:lnTo>
                  <a:pt x="10674083" y="3021012"/>
                </a:lnTo>
                <a:lnTo>
                  <a:pt x="10671454" y="3021012"/>
                </a:lnTo>
                <a:lnTo>
                  <a:pt x="10670324" y="3021482"/>
                </a:lnTo>
                <a:lnTo>
                  <a:pt x="10668470" y="3023349"/>
                </a:lnTo>
                <a:lnTo>
                  <a:pt x="10668000" y="3024467"/>
                </a:lnTo>
                <a:lnTo>
                  <a:pt x="10668000" y="3027095"/>
                </a:lnTo>
                <a:lnTo>
                  <a:pt x="10668470" y="3028213"/>
                </a:lnTo>
                <a:lnTo>
                  <a:pt x="10670324" y="3030080"/>
                </a:lnTo>
                <a:lnTo>
                  <a:pt x="10671454" y="3030537"/>
                </a:lnTo>
                <a:lnTo>
                  <a:pt x="10674083" y="3030537"/>
                </a:lnTo>
                <a:lnTo>
                  <a:pt x="10675201" y="3030080"/>
                </a:lnTo>
                <a:lnTo>
                  <a:pt x="10677068" y="3028213"/>
                </a:lnTo>
                <a:lnTo>
                  <a:pt x="10677525" y="3027095"/>
                </a:lnTo>
                <a:lnTo>
                  <a:pt x="10677525" y="3024467"/>
                </a:lnTo>
                <a:close/>
              </a:path>
              <a:path w="14487525" h="3030854">
                <a:moveTo>
                  <a:pt x="10677525" y="2269210"/>
                </a:moveTo>
                <a:lnTo>
                  <a:pt x="10677068" y="2268093"/>
                </a:lnTo>
                <a:lnTo>
                  <a:pt x="10675201" y="2266226"/>
                </a:lnTo>
                <a:lnTo>
                  <a:pt x="10674083" y="2265769"/>
                </a:lnTo>
                <a:lnTo>
                  <a:pt x="10671454" y="2265769"/>
                </a:lnTo>
                <a:lnTo>
                  <a:pt x="10670324" y="2266226"/>
                </a:lnTo>
                <a:lnTo>
                  <a:pt x="10668470" y="2268093"/>
                </a:lnTo>
                <a:lnTo>
                  <a:pt x="10668000" y="2269210"/>
                </a:lnTo>
                <a:lnTo>
                  <a:pt x="10668000" y="2271839"/>
                </a:lnTo>
                <a:lnTo>
                  <a:pt x="10668470" y="2272969"/>
                </a:lnTo>
                <a:lnTo>
                  <a:pt x="10670324" y="2274824"/>
                </a:lnTo>
                <a:lnTo>
                  <a:pt x="10671454" y="2275294"/>
                </a:lnTo>
                <a:lnTo>
                  <a:pt x="10674083" y="2275294"/>
                </a:lnTo>
                <a:lnTo>
                  <a:pt x="10675201" y="2274824"/>
                </a:lnTo>
                <a:lnTo>
                  <a:pt x="10677068" y="2272969"/>
                </a:lnTo>
                <a:lnTo>
                  <a:pt x="10677525" y="2271839"/>
                </a:lnTo>
                <a:lnTo>
                  <a:pt x="10677525" y="2269210"/>
                </a:lnTo>
                <a:close/>
              </a:path>
              <a:path w="14487525" h="3030854">
                <a:moveTo>
                  <a:pt x="10677525" y="1513954"/>
                </a:moveTo>
                <a:lnTo>
                  <a:pt x="10677068" y="1512836"/>
                </a:lnTo>
                <a:lnTo>
                  <a:pt x="10675201" y="1510982"/>
                </a:lnTo>
                <a:lnTo>
                  <a:pt x="10674083" y="1510512"/>
                </a:lnTo>
                <a:lnTo>
                  <a:pt x="10671454" y="1510512"/>
                </a:lnTo>
                <a:lnTo>
                  <a:pt x="10670324" y="1510982"/>
                </a:lnTo>
                <a:lnTo>
                  <a:pt x="10668470" y="1512836"/>
                </a:lnTo>
                <a:lnTo>
                  <a:pt x="10668000" y="1513954"/>
                </a:lnTo>
                <a:lnTo>
                  <a:pt x="10668000" y="1516595"/>
                </a:lnTo>
                <a:lnTo>
                  <a:pt x="10668470" y="1517713"/>
                </a:lnTo>
                <a:lnTo>
                  <a:pt x="10670324" y="1519567"/>
                </a:lnTo>
                <a:lnTo>
                  <a:pt x="10671454" y="1520037"/>
                </a:lnTo>
                <a:lnTo>
                  <a:pt x="10674083" y="1520037"/>
                </a:lnTo>
                <a:lnTo>
                  <a:pt x="10675201" y="1519567"/>
                </a:lnTo>
                <a:lnTo>
                  <a:pt x="10677068" y="1517713"/>
                </a:lnTo>
                <a:lnTo>
                  <a:pt x="10677525" y="1516595"/>
                </a:lnTo>
                <a:lnTo>
                  <a:pt x="10677525" y="1513954"/>
                </a:lnTo>
                <a:close/>
              </a:path>
              <a:path w="14487525" h="3030854">
                <a:moveTo>
                  <a:pt x="10677525" y="758710"/>
                </a:moveTo>
                <a:lnTo>
                  <a:pt x="10677068" y="757580"/>
                </a:lnTo>
                <a:lnTo>
                  <a:pt x="10675201" y="755726"/>
                </a:lnTo>
                <a:lnTo>
                  <a:pt x="10674083" y="755256"/>
                </a:lnTo>
                <a:lnTo>
                  <a:pt x="10671454" y="755256"/>
                </a:lnTo>
                <a:lnTo>
                  <a:pt x="10670324" y="755726"/>
                </a:lnTo>
                <a:lnTo>
                  <a:pt x="10668470" y="757580"/>
                </a:lnTo>
                <a:lnTo>
                  <a:pt x="10668000" y="758710"/>
                </a:lnTo>
                <a:lnTo>
                  <a:pt x="10668000" y="761339"/>
                </a:lnTo>
                <a:lnTo>
                  <a:pt x="10668470" y="762457"/>
                </a:lnTo>
                <a:lnTo>
                  <a:pt x="10670324" y="764324"/>
                </a:lnTo>
                <a:lnTo>
                  <a:pt x="10671454" y="764781"/>
                </a:lnTo>
                <a:lnTo>
                  <a:pt x="10674083" y="764781"/>
                </a:lnTo>
                <a:lnTo>
                  <a:pt x="10675201" y="764324"/>
                </a:lnTo>
                <a:lnTo>
                  <a:pt x="10677068" y="762457"/>
                </a:lnTo>
                <a:lnTo>
                  <a:pt x="10677525" y="761339"/>
                </a:lnTo>
                <a:lnTo>
                  <a:pt x="10677525" y="758710"/>
                </a:lnTo>
                <a:close/>
              </a:path>
              <a:path w="14487525" h="3030854">
                <a:moveTo>
                  <a:pt x="10677525" y="3454"/>
                </a:moveTo>
                <a:lnTo>
                  <a:pt x="10677068" y="2336"/>
                </a:lnTo>
                <a:lnTo>
                  <a:pt x="10675201" y="469"/>
                </a:lnTo>
                <a:lnTo>
                  <a:pt x="10674083" y="0"/>
                </a:lnTo>
                <a:lnTo>
                  <a:pt x="10671454" y="0"/>
                </a:lnTo>
                <a:lnTo>
                  <a:pt x="10670324" y="469"/>
                </a:lnTo>
                <a:lnTo>
                  <a:pt x="10668470" y="2336"/>
                </a:lnTo>
                <a:lnTo>
                  <a:pt x="10668000" y="3454"/>
                </a:lnTo>
                <a:lnTo>
                  <a:pt x="10668000" y="6083"/>
                </a:lnTo>
                <a:lnTo>
                  <a:pt x="10668470" y="7200"/>
                </a:lnTo>
                <a:lnTo>
                  <a:pt x="10670324" y="9067"/>
                </a:lnTo>
                <a:lnTo>
                  <a:pt x="10671454" y="9525"/>
                </a:lnTo>
                <a:lnTo>
                  <a:pt x="10674083" y="9525"/>
                </a:lnTo>
                <a:lnTo>
                  <a:pt x="10675201" y="9067"/>
                </a:lnTo>
                <a:lnTo>
                  <a:pt x="10677068" y="7200"/>
                </a:lnTo>
                <a:lnTo>
                  <a:pt x="10677525" y="6083"/>
                </a:lnTo>
                <a:lnTo>
                  <a:pt x="10677525" y="3454"/>
                </a:lnTo>
                <a:close/>
              </a:path>
              <a:path w="14487525" h="3030854">
                <a:moveTo>
                  <a:pt x="10725150" y="3024467"/>
                </a:moveTo>
                <a:lnTo>
                  <a:pt x="10724693" y="3023349"/>
                </a:lnTo>
                <a:lnTo>
                  <a:pt x="10722826" y="3021482"/>
                </a:lnTo>
                <a:lnTo>
                  <a:pt x="10721708" y="3021012"/>
                </a:lnTo>
                <a:lnTo>
                  <a:pt x="10719079" y="3021012"/>
                </a:lnTo>
                <a:lnTo>
                  <a:pt x="10717949" y="3021482"/>
                </a:lnTo>
                <a:lnTo>
                  <a:pt x="10716095" y="3023349"/>
                </a:lnTo>
                <a:lnTo>
                  <a:pt x="10715625" y="3024467"/>
                </a:lnTo>
                <a:lnTo>
                  <a:pt x="10715625" y="3027095"/>
                </a:lnTo>
                <a:lnTo>
                  <a:pt x="10716095" y="3028213"/>
                </a:lnTo>
                <a:lnTo>
                  <a:pt x="10717949" y="3030080"/>
                </a:lnTo>
                <a:lnTo>
                  <a:pt x="10719079" y="3030537"/>
                </a:lnTo>
                <a:lnTo>
                  <a:pt x="10721708" y="3030537"/>
                </a:lnTo>
                <a:lnTo>
                  <a:pt x="10722826" y="3030080"/>
                </a:lnTo>
                <a:lnTo>
                  <a:pt x="10724693" y="3028213"/>
                </a:lnTo>
                <a:lnTo>
                  <a:pt x="10725150" y="3027095"/>
                </a:lnTo>
                <a:lnTo>
                  <a:pt x="10725150" y="3024467"/>
                </a:lnTo>
                <a:close/>
              </a:path>
              <a:path w="14487525" h="3030854">
                <a:moveTo>
                  <a:pt x="10725150" y="2269210"/>
                </a:moveTo>
                <a:lnTo>
                  <a:pt x="10724693" y="2268093"/>
                </a:lnTo>
                <a:lnTo>
                  <a:pt x="10722826" y="2266226"/>
                </a:lnTo>
                <a:lnTo>
                  <a:pt x="10721708" y="2265769"/>
                </a:lnTo>
                <a:lnTo>
                  <a:pt x="10719079" y="2265769"/>
                </a:lnTo>
                <a:lnTo>
                  <a:pt x="10717949" y="2266226"/>
                </a:lnTo>
                <a:lnTo>
                  <a:pt x="10716095" y="2268093"/>
                </a:lnTo>
                <a:lnTo>
                  <a:pt x="10715625" y="2269210"/>
                </a:lnTo>
                <a:lnTo>
                  <a:pt x="10715625" y="2271839"/>
                </a:lnTo>
                <a:lnTo>
                  <a:pt x="10716095" y="2272969"/>
                </a:lnTo>
                <a:lnTo>
                  <a:pt x="10717949" y="2274824"/>
                </a:lnTo>
                <a:lnTo>
                  <a:pt x="10719079" y="2275294"/>
                </a:lnTo>
                <a:lnTo>
                  <a:pt x="10721708" y="2275294"/>
                </a:lnTo>
                <a:lnTo>
                  <a:pt x="10722826" y="2274824"/>
                </a:lnTo>
                <a:lnTo>
                  <a:pt x="10724693" y="2272969"/>
                </a:lnTo>
                <a:lnTo>
                  <a:pt x="10725150" y="2271839"/>
                </a:lnTo>
                <a:lnTo>
                  <a:pt x="10725150" y="2269210"/>
                </a:lnTo>
                <a:close/>
              </a:path>
              <a:path w="14487525" h="3030854">
                <a:moveTo>
                  <a:pt x="10725150" y="1513954"/>
                </a:moveTo>
                <a:lnTo>
                  <a:pt x="10724693" y="1512836"/>
                </a:lnTo>
                <a:lnTo>
                  <a:pt x="10722826" y="1510982"/>
                </a:lnTo>
                <a:lnTo>
                  <a:pt x="10721708" y="1510512"/>
                </a:lnTo>
                <a:lnTo>
                  <a:pt x="10719079" y="1510512"/>
                </a:lnTo>
                <a:lnTo>
                  <a:pt x="10717949" y="1510982"/>
                </a:lnTo>
                <a:lnTo>
                  <a:pt x="10716095" y="1512836"/>
                </a:lnTo>
                <a:lnTo>
                  <a:pt x="10715625" y="1513954"/>
                </a:lnTo>
                <a:lnTo>
                  <a:pt x="10715625" y="1516595"/>
                </a:lnTo>
                <a:lnTo>
                  <a:pt x="10716095" y="1517713"/>
                </a:lnTo>
                <a:lnTo>
                  <a:pt x="10717949" y="1519567"/>
                </a:lnTo>
                <a:lnTo>
                  <a:pt x="10719079" y="1520037"/>
                </a:lnTo>
                <a:lnTo>
                  <a:pt x="10721708" y="1520037"/>
                </a:lnTo>
                <a:lnTo>
                  <a:pt x="10722826" y="1519567"/>
                </a:lnTo>
                <a:lnTo>
                  <a:pt x="10724693" y="1517713"/>
                </a:lnTo>
                <a:lnTo>
                  <a:pt x="10725150" y="1516595"/>
                </a:lnTo>
                <a:lnTo>
                  <a:pt x="10725150" y="1513954"/>
                </a:lnTo>
                <a:close/>
              </a:path>
              <a:path w="14487525" h="3030854">
                <a:moveTo>
                  <a:pt x="10725150" y="758710"/>
                </a:moveTo>
                <a:lnTo>
                  <a:pt x="10724693" y="757580"/>
                </a:lnTo>
                <a:lnTo>
                  <a:pt x="10722826" y="755726"/>
                </a:lnTo>
                <a:lnTo>
                  <a:pt x="10721708" y="755256"/>
                </a:lnTo>
                <a:lnTo>
                  <a:pt x="10719079" y="755256"/>
                </a:lnTo>
                <a:lnTo>
                  <a:pt x="10717949" y="755726"/>
                </a:lnTo>
                <a:lnTo>
                  <a:pt x="10716095" y="757580"/>
                </a:lnTo>
                <a:lnTo>
                  <a:pt x="10715625" y="758710"/>
                </a:lnTo>
                <a:lnTo>
                  <a:pt x="10715625" y="761339"/>
                </a:lnTo>
                <a:lnTo>
                  <a:pt x="10716095" y="762457"/>
                </a:lnTo>
                <a:lnTo>
                  <a:pt x="10717949" y="764324"/>
                </a:lnTo>
                <a:lnTo>
                  <a:pt x="10719079" y="764781"/>
                </a:lnTo>
                <a:lnTo>
                  <a:pt x="10721708" y="764781"/>
                </a:lnTo>
                <a:lnTo>
                  <a:pt x="10722826" y="764324"/>
                </a:lnTo>
                <a:lnTo>
                  <a:pt x="10724693" y="762457"/>
                </a:lnTo>
                <a:lnTo>
                  <a:pt x="10725150" y="761339"/>
                </a:lnTo>
                <a:lnTo>
                  <a:pt x="10725150" y="758710"/>
                </a:lnTo>
                <a:close/>
              </a:path>
              <a:path w="14487525" h="3030854">
                <a:moveTo>
                  <a:pt x="10725150" y="3454"/>
                </a:moveTo>
                <a:lnTo>
                  <a:pt x="10724693" y="2336"/>
                </a:lnTo>
                <a:lnTo>
                  <a:pt x="10722826" y="469"/>
                </a:lnTo>
                <a:lnTo>
                  <a:pt x="10721708" y="0"/>
                </a:lnTo>
                <a:lnTo>
                  <a:pt x="10719079" y="0"/>
                </a:lnTo>
                <a:lnTo>
                  <a:pt x="10717949" y="469"/>
                </a:lnTo>
                <a:lnTo>
                  <a:pt x="10716095" y="2336"/>
                </a:lnTo>
                <a:lnTo>
                  <a:pt x="10715625" y="3454"/>
                </a:lnTo>
                <a:lnTo>
                  <a:pt x="10715625" y="6083"/>
                </a:lnTo>
                <a:lnTo>
                  <a:pt x="10716095" y="7200"/>
                </a:lnTo>
                <a:lnTo>
                  <a:pt x="10717949" y="9067"/>
                </a:lnTo>
                <a:lnTo>
                  <a:pt x="10719079" y="9525"/>
                </a:lnTo>
                <a:lnTo>
                  <a:pt x="10721708" y="9525"/>
                </a:lnTo>
                <a:lnTo>
                  <a:pt x="10722826" y="9067"/>
                </a:lnTo>
                <a:lnTo>
                  <a:pt x="10724693" y="7200"/>
                </a:lnTo>
                <a:lnTo>
                  <a:pt x="10725150" y="6083"/>
                </a:lnTo>
                <a:lnTo>
                  <a:pt x="10725150" y="3454"/>
                </a:lnTo>
                <a:close/>
              </a:path>
              <a:path w="14487525" h="3030854">
                <a:moveTo>
                  <a:pt x="10772775" y="3024467"/>
                </a:moveTo>
                <a:lnTo>
                  <a:pt x="10772318" y="3023349"/>
                </a:lnTo>
                <a:lnTo>
                  <a:pt x="10770451" y="3021482"/>
                </a:lnTo>
                <a:lnTo>
                  <a:pt x="10769333" y="3021012"/>
                </a:lnTo>
                <a:lnTo>
                  <a:pt x="10766704" y="3021012"/>
                </a:lnTo>
                <a:lnTo>
                  <a:pt x="10765574" y="3021482"/>
                </a:lnTo>
                <a:lnTo>
                  <a:pt x="10763720" y="3023349"/>
                </a:lnTo>
                <a:lnTo>
                  <a:pt x="10763250" y="3024467"/>
                </a:lnTo>
                <a:lnTo>
                  <a:pt x="10763250" y="3027095"/>
                </a:lnTo>
                <a:lnTo>
                  <a:pt x="10763720" y="3028213"/>
                </a:lnTo>
                <a:lnTo>
                  <a:pt x="10765574" y="3030080"/>
                </a:lnTo>
                <a:lnTo>
                  <a:pt x="10766704" y="3030537"/>
                </a:lnTo>
                <a:lnTo>
                  <a:pt x="10769333" y="3030537"/>
                </a:lnTo>
                <a:lnTo>
                  <a:pt x="10770451" y="3030080"/>
                </a:lnTo>
                <a:lnTo>
                  <a:pt x="10772318" y="3028213"/>
                </a:lnTo>
                <a:lnTo>
                  <a:pt x="10772775" y="3027095"/>
                </a:lnTo>
                <a:lnTo>
                  <a:pt x="10772775" y="3024467"/>
                </a:lnTo>
                <a:close/>
              </a:path>
              <a:path w="14487525" h="3030854">
                <a:moveTo>
                  <a:pt x="10772775" y="2269210"/>
                </a:moveTo>
                <a:lnTo>
                  <a:pt x="10772318" y="2268093"/>
                </a:lnTo>
                <a:lnTo>
                  <a:pt x="10770451" y="2266226"/>
                </a:lnTo>
                <a:lnTo>
                  <a:pt x="10769333" y="2265769"/>
                </a:lnTo>
                <a:lnTo>
                  <a:pt x="10766704" y="2265769"/>
                </a:lnTo>
                <a:lnTo>
                  <a:pt x="10765574" y="2266226"/>
                </a:lnTo>
                <a:lnTo>
                  <a:pt x="10763720" y="2268093"/>
                </a:lnTo>
                <a:lnTo>
                  <a:pt x="10763250" y="2269210"/>
                </a:lnTo>
                <a:lnTo>
                  <a:pt x="10763250" y="2271839"/>
                </a:lnTo>
                <a:lnTo>
                  <a:pt x="10763720" y="2272969"/>
                </a:lnTo>
                <a:lnTo>
                  <a:pt x="10765574" y="2274824"/>
                </a:lnTo>
                <a:lnTo>
                  <a:pt x="10766704" y="2275294"/>
                </a:lnTo>
                <a:lnTo>
                  <a:pt x="10769333" y="2275294"/>
                </a:lnTo>
                <a:lnTo>
                  <a:pt x="10770451" y="2274824"/>
                </a:lnTo>
                <a:lnTo>
                  <a:pt x="10772318" y="2272969"/>
                </a:lnTo>
                <a:lnTo>
                  <a:pt x="10772775" y="2271839"/>
                </a:lnTo>
                <a:lnTo>
                  <a:pt x="10772775" y="2269210"/>
                </a:lnTo>
                <a:close/>
              </a:path>
              <a:path w="14487525" h="3030854">
                <a:moveTo>
                  <a:pt x="10772775" y="1513954"/>
                </a:moveTo>
                <a:lnTo>
                  <a:pt x="10772318" y="1512836"/>
                </a:lnTo>
                <a:lnTo>
                  <a:pt x="10770451" y="1510982"/>
                </a:lnTo>
                <a:lnTo>
                  <a:pt x="10769333" y="1510512"/>
                </a:lnTo>
                <a:lnTo>
                  <a:pt x="10766704" y="1510512"/>
                </a:lnTo>
                <a:lnTo>
                  <a:pt x="10765574" y="1510982"/>
                </a:lnTo>
                <a:lnTo>
                  <a:pt x="10763720" y="1512836"/>
                </a:lnTo>
                <a:lnTo>
                  <a:pt x="10763250" y="1513954"/>
                </a:lnTo>
                <a:lnTo>
                  <a:pt x="10763250" y="1516595"/>
                </a:lnTo>
                <a:lnTo>
                  <a:pt x="10763720" y="1517713"/>
                </a:lnTo>
                <a:lnTo>
                  <a:pt x="10765574" y="1519567"/>
                </a:lnTo>
                <a:lnTo>
                  <a:pt x="10766704" y="1520037"/>
                </a:lnTo>
                <a:lnTo>
                  <a:pt x="10769333" y="1520037"/>
                </a:lnTo>
                <a:lnTo>
                  <a:pt x="10770451" y="1519567"/>
                </a:lnTo>
                <a:lnTo>
                  <a:pt x="10772318" y="1517713"/>
                </a:lnTo>
                <a:lnTo>
                  <a:pt x="10772775" y="1516595"/>
                </a:lnTo>
                <a:lnTo>
                  <a:pt x="10772775" y="1513954"/>
                </a:lnTo>
                <a:close/>
              </a:path>
              <a:path w="14487525" h="3030854">
                <a:moveTo>
                  <a:pt x="10772775" y="758710"/>
                </a:moveTo>
                <a:lnTo>
                  <a:pt x="10772318" y="757580"/>
                </a:lnTo>
                <a:lnTo>
                  <a:pt x="10770451" y="755726"/>
                </a:lnTo>
                <a:lnTo>
                  <a:pt x="10769333" y="755256"/>
                </a:lnTo>
                <a:lnTo>
                  <a:pt x="10766704" y="755256"/>
                </a:lnTo>
                <a:lnTo>
                  <a:pt x="10765574" y="755726"/>
                </a:lnTo>
                <a:lnTo>
                  <a:pt x="10763720" y="757580"/>
                </a:lnTo>
                <a:lnTo>
                  <a:pt x="10763250" y="758710"/>
                </a:lnTo>
                <a:lnTo>
                  <a:pt x="10763250" y="761339"/>
                </a:lnTo>
                <a:lnTo>
                  <a:pt x="10763720" y="762457"/>
                </a:lnTo>
                <a:lnTo>
                  <a:pt x="10765574" y="764324"/>
                </a:lnTo>
                <a:lnTo>
                  <a:pt x="10766704" y="764781"/>
                </a:lnTo>
                <a:lnTo>
                  <a:pt x="10769333" y="764781"/>
                </a:lnTo>
                <a:lnTo>
                  <a:pt x="10770451" y="764324"/>
                </a:lnTo>
                <a:lnTo>
                  <a:pt x="10772318" y="762457"/>
                </a:lnTo>
                <a:lnTo>
                  <a:pt x="10772775" y="761339"/>
                </a:lnTo>
                <a:lnTo>
                  <a:pt x="10772775" y="758710"/>
                </a:lnTo>
                <a:close/>
              </a:path>
              <a:path w="14487525" h="3030854">
                <a:moveTo>
                  <a:pt x="10772775" y="3454"/>
                </a:moveTo>
                <a:lnTo>
                  <a:pt x="10772318" y="2336"/>
                </a:lnTo>
                <a:lnTo>
                  <a:pt x="10770451" y="469"/>
                </a:lnTo>
                <a:lnTo>
                  <a:pt x="10769333" y="0"/>
                </a:lnTo>
                <a:lnTo>
                  <a:pt x="10766704" y="0"/>
                </a:lnTo>
                <a:lnTo>
                  <a:pt x="10765574" y="469"/>
                </a:lnTo>
                <a:lnTo>
                  <a:pt x="10763720" y="2336"/>
                </a:lnTo>
                <a:lnTo>
                  <a:pt x="10763250" y="3454"/>
                </a:lnTo>
                <a:lnTo>
                  <a:pt x="10763250" y="6083"/>
                </a:lnTo>
                <a:lnTo>
                  <a:pt x="10763720" y="7200"/>
                </a:lnTo>
                <a:lnTo>
                  <a:pt x="10765574" y="9067"/>
                </a:lnTo>
                <a:lnTo>
                  <a:pt x="10766704" y="9525"/>
                </a:lnTo>
                <a:lnTo>
                  <a:pt x="10769333" y="9525"/>
                </a:lnTo>
                <a:lnTo>
                  <a:pt x="10770451" y="9067"/>
                </a:lnTo>
                <a:lnTo>
                  <a:pt x="10772318" y="7200"/>
                </a:lnTo>
                <a:lnTo>
                  <a:pt x="10772775" y="6083"/>
                </a:lnTo>
                <a:lnTo>
                  <a:pt x="10772775" y="3454"/>
                </a:lnTo>
                <a:close/>
              </a:path>
              <a:path w="14487525" h="3030854">
                <a:moveTo>
                  <a:pt x="10820400" y="3024467"/>
                </a:moveTo>
                <a:lnTo>
                  <a:pt x="10819943" y="3023349"/>
                </a:lnTo>
                <a:lnTo>
                  <a:pt x="10818076" y="3021482"/>
                </a:lnTo>
                <a:lnTo>
                  <a:pt x="10816958" y="3021012"/>
                </a:lnTo>
                <a:lnTo>
                  <a:pt x="10814329" y="3021012"/>
                </a:lnTo>
                <a:lnTo>
                  <a:pt x="10813199" y="3021482"/>
                </a:lnTo>
                <a:lnTo>
                  <a:pt x="10811345" y="3023349"/>
                </a:lnTo>
                <a:lnTo>
                  <a:pt x="10810875" y="3024467"/>
                </a:lnTo>
                <a:lnTo>
                  <a:pt x="10810875" y="3027095"/>
                </a:lnTo>
                <a:lnTo>
                  <a:pt x="10811345" y="3028213"/>
                </a:lnTo>
                <a:lnTo>
                  <a:pt x="10813199" y="3030080"/>
                </a:lnTo>
                <a:lnTo>
                  <a:pt x="10814329" y="3030537"/>
                </a:lnTo>
                <a:lnTo>
                  <a:pt x="10816958" y="3030537"/>
                </a:lnTo>
                <a:lnTo>
                  <a:pt x="10818076" y="3030080"/>
                </a:lnTo>
                <a:lnTo>
                  <a:pt x="10819943" y="3028213"/>
                </a:lnTo>
                <a:lnTo>
                  <a:pt x="10820400" y="3027095"/>
                </a:lnTo>
                <a:lnTo>
                  <a:pt x="10820400" y="3024467"/>
                </a:lnTo>
                <a:close/>
              </a:path>
              <a:path w="14487525" h="3030854">
                <a:moveTo>
                  <a:pt x="10820400" y="2269210"/>
                </a:moveTo>
                <a:lnTo>
                  <a:pt x="10819943" y="2268093"/>
                </a:lnTo>
                <a:lnTo>
                  <a:pt x="10818076" y="2266226"/>
                </a:lnTo>
                <a:lnTo>
                  <a:pt x="10816958" y="2265769"/>
                </a:lnTo>
                <a:lnTo>
                  <a:pt x="10814329" y="2265769"/>
                </a:lnTo>
                <a:lnTo>
                  <a:pt x="10813199" y="2266226"/>
                </a:lnTo>
                <a:lnTo>
                  <a:pt x="10811345" y="2268093"/>
                </a:lnTo>
                <a:lnTo>
                  <a:pt x="10810875" y="2269210"/>
                </a:lnTo>
                <a:lnTo>
                  <a:pt x="10810875" y="2271839"/>
                </a:lnTo>
                <a:lnTo>
                  <a:pt x="10811345" y="2272969"/>
                </a:lnTo>
                <a:lnTo>
                  <a:pt x="10813199" y="2274824"/>
                </a:lnTo>
                <a:lnTo>
                  <a:pt x="10814329" y="2275294"/>
                </a:lnTo>
                <a:lnTo>
                  <a:pt x="10816958" y="2275294"/>
                </a:lnTo>
                <a:lnTo>
                  <a:pt x="10818076" y="2274824"/>
                </a:lnTo>
                <a:lnTo>
                  <a:pt x="10819943" y="2272969"/>
                </a:lnTo>
                <a:lnTo>
                  <a:pt x="10820400" y="2271839"/>
                </a:lnTo>
                <a:lnTo>
                  <a:pt x="10820400" y="2269210"/>
                </a:lnTo>
                <a:close/>
              </a:path>
              <a:path w="14487525" h="3030854">
                <a:moveTo>
                  <a:pt x="10820400" y="1513954"/>
                </a:moveTo>
                <a:lnTo>
                  <a:pt x="10819943" y="1512836"/>
                </a:lnTo>
                <a:lnTo>
                  <a:pt x="10818076" y="1510982"/>
                </a:lnTo>
                <a:lnTo>
                  <a:pt x="10816958" y="1510512"/>
                </a:lnTo>
                <a:lnTo>
                  <a:pt x="10814329" y="1510512"/>
                </a:lnTo>
                <a:lnTo>
                  <a:pt x="10813199" y="1510982"/>
                </a:lnTo>
                <a:lnTo>
                  <a:pt x="10811345" y="1512836"/>
                </a:lnTo>
                <a:lnTo>
                  <a:pt x="10810875" y="1513954"/>
                </a:lnTo>
                <a:lnTo>
                  <a:pt x="10810875" y="1516595"/>
                </a:lnTo>
                <a:lnTo>
                  <a:pt x="10811345" y="1517713"/>
                </a:lnTo>
                <a:lnTo>
                  <a:pt x="10813199" y="1519567"/>
                </a:lnTo>
                <a:lnTo>
                  <a:pt x="10814329" y="1520037"/>
                </a:lnTo>
                <a:lnTo>
                  <a:pt x="10816958" y="1520037"/>
                </a:lnTo>
                <a:lnTo>
                  <a:pt x="10818076" y="1519567"/>
                </a:lnTo>
                <a:lnTo>
                  <a:pt x="10819943" y="1517713"/>
                </a:lnTo>
                <a:lnTo>
                  <a:pt x="10820400" y="1516595"/>
                </a:lnTo>
                <a:lnTo>
                  <a:pt x="10820400" y="1513954"/>
                </a:lnTo>
                <a:close/>
              </a:path>
              <a:path w="14487525" h="3030854">
                <a:moveTo>
                  <a:pt x="10820400" y="758710"/>
                </a:moveTo>
                <a:lnTo>
                  <a:pt x="10819943" y="757580"/>
                </a:lnTo>
                <a:lnTo>
                  <a:pt x="10818076" y="755726"/>
                </a:lnTo>
                <a:lnTo>
                  <a:pt x="10816958" y="755256"/>
                </a:lnTo>
                <a:lnTo>
                  <a:pt x="10814329" y="755256"/>
                </a:lnTo>
                <a:lnTo>
                  <a:pt x="10813199" y="755726"/>
                </a:lnTo>
                <a:lnTo>
                  <a:pt x="10811345" y="757580"/>
                </a:lnTo>
                <a:lnTo>
                  <a:pt x="10810875" y="758710"/>
                </a:lnTo>
                <a:lnTo>
                  <a:pt x="10810875" y="761339"/>
                </a:lnTo>
                <a:lnTo>
                  <a:pt x="10811345" y="762457"/>
                </a:lnTo>
                <a:lnTo>
                  <a:pt x="10813199" y="764324"/>
                </a:lnTo>
                <a:lnTo>
                  <a:pt x="10814329" y="764781"/>
                </a:lnTo>
                <a:lnTo>
                  <a:pt x="10816958" y="764781"/>
                </a:lnTo>
                <a:lnTo>
                  <a:pt x="10818076" y="764324"/>
                </a:lnTo>
                <a:lnTo>
                  <a:pt x="10819943" y="762457"/>
                </a:lnTo>
                <a:lnTo>
                  <a:pt x="10820400" y="761339"/>
                </a:lnTo>
                <a:lnTo>
                  <a:pt x="10820400" y="758710"/>
                </a:lnTo>
                <a:close/>
              </a:path>
              <a:path w="14487525" h="3030854">
                <a:moveTo>
                  <a:pt x="10820400" y="3454"/>
                </a:moveTo>
                <a:lnTo>
                  <a:pt x="10819943" y="2336"/>
                </a:lnTo>
                <a:lnTo>
                  <a:pt x="10818076" y="469"/>
                </a:lnTo>
                <a:lnTo>
                  <a:pt x="10816958" y="0"/>
                </a:lnTo>
                <a:lnTo>
                  <a:pt x="10814329" y="0"/>
                </a:lnTo>
                <a:lnTo>
                  <a:pt x="10813199" y="469"/>
                </a:lnTo>
                <a:lnTo>
                  <a:pt x="10811345" y="2336"/>
                </a:lnTo>
                <a:lnTo>
                  <a:pt x="10810875" y="3454"/>
                </a:lnTo>
                <a:lnTo>
                  <a:pt x="10810875" y="6083"/>
                </a:lnTo>
                <a:lnTo>
                  <a:pt x="10811345" y="7200"/>
                </a:lnTo>
                <a:lnTo>
                  <a:pt x="10813199" y="9067"/>
                </a:lnTo>
                <a:lnTo>
                  <a:pt x="10814329" y="9525"/>
                </a:lnTo>
                <a:lnTo>
                  <a:pt x="10816958" y="9525"/>
                </a:lnTo>
                <a:lnTo>
                  <a:pt x="10818076" y="9067"/>
                </a:lnTo>
                <a:lnTo>
                  <a:pt x="10819943" y="7200"/>
                </a:lnTo>
                <a:lnTo>
                  <a:pt x="10820400" y="6083"/>
                </a:lnTo>
                <a:lnTo>
                  <a:pt x="10820400" y="3454"/>
                </a:lnTo>
                <a:close/>
              </a:path>
              <a:path w="14487525" h="3030854">
                <a:moveTo>
                  <a:pt x="10868025" y="3024467"/>
                </a:moveTo>
                <a:lnTo>
                  <a:pt x="10867568" y="3023349"/>
                </a:lnTo>
                <a:lnTo>
                  <a:pt x="10865701" y="3021482"/>
                </a:lnTo>
                <a:lnTo>
                  <a:pt x="10864583" y="3021012"/>
                </a:lnTo>
                <a:lnTo>
                  <a:pt x="10861954" y="3021012"/>
                </a:lnTo>
                <a:lnTo>
                  <a:pt x="10860824" y="3021482"/>
                </a:lnTo>
                <a:lnTo>
                  <a:pt x="10858970" y="3023349"/>
                </a:lnTo>
                <a:lnTo>
                  <a:pt x="10858500" y="3024467"/>
                </a:lnTo>
                <a:lnTo>
                  <a:pt x="10858500" y="3027095"/>
                </a:lnTo>
                <a:lnTo>
                  <a:pt x="10858970" y="3028213"/>
                </a:lnTo>
                <a:lnTo>
                  <a:pt x="10860824" y="3030080"/>
                </a:lnTo>
                <a:lnTo>
                  <a:pt x="10861954" y="3030537"/>
                </a:lnTo>
                <a:lnTo>
                  <a:pt x="10864583" y="3030537"/>
                </a:lnTo>
                <a:lnTo>
                  <a:pt x="10865701" y="3030080"/>
                </a:lnTo>
                <a:lnTo>
                  <a:pt x="10867568" y="3028213"/>
                </a:lnTo>
                <a:lnTo>
                  <a:pt x="10868025" y="3027095"/>
                </a:lnTo>
                <a:lnTo>
                  <a:pt x="10868025" y="3024467"/>
                </a:lnTo>
                <a:close/>
              </a:path>
              <a:path w="14487525" h="3030854">
                <a:moveTo>
                  <a:pt x="10868025" y="2269210"/>
                </a:moveTo>
                <a:lnTo>
                  <a:pt x="10867568" y="2268093"/>
                </a:lnTo>
                <a:lnTo>
                  <a:pt x="10865701" y="2266226"/>
                </a:lnTo>
                <a:lnTo>
                  <a:pt x="10864583" y="2265769"/>
                </a:lnTo>
                <a:lnTo>
                  <a:pt x="10861954" y="2265769"/>
                </a:lnTo>
                <a:lnTo>
                  <a:pt x="10860824" y="2266226"/>
                </a:lnTo>
                <a:lnTo>
                  <a:pt x="10858970" y="2268093"/>
                </a:lnTo>
                <a:lnTo>
                  <a:pt x="10858500" y="2269210"/>
                </a:lnTo>
                <a:lnTo>
                  <a:pt x="10858500" y="2271839"/>
                </a:lnTo>
                <a:lnTo>
                  <a:pt x="10858970" y="2272969"/>
                </a:lnTo>
                <a:lnTo>
                  <a:pt x="10860824" y="2274824"/>
                </a:lnTo>
                <a:lnTo>
                  <a:pt x="10861954" y="2275294"/>
                </a:lnTo>
                <a:lnTo>
                  <a:pt x="10864583" y="2275294"/>
                </a:lnTo>
                <a:lnTo>
                  <a:pt x="10865701" y="2274824"/>
                </a:lnTo>
                <a:lnTo>
                  <a:pt x="10867568" y="2272969"/>
                </a:lnTo>
                <a:lnTo>
                  <a:pt x="10868025" y="2271839"/>
                </a:lnTo>
                <a:lnTo>
                  <a:pt x="10868025" y="2269210"/>
                </a:lnTo>
                <a:close/>
              </a:path>
              <a:path w="14487525" h="3030854">
                <a:moveTo>
                  <a:pt x="10868025" y="1513954"/>
                </a:moveTo>
                <a:lnTo>
                  <a:pt x="10867568" y="1512836"/>
                </a:lnTo>
                <a:lnTo>
                  <a:pt x="10865701" y="1510982"/>
                </a:lnTo>
                <a:lnTo>
                  <a:pt x="10864583" y="1510512"/>
                </a:lnTo>
                <a:lnTo>
                  <a:pt x="10861954" y="1510512"/>
                </a:lnTo>
                <a:lnTo>
                  <a:pt x="10860824" y="1510982"/>
                </a:lnTo>
                <a:lnTo>
                  <a:pt x="10858970" y="1512836"/>
                </a:lnTo>
                <a:lnTo>
                  <a:pt x="10858500" y="1513954"/>
                </a:lnTo>
                <a:lnTo>
                  <a:pt x="10858500" y="1516595"/>
                </a:lnTo>
                <a:lnTo>
                  <a:pt x="10858970" y="1517713"/>
                </a:lnTo>
                <a:lnTo>
                  <a:pt x="10860824" y="1519567"/>
                </a:lnTo>
                <a:lnTo>
                  <a:pt x="10861954" y="1520037"/>
                </a:lnTo>
                <a:lnTo>
                  <a:pt x="10864583" y="1520037"/>
                </a:lnTo>
                <a:lnTo>
                  <a:pt x="10865701" y="1519567"/>
                </a:lnTo>
                <a:lnTo>
                  <a:pt x="10867568" y="1517713"/>
                </a:lnTo>
                <a:lnTo>
                  <a:pt x="10868025" y="1516595"/>
                </a:lnTo>
                <a:lnTo>
                  <a:pt x="10868025" y="1513954"/>
                </a:lnTo>
                <a:close/>
              </a:path>
              <a:path w="14487525" h="3030854">
                <a:moveTo>
                  <a:pt x="10868025" y="758710"/>
                </a:moveTo>
                <a:lnTo>
                  <a:pt x="10867568" y="757580"/>
                </a:lnTo>
                <a:lnTo>
                  <a:pt x="10865701" y="755726"/>
                </a:lnTo>
                <a:lnTo>
                  <a:pt x="10864583" y="755256"/>
                </a:lnTo>
                <a:lnTo>
                  <a:pt x="10861954" y="755256"/>
                </a:lnTo>
                <a:lnTo>
                  <a:pt x="10860824" y="755726"/>
                </a:lnTo>
                <a:lnTo>
                  <a:pt x="10858970" y="757580"/>
                </a:lnTo>
                <a:lnTo>
                  <a:pt x="10858500" y="758710"/>
                </a:lnTo>
                <a:lnTo>
                  <a:pt x="10858500" y="761339"/>
                </a:lnTo>
                <a:lnTo>
                  <a:pt x="10858970" y="762457"/>
                </a:lnTo>
                <a:lnTo>
                  <a:pt x="10860824" y="764324"/>
                </a:lnTo>
                <a:lnTo>
                  <a:pt x="10861954" y="764781"/>
                </a:lnTo>
                <a:lnTo>
                  <a:pt x="10864583" y="764781"/>
                </a:lnTo>
                <a:lnTo>
                  <a:pt x="10865701" y="764324"/>
                </a:lnTo>
                <a:lnTo>
                  <a:pt x="10867568" y="762457"/>
                </a:lnTo>
                <a:lnTo>
                  <a:pt x="10868025" y="761339"/>
                </a:lnTo>
                <a:lnTo>
                  <a:pt x="10868025" y="758710"/>
                </a:lnTo>
                <a:close/>
              </a:path>
              <a:path w="14487525" h="3030854">
                <a:moveTo>
                  <a:pt x="10868025" y="3454"/>
                </a:moveTo>
                <a:lnTo>
                  <a:pt x="10867568" y="2336"/>
                </a:lnTo>
                <a:lnTo>
                  <a:pt x="10865701" y="469"/>
                </a:lnTo>
                <a:lnTo>
                  <a:pt x="10864583" y="0"/>
                </a:lnTo>
                <a:lnTo>
                  <a:pt x="10861954" y="0"/>
                </a:lnTo>
                <a:lnTo>
                  <a:pt x="10860824" y="469"/>
                </a:lnTo>
                <a:lnTo>
                  <a:pt x="10858970" y="2336"/>
                </a:lnTo>
                <a:lnTo>
                  <a:pt x="10858500" y="3454"/>
                </a:lnTo>
                <a:lnTo>
                  <a:pt x="10858500" y="6083"/>
                </a:lnTo>
                <a:lnTo>
                  <a:pt x="10858970" y="7200"/>
                </a:lnTo>
                <a:lnTo>
                  <a:pt x="10860824" y="9067"/>
                </a:lnTo>
                <a:lnTo>
                  <a:pt x="10861954" y="9525"/>
                </a:lnTo>
                <a:lnTo>
                  <a:pt x="10864583" y="9525"/>
                </a:lnTo>
                <a:lnTo>
                  <a:pt x="10865701" y="9067"/>
                </a:lnTo>
                <a:lnTo>
                  <a:pt x="10867568" y="7200"/>
                </a:lnTo>
                <a:lnTo>
                  <a:pt x="10868025" y="6083"/>
                </a:lnTo>
                <a:lnTo>
                  <a:pt x="10868025" y="3454"/>
                </a:lnTo>
                <a:close/>
              </a:path>
              <a:path w="14487525" h="3030854">
                <a:moveTo>
                  <a:pt x="10915650" y="3024467"/>
                </a:moveTo>
                <a:lnTo>
                  <a:pt x="10915193" y="3023349"/>
                </a:lnTo>
                <a:lnTo>
                  <a:pt x="10913326" y="3021482"/>
                </a:lnTo>
                <a:lnTo>
                  <a:pt x="10912208" y="3021012"/>
                </a:lnTo>
                <a:lnTo>
                  <a:pt x="10909579" y="3021012"/>
                </a:lnTo>
                <a:lnTo>
                  <a:pt x="10908449" y="3021482"/>
                </a:lnTo>
                <a:lnTo>
                  <a:pt x="10906595" y="3023349"/>
                </a:lnTo>
                <a:lnTo>
                  <a:pt x="10906125" y="3024467"/>
                </a:lnTo>
                <a:lnTo>
                  <a:pt x="10906125" y="3027095"/>
                </a:lnTo>
                <a:lnTo>
                  <a:pt x="10906595" y="3028213"/>
                </a:lnTo>
                <a:lnTo>
                  <a:pt x="10908449" y="3030080"/>
                </a:lnTo>
                <a:lnTo>
                  <a:pt x="10909579" y="3030537"/>
                </a:lnTo>
                <a:lnTo>
                  <a:pt x="10912208" y="3030537"/>
                </a:lnTo>
                <a:lnTo>
                  <a:pt x="10913326" y="3030080"/>
                </a:lnTo>
                <a:lnTo>
                  <a:pt x="10915193" y="3028213"/>
                </a:lnTo>
                <a:lnTo>
                  <a:pt x="10915650" y="3027095"/>
                </a:lnTo>
                <a:lnTo>
                  <a:pt x="10915650" y="3024467"/>
                </a:lnTo>
                <a:close/>
              </a:path>
              <a:path w="14487525" h="3030854">
                <a:moveTo>
                  <a:pt x="10915650" y="2269210"/>
                </a:moveTo>
                <a:lnTo>
                  <a:pt x="10915193" y="2268093"/>
                </a:lnTo>
                <a:lnTo>
                  <a:pt x="10913326" y="2266226"/>
                </a:lnTo>
                <a:lnTo>
                  <a:pt x="10912208" y="2265769"/>
                </a:lnTo>
                <a:lnTo>
                  <a:pt x="10909579" y="2265769"/>
                </a:lnTo>
                <a:lnTo>
                  <a:pt x="10908449" y="2266226"/>
                </a:lnTo>
                <a:lnTo>
                  <a:pt x="10906595" y="2268093"/>
                </a:lnTo>
                <a:lnTo>
                  <a:pt x="10906125" y="2269210"/>
                </a:lnTo>
                <a:lnTo>
                  <a:pt x="10906125" y="2271839"/>
                </a:lnTo>
                <a:lnTo>
                  <a:pt x="10906595" y="2272969"/>
                </a:lnTo>
                <a:lnTo>
                  <a:pt x="10908449" y="2274824"/>
                </a:lnTo>
                <a:lnTo>
                  <a:pt x="10909579" y="2275294"/>
                </a:lnTo>
                <a:lnTo>
                  <a:pt x="10912208" y="2275294"/>
                </a:lnTo>
                <a:lnTo>
                  <a:pt x="10913326" y="2274824"/>
                </a:lnTo>
                <a:lnTo>
                  <a:pt x="10915193" y="2272969"/>
                </a:lnTo>
                <a:lnTo>
                  <a:pt x="10915650" y="2271839"/>
                </a:lnTo>
                <a:lnTo>
                  <a:pt x="10915650" y="2269210"/>
                </a:lnTo>
                <a:close/>
              </a:path>
              <a:path w="14487525" h="3030854">
                <a:moveTo>
                  <a:pt x="10915650" y="1513954"/>
                </a:moveTo>
                <a:lnTo>
                  <a:pt x="10915193" y="1512836"/>
                </a:lnTo>
                <a:lnTo>
                  <a:pt x="10913326" y="1510982"/>
                </a:lnTo>
                <a:lnTo>
                  <a:pt x="10912208" y="1510512"/>
                </a:lnTo>
                <a:lnTo>
                  <a:pt x="10909579" y="1510512"/>
                </a:lnTo>
                <a:lnTo>
                  <a:pt x="10908449" y="1510982"/>
                </a:lnTo>
                <a:lnTo>
                  <a:pt x="10906595" y="1512836"/>
                </a:lnTo>
                <a:lnTo>
                  <a:pt x="10906125" y="1513954"/>
                </a:lnTo>
                <a:lnTo>
                  <a:pt x="10906125" y="1516595"/>
                </a:lnTo>
                <a:lnTo>
                  <a:pt x="10906595" y="1517713"/>
                </a:lnTo>
                <a:lnTo>
                  <a:pt x="10908449" y="1519567"/>
                </a:lnTo>
                <a:lnTo>
                  <a:pt x="10909579" y="1520037"/>
                </a:lnTo>
                <a:lnTo>
                  <a:pt x="10912208" y="1520037"/>
                </a:lnTo>
                <a:lnTo>
                  <a:pt x="10913326" y="1519567"/>
                </a:lnTo>
                <a:lnTo>
                  <a:pt x="10915193" y="1517713"/>
                </a:lnTo>
                <a:lnTo>
                  <a:pt x="10915650" y="1516595"/>
                </a:lnTo>
                <a:lnTo>
                  <a:pt x="10915650" y="1513954"/>
                </a:lnTo>
                <a:close/>
              </a:path>
              <a:path w="14487525" h="3030854">
                <a:moveTo>
                  <a:pt x="10915650" y="758710"/>
                </a:moveTo>
                <a:lnTo>
                  <a:pt x="10915193" y="757580"/>
                </a:lnTo>
                <a:lnTo>
                  <a:pt x="10913326" y="755726"/>
                </a:lnTo>
                <a:lnTo>
                  <a:pt x="10912208" y="755256"/>
                </a:lnTo>
                <a:lnTo>
                  <a:pt x="10909579" y="755256"/>
                </a:lnTo>
                <a:lnTo>
                  <a:pt x="10908449" y="755726"/>
                </a:lnTo>
                <a:lnTo>
                  <a:pt x="10906595" y="757580"/>
                </a:lnTo>
                <a:lnTo>
                  <a:pt x="10906125" y="758710"/>
                </a:lnTo>
                <a:lnTo>
                  <a:pt x="10906125" y="761339"/>
                </a:lnTo>
                <a:lnTo>
                  <a:pt x="10906595" y="762457"/>
                </a:lnTo>
                <a:lnTo>
                  <a:pt x="10908449" y="764324"/>
                </a:lnTo>
                <a:lnTo>
                  <a:pt x="10909579" y="764781"/>
                </a:lnTo>
                <a:lnTo>
                  <a:pt x="10912208" y="764781"/>
                </a:lnTo>
                <a:lnTo>
                  <a:pt x="10913326" y="764324"/>
                </a:lnTo>
                <a:lnTo>
                  <a:pt x="10915193" y="762457"/>
                </a:lnTo>
                <a:lnTo>
                  <a:pt x="10915650" y="761339"/>
                </a:lnTo>
                <a:lnTo>
                  <a:pt x="10915650" y="758710"/>
                </a:lnTo>
                <a:close/>
              </a:path>
              <a:path w="14487525" h="3030854">
                <a:moveTo>
                  <a:pt x="10915650" y="3454"/>
                </a:moveTo>
                <a:lnTo>
                  <a:pt x="10915193" y="2336"/>
                </a:lnTo>
                <a:lnTo>
                  <a:pt x="10913326" y="469"/>
                </a:lnTo>
                <a:lnTo>
                  <a:pt x="10912208" y="0"/>
                </a:lnTo>
                <a:lnTo>
                  <a:pt x="10909579" y="0"/>
                </a:lnTo>
                <a:lnTo>
                  <a:pt x="10908449" y="469"/>
                </a:lnTo>
                <a:lnTo>
                  <a:pt x="10906595" y="2336"/>
                </a:lnTo>
                <a:lnTo>
                  <a:pt x="10906125" y="3454"/>
                </a:lnTo>
                <a:lnTo>
                  <a:pt x="10906125" y="6083"/>
                </a:lnTo>
                <a:lnTo>
                  <a:pt x="10906595" y="7200"/>
                </a:lnTo>
                <a:lnTo>
                  <a:pt x="10908449" y="9067"/>
                </a:lnTo>
                <a:lnTo>
                  <a:pt x="10909579" y="9525"/>
                </a:lnTo>
                <a:lnTo>
                  <a:pt x="10912208" y="9525"/>
                </a:lnTo>
                <a:lnTo>
                  <a:pt x="10913326" y="9067"/>
                </a:lnTo>
                <a:lnTo>
                  <a:pt x="10915193" y="7200"/>
                </a:lnTo>
                <a:lnTo>
                  <a:pt x="10915650" y="6083"/>
                </a:lnTo>
                <a:lnTo>
                  <a:pt x="10915650" y="3454"/>
                </a:lnTo>
                <a:close/>
              </a:path>
              <a:path w="14487525" h="3030854">
                <a:moveTo>
                  <a:pt x="10963275" y="3024467"/>
                </a:moveTo>
                <a:lnTo>
                  <a:pt x="10962818" y="3023349"/>
                </a:lnTo>
                <a:lnTo>
                  <a:pt x="10960951" y="3021482"/>
                </a:lnTo>
                <a:lnTo>
                  <a:pt x="10959833" y="3021012"/>
                </a:lnTo>
                <a:lnTo>
                  <a:pt x="10957204" y="3021012"/>
                </a:lnTo>
                <a:lnTo>
                  <a:pt x="10956074" y="3021482"/>
                </a:lnTo>
                <a:lnTo>
                  <a:pt x="10954220" y="3023349"/>
                </a:lnTo>
                <a:lnTo>
                  <a:pt x="10953750" y="3024467"/>
                </a:lnTo>
                <a:lnTo>
                  <a:pt x="10953750" y="3027095"/>
                </a:lnTo>
                <a:lnTo>
                  <a:pt x="10954220" y="3028213"/>
                </a:lnTo>
                <a:lnTo>
                  <a:pt x="10956074" y="3030080"/>
                </a:lnTo>
                <a:lnTo>
                  <a:pt x="10957204" y="3030537"/>
                </a:lnTo>
                <a:lnTo>
                  <a:pt x="10959833" y="3030537"/>
                </a:lnTo>
                <a:lnTo>
                  <a:pt x="10960951" y="3030080"/>
                </a:lnTo>
                <a:lnTo>
                  <a:pt x="10962818" y="3028213"/>
                </a:lnTo>
                <a:lnTo>
                  <a:pt x="10963275" y="3027095"/>
                </a:lnTo>
                <a:lnTo>
                  <a:pt x="10963275" y="3024467"/>
                </a:lnTo>
                <a:close/>
              </a:path>
              <a:path w="14487525" h="3030854">
                <a:moveTo>
                  <a:pt x="10963275" y="2269210"/>
                </a:moveTo>
                <a:lnTo>
                  <a:pt x="10962818" y="2268093"/>
                </a:lnTo>
                <a:lnTo>
                  <a:pt x="10960951" y="2266226"/>
                </a:lnTo>
                <a:lnTo>
                  <a:pt x="10959833" y="2265769"/>
                </a:lnTo>
                <a:lnTo>
                  <a:pt x="10957204" y="2265769"/>
                </a:lnTo>
                <a:lnTo>
                  <a:pt x="10956074" y="2266226"/>
                </a:lnTo>
                <a:lnTo>
                  <a:pt x="10954220" y="2268093"/>
                </a:lnTo>
                <a:lnTo>
                  <a:pt x="10953750" y="2269210"/>
                </a:lnTo>
                <a:lnTo>
                  <a:pt x="10953750" y="2271839"/>
                </a:lnTo>
                <a:lnTo>
                  <a:pt x="10954220" y="2272969"/>
                </a:lnTo>
                <a:lnTo>
                  <a:pt x="10956074" y="2274824"/>
                </a:lnTo>
                <a:lnTo>
                  <a:pt x="10957204" y="2275294"/>
                </a:lnTo>
                <a:lnTo>
                  <a:pt x="10959833" y="2275294"/>
                </a:lnTo>
                <a:lnTo>
                  <a:pt x="10960951" y="2274824"/>
                </a:lnTo>
                <a:lnTo>
                  <a:pt x="10962818" y="2272969"/>
                </a:lnTo>
                <a:lnTo>
                  <a:pt x="10963275" y="2271839"/>
                </a:lnTo>
                <a:lnTo>
                  <a:pt x="10963275" y="2269210"/>
                </a:lnTo>
                <a:close/>
              </a:path>
              <a:path w="14487525" h="3030854">
                <a:moveTo>
                  <a:pt x="10963275" y="1513954"/>
                </a:moveTo>
                <a:lnTo>
                  <a:pt x="10962818" y="1512836"/>
                </a:lnTo>
                <a:lnTo>
                  <a:pt x="10960951" y="1510982"/>
                </a:lnTo>
                <a:lnTo>
                  <a:pt x="10959833" y="1510512"/>
                </a:lnTo>
                <a:lnTo>
                  <a:pt x="10957204" y="1510512"/>
                </a:lnTo>
                <a:lnTo>
                  <a:pt x="10956074" y="1510982"/>
                </a:lnTo>
                <a:lnTo>
                  <a:pt x="10954220" y="1512836"/>
                </a:lnTo>
                <a:lnTo>
                  <a:pt x="10953750" y="1513954"/>
                </a:lnTo>
                <a:lnTo>
                  <a:pt x="10953750" y="1516595"/>
                </a:lnTo>
                <a:lnTo>
                  <a:pt x="10954220" y="1517713"/>
                </a:lnTo>
                <a:lnTo>
                  <a:pt x="10956074" y="1519567"/>
                </a:lnTo>
                <a:lnTo>
                  <a:pt x="10957204" y="1520037"/>
                </a:lnTo>
                <a:lnTo>
                  <a:pt x="10959833" y="1520037"/>
                </a:lnTo>
                <a:lnTo>
                  <a:pt x="10960951" y="1519567"/>
                </a:lnTo>
                <a:lnTo>
                  <a:pt x="10962818" y="1517713"/>
                </a:lnTo>
                <a:lnTo>
                  <a:pt x="10963275" y="1516595"/>
                </a:lnTo>
                <a:lnTo>
                  <a:pt x="10963275" y="1513954"/>
                </a:lnTo>
                <a:close/>
              </a:path>
              <a:path w="14487525" h="3030854">
                <a:moveTo>
                  <a:pt x="10963275" y="758710"/>
                </a:moveTo>
                <a:lnTo>
                  <a:pt x="10962818" y="757580"/>
                </a:lnTo>
                <a:lnTo>
                  <a:pt x="10960951" y="755726"/>
                </a:lnTo>
                <a:lnTo>
                  <a:pt x="10959833" y="755256"/>
                </a:lnTo>
                <a:lnTo>
                  <a:pt x="10957204" y="755256"/>
                </a:lnTo>
                <a:lnTo>
                  <a:pt x="10956074" y="755726"/>
                </a:lnTo>
                <a:lnTo>
                  <a:pt x="10954220" y="757580"/>
                </a:lnTo>
                <a:lnTo>
                  <a:pt x="10953750" y="758710"/>
                </a:lnTo>
                <a:lnTo>
                  <a:pt x="10953750" y="761339"/>
                </a:lnTo>
                <a:lnTo>
                  <a:pt x="10954220" y="762457"/>
                </a:lnTo>
                <a:lnTo>
                  <a:pt x="10956074" y="764324"/>
                </a:lnTo>
                <a:lnTo>
                  <a:pt x="10957204" y="764781"/>
                </a:lnTo>
                <a:lnTo>
                  <a:pt x="10959833" y="764781"/>
                </a:lnTo>
                <a:lnTo>
                  <a:pt x="10960951" y="764324"/>
                </a:lnTo>
                <a:lnTo>
                  <a:pt x="10962818" y="762457"/>
                </a:lnTo>
                <a:lnTo>
                  <a:pt x="10963275" y="761339"/>
                </a:lnTo>
                <a:lnTo>
                  <a:pt x="10963275" y="758710"/>
                </a:lnTo>
                <a:close/>
              </a:path>
              <a:path w="14487525" h="3030854">
                <a:moveTo>
                  <a:pt x="10963275" y="3454"/>
                </a:moveTo>
                <a:lnTo>
                  <a:pt x="10962818" y="2336"/>
                </a:lnTo>
                <a:lnTo>
                  <a:pt x="10960951" y="469"/>
                </a:lnTo>
                <a:lnTo>
                  <a:pt x="10959833" y="0"/>
                </a:lnTo>
                <a:lnTo>
                  <a:pt x="10957204" y="0"/>
                </a:lnTo>
                <a:lnTo>
                  <a:pt x="10956074" y="469"/>
                </a:lnTo>
                <a:lnTo>
                  <a:pt x="10954220" y="2336"/>
                </a:lnTo>
                <a:lnTo>
                  <a:pt x="10953750" y="3454"/>
                </a:lnTo>
                <a:lnTo>
                  <a:pt x="10953750" y="6083"/>
                </a:lnTo>
                <a:lnTo>
                  <a:pt x="10954220" y="7200"/>
                </a:lnTo>
                <a:lnTo>
                  <a:pt x="10956074" y="9067"/>
                </a:lnTo>
                <a:lnTo>
                  <a:pt x="10957204" y="9525"/>
                </a:lnTo>
                <a:lnTo>
                  <a:pt x="10959833" y="9525"/>
                </a:lnTo>
                <a:lnTo>
                  <a:pt x="10960951" y="9067"/>
                </a:lnTo>
                <a:lnTo>
                  <a:pt x="10962818" y="7200"/>
                </a:lnTo>
                <a:lnTo>
                  <a:pt x="10963275" y="6083"/>
                </a:lnTo>
                <a:lnTo>
                  <a:pt x="10963275" y="3454"/>
                </a:lnTo>
                <a:close/>
              </a:path>
              <a:path w="14487525" h="3030854">
                <a:moveTo>
                  <a:pt x="11010900" y="3024467"/>
                </a:moveTo>
                <a:lnTo>
                  <a:pt x="11010443" y="3023349"/>
                </a:lnTo>
                <a:lnTo>
                  <a:pt x="11008576" y="3021482"/>
                </a:lnTo>
                <a:lnTo>
                  <a:pt x="11007458" y="3021012"/>
                </a:lnTo>
                <a:lnTo>
                  <a:pt x="11004829" y="3021012"/>
                </a:lnTo>
                <a:lnTo>
                  <a:pt x="11003699" y="3021482"/>
                </a:lnTo>
                <a:lnTo>
                  <a:pt x="11001845" y="3023349"/>
                </a:lnTo>
                <a:lnTo>
                  <a:pt x="11001375" y="3024467"/>
                </a:lnTo>
                <a:lnTo>
                  <a:pt x="11001375" y="3027095"/>
                </a:lnTo>
                <a:lnTo>
                  <a:pt x="11001845" y="3028213"/>
                </a:lnTo>
                <a:lnTo>
                  <a:pt x="11003699" y="3030080"/>
                </a:lnTo>
                <a:lnTo>
                  <a:pt x="11004829" y="3030537"/>
                </a:lnTo>
                <a:lnTo>
                  <a:pt x="11007458" y="3030537"/>
                </a:lnTo>
                <a:lnTo>
                  <a:pt x="11008576" y="3030080"/>
                </a:lnTo>
                <a:lnTo>
                  <a:pt x="11010443" y="3028213"/>
                </a:lnTo>
                <a:lnTo>
                  <a:pt x="11010900" y="3027095"/>
                </a:lnTo>
                <a:lnTo>
                  <a:pt x="11010900" y="3024467"/>
                </a:lnTo>
                <a:close/>
              </a:path>
              <a:path w="14487525" h="3030854">
                <a:moveTo>
                  <a:pt x="11010900" y="2269210"/>
                </a:moveTo>
                <a:lnTo>
                  <a:pt x="11010443" y="2268093"/>
                </a:lnTo>
                <a:lnTo>
                  <a:pt x="11008576" y="2266226"/>
                </a:lnTo>
                <a:lnTo>
                  <a:pt x="11007458" y="2265769"/>
                </a:lnTo>
                <a:lnTo>
                  <a:pt x="11004829" y="2265769"/>
                </a:lnTo>
                <a:lnTo>
                  <a:pt x="11003699" y="2266226"/>
                </a:lnTo>
                <a:lnTo>
                  <a:pt x="11001845" y="2268093"/>
                </a:lnTo>
                <a:lnTo>
                  <a:pt x="11001375" y="2269210"/>
                </a:lnTo>
                <a:lnTo>
                  <a:pt x="11001375" y="2271839"/>
                </a:lnTo>
                <a:lnTo>
                  <a:pt x="11001845" y="2272969"/>
                </a:lnTo>
                <a:lnTo>
                  <a:pt x="11003699" y="2274824"/>
                </a:lnTo>
                <a:lnTo>
                  <a:pt x="11004829" y="2275294"/>
                </a:lnTo>
                <a:lnTo>
                  <a:pt x="11007458" y="2275294"/>
                </a:lnTo>
                <a:lnTo>
                  <a:pt x="11008576" y="2274824"/>
                </a:lnTo>
                <a:lnTo>
                  <a:pt x="11010443" y="2272969"/>
                </a:lnTo>
                <a:lnTo>
                  <a:pt x="11010900" y="2271839"/>
                </a:lnTo>
                <a:lnTo>
                  <a:pt x="11010900" y="2269210"/>
                </a:lnTo>
                <a:close/>
              </a:path>
              <a:path w="14487525" h="3030854">
                <a:moveTo>
                  <a:pt x="11010900" y="1513954"/>
                </a:moveTo>
                <a:lnTo>
                  <a:pt x="11010443" y="1512836"/>
                </a:lnTo>
                <a:lnTo>
                  <a:pt x="11008576" y="1510982"/>
                </a:lnTo>
                <a:lnTo>
                  <a:pt x="11007458" y="1510512"/>
                </a:lnTo>
                <a:lnTo>
                  <a:pt x="11004829" y="1510512"/>
                </a:lnTo>
                <a:lnTo>
                  <a:pt x="11003699" y="1510982"/>
                </a:lnTo>
                <a:lnTo>
                  <a:pt x="11001845" y="1512836"/>
                </a:lnTo>
                <a:lnTo>
                  <a:pt x="11001375" y="1513954"/>
                </a:lnTo>
                <a:lnTo>
                  <a:pt x="11001375" y="1516595"/>
                </a:lnTo>
                <a:lnTo>
                  <a:pt x="11001845" y="1517713"/>
                </a:lnTo>
                <a:lnTo>
                  <a:pt x="11003699" y="1519567"/>
                </a:lnTo>
                <a:lnTo>
                  <a:pt x="11004829" y="1520037"/>
                </a:lnTo>
                <a:lnTo>
                  <a:pt x="11007458" y="1520037"/>
                </a:lnTo>
                <a:lnTo>
                  <a:pt x="11008576" y="1519567"/>
                </a:lnTo>
                <a:lnTo>
                  <a:pt x="11010443" y="1517713"/>
                </a:lnTo>
                <a:lnTo>
                  <a:pt x="11010900" y="1516595"/>
                </a:lnTo>
                <a:lnTo>
                  <a:pt x="11010900" y="1513954"/>
                </a:lnTo>
                <a:close/>
              </a:path>
              <a:path w="14487525" h="3030854">
                <a:moveTo>
                  <a:pt x="11010900" y="758710"/>
                </a:moveTo>
                <a:lnTo>
                  <a:pt x="11010443" y="757580"/>
                </a:lnTo>
                <a:lnTo>
                  <a:pt x="11008576" y="755726"/>
                </a:lnTo>
                <a:lnTo>
                  <a:pt x="11007458" y="755256"/>
                </a:lnTo>
                <a:lnTo>
                  <a:pt x="11004829" y="755256"/>
                </a:lnTo>
                <a:lnTo>
                  <a:pt x="11003699" y="755726"/>
                </a:lnTo>
                <a:lnTo>
                  <a:pt x="11001845" y="757580"/>
                </a:lnTo>
                <a:lnTo>
                  <a:pt x="11001375" y="758710"/>
                </a:lnTo>
                <a:lnTo>
                  <a:pt x="11001375" y="761339"/>
                </a:lnTo>
                <a:lnTo>
                  <a:pt x="11001845" y="762457"/>
                </a:lnTo>
                <a:lnTo>
                  <a:pt x="11003699" y="764324"/>
                </a:lnTo>
                <a:lnTo>
                  <a:pt x="11004829" y="764781"/>
                </a:lnTo>
                <a:lnTo>
                  <a:pt x="11007458" y="764781"/>
                </a:lnTo>
                <a:lnTo>
                  <a:pt x="11008576" y="764324"/>
                </a:lnTo>
                <a:lnTo>
                  <a:pt x="11010443" y="762457"/>
                </a:lnTo>
                <a:lnTo>
                  <a:pt x="11010900" y="761339"/>
                </a:lnTo>
                <a:lnTo>
                  <a:pt x="11010900" y="758710"/>
                </a:lnTo>
                <a:close/>
              </a:path>
              <a:path w="14487525" h="3030854">
                <a:moveTo>
                  <a:pt x="11010900" y="3454"/>
                </a:moveTo>
                <a:lnTo>
                  <a:pt x="11010443" y="2336"/>
                </a:lnTo>
                <a:lnTo>
                  <a:pt x="11008576" y="469"/>
                </a:lnTo>
                <a:lnTo>
                  <a:pt x="11007458" y="0"/>
                </a:lnTo>
                <a:lnTo>
                  <a:pt x="11004829" y="0"/>
                </a:lnTo>
                <a:lnTo>
                  <a:pt x="11003699" y="469"/>
                </a:lnTo>
                <a:lnTo>
                  <a:pt x="11001845" y="2336"/>
                </a:lnTo>
                <a:lnTo>
                  <a:pt x="11001375" y="3454"/>
                </a:lnTo>
                <a:lnTo>
                  <a:pt x="11001375" y="6083"/>
                </a:lnTo>
                <a:lnTo>
                  <a:pt x="11001845" y="7200"/>
                </a:lnTo>
                <a:lnTo>
                  <a:pt x="11003699" y="9067"/>
                </a:lnTo>
                <a:lnTo>
                  <a:pt x="11004829" y="9525"/>
                </a:lnTo>
                <a:lnTo>
                  <a:pt x="11007458" y="9525"/>
                </a:lnTo>
                <a:lnTo>
                  <a:pt x="11008576" y="9067"/>
                </a:lnTo>
                <a:lnTo>
                  <a:pt x="11010443" y="7200"/>
                </a:lnTo>
                <a:lnTo>
                  <a:pt x="11010900" y="6083"/>
                </a:lnTo>
                <a:lnTo>
                  <a:pt x="11010900" y="3454"/>
                </a:lnTo>
                <a:close/>
              </a:path>
              <a:path w="14487525" h="3030854">
                <a:moveTo>
                  <a:pt x="11058525" y="3024467"/>
                </a:moveTo>
                <a:lnTo>
                  <a:pt x="11058068" y="3023349"/>
                </a:lnTo>
                <a:lnTo>
                  <a:pt x="11056201" y="3021482"/>
                </a:lnTo>
                <a:lnTo>
                  <a:pt x="11055083" y="3021012"/>
                </a:lnTo>
                <a:lnTo>
                  <a:pt x="11052454" y="3021012"/>
                </a:lnTo>
                <a:lnTo>
                  <a:pt x="11051324" y="3021482"/>
                </a:lnTo>
                <a:lnTo>
                  <a:pt x="11049470" y="3023349"/>
                </a:lnTo>
                <a:lnTo>
                  <a:pt x="11049000" y="3024467"/>
                </a:lnTo>
                <a:lnTo>
                  <a:pt x="11049000" y="3027095"/>
                </a:lnTo>
                <a:lnTo>
                  <a:pt x="11049470" y="3028213"/>
                </a:lnTo>
                <a:lnTo>
                  <a:pt x="11051324" y="3030080"/>
                </a:lnTo>
                <a:lnTo>
                  <a:pt x="11052454" y="3030537"/>
                </a:lnTo>
                <a:lnTo>
                  <a:pt x="11055083" y="3030537"/>
                </a:lnTo>
                <a:lnTo>
                  <a:pt x="11056201" y="3030080"/>
                </a:lnTo>
                <a:lnTo>
                  <a:pt x="11058068" y="3028213"/>
                </a:lnTo>
                <a:lnTo>
                  <a:pt x="11058525" y="3027095"/>
                </a:lnTo>
                <a:lnTo>
                  <a:pt x="11058525" y="3024467"/>
                </a:lnTo>
                <a:close/>
              </a:path>
              <a:path w="14487525" h="3030854">
                <a:moveTo>
                  <a:pt x="11058525" y="2269210"/>
                </a:moveTo>
                <a:lnTo>
                  <a:pt x="11058068" y="2268093"/>
                </a:lnTo>
                <a:lnTo>
                  <a:pt x="11056201" y="2266226"/>
                </a:lnTo>
                <a:lnTo>
                  <a:pt x="11055083" y="2265769"/>
                </a:lnTo>
                <a:lnTo>
                  <a:pt x="11052454" y="2265769"/>
                </a:lnTo>
                <a:lnTo>
                  <a:pt x="11051324" y="2266226"/>
                </a:lnTo>
                <a:lnTo>
                  <a:pt x="11049470" y="2268093"/>
                </a:lnTo>
                <a:lnTo>
                  <a:pt x="11049000" y="2269210"/>
                </a:lnTo>
                <a:lnTo>
                  <a:pt x="11049000" y="2271839"/>
                </a:lnTo>
                <a:lnTo>
                  <a:pt x="11049470" y="2272969"/>
                </a:lnTo>
                <a:lnTo>
                  <a:pt x="11051324" y="2274824"/>
                </a:lnTo>
                <a:lnTo>
                  <a:pt x="11052454" y="2275294"/>
                </a:lnTo>
                <a:lnTo>
                  <a:pt x="11055083" y="2275294"/>
                </a:lnTo>
                <a:lnTo>
                  <a:pt x="11056201" y="2274824"/>
                </a:lnTo>
                <a:lnTo>
                  <a:pt x="11058068" y="2272969"/>
                </a:lnTo>
                <a:lnTo>
                  <a:pt x="11058525" y="2271839"/>
                </a:lnTo>
                <a:lnTo>
                  <a:pt x="11058525" y="2269210"/>
                </a:lnTo>
                <a:close/>
              </a:path>
              <a:path w="14487525" h="3030854">
                <a:moveTo>
                  <a:pt x="11058525" y="1513954"/>
                </a:moveTo>
                <a:lnTo>
                  <a:pt x="11058068" y="1512836"/>
                </a:lnTo>
                <a:lnTo>
                  <a:pt x="11056201" y="1510982"/>
                </a:lnTo>
                <a:lnTo>
                  <a:pt x="11055083" y="1510512"/>
                </a:lnTo>
                <a:lnTo>
                  <a:pt x="11052454" y="1510512"/>
                </a:lnTo>
                <a:lnTo>
                  <a:pt x="11051324" y="1510982"/>
                </a:lnTo>
                <a:lnTo>
                  <a:pt x="11049470" y="1512836"/>
                </a:lnTo>
                <a:lnTo>
                  <a:pt x="11049000" y="1513954"/>
                </a:lnTo>
                <a:lnTo>
                  <a:pt x="11049000" y="1516595"/>
                </a:lnTo>
                <a:lnTo>
                  <a:pt x="11049470" y="1517713"/>
                </a:lnTo>
                <a:lnTo>
                  <a:pt x="11051324" y="1519567"/>
                </a:lnTo>
                <a:lnTo>
                  <a:pt x="11052454" y="1520037"/>
                </a:lnTo>
                <a:lnTo>
                  <a:pt x="11055083" y="1520037"/>
                </a:lnTo>
                <a:lnTo>
                  <a:pt x="11056201" y="1519567"/>
                </a:lnTo>
                <a:lnTo>
                  <a:pt x="11058068" y="1517713"/>
                </a:lnTo>
                <a:lnTo>
                  <a:pt x="11058525" y="1516595"/>
                </a:lnTo>
                <a:lnTo>
                  <a:pt x="11058525" y="1513954"/>
                </a:lnTo>
                <a:close/>
              </a:path>
              <a:path w="14487525" h="3030854">
                <a:moveTo>
                  <a:pt x="11058525" y="758710"/>
                </a:moveTo>
                <a:lnTo>
                  <a:pt x="11058068" y="757580"/>
                </a:lnTo>
                <a:lnTo>
                  <a:pt x="11056201" y="755726"/>
                </a:lnTo>
                <a:lnTo>
                  <a:pt x="11055083" y="755256"/>
                </a:lnTo>
                <a:lnTo>
                  <a:pt x="11052454" y="755256"/>
                </a:lnTo>
                <a:lnTo>
                  <a:pt x="11051324" y="755726"/>
                </a:lnTo>
                <a:lnTo>
                  <a:pt x="11049470" y="757580"/>
                </a:lnTo>
                <a:lnTo>
                  <a:pt x="11049000" y="758710"/>
                </a:lnTo>
                <a:lnTo>
                  <a:pt x="11049000" y="761339"/>
                </a:lnTo>
                <a:lnTo>
                  <a:pt x="11049470" y="762457"/>
                </a:lnTo>
                <a:lnTo>
                  <a:pt x="11051324" y="764324"/>
                </a:lnTo>
                <a:lnTo>
                  <a:pt x="11052454" y="764781"/>
                </a:lnTo>
                <a:lnTo>
                  <a:pt x="11055083" y="764781"/>
                </a:lnTo>
                <a:lnTo>
                  <a:pt x="11056201" y="764324"/>
                </a:lnTo>
                <a:lnTo>
                  <a:pt x="11058068" y="762457"/>
                </a:lnTo>
                <a:lnTo>
                  <a:pt x="11058525" y="761339"/>
                </a:lnTo>
                <a:lnTo>
                  <a:pt x="11058525" y="758710"/>
                </a:lnTo>
                <a:close/>
              </a:path>
              <a:path w="14487525" h="3030854">
                <a:moveTo>
                  <a:pt x="11058525" y="3454"/>
                </a:moveTo>
                <a:lnTo>
                  <a:pt x="11058068" y="2336"/>
                </a:lnTo>
                <a:lnTo>
                  <a:pt x="11056201" y="469"/>
                </a:lnTo>
                <a:lnTo>
                  <a:pt x="11055083" y="0"/>
                </a:lnTo>
                <a:lnTo>
                  <a:pt x="11052454" y="0"/>
                </a:lnTo>
                <a:lnTo>
                  <a:pt x="11051324" y="469"/>
                </a:lnTo>
                <a:lnTo>
                  <a:pt x="11049470" y="2336"/>
                </a:lnTo>
                <a:lnTo>
                  <a:pt x="11049000" y="3454"/>
                </a:lnTo>
                <a:lnTo>
                  <a:pt x="11049000" y="6083"/>
                </a:lnTo>
                <a:lnTo>
                  <a:pt x="11049470" y="7200"/>
                </a:lnTo>
                <a:lnTo>
                  <a:pt x="11051324" y="9067"/>
                </a:lnTo>
                <a:lnTo>
                  <a:pt x="11052454" y="9525"/>
                </a:lnTo>
                <a:lnTo>
                  <a:pt x="11055083" y="9525"/>
                </a:lnTo>
                <a:lnTo>
                  <a:pt x="11056201" y="9067"/>
                </a:lnTo>
                <a:lnTo>
                  <a:pt x="11058068" y="7200"/>
                </a:lnTo>
                <a:lnTo>
                  <a:pt x="11058525" y="6083"/>
                </a:lnTo>
                <a:lnTo>
                  <a:pt x="11058525" y="3454"/>
                </a:lnTo>
                <a:close/>
              </a:path>
              <a:path w="14487525" h="3030854">
                <a:moveTo>
                  <a:pt x="11106150" y="3024467"/>
                </a:moveTo>
                <a:lnTo>
                  <a:pt x="11105693" y="3023349"/>
                </a:lnTo>
                <a:lnTo>
                  <a:pt x="11103826" y="3021482"/>
                </a:lnTo>
                <a:lnTo>
                  <a:pt x="11102708" y="3021012"/>
                </a:lnTo>
                <a:lnTo>
                  <a:pt x="11100079" y="3021012"/>
                </a:lnTo>
                <a:lnTo>
                  <a:pt x="11098949" y="3021482"/>
                </a:lnTo>
                <a:lnTo>
                  <a:pt x="11097095" y="3023349"/>
                </a:lnTo>
                <a:lnTo>
                  <a:pt x="11096625" y="3024467"/>
                </a:lnTo>
                <a:lnTo>
                  <a:pt x="11096625" y="3027095"/>
                </a:lnTo>
                <a:lnTo>
                  <a:pt x="11097095" y="3028213"/>
                </a:lnTo>
                <a:lnTo>
                  <a:pt x="11098949" y="3030080"/>
                </a:lnTo>
                <a:lnTo>
                  <a:pt x="11100079" y="3030537"/>
                </a:lnTo>
                <a:lnTo>
                  <a:pt x="11102708" y="3030537"/>
                </a:lnTo>
                <a:lnTo>
                  <a:pt x="11103826" y="3030080"/>
                </a:lnTo>
                <a:lnTo>
                  <a:pt x="11105693" y="3028213"/>
                </a:lnTo>
                <a:lnTo>
                  <a:pt x="11106150" y="3027095"/>
                </a:lnTo>
                <a:lnTo>
                  <a:pt x="11106150" y="3024467"/>
                </a:lnTo>
                <a:close/>
              </a:path>
              <a:path w="14487525" h="3030854">
                <a:moveTo>
                  <a:pt x="11106150" y="2269210"/>
                </a:moveTo>
                <a:lnTo>
                  <a:pt x="11105693" y="2268093"/>
                </a:lnTo>
                <a:lnTo>
                  <a:pt x="11103826" y="2266226"/>
                </a:lnTo>
                <a:lnTo>
                  <a:pt x="11102708" y="2265769"/>
                </a:lnTo>
                <a:lnTo>
                  <a:pt x="11100079" y="2265769"/>
                </a:lnTo>
                <a:lnTo>
                  <a:pt x="11098949" y="2266226"/>
                </a:lnTo>
                <a:lnTo>
                  <a:pt x="11097095" y="2268093"/>
                </a:lnTo>
                <a:lnTo>
                  <a:pt x="11096625" y="2269210"/>
                </a:lnTo>
                <a:lnTo>
                  <a:pt x="11096625" y="2271839"/>
                </a:lnTo>
                <a:lnTo>
                  <a:pt x="11097095" y="2272969"/>
                </a:lnTo>
                <a:lnTo>
                  <a:pt x="11098949" y="2274824"/>
                </a:lnTo>
                <a:lnTo>
                  <a:pt x="11100079" y="2275294"/>
                </a:lnTo>
                <a:lnTo>
                  <a:pt x="11102708" y="2275294"/>
                </a:lnTo>
                <a:lnTo>
                  <a:pt x="11103826" y="2274824"/>
                </a:lnTo>
                <a:lnTo>
                  <a:pt x="11105693" y="2272969"/>
                </a:lnTo>
                <a:lnTo>
                  <a:pt x="11106150" y="2271839"/>
                </a:lnTo>
                <a:lnTo>
                  <a:pt x="11106150" y="2269210"/>
                </a:lnTo>
                <a:close/>
              </a:path>
              <a:path w="14487525" h="3030854">
                <a:moveTo>
                  <a:pt x="11106150" y="1513954"/>
                </a:moveTo>
                <a:lnTo>
                  <a:pt x="11105693" y="1512836"/>
                </a:lnTo>
                <a:lnTo>
                  <a:pt x="11103826" y="1510982"/>
                </a:lnTo>
                <a:lnTo>
                  <a:pt x="11102708" y="1510512"/>
                </a:lnTo>
                <a:lnTo>
                  <a:pt x="11100079" y="1510512"/>
                </a:lnTo>
                <a:lnTo>
                  <a:pt x="11098949" y="1510982"/>
                </a:lnTo>
                <a:lnTo>
                  <a:pt x="11097095" y="1512836"/>
                </a:lnTo>
                <a:lnTo>
                  <a:pt x="11096625" y="1513954"/>
                </a:lnTo>
                <a:lnTo>
                  <a:pt x="11096625" y="1516595"/>
                </a:lnTo>
                <a:lnTo>
                  <a:pt x="11097095" y="1517713"/>
                </a:lnTo>
                <a:lnTo>
                  <a:pt x="11098949" y="1519567"/>
                </a:lnTo>
                <a:lnTo>
                  <a:pt x="11100079" y="1520037"/>
                </a:lnTo>
                <a:lnTo>
                  <a:pt x="11102708" y="1520037"/>
                </a:lnTo>
                <a:lnTo>
                  <a:pt x="11103826" y="1519567"/>
                </a:lnTo>
                <a:lnTo>
                  <a:pt x="11105693" y="1517713"/>
                </a:lnTo>
                <a:lnTo>
                  <a:pt x="11106150" y="1516595"/>
                </a:lnTo>
                <a:lnTo>
                  <a:pt x="11106150" y="1513954"/>
                </a:lnTo>
                <a:close/>
              </a:path>
              <a:path w="14487525" h="3030854">
                <a:moveTo>
                  <a:pt x="11106150" y="758710"/>
                </a:moveTo>
                <a:lnTo>
                  <a:pt x="11105693" y="757580"/>
                </a:lnTo>
                <a:lnTo>
                  <a:pt x="11103826" y="755726"/>
                </a:lnTo>
                <a:lnTo>
                  <a:pt x="11102708" y="755256"/>
                </a:lnTo>
                <a:lnTo>
                  <a:pt x="11100079" y="755256"/>
                </a:lnTo>
                <a:lnTo>
                  <a:pt x="11098949" y="755726"/>
                </a:lnTo>
                <a:lnTo>
                  <a:pt x="11097095" y="757580"/>
                </a:lnTo>
                <a:lnTo>
                  <a:pt x="11096625" y="758710"/>
                </a:lnTo>
                <a:lnTo>
                  <a:pt x="11096625" y="761339"/>
                </a:lnTo>
                <a:lnTo>
                  <a:pt x="11097095" y="762457"/>
                </a:lnTo>
                <a:lnTo>
                  <a:pt x="11098949" y="764324"/>
                </a:lnTo>
                <a:lnTo>
                  <a:pt x="11100079" y="764781"/>
                </a:lnTo>
                <a:lnTo>
                  <a:pt x="11102708" y="764781"/>
                </a:lnTo>
                <a:lnTo>
                  <a:pt x="11103826" y="764324"/>
                </a:lnTo>
                <a:lnTo>
                  <a:pt x="11105693" y="762457"/>
                </a:lnTo>
                <a:lnTo>
                  <a:pt x="11106150" y="761339"/>
                </a:lnTo>
                <a:lnTo>
                  <a:pt x="11106150" y="758710"/>
                </a:lnTo>
                <a:close/>
              </a:path>
              <a:path w="14487525" h="3030854">
                <a:moveTo>
                  <a:pt x="11106150" y="3454"/>
                </a:moveTo>
                <a:lnTo>
                  <a:pt x="11105693" y="2336"/>
                </a:lnTo>
                <a:lnTo>
                  <a:pt x="11103826" y="469"/>
                </a:lnTo>
                <a:lnTo>
                  <a:pt x="11102708" y="0"/>
                </a:lnTo>
                <a:lnTo>
                  <a:pt x="11100079" y="0"/>
                </a:lnTo>
                <a:lnTo>
                  <a:pt x="11098949" y="469"/>
                </a:lnTo>
                <a:lnTo>
                  <a:pt x="11097095" y="2336"/>
                </a:lnTo>
                <a:lnTo>
                  <a:pt x="11096625" y="3454"/>
                </a:lnTo>
                <a:lnTo>
                  <a:pt x="11096625" y="6083"/>
                </a:lnTo>
                <a:lnTo>
                  <a:pt x="11097095" y="7200"/>
                </a:lnTo>
                <a:lnTo>
                  <a:pt x="11098949" y="9067"/>
                </a:lnTo>
                <a:lnTo>
                  <a:pt x="11100079" y="9525"/>
                </a:lnTo>
                <a:lnTo>
                  <a:pt x="11102708" y="9525"/>
                </a:lnTo>
                <a:lnTo>
                  <a:pt x="11103826" y="9067"/>
                </a:lnTo>
                <a:lnTo>
                  <a:pt x="11105693" y="7200"/>
                </a:lnTo>
                <a:lnTo>
                  <a:pt x="11106150" y="6083"/>
                </a:lnTo>
                <a:lnTo>
                  <a:pt x="11106150" y="3454"/>
                </a:lnTo>
                <a:close/>
              </a:path>
              <a:path w="14487525" h="3030854">
                <a:moveTo>
                  <a:pt x="11153775" y="3024467"/>
                </a:moveTo>
                <a:lnTo>
                  <a:pt x="11153318" y="3023349"/>
                </a:lnTo>
                <a:lnTo>
                  <a:pt x="11151451" y="3021482"/>
                </a:lnTo>
                <a:lnTo>
                  <a:pt x="11150333" y="3021012"/>
                </a:lnTo>
                <a:lnTo>
                  <a:pt x="11147704" y="3021012"/>
                </a:lnTo>
                <a:lnTo>
                  <a:pt x="11146574" y="3021482"/>
                </a:lnTo>
                <a:lnTo>
                  <a:pt x="11144720" y="3023349"/>
                </a:lnTo>
                <a:lnTo>
                  <a:pt x="11144250" y="3024467"/>
                </a:lnTo>
                <a:lnTo>
                  <a:pt x="11144250" y="3027095"/>
                </a:lnTo>
                <a:lnTo>
                  <a:pt x="11144720" y="3028213"/>
                </a:lnTo>
                <a:lnTo>
                  <a:pt x="11146574" y="3030080"/>
                </a:lnTo>
                <a:lnTo>
                  <a:pt x="11147704" y="3030537"/>
                </a:lnTo>
                <a:lnTo>
                  <a:pt x="11150333" y="3030537"/>
                </a:lnTo>
                <a:lnTo>
                  <a:pt x="11151451" y="3030080"/>
                </a:lnTo>
                <a:lnTo>
                  <a:pt x="11153318" y="3028213"/>
                </a:lnTo>
                <a:lnTo>
                  <a:pt x="11153775" y="3027095"/>
                </a:lnTo>
                <a:lnTo>
                  <a:pt x="11153775" y="3024467"/>
                </a:lnTo>
                <a:close/>
              </a:path>
              <a:path w="14487525" h="3030854">
                <a:moveTo>
                  <a:pt x="11153775" y="2269210"/>
                </a:moveTo>
                <a:lnTo>
                  <a:pt x="11153318" y="2268093"/>
                </a:lnTo>
                <a:lnTo>
                  <a:pt x="11151451" y="2266226"/>
                </a:lnTo>
                <a:lnTo>
                  <a:pt x="11150333" y="2265769"/>
                </a:lnTo>
                <a:lnTo>
                  <a:pt x="11147704" y="2265769"/>
                </a:lnTo>
                <a:lnTo>
                  <a:pt x="11146574" y="2266226"/>
                </a:lnTo>
                <a:lnTo>
                  <a:pt x="11144720" y="2268093"/>
                </a:lnTo>
                <a:lnTo>
                  <a:pt x="11144250" y="2269210"/>
                </a:lnTo>
                <a:lnTo>
                  <a:pt x="11144250" y="2271839"/>
                </a:lnTo>
                <a:lnTo>
                  <a:pt x="11144720" y="2272969"/>
                </a:lnTo>
                <a:lnTo>
                  <a:pt x="11146574" y="2274824"/>
                </a:lnTo>
                <a:lnTo>
                  <a:pt x="11147704" y="2275294"/>
                </a:lnTo>
                <a:lnTo>
                  <a:pt x="11150333" y="2275294"/>
                </a:lnTo>
                <a:lnTo>
                  <a:pt x="11151451" y="2274824"/>
                </a:lnTo>
                <a:lnTo>
                  <a:pt x="11153318" y="2272969"/>
                </a:lnTo>
                <a:lnTo>
                  <a:pt x="11153775" y="2271839"/>
                </a:lnTo>
                <a:lnTo>
                  <a:pt x="11153775" y="2269210"/>
                </a:lnTo>
                <a:close/>
              </a:path>
              <a:path w="14487525" h="3030854">
                <a:moveTo>
                  <a:pt x="11153775" y="1513954"/>
                </a:moveTo>
                <a:lnTo>
                  <a:pt x="11153318" y="1512836"/>
                </a:lnTo>
                <a:lnTo>
                  <a:pt x="11151451" y="1510982"/>
                </a:lnTo>
                <a:lnTo>
                  <a:pt x="11150333" y="1510512"/>
                </a:lnTo>
                <a:lnTo>
                  <a:pt x="11147704" y="1510512"/>
                </a:lnTo>
                <a:lnTo>
                  <a:pt x="11146574" y="1510982"/>
                </a:lnTo>
                <a:lnTo>
                  <a:pt x="11144720" y="1512836"/>
                </a:lnTo>
                <a:lnTo>
                  <a:pt x="11144250" y="1513954"/>
                </a:lnTo>
                <a:lnTo>
                  <a:pt x="11144250" y="1516595"/>
                </a:lnTo>
                <a:lnTo>
                  <a:pt x="11144720" y="1517713"/>
                </a:lnTo>
                <a:lnTo>
                  <a:pt x="11146574" y="1519567"/>
                </a:lnTo>
                <a:lnTo>
                  <a:pt x="11147704" y="1520037"/>
                </a:lnTo>
                <a:lnTo>
                  <a:pt x="11150333" y="1520037"/>
                </a:lnTo>
                <a:lnTo>
                  <a:pt x="11151451" y="1519567"/>
                </a:lnTo>
                <a:lnTo>
                  <a:pt x="11153318" y="1517713"/>
                </a:lnTo>
                <a:lnTo>
                  <a:pt x="11153775" y="1516595"/>
                </a:lnTo>
                <a:lnTo>
                  <a:pt x="11153775" y="1513954"/>
                </a:lnTo>
                <a:close/>
              </a:path>
              <a:path w="14487525" h="3030854">
                <a:moveTo>
                  <a:pt x="11153775" y="758710"/>
                </a:moveTo>
                <a:lnTo>
                  <a:pt x="11153318" y="757580"/>
                </a:lnTo>
                <a:lnTo>
                  <a:pt x="11151451" y="755726"/>
                </a:lnTo>
                <a:lnTo>
                  <a:pt x="11150333" y="755256"/>
                </a:lnTo>
                <a:lnTo>
                  <a:pt x="11147704" y="755256"/>
                </a:lnTo>
                <a:lnTo>
                  <a:pt x="11146574" y="755726"/>
                </a:lnTo>
                <a:lnTo>
                  <a:pt x="11144720" y="757580"/>
                </a:lnTo>
                <a:lnTo>
                  <a:pt x="11144250" y="758710"/>
                </a:lnTo>
                <a:lnTo>
                  <a:pt x="11144250" y="761339"/>
                </a:lnTo>
                <a:lnTo>
                  <a:pt x="11144720" y="762457"/>
                </a:lnTo>
                <a:lnTo>
                  <a:pt x="11146574" y="764324"/>
                </a:lnTo>
                <a:lnTo>
                  <a:pt x="11147704" y="764781"/>
                </a:lnTo>
                <a:lnTo>
                  <a:pt x="11150333" y="764781"/>
                </a:lnTo>
                <a:lnTo>
                  <a:pt x="11151451" y="764324"/>
                </a:lnTo>
                <a:lnTo>
                  <a:pt x="11153318" y="762457"/>
                </a:lnTo>
                <a:lnTo>
                  <a:pt x="11153775" y="761339"/>
                </a:lnTo>
                <a:lnTo>
                  <a:pt x="11153775" y="758710"/>
                </a:lnTo>
                <a:close/>
              </a:path>
              <a:path w="14487525" h="3030854">
                <a:moveTo>
                  <a:pt x="11153775" y="3454"/>
                </a:moveTo>
                <a:lnTo>
                  <a:pt x="11153318" y="2336"/>
                </a:lnTo>
                <a:lnTo>
                  <a:pt x="11151451" y="469"/>
                </a:lnTo>
                <a:lnTo>
                  <a:pt x="11150333" y="0"/>
                </a:lnTo>
                <a:lnTo>
                  <a:pt x="11147704" y="0"/>
                </a:lnTo>
                <a:lnTo>
                  <a:pt x="11146574" y="469"/>
                </a:lnTo>
                <a:lnTo>
                  <a:pt x="11144720" y="2336"/>
                </a:lnTo>
                <a:lnTo>
                  <a:pt x="11144250" y="3454"/>
                </a:lnTo>
                <a:lnTo>
                  <a:pt x="11144250" y="6083"/>
                </a:lnTo>
                <a:lnTo>
                  <a:pt x="11144720" y="7200"/>
                </a:lnTo>
                <a:lnTo>
                  <a:pt x="11146574" y="9067"/>
                </a:lnTo>
                <a:lnTo>
                  <a:pt x="11147704" y="9525"/>
                </a:lnTo>
                <a:lnTo>
                  <a:pt x="11150333" y="9525"/>
                </a:lnTo>
                <a:lnTo>
                  <a:pt x="11151451" y="9067"/>
                </a:lnTo>
                <a:lnTo>
                  <a:pt x="11153318" y="7200"/>
                </a:lnTo>
                <a:lnTo>
                  <a:pt x="11153775" y="6083"/>
                </a:lnTo>
                <a:lnTo>
                  <a:pt x="11153775" y="3454"/>
                </a:lnTo>
                <a:close/>
              </a:path>
              <a:path w="14487525" h="3030854">
                <a:moveTo>
                  <a:pt x="11201400" y="3024467"/>
                </a:moveTo>
                <a:lnTo>
                  <a:pt x="11200943" y="3023349"/>
                </a:lnTo>
                <a:lnTo>
                  <a:pt x="11199076" y="3021482"/>
                </a:lnTo>
                <a:lnTo>
                  <a:pt x="11197958" y="3021012"/>
                </a:lnTo>
                <a:lnTo>
                  <a:pt x="11195329" y="3021012"/>
                </a:lnTo>
                <a:lnTo>
                  <a:pt x="11194199" y="3021482"/>
                </a:lnTo>
                <a:lnTo>
                  <a:pt x="11192345" y="3023349"/>
                </a:lnTo>
                <a:lnTo>
                  <a:pt x="11191875" y="3024467"/>
                </a:lnTo>
                <a:lnTo>
                  <a:pt x="11191875" y="3027095"/>
                </a:lnTo>
                <a:lnTo>
                  <a:pt x="11192345" y="3028213"/>
                </a:lnTo>
                <a:lnTo>
                  <a:pt x="11194199" y="3030080"/>
                </a:lnTo>
                <a:lnTo>
                  <a:pt x="11195329" y="3030537"/>
                </a:lnTo>
                <a:lnTo>
                  <a:pt x="11197958" y="3030537"/>
                </a:lnTo>
                <a:lnTo>
                  <a:pt x="11199076" y="3030080"/>
                </a:lnTo>
                <a:lnTo>
                  <a:pt x="11200943" y="3028213"/>
                </a:lnTo>
                <a:lnTo>
                  <a:pt x="11201400" y="3027095"/>
                </a:lnTo>
                <a:lnTo>
                  <a:pt x="11201400" y="3024467"/>
                </a:lnTo>
                <a:close/>
              </a:path>
              <a:path w="14487525" h="3030854">
                <a:moveTo>
                  <a:pt x="11201400" y="2269210"/>
                </a:moveTo>
                <a:lnTo>
                  <a:pt x="11200943" y="2268093"/>
                </a:lnTo>
                <a:lnTo>
                  <a:pt x="11199076" y="2266226"/>
                </a:lnTo>
                <a:lnTo>
                  <a:pt x="11197958" y="2265769"/>
                </a:lnTo>
                <a:lnTo>
                  <a:pt x="11195329" y="2265769"/>
                </a:lnTo>
                <a:lnTo>
                  <a:pt x="11194199" y="2266226"/>
                </a:lnTo>
                <a:lnTo>
                  <a:pt x="11192345" y="2268093"/>
                </a:lnTo>
                <a:lnTo>
                  <a:pt x="11191875" y="2269210"/>
                </a:lnTo>
                <a:lnTo>
                  <a:pt x="11191875" y="2271839"/>
                </a:lnTo>
                <a:lnTo>
                  <a:pt x="11192345" y="2272969"/>
                </a:lnTo>
                <a:lnTo>
                  <a:pt x="11194199" y="2274824"/>
                </a:lnTo>
                <a:lnTo>
                  <a:pt x="11195329" y="2275294"/>
                </a:lnTo>
                <a:lnTo>
                  <a:pt x="11197958" y="2275294"/>
                </a:lnTo>
                <a:lnTo>
                  <a:pt x="11199076" y="2274824"/>
                </a:lnTo>
                <a:lnTo>
                  <a:pt x="11200943" y="2272969"/>
                </a:lnTo>
                <a:lnTo>
                  <a:pt x="11201400" y="2271839"/>
                </a:lnTo>
                <a:lnTo>
                  <a:pt x="11201400" y="2269210"/>
                </a:lnTo>
                <a:close/>
              </a:path>
              <a:path w="14487525" h="3030854">
                <a:moveTo>
                  <a:pt x="11201400" y="1513954"/>
                </a:moveTo>
                <a:lnTo>
                  <a:pt x="11200943" y="1512836"/>
                </a:lnTo>
                <a:lnTo>
                  <a:pt x="11199076" y="1510982"/>
                </a:lnTo>
                <a:lnTo>
                  <a:pt x="11197958" y="1510512"/>
                </a:lnTo>
                <a:lnTo>
                  <a:pt x="11195329" y="1510512"/>
                </a:lnTo>
                <a:lnTo>
                  <a:pt x="11194199" y="1510982"/>
                </a:lnTo>
                <a:lnTo>
                  <a:pt x="11192345" y="1512836"/>
                </a:lnTo>
                <a:lnTo>
                  <a:pt x="11191875" y="1513954"/>
                </a:lnTo>
                <a:lnTo>
                  <a:pt x="11191875" y="1516595"/>
                </a:lnTo>
                <a:lnTo>
                  <a:pt x="11192345" y="1517713"/>
                </a:lnTo>
                <a:lnTo>
                  <a:pt x="11194199" y="1519567"/>
                </a:lnTo>
                <a:lnTo>
                  <a:pt x="11195329" y="1520037"/>
                </a:lnTo>
                <a:lnTo>
                  <a:pt x="11197958" y="1520037"/>
                </a:lnTo>
                <a:lnTo>
                  <a:pt x="11199076" y="1519567"/>
                </a:lnTo>
                <a:lnTo>
                  <a:pt x="11200943" y="1517713"/>
                </a:lnTo>
                <a:lnTo>
                  <a:pt x="11201400" y="1516595"/>
                </a:lnTo>
                <a:lnTo>
                  <a:pt x="11201400" y="1513954"/>
                </a:lnTo>
                <a:close/>
              </a:path>
              <a:path w="14487525" h="3030854">
                <a:moveTo>
                  <a:pt x="11201400" y="758710"/>
                </a:moveTo>
                <a:lnTo>
                  <a:pt x="11200943" y="757580"/>
                </a:lnTo>
                <a:lnTo>
                  <a:pt x="11199076" y="755726"/>
                </a:lnTo>
                <a:lnTo>
                  <a:pt x="11197958" y="755256"/>
                </a:lnTo>
                <a:lnTo>
                  <a:pt x="11195329" y="755256"/>
                </a:lnTo>
                <a:lnTo>
                  <a:pt x="11194199" y="755726"/>
                </a:lnTo>
                <a:lnTo>
                  <a:pt x="11192345" y="757580"/>
                </a:lnTo>
                <a:lnTo>
                  <a:pt x="11191875" y="758710"/>
                </a:lnTo>
                <a:lnTo>
                  <a:pt x="11191875" y="761339"/>
                </a:lnTo>
                <a:lnTo>
                  <a:pt x="11192345" y="762457"/>
                </a:lnTo>
                <a:lnTo>
                  <a:pt x="11194199" y="764324"/>
                </a:lnTo>
                <a:lnTo>
                  <a:pt x="11195329" y="764781"/>
                </a:lnTo>
                <a:lnTo>
                  <a:pt x="11197958" y="764781"/>
                </a:lnTo>
                <a:lnTo>
                  <a:pt x="11199076" y="764324"/>
                </a:lnTo>
                <a:lnTo>
                  <a:pt x="11200943" y="762457"/>
                </a:lnTo>
                <a:lnTo>
                  <a:pt x="11201400" y="761339"/>
                </a:lnTo>
                <a:lnTo>
                  <a:pt x="11201400" y="758710"/>
                </a:lnTo>
                <a:close/>
              </a:path>
              <a:path w="14487525" h="3030854">
                <a:moveTo>
                  <a:pt x="11201400" y="3454"/>
                </a:moveTo>
                <a:lnTo>
                  <a:pt x="11200943" y="2336"/>
                </a:lnTo>
                <a:lnTo>
                  <a:pt x="11199076" y="469"/>
                </a:lnTo>
                <a:lnTo>
                  <a:pt x="11197958" y="0"/>
                </a:lnTo>
                <a:lnTo>
                  <a:pt x="11195329" y="0"/>
                </a:lnTo>
                <a:lnTo>
                  <a:pt x="11194199" y="469"/>
                </a:lnTo>
                <a:lnTo>
                  <a:pt x="11192345" y="2336"/>
                </a:lnTo>
                <a:lnTo>
                  <a:pt x="11191875" y="3454"/>
                </a:lnTo>
                <a:lnTo>
                  <a:pt x="11191875" y="6083"/>
                </a:lnTo>
                <a:lnTo>
                  <a:pt x="11192345" y="7200"/>
                </a:lnTo>
                <a:lnTo>
                  <a:pt x="11194199" y="9067"/>
                </a:lnTo>
                <a:lnTo>
                  <a:pt x="11195329" y="9525"/>
                </a:lnTo>
                <a:lnTo>
                  <a:pt x="11197958" y="9525"/>
                </a:lnTo>
                <a:lnTo>
                  <a:pt x="11199076" y="9067"/>
                </a:lnTo>
                <a:lnTo>
                  <a:pt x="11200943" y="7200"/>
                </a:lnTo>
                <a:lnTo>
                  <a:pt x="11201400" y="6083"/>
                </a:lnTo>
                <a:lnTo>
                  <a:pt x="11201400" y="3454"/>
                </a:lnTo>
                <a:close/>
              </a:path>
              <a:path w="14487525" h="3030854">
                <a:moveTo>
                  <a:pt x="11249025" y="3024467"/>
                </a:moveTo>
                <a:lnTo>
                  <a:pt x="11248568" y="3023349"/>
                </a:lnTo>
                <a:lnTo>
                  <a:pt x="11246701" y="3021482"/>
                </a:lnTo>
                <a:lnTo>
                  <a:pt x="11245583" y="3021012"/>
                </a:lnTo>
                <a:lnTo>
                  <a:pt x="11242954" y="3021012"/>
                </a:lnTo>
                <a:lnTo>
                  <a:pt x="11241824" y="3021482"/>
                </a:lnTo>
                <a:lnTo>
                  <a:pt x="11239970" y="3023349"/>
                </a:lnTo>
                <a:lnTo>
                  <a:pt x="11239500" y="3024467"/>
                </a:lnTo>
                <a:lnTo>
                  <a:pt x="11239500" y="3027095"/>
                </a:lnTo>
                <a:lnTo>
                  <a:pt x="11239970" y="3028213"/>
                </a:lnTo>
                <a:lnTo>
                  <a:pt x="11241824" y="3030080"/>
                </a:lnTo>
                <a:lnTo>
                  <a:pt x="11242954" y="3030537"/>
                </a:lnTo>
                <a:lnTo>
                  <a:pt x="11245583" y="3030537"/>
                </a:lnTo>
                <a:lnTo>
                  <a:pt x="11246701" y="3030080"/>
                </a:lnTo>
                <a:lnTo>
                  <a:pt x="11248568" y="3028213"/>
                </a:lnTo>
                <a:lnTo>
                  <a:pt x="11249025" y="3027095"/>
                </a:lnTo>
                <a:lnTo>
                  <a:pt x="11249025" y="3024467"/>
                </a:lnTo>
                <a:close/>
              </a:path>
              <a:path w="14487525" h="3030854">
                <a:moveTo>
                  <a:pt x="11249025" y="2269210"/>
                </a:moveTo>
                <a:lnTo>
                  <a:pt x="11248568" y="2268093"/>
                </a:lnTo>
                <a:lnTo>
                  <a:pt x="11246701" y="2266226"/>
                </a:lnTo>
                <a:lnTo>
                  <a:pt x="11245583" y="2265769"/>
                </a:lnTo>
                <a:lnTo>
                  <a:pt x="11242954" y="2265769"/>
                </a:lnTo>
                <a:lnTo>
                  <a:pt x="11241824" y="2266226"/>
                </a:lnTo>
                <a:lnTo>
                  <a:pt x="11239970" y="2268093"/>
                </a:lnTo>
                <a:lnTo>
                  <a:pt x="11239500" y="2269210"/>
                </a:lnTo>
                <a:lnTo>
                  <a:pt x="11239500" y="2271839"/>
                </a:lnTo>
                <a:lnTo>
                  <a:pt x="11239970" y="2272969"/>
                </a:lnTo>
                <a:lnTo>
                  <a:pt x="11241824" y="2274824"/>
                </a:lnTo>
                <a:lnTo>
                  <a:pt x="11242954" y="2275294"/>
                </a:lnTo>
                <a:lnTo>
                  <a:pt x="11245583" y="2275294"/>
                </a:lnTo>
                <a:lnTo>
                  <a:pt x="11246701" y="2274824"/>
                </a:lnTo>
                <a:lnTo>
                  <a:pt x="11248568" y="2272969"/>
                </a:lnTo>
                <a:lnTo>
                  <a:pt x="11249025" y="2271839"/>
                </a:lnTo>
                <a:lnTo>
                  <a:pt x="11249025" y="2269210"/>
                </a:lnTo>
                <a:close/>
              </a:path>
              <a:path w="14487525" h="3030854">
                <a:moveTo>
                  <a:pt x="11249025" y="1513954"/>
                </a:moveTo>
                <a:lnTo>
                  <a:pt x="11248568" y="1512836"/>
                </a:lnTo>
                <a:lnTo>
                  <a:pt x="11246701" y="1510982"/>
                </a:lnTo>
                <a:lnTo>
                  <a:pt x="11245583" y="1510512"/>
                </a:lnTo>
                <a:lnTo>
                  <a:pt x="11242954" y="1510512"/>
                </a:lnTo>
                <a:lnTo>
                  <a:pt x="11241824" y="1510982"/>
                </a:lnTo>
                <a:lnTo>
                  <a:pt x="11239970" y="1512836"/>
                </a:lnTo>
                <a:lnTo>
                  <a:pt x="11239500" y="1513954"/>
                </a:lnTo>
                <a:lnTo>
                  <a:pt x="11239500" y="1516595"/>
                </a:lnTo>
                <a:lnTo>
                  <a:pt x="11239970" y="1517713"/>
                </a:lnTo>
                <a:lnTo>
                  <a:pt x="11241824" y="1519567"/>
                </a:lnTo>
                <a:lnTo>
                  <a:pt x="11242954" y="1520037"/>
                </a:lnTo>
                <a:lnTo>
                  <a:pt x="11245583" y="1520037"/>
                </a:lnTo>
                <a:lnTo>
                  <a:pt x="11246701" y="1519567"/>
                </a:lnTo>
                <a:lnTo>
                  <a:pt x="11248568" y="1517713"/>
                </a:lnTo>
                <a:lnTo>
                  <a:pt x="11249025" y="1516595"/>
                </a:lnTo>
                <a:lnTo>
                  <a:pt x="11249025" y="1513954"/>
                </a:lnTo>
                <a:close/>
              </a:path>
              <a:path w="14487525" h="3030854">
                <a:moveTo>
                  <a:pt x="11249025" y="758710"/>
                </a:moveTo>
                <a:lnTo>
                  <a:pt x="11248568" y="757580"/>
                </a:lnTo>
                <a:lnTo>
                  <a:pt x="11246701" y="755726"/>
                </a:lnTo>
                <a:lnTo>
                  <a:pt x="11245583" y="755256"/>
                </a:lnTo>
                <a:lnTo>
                  <a:pt x="11242954" y="755256"/>
                </a:lnTo>
                <a:lnTo>
                  <a:pt x="11241824" y="755726"/>
                </a:lnTo>
                <a:lnTo>
                  <a:pt x="11239970" y="757580"/>
                </a:lnTo>
                <a:lnTo>
                  <a:pt x="11239500" y="758710"/>
                </a:lnTo>
                <a:lnTo>
                  <a:pt x="11239500" y="761339"/>
                </a:lnTo>
                <a:lnTo>
                  <a:pt x="11239970" y="762457"/>
                </a:lnTo>
                <a:lnTo>
                  <a:pt x="11241824" y="764324"/>
                </a:lnTo>
                <a:lnTo>
                  <a:pt x="11242954" y="764781"/>
                </a:lnTo>
                <a:lnTo>
                  <a:pt x="11245583" y="764781"/>
                </a:lnTo>
                <a:lnTo>
                  <a:pt x="11246701" y="764324"/>
                </a:lnTo>
                <a:lnTo>
                  <a:pt x="11248568" y="762457"/>
                </a:lnTo>
                <a:lnTo>
                  <a:pt x="11249025" y="761339"/>
                </a:lnTo>
                <a:lnTo>
                  <a:pt x="11249025" y="758710"/>
                </a:lnTo>
                <a:close/>
              </a:path>
              <a:path w="14487525" h="3030854">
                <a:moveTo>
                  <a:pt x="11249025" y="3454"/>
                </a:moveTo>
                <a:lnTo>
                  <a:pt x="11248568" y="2336"/>
                </a:lnTo>
                <a:lnTo>
                  <a:pt x="11246701" y="469"/>
                </a:lnTo>
                <a:lnTo>
                  <a:pt x="11245583" y="0"/>
                </a:lnTo>
                <a:lnTo>
                  <a:pt x="11242954" y="0"/>
                </a:lnTo>
                <a:lnTo>
                  <a:pt x="11241824" y="469"/>
                </a:lnTo>
                <a:lnTo>
                  <a:pt x="11239970" y="2336"/>
                </a:lnTo>
                <a:lnTo>
                  <a:pt x="11239500" y="3454"/>
                </a:lnTo>
                <a:lnTo>
                  <a:pt x="11239500" y="6083"/>
                </a:lnTo>
                <a:lnTo>
                  <a:pt x="11239970" y="7200"/>
                </a:lnTo>
                <a:lnTo>
                  <a:pt x="11241824" y="9067"/>
                </a:lnTo>
                <a:lnTo>
                  <a:pt x="11242954" y="9525"/>
                </a:lnTo>
                <a:lnTo>
                  <a:pt x="11245583" y="9525"/>
                </a:lnTo>
                <a:lnTo>
                  <a:pt x="11246701" y="9067"/>
                </a:lnTo>
                <a:lnTo>
                  <a:pt x="11248568" y="7200"/>
                </a:lnTo>
                <a:lnTo>
                  <a:pt x="11249025" y="6083"/>
                </a:lnTo>
                <a:lnTo>
                  <a:pt x="11249025" y="3454"/>
                </a:lnTo>
                <a:close/>
              </a:path>
              <a:path w="14487525" h="3030854">
                <a:moveTo>
                  <a:pt x="11296650" y="3024467"/>
                </a:moveTo>
                <a:lnTo>
                  <a:pt x="11296193" y="3023349"/>
                </a:lnTo>
                <a:lnTo>
                  <a:pt x="11294326" y="3021482"/>
                </a:lnTo>
                <a:lnTo>
                  <a:pt x="11293208" y="3021012"/>
                </a:lnTo>
                <a:lnTo>
                  <a:pt x="11290579" y="3021012"/>
                </a:lnTo>
                <a:lnTo>
                  <a:pt x="11289449" y="3021482"/>
                </a:lnTo>
                <a:lnTo>
                  <a:pt x="11287595" y="3023349"/>
                </a:lnTo>
                <a:lnTo>
                  <a:pt x="11287125" y="3024467"/>
                </a:lnTo>
                <a:lnTo>
                  <a:pt x="11287125" y="3027095"/>
                </a:lnTo>
                <a:lnTo>
                  <a:pt x="11287595" y="3028213"/>
                </a:lnTo>
                <a:lnTo>
                  <a:pt x="11289449" y="3030080"/>
                </a:lnTo>
                <a:lnTo>
                  <a:pt x="11290579" y="3030537"/>
                </a:lnTo>
                <a:lnTo>
                  <a:pt x="11293208" y="3030537"/>
                </a:lnTo>
                <a:lnTo>
                  <a:pt x="11294326" y="3030080"/>
                </a:lnTo>
                <a:lnTo>
                  <a:pt x="11296193" y="3028213"/>
                </a:lnTo>
                <a:lnTo>
                  <a:pt x="11296650" y="3027095"/>
                </a:lnTo>
                <a:lnTo>
                  <a:pt x="11296650" y="3024467"/>
                </a:lnTo>
                <a:close/>
              </a:path>
              <a:path w="14487525" h="3030854">
                <a:moveTo>
                  <a:pt x="11296650" y="2269210"/>
                </a:moveTo>
                <a:lnTo>
                  <a:pt x="11296193" y="2268093"/>
                </a:lnTo>
                <a:lnTo>
                  <a:pt x="11294326" y="2266226"/>
                </a:lnTo>
                <a:lnTo>
                  <a:pt x="11293208" y="2265769"/>
                </a:lnTo>
                <a:lnTo>
                  <a:pt x="11290579" y="2265769"/>
                </a:lnTo>
                <a:lnTo>
                  <a:pt x="11289449" y="2266226"/>
                </a:lnTo>
                <a:lnTo>
                  <a:pt x="11287595" y="2268093"/>
                </a:lnTo>
                <a:lnTo>
                  <a:pt x="11287125" y="2269210"/>
                </a:lnTo>
                <a:lnTo>
                  <a:pt x="11287125" y="2271839"/>
                </a:lnTo>
                <a:lnTo>
                  <a:pt x="11287595" y="2272969"/>
                </a:lnTo>
                <a:lnTo>
                  <a:pt x="11289449" y="2274824"/>
                </a:lnTo>
                <a:lnTo>
                  <a:pt x="11290579" y="2275294"/>
                </a:lnTo>
                <a:lnTo>
                  <a:pt x="11293208" y="2275294"/>
                </a:lnTo>
                <a:lnTo>
                  <a:pt x="11294326" y="2274824"/>
                </a:lnTo>
                <a:lnTo>
                  <a:pt x="11296193" y="2272969"/>
                </a:lnTo>
                <a:lnTo>
                  <a:pt x="11296650" y="2271839"/>
                </a:lnTo>
                <a:lnTo>
                  <a:pt x="11296650" y="2269210"/>
                </a:lnTo>
                <a:close/>
              </a:path>
              <a:path w="14487525" h="3030854">
                <a:moveTo>
                  <a:pt x="11296650" y="1513954"/>
                </a:moveTo>
                <a:lnTo>
                  <a:pt x="11296193" y="1512836"/>
                </a:lnTo>
                <a:lnTo>
                  <a:pt x="11294326" y="1510982"/>
                </a:lnTo>
                <a:lnTo>
                  <a:pt x="11293208" y="1510512"/>
                </a:lnTo>
                <a:lnTo>
                  <a:pt x="11290579" y="1510512"/>
                </a:lnTo>
                <a:lnTo>
                  <a:pt x="11289449" y="1510982"/>
                </a:lnTo>
                <a:lnTo>
                  <a:pt x="11287595" y="1512836"/>
                </a:lnTo>
                <a:lnTo>
                  <a:pt x="11287125" y="1513954"/>
                </a:lnTo>
                <a:lnTo>
                  <a:pt x="11287125" y="1516595"/>
                </a:lnTo>
                <a:lnTo>
                  <a:pt x="11287595" y="1517713"/>
                </a:lnTo>
                <a:lnTo>
                  <a:pt x="11289449" y="1519567"/>
                </a:lnTo>
                <a:lnTo>
                  <a:pt x="11290579" y="1520037"/>
                </a:lnTo>
                <a:lnTo>
                  <a:pt x="11293208" y="1520037"/>
                </a:lnTo>
                <a:lnTo>
                  <a:pt x="11294326" y="1519567"/>
                </a:lnTo>
                <a:lnTo>
                  <a:pt x="11296193" y="1517713"/>
                </a:lnTo>
                <a:lnTo>
                  <a:pt x="11296650" y="1516595"/>
                </a:lnTo>
                <a:lnTo>
                  <a:pt x="11296650" y="1513954"/>
                </a:lnTo>
                <a:close/>
              </a:path>
              <a:path w="14487525" h="3030854">
                <a:moveTo>
                  <a:pt x="11296650" y="758710"/>
                </a:moveTo>
                <a:lnTo>
                  <a:pt x="11296193" y="757580"/>
                </a:lnTo>
                <a:lnTo>
                  <a:pt x="11294326" y="755726"/>
                </a:lnTo>
                <a:lnTo>
                  <a:pt x="11293208" y="755256"/>
                </a:lnTo>
                <a:lnTo>
                  <a:pt x="11290579" y="755256"/>
                </a:lnTo>
                <a:lnTo>
                  <a:pt x="11289449" y="755726"/>
                </a:lnTo>
                <a:lnTo>
                  <a:pt x="11287595" y="757580"/>
                </a:lnTo>
                <a:lnTo>
                  <a:pt x="11287125" y="758710"/>
                </a:lnTo>
                <a:lnTo>
                  <a:pt x="11287125" y="761339"/>
                </a:lnTo>
                <a:lnTo>
                  <a:pt x="11287595" y="762457"/>
                </a:lnTo>
                <a:lnTo>
                  <a:pt x="11289449" y="764324"/>
                </a:lnTo>
                <a:lnTo>
                  <a:pt x="11290579" y="764781"/>
                </a:lnTo>
                <a:lnTo>
                  <a:pt x="11293208" y="764781"/>
                </a:lnTo>
                <a:lnTo>
                  <a:pt x="11294326" y="764324"/>
                </a:lnTo>
                <a:lnTo>
                  <a:pt x="11296193" y="762457"/>
                </a:lnTo>
                <a:lnTo>
                  <a:pt x="11296650" y="761339"/>
                </a:lnTo>
                <a:lnTo>
                  <a:pt x="11296650" y="758710"/>
                </a:lnTo>
                <a:close/>
              </a:path>
              <a:path w="14487525" h="3030854">
                <a:moveTo>
                  <a:pt x="11296650" y="3454"/>
                </a:moveTo>
                <a:lnTo>
                  <a:pt x="11296193" y="2336"/>
                </a:lnTo>
                <a:lnTo>
                  <a:pt x="11294326" y="469"/>
                </a:lnTo>
                <a:lnTo>
                  <a:pt x="11293208" y="0"/>
                </a:lnTo>
                <a:lnTo>
                  <a:pt x="11290579" y="0"/>
                </a:lnTo>
                <a:lnTo>
                  <a:pt x="11289449" y="469"/>
                </a:lnTo>
                <a:lnTo>
                  <a:pt x="11287595" y="2336"/>
                </a:lnTo>
                <a:lnTo>
                  <a:pt x="11287125" y="3454"/>
                </a:lnTo>
                <a:lnTo>
                  <a:pt x="11287125" y="6083"/>
                </a:lnTo>
                <a:lnTo>
                  <a:pt x="11287595" y="7200"/>
                </a:lnTo>
                <a:lnTo>
                  <a:pt x="11289449" y="9067"/>
                </a:lnTo>
                <a:lnTo>
                  <a:pt x="11290579" y="9525"/>
                </a:lnTo>
                <a:lnTo>
                  <a:pt x="11293208" y="9525"/>
                </a:lnTo>
                <a:lnTo>
                  <a:pt x="11294326" y="9067"/>
                </a:lnTo>
                <a:lnTo>
                  <a:pt x="11296193" y="7200"/>
                </a:lnTo>
                <a:lnTo>
                  <a:pt x="11296650" y="6083"/>
                </a:lnTo>
                <a:lnTo>
                  <a:pt x="11296650" y="3454"/>
                </a:lnTo>
                <a:close/>
              </a:path>
              <a:path w="14487525" h="3030854">
                <a:moveTo>
                  <a:pt x="11344275" y="3024467"/>
                </a:moveTo>
                <a:lnTo>
                  <a:pt x="11343818" y="3023349"/>
                </a:lnTo>
                <a:lnTo>
                  <a:pt x="11341951" y="3021482"/>
                </a:lnTo>
                <a:lnTo>
                  <a:pt x="11340833" y="3021012"/>
                </a:lnTo>
                <a:lnTo>
                  <a:pt x="11338204" y="3021012"/>
                </a:lnTo>
                <a:lnTo>
                  <a:pt x="11337074" y="3021482"/>
                </a:lnTo>
                <a:lnTo>
                  <a:pt x="11335220" y="3023349"/>
                </a:lnTo>
                <a:lnTo>
                  <a:pt x="11334750" y="3024467"/>
                </a:lnTo>
                <a:lnTo>
                  <a:pt x="11334750" y="3027095"/>
                </a:lnTo>
                <a:lnTo>
                  <a:pt x="11335220" y="3028213"/>
                </a:lnTo>
                <a:lnTo>
                  <a:pt x="11337074" y="3030080"/>
                </a:lnTo>
                <a:lnTo>
                  <a:pt x="11338204" y="3030537"/>
                </a:lnTo>
                <a:lnTo>
                  <a:pt x="11340833" y="3030537"/>
                </a:lnTo>
                <a:lnTo>
                  <a:pt x="11341951" y="3030080"/>
                </a:lnTo>
                <a:lnTo>
                  <a:pt x="11343818" y="3028213"/>
                </a:lnTo>
                <a:lnTo>
                  <a:pt x="11344275" y="3027095"/>
                </a:lnTo>
                <a:lnTo>
                  <a:pt x="11344275" y="3024467"/>
                </a:lnTo>
                <a:close/>
              </a:path>
              <a:path w="14487525" h="3030854">
                <a:moveTo>
                  <a:pt x="11344275" y="2269210"/>
                </a:moveTo>
                <a:lnTo>
                  <a:pt x="11343818" y="2268093"/>
                </a:lnTo>
                <a:lnTo>
                  <a:pt x="11341951" y="2266226"/>
                </a:lnTo>
                <a:lnTo>
                  <a:pt x="11340833" y="2265769"/>
                </a:lnTo>
                <a:lnTo>
                  <a:pt x="11338204" y="2265769"/>
                </a:lnTo>
                <a:lnTo>
                  <a:pt x="11337074" y="2266226"/>
                </a:lnTo>
                <a:lnTo>
                  <a:pt x="11335220" y="2268093"/>
                </a:lnTo>
                <a:lnTo>
                  <a:pt x="11334750" y="2269210"/>
                </a:lnTo>
                <a:lnTo>
                  <a:pt x="11334750" y="2271839"/>
                </a:lnTo>
                <a:lnTo>
                  <a:pt x="11335220" y="2272969"/>
                </a:lnTo>
                <a:lnTo>
                  <a:pt x="11337074" y="2274824"/>
                </a:lnTo>
                <a:lnTo>
                  <a:pt x="11338204" y="2275294"/>
                </a:lnTo>
                <a:lnTo>
                  <a:pt x="11340833" y="2275294"/>
                </a:lnTo>
                <a:lnTo>
                  <a:pt x="11341951" y="2274824"/>
                </a:lnTo>
                <a:lnTo>
                  <a:pt x="11343818" y="2272969"/>
                </a:lnTo>
                <a:lnTo>
                  <a:pt x="11344275" y="2271839"/>
                </a:lnTo>
                <a:lnTo>
                  <a:pt x="11344275" y="2269210"/>
                </a:lnTo>
                <a:close/>
              </a:path>
              <a:path w="14487525" h="3030854">
                <a:moveTo>
                  <a:pt x="11344275" y="1513954"/>
                </a:moveTo>
                <a:lnTo>
                  <a:pt x="11343818" y="1512836"/>
                </a:lnTo>
                <a:lnTo>
                  <a:pt x="11341951" y="1510982"/>
                </a:lnTo>
                <a:lnTo>
                  <a:pt x="11340833" y="1510512"/>
                </a:lnTo>
                <a:lnTo>
                  <a:pt x="11338204" y="1510512"/>
                </a:lnTo>
                <a:lnTo>
                  <a:pt x="11337074" y="1510982"/>
                </a:lnTo>
                <a:lnTo>
                  <a:pt x="11335220" y="1512836"/>
                </a:lnTo>
                <a:lnTo>
                  <a:pt x="11334750" y="1513954"/>
                </a:lnTo>
                <a:lnTo>
                  <a:pt x="11334750" y="1516595"/>
                </a:lnTo>
                <a:lnTo>
                  <a:pt x="11335220" y="1517713"/>
                </a:lnTo>
                <a:lnTo>
                  <a:pt x="11337074" y="1519567"/>
                </a:lnTo>
                <a:lnTo>
                  <a:pt x="11338204" y="1520037"/>
                </a:lnTo>
                <a:lnTo>
                  <a:pt x="11340833" y="1520037"/>
                </a:lnTo>
                <a:lnTo>
                  <a:pt x="11341951" y="1519567"/>
                </a:lnTo>
                <a:lnTo>
                  <a:pt x="11343818" y="1517713"/>
                </a:lnTo>
                <a:lnTo>
                  <a:pt x="11344275" y="1516595"/>
                </a:lnTo>
                <a:lnTo>
                  <a:pt x="11344275" y="1513954"/>
                </a:lnTo>
                <a:close/>
              </a:path>
              <a:path w="14487525" h="3030854">
                <a:moveTo>
                  <a:pt x="11344275" y="758710"/>
                </a:moveTo>
                <a:lnTo>
                  <a:pt x="11343818" y="757580"/>
                </a:lnTo>
                <a:lnTo>
                  <a:pt x="11341951" y="755726"/>
                </a:lnTo>
                <a:lnTo>
                  <a:pt x="11340833" y="755256"/>
                </a:lnTo>
                <a:lnTo>
                  <a:pt x="11338204" y="755256"/>
                </a:lnTo>
                <a:lnTo>
                  <a:pt x="11337074" y="755726"/>
                </a:lnTo>
                <a:lnTo>
                  <a:pt x="11335220" y="757580"/>
                </a:lnTo>
                <a:lnTo>
                  <a:pt x="11334750" y="758710"/>
                </a:lnTo>
                <a:lnTo>
                  <a:pt x="11334750" y="761339"/>
                </a:lnTo>
                <a:lnTo>
                  <a:pt x="11335220" y="762457"/>
                </a:lnTo>
                <a:lnTo>
                  <a:pt x="11337074" y="764324"/>
                </a:lnTo>
                <a:lnTo>
                  <a:pt x="11338204" y="764781"/>
                </a:lnTo>
                <a:lnTo>
                  <a:pt x="11340833" y="764781"/>
                </a:lnTo>
                <a:lnTo>
                  <a:pt x="11341951" y="764324"/>
                </a:lnTo>
                <a:lnTo>
                  <a:pt x="11343818" y="762457"/>
                </a:lnTo>
                <a:lnTo>
                  <a:pt x="11344275" y="761339"/>
                </a:lnTo>
                <a:lnTo>
                  <a:pt x="11344275" y="758710"/>
                </a:lnTo>
                <a:close/>
              </a:path>
              <a:path w="14487525" h="3030854">
                <a:moveTo>
                  <a:pt x="11344275" y="3454"/>
                </a:moveTo>
                <a:lnTo>
                  <a:pt x="11343818" y="2336"/>
                </a:lnTo>
                <a:lnTo>
                  <a:pt x="11341951" y="469"/>
                </a:lnTo>
                <a:lnTo>
                  <a:pt x="11340833" y="0"/>
                </a:lnTo>
                <a:lnTo>
                  <a:pt x="11338204" y="0"/>
                </a:lnTo>
                <a:lnTo>
                  <a:pt x="11337074" y="469"/>
                </a:lnTo>
                <a:lnTo>
                  <a:pt x="11335220" y="2336"/>
                </a:lnTo>
                <a:lnTo>
                  <a:pt x="11334750" y="3454"/>
                </a:lnTo>
                <a:lnTo>
                  <a:pt x="11334750" y="6083"/>
                </a:lnTo>
                <a:lnTo>
                  <a:pt x="11335220" y="7200"/>
                </a:lnTo>
                <a:lnTo>
                  <a:pt x="11337074" y="9067"/>
                </a:lnTo>
                <a:lnTo>
                  <a:pt x="11338204" y="9525"/>
                </a:lnTo>
                <a:lnTo>
                  <a:pt x="11340833" y="9525"/>
                </a:lnTo>
                <a:lnTo>
                  <a:pt x="11341951" y="9067"/>
                </a:lnTo>
                <a:lnTo>
                  <a:pt x="11343818" y="7200"/>
                </a:lnTo>
                <a:lnTo>
                  <a:pt x="11344275" y="6083"/>
                </a:lnTo>
                <a:lnTo>
                  <a:pt x="11344275" y="3454"/>
                </a:lnTo>
                <a:close/>
              </a:path>
              <a:path w="14487525" h="3030854">
                <a:moveTo>
                  <a:pt x="11391900" y="3024467"/>
                </a:moveTo>
                <a:lnTo>
                  <a:pt x="11391443" y="3023349"/>
                </a:lnTo>
                <a:lnTo>
                  <a:pt x="11389576" y="3021482"/>
                </a:lnTo>
                <a:lnTo>
                  <a:pt x="11388458" y="3021012"/>
                </a:lnTo>
                <a:lnTo>
                  <a:pt x="11385829" y="3021012"/>
                </a:lnTo>
                <a:lnTo>
                  <a:pt x="11384699" y="3021482"/>
                </a:lnTo>
                <a:lnTo>
                  <a:pt x="11382845" y="3023349"/>
                </a:lnTo>
                <a:lnTo>
                  <a:pt x="11382375" y="3024467"/>
                </a:lnTo>
                <a:lnTo>
                  <a:pt x="11382375" y="3027095"/>
                </a:lnTo>
                <a:lnTo>
                  <a:pt x="11382845" y="3028213"/>
                </a:lnTo>
                <a:lnTo>
                  <a:pt x="11384699" y="3030080"/>
                </a:lnTo>
                <a:lnTo>
                  <a:pt x="11385829" y="3030537"/>
                </a:lnTo>
                <a:lnTo>
                  <a:pt x="11388458" y="3030537"/>
                </a:lnTo>
                <a:lnTo>
                  <a:pt x="11389576" y="3030080"/>
                </a:lnTo>
                <a:lnTo>
                  <a:pt x="11391443" y="3028213"/>
                </a:lnTo>
                <a:lnTo>
                  <a:pt x="11391900" y="3027095"/>
                </a:lnTo>
                <a:lnTo>
                  <a:pt x="11391900" y="3024467"/>
                </a:lnTo>
                <a:close/>
              </a:path>
              <a:path w="14487525" h="3030854">
                <a:moveTo>
                  <a:pt x="11391900" y="2269210"/>
                </a:moveTo>
                <a:lnTo>
                  <a:pt x="11391443" y="2268093"/>
                </a:lnTo>
                <a:lnTo>
                  <a:pt x="11389576" y="2266226"/>
                </a:lnTo>
                <a:lnTo>
                  <a:pt x="11388458" y="2265769"/>
                </a:lnTo>
                <a:lnTo>
                  <a:pt x="11385829" y="2265769"/>
                </a:lnTo>
                <a:lnTo>
                  <a:pt x="11384699" y="2266226"/>
                </a:lnTo>
                <a:lnTo>
                  <a:pt x="11382845" y="2268093"/>
                </a:lnTo>
                <a:lnTo>
                  <a:pt x="11382375" y="2269210"/>
                </a:lnTo>
                <a:lnTo>
                  <a:pt x="11382375" y="2271839"/>
                </a:lnTo>
                <a:lnTo>
                  <a:pt x="11382845" y="2272969"/>
                </a:lnTo>
                <a:lnTo>
                  <a:pt x="11384699" y="2274824"/>
                </a:lnTo>
                <a:lnTo>
                  <a:pt x="11385829" y="2275294"/>
                </a:lnTo>
                <a:lnTo>
                  <a:pt x="11388458" y="2275294"/>
                </a:lnTo>
                <a:lnTo>
                  <a:pt x="11389576" y="2274824"/>
                </a:lnTo>
                <a:lnTo>
                  <a:pt x="11391443" y="2272969"/>
                </a:lnTo>
                <a:lnTo>
                  <a:pt x="11391900" y="2271839"/>
                </a:lnTo>
                <a:lnTo>
                  <a:pt x="11391900" y="2269210"/>
                </a:lnTo>
                <a:close/>
              </a:path>
              <a:path w="14487525" h="3030854">
                <a:moveTo>
                  <a:pt x="11391900" y="1513954"/>
                </a:moveTo>
                <a:lnTo>
                  <a:pt x="11391443" y="1512836"/>
                </a:lnTo>
                <a:lnTo>
                  <a:pt x="11389576" y="1510982"/>
                </a:lnTo>
                <a:lnTo>
                  <a:pt x="11388458" y="1510512"/>
                </a:lnTo>
                <a:lnTo>
                  <a:pt x="11385829" y="1510512"/>
                </a:lnTo>
                <a:lnTo>
                  <a:pt x="11384699" y="1510982"/>
                </a:lnTo>
                <a:lnTo>
                  <a:pt x="11382845" y="1512836"/>
                </a:lnTo>
                <a:lnTo>
                  <a:pt x="11382375" y="1513954"/>
                </a:lnTo>
                <a:lnTo>
                  <a:pt x="11382375" y="1516595"/>
                </a:lnTo>
                <a:lnTo>
                  <a:pt x="11382845" y="1517713"/>
                </a:lnTo>
                <a:lnTo>
                  <a:pt x="11384699" y="1519567"/>
                </a:lnTo>
                <a:lnTo>
                  <a:pt x="11385829" y="1520037"/>
                </a:lnTo>
                <a:lnTo>
                  <a:pt x="11388458" y="1520037"/>
                </a:lnTo>
                <a:lnTo>
                  <a:pt x="11389576" y="1519567"/>
                </a:lnTo>
                <a:lnTo>
                  <a:pt x="11391443" y="1517713"/>
                </a:lnTo>
                <a:lnTo>
                  <a:pt x="11391900" y="1516595"/>
                </a:lnTo>
                <a:lnTo>
                  <a:pt x="11391900" y="1513954"/>
                </a:lnTo>
                <a:close/>
              </a:path>
              <a:path w="14487525" h="3030854">
                <a:moveTo>
                  <a:pt x="11391900" y="758710"/>
                </a:moveTo>
                <a:lnTo>
                  <a:pt x="11391443" y="757580"/>
                </a:lnTo>
                <a:lnTo>
                  <a:pt x="11389576" y="755726"/>
                </a:lnTo>
                <a:lnTo>
                  <a:pt x="11388458" y="755256"/>
                </a:lnTo>
                <a:lnTo>
                  <a:pt x="11385829" y="755256"/>
                </a:lnTo>
                <a:lnTo>
                  <a:pt x="11384699" y="755726"/>
                </a:lnTo>
                <a:lnTo>
                  <a:pt x="11382845" y="757580"/>
                </a:lnTo>
                <a:lnTo>
                  <a:pt x="11382375" y="758710"/>
                </a:lnTo>
                <a:lnTo>
                  <a:pt x="11382375" y="761339"/>
                </a:lnTo>
                <a:lnTo>
                  <a:pt x="11382845" y="762457"/>
                </a:lnTo>
                <a:lnTo>
                  <a:pt x="11384699" y="764324"/>
                </a:lnTo>
                <a:lnTo>
                  <a:pt x="11385829" y="764781"/>
                </a:lnTo>
                <a:lnTo>
                  <a:pt x="11388458" y="764781"/>
                </a:lnTo>
                <a:lnTo>
                  <a:pt x="11389576" y="764324"/>
                </a:lnTo>
                <a:lnTo>
                  <a:pt x="11391443" y="762457"/>
                </a:lnTo>
                <a:lnTo>
                  <a:pt x="11391900" y="761339"/>
                </a:lnTo>
                <a:lnTo>
                  <a:pt x="11391900" y="758710"/>
                </a:lnTo>
                <a:close/>
              </a:path>
              <a:path w="14487525" h="3030854">
                <a:moveTo>
                  <a:pt x="11391900" y="3454"/>
                </a:moveTo>
                <a:lnTo>
                  <a:pt x="11391443" y="2336"/>
                </a:lnTo>
                <a:lnTo>
                  <a:pt x="11389576" y="469"/>
                </a:lnTo>
                <a:lnTo>
                  <a:pt x="11388458" y="0"/>
                </a:lnTo>
                <a:lnTo>
                  <a:pt x="11385829" y="0"/>
                </a:lnTo>
                <a:lnTo>
                  <a:pt x="11384699" y="469"/>
                </a:lnTo>
                <a:lnTo>
                  <a:pt x="11382845" y="2336"/>
                </a:lnTo>
                <a:lnTo>
                  <a:pt x="11382375" y="3454"/>
                </a:lnTo>
                <a:lnTo>
                  <a:pt x="11382375" y="6083"/>
                </a:lnTo>
                <a:lnTo>
                  <a:pt x="11382845" y="7200"/>
                </a:lnTo>
                <a:lnTo>
                  <a:pt x="11384699" y="9067"/>
                </a:lnTo>
                <a:lnTo>
                  <a:pt x="11385829" y="9525"/>
                </a:lnTo>
                <a:lnTo>
                  <a:pt x="11388458" y="9525"/>
                </a:lnTo>
                <a:lnTo>
                  <a:pt x="11389576" y="9067"/>
                </a:lnTo>
                <a:lnTo>
                  <a:pt x="11391443" y="7200"/>
                </a:lnTo>
                <a:lnTo>
                  <a:pt x="11391900" y="6083"/>
                </a:lnTo>
                <a:lnTo>
                  <a:pt x="11391900" y="3454"/>
                </a:lnTo>
                <a:close/>
              </a:path>
              <a:path w="14487525" h="3030854">
                <a:moveTo>
                  <a:pt x="11439525" y="3024467"/>
                </a:moveTo>
                <a:lnTo>
                  <a:pt x="11439068" y="3023349"/>
                </a:lnTo>
                <a:lnTo>
                  <a:pt x="11437201" y="3021482"/>
                </a:lnTo>
                <a:lnTo>
                  <a:pt x="11436083" y="3021012"/>
                </a:lnTo>
                <a:lnTo>
                  <a:pt x="11433454" y="3021012"/>
                </a:lnTo>
                <a:lnTo>
                  <a:pt x="11432324" y="3021482"/>
                </a:lnTo>
                <a:lnTo>
                  <a:pt x="11430470" y="3023349"/>
                </a:lnTo>
                <a:lnTo>
                  <a:pt x="11430000" y="3024467"/>
                </a:lnTo>
                <a:lnTo>
                  <a:pt x="11430000" y="3027095"/>
                </a:lnTo>
                <a:lnTo>
                  <a:pt x="11430470" y="3028213"/>
                </a:lnTo>
                <a:lnTo>
                  <a:pt x="11432324" y="3030080"/>
                </a:lnTo>
                <a:lnTo>
                  <a:pt x="11433454" y="3030537"/>
                </a:lnTo>
                <a:lnTo>
                  <a:pt x="11436083" y="3030537"/>
                </a:lnTo>
                <a:lnTo>
                  <a:pt x="11437201" y="3030080"/>
                </a:lnTo>
                <a:lnTo>
                  <a:pt x="11439068" y="3028213"/>
                </a:lnTo>
                <a:lnTo>
                  <a:pt x="11439525" y="3027095"/>
                </a:lnTo>
                <a:lnTo>
                  <a:pt x="11439525" y="3024467"/>
                </a:lnTo>
                <a:close/>
              </a:path>
              <a:path w="14487525" h="3030854">
                <a:moveTo>
                  <a:pt x="11439525" y="2269210"/>
                </a:moveTo>
                <a:lnTo>
                  <a:pt x="11439068" y="2268093"/>
                </a:lnTo>
                <a:lnTo>
                  <a:pt x="11437201" y="2266226"/>
                </a:lnTo>
                <a:lnTo>
                  <a:pt x="11436083" y="2265769"/>
                </a:lnTo>
                <a:lnTo>
                  <a:pt x="11433454" y="2265769"/>
                </a:lnTo>
                <a:lnTo>
                  <a:pt x="11432324" y="2266226"/>
                </a:lnTo>
                <a:lnTo>
                  <a:pt x="11430470" y="2268093"/>
                </a:lnTo>
                <a:lnTo>
                  <a:pt x="11430000" y="2269210"/>
                </a:lnTo>
                <a:lnTo>
                  <a:pt x="11430000" y="2271839"/>
                </a:lnTo>
                <a:lnTo>
                  <a:pt x="11430470" y="2272969"/>
                </a:lnTo>
                <a:lnTo>
                  <a:pt x="11432324" y="2274824"/>
                </a:lnTo>
                <a:lnTo>
                  <a:pt x="11433454" y="2275294"/>
                </a:lnTo>
                <a:lnTo>
                  <a:pt x="11436083" y="2275294"/>
                </a:lnTo>
                <a:lnTo>
                  <a:pt x="11437201" y="2274824"/>
                </a:lnTo>
                <a:lnTo>
                  <a:pt x="11439068" y="2272969"/>
                </a:lnTo>
                <a:lnTo>
                  <a:pt x="11439525" y="2271839"/>
                </a:lnTo>
                <a:lnTo>
                  <a:pt x="11439525" y="2269210"/>
                </a:lnTo>
                <a:close/>
              </a:path>
              <a:path w="14487525" h="3030854">
                <a:moveTo>
                  <a:pt x="11439525" y="1513954"/>
                </a:moveTo>
                <a:lnTo>
                  <a:pt x="11439068" y="1512836"/>
                </a:lnTo>
                <a:lnTo>
                  <a:pt x="11437201" y="1510982"/>
                </a:lnTo>
                <a:lnTo>
                  <a:pt x="11436083" y="1510512"/>
                </a:lnTo>
                <a:lnTo>
                  <a:pt x="11433454" y="1510512"/>
                </a:lnTo>
                <a:lnTo>
                  <a:pt x="11432324" y="1510982"/>
                </a:lnTo>
                <a:lnTo>
                  <a:pt x="11430470" y="1512836"/>
                </a:lnTo>
                <a:lnTo>
                  <a:pt x="11430000" y="1513954"/>
                </a:lnTo>
                <a:lnTo>
                  <a:pt x="11430000" y="1516595"/>
                </a:lnTo>
                <a:lnTo>
                  <a:pt x="11430470" y="1517713"/>
                </a:lnTo>
                <a:lnTo>
                  <a:pt x="11432324" y="1519567"/>
                </a:lnTo>
                <a:lnTo>
                  <a:pt x="11433454" y="1520037"/>
                </a:lnTo>
                <a:lnTo>
                  <a:pt x="11436083" y="1520037"/>
                </a:lnTo>
                <a:lnTo>
                  <a:pt x="11437201" y="1519567"/>
                </a:lnTo>
                <a:lnTo>
                  <a:pt x="11439068" y="1517713"/>
                </a:lnTo>
                <a:lnTo>
                  <a:pt x="11439525" y="1516595"/>
                </a:lnTo>
                <a:lnTo>
                  <a:pt x="11439525" y="1513954"/>
                </a:lnTo>
                <a:close/>
              </a:path>
              <a:path w="14487525" h="3030854">
                <a:moveTo>
                  <a:pt x="11439525" y="758710"/>
                </a:moveTo>
                <a:lnTo>
                  <a:pt x="11439068" y="757580"/>
                </a:lnTo>
                <a:lnTo>
                  <a:pt x="11437201" y="755726"/>
                </a:lnTo>
                <a:lnTo>
                  <a:pt x="11436083" y="755256"/>
                </a:lnTo>
                <a:lnTo>
                  <a:pt x="11433454" y="755256"/>
                </a:lnTo>
                <a:lnTo>
                  <a:pt x="11432324" y="755726"/>
                </a:lnTo>
                <a:lnTo>
                  <a:pt x="11430470" y="757580"/>
                </a:lnTo>
                <a:lnTo>
                  <a:pt x="11430000" y="758710"/>
                </a:lnTo>
                <a:lnTo>
                  <a:pt x="11430000" y="761339"/>
                </a:lnTo>
                <a:lnTo>
                  <a:pt x="11430470" y="762457"/>
                </a:lnTo>
                <a:lnTo>
                  <a:pt x="11432324" y="764324"/>
                </a:lnTo>
                <a:lnTo>
                  <a:pt x="11433454" y="764781"/>
                </a:lnTo>
                <a:lnTo>
                  <a:pt x="11436083" y="764781"/>
                </a:lnTo>
                <a:lnTo>
                  <a:pt x="11437201" y="764324"/>
                </a:lnTo>
                <a:lnTo>
                  <a:pt x="11439068" y="762457"/>
                </a:lnTo>
                <a:lnTo>
                  <a:pt x="11439525" y="761339"/>
                </a:lnTo>
                <a:lnTo>
                  <a:pt x="11439525" y="758710"/>
                </a:lnTo>
                <a:close/>
              </a:path>
              <a:path w="14487525" h="3030854">
                <a:moveTo>
                  <a:pt x="11439525" y="3454"/>
                </a:moveTo>
                <a:lnTo>
                  <a:pt x="11439068" y="2336"/>
                </a:lnTo>
                <a:lnTo>
                  <a:pt x="11437201" y="469"/>
                </a:lnTo>
                <a:lnTo>
                  <a:pt x="11436083" y="0"/>
                </a:lnTo>
                <a:lnTo>
                  <a:pt x="11433454" y="0"/>
                </a:lnTo>
                <a:lnTo>
                  <a:pt x="11432324" y="469"/>
                </a:lnTo>
                <a:lnTo>
                  <a:pt x="11430470" y="2336"/>
                </a:lnTo>
                <a:lnTo>
                  <a:pt x="11430000" y="3454"/>
                </a:lnTo>
                <a:lnTo>
                  <a:pt x="11430000" y="6083"/>
                </a:lnTo>
                <a:lnTo>
                  <a:pt x="11430470" y="7200"/>
                </a:lnTo>
                <a:lnTo>
                  <a:pt x="11432324" y="9067"/>
                </a:lnTo>
                <a:lnTo>
                  <a:pt x="11433454" y="9525"/>
                </a:lnTo>
                <a:lnTo>
                  <a:pt x="11436083" y="9525"/>
                </a:lnTo>
                <a:lnTo>
                  <a:pt x="11437201" y="9067"/>
                </a:lnTo>
                <a:lnTo>
                  <a:pt x="11439068" y="7200"/>
                </a:lnTo>
                <a:lnTo>
                  <a:pt x="11439525" y="6083"/>
                </a:lnTo>
                <a:lnTo>
                  <a:pt x="11439525" y="3454"/>
                </a:lnTo>
                <a:close/>
              </a:path>
              <a:path w="14487525" h="3030854">
                <a:moveTo>
                  <a:pt x="11487150" y="3024467"/>
                </a:moveTo>
                <a:lnTo>
                  <a:pt x="11486693" y="3023349"/>
                </a:lnTo>
                <a:lnTo>
                  <a:pt x="11484826" y="3021482"/>
                </a:lnTo>
                <a:lnTo>
                  <a:pt x="11483708" y="3021012"/>
                </a:lnTo>
                <a:lnTo>
                  <a:pt x="11481079" y="3021012"/>
                </a:lnTo>
                <a:lnTo>
                  <a:pt x="11479949" y="3021482"/>
                </a:lnTo>
                <a:lnTo>
                  <a:pt x="11478095" y="3023349"/>
                </a:lnTo>
                <a:lnTo>
                  <a:pt x="11477625" y="3024467"/>
                </a:lnTo>
                <a:lnTo>
                  <a:pt x="11477625" y="3027095"/>
                </a:lnTo>
                <a:lnTo>
                  <a:pt x="11478095" y="3028213"/>
                </a:lnTo>
                <a:lnTo>
                  <a:pt x="11479949" y="3030080"/>
                </a:lnTo>
                <a:lnTo>
                  <a:pt x="11481079" y="3030537"/>
                </a:lnTo>
                <a:lnTo>
                  <a:pt x="11483708" y="3030537"/>
                </a:lnTo>
                <a:lnTo>
                  <a:pt x="11484826" y="3030080"/>
                </a:lnTo>
                <a:lnTo>
                  <a:pt x="11486693" y="3028213"/>
                </a:lnTo>
                <a:lnTo>
                  <a:pt x="11487150" y="3027095"/>
                </a:lnTo>
                <a:lnTo>
                  <a:pt x="11487150" y="3024467"/>
                </a:lnTo>
                <a:close/>
              </a:path>
              <a:path w="14487525" h="3030854">
                <a:moveTo>
                  <a:pt x="11487150" y="2269210"/>
                </a:moveTo>
                <a:lnTo>
                  <a:pt x="11486693" y="2268093"/>
                </a:lnTo>
                <a:lnTo>
                  <a:pt x="11484826" y="2266226"/>
                </a:lnTo>
                <a:lnTo>
                  <a:pt x="11483708" y="2265769"/>
                </a:lnTo>
                <a:lnTo>
                  <a:pt x="11481079" y="2265769"/>
                </a:lnTo>
                <a:lnTo>
                  <a:pt x="11479949" y="2266226"/>
                </a:lnTo>
                <a:lnTo>
                  <a:pt x="11478095" y="2268093"/>
                </a:lnTo>
                <a:lnTo>
                  <a:pt x="11477625" y="2269210"/>
                </a:lnTo>
                <a:lnTo>
                  <a:pt x="11477625" y="2271839"/>
                </a:lnTo>
                <a:lnTo>
                  <a:pt x="11478095" y="2272969"/>
                </a:lnTo>
                <a:lnTo>
                  <a:pt x="11479949" y="2274824"/>
                </a:lnTo>
                <a:lnTo>
                  <a:pt x="11481079" y="2275294"/>
                </a:lnTo>
                <a:lnTo>
                  <a:pt x="11483708" y="2275294"/>
                </a:lnTo>
                <a:lnTo>
                  <a:pt x="11484826" y="2274824"/>
                </a:lnTo>
                <a:lnTo>
                  <a:pt x="11486693" y="2272969"/>
                </a:lnTo>
                <a:lnTo>
                  <a:pt x="11487150" y="2271839"/>
                </a:lnTo>
                <a:lnTo>
                  <a:pt x="11487150" y="2269210"/>
                </a:lnTo>
                <a:close/>
              </a:path>
              <a:path w="14487525" h="3030854">
                <a:moveTo>
                  <a:pt x="11487150" y="1513954"/>
                </a:moveTo>
                <a:lnTo>
                  <a:pt x="11486693" y="1512836"/>
                </a:lnTo>
                <a:lnTo>
                  <a:pt x="11484826" y="1510982"/>
                </a:lnTo>
                <a:lnTo>
                  <a:pt x="11483708" y="1510512"/>
                </a:lnTo>
                <a:lnTo>
                  <a:pt x="11481079" y="1510512"/>
                </a:lnTo>
                <a:lnTo>
                  <a:pt x="11479949" y="1510982"/>
                </a:lnTo>
                <a:lnTo>
                  <a:pt x="11478095" y="1512836"/>
                </a:lnTo>
                <a:lnTo>
                  <a:pt x="11477625" y="1513954"/>
                </a:lnTo>
                <a:lnTo>
                  <a:pt x="11477625" y="1516595"/>
                </a:lnTo>
                <a:lnTo>
                  <a:pt x="11478095" y="1517713"/>
                </a:lnTo>
                <a:lnTo>
                  <a:pt x="11479949" y="1519567"/>
                </a:lnTo>
                <a:lnTo>
                  <a:pt x="11481079" y="1520037"/>
                </a:lnTo>
                <a:lnTo>
                  <a:pt x="11483708" y="1520037"/>
                </a:lnTo>
                <a:lnTo>
                  <a:pt x="11484826" y="1519567"/>
                </a:lnTo>
                <a:lnTo>
                  <a:pt x="11486693" y="1517713"/>
                </a:lnTo>
                <a:lnTo>
                  <a:pt x="11487150" y="1516595"/>
                </a:lnTo>
                <a:lnTo>
                  <a:pt x="11487150" y="1513954"/>
                </a:lnTo>
                <a:close/>
              </a:path>
              <a:path w="14487525" h="3030854">
                <a:moveTo>
                  <a:pt x="11487150" y="758710"/>
                </a:moveTo>
                <a:lnTo>
                  <a:pt x="11486693" y="757580"/>
                </a:lnTo>
                <a:lnTo>
                  <a:pt x="11484826" y="755726"/>
                </a:lnTo>
                <a:lnTo>
                  <a:pt x="11483708" y="755256"/>
                </a:lnTo>
                <a:lnTo>
                  <a:pt x="11481079" y="755256"/>
                </a:lnTo>
                <a:lnTo>
                  <a:pt x="11479949" y="755726"/>
                </a:lnTo>
                <a:lnTo>
                  <a:pt x="11478095" y="757580"/>
                </a:lnTo>
                <a:lnTo>
                  <a:pt x="11477625" y="758710"/>
                </a:lnTo>
                <a:lnTo>
                  <a:pt x="11477625" y="761339"/>
                </a:lnTo>
                <a:lnTo>
                  <a:pt x="11478095" y="762457"/>
                </a:lnTo>
                <a:lnTo>
                  <a:pt x="11479949" y="764324"/>
                </a:lnTo>
                <a:lnTo>
                  <a:pt x="11481079" y="764781"/>
                </a:lnTo>
                <a:lnTo>
                  <a:pt x="11483708" y="764781"/>
                </a:lnTo>
                <a:lnTo>
                  <a:pt x="11484826" y="764324"/>
                </a:lnTo>
                <a:lnTo>
                  <a:pt x="11486693" y="762457"/>
                </a:lnTo>
                <a:lnTo>
                  <a:pt x="11487150" y="761339"/>
                </a:lnTo>
                <a:lnTo>
                  <a:pt x="11487150" y="758710"/>
                </a:lnTo>
                <a:close/>
              </a:path>
              <a:path w="14487525" h="3030854">
                <a:moveTo>
                  <a:pt x="11487150" y="3454"/>
                </a:moveTo>
                <a:lnTo>
                  <a:pt x="11486693" y="2336"/>
                </a:lnTo>
                <a:lnTo>
                  <a:pt x="11484826" y="469"/>
                </a:lnTo>
                <a:lnTo>
                  <a:pt x="11483708" y="0"/>
                </a:lnTo>
                <a:lnTo>
                  <a:pt x="11481079" y="0"/>
                </a:lnTo>
                <a:lnTo>
                  <a:pt x="11479949" y="469"/>
                </a:lnTo>
                <a:lnTo>
                  <a:pt x="11478095" y="2336"/>
                </a:lnTo>
                <a:lnTo>
                  <a:pt x="11477625" y="3454"/>
                </a:lnTo>
                <a:lnTo>
                  <a:pt x="11477625" y="6083"/>
                </a:lnTo>
                <a:lnTo>
                  <a:pt x="11478095" y="7200"/>
                </a:lnTo>
                <a:lnTo>
                  <a:pt x="11479949" y="9067"/>
                </a:lnTo>
                <a:lnTo>
                  <a:pt x="11481079" y="9525"/>
                </a:lnTo>
                <a:lnTo>
                  <a:pt x="11483708" y="9525"/>
                </a:lnTo>
                <a:lnTo>
                  <a:pt x="11484826" y="9067"/>
                </a:lnTo>
                <a:lnTo>
                  <a:pt x="11486693" y="7200"/>
                </a:lnTo>
                <a:lnTo>
                  <a:pt x="11487150" y="6083"/>
                </a:lnTo>
                <a:lnTo>
                  <a:pt x="11487150" y="3454"/>
                </a:lnTo>
                <a:close/>
              </a:path>
              <a:path w="14487525" h="3030854">
                <a:moveTo>
                  <a:pt x="11534775" y="3024467"/>
                </a:moveTo>
                <a:lnTo>
                  <a:pt x="11534318" y="3023349"/>
                </a:lnTo>
                <a:lnTo>
                  <a:pt x="11532451" y="3021482"/>
                </a:lnTo>
                <a:lnTo>
                  <a:pt x="11531333" y="3021012"/>
                </a:lnTo>
                <a:lnTo>
                  <a:pt x="11528704" y="3021012"/>
                </a:lnTo>
                <a:lnTo>
                  <a:pt x="11527574" y="3021482"/>
                </a:lnTo>
                <a:lnTo>
                  <a:pt x="11525720" y="3023349"/>
                </a:lnTo>
                <a:lnTo>
                  <a:pt x="11525250" y="3024467"/>
                </a:lnTo>
                <a:lnTo>
                  <a:pt x="11525250" y="3027095"/>
                </a:lnTo>
                <a:lnTo>
                  <a:pt x="11525720" y="3028213"/>
                </a:lnTo>
                <a:lnTo>
                  <a:pt x="11527574" y="3030080"/>
                </a:lnTo>
                <a:lnTo>
                  <a:pt x="11528704" y="3030537"/>
                </a:lnTo>
                <a:lnTo>
                  <a:pt x="11531333" y="3030537"/>
                </a:lnTo>
                <a:lnTo>
                  <a:pt x="11532451" y="3030080"/>
                </a:lnTo>
                <a:lnTo>
                  <a:pt x="11534318" y="3028213"/>
                </a:lnTo>
                <a:lnTo>
                  <a:pt x="11534775" y="3027095"/>
                </a:lnTo>
                <a:lnTo>
                  <a:pt x="11534775" y="3024467"/>
                </a:lnTo>
                <a:close/>
              </a:path>
              <a:path w="14487525" h="3030854">
                <a:moveTo>
                  <a:pt x="11534775" y="2269210"/>
                </a:moveTo>
                <a:lnTo>
                  <a:pt x="11534318" y="2268093"/>
                </a:lnTo>
                <a:lnTo>
                  <a:pt x="11532451" y="2266226"/>
                </a:lnTo>
                <a:lnTo>
                  <a:pt x="11531333" y="2265769"/>
                </a:lnTo>
                <a:lnTo>
                  <a:pt x="11528704" y="2265769"/>
                </a:lnTo>
                <a:lnTo>
                  <a:pt x="11527574" y="2266226"/>
                </a:lnTo>
                <a:lnTo>
                  <a:pt x="11525720" y="2268093"/>
                </a:lnTo>
                <a:lnTo>
                  <a:pt x="11525250" y="2269210"/>
                </a:lnTo>
                <a:lnTo>
                  <a:pt x="11525250" y="2271839"/>
                </a:lnTo>
                <a:lnTo>
                  <a:pt x="11525720" y="2272969"/>
                </a:lnTo>
                <a:lnTo>
                  <a:pt x="11527574" y="2274824"/>
                </a:lnTo>
                <a:lnTo>
                  <a:pt x="11528704" y="2275294"/>
                </a:lnTo>
                <a:lnTo>
                  <a:pt x="11531333" y="2275294"/>
                </a:lnTo>
                <a:lnTo>
                  <a:pt x="11532451" y="2274824"/>
                </a:lnTo>
                <a:lnTo>
                  <a:pt x="11534318" y="2272969"/>
                </a:lnTo>
                <a:lnTo>
                  <a:pt x="11534775" y="2271839"/>
                </a:lnTo>
                <a:lnTo>
                  <a:pt x="11534775" y="2269210"/>
                </a:lnTo>
                <a:close/>
              </a:path>
              <a:path w="14487525" h="3030854">
                <a:moveTo>
                  <a:pt x="11534775" y="1513954"/>
                </a:moveTo>
                <a:lnTo>
                  <a:pt x="11534318" y="1512836"/>
                </a:lnTo>
                <a:lnTo>
                  <a:pt x="11532451" y="1510982"/>
                </a:lnTo>
                <a:lnTo>
                  <a:pt x="11531333" y="1510512"/>
                </a:lnTo>
                <a:lnTo>
                  <a:pt x="11528704" y="1510512"/>
                </a:lnTo>
                <a:lnTo>
                  <a:pt x="11527574" y="1510982"/>
                </a:lnTo>
                <a:lnTo>
                  <a:pt x="11525720" y="1512836"/>
                </a:lnTo>
                <a:lnTo>
                  <a:pt x="11525250" y="1513954"/>
                </a:lnTo>
                <a:lnTo>
                  <a:pt x="11525250" y="1516595"/>
                </a:lnTo>
                <a:lnTo>
                  <a:pt x="11525720" y="1517713"/>
                </a:lnTo>
                <a:lnTo>
                  <a:pt x="11527574" y="1519567"/>
                </a:lnTo>
                <a:lnTo>
                  <a:pt x="11528704" y="1520037"/>
                </a:lnTo>
                <a:lnTo>
                  <a:pt x="11531333" y="1520037"/>
                </a:lnTo>
                <a:lnTo>
                  <a:pt x="11532451" y="1519567"/>
                </a:lnTo>
                <a:lnTo>
                  <a:pt x="11534318" y="1517713"/>
                </a:lnTo>
                <a:lnTo>
                  <a:pt x="11534775" y="1516595"/>
                </a:lnTo>
                <a:lnTo>
                  <a:pt x="11534775" y="1513954"/>
                </a:lnTo>
                <a:close/>
              </a:path>
              <a:path w="14487525" h="3030854">
                <a:moveTo>
                  <a:pt x="11534775" y="758710"/>
                </a:moveTo>
                <a:lnTo>
                  <a:pt x="11534318" y="757580"/>
                </a:lnTo>
                <a:lnTo>
                  <a:pt x="11532451" y="755726"/>
                </a:lnTo>
                <a:lnTo>
                  <a:pt x="11531333" y="755256"/>
                </a:lnTo>
                <a:lnTo>
                  <a:pt x="11528704" y="755256"/>
                </a:lnTo>
                <a:lnTo>
                  <a:pt x="11527574" y="755726"/>
                </a:lnTo>
                <a:lnTo>
                  <a:pt x="11525720" y="757580"/>
                </a:lnTo>
                <a:lnTo>
                  <a:pt x="11525250" y="758710"/>
                </a:lnTo>
                <a:lnTo>
                  <a:pt x="11525250" y="761339"/>
                </a:lnTo>
                <a:lnTo>
                  <a:pt x="11525720" y="762457"/>
                </a:lnTo>
                <a:lnTo>
                  <a:pt x="11527574" y="764324"/>
                </a:lnTo>
                <a:lnTo>
                  <a:pt x="11528704" y="764781"/>
                </a:lnTo>
                <a:lnTo>
                  <a:pt x="11531333" y="764781"/>
                </a:lnTo>
                <a:lnTo>
                  <a:pt x="11532451" y="764324"/>
                </a:lnTo>
                <a:lnTo>
                  <a:pt x="11534318" y="762457"/>
                </a:lnTo>
                <a:lnTo>
                  <a:pt x="11534775" y="761339"/>
                </a:lnTo>
                <a:lnTo>
                  <a:pt x="11534775" y="758710"/>
                </a:lnTo>
                <a:close/>
              </a:path>
              <a:path w="14487525" h="3030854">
                <a:moveTo>
                  <a:pt x="11534775" y="3454"/>
                </a:moveTo>
                <a:lnTo>
                  <a:pt x="11534318" y="2336"/>
                </a:lnTo>
                <a:lnTo>
                  <a:pt x="11532451" y="469"/>
                </a:lnTo>
                <a:lnTo>
                  <a:pt x="11531333" y="0"/>
                </a:lnTo>
                <a:lnTo>
                  <a:pt x="11528704" y="0"/>
                </a:lnTo>
                <a:lnTo>
                  <a:pt x="11527574" y="469"/>
                </a:lnTo>
                <a:lnTo>
                  <a:pt x="11525720" y="2336"/>
                </a:lnTo>
                <a:lnTo>
                  <a:pt x="11525250" y="3454"/>
                </a:lnTo>
                <a:lnTo>
                  <a:pt x="11525250" y="6083"/>
                </a:lnTo>
                <a:lnTo>
                  <a:pt x="11525720" y="7200"/>
                </a:lnTo>
                <a:lnTo>
                  <a:pt x="11527574" y="9067"/>
                </a:lnTo>
                <a:lnTo>
                  <a:pt x="11528704" y="9525"/>
                </a:lnTo>
                <a:lnTo>
                  <a:pt x="11531333" y="9525"/>
                </a:lnTo>
                <a:lnTo>
                  <a:pt x="11532451" y="9067"/>
                </a:lnTo>
                <a:lnTo>
                  <a:pt x="11534318" y="7200"/>
                </a:lnTo>
                <a:lnTo>
                  <a:pt x="11534775" y="6083"/>
                </a:lnTo>
                <a:lnTo>
                  <a:pt x="11534775" y="3454"/>
                </a:lnTo>
                <a:close/>
              </a:path>
              <a:path w="14487525" h="3030854">
                <a:moveTo>
                  <a:pt x="11582400" y="3024467"/>
                </a:moveTo>
                <a:lnTo>
                  <a:pt x="11581943" y="3023349"/>
                </a:lnTo>
                <a:lnTo>
                  <a:pt x="11580076" y="3021482"/>
                </a:lnTo>
                <a:lnTo>
                  <a:pt x="11578958" y="3021012"/>
                </a:lnTo>
                <a:lnTo>
                  <a:pt x="11576329" y="3021012"/>
                </a:lnTo>
                <a:lnTo>
                  <a:pt x="11575199" y="3021482"/>
                </a:lnTo>
                <a:lnTo>
                  <a:pt x="11573345" y="3023349"/>
                </a:lnTo>
                <a:lnTo>
                  <a:pt x="11572875" y="3024467"/>
                </a:lnTo>
                <a:lnTo>
                  <a:pt x="11572875" y="3027095"/>
                </a:lnTo>
                <a:lnTo>
                  <a:pt x="11573345" y="3028213"/>
                </a:lnTo>
                <a:lnTo>
                  <a:pt x="11575199" y="3030080"/>
                </a:lnTo>
                <a:lnTo>
                  <a:pt x="11576329" y="3030537"/>
                </a:lnTo>
                <a:lnTo>
                  <a:pt x="11578958" y="3030537"/>
                </a:lnTo>
                <a:lnTo>
                  <a:pt x="11580076" y="3030080"/>
                </a:lnTo>
                <a:lnTo>
                  <a:pt x="11581943" y="3028213"/>
                </a:lnTo>
                <a:lnTo>
                  <a:pt x="11582400" y="3027095"/>
                </a:lnTo>
                <a:lnTo>
                  <a:pt x="11582400" y="3024467"/>
                </a:lnTo>
                <a:close/>
              </a:path>
              <a:path w="14487525" h="3030854">
                <a:moveTo>
                  <a:pt x="11582400" y="2269210"/>
                </a:moveTo>
                <a:lnTo>
                  <a:pt x="11581943" y="2268093"/>
                </a:lnTo>
                <a:lnTo>
                  <a:pt x="11580076" y="2266226"/>
                </a:lnTo>
                <a:lnTo>
                  <a:pt x="11578958" y="2265769"/>
                </a:lnTo>
                <a:lnTo>
                  <a:pt x="11576329" y="2265769"/>
                </a:lnTo>
                <a:lnTo>
                  <a:pt x="11575199" y="2266226"/>
                </a:lnTo>
                <a:lnTo>
                  <a:pt x="11573345" y="2268093"/>
                </a:lnTo>
                <a:lnTo>
                  <a:pt x="11572875" y="2269210"/>
                </a:lnTo>
                <a:lnTo>
                  <a:pt x="11572875" y="2271839"/>
                </a:lnTo>
                <a:lnTo>
                  <a:pt x="11573345" y="2272969"/>
                </a:lnTo>
                <a:lnTo>
                  <a:pt x="11575199" y="2274824"/>
                </a:lnTo>
                <a:lnTo>
                  <a:pt x="11576329" y="2275294"/>
                </a:lnTo>
                <a:lnTo>
                  <a:pt x="11578958" y="2275294"/>
                </a:lnTo>
                <a:lnTo>
                  <a:pt x="11580076" y="2274824"/>
                </a:lnTo>
                <a:lnTo>
                  <a:pt x="11581943" y="2272969"/>
                </a:lnTo>
                <a:lnTo>
                  <a:pt x="11582400" y="2271839"/>
                </a:lnTo>
                <a:lnTo>
                  <a:pt x="11582400" y="2269210"/>
                </a:lnTo>
                <a:close/>
              </a:path>
              <a:path w="14487525" h="3030854">
                <a:moveTo>
                  <a:pt x="11582400" y="1513954"/>
                </a:moveTo>
                <a:lnTo>
                  <a:pt x="11581943" y="1512836"/>
                </a:lnTo>
                <a:lnTo>
                  <a:pt x="11580076" y="1510982"/>
                </a:lnTo>
                <a:lnTo>
                  <a:pt x="11578958" y="1510512"/>
                </a:lnTo>
                <a:lnTo>
                  <a:pt x="11576329" y="1510512"/>
                </a:lnTo>
                <a:lnTo>
                  <a:pt x="11575199" y="1510982"/>
                </a:lnTo>
                <a:lnTo>
                  <a:pt x="11573345" y="1512836"/>
                </a:lnTo>
                <a:lnTo>
                  <a:pt x="11572875" y="1513954"/>
                </a:lnTo>
                <a:lnTo>
                  <a:pt x="11572875" y="1516595"/>
                </a:lnTo>
                <a:lnTo>
                  <a:pt x="11573345" y="1517713"/>
                </a:lnTo>
                <a:lnTo>
                  <a:pt x="11575199" y="1519567"/>
                </a:lnTo>
                <a:lnTo>
                  <a:pt x="11576329" y="1520037"/>
                </a:lnTo>
                <a:lnTo>
                  <a:pt x="11578958" y="1520037"/>
                </a:lnTo>
                <a:lnTo>
                  <a:pt x="11580076" y="1519567"/>
                </a:lnTo>
                <a:lnTo>
                  <a:pt x="11581943" y="1517713"/>
                </a:lnTo>
                <a:lnTo>
                  <a:pt x="11582400" y="1516595"/>
                </a:lnTo>
                <a:lnTo>
                  <a:pt x="11582400" y="1513954"/>
                </a:lnTo>
                <a:close/>
              </a:path>
              <a:path w="14487525" h="3030854">
                <a:moveTo>
                  <a:pt x="11582400" y="758710"/>
                </a:moveTo>
                <a:lnTo>
                  <a:pt x="11581943" y="757580"/>
                </a:lnTo>
                <a:lnTo>
                  <a:pt x="11580076" y="755726"/>
                </a:lnTo>
                <a:lnTo>
                  <a:pt x="11578958" y="755256"/>
                </a:lnTo>
                <a:lnTo>
                  <a:pt x="11576329" y="755256"/>
                </a:lnTo>
                <a:lnTo>
                  <a:pt x="11575199" y="755726"/>
                </a:lnTo>
                <a:lnTo>
                  <a:pt x="11573345" y="757580"/>
                </a:lnTo>
                <a:lnTo>
                  <a:pt x="11572875" y="758710"/>
                </a:lnTo>
                <a:lnTo>
                  <a:pt x="11572875" y="761339"/>
                </a:lnTo>
                <a:lnTo>
                  <a:pt x="11573345" y="762457"/>
                </a:lnTo>
                <a:lnTo>
                  <a:pt x="11575199" y="764324"/>
                </a:lnTo>
                <a:lnTo>
                  <a:pt x="11576329" y="764781"/>
                </a:lnTo>
                <a:lnTo>
                  <a:pt x="11578958" y="764781"/>
                </a:lnTo>
                <a:lnTo>
                  <a:pt x="11580076" y="764324"/>
                </a:lnTo>
                <a:lnTo>
                  <a:pt x="11581943" y="762457"/>
                </a:lnTo>
                <a:lnTo>
                  <a:pt x="11582400" y="761339"/>
                </a:lnTo>
                <a:lnTo>
                  <a:pt x="11582400" y="758710"/>
                </a:lnTo>
                <a:close/>
              </a:path>
              <a:path w="14487525" h="3030854">
                <a:moveTo>
                  <a:pt x="11582400" y="3454"/>
                </a:moveTo>
                <a:lnTo>
                  <a:pt x="11581943" y="2336"/>
                </a:lnTo>
                <a:lnTo>
                  <a:pt x="11580076" y="469"/>
                </a:lnTo>
                <a:lnTo>
                  <a:pt x="11578958" y="0"/>
                </a:lnTo>
                <a:lnTo>
                  <a:pt x="11576329" y="0"/>
                </a:lnTo>
                <a:lnTo>
                  <a:pt x="11575199" y="469"/>
                </a:lnTo>
                <a:lnTo>
                  <a:pt x="11573345" y="2336"/>
                </a:lnTo>
                <a:lnTo>
                  <a:pt x="11572875" y="3454"/>
                </a:lnTo>
                <a:lnTo>
                  <a:pt x="11572875" y="6083"/>
                </a:lnTo>
                <a:lnTo>
                  <a:pt x="11573345" y="7200"/>
                </a:lnTo>
                <a:lnTo>
                  <a:pt x="11575199" y="9067"/>
                </a:lnTo>
                <a:lnTo>
                  <a:pt x="11576329" y="9525"/>
                </a:lnTo>
                <a:lnTo>
                  <a:pt x="11578958" y="9525"/>
                </a:lnTo>
                <a:lnTo>
                  <a:pt x="11580076" y="9067"/>
                </a:lnTo>
                <a:lnTo>
                  <a:pt x="11581943" y="7200"/>
                </a:lnTo>
                <a:lnTo>
                  <a:pt x="11582400" y="6083"/>
                </a:lnTo>
                <a:lnTo>
                  <a:pt x="11582400" y="3454"/>
                </a:lnTo>
                <a:close/>
              </a:path>
              <a:path w="14487525" h="3030854">
                <a:moveTo>
                  <a:pt x="11630025" y="3024467"/>
                </a:moveTo>
                <a:lnTo>
                  <a:pt x="11629568" y="3023349"/>
                </a:lnTo>
                <a:lnTo>
                  <a:pt x="11627701" y="3021482"/>
                </a:lnTo>
                <a:lnTo>
                  <a:pt x="11626583" y="3021012"/>
                </a:lnTo>
                <a:lnTo>
                  <a:pt x="11623954" y="3021012"/>
                </a:lnTo>
                <a:lnTo>
                  <a:pt x="11622824" y="3021482"/>
                </a:lnTo>
                <a:lnTo>
                  <a:pt x="11620970" y="3023349"/>
                </a:lnTo>
                <a:lnTo>
                  <a:pt x="11620500" y="3024467"/>
                </a:lnTo>
                <a:lnTo>
                  <a:pt x="11620500" y="3027095"/>
                </a:lnTo>
                <a:lnTo>
                  <a:pt x="11620970" y="3028213"/>
                </a:lnTo>
                <a:lnTo>
                  <a:pt x="11622824" y="3030080"/>
                </a:lnTo>
                <a:lnTo>
                  <a:pt x="11623954" y="3030537"/>
                </a:lnTo>
                <a:lnTo>
                  <a:pt x="11626583" y="3030537"/>
                </a:lnTo>
                <a:lnTo>
                  <a:pt x="11627701" y="3030080"/>
                </a:lnTo>
                <a:lnTo>
                  <a:pt x="11629568" y="3028213"/>
                </a:lnTo>
                <a:lnTo>
                  <a:pt x="11630025" y="3027095"/>
                </a:lnTo>
                <a:lnTo>
                  <a:pt x="11630025" y="3024467"/>
                </a:lnTo>
                <a:close/>
              </a:path>
              <a:path w="14487525" h="3030854">
                <a:moveTo>
                  <a:pt x="11630025" y="2269210"/>
                </a:moveTo>
                <a:lnTo>
                  <a:pt x="11629568" y="2268093"/>
                </a:lnTo>
                <a:lnTo>
                  <a:pt x="11627701" y="2266226"/>
                </a:lnTo>
                <a:lnTo>
                  <a:pt x="11626583" y="2265769"/>
                </a:lnTo>
                <a:lnTo>
                  <a:pt x="11623954" y="2265769"/>
                </a:lnTo>
                <a:lnTo>
                  <a:pt x="11622824" y="2266226"/>
                </a:lnTo>
                <a:lnTo>
                  <a:pt x="11620970" y="2268093"/>
                </a:lnTo>
                <a:lnTo>
                  <a:pt x="11620500" y="2269210"/>
                </a:lnTo>
                <a:lnTo>
                  <a:pt x="11620500" y="2271839"/>
                </a:lnTo>
                <a:lnTo>
                  <a:pt x="11620970" y="2272969"/>
                </a:lnTo>
                <a:lnTo>
                  <a:pt x="11622824" y="2274824"/>
                </a:lnTo>
                <a:lnTo>
                  <a:pt x="11623954" y="2275294"/>
                </a:lnTo>
                <a:lnTo>
                  <a:pt x="11626583" y="2275294"/>
                </a:lnTo>
                <a:lnTo>
                  <a:pt x="11627701" y="2274824"/>
                </a:lnTo>
                <a:lnTo>
                  <a:pt x="11629568" y="2272969"/>
                </a:lnTo>
                <a:lnTo>
                  <a:pt x="11630025" y="2271839"/>
                </a:lnTo>
                <a:lnTo>
                  <a:pt x="11630025" y="2269210"/>
                </a:lnTo>
                <a:close/>
              </a:path>
              <a:path w="14487525" h="3030854">
                <a:moveTo>
                  <a:pt x="11630025" y="1513954"/>
                </a:moveTo>
                <a:lnTo>
                  <a:pt x="11629568" y="1512836"/>
                </a:lnTo>
                <a:lnTo>
                  <a:pt x="11627701" y="1510982"/>
                </a:lnTo>
                <a:lnTo>
                  <a:pt x="11626583" y="1510512"/>
                </a:lnTo>
                <a:lnTo>
                  <a:pt x="11623954" y="1510512"/>
                </a:lnTo>
                <a:lnTo>
                  <a:pt x="11622824" y="1510982"/>
                </a:lnTo>
                <a:lnTo>
                  <a:pt x="11620970" y="1512836"/>
                </a:lnTo>
                <a:lnTo>
                  <a:pt x="11620500" y="1513954"/>
                </a:lnTo>
                <a:lnTo>
                  <a:pt x="11620500" y="1516595"/>
                </a:lnTo>
                <a:lnTo>
                  <a:pt x="11620970" y="1517713"/>
                </a:lnTo>
                <a:lnTo>
                  <a:pt x="11622824" y="1519567"/>
                </a:lnTo>
                <a:lnTo>
                  <a:pt x="11623954" y="1520037"/>
                </a:lnTo>
                <a:lnTo>
                  <a:pt x="11626583" y="1520037"/>
                </a:lnTo>
                <a:lnTo>
                  <a:pt x="11627701" y="1519567"/>
                </a:lnTo>
                <a:lnTo>
                  <a:pt x="11629568" y="1517713"/>
                </a:lnTo>
                <a:lnTo>
                  <a:pt x="11630025" y="1516595"/>
                </a:lnTo>
                <a:lnTo>
                  <a:pt x="11630025" y="1513954"/>
                </a:lnTo>
                <a:close/>
              </a:path>
              <a:path w="14487525" h="3030854">
                <a:moveTo>
                  <a:pt x="11630025" y="758710"/>
                </a:moveTo>
                <a:lnTo>
                  <a:pt x="11629568" y="757580"/>
                </a:lnTo>
                <a:lnTo>
                  <a:pt x="11627701" y="755726"/>
                </a:lnTo>
                <a:lnTo>
                  <a:pt x="11626583" y="755256"/>
                </a:lnTo>
                <a:lnTo>
                  <a:pt x="11623954" y="755256"/>
                </a:lnTo>
                <a:lnTo>
                  <a:pt x="11622824" y="755726"/>
                </a:lnTo>
                <a:lnTo>
                  <a:pt x="11620970" y="757580"/>
                </a:lnTo>
                <a:lnTo>
                  <a:pt x="11620500" y="758710"/>
                </a:lnTo>
                <a:lnTo>
                  <a:pt x="11620500" y="761339"/>
                </a:lnTo>
                <a:lnTo>
                  <a:pt x="11620970" y="762457"/>
                </a:lnTo>
                <a:lnTo>
                  <a:pt x="11622824" y="764324"/>
                </a:lnTo>
                <a:lnTo>
                  <a:pt x="11623954" y="764781"/>
                </a:lnTo>
                <a:lnTo>
                  <a:pt x="11626583" y="764781"/>
                </a:lnTo>
                <a:lnTo>
                  <a:pt x="11627701" y="764324"/>
                </a:lnTo>
                <a:lnTo>
                  <a:pt x="11629568" y="762457"/>
                </a:lnTo>
                <a:lnTo>
                  <a:pt x="11630025" y="761339"/>
                </a:lnTo>
                <a:lnTo>
                  <a:pt x="11630025" y="758710"/>
                </a:lnTo>
                <a:close/>
              </a:path>
              <a:path w="14487525" h="3030854">
                <a:moveTo>
                  <a:pt x="11630025" y="3454"/>
                </a:moveTo>
                <a:lnTo>
                  <a:pt x="11629568" y="2336"/>
                </a:lnTo>
                <a:lnTo>
                  <a:pt x="11627701" y="469"/>
                </a:lnTo>
                <a:lnTo>
                  <a:pt x="11626583" y="0"/>
                </a:lnTo>
                <a:lnTo>
                  <a:pt x="11623954" y="0"/>
                </a:lnTo>
                <a:lnTo>
                  <a:pt x="11622824" y="469"/>
                </a:lnTo>
                <a:lnTo>
                  <a:pt x="11620970" y="2336"/>
                </a:lnTo>
                <a:lnTo>
                  <a:pt x="11620500" y="3454"/>
                </a:lnTo>
                <a:lnTo>
                  <a:pt x="11620500" y="6083"/>
                </a:lnTo>
                <a:lnTo>
                  <a:pt x="11620970" y="7200"/>
                </a:lnTo>
                <a:lnTo>
                  <a:pt x="11622824" y="9067"/>
                </a:lnTo>
                <a:lnTo>
                  <a:pt x="11623954" y="9525"/>
                </a:lnTo>
                <a:lnTo>
                  <a:pt x="11626583" y="9525"/>
                </a:lnTo>
                <a:lnTo>
                  <a:pt x="11627701" y="9067"/>
                </a:lnTo>
                <a:lnTo>
                  <a:pt x="11629568" y="7200"/>
                </a:lnTo>
                <a:lnTo>
                  <a:pt x="11630025" y="6083"/>
                </a:lnTo>
                <a:lnTo>
                  <a:pt x="11630025" y="3454"/>
                </a:lnTo>
                <a:close/>
              </a:path>
              <a:path w="14487525" h="3030854">
                <a:moveTo>
                  <a:pt x="11677650" y="3024467"/>
                </a:moveTo>
                <a:lnTo>
                  <a:pt x="11677193" y="3023349"/>
                </a:lnTo>
                <a:lnTo>
                  <a:pt x="11675326" y="3021482"/>
                </a:lnTo>
                <a:lnTo>
                  <a:pt x="11674208" y="3021012"/>
                </a:lnTo>
                <a:lnTo>
                  <a:pt x="11671579" y="3021012"/>
                </a:lnTo>
                <a:lnTo>
                  <a:pt x="11670449" y="3021482"/>
                </a:lnTo>
                <a:lnTo>
                  <a:pt x="11668595" y="3023349"/>
                </a:lnTo>
                <a:lnTo>
                  <a:pt x="11668125" y="3024467"/>
                </a:lnTo>
                <a:lnTo>
                  <a:pt x="11668125" y="3027095"/>
                </a:lnTo>
                <a:lnTo>
                  <a:pt x="11668595" y="3028213"/>
                </a:lnTo>
                <a:lnTo>
                  <a:pt x="11670449" y="3030080"/>
                </a:lnTo>
                <a:lnTo>
                  <a:pt x="11671579" y="3030537"/>
                </a:lnTo>
                <a:lnTo>
                  <a:pt x="11674208" y="3030537"/>
                </a:lnTo>
                <a:lnTo>
                  <a:pt x="11675326" y="3030080"/>
                </a:lnTo>
                <a:lnTo>
                  <a:pt x="11677193" y="3028213"/>
                </a:lnTo>
                <a:lnTo>
                  <a:pt x="11677650" y="3027095"/>
                </a:lnTo>
                <a:lnTo>
                  <a:pt x="11677650" y="3024467"/>
                </a:lnTo>
                <a:close/>
              </a:path>
              <a:path w="14487525" h="3030854">
                <a:moveTo>
                  <a:pt x="11677650" y="2269210"/>
                </a:moveTo>
                <a:lnTo>
                  <a:pt x="11677193" y="2268093"/>
                </a:lnTo>
                <a:lnTo>
                  <a:pt x="11675326" y="2266226"/>
                </a:lnTo>
                <a:lnTo>
                  <a:pt x="11674208" y="2265769"/>
                </a:lnTo>
                <a:lnTo>
                  <a:pt x="11671579" y="2265769"/>
                </a:lnTo>
                <a:lnTo>
                  <a:pt x="11670449" y="2266226"/>
                </a:lnTo>
                <a:lnTo>
                  <a:pt x="11668595" y="2268093"/>
                </a:lnTo>
                <a:lnTo>
                  <a:pt x="11668125" y="2269210"/>
                </a:lnTo>
                <a:lnTo>
                  <a:pt x="11668125" y="2271839"/>
                </a:lnTo>
                <a:lnTo>
                  <a:pt x="11668595" y="2272969"/>
                </a:lnTo>
                <a:lnTo>
                  <a:pt x="11670449" y="2274824"/>
                </a:lnTo>
                <a:lnTo>
                  <a:pt x="11671579" y="2275294"/>
                </a:lnTo>
                <a:lnTo>
                  <a:pt x="11674208" y="2275294"/>
                </a:lnTo>
                <a:lnTo>
                  <a:pt x="11675326" y="2274824"/>
                </a:lnTo>
                <a:lnTo>
                  <a:pt x="11677193" y="2272969"/>
                </a:lnTo>
                <a:lnTo>
                  <a:pt x="11677650" y="2271839"/>
                </a:lnTo>
                <a:lnTo>
                  <a:pt x="11677650" y="2269210"/>
                </a:lnTo>
                <a:close/>
              </a:path>
              <a:path w="14487525" h="3030854">
                <a:moveTo>
                  <a:pt x="11677650" y="1513954"/>
                </a:moveTo>
                <a:lnTo>
                  <a:pt x="11677193" y="1512836"/>
                </a:lnTo>
                <a:lnTo>
                  <a:pt x="11675326" y="1510982"/>
                </a:lnTo>
                <a:lnTo>
                  <a:pt x="11674208" y="1510512"/>
                </a:lnTo>
                <a:lnTo>
                  <a:pt x="11671579" y="1510512"/>
                </a:lnTo>
                <a:lnTo>
                  <a:pt x="11670449" y="1510982"/>
                </a:lnTo>
                <a:lnTo>
                  <a:pt x="11668595" y="1512836"/>
                </a:lnTo>
                <a:lnTo>
                  <a:pt x="11668125" y="1513954"/>
                </a:lnTo>
                <a:lnTo>
                  <a:pt x="11668125" y="1516595"/>
                </a:lnTo>
                <a:lnTo>
                  <a:pt x="11668595" y="1517713"/>
                </a:lnTo>
                <a:lnTo>
                  <a:pt x="11670449" y="1519567"/>
                </a:lnTo>
                <a:lnTo>
                  <a:pt x="11671579" y="1520037"/>
                </a:lnTo>
                <a:lnTo>
                  <a:pt x="11674208" y="1520037"/>
                </a:lnTo>
                <a:lnTo>
                  <a:pt x="11675326" y="1519567"/>
                </a:lnTo>
                <a:lnTo>
                  <a:pt x="11677193" y="1517713"/>
                </a:lnTo>
                <a:lnTo>
                  <a:pt x="11677650" y="1516595"/>
                </a:lnTo>
                <a:lnTo>
                  <a:pt x="11677650" y="1513954"/>
                </a:lnTo>
                <a:close/>
              </a:path>
              <a:path w="14487525" h="3030854">
                <a:moveTo>
                  <a:pt x="11677650" y="758710"/>
                </a:moveTo>
                <a:lnTo>
                  <a:pt x="11677193" y="757580"/>
                </a:lnTo>
                <a:lnTo>
                  <a:pt x="11675326" y="755726"/>
                </a:lnTo>
                <a:lnTo>
                  <a:pt x="11674208" y="755256"/>
                </a:lnTo>
                <a:lnTo>
                  <a:pt x="11671579" y="755256"/>
                </a:lnTo>
                <a:lnTo>
                  <a:pt x="11670449" y="755726"/>
                </a:lnTo>
                <a:lnTo>
                  <a:pt x="11668595" y="757580"/>
                </a:lnTo>
                <a:lnTo>
                  <a:pt x="11668125" y="758710"/>
                </a:lnTo>
                <a:lnTo>
                  <a:pt x="11668125" y="761339"/>
                </a:lnTo>
                <a:lnTo>
                  <a:pt x="11668595" y="762457"/>
                </a:lnTo>
                <a:lnTo>
                  <a:pt x="11670449" y="764324"/>
                </a:lnTo>
                <a:lnTo>
                  <a:pt x="11671579" y="764781"/>
                </a:lnTo>
                <a:lnTo>
                  <a:pt x="11674208" y="764781"/>
                </a:lnTo>
                <a:lnTo>
                  <a:pt x="11675326" y="764324"/>
                </a:lnTo>
                <a:lnTo>
                  <a:pt x="11677193" y="762457"/>
                </a:lnTo>
                <a:lnTo>
                  <a:pt x="11677650" y="761339"/>
                </a:lnTo>
                <a:lnTo>
                  <a:pt x="11677650" y="758710"/>
                </a:lnTo>
                <a:close/>
              </a:path>
              <a:path w="14487525" h="3030854">
                <a:moveTo>
                  <a:pt x="11677650" y="3454"/>
                </a:moveTo>
                <a:lnTo>
                  <a:pt x="11677193" y="2336"/>
                </a:lnTo>
                <a:lnTo>
                  <a:pt x="11675326" y="469"/>
                </a:lnTo>
                <a:lnTo>
                  <a:pt x="11674208" y="0"/>
                </a:lnTo>
                <a:lnTo>
                  <a:pt x="11671579" y="0"/>
                </a:lnTo>
                <a:lnTo>
                  <a:pt x="11670449" y="469"/>
                </a:lnTo>
                <a:lnTo>
                  <a:pt x="11668595" y="2336"/>
                </a:lnTo>
                <a:lnTo>
                  <a:pt x="11668125" y="3454"/>
                </a:lnTo>
                <a:lnTo>
                  <a:pt x="11668125" y="6083"/>
                </a:lnTo>
                <a:lnTo>
                  <a:pt x="11668595" y="7200"/>
                </a:lnTo>
                <a:lnTo>
                  <a:pt x="11670449" y="9067"/>
                </a:lnTo>
                <a:lnTo>
                  <a:pt x="11671579" y="9525"/>
                </a:lnTo>
                <a:lnTo>
                  <a:pt x="11674208" y="9525"/>
                </a:lnTo>
                <a:lnTo>
                  <a:pt x="11675326" y="9067"/>
                </a:lnTo>
                <a:lnTo>
                  <a:pt x="11677193" y="7200"/>
                </a:lnTo>
                <a:lnTo>
                  <a:pt x="11677650" y="6083"/>
                </a:lnTo>
                <a:lnTo>
                  <a:pt x="11677650" y="3454"/>
                </a:lnTo>
                <a:close/>
              </a:path>
              <a:path w="14487525" h="3030854">
                <a:moveTo>
                  <a:pt x="11725275" y="3024467"/>
                </a:moveTo>
                <a:lnTo>
                  <a:pt x="11724818" y="3023349"/>
                </a:lnTo>
                <a:lnTo>
                  <a:pt x="11722951" y="3021482"/>
                </a:lnTo>
                <a:lnTo>
                  <a:pt x="11721833" y="3021012"/>
                </a:lnTo>
                <a:lnTo>
                  <a:pt x="11719204" y="3021012"/>
                </a:lnTo>
                <a:lnTo>
                  <a:pt x="11718074" y="3021482"/>
                </a:lnTo>
                <a:lnTo>
                  <a:pt x="11716220" y="3023349"/>
                </a:lnTo>
                <a:lnTo>
                  <a:pt x="11715750" y="3024467"/>
                </a:lnTo>
                <a:lnTo>
                  <a:pt x="11715750" y="3027095"/>
                </a:lnTo>
                <a:lnTo>
                  <a:pt x="11716220" y="3028213"/>
                </a:lnTo>
                <a:lnTo>
                  <a:pt x="11718074" y="3030080"/>
                </a:lnTo>
                <a:lnTo>
                  <a:pt x="11719204" y="3030537"/>
                </a:lnTo>
                <a:lnTo>
                  <a:pt x="11721833" y="3030537"/>
                </a:lnTo>
                <a:lnTo>
                  <a:pt x="11722951" y="3030080"/>
                </a:lnTo>
                <a:lnTo>
                  <a:pt x="11724818" y="3028213"/>
                </a:lnTo>
                <a:lnTo>
                  <a:pt x="11725275" y="3027095"/>
                </a:lnTo>
                <a:lnTo>
                  <a:pt x="11725275" y="3024467"/>
                </a:lnTo>
                <a:close/>
              </a:path>
              <a:path w="14487525" h="3030854">
                <a:moveTo>
                  <a:pt x="11725275" y="2269210"/>
                </a:moveTo>
                <a:lnTo>
                  <a:pt x="11724818" y="2268093"/>
                </a:lnTo>
                <a:lnTo>
                  <a:pt x="11722951" y="2266226"/>
                </a:lnTo>
                <a:lnTo>
                  <a:pt x="11721833" y="2265769"/>
                </a:lnTo>
                <a:lnTo>
                  <a:pt x="11719204" y="2265769"/>
                </a:lnTo>
                <a:lnTo>
                  <a:pt x="11718074" y="2266226"/>
                </a:lnTo>
                <a:lnTo>
                  <a:pt x="11716220" y="2268093"/>
                </a:lnTo>
                <a:lnTo>
                  <a:pt x="11715750" y="2269210"/>
                </a:lnTo>
                <a:lnTo>
                  <a:pt x="11715750" y="2271839"/>
                </a:lnTo>
                <a:lnTo>
                  <a:pt x="11716220" y="2272969"/>
                </a:lnTo>
                <a:lnTo>
                  <a:pt x="11718074" y="2274824"/>
                </a:lnTo>
                <a:lnTo>
                  <a:pt x="11719204" y="2275294"/>
                </a:lnTo>
                <a:lnTo>
                  <a:pt x="11721833" y="2275294"/>
                </a:lnTo>
                <a:lnTo>
                  <a:pt x="11722951" y="2274824"/>
                </a:lnTo>
                <a:lnTo>
                  <a:pt x="11724818" y="2272969"/>
                </a:lnTo>
                <a:lnTo>
                  <a:pt x="11725275" y="2271839"/>
                </a:lnTo>
                <a:lnTo>
                  <a:pt x="11725275" y="2269210"/>
                </a:lnTo>
                <a:close/>
              </a:path>
              <a:path w="14487525" h="3030854">
                <a:moveTo>
                  <a:pt x="11725275" y="1513954"/>
                </a:moveTo>
                <a:lnTo>
                  <a:pt x="11724818" y="1512836"/>
                </a:lnTo>
                <a:lnTo>
                  <a:pt x="11722951" y="1510982"/>
                </a:lnTo>
                <a:lnTo>
                  <a:pt x="11721833" y="1510512"/>
                </a:lnTo>
                <a:lnTo>
                  <a:pt x="11719204" y="1510512"/>
                </a:lnTo>
                <a:lnTo>
                  <a:pt x="11718074" y="1510982"/>
                </a:lnTo>
                <a:lnTo>
                  <a:pt x="11716220" y="1512836"/>
                </a:lnTo>
                <a:lnTo>
                  <a:pt x="11715750" y="1513954"/>
                </a:lnTo>
                <a:lnTo>
                  <a:pt x="11715750" y="1516595"/>
                </a:lnTo>
                <a:lnTo>
                  <a:pt x="11716220" y="1517713"/>
                </a:lnTo>
                <a:lnTo>
                  <a:pt x="11718074" y="1519567"/>
                </a:lnTo>
                <a:lnTo>
                  <a:pt x="11719204" y="1520037"/>
                </a:lnTo>
                <a:lnTo>
                  <a:pt x="11721833" y="1520037"/>
                </a:lnTo>
                <a:lnTo>
                  <a:pt x="11722951" y="1519567"/>
                </a:lnTo>
                <a:lnTo>
                  <a:pt x="11724818" y="1517713"/>
                </a:lnTo>
                <a:lnTo>
                  <a:pt x="11725275" y="1516595"/>
                </a:lnTo>
                <a:lnTo>
                  <a:pt x="11725275" y="1513954"/>
                </a:lnTo>
                <a:close/>
              </a:path>
              <a:path w="14487525" h="3030854">
                <a:moveTo>
                  <a:pt x="11725275" y="758710"/>
                </a:moveTo>
                <a:lnTo>
                  <a:pt x="11724818" y="757580"/>
                </a:lnTo>
                <a:lnTo>
                  <a:pt x="11722951" y="755726"/>
                </a:lnTo>
                <a:lnTo>
                  <a:pt x="11721833" y="755256"/>
                </a:lnTo>
                <a:lnTo>
                  <a:pt x="11719204" y="755256"/>
                </a:lnTo>
                <a:lnTo>
                  <a:pt x="11718074" y="755726"/>
                </a:lnTo>
                <a:lnTo>
                  <a:pt x="11716220" y="757580"/>
                </a:lnTo>
                <a:lnTo>
                  <a:pt x="11715750" y="758710"/>
                </a:lnTo>
                <a:lnTo>
                  <a:pt x="11715750" y="761339"/>
                </a:lnTo>
                <a:lnTo>
                  <a:pt x="11716220" y="762457"/>
                </a:lnTo>
                <a:lnTo>
                  <a:pt x="11718074" y="764324"/>
                </a:lnTo>
                <a:lnTo>
                  <a:pt x="11719204" y="764781"/>
                </a:lnTo>
                <a:lnTo>
                  <a:pt x="11721833" y="764781"/>
                </a:lnTo>
                <a:lnTo>
                  <a:pt x="11722951" y="764324"/>
                </a:lnTo>
                <a:lnTo>
                  <a:pt x="11724818" y="762457"/>
                </a:lnTo>
                <a:lnTo>
                  <a:pt x="11725275" y="761339"/>
                </a:lnTo>
                <a:lnTo>
                  <a:pt x="11725275" y="758710"/>
                </a:lnTo>
                <a:close/>
              </a:path>
              <a:path w="14487525" h="3030854">
                <a:moveTo>
                  <a:pt x="11725275" y="3454"/>
                </a:moveTo>
                <a:lnTo>
                  <a:pt x="11724818" y="2336"/>
                </a:lnTo>
                <a:lnTo>
                  <a:pt x="11722951" y="469"/>
                </a:lnTo>
                <a:lnTo>
                  <a:pt x="11721833" y="0"/>
                </a:lnTo>
                <a:lnTo>
                  <a:pt x="11719204" y="0"/>
                </a:lnTo>
                <a:lnTo>
                  <a:pt x="11718074" y="469"/>
                </a:lnTo>
                <a:lnTo>
                  <a:pt x="11716220" y="2336"/>
                </a:lnTo>
                <a:lnTo>
                  <a:pt x="11715750" y="3454"/>
                </a:lnTo>
                <a:lnTo>
                  <a:pt x="11715750" y="6083"/>
                </a:lnTo>
                <a:lnTo>
                  <a:pt x="11716220" y="7200"/>
                </a:lnTo>
                <a:lnTo>
                  <a:pt x="11718074" y="9067"/>
                </a:lnTo>
                <a:lnTo>
                  <a:pt x="11719204" y="9525"/>
                </a:lnTo>
                <a:lnTo>
                  <a:pt x="11721833" y="9525"/>
                </a:lnTo>
                <a:lnTo>
                  <a:pt x="11722951" y="9067"/>
                </a:lnTo>
                <a:lnTo>
                  <a:pt x="11724818" y="7200"/>
                </a:lnTo>
                <a:lnTo>
                  <a:pt x="11725275" y="6083"/>
                </a:lnTo>
                <a:lnTo>
                  <a:pt x="11725275" y="3454"/>
                </a:lnTo>
                <a:close/>
              </a:path>
              <a:path w="14487525" h="3030854">
                <a:moveTo>
                  <a:pt x="11772900" y="3024467"/>
                </a:moveTo>
                <a:lnTo>
                  <a:pt x="11772443" y="3023349"/>
                </a:lnTo>
                <a:lnTo>
                  <a:pt x="11770576" y="3021482"/>
                </a:lnTo>
                <a:lnTo>
                  <a:pt x="11769458" y="3021012"/>
                </a:lnTo>
                <a:lnTo>
                  <a:pt x="11766829" y="3021012"/>
                </a:lnTo>
                <a:lnTo>
                  <a:pt x="11765699" y="3021482"/>
                </a:lnTo>
                <a:lnTo>
                  <a:pt x="11763845" y="3023349"/>
                </a:lnTo>
                <a:lnTo>
                  <a:pt x="11763375" y="3024467"/>
                </a:lnTo>
                <a:lnTo>
                  <a:pt x="11763375" y="3027095"/>
                </a:lnTo>
                <a:lnTo>
                  <a:pt x="11763845" y="3028213"/>
                </a:lnTo>
                <a:lnTo>
                  <a:pt x="11765699" y="3030080"/>
                </a:lnTo>
                <a:lnTo>
                  <a:pt x="11766829" y="3030537"/>
                </a:lnTo>
                <a:lnTo>
                  <a:pt x="11769458" y="3030537"/>
                </a:lnTo>
                <a:lnTo>
                  <a:pt x="11770576" y="3030080"/>
                </a:lnTo>
                <a:lnTo>
                  <a:pt x="11772443" y="3028213"/>
                </a:lnTo>
                <a:lnTo>
                  <a:pt x="11772900" y="3027095"/>
                </a:lnTo>
                <a:lnTo>
                  <a:pt x="11772900" y="3024467"/>
                </a:lnTo>
                <a:close/>
              </a:path>
              <a:path w="14487525" h="3030854">
                <a:moveTo>
                  <a:pt x="11772900" y="2269210"/>
                </a:moveTo>
                <a:lnTo>
                  <a:pt x="11772443" y="2268093"/>
                </a:lnTo>
                <a:lnTo>
                  <a:pt x="11770576" y="2266226"/>
                </a:lnTo>
                <a:lnTo>
                  <a:pt x="11769458" y="2265769"/>
                </a:lnTo>
                <a:lnTo>
                  <a:pt x="11766829" y="2265769"/>
                </a:lnTo>
                <a:lnTo>
                  <a:pt x="11765699" y="2266226"/>
                </a:lnTo>
                <a:lnTo>
                  <a:pt x="11763845" y="2268093"/>
                </a:lnTo>
                <a:lnTo>
                  <a:pt x="11763375" y="2269210"/>
                </a:lnTo>
                <a:lnTo>
                  <a:pt x="11763375" y="2271839"/>
                </a:lnTo>
                <a:lnTo>
                  <a:pt x="11763845" y="2272969"/>
                </a:lnTo>
                <a:lnTo>
                  <a:pt x="11765699" y="2274824"/>
                </a:lnTo>
                <a:lnTo>
                  <a:pt x="11766829" y="2275294"/>
                </a:lnTo>
                <a:lnTo>
                  <a:pt x="11769458" y="2275294"/>
                </a:lnTo>
                <a:lnTo>
                  <a:pt x="11770576" y="2274824"/>
                </a:lnTo>
                <a:lnTo>
                  <a:pt x="11772443" y="2272969"/>
                </a:lnTo>
                <a:lnTo>
                  <a:pt x="11772900" y="2271839"/>
                </a:lnTo>
                <a:lnTo>
                  <a:pt x="11772900" y="2269210"/>
                </a:lnTo>
                <a:close/>
              </a:path>
              <a:path w="14487525" h="3030854">
                <a:moveTo>
                  <a:pt x="11772900" y="1513954"/>
                </a:moveTo>
                <a:lnTo>
                  <a:pt x="11772443" y="1512836"/>
                </a:lnTo>
                <a:lnTo>
                  <a:pt x="11770576" y="1510982"/>
                </a:lnTo>
                <a:lnTo>
                  <a:pt x="11769458" y="1510512"/>
                </a:lnTo>
                <a:lnTo>
                  <a:pt x="11766829" y="1510512"/>
                </a:lnTo>
                <a:lnTo>
                  <a:pt x="11765699" y="1510982"/>
                </a:lnTo>
                <a:lnTo>
                  <a:pt x="11763845" y="1512836"/>
                </a:lnTo>
                <a:lnTo>
                  <a:pt x="11763375" y="1513954"/>
                </a:lnTo>
                <a:lnTo>
                  <a:pt x="11763375" y="1516595"/>
                </a:lnTo>
                <a:lnTo>
                  <a:pt x="11763845" y="1517713"/>
                </a:lnTo>
                <a:lnTo>
                  <a:pt x="11765699" y="1519567"/>
                </a:lnTo>
                <a:lnTo>
                  <a:pt x="11766829" y="1520037"/>
                </a:lnTo>
                <a:lnTo>
                  <a:pt x="11769458" y="1520037"/>
                </a:lnTo>
                <a:lnTo>
                  <a:pt x="11770576" y="1519567"/>
                </a:lnTo>
                <a:lnTo>
                  <a:pt x="11772443" y="1517713"/>
                </a:lnTo>
                <a:lnTo>
                  <a:pt x="11772900" y="1516595"/>
                </a:lnTo>
                <a:lnTo>
                  <a:pt x="11772900" y="1513954"/>
                </a:lnTo>
                <a:close/>
              </a:path>
              <a:path w="14487525" h="3030854">
                <a:moveTo>
                  <a:pt x="11772900" y="758710"/>
                </a:moveTo>
                <a:lnTo>
                  <a:pt x="11772443" y="757580"/>
                </a:lnTo>
                <a:lnTo>
                  <a:pt x="11770576" y="755726"/>
                </a:lnTo>
                <a:lnTo>
                  <a:pt x="11769458" y="755256"/>
                </a:lnTo>
                <a:lnTo>
                  <a:pt x="11766829" y="755256"/>
                </a:lnTo>
                <a:lnTo>
                  <a:pt x="11765699" y="755726"/>
                </a:lnTo>
                <a:lnTo>
                  <a:pt x="11763845" y="757580"/>
                </a:lnTo>
                <a:lnTo>
                  <a:pt x="11763375" y="758710"/>
                </a:lnTo>
                <a:lnTo>
                  <a:pt x="11763375" y="761339"/>
                </a:lnTo>
                <a:lnTo>
                  <a:pt x="11763845" y="762457"/>
                </a:lnTo>
                <a:lnTo>
                  <a:pt x="11765699" y="764324"/>
                </a:lnTo>
                <a:lnTo>
                  <a:pt x="11766829" y="764781"/>
                </a:lnTo>
                <a:lnTo>
                  <a:pt x="11769458" y="764781"/>
                </a:lnTo>
                <a:lnTo>
                  <a:pt x="11770576" y="764324"/>
                </a:lnTo>
                <a:lnTo>
                  <a:pt x="11772443" y="762457"/>
                </a:lnTo>
                <a:lnTo>
                  <a:pt x="11772900" y="761339"/>
                </a:lnTo>
                <a:lnTo>
                  <a:pt x="11772900" y="758710"/>
                </a:lnTo>
                <a:close/>
              </a:path>
              <a:path w="14487525" h="3030854">
                <a:moveTo>
                  <a:pt x="11772900" y="3454"/>
                </a:moveTo>
                <a:lnTo>
                  <a:pt x="11772443" y="2336"/>
                </a:lnTo>
                <a:lnTo>
                  <a:pt x="11770576" y="469"/>
                </a:lnTo>
                <a:lnTo>
                  <a:pt x="11769458" y="0"/>
                </a:lnTo>
                <a:lnTo>
                  <a:pt x="11766829" y="0"/>
                </a:lnTo>
                <a:lnTo>
                  <a:pt x="11765699" y="469"/>
                </a:lnTo>
                <a:lnTo>
                  <a:pt x="11763845" y="2336"/>
                </a:lnTo>
                <a:lnTo>
                  <a:pt x="11763375" y="3454"/>
                </a:lnTo>
                <a:lnTo>
                  <a:pt x="11763375" y="6083"/>
                </a:lnTo>
                <a:lnTo>
                  <a:pt x="11763845" y="7200"/>
                </a:lnTo>
                <a:lnTo>
                  <a:pt x="11765699" y="9067"/>
                </a:lnTo>
                <a:lnTo>
                  <a:pt x="11766829" y="9525"/>
                </a:lnTo>
                <a:lnTo>
                  <a:pt x="11769458" y="9525"/>
                </a:lnTo>
                <a:lnTo>
                  <a:pt x="11770576" y="9067"/>
                </a:lnTo>
                <a:lnTo>
                  <a:pt x="11772443" y="7200"/>
                </a:lnTo>
                <a:lnTo>
                  <a:pt x="11772900" y="6083"/>
                </a:lnTo>
                <a:lnTo>
                  <a:pt x="11772900" y="3454"/>
                </a:lnTo>
                <a:close/>
              </a:path>
              <a:path w="14487525" h="3030854">
                <a:moveTo>
                  <a:pt x="11820525" y="3024467"/>
                </a:moveTo>
                <a:lnTo>
                  <a:pt x="11820068" y="3023349"/>
                </a:lnTo>
                <a:lnTo>
                  <a:pt x="11818201" y="3021482"/>
                </a:lnTo>
                <a:lnTo>
                  <a:pt x="11817083" y="3021012"/>
                </a:lnTo>
                <a:lnTo>
                  <a:pt x="11814454" y="3021012"/>
                </a:lnTo>
                <a:lnTo>
                  <a:pt x="11813324" y="3021482"/>
                </a:lnTo>
                <a:lnTo>
                  <a:pt x="11811470" y="3023349"/>
                </a:lnTo>
                <a:lnTo>
                  <a:pt x="11811000" y="3024467"/>
                </a:lnTo>
                <a:lnTo>
                  <a:pt x="11811000" y="3027095"/>
                </a:lnTo>
                <a:lnTo>
                  <a:pt x="11811470" y="3028213"/>
                </a:lnTo>
                <a:lnTo>
                  <a:pt x="11813324" y="3030080"/>
                </a:lnTo>
                <a:lnTo>
                  <a:pt x="11814454" y="3030537"/>
                </a:lnTo>
                <a:lnTo>
                  <a:pt x="11817083" y="3030537"/>
                </a:lnTo>
                <a:lnTo>
                  <a:pt x="11818201" y="3030080"/>
                </a:lnTo>
                <a:lnTo>
                  <a:pt x="11820068" y="3028213"/>
                </a:lnTo>
                <a:lnTo>
                  <a:pt x="11820525" y="3027095"/>
                </a:lnTo>
                <a:lnTo>
                  <a:pt x="11820525" y="3024467"/>
                </a:lnTo>
                <a:close/>
              </a:path>
              <a:path w="14487525" h="3030854">
                <a:moveTo>
                  <a:pt x="11820525" y="2269210"/>
                </a:moveTo>
                <a:lnTo>
                  <a:pt x="11820068" y="2268093"/>
                </a:lnTo>
                <a:lnTo>
                  <a:pt x="11818201" y="2266226"/>
                </a:lnTo>
                <a:lnTo>
                  <a:pt x="11817083" y="2265769"/>
                </a:lnTo>
                <a:lnTo>
                  <a:pt x="11814454" y="2265769"/>
                </a:lnTo>
                <a:lnTo>
                  <a:pt x="11813324" y="2266226"/>
                </a:lnTo>
                <a:lnTo>
                  <a:pt x="11811470" y="2268093"/>
                </a:lnTo>
                <a:lnTo>
                  <a:pt x="11811000" y="2269210"/>
                </a:lnTo>
                <a:lnTo>
                  <a:pt x="11811000" y="2271839"/>
                </a:lnTo>
                <a:lnTo>
                  <a:pt x="11811470" y="2272969"/>
                </a:lnTo>
                <a:lnTo>
                  <a:pt x="11813324" y="2274824"/>
                </a:lnTo>
                <a:lnTo>
                  <a:pt x="11814454" y="2275294"/>
                </a:lnTo>
                <a:lnTo>
                  <a:pt x="11817083" y="2275294"/>
                </a:lnTo>
                <a:lnTo>
                  <a:pt x="11818201" y="2274824"/>
                </a:lnTo>
                <a:lnTo>
                  <a:pt x="11820068" y="2272969"/>
                </a:lnTo>
                <a:lnTo>
                  <a:pt x="11820525" y="2271839"/>
                </a:lnTo>
                <a:lnTo>
                  <a:pt x="11820525" y="2269210"/>
                </a:lnTo>
                <a:close/>
              </a:path>
              <a:path w="14487525" h="3030854">
                <a:moveTo>
                  <a:pt x="11820525" y="1513954"/>
                </a:moveTo>
                <a:lnTo>
                  <a:pt x="11820068" y="1512836"/>
                </a:lnTo>
                <a:lnTo>
                  <a:pt x="11818201" y="1510982"/>
                </a:lnTo>
                <a:lnTo>
                  <a:pt x="11817083" y="1510512"/>
                </a:lnTo>
                <a:lnTo>
                  <a:pt x="11814454" y="1510512"/>
                </a:lnTo>
                <a:lnTo>
                  <a:pt x="11813324" y="1510982"/>
                </a:lnTo>
                <a:lnTo>
                  <a:pt x="11811470" y="1512836"/>
                </a:lnTo>
                <a:lnTo>
                  <a:pt x="11811000" y="1513954"/>
                </a:lnTo>
                <a:lnTo>
                  <a:pt x="11811000" y="1516595"/>
                </a:lnTo>
                <a:lnTo>
                  <a:pt x="11811470" y="1517713"/>
                </a:lnTo>
                <a:lnTo>
                  <a:pt x="11813324" y="1519567"/>
                </a:lnTo>
                <a:lnTo>
                  <a:pt x="11814454" y="1520037"/>
                </a:lnTo>
                <a:lnTo>
                  <a:pt x="11817083" y="1520037"/>
                </a:lnTo>
                <a:lnTo>
                  <a:pt x="11818201" y="1519567"/>
                </a:lnTo>
                <a:lnTo>
                  <a:pt x="11820068" y="1517713"/>
                </a:lnTo>
                <a:lnTo>
                  <a:pt x="11820525" y="1516595"/>
                </a:lnTo>
                <a:lnTo>
                  <a:pt x="11820525" y="1513954"/>
                </a:lnTo>
                <a:close/>
              </a:path>
              <a:path w="14487525" h="3030854">
                <a:moveTo>
                  <a:pt x="11820525" y="758710"/>
                </a:moveTo>
                <a:lnTo>
                  <a:pt x="11820068" y="757580"/>
                </a:lnTo>
                <a:lnTo>
                  <a:pt x="11818201" y="755726"/>
                </a:lnTo>
                <a:lnTo>
                  <a:pt x="11817083" y="755256"/>
                </a:lnTo>
                <a:lnTo>
                  <a:pt x="11814454" y="755256"/>
                </a:lnTo>
                <a:lnTo>
                  <a:pt x="11813324" y="755726"/>
                </a:lnTo>
                <a:lnTo>
                  <a:pt x="11811470" y="757580"/>
                </a:lnTo>
                <a:lnTo>
                  <a:pt x="11811000" y="758710"/>
                </a:lnTo>
                <a:lnTo>
                  <a:pt x="11811000" y="761339"/>
                </a:lnTo>
                <a:lnTo>
                  <a:pt x="11811470" y="762457"/>
                </a:lnTo>
                <a:lnTo>
                  <a:pt x="11813324" y="764324"/>
                </a:lnTo>
                <a:lnTo>
                  <a:pt x="11814454" y="764781"/>
                </a:lnTo>
                <a:lnTo>
                  <a:pt x="11817083" y="764781"/>
                </a:lnTo>
                <a:lnTo>
                  <a:pt x="11818201" y="764324"/>
                </a:lnTo>
                <a:lnTo>
                  <a:pt x="11820068" y="762457"/>
                </a:lnTo>
                <a:lnTo>
                  <a:pt x="11820525" y="761339"/>
                </a:lnTo>
                <a:lnTo>
                  <a:pt x="11820525" y="758710"/>
                </a:lnTo>
                <a:close/>
              </a:path>
              <a:path w="14487525" h="3030854">
                <a:moveTo>
                  <a:pt x="11820525" y="3454"/>
                </a:moveTo>
                <a:lnTo>
                  <a:pt x="11820068" y="2336"/>
                </a:lnTo>
                <a:lnTo>
                  <a:pt x="11818201" y="469"/>
                </a:lnTo>
                <a:lnTo>
                  <a:pt x="11817083" y="0"/>
                </a:lnTo>
                <a:lnTo>
                  <a:pt x="11814454" y="0"/>
                </a:lnTo>
                <a:lnTo>
                  <a:pt x="11813324" y="469"/>
                </a:lnTo>
                <a:lnTo>
                  <a:pt x="11811470" y="2336"/>
                </a:lnTo>
                <a:lnTo>
                  <a:pt x="11811000" y="3454"/>
                </a:lnTo>
                <a:lnTo>
                  <a:pt x="11811000" y="6083"/>
                </a:lnTo>
                <a:lnTo>
                  <a:pt x="11811470" y="7200"/>
                </a:lnTo>
                <a:lnTo>
                  <a:pt x="11813324" y="9067"/>
                </a:lnTo>
                <a:lnTo>
                  <a:pt x="11814454" y="9525"/>
                </a:lnTo>
                <a:lnTo>
                  <a:pt x="11817083" y="9525"/>
                </a:lnTo>
                <a:lnTo>
                  <a:pt x="11818201" y="9067"/>
                </a:lnTo>
                <a:lnTo>
                  <a:pt x="11820068" y="7200"/>
                </a:lnTo>
                <a:lnTo>
                  <a:pt x="11820525" y="6083"/>
                </a:lnTo>
                <a:lnTo>
                  <a:pt x="11820525" y="3454"/>
                </a:lnTo>
                <a:close/>
              </a:path>
              <a:path w="14487525" h="3030854">
                <a:moveTo>
                  <a:pt x="11868150" y="3024467"/>
                </a:moveTo>
                <a:lnTo>
                  <a:pt x="11867693" y="3023349"/>
                </a:lnTo>
                <a:lnTo>
                  <a:pt x="11865826" y="3021482"/>
                </a:lnTo>
                <a:lnTo>
                  <a:pt x="11864708" y="3021012"/>
                </a:lnTo>
                <a:lnTo>
                  <a:pt x="11862079" y="3021012"/>
                </a:lnTo>
                <a:lnTo>
                  <a:pt x="11860949" y="3021482"/>
                </a:lnTo>
                <a:lnTo>
                  <a:pt x="11859095" y="3023349"/>
                </a:lnTo>
                <a:lnTo>
                  <a:pt x="11858625" y="3024467"/>
                </a:lnTo>
                <a:lnTo>
                  <a:pt x="11858625" y="3027095"/>
                </a:lnTo>
                <a:lnTo>
                  <a:pt x="11859095" y="3028213"/>
                </a:lnTo>
                <a:lnTo>
                  <a:pt x="11860949" y="3030080"/>
                </a:lnTo>
                <a:lnTo>
                  <a:pt x="11862079" y="3030537"/>
                </a:lnTo>
                <a:lnTo>
                  <a:pt x="11864708" y="3030537"/>
                </a:lnTo>
                <a:lnTo>
                  <a:pt x="11865826" y="3030080"/>
                </a:lnTo>
                <a:lnTo>
                  <a:pt x="11867693" y="3028213"/>
                </a:lnTo>
                <a:lnTo>
                  <a:pt x="11868150" y="3027095"/>
                </a:lnTo>
                <a:lnTo>
                  <a:pt x="11868150" y="3024467"/>
                </a:lnTo>
                <a:close/>
              </a:path>
              <a:path w="14487525" h="3030854">
                <a:moveTo>
                  <a:pt x="11868150" y="2269210"/>
                </a:moveTo>
                <a:lnTo>
                  <a:pt x="11867693" y="2268093"/>
                </a:lnTo>
                <a:lnTo>
                  <a:pt x="11865826" y="2266226"/>
                </a:lnTo>
                <a:lnTo>
                  <a:pt x="11864708" y="2265769"/>
                </a:lnTo>
                <a:lnTo>
                  <a:pt x="11862079" y="2265769"/>
                </a:lnTo>
                <a:lnTo>
                  <a:pt x="11860949" y="2266226"/>
                </a:lnTo>
                <a:lnTo>
                  <a:pt x="11859095" y="2268093"/>
                </a:lnTo>
                <a:lnTo>
                  <a:pt x="11858625" y="2269210"/>
                </a:lnTo>
                <a:lnTo>
                  <a:pt x="11858625" y="2271839"/>
                </a:lnTo>
                <a:lnTo>
                  <a:pt x="11859095" y="2272969"/>
                </a:lnTo>
                <a:lnTo>
                  <a:pt x="11860949" y="2274824"/>
                </a:lnTo>
                <a:lnTo>
                  <a:pt x="11862079" y="2275294"/>
                </a:lnTo>
                <a:lnTo>
                  <a:pt x="11864708" y="2275294"/>
                </a:lnTo>
                <a:lnTo>
                  <a:pt x="11865826" y="2274824"/>
                </a:lnTo>
                <a:lnTo>
                  <a:pt x="11867693" y="2272969"/>
                </a:lnTo>
                <a:lnTo>
                  <a:pt x="11868150" y="2271839"/>
                </a:lnTo>
                <a:lnTo>
                  <a:pt x="11868150" y="2269210"/>
                </a:lnTo>
                <a:close/>
              </a:path>
              <a:path w="14487525" h="3030854">
                <a:moveTo>
                  <a:pt x="11868150" y="1513954"/>
                </a:moveTo>
                <a:lnTo>
                  <a:pt x="11867693" y="1512836"/>
                </a:lnTo>
                <a:lnTo>
                  <a:pt x="11865826" y="1510982"/>
                </a:lnTo>
                <a:lnTo>
                  <a:pt x="11864708" y="1510512"/>
                </a:lnTo>
                <a:lnTo>
                  <a:pt x="11862079" y="1510512"/>
                </a:lnTo>
                <a:lnTo>
                  <a:pt x="11860949" y="1510982"/>
                </a:lnTo>
                <a:lnTo>
                  <a:pt x="11859095" y="1512836"/>
                </a:lnTo>
                <a:lnTo>
                  <a:pt x="11858625" y="1513954"/>
                </a:lnTo>
                <a:lnTo>
                  <a:pt x="11858625" y="1516595"/>
                </a:lnTo>
                <a:lnTo>
                  <a:pt x="11859095" y="1517713"/>
                </a:lnTo>
                <a:lnTo>
                  <a:pt x="11860949" y="1519567"/>
                </a:lnTo>
                <a:lnTo>
                  <a:pt x="11862079" y="1520037"/>
                </a:lnTo>
                <a:lnTo>
                  <a:pt x="11864708" y="1520037"/>
                </a:lnTo>
                <a:lnTo>
                  <a:pt x="11865826" y="1519567"/>
                </a:lnTo>
                <a:lnTo>
                  <a:pt x="11867693" y="1517713"/>
                </a:lnTo>
                <a:lnTo>
                  <a:pt x="11868150" y="1516595"/>
                </a:lnTo>
                <a:lnTo>
                  <a:pt x="11868150" y="1513954"/>
                </a:lnTo>
                <a:close/>
              </a:path>
              <a:path w="14487525" h="3030854">
                <a:moveTo>
                  <a:pt x="11868150" y="758710"/>
                </a:moveTo>
                <a:lnTo>
                  <a:pt x="11867693" y="757580"/>
                </a:lnTo>
                <a:lnTo>
                  <a:pt x="11865826" y="755726"/>
                </a:lnTo>
                <a:lnTo>
                  <a:pt x="11864708" y="755256"/>
                </a:lnTo>
                <a:lnTo>
                  <a:pt x="11862079" y="755256"/>
                </a:lnTo>
                <a:lnTo>
                  <a:pt x="11860949" y="755726"/>
                </a:lnTo>
                <a:lnTo>
                  <a:pt x="11859095" y="757580"/>
                </a:lnTo>
                <a:lnTo>
                  <a:pt x="11858625" y="758710"/>
                </a:lnTo>
                <a:lnTo>
                  <a:pt x="11858625" y="761339"/>
                </a:lnTo>
                <a:lnTo>
                  <a:pt x="11859095" y="762457"/>
                </a:lnTo>
                <a:lnTo>
                  <a:pt x="11860949" y="764324"/>
                </a:lnTo>
                <a:lnTo>
                  <a:pt x="11862079" y="764781"/>
                </a:lnTo>
                <a:lnTo>
                  <a:pt x="11864708" y="764781"/>
                </a:lnTo>
                <a:lnTo>
                  <a:pt x="11865826" y="764324"/>
                </a:lnTo>
                <a:lnTo>
                  <a:pt x="11867693" y="762457"/>
                </a:lnTo>
                <a:lnTo>
                  <a:pt x="11868150" y="761339"/>
                </a:lnTo>
                <a:lnTo>
                  <a:pt x="11868150" y="758710"/>
                </a:lnTo>
                <a:close/>
              </a:path>
              <a:path w="14487525" h="3030854">
                <a:moveTo>
                  <a:pt x="11868150" y="3454"/>
                </a:moveTo>
                <a:lnTo>
                  <a:pt x="11867693" y="2336"/>
                </a:lnTo>
                <a:lnTo>
                  <a:pt x="11865826" y="469"/>
                </a:lnTo>
                <a:lnTo>
                  <a:pt x="11864708" y="0"/>
                </a:lnTo>
                <a:lnTo>
                  <a:pt x="11862079" y="0"/>
                </a:lnTo>
                <a:lnTo>
                  <a:pt x="11860949" y="469"/>
                </a:lnTo>
                <a:lnTo>
                  <a:pt x="11859095" y="2336"/>
                </a:lnTo>
                <a:lnTo>
                  <a:pt x="11858625" y="3454"/>
                </a:lnTo>
                <a:lnTo>
                  <a:pt x="11858625" y="6083"/>
                </a:lnTo>
                <a:lnTo>
                  <a:pt x="11859095" y="7200"/>
                </a:lnTo>
                <a:lnTo>
                  <a:pt x="11860949" y="9067"/>
                </a:lnTo>
                <a:lnTo>
                  <a:pt x="11862079" y="9525"/>
                </a:lnTo>
                <a:lnTo>
                  <a:pt x="11864708" y="9525"/>
                </a:lnTo>
                <a:lnTo>
                  <a:pt x="11865826" y="9067"/>
                </a:lnTo>
                <a:lnTo>
                  <a:pt x="11867693" y="7200"/>
                </a:lnTo>
                <a:lnTo>
                  <a:pt x="11868150" y="6083"/>
                </a:lnTo>
                <a:lnTo>
                  <a:pt x="11868150" y="3454"/>
                </a:lnTo>
                <a:close/>
              </a:path>
              <a:path w="14487525" h="3030854">
                <a:moveTo>
                  <a:pt x="11915775" y="3024467"/>
                </a:moveTo>
                <a:lnTo>
                  <a:pt x="11915318" y="3023349"/>
                </a:lnTo>
                <a:lnTo>
                  <a:pt x="11913451" y="3021482"/>
                </a:lnTo>
                <a:lnTo>
                  <a:pt x="11912333" y="3021012"/>
                </a:lnTo>
                <a:lnTo>
                  <a:pt x="11909704" y="3021012"/>
                </a:lnTo>
                <a:lnTo>
                  <a:pt x="11908574" y="3021482"/>
                </a:lnTo>
                <a:lnTo>
                  <a:pt x="11906720" y="3023349"/>
                </a:lnTo>
                <a:lnTo>
                  <a:pt x="11906250" y="3024467"/>
                </a:lnTo>
                <a:lnTo>
                  <a:pt x="11906250" y="3027095"/>
                </a:lnTo>
                <a:lnTo>
                  <a:pt x="11906720" y="3028213"/>
                </a:lnTo>
                <a:lnTo>
                  <a:pt x="11908574" y="3030080"/>
                </a:lnTo>
                <a:lnTo>
                  <a:pt x="11909704" y="3030537"/>
                </a:lnTo>
                <a:lnTo>
                  <a:pt x="11912333" y="3030537"/>
                </a:lnTo>
                <a:lnTo>
                  <a:pt x="11913451" y="3030080"/>
                </a:lnTo>
                <a:lnTo>
                  <a:pt x="11915318" y="3028213"/>
                </a:lnTo>
                <a:lnTo>
                  <a:pt x="11915775" y="3027095"/>
                </a:lnTo>
                <a:lnTo>
                  <a:pt x="11915775" y="3024467"/>
                </a:lnTo>
                <a:close/>
              </a:path>
              <a:path w="14487525" h="3030854">
                <a:moveTo>
                  <a:pt x="11915775" y="2269210"/>
                </a:moveTo>
                <a:lnTo>
                  <a:pt x="11915318" y="2268093"/>
                </a:lnTo>
                <a:lnTo>
                  <a:pt x="11913451" y="2266226"/>
                </a:lnTo>
                <a:lnTo>
                  <a:pt x="11912333" y="2265769"/>
                </a:lnTo>
                <a:lnTo>
                  <a:pt x="11909704" y="2265769"/>
                </a:lnTo>
                <a:lnTo>
                  <a:pt x="11908574" y="2266226"/>
                </a:lnTo>
                <a:lnTo>
                  <a:pt x="11906720" y="2268093"/>
                </a:lnTo>
                <a:lnTo>
                  <a:pt x="11906250" y="2269210"/>
                </a:lnTo>
                <a:lnTo>
                  <a:pt x="11906250" y="2271839"/>
                </a:lnTo>
                <a:lnTo>
                  <a:pt x="11906720" y="2272969"/>
                </a:lnTo>
                <a:lnTo>
                  <a:pt x="11908574" y="2274824"/>
                </a:lnTo>
                <a:lnTo>
                  <a:pt x="11909704" y="2275294"/>
                </a:lnTo>
                <a:lnTo>
                  <a:pt x="11912333" y="2275294"/>
                </a:lnTo>
                <a:lnTo>
                  <a:pt x="11913451" y="2274824"/>
                </a:lnTo>
                <a:lnTo>
                  <a:pt x="11915318" y="2272969"/>
                </a:lnTo>
                <a:lnTo>
                  <a:pt x="11915775" y="2271839"/>
                </a:lnTo>
                <a:lnTo>
                  <a:pt x="11915775" y="2269210"/>
                </a:lnTo>
                <a:close/>
              </a:path>
              <a:path w="14487525" h="3030854">
                <a:moveTo>
                  <a:pt x="11915775" y="1513954"/>
                </a:moveTo>
                <a:lnTo>
                  <a:pt x="11915318" y="1512836"/>
                </a:lnTo>
                <a:lnTo>
                  <a:pt x="11913451" y="1510982"/>
                </a:lnTo>
                <a:lnTo>
                  <a:pt x="11912333" y="1510512"/>
                </a:lnTo>
                <a:lnTo>
                  <a:pt x="11909704" y="1510512"/>
                </a:lnTo>
                <a:lnTo>
                  <a:pt x="11908574" y="1510982"/>
                </a:lnTo>
                <a:lnTo>
                  <a:pt x="11906720" y="1512836"/>
                </a:lnTo>
                <a:lnTo>
                  <a:pt x="11906250" y="1513954"/>
                </a:lnTo>
                <a:lnTo>
                  <a:pt x="11906250" y="1516595"/>
                </a:lnTo>
                <a:lnTo>
                  <a:pt x="11906720" y="1517713"/>
                </a:lnTo>
                <a:lnTo>
                  <a:pt x="11908574" y="1519567"/>
                </a:lnTo>
                <a:lnTo>
                  <a:pt x="11909704" y="1520037"/>
                </a:lnTo>
                <a:lnTo>
                  <a:pt x="11912333" y="1520037"/>
                </a:lnTo>
                <a:lnTo>
                  <a:pt x="11913451" y="1519567"/>
                </a:lnTo>
                <a:lnTo>
                  <a:pt x="11915318" y="1517713"/>
                </a:lnTo>
                <a:lnTo>
                  <a:pt x="11915775" y="1516595"/>
                </a:lnTo>
                <a:lnTo>
                  <a:pt x="11915775" y="1513954"/>
                </a:lnTo>
                <a:close/>
              </a:path>
              <a:path w="14487525" h="3030854">
                <a:moveTo>
                  <a:pt x="11915775" y="758710"/>
                </a:moveTo>
                <a:lnTo>
                  <a:pt x="11915318" y="757580"/>
                </a:lnTo>
                <a:lnTo>
                  <a:pt x="11913451" y="755726"/>
                </a:lnTo>
                <a:lnTo>
                  <a:pt x="11912333" y="755256"/>
                </a:lnTo>
                <a:lnTo>
                  <a:pt x="11909704" y="755256"/>
                </a:lnTo>
                <a:lnTo>
                  <a:pt x="11908574" y="755726"/>
                </a:lnTo>
                <a:lnTo>
                  <a:pt x="11906720" y="757580"/>
                </a:lnTo>
                <a:lnTo>
                  <a:pt x="11906250" y="758710"/>
                </a:lnTo>
                <a:lnTo>
                  <a:pt x="11906250" y="761339"/>
                </a:lnTo>
                <a:lnTo>
                  <a:pt x="11906720" y="762457"/>
                </a:lnTo>
                <a:lnTo>
                  <a:pt x="11908574" y="764324"/>
                </a:lnTo>
                <a:lnTo>
                  <a:pt x="11909704" y="764781"/>
                </a:lnTo>
                <a:lnTo>
                  <a:pt x="11912333" y="764781"/>
                </a:lnTo>
                <a:lnTo>
                  <a:pt x="11913451" y="764324"/>
                </a:lnTo>
                <a:lnTo>
                  <a:pt x="11915318" y="762457"/>
                </a:lnTo>
                <a:lnTo>
                  <a:pt x="11915775" y="761339"/>
                </a:lnTo>
                <a:lnTo>
                  <a:pt x="11915775" y="758710"/>
                </a:lnTo>
                <a:close/>
              </a:path>
              <a:path w="14487525" h="3030854">
                <a:moveTo>
                  <a:pt x="11915775" y="3454"/>
                </a:moveTo>
                <a:lnTo>
                  <a:pt x="11915318" y="2336"/>
                </a:lnTo>
                <a:lnTo>
                  <a:pt x="11913451" y="469"/>
                </a:lnTo>
                <a:lnTo>
                  <a:pt x="11912333" y="0"/>
                </a:lnTo>
                <a:lnTo>
                  <a:pt x="11909704" y="0"/>
                </a:lnTo>
                <a:lnTo>
                  <a:pt x="11908574" y="469"/>
                </a:lnTo>
                <a:lnTo>
                  <a:pt x="11906720" y="2336"/>
                </a:lnTo>
                <a:lnTo>
                  <a:pt x="11906250" y="3454"/>
                </a:lnTo>
                <a:lnTo>
                  <a:pt x="11906250" y="6083"/>
                </a:lnTo>
                <a:lnTo>
                  <a:pt x="11906720" y="7200"/>
                </a:lnTo>
                <a:lnTo>
                  <a:pt x="11908574" y="9067"/>
                </a:lnTo>
                <a:lnTo>
                  <a:pt x="11909704" y="9525"/>
                </a:lnTo>
                <a:lnTo>
                  <a:pt x="11912333" y="9525"/>
                </a:lnTo>
                <a:lnTo>
                  <a:pt x="11913451" y="9067"/>
                </a:lnTo>
                <a:lnTo>
                  <a:pt x="11915318" y="7200"/>
                </a:lnTo>
                <a:lnTo>
                  <a:pt x="11915775" y="6083"/>
                </a:lnTo>
                <a:lnTo>
                  <a:pt x="11915775" y="3454"/>
                </a:lnTo>
                <a:close/>
              </a:path>
              <a:path w="14487525" h="3030854">
                <a:moveTo>
                  <a:pt x="11963400" y="3024467"/>
                </a:moveTo>
                <a:lnTo>
                  <a:pt x="11962943" y="3023349"/>
                </a:lnTo>
                <a:lnTo>
                  <a:pt x="11961076" y="3021482"/>
                </a:lnTo>
                <a:lnTo>
                  <a:pt x="11959958" y="3021012"/>
                </a:lnTo>
                <a:lnTo>
                  <a:pt x="11957329" y="3021012"/>
                </a:lnTo>
                <a:lnTo>
                  <a:pt x="11956199" y="3021482"/>
                </a:lnTo>
                <a:lnTo>
                  <a:pt x="11954345" y="3023349"/>
                </a:lnTo>
                <a:lnTo>
                  <a:pt x="11953875" y="3024467"/>
                </a:lnTo>
                <a:lnTo>
                  <a:pt x="11953875" y="3027095"/>
                </a:lnTo>
                <a:lnTo>
                  <a:pt x="11954345" y="3028213"/>
                </a:lnTo>
                <a:lnTo>
                  <a:pt x="11956199" y="3030080"/>
                </a:lnTo>
                <a:lnTo>
                  <a:pt x="11957329" y="3030537"/>
                </a:lnTo>
                <a:lnTo>
                  <a:pt x="11959958" y="3030537"/>
                </a:lnTo>
                <a:lnTo>
                  <a:pt x="11961076" y="3030080"/>
                </a:lnTo>
                <a:lnTo>
                  <a:pt x="11962943" y="3028213"/>
                </a:lnTo>
                <a:lnTo>
                  <a:pt x="11963400" y="3027095"/>
                </a:lnTo>
                <a:lnTo>
                  <a:pt x="11963400" y="3024467"/>
                </a:lnTo>
                <a:close/>
              </a:path>
              <a:path w="14487525" h="3030854">
                <a:moveTo>
                  <a:pt x="11963400" y="2269210"/>
                </a:moveTo>
                <a:lnTo>
                  <a:pt x="11962943" y="2268093"/>
                </a:lnTo>
                <a:lnTo>
                  <a:pt x="11961076" y="2266226"/>
                </a:lnTo>
                <a:lnTo>
                  <a:pt x="11959958" y="2265769"/>
                </a:lnTo>
                <a:lnTo>
                  <a:pt x="11957329" y="2265769"/>
                </a:lnTo>
                <a:lnTo>
                  <a:pt x="11956199" y="2266226"/>
                </a:lnTo>
                <a:lnTo>
                  <a:pt x="11954345" y="2268093"/>
                </a:lnTo>
                <a:lnTo>
                  <a:pt x="11953875" y="2269210"/>
                </a:lnTo>
                <a:lnTo>
                  <a:pt x="11953875" y="2271839"/>
                </a:lnTo>
                <a:lnTo>
                  <a:pt x="11954345" y="2272969"/>
                </a:lnTo>
                <a:lnTo>
                  <a:pt x="11956199" y="2274824"/>
                </a:lnTo>
                <a:lnTo>
                  <a:pt x="11957329" y="2275294"/>
                </a:lnTo>
                <a:lnTo>
                  <a:pt x="11959958" y="2275294"/>
                </a:lnTo>
                <a:lnTo>
                  <a:pt x="11961076" y="2274824"/>
                </a:lnTo>
                <a:lnTo>
                  <a:pt x="11962943" y="2272969"/>
                </a:lnTo>
                <a:lnTo>
                  <a:pt x="11963400" y="2271839"/>
                </a:lnTo>
                <a:lnTo>
                  <a:pt x="11963400" y="2269210"/>
                </a:lnTo>
                <a:close/>
              </a:path>
              <a:path w="14487525" h="3030854">
                <a:moveTo>
                  <a:pt x="11963400" y="1513954"/>
                </a:moveTo>
                <a:lnTo>
                  <a:pt x="11962943" y="1512836"/>
                </a:lnTo>
                <a:lnTo>
                  <a:pt x="11961076" y="1510982"/>
                </a:lnTo>
                <a:lnTo>
                  <a:pt x="11959958" y="1510512"/>
                </a:lnTo>
                <a:lnTo>
                  <a:pt x="11957329" y="1510512"/>
                </a:lnTo>
                <a:lnTo>
                  <a:pt x="11956199" y="1510982"/>
                </a:lnTo>
                <a:lnTo>
                  <a:pt x="11954345" y="1512836"/>
                </a:lnTo>
                <a:lnTo>
                  <a:pt x="11953875" y="1513954"/>
                </a:lnTo>
                <a:lnTo>
                  <a:pt x="11953875" y="1516595"/>
                </a:lnTo>
                <a:lnTo>
                  <a:pt x="11954345" y="1517713"/>
                </a:lnTo>
                <a:lnTo>
                  <a:pt x="11956199" y="1519567"/>
                </a:lnTo>
                <a:lnTo>
                  <a:pt x="11957329" y="1520037"/>
                </a:lnTo>
                <a:lnTo>
                  <a:pt x="11959958" y="1520037"/>
                </a:lnTo>
                <a:lnTo>
                  <a:pt x="11961076" y="1519567"/>
                </a:lnTo>
                <a:lnTo>
                  <a:pt x="11962943" y="1517713"/>
                </a:lnTo>
                <a:lnTo>
                  <a:pt x="11963400" y="1516595"/>
                </a:lnTo>
                <a:lnTo>
                  <a:pt x="11963400" y="1513954"/>
                </a:lnTo>
                <a:close/>
              </a:path>
              <a:path w="14487525" h="3030854">
                <a:moveTo>
                  <a:pt x="11963400" y="758710"/>
                </a:moveTo>
                <a:lnTo>
                  <a:pt x="11962943" y="757580"/>
                </a:lnTo>
                <a:lnTo>
                  <a:pt x="11961076" y="755726"/>
                </a:lnTo>
                <a:lnTo>
                  <a:pt x="11959958" y="755256"/>
                </a:lnTo>
                <a:lnTo>
                  <a:pt x="11957329" y="755256"/>
                </a:lnTo>
                <a:lnTo>
                  <a:pt x="11956199" y="755726"/>
                </a:lnTo>
                <a:lnTo>
                  <a:pt x="11954345" y="757580"/>
                </a:lnTo>
                <a:lnTo>
                  <a:pt x="11953875" y="758710"/>
                </a:lnTo>
                <a:lnTo>
                  <a:pt x="11953875" y="761339"/>
                </a:lnTo>
                <a:lnTo>
                  <a:pt x="11954345" y="762457"/>
                </a:lnTo>
                <a:lnTo>
                  <a:pt x="11956199" y="764324"/>
                </a:lnTo>
                <a:lnTo>
                  <a:pt x="11957329" y="764781"/>
                </a:lnTo>
                <a:lnTo>
                  <a:pt x="11959958" y="764781"/>
                </a:lnTo>
                <a:lnTo>
                  <a:pt x="11961076" y="764324"/>
                </a:lnTo>
                <a:lnTo>
                  <a:pt x="11962943" y="762457"/>
                </a:lnTo>
                <a:lnTo>
                  <a:pt x="11963400" y="761339"/>
                </a:lnTo>
                <a:lnTo>
                  <a:pt x="11963400" y="758710"/>
                </a:lnTo>
                <a:close/>
              </a:path>
              <a:path w="14487525" h="3030854">
                <a:moveTo>
                  <a:pt x="11963400" y="3454"/>
                </a:moveTo>
                <a:lnTo>
                  <a:pt x="11962943" y="2336"/>
                </a:lnTo>
                <a:lnTo>
                  <a:pt x="11961076" y="469"/>
                </a:lnTo>
                <a:lnTo>
                  <a:pt x="11959958" y="0"/>
                </a:lnTo>
                <a:lnTo>
                  <a:pt x="11957329" y="0"/>
                </a:lnTo>
                <a:lnTo>
                  <a:pt x="11956199" y="469"/>
                </a:lnTo>
                <a:lnTo>
                  <a:pt x="11954345" y="2336"/>
                </a:lnTo>
                <a:lnTo>
                  <a:pt x="11953875" y="3454"/>
                </a:lnTo>
                <a:lnTo>
                  <a:pt x="11953875" y="6083"/>
                </a:lnTo>
                <a:lnTo>
                  <a:pt x="11954345" y="7200"/>
                </a:lnTo>
                <a:lnTo>
                  <a:pt x="11956199" y="9067"/>
                </a:lnTo>
                <a:lnTo>
                  <a:pt x="11957329" y="9525"/>
                </a:lnTo>
                <a:lnTo>
                  <a:pt x="11959958" y="9525"/>
                </a:lnTo>
                <a:lnTo>
                  <a:pt x="11961076" y="9067"/>
                </a:lnTo>
                <a:lnTo>
                  <a:pt x="11962943" y="7200"/>
                </a:lnTo>
                <a:lnTo>
                  <a:pt x="11963400" y="6083"/>
                </a:lnTo>
                <a:lnTo>
                  <a:pt x="11963400" y="3454"/>
                </a:lnTo>
                <a:close/>
              </a:path>
              <a:path w="14487525" h="3030854">
                <a:moveTo>
                  <a:pt x="12011025" y="3024467"/>
                </a:moveTo>
                <a:lnTo>
                  <a:pt x="12010568" y="3023349"/>
                </a:lnTo>
                <a:lnTo>
                  <a:pt x="12008701" y="3021482"/>
                </a:lnTo>
                <a:lnTo>
                  <a:pt x="12007583" y="3021012"/>
                </a:lnTo>
                <a:lnTo>
                  <a:pt x="12004954" y="3021012"/>
                </a:lnTo>
                <a:lnTo>
                  <a:pt x="12003824" y="3021482"/>
                </a:lnTo>
                <a:lnTo>
                  <a:pt x="12001970" y="3023349"/>
                </a:lnTo>
                <a:lnTo>
                  <a:pt x="12001500" y="3024467"/>
                </a:lnTo>
                <a:lnTo>
                  <a:pt x="12001500" y="3027095"/>
                </a:lnTo>
                <a:lnTo>
                  <a:pt x="12001970" y="3028213"/>
                </a:lnTo>
                <a:lnTo>
                  <a:pt x="12003824" y="3030080"/>
                </a:lnTo>
                <a:lnTo>
                  <a:pt x="12004954" y="3030537"/>
                </a:lnTo>
                <a:lnTo>
                  <a:pt x="12007583" y="3030537"/>
                </a:lnTo>
                <a:lnTo>
                  <a:pt x="12008701" y="3030080"/>
                </a:lnTo>
                <a:lnTo>
                  <a:pt x="12010568" y="3028213"/>
                </a:lnTo>
                <a:lnTo>
                  <a:pt x="12011025" y="3027095"/>
                </a:lnTo>
                <a:lnTo>
                  <a:pt x="12011025" y="3024467"/>
                </a:lnTo>
                <a:close/>
              </a:path>
              <a:path w="14487525" h="3030854">
                <a:moveTo>
                  <a:pt x="12011025" y="2269210"/>
                </a:moveTo>
                <a:lnTo>
                  <a:pt x="12010568" y="2268093"/>
                </a:lnTo>
                <a:lnTo>
                  <a:pt x="12008701" y="2266226"/>
                </a:lnTo>
                <a:lnTo>
                  <a:pt x="12007583" y="2265769"/>
                </a:lnTo>
                <a:lnTo>
                  <a:pt x="12004954" y="2265769"/>
                </a:lnTo>
                <a:lnTo>
                  <a:pt x="12003824" y="2266226"/>
                </a:lnTo>
                <a:lnTo>
                  <a:pt x="12001970" y="2268093"/>
                </a:lnTo>
                <a:lnTo>
                  <a:pt x="12001500" y="2269210"/>
                </a:lnTo>
                <a:lnTo>
                  <a:pt x="12001500" y="2271839"/>
                </a:lnTo>
                <a:lnTo>
                  <a:pt x="12001970" y="2272969"/>
                </a:lnTo>
                <a:lnTo>
                  <a:pt x="12003824" y="2274824"/>
                </a:lnTo>
                <a:lnTo>
                  <a:pt x="12004954" y="2275294"/>
                </a:lnTo>
                <a:lnTo>
                  <a:pt x="12007583" y="2275294"/>
                </a:lnTo>
                <a:lnTo>
                  <a:pt x="12008701" y="2274824"/>
                </a:lnTo>
                <a:lnTo>
                  <a:pt x="12010568" y="2272969"/>
                </a:lnTo>
                <a:lnTo>
                  <a:pt x="12011025" y="2271839"/>
                </a:lnTo>
                <a:lnTo>
                  <a:pt x="12011025" y="2269210"/>
                </a:lnTo>
                <a:close/>
              </a:path>
              <a:path w="14487525" h="3030854">
                <a:moveTo>
                  <a:pt x="12011025" y="1513954"/>
                </a:moveTo>
                <a:lnTo>
                  <a:pt x="12010568" y="1512836"/>
                </a:lnTo>
                <a:lnTo>
                  <a:pt x="12008701" y="1510982"/>
                </a:lnTo>
                <a:lnTo>
                  <a:pt x="12007583" y="1510512"/>
                </a:lnTo>
                <a:lnTo>
                  <a:pt x="12004954" y="1510512"/>
                </a:lnTo>
                <a:lnTo>
                  <a:pt x="12003824" y="1510982"/>
                </a:lnTo>
                <a:lnTo>
                  <a:pt x="12001970" y="1512836"/>
                </a:lnTo>
                <a:lnTo>
                  <a:pt x="12001500" y="1513954"/>
                </a:lnTo>
                <a:lnTo>
                  <a:pt x="12001500" y="1516595"/>
                </a:lnTo>
                <a:lnTo>
                  <a:pt x="12001970" y="1517713"/>
                </a:lnTo>
                <a:lnTo>
                  <a:pt x="12003824" y="1519567"/>
                </a:lnTo>
                <a:lnTo>
                  <a:pt x="12004954" y="1520037"/>
                </a:lnTo>
                <a:lnTo>
                  <a:pt x="12007583" y="1520037"/>
                </a:lnTo>
                <a:lnTo>
                  <a:pt x="12008701" y="1519567"/>
                </a:lnTo>
                <a:lnTo>
                  <a:pt x="12010568" y="1517713"/>
                </a:lnTo>
                <a:lnTo>
                  <a:pt x="12011025" y="1516595"/>
                </a:lnTo>
                <a:lnTo>
                  <a:pt x="12011025" y="1513954"/>
                </a:lnTo>
                <a:close/>
              </a:path>
              <a:path w="14487525" h="3030854">
                <a:moveTo>
                  <a:pt x="12011025" y="758710"/>
                </a:moveTo>
                <a:lnTo>
                  <a:pt x="12010568" y="757580"/>
                </a:lnTo>
                <a:lnTo>
                  <a:pt x="12008701" y="755726"/>
                </a:lnTo>
                <a:lnTo>
                  <a:pt x="12007583" y="755256"/>
                </a:lnTo>
                <a:lnTo>
                  <a:pt x="12004954" y="755256"/>
                </a:lnTo>
                <a:lnTo>
                  <a:pt x="12003824" y="755726"/>
                </a:lnTo>
                <a:lnTo>
                  <a:pt x="12001970" y="757580"/>
                </a:lnTo>
                <a:lnTo>
                  <a:pt x="12001500" y="758710"/>
                </a:lnTo>
                <a:lnTo>
                  <a:pt x="12001500" y="761339"/>
                </a:lnTo>
                <a:lnTo>
                  <a:pt x="12001970" y="762457"/>
                </a:lnTo>
                <a:lnTo>
                  <a:pt x="12003824" y="764324"/>
                </a:lnTo>
                <a:lnTo>
                  <a:pt x="12004954" y="764781"/>
                </a:lnTo>
                <a:lnTo>
                  <a:pt x="12007583" y="764781"/>
                </a:lnTo>
                <a:lnTo>
                  <a:pt x="12008701" y="764324"/>
                </a:lnTo>
                <a:lnTo>
                  <a:pt x="12010568" y="762457"/>
                </a:lnTo>
                <a:lnTo>
                  <a:pt x="12011025" y="761339"/>
                </a:lnTo>
                <a:lnTo>
                  <a:pt x="12011025" y="758710"/>
                </a:lnTo>
                <a:close/>
              </a:path>
              <a:path w="14487525" h="3030854">
                <a:moveTo>
                  <a:pt x="12011025" y="3454"/>
                </a:moveTo>
                <a:lnTo>
                  <a:pt x="12010568" y="2336"/>
                </a:lnTo>
                <a:lnTo>
                  <a:pt x="12008701" y="469"/>
                </a:lnTo>
                <a:lnTo>
                  <a:pt x="12007583" y="0"/>
                </a:lnTo>
                <a:lnTo>
                  <a:pt x="12004954" y="0"/>
                </a:lnTo>
                <a:lnTo>
                  <a:pt x="12003824" y="469"/>
                </a:lnTo>
                <a:lnTo>
                  <a:pt x="12001970" y="2336"/>
                </a:lnTo>
                <a:lnTo>
                  <a:pt x="12001500" y="3454"/>
                </a:lnTo>
                <a:lnTo>
                  <a:pt x="12001500" y="6083"/>
                </a:lnTo>
                <a:lnTo>
                  <a:pt x="12001970" y="7200"/>
                </a:lnTo>
                <a:lnTo>
                  <a:pt x="12003824" y="9067"/>
                </a:lnTo>
                <a:lnTo>
                  <a:pt x="12004954" y="9525"/>
                </a:lnTo>
                <a:lnTo>
                  <a:pt x="12007583" y="9525"/>
                </a:lnTo>
                <a:lnTo>
                  <a:pt x="12008701" y="9067"/>
                </a:lnTo>
                <a:lnTo>
                  <a:pt x="12010568" y="7200"/>
                </a:lnTo>
                <a:lnTo>
                  <a:pt x="12011025" y="6083"/>
                </a:lnTo>
                <a:lnTo>
                  <a:pt x="12011025" y="3454"/>
                </a:lnTo>
                <a:close/>
              </a:path>
              <a:path w="14487525" h="3030854">
                <a:moveTo>
                  <a:pt x="12058650" y="3024467"/>
                </a:moveTo>
                <a:lnTo>
                  <a:pt x="12058193" y="3023349"/>
                </a:lnTo>
                <a:lnTo>
                  <a:pt x="12056326" y="3021482"/>
                </a:lnTo>
                <a:lnTo>
                  <a:pt x="12055208" y="3021012"/>
                </a:lnTo>
                <a:lnTo>
                  <a:pt x="12052579" y="3021012"/>
                </a:lnTo>
                <a:lnTo>
                  <a:pt x="12051449" y="3021482"/>
                </a:lnTo>
                <a:lnTo>
                  <a:pt x="12049595" y="3023349"/>
                </a:lnTo>
                <a:lnTo>
                  <a:pt x="12049125" y="3024467"/>
                </a:lnTo>
                <a:lnTo>
                  <a:pt x="12049125" y="3027095"/>
                </a:lnTo>
                <a:lnTo>
                  <a:pt x="12049595" y="3028213"/>
                </a:lnTo>
                <a:lnTo>
                  <a:pt x="12051449" y="3030080"/>
                </a:lnTo>
                <a:lnTo>
                  <a:pt x="12052579" y="3030537"/>
                </a:lnTo>
                <a:lnTo>
                  <a:pt x="12055208" y="3030537"/>
                </a:lnTo>
                <a:lnTo>
                  <a:pt x="12056326" y="3030080"/>
                </a:lnTo>
                <a:lnTo>
                  <a:pt x="12058193" y="3028213"/>
                </a:lnTo>
                <a:lnTo>
                  <a:pt x="12058650" y="3027095"/>
                </a:lnTo>
                <a:lnTo>
                  <a:pt x="12058650" y="3024467"/>
                </a:lnTo>
                <a:close/>
              </a:path>
              <a:path w="14487525" h="3030854">
                <a:moveTo>
                  <a:pt x="12058650" y="2269210"/>
                </a:moveTo>
                <a:lnTo>
                  <a:pt x="12058193" y="2268093"/>
                </a:lnTo>
                <a:lnTo>
                  <a:pt x="12056326" y="2266226"/>
                </a:lnTo>
                <a:lnTo>
                  <a:pt x="12055208" y="2265769"/>
                </a:lnTo>
                <a:lnTo>
                  <a:pt x="12052579" y="2265769"/>
                </a:lnTo>
                <a:lnTo>
                  <a:pt x="12051449" y="2266226"/>
                </a:lnTo>
                <a:lnTo>
                  <a:pt x="12049595" y="2268093"/>
                </a:lnTo>
                <a:lnTo>
                  <a:pt x="12049125" y="2269210"/>
                </a:lnTo>
                <a:lnTo>
                  <a:pt x="12049125" y="2271839"/>
                </a:lnTo>
                <a:lnTo>
                  <a:pt x="12049595" y="2272969"/>
                </a:lnTo>
                <a:lnTo>
                  <a:pt x="12051449" y="2274824"/>
                </a:lnTo>
                <a:lnTo>
                  <a:pt x="12052579" y="2275294"/>
                </a:lnTo>
                <a:lnTo>
                  <a:pt x="12055208" y="2275294"/>
                </a:lnTo>
                <a:lnTo>
                  <a:pt x="12056326" y="2274824"/>
                </a:lnTo>
                <a:lnTo>
                  <a:pt x="12058193" y="2272969"/>
                </a:lnTo>
                <a:lnTo>
                  <a:pt x="12058650" y="2271839"/>
                </a:lnTo>
                <a:lnTo>
                  <a:pt x="12058650" y="2269210"/>
                </a:lnTo>
                <a:close/>
              </a:path>
              <a:path w="14487525" h="3030854">
                <a:moveTo>
                  <a:pt x="12058650" y="1513954"/>
                </a:moveTo>
                <a:lnTo>
                  <a:pt x="12058193" y="1512836"/>
                </a:lnTo>
                <a:lnTo>
                  <a:pt x="12056326" y="1510982"/>
                </a:lnTo>
                <a:lnTo>
                  <a:pt x="12055208" y="1510512"/>
                </a:lnTo>
                <a:lnTo>
                  <a:pt x="12052579" y="1510512"/>
                </a:lnTo>
                <a:lnTo>
                  <a:pt x="12051449" y="1510982"/>
                </a:lnTo>
                <a:lnTo>
                  <a:pt x="12049595" y="1512836"/>
                </a:lnTo>
                <a:lnTo>
                  <a:pt x="12049125" y="1513954"/>
                </a:lnTo>
                <a:lnTo>
                  <a:pt x="12049125" y="1516595"/>
                </a:lnTo>
                <a:lnTo>
                  <a:pt x="12049595" y="1517713"/>
                </a:lnTo>
                <a:lnTo>
                  <a:pt x="12051449" y="1519567"/>
                </a:lnTo>
                <a:lnTo>
                  <a:pt x="12052579" y="1520037"/>
                </a:lnTo>
                <a:lnTo>
                  <a:pt x="12055208" y="1520037"/>
                </a:lnTo>
                <a:lnTo>
                  <a:pt x="12056326" y="1519567"/>
                </a:lnTo>
                <a:lnTo>
                  <a:pt x="12058193" y="1517713"/>
                </a:lnTo>
                <a:lnTo>
                  <a:pt x="12058650" y="1516595"/>
                </a:lnTo>
                <a:lnTo>
                  <a:pt x="12058650" y="1513954"/>
                </a:lnTo>
                <a:close/>
              </a:path>
              <a:path w="14487525" h="3030854">
                <a:moveTo>
                  <a:pt x="12058650" y="758710"/>
                </a:moveTo>
                <a:lnTo>
                  <a:pt x="12058193" y="757580"/>
                </a:lnTo>
                <a:lnTo>
                  <a:pt x="12056326" y="755726"/>
                </a:lnTo>
                <a:lnTo>
                  <a:pt x="12055208" y="755256"/>
                </a:lnTo>
                <a:lnTo>
                  <a:pt x="12052579" y="755256"/>
                </a:lnTo>
                <a:lnTo>
                  <a:pt x="12051449" y="755726"/>
                </a:lnTo>
                <a:lnTo>
                  <a:pt x="12049595" y="757580"/>
                </a:lnTo>
                <a:lnTo>
                  <a:pt x="12049125" y="758710"/>
                </a:lnTo>
                <a:lnTo>
                  <a:pt x="12049125" y="761339"/>
                </a:lnTo>
                <a:lnTo>
                  <a:pt x="12049595" y="762457"/>
                </a:lnTo>
                <a:lnTo>
                  <a:pt x="12051449" y="764324"/>
                </a:lnTo>
                <a:lnTo>
                  <a:pt x="12052579" y="764781"/>
                </a:lnTo>
                <a:lnTo>
                  <a:pt x="12055208" y="764781"/>
                </a:lnTo>
                <a:lnTo>
                  <a:pt x="12056326" y="764324"/>
                </a:lnTo>
                <a:lnTo>
                  <a:pt x="12058193" y="762457"/>
                </a:lnTo>
                <a:lnTo>
                  <a:pt x="12058650" y="761339"/>
                </a:lnTo>
                <a:lnTo>
                  <a:pt x="12058650" y="758710"/>
                </a:lnTo>
                <a:close/>
              </a:path>
              <a:path w="14487525" h="3030854">
                <a:moveTo>
                  <a:pt x="12058650" y="3454"/>
                </a:moveTo>
                <a:lnTo>
                  <a:pt x="12058193" y="2336"/>
                </a:lnTo>
                <a:lnTo>
                  <a:pt x="12056326" y="469"/>
                </a:lnTo>
                <a:lnTo>
                  <a:pt x="12055208" y="0"/>
                </a:lnTo>
                <a:lnTo>
                  <a:pt x="12052579" y="0"/>
                </a:lnTo>
                <a:lnTo>
                  <a:pt x="12051449" y="469"/>
                </a:lnTo>
                <a:lnTo>
                  <a:pt x="12049595" y="2336"/>
                </a:lnTo>
                <a:lnTo>
                  <a:pt x="12049125" y="3454"/>
                </a:lnTo>
                <a:lnTo>
                  <a:pt x="12049125" y="6083"/>
                </a:lnTo>
                <a:lnTo>
                  <a:pt x="12049595" y="7200"/>
                </a:lnTo>
                <a:lnTo>
                  <a:pt x="12051449" y="9067"/>
                </a:lnTo>
                <a:lnTo>
                  <a:pt x="12052579" y="9525"/>
                </a:lnTo>
                <a:lnTo>
                  <a:pt x="12055208" y="9525"/>
                </a:lnTo>
                <a:lnTo>
                  <a:pt x="12056326" y="9067"/>
                </a:lnTo>
                <a:lnTo>
                  <a:pt x="12058193" y="7200"/>
                </a:lnTo>
                <a:lnTo>
                  <a:pt x="12058650" y="6083"/>
                </a:lnTo>
                <a:lnTo>
                  <a:pt x="12058650" y="3454"/>
                </a:lnTo>
                <a:close/>
              </a:path>
              <a:path w="14487525" h="3030854">
                <a:moveTo>
                  <a:pt x="12106275" y="3024467"/>
                </a:moveTo>
                <a:lnTo>
                  <a:pt x="12105818" y="3023349"/>
                </a:lnTo>
                <a:lnTo>
                  <a:pt x="12103951" y="3021482"/>
                </a:lnTo>
                <a:lnTo>
                  <a:pt x="12102833" y="3021012"/>
                </a:lnTo>
                <a:lnTo>
                  <a:pt x="12100204" y="3021012"/>
                </a:lnTo>
                <a:lnTo>
                  <a:pt x="12099074" y="3021482"/>
                </a:lnTo>
                <a:lnTo>
                  <a:pt x="12097220" y="3023349"/>
                </a:lnTo>
                <a:lnTo>
                  <a:pt x="12096750" y="3024467"/>
                </a:lnTo>
                <a:lnTo>
                  <a:pt x="12096750" y="3027095"/>
                </a:lnTo>
                <a:lnTo>
                  <a:pt x="12097220" y="3028213"/>
                </a:lnTo>
                <a:lnTo>
                  <a:pt x="12099074" y="3030080"/>
                </a:lnTo>
                <a:lnTo>
                  <a:pt x="12100204" y="3030537"/>
                </a:lnTo>
                <a:lnTo>
                  <a:pt x="12102833" y="3030537"/>
                </a:lnTo>
                <a:lnTo>
                  <a:pt x="12103951" y="3030080"/>
                </a:lnTo>
                <a:lnTo>
                  <a:pt x="12105818" y="3028213"/>
                </a:lnTo>
                <a:lnTo>
                  <a:pt x="12106275" y="3027095"/>
                </a:lnTo>
                <a:lnTo>
                  <a:pt x="12106275" y="3024467"/>
                </a:lnTo>
                <a:close/>
              </a:path>
              <a:path w="14487525" h="3030854">
                <a:moveTo>
                  <a:pt x="12106275" y="2269210"/>
                </a:moveTo>
                <a:lnTo>
                  <a:pt x="12105818" y="2268093"/>
                </a:lnTo>
                <a:lnTo>
                  <a:pt x="12103951" y="2266226"/>
                </a:lnTo>
                <a:lnTo>
                  <a:pt x="12102833" y="2265769"/>
                </a:lnTo>
                <a:lnTo>
                  <a:pt x="12100204" y="2265769"/>
                </a:lnTo>
                <a:lnTo>
                  <a:pt x="12099074" y="2266226"/>
                </a:lnTo>
                <a:lnTo>
                  <a:pt x="12097220" y="2268093"/>
                </a:lnTo>
                <a:lnTo>
                  <a:pt x="12096750" y="2269210"/>
                </a:lnTo>
                <a:lnTo>
                  <a:pt x="12096750" y="2271839"/>
                </a:lnTo>
                <a:lnTo>
                  <a:pt x="12097220" y="2272969"/>
                </a:lnTo>
                <a:lnTo>
                  <a:pt x="12099074" y="2274824"/>
                </a:lnTo>
                <a:lnTo>
                  <a:pt x="12100204" y="2275294"/>
                </a:lnTo>
                <a:lnTo>
                  <a:pt x="12102833" y="2275294"/>
                </a:lnTo>
                <a:lnTo>
                  <a:pt x="12103951" y="2274824"/>
                </a:lnTo>
                <a:lnTo>
                  <a:pt x="12105818" y="2272969"/>
                </a:lnTo>
                <a:lnTo>
                  <a:pt x="12106275" y="2271839"/>
                </a:lnTo>
                <a:lnTo>
                  <a:pt x="12106275" y="2269210"/>
                </a:lnTo>
                <a:close/>
              </a:path>
              <a:path w="14487525" h="3030854">
                <a:moveTo>
                  <a:pt x="12106275" y="1513954"/>
                </a:moveTo>
                <a:lnTo>
                  <a:pt x="12105818" y="1512836"/>
                </a:lnTo>
                <a:lnTo>
                  <a:pt x="12103951" y="1510982"/>
                </a:lnTo>
                <a:lnTo>
                  <a:pt x="12102833" y="1510512"/>
                </a:lnTo>
                <a:lnTo>
                  <a:pt x="12100204" y="1510512"/>
                </a:lnTo>
                <a:lnTo>
                  <a:pt x="12099074" y="1510982"/>
                </a:lnTo>
                <a:lnTo>
                  <a:pt x="12097220" y="1512836"/>
                </a:lnTo>
                <a:lnTo>
                  <a:pt x="12096750" y="1513954"/>
                </a:lnTo>
                <a:lnTo>
                  <a:pt x="12096750" y="1516595"/>
                </a:lnTo>
                <a:lnTo>
                  <a:pt x="12097220" y="1517713"/>
                </a:lnTo>
                <a:lnTo>
                  <a:pt x="12099074" y="1519567"/>
                </a:lnTo>
                <a:lnTo>
                  <a:pt x="12100204" y="1520037"/>
                </a:lnTo>
                <a:lnTo>
                  <a:pt x="12102833" y="1520037"/>
                </a:lnTo>
                <a:lnTo>
                  <a:pt x="12103951" y="1519567"/>
                </a:lnTo>
                <a:lnTo>
                  <a:pt x="12105818" y="1517713"/>
                </a:lnTo>
                <a:lnTo>
                  <a:pt x="12106275" y="1516595"/>
                </a:lnTo>
                <a:lnTo>
                  <a:pt x="12106275" y="1513954"/>
                </a:lnTo>
                <a:close/>
              </a:path>
              <a:path w="14487525" h="3030854">
                <a:moveTo>
                  <a:pt x="12106275" y="758710"/>
                </a:moveTo>
                <a:lnTo>
                  <a:pt x="12105818" y="757580"/>
                </a:lnTo>
                <a:lnTo>
                  <a:pt x="12103951" y="755726"/>
                </a:lnTo>
                <a:lnTo>
                  <a:pt x="12102833" y="755256"/>
                </a:lnTo>
                <a:lnTo>
                  <a:pt x="12100204" y="755256"/>
                </a:lnTo>
                <a:lnTo>
                  <a:pt x="12099074" y="755726"/>
                </a:lnTo>
                <a:lnTo>
                  <a:pt x="12097220" y="757580"/>
                </a:lnTo>
                <a:lnTo>
                  <a:pt x="12096750" y="758710"/>
                </a:lnTo>
                <a:lnTo>
                  <a:pt x="12096750" y="761339"/>
                </a:lnTo>
                <a:lnTo>
                  <a:pt x="12097220" y="762457"/>
                </a:lnTo>
                <a:lnTo>
                  <a:pt x="12099074" y="764324"/>
                </a:lnTo>
                <a:lnTo>
                  <a:pt x="12100204" y="764781"/>
                </a:lnTo>
                <a:lnTo>
                  <a:pt x="12102833" y="764781"/>
                </a:lnTo>
                <a:lnTo>
                  <a:pt x="12103951" y="764324"/>
                </a:lnTo>
                <a:lnTo>
                  <a:pt x="12105818" y="762457"/>
                </a:lnTo>
                <a:lnTo>
                  <a:pt x="12106275" y="761339"/>
                </a:lnTo>
                <a:lnTo>
                  <a:pt x="12106275" y="758710"/>
                </a:lnTo>
                <a:close/>
              </a:path>
              <a:path w="14487525" h="3030854">
                <a:moveTo>
                  <a:pt x="12106275" y="3454"/>
                </a:moveTo>
                <a:lnTo>
                  <a:pt x="12105818" y="2336"/>
                </a:lnTo>
                <a:lnTo>
                  <a:pt x="12103951" y="469"/>
                </a:lnTo>
                <a:lnTo>
                  <a:pt x="12102833" y="0"/>
                </a:lnTo>
                <a:lnTo>
                  <a:pt x="12100204" y="0"/>
                </a:lnTo>
                <a:lnTo>
                  <a:pt x="12099074" y="469"/>
                </a:lnTo>
                <a:lnTo>
                  <a:pt x="12097220" y="2336"/>
                </a:lnTo>
                <a:lnTo>
                  <a:pt x="12096750" y="3454"/>
                </a:lnTo>
                <a:lnTo>
                  <a:pt x="12096750" y="6083"/>
                </a:lnTo>
                <a:lnTo>
                  <a:pt x="12097220" y="7200"/>
                </a:lnTo>
                <a:lnTo>
                  <a:pt x="12099074" y="9067"/>
                </a:lnTo>
                <a:lnTo>
                  <a:pt x="12100204" y="9525"/>
                </a:lnTo>
                <a:lnTo>
                  <a:pt x="12102833" y="9525"/>
                </a:lnTo>
                <a:lnTo>
                  <a:pt x="12103951" y="9067"/>
                </a:lnTo>
                <a:lnTo>
                  <a:pt x="12105818" y="7200"/>
                </a:lnTo>
                <a:lnTo>
                  <a:pt x="12106275" y="6083"/>
                </a:lnTo>
                <a:lnTo>
                  <a:pt x="12106275" y="3454"/>
                </a:lnTo>
                <a:close/>
              </a:path>
              <a:path w="14487525" h="3030854">
                <a:moveTo>
                  <a:pt x="12153900" y="3024467"/>
                </a:moveTo>
                <a:lnTo>
                  <a:pt x="12153443" y="3023349"/>
                </a:lnTo>
                <a:lnTo>
                  <a:pt x="12151576" y="3021482"/>
                </a:lnTo>
                <a:lnTo>
                  <a:pt x="12150458" y="3021012"/>
                </a:lnTo>
                <a:lnTo>
                  <a:pt x="12147829" y="3021012"/>
                </a:lnTo>
                <a:lnTo>
                  <a:pt x="12146699" y="3021482"/>
                </a:lnTo>
                <a:lnTo>
                  <a:pt x="12144845" y="3023349"/>
                </a:lnTo>
                <a:lnTo>
                  <a:pt x="12144375" y="3024467"/>
                </a:lnTo>
                <a:lnTo>
                  <a:pt x="12144375" y="3027095"/>
                </a:lnTo>
                <a:lnTo>
                  <a:pt x="12144845" y="3028213"/>
                </a:lnTo>
                <a:lnTo>
                  <a:pt x="12146699" y="3030080"/>
                </a:lnTo>
                <a:lnTo>
                  <a:pt x="12147829" y="3030537"/>
                </a:lnTo>
                <a:lnTo>
                  <a:pt x="12150458" y="3030537"/>
                </a:lnTo>
                <a:lnTo>
                  <a:pt x="12151576" y="3030080"/>
                </a:lnTo>
                <a:lnTo>
                  <a:pt x="12153443" y="3028213"/>
                </a:lnTo>
                <a:lnTo>
                  <a:pt x="12153900" y="3027095"/>
                </a:lnTo>
                <a:lnTo>
                  <a:pt x="12153900" y="3024467"/>
                </a:lnTo>
                <a:close/>
              </a:path>
              <a:path w="14487525" h="3030854">
                <a:moveTo>
                  <a:pt x="12153900" y="2269210"/>
                </a:moveTo>
                <a:lnTo>
                  <a:pt x="12153443" y="2268093"/>
                </a:lnTo>
                <a:lnTo>
                  <a:pt x="12151576" y="2266226"/>
                </a:lnTo>
                <a:lnTo>
                  <a:pt x="12150458" y="2265769"/>
                </a:lnTo>
                <a:lnTo>
                  <a:pt x="12147829" y="2265769"/>
                </a:lnTo>
                <a:lnTo>
                  <a:pt x="12146699" y="2266226"/>
                </a:lnTo>
                <a:lnTo>
                  <a:pt x="12144845" y="2268093"/>
                </a:lnTo>
                <a:lnTo>
                  <a:pt x="12144375" y="2269210"/>
                </a:lnTo>
                <a:lnTo>
                  <a:pt x="12144375" y="2271839"/>
                </a:lnTo>
                <a:lnTo>
                  <a:pt x="12144845" y="2272969"/>
                </a:lnTo>
                <a:lnTo>
                  <a:pt x="12146699" y="2274824"/>
                </a:lnTo>
                <a:lnTo>
                  <a:pt x="12147829" y="2275294"/>
                </a:lnTo>
                <a:lnTo>
                  <a:pt x="12150458" y="2275294"/>
                </a:lnTo>
                <a:lnTo>
                  <a:pt x="12151576" y="2274824"/>
                </a:lnTo>
                <a:lnTo>
                  <a:pt x="12153443" y="2272969"/>
                </a:lnTo>
                <a:lnTo>
                  <a:pt x="12153900" y="2271839"/>
                </a:lnTo>
                <a:lnTo>
                  <a:pt x="12153900" y="2269210"/>
                </a:lnTo>
                <a:close/>
              </a:path>
              <a:path w="14487525" h="3030854">
                <a:moveTo>
                  <a:pt x="12153900" y="1513954"/>
                </a:moveTo>
                <a:lnTo>
                  <a:pt x="12153443" y="1512836"/>
                </a:lnTo>
                <a:lnTo>
                  <a:pt x="12151576" y="1510982"/>
                </a:lnTo>
                <a:lnTo>
                  <a:pt x="12150458" y="1510512"/>
                </a:lnTo>
                <a:lnTo>
                  <a:pt x="12147829" y="1510512"/>
                </a:lnTo>
                <a:lnTo>
                  <a:pt x="12146699" y="1510982"/>
                </a:lnTo>
                <a:lnTo>
                  <a:pt x="12144845" y="1512836"/>
                </a:lnTo>
                <a:lnTo>
                  <a:pt x="12144375" y="1513954"/>
                </a:lnTo>
                <a:lnTo>
                  <a:pt x="12144375" y="1516595"/>
                </a:lnTo>
                <a:lnTo>
                  <a:pt x="12144845" y="1517713"/>
                </a:lnTo>
                <a:lnTo>
                  <a:pt x="12146699" y="1519567"/>
                </a:lnTo>
                <a:lnTo>
                  <a:pt x="12147829" y="1520037"/>
                </a:lnTo>
                <a:lnTo>
                  <a:pt x="12150458" y="1520037"/>
                </a:lnTo>
                <a:lnTo>
                  <a:pt x="12151576" y="1519567"/>
                </a:lnTo>
                <a:lnTo>
                  <a:pt x="12153443" y="1517713"/>
                </a:lnTo>
                <a:lnTo>
                  <a:pt x="12153900" y="1516595"/>
                </a:lnTo>
                <a:lnTo>
                  <a:pt x="12153900" y="1513954"/>
                </a:lnTo>
                <a:close/>
              </a:path>
              <a:path w="14487525" h="3030854">
                <a:moveTo>
                  <a:pt x="12153900" y="758710"/>
                </a:moveTo>
                <a:lnTo>
                  <a:pt x="12153443" y="757580"/>
                </a:lnTo>
                <a:lnTo>
                  <a:pt x="12151576" y="755726"/>
                </a:lnTo>
                <a:lnTo>
                  <a:pt x="12150458" y="755256"/>
                </a:lnTo>
                <a:lnTo>
                  <a:pt x="12147829" y="755256"/>
                </a:lnTo>
                <a:lnTo>
                  <a:pt x="12146699" y="755726"/>
                </a:lnTo>
                <a:lnTo>
                  <a:pt x="12144845" y="757580"/>
                </a:lnTo>
                <a:lnTo>
                  <a:pt x="12144375" y="758710"/>
                </a:lnTo>
                <a:lnTo>
                  <a:pt x="12144375" y="761339"/>
                </a:lnTo>
                <a:lnTo>
                  <a:pt x="12144845" y="762457"/>
                </a:lnTo>
                <a:lnTo>
                  <a:pt x="12146699" y="764324"/>
                </a:lnTo>
                <a:lnTo>
                  <a:pt x="12147829" y="764781"/>
                </a:lnTo>
                <a:lnTo>
                  <a:pt x="12150458" y="764781"/>
                </a:lnTo>
                <a:lnTo>
                  <a:pt x="12151576" y="764324"/>
                </a:lnTo>
                <a:lnTo>
                  <a:pt x="12153443" y="762457"/>
                </a:lnTo>
                <a:lnTo>
                  <a:pt x="12153900" y="761339"/>
                </a:lnTo>
                <a:lnTo>
                  <a:pt x="12153900" y="758710"/>
                </a:lnTo>
                <a:close/>
              </a:path>
              <a:path w="14487525" h="3030854">
                <a:moveTo>
                  <a:pt x="12153900" y="3454"/>
                </a:moveTo>
                <a:lnTo>
                  <a:pt x="12153443" y="2336"/>
                </a:lnTo>
                <a:lnTo>
                  <a:pt x="12151576" y="469"/>
                </a:lnTo>
                <a:lnTo>
                  <a:pt x="12150458" y="0"/>
                </a:lnTo>
                <a:lnTo>
                  <a:pt x="12147829" y="0"/>
                </a:lnTo>
                <a:lnTo>
                  <a:pt x="12146699" y="469"/>
                </a:lnTo>
                <a:lnTo>
                  <a:pt x="12144845" y="2336"/>
                </a:lnTo>
                <a:lnTo>
                  <a:pt x="12144375" y="3454"/>
                </a:lnTo>
                <a:lnTo>
                  <a:pt x="12144375" y="6083"/>
                </a:lnTo>
                <a:lnTo>
                  <a:pt x="12144845" y="7200"/>
                </a:lnTo>
                <a:lnTo>
                  <a:pt x="12146699" y="9067"/>
                </a:lnTo>
                <a:lnTo>
                  <a:pt x="12147829" y="9525"/>
                </a:lnTo>
                <a:lnTo>
                  <a:pt x="12150458" y="9525"/>
                </a:lnTo>
                <a:lnTo>
                  <a:pt x="12151576" y="9067"/>
                </a:lnTo>
                <a:lnTo>
                  <a:pt x="12153443" y="7200"/>
                </a:lnTo>
                <a:lnTo>
                  <a:pt x="12153900" y="6083"/>
                </a:lnTo>
                <a:lnTo>
                  <a:pt x="12153900" y="3454"/>
                </a:lnTo>
                <a:close/>
              </a:path>
              <a:path w="14487525" h="3030854">
                <a:moveTo>
                  <a:pt x="12201525" y="3024467"/>
                </a:moveTo>
                <a:lnTo>
                  <a:pt x="12201068" y="3023349"/>
                </a:lnTo>
                <a:lnTo>
                  <a:pt x="12199201" y="3021482"/>
                </a:lnTo>
                <a:lnTo>
                  <a:pt x="12198083" y="3021012"/>
                </a:lnTo>
                <a:lnTo>
                  <a:pt x="12195454" y="3021012"/>
                </a:lnTo>
                <a:lnTo>
                  <a:pt x="12194324" y="3021482"/>
                </a:lnTo>
                <a:lnTo>
                  <a:pt x="12192470" y="3023349"/>
                </a:lnTo>
                <a:lnTo>
                  <a:pt x="12192000" y="3024467"/>
                </a:lnTo>
                <a:lnTo>
                  <a:pt x="12192000" y="3027095"/>
                </a:lnTo>
                <a:lnTo>
                  <a:pt x="12192470" y="3028213"/>
                </a:lnTo>
                <a:lnTo>
                  <a:pt x="12194324" y="3030080"/>
                </a:lnTo>
                <a:lnTo>
                  <a:pt x="12195454" y="3030537"/>
                </a:lnTo>
                <a:lnTo>
                  <a:pt x="12198083" y="3030537"/>
                </a:lnTo>
                <a:lnTo>
                  <a:pt x="12199201" y="3030080"/>
                </a:lnTo>
                <a:lnTo>
                  <a:pt x="12201068" y="3028213"/>
                </a:lnTo>
                <a:lnTo>
                  <a:pt x="12201525" y="3027095"/>
                </a:lnTo>
                <a:lnTo>
                  <a:pt x="12201525" y="3024467"/>
                </a:lnTo>
                <a:close/>
              </a:path>
              <a:path w="14487525" h="3030854">
                <a:moveTo>
                  <a:pt x="12201525" y="2269210"/>
                </a:moveTo>
                <a:lnTo>
                  <a:pt x="12201068" y="2268093"/>
                </a:lnTo>
                <a:lnTo>
                  <a:pt x="12199201" y="2266226"/>
                </a:lnTo>
                <a:lnTo>
                  <a:pt x="12198083" y="2265769"/>
                </a:lnTo>
                <a:lnTo>
                  <a:pt x="12195454" y="2265769"/>
                </a:lnTo>
                <a:lnTo>
                  <a:pt x="12194324" y="2266226"/>
                </a:lnTo>
                <a:lnTo>
                  <a:pt x="12192470" y="2268093"/>
                </a:lnTo>
                <a:lnTo>
                  <a:pt x="12192000" y="2269210"/>
                </a:lnTo>
                <a:lnTo>
                  <a:pt x="12192000" y="2271839"/>
                </a:lnTo>
                <a:lnTo>
                  <a:pt x="12192470" y="2272969"/>
                </a:lnTo>
                <a:lnTo>
                  <a:pt x="12194324" y="2274824"/>
                </a:lnTo>
                <a:lnTo>
                  <a:pt x="12195454" y="2275294"/>
                </a:lnTo>
                <a:lnTo>
                  <a:pt x="12198083" y="2275294"/>
                </a:lnTo>
                <a:lnTo>
                  <a:pt x="12199201" y="2274824"/>
                </a:lnTo>
                <a:lnTo>
                  <a:pt x="12201068" y="2272969"/>
                </a:lnTo>
                <a:lnTo>
                  <a:pt x="12201525" y="2271839"/>
                </a:lnTo>
                <a:lnTo>
                  <a:pt x="12201525" y="2269210"/>
                </a:lnTo>
                <a:close/>
              </a:path>
              <a:path w="14487525" h="3030854">
                <a:moveTo>
                  <a:pt x="12201525" y="1513954"/>
                </a:moveTo>
                <a:lnTo>
                  <a:pt x="12201068" y="1512836"/>
                </a:lnTo>
                <a:lnTo>
                  <a:pt x="12199201" y="1510982"/>
                </a:lnTo>
                <a:lnTo>
                  <a:pt x="12198083" y="1510512"/>
                </a:lnTo>
                <a:lnTo>
                  <a:pt x="12195454" y="1510512"/>
                </a:lnTo>
                <a:lnTo>
                  <a:pt x="12194324" y="1510982"/>
                </a:lnTo>
                <a:lnTo>
                  <a:pt x="12192470" y="1512836"/>
                </a:lnTo>
                <a:lnTo>
                  <a:pt x="12192000" y="1513954"/>
                </a:lnTo>
                <a:lnTo>
                  <a:pt x="12192000" y="1516595"/>
                </a:lnTo>
                <a:lnTo>
                  <a:pt x="12192470" y="1517713"/>
                </a:lnTo>
                <a:lnTo>
                  <a:pt x="12194324" y="1519567"/>
                </a:lnTo>
                <a:lnTo>
                  <a:pt x="12195454" y="1520037"/>
                </a:lnTo>
                <a:lnTo>
                  <a:pt x="12198083" y="1520037"/>
                </a:lnTo>
                <a:lnTo>
                  <a:pt x="12199201" y="1519567"/>
                </a:lnTo>
                <a:lnTo>
                  <a:pt x="12201068" y="1517713"/>
                </a:lnTo>
                <a:lnTo>
                  <a:pt x="12201525" y="1516595"/>
                </a:lnTo>
                <a:lnTo>
                  <a:pt x="12201525" y="1513954"/>
                </a:lnTo>
                <a:close/>
              </a:path>
              <a:path w="14487525" h="3030854">
                <a:moveTo>
                  <a:pt x="12201525" y="758710"/>
                </a:moveTo>
                <a:lnTo>
                  <a:pt x="12201068" y="757580"/>
                </a:lnTo>
                <a:lnTo>
                  <a:pt x="12199201" y="755726"/>
                </a:lnTo>
                <a:lnTo>
                  <a:pt x="12198083" y="755256"/>
                </a:lnTo>
                <a:lnTo>
                  <a:pt x="12195454" y="755256"/>
                </a:lnTo>
                <a:lnTo>
                  <a:pt x="12194324" y="755726"/>
                </a:lnTo>
                <a:lnTo>
                  <a:pt x="12192470" y="757580"/>
                </a:lnTo>
                <a:lnTo>
                  <a:pt x="12192000" y="758710"/>
                </a:lnTo>
                <a:lnTo>
                  <a:pt x="12192000" y="761339"/>
                </a:lnTo>
                <a:lnTo>
                  <a:pt x="12192470" y="762457"/>
                </a:lnTo>
                <a:lnTo>
                  <a:pt x="12194324" y="764324"/>
                </a:lnTo>
                <a:lnTo>
                  <a:pt x="12195454" y="764781"/>
                </a:lnTo>
                <a:lnTo>
                  <a:pt x="12198083" y="764781"/>
                </a:lnTo>
                <a:lnTo>
                  <a:pt x="12199201" y="764324"/>
                </a:lnTo>
                <a:lnTo>
                  <a:pt x="12201068" y="762457"/>
                </a:lnTo>
                <a:lnTo>
                  <a:pt x="12201525" y="761339"/>
                </a:lnTo>
                <a:lnTo>
                  <a:pt x="12201525" y="758710"/>
                </a:lnTo>
                <a:close/>
              </a:path>
              <a:path w="14487525" h="3030854">
                <a:moveTo>
                  <a:pt x="12201525" y="3454"/>
                </a:moveTo>
                <a:lnTo>
                  <a:pt x="12201068" y="2336"/>
                </a:lnTo>
                <a:lnTo>
                  <a:pt x="12199201" y="469"/>
                </a:lnTo>
                <a:lnTo>
                  <a:pt x="12198083" y="0"/>
                </a:lnTo>
                <a:lnTo>
                  <a:pt x="12195454" y="0"/>
                </a:lnTo>
                <a:lnTo>
                  <a:pt x="12194324" y="469"/>
                </a:lnTo>
                <a:lnTo>
                  <a:pt x="12192470" y="2336"/>
                </a:lnTo>
                <a:lnTo>
                  <a:pt x="12192000" y="3454"/>
                </a:lnTo>
                <a:lnTo>
                  <a:pt x="12192000" y="6083"/>
                </a:lnTo>
                <a:lnTo>
                  <a:pt x="12192470" y="7200"/>
                </a:lnTo>
                <a:lnTo>
                  <a:pt x="12194324" y="9067"/>
                </a:lnTo>
                <a:lnTo>
                  <a:pt x="12195454" y="9525"/>
                </a:lnTo>
                <a:lnTo>
                  <a:pt x="12198083" y="9525"/>
                </a:lnTo>
                <a:lnTo>
                  <a:pt x="12199201" y="9067"/>
                </a:lnTo>
                <a:lnTo>
                  <a:pt x="12201068" y="7200"/>
                </a:lnTo>
                <a:lnTo>
                  <a:pt x="12201525" y="6083"/>
                </a:lnTo>
                <a:lnTo>
                  <a:pt x="12201525" y="3454"/>
                </a:lnTo>
                <a:close/>
              </a:path>
              <a:path w="14487525" h="3030854">
                <a:moveTo>
                  <a:pt x="12249150" y="3024467"/>
                </a:moveTo>
                <a:lnTo>
                  <a:pt x="12248693" y="3023349"/>
                </a:lnTo>
                <a:lnTo>
                  <a:pt x="12246826" y="3021482"/>
                </a:lnTo>
                <a:lnTo>
                  <a:pt x="12245708" y="3021012"/>
                </a:lnTo>
                <a:lnTo>
                  <a:pt x="12243079" y="3021012"/>
                </a:lnTo>
                <a:lnTo>
                  <a:pt x="12241949" y="3021482"/>
                </a:lnTo>
                <a:lnTo>
                  <a:pt x="12240095" y="3023349"/>
                </a:lnTo>
                <a:lnTo>
                  <a:pt x="12239625" y="3024467"/>
                </a:lnTo>
                <a:lnTo>
                  <a:pt x="12239625" y="3027095"/>
                </a:lnTo>
                <a:lnTo>
                  <a:pt x="12240095" y="3028213"/>
                </a:lnTo>
                <a:lnTo>
                  <a:pt x="12241949" y="3030080"/>
                </a:lnTo>
                <a:lnTo>
                  <a:pt x="12243079" y="3030537"/>
                </a:lnTo>
                <a:lnTo>
                  <a:pt x="12245708" y="3030537"/>
                </a:lnTo>
                <a:lnTo>
                  <a:pt x="12246826" y="3030080"/>
                </a:lnTo>
                <a:lnTo>
                  <a:pt x="12248693" y="3028213"/>
                </a:lnTo>
                <a:lnTo>
                  <a:pt x="12249150" y="3027095"/>
                </a:lnTo>
                <a:lnTo>
                  <a:pt x="12249150" y="3024467"/>
                </a:lnTo>
                <a:close/>
              </a:path>
              <a:path w="14487525" h="3030854">
                <a:moveTo>
                  <a:pt x="12249150" y="2269210"/>
                </a:moveTo>
                <a:lnTo>
                  <a:pt x="12248693" y="2268093"/>
                </a:lnTo>
                <a:lnTo>
                  <a:pt x="12246826" y="2266226"/>
                </a:lnTo>
                <a:lnTo>
                  <a:pt x="12245708" y="2265769"/>
                </a:lnTo>
                <a:lnTo>
                  <a:pt x="12243079" y="2265769"/>
                </a:lnTo>
                <a:lnTo>
                  <a:pt x="12241949" y="2266226"/>
                </a:lnTo>
                <a:lnTo>
                  <a:pt x="12240095" y="2268093"/>
                </a:lnTo>
                <a:lnTo>
                  <a:pt x="12239625" y="2269210"/>
                </a:lnTo>
                <a:lnTo>
                  <a:pt x="12239625" y="2271839"/>
                </a:lnTo>
                <a:lnTo>
                  <a:pt x="12240095" y="2272969"/>
                </a:lnTo>
                <a:lnTo>
                  <a:pt x="12241949" y="2274824"/>
                </a:lnTo>
                <a:lnTo>
                  <a:pt x="12243079" y="2275294"/>
                </a:lnTo>
                <a:lnTo>
                  <a:pt x="12245708" y="2275294"/>
                </a:lnTo>
                <a:lnTo>
                  <a:pt x="12246826" y="2274824"/>
                </a:lnTo>
                <a:lnTo>
                  <a:pt x="12248693" y="2272969"/>
                </a:lnTo>
                <a:lnTo>
                  <a:pt x="12249150" y="2271839"/>
                </a:lnTo>
                <a:lnTo>
                  <a:pt x="12249150" y="2269210"/>
                </a:lnTo>
                <a:close/>
              </a:path>
              <a:path w="14487525" h="3030854">
                <a:moveTo>
                  <a:pt x="12249150" y="1513954"/>
                </a:moveTo>
                <a:lnTo>
                  <a:pt x="12248693" y="1512836"/>
                </a:lnTo>
                <a:lnTo>
                  <a:pt x="12246826" y="1510982"/>
                </a:lnTo>
                <a:lnTo>
                  <a:pt x="12245708" y="1510512"/>
                </a:lnTo>
                <a:lnTo>
                  <a:pt x="12243079" y="1510512"/>
                </a:lnTo>
                <a:lnTo>
                  <a:pt x="12241949" y="1510982"/>
                </a:lnTo>
                <a:lnTo>
                  <a:pt x="12240095" y="1512836"/>
                </a:lnTo>
                <a:lnTo>
                  <a:pt x="12239625" y="1513954"/>
                </a:lnTo>
                <a:lnTo>
                  <a:pt x="12239625" y="1516595"/>
                </a:lnTo>
                <a:lnTo>
                  <a:pt x="12240095" y="1517713"/>
                </a:lnTo>
                <a:lnTo>
                  <a:pt x="12241949" y="1519567"/>
                </a:lnTo>
                <a:lnTo>
                  <a:pt x="12243079" y="1520037"/>
                </a:lnTo>
                <a:lnTo>
                  <a:pt x="12245708" y="1520037"/>
                </a:lnTo>
                <a:lnTo>
                  <a:pt x="12246826" y="1519567"/>
                </a:lnTo>
                <a:lnTo>
                  <a:pt x="12248693" y="1517713"/>
                </a:lnTo>
                <a:lnTo>
                  <a:pt x="12249150" y="1516595"/>
                </a:lnTo>
                <a:lnTo>
                  <a:pt x="12249150" y="1513954"/>
                </a:lnTo>
                <a:close/>
              </a:path>
              <a:path w="14487525" h="3030854">
                <a:moveTo>
                  <a:pt x="12249150" y="758710"/>
                </a:moveTo>
                <a:lnTo>
                  <a:pt x="12248693" y="757580"/>
                </a:lnTo>
                <a:lnTo>
                  <a:pt x="12246826" y="755726"/>
                </a:lnTo>
                <a:lnTo>
                  <a:pt x="12245708" y="755256"/>
                </a:lnTo>
                <a:lnTo>
                  <a:pt x="12243079" y="755256"/>
                </a:lnTo>
                <a:lnTo>
                  <a:pt x="12241949" y="755726"/>
                </a:lnTo>
                <a:lnTo>
                  <a:pt x="12240095" y="757580"/>
                </a:lnTo>
                <a:lnTo>
                  <a:pt x="12239625" y="758710"/>
                </a:lnTo>
                <a:lnTo>
                  <a:pt x="12239625" y="761339"/>
                </a:lnTo>
                <a:lnTo>
                  <a:pt x="12240095" y="762457"/>
                </a:lnTo>
                <a:lnTo>
                  <a:pt x="12241949" y="764324"/>
                </a:lnTo>
                <a:lnTo>
                  <a:pt x="12243079" y="764781"/>
                </a:lnTo>
                <a:lnTo>
                  <a:pt x="12245708" y="764781"/>
                </a:lnTo>
                <a:lnTo>
                  <a:pt x="12246826" y="764324"/>
                </a:lnTo>
                <a:lnTo>
                  <a:pt x="12248693" y="762457"/>
                </a:lnTo>
                <a:lnTo>
                  <a:pt x="12249150" y="761339"/>
                </a:lnTo>
                <a:lnTo>
                  <a:pt x="12249150" y="758710"/>
                </a:lnTo>
                <a:close/>
              </a:path>
              <a:path w="14487525" h="3030854">
                <a:moveTo>
                  <a:pt x="12249150" y="3454"/>
                </a:moveTo>
                <a:lnTo>
                  <a:pt x="12248693" y="2336"/>
                </a:lnTo>
                <a:lnTo>
                  <a:pt x="12246826" y="469"/>
                </a:lnTo>
                <a:lnTo>
                  <a:pt x="12245708" y="0"/>
                </a:lnTo>
                <a:lnTo>
                  <a:pt x="12243079" y="0"/>
                </a:lnTo>
                <a:lnTo>
                  <a:pt x="12241949" y="469"/>
                </a:lnTo>
                <a:lnTo>
                  <a:pt x="12240095" y="2336"/>
                </a:lnTo>
                <a:lnTo>
                  <a:pt x="12239625" y="3454"/>
                </a:lnTo>
                <a:lnTo>
                  <a:pt x="12239625" y="6083"/>
                </a:lnTo>
                <a:lnTo>
                  <a:pt x="12240095" y="7200"/>
                </a:lnTo>
                <a:lnTo>
                  <a:pt x="12241949" y="9067"/>
                </a:lnTo>
                <a:lnTo>
                  <a:pt x="12243079" y="9525"/>
                </a:lnTo>
                <a:lnTo>
                  <a:pt x="12245708" y="9525"/>
                </a:lnTo>
                <a:lnTo>
                  <a:pt x="12246826" y="9067"/>
                </a:lnTo>
                <a:lnTo>
                  <a:pt x="12248693" y="7200"/>
                </a:lnTo>
                <a:lnTo>
                  <a:pt x="12249150" y="6083"/>
                </a:lnTo>
                <a:lnTo>
                  <a:pt x="12249150" y="3454"/>
                </a:lnTo>
                <a:close/>
              </a:path>
              <a:path w="14487525" h="3030854">
                <a:moveTo>
                  <a:pt x="12296775" y="3024467"/>
                </a:moveTo>
                <a:lnTo>
                  <a:pt x="12296318" y="3023349"/>
                </a:lnTo>
                <a:lnTo>
                  <a:pt x="12294451" y="3021482"/>
                </a:lnTo>
                <a:lnTo>
                  <a:pt x="12293333" y="3021012"/>
                </a:lnTo>
                <a:lnTo>
                  <a:pt x="12290704" y="3021012"/>
                </a:lnTo>
                <a:lnTo>
                  <a:pt x="12289574" y="3021482"/>
                </a:lnTo>
                <a:lnTo>
                  <a:pt x="12287720" y="3023349"/>
                </a:lnTo>
                <a:lnTo>
                  <a:pt x="12287250" y="3024467"/>
                </a:lnTo>
                <a:lnTo>
                  <a:pt x="12287250" y="3027095"/>
                </a:lnTo>
                <a:lnTo>
                  <a:pt x="12287720" y="3028213"/>
                </a:lnTo>
                <a:lnTo>
                  <a:pt x="12289574" y="3030080"/>
                </a:lnTo>
                <a:lnTo>
                  <a:pt x="12290704" y="3030537"/>
                </a:lnTo>
                <a:lnTo>
                  <a:pt x="12293333" y="3030537"/>
                </a:lnTo>
                <a:lnTo>
                  <a:pt x="12294451" y="3030080"/>
                </a:lnTo>
                <a:lnTo>
                  <a:pt x="12296318" y="3028213"/>
                </a:lnTo>
                <a:lnTo>
                  <a:pt x="12296775" y="3027095"/>
                </a:lnTo>
                <a:lnTo>
                  <a:pt x="12296775" y="3024467"/>
                </a:lnTo>
                <a:close/>
              </a:path>
              <a:path w="14487525" h="3030854">
                <a:moveTo>
                  <a:pt x="12296775" y="2269210"/>
                </a:moveTo>
                <a:lnTo>
                  <a:pt x="12296318" y="2268093"/>
                </a:lnTo>
                <a:lnTo>
                  <a:pt x="12294451" y="2266226"/>
                </a:lnTo>
                <a:lnTo>
                  <a:pt x="12293333" y="2265769"/>
                </a:lnTo>
                <a:lnTo>
                  <a:pt x="12290704" y="2265769"/>
                </a:lnTo>
                <a:lnTo>
                  <a:pt x="12289574" y="2266226"/>
                </a:lnTo>
                <a:lnTo>
                  <a:pt x="12287720" y="2268093"/>
                </a:lnTo>
                <a:lnTo>
                  <a:pt x="12287250" y="2269210"/>
                </a:lnTo>
                <a:lnTo>
                  <a:pt x="12287250" y="2271839"/>
                </a:lnTo>
                <a:lnTo>
                  <a:pt x="12287720" y="2272969"/>
                </a:lnTo>
                <a:lnTo>
                  <a:pt x="12289574" y="2274824"/>
                </a:lnTo>
                <a:lnTo>
                  <a:pt x="12290704" y="2275294"/>
                </a:lnTo>
                <a:lnTo>
                  <a:pt x="12293333" y="2275294"/>
                </a:lnTo>
                <a:lnTo>
                  <a:pt x="12294451" y="2274824"/>
                </a:lnTo>
                <a:lnTo>
                  <a:pt x="12296318" y="2272969"/>
                </a:lnTo>
                <a:lnTo>
                  <a:pt x="12296775" y="2271839"/>
                </a:lnTo>
                <a:lnTo>
                  <a:pt x="12296775" y="2269210"/>
                </a:lnTo>
                <a:close/>
              </a:path>
              <a:path w="14487525" h="3030854">
                <a:moveTo>
                  <a:pt x="12296775" y="1513954"/>
                </a:moveTo>
                <a:lnTo>
                  <a:pt x="12296318" y="1512836"/>
                </a:lnTo>
                <a:lnTo>
                  <a:pt x="12294451" y="1510982"/>
                </a:lnTo>
                <a:lnTo>
                  <a:pt x="12293333" y="1510512"/>
                </a:lnTo>
                <a:lnTo>
                  <a:pt x="12290704" y="1510512"/>
                </a:lnTo>
                <a:lnTo>
                  <a:pt x="12289574" y="1510982"/>
                </a:lnTo>
                <a:lnTo>
                  <a:pt x="12287720" y="1512836"/>
                </a:lnTo>
                <a:lnTo>
                  <a:pt x="12287250" y="1513954"/>
                </a:lnTo>
                <a:lnTo>
                  <a:pt x="12287250" y="1516595"/>
                </a:lnTo>
                <a:lnTo>
                  <a:pt x="12287720" y="1517713"/>
                </a:lnTo>
                <a:lnTo>
                  <a:pt x="12289574" y="1519567"/>
                </a:lnTo>
                <a:lnTo>
                  <a:pt x="12290704" y="1520037"/>
                </a:lnTo>
                <a:lnTo>
                  <a:pt x="12293333" y="1520037"/>
                </a:lnTo>
                <a:lnTo>
                  <a:pt x="12294451" y="1519567"/>
                </a:lnTo>
                <a:lnTo>
                  <a:pt x="12296318" y="1517713"/>
                </a:lnTo>
                <a:lnTo>
                  <a:pt x="12296775" y="1516595"/>
                </a:lnTo>
                <a:lnTo>
                  <a:pt x="12296775" y="1513954"/>
                </a:lnTo>
                <a:close/>
              </a:path>
              <a:path w="14487525" h="3030854">
                <a:moveTo>
                  <a:pt x="12296775" y="758710"/>
                </a:moveTo>
                <a:lnTo>
                  <a:pt x="12296318" y="757580"/>
                </a:lnTo>
                <a:lnTo>
                  <a:pt x="12294451" y="755726"/>
                </a:lnTo>
                <a:lnTo>
                  <a:pt x="12293333" y="755256"/>
                </a:lnTo>
                <a:lnTo>
                  <a:pt x="12290704" y="755256"/>
                </a:lnTo>
                <a:lnTo>
                  <a:pt x="12289574" y="755726"/>
                </a:lnTo>
                <a:lnTo>
                  <a:pt x="12287720" y="757580"/>
                </a:lnTo>
                <a:lnTo>
                  <a:pt x="12287250" y="758710"/>
                </a:lnTo>
                <a:lnTo>
                  <a:pt x="12287250" y="761339"/>
                </a:lnTo>
                <a:lnTo>
                  <a:pt x="12287720" y="762457"/>
                </a:lnTo>
                <a:lnTo>
                  <a:pt x="12289574" y="764324"/>
                </a:lnTo>
                <a:lnTo>
                  <a:pt x="12290704" y="764781"/>
                </a:lnTo>
                <a:lnTo>
                  <a:pt x="12293333" y="764781"/>
                </a:lnTo>
                <a:lnTo>
                  <a:pt x="12294451" y="764324"/>
                </a:lnTo>
                <a:lnTo>
                  <a:pt x="12296318" y="762457"/>
                </a:lnTo>
                <a:lnTo>
                  <a:pt x="12296775" y="761339"/>
                </a:lnTo>
                <a:lnTo>
                  <a:pt x="12296775" y="758710"/>
                </a:lnTo>
                <a:close/>
              </a:path>
              <a:path w="14487525" h="3030854">
                <a:moveTo>
                  <a:pt x="12296775" y="3454"/>
                </a:moveTo>
                <a:lnTo>
                  <a:pt x="12296318" y="2336"/>
                </a:lnTo>
                <a:lnTo>
                  <a:pt x="12294451" y="469"/>
                </a:lnTo>
                <a:lnTo>
                  <a:pt x="12293333" y="0"/>
                </a:lnTo>
                <a:lnTo>
                  <a:pt x="12290704" y="0"/>
                </a:lnTo>
                <a:lnTo>
                  <a:pt x="12289574" y="469"/>
                </a:lnTo>
                <a:lnTo>
                  <a:pt x="12287720" y="2336"/>
                </a:lnTo>
                <a:lnTo>
                  <a:pt x="12287250" y="3454"/>
                </a:lnTo>
                <a:lnTo>
                  <a:pt x="12287250" y="6083"/>
                </a:lnTo>
                <a:lnTo>
                  <a:pt x="12287720" y="7200"/>
                </a:lnTo>
                <a:lnTo>
                  <a:pt x="12289574" y="9067"/>
                </a:lnTo>
                <a:lnTo>
                  <a:pt x="12290704" y="9525"/>
                </a:lnTo>
                <a:lnTo>
                  <a:pt x="12293333" y="9525"/>
                </a:lnTo>
                <a:lnTo>
                  <a:pt x="12294451" y="9067"/>
                </a:lnTo>
                <a:lnTo>
                  <a:pt x="12296318" y="7200"/>
                </a:lnTo>
                <a:lnTo>
                  <a:pt x="12296775" y="6083"/>
                </a:lnTo>
                <a:lnTo>
                  <a:pt x="12296775" y="3454"/>
                </a:lnTo>
                <a:close/>
              </a:path>
              <a:path w="14487525" h="3030854">
                <a:moveTo>
                  <a:pt x="12344400" y="3024467"/>
                </a:moveTo>
                <a:lnTo>
                  <a:pt x="12343943" y="3023349"/>
                </a:lnTo>
                <a:lnTo>
                  <a:pt x="12342076" y="3021482"/>
                </a:lnTo>
                <a:lnTo>
                  <a:pt x="12340958" y="3021012"/>
                </a:lnTo>
                <a:lnTo>
                  <a:pt x="12338329" y="3021012"/>
                </a:lnTo>
                <a:lnTo>
                  <a:pt x="12337199" y="3021482"/>
                </a:lnTo>
                <a:lnTo>
                  <a:pt x="12335345" y="3023349"/>
                </a:lnTo>
                <a:lnTo>
                  <a:pt x="12334875" y="3024467"/>
                </a:lnTo>
                <a:lnTo>
                  <a:pt x="12334875" y="3027095"/>
                </a:lnTo>
                <a:lnTo>
                  <a:pt x="12335345" y="3028213"/>
                </a:lnTo>
                <a:lnTo>
                  <a:pt x="12337199" y="3030080"/>
                </a:lnTo>
                <a:lnTo>
                  <a:pt x="12338329" y="3030537"/>
                </a:lnTo>
                <a:lnTo>
                  <a:pt x="12340958" y="3030537"/>
                </a:lnTo>
                <a:lnTo>
                  <a:pt x="12342076" y="3030080"/>
                </a:lnTo>
                <a:lnTo>
                  <a:pt x="12343943" y="3028213"/>
                </a:lnTo>
                <a:lnTo>
                  <a:pt x="12344400" y="3027095"/>
                </a:lnTo>
                <a:lnTo>
                  <a:pt x="12344400" y="3024467"/>
                </a:lnTo>
                <a:close/>
              </a:path>
              <a:path w="14487525" h="3030854">
                <a:moveTo>
                  <a:pt x="12344400" y="2269210"/>
                </a:moveTo>
                <a:lnTo>
                  <a:pt x="12343943" y="2268093"/>
                </a:lnTo>
                <a:lnTo>
                  <a:pt x="12342076" y="2266226"/>
                </a:lnTo>
                <a:lnTo>
                  <a:pt x="12340958" y="2265769"/>
                </a:lnTo>
                <a:lnTo>
                  <a:pt x="12338329" y="2265769"/>
                </a:lnTo>
                <a:lnTo>
                  <a:pt x="12337199" y="2266226"/>
                </a:lnTo>
                <a:lnTo>
                  <a:pt x="12335345" y="2268093"/>
                </a:lnTo>
                <a:lnTo>
                  <a:pt x="12334875" y="2269210"/>
                </a:lnTo>
                <a:lnTo>
                  <a:pt x="12334875" y="2271839"/>
                </a:lnTo>
                <a:lnTo>
                  <a:pt x="12335345" y="2272969"/>
                </a:lnTo>
                <a:lnTo>
                  <a:pt x="12337199" y="2274824"/>
                </a:lnTo>
                <a:lnTo>
                  <a:pt x="12338329" y="2275294"/>
                </a:lnTo>
                <a:lnTo>
                  <a:pt x="12340958" y="2275294"/>
                </a:lnTo>
                <a:lnTo>
                  <a:pt x="12342076" y="2274824"/>
                </a:lnTo>
                <a:lnTo>
                  <a:pt x="12343943" y="2272969"/>
                </a:lnTo>
                <a:lnTo>
                  <a:pt x="12344400" y="2271839"/>
                </a:lnTo>
                <a:lnTo>
                  <a:pt x="12344400" y="2269210"/>
                </a:lnTo>
                <a:close/>
              </a:path>
              <a:path w="14487525" h="3030854">
                <a:moveTo>
                  <a:pt x="12344400" y="1513954"/>
                </a:moveTo>
                <a:lnTo>
                  <a:pt x="12343943" y="1512836"/>
                </a:lnTo>
                <a:lnTo>
                  <a:pt x="12342076" y="1510982"/>
                </a:lnTo>
                <a:lnTo>
                  <a:pt x="12340958" y="1510512"/>
                </a:lnTo>
                <a:lnTo>
                  <a:pt x="12338329" y="1510512"/>
                </a:lnTo>
                <a:lnTo>
                  <a:pt x="12337199" y="1510982"/>
                </a:lnTo>
                <a:lnTo>
                  <a:pt x="12335345" y="1512836"/>
                </a:lnTo>
                <a:lnTo>
                  <a:pt x="12334875" y="1513954"/>
                </a:lnTo>
                <a:lnTo>
                  <a:pt x="12334875" y="1516595"/>
                </a:lnTo>
                <a:lnTo>
                  <a:pt x="12335345" y="1517713"/>
                </a:lnTo>
                <a:lnTo>
                  <a:pt x="12337199" y="1519567"/>
                </a:lnTo>
                <a:lnTo>
                  <a:pt x="12338329" y="1520037"/>
                </a:lnTo>
                <a:lnTo>
                  <a:pt x="12340958" y="1520037"/>
                </a:lnTo>
                <a:lnTo>
                  <a:pt x="12342076" y="1519567"/>
                </a:lnTo>
                <a:lnTo>
                  <a:pt x="12343943" y="1517713"/>
                </a:lnTo>
                <a:lnTo>
                  <a:pt x="12344400" y="1516595"/>
                </a:lnTo>
                <a:lnTo>
                  <a:pt x="12344400" y="1513954"/>
                </a:lnTo>
                <a:close/>
              </a:path>
              <a:path w="14487525" h="3030854">
                <a:moveTo>
                  <a:pt x="12344400" y="758710"/>
                </a:moveTo>
                <a:lnTo>
                  <a:pt x="12343943" y="757580"/>
                </a:lnTo>
                <a:lnTo>
                  <a:pt x="12342076" y="755726"/>
                </a:lnTo>
                <a:lnTo>
                  <a:pt x="12340958" y="755256"/>
                </a:lnTo>
                <a:lnTo>
                  <a:pt x="12338329" y="755256"/>
                </a:lnTo>
                <a:lnTo>
                  <a:pt x="12337199" y="755726"/>
                </a:lnTo>
                <a:lnTo>
                  <a:pt x="12335345" y="757580"/>
                </a:lnTo>
                <a:lnTo>
                  <a:pt x="12334875" y="758710"/>
                </a:lnTo>
                <a:lnTo>
                  <a:pt x="12334875" y="761339"/>
                </a:lnTo>
                <a:lnTo>
                  <a:pt x="12335345" y="762457"/>
                </a:lnTo>
                <a:lnTo>
                  <a:pt x="12337199" y="764324"/>
                </a:lnTo>
                <a:lnTo>
                  <a:pt x="12338329" y="764781"/>
                </a:lnTo>
                <a:lnTo>
                  <a:pt x="12340958" y="764781"/>
                </a:lnTo>
                <a:lnTo>
                  <a:pt x="12342076" y="764324"/>
                </a:lnTo>
                <a:lnTo>
                  <a:pt x="12343943" y="762457"/>
                </a:lnTo>
                <a:lnTo>
                  <a:pt x="12344400" y="761339"/>
                </a:lnTo>
                <a:lnTo>
                  <a:pt x="12344400" y="758710"/>
                </a:lnTo>
                <a:close/>
              </a:path>
              <a:path w="14487525" h="3030854">
                <a:moveTo>
                  <a:pt x="12344400" y="3454"/>
                </a:moveTo>
                <a:lnTo>
                  <a:pt x="12343943" y="2336"/>
                </a:lnTo>
                <a:lnTo>
                  <a:pt x="12342076" y="469"/>
                </a:lnTo>
                <a:lnTo>
                  <a:pt x="12340958" y="0"/>
                </a:lnTo>
                <a:lnTo>
                  <a:pt x="12338329" y="0"/>
                </a:lnTo>
                <a:lnTo>
                  <a:pt x="12337199" y="469"/>
                </a:lnTo>
                <a:lnTo>
                  <a:pt x="12335345" y="2336"/>
                </a:lnTo>
                <a:lnTo>
                  <a:pt x="12334875" y="3454"/>
                </a:lnTo>
                <a:lnTo>
                  <a:pt x="12334875" y="6083"/>
                </a:lnTo>
                <a:lnTo>
                  <a:pt x="12335345" y="7200"/>
                </a:lnTo>
                <a:lnTo>
                  <a:pt x="12337199" y="9067"/>
                </a:lnTo>
                <a:lnTo>
                  <a:pt x="12338329" y="9525"/>
                </a:lnTo>
                <a:lnTo>
                  <a:pt x="12340958" y="9525"/>
                </a:lnTo>
                <a:lnTo>
                  <a:pt x="12342076" y="9067"/>
                </a:lnTo>
                <a:lnTo>
                  <a:pt x="12343943" y="7200"/>
                </a:lnTo>
                <a:lnTo>
                  <a:pt x="12344400" y="6083"/>
                </a:lnTo>
                <a:lnTo>
                  <a:pt x="12344400" y="3454"/>
                </a:lnTo>
                <a:close/>
              </a:path>
              <a:path w="14487525" h="3030854">
                <a:moveTo>
                  <a:pt x="12392025" y="3024467"/>
                </a:moveTo>
                <a:lnTo>
                  <a:pt x="12391568" y="3023349"/>
                </a:lnTo>
                <a:lnTo>
                  <a:pt x="12389701" y="3021482"/>
                </a:lnTo>
                <a:lnTo>
                  <a:pt x="12388583" y="3021012"/>
                </a:lnTo>
                <a:lnTo>
                  <a:pt x="12385954" y="3021012"/>
                </a:lnTo>
                <a:lnTo>
                  <a:pt x="12384824" y="3021482"/>
                </a:lnTo>
                <a:lnTo>
                  <a:pt x="12382970" y="3023349"/>
                </a:lnTo>
                <a:lnTo>
                  <a:pt x="12382500" y="3024467"/>
                </a:lnTo>
                <a:lnTo>
                  <a:pt x="12382500" y="3027095"/>
                </a:lnTo>
                <a:lnTo>
                  <a:pt x="12382970" y="3028213"/>
                </a:lnTo>
                <a:lnTo>
                  <a:pt x="12384824" y="3030080"/>
                </a:lnTo>
                <a:lnTo>
                  <a:pt x="12385954" y="3030537"/>
                </a:lnTo>
                <a:lnTo>
                  <a:pt x="12388583" y="3030537"/>
                </a:lnTo>
                <a:lnTo>
                  <a:pt x="12389701" y="3030080"/>
                </a:lnTo>
                <a:lnTo>
                  <a:pt x="12391568" y="3028213"/>
                </a:lnTo>
                <a:lnTo>
                  <a:pt x="12392025" y="3027095"/>
                </a:lnTo>
                <a:lnTo>
                  <a:pt x="12392025" y="3024467"/>
                </a:lnTo>
                <a:close/>
              </a:path>
              <a:path w="14487525" h="3030854">
                <a:moveTo>
                  <a:pt x="12392025" y="2269210"/>
                </a:moveTo>
                <a:lnTo>
                  <a:pt x="12391568" y="2268093"/>
                </a:lnTo>
                <a:lnTo>
                  <a:pt x="12389701" y="2266226"/>
                </a:lnTo>
                <a:lnTo>
                  <a:pt x="12388583" y="2265769"/>
                </a:lnTo>
                <a:lnTo>
                  <a:pt x="12385954" y="2265769"/>
                </a:lnTo>
                <a:lnTo>
                  <a:pt x="12384824" y="2266226"/>
                </a:lnTo>
                <a:lnTo>
                  <a:pt x="12382970" y="2268093"/>
                </a:lnTo>
                <a:lnTo>
                  <a:pt x="12382500" y="2269210"/>
                </a:lnTo>
                <a:lnTo>
                  <a:pt x="12382500" y="2271839"/>
                </a:lnTo>
                <a:lnTo>
                  <a:pt x="12382970" y="2272969"/>
                </a:lnTo>
                <a:lnTo>
                  <a:pt x="12384824" y="2274824"/>
                </a:lnTo>
                <a:lnTo>
                  <a:pt x="12385954" y="2275294"/>
                </a:lnTo>
                <a:lnTo>
                  <a:pt x="12388583" y="2275294"/>
                </a:lnTo>
                <a:lnTo>
                  <a:pt x="12389701" y="2274824"/>
                </a:lnTo>
                <a:lnTo>
                  <a:pt x="12391568" y="2272969"/>
                </a:lnTo>
                <a:lnTo>
                  <a:pt x="12392025" y="2271839"/>
                </a:lnTo>
                <a:lnTo>
                  <a:pt x="12392025" y="2269210"/>
                </a:lnTo>
                <a:close/>
              </a:path>
              <a:path w="14487525" h="3030854">
                <a:moveTo>
                  <a:pt x="12392025" y="1513954"/>
                </a:moveTo>
                <a:lnTo>
                  <a:pt x="12391568" y="1512836"/>
                </a:lnTo>
                <a:lnTo>
                  <a:pt x="12389701" y="1510982"/>
                </a:lnTo>
                <a:lnTo>
                  <a:pt x="12388583" y="1510512"/>
                </a:lnTo>
                <a:lnTo>
                  <a:pt x="12385954" y="1510512"/>
                </a:lnTo>
                <a:lnTo>
                  <a:pt x="12384824" y="1510982"/>
                </a:lnTo>
                <a:lnTo>
                  <a:pt x="12382970" y="1512836"/>
                </a:lnTo>
                <a:lnTo>
                  <a:pt x="12382500" y="1513954"/>
                </a:lnTo>
                <a:lnTo>
                  <a:pt x="12382500" y="1516595"/>
                </a:lnTo>
                <a:lnTo>
                  <a:pt x="12382970" y="1517713"/>
                </a:lnTo>
                <a:lnTo>
                  <a:pt x="12384824" y="1519567"/>
                </a:lnTo>
                <a:lnTo>
                  <a:pt x="12385954" y="1520037"/>
                </a:lnTo>
                <a:lnTo>
                  <a:pt x="12388583" y="1520037"/>
                </a:lnTo>
                <a:lnTo>
                  <a:pt x="12389701" y="1519567"/>
                </a:lnTo>
                <a:lnTo>
                  <a:pt x="12391568" y="1517713"/>
                </a:lnTo>
                <a:lnTo>
                  <a:pt x="12392025" y="1516595"/>
                </a:lnTo>
                <a:lnTo>
                  <a:pt x="12392025" y="1513954"/>
                </a:lnTo>
                <a:close/>
              </a:path>
              <a:path w="14487525" h="3030854">
                <a:moveTo>
                  <a:pt x="12392025" y="758710"/>
                </a:moveTo>
                <a:lnTo>
                  <a:pt x="12391568" y="757580"/>
                </a:lnTo>
                <a:lnTo>
                  <a:pt x="12389701" y="755726"/>
                </a:lnTo>
                <a:lnTo>
                  <a:pt x="12388583" y="755256"/>
                </a:lnTo>
                <a:lnTo>
                  <a:pt x="12385954" y="755256"/>
                </a:lnTo>
                <a:lnTo>
                  <a:pt x="12384824" y="755726"/>
                </a:lnTo>
                <a:lnTo>
                  <a:pt x="12382970" y="757580"/>
                </a:lnTo>
                <a:lnTo>
                  <a:pt x="12382500" y="758710"/>
                </a:lnTo>
                <a:lnTo>
                  <a:pt x="12382500" y="761339"/>
                </a:lnTo>
                <a:lnTo>
                  <a:pt x="12382970" y="762457"/>
                </a:lnTo>
                <a:lnTo>
                  <a:pt x="12384824" y="764324"/>
                </a:lnTo>
                <a:lnTo>
                  <a:pt x="12385954" y="764781"/>
                </a:lnTo>
                <a:lnTo>
                  <a:pt x="12388583" y="764781"/>
                </a:lnTo>
                <a:lnTo>
                  <a:pt x="12389701" y="764324"/>
                </a:lnTo>
                <a:lnTo>
                  <a:pt x="12391568" y="762457"/>
                </a:lnTo>
                <a:lnTo>
                  <a:pt x="12392025" y="761339"/>
                </a:lnTo>
                <a:lnTo>
                  <a:pt x="12392025" y="758710"/>
                </a:lnTo>
                <a:close/>
              </a:path>
              <a:path w="14487525" h="3030854">
                <a:moveTo>
                  <a:pt x="12392025" y="3454"/>
                </a:moveTo>
                <a:lnTo>
                  <a:pt x="12391568" y="2336"/>
                </a:lnTo>
                <a:lnTo>
                  <a:pt x="12389701" y="469"/>
                </a:lnTo>
                <a:lnTo>
                  <a:pt x="12388583" y="0"/>
                </a:lnTo>
                <a:lnTo>
                  <a:pt x="12385954" y="0"/>
                </a:lnTo>
                <a:lnTo>
                  <a:pt x="12384824" y="469"/>
                </a:lnTo>
                <a:lnTo>
                  <a:pt x="12382970" y="2336"/>
                </a:lnTo>
                <a:lnTo>
                  <a:pt x="12382500" y="3454"/>
                </a:lnTo>
                <a:lnTo>
                  <a:pt x="12382500" y="6083"/>
                </a:lnTo>
                <a:lnTo>
                  <a:pt x="12382970" y="7200"/>
                </a:lnTo>
                <a:lnTo>
                  <a:pt x="12384824" y="9067"/>
                </a:lnTo>
                <a:lnTo>
                  <a:pt x="12385954" y="9525"/>
                </a:lnTo>
                <a:lnTo>
                  <a:pt x="12388583" y="9525"/>
                </a:lnTo>
                <a:lnTo>
                  <a:pt x="12389701" y="9067"/>
                </a:lnTo>
                <a:lnTo>
                  <a:pt x="12391568" y="7200"/>
                </a:lnTo>
                <a:lnTo>
                  <a:pt x="12392025" y="6083"/>
                </a:lnTo>
                <a:lnTo>
                  <a:pt x="12392025" y="3454"/>
                </a:lnTo>
                <a:close/>
              </a:path>
              <a:path w="14487525" h="3030854">
                <a:moveTo>
                  <a:pt x="12439650" y="3024467"/>
                </a:moveTo>
                <a:lnTo>
                  <a:pt x="12439193" y="3023349"/>
                </a:lnTo>
                <a:lnTo>
                  <a:pt x="12437326" y="3021482"/>
                </a:lnTo>
                <a:lnTo>
                  <a:pt x="12436208" y="3021012"/>
                </a:lnTo>
                <a:lnTo>
                  <a:pt x="12433579" y="3021012"/>
                </a:lnTo>
                <a:lnTo>
                  <a:pt x="12432449" y="3021482"/>
                </a:lnTo>
                <a:lnTo>
                  <a:pt x="12430595" y="3023349"/>
                </a:lnTo>
                <a:lnTo>
                  <a:pt x="12430125" y="3024467"/>
                </a:lnTo>
                <a:lnTo>
                  <a:pt x="12430125" y="3027095"/>
                </a:lnTo>
                <a:lnTo>
                  <a:pt x="12430595" y="3028213"/>
                </a:lnTo>
                <a:lnTo>
                  <a:pt x="12432449" y="3030080"/>
                </a:lnTo>
                <a:lnTo>
                  <a:pt x="12433579" y="3030537"/>
                </a:lnTo>
                <a:lnTo>
                  <a:pt x="12436208" y="3030537"/>
                </a:lnTo>
                <a:lnTo>
                  <a:pt x="12437326" y="3030080"/>
                </a:lnTo>
                <a:lnTo>
                  <a:pt x="12439193" y="3028213"/>
                </a:lnTo>
                <a:lnTo>
                  <a:pt x="12439650" y="3027095"/>
                </a:lnTo>
                <a:lnTo>
                  <a:pt x="12439650" y="3024467"/>
                </a:lnTo>
                <a:close/>
              </a:path>
              <a:path w="14487525" h="3030854">
                <a:moveTo>
                  <a:pt x="12439650" y="2269210"/>
                </a:moveTo>
                <a:lnTo>
                  <a:pt x="12439193" y="2268093"/>
                </a:lnTo>
                <a:lnTo>
                  <a:pt x="12437326" y="2266226"/>
                </a:lnTo>
                <a:lnTo>
                  <a:pt x="12436208" y="2265769"/>
                </a:lnTo>
                <a:lnTo>
                  <a:pt x="12433579" y="2265769"/>
                </a:lnTo>
                <a:lnTo>
                  <a:pt x="12432449" y="2266226"/>
                </a:lnTo>
                <a:lnTo>
                  <a:pt x="12430595" y="2268093"/>
                </a:lnTo>
                <a:lnTo>
                  <a:pt x="12430125" y="2269210"/>
                </a:lnTo>
                <a:lnTo>
                  <a:pt x="12430125" y="2271839"/>
                </a:lnTo>
                <a:lnTo>
                  <a:pt x="12430595" y="2272969"/>
                </a:lnTo>
                <a:lnTo>
                  <a:pt x="12432449" y="2274824"/>
                </a:lnTo>
                <a:lnTo>
                  <a:pt x="12433579" y="2275294"/>
                </a:lnTo>
                <a:lnTo>
                  <a:pt x="12436208" y="2275294"/>
                </a:lnTo>
                <a:lnTo>
                  <a:pt x="12437326" y="2274824"/>
                </a:lnTo>
                <a:lnTo>
                  <a:pt x="12439193" y="2272969"/>
                </a:lnTo>
                <a:lnTo>
                  <a:pt x="12439650" y="2271839"/>
                </a:lnTo>
                <a:lnTo>
                  <a:pt x="12439650" y="2269210"/>
                </a:lnTo>
                <a:close/>
              </a:path>
              <a:path w="14487525" h="3030854">
                <a:moveTo>
                  <a:pt x="12439650" y="1513954"/>
                </a:moveTo>
                <a:lnTo>
                  <a:pt x="12439193" y="1512836"/>
                </a:lnTo>
                <a:lnTo>
                  <a:pt x="12437326" y="1510982"/>
                </a:lnTo>
                <a:lnTo>
                  <a:pt x="12436208" y="1510512"/>
                </a:lnTo>
                <a:lnTo>
                  <a:pt x="12433579" y="1510512"/>
                </a:lnTo>
                <a:lnTo>
                  <a:pt x="12432449" y="1510982"/>
                </a:lnTo>
                <a:lnTo>
                  <a:pt x="12430595" y="1512836"/>
                </a:lnTo>
                <a:lnTo>
                  <a:pt x="12430125" y="1513954"/>
                </a:lnTo>
                <a:lnTo>
                  <a:pt x="12430125" y="1516595"/>
                </a:lnTo>
                <a:lnTo>
                  <a:pt x="12430595" y="1517713"/>
                </a:lnTo>
                <a:lnTo>
                  <a:pt x="12432449" y="1519567"/>
                </a:lnTo>
                <a:lnTo>
                  <a:pt x="12433579" y="1520037"/>
                </a:lnTo>
                <a:lnTo>
                  <a:pt x="12436208" y="1520037"/>
                </a:lnTo>
                <a:lnTo>
                  <a:pt x="12437326" y="1519567"/>
                </a:lnTo>
                <a:lnTo>
                  <a:pt x="12439193" y="1517713"/>
                </a:lnTo>
                <a:lnTo>
                  <a:pt x="12439650" y="1516595"/>
                </a:lnTo>
                <a:lnTo>
                  <a:pt x="12439650" y="1513954"/>
                </a:lnTo>
                <a:close/>
              </a:path>
              <a:path w="14487525" h="3030854">
                <a:moveTo>
                  <a:pt x="12439650" y="758710"/>
                </a:moveTo>
                <a:lnTo>
                  <a:pt x="12439193" y="757580"/>
                </a:lnTo>
                <a:lnTo>
                  <a:pt x="12437326" y="755726"/>
                </a:lnTo>
                <a:lnTo>
                  <a:pt x="12436208" y="755256"/>
                </a:lnTo>
                <a:lnTo>
                  <a:pt x="12433579" y="755256"/>
                </a:lnTo>
                <a:lnTo>
                  <a:pt x="12432449" y="755726"/>
                </a:lnTo>
                <a:lnTo>
                  <a:pt x="12430595" y="757580"/>
                </a:lnTo>
                <a:lnTo>
                  <a:pt x="12430125" y="758710"/>
                </a:lnTo>
                <a:lnTo>
                  <a:pt x="12430125" y="761339"/>
                </a:lnTo>
                <a:lnTo>
                  <a:pt x="12430595" y="762457"/>
                </a:lnTo>
                <a:lnTo>
                  <a:pt x="12432449" y="764324"/>
                </a:lnTo>
                <a:lnTo>
                  <a:pt x="12433579" y="764781"/>
                </a:lnTo>
                <a:lnTo>
                  <a:pt x="12436208" y="764781"/>
                </a:lnTo>
                <a:lnTo>
                  <a:pt x="12437326" y="764324"/>
                </a:lnTo>
                <a:lnTo>
                  <a:pt x="12439193" y="762457"/>
                </a:lnTo>
                <a:lnTo>
                  <a:pt x="12439650" y="761339"/>
                </a:lnTo>
                <a:lnTo>
                  <a:pt x="12439650" y="758710"/>
                </a:lnTo>
                <a:close/>
              </a:path>
              <a:path w="14487525" h="3030854">
                <a:moveTo>
                  <a:pt x="12439650" y="3454"/>
                </a:moveTo>
                <a:lnTo>
                  <a:pt x="12439193" y="2336"/>
                </a:lnTo>
                <a:lnTo>
                  <a:pt x="12437326" y="469"/>
                </a:lnTo>
                <a:lnTo>
                  <a:pt x="12436208" y="0"/>
                </a:lnTo>
                <a:lnTo>
                  <a:pt x="12433579" y="0"/>
                </a:lnTo>
                <a:lnTo>
                  <a:pt x="12432449" y="469"/>
                </a:lnTo>
                <a:lnTo>
                  <a:pt x="12430595" y="2336"/>
                </a:lnTo>
                <a:lnTo>
                  <a:pt x="12430125" y="3454"/>
                </a:lnTo>
                <a:lnTo>
                  <a:pt x="12430125" y="6083"/>
                </a:lnTo>
                <a:lnTo>
                  <a:pt x="12430595" y="7200"/>
                </a:lnTo>
                <a:lnTo>
                  <a:pt x="12432449" y="9067"/>
                </a:lnTo>
                <a:lnTo>
                  <a:pt x="12433579" y="9525"/>
                </a:lnTo>
                <a:lnTo>
                  <a:pt x="12436208" y="9525"/>
                </a:lnTo>
                <a:lnTo>
                  <a:pt x="12437326" y="9067"/>
                </a:lnTo>
                <a:lnTo>
                  <a:pt x="12439193" y="7200"/>
                </a:lnTo>
                <a:lnTo>
                  <a:pt x="12439650" y="6083"/>
                </a:lnTo>
                <a:lnTo>
                  <a:pt x="12439650" y="3454"/>
                </a:lnTo>
                <a:close/>
              </a:path>
              <a:path w="14487525" h="3030854">
                <a:moveTo>
                  <a:pt x="12487275" y="3024467"/>
                </a:moveTo>
                <a:lnTo>
                  <a:pt x="12486818" y="3023349"/>
                </a:lnTo>
                <a:lnTo>
                  <a:pt x="12484951" y="3021482"/>
                </a:lnTo>
                <a:lnTo>
                  <a:pt x="12483833" y="3021012"/>
                </a:lnTo>
                <a:lnTo>
                  <a:pt x="12481204" y="3021012"/>
                </a:lnTo>
                <a:lnTo>
                  <a:pt x="12480074" y="3021482"/>
                </a:lnTo>
                <a:lnTo>
                  <a:pt x="12478220" y="3023349"/>
                </a:lnTo>
                <a:lnTo>
                  <a:pt x="12477750" y="3024467"/>
                </a:lnTo>
                <a:lnTo>
                  <a:pt x="12477750" y="3027095"/>
                </a:lnTo>
                <a:lnTo>
                  <a:pt x="12478220" y="3028213"/>
                </a:lnTo>
                <a:lnTo>
                  <a:pt x="12480074" y="3030080"/>
                </a:lnTo>
                <a:lnTo>
                  <a:pt x="12481204" y="3030537"/>
                </a:lnTo>
                <a:lnTo>
                  <a:pt x="12483833" y="3030537"/>
                </a:lnTo>
                <a:lnTo>
                  <a:pt x="12484951" y="3030080"/>
                </a:lnTo>
                <a:lnTo>
                  <a:pt x="12486818" y="3028213"/>
                </a:lnTo>
                <a:lnTo>
                  <a:pt x="12487275" y="3027095"/>
                </a:lnTo>
                <a:lnTo>
                  <a:pt x="12487275" y="3024467"/>
                </a:lnTo>
                <a:close/>
              </a:path>
              <a:path w="14487525" h="3030854">
                <a:moveTo>
                  <a:pt x="12487275" y="2269210"/>
                </a:moveTo>
                <a:lnTo>
                  <a:pt x="12486818" y="2268093"/>
                </a:lnTo>
                <a:lnTo>
                  <a:pt x="12484951" y="2266226"/>
                </a:lnTo>
                <a:lnTo>
                  <a:pt x="12483833" y="2265769"/>
                </a:lnTo>
                <a:lnTo>
                  <a:pt x="12481204" y="2265769"/>
                </a:lnTo>
                <a:lnTo>
                  <a:pt x="12480074" y="2266226"/>
                </a:lnTo>
                <a:lnTo>
                  <a:pt x="12478220" y="2268093"/>
                </a:lnTo>
                <a:lnTo>
                  <a:pt x="12477750" y="2269210"/>
                </a:lnTo>
                <a:lnTo>
                  <a:pt x="12477750" y="2271839"/>
                </a:lnTo>
                <a:lnTo>
                  <a:pt x="12478220" y="2272969"/>
                </a:lnTo>
                <a:lnTo>
                  <a:pt x="12480074" y="2274824"/>
                </a:lnTo>
                <a:lnTo>
                  <a:pt x="12481204" y="2275294"/>
                </a:lnTo>
                <a:lnTo>
                  <a:pt x="12483833" y="2275294"/>
                </a:lnTo>
                <a:lnTo>
                  <a:pt x="12484951" y="2274824"/>
                </a:lnTo>
                <a:lnTo>
                  <a:pt x="12486818" y="2272969"/>
                </a:lnTo>
                <a:lnTo>
                  <a:pt x="12487275" y="2271839"/>
                </a:lnTo>
                <a:lnTo>
                  <a:pt x="12487275" y="2269210"/>
                </a:lnTo>
                <a:close/>
              </a:path>
              <a:path w="14487525" h="3030854">
                <a:moveTo>
                  <a:pt x="12487275" y="1513954"/>
                </a:moveTo>
                <a:lnTo>
                  <a:pt x="12486818" y="1512836"/>
                </a:lnTo>
                <a:lnTo>
                  <a:pt x="12484951" y="1510982"/>
                </a:lnTo>
                <a:lnTo>
                  <a:pt x="12483833" y="1510512"/>
                </a:lnTo>
                <a:lnTo>
                  <a:pt x="12481204" y="1510512"/>
                </a:lnTo>
                <a:lnTo>
                  <a:pt x="12480074" y="1510982"/>
                </a:lnTo>
                <a:lnTo>
                  <a:pt x="12478220" y="1512836"/>
                </a:lnTo>
                <a:lnTo>
                  <a:pt x="12477750" y="1513954"/>
                </a:lnTo>
                <a:lnTo>
                  <a:pt x="12477750" y="1516595"/>
                </a:lnTo>
                <a:lnTo>
                  <a:pt x="12478220" y="1517713"/>
                </a:lnTo>
                <a:lnTo>
                  <a:pt x="12480074" y="1519567"/>
                </a:lnTo>
                <a:lnTo>
                  <a:pt x="12481204" y="1520037"/>
                </a:lnTo>
                <a:lnTo>
                  <a:pt x="12483833" y="1520037"/>
                </a:lnTo>
                <a:lnTo>
                  <a:pt x="12484951" y="1519567"/>
                </a:lnTo>
                <a:lnTo>
                  <a:pt x="12486818" y="1517713"/>
                </a:lnTo>
                <a:lnTo>
                  <a:pt x="12487275" y="1516595"/>
                </a:lnTo>
                <a:lnTo>
                  <a:pt x="12487275" y="1513954"/>
                </a:lnTo>
                <a:close/>
              </a:path>
              <a:path w="14487525" h="3030854">
                <a:moveTo>
                  <a:pt x="12487275" y="758710"/>
                </a:moveTo>
                <a:lnTo>
                  <a:pt x="12486818" y="757580"/>
                </a:lnTo>
                <a:lnTo>
                  <a:pt x="12484951" y="755726"/>
                </a:lnTo>
                <a:lnTo>
                  <a:pt x="12483833" y="755256"/>
                </a:lnTo>
                <a:lnTo>
                  <a:pt x="12481204" y="755256"/>
                </a:lnTo>
                <a:lnTo>
                  <a:pt x="12480074" y="755726"/>
                </a:lnTo>
                <a:lnTo>
                  <a:pt x="12478220" y="757580"/>
                </a:lnTo>
                <a:lnTo>
                  <a:pt x="12477750" y="758710"/>
                </a:lnTo>
                <a:lnTo>
                  <a:pt x="12477750" y="761339"/>
                </a:lnTo>
                <a:lnTo>
                  <a:pt x="12478220" y="762457"/>
                </a:lnTo>
                <a:lnTo>
                  <a:pt x="12480074" y="764324"/>
                </a:lnTo>
                <a:lnTo>
                  <a:pt x="12481204" y="764781"/>
                </a:lnTo>
                <a:lnTo>
                  <a:pt x="12483833" y="764781"/>
                </a:lnTo>
                <a:lnTo>
                  <a:pt x="12484951" y="764324"/>
                </a:lnTo>
                <a:lnTo>
                  <a:pt x="12486818" y="762457"/>
                </a:lnTo>
                <a:lnTo>
                  <a:pt x="12487275" y="761339"/>
                </a:lnTo>
                <a:lnTo>
                  <a:pt x="12487275" y="758710"/>
                </a:lnTo>
                <a:close/>
              </a:path>
              <a:path w="14487525" h="3030854">
                <a:moveTo>
                  <a:pt x="12487275" y="3454"/>
                </a:moveTo>
                <a:lnTo>
                  <a:pt x="12486818" y="2336"/>
                </a:lnTo>
                <a:lnTo>
                  <a:pt x="12484951" y="469"/>
                </a:lnTo>
                <a:lnTo>
                  <a:pt x="12483833" y="0"/>
                </a:lnTo>
                <a:lnTo>
                  <a:pt x="12481204" y="0"/>
                </a:lnTo>
                <a:lnTo>
                  <a:pt x="12480074" y="469"/>
                </a:lnTo>
                <a:lnTo>
                  <a:pt x="12478220" y="2336"/>
                </a:lnTo>
                <a:lnTo>
                  <a:pt x="12477750" y="3454"/>
                </a:lnTo>
                <a:lnTo>
                  <a:pt x="12477750" y="6083"/>
                </a:lnTo>
                <a:lnTo>
                  <a:pt x="12478220" y="7200"/>
                </a:lnTo>
                <a:lnTo>
                  <a:pt x="12480074" y="9067"/>
                </a:lnTo>
                <a:lnTo>
                  <a:pt x="12481204" y="9525"/>
                </a:lnTo>
                <a:lnTo>
                  <a:pt x="12483833" y="9525"/>
                </a:lnTo>
                <a:lnTo>
                  <a:pt x="12484951" y="9067"/>
                </a:lnTo>
                <a:lnTo>
                  <a:pt x="12486818" y="7200"/>
                </a:lnTo>
                <a:lnTo>
                  <a:pt x="12487275" y="6083"/>
                </a:lnTo>
                <a:lnTo>
                  <a:pt x="12487275" y="3454"/>
                </a:lnTo>
                <a:close/>
              </a:path>
              <a:path w="14487525" h="3030854">
                <a:moveTo>
                  <a:pt x="12534900" y="3024467"/>
                </a:moveTo>
                <a:lnTo>
                  <a:pt x="12534443" y="3023349"/>
                </a:lnTo>
                <a:lnTo>
                  <a:pt x="12532576" y="3021482"/>
                </a:lnTo>
                <a:lnTo>
                  <a:pt x="12531458" y="3021012"/>
                </a:lnTo>
                <a:lnTo>
                  <a:pt x="12528829" y="3021012"/>
                </a:lnTo>
                <a:lnTo>
                  <a:pt x="12527699" y="3021482"/>
                </a:lnTo>
                <a:lnTo>
                  <a:pt x="12525845" y="3023349"/>
                </a:lnTo>
                <a:lnTo>
                  <a:pt x="12525375" y="3024467"/>
                </a:lnTo>
                <a:lnTo>
                  <a:pt x="12525375" y="3027095"/>
                </a:lnTo>
                <a:lnTo>
                  <a:pt x="12525845" y="3028213"/>
                </a:lnTo>
                <a:lnTo>
                  <a:pt x="12527699" y="3030080"/>
                </a:lnTo>
                <a:lnTo>
                  <a:pt x="12528829" y="3030537"/>
                </a:lnTo>
                <a:lnTo>
                  <a:pt x="12531458" y="3030537"/>
                </a:lnTo>
                <a:lnTo>
                  <a:pt x="12532576" y="3030080"/>
                </a:lnTo>
                <a:lnTo>
                  <a:pt x="12534443" y="3028213"/>
                </a:lnTo>
                <a:lnTo>
                  <a:pt x="12534900" y="3027095"/>
                </a:lnTo>
                <a:lnTo>
                  <a:pt x="12534900" y="3024467"/>
                </a:lnTo>
                <a:close/>
              </a:path>
              <a:path w="14487525" h="3030854">
                <a:moveTo>
                  <a:pt x="12534900" y="2269210"/>
                </a:moveTo>
                <a:lnTo>
                  <a:pt x="12534443" y="2268093"/>
                </a:lnTo>
                <a:lnTo>
                  <a:pt x="12532576" y="2266226"/>
                </a:lnTo>
                <a:lnTo>
                  <a:pt x="12531458" y="2265769"/>
                </a:lnTo>
                <a:lnTo>
                  <a:pt x="12528829" y="2265769"/>
                </a:lnTo>
                <a:lnTo>
                  <a:pt x="12527699" y="2266226"/>
                </a:lnTo>
                <a:lnTo>
                  <a:pt x="12525845" y="2268093"/>
                </a:lnTo>
                <a:lnTo>
                  <a:pt x="12525375" y="2269210"/>
                </a:lnTo>
                <a:lnTo>
                  <a:pt x="12525375" y="2271839"/>
                </a:lnTo>
                <a:lnTo>
                  <a:pt x="12525845" y="2272969"/>
                </a:lnTo>
                <a:lnTo>
                  <a:pt x="12527699" y="2274824"/>
                </a:lnTo>
                <a:lnTo>
                  <a:pt x="12528829" y="2275294"/>
                </a:lnTo>
                <a:lnTo>
                  <a:pt x="12531458" y="2275294"/>
                </a:lnTo>
                <a:lnTo>
                  <a:pt x="12532576" y="2274824"/>
                </a:lnTo>
                <a:lnTo>
                  <a:pt x="12534443" y="2272969"/>
                </a:lnTo>
                <a:lnTo>
                  <a:pt x="12534900" y="2271839"/>
                </a:lnTo>
                <a:lnTo>
                  <a:pt x="12534900" y="2269210"/>
                </a:lnTo>
                <a:close/>
              </a:path>
              <a:path w="14487525" h="3030854">
                <a:moveTo>
                  <a:pt x="12534900" y="1513954"/>
                </a:moveTo>
                <a:lnTo>
                  <a:pt x="12534443" y="1512836"/>
                </a:lnTo>
                <a:lnTo>
                  <a:pt x="12532576" y="1510982"/>
                </a:lnTo>
                <a:lnTo>
                  <a:pt x="12531458" y="1510512"/>
                </a:lnTo>
                <a:lnTo>
                  <a:pt x="12528829" y="1510512"/>
                </a:lnTo>
                <a:lnTo>
                  <a:pt x="12527699" y="1510982"/>
                </a:lnTo>
                <a:lnTo>
                  <a:pt x="12525845" y="1512836"/>
                </a:lnTo>
                <a:lnTo>
                  <a:pt x="12525375" y="1513954"/>
                </a:lnTo>
                <a:lnTo>
                  <a:pt x="12525375" y="1516595"/>
                </a:lnTo>
                <a:lnTo>
                  <a:pt x="12525845" y="1517713"/>
                </a:lnTo>
                <a:lnTo>
                  <a:pt x="12527699" y="1519567"/>
                </a:lnTo>
                <a:lnTo>
                  <a:pt x="12528829" y="1520037"/>
                </a:lnTo>
                <a:lnTo>
                  <a:pt x="12531458" y="1520037"/>
                </a:lnTo>
                <a:lnTo>
                  <a:pt x="12532576" y="1519567"/>
                </a:lnTo>
                <a:lnTo>
                  <a:pt x="12534443" y="1517713"/>
                </a:lnTo>
                <a:lnTo>
                  <a:pt x="12534900" y="1516595"/>
                </a:lnTo>
                <a:lnTo>
                  <a:pt x="12534900" y="1513954"/>
                </a:lnTo>
                <a:close/>
              </a:path>
              <a:path w="14487525" h="3030854">
                <a:moveTo>
                  <a:pt x="12534900" y="758710"/>
                </a:moveTo>
                <a:lnTo>
                  <a:pt x="12534443" y="757580"/>
                </a:lnTo>
                <a:lnTo>
                  <a:pt x="12532576" y="755726"/>
                </a:lnTo>
                <a:lnTo>
                  <a:pt x="12531458" y="755256"/>
                </a:lnTo>
                <a:lnTo>
                  <a:pt x="12528829" y="755256"/>
                </a:lnTo>
                <a:lnTo>
                  <a:pt x="12527699" y="755726"/>
                </a:lnTo>
                <a:lnTo>
                  <a:pt x="12525845" y="757580"/>
                </a:lnTo>
                <a:lnTo>
                  <a:pt x="12525375" y="758710"/>
                </a:lnTo>
                <a:lnTo>
                  <a:pt x="12525375" y="761339"/>
                </a:lnTo>
                <a:lnTo>
                  <a:pt x="12525845" y="762457"/>
                </a:lnTo>
                <a:lnTo>
                  <a:pt x="12527699" y="764324"/>
                </a:lnTo>
                <a:lnTo>
                  <a:pt x="12528829" y="764781"/>
                </a:lnTo>
                <a:lnTo>
                  <a:pt x="12531458" y="764781"/>
                </a:lnTo>
                <a:lnTo>
                  <a:pt x="12532576" y="764324"/>
                </a:lnTo>
                <a:lnTo>
                  <a:pt x="12534443" y="762457"/>
                </a:lnTo>
                <a:lnTo>
                  <a:pt x="12534900" y="761339"/>
                </a:lnTo>
                <a:lnTo>
                  <a:pt x="12534900" y="758710"/>
                </a:lnTo>
                <a:close/>
              </a:path>
              <a:path w="14487525" h="3030854">
                <a:moveTo>
                  <a:pt x="12534900" y="3454"/>
                </a:moveTo>
                <a:lnTo>
                  <a:pt x="12534443" y="2336"/>
                </a:lnTo>
                <a:lnTo>
                  <a:pt x="12532576" y="469"/>
                </a:lnTo>
                <a:lnTo>
                  <a:pt x="12531458" y="0"/>
                </a:lnTo>
                <a:lnTo>
                  <a:pt x="12528829" y="0"/>
                </a:lnTo>
                <a:lnTo>
                  <a:pt x="12527699" y="469"/>
                </a:lnTo>
                <a:lnTo>
                  <a:pt x="12525845" y="2336"/>
                </a:lnTo>
                <a:lnTo>
                  <a:pt x="12525375" y="3454"/>
                </a:lnTo>
                <a:lnTo>
                  <a:pt x="12525375" y="6083"/>
                </a:lnTo>
                <a:lnTo>
                  <a:pt x="12525845" y="7200"/>
                </a:lnTo>
                <a:lnTo>
                  <a:pt x="12527699" y="9067"/>
                </a:lnTo>
                <a:lnTo>
                  <a:pt x="12528829" y="9525"/>
                </a:lnTo>
                <a:lnTo>
                  <a:pt x="12531458" y="9525"/>
                </a:lnTo>
                <a:lnTo>
                  <a:pt x="12532576" y="9067"/>
                </a:lnTo>
                <a:lnTo>
                  <a:pt x="12534443" y="7200"/>
                </a:lnTo>
                <a:lnTo>
                  <a:pt x="12534900" y="6083"/>
                </a:lnTo>
                <a:lnTo>
                  <a:pt x="12534900" y="3454"/>
                </a:lnTo>
                <a:close/>
              </a:path>
              <a:path w="14487525" h="3030854">
                <a:moveTo>
                  <a:pt x="12582525" y="3024467"/>
                </a:moveTo>
                <a:lnTo>
                  <a:pt x="12582068" y="3023349"/>
                </a:lnTo>
                <a:lnTo>
                  <a:pt x="12580201" y="3021482"/>
                </a:lnTo>
                <a:lnTo>
                  <a:pt x="12579083" y="3021012"/>
                </a:lnTo>
                <a:lnTo>
                  <a:pt x="12576454" y="3021012"/>
                </a:lnTo>
                <a:lnTo>
                  <a:pt x="12575324" y="3021482"/>
                </a:lnTo>
                <a:lnTo>
                  <a:pt x="12573470" y="3023349"/>
                </a:lnTo>
                <a:lnTo>
                  <a:pt x="12573000" y="3024467"/>
                </a:lnTo>
                <a:lnTo>
                  <a:pt x="12573000" y="3027095"/>
                </a:lnTo>
                <a:lnTo>
                  <a:pt x="12573470" y="3028213"/>
                </a:lnTo>
                <a:lnTo>
                  <a:pt x="12575324" y="3030080"/>
                </a:lnTo>
                <a:lnTo>
                  <a:pt x="12576454" y="3030537"/>
                </a:lnTo>
                <a:lnTo>
                  <a:pt x="12579083" y="3030537"/>
                </a:lnTo>
                <a:lnTo>
                  <a:pt x="12580201" y="3030080"/>
                </a:lnTo>
                <a:lnTo>
                  <a:pt x="12582068" y="3028213"/>
                </a:lnTo>
                <a:lnTo>
                  <a:pt x="12582525" y="3027095"/>
                </a:lnTo>
                <a:lnTo>
                  <a:pt x="12582525" y="3024467"/>
                </a:lnTo>
                <a:close/>
              </a:path>
              <a:path w="14487525" h="3030854">
                <a:moveTo>
                  <a:pt x="12582525" y="2269210"/>
                </a:moveTo>
                <a:lnTo>
                  <a:pt x="12582068" y="2268093"/>
                </a:lnTo>
                <a:lnTo>
                  <a:pt x="12580201" y="2266226"/>
                </a:lnTo>
                <a:lnTo>
                  <a:pt x="12579083" y="2265769"/>
                </a:lnTo>
                <a:lnTo>
                  <a:pt x="12576454" y="2265769"/>
                </a:lnTo>
                <a:lnTo>
                  <a:pt x="12575324" y="2266226"/>
                </a:lnTo>
                <a:lnTo>
                  <a:pt x="12573470" y="2268093"/>
                </a:lnTo>
                <a:lnTo>
                  <a:pt x="12573000" y="2269210"/>
                </a:lnTo>
                <a:lnTo>
                  <a:pt x="12573000" y="2271839"/>
                </a:lnTo>
                <a:lnTo>
                  <a:pt x="12573470" y="2272969"/>
                </a:lnTo>
                <a:lnTo>
                  <a:pt x="12575324" y="2274824"/>
                </a:lnTo>
                <a:lnTo>
                  <a:pt x="12576454" y="2275294"/>
                </a:lnTo>
                <a:lnTo>
                  <a:pt x="12579083" y="2275294"/>
                </a:lnTo>
                <a:lnTo>
                  <a:pt x="12580201" y="2274824"/>
                </a:lnTo>
                <a:lnTo>
                  <a:pt x="12582068" y="2272969"/>
                </a:lnTo>
                <a:lnTo>
                  <a:pt x="12582525" y="2271839"/>
                </a:lnTo>
                <a:lnTo>
                  <a:pt x="12582525" y="2269210"/>
                </a:lnTo>
                <a:close/>
              </a:path>
              <a:path w="14487525" h="3030854">
                <a:moveTo>
                  <a:pt x="12582525" y="1513954"/>
                </a:moveTo>
                <a:lnTo>
                  <a:pt x="12582068" y="1512836"/>
                </a:lnTo>
                <a:lnTo>
                  <a:pt x="12580201" y="1510982"/>
                </a:lnTo>
                <a:lnTo>
                  <a:pt x="12579083" y="1510512"/>
                </a:lnTo>
                <a:lnTo>
                  <a:pt x="12576454" y="1510512"/>
                </a:lnTo>
                <a:lnTo>
                  <a:pt x="12575324" y="1510982"/>
                </a:lnTo>
                <a:lnTo>
                  <a:pt x="12573470" y="1512836"/>
                </a:lnTo>
                <a:lnTo>
                  <a:pt x="12573000" y="1513954"/>
                </a:lnTo>
                <a:lnTo>
                  <a:pt x="12573000" y="1516595"/>
                </a:lnTo>
                <a:lnTo>
                  <a:pt x="12573470" y="1517713"/>
                </a:lnTo>
                <a:lnTo>
                  <a:pt x="12575324" y="1519567"/>
                </a:lnTo>
                <a:lnTo>
                  <a:pt x="12576454" y="1520037"/>
                </a:lnTo>
                <a:lnTo>
                  <a:pt x="12579083" y="1520037"/>
                </a:lnTo>
                <a:lnTo>
                  <a:pt x="12580201" y="1519567"/>
                </a:lnTo>
                <a:lnTo>
                  <a:pt x="12582068" y="1517713"/>
                </a:lnTo>
                <a:lnTo>
                  <a:pt x="12582525" y="1516595"/>
                </a:lnTo>
                <a:lnTo>
                  <a:pt x="12582525" y="1513954"/>
                </a:lnTo>
                <a:close/>
              </a:path>
              <a:path w="14487525" h="3030854">
                <a:moveTo>
                  <a:pt x="12582525" y="758710"/>
                </a:moveTo>
                <a:lnTo>
                  <a:pt x="12582068" y="757580"/>
                </a:lnTo>
                <a:lnTo>
                  <a:pt x="12580201" y="755726"/>
                </a:lnTo>
                <a:lnTo>
                  <a:pt x="12579083" y="755256"/>
                </a:lnTo>
                <a:lnTo>
                  <a:pt x="12576454" y="755256"/>
                </a:lnTo>
                <a:lnTo>
                  <a:pt x="12575324" y="755726"/>
                </a:lnTo>
                <a:lnTo>
                  <a:pt x="12573470" y="757580"/>
                </a:lnTo>
                <a:lnTo>
                  <a:pt x="12573000" y="758710"/>
                </a:lnTo>
                <a:lnTo>
                  <a:pt x="12573000" y="761339"/>
                </a:lnTo>
                <a:lnTo>
                  <a:pt x="12573470" y="762457"/>
                </a:lnTo>
                <a:lnTo>
                  <a:pt x="12575324" y="764324"/>
                </a:lnTo>
                <a:lnTo>
                  <a:pt x="12576454" y="764781"/>
                </a:lnTo>
                <a:lnTo>
                  <a:pt x="12579083" y="764781"/>
                </a:lnTo>
                <a:lnTo>
                  <a:pt x="12580201" y="764324"/>
                </a:lnTo>
                <a:lnTo>
                  <a:pt x="12582068" y="762457"/>
                </a:lnTo>
                <a:lnTo>
                  <a:pt x="12582525" y="761339"/>
                </a:lnTo>
                <a:lnTo>
                  <a:pt x="12582525" y="758710"/>
                </a:lnTo>
                <a:close/>
              </a:path>
              <a:path w="14487525" h="3030854">
                <a:moveTo>
                  <a:pt x="12582525" y="3454"/>
                </a:moveTo>
                <a:lnTo>
                  <a:pt x="12582068" y="2336"/>
                </a:lnTo>
                <a:lnTo>
                  <a:pt x="12580201" y="469"/>
                </a:lnTo>
                <a:lnTo>
                  <a:pt x="12579083" y="0"/>
                </a:lnTo>
                <a:lnTo>
                  <a:pt x="12576454" y="0"/>
                </a:lnTo>
                <a:lnTo>
                  <a:pt x="12575324" y="469"/>
                </a:lnTo>
                <a:lnTo>
                  <a:pt x="12573470" y="2336"/>
                </a:lnTo>
                <a:lnTo>
                  <a:pt x="12573000" y="3454"/>
                </a:lnTo>
                <a:lnTo>
                  <a:pt x="12573000" y="6083"/>
                </a:lnTo>
                <a:lnTo>
                  <a:pt x="12573470" y="7200"/>
                </a:lnTo>
                <a:lnTo>
                  <a:pt x="12575324" y="9067"/>
                </a:lnTo>
                <a:lnTo>
                  <a:pt x="12576454" y="9525"/>
                </a:lnTo>
                <a:lnTo>
                  <a:pt x="12579083" y="9525"/>
                </a:lnTo>
                <a:lnTo>
                  <a:pt x="12580201" y="9067"/>
                </a:lnTo>
                <a:lnTo>
                  <a:pt x="12582068" y="7200"/>
                </a:lnTo>
                <a:lnTo>
                  <a:pt x="12582525" y="6083"/>
                </a:lnTo>
                <a:lnTo>
                  <a:pt x="12582525" y="3454"/>
                </a:lnTo>
                <a:close/>
              </a:path>
              <a:path w="14487525" h="3030854">
                <a:moveTo>
                  <a:pt x="12630150" y="3024467"/>
                </a:moveTo>
                <a:lnTo>
                  <a:pt x="12629693" y="3023349"/>
                </a:lnTo>
                <a:lnTo>
                  <a:pt x="12627826" y="3021482"/>
                </a:lnTo>
                <a:lnTo>
                  <a:pt x="12626708" y="3021012"/>
                </a:lnTo>
                <a:lnTo>
                  <a:pt x="12624079" y="3021012"/>
                </a:lnTo>
                <a:lnTo>
                  <a:pt x="12622949" y="3021482"/>
                </a:lnTo>
                <a:lnTo>
                  <a:pt x="12621095" y="3023349"/>
                </a:lnTo>
                <a:lnTo>
                  <a:pt x="12620625" y="3024467"/>
                </a:lnTo>
                <a:lnTo>
                  <a:pt x="12620625" y="3027095"/>
                </a:lnTo>
                <a:lnTo>
                  <a:pt x="12621095" y="3028213"/>
                </a:lnTo>
                <a:lnTo>
                  <a:pt x="12622949" y="3030080"/>
                </a:lnTo>
                <a:lnTo>
                  <a:pt x="12624079" y="3030537"/>
                </a:lnTo>
                <a:lnTo>
                  <a:pt x="12626708" y="3030537"/>
                </a:lnTo>
                <a:lnTo>
                  <a:pt x="12627826" y="3030080"/>
                </a:lnTo>
                <a:lnTo>
                  <a:pt x="12629693" y="3028213"/>
                </a:lnTo>
                <a:lnTo>
                  <a:pt x="12630150" y="3027095"/>
                </a:lnTo>
                <a:lnTo>
                  <a:pt x="12630150" y="3024467"/>
                </a:lnTo>
                <a:close/>
              </a:path>
              <a:path w="14487525" h="3030854">
                <a:moveTo>
                  <a:pt x="12630150" y="2269210"/>
                </a:moveTo>
                <a:lnTo>
                  <a:pt x="12629693" y="2268093"/>
                </a:lnTo>
                <a:lnTo>
                  <a:pt x="12627826" y="2266226"/>
                </a:lnTo>
                <a:lnTo>
                  <a:pt x="12626708" y="2265769"/>
                </a:lnTo>
                <a:lnTo>
                  <a:pt x="12624079" y="2265769"/>
                </a:lnTo>
                <a:lnTo>
                  <a:pt x="12622949" y="2266226"/>
                </a:lnTo>
                <a:lnTo>
                  <a:pt x="12621095" y="2268093"/>
                </a:lnTo>
                <a:lnTo>
                  <a:pt x="12620625" y="2269210"/>
                </a:lnTo>
                <a:lnTo>
                  <a:pt x="12620625" y="2271839"/>
                </a:lnTo>
                <a:lnTo>
                  <a:pt x="12621095" y="2272969"/>
                </a:lnTo>
                <a:lnTo>
                  <a:pt x="12622949" y="2274824"/>
                </a:lnTo>
                <a:lnTo>
                  <a:pt x="12624079" y="2275294"/>
                </a:lnTo>
                <a:lnTo>
                  <a:pt x="12626708" y="2275294"/>
                </a:lnTo>
                <a:lnTo>
                  <a:pt x="12627826" y="2274824"/>
                </a:lnTo>
                <a:lnTo>
                  <a:pt x="12629693" y="2272969"/>
                </a:lnTo>
                <a:lnTo>
                  <a:pt x="12630150" y="2271839"/>
                </a:lnTo>
                <a:lnTo>
                  <a:pt x="12630150" y="2269210"/>
                </a:lnTo>
                <a:close/>
              </a:path>
              <a:path w="14487525" h="3030854">
                <a:moveTo>
                  <a:pt x="12630150" y="1513954"/>
                </a:moveTo>
                <a:lnTo>
                  <a:pt x="12629693" y="1512836"/>
                </a:lnTo>
                <a:lnTo>
                  <a:pt x="12627826" y="1510982"/>
                </a:lnTo>
                <a:lnTo>
                  <a:pt x="12626708" y="1510512"/>
                </a:lnTo>
                <a:lnTo>
                  <a:pt x="12624079" y="1510512"/>
                </a:lnTo>
                <a:lnTo>
                  <a:pt x="12622949" y="1510982"/>
                </a:lnTo>
                <a:lnTo>
                  <a:pt x="12621095" y="1512836"/>
                </a:lnTo>
                <a:lnTo>
                  <a:pt x="12620625" y="1513954"/>
                </a:lnTo>
                <a:lnTo>
                  <a:pt x="12620625" y="1516595"/>
                </a:lnTo>
                <a:lnTo>
                  <a:pt x="12621095" y="1517713"/>
                </a:lnTo>
                <a:lnTo>
                  <a:pt x="12622949" y="1519567"/>
                </a:lnTo>
                <a:lnTo>
                  <a:pt x="12624079" y="1520037"/>
                </a:lnTo>
                <a:lnTo>
                  <a:pt x="12626708" y="1520037"/>
                </a:lnTo>
                <a:lnTo>
                  <a:pt x="12627826" y="1519567"/>
                </a:lnTo>
                <a:lnTo>
                  <a:pt x="12629693" y="1517713"/>
                </a:lnTo>
                <a:lnTo>
                  <a:pt x="12630150" y="1516595"/>
                </a:lnTo>
                <a:lnTo>
                  <a:pt x="12630150" y="1513954"/>
                </a:lnTo>
                <a:close/>
              </a:path>
              <a:path w="14487525" h="3030854">
                <a:moveTo>
                  <a:pt x="12630150" y="758710"/>
                </a:moveTo>
                <a:lnTo>
                  <a:pt x="12629693" y="757580"/>
                </a:lnTo>
                <a:lnTo>
                  <a:pt x="12627826" y="755726"/>
                </a:lnTo>
                <a:lnTo>
                  <a:pt x="12626708" y="755256"/>
                </a:lnTo>
                <a:lnTo>
                  <a:pt x="12624079" y="755256"/>
                </a:lnTo>
                <a:lnTo>
                  <a:pt x="12622949" y="755726"/>
                </a:lnTo>
                <a:lnTo>
                  <a:pt x="12621095" y="757580"/>
                </a:lnTo>
                <a:lnTo>
                  <a:pt x="12620625" y="758710"/>
                </a:lnTo>
                <a:lnTo>
                  <a:pt x="12620625" y="761339"/>
                </a:lnTo>
                <a:lnTo>
                  <a:pt x="12621095" y="762457"/>
                </a:lnTo>
                <a:lnTo>
                  <a:pt x="12622949" y="764324"/>
                </a:lnTo>
                <a:lnTo>
                  <a:pt x="12624079" y="764781"/>
                </a:lnTo>
                <a:lnTo>
                  <a:pt x="12626708" y="764781"/>
                </a:lnTo>
                <a:lnTo>
                  <a:pt x="12627826" y="764324"/>
                </a:lnTo>
                <a:lnTo>
                  <a:pt x="12629693" y="762457"/>
                </a:lnTo>
                <a:lnTo>
                  <a:pt x="12630150" y="761339"/>
                </a:lnTo>
                <a:lnTo>
                  <a:pt x="12630150" y="758710"/>
                </a:lnTo>
                <a:close/>
              </a:path>
              <a:path w="14487525" h="3030854">
                <a:moveTo>
                  <a:pt x="12630150" y="3454"/>
                </a:moveTo>
                <a:lnTo>
                  <a:pt x="12629693" y="2336"/>
                </a:lnTo>
                <a:lnTo>
                  <a:pt x="12627826" y="469"/>
                </a:lnTo>
                <a:lnTo>
                  <a:pt x="12626708" y="0"/>
                </a:lnTo>
                <a:lnTo>
                  <a:pt x="12624079" y="0"/>
                </a:lnTo>
                <a:lnTo>
                  <a:pt x="12622949" y="469"/>
                </a:lnTo>
                <a:lnTo>
                  <a:pt x="12621095" y="2336"/>
                </a:lnTo>
                <a:lnTo>
                  <a:pt x="12620625" y="3454"/>
                </a:lnTo>
                <a:lnTo>
                  <a:pt x="12620625" y="6083"/>
                </a:lnTo>
                <a:lnTo>
                  <a:pt x="12621095" y="7200"/>
                </a:lnTo>
                <a:lnTo>
                  <a:pt x="12622949" y="9067"/>
                </a:lnTo>
                <a:lnTo>
                  <a:pt x="12624079" y="9525"/>
                </a:lnTo>
                <a:lnTo>
                  <a:pt x="12626708" y="9525"/>
                </a:lnTo>
                <a:lnTo>
                  <a:pt x="12627826" y="9067"/>
                </a:lnTo>
                <a:lnTo>
                  <a:pt x="12629693" y="7200"/>
                </a:lnTo>
                <a:lnTo>
                  <a:pt x="12630150" y="6083"/>
                </a:lnTo>
                <a:lnTo>
                  <a:pt x="12630150" y="3454"/>
                </a:lnTo>
                <a:close/>
              </a:path>
              <a:path w="14487525" h="3030854">
                <a:moveTo>
                  <a:pt x="12677775" y="3024467"/>
                </a:moveTo>
                <a:lnTo>
                  <a:pt x="12677318" y="3023349"/>
                </a:lnTo>
                <a:lnTo>
                  <a:pt x="12675451" y="3021482"/>
                </a:lnTo>
                <a:lnTo>
                  <a:pt x="12674333" y="3021012"/>
                </a:lnTo>
                <a:lnTo>
                  <a:pt x="12671705" y="3021012"/>
                </a:lnTo>
                <a:lnTo>
                  <a:pt x="12670574" y="3021482"/>
                </a:lnTo>
                <a:lnTo>
                  <a:pt x="12668720" y="3023349"/>
                </a:lnTo>
                <a:lnTo>
                  <a:pt x="12668250" y="3024467"/>
                </a:lnTo>
                <a:lnTo>
                  <a:pt x="12668250" y="3027095"/>
                </a:lnTo>
                <a:lnTo>
                  <a:pt x="12668720" y="3028213"/>
                </a:lnTo>
                <a:lnTo>
                  <a:pt x="12670574" y="3030080"/>
                </a:lnTo>
                <a:lnTo>
                  <a:pt x="12671705" y="3030537"/>
                </a:lnTo>
                <a:lnTo>
                  <a:pt x="12674333" y="3030537"/>
                </a:lnTo>
                <a:lnTo>
                  <a:pt x="12675451" y="3030080"/>
                </a:lnTo>
                <a:lnTo>
                  <a:pt x="12677318" y="3028213"/>
                </a:lnTo>
                <a:lnTo>
                  <a:pt x="12677775" y="3027095"/>
                </a:lnTo>
                <a:lnTo>
                  <a:pt x="12677775" y="3024467"/>
                </a:lnTo>
                <a:close/>
              </a:path>
              <a:path w="14487525" h="3030854">
                <a:moveTo>
                  <a:pt x="12677775" y="2269210"/>
                </a:moveTo>
                <a:lnTo>
                  <a:pt x="12677318" y="2268093"/>
                </a:lnTo>
                <a:lnTo>
                  <a:pt x="12675451" y="2266226"/>
                </a:lnTo>
                <a:lnTo>
                  <a:pt x="12674333" y="2265769"/>
                </a:lnTo>
                <a:lnTo>
                  <a:pt x="12671705" y="2265769"/>
                </a:lnTo>
                <a:lnTo>
                  <a:pt x="12670574" y="2266226"/>
                </a:lnTo>
                <a:lnTo>
                  <a:pt x="12668720" y="2268093"/>
                </a:lnTo>
                <a:lnTo>
                  <a:pt x="12668250" y="2269210"/>
                </a:lnTo>
                <a:lnTo>
                  <a:pt x="12668250" y="2271839"/>
                </a:lnTo>
                <a:lnTo>
                  <a:pt x="12668720" y="2272969"/>
                </a:lnTo>
                <a:lnTo>
                  <a:pt x="12670574" y="2274824"/>
                </a:lnTo>
                <a:lnTo>
                  <a:pt x="12671705" y="2275294"/>
                </a:lnTo>
                <a:lnTo>
                  <a:pt x="12674333" y="2275294"/>
                </a:lnTo>
                <a:lnTo>
                  <a:pt x="12675451" y="2274824"/>
                </a:lnTo>
                <a:lnTo>
                  <a:pt x="12677318" y="2272969"/>
                </a:lnTo>
                <a:lnTo>
                  <a:pt x="12677775" y="2271839"/>
                </a:lnTo>
                <a:lnTo>
                  <a:pt x="12677775" y="2269210"/>
                </a:lnTo>
                <a:close/>
              </a:path>
              <a:path w="14487525" h="3030854">
                <a:moveTo>
                  <a:pt x="12677775" y="1513954"/>
                </a:moveTo>
                <a:lnTo>
                  <a:pt x="12677318" y="1512836"/>
                </a:lnTo>
                <a:lnTo>
                  <a:pt x="12675451" y="1510982"/>
                </a:lnTo>
                <a:lnTo>
                  <a:pt x="12674333" y="1510512"/>
                </a:lnTo>
                <a:lnTo>
                  <a:pt x="12671705" y="1510512"/>
                </a:lnTo>
                <a:lnTo>
                  <a:pt x="12670574" y="1510982"/>
                </a:lnTo>
                <a:lnTo>
                  <a:pt x="12668720" y="1512836"/>
                </a:lnTo>
                <a:lnTo>
                  <a:pt x="12668250" y="1513954"/>
                </a:lnTo>
                <a:lnTo>
                  <a:pt x="12668250" y="1516595"/>
                </a:lnTo>
                <a:lnTo>
                  <a:pt x="12668720" y="1517713"/>
                </a:lnTo>
                <a:lnTo>
                  <a:pt x="12670574" y="1519567"/>
                </a:lnTo>
                <a:lnTo>
                  <a:pt x="12671705" y="1520037"/>
                </a:lnTo>
                <a:lnTo>
                  <a:pt x="12674333" y="1520037"/>
                </a:lnTo>
                <a:lnTo>
                  <a:pt x="12675451" y="1519567"/>
                </a:lnTo>
                <a:lnTo>
                  <a:pt x="12677318" y="1517713"/>
                </a:lnTo>
                <a:lnTo>
                  <a:pt x="12677775" y="1516595"/>
                </a:lnTo>
                <a:lnTo>
                  <a:pt x="12677775" y="1513954"/>
                </a:lnTo>
                <a:close/>
              </a:path>
              <a:path w="14487525" h="3030854">
                <a:moveTo>
                  <a:pt x="12677775" y="758710"/>
                </a:moveTo>
                <a:lnTo>
                  <a:pt x="12677318" y="757580"/>
                </a:lnTo>
                <a:lnTo>
                  <a:pt x="12675451" y="755726"/>
                </a:lnTo>
                <a:lnTo>
                  <a:pt x="12674333" y="755256"/>
                </a:lnTo>
                <a:lnTo>
                  <a:pt x="12671705" y="755256"/>
                </a:lnTo>
                <a:lnTo>
                  <a:pt x="12670574" y="755726"/>
                </a:lnTo>
                <a:lnTo>
                  <a:pt x="12668720" y="757580"/>
                </a:lnTo>
                <a:lnTo>
                  <a:pt x="12668250" y="758710"/>
                </a:lnTo>
                <a:lnTo>
                  <a:pt x="12668250" y="761339"/>
                </a:lnTo>
                <a:lnTo>
                  <a:pt x="12668720" y="762457"/>
                </a:lnTo>
                <a:lnTo>
                  <a:pt x="12670574" y="764324"/>
                </a:lnTo>
                <a:lnTo>
                  <a:pt x="12671705" y="764781"/>
                </a:lnTo>
                <a:lnTo>
                  <a:pt x="12674333" y="764781"/>
                </a:lnTo>
                <a:lnTo>
                  <a:pt x="12675451" y="764324"/>
                </a:lnTo>
                <a:lnTo>
                  <a:pt x="12677318" y="762457"/>
                </a:lnTo>
                <a:lnTo>
                  <a:pt x="12677775" y="761339"/>
                </a:lnTo>
                <a:lnTo>
                  <a:pt x="12677775" y="758710"/>
                </a:lnTo>
                <a:close/>
              </a:path>
              <a:path w="14487525" h="3030854">
                <a:moveTo>
                  <a:pt x="12677775" y="3454"/>
                </a:moveTo>
                <a:lnTo>
                  <a:pt x="12677318" y="2336"/>
                </a:lnTo>
                <a:lnTo>
                  <a:pt x="12675451" y="469"/>
                </a:lnTo>
                <a:lnTo>
                  <a:pt x="12674333" y="0"/>
                </a:lnTo>
                <a:lnTo>
                  <a:pt x="12671705" y="0"/>
                </a:lnTo>
                <a:lnTo>
                  <a:pt x="12670574" y="469"/>
                </a:lnTo>
                <a:lnTo>
                  <a:pt x="12668720" y="2336"/>
                </a:lnTo>
                <a:lnTo>
                  <a:pt x="12668250" y="3454"/>
                </a:lnTo>
                <a:lnTo>
                  <a:pt x="12668250" y="6083"/>
                </a:lnTo>
                <a:lnTo>
                  <a:pt x="12668720" y="7200"/>
                </a:lnTo>
                <a:lnTo>
                  <a:pt x="12670574" y="9067"/>
                </a:lnTo>
                <a:lnTo>
                  <a:pt x="12671705" y="9525"/>
                </a:lnTo>
                <a:lnTo>
                  <a:pt x="12674333" y="9525"/>
                </a:lnTo>
                <a:lnTo>
                  <a:pt x="12675451" y="9067"/>
                </a:lnTo>
                <a:lnTo>
                  <a:pt x="12677318" y="7200"/>
                </a:lnTo>
                <a:lnTo>
                  <a:pt x="12677775" y="6083"/>
                </a:lnTo>
                <a:lnTo>
                  <a:pt x="12677775" y="3454"/>
                </a:lnTo>
                <a:close/>
              </a:path>
              <a:path w="14487525" h="3030854">
                <a:moveTo>
                  <a:pt x="12725400" y="3024467"/>
                </a:moveTo>
                <a:lnTo>
                  <a:pt x="12724943" y="3023349"/>
                </a:lnTo>
                <a:lnTo>
                  <a:pt x="12723076" y="3021482"/>
                </a:lnTo>
                <a:lnTo>
                  <a:pt x="12721958" y="3021012"/>
                </a:lnTo>
                <a:lnTo>
                  <a:pt x="12719330" y="3021012"/>
                </a:lnTo>
                <a:lnTo>
                  <a:pt x="12718199" y="3021482"/>
                </a:lnTo>
                <a:lnTo>
                  <a:pt x="12716345" y="3023349"/>
                </a:lnTo>
                <a:lnTo>
                  <a:pt x="12715875" y="3024467"/>
                </a:lnTo>
                <a:lnTo>
                  <a:pt x="12715875" y="3027095"/>
                </a:lnTo>
                <a:lnTo>
                  <a:pt x="12716345" y="3028213"/>
                </a:lnTo>
                <a:lnTo>
                  <a:pt x="12718199" y="3030080"/>
                </a:lnTo>
                <a:lnTo>
                  <a:pt x="12719330" y="3030537"/>
                </a:lnTo>
                <a:lnTo>
                  <a:pt x="12721958" y="3030537"/>
                </a:lnTo>
                <a:lnTo>
                  <a:pt x="12723076" y="3030080"/>
                </a:lnTo>
                <a:lnTo>
                  <a:pt x="12724943" y="3028213"/>
                </a:lnTo>
                <a:lnTo>
                  <a:pt x="12725400" y="3027095"/>
                </a:lnTo>
                <a:lnTo>
                  <a:pt x="12725400" y="3024467"/>
                </a:lnTo>
                <a:close/>
              </a:path>
              <a:path w="14487525" h="3030854">
                <a:moveTo>
                  <a:pt x="12725400" y="2269210"/>
                </a:moveTo>
                <a:lnTo>
                  <a:pt x="12724943" y="2268093"/>
                </a:lnTo>
                <a:lnTo>
                  <a:pt x="12723076" y="2266226"/>
                </a:lnTo>
                <a:lnTo>
                  <a:pt x="12721958" y="2265769"/>
                </a:lnTo>
                <a:lnTo>
                  <a:pt x="12719330" y="2265769"/>
                </a:lnTo>
                <a:lnTo>
                  <a:pt x="12718199" y="2266226"/>
                </a:lnTo>
                <a:lnTo>
                  <a:pt x="12716345" y="2268093"/>
                </a:lnTo>
                <a:lnTo>
                  <a:pt x="12715875" y="2269210"/>
                </a:lnTo>
                <a:lnTo>
                  <a:pt x="12715875" y="2271839"/>
                </a:lnTo>
                <a:lnTo>
                  <a:pt x="12716345" y="2272969"/>
                </a:lnTo>
                <a:lnTo>
                  <a:pt x="12718199" y="2274824"/>
                </a:lnTo>
                <a:lnTo>
                  <a:pt x="12719330" y="2275294"/>
                </a:lnTo>
                <a:lnTo>
                  <a:pt x="12721958" y="2275294"/>
                </a:lnTo>
                <a:lnTo>
                  <a:pt x="12723076" y="2274824"/>
                </a:lnTo>
                <a:lnTo>
                  <a:pt x="12724943" y="2272969"/>
                </a:lnTo>
                <a:lnTo>
                  <a:pt x="12725400" y="2271839"/>
                </a:lnTo>
                <a:lnTo>
                  <a:pt x="12725400" y="2269210"/>
                </a:lnTo>
                <a:close/>
              </a:path>
              <a:path w="14487525" h="3030854">
                <a:moveTo>
                  <a:pt x="12725400" y="1513954"/>
                </a:moveTo>
                <a:lnTo>
                  <a:pt x="12724943" y="1512836"/>
                </a:lnTo>
                <a:lnTo>
                  <a:pt x="12723076" y="1510982"/>
                </a:lnTo>
                <a:lnTo>
                  <a:pt x="12721958" y="1510512"/>
                </a:lnTo>
                <a:lnTo>
                  <a:pt x="12719330" y="1510512"/>
                </a:lnTo>
                <a:lnTo>
                  <a:pt x="12718199" y="1510982"/>
                </a:lnTo>
                <a:lnTo>
                  <a:pt x="12716345" y="1512836"/>
                </a:lnTo>
                <a:lnTo>
                  <a:pt x="12715875" y="1513954"/>
                </a:lnTo>
                <a:lnTo>
                  <a:pt x="12715875" y="1516595"/>
                </a:lnTo>
                <a:lnTo>
                  <a:pt x="12716345" y="1517713"/>
                </a:lnTo>
                <a:lnTo>
                  <a:pt x="12718199" y="1519567"/>
                </a:lnTo>
                <a:lnTo>
                  <a:pt x="12719330" y="1520037"/>
                </a:lnTo>
                <a:lnTo>
                  <a:pt x="12721958" y="1520037"/>
                </a:lnTo>
                <a:lnTo>
                  <a:pt x="12723076" y="1519567"/>
                </a:lnTo>
                <a:lnTo>
                  <a:pt x="12724943" y="1517713"/>
                </a:lnTo>
                <a:lnTo>
                  <a:pt x="12725400" y="1516595"/>
                </a:lnTo>
                <a:lnTo>
                  <a:pt x="12725400" y="1513954"/>
                </a:lnTo>
                <a:close/>
              </a:path>
              <a:path w="14487525" h="3030854">
                <a:moveTo>
                  <a:pt x="12725400" y="758710"/>
                </a:moveTo>
                <a:lnTo>
                  <a:pt x="12724943" y="757580"/>
                </a:lnTo>
                <a:lnTo>
                  <a:pt x="12723076" y="755726"/>
                </a:lnTo>
                <a:lnTo>
                  <a:pt x="12721958" y="755256"/>
                </a:lnTo>
                <a:lnTo>
                  <a:pt x="12719330" y="755256"/>
                </a:lnTo>
                <a:lnTo>
                  <a:pt x="12718199" y="755726"/>
                </a:lnTo>
                <a:lnTo>
                  <a:pt x="12716345" y="757580"/>
                </a:lnTo>
                <a:lnTo>
                  <a:pt x="12715875" y="758710"/>
                </a:lnTo>
                <a:lnTo>
                  <a:pt x="12715875" y="761339"/>
                </a:lnTo>
                <a:lnTo>
                  <a:pt x="12716345" y="762457"/>
                </a:lnTo>
                <a:lnTo>
                  <a:pt x="12718199" y="764324"/>
                </a:lnTo>
                <a:lnTo>
                  <a:pt x="12719330" y="764781"/>
                </a:lnTo>
                <a:lnTo>
                  <a:pt x="12721958" y="764781"/>
                </a:lnTo>
                <a:lnTo>
                  <a:pt x="12723076" y="764324"/>
                </a:lnTo>
                <a:lnTo>
                  <a:pt x="12724943" y="762457"/>
                </a:lnTo>
                <a:lnTo>
                  <a:pt x="12725400" y="761339"/>
                </a:lnTo>
                <a:lnTo>
                  <a:pt x="12725400" y="758710"/>
                </a:lnTo>
                <a:close/>
              </a:path>
              <a:path w="14487525" h="3030854">
                <a:moveTo>
                  <a:pt x="12725400" y="3454"/>
                </a:moveTo>
                <a:lnTo>
                  <a:pt x="12724943" y="2336"/>
                </a:lnTo>
                <a:lnTo>
                  <a:pt x="12723076" y="469"/>
                </a:lnTo>
                <a:lnTo>
                  <a:pt x="12721958" y="0"/>
                </a:lnTo>
                <a:lnTo>
                  <a:pt x="12719330" y="0"/>
                </a:lnTo>
                <a:lnTo>
                  <a:pt x="12718199" y="469"/>
                </a:lnTo>
                <a:lnTo>
                  <a:pt x="12716345" y="2336"/>
                </a:lnTo>
                <a:lnTo>
                  <a:pt x="12715875" y="3454"/>
                </a:lnTo>
                <a:lnTo>
                  <a:pt x="12715875" y="6083"/>
                </a:lnTo>
                <a:lnTo>
                  <a:pt x="12716345" y="7200"/>
                </a:lnTo>
                <a:lnTo>
                  <a:pt x="12718199" y="9067"/>
                </a:lnTo>
                <a:lnTo>
                  <a:pt x="12719330" y="9525"/>
                </a:lnTo>
                <a:lnTo>
                  <a:pt x="12721958" y="9525"/>
                </a:lnTo>
                <a:lnTo>
                  <a:pt x="12723076" y="9067"/>
                </a:lnTo>
                <a:lnTo>
                  <a:pt x="12724943" y="7200"/>
                </a:lnTo>
                <a:lnTo>
                  <a:pt x="12725400" y="6083"/>
                </a:lnTo>
                <a:lnTo>
                  <a:pt x="12725400" y="3454"/>
                </a:lnTo>
                <a:close/>
              </a:path>
              <a:path w="14487525" h="3030854">
                <a:moveTo>
                  <a:pt x="12773025" y="3024467"/>
                </a:moveTo>
                <a:lnTo>
                  <a:pt x="12772568" y="3023349"/>
                </a:lnTo>
                <a:lnTo>
                  <a:pt x="12770701" y="3021482"/>
                </a:lnTo>
                <a:lnTo>
                  <a:pt x="12769583" y="3021012"/>
                </a:lnTo>
                <a:lnTo>
                  <a:pt x="12766955" y="3021012"/>
                </a:lnTo>
                <a:lnTo>
                  <a:pt x="12765824" y="3021482"/>
                </a:lnTo>
                <a:lnTo>
                  <a:pt x="12763970" y="3023349"/>
                </a:lnTo>
                <a:lnTo>
                  <a:pt x="12763500" y="3024467"/>
                </a:lnTo>
                <a:lnTo>
                  <a:pt x="12763500" y="3027095"/>
                </a:lnTo>
                <a:lnTo>
                  <a:pt x="12763970" y="3028213"/>
                </a:lnTo>
                <a:lnTo>
                  <a:pt x="12765824" y="3030080"/>
                </a:lnTo>
                <a:lnTo>
                  <a:pt x="12766955" y="3030537"/>
                </a:lnTo>
                <a:lnTo>
                  <a:pt x="12769583" y="3030537"/>
                </a:lnTo>
                <a:lnTo>
                  <a:pt x="12770701" y="3030080"/>
                </a:lnTo>
                <a:lnTo>
                  <a:pt x="12772568" y="3028213"/>
                </a:lnTo>
                <a:lnTo>
                  <a:pt x="12773025" y="3027095"/>
                </a:lnTo>
                <a:lnTo>
                  <a:pt x="12773025" y="3024467"/>
                </a:lnTo>
                <a:close/>
              </a:path>
              <a:path w="14487525" h="3030854">
                <a:moveTo>
                  <a:pt x="12773025" y="2269210"/>
                </a:moveTo>
                <a:lnTo>
                  <a:pt x="12772568" y="2268093"/>
                </a:lnTo>
                <a:lnTo>
                  <a:pt x="12770701" y="2266226"/>
                </a:lnTo>
                <a:lnTo>
                  <a:pt x="12769583" y="2265769"/>
                </a:lnTo>
                <a:lnTo>
                  <a:pt x="12766955" y="2265769"/>
                </a:lnTo>
                <a:lnTo>
                  <a:pt x="12765824" y="2266226"/>
                </a:lnTo>
                <a:lnTo>
                  <a:pt x="12763970" y="2268093"/>
                </a:lnTo>
                <a:lnTo>
                  <a:pt x="12763500" y="2269210"/>
                </a:lnTo>
                <a:lnTo>
                  <a:pt x="12763500" y="2271839"/>
                </a:lnTo>
                <a:lnTo>
                  <a:pt x="12763970" y="2272969"/>
                </a:lnTo>
                <a:lnTo>
                  <a:pt x="12765824" y="2274824"/>
                </a:lnTo>
                <a:lnTo>
                  <a:pt x="12766955" y="2275294"/>
                </a:lnTo>
                <a:lnTo>
                  <a:pt x="12769583" y="2275294"/>
                </a:lnTo>
                <a:lnTo>
                  <a:pt x="12770701" y="2274824"/>
                </a:lnTo>
                <a:lnTo>
                  <a:pt x="12772568" y="2272969"/>
                </a:lnTo>
                <a:lnTo>
                  <a:pt x="12773025" y="2271839"/>
                </a:lnTo>
                <a:lnTo>
                  <a:pt x="12773025" y="2269210"/>
                </a:lnTo>
                <a:close/>
              </a:path>
              <a:path w="14487525" h="3030854">
                <a:moveTo>
                  <a:pt x="12773025" y="1513954"/>
                </a:moveTo>
                <a:lnTo>
                  <a:pt x="12772568" y="1512836"/>
                </a:lnTo>
                <a:lnTo>
                  <a:pt x="12770701" y="1510982"/>
                </a:lnTo>
                <a:lnTo>
                  <a:pt x="12769583" y="1510512"/>
                </a:lnTo>
                <a:lnTo>
                  <a:pt x="12766955" y="1510512"/>
                </a:lnTo>
                <a:lnTo>
                  <a:pt x="12765824" y="1510982"/>
                </a:lnTo>
                <a:lnTo>
                  <a:pt x="12763970" y="1512836"/>
                </a:lnTo>
                <a:lnTo>
                  <a:pt x="12763500" y="1513954"/>
                </a:lnTo>
                <a:lnTo>
                  <a:pt x="12763500" y="1516595"/>
                </a:lnTo>
                <a:lnTo>
                  <a:pt x="12763970" y="1517713"/>
                </a:lnTo>
                <a:lnTo>
                  <a:pt x="12765824" y="1519567"/>
                </a:lnTo>
                <a:lnTo>
                  <a:pt x="12766955" y="1520037"/>
                </a:lnTo>
                <a:lnTo>
                  <a:pt x="12769583" y="1520037"/>
                </a:lnTo>
                <a:lnTo>
                  <a:pt x="12770701" y="1519567"/>
                </a:lnTo>
                <a:lnTo>
                  <a:pt x="12772568" y="1517713"/>
                </a:lnTo>
                <a:lnTo>
                  <a:pt x="12773025" y="1516595"/>
                </a:lnTo>
                <a:lnTo>
                  <a:pt x="12773025" y="1513954"/>
                </a:lnTo>
                <a:close/>
              </a:path>
              <a:path w="14487525" h="3030854">
                <a:moveTo>
                  <a:pt x="12773025" y="758710"/>
                </a:moveTo>
                <a:lnTo>
                  <a:pt x="12772568" y="757580"/>
                </a:lnTo>
                <a:lnTo>
                  <a:pt x="12770701" y="755726"/>
                </a:lnTo>
                <a:lnTo>
                  <a:pt x="12769583" y="755256"/>
                </a:lnTo>
                <a:lnTo>
                  <a:pt x="12766955" y="755256"/>
                </a:lnTo>
                <a:lnTo>
                  <a:pt x="12765824" y="755726"/>
                </a:lnTo>
                <a:lnTo>
                  <a:pt x="12763970" y="757580"/>
                </a:lnTo>
                <a:lnTo>
                  <a:pt x="12763500" y="758710"/>
                </a:lnTo>
                <a:lnTo>
                  <a:pt x="12763500" y="761339"/>
                </a:lnTo>
                <a:lnTo>
                  <a:pt x="12763970" y="762457"/>
                </a:lnTo>
                <a:lnTo>
                  <a:pt x="12765824" y="764324"/>
                </a:lnTo>
                <a:lnTo>
                  <a:pt x="12766955" y="764781"/>
                </a:lnTo>
                <a:lnTo>
                  <a:pt x="12769583" y="764781"/>
                </a:lnTo>
                <a:lnTo>
                  <a:pt x="12770701" y="764324"/>
                </a:lnTo>
                <a:lnTo>
                  <a:pt x="12772568" y="762457"/>
                </a:lnTo>
                <a:lnTo>
                  <a:pt x="12773025" y="761339"/>
                </a:lnTo>
                <a:lnTo>
                  <a:pt x="12773025" y="758710"/>
                </a:lnTo>
                <a:close/>
              </a:path>
              <a:path w="14487525" h="3030854">
                <a:moveTo>
                  <a:pt x="12773025" y="3454"/>
                </a:moveTo>
                <a:lnTo>
                  <a:pt x="12772568" y="2336"/>
                </a:lnTo>
                <a:lnTo>
                  <a:pt x="12770701" y="469"/>
                </a:lnTo>
                <a:lnTo>
                  <a:pt x="12769583" y="0"/>
                </a:lnTo>
                <a:lnTo>
                  <a:pt x="12766955" y="0"/>
                </a:lnTo>
                <a:lnTo>
                  <a:pt x="12765824" y="469"/>
                </a:lnTo>
                <a:lnTo>
                  <a:pt x="12763970" y="2336"/>
                </a:lnTo>
                <a:lnTo>
                  <a:pt x="12763500" y="3454"/>
                </a:lnTo>
                <a:lnTo>
                  <a:pt x="12763500" y="6083"/>
                </a:lnTo>
                <a:lnTo>
                  <a:pt x="12763970" y="7200"/>
                </a:lnTo>
                <a:lnTo>
                  <a:pt x="12765824" y="9067"/>
                </a:lnTo>
                <a:lnTo>
                  <a:pt x="12766955" y="9525"/>
                </a:lnTo>
                <a:lnTo>
                  <a:pt x="12769583" y="9525"/>
                </a:lnTo>
                <a:lnTo>
                  <a:pt x="12770701" y="9067"/>
                </a:lnTo>
                <a:lnTo>
                  <a:pt x="12772568" y="7200"/>
                </a:lnTo>
                <a:lnTo>
                  <a:pt x="12773025" y="6083"/>
                </a:lnTo>
                <a:lnTo>
                  <a:pt x="12773025" y="3454"/>
                </a:lnTo>
                <a:close/>
              </a:path>
              <a:path w="14487525" h="3030854">
                <a:moveTo>
                  <a:pt x="12820650" y="3024467"/>
                </a:moveTo>
                <a:lnTo>
                  <a:pt x="12820193" y="3023349"/>
                </a:lnTo>
                <a:lnTo>
                  <a:pt x="12818326" y="3021482"/>
                </a:lnTo>
                <a:lnTo>
                  <a:pt x="12817208" y="3021012"/>
                </a:lnTo>
                <a:lnTo>
                  <a:pt x="12814580" y="3021012"/>
                </a:lnTo>
                <a:lnTo>
                  <a:pt x="12813449" y="3021482"/>
                </a:lnTo>
                <a:lnTo>
                  <a:pt x="12811595" y="3023349"/>
                </a:lnTo>
                <a:lnTo>
                  <a:pt x="12811125" y="3024467"/>
                </a:lnTo>
                <a:lnTo>
                  <a:pt x="12811125" y="3027095"/>
                </a:lnTo>
                <a:lnTo>
                  <a:pt x="12811595" y="3028213"/>
                </a:lnTo>
                <a:lnTo>
                  <a:pt x="12813449" y="3030080"/>
                </a:lnTo>
                <a:lnTo>
                  <a:pt x="12814580" y="3030537"/>
                </a:lnTo>
                <a:lnTo>
                  <a:pt x="12817208" y="3030537"/>
                </a:lnTo>
                <a:lnTo>
                  <a:pt x="12818326" y="3030080"/>
                </a:lnTo>
                <a:lnTo>
                  <a:pt x="12820193" y="3028213"/>
                </a:lnTo>
                <a:lnTo>
                  <a:pt x="12820650" y="3027095"/>
                </a:lnTo>
                <a:lnTo>
                  <a:pt x="12820650" y="3024467"/>
                </a:lnTo>
                <a:close/>
              </a:path>
              <a:path w="14487525" h="3030854">
                <a:moveTo>
                  <a:pt x="12820650" y="2269210"/>
                </a:moveTo>
                <a:lnTo>
                  <a:pt x="12820193" y="2268093"/>
                </a:lnTo>
                <a:lnTo>
                  <a:pt x="12818326" y="2266226"/>
                </a:lnTo>
                <a:lnTo>
                  <a:pt x="12817208" y="2265769"/>
                </a:lnTo>
                <a:lnTo>
                  <a:pt x="12814580" y="2265769"/>
                </a:lnTo>
                <a:lnTo>
                  <a:pt x="12813449" y="2266226"/>
                </a:lnTo>
                <a:lnTo>
                  <a:pt x="12811595" y="2268093"/>
                </a:lnTo>
                <a:lnTo>
                  <a:pt x="12811125" y="2269210"/>
                </a:lnTo>
                <a:lnTo>
                  <a:pt x="12811125" y="2271839"/>
                </a:lnTo>
                <a:lnTo>
                  <a:pt x="12811595" y="2272969"/>
                </a:lnTo>
                <a:lnTo>
                  <a:pt x="12813449" y="2274824"/>
                </a:lnTo>
                <a:lnTo>
                  <a:pt x="12814580" y="2275294"/>
                </a:lnTo>
                <a:lnTo>
                  <a:pt x="12817208" y="2275294"/>
                </a:lnTo>
                <a:lnTo>
                  <a:pt x="12818326" y="2274824"/>
                </a:lnTo>
                <a:lnTo>
                  <a:pt x="12820193" y="2272969"/>
                </a:lnTo>
                <a:lnTo>
                  <a:pt x="12820650" y="2271839"/>
                </a:lnTo>
                <a:lnTo>
                  <a:pt x="12820650" y="2269210"/>
                </a:lnTo>
                <a:close/>
              </a:path>
              <a:path w="14487525" h="3030854">
                <a:moveTo>
                  <a:pt x="12820650" y="1513954"/>
                </a:moveTo>
                <a:lnTo>
                  <a:pt x="12820193" y="1512836"/>
                </a:lnTo>
                <a:lnTo>
                  <a:pt x="12818326" y="1510982"/>
                </a:lnTo>
                <a:lnTo>
                  <a:pt x="12817208" y="1510512"/>
                </a:lnTo>
                <a:lnTo>
                  <a:pt x="12814580" y="1510512"/>
                </a:lnTo>
                <a:lnTo>
                  <a:pt x="12813449" y="1510982"/>
                </a:lnTo>
                <a:lnTo>
                  <a:pt x="12811595" y="1512836"/>
                </a:lnTo>
                <a:lnTo>
                  <a:pt x="12811125" y="1513954"/>
                </a:lnTo>
                <a:lnTo>
                  <a:pt x="12811125" y="1516595"/>
                </a:lnTo>
                <a:lnTo>
                  <a:pt x="12811595" y="1517713"/>
                </a:lnTo>
                <a:lnTo>
                  <a:pt x="12813449" y="1519567"/>
                </a:lnTo>
                <a:lnTo>
                  <a:pt x="12814580" y="1520037"/>
                </a:lnTo>
                <a:lnTo>
                  <a:pt x="12817208" y="1520037"/>
                </a:lnTo>
                <a:lnTo>
                  <a:pt x="12818326" y="1519567"/>
                </a:lnTo>
                <a:lnTo>
                  <a:pt x="12820193" y="1517713"/>
                </a:lnTo>
                <a:lnTo>
                  <a:pt x="12820650" y="1516595"/>
                </a:lnTo>
                <a:lnTo>
                  <a:pt x="12820650" y="1513954"/>
                </a:lnTo>
                <a:close/>
              </a:path>
              <a:path w="14487525" h="3030854">
                <a:moveTo>
                  <a:pt x="12820650" y="758710"/>
                </a:moveTo>
                <a:lnTo>
                  <a:pt x="12820193" y="757580"/>
                </a:lnTo>
                <a:lnTo>
                  <a:pt x="12818326" y="755726"/>
                </a:lnTo>
                <a:lnTo>
                  <a:pt x="12817208" y="755256"/>
                </a:lnTo>
                <a:lnTo>
                  <a:pt x="12814580" y="755256"/>
                </a:lnTo>
                <a:lnTo>
                  <a:pt x="12813449" y="755726"/>
                </a:lnTo>
                <a:lnTo>
                  <a:pt x="12811595" y="757580"/>
                </a:lnTo>
                <a:lnTo>
                  <a:pt x="12811125" y="758710"/>
                </a:lnTo>
                <a:lnTo>
                  <a:pt x="12811125" y="761339"/>
                </a:lnTo>
                <a:lnTo>
                  <a:pt x="12811595" y="762457"/>
                </a:lnTo>
                <a:lnTo>
                  <a:pt x="12813449" y="764324"/>
                </a:lnTo>
                <a:lnTo>
                  <a:pt x="12814580" y="764781"/>
                </a:lnTo>
                <a:lnTo>
                  <a:pt x="12817208" y="764781"/>
                </a:lnTo>
                <a:lnTo>
                  <a:pt x="12818326" y="764324"/>
                </a:lnTo>
                <a:lnTo>
                  <a:pt x="12820193" y="762457"/>
                </a:lnTo>
                <a:lnTo>
                  <a:pt x="12820650" y="761339"/>
                </a:lnTo>
                <a:lnTo>
                  <a:pt x="12820650" y="758710"/>
                </a:lnTo>
                <a:close/>
              </a:path>
              <a:path w="14487525" h="3030854">
                <a:moveTo>
                  <a:pt x="12820650" y="3454"/>
                </a:moveTo>
                <a:lnTo>
                  <a:pt x="12820193" y="2336"/>
                </a:lnTo>
                <a:lnTo>
                  <a:pt x="12818326" y="469"/>
                </a:lnTo>
                <a:lnTo>
                  <a:pt x="12817208" y="0"/>
                </a:lnTo>
                <a:lnTo>
                  <a:pt x="12814580" y="0"/>
                </a:lnTo>
                <a:lnTo>
                  <a:pt x="12813449" y="469"/>
                </a:lnTo>
                <a:lnTo>
                  <a:pt x="12811595" y="2336"/>
                </a:lnTo>
                <a:lnTo>
                  <a:pt x="12811125" y="3454"/>
                </a:lnTo>
                <a:lnTo>
                  <a:pt x="12811125" y="6083"/>
                </a:lnTo>
                <a:lnTo>
                  <a:pt x="12811595" y="7200"/>
                </a:lnTo>
                <a:lnTo>
                  <a:pt x="12813449" y="9067"/>
                </a:lnTo>
                <a:lnTo>
                  <a:pt x="12814580" y="9525"/>
                </a:lnTo>
                <a:lnTo>
                  <a:pt x="12817208" y="9525"/>
                </a:lnTo>
                <a:lnTo>
                  <a:pt x="12818326" y="9067"/>
                </a:lnTo>
                <a:lnTo>
                  <a:pt x="12820193" y="7200"/>
                </a:lnTo>
                <a:lnTo>
                  <a:pt x="12820650" y="6083"/>
                </a:lnTo>
                <a:lnTo>
                  <a:pt x="12820650" y="3454"/>
                </a:lnTo>
                <a:close/>
              </a:path>
              <a:path w="14487525" h="3030854">
                <a:moveTo>
                  <a:pt x="12868275" y="3024467"/>
                </a:moveTo>
                <a:lnTo>
                  <a:pt x="12867818" y="3023349"/>
                </a:lnTo>
                <a:lnTo>
                  <a:pt x="12865951" y="3021482"/>
                </a:lnTo>
                <a:lnTo>
                  <a:pt x="12864833" y="3021012"/>
                </a:lnTo>
                <a:lnTo>
                  <a:pt x="12862205" y="3021012"/>
                </a:lnTo>
                <a:lnTo>
                  <a:pt x="12861074" y="3021482"/>
                </a:lnTo>
                <a:lnTo>
                  <a:pt x="12859220" y="3023349"/>
                </a:lnTo>
                <a:lnTo>
                  <a:pt x="12858750" y="3024467"/>
                </a:lnTo>
                <a:lnTo>
                  <a:pt x="12858750" y="3027095"/>
                </a:lnTo>
                <a:lnTo>
                  <a:pt x="12859220" y="3028213"/>
                </a:lnTo>
                <a:lnTo>
                  <a:pt x="12861074" y="3030080"/>
                </a:lnTo>
                <a:lnTo>
                  <a:pt x="12862205" y="3030537"/>
                </a:lnTo>
                <a:lnTo>
                  <a:pt x="12864833" y="3030537"/>
                </a:lnTo>
                <a:lnTo>
                  <a:pt x="12865951" y="3030080"/>
                </a:lnTo>
                <a:lnTo>
                  <a:pt x="12867818" y="3028213"/>
                </a:lnTo>
                <a:lnTo>
                  <a:pt x="12868275" y="3027095"/>
                </a:lnTo>
                <a:lnTo>
                  <a:pt x="12868275" y="3024467"/>
                </a:lnTo>
                <a:close/>
              </a:path>
              <a:path w="14487525" h="3030854">
                <a:moveTo>
                  <a:pt x="12868275" y="2269210"/>
                </a:moveTo>
                <a:lnTo>
                  <a:pt x="12867818" y="2268093"/>
                </a:lnTo>
                <a:lnTo>
                  <a:pt x="12865951" y="2266226"/>
                </a:lnTo>
                <a:lnTo>
                  <a:pt x="12864833" y="2265769"/>
                </a:lnTo>
                <a:lnTo>
                  <a:pt x="12862205" y="2265769"/>
                </a:lnTo>
                <a:lnTo>
                  <a:pt x="12861074" y="2266226"/>
                </a:lnTo>
                <a:lnTo>
                  <a:pt x="12859220" y="2268093"/>
                </a:lnTo>
                <a:lnTo>
                  <a:pt x="12858750" y="2269210"/>
                </a:lnTo>
                <a:lnTo>
                  <a:pt x="12858750" y="2271839"/>
                </a:lnTo>
                <a:lnTo>
                  <a:pt x="12859220" y="2272969"/>
                </a:lnTo>
                <a:lnTo>
                  <a:pt x="12861074" y="2274824"/>
                </a:lnTo>
                <a:lnTo>
                  <a:pt x="12862205" y="2275294"/>
                </a:lnTo>
                <a:lnTo>
                  <a:pt x="12864833" y="2275294"/>
                </a:lnTo>
                <a:lnTo>
                  <a:pt x="12865951" y="2274824"/>
                </a:lnTo>
                <a:lnTo>
                  <a:pt x="12867818" y="2272969"/>
                </a:lnTo>
                <a:lnTo>
                  <a:pt x="12868275" y="2271839"/>
                </a:lnTo>
                <a:lnTo>
                  <a:pt x="12868275" y="2269210"/>
                </a:lnTo>
                <a:close/>
              </a:path>
              <a:path w="14487525" h="3030854">
                <a:moveTo>
                  <a:pt x="12868275" y="1513954"/>
                </a:moveTo>
                <a:lnTo>
                  <a:pt x="12867818" y="1512836"/>
                </a:lnTo>
                <a:lnTo>
                  <a:pt x="12865951" y="1510982"/>
                </a:lnTo>
                <a:lnTo>
                  <a:pt x="12864833" y="1510512"/>
                </a:lnTo>
                <a:lnTo>
                  <a:pt x="12862205" y="1510512"/>
                </a:lnTo>
                <a:lnTo>
                  <a:pt x="12861074" y="1510982"/>
                </a:lnTo>
                <a:lnTo>
                  <a:pt x="12859220" y="1512836"/>
                </a:lnTo>
                <a:lnTo>
                  <a:pt x="12858750" y="1513954"/>
                </a:lnTo>
                <a:lnTo>
                  <a:pt x="12858750" y="1516595"/>
                </a:lnTo>
                <a:lnTo>
                  <a:pt x="12859220" y="1517713"/>
                </a:lnTo>
                <a:lnTo>
                  <a:pt x="12861074" y="1519567"/>
                </a:lnTo>
                <a:lnTo>
                  <a:pt x="12862205" y="1520037"/>
                </a:lnTo>
                <a:lnTo>
                  <a:pt x="12864833" y="1520037"/>
                </a:lnTo>
                <a:lnTo>
                  <a:pt x="12865951" y="1519567"/>
                </a:lnTo>
                <a:lnTo>
                  <a:pt x="12867818" y="1517713"/>
                </a:lnTo>
                <a:lnTo>
                  <a:pt x="12868275" y="1516595"/>
                </a:lnTo>
                <a:lnTo>
                  <a:pt x="12868275" y="1513954"/>
                </a:lnTo>
                <a:close/>
              </a:path>
              <a:path w="14487525" h="3030854">
                <a:moveTo>
                  <a:pt x="12868275" y="758710"/>
                </a:moveTo>
                <a:lnTo>
                  <a:pt x="12867818" y="757580"/>
                </a:lnTo>
                <a:lnTo>
                  <a:pt x="12865951" y="755726"/>
                </a:lnTo>
                <a:lnTo>
                  <a:pt x="12864833" y="755256"/>
                </a:lnTo>
                <a:lnTo>
                  <a:pt x="12862205" y="755256"/>
                </a:lnTo>
                <a:lnTo>
                  <a:pt x="12861074" y="755726"/>
                </a:lnTo>
                <a:lnTo>
                  <a:pt x="12859220" y="757580"/>
                </a:lnTo>
                <a:lnTo>
                  <a:pt x="12858750" y="758710"/>
                </a:lnTo>
                <a:lnTo>
                  <a:pt x="12858750" y="761339"/>
                </a:lnTo>
                <a:lnTo>
                  <a:pt x="12859220" y="762457"/>
                </a:lnTo>
                <a:lnTo>
                  <a:pt x="12861074" y="764324"/>
                </a:lnTo>
                <a:lnTo>
                  <a:pt x="12862205" y="764781"/>
                </a:lnTo>
                <a:lnTo>
                  <a:pt x="12864833" y="764781"/>
                </a:lnTo>
                <a:lnTo>
                  <a:pt x="12865951" y="764324"/>
                </a:lnTo>
                <a:lnTo>
                  <a:pt x="12867818" y="762457"/>
                </a:lnTo>
                <a:lnTo>
                  <a:pt x="12868275" y="761339"/>
                </a:lnTo>
                <a:lnTo>
                  <a:pt x="12868275" y="758710"/>
                </a:lnTo>
                <a:close/>
              </a:path>
              <a:path w="14487525" h="3030854">
                <a:moveTo>
                  <a:pt x="12868275" y="3454"/>
                </a:moveTo>
                <a:lnTo>
                  <a:pt x="12867818" y="2336"/>
                </a:lnTo>
                <a:lnTo>
                  <a:pt x="12865951" y="469"/>
                </a:lnTo>
                <a:lnTo>
                  <a:pt x="12864833" y="0"/>
                </a:lnTo>
                <a:lnTo>
                  <a:pt x="12862205" y="0"/>
                </a:lnTo>
                <a:lnTo>
                  <a:pt x="12861074" y="469"/>
                </a:lnTo>
                <a:lnTo>
                  <a:pt x="12859220" y="2336"/>
                </a:lnTo>
                <a:lnTo>
                  <a:pt x="12858750" y="3454"/>
                </a:lnTo>
                <a:lnTo>
                  <a:pt x="12858750" y="6083"/>
                </a:lnTo>
                <a:lnTo>
                  <a:pt x="12859220" y="7200"/>
                </a:lnTo>
                <a:lnTo>
                  <a:pt x="12861074" y="9067"/>
                </a:lnTo>
                <a:lnTo>
                  <a:pt x="12862205" y="9525"/>
                </a:lnTo>
                <a:lnTo>
                  <a:pt x="12864833" y="9525"/>
                </a:lnTo>
                <a:lnTo>
                  <a:pt x="12865951" y="9067"/>
                </a:lnTo>
                <a:lnTo>
                  <a:pt x="12867818" y="7200"/>
                </a:lnTo>
                <a:lnTo>
                  <a:pt x="12868275" y="6083"/>
                </a:lnTo>
                <a:lnTo>
                  <a:pt x="12868275" y="3454"/>
                </a:lnTo>
                <a:close/>
              </a:path>
              <a:path w="14487525" h="3030854">
                <a:moveTo>
                  <a:pt x="12915900" y="3024467"/>
                </a:moveTo>
                <a:lnTo>
                  <a:pt x="12915443" y="3023349"/>
                </a:lnTo>
                <a:lnTo>
                  <a:pt x="12913576" y="3021482"/>
                </a:lnTo>
                <a:lnTo>
                  <a:pt x="12912458" y="3021012"/>
                </a:lnTo>
                <a:lnTo>
                  <a:pt x="12909830" y="3021012"/>
                </a:lnTo>
                <a:lnTo>
                  <a:pt x="12908699" y="3021482"/>
                </a:lnTo>
                <a:lnTo>
                  <a:pt x="12906845" y="3023349"/>
                </a:lnTo>
                <a:lnTo>
                  <a:pt x="12906375" y="3024467"/>
                </a:lnTo>
                <a:lnTo>
                  <a:pt x="12906375" y="3027095"/>
                </a:lnTo>
                <a:lnTo>
                  <a:pt x="12906845" y="3028213"/>
                </a:lnTo>
                <a:lnTo>
                  <a:pt x="12908699" y="3030080"/>
                </a:lnTo>
                <a:lnTo>
                  <a:pt x="12909830" y="3030537"/>
                </a:lnTo>
                <a:lnTo>
                  <a:pt x="12912458" y="3030537"/>
                </a:lnTo>
                <a:lnTo>
                  <a:pt x="12913576" y="3030080"/>
                </a:lnTo>
                <a:lnTo>
                  <a:pt x="12915443" y="3028213"/>
                </a:lnTo>
                <a:lnTo>
                  <a:pt x="12915900" y="3027095"/>
                </a:lnTo>
                <a:lnTo>
                  <a:pt x="12915900" y="3024467"/>
                </a:lnTo>
                <a:close/>
              </a:path>
              <a:path w="14487525" h="3030854">
                <a:moveTo>
                  <a:pt x="12915900" y="2269210"/>
                </a:moveTo>
                <a:lnTo>
                  <a:pt x="12915443" y="2268093"/>
                </a:lnTo>
                <a:lnTo>
                  <a:pt x="12913576" y="2266226"/>
                </a:lnTo>
                <a:lnTo>
                  <a:pt x="12912458" y="2265769"/>
                </a:lnTo>
                <a:lnTo>
                  <a:pt x="12909830" y="2265769"/>
                </a:lnTo>
                <a:lnTo>
                  <a:pt x="12908699" y="2266226"/>
                </a:lnTo>
                <a:lnTo>
                  <a:pt x="12906845" y="2268093"/>
                </a:lnTo>
                <a:lnTo>
                  <a:pt x="12906375" y="2269210"/>
                </a:lnTo>
                <a:lnTo>
                  <a:pt x="12906375" y="2271839"/>
                </a:lnTo>
                <a:lnTo>
                  <a:pt x="12906845" y="2272969"/>
                </a:lnTo>
                <a:lnTo>
                  <a:pt x="12908699" y="2274824"/>
                </a:lnTo>
                <a:lnTo>
                  <a:pt x="12909830" y="2275294"/>
                </a:lnTo>
                <a:lnTo>
                  <a:pt x="12912458" y="2275294"/>
                </a:lnTo>
                <a:lnTo>
                  <a:pt x="12913576" y="2274824"/>
                </a:lnTo>
                <a:lnTo>
                  <a:pt x="12915443" y="2272969"/>
                </a:lnTo>
                <a:lnTo>
                  <a:pt x="12915900" y="2271839"/>
                </a:lnTo>
                <a:lnTo>
                  <a:pt x="12915900" y="2269210"/>
                </a:lnTo>
                <a:close/>
              </a:path>
              <a:path w="14487525" h="3030854">
                <a:moveTo>
                  <a:pt x="12915900" y="1513954"/>
                </a:moveTo>
                <a:lnTo>
                  <a:pt x="12915443" y="1512836"/>
                </a:lnTo>
                <a:lnTo>
                  <a:pt x="12913576" y="1510982"/>
                </a:lnTo>
                <a:lnTo>
                  <a:pt x="12912458" y="1510512"/>
                </a:lnTo>
                <a:lnTo>
                  <a:pt x="12909830" y="1510512"/>
                </a:lnTo>
                <a:lnTo>
                  <a:pt x="12908699" y="1510982"/>
                </a:lnTo>
                <a:lnTo>
                  <a:pt x="12906845" y="1512836"/>
                </a:lnTo>
                <a:lnTo>
                  <a:pt x="12906375" y="1513954"/>
                </a:lnTo>
                <a:lnTo>
                  <a:pt x="12906375" y="1516595"/>
                </a:lnTo>
                <a:lnTo>
                  <a:pt x="12906845" y="1517713"/>
                </a:lnTo>
                <a:lnTo>
                  <a:pt x="12908699" y="1519567"/>
                </a:lnTo>
                <a:lnTo>
                  <a:pt x="12909830" y="1520037"/>
                </a:lnTo>
                <a:lnTo>
                  <a:pt x="12912458" y="1520037"/>
                </a:lnTo>
                <a:lnTo>
                  <a:pt x="12913576" y="1519567"/>
                </a:lnTo>
                <a:lnTo>
                  <a:pt x="12915443" y="1517713"/>
                </a:lnTo>
                <a:lnTo>
                  <a:pt x="12915900" y="1516595"/>
                </a:lnTo>
                <a:lnTo>
                  <a:pt x="12915900" y="1513954"/>
                </a:lnTo>
                <a:close/>
              </a:path>
              <a:path w="14487525" h="3030854">
                <a:moveTo>
                  <a:pt x="12915900" y="758710"/>
                </a:moveTo>
                <a:lnTo>
                  <a:pt x="12915443" y="757580"/>
                </a:lnTo>
                <a:lnTo>
                  <a:pt x="12913576" y="755726"/>
                </a:lnTo>
                <a:lnTo>
                  <a:pt x="12912458" y="755256"/>
                </a:lnTo>
                <a:lnTo>
                  <a:pt x="12909830" y="755256"/>
                </a:lnTo>
                <a:lnTo>
                  <a:pt x="12908699" y="755726"/>
                </a:lnTo>
                <a:lnTo>
                  <a:pt x="12906845" y="757580"/>
                </a:lnTo>
                <a:lnTo>
                  <a:pt x="12906375" y="758710"/>
                </a:lnTo>
                <a:lnTo>
                  <a:pt x="12906375" y="761339"/>
                </a:lnTo>
                <a:lnTo>
                  <a:pt x="12906845" y="762457"/>
                </a:lnTo>
                <a:lnTo>
                  <a:pt x="12908699" y="764324"/>
                </a:lnTo>
                <a:lnTo>
                  <a:pt x="12909830" y="764781"/>
                </a:lnTo>
                <a:lnTo>
                  <a:pt x="12912458" y="764781"/>
                </a:lnTo>
                <a:lnTo>
                  <a:pt x="12913576" y="764324"/>
                </a:lnTo>
                <a:lnTo>
                  <a:pt x="12915443" y="762457"/>
                </a:lnTo>
                <a:lnTo>
                  <a:pt x="12915900" y="761339"/>
                </a:lnTo>
                <a:lnTo>
                  <a:pt x="12915900" y="758710"/>
                </a:lnTo>
                <a:close/>
              </a:path>
              <a:path w="14487525" h="3030854">
                <a:moveTo>
                  <a:pt x="12915900" y="3454"/>
                </a:moveTo>
                <a:lnTo>
                  <a:pt x="12915443" y="2336"/>
                </a:lnTo>
                <a:lnTo>
                  <a:pt x="12913576" y="469"/>
                </a:lnTo>
                <a:lnTo>
                  <a:pt x="12912458" y="0"/>
                </a:lnTo>
                <a:lnTo>
                  <a:pt x="12909830" y="0"/>
                </a:lnTo>
                <a:lnTo>
                  <a:pt x="12908699" y="469"/>
                </a:lnTo>
                <a:lnTo>
                  <a:pt x="12906845" y="2336"/>
                </a:lnTo>
                <a:lnTo>
                  <a:pt x="12906375" y="3454"/>
                </a:lnTo>
                <a:lnTo>
                  <a:pt x="12906375" y="6083"/>
                </a:lnTo>
                <a:lnTo>
                  <a:pt x="12906845" y="7200"/>
                </a:lnTo>
                <a:lnTo>
                  <a:pt x="12908699" y="9067"/>
                </a:lnTo>
                <a:lnTo>
                  <a:pt x="12909830" y="9525"/>
                </a:lnTo>
                <a:lnTo>
                  <a:pt x="12912458" y="9525"/>
                </a:lnTo>
                <a:lnTo>
                  <a:pt x="12913576" y="9067"/>
                </a:lnTo>
                <a:lnTo>
                  <a:pt x="12915443" y="7200"/>
                </a:lnTo>
                <a:lnTo>
                  <a:pt x="12915900" y="6083"/>
                </a:lnTo>
                <a:lnTo>
                  <a:pt x="12915900" y="3454"/>
                </a:lnTo>
                <a:close/>
              </a:path>
              <a:path w="14487525" h="3030854">
                <a:moveTo>
                  <a:pt x="12963525" y="3024467"/>
                </a:moveTo>
                <a:lnTo>
                  <a:pt x="12963068" y="3023349"/>
                </a:lnTo>
                <a:lnTo>
                  <a:pt x="12961201" y="3021482"/>
                </a:lnTo>
                <a:lnTo>
                  <a:pt x="12960083" y="3021012"/>
                </a:lnTo>
                <a:lnTo>
                  <a:pt x="12957455" y="3021012"/>
                </a:lnTo>
                <a:lnTo>
                  <a:pt x="12956324" y="3021482"/>
                </a:lnTo>
                <a:lnTo>
                  <a:pt x="12954470" y="3023349"/>
                </a:lnTo>
                <a:lnTo>
                  <a:pt x="12954000" y="3024467"/>
                </a:lnTo>
                <a:lnTo>
                  <a:pt x="12954000" y="3027095"/>
                </a:lnTo>
                <a:lnTo>
                  <a:pt x="12954470" y="3028213"/>
                </a:lnTo>
                <a:lnTo>
                  <a:pt x="12956324" y="3030080"/>
                </a:lnTo>
                <a:lnTo>
                  <a:pt x="12957455" y="3030537"/>
                </a:lnTo>
                <a:lnTo>
                  <a:pt x="12960083" y="3030537"/>
                </a:lnTo>
                <a:lnTo>
                  <a:pt x="12961201" y="3030080"/>
                </a:lnTo>
                <a:lnTo>
                  <a:pt x="12963068" y="3028213"/>
                </a:lnTo>
                <a:lnTo>
                  <a:pt x="12963525" y="3027095"/>
                </a:lnTo>
                <a:lnTo>
                  <a:pt x="12963525" y="3024467"/>
                </a:lnTo>
                <a:close/>
              </a:path>
              <a:path w="14487525" h="3030854">
                <a:moveTo>
                  <a:pt x="12963525" y="2269210"/>
                </a:moveTo>
                <a:lnTo>
                  <a:pt x="12963068" y="2268093"/>
                </a:lnTo>
                <a:lnTo>
                  <a:pt x="12961201" y="2266226"/>
                </a:lnTo>
                <a:lnTo>
                  <a:pt x="12960083" y="2265769"/>
                </a:lnTo>
                <a:lnTo>
                  <a:pt x="12957455" y="2265769"/>
                </a:lnTo>
                <a:lnTo>
                  <a:pt x="12956324" y="2266226"/>
                </a:lnTo>
                <a:lnTo>
                  <a:pt x="12954470" y="2268093"/>
                </a:lnTo>
                <a:lnTo>
                  <a:pt x="12954000" y="2269210"/>
                </a:lnTo>
                <a:lnTo>
                  <a:pt x="12954000" y="2271839"/>
                </a:lnTo>
                <a:lnTo>
                  <a:pt x="12954470" y="2272969"/>
                </a:lnTo>
                <a:lnTo>
                  <a:pt x="12956324" y="2274824"/>
                </a:lnTo>
                <a:lnTo>
                  <a:pt x="12957455" y="2275294"/>
                </a:lnTo>
                <a:lnTo>
                  <a:pt x="12960083" y="2275294"/>
                </a:lnTo>
                <a:lnTo>
                  <a:pt x="12961201" y="2274824"/>
                </a:lnTo>
                <a:lnTo>
                  <a:pt x="12963068" y="2272969"/>
                </a:lnTo>
                <a:lnTo>
                  <a:pt x="12963525" y="2271839"/>
                </a:lnTo>
                <a:lnTo>
                  <a:pt x="12963525" y="2269210"/>
                </a:lnTo>
                <a:close/>
              </a:path>
              <a:path w="14487525" h="3030854">
                <a:moveTo>
                  <a:pt x="12963525" y="1513954"/>
                </a:moveTo>
                <a:lnTo>
                  <a:pt x="12963068" y="1512836"/>
                </a:lnTo>
                <a:lnTo>
                  <a:pt x="12961201" y="1510982"/>
                </a:lnTo>
                <a:lnTo>
                  <a:pt x="12960083" y="1510512"/>
                </a:lnTo>
                <a:lnTo>
                  <a:pt x="12957455" y="1510512"/>
                </a:lnTo>
                <a:lnTo>
                  <a:pt x="12956324" y="1510982"/>
                </a:lnTo>
                <a:lnTo>
                  <a:pt x="12954470" y="1512836"/>
                </a:lnTo>
                <a:lnTo>
                  <a:pt x="12954000" y="1513954"/>
                </a:lnTo>
                <a:lnTo>
                  <a:pt x="12954000" y="1516595"/>
                </a:lnTo>
                <a:lnTo>
                  <a:pt x="12954470" y="1517713"/>
                </a:lnTo>
                <a:lnTo>
                  <a:pt x="12956324" y="1519567"/>
                </a:lnTo>
                <a:lnTo>
                  <a:pt x="12957455" y="1520037"/>
                </a:lnTo>
                <a:lnTo>
                  <a:pt x="12960083" y="1520037"/>
                </a:lnTo>
                <a:lnTo>
                  <a:pt x="12961201" y="1519567"/>
                </a:lnTo>
                <a:lnTo>
                  <a:pt x="12963068" y="1517713"/>
                </a:lnTo>
                <a:lnTo>
                  <a:pt x="12963525" y="1516595"/>
                </a:lnTo>
                <a:lnTo>
                  <a:pt x="12963525" y="1513954"/>
                </a:lnTo>
                <a:close/>
              </a:path>
              <a:path w="14487525" h="3030854">
                <a:moveTo>
                  <a:pt x="12963525" y="758710"/>
                </a:moveTo>
                <a:lnTo>
                  <a:pt x="12963068" y="757580"/>
                </a:lnTo>
                <a:lnTo>
                  <a:pt x="12961201" y="755726"/>
                </a:lnTo>
                <a:lnTo>
                  <a:pt x="12960083" y="755256"/>
                </a:lnTo>
                <a:lnTo>
                  <a:pt x="12957455" y="755256"/>
                </a:lnTo>
                <a:lnTo>
                  <a:pt x="12956324" y="755726"/>
                </a:lnTo>
                <a:lnTo>
                  <a:pt x="12954470" y="757580"/>
                </a:lnTo>
                <a:lnTo>
                  <a:pt x="12954000" y="758710"/>
                </a:lnTo>
                <a:lnTo>
                  <a:pt x="12954000" y="761339"/>
                </a:lnTo>
                <a:lnTo>
                  <a:pt x="12954470" y="762457"/>
                </a:lnTo>
                <a:lnTo>
                  <a:pt x="12956324" y="764324"/>
                </a:lnTo>
                <a:lnTo>
                  <a:pt x="12957455" y="764781"/>
                </a:lnTo>
                <a:lnTo>
                  <a:pt x="12960083" y="764781"/>
                </a:lnTo>
                <a:lnTo>
                  <a:pt x="12961201" y="764324"/>
                </a:lnTo>
                <a:lnTo>
                  <a:pt x="12963068" y="762457"/>
                </a:lnTo>
                <a:lnTo>
                  <a:pt x="12963525" y="761339"/>
                </a:lnTo>
                <a:lnTo>
                  <a:pt x="12963525" y="758710"/>
                </a:lnTo>
                <a:close/>
              </a:path>
              <a:path w="14487525" h="3030854">
                <a:moveTo>
                  <a:pt x="12963525" y="3454"/>
                </a:moveTo>
                <a:lnTo>
                  <a:pt x="12963068" y="2336"/>
                </a:lnTo>
                <a:lnTo>
                  <a:pt x="12961201" y="469"/>
                </a:lnTo>
                <a:lnTo>
                  <a:pt x="12960083" y="0"/>
                </a:lnTo>
                <a:lnTo>
                  <a:pt x="12957455" y="0"/>
                </a:lnTo>
                <a:lnTo>
                  <a:pt x="12956324" y="469"/>
                </a:lnTo>
                <a:lnTo>
                  <a:pt x="12954470" y="2336"/>
                </a:lnTo>
                <a:lnTo>
                  <a:pt x="12954000" y="3454"/>
                </a:lnTo>
                <a:lnTo>
                  <a:pt x="12954000" y="6083"/>
                </a:lnTo>
                <a:lnTo>
                  <a:pt x="12954470" y="7200"/>
                </a:lnTo>
                <a:lnTo>
                  <a:pt x="12956324" y="9067"/>
                </a:lnTo>
                <a:lnTo>
                  <a:pt x="12957455" y="9525"/>
                </a:lnTo>
                <a:lnTo>
                  <a:pt x="12960083" y="9525"/>
                </a:lnTo>
                <a:lnTo>
                  <a:pt x="12961201" y="9067"/>
                </a:lnTo>
                <a:lnTo>
                  <a:pt x="12963068" y="7200"/>
                </a:lnTo>
                <a:lnTo>
                  <a:pt x="12963525" y="6083"/>
                </a:lnTo>
                <a:lnTo>
                  <a:pt x="12963525" y="3454"/>
                </a:lnTo>
                <a:close/>
              </a:path>
              <a:path w="14487525" h="3030854">
                <a:moveTo>
                  <a:pt x="13011150" y="3024467"/>
                </a:moveTo>
                <a:lnTo>
                  <a:pt x="13010693" y="3023349"/>
                </a:lnTo>
                <a:lnTo>
                  <a:pt x="13008826" y="3021482"/>
                </a:lnTo>
                <a:lnTo>
                  <a:pt x="13007708" y="3021012"/>
                </a:lnTo>
                <a:lnTo>
                  <a:pt x="13005080" y="3021012"/>
                </a:lnTo>
                <a:lnTo>
                  <a:pt x="13003949" y="3021482"/>
                </a:lnTo>
                <a:lnTo>
                  <a:pt x="13002095" y="3023349"/>
                </a:lnTo>
                <a:lnTo>
                  <a:pt x="13001625" y="3024467"/>
                </a:lnTo>
                <a:lnTo>
                  <a:pt x="13001625" y="3027095"/>
                </a:lnTo>
                <a:lnTo>
                  <a:pt x="13002095" y="3028213"/>
                </a:lnTo>
                <a:lnTo>
                  <a:pt x="13003949" y="3030080"/>
                </a:lnTo>
                <a:lnTo>
                  <a:pt x="13005080" y="3030537"/>
                </a:lnTo>
                <a:lnTo>
                  <a:pt x="13007708" y="3030537"/>
                </a:lnTo>
                <a:lnTo>
                  <a:pt x="13008826" y="3030080"/>
                </a:lnTo>
                <a:lnTo>
                  <a:pt x="13010693" y="3028213"/>
                </a:lnTo>
                <a:lnTo>
                  <a:pt x="13011150" y="3027095"/>
                </a:lnTo>
                <a:lnTo>
                  <a:pt x="13011150" y="3024467"/>
                </a:lnTo>
                <a:close/>
              </a:path>
              <a:path w="14487525" h="3030854">
                <a:moveTo>
                  <a:pt x="13011150" y="2269210"/>
                </a:moveTo>
                <a:lnTo>
                  <a:pt x="13010693" y="2268093"/>
                </a:lnTo>
                <a:lnTo>
                  <a:pt x="13008826" y="2266226"/>
                </a:lnTo>
                <a:lnTo>
                  <a:pt x="13007708" y="2265769"/>
                </a:lnTo>
                <a:lnTo>
                  <a:pt x="13005080" y="2265769"/>
                </a:lnTo>
                <a:lnTo>
                  <a:pt x="13003949" y="2266226"/>
                </a:lnTo>
                <a:lnTo>
                  <a:pt x="13002095" y="2268093"/>
                </a:lnTo>
                <a:lnTo>
                  <a:pt x="13001625" y="2269210"/>
                </a:lnTo>
                <a:lnTo>
                  <a:pt x="13001625" y="2271839"/>
                </a:lnTo>
                <a:lnTo>
                  <a:pt x="13002095" y="2272969"/>
                </a:lnTo>
                <a:lnTo>
                  <a:pt x="13003949" y="2274824"/>
                </a:lnTo>
                <a:lnTo>
                  <a:pt x="13005080" y="2275294"/>
                </a:lnTo>
                <a:lnTo>
                  <a:pt x="13007708" y="2275294"/>
                </a:lnTo>
                <a:lnTo>
                  <a:pt x="13008826" y="2274824"/>
                </a:lnTo>
                <a:lnTo>
                  <a:pt x="13010693" y="2272969"/>
                </a:lnTo>
                <a:lnTo>
                  <a:pt x="13011150" y="2271839"/>
                </a:lnTo>
                <a:lnTo>
                  <a:pt x="13011150" y="2269210"/>
                </a:lnTo>
                <a:close/>
              </a:path>
              <a:path w="14487525" h="3030854">
                <a:moveTo>
                  <a:pt x="13011150" y="1513954"/>
                </a:moveTo>
                <a:lnTo>
                  <a:pt x="13010693" y="1512836"/>
                </a:lnTo>
                <a:lnTo>
                  <a:pt x="13008826" y="1510982"/>
                </a:lnTo>
                <a:lnTo>
                  <a:pt x="13007708" y="1510512"/>
                </a:lnTo>
                <a:lnTo>
                  <a:pt x="13005080" y="1510512"/>
                </a:lnTo>
                <a:lnTo>
                  <a:pt x="13003949" y="1510982"/>
                </a:lnTo>
                <a:lnTo>
                  <a:pt x="13002095" y="1512836"/>
                </a:lnTo>
                <a:lnTo>
                  <a:pt x="13001625" y="1513954"/>
                </a:lnTo>
                <a:lnTo>
                  <a:pt x="13001625" y="1516595"/>
                </a:lnTo>
                <a:lnTo>
                  <a:pt x="13002095" y="1517713"/>
                </a:lnTo>
                <a:lnTo>
                  <a:pt x="13003949" y="1519567"/>
                </a:lnTo>
                <a:lnTo>
                  <a:pt x="13005080" y="1520037"/>
                </a:lnTo>
                <a:lnTo>
                  <a:pt x="13007708" y="1520037"/>
                </a:lnTo>
                <a:lnTo>
                  <a:pt x="13008826" y="1519567"/>
                </a:lnTo>
                <a:lnTo>
                  <a:pt x="13010693" y="1517713"/>
                </a:lnTo>
                <a:lnTo>
                  <a:pt x="13011150" y="1516595"/>
                </a:lnTo>
                <a:lnTo>
                  <a:pt x="13011150" y="1513954"/>
                </a:lnTo>
                <a:close/>
              </a:path>
              <a:path w="14487525" h="3030854">
                <a:moveTo>
                  <a:pt x="13011150" y="758710"/>
                </a:moveTo>
                <a:lnTo>
                  <a:pt x="13010693" y="757580"/>
                </a:lnTo>
                <a:lnTo>
                  <a:pt x="13008826" y="755726"/>
                </a:lnTo>
                <a:lnTo>
                  <a:pt x="13007708" y="755256"/>
                </a:lnTo>
                <a:lnTo>
                  <a:pt x="13005080" y="755256"/>
                </a:lnTo>
                <a:lnTo>
                  <a:pt x="13003949" y="755726"/>
                </a:lnTo>
                <a:lnTo>
                  <a:pt x="13002095" y="757580"/>
                </a:lnTo>
                <a:lnTo>
                  <a:pt x="13001625" y="758710"/>
                </a:lnTo>
                <a:lnTo>
                  <a:pt x="13001625" y="761339"/>
                </a:lnTo>
                <a:lnTo>
                  <a:pt x="13002095" y="762457"/>
                </a:lnTo>
                <a:lnTo>
                  <a:pt x="13003949" y="764324"/>
                </a:lnTo>
                <a:lnTo>
                  <a:pt x="13005080" y="764781"/>
                </a:lnTo>
                <a:lnTo>
                  <a:pt x="13007708" y="764781"/>
                </a:lnTo>
                <a:lnTo>
                  <a:pt x="13008826" y="764324"/>
                </a:lnTo>
                <a:lnTo>
                  <a:pt x="13010693" y="762457"/>
                </a:lnTo>
                <a:lnTo>
                  <a:pt x="13011150" y="761339"/>
                </a:lnTo>
                <a:lnTo>
                  <a:pt x="13011150" y="758710"/>
                </a:lnTo>
                <a:close/>
              </a:path>
              <a:path w="14487525" h="3030854">
                <a:moveTo>
                  <a:pt x="13011150" y="3454"/>
                </a:moveTo>
                <a:lnTo>
                  <a:pt x="13010693" y="2336"/>
                </a:lnTo>
                <a:lnTo>
                  <a:pt x="13008826" y="469"/>
                </a:lnTo>
                <a:lnTo>
                  <a:pt x="13007708" y="0"/>
                </a:lnTo>
                <a:lnTo>
                  <a:pt x="13005080" y="0"/>
                </a:lnTo>
                <a:lnTo>
                  <a:pt x="13003949" y="469"/>
                </a:lnTo>
                <a:lnTo>
                  <a:pt x="13002095" y="2336"/>
                </a:lnTo>
                <a:lnTo>
                  <a:pt x="13001625" y="3454"/>
                </a:lnTo>
                <a:lnTo>
                  <a:pt x="13001625" y="6083"/>
                </a:lnTo>
                <a:lnTo>
                  <a:pt x="13002095" y="7200"/>
                </a:lnTo>
                <a:lnTo>
                  <a:pt x="13003949" y="9067"/>
                </a:lnTo>
                <a:lnTo>
                  <a:pt x="13005080" y="9525"/>
                </a:lnTo>
                <a:lnTo>
                  <a:pt x="13007708" y="9525"/>
                </a:lnTo>
                <a:lnTo>
                  <a:pt x="13008826" y="9067"/>
                </a:lnTo>
                <a:lnTo>
                  <a:pt x="13010693" y="7200"/>
                </a:lnTo>
                <a:lnTo>
                  <a:pt x="13011150" y="6083"/>
                </a:lnTo>
                <a:lnTo>
                  <a:pt x="13011150" y="3454"/>
                </a:lnTo>
                <a:close/>
              </a:path>
              <a:path w="14487525" h="3030854">
                <a:moveTo>
                  <a:pt x="13058775" y="3024467"/>
                </a:moveTo>
                <a:lnTo>
                  <a:pt x="13058318" y="3023349"/>
                </a:lnTo>
                <a:lnTo>
                  <a:pt x="13056451" y="3021482"/>
                </a:lnTo>
                <a:lnTo>
                  <a:pt x="13055333" y="3021012"/>
                </a:lnTo>
                <a:lnTo>
                  <a:pt x="13052705" y="3021012"/>
                </a:lnTo>
                <a:lnTo>
                  <a:pt x="13051574" y="3021482"/>
                </a:lnTo>
                <a:lnTo>
                  <a:pt x="13049720" y="3023349"/>
                </a:lnTo>
                <a:lnTo>
                  <a:pt x="13049250" y="3024467"/>
                </a:lnTo>
                <a:lnTo>
                  <a:pt x="13049250" y="3027095"/>
                </a:lnTo>
                <a:lnTo>
                  <a:pt x="13049720" y="3028213"/>
                </a:lnTo>
                <a:lnTo>
                  <a:pt x="13051574" y="3030080"/>
                </a:lnTo>
                <a:lnTo>
                  <a:pt x="13052705" y="3030537"/>
                </a:lnTo>
                <a:lnTo>
                  <a:pt x="13055333" y="3030537"/>
                </a:lnTo>
                <a:lnTo>
                  <a:pt x="13056451" y="3030080"/>
                </a:lnTo>
                <a:lnTo>
                  <a:pt x="13058318" y="3028213"/>
                </a:lnTo>
                <a:lnTo>
                  <a:pt x="13058775" y="3027095"/>
                </a:lnTo>
                <a:lnTo>
                  <a:pt x="13058775" y="3024467"/>
                </a:lnTo>
                <a:close/>
              </a:path>
              <a:path w="14487525" h="3030854">
                <a:moveTo>
                  <a:pt x="13058775" y="2269210"/>
                </a:moveTo>
                <a:lnTo>
                  <a:pt x="13058318" y="2268093"/>
                </a:lnTo>
                <a:lnTo>
                  <a:pt x="13056451" y="2266226"/>
                </a:lnTo>
                <a:lnTo>
                  <a:pt x="13055333" y="2265769"/>
                </a:lnTo>
                <a:lnTo>
                  <a:pt x="13052705" y="2265769"/>
                </a:lnTo>
                <a:lnTo>
                  <a:pt x="13051574" y="2266226"/>
                </a:lnTo>
                <a:lnTo>
                  <a:pt x="13049720" y="2268093"/>
                </a:lnTo>
                <a:lnTo>
                  <a:pt x="13049250" y="2269210"/>
                </a:lnTo>
                <a:lnTo>
                  <a:pt x="13049250" y="2271839"/>
                </a:lnTo>
                <a:lnTo>
                  <a:pt x="13049720" y="2272969"/>
                </a:lnTo>
                <a:lnTo>
                  <a:pt x="13051574" y="2274824"/>
                </a:lnTo>
                <a:lnTo>
                  <a:pt x="13052705" y="2275294"/>
                </a:lnTo>
                <a:lnTo>
                  <a:pt x="13055333" y="2275294"/>
                </a:lnTo>
                <a:lnTo>
                  <a:pt x="13056451" y="2274824"/>
                </a:lnTo>
                <a:lnTo>
                  <a:pt x="13058318" y="2272969"/>
                </a:lnTo>
                <a:lnTo>
                  <a:pt x="13058775" y="2271839"/>
                </a:lnTo>
                <a:lnTo>
                  <a:pt x="13058775" y="2269210"/>
                </a:lnTo>
                <a:close/>
              </a:path>
              <a:path w="14487525" h="3030854">
                <a:moveTo>
                  <a:pt x="13058775" y="1513954"/>
                </a:moveTo>
                <a:lnTo>
                  <a:pt x="13058318" y="1512836"/>
                </a:lnTo>
                <a:lnTo>
                  <a:pt x="13056451" y="1510982"/>
                </a:lnTo>
                <a:lnTo>
                  <a:pt x="13055333" y="1510512"/>
                </a:lnTo>
                <a:lnTo>
                  <a:pt x="13052705" y="1510512"/>
                </a:lnTo>
                <a:lnTo>
                  <a:pt x="13051574" y="1510982"/>
                </a:lnTo>
                <a:lnTo>
                  <a:pt x="13049720" y="1512836"/>
                </a:lnTo>
                <a:lnTo>
                  <a:pt x="13049250" y="1513954"/>
                </a:lnTo>
                <a:lnTo>
                  <a:pt x="13049250" y="1516595"/>
                </a:lnTo>
                <a:lnTo>
                  <a:pt x="13049720" y="1517713"/>
                </a:lnTo>
                <a:lnTo>
                  <a:pt x="13051574" y="1519567"/>
                </a:lnTo>
                <a:lnTo>
                  <a:pt x="13052705" y="1520037"/>
                </a:lnTo>
                <a:lnTo>
                  <a:pt x="13055333" y="1520037"/>
                </a:lnTo>
                <a:lnTo>
                  <a:pt x="13056451" y="1519567"/>
                </a:lnTo>
                <a:lnTo>
                  <a:pt x="13058318" y="1517713"/>
                </a:lnTo>
                <a:lnTo>
                  <a:pt x="13058775" y="1516595"/>
                </a:lnTo>
                <a:lnTo>
                  <a:pt x="13058775" y="1513954"/>
                </a:lnTo>
                <a:close/>
              </a:path>
              <a:path w="14487525" h="3030854">
                <a:moveTo>
                  <a:pt x="13058775" y="758710"/>
                </a:moveTo>
                <a:lnTo>
                  <a:pt x="13058318" y="757580"/>
                </a:lnTo>
                <a:lnTo>
                  <a:pt x="13056451" y="755726"/>
                </a:lnTo>
                <a:lnTo>
                  <a:pt x="13055333" y="755256"/>
                </a:lnTo>
                <a:lnTo>
                  <a:pt x="13052705" y="755256"/>
                </a:lnTo>
                <a:lnTo>
                  <a:pt x="13051574" y="755726"/>
                </a:lnTo>
                <a:lnTo>
                  <a:pt x="13049720" y="757580"/>
                </a:lnTo>
                <a:lnTo>
                  <a:pt x="13049250" y="758710"/>
                </a:lnTo>
                <a:lnTo>
                  <a:pt x="13049250" y="761339"/>
                </a:lnTo>
                <a:lnTo>
                  <a:pt x="13049720" y="762457"/>
                </a:lnTo>
                <a:lnTo>
                  <a:pt x="13051574" y="764324"/>
                </a:lnTo>
                <a:lnTo>
                  <a:pt x="13052705" y="764781"/>
                </a:lnTo>
                <a:lnTo>
                  <a:pt x="13055333" y="764781"/>
                </a:lnTo>
                <a:lnTo>
                  <a:pt x="13056451" y="764324"/>
                </a:lnTo>
                <a:lnTo>
                  <a:pt x="13058318" y="762457"/>
                </a:lnTo>
                <a:lnTo>
                  <a:pt x="13058775" y="761339"/>
                </a:lnTo>
                <a:lnTo>
                  <a:pt x="13058775" y="758710"/>
                </a:lnTo>
                <a:close/>
              </a:path>
              <a:path w="14487525" h="3030854">
                <a:moveTo>
                  <a:pt x="13058775" y="3454"/>
                </a:moveTo>
                <a:lnTo>
                  <a:pt x="13058318" y="2336"/>
                </a:lnTo>
                <a:lnTo>
                  <a:pt x="13056451" y="469"/>
                </a:lnTo>
                <a:lnTo>
                  <a:pt x="13055333" y="0"/>
                </a:lnTo>
                <a:lnTo>
                  <a:pt x="13052705" y="0"/>
                </a:lnTo>
                <a:lnTo>
                  <a:pt x="13051574" y="469"/>
                </a:lnTo>
                <a:lnTo>
                  <a:pt x="13049720" y="2336"/>
                </a:lnTo>
                <a:lnTo>
                  <a:pt x="13049250" y="3454"/>
                </a:lnTo>
                <a:lnTo>
                  <a:pt x="13049250" y="6083"/>
                </a:lnTo>
                <a:lnTo>
                  <a:pt x="13049720" y="7200"/>
                </a:lnTo>
                <a:lnTo>
                  <a:pt x="13051574" y="9067"/>
                </a:lnTo>
                <a:lnTo>
                  <a:pt x="13052705" y="9525"/>
                </a:lnTo>
                <a:lnTo>
                  <a:pt x="13055333" y="9525"/>
                </a:lnTo>
                <a:lnTo>
                  <a:pt x="13056451" y="9067"/>
                </a:lnTo>
                <a:lnTo>
                  <a:pt x="13058318" y="7200"/>
                </a:lnTo>
                <a:lnTo>
                  <a:pt x="13058775" y="6083"/>
                </a:lnTo>
                <a:lnTo>
                  <a:pt x="13058775" y="3454"/>
                </a:lnTo>
                <a:close/>
              </a:path>
              <a:path w="14487525" h="3030854">
                <a:moveTo>
                  <a:pt x="13106400" y="3024467"/>
                </a:moveTo>
                <a:lnTo>
                  <a:pt x="13105943" y="3023349"/>
                </a:lnTo>
                <a:lnTo>
                  <a:pt x="13104076" y="3021482"/>
                </a:lnTo>
                <a:lnTo>
                  <a:pt x="13102958" y="3021012"/>
                </a:lnTo>
                <a:lnTo>
                  <a:pt x="13100330" y="3021012"/>
                </a:lnTo>
                <a:lnTo>
                  <a:pt x="13099199" y="3021482"/>
                </a:lnTo>
                <a:lnTo>
                  <a:pt x="13097345" y="3023349"/>
                </a:lnTo>
                <a:lnTo>
                  <a:pt x="13096875" y="3024467"/>
                </a:lnTo>
                <a:lnTo>
                  <a:pt x="13096875" y="3027095"/>
                </a:lnTo>
                <a:lnTo>
                  <a:pt x="13097345" y="3028213"/>
                </a:lnTo>
                <a:lnTo>
                  <a:pt x="13099199" y="3030080"/>
                </a:lnTo>
                <a:lnTo>
                  <a:pt x="13100330" y="3030537"/>
                </a:lnTo>
                <a:lnTo>
                  <a:pt x="13102958" y="3030537"/>
                </a:lnTo>
                <a:lnTo>
                  <a:pt x="13104076" y="3030080"/>
                </a:lnTo>
                <a:lnTo>
                  <a:pt x="13105943" y="3028213"/>
                </a:lnTo>
                <a:lnTo>
                  <a:pt x="13106400" y="3027095"/>
                </a:lnTo>
                <a:lnTo>
                  <a:pt x="13106400" y="3024467"/>
                </a:lnTo>
                <a:close/>
              </a:path>
              <a:path w="14487525" h="3030854">
                <a:moveTo>
                  <a:pt x="13106400" y="2269210"/>
                </a:moveTo>
                <a:lnTo>
                  <a:pt x="13105943" y="2268093"/>
                </a:lnTo>
                <a:lnTo>
                  <a:pt x="13104076" y="2266226"/>
                </a:lnTo>
                <a:lnTo>
                  <a:pt x="13102958" y="2265769"/>
                </a:lnTo>
                <a:lnTo>
                  <a:pt x="13100330" y="2265769"/>
                </a:lnTo>
                <a:lnTo>
                  <a:pt x="13099199" y="2266226"/>
                </a:lnTo>
                <a:lnTo>
                  <a:pt x="13097345" y="2268093"/>
                </a:lnTo>
                <a:lnTo>
                  <a:pt x="13096875" y="2269210"/>
                </a:lnTo>
                <a:lnTo>
                  <a:pt x="13096875" y="2271839"/>
                </a:lnTo>
                <a:lnTo>
                  <a:pt x="13097345" y="2272969"/>
                </a:lnTo>
                <a:lnTo>
                  <a:pt x="13099199" y="2274824"/>
                </a:lnTo>
                <a:lnTo>
                  <a:pt x="13100330" y="2275294"/>
                </a:lnTo>
                <a:lnTo>
                  <a:pt x="13102958" y="2275294"/>
                </a:lnTo>
                <a:lnTo>
                  <a:pt x="13104076" y="2274824"/>
                </a:lnTo>
                <a:lnTo>
                  <a:pt x="13105943" y="2272969"/>
                </a:lnTo>
                <a:lnTo>
                  <a:pt x="13106400" y="2271839"/>
                </a:lnTo>
                <a:lnTo>
                  <a:pt x="13106400" y="2269210"/>
                </a:lnTo>
                <a:close/>
              </a:path>
              <a:path w="14487525" h="3030854">
                <a:moveTo>
                  <a:pt x="13106400" y="1513954"/>
                </a:moveTo>
                <a:lnTo>
                  <a:pt x="13105943" y="1512836"/>
                </a:lnTo>
                <a:lnTo>
                  <a:pt x="13104076" y="1510982"/>
                </a:lnTo>
                <a:lnTo>
                  <a:pt x="13102958" y="1510512"/>
                </a:lnTo>
                <a:lnTo>
                  <a:pt x="13100330" y="1510512"/>
                </a:lnTo>
                <a:lnTo>
                  <a:pt x="13099199" y="1510982"/>
                </a:lnTo>
                <a:lnTo>
                  <a:pt x="13097345" y="1512836"/>
                </a:lnTo>
                <a:lnTo>
                  <a:pt x="13096875" y="1513954"/>
                </a:lnTo>
                <a:lnTo>
                  <a:pt x="13096875" y="1516595"/>
                </a:lnTo>
                <a:lnTo>
                  <a:pt x="13097345" y="1517713"/>
                </a:lnTo>
                <a:lnTo>
                  <a:pt x="13099199" y="1519567"/>
                </a:lnTo>
                <a:lnTo>
                  <a:pt x="13100330" y="1520037"/>
                </a:lnTo>
                <a:lnTo>
                  <a:pt x="13102958" y="1520037"/>
                </a:lnTo>
                <a:lnTo>
                  <a:pt x="13104076" y="1519567"/>
                </a:lnTo>
                <a:lnTo>
                  <a:pt x="13105943" y="1517713"/>
                </a:lnTo>
                <a:lnTo>
                  <a:pt x="13106400" y="1516595"/>
                </a:lnTo>
                <a:lnTo>
                  <a:pt x="13106400" y="1513954"/>
                </a:lnTo>
                <a:close/>
              </a:path>
              <a:path w="14487525" h="3030854">
                <a:moveTo>
                  <a:pt x="13106400" y="758710"/>
                </a:moveTo>
                <a:lnTo>
                  <a:pt x="13105943" y="757580"/>
                </a:lnTo>
                <a:lnTo>
                  <a:pt x="13104076" y="755726"/>
                </a:lnTo>
                <a:lnTo>
                  <a:pt x="13102958" y="755256"/>
                </a:lnTo>
                <a:lnTo>
                  <a:pt x="13100330" y="755256"/>
                </a:lnTo>
                <a:lnTo>
                  <a:pt x="13099199" y="755726"/>
                </a:lnTo>
                <a:lnTo>
                  <a:pt x="13097345" y="757580"/>
                </a:lnTo>
                <a:lnTo>
                  <a:pt x="13096875" y="758710"/>
                </a:lnTo>
                <a:lnTo>
                  <a:pt x="13096875" y="761339"/>
                </a:lnTo>
                <a:lnTo>
                  <a:pt x="13097345" y="762457"/>
                </a:lnTo>
                <a:lnTo>
                  <a:pt x="13099199" y="764324"/>
                </a:lnTo>
                <a:lnTo>
                  <a:pt x="13100330" y="764781"/>
                </a:lnTo>
                <a:lnTo>
                  <a:pt x="13102958" y="764781"/>
                </a:lnTo>
                <a:lnTo>
                  <a:pt x="13104076" y="764324"/>
                </a:lnTo>
                <a:lnTo>
                  <a:pt x="13105943" y="762457"/>
                </a:lnTo>
                <a:lnTo>
                  <a:pt x="13106400" y="761339"/>
                </a:lnTo>
                <a:lnTo>
                  <a:pt x="13106400" y="758710"/>
                </a:lnTo>
                <a:close/>
              </a:path>
              <a:path w="14487525" h="3030854">
                <a:moveTo>
                  <a:pt x="13106400" y="3454"/>
                </a:moveTo>
                <a:lnTo>
                  <a:pt x="13105943" y="2336"/>
                </a:lnTo>
                <a:lnTo>
                  <a:pt x="13104076" y="469"/>
                </a:lnTo>
                <a:lnTo>
                  <a:pt x="13102958" y="0"/>
                </a:lnTo>
                <a:lnTo>
                  <a:pt x="13100330" y="0"/>
                </a:lnTo>
                <a:lnTo>
                  <a:pt x="13099199" y="469"/>
                </a:lnTo>
                <a:lnTo>
                  <a:pt x="13097345" y="2336"/>
                </a:lnTo>
                <a:lnTo>
                  <a:pt x="13096875" y="3454"/>
                </a:lnTo>
                <a:lnTo>
                  <a:pt x="13096875" y="6083"/>
                </a:lnTo>
                <a:lnTo>
                  <a:pt x="13097345" y="7200"/>
                </a:lnTo>
                <a:lnTo>
                  <a:pt x="13099199" y="9067"/>
                </a:lnTo>
                <a:lnTo>
                  <a:pt x="13100330" y="9525"/>
                </a:lnTo>
                <a:lnTo>
                  <a:pt x="13102958" y="9525"/>
                </a:lnTo>
                <a:lnTo>
                  <a:pt x="13104076" y="9067"/>
                </a:lnTo>
                <a:lnTo>
                  <a:pt x="13105943" y="7200"/>
                </a:lnTo>
                <a:lnTo>
                  <a:pt x="13106400" y="6083"/>
                </a:lnTo>
                <a:lnTo>
                  <a:pt x="13106400" y="3454"/>
                </a:lnTo>
                <a:close/>
              </a:path>
              <a:path w="14487525" h="3030854">
                <a:moveTo>
                  <a:pt x="13154025" y="3024467"/>
                </a:moveTo>
                <a:lnTo>
                  <a:pt x="13153568" y="3023349"/>
                </a:lnTo>
                <a:lnTo>
                  <a:pt x="13151701" y="3021482"/>
                </a:lnTo>
                <a:lnTo>
                  <a:pt x="13150583" y="3021012"/>
                </a:lnTo>
                <a:lnTo>
                  <a:pt x="13147955" y="3021012"/>
                </a:lnTo>
                <a:lnTo>
                  <a:pt x="13146824" y="3021482"/>
                </a:lnTo>
                <a:lnTo>
                  <a:pt x="13144970" y="3023349"/>
                </a:lnTo>
                <a:lnTo>
                  <a:pt x="13144500" y="3024467"/>
                </a:lnTo>
                <a:lnTo>
                  <a:pt x="13144500" y="3027095"/>
                </a:lnTo>
                <a:lnTo>
                  <a:pt x="13144970" y="3028213"/>
                </a:lnTo>
                <a:lnTo>
                  <a:pt x="13146824" y="3030080"/>
                </a:lnTo>
                <a:lnTo>
                  <a:pt x="13147955" y="3030537"/>
                </a:lnTo>
                <a:lnTo>
                  <a:pt x="13150583" y="3030537"/>
                </a:lnTo>
                <a:lnTo>
                  <a:pt x="13151701" y="3030080"/>
                </a:lnTo>
                <a:lnTo>
                  <a:pt x="13153568" y="3028213"/>
                </a:lnTo>
                <a:lnTo>
                  <a:pt x="13154025" y="3027095"/>
                </a:lnTo>
                <a:lnTo>
                  <a:pt x="13154025" y="3024467"/>
                </a:lnTo>
                <a:close/>
              </a:path>
              <a:path w="14487525" h="3030854">
                <a:moveTo>
                  <a:pt x="13154025" y="2269210"/>
                </a:moveTo>
                <a:lnTo>
                  <a:pt x="13153568" y="2268093"/>
                </a:lnTo>
                <a:lnTo>
                  <a:pt x="13151701" y="2266226"/>
                </a:lnTo>
                <a:lnTo>
                  <a:pt x="13150583" y="2265769"/>
                </a:lnTo>
                <a:lnTo>
                  <a:pt x="13147955" y="2265769"/>
                </a:lnTo>
                <a:lnTo>
                  <a:pt x="13146824" y="2266226"/>
                </a:lnTo>
                <a:lnTo>
                  <a:pt x="13144970" y="2268093"/>
                </a:lnTo>
                <a:lnTo>
                  <a:pt x="13144500" y="2269210"/>
                </a:lnTo>
                <a:lnTo>
                  <a:pt x="13144500" y="2271839"/>
                </a:lnTo>
                <a:lnTo>
                  <a:pt x="13144970" y="2272969"/>
                </a:lnTo>
                <a:lnTo>
                  <a:pt x="13146824" y="2274824"/>
                </a:lnTo>
                <a:lnTo>
                  <a:pt x="13147955" y="2275294"/>
                </a:lnTo>
                <a:lnTo>
                  <a:pt x="13150583" y="2275294"/>
                </a:lnTo>
                <a:lnTo>
                  <a:pt x="13151701" y="2274824"/>
                </a:lnTo>
                <a:lnTo>
                  <a:pt x="13153568" y="2272969"/>
                </a:lnTo>
                <a:lnTo>
                  <a:pt x="13154025" y="2271839"/>
                </a:lnTo>
                <a:lnTo>
                  <a:pt x="13154025" y="2269210"/>
                </a:lnTo>
                <a:close/>
              </a:path>
              <a:path w="14487525" h="3030854">
                <a:moveTo>
                  <a:pt x="13154025" y="1513954"/>
                </a:moveTo>
                <a:lnTo>
                  <a:pt x="13153568" y="1512836"/>
                </a:lnTo>
                <a:lnTo>
                  <a:pt x="13151701" y="1510982"/>
                </a:lnTo>
                <a:lnTo>
                  <a:pt x="13150583" y="1510512"/>
                </a:lnTo>
                <a:lnTo>
                  <a:pt x="13147955" y="1510512"/>
                </a:lnTo>
                <a:lnTo>
                  <a:pt x="13146824" y="1510982"/>
                </a:lnTo>
                <a:lnTo>
                  <a:pt x="13144970" y="1512836"/>
                </a:lnTo>
                <a:lnTo>
                  <a:pt x="13144500" y="1513954"/>
                </a:lnTo>
                <a:lnTo>
                  <a:pt x="13144500" y="1516595"/>
                </a:lnTo>
                <a:lnTo>
                  <a:pt x="13144970" y="1517713"/>
                </a:lnTo>
                <a:lnTo>
                  <a:pt x="13146824" y="1519567"/>
                </a:lnTo>
                <a:lnTo>
                  <a:pt x="13147955" y="1520037"/>
                </a:lnTo>
                <a:lnTo>
                  <a:pt x="13150583" y="1520037"/>
                </a:lnTo>
                <a:lnTo>
                  <a:pt x="13151701" y="1519567"/>
                </a:lnTo>
                <a:lnTo>
                  <a:pt x="13153568" y="1517713"/>
                </a:lnTo>
                <a:lnTo>
                  <a:pt x="13154025" y="1516595"/>
                </a:lnTo>
                <a:lnTo>
                  <a:pt x="13154025" y="1513954"/>
                </a:lnTo>
                <a:close/>
              </a:path>
              <a:path w="14487525" h="3030854">
                <a:moveTo>
                  <a:pt x="13154025" y="758710"/>
                </a:moveTo>
                <a:lnTo>
                  <a:pt x="13153568" y="757580"/>
                </a:lnTo>
                <a:lnTo>
                  <a:pt x="13151701" y="755726"/>
                </a:lnTo>
                <a:lnTo>
                  <a:pt x="13150583" y="755256"/>
                </a:lnTo>
                <a:lnTo>
                  <a:pt x="13147955" y="755256"/>
                </a:lnTo>
                <a:lnTo>
                  <a:pt x="13146824" y="755726"/>
                </a:lnTo>
                <a:lnTo>
                  <a:pt x="13144970" y="757580"/>
                </a:lnTo>
                <a:lnTo>
                  <a:pt x="13144500" y="758710"/>
                </a:lnTo>
                <a:lnTo>
                  <a:pt x="13144500" y="761339"/>
                </a:lnTo>
                <a:lnTo>
                  <a:pt x="13144970" y="762457"/>
                </a:lnTo>
                <a:lnTo>
                  <a:pt x="13146824" y="764324"/>
                </a:lnTo>
                <a:lnTo>
                  <a:pt x="13147955" y="764781"/>
                </a:lnTo>
                <a:lnTo>
                  <a:pt x="13150583" y="764781"/>
                </a:lnTo>
                <a:lnTo>
                  <a:pt x="13151701" y="764324"/>
                </a:lnTo>
                <a:lnTo>
                  <a:pt x="13153568" y="762457"/>
                </a:lnTo>
                <a:lnTo>
                  <a:pt x="13154025" y="761339"/>
                </a:lnTo>
                <a:lnTo>
                  <a:pt x="13154025" y="758710"/>
                </a:lnTo>
                <a:close/>
              </a:path>
              <a:path w="14487525" h="3030854">
                <a:moveTo>
                  <a:pt x="13154025" y="3454"/>
                </a:moveTo>
                <a:lnTo>
                  <a:pt x="13153568" y="2336"/>
                </a:lnTo>
                <a:lnTo>
                  <a:pt x="13151701" y="469"/>
                </a:lnTo>
                <a:lnTo>
                  <a:pt x="13150583" y="0"/>
                </a:lnTo>
                <a:lnTo>
                  <a:pt x="13147955" y="0"/>
                </a:lnTo>
                <a:lnTo>
                  <a:pt x="13146824" y="469"/>
                </a:lnTo>
                <a:lnTo>
                  <a:pt x="13144970" y="2336"/>
                </a:lnTo>
                <a:lnTo>
                  <a:pt x="13144500" y="3454"/>
                </a:lnTo>
                <a:lnTo>
                  <a:pt x="13144500" y="6083"/>
                </a:lnTo>
                <a:lnTo>
                  <a:pt x="13144970" y="7200"/>
                </a:lnTo>
                <a:lnTo>
                  <a:pt x="13146824" y="9067"/>
                </a:lnTo>
                <a:lnTo>
                  <a:pt x="13147955" y="9525"/>
                </a:lnTo>
                <a:lnTo>
                  <a:pt x="13150583" y="9525"/>
                </a:lnTo>
                <a:lnTo>
                  <a:pt x="13151701" y="9067"/>
                </a:lnTo>
                <a:lnTo>
                  <a:pt x="13153568" y="7200"/>
                </a:lnTo>
                <a:lnTo>
                  <a:pt x="13154025" y="6083"/>
                </a:lnTo>
                <a:lnTo>
                  <a:pt x="13154025" y="3454"/>
                </a:lnTo>
                <a:close/>
              </a:path>
              <a:path w="14487525" h="3030854">
                <a:moveTo>
                  <a:pt x="13201650" y="3024467"/>
                </a:moveTo>
                <a:lnTo>
                  <a:pt x="13201193" y="3023349"/>
                </a:lnTo>
                <a:lnTo>
                  <a:pt x="13199326" y="3021482"/>
                </a:lnTo>
                <a:lnTo>
                  <a:pt x="13198208" y="3021012"/>
                </a:lnTo>
                <a:lnTo>
                  <a:pt x="13195580" y="3021012"/>
                </a:lnTo>
                <a:lnTo>
                  <a:pt x="13194449" y="3021482"/>
                </a:lnTo>
                <a:lnTo>
                  <a:pt x="13192595" y="3023349"/>
                </a:lnTo>
                <a:lnTo>
                  <a:pt x="13192125" y="3024467"/>
                </a:lnTo>
                <a:lnTo>
                  <a:pt x="13192125" y="3027095"/>
                </a:lnTo>
                <a:lnTo>
                  <a:pt x="13192595" y="3028213"/>
                </a:lnTo>
                <a:lnTo>
                  <a:pt x="13194449" y="3030080"/>
                </a:lnTo>
                <a:lnTo>
                  <a:pt x="13195580" y="3030537"/>
                </a:lnTo>
                <a:lnTo>
                  <a:pt x="13198208" y="3030537"/>
                </a:lnTo>
                <a:lnTo>
                  <a:pt x="13199326" y="3030080"/>
                </a:lnTo>
                <a:lnTo>
                  <a:pt x="13201193" y="3028213"/>
                </a:lnTo>
                <a:lnTo>
                  <a:pt x="13201650" y="3027095"/>
                </a:lnTo>
                <a:lnTo>
                  <a:pt x="13201650" y="3024467"/>
                </a:lnTo>
                <a:close/>
              </a:path>
              <a:path w="14487525" h="3030854">
                <a:moveTo>
                  <a:pt x="13201650" y="2269210"/>
                </a:moveTo>
                <a:lnTo>
                  <a:pt x="13201193" y="2268093"/>
                </a:lnTo>
                <a:lnTo>
                  <a:pt x="13199326" y="2266226"/>
                </a:lnTo>
                <a:lnTo>
                  <a:pt x="13198208" y="2265769"/>
                </a:lnTo>
                <a:lnTo>
                  <a:pt x="13195580" y="2265769"/>
                </a:lnTo>
                <a:lnTo>
                  <a:pt x="13194449" y="2266226"/>
                </a:lnTo>
                <a:lnTo>
                  <a:pt x="13192595" y="2268093"/>
                </a:lnTo>
                <a:lnTo>
                  <a:pt x="13192125" y="2269210"/>
                </a:lnTo>
                <a:lnTo>
                  <a:pt x="13192125" y="2271839"/>
                </a:lnTo>
                <a:lnTo>
                  <a:pt x="13192595" y="2272969"/>
                </a:lnTo>
                <a:lnTo>
                  <a:pt x="13194449" y="2274824"/>
                </a:lnTo>
                <a:lnTo>
                  <a:pt x="13195580" y="2275294"/>
                </a:lnTo>
                <a:lnTo>
                  <a:pt x="13198208" y="2275294"/>
                </a:lnTo>
                <a:lnTo>
                  <a:pt x="13199326" y="2274824"/>
                </a:lnTo>
                <a:lnTo>
                  <a:pt x="13201193" y="2272969"/>
                </a:lnTo>
                <a:lnTo>
                  <a:pt x="13201650" y="2271839"/>
                </a:lnTo>
                <a:lnTo>
                  <a:pt x="13201650" y="2269210"/>
                </a:lnTo>
                <a:close/>
              </a:path>
              <a:path w="14487525" h="3030854">
                <a:moveTo>
                  <a:pt x="13201650" y="1513954"/>
                </a:moveTo>
                <a:lnTo>
                  <a:pt x="13201193" y="1512836"/>
                </a:lnTo>
                <a:lnTo>
                  <a:pt x="13199326" y="1510982"/>
                </a:lnTo>
                <a:lnTo>
                  <a:pt x="13198208" y="1510512"/>
                </a:lnTo>
                <a:lnTo>
                  <a:pt x="13195580" y="1510512"/>
                </a:lnTo>
                <a:lnTo>
                  <a:pt x="13194449" y="1510982"/>
                </a:lnTo>
                <a:lnTo>
                  <a:pt x="13192595" y="1512836"/>
                </a:lnTo>
                <a:lnTo>
                  <a:pt x="13192125" y="1513954"/>
                </a:lnTo>
                <a:lnTo>
                  <a:pt x="13192125" y="1516595"/>
                </a:lnTo>
                <a:lnTo>
                  <a:pt x="13192595" y="1517713"/>
                </a:lnTo>
                <a:lnTo>
                  <a:pt x="13194449" y="1519567"/>
                </a:lnTo>
                <a:lnTo>
                  <a:pt x="13195580" y="1520037"/>
                </a:lnTo>
                <a:lnTo>
                  <a:pt x="13198208" y="1520037"/>
                </a:lnTo>
                <a:lnTo>
                  <a:pt x="13199326" y="1519567"/>
                </a:lnTo>
                <a:lnTo>
                  <a:pt x="13201193" y="1517713"/>
                </a:lnTo>
                <a:lnTo>
                  <a:pt x="13201650" y="1516595"/>
                </a:lnTo>
                <a:lnTo>
                  <a:pt x="13201650" y="1513954"/>
                </a:lnTo>
                <a:close/>
              </a:path>
              <a:path w="14487525" h="3030854">
                <a:moveTo>
                  <a:pt x="13201650" y="758710"/>
                </a:moveTo>
                <a:lnTo>
                  <a:pt x="13201193" y="757580"/>
                </a:lnTo>
                <a:lnTo>
                  <a:pt x="13199326" y="755726"/>
                </a:lnTo>
                <a:lnTo>
                  <a:pt x="13198208" y="755256"/>
                </a:lnTo>
                <a:lnTo>
                  <a:pt x="13195580" y="755256"/>
                </a:lnTo>
                <a:lnTo>
                  <a:pt x="13194449" y="755726"/>
                </a:lnTo>
                <a:lnTo>
                  <a:pt x="13192595" y="757580"/>
                </a:lnTo>
                <a:lnTo>
                  <a:pt x="13192125" y="758710"/>
                </a:lnTo>
                <a:lnTo>
                  <a:pt x="13192125" y="761339"/>
                </a:lnTo>
                <a:lnTo>
                  <a:pt x="13192595" y="762457"/>
                </a:lnTo>
                <a:lnTo>
                  <a:pt x="13194449" y="764324"/>
                </a:lnTo>
                <a:lnTo>
                  <a:pt x="13195580" y="764781"/>
                </a:lnTo>
                <a:lnTo>
                  <a:pt x="13198208" y="764781"/>
                </a:lnTo>
                <a:lnTo>
                  <a:pt x="13199326" y="764324"/>
                </a:lnTo>
                <a:lnTo>
                  <a:pt x="13201193" y="762457"/>
                </a:lnTo>
                <a:lnTo>
                  <a:pt x="13201650" y="761339"/>
                </a:lnTo>
                <a:lnTo>
                  <a:pt x="13201650" y="758710"/>
                </a:lnTo>
                <a:close/>
              </a:path>
              <a:path w="14487525" h="3030854">
                <a:moveTo>
                  <a:pt x="13201650" y="3454"/>
                </a:moveTo>
                <a:lnTo>
                  <a:pt x="13201193" y="2336"/>
                </a:lnTo>
                <a:lnTo>
                  <a:pt x="13199326" y="469"/>
                </a:lnTo>
                <a:lnTo>
                  <a:pt x="13198208" y="0"/>
                </a:lnTo>
                <a:lnTo>
                  <a:pt x="13195580" y="0"/>
                </a:lnTo>
                <a:lnTo>
                  <a:pt x="13194449" y="469"/>
                </a:lnTo>
                <a:lnTo>
                  <a:pt x="13192595" y="2336"/>
                </a:lnTo>
                <a:lnTo>
                  <a:pt x="13192125" y="3454"/>
                </a:lnTo>
                <a:lnTo>
                  <a:pt x="13192125" y="6083"/>
                </a:lnTo>
                <a:lnTo>
                  <a:pt x="13192595" y="7200"/>
                </a:lnTo>
                <a:lnTo>
                  <a:pt x="13194449" y="9067"/>
                </a:lnTo>
                <a:lnTo>
                  <a:pt x="13195580" y="9525"/>
                </a:lnTo>
                <a:lnTo>
                  <a:pt x="13198208" y="9525"/>
                </a:lnTo>
                <a:lnTo>
                  <a:pt x="13199326" y="9067"/>
                </a:lnTo>
                <a:lnTo>
                  <a:pt x="13201193" y="7200"/>
                </a:lnTo>
                <a:lnTo>
                  <a:pt x="13201650" y="6083"/>
                </a:lnTo>
                <a:lnTo>
                  <a:pt x="13201650" y="3454"/>
                </a:lnTo>
                <a:close/>
              </a:path>
              <a:path w="14487525" h="3030854">
                <a:moveTo>
                  <a:pt x="13249275" y="3024467"/>
                </a:moveTo>
                <a:lnTo>
                  <a:pt x="13248818" y="3023349"/>
                </a:lnTo>
                <a:lnTo>
                  <a:pt x="13246951" y="3021482"/>
                </a:lnTo>
                <a:lnTo>
                  <a:pt x="13245833" y="3021012"/>
                </a:lnTo>
                <a:lnTo>
                  <a:pt x="13243205" y="3021012"/>
                </a:lnTo>
                <a:lnTo>
                  <a:pt x="13242074" y="3021482"/>
                </a:lnTo>
                <a:lnTo>
                  <a:pt x="13240220" y="3023349"/>
                </a:lnTo>
                <a:lnTo>
                  <a:pt x="13239750" y="3024467"/>
                </a:lnTo>
                <a:lnTo>
                  <a:pt x="13239750" y="3027095"/>
                </a:lnTo>
                <a:lnTo>
                  <a:pt x="13240220" y="3028213"/>
                </a:lnTo>
                <a:lnTo>
                  <a:pt x="13242074" y="3030080"/>
                </a:lnTo>
                <a:lnTo>
                  <a:pt x="13243205" y="3030537"/>
                </a:lnTo>
                <a:lnTo>
                  <a:pt x="13245833" y="3030537"/>
                </a:lnTo>
                <a:lnTo>
                  <a:pt x="13246951" y="3030080"/>
                </a:lnTo>
                <a:lnTo>
                  <a:pt x="13248818" y="3028213"/>
                </a:lnTo>
                <a:lnTo>
                  <a:pt x="13249275" y="3027095"/>
                </a:lnTo>
                <a:lnTo>
                  <a:pt x="13249275" y="3024467"/>
                </a:lnTo>
                <a:close/>
              </a:path>
              <a:path w="14487525" h="3030854">
                <a:moveTo>
                  <a:pt x="13249275" y="2269210"/>
                </a:moveTo>
                <a:lnTo>
                  <a:pt x="13248818" y="2268093"/>
                </a:lnTo>
                <a:lnTo>
                  <a:pt x="13246951" y="2266226"/>
                </a:lnTo>
                <a:lnTo>
                  <a:pt x="13245833" y="2265769"/>
                </a:lnTo>
                <a:lnTo>
                  <a:pt x="13243205" y="2265769"/>
                </a:lnTo>
                <a:lnTo>
                  <a:pt x="13242074" y="2266226"/>
                </a:lnTo>
                <a:lnTo>
                  <a:pt x="13240220" y="2268093"/>
                </a:lnTo>
                <a:lnTo>
                  <a:pt x="13239750" y="2269210"/>
                </a:lnTo>
                <a:lnTo>
                  <a:pt x="13239750" y="2271839"/>
                </a:lnTo>
                <a:lnTo>
                  <a:pt x="13240220" y="2272969"/>
                </a:lnTo>
                <a:lnTo>
                  <a:pt x="13242074" y="2274824"/>
                </a:lnTo>
                <a:lnTo>
                  <a:pt x="13243205" y="2275294"/>
                </a:lnTo>
                <a:lnTo>
                  <a:pt x="13245833" y="2275294"/>
                </a:lnTo>
                <a:lnTo>
                  <a:pt x="13246951" y="2274824"/>
                </a:lnTo>
                <a:lnTo>
                  <a:pt x="13248818" y="2272969"/>
                </a:lnTo>
                <a:lnTo>
                  <a:pt x="13249275" y="2271839"/>
                </a:lnTo>
                <a:lnTo>
                  <a:pt x="13249275" y="2269210"/>
                </a:lnTo>
                <a:close/>
              </a:path>
              <a:path w="14487525" h="3030854">
                <a:moveTo>
                  <a:pt x="13249275" y="1513954"/>
                </a:moveTo>
                <a:lnTo>
                  <a:pt x="13248818" y="1512836"/>
                </a:lnTo>
                <a:lnTo>
                  <a:pt x="13246951" y="1510982"/>
                </a:lnTo>
                <a:lnTo>
                  <a:pt x="13245833" y="1510512"/>
                </a:lnTo>
                <a:lnTo>
                  <a:pt x="13243205" y="1510512"/>
                </a:lnTo>
                <a:lnTo>
                  <a:pt x="13242074" y="1510982"/>
                </a:lnTo>
                <a:lnTo>
                  <a:pt x="13240220" y="1512836"/>
                </a:lnTo>
                <a:lnTo>
                  <a:pt x="13239750" y="1513954"/>
                </a:lnTo>
                <a:lnTo>
                  <a:pt x="13239750" y="1516595"/>
                </a:lnTo>
                <a:lnTo>
                  <a:pt x="13240220" y="1517713"/>
                </a:lnTo>
                <a:lnTo>
                  <a:pt x="13242074" y="1519567"/>
                </a:lnTo>
                <a:lnTo>
                  <a:pt x="13243205" y="1520037"/>
                </a:lnTo>
                <a:lnTo>
                  <a:pt x="13245833" y="1520037"/>
                </a:lnTo>
                <a:lnTo>
                  <a:pt x="13246951" y="1519567"/>
                </a:lnTo>
                <a:lnTo>
                  <a:pt x="13248818" y="1517713"/>
                </a:lnTo>
                <a:lnTo>
                  <a:pt x="13249275" y="1516595"/>
                </a:lnTo>
                <a:lnTo>
                  <a:pt x="13249275" y="1513954"/>
                </a:lnTo>
                <a:close/>
              </a:path>
              <a:path w="14487525" h="3030854">
                <a:moveTo>
                  <a:pt x="13249275" y="758710"/>
                </a:moveTo>
                <a:lnTo>
                  <a:pt x="13248818" y="757580"/>
                </a:lnTo>
                <a:lnTo>
                  <a:pt x="13246951" y="755726"/>
                </a:lnTo>
                <a:lnTo>
                  <a:pt x="13245833" y="755256"/>
                </a:lnTo>
                <a:lnTo>
                  <a:pt x="13243205" y="755256"/>
                </a:lnTo>
                <a:lnTo>
                  <a:pt x="13242074" y="755726"/>
                </a:lnTo>
                <a:lnTo>
                  <a:pt x="13240220" y="757580"/>
                </a:lnTo>
                <a:lnTo>
                  <a:pt x="13239750" y="758710"/>
                </a:lnTo>
                <a:lnTo>
                  <a:pt x="13239750" y="761339"/>
                </a:lnTo>
                <a:lnTo>
                  <a:pt x="13240220" y="762457"/>
                </a:lnTo>
                <a:lnTo>
                  <a:pt x="13242074" y="764324"/>
                </a:lnTo>
                <a:lnTo>
                  <a:pt x="13243205" y="764781"/>
                </a:lnTo>
                <a:lnTo>
                  <a:pt x="13245833" y="764781"/>
                </a:lnTo>
                <a:lnTo>
                  <a:pt x="13246951" y="764324"/>
                </a:lnTo>
                <a:lnTo>
                  <a:pt x="13248818" y="762457"/>
                </a:lnTo>
                <a:lnTo>
                  <a:pt x="13249275" y="761339"/>
                </a:lnTo>
                <a:lnTo>
                  <a:pt x="13249275" y="758710"/>
                </a:lnTo>
                <a:close/>
              </a:path>
              <a:path w="14487525" h="3030854">
                <a:moveTo>
                  <a:pt x="13249275" y="3454"/>
                </a:moveTo>
                <a:lnTo>
                  <a:pt x="13248818" y="2336"/>
                </a:lnTo>
                <a:lnTo>
                  <a:pt x="13246951" y="469"/>
                </a:lnTo>
                <a:lnTo>
                  <a:pt x="13245833" y="0"/>
                </a:lnTo>
                <a:lnTo>
                  <a:pt x="13243205" y="0"/>
                </a:lnTo>
                <a:lnTo>
                  <a:pt x="13242074" y="469"/>
                </a:lnTo>
                <a:lnTo>
                  <a:pt x="13240220" y="2336"/>
                </a:lnTo>
                <a:lnTo>
                  <a:pt x="13239750" y="3454"/>
                </a:lnTo>
                <a:lnTo>
                  <a:pt x="13239750" y="6083"/>
                </a:lnTo>
                <a:lnTo>
                  <a:pt x="13240220" y="7200"/>
                </a:lnTo>
                <a:lnTo>
                  <a:pt x="13242074" y="9067"/>
                </a:lnTo>
                <a:lnTo>
                  <a:pt x="13243205" y="9525"/>
                </a:lnTo>
                <a:lnTo>
                  <a:pt x="13245833" y="9525"/>
                </a:lnTo>
                <a:lnTo>
                  <a:pt x="13246951" y="9067"/>
                </a:lnTo>
                <a:lnTo>
                  <a:pt x="13248818" y="7200"/>
                </a:lnTo>
                <a:lnTo>
                  <a:pt x="13249275" y="6083"/>
                </a:lnTo>
                <a:lnTo>
                  <a:pt x="13249275" y="3454"/>
                </a:lnTo>
                <a:close/>
              </a:path>
              <a:path w="14487525" h="3030854">
                <a:moveTo>
                  <a:pt x="13296900" y="3024467"/>
                </a:moveTo>
                <a:lnTo>
                  <a:pt x="13296443" y="3023349"/>
                </a:lnTo>
                <a:lnTo>
                  <a:pt x="13294576" y="3021482"/>
                </a:lnTo>
                <a:lnTo>
                  <a:pt x="13293458" y="3021012"/>
                </a:lnTo>
                <a:lnTo>
                  <a:pt x="13290830" y="3021012"/>
                </a:lnTo>
                <a:lnTo>
                  <a:pt x="13289699" y="3021482"/>
                </a:lnTo>
                <a:lnTo>
                  <a:pt x="13287845" y="3023349"/>
                </a:lnTo>
                <a:lnTo>
                  <a:pt x="13287375" y="3024467"/>
                </a:lnTo>
                <a:lnTo>
                  <a:pt x="13287375" y="3027095"/>
                </a:lnTo>
                <a:lnTo>
                  <a:pt x="13287845" y="3028213"/>
                </a:lnTo>
                <a:lnTo>
                  <a:pt x="13289699" y="3030080"/>
                </a:lnTo>
                <a:lnTo>
                  <a:pt x="13290830" y="3030537"/>
                </a:lnTo>
                <a:lnTo>
                  <a:pt x="13293458" y="3030537"/>
                </a:lnTo>
                <a:lnTo>
                  <a:pt x="13294576" y="3030080"/>
                </a:lnTo>
                <a:lnTo>
                  <a:pt x="13296443" y="3028213"/>
                </a:lnTo>
                <a:lnTo>
                  <a:pt x="13296900" y="3027095"/>
                </a:lnTo>
                <a:lnTo>
                  <a:pt x="13296900" y="3024467"/>
                </a:lnTo>
                <a:close/>
              </a:path>
              <a:path w="14487525" h="3030854">
                <a:moveTo>
                  <a:pt x="13296900" y="2269210"/>
                </a:moveTo>
                <a:lnTo>
                  <a:pt x="13296443" y="2268093"/>
                </a:lnTo>
                <a:lnTo>
                  <a:pt x="13294576" y="2266226"/>
                </a:lnTo>
                <a:lnTo>
                  <a:pt x="13293458" y="2265769"/>
                </a:lnTo>
                <a:lnTo>
                  <a:pt x="13290830" y="2265769"/>
                </a:lnTo>
                <a:lnTo>
                  <a:pt x="13289699" y="2266226"/>
                </a:lnTo>
                <a:lnTo>
                  <a:pt x="13287845" y="2268093"/>
                </a:lnTo>
                <a:lnTo>
                  <a:pt x="13287375" y="2269210"/>
                </a:lnTo>
                <a:lnTo>
                  <a:pt x="13287375" y="2271839"/>
                </a:lnTo>
                <a:lnTo>
                  <a:pt x="13287845" y="2272969"/>
                </a:lnTo>
                <a:lnTo>
                  <a:pt x="13289699" y="2274824"/>
                </a:lnTo>
                <a:lnTo>
                  <a:pt x="13290830" y="2275294"/>
                </a:lnTo>
                <a:lnTo>
                  <a:pt x="13293458" y="2275294"/>
                </a:lnTo>
                <a:lnTo>
                  <a:pt x="13294576" y="2274824"/>
                </a:lnTo>
                <a:lnTo>
                  <a:pt x="13296443" y="2272969"/>
                </a:lnTo>
                <a:lnTo>
                  <a:pt x="13296900" y="2271839"/>
                </a:lnTo>
                <a:lnTo>
                  <a:pt x="13296900" y="2269210"/>
                </a:lnTo>
                <a:close/>
              </a:path>
              <a:path w="14487525" h="3030854">
                <a:moveTo>
                  <a:pt x="13296900" y="1513954"/>
                </a:moveTo>
                <a:lnTo>
                  <a:pt x="13296443" y="1512836"/>
                </a:lnTo>
                <a:lnTo>
                  <a:pt x="13294576" y="1510982"/>
                </a:lnTo>
                <a:lnTo>
                  <a:pt x="13293458" y="1510512"/>
                </a:lnTo>
                <a:lnTo>
                  <a:pt x="13290830" y="1510512"/>
                </a:lnTo>
                <a:lnTo>
                  <a:pt x="13289699" y="1510982"/>
                </a:lnTo>
                <a:lnTo>
                  <a:pt x="13287845" y="1512836"/>
                </a:lnTo>
                <a:lnTo>
                  <a:pt x="13287375" y="1513954"/>
                </a:lnTo>
                <a:lnTo>
                  <a:pt x="13287375" y="1516595"/>
                </a:lnTo>
                <a:lnTo>
                  <a:pt x="13287845" y="1517713"/>
                </a:lnTo>
                <a:lnTo>
                  <a:pt x="13289699" y="1519567"/>
                </a:lnTo>
                <a:lnTo>
                  <a:pt x="13290830" y="1520037"/>
                </a:lnTo>
                <a:lnTo>
                  <a:pt x="13293458" y="1520037"/>
                </a:lnTo>
                <a:lnTo>
                  <a:pt x="13294576" y="1519567"/>
                </a:lnTo>
                <a:lnTo>
                  <a:pt x="13296443" y="1517713"/>
                </a:lnTo>
                <a:lnTo>
                  <a:pt x="13296900" y="1516595"/>
                </a:lnTo>
                <a:lnTo>
                  <a:pt x="13296900" y="1513954"/>
                </a:lnTo>
                <a:close/>
              </a:path>
              <a:path w="14487525" h="3030854">
                <a:moveTo>
                  <a:pt x="13296900" y="758710"/>
                </a:moveTo>
                <a:lnTo>
                  <a:pt x="13296443" y="757580"/>
                </a:lnTo>
                <a:lnTo>
                  <a:pt x="13294576" y="755726"/>
                </a:lnTo>
                <a:lnTo>
                  <a:pt x="13293458" y="755256"/>
                </a:lnTo>
                <a:lnTo>
                  <a:pt x="13290830" y="755256"/>
                </a:lnTo>
                <a:lnTo>
                  <a:pt x="13289699" y="755726"/>
                </a:lnTo>
                <a:lnTo>
                  <a:pt x="13287845" y="757580"/>
                </a:lnTo>
                <a:lnTo>
                  <a:pt x="13287375" y="758710"/>
                </a:lnTo>
                <a:lnTo>
                  <a:pt x="13287375" y="761339"/>
                </a:lnTo>
                <a:lnTo>
                  <a:pt x="13287845" y="762457"/>
                </a:lnTo>
                <a:lnTo>
                  <a:pt x="13289699" y="764324"/>
                </a:lnTo>
                <a:lnTo>
                  <a:pt x="13290830" y="764781"/>
                </a:lnTo>
                <a:lnTo>
                  <a:pt x="13293458" y="764781"/>
                </a:lnTo>
                <a:lnTo>
                  <a:pt x="13294576" y="764324"/>
                </a:lnTo>
                <a:lnTo>
                  <a:pt x="13296443" y="762457"/>
                </a:lnTo>
                <a:lnTo>
                  <a:pt x="13296900" y="761339"/>
                </a:lnTo>
                <a:lnTo>
                  <a:pt x="13296900" y="758710"/>
                </a:lnTo>
                <a:close/>
              </a:path>
              <a:path w="14487525" h="3030854">
                <a:moveTo>
                  <a:pt x="13296900" y="3454"/>
                </a:moveTo>
                <a:lnTo>
                  <a:pt x="13296443" y="2336"/>
                </a:lnTo>
                <a:lnTo>
                  <a:pt x="13294576" y="469"/>
                </a:lnTo>
                <a:lnTo>
                  <a:pt x="13293458" y="0"/>
                </a:lnTo>
                <a:lnTo>
                  <a:pt x="13290830" y="0"/>
                </a:lnTo>
                <a:lnTo>
                  <a:pt x="13289699" y="469"/>
                </a:lnTo>
                <a:lnTo>
                  <a:pt x="13287845" y="2336"/>
                </a:lnTo>
                <a:lnTo>
                  <a:pt x="13287375" y="3454"/>
                </a:lnTo>
                <a:lnTo>
                  <a:pt x="13287375" y="6083"/>
                </a:lnTo>
                <a:lnTo>
                  <a:pt x="13287845" y="7200"/>
                </a:lnTo>
                <a:lnTo>
                  <a:pt x="13289699" y="9067"/>
                </a:lnTo>
                <a:lnTo>
                  <a:pt x="13290830" y="9525"/>
                </a:lnTo>
                <a:lnTo>
                  <a:pt x="13293458" y="9525"/>
                </a:lnTo>
                <a:lnTo>
                  <a:pt x="13294576" y="9067"/>
                </a:lnTo>
                <a:lnTo>
                  <a:pt x="13296443" y="7200"/>
                </a:lnTo>
                <a:lnTo>
                  <a:pt x="13296900" y="6083"/>
                </a:lnTo>
                <a:lnTo>
                  <a:pt x="13296900" y="3454"/>
                </a:lnTo>
                <a:close/>
              </a:path>
              <a:path w="14487525" h="3030854">
                <a:moveTo>
                  <a:pt x="13344525" y="3024467"/>
                </a:moveTo>
                <a:lnTo>
                  <a:pt x="13344068" y="3023349"/>
                </a:lnTo>
                <a:lnTo>
                  <a:pt x="13342201" y="3021482"/>
                </a:lnTo>
                <a:lnTo>
                  <a:pt x="13341083" y="3021012"/>
                </a:lnTo>
                <a:lnTo>
                  <a:pt x="13338455" y="3021012"/>
                </a:lnTo>
                <a:lnTo>
                  <a:pt x="13337324" y="3021482"/>
                </a:lnTo>
                <a:lnTo>
                  <a:pt x="13335470" y="3023349"/>
                </a:lnTo>
                <a:lnTo>
                  <a:pt x="13335000" y="3024467"/>
                </a:lnTo>
                <a:lnTo>
                  <a:pt x="13335000" y="3027095"/>
                </a:lnTo>
                <a:lnTo>
                  <a:pt x="13335470" y="3028213"/>
                </a:lnTo>
                <a:lnTo>
                  <a:pt x="13337324" y="3030080"/>
                </a:lnTo>
                <a:lnTo>
                  <a:pt x="13338455" y="3030537"/>
                </a:lnTo>
                <a:lnTo>
                  <a:pt x="13341083" y="3030537"/>
                </a:lnTo>
                <a:lnTo>
                  <a:pt x="13342201" y="3030080"/>
                </a:lnTo>
                <a:lnTo>
                  <a:pt x="13344068" y="3028213"/>
                </a:lnTo>
                <a:lnTo>
                  <a:pt x="13344525" y="3027095"/>
                </a:lnTo>
                <a:lnTo>
                  <a:pt x="13344525" y="3024467"/>
                </a:lnTo>
                <a:close/>
              </a:path>
              <a:path w="14487525" h="3030854">
                <a:moveTo>
                  <a:pt x="13344525" y="2269210"/>
                </a:moveTo>
                <a:lnTo>
                  <a:pt x="13344068" y="2268093"/>
                </a:lnTo>
                <a:lnTo>
                  <a:pt x="13342201" y="2266226"/>
                </a:lnTo>
                <a:lnTo>
                  <a:pt x="13341083" y="2265769"/>
                </a:lnTo>
                <a:lnTo>
                  <a:pt x="13338455" y="2265769"/>
                </a:lnTo>
                <a:lnTo>
                  <a:pt x="13337324" y="2266226"/>
                </a:lnTo>
                <a:lnTo>
                  <a:pt x="13335470" y="2268093"/>
                </a:lnTo>
                <a:lnTo>
                  <a:pt x="13335000" y="2269210"/>
                </a:lnTo>
                <a:lnTo>
                  <a:pt x="13335000" y="2271839"/>
                </a:lnTo>
                <a:lnTo>
                  <a:pt x="13335470" y="2272969"/>
                </a:lnTo>
                <a:lnTo>
                  <a:pt x="13337324" y="2274824"/>
                </a:lnTo>
                <a:lnTo>
                  <a:pt x="13338455" y="2275294"/>
                </a:lnTo>
                <a:lnTo>
                  <a:pt x="13341083" y="2275294"/>
                </a:lnTo>
                <a:lnTo>
                  <a:pt x="13342201" y="2274824"/>
                </a:lnTo>
                <a:lnTo>
                  <a:pt x="13344068" y="2272969"/>
                </a:lnTo>
                <a:lnTo>
                  <a:pt x="13344525" y="2271839"/>
                </a:lnTo>
                <a:lnTo>
                  <a:pt x="13344525" y="2269210"/>
                </a:lnTo>
                <a:close/>
              </a:path>
              <a:path w="14487525" h="3030854">
                <a:moveTo>
                  <a:pt x="13344525" y="1513954"/>
                </a:moveTo>
                <a:lnTo>
                  <a:pt x="13344068" y="1512836"/>
                </a:lnTo>
                <a:lnTo>
                  <a:pt x="13342201" y="1510982"/>
                </a:lnTo>
                <a:lnTo>
                  <a:pt x="13341083" y="1510512"/>
                </a:lnTo>
                <a:lnTo>
                  <a:pt x="13338455" y="1510512"/>
                </a:lnTo>
                <a:lnTo>
                  <a:pt x="13337324" y="1510982"/>
                </a:lnTo>
                <a:lnTo>
                  <a:pt x="13335470" y="1512836"/>
                </a:lnTo>
                <a:lnTo>
                  <a:pt x="13335000" y="1513954"/>
                </a:lnTo>
                <a:lnTo>
                  <a:pt x="13335000" y="1516595"/>
                </a:lnTo>
                <a:lnTo>
                  <a:pt x="13335470" y="1517713"/>
                </a:lnTo>
                <a:lnTo>
                  <a:pt x="13337324" y="1519567"/>
                </a:lnTo>
                <a:lnTo>
                  <a:pt x="13338455" y="1520037"/>
                </a:lnTo>
                <a:lnTo>
                  <a:pt x="13341083" y="1520037"/>
                </a:lnTo>
                <a:lnTo>
                  <a:pt x="13342201" y="1519567"/>
                </a:lnTo>
                <a:lnTo>
                  <a:pt x="13344068" y="1517713"/>
                </a:lnTo>
                <a:lnTo>
                  <a:pt x="13344525" y="1516595"/>
                </a:lnTo>
                <a:lnTo>
                  <a:pt x="13344525" y="1513954"/>
                </a:lnTo>
                <a:close/>
              </a:path>
              <a:path w="14487525" h="3030854">
                <a:moveTo>
                  <a:pt x="13344525" y="758710"/>
                </a:moveTo>
                <a:lnTo>
                  <a:pt x="13344068" y="757580"/>
                </a:lnTo>
                <a:lnTo>
                  <a:pt x="13342201" y="755726"/>
                </a:lnTo>
                <a:lnTo>
                  <a:pt x="13341083" y="755256"/>
                </a:lnTo>
                <a:lnTo>
                  <a:pt x="13338455" y="755256"/>
                </a:lnTo>
                <a:lnTo>
                  <a:pt x="13337324" y="755726"/>
                </a:lnTo>
                <a:lnTo>
                  <a:pt x="13335470" y="757580"/>
                </a:lnTo>
                <a:lnTo>
                  <a:pt x="13335000" y="758710"/>
                </a:lnTo>
                <a:lnTo>
                  <a:pt x="13335000" y="761339"/>
                </a:lnTo>
                <a:lnTo>
                  <a:pt x="13335470" y="762457"/>
                </a:lnTo>
                <a:lnTo>
                  <a:pt x="13337324" y="764324"/>
                </a:lnTo>
                <a:lnTo>
                  <a:pt x="13338455" y="764781"/>
                </a:lnTo>
                <a:lnTo>
                  <a:pt x="13341083" y="764781"/>
                </a:lnTo>
                <a:lnTo>
                  <a:pt x="13342201" y="764324"/>
                </a:lnTo>
                <a:lnTo>
                  <a:pt x="13344068" y="762457"/>
                </a:lnTo>
                <a:lnTo>
                  <a:pt x="13344525" y="761339"/>
                </a:lnTo>
                <a:lnTo>
                  <a:pt x="13344525" y="758710"/>
                </a:lnTo>
                <a:close/>
              </a:path>
              <a:path w="14487525" h="3030854">
                <a:moveTo>
                  <a:pt x="13344525" y="3454"/>
                </a:moveTo>
                <a:lnTo>
                  <a:pt x="13344068" y="2336"/>
                </a:lnTo>
                <a:lnTo>
                  <a:pt x="13342201" y="469"/>
                </a:lnTo>
                <a:lnTo>
                  <a:pt x="13341083" y="0"/>
                </a:lnTo>
                <a:lnTo>
                  <a:pt x="13338455" y="0"/>
                </a:lnTo>
                <a:lnTo>
                  <a:pt x="13337324" y="469"/>
                </a:lnTo>
                <a:lnTo>
                  <a:pt x="13335470" y="2336"/>
                </a:lnTo>
                <a:lnTo>
                  <a:pt x="13335000" y="3454"/>
                </a:lnTo>
                <a:lnTo>
                  <a:pt x="13335000" y="6083"/>
                </a:lnTo>
                <a:lnTo>
                  <a:pt x="13335470" y="7200"/>
                </a:lnTo>
                <a:lnTo>
                  <a:pt x="13337324" y="9067"/>
                </a:lnTo>
                <a:lnTo>
                  <a:pt x="13338455" y="9525"/>
                </a:lnTo>
                <a:lnTo>
                  <a:pt x="13341083" y="9525"/>
                </a:lnTo>
                <a:lnTo>
                  <a:pt x="13342201" y="9067"/>
                </a:lnTo>
                <a:lnTo>
                  <a:pt x="13344068" y="7200"/>
                </a:lnTo>
                <a:lnTo>
                  <a:pt x="13344525" y="6083"/>
                </a:lnTo>
                <a:lnTo>
                  <a:pt x="13344525" y="3454"/>
                </a:lnTo>
                <a:close/>
              </a:path>
              <a:path w="14487525" h="3030854">
                <a:moveTo>
                  <a:pt x="13392150" y="3024467"/>
                </a:moveTo>
                <a:lnTo>
                  <a:pt x="13391693" y="3023349"/>
                </a:lnTo>
                <a:lnTo>
                  <a:pt x="13389826" y="3021482"/>
                </a:lnTo>
                <a:lnTo>
                  <a:pt x="13388708" y="3021012"/>
                </a:lnTo>
                <a:lnTo>
                  <a:pt x="13386080" y="3021012"/>
                </a:lnTo>
                <a:lnTo>
                  <a:pt x="13384949" y="3021482"/>
                </a:lnTo>
                <a:lnTo>
                  <a:pt x="13383095" y="3023349"/>
                </a:lnTo>
                <a:lnTo>
                  <a:pt x="13382625" y="3024467"/>
                </a:lnTo>
                <a:lnTo>
                  <a:pt x="13382625" y="3027095"/>
                </a:lnTo>
                <a:lnTo>
                  <a:pt x="13383095" y="3028213"/>
                </a:lnTo>
                <a:lnTo>
                  <a:pt x="13384949" y="3030080"/>
                </a:lnTo>
                <a:lnTo>
                  <a:pt x="13386080" y="3030537"/>
                </a:lnTo>
                <a:lnTo>
                  <a:pt x="13388708" y="3030537"/>
                </a:lnTo>
                <a:lnTo>
                  <a:pt x="13389826" y="3030080"/>
                </a:lnTo>
                <a:lnTo>
                  <a:pt x="13391693" y="3028213"/>
                </a:lnTo>
                <a:lnTo>
                  <a:pt x="13392150" y="3027095"/>
                </a:lnTo>
                <a:lnTo>
                  <a:pt x="13392150" y="3024467"/>
                </a:lnTo>
                <a:close/>
              </a:path>
              <a:path w="14487525" h="3030854">
                <a:moveTo>
                  <a:pt x="13392150" y="2269210"/>
                </a:moveTo>
                <a:lnTo>
                  <a:pt x="13391693" y="2268093"/>
                </a:lnTo>
                <a:lnTo>
                  <a:pt x="13389826" y="2266226"/>
                </a:lnTo>
                <a:lnTo>
                  <a:pt x="13388708" y="2265769"/>
                </a:lnTo>
                <a:lnTo>
                  <a:pt x="13386080" y="2265769"/>
                </a:lnTo>
                <a:lnTo>
                  <a:pt x="13384949" y="2266226"/>
                </a:lnTo>
                <a:lnTo>
                  <a:pt x="13383095" y="2268093"/>
                </a:lnTo>
                <a:lnTo>
                  <a:pt x="13382625" y="2269210"/>
                </a:lnTo>
                <a:lnTo>
                  <a:pt x="13382625" y="2271839"/>
                </a:lnTo>
                <a:lnTo>
                  <a:pt x="13383095" y="2272969"/>
                </a:lnTo>
                <a:lnTo>
                  <a:pt x="13384949" y="2274824"/>
                </a:lnTo>
                <a:lnTo>
                  <a:pt x="13386080" y="2275294"/>
                </a:lnTo>
                <a:lnTo>
                  <a:pt x="13388708" y="2275294"/>
                </a:lnTo>
                <a:lnTo>
                  <a:pt x="13389826" y="2274824"/>
                </a:lnTo>
                <a:lnTo>
                  <a:pt x="13391693" y="2272969"/>
                </a:lnTo>
                <a:lnTo>
                  <a:pt x="13392150" y="2271839"/>
                </a:lnTo>
                <a:lnTo>
                  <a:pt x="13392150" y="2269210"/>
                </a:lnTo>
                <a:close/>
              </a:path>
              <a:path w="14487525" h="3030854">
                <a:moveTo>
                  <a:pt x="13392150" y="1513954"/>
                </a:moveTo>
                <a:lnTo>
                  <a:pt x="13391693" y="1512836"/>
                </a:lnTo>
                <a:lnTo>
                  <a:pt x="13389826" y="1510982"/>
                </a:lnTo>
                <a:lnTo>
                  <a:pt x="13388708" y="1510512"/>
                </a:lnTo>
                <a:lnTo>
                  <a:pt x="13386080" y="1510512"/>
                </a:lnTo>
                <a:lnTo>
                  <a:pt x="13384949" y="1510982"/>
                </a:lnTo>
                <a:lnTo>
                  <a:pt x="13383095" y="1512836"/>
                </a:lnTo>
                <a:lnTo>
                  <a:pt x="13382625" y="1513954"/>
                </a:lnTo>
                <a:lnTo>
                  <a:pt x="13382625" y="1516595"/>
                </a:lnTo>
                <a:lnTo>
                  <a:pt x="13383095" y="1517713"/>
                </a:lnTo>
                <a:lnTo>
                  <a:pt x="13384949" y="1519567"/>
                </a:lnTo>
                <a:lnTo>
                  <a:pt x="13386080" y="1520037"/>
                </a:lnTo>
                <a:lnTo>
                  <a:pt x="13388708" y="1520037"/>
                </a:lnTo>
                <a:lnTo>
                  <a:pt x="13389826" y="1519567"/>
                </a:lnTo>
                <a:lnTo>
                  <a:pt x="13391693" y="1517713"/>
                </a:lnTo>
                <a:lnTo>
                  <a:pt x="13392150" y="1516595"/>
                </a:lnTo>
                <a:lnTo>
                  <a:pt x="13392150" y="1513954"/>
                </a:lnTo>
                <a:close/>
              </a:path>
              <a:path w="14487525" h="3030854">
                <a:moveTo>
                  <a:pt x="13392150" y="758710"/>
                </a:moveTo>
                <a:lnTo>
                  <a:pt x="13391693" y="757580"/>
                </a:lnTo>
                <a:lnTo>
                  <a:pt x="13389826" y="755726"/>
                </a:lnTo>
                <a:lnTo>
                  <a:pt x="13388708" y="755256"/>
                </a:lnTo>
                <a:lnTo>
                  <a:pt x="13386080" y="755256"/>
                </a:lnTo>
                <a:lnTo>
                  <a:pt x="13384949" y="755726"/>
                </a:lnTo>
                <a:lnTo>
                  <a:pt x="13383095" y="757580"/>
                </a:lnTo>
                <a:lnTo>
                  <a:pt x="13382625" y="758710"/>
                </a:lnTo>
                <a:lnTo>
                  <a:pt x="13382625" y="761339"/>
                </a:lnTo>
                <a:lnTo>
                  <a:pt x="13383095" y="762457"/>
                </a:lnTo>
                <a:lnTo>
                  <a:pt x="13384949" y="764324"/>
                </a:lnTo>
                <a:lnTo>
                  <a:pt x="13386080" y="764781"/>
                </a:lnTo>
                <a:lnTo>
                  <a:pt x="13388708" y="764781"/>
                </a:lnTo>
                <a:lnTo>
                  <a:pt x="13389826" y="764324"/>
                </a:lnTo>
                <a:lnTo>
                  <a:pt x="13391693" y="762457"/>
                </a:lnTo>
                <a:lnTo>
                  <a:pt x="13392150" y="761339"/>
                </a:lnTo>
                <a:lnTo>
                  <a:pt x="13392150" y="758710"/>
                </a:lnTo>
                <a:close/>
              </a:path>
              <a:path w="14487525" h="3030854">
                <a:moveTo>
                  <a:pt x="13392150" y="3454"/>
                </a:moveTo>
                <a:lnTo>
                  <a:pt x="13391693" y="2336"/>
                </a:lnTo>
                <a:lnTo>
                  <a:pt x="13389826" y="469"/>
                </a:lnTo>
                <a:lnTo>
                  <a:pt x="13388708" y="0"/>
                </a:lnTo>
                <a:lnTo>
                  <a:pt x="13386080" y="0"/>
                </a:lnTo>
                <a:lnTo>
                  <a:pt x="13384949" y="469"/>
                </a:lnTo>
                <a:lnTo>
                  <a:pt x="13383095" y="2336"/>
                </a:lnTo>
                <a:lnTo>
                  <a:pt x="13382625" y="3454"/>
                </a:lnTo>
                <a:lnTo>
                  <a:pt x="13382625" y="6083"/>
                </a:lnTo>
                <a:lnTo>
                  <a:pt x="13383095" y="7200"/>
                </a:lnTo>
                <a:lnTo>
                  <a:pt x="13384949" y="9067"/>
                </a:lnTo>
                <a:lnTo>
                  <a:pt x="13386080" y="9525"/>
                </a:lnTo>
                <a:lnTo>
                  <a:pt x="13388708" y="9525"/>
                </a:lnTo>
                <a:lnTo>
                  <a:pt x="13389826" y="9067"/>
                </a:lnTo>
                <a:lnTo>
                  <a:pt x="13391693" y="7200"/>
                </a:lnTo>
                <a:lnTo>
                  <a:pt x="13392150" y="6083"/>
                </a:lnTo>
                <a:lnTo>
                  <a:pt x="13392150" y="3454"/>
                </a:lnTo>
                <a:close/>
              </a:path>
              <a:path w="14487525" h="3030854">
                <a:moveTo>
                  <a:pt x="13439775" y="3024467"/>
                </a:moveTo>
                <a:lnTo>
                  <a:pt x="13439318" y="3023349"/>
                </a:lnTo>
                <a:lnTo>
                  <a:pt x="13437451" y="3021482"/>
                </a:lnTo>
                <a:lnTo>
                  <a:pt x="13436333" y="3021012"/>
                </a:lnTo>
                <a:lnTo>
                  <a:pt x="13433705" y="3021012"/>
                </a:lnTo>
                <a:lnTo>
                  <a:pt x="13432574" y="3021482"/>
                </a:lnTo>
                <a:lnTo>
                  <a:pt x="13430720" y="3023349"/>
                </a:lnTo>
                <a:lnTo>
                  <a:pt x="13430250" y="3024467"/>
                </a:lnTo>
                <a:lnTo>
                  <a:pt x="13430250" y="3027095"/>
                </a:lnTo>
                <a:lnTo>
                  <a:pt x="13430720" y="3028213"/>
                </a:lnTo>
                <a:lnTo>
                  <a:pt x="13432574" y="3030080"/>
                </a:lnTo>
                <a:lnTo>
                  <a:pt x="13433705" y="3030537"/>
                </a:lnTo>
                <a:lnTo>
                  <a:pt x="13436333" y="3030537"/>
                </a:lnTo>
                <a:lnTo>
                  <a:pt x="13437451" y="3030080"/>
                </a:lnTo>
                <a:lnTo>
                  <a:pt x="13439318" y="3028213"/>
                </a:lnTo>
                <a:lnTo>
                  <a:pt x="13439775" y="3027095"/>
                </a:lnTo>
                <a:lnTo>
                  <a:pt x="13439775" y="3024467"/>
                </a:lnTo>
                <a:close/>
              </a:path>
              <a:path w="14487525" h="3030854">
                <a:moveTo>
                  <a:pt x="13439775" y="2269210"/>
                </a:moveTo>
                <a:lnTo>
                  <a:pt x="13439318" y="2268093"/>
                </a:lnTo>
                <a:lnTo>
                  <a:pt x="13437451" y="2266226"/>
                </a:lnTo>
                <a:lnTo>
                  <a:pt x="13436333" y="2265769"/>
                </a:lnTo>
                <a:lnTo>
                  <a:pt x="13433705" y="2265769"/>
                </a:lnTo>
                <a:lnTo>
                  <a:pt x="13432574" y="2266226"/>
                </a:lnTo>
                <a:lnTo>
                  <a:pt x="13430720" y="2268093"/>
                </a:lnTo>
                <a:lnTo>
                  <a:pt x="13430250" y="2269210"/>
                </a:lnTo>
                <a:lnTo>
                  <a:pt x="13430250" y="2271839"/>
                </a:lnTo>
                <a:lnTo>
                  <a:pt x="13430720" y="2272969"/>
                </a:lnTo>
                <a:lnTo>
                  <a:pt x="13432574" y="2274824"/>
                </a:lnTo>
                <a:lnTo>
                  <a:pt x="13433705" y="2275294"/>
                </a:lnTo>
                <a:lnTo>
                  <a:pt x="13436333" y="2275294"/>
                </a:lnTo>
                <a:lnTo>
                  <a:pt x="13437451" y="2274824"/>
                </a:lnTo>
                <a:lnTo>
                  <a:pt x="13439318" y="2272969"/>
                </a:lnTo>
                <a:lnTo>
                  <a:pt x="13439775" y="2271839"/>
                </a:lnTo>
                <a:lnTo>
                  <a:pt x="13439775" y="2269210"/>
                </a:lnTo>
                <a:close/>
              </a:path>
              <a:path w="14487525" h="3030854">
                <a:moveTo>
                  <a:pt x="13439775" y="1513954"/>
                </a:moveTo>
                <a:lnTo>
                  <a:pt x="13439318" y="1512836"/>
                </a:lnTo>
                <a:lnTo>
                  <a:pt x="13437451" y="1510982"/>
                </a:lnTo>
                <a:lnTo>
                  <a:pt x="13436333" y="1510512"/>
                </a:lnTo>
                <a:lnTo>
                  <a:pt x="13433705" y="1510512"/>
                </a:lnTo>
                <a:lnTo>
                  <a:pt x="13432574" y="1510982"/>
                </a:lnTo>
                <a:lnTo>
                  <a:pt x="13430720" y="1512836"/>
                </a:lnTo>
                <a:lnTo>
                  <a:pt x="13430250" y="1513954"/>
                </a:lnTo>
                <a:lnTo>
                  <a:pt x="13430250" y="1516595"/>
                </a:lnTo>
                <a:lnTo>
                  <a:pt x="13430720" y="1517713"/>
                </a:lnTo>
                <a:lnTo>
                  <a:pt x="13432574" y="1519567"/>
                </a:lnTo>
                <a:lnTo>
                  <a:pt x="13433705" y="1520037"/>
                </a:lnTo>
                <a:lnTo>
                  <a:pt x="13436333" y="1520037"/>
                </a:lnTo>
                <a:lnTo>
                  <a:pt x="13437451" y="1519567"/>
                </a:lnTo>
                <a:lnTo>
                  <a:pt x="13439318" y="1517713"/>
                </a:lnTo>
                <a:lnTo>
                  <a:pt x="13439775" y="1516595"/>
                </a:lnTo>
                <a:lnTo>
                  <a:pt x="13439775" y="1513954"/>
                </a:lnTo>
                <a:close/>
              </a:path>
              <a:path w="14487525" h="3030854">
                <a:moveTo>
                  <a:pt x="13439775" y="758710"/>
                </a:moveTo>
                <a:lnTo>
                  <a:pt x="13439318" y="757580"/>
                </a:lnTo>
                <a:lnTo>
                  <a:pt x="13437451" y="755726"/>
                </a:lnTo>
                <a:lnTo>
                  <a:pt x="13436333" y="755256"/>
                </a:lnTo>
                <a:lnTo>
                  <a:pt x="13433705" y="755256"/>
                </a:lnTo>
                <a:lnTo>
                  <a:pt x="13432574" y="755726"/>
                </a:lnTo>
                <a:lnTo>
                  <a:pt x="13430720" y="757580"/>
                </a:lnTo>
                <a:lnTo>
                  <a:pt x="13430250" y="758710"/>
                </a:lnTo>
                <a:lnTo>
                  <a:pt x="13430250" y="761339"/>
                </a:lnTo>
                <a:lnTo>
                  <a:pt x="13430720" y="762457"/>
                </a:lnTo>
                <a:lnTo>
                  <a:pt x="13432574" y="764324"/>
                </a:lnTo>
                <a:lnTo>
                  <a:pt x="13433705" y="764781"/>
                </a:lnTo>
                <a:lnTo>
                  <a:pt x="13436333" y="764781"/>
                </a:lnTo>
                <a:lnTo>
                  <a:pt x="13437451" y="764324"/>
                </a:lnTo>
                <a:lnTo>
                  <a:pt x="13439318" y="762457"/>
                </a:lnTo>
                <a:lnTo>
                  <a:pt x="13439775" y="761339"/>
                </a:lnTo>
                <a:lnTo>
                  <a:pt x="13439775" y="758710"/>
                </a:lnTo>
                <a:close/>
              </a:path>
              <a:path w="14487525" h="3030854">
                <a:moveTo>
                  <a:pt x="13439775" y="3454"/>
                </a:moveTo>
                <a:lnTo>
                  <a:pt x="13439318" y="2336"/>
                </a:lnTo>
                <a:lnTo>
                  <a:pt x="13437451" y="469"/>
                </a:lnTo>
                <a:lnTo>
                  <a:pt x="13436333" y="0"/>
                </a:lnTo>
                <a:lnTo>
                  <a:pt x="13433705" y="0"/>
                </a:lnTo>
                <a:lnTo>
                  <a:pt x="13432574" y="469"/>
                </a:lnTo>
                <a:lnTo>
                  <a:pt x="13430720" y="2336"/>
                </a:lnTo>
                <a:lnTo>
                  <a:pt x="13430250" y="3454"/>
                </a:lnTo>
                <a:lnTo>
                  <a:pt x="13430250" y="6083"/>
                </a:lnTo>
                <a:lnTo>
                  <a:pt x="13430720" y="7200"/>
                </a:lnTo>
                <a:lnTo>
                  <a:pt x="13432574" y="9067"/>
                </a:lnTo>
                <a:lnTo>
                  <a:pt x="13433705" y="9525"/>
                </a:lnTo>
                <a:lnTo>
                  <a:pt x="13436333" y="9525"/>
                </a:lnTo>
                <a:lnTo>
                  <a:pt x="13437451" y="9067"/>
                </a:lnTo>
                <a:lnTo>
                  <a:pt x="13439318" y="7200"/>
                </a:lnTo>
                <a:lnTo>
                  <a:pt x="13439775" y="6083"/>
                </a:lnTo>
                <a:lnTo>
                  <a:pt x="13439775" y="3454"/>
                </a:lnTo>
                <a:close/>
              </a:path>
              <a:path w="14487525" h="3030854">
                <a:moveTo>
                  <a:pt x="13487400" y="3024467"/>
                </a:moveTo>
                <a:lnTo>
                  <a:pt x="13486943" y="3023349"/>
                </a:lnTo>
                <a:lnTo>
                  <a:pt x="13485076" y="3021482"/>
                </a:lnTo>
                <a:lnTo>
                  <a:pt x="13483958" y="3021012"/>
                </a:lnTo>
                <a:lnTo>
                  <a:pt x="13481330" y="3021012"/>
                </a:lnTo>
                <a:lnTo>
                  <a:pt x="13480199" y="3021482"/>
                </a:lnTo>
                <a:lnTo>
                  <a:pt x="13478345" y="3023349"/>
                </a:lnTo>
                <a:lnTo>
                  <a:pt x="13477875" y="3024467"/>
                </a:lnTo>
                <a:lnTo>
                  <a:pt x="13477875" y="3027095"/>
                </a:lnTo>
                <a:lnTo>
                  <a:pt x="13478345" y="3028213"/>
                </a:lnTo>
                <a:lnTo>
                  <a:pt x="13480199" y="3030080"/>
                </a:lnTo>
                <a:lnTo>
                  <a:pt x="13481330" y="3030537"/>
                </a:lnTo>
                <a:lnTo>
                  <a:pt x="13483958" y="3030537"/>
                </a:lnTo>
                <a:lnTo>
                  <a:pt x="13485076" y="3030080"/>
                </a:lnTo>
                <a:lnTo>
                  <a:pt x="13486943" y="3028213"/>
                </a:lnTo>
                <a:lnTo>
                  <a:pt x="13487400" y="3027095"/>
                </a:lnTo>
                <a:lnTo>
                  <a:pt x="13487400" y="3024467"/>
                </a:lnTo>
                <a:close/>
              </a:path>
              <a:path w="14487525" h="3030854">
                <a:moveTo>
                  <a:pt x="13487400" y="2269210"/>
                </a:moveTo>
                <a:lnTo>
                  <a:pt x="13486943" y="2268093"/>
                </a:lnTo>
                <a:lnTo>
                  <a:pt x="13485076" y="2266226"/>
                </a:lnTo>
                <a:lnTo>
                  <a:pt x="13483958" y="2265769"/>
                </a:lnTo>
                <a:lnTo>
                  <a:pt x="13481330" y="2265769"/>
                </a:lnTo>
                <a:lnTo>
                  <a:pt x="13480199" y="2266226"/>
                </a:lnTo>
                <a:lnTo>
                  <a:pt x="13478345" y="2268093"/>
                </a:lnTo>
                <a:lnTo>
                  <a:pt x="13477875" y="2269210"/>
                </a:lnTo>
                <a:lnTo>
                  <a:pt x="13477875" y="2271839"/>
                </a:lnTo>
                <a:lnTo>
                  <a:pt x="13478345" y="2272969"/>
                </a:lnTo>
                <a:lnTo>
                  <a:pt x="13480199" y="2274824"/>
                </a:lnTo>
                <a:lnTo>
                  <a:pt x="13481330" y="2275294"/>
                </a:lnTo>
                <a:lnTo>
                  <a:pt x="13483958" y="2275294"/>
                </a:lnTo>
                <a:lnTo>
                  <a:pt x="13485076" y="2274824"/>
                </a:lnTo>
                <a:lnTo>
                  <a:pt x="13486943" y="2272969"/>
                </a:lnTo>
                <a:lnTo>
                  <a:pt x="13487400" y="2271839"/>
                </a:lnTo>
                <a:lnTo>
                  <a:pt x="13487400" y="2269210"/>
                </a:lnTo>
                <a:close/>
              </a:path>
              <a:path w="14487525" h="3030854">
                <a:moveTo>
                  <a:pt x="13487400" y="1513954"/>
                </a:moveTo>
                <a:lnTo>
                  <a:pt x="13486943" y="1512836"/>
                </a:lnTo>
                <a:lnTo>
                  <a:pt x="13485076" y="1510982"/>
                </a:lnTo>
                <a:lnTo>
                  <a:pt x="13483958" y="1510512"/>
                </a:lnTo>
                <a:lnTo>
                  <a:pt x="13481330" y="1510512"/>
                </a:lnTo>
                <a:lnTo>
                  <a:pt x="13480199" y="1510982"/>
                </a:lnTo>
                <a:lnTo>
                  <a:pt x="13478345" y="1512836"/>
                </a:lnTo>
                <a:lnTo>
                  <a:pt x="13477875" y="1513954"/>
                </a:lnTo>
                <a:lnTo>
                  <a:pt x="13477875" y="1516595"/>
                </a:lnTo>
                <a:lnTo>
                  <a:pt x="13478345" y="1517713"/>
                </a:lnTo>
                <a:lnTo>
                  <a:pt x="13480199" y="1519567"/>
                </a:lnTo>
                <a:lnTo>
                  <a:pt x="13481330" y="1520037"/>
                </a:lnTo>
                <a:lnTo>
                  <a:pt x="13483958" y="1520037"/>
                </a:lnTo>
                <a:lnTo>
                  <a:pt x="13485076" y="1519567"/>
                </a:lnTo>
                <a:lnTo>
                  <a:pt x="13486943" y="1517713"/>
                </a:lnTo>
                <a:lnTo>
                  <a:pt x="13487400" y="1516595"/>
                </a:lnTo>
                <a:lnTo>
                  <a:pt x="13487400" y="1513954"/>
                </a:lnTo>
                <a:close/>
              </a:path>
              <a:path w="14487525" h="3030854">
                <a:moveTo>
                  <a:pt x="13487400" y="758710"/>
                </a:moveTo>
                <a:lnTo>
                  <a:pt x="13486943" y="757580"/>
                </a:lnTo>
                <a:lnTo>
                  <a:pt x="13485076" y="755726"/>
                </a:lnTo>
                <a:lnTo>
                  <a:pt x="13483958" y="755256"/>
                </a:lnTo>
                <a:lnTo>
                  <a:pt x="13481330" y="755256"/>
                </a:lnTo>
                <a:lnTo>
                  <a:pt x="13480199" y="755726"/>
                </a:lnTo>
                <a:lnTo>
                  <a:pt x="13478345" y="757580"/>
                </a:lnTo>
                <a:lnTo>
                  <a:pt x="13477875" y="758710"/>
                </a:lnTo>
                <a:lnTo>
                  <a:pt x="13477875" y="761339"/>
                </a:lnTo>
                <a:lnTo>
                  <a:pt x="13478345" y="762457"/>
                </a:lnTo>
                <a:lnTo>
                  <a:pt x="13480199" y="764324"/>
                </a:lnTo>
                <a:lnTo>
                  <a:pt x="13481330" y="764781"/>
                </a:lnTo>
                <a:lnTo>
                  <a:pt x="13483958" y="764781"/>
                </a:lnTo>
                <a:lnTo>
                  <a:pt x="13485076" y="764324"/>
                </a:lnTo>
                <a:lnTo>
                  <a:pt x="13486943" y="762457"/>
                </a:lnTo>
                <a:lnTo>
                  <a:pt x="13487400" y="761339"/>
                </a:lnTo>
                <a:lnTo>
                  <a:pt x="13487400" y="758710"/>
                </a:lnTo>
                <a:close/>
              </a:path>
              <a:path w="14487525" h="3030854">
                <a:moveTo>
                  <a:pt x="13487400" y="3454"/>
                </a:moveTo>
                <a:lnTo>
                  <a:pt x="13486943" y="2336"/>
                </a:lnTo>
                <a:lnTo>
                  <a:pt x="13485076" y="469"/>
                </a:lnTo>
                <a:lnTo>
                  <a:pt x="13483958" y="0"/>
                </a:lnTo>
                <a:lnTo>
                  <a:pt x="13481330" y="0"/>
                </a:lnTo>
                <a:lnTo>
                  <a:pt x="13480199" y="469"/>
                </a:lnTo>
                <a:lnTo>
                  <a:pt x="13478345" y="2336"/>
                </a:lnTo>
                <a:lnTo>
                  <a:pt x="13477875" y="3454"/>
                </a:lnTo>
                <a:lnTo>
                  <a:pt x="13477875" y="6083"/>
                </a:lnTo>
                <a:lnTo>
                  <a:pt x="13478345" y="7200"/>
                </a:lnTo>
                <a:lnTo>
                  <a:pt x="13480199" y="9067"/>
                </a:lnTo>
                <a:lnTo>
                  <a:pt x="13481330" y="9525"/>
                </a:lnTo>
                <a:lnTo>
                  <a:pt x="13483958" y="9525"/>
                </a:lnTo>
                <a:lnTo>
                  <a:pt x="13485076" y="9067"/>
                </a:lnTo>
                <a:lnTo>
                  <a:pt x="13486943" y="7200"/>
                </a:lnTo>
                <a:lnTo>
                  <a:pt x="13487400" y="6083"/>
                </a:lnTo>
                <a:lnTo>
                  <a:pt x="13487400" y="3454"/>
                </a:lnTo>
                <a:close/>
              </a:path>
              <a:path w="14487525" h="3030854">
                <a:moveTo>
                  <a:pt x="13535025" y="3024467"/>
                </a:moveTo>
                <a:lnTo>
                  <a:pt x="13534568" y="3023349"/>
                </a:lnTo>
                <a:lnTo>
                  <a:pt x="13532701" y="3021482"/>
                </a:lnTo>
                <a:lnTo>
                  <a:pt x="13531583" y="3021012"/>
                </a:lnTo>
                <a:lnTo>
                  <a:pt x="13528955" y="3021012"/>
                </a:lnTo>
                <a:lnTo>
                  <a:pt x="13527824" y="3021482"/>
                </a:lnTo>
                <a:lnTo>
                  <a:pt x="13525970" y="3023349"/>
                </a:lnTo>
                <a:lnTo>
                  <a:pt x="13525500" y="3024467"/>
                </a:lnTo>
                <a:lnTo>
                  <a:pt x="13525500" y="3027095"/>
                </a:lnTo>
                <a:lnTo>
                  <a:pt x="13525970" y="3028213"/>
                </a:lnTo>
                <a:lnTo>
                  <a:pt x="13527824" y="3030080"/>
                </a:lnTo>
                <a:lnTo>
                  <a:pt x="13528955" y="3030537"/>
                </a:lnTo>
                <a:lnTo>
                  <a:pt x="13531583" y="3030537"/>
                </a:lnTo>
                <a:lnTo>
                  <a:pt x="13532701" y="3030080"/>
                </a:lnTo>
                <a:lnTo>
                  <a:pt x="13534568" y="3028213"/>
                </a:lnTo>
                <a:lnTo>
                  <a:pt x="13535025" y="3027095"/>
                </a:lnTo>
                <a:lnTo>
                  <a:pt x="13535025" y="3024467"/>
                </a:lnTo>
                <a:close/>
              </a:path>
              <a:path w="14487525" h="3030854">
                <a:moveTo>
                  <a:pt x="13535025" y="2269210"/>
                </a:moveTo>
                <a:lnTo>
                  <a:pt x="13534568" y="2268093"/>
                </a:lnTo>
                <a:lnTo>
                  <a:pt x="13532701" y="2266226"/>
                </a:lnTo>
                <a:lnTo>
                  <a:pt x="13531583" y="2265769"/>
                </a:lnTo>
                <a:lnTo>
                  <a:pt x="13528955" y="2265769"/>
                </a:lnTo>
                <a:lnTo>
                  <a:pt x="13527824" y="2266226"/>
                </a:lnTo>
                <a:lnTo>
                  <a:pt x="13525970" y="2268093"/>
                </a:lnTo>
                <a:lnTo>
                  <a:pt x="13525500" y="2269210"/>
                </a:lnTo>
                <a:lnTo>
                  <a:pt x="13525500" y="2271839"/>
                </a:lnTo>
                <a:lnTo>
                  <a:pt x="13525970" y="2272969"/>
                </a:lnTo>
                <a:lnTo>
                  <a:pt x="13527824" y="2274824"/>
                </a:lnTo>
                <a:lnTo>
                  <a:pt x="13528955" y="2275294"/>
                </a:lnTo>
                <a:lnTo>
                  <a:pt x="13531583" y="2275294"/>
                </a:lnTo>
                <a:lnTo>
                  <a:pt x="13532701" y="2274824"/>
                </a:lnTo>
                <a:lnTo>
                  <a:pt x="13534568" y="2272969"/>
                </a:lnTo>
                <a:lnTo>
                  <a:pt x="13535025" y="2271839"/>
                </a:lnTo>
                <a:lnTo>
                  <a:pt x="13535025" y="2269210"/>
                </a:lnTo>
                <a:close/>
              </a:path>
              <a:path w="14487525" h="3030854">
                <a:moveTo>
                  <a:pt x="13535025" y="1513954"/>
                </a:moveTo>
                <a:lnTo>
                  <a:pt x="13534568" y="1512836"/>
                </a:lnTo>
                <a:lnTo>
                  <a:pt x="13532701" y="1510982"/>
                </a:lnTo>
                <a:lnTo>
                  <a:pt x="13531583" y="1510512"/>
                </a:lnTo>
                <a:lnTo>
                  <a:pt x="13528955" y="1510512"/>
                </a:lnTo>
                <a:lnTo>
                  <a:pt x="13527824" y="1510982"/>
                </a:lnTo>
                <a:lnTo>
                  <a:pt x="13525970" y="1512836"/>
                </a:lnTo>
                <a:lnTo>
                  <a:pt x="13525500" y="1513954"/>
                </a:lnTo>
                <a:lnTo>
                  <a:pt x="13525500" y="1516595"/>
                </a:lnTo>
                <a:lnTo>
                  <a:pt x="13525970" y="1517713"/>
                </a:lnTo>
                <a:lnTo>
                  <a:pt x="13527824" y="1519567"/>
                </a:lnTo>
                <a:lnTo>
                  <a:pt x="13528955" y="1520037"/>
                </a:lnTo>
                <a:lnTo>
                  <a:pt x="13531583" y="1520037"/>
                </a:lnTo>
                <a:lnTo>
                  <a:pt x="13532701" y="1519567"/>
                </a:lnTo>
                <a:lnTo>
                  <a:pt x="13534568" y="1517713"/>
                </a:lnTo>
                <a:lnTo>
                  <a:pt x="13535025" y="1516595"/>
                </a:lnTo>
                <a:lnTo>
                  <a:pt x="13535025" y="1513954"/>
                </a:lnTo>
                <a:close/>
              </a:path>
              <a:path w="14487525" h="3030854">
                <a:moveTo>
                  <a:pt x="13535025" y="758710"/>
                </a:moveTo>
                <a:lnTo>
                  <a:pt x="13534568" y="757580"/>
                </a:lnTo>
                <a:lnTo>
                  <a:pt x="13532701" y="755726"/>
                </a:lnTo>
                <a:lnTo>
                  <a:pt x="13531583" y="755256"/>
                </a:lnTo>
                <a:lnTo>
                  <a:pt x="13528955" y="755256"/>
                </a:lnTo>
                <a:lnTo>
                  <a:pt x="13527824" y="755726"/>
                </a:lnTo>
                <a:lnTo>
                  <a:pt x="13525970" y="757580"/>
                </a:lnTo>
                <a:lnTo>
                  <a:pt x="13525500" y="758710"/>
                </a:lnTo>
                <a:lnTo>
                  <a:pt x="13525500" y="761339"/>
                </a:lnTo>
                <a:lnTo>
                  <a:pt x="13525970" y="762457"/>
                </a:lnTo>
                <a:lnTo>
                  <a:pt x="13527824" y="764324"/>
                </a:lnTo>
                <a:lnTo>
                  <a:pt x="13528955" y="764781"/>
                </a:lnTo>
                <a:lnTo>
                  <a:pt x="13531583" y="764781"/>
                </a:lnTo>
                <a:lnTo>
                  <a:pt x="13532701" y="764324"/>
                </a:lnTo>
                <a:lnTo>
                  <a:pt x="13534568" y="762457"/>
                </a:lnTo>
                <a:lnTo>
                  <a:pt x="13535025" y="761339"/>
                </a:lnTo>
                <a:lnTo>
                  <a:pt x="13535025" y="758710"/>
                </a:lnTo>
                <a:close/>
              </a:path>
              <a:path w="14487525" h="3030854">
                <a:moveTo>
                  <a:pt x="13535025" y="3454"/>
                </a:moveTo>
                <a:lnTo>
                  <a:pt x="13534568" y="2336"/>
                </a:lnTo>
                <a:lnTo>
                  <a:pt x="13532701" y="469"/>
                </a:lnTo>
                <a:lnTo>
                  <a:pt x="13531583" y="0"/>
                </a:lnTo>
                <a:lnTo>
                  <a:pt x="13528955" y="0"/>
                </a:lnTo>
                <a:lnTo>
                  <a:pt x="13527824" y="469"/>
                </a:lnTo>
                <a:lnTo>
                  <a:pt x="13525970" y="2336"/>
                </a:lnTo>
                <a:lnTo>
                  <a:pt x="13525500" y="3454"/>
                </a:lnTo>
                <a:lnTo>
                  <a:pt x="13525500" y="6083"/>
                </a:lnTo>
                <a:lnTo>
                  <a:pt x="13525970" y="7200"/>
                </a:lnTo>
                <a:lnTo>
                  <a:pt x="13527824" y="9067"/>
                </a:lnTo>
                <a:lnTo>
                  <a:pt x="13528955" y="9525"/>
                </a:lnTo>
                <a:lnTo>
                  <a:pt x="13531583" y="9525"/>
                </a:lnTo>
                <a:lnTo>
                  <a:pt x="13532701" y="9067"/>
                </a:lnTo>
                <a:lnTo>
                  <a:pt x="13534568" y="7200"/>
                </a:lnTo>
                <a:lnTo>
                  <a:pt x="13535025" y="6083"/>
                </a:lnTo>
                <a:lnTo>
                  <a:pt x="13535025" y="3454"/>
                </a:lnTo>
                <a:close/>
              </a:path>
              <a:path w="14487525" h="3030854">
                <a:moveTo>
                  <a:pt x="13582650" y="3024467"/>
                </a:moveTo>
                <a:lnTo>
                  <a:pt x="13582193" y="3023349"/>
                </a:lnTo>
                <a:lnTo>
                  <a:pt x="13580326" y="3021482"/>
                </a:lnTo>
                <a:lnTo>
                  <a:pt x="13579208" y="3021012"/>
                </a:lnTo>
                <a:lnTo>
                  <a:pt x="13576580" y="3021012"/>
                </a:lnTo>
                <a:lnTo>
                  <a:pt x="13575449" y="3021482"/>
                </a:lnTo>
                <a:lnTo>
                  <a:pt x="13573595" y="3023349"/>
                </a:lnTo>
                <a:lnTo>
                  <a:pt x="13573125" y="3024467"/>
                </a:lnTo>
                <a:lnTo>
                  <a:pt x="13573125" y="3027095"/>
                </a:lnTo>
                <a:lnTo>
                  <a:pt x="13573595" y="3028213"/>
                </a:lnTo>
                <a:lnTo>
                  <a:pt x="13575449" y="3030080"/>
                </a:lnTo>
                <a:lnTo>
                  <a:pt x="13576580" y="3030537"/>
                </a:lnTo>
                <a:lnTo>
                  <a:pt x="13579208" y="3030537"/>
                </a:lnTo>
                <a:lnTo>
                  <a:pt x="13580326" y="3030080"/>
                </a:lnTo>
                <a:lnTo>
                  <a:pt x="13582193" y="3028213"/>
                </a:lnTo>
                <a:lnTo>
                  <a:pt x="13582650" y="3027095"/>
                </a:lnTo>
                <a:lnTo>
                  <a:pt x="13582650" y="3024467"/>
                </a:lnTo>
                <a:close/>
              </a:path>
              <a:path w="14487525" h="3030854">
                <a:moveTo>
                  <a:pt x="13582650" y="2269210"/>
                </a:moveTo>
                <a:lnTo>
                  <a:pt x="13582193" y="2268093"/>
                </a:lnTo>
                <a:lnTo>
                  <a:pt x="13580326" y="2266226"/>
                </a:lnTo>
                <a:lnTo>
                  <a:pt x="13579208" y="2265769"/>
                </a:lnTo>
                <a:lnTo>
                  <a:pt x="13576580" y="2265769"/>
                </a:lnTo>
                <a:lnTo>
                  <a:pt x="13575449" y="2266226"/>
                </a:lnTo>
                <a:lnTo>
                  <a:pt x="13573595" y="2268093"/>
                </a:lnTo>
                <a:lnTo>
                  <a:pt x="13573125" y="2269210"/>
                </a:lnTo>
                <a:lnTo>
                  <a:pt x="13573125" y="2271839"/>
                </a:lnTo>
                <a:lnTo>
                  <a:pt x="13573595" y="2272969"/>
                </a:lnTo>
                <a:lnTo>
                  <a:pt x="13575449" y="2274824"/>
                </a:lnTo>
                <a:lnTo>
                  <a:pt x="13576580" y="2275294"/>
                </a:lnTo>
                <a:lnTo>
                  <a:pt x="13579208" y="2275294"/>
                </a:lnTo>
                <a:lnTo>
                  <a:pt x="13580326" y="2274824"/>
                </a:lnTo>
                <a:lnTo>
                  <a:pt x="13582193" y="2272969"/>
                </a:lnTo>
                <a:lnTo>
                  <a:pt x="13582650" y="2271839"/>
                </a:lnTo>
                <a:lnTo>
                  <a:pt x="13582650" y="2269210"/>
                </a:lnTo>
                <a:close/>
              </a:path>
              <a:path w="14487525" h="3030854">
                <a:moveTo>
                  <a:pt x="13582650" y="1513954"/>
                </a:moveTo>
                <a:lnTo>
                  <a:pt x="13582193" y="1512836"/>
                </a:lnTo>
                <a:lnTo>
                  <a:pt x="13580326" y="1510982"/>
                </a:lnTo>
                <a:lnTo>
                  <a:pt x="13579208" y="1510512"/>
                </a:lnTo>
                <a:lnTo>
                  <a:pt x="13576580" y="1510512"/>
                </a:lnTo>
                <a:lnTo>
                  <a:pt x="13575449" y="1510982"/>
                </a:lnTo>
                <a:lnTo>
                  <a:pt x="13573595" y="1512836"/>
                </a:lnTo>
                <a:lnTo>
                  <a:pt x="13573125" y="1513954"/>
                </a:lnTo>
                <a:lnTo>
                  <a:pt x="13573125" y="1516595"/>
                </a:lnTo>
                <a:lnTo>
                  <a:pt x="13573595" y="1517713"/>
                </a:lnTo>
                <a:lnTo>
                  <a:pt x="13575449" y="1519567"/>
                </a:lnTo>
                <a:lnTo>
                  <a:pt x="13576580" y="1520037"/>
                </a:lnTo>
                <a:lnTo>
                  <a:pt x="13579208" y="1520037"/>
                </a:lnTo>
                <a:lnTo>
                  <a:pt x="13580326" y="1519567"/>
                </a:lnTo>
                <a:lnTo>
                  <a:pt x="13582193" y="1517713"/>
                </a:lnTo>
                <a:lnTo>
                  <a:pt x="13582650" y="1516595"/>
                </a:lnTo>
                <a:lnTo>
                  <a:pt x="13582650" y="1513954"/>
                </a:lnTo>
                <a:close/>
              </a:path>
              <a:path w="14487525" h="3030854">
                <a:moveTo>
                  <a:pt x="13582650" y="758710"/>
                </a:moveTo>
                <a:lnTo>
                  <a:pt x="13582193" y="757580"/>
                </a:lnTo>
                <a:lnTo>
                  <a:pt x="13580326" y="755726"/>
                </a:lnTo>
                <a:lnTo>
                  <a:pt x="13579208" y="755256"/>
                </a:lnTo>
                <a:lnTo>
                  <a:pt x="13576580" y="755256"/>
                </a:lnTo>
                <a:lnTo>
                  <a:pt x="13575449" y="755726"/>
                </a:lnTo>
                <a:lnTo>
                  <a:pt x="13573595" y="757580"/>
                </a:lnTo>
                <a:lnTo>
                  <a:pt x="13573125" y="758710"/>
                </a:lnTo>
                <a:lnTo>
                  <a:pt x="13573125" y="761339"/>
                </a:lnTo>
                <a:lnTo>
                  <a:pt x="13573595" y="762457"/>
                </a:lnTo>
                <a:lnTo>
                  <a:pt x="13575449" y="764324"/>
                </a:lnTo>
                <a:lnTo>
                  <a:pt x="13576580" y="764781"/>
                </a:lnTo>
                <a:lnTo>
                  <a:pt x="13579208" y="764781"/>
                </a:lnTo>
                <a:lnTo>
                  <a:pt x="13580326" y="764324"/>
                </a:lnTo>
                <a:lnTo>
                  <a:pt x="13582193" y="762457"/>
                </a:lnTo>
                <a:lnTo>
                  <a:pt x="13582650" y="761339"/>
                </a:lnTo>
                <a:lnTo>
                  <a:pt x="13582650" y="758710"/>
                </a:lnTo>
                <a:close/>
              </a:path>
              <a:path w="14487525" h="3030854">
                <a:moveTo>
                  <a:pt x="13582650" y="3454"/>
                </a:moveTo>
                <a:lnTo>
                  <a:pt x="13582193" y="2336"/>
                </a:lnTo>
                <a:lnTo>
                  <a:pt x="13580326" y="469"/>
                </a:lnTo>
                <a:lnTo>
                  <a:pt x="13579208" y="0"/>
                </a:lnTo>
                <a:lnTo>
                  <a:pt x="13576580" y="0"/>
                </a:lnTo>
                <a:lnTo>
                  <a:pt x="13575449" y="469"/>
                </a:lnTo>
                <a:lnTo>
                  <a:pt x="13573595" y="2336"/>
                </a:lnTo>
                <a:lnTo>
                  <a:pt x="13573125" y="3454"/>
                </a:lnTo>
                <a:lnTo>
                  <a:pt x="13573125" y="6083"/>
                </a:lnTo>
                <a:lnTo>
                  <a:pt x="13573595" y="7200"/>
                </a:lnTo>
                <a:lnTo>
                  <a:pt x="13575449" y="9067"/>
                </a:lnTo>
                <a:lnTo>
                  <a:pt x="13576580" y="9525"/>
                </a:lnTo>
                <a:lnTo>
                  <a:pt x="13579208" y="9525"/>
                </a:lnTo>
                <a:lnTo>
                  <a:pt x="13580326" y="9067"/>
                </a:lnTo>
                <a:lnTo>
                  <a:pt x="13582193" y="7200"/>
                </a:lnTo>
                <a:lnTo>
                  <a:pt x="13582650" y="6083"/>
                </a:lnTo>
                <a:lnTo>
                  <a:pt x="13582650" y="3454"/>
                </a:lnTo>
                <a:close/>
              </a:path>
              <a:path w="14487525" h="3030854">
                <a:moveTo>
                  <a:pt x="13630275" y="3024467"/>
                </a:moveTo>
                <a:lnTo>
                  <a:pt x="13629818" y="3023349"/>
                </a:lnTo>
                <a:lnTo>
                  <a:pt x="13627951" y="3021482"/>
                </a:lnTo>
                <a:lnTo>
                  <a:pt x="13626833" y="3021012"/>
                </a:lnTo>
                <a:lnTo>
                  <a:pt x="13624205" y="3021012"/>
                </a:lnTo>
                <a:lnTo>
                  <a:pt x="13623074" y="3021482"/>
                </a:lnTo>
                <a:lnTo>
                  <a:pt x="13621220" y="3023349"/>
                </a:lnTo>
                <a:lnTo>
                  <a:pt x="13620750" y="3024467"/>
                </a:lnTo>
                <a:lnTo>
                  <a:pt x="13620750" y="3027095"/>
                </a:lnTo>
                <a:lnTo>
                  <a:pt x="13621220" y="3028213"/>
                </a:lnTo>
                <a:lnTo>
                  <a:pt x="13623074" y="3030080"/>
                </a:lnTo>
                <a:lnTo>
                  <a:pt x="13624205" y="3030537"/>
                </a:lnTo>
                <a:lnTo>
                  <a:pt x="13626833" y="3030537"/>
                </a:lnTo>
                <a:lnTo>
                  <a:pt x="13627951" y="3030080"/>
                </a:lnTo>
                <a:lnTo>
                  <a:pt x="13629818" y="3028213"/>
                </a:lnTo>
                <a:lnTo>
                  <a:pt x="13630275" y="3027095"/>
                </a:lnTo>
                <a:lnTo>
                  <a:pt x="13630275" y="3024467"/>
                </a:lnTo>
                <a:close/>
              </a:path>
              <a:path w="14487525" h="3030854">
                <a:moveTo>
                  <a:pt x="13630275" y="2269210"/>
                </a:moveTo>
                <a:lnTo>
                  <a:pt x="13629818" y="2268093"/>
                </a:lnTo>
                <a:lnTo>
                  <a:pt x="13627951" y="2266226"/>
                </a:lnTo>
                <a:lnTo>
                  <a:pt x="13626833" y="2265769"/>
                </a:lnTo>
                <a:lnTo>
                  <a:pt x="13624205" y="2265769"/>
                </a:lnTo>
                <a:lnTo>
                  <a:pt x="13623074" y="2266226"/>
                </a:lnTo>
                <a:lnTo>
                  <a:pt x="13621220" y="2268093"/>
                </a:lnTo>
                <a:lnTo>
                  <a:pt x="13620750" y="2269210"/>
                </a:lnTo>
                <a:lnTo>
                  <a:pt x="13620750" y="2271839"/>
                </a:lnTo>
                <a:lnTo>
                  <a:pt x="13621220" y="2272969"/>
                </a:lnTo>
                <a:lnTo>
                  <a:pt x="13623074" y="2274824"/>
                </a:lnTo>
                <a:lnTo>
                  <a:pt x="13624205" y="2275294"/>
                </a:lnTo>
                <a:lnTo>
                  <a:pt x="13626833" y="2275294"/>
                </a:lnTo>
                <a:lnTo>
                  <a:pt x="13627951" y="2274824"/>
                </a:lnTo>
                <a:lnTo>
                  <a:pt x="13629818" y="2272969"/>
                </a:lnTo>
                <a:lnTo>
                  <a:pt x="13630275" y="2271839"/>
                </a:lnTo>
                <a:lnTo>
                  <a:pt x="13630275" y="2269210"/>
                </a:lnTo>
                <a:close/>
              </a:path>
              <a:path w="14487525" h="3030854">
                <a:moveTo>
                  <a:pt x="13630275" y="1513954"/>
                </a:moveTo>
                <a:lnTo>
                  <a:pt x="13629818" y="1512836"/>
                </a:lnTo>
                <a:lnTo>
                  <a:pt x="13627951" y="1510982"/>
                </a:lnTo>
                <a:lnTo>
                  <a:pt x="13626833" y="1510512"/>
                </a:lnTo>
                <a:lnTo>
                  <a:pt x="13624205" y="1510512"/>
                </a:lnTo>
                <a:lnTo>
                  <a:pt x="13623074" y="1510982"/>
                </a:lnTo>
                <a:lnTo>
                  <a:pt x="13621220" y="1512836"/>
                </a:lnTo>
                <a:lnTo>
                  <a:pt x="13620750" y="1513954"/>
                </a:lnTo>
                <a:lnTo>
                  <a:pt x="13620750" y="1516595"/>
                </a:lnTo>
                <a:lnTo>
                  <a:pt x="13621220" y="1517713"/>
                </a:lnTo>
                <a:lnTo>
                  <a:pt x="13623074" y="1519567"/>
                </a:lnTo>
                <a:lnTo>
                  <a:pt x="13624205" y="1520037"/>
                </a:lnTo>
                <a:lnTo>
                  <a:pt x="13626833" y="1520037"/>
                </a:lnTo>
                <a:lnTo>
                  <a:pt x="13627951" y="1519567"/>
                </a:lnTo>
                <a:lnTo>
                  <a:pt x="13629818" y="1517713"/>
                </a:lnTo>
                <a:lnTo>
                  <a:pt x="13630275" y="1516595"/>
                </a:lnTo>
                <a:lnTo>
                  <a:pt x="13630275" y="1513954"/>
                </a:lnTo>
                <a:close/>
              </a:path>
              <a:path w="14487525" h="3030854">
                <a:moveTo>
                  <a:pt x="13630275" y="758710"/>
                </a:moveTo>
                <a:lnTo>
                  <a:pt x="13629818" y="757580"/>
                </a:lnTo>
                <a:lnTo>
                  <a:pt x="13627951" y="755726"/>
                </a:lnTo>
                <a:lnTo>
                  <a:pt x="13626833" y="755256"/>
                </a:lnTo>
                <a:lnTo>
                  <a:pt x="13624205" y="755256"/>
                </a:lnTo>
                <a:lnTo>
                  <a:pt x="13623074" y="755726"/>
                </a:lnTo>
                <a:lnTo>
                  <a:pt x="13621220" y="757580"/>
                </a:lnTo>
                <a:lnTo>
                  <a:pt x="13620750" y="758710"/>
                </a:lnTo>
                <a:lnTo>
                  <a:pt x="13620750" y="761339"/>
                </a:lnTo>
                <a:lnTo>
                  <a:pt x="13621220" y="762457"/>
                </a:lnTo>
                <a:lnTo>
                  <a:pt x="13623074" y="764324"/>
                </a:lnTo>
                <a:lnTo>
                  <a:pt x="13624205" y="764781"/>
                </a:lnTo>
                <a:lnTo>
                  <a:pt x="13626833" y="764781"/>
                </a:lnTo>
                <a:lnTo>
                  <a:pt x="13627951" y="764324"/>
                </a:lnTo>
                <a:lnTo>
                  <a:pt x="13629818" y="762457"/>
                </a:lnTo>
                <a:lnTo>
                  <a:pt x="13630275" y="761339"/>
                </a:lnTo>
                <a:lnTo>
                  <a:pt x="13630275" y="758710"/>
                </a:lnTo>
                <a:close/>
              </a:path>
              <a:path w="14487525" h="3030854">
                <a:moveTo>
                  <a:pt x="13630275" y="3454"/>
                </a:moveTo>
                <a:lnTo>
                  <a:pt x="13629818" y="2336"/>
                </a:lnTo>
                <a:lnTo>
                  <a:pt x="13627951" y="469"/>
                </a:lnTo>
                <a:lnTo>
                  <a:pt x="13626833" y="0"/>
                </a:lnTo>
                <a:lnTo>
                  <a:pt x="13624205" y="0"/>
                </a:lnTo>
                <a:lnTo>
                  <a:pt x="13623074" y="469"/>
                </a:lnTo>
                <a:lnTo>
                  <a:pt x="13621220" y="2336"/>
                </a:lnTo>
                <a:lnTo>
                  <a:pt x="13620750" y="3454"/>
                </a:lnTo>
                <a:lnTo>
                  <a:pt x="13620750" y="6083"/>
                </a:lnTo>
                <a:lnTo>
                  <a:pt x="13621220" y="7200"/>
                </a:lnTo>
                <a:lnTo>
                  <a:pt x="13623074" y="9067"/>
                </a:lnTo>
                <a:lnTo>
                  <a:pt x="13624205" y="9525"/>
                </a:lnTo>
                <a:lnTo>
                  <a:pt x="13626833" y="9525"/>
                </a:lnTo>
                <a:lnTo>
                  <a:pt x="13627951" y="9067"/>
                </a:lnTo>
                <a:lnTo>
                  <a:pt x="13629818" y="7200"/>
                </a:lnTo>
                <a:lnTo>
                  <a:pt x="13630275" y="6083"/>
                </a:lnTo>
                <a:lnTo>
                  <a:pt x="13630275" y="3454"/>
                </a:lnTo>
                <a:close/>
              </a:path>
              <a:path w="14487525" h="3030854">
                <a:moveTo>
                  <a:pt x="13677900" y="3024467"/>
                </a:moveTo>
                <a:lnTo>
                  <a:pt x="13677443" y="3023349"/>
                </a:lnTo>
                <a:lnTo>
                  <a:pt x="13675576" y="3021482"/>
                </a:lnTo>
                <a:lnTo>
                  <a:pt x="13674458" y="3021012"/>
                </a:lnTo>
                <a:lnTo>
                  <a:pt x="13671830" y="3021012"/>
                </a:lnTo>
                <a:lnTo>
                  <a:pt x="13670699" y="3021482"/>
                </a:lnTo>
                <a:lnTo>
                  <a:pt x="13668845" y="3023349"/>
                </a:lnTo>
                <a:lnTo>
                  <a:pt x="13668375" y="3024467"/>
                </a:lnTo>
                <a:lnTo>
                  <a:pt x="13668375" y="3027095"/>
                </a:lnTo>
                <a:lnTo>
                  <a:pt x="13668845" y="3028213"/>
                </a:lnTo>
                <a:lnTo>
                  <a:pt x="13670699" y="3030080"/>
                </a:lnTo>
                <a:lnTo>
                  <a:pt x="13671830" y="3030537"/>
                </a:lnTo>
                <a:lnTo>
                  <a:pt x="13674458" y="3030537"/>
                </a:lnTo>
                <a:lnTo>
                  <a:pt x="13675576" y="3030080"/>
                </a:lnTo>
                <a:lnTo>
                  <a:pt x="13677443" y="3028213"/>
                </a:lnTo>
                <a:lnTo>
                  <a:pt x="13677900" y="3027095"/>
                </a:lnTo>
                <a:lnTo>
                  <a:pt x="13677900" y="3024467"/>
                </a:lnTo>
                <a:close/>
              </a:path>
              <a:path w="14487525" h="3030854">
                <a:moveTo>
                  <a:pt x="13677900" y="2269210"/>
                </a:moveTo>
                <a:lnTo>
                  <a:pt x="13677443" y="2268093"/>
                </a:lnTo>
                <a:lnTo>
                  <a:pt x="13675576" y="2266226"/>
                </a:lnTo>
                <a:lnTo>
                  <a:pt x="13674458" y="2265769"/>
                </a:lnTo>
                <a:lnTo>
                  <a:pt x="13671830" y="2265769"/>
                </a:lnTo>
                <a:lnTo>
                  <a:pt x="13670699" y="2266226"/>
                </a:lnTo>
                <a:lnTo>
                  <a:pt x="13668845" y="2268093"/>
                </a:lnTo>
                <a:lnTo>
                  <a:pt x="13668375" y="2269210"/>
                </a:lnTo>
                <a:lnTo>
                  <a:pt x="13668375" y="2271839"/>
                </a:lnTo>
                <a:lnTo>
                  <a:pt x="13668845" y="2272969"/>
                </a:lnTo>
                <a:lnTo>
                  <a:pt x="13670699" y="2274824"/>
                </a:lnTo>
                <a:lnTo>
                  <a:pt x="13671830" y="2275294"/>
                </a:lnTo>
                <a:lnTo>
                  <a:pt x="13674458" y="2275294"/>
                </a:lnTo>
                <a:lnTo>
                  <a:pt x="13675576" y="2274824"/>
                </a:lnTo>
                <a:lnTo>
                  <a:pt x="13677443" y="2272969"/>
                </a:lnTo>
                <a:lnTo>
                  <a:pt x="13677900" y="2271839"/>
                </a:lnTo>
                <a:lnTo>
                  <a:pt x="13677900" y="2269210"/>
                </a:lnTo>
                <a:close/>
              </a:path>
              <a:path w="14487525" h="3030854">
                <a:moveTo>
                  <a:pt x="13677900" y="1513954"/>
                </a:moveTo>
                <a:lnTo>
                  <a:pt x="13677443" y="1512836"/>
                </a:lnTo>
                <a:lnTo>
                  <a:pt x="13675576" y="1510982"/>
                </a:lnTo>
                <a:lnTo>
                  <a:pt x="13674458" y="1510512"/>
                </a:lnTo>
                <a:lnTo>
                  <a:pt x="13671830" y="1510512"/>
                </a:lnTo>
                <a:lnTo>
                  <a:pt x="13670699" y="1510982"/>
                </a:lnTo>
                <a:lnTo>
                  <a:pt x="13668845" y="1512836"/>
                </a:lnTo>
                <a:lnTo>
                  <a:pt x="13668375" y="1513954"/>
                </a:lnTo>
                <a:lnTo>
                  <a:pt x="13668375" y="1516595"/>
                </a:lnTo>
                <a:lnTo>
                  <a:pt x="13668845" y="1517713"/>
                </a:lnTo>
                <a:lnTo>
                  <a:pt x="13670699" y="1519567"/>
                </a:lnTo>
                <a:lnTo>
                  <a:pt x="13671830" y="1520037"/>
                </a:lnTo>
                <a:lnTo>
                  <a:pt x="13674458" y="1520037"/>
                </a:lnTo>
                <a:lnTo>
                  <a:pt x="13675576" y="1519567"/>
                </a:lnTo>
                <a:lnTo>
                  <a:pt x="13677443" y="1517713"/>
                </a:lnTo>
                <a:lnTo>
                  <a:pt x="13677900" y="1516595"/>
                </a:lnTo>
                <a:lnTo>
                  <a:pt x="13677900" y="1513954"/>
                </a:lnTo>
                <a:close/>
              </a:path>
              <a:path w="14487525" h="3030854">
                <a:moveTo>
                  <a:pt x="13677900" y="758710"/>
                </a:moveTo>
                <a:lnTo>
                  <a:pt x="13677443" y="757580"/>
                </a:lnTo>
                <a:lnTo>
                  <a:pt x="13675576" y="755726"/>
                </a:lnTo>
                <a:lnTo>
                  <a:pt x="13674458" y="755256"/>
                </a:lnTo>
                <a:lnTo>
                  <a:pt x="13671830" y="755256"/>
                </a:lnTo>
                <a:lnTo>
                  <a:pt x="13670699" y="755726"/>
                </a:lnTo>
                <a:lnTo>
                  <a:pt x="13668845" y="757580"/>
                </a:lnTo>
                <a:lnTo>
                  <a:pt x="13668375" y="758710"/>
                </a:lnTo>
                <a:lnTo>
                  <a:pt x="13668375" y="761339"/>
                </a:lnTo>
                <a:lnTo>
                  <a:pt x="13668845" y="762457"/>
                </a:lnTo>
                <a:lnTo>
                  <a:pt x="13670699" y="764324"/>
                </a:lnTo>
                <a:lnTo>
                  <a:pt x="13671830" y="764781"/>
                </a:lnTo>
                <a:lnTo>
                  <a:pt x="13674458" y="764781"/>
                </a:lnTo>
                <a:lnTo>
                  <a:pt x="13675576" y="764324"/>
                </a:lnTo>
                <a:lnTo>
                  <a:pt x="13677443" y="762457"/>
                </a:lnTo>
                <a:lnTo>
                  <a:pt x="13677900" y="761339"/>
                </a:lnTo>
                <a:lnTo>
                  <a:pt x="13677900" y="758710"/>
                </a:lnTo>
                <a:close/>
              </a:path>
              <a:path w="14487525" h="3030854">
                <a:moveTo>
                  <a:pt x="13677900" y="3454"/>
                </a:moveTo>
                <a:lnTo>
                  <a:pt x="13677443" y="2336"/>
                </a:lnTo>
                <a:lnTo>
                  <a:pt x="13675576" y="469"/>
                </a:lnTo>
                <a:lnTo>
                  <a:pt x="13674458" y="0"/>
                </a:lnTo>
                <a:lnTo>
                  <a:pt x="13671830" y="0"/>
                </a:lnTo>
                <a:lnTo>
                  <a:pt x="13670699" y="469"/>
                </a:lnTo>
                <a:lnTo>
                  <a:pt x="13668845" y="2336"/>
                </a:lnTo>
                <a:lnTo>
                  <a:pt x="13668375" y="3454"/>
                </a:lnTo>
                <a:lnTo>
                  <a:pt x="13668375" y="6083"/>
                </a:lnTo>
                <a:lnTo>
                  <a:pt x="13668845" y="7200"/>
                </a:lnTo>
                <a:lnTo>
                  <a:pt x="13670699" y="9067"/>
                </a:lnTo>
                <a:lnTo>
                  <a:pt x="13671830" y="9525"/>
                </a:lnTo>
                <a:lnTo>
                  <a:pt x="13674458" y="9525"/>
                </a:lnTo>
                <a:lnTo>
                  <a:pt x="13675576" y="9067"/>
                </a:lnTo>
                <a:lnTo>
                  <a:pt x="13677443" y="7200"/>
                </a:lnTo>
                <a:lnTo>
                  <a:pt x="13677900" y="6083"/>
                </a:lnTo>
                <a:lnTo>
                  <a:pt x="13677900" y="3454"/>
                </a:lnTo>
                <a:close/>
              </a:path>
              <a:path w="14487525" h="3030854">
                <a:moveTo>
                  <a:pt x="13725525" y="3024467"/>
                </a:moveTo>
                <a:lnTo>
                  <a:pt x="13725068" y="3023349"/>
                </a:lnTo>
                <a:lnTo>
                  <a:pt x="13723201" y="3021482"/>
                </a:lnTo>
                <a:lnTo>
                  <a:pt x="13722083" y="3021012"/>
                </a:lnTo>
                <a:lnTo>
                  <a:pt x="13719455" y="3021012"/>
                </a:lnTo>
                <a:lnTo>
                  <a:pt x="13718324" y="3021482"/>
                </a:lnTo>
                <a:lnTo>
                  <a:pt x="13716470" y="3023349"/>
                </a:lnTo>
                <a:lnTo>
                  <a:pt x="13716000" y="3024467"/>
                </a:lnTo>
                <a:lnTo>
                  <a:pt x="13716000" y="3027095"/>
                </a:lnTo>
                <a:lnTo>
                  <a:pt x="13716470" y="3028213"/>
                </a:lnTo>
                <a:lnTo>
                  <a:pt x="13718324" y="3030080"/>
                </a:lnTo>
                <a:lnTo>
                  <a:pt x="13719455" y="3030537"/>
                </a:lnTo>
                <a:lnTo>
                  <a:pt x="13722083" y="3030537"/>
                </a:lnTo>
                <a:lnTo>
                  <a:pt x="13723201" y="3030080"/>
                </a:lnTo>
                <a:lnTo>
                  <a:pt x="13725068" y="3028213"/>
                </a:lnTo>
                <a:lnTo>
                  <a:pt x="13725525" y="3027095"/>
                </a:lnTo>
                <a:lnTo>
                  <a:pt x="13725525" y="3024467"/>
                </a:lnTo>
                <a:close/>
              </a:path>
              <a:path w="14487525" h="3030854">
                <a:moveTo>
                  <a:pt x="13725525" y="2269210"/>
                </a:moveTo>
                <a:lnTo>
                  <a:pt x="13725068" y="2268093"/>
                </a:lnTo>
                <a:lnTo>
                  <a:pt x="13723201" y="2266226"/>
                </a:lnTo>
                <a:lnTo>
                  <a:pt x="13722083" y="2265769"/>
                </a:lnTo>
                <a:lnTo>
                  <a:pt x="13719455" y="2265769"/>
                </a:lnTo>
                <a:lnTo>
                  <a:pt x="13718324" y="2266226"/>
                </a:lnTo>
                <a:lnTo>
                  <a:pt x="13716470" y="2268093"/>
                </a:lnTo>
                <a:lnTo>
                  <a:pt x="13716000" y="2269210"/>
                </a:lnTo>
                <a:lnTo>
                  <a:pt x="13716000" y="2271839"/>
                </a:lnTo>
                <a:lnTo>
                  <a:pt x="13716470" y="2272969"/>
                </a:lnTo>
                <a:lnTo>
                  <a:pt x="13718324" y="2274824"/>
                </a:lnTo>
                <a:lnTo>
                  <a:pt x="13719455" y="2275294"/>
                </a:lnTo>
                <a:lnTo>
                  <a:pt x="13722083" y="2275294"/>
                </a:lnTo>
                <a:lnTo>
                  <a:pt x="13723201" y="2274824"/>
                </a:lnTo>
                <a:lnTo>
                  <a:pt x="13725068" y="2272969"/>
                </a:lnTo>
                <a:lnTo>
                  <a:pt x="13725525" y="2271839"/>
                </a:lnTo>
                <a:lnTo>
                  <a:pt x="13725525" y="2269210"/>
                </a:lnTo>
                <a:close/>
              </a:path>
              <a:path w="14487525" h="3030854">
                <a:moveTo>
                  <a:pt x="13725525" y="1513954"/>
                </a:moveTo>
                <a:lnTo>
                  <a:pt x="13725068" y="1512836"/>
                </a:lnTo>
                <a:lnTo>
                  <a:pt x="13723201" y="1510982"/>
                </a:lnTo>
                <a:lnTo>
                  <a:pt x="13722083" y="1510512"/>
                </a:lnTo>
                <a:lnTo>
                  <a:pt x="13719455" y="1510512"/>
                </a:lnTo>
                <a:lnTo>
                  <a:pt x="13718324" y="1510982"/>
                </a:lnTo>
                <a:lnTo>
                  <a:pt x="13716470" y="1512836"/>
                </a:lnTo>
                <a:lnTo>
                  <a:pt x="13716000" y="1513954"/>
                </a:lnTo>
                <a:lnTo>
                  <a:pt x="13716000" y="1516595"/>
                </a:lnTo>
                <a:lnTo>
                  <a:pt x="13716470" y="1517713"/>
                </a:lnTo>
                <a:lnTo>
                  <a:pt x="13718324" y="1519567"/>
                </a:lnTo>
                <a:lnTo>
                  <a:pt x="13719455" y="1520037"/>
                </a:lnTo>
                <a:lnTo>
                  <a:pt x="13722083" y="1520037"/>
                </a:lnTo>
                <a:lnTo>
                  <a:pt x="13723201" y="1519567"/>
                </a:lnTo>
                <a:lnTo>
                  <a:pt x="13725068" y="1517713"/>
                </a:lnTo>
                <a:lnTo>
                  <a:pt x="13725525" y="1516595"/>
                </a:lnTo>
                <a:lnTo>
                  <a:pt x="13725525" y="1513954"/>
                </a:lnTo>
                <a:close/>
              </a:path>
              <a:path w="14487525" h="3030854">
                <a:moveTo>
                  <a:pt x="13725525" y="758710"/>
                </a:moveTo>
                <a:lnTo>
                  <a:pt x="13725068" y="757580"/>
                </a:lnTo>
                <a:lnTo>
                  <a:pt x="13723201" y="755726"/>
                </a:lnTo>
                <a:lnTo>
                  <a:pt x="13722083" y="755256"/>
                </a:lnTo>
                <a:lnTo>
                  <a:pt x="13719455" y="755256"/>
                </a:lnTo>
                <a:lnTo>
                  <a:pt x="13718324" y="755726"/>
                </a:lnTo>
                <a:lnTo>
                  <a:pt x="13716470" y="757580"/>
                </a:lnTo>
                <a:lnTo>
                  <a:pt x="13716000" y="758710"/>
                </a:lnTo>
                <a:lnTo>
                  <a:pt x="13716000" y="761339"/>
                </a:lnTo>
                <a:lnTo>
                  <a:pt x="13716470" y="762457"/>
                </a:lnTo>
                <a:lnTo>
                  <a:pt x="13718324" y="764324"/>
                </a:lnTo>
                <a:lnTo>
                  <a:pt x="13719455" y="764781"/>
                </a:lnTo>
                <a:lnTo>
                  <a:pt x="13722083" y="764781"/>
                </a:lnTo>
                <a:lnTo>
                  <a:pt x="13723201" y="764324"/>
                </a:lnTo>
                <a:lnTo>
                  <a:pt x="13725068" y="762457"/>
                </a:lnTo>
                <a:lnTo>
                  <a:pt x="13725525" y="761339"/>
                </a:lnTo>
                <a:lnTo>
                  <a:pt x="13725525" y="758710"/>
                </a:lnTo>
                <a:close/>
              </a:path>
              <a:path w="14487525" h="3030854">
                <a:moveTo>
                  <a:pt x="13725525" y="3454"/>
                </a:moveTo>
                <a:lnTo>
                  <a:pt x="13725068" y="2336"/>
                </a:lnTo>
                <a:lnTo>
                  <a:pt x="13723201" y="469"/>
                </a:lnTo>
                <a:lnTo>
                  <a:pt x="13722083" y="0"/>
                </a:lnTo>
                <a:lnTo>
                  <a:pt x="13719455" y="0"/>
                </a:lnTo>
                <a:lnTo>
                  <a:pt x="13718324" y="469"/>
                </a:lnTo>
                <a:lnTo>
                  <a:pt x="13716470" y="2336"/>
                </a:lnTo>
                <a:lnTo>
                  <a:pt x="13716000" y="3454"/>
                </a:lnTo>
                <a:lnTo>
                  <a:pt x="13716000" y="6083"/>
                </a:lnTo>
                <a:lnTo>
                  <a:pt x="13716470" y="7200"/>
                </a:lnTo>
                <a:lnTo>
                  <a:pt x="13718324" y="9067"/>
                </a:lnTo>
                <a:lnTo>
                  <a:pt x="13719455" y="9525"/>
                </a:lnTo>
                <a:lnTo>
                  <a:pt x="13722083" y="9525"/>
                </a:lnTo>
                <a:lnTo>
                  <a:pt x="13723201" y="9067"/>
                </a:lnTo>
                <a:lnTo>
                  <a:pt x="13725068" y="7200"/>
                </a:lnTo>
                <a:lnTo>
                  <a:pt x="13725525" y="6083"/>
                </a:lnTo>
                <a:lnTo>
                  <a:pt x="13725525" y="3454"/>
                </a:lnTo>
                <a:close/>
              </a:path>
              <a:path w="14487525" h="3030854">
                <a:moveTo>
                  <a:pt x="13773150" y="3024467"/>
                </a:moveTo>
                <a:lnTo>
                  <a:pt x="13772693" y="3023349"/>
                </a:lnTo>
                <a:lnTo>
                  <a:pt x="13770826" y="3021482"/>
                </a:lnTo>
                <a:lnTo>
                  <a:pt x="13769708" y="3021012"/>
                </a:lnTo>
                <a:lnTo>
                  <a:pt x="13767080" y="3021012"/>
                </a:lnTo>
                <a:lnTo>
                  <a:pt x="13765949" y="3021482"/>
                </a:lnTo>
                <a:lnTo>
                  <a:pt x="13764095" y="3023349"/>
                </a:lnTo>
                <a:lnTo>
                  <a:pt x="13763625" y="3024467"/>
                </a:lnTo>
                <a:lnTo>
                  <a:pt x="13763625" y="3027095"/>
                </a:lnTo>
                <a:lnTo>
                  <a:pt x="13764095" y="3028213"/>
                </a:lnTo>
                <a:lnTo>
                  <a:pt x="13765949" y="3030080"/>
                </a:lnTo>
                <a:lnTo>
                  <a:pt x="13767080" y="3030537"/>
                </a:lnTo>
                <a:lnTo>
                  <a:pt x="13769708" y="3030537"/>
                </a:lnTo>
                <a:lnTo>
                  <a:pt x="13770826" y="3030080"/>
                </a:lnTo>
                <a:lnTo>
                  <a:pt x="13772693" y="3028213"/>
                </a:lnTo>
                <a:lnTo>
                  <a:pt x="13773150" y="3027095"/>
                </a:lnTo>
                <a:lnTo>
                  <a:pt x="13773150" y="3024467"/>
                </a:lnTo>
                <a:close/>
              </a:path>
              <a:path w="14487525" h="3030854">
                <a:moveTo>
                  <a:pt x="13773150" y="2269210"/>
                </a:moveTo>
                <a:lnTo>
                  <a:pt x="13772693" y="2268093"/>
                </a:lnTo>
                <a:lnTo>
                  <a:pt x="13770826" y="2266226"/>
                </a:lnTo>
                <a:lnTo>
                  <a:pt x="13769708" y="2265769"/>
                </a:lnTo>
                <a:lnTo>
                  <a:pt x="13767080" y="2265769"/>
                </a:lnTo>
                <a:lnTo>
                  <a:pt x="13765949" y="2266226"/>
                </a:lnTo>
                <a:lnTo>
                  <a:pt x="13764095" y="2268093"/>
                </a:lnTo>
                <a:lnTo>
                  <a:pt x="13763625" y="2269210"/>
                </a:lnTo>
                <a:lnTo>
                  <a:pt x="13763625" y="2271839"/>
                </a:lnTo>
                <a:lnTo>
                  <a:pt x="13764095" y="2272969"/>
                </a:lnTo>
                <a:lnTo>
                  <a:pt x="13765949" y="2274824"/>
                </a:lnTo>
                <a:lnTo>
                  <a:pt x="13767080" y="2275294"/>
                </a:lnTo>
                <a:lnTo>
                  <a:pt x="13769708" y="2275294"/>
                </a:lnTo>
                <a:lnTo>
                  <a:pt x="13770826" y="2274824"/>
                </a:lnTo>
                <a:lnTo>
                  <a:pt x="13772693" y="2272969"/>
                </a:lnTo>
                <a:lnTo>
                  <a:pt x="13773150" y="2271839"/>
                </a:lnTo>
                <a:lnTo>
                  <a:pt x="13773150" y="2269210"/>
                </a:lnTo>
                <a:close/>
              </a:path>
              <a:path w="14487525" h="3030854">
                <a:moveTo>
                  <a:pt x="13773150" y="1513954"/>
                </a:moveTo>
                <a:lnTo>
                  <a:pt x="13772693" y="1512836"/>
                </a:lnTo>
                <a:lnTo>
                  <a:pt x="13770826" y="1510982"/>
                </a:lnTo>
                <a:lnTo>
                  <a:pt x="13769708" y="1510512"/>
                </a:lnTo>
                <a:lnTo>
                  <a:pt x="13767080" y="1510512"/>
                </a:lnTo>
                <a:lnTo>
                  <a:pt x="13765949" y="1510982"/>
                </a:lnTo>
                <a:lnTo>
                  <a:pt x="13764095" y="1512836"/>
                </a:lnTo>
                <a:lnTo>
                  <a:pt x="13763625" y="1513954"/>
                </a:lnTo>
                <a:lnTo>
                  <a:pt x="13763625" y="1516595"/>
                </a:lnTo>
                <a:lnTo>
                  <a:pt x="13764095" y="1517713"/>
                </a:lnTo>
                <a:lnTo>
                  <a:pt x="13765949" y="1519567"/>
                </a:lnTo>
                <a:lnTo>
                  <a:pt x="13767080" y="1520037"/>
                </a:lnTo>
                <a:lnTo>
                  <a:pt x="13769708" y="1520037"/>
                </a:lnTo>
                <a:lnTo>
                  <a:pt x="13770826" y="1519567"/>
                </a:lnTo>
                <a:lnTo>
                  <a:pt x="13772693" y="1517713"/>
                </a:lnTo>
                <a:lnTo>
                  <a:pt x="13773150" y="1516595"/>
                </a:lnTo>
                <a:lnTo>
                  <a:pt x="13773150" y="1513954"/>
                </a:lnTo>
                <a:close/>
              </a:path>
              <a:path w="14487525" h="3030854">
                <a:moveTo>
                  <a:pt x="13773150" y="758710"/>
                </a:moveTo>
                <a:lnTo>
                  <a:pt x="13772693" y="757580"/>
                </a:lnTo>
                <a:lnTo>
                  <a:pt x="13770826" y="755726"/>
                </a:lnTo>
                <a:lnTo>
                  <a:pt x="13769708" y="755256"/>
                </a:lnTo>
                <a:lnTo>
                  <a:pt x="13767080" y="755256"/>
                </a:lnTo>
                <a:lnTo>
                  <a:pt x="13765949" y="755726"/>
                </a:lnTo>
                <a:lnTo>
                  <a:pt x="13764095" y="757580"/>
                </a:lnTo>
                <a:lnTo>
                  <a:pt x="13763625" y="758710"/>
                </a:lnTo>
                <a:lnTo>
                  <a:pt x="13763625" y="761339"/>
                </a:lnTo>
                <a:lnTo>
                  <a:pt x="13764095" y="762457"/>
                </a:lnTo>
                <a:lnTo>
                  <a:pt x="13765949" y="764324"/>
                </a:lnTo>
                <a:lnTo>
                  <a:pt x="13767080" y="764781"/>
                </a:lnTo>
                <a:lnTo>
                  <a:pt x="13769708" y="764781"/>
                </a:lnTo>
                <a:lnTo>
                  <a:pt x="13770826" y="764324"/>
                </a:lnTo>
                <a:lnTo>
                  <a:pt x="13772693" y="762457"/>
                </a:lnTo>
                <a:lnTo>
                  <a:pt x="13773150" y="761339"/>
                </a:lnTo>
                <a:lnTo>
                  <a:pt x="13773150" y="758710"/>
                </a:lnTo>
                <a:close/>
              </a:path>
              <a:path w="14487525" h="3030854">
                <a:moveTo>
                  <a:pt x="13773150" y="3454"/>
                </a:moveTo>
                <a:lnTo>
                  <a:pt x="13772693" y="2336"/>
                </a:lnTo>
                <a:lnTo>
                  <a:pt x="13770826" y="469"/>
                </a:lnTo>
                <a:lnTo>
                  <a:pt x="13769708" y="0"/>
                </a:lnTo>
                <a:lnTo>
                  <a:pt x="13767080" y="0"/>
                </a:lnTo>
                <a:lnTo>
                  <a:pt x="13765949" y="469"/>
                </a:lnTo>
                <a:lnTo>
                  <a:pt x="13764095" y="2336"/>
                </a:lnTo>
                <a:lnTo>
                  <a:pt x="13763625" y="3454"/>
                </a:lnTo>
                <a:lnTo>
                  <a:pt x="13763625" y="6083"/>
                </a:lnTo>
                <a:lnTo>
                  <a:pt x="13764095" y="7200"/>
                </a:lnTo>
                <a:lnTo>
                  <a:pt x="13765949" y="9067"/>
                </a:lnTo>
                <a:lnTo>
                  <a:pt x="13767080" y="9525"/>
                </a:lnTo>
                <a:lnTo>
                  <a:pt x="13769708" y="9525"/>
                </a:lnTo>
                <a:lnTo>
                  <a:pt x="13770826" y="9067"/>
                </a:lnTo>
                <a:lnTo>
                  <a:pt x="13772693" y="7200"/>
                </a:lnTo>
                <a:lnTo>
                  <a:pt x="13773150" y="6083"/>
                </a:lnTo>
                <a:lnTo>
                  <a:pt x="13773150" y="3454"/>
                </a:lnTo>
                <a:close/>
              </a:path>
              <a:path w="14487525" h="3030854">
                <a:moveTo>
                  <a:pt x="13820775" y="3024467"/>
                </a:moveTo>
                <a:lnTo>
                  <a:pt x="13820318" y="3023349"/>
                </a:lnTo>
                <a:lnTo>
                  <a:pt x="13818451" y="3021482"/>
                </a:lnTo>
                <a:lnTo>
                  <a:pt x="13817333" y="3021012"/>
                </a:lnTo>
                <a:lnTo>
                  <a:pt x="13814705" y="3021012"/>
                </a:lnTo>
                <a:lnTo>
                  <a:pt x="13813574" y="3021482"/>
                </a:lnTo>
                <a:lnTo>
                  <a:pt x="13811720" y="3023349"/>
                </a:lnTo>
                <a:lnTo>
                  <a:pt x="13811250" y="3024467"/>
                </a:lnTo>
                <a:lnTo>
                  <a:pt x="13811250" y="3027095"/>
                </a:lnTo>
                <a:lnTo>
                  <a:pt x="13811720" y="3028213"/>
                </a:lnTo>
                <a:lnTo>
                  <a:pt x="13813574" y="3030080"/>
                </a:lnTo>
                <a:lnTo>
                  <a:pt x="13814705" y="3030537"/>
                </a:lnTo>
                <a:lnTo>
                  <a:pt x="13817333" y="3030537"/>
                </a:lnTo>
                <a:lnTo>
                  <a:pt x="13818451" y="3030080"/>
                </a:lnTo>
                <a:lnTo>
                  <a:pt x="13820318" y="3028213"/>
                </a:lnTo>
                <a:lnTo>
                  <a:pt x="13820775" y="3027095"/>
                </a:lnTo>
                <a:lnTo>
                  <a:pt x="13820775" y="3024467"/>
                </a:lnTo>
                <a:close/>
              </a:path>
              <a:path w="14487525" h="3030854">
                <a:moveTo>
                  <a:pt x="13820775" y="2269210"/>
                </a:moveTo>
                <a:lnTo>
                  <a:pt x="13820318" y="2268093"/>
                </a:lnTo>
                <a:lnTo>
                  <a:pt x="13818451" y="2266226"/>
                </a:lnTo>
                <a:lnTo>
                  <a:pt x="13817333" y="2265769"/>
                </a:lnTo>
                <a:lnTo>
                  <a:pt x="13814705" y="2265769"/>
                </a:lnTo>
                <a:lnTo>
                  <a:pt x="13813574" y="2266226"/>
                </a:lnTo>
                <a:lnTo>
                  <a:pt x="13811720" y="2268093"/>
                </a:lnTo>
                <a:lnTo>
                  <a:pt x="13811250" y="2269210"/>
                </a:lnTo>
                <a:lnTo>
                  <a:pt x="13811250" y="2271839"/>
                </a:lnTo>
                <a:lnTo>
                  <a:pt x="13811720" y="2272969"/>
                </a:lnTo>
                <a:lnTo>
                  <a:pt x="13813574" y="2274824"/>
                </a:lnTo>
                <a:lnTo>
                  <a:pt x="13814705" y="2275294"/>
                </a:lnTo>
                <a:lnTo>
                  <a:pt x="13817333" y="2275294"/>
                </a:lnTo>
                <a:lnTo>
                  <a:pt x="13818451" y="2274824"/>
                </a:lnTo>
                <a:lnTo>
                  <a:pt x="13820318" y="2272969"/>
                </a:lnTo>
                <a:lnTo>
                  <a:pt x="13820775" y="2271839"/>
                </a:lnTo>
                <a:lnTo>
                  <a:pt x="13820775" y="2269210"/>
                </a:lnTo>
                <a:close/>
              </a:path>
              <a:path w="14487525" h="3030854">
                <a:moveTo>
                  <a:pt x="13820775" y="1513954"/>
                </a:moveTo>
                <a:lnTo>
                  <a:pt x="13820318" y="1512836"/>
                </a:lnTo>
                <a:lnTo>
                  <a:pt x="13818451" y="1510982"/>
                </a:lnTo>
                <a:lnTo>
                  <a:pt x="13817333" y="1510512"/>
                </a:lnTo>
                <a:lnTo>
                  <a:pt x="13814705" y="1510512"/>
                </a:lnTo>
                <a:lnTo>
                  <a:pt x="13813574" y="1510982"/>
                </a:lnTo>
                <a:lnTo>
                  <a:pt x="13811720" y="1512836"/>
                </a:lnTo>
                <a:lnTo>
                  <a:pt x="13811250" y="1513954"/>
                </a:lnTo>
                <a:lnTo>
                  <a:pt x="13811250" y="1516595"/>
                </a:lnTo>
                <a:lnTo>
                  <a:pt x="13811720" y="1517713"/>
                </a:lnTo>
                <a:lnTo>
                  <a:pt x="13813574" y="1519567"/>
                </a:lnTo>
                <a:lnTo>
                  <a:pt x="13814705" y="1520037"/>
                </a:lnTo>
                <a:lnTo>
                  <a:pt x="13817333" y="1520037"/>
                </a:lnTo>
                <a:lnTo>
                  <a:pt x="13818451" y="1519567"/>
                </a:lnTo>
                <a:lnTo>
                  <a:pt x="13820318" y="1517713"/>
                </a:lnTo>
                <a:lnTo>
                  <a:pt x="13820775" y="1516595"/>
                </a:lnTo>
                <a:lnTo>
                  <a:pt x="13820775" y="1513954"/>
                </a:lnTo>
                <a:close/>
              </a:path>
              <a:path w="14487525" h="3030854">
                <a:moveTo>
                  <a:pt x="13820775" y="758710"/>
                </a:moveTo>
                <a:lnTo>
                  <a:pt x="13820318" y="757580"/>
                </a:lnTo>
                <a:lnTo>
                  <a:pt x="13818451" y="755726"/>
                </a:lnTo>
                <a:lnTo>
                  <a:pt x="13817333" y="755256"/>
                </a:lnTo>
                <a:lnTo>
                  <a:pt x="13814705" y="755256"/>
                </a:lnTo>
                <a:lnTo>
                  <a:pt x="13813574" y="755726"/>
                </a:lnTo>
                <a:lnTo>
                  <a:pt x="13811720" y="757580"/>
                </a:lnTo>
                <a:lnTo>
                  <a:pt x="13811250" y="758710"/>
                </a:lnTo>
                <a:lnTo>
                  <a:pt x="13811250" y="761339"/>
                </a:lnTo>
                <a:lnTo>
                  <a:pt x="13811720" y="762457"/>
                </a:lnTo>
                <a:lnTo>
                  <a:pt x="13813574" y="764324"/>
                </a:lnTo>
                <a:lnTo>
                  <a:pt x="13814705" y="764781"/>
                </a:lnTo>
                <a:lnTo>
                  <a:pt x="13817333" y="764781"/>
                </a:lnTo>
                <a:lnTo>
                  <a:pt x="13818451" y="764324"/>
                </a:lnTo>
                <a:lnTo>
                  <a:pt x="13820318" y="762457"/>
                </a:lnTo>
                <a:lnTo>
                  <a:pt x="13820775" y="761339"/>
                </a:lnTo>
                <a:lnTo>
                  <a:pt x="13820775" y="758710"/>
                </a:lnTo>
                <a:close/>
              </a:path>
              <a:path w="14487525" h="3030854">
                <a:moveTo>
                  <a:pt x="13820775" y="3454"/>
                </a:moveTo>
                <a:lnTo>
                  <a:pt x="13820318" y="2336"/>
                </a:lnTo>
                <a:lnTo>
                  <a:pt x="13818451" y="469"/>
                </a:lnTo>
                <a:lnTo>
                  <a:pt x="13817333" y="0"/>
                </a:lnTo>
                <a:lnTo>
                  <a:pt x="13814705" y="0"/>
                </a:lnTo>
                <a:lnTo>
                  <a:pt x="13813574" y="469"/>
                </a:lnTo>
                <a:lnTo>
                  <a:pt x="13811720" y="2336"/>
                </a:lnTo>
                <a:lnTo>
                  <a:pt x="13811250" y="3454"/>
                </a:lnTo>
                <a:lnTo>
                  <a:pt x="13811250" y="6083"/>
                </a:lnTo>
                <a:lnTo>
                  <a:pt x="13811720" y="7200"/>
                </a:lnTo>
                <a:lnTo>
                  <a:pt x="13813574" y="9067"/>
                </a:lnTo>
                <a:lnTo>
                  <a:pt x="13814705" y="9525"/>
                </a:lnTo>
                <a:lnTo>
                  <a:pt x="13817333" y="9525"/>
                </a:lnTo>
                <a:lnTo>
                  <a:pt x="13818451" y="9067"/>
                </a:lnTo>
                <a:lnTo>
                  <a:pt x="13820318" y="7200"/>
                </a:lnTo>
                <a:lnTo>
                  <a:pt x="13820775" y="6083"/>
                </a:lnTo>
                <a:lnTo>
                  <a:pt x="13820775" y="3454"/>
                </a:lnTo>
                <a:close/>
              </a:path>
              <a:path w="14487525" h="3030854">
                <a:moveTo>
                  <a:pt x="13868400" y="3024467"/>
                </a:moveTo>
                <a:lnTo>
                  <a:pt x="13867943" y="3023349"/>
                </a:lnTo>
                <a:lnTo>
                  <a:pt x="13866076" y="3021482"/>
                </a:lnTo>
                <a:lnTo>
                  <a:pt x="13864958" y="3021012"/>
                </a:lnTo>
                <a:lnTo>
                  <a:pt x="13862330" y="3021012"/>
                </a:lnTo>
                <a:lnTo>
                  <a:pt x="13861199" y="3021482"/>
                </a:lnTo>
                <a:lnTo>
                  <a:pt x="13859345" y="3023349"/>
                </a:lnTo>
                <a:lnTo>
                  <a:pt x="13858875" y="3024467"/>
                </a:lnTo>
                <a:lnTo>
                  <a:pt x="13858875" y="3027095"/>
                </a:lnTo>
                <a:lnTo>
                  <a:pt x="13859345" y="3028213"/>
                </a:lnTo>
                <a:lnTo>
                  <a:pt x="13861199" y="3030080"/>
                </a:lnTo>
                <a:lnTo>
                  <a:pt x="13862330" y="3030537"/>
                </a:lnTo>
                <a:lnTo>
                  <a:pt x="13864958" y="3030537"/>
                </a:lnTo>
                <a:lnTo>
                  <a:pt x="13866076" y="3030080"/>
                </a:lnTo>
                <a:lnTo>
                  <a:pt x="13867943" y="3028213"/>
                </a:lnTo>
                <a:lnTo>
                  <a:pt x="13868400" y="3027095"/>
                </a:lnTo>
                <a:lnTo>
                  <a:pt x="13868400" y="3024467"/>
                </a:lnTo>
                <a:close/>
              </a:path>
              <a:path w="14487525" h="3030854">
                <a:moveTo>
                  <a:pt x="13868400" y="2269210"/>
                </a:moveTo>
                <a:lnTo>
                  <a:pt x="13867943" y="2268093"/>
                </a:lnTo>
                <a:lnTo>
                  <a:pt x="13866076" y="2266226"/>
                </a:lnTo>
                <a:lnTo>
                  <a:pt x="13864958" y="2265769"/>
                </a:lnTo>
                <a:lnTo>
                  <a:pt x="13862330" y="2265769"/>
                </a:lnTo>
                <a:lnTo>
                  <a:pt x="13861199" y="2266226"/>
                </a:lnTo>
                <a:lnTo>
                  <a:pt x="13859345" y="2268093"/>
                </a:lnTo>
                <a:lnTo>
                  <a:pt x="13858875" y="2269210"/>
                </a:lnTo>
                <a:lnTo>
                  <a:pt x="13858875" y="2271839"/>
                </a:lnTo>
                <a:lnTo>
                  <a:pt x="13859345" y="2272969"/>
                </a:lnTo>
                <a:lnTo>
                  <a:pt x="13861199" y="2274824"/>
                </a:lnTo>
                <a:lnTo>
                  <a:pt x="13862330" y="2275294"/>
                </a:lnTo>
                <a:lnTo>
                  <a:pt x="13864958" y="2275294"/>
                </a:lnTo>
                <a:lnTo>
                  <a:pt x="13866076" y="2274824"/>
                </a:lnTo>
                <a:lnTo>
                  <a:pt x="13867943" y="2272969"/>
                </a:lnTo>
                <a:lnTo>
                  <a:pt x="13868400" y="2271839"/>
                </a:lnTo>
                <a:lnTo>
                  <a:pt x="13868400" y="2269210"/>
                </a:lnTo>
                <a:close/>
              </a:path>
              <a:path w="14487525" h="3030854">
                <a:moveTo>
                  <a:pt x="13868400" y="1513954"/>
                </a:moveTo>
                <a:lnTo>
                  <a:pt x="13867943" y="1512836"/>
                </a:lnTo>
                <a:lnTo>
                  <a:pt x="13866076" y="1510982"/>
                </a:lnTo>
                <a:lnTo>
                  <a:pt x="13864958" y="1510512"/>
                </a:lnTo>
                <a:lnTo>
                  <a:pt x="13862330" y="1510512"/>
                </a:lnTo>
                <a:lnTo>
                  <a:pt x="13861199" y="1510982"/>
                </a:lnTo>
                <a:lnTo>
                  <a:pt x="13859345" y="1512836"/>
                </a:lnTo>
                <a:lnTo>
                  <a:pt x="13858875" y="1513954"/>
                </a:lnTo>
                <a:lnTo>
                  <a:pt x="13858875" y="1516595"/>
                </a:lnTo>
                <a:lnTo>
                  <a:pt x="13859345" y="1517713"/>
                </a:lnTo>
                <a:lnTo>
                  <a:pt x="13861199" y="1519567"/>
                </a:lnTo>
                <a:lnTo>
                  <a:pt x="13862330" y="1520037"/>
                </a:lnTo>
                <a:lnTo>
                  <a:pt x="13864958" y="1520037"/>
                </a:lnTo>
                <a:lnTo>
                  <a:pt x="13866076" y="1519567"/>
                </a:lnTo>
                <a:lnTo>
                  <a:pt x="13867943" y="1517713"/>
                </a:lnTo>
                <a:lnTo>
                  <a:pt x="13868400" y="1516595"/>
                </a:lnTo>
                <a:lnTo>
                  <a:pt x="13868400" y="1513954"/>
                </a:lnTo>
                <a:close/>
              </a:path>
              <a:path w="14487525" h="3030854">
                <a:moveTo>
                  <a:pt x="13868400" y="758710"/>
                </a:moveTo>
                <a:lnTo>
                  <a:pt x="13867943" y="757580"/>
                </a:lnTo>
                <a:lnTo>
                  <a:pt x="13866076" y="755726"/>
                </a:lnTo>
                <a:lnTo>
                  <a:pt x="13864958" y="755256"/>
                </a:lnTo>
                <a:lnTo>
                  <a:pt x="13862330" y="755256"/>
                </a:lnTo>
                <a:lnTo>
                  <a:pt x="13861199" y="755726"/>
                </a:lnTo>
                <a:lnTo>
                  <a:pt x="13859345" y="757580"/>
                </a:lnTo>
                <a:lnTo>
                  <a:pt x="13858875" y="758710"/>
                </a:lnTo>
                <a:lnTo>
                  <a:pt x="13858875" y="761339"/>
                </a:lnTo>
                <a:lnTo>
                  <a:pt x="13859345" y="762457"/>
                </a:lnTo>
                <a:lnTo>
                  <a:pt x="13861199" y="764324"/>
                </a:lnTo>
                <a:lnTo>
                  <a:pt x="13862330" y="764781"/>
                </a:lnTo>
                <a:lnTo>
                  <a:pt x="13864958" y="764781"/>
                </a:lnTo>
                <a:lnTo>
                  <a:pt x="13866076" y="764324"/>
                </a:lnTo>
                <a:lnTo>
                  <a:pt x="13867943" y="762457"/>
                </a:lnTo>
                <a:lnTo>
                  <a:pt x="13868400" y="761339"/>
                </a:lnTo>
                <a:lnTo>
                  <a:pt x="13868400" y="758710"/>
                </a:lnTo>
                <a:close/>
              </a:path>
              <a:path w="14487525" h="3030854">
                <a:moveTo>
                  <a:pt x="13868400" y="3454"/>
                </a:moveTo>
                <a:lnTo>
                  <a:pt x="13867943" y="2336"/>
                </a:lnTo>
                <a:lnTo>
                  <a:pt x="13866076" y="469"/>
                </a:lnTo>
                <a:lnTo>
                  <a:pt x="13864958" y="0"/>
                </a:lnTo>
                <a:lnTo>
                  <a:pt x="13862330" y="0"/>
                </a:lnTo>
                <a:lnTo>
                  <a:pt x="13861199" y="469"/>
                </a:lnTo>
                <a:lnTo>
                  <a:pt x="13859345" y="2336"/>
                </a:lnTo>
                <a:lnTo>
                  <a:pt x="13858875" y="3454"/>
                </a:lnTo>
                <a:lnTo>
                  <a:pt x="13858875" y="6083"/>
                </a:lnTo>
                <a:lnTo>
                  <a:pt x="13859345" y="7200"/>
                </a:lnTo>
                <a:lnTo>
                  <a:pt x="13861199" y="9067"/>
                </a:lnTo>
                <a:lnTo>
                  <a:pt x="13862330" y="9525"/>
                </a:lnTo>
                <a:lnTo>
                  <a:pt x="13864958" y="9525"/>
                </a:lnTo>
                <a:lnTo>
                  <a:pt x="13866076" y="9067"/>
                </a:lnTo>
                <a:lnTo>
                  <a:pt x="13867943" y="7200"/>
                </a:lnTo>
                <a:lnTo>
                  <a:pt x="13868400" y="6083"/>
                </a:lnTo>
                <a:lnTo>
                  <a:pt x="13868400" y="3454"/>
                </a:lnTo>
                <a:close/>
              </a:path>
              <a:path w="14487525" h="3030854">
                <a:moveTo>
                  <a:pt x="13916025" y="3024467"/>
                </a:moveTo>
                <a:lnTo>
                  <a:pt x="13915568" y="3023349"/>
                </a:lnTo>
                <a:lnTo>
                  <a:pt x="13913701" y="3021482"/>
                </a:lnTo>
                <a:lnTo>
                  <a:pt x="13912583" y="3021012"/>
                </a:lnTo>
                <a:lnTo>
                  <a:pt x="13909955" y="3021012"/>
                </a:lnTo>
                <a:lnTo>
                  <a:pt x="13908824" y="3021482"/>
                </a:lnTo>
                <a:lnTo>
                  <a:pt x="13906970" y="3023349"/>
                </a:lnTo>
                <a:lnTo>
                  <a:pt x="13906500" y="3024467"/>
                </a:lnTo>
                <a:lnTo>
                  <a:pt x="13906500" y="3027095"/>
                </a:lnTo>
                <a:lnTo>
                  <a:pt x="13906970" y="3028213"/>
                </a:lnTo>
                <a:lnTo>
                  <a:pt x="13908824" y="3030080"/>
                </a:lnTo>
                <a:lnTo>
                  <a:pt x="13909955" y="3030537"/>
                </a:lnTo>
                <a:lnTo>
                  <a:pt x="13912583" y="3030537"/>
                </a:lnTo>
                <a:lnTo>
                  <a:pt x="13913701" y="3030080"/>
                </a:lnTo>
                <a:lnTo>
                  <a:pt x="13915568" y="3028213"/>
                </a:lnTo>
                <a:lnTo>
                  <a:pt x="13916025" y="3027095"/>
                </a:lnTo>
                <a:lnTo>
                  <a:pt x="13916025" y="3024467"/>
                </a:lnTo>
                <a:close/>
              </a:path>
              <a:path w="14487525" h="3030854">
                <a:moveTo>
                  <a:pt x="13916025" y="2269210"/>
                </a:moveTo>
                <a:lnTo>
                  <a:pt x="13915568" y="2268093"/>
                </a:lnTo>
                <a:lnTo>
                  <a:pt x="13913701" y="2266226"/>
                </a:lnTo>
                <a:lnTo>
                  <a:pt x="13912583" y="2265769"/>
                </a:lnTo>
                <a:lnTo>
                  <a:pt x="13909955" y="2265769"/>
                </a:lnTo>
                <a:lnTo>
                  <a:pt x="13908824" y="2266226"/>
                </a:lnTo>
                <a:lnTo>
                  <a:pt x="13906970" y="2268093"/>
                </a:lnTo>
                <a:lnTo>
                  <a:pt x="13906500" y="2269210"/>
                </a:lnTo>
                <a:lnTo>
                  <a:pt x="13906500" y="2271839"/>
                </a:lnTo>
                <a:lnTo>
                  <a:pt x="13906970" y="2272969"/>
                </a:lnTo>
                <a:lnTo>
                  <a:pt x="13908824" y="2274824"/>
                </a:lnTo>
                <a:lnTo>
                  <a:pt x="13909955" y="2275294"/>
                </a:lnTo>
                <a:lnTo>
                  <a:pt x="13912583" y="2275294"/>
                </a:lnTo>
                <a:lnTo>
                  <a:pt x="13913701" y="2274824"/>
                </a:lnTo>
                <a:lnTo>
                  <a:pt x="13915568" y="2272969"/>
                </a:lnTo>
                <a:lnTo>
                  <a:pt x="13916025" y="2271839"/>
                </a:lnTo>
                <a:lnTo>
                  <a:pt x="13916025" y="2269210"/>
                </a:lnTo>
                <a:close/>
              </a:path>
              <a:path w="14487525" h="3030854">
                <a:moveTo>
                  <a:pt x="13916025" y="1513954"/>
                </a:moveTo>
                <a:lnTo>
                  <a:pt x="13915568" y="1512836"/>
                </a:lnTo>
                <a:lnTo>
                  <a:pt x="13913701" y="1510982"/>
                </a:lnTo>
                <a:lnTo>
                  <a:pt x="13912583" y="1510512"/>
                </a:lnTo>
                <a:lnTo>
                  <a:pt x="13909955" y="1510512"/>
                </a:lnTo>
                <a:lnTo>
                  <a:pt x="13908824" y="1510982"/>
                </a:lnTo>
                <a:lnTo>
                  <a:pt x="13906970" y="1512836"/>
                </a:lnTo>
                <a:lnTo>
                  <a:pt x="13906500" y="1513954"/>
                </a:lnTo>
                <a:lnTo>
                  <a:pt x="13906500" y="1516595"/>
                </a:lnTo>
                <a:lnTo>
                  <a:pt x="13906970" y="1517713"/>
                </a:lnTo>
                <a:lnTo>
                  <a:pt x="13908824" y="1519567"/>
                </a:lnTo>
                <a:lnTo>
                  <a:pt x="13909955" y="1520037"/>
                </a:lnTo>
                <a:lnTo>
                  <a:pt x="13912583" y="1520037"/>
                </a:lnTo>
                <a:lnTo>
                  <a:pt x="13913701" y="1519567"/>
                </a:lnTo>
                <a:lnTo>
                  <a:pt x="13915568" y="1517713"/>
                </a:lnTo>
                <a:lnTo>
                  <a:pt x="13916025" y="1516595"/>
                </a:lnTo>
                <a:lnTo>
                  <a:pt x="13916025" y="1513954"/>
                </a:lnTo>
                <a:close/>
              </a:path>
              <a:path w="14487525" h="3030854">
                <a:moveTo>
                  <a:pt x="13916025" y="758710"/>
                </a:moveTo>
                <a:lnTo>
                  <a:pt x="13915568" y="757580"/>
                </a:lnTo>
                <a:lnTo>
                  <a:pt x="13913701" y="755726"/>
                </a:lnTo>
                <a:lnTo>
                  <a:pt x="13912583" y="755256"/>
                </a:lnTo>
                <a:lnTo>
                  <a:pt x="13909955" y="755256"/>
                </a:lnTo>
                <a:lnTo>
                  <a:pt x="13908824" y="755726"/>
                </a:lnTo>
                <a:lnTo>
                  <a:pt x="13906970" y="757580"/>
                </a:lnTo>
                <a:lnTo>
                  <a:pt x="13906500" y="758710"/>
                </a:lnTo>
                <a:lnTo>
                  <a:pt x="13906500" y="761339"/>
                </a:lnTo>
                <a:lnTo>
                  <a:pt x="13906970" y="762457"/>
                </a:lnTo>
                <a:lnTo>
                  <a:pt x="13908824" y="764324"/>
                </a:lnTo>
                <a:lnTo>
                  <a:pt x="13909955" y="764781"/>
                </a:lnTo>
                <a:lnTo>
                  <a:pt x="13912583" y="764781"/>
                </a:lnTo>
                <a:lnTo>
                  <a:pt x="13913701" y="764324"/>
                </a:lnTo>
                <a:lnTo>
                  <a:pt x="13915568" y="762457"/>
                </a:lnTo>
                <a:lnTo>
                  <a:pt x="13916025" y="761339"/>
                </a:lnTo>
                <a:lnTo>
                  <a:pt x="13916025" y="758710"/>
                </a:lnTo>
                <a:close/>
              </a:path>
              <a:path w="14487525" h="3030854">
                <a:moveTo>
                  <a:pt x="13916025" y="3454"/>
                </a:moveTo>
                <a:lnTo>
                  <a:pt x="13915568" y="2336"/>
                </a:lnTo>
                <a:lnTo>
                  <a:pt x="13913701" y="469"/>
                </a:lnTo>
                <a:lnTo>
                  <a:pt x="13912583" y="0"/>
                </a:lnTo>
                <a:lnTo>
                  <a:pt x="13909955" y="0"/>
                </a:lnTo>
                <a:lnTo>
                  <a:pt x="13908824" y="469"/>
                </a:lnTo>
                <a:lnTo>
                  <a:pt x="13906970" y="2336"/>
                </a:lnTo>
                <a:lnTo>
                  <a:pt x="13906500" y="3454"/>
                </a:lnTo>
                <a:lnTo>
                  <a:pt x="13906500" y="6083"/>
                </a:lnTo>
                <a:lnTo>
                  <a:pt x="13906970" y="7200"/>
                </a:lnTo>
                <a:lnTo>
                  <a:pt x="13908824" y="9067"/>
                </a:lnTo>
                <a:lnTo>
                  <a:pt x="13909955" y="9525"/>
                </a:lnTo>
                <a:lnTo>
                  <a:pt x="13912583" y="9525"/>
                </a:lnTo>
                <a:lnTo>
                  <a:pt x="13913701" y="9067"/>
                </a:lnTo>
                <a:lnTo>
                  <a:pt x="13915568" y="7200"/>
                </a:lnTo>
                <a:lnTo>
                  <a:pt x="13916025" y="6083"/>
                </a:lnTo>
                <a:lnTo>
                  <a:pt x="13916025" y="3454"/>
                </a:lnTo>
                <a:close/>
              </a:path>
              <a:path w="14487525" h="3030854">
                <a:moveTo>
                  <a:pt x="13963650" y="3024467"/>
                </a:moveTo>
                <a:lnTo>
                  <a:pt x="13963193" y="3023349"/>
                </a:lnTo>
                <a:lnTo>
                  <a:pt x="13961326" y="3021482"/>
                </a:lnTo>
                <a:lnTo>
                  <a:pt x="13960208" y="3021012"/>
                </a:lnTo>
                <a:lnTo>
                  <a:pt x="13957580" y="3021012"/>
                </a:lnTo>
                <a:lnTo>
                  <a:pt x="13956449" y="3021482"/>
                </a:lnTo>
                <a:lnTo>
                  <a:pt x="13954595" y="3023349"/>
                </a:lnTo>
                <a:lnTo>
                  <a:pt x="13954125" y="3024467"/>
                </a:lnTo>
                <a:lnTo>
                  <a:pt x="13954125" y="3027095"/>
                </a:lnTo>
                <a:lnTo>
                  <a:pt x="13954595" y="3028213"/>
                </a:lnTo>
                <a:lnTo>
                  <a:pt x="13956449" y="3030080"/>
                </a:lnTo>
                <a:lnTo>
                  <a:pt x="13957580" y="3030537"/>
                </a:lnTo>
                <a:lnTo>
                  <a:pt x="13960208" y="3030537"/>
                </a:lnTo>
                <a:lnTo>
                  <a:pt x="13961326" y="3030080"/>
                </a:lnTo>
                <a:lnTo>
                  <a:pt x="13963193" y="3028213"/>
                </a:lnTo>
                <a:lnTo>
                  <a:pt x="13963650" y="3027095"/>
                </a:lnTo>
                <a:lnTo>
                  <a:pt x="13963650" y="3024467"/>
                </a:lnTo>
                <a:close/>
              </a:path>
              <a:path w="14487525" h="3030854">
                <a:moveTo>
                  <a:pt x="13963650" y="2269210"/>
                </a:moveTo>
                <a:lnTo>
                  <a:pt x="13963193" y="2268093"/>
                </a:lnTo>
                <a:lnTo>
                  <a:pt x="13961326" y="2266226"/>
                </a:lnTo>
                <a:lnTo>
                  <a:pt x="13960208" y="2265769"/>
                </a:lnTo>
                <a:lnTo>
                  <a:pt x="13957580" y="2265769"/>
                </a:lnTo>
                <a:lnTo>
                  <a:pt x="13956449" y="2266226"/>
                </a:lnTo>
                <a:lnTo>
                  <a:pt x="13954595" y="2268093"/>
                </a:lnTo>
                <a:lnTo>
                  <a:pt x="13954125" y="2269210"/>
                </a:lnTo>
                <a:lnTo>
                  <a:pt x="13954125" y="2271839"/>
                </a:lnTo>
                <a:lnTo>
                  <a:pt x="13954595" y="2272969"/>
                </a:lnTo>
                <a:lnTo>
                  <a:pt x="13956449" y="2274824"/>
                </a:lnTo>
                <a:lnTo>
                  <a:pt x="13957580" y="2275294"/>
                </a:lnTo>
                <a:lnTo>
                  <a:pt x="13960208" y="2275294"/>
                </a:lnTo>
                <a:lnTo>
                  <a:pt x="13961326" y="2274824"/>
                </a:lnTo>
                <a:lnTo>
                  <a:pt x="13963193" y="2272969"/>
                </a:lnTo>
                <a:lnTo>
                  <a:pt x="13963650" y="2271839"/>
                </a:lnTo>
                <a:lnTo>
                  <a:pt x="13963650" y="2269210"/>
                </a:lnTo>
                <a:close/>
              </a:path>
              <a:path w="14487525" h="3030854">
                <a:moveTo>
                  <a:pt x="13963650" y="1513954"/>
                </a:moveTo>
                <a:lnTo>
                  <a:pt x="13963193" y="1512836"/>
                </a:lnTo>
                <a:lnTo>
                  <a:pt x="13961326" y="1510982"/>
                </a:lnTo>
                <a:lnTo>
                  <a:pt x="13960208" y="1510512"/>
                </a:lnTo>
                <a:lnTo>
                  <a:pt x="13957580" y="1510512"/>
                </a:lnTo>
                <a:lnTo>
                  <a:pt x="13956449" y="1510982"/>
                </a:lnTo>
                <a:lnTo>
                  <a:pt x="13954595" y="1512836"/>
                </a:lnTo>
                <a:lnTo>
                  <a:pt x="13954125" y="1513954"/>
                </a:lnTo>
                <a:lnTo>
                  <a:pt x="13954125" y="1516595"/>
                </a:lnTo>
                <a:lnTo>
                  <a:pt x="13954595" y="1517713"/>
                </a:lnTo>
                <a:lnTo>
                  <a:pt x="13956449" y="1519567"/>
                </a:lnTo>
                <a:lnTo>
                  <a:pt x="13957580" y="1520037"/>
                </a:lnTo>
                <a:lnTo>
                  <a:pt x="13960208" y="1520037"/>
                </a:lnTo>
                <a:lnTo>
                  <a:pt x="13961326" y="1519567"/>
                </a:lnTo>
                <a:lnTo>
                  <a:pt x="13963193" y="1517713"/>
                </a:lnTo>
                <a:lnTo>
                  <a:pt x="13963650" y="1516595"/>
                </a:lnTo>
                <a:lnTo>
                  <a:pt x="13963650" y="1513954"/>
                </a:lnTo>
                <a:close/>
              </a:path>
              <a:path w="14487525" h="3030854">
                <a:moveTo>
                  <a:pt x="13963650" y="758710"/>
                </a:moveTo>
                <a:lnTo>
                  <a:pt x="13963193" y="757580"/>
                </a:lnTo>
                <a:lnTo>
                  <a:pt x="13961326" y="755726"/>
                </a:lnTo>
                <a:lnTo>
                  <a:pt x="13960208" y="755256"/>
                </a:lnTo>
                <a:lnTo>
                  <a:pt x="13957580" y="755256"/>
                </a:lnTo>
                <a:lnTo>
                  <a:pt x="13956449" y="755726"/>
                </a:lnTo>
                <a:lnTo>
                  <a:pt x="13954595" y="757580"/>
                </a:lnTo>
                <a:lnTo>
                  <a:pt x="13954125" y="758710"/>
                </a:lnTo>
                <a:lnTo>
                  <a:pt x="13954125" y="761339"/>
                </a:lnTo>
                <a:lnTo>
                  <a:pt x="13954595" y="762457"/>
                </a:lnTo>
                <a:lnTo>
                  <a:pt x="13956449" y="764324"/>
                </a:lnTo>
                <a:lnTo>
                  <a:pt x="13957580" y="764781"/>
                </a:lnTo>
                <a:lnTo>
                  <a:pt x="13960208" y="764781"/>
                </a:lnTo>
                <a:lnTo>
                  <a:pt x="13961326" y="764324"/>
                </a:lnTo>
                <a:lnTo>
                  <a:pt x="13963193" y="762457"/>
                </a:lnTo>
                <a:lnTo>
                  <a:pt x="13963650" y="761339"/>
                </a:lnTo>
                <a:lnTo>
                  <a:pt x="13963650" y="758710"/>
                </a:lnTo>
                <a:close/>
              </a:path>
              <a:path w="14487525" h="3030854">
                <a:moveTo>
                  <a:pt x="13963650" y="3454"/>
                </a:moveTo>
                <a:lnTo>
                  <a:pt x="13963193" y="2336"/>
                </a:lnTo>
                <a:lnTo>
                  <a:pt x="13961326" y="469"/>
                </a:lnTo>
                <a:lnTo>
                  <a:pt x="13960208" y="0"/>
                </a:lnTo>
                <a:lnTo>
                  <a:pt x="13957580" y="0"/>
                </a:lnTo>
                <a:lnTo>
                  <a:pt x="13956449" y="469"/>
                </a:lnTo>
                <a:lnTo>
                  <a:pt x="13954595" y="2336"/>
                </a:lnTo>
                <a:lnTo>
                  <a:pt x="13954125" y="3454"/>
                </a:lnTo>
                <a:lnTo>
                  <a:pt x="13954125" y="6083"/>
                </a:lnTo>
                <a:lnTo>
                  <a:pt x="13954595" y="7200"/>
                </a:lnTo>
                <a:lnTo>
                  <a:pt x="13956449" y="9067"/>
                </a:lnTo>
                <a:lnTo>
                  <a:pt x="13957580" y="9525"/>
                </a:lnTo>
                <a:lnTo>
                  <a:pt x="13960208" y="9525"/>
                </a:lnTo>
                <a:lnTo>
                  <a:pt x="13961326" y="9067"/>
                </a:lnTo>
                <a:lnTo>
                  <a:pt x="13963193" y="7200"/>
                </a:lnTo>
                <a:lnTo>
                  <a:pt x="13963650" y="6083"/>
                </a:lnTo>
                <a:lnTo>
                  <a:pt x="13963650" y="3454"/>
                </a:lnTo>
                <a:close/>
              </a:path>
              <a:path w="14487525" h="3030854">
                <a:moveTo>
                  <a:pt x="14011275" y="3024467"/>
                </a:moveTo>
                <a:lnTo>
                  <a:pt x="14010818" y="3023349"/>
                </a:lnTo>
                <a:lnTo>
                  <a:pt x="14008951" y="3021482"/>
                </a:lnTo>
                <a:lnTo>
                  <a:pt x="14007833" y="3021012"/>
                </a:lnTo>
                <a:lnTo>
                  <a:pt x="14005205" y="3021012"/>
                </a:lnTo>
                <a:lnTo>
                  <a:pt x="14004074" y="3021482"/>
                </a:lnTo>
                <a:lnTo>
                  <a:pt x="14002220" y="3023349"/>
                </a:lnTo>
                <a:lnTo>
                  <a:pt x="14001750" y="3024467"/>
                </a:lnTo>
                <a:lnTo>
                  <a:pt x="14001750" y="3027095"/>
                </a:lnTo>
                <a:lnTo>
                  <a:pt x="14002220" y="3028213"/>
                </a:lnTo>
                <a:lnTo>
                  <a:pt x="14004074" y="3030080"/>
                </a:lnTo>
                <a:lnTo>
                  <a:pt x="14005205" y="3030537"/>
                </a:lnTo>
                <a:lnTo>
                  <a:pt x="14007833" y="3030537"/>
                </a:lnTo>
                <a:lnTo>
                  <a:pt x="14008951" y="3030080"/>
                </a:lnTo>
                <a:lnTo>
                  <a:pt x="14010818" y="3028213"/>
                </a:lnTo>
                <a:lnTo>
                  <a:pt x="14011275" y="3027095"/>
                </a:lnTo>
                <a:lnTo>
                  <a:pt x="14011275" y="3024467"/>
                </a:lnTo>
                <a:close/>
              </a:path>
              <a:path w="14487525" h="3030854">
                <a:moveTo>
                  <a:pt x="14011275" y="2269210"/>
                </a:moveTo>
                <a:lnTo>
                  <a:pt x="14010818" y="2268093"/>
                </a:lnTo>
                <a:lnTo>
                  <a:pt x="14008951" y="2266226"/>
                </a:lnTo>
                <a:lnTo>
                  <a:pt x="14007833" y="2265769"/>
                </a:lnTo>
                <a:lnTo>
                  <a:pt x="14005205" y="2265769"/>
                </a:lnTo>
                <a:lnTo>
                  <a:pt x="14004074" y="2266226"/>
                </a:lnTo>
                <a:lnTo>
                  <a:pt x="14002220" y="2268093"/>
                </a:lnTo>
                <a:lnTo>
                  <a:pt x="14001750" y="2269210"/>
                </a:lnTo>
                <a:lnTo>
                  <a:pt x="14001750" y="2271839"/>
                </a:lnTo>
                <a:lnTo>
                  <a:pt x="14002220" y="2272969"/>
                </a:lnTo>
                <a:lnTo>
                  <a:pt x="14004074" y="2274824"/>
                </a:lnTo>
                <a:lnTo>
                  <a:pt x="14005205" y="2275294"/>
                </a:lnTo>
                <a:lnTo>
                  <a:pt x="14007833" y="2275294"/>
                </a:lnTo>
                <a:lnTo>
                  <a:pt x="14008951" y="2274824"/>
                </a:lnTo>
                <a:lnTo>
                  <a:pt x="14010818" y="2272969"/>
                </a:lnTo>
                <a:lnTo>
                  <a:pt x="14011275" y="2271839"/>
                </a:lnTo>
                <a:lnTo>
                  <a:pt x="14011275" y="2269210"/>
                </a:lnTo>
                <a:close/>
              </a:path>
              <a:path w="14487525" h="3030854">
                <a:moveTo>
                  <a:pt x="14011275" y="1513954"/>
                </a:moveTo>
                <a:lnTo>
                  <a:pt x="14010818" y="1512836"/>
                </a:lnTo>
                <a:lnTo>
                  <a:pt x="14008951" y="1510982"/>
                </a:lnTo>
                <a:lnTo>
                  <a:pt x="14007833" y="1510512"/>
                </a:lnTo>
                <a:lnTo>
                  <a:pt x="14005205" y="1510512"/>
                </a:lnTo>
                <a:lnTo>
                  <a:pt x="14004074" y="1510982"/>
                </a:lnTo>
                <a:lnTo>
                  <a:pt x="14002220" y="1512836"/>
                </a:lnTo>
                <a:lnTo>
                  <a:pt x="14001750" y="1513954"/>
                </a:lnTo>
                <a:lnTo>
                  <a:pt x="14001750" y="1516595"/>
                </a:lnTo>
                <a:lnTo>
                  <a:pt x="14002220" y="1517713"/>
                </a:lnTo>
                <a:lnTo>
                  <a:pt x="14004074" y="1519567"/>
                </a:lnTo>
                <a:lnTo>
                  <a:pt x="14005205" y="1520037"/>
                </a:lnTo>
                <a:lnTo>
                  <a:pt x="14007833" y="1520037"/>
                </a:lnTo>
                <a:lnTo>
                  <a:pt x="14008951" y="1519567"/>
                </a:lnTo>
                <a:lnTo>
                  <a:pt x="14010818" y="1517713"/>
                </a:lnTo>
                <a:lnTo>
                  <a:pt x="14011275" y="1516595"/>
                </a:lnTo>
                <a:lnTo>
                  <a:pt x="14011275" y="1513954"/>
                </a:lnTo>
                <a:close/>
              </a:path>
              <a:path w="14487525" h="3030854">
                <a:moveTo>
                  <a:pt x="14011275" y="758710"/>
                </a:moveTo>
                <a:lnTo>
                  <a:pt x="14010818" y="757580"/>
                </a:lnTo>
                <a:lnTo>
                  <a:pt x="14008951" y="755726"/>
                </a:lnTo>
                <a:lnTo>
                  <a:pt x="14007833" y="755256"/>
                </a:lnTo>
                <a:lnTo>
                  <a:pt x="14005205" y="755256"/>
                </a:lnTo>
                <a:lnTo>
                  <a:pt x="14004074" y="755726"/>
                </a:lnTo>
                <a:lnTo>
                  <a:pt x="14002220" y="757580"/>
                </a:lnTo>
                <a:lnTo>
                  <a:pt x="14001750" y="758710"/>
                </a:lnTo>
                <a:lnTo>
                  <a:pt x="14001750" y="761339"/>
                </a:lnTo>
                <a:lnTo>
                  <a:pt x="14002220" y="762457"/>
                </a:lnTo>
                <a:lnTo>
                  <a:pt x="14004074" y="764324"/>
                </a:lnTo>
                <a:lnTo>
                  <a:pt x="14005205" y="764781"/>
                </a:lnTo>
                <a:lnTo>
                  <a:pt x="14007833" y="764781"/>
                </a:lnTo>
                <a:lnTo>
                  <a:pt x="14008951" y="764324"/>
                </a:lnTo>
                <a:lnTo>
                  <a:pt x="14010818" y="762457"/>
                </a:lnTo>
                <a:lnTo>
                  <a:pt x="14011275" y="761339"/>
                </a:lnTo>
                <a:lnTo>
                  <a:pt x="14011275" y="758710"/>
                </a:lnTo>
                <a:close/>
              </a:path>
              <a:path w="14487525" h="3030854">
                <a:moveTo>
                  <a:pt x="14011275" y="3454"/>
                </a:moveTo>
                <a:lnTo>
                  <a:pt x="14010818" y="2336"/>
                </a:lnTo>
                <a:lnTo>
                  <a:pt x="14008951" y="469"/>
                </a:lnTo>
                <a:lnTo>
                  <a:pt x="14007833" y="0"/>
                </a:lnTo>
                <a:lnTo>
                  <a:pt x="14005205" y="0"/>
                </a:lnTo>
                <a:lnTo>
                  <a:pt x="14004074" y="469"/>
                </a:lnTo>
                <a:lnTo>
                  <a:pt x="14002220" y="2336"/>
                </a:lnTo>
                <a:lnTo>
                  <a:pt x="14001750" y="3454"/>
                </a:lnTo>
                <a:lnTo>
                  <a:pt x="14001750" y="6083"/>
                </a:lnTo>
                <a:lnTo>
                  <a:pt x="14002220" y="7200"/>
                </a:lnTo>
                <a:lnTo>
                  <a:pt x="14004074" y="9067"/>
                </a:lnTo>
                <a:lnTo>
                  <a:pt x="14005205" y="9525"/>
                </a:lnTo>
                <a:lnTo>
                  <a:pt x="14007833" y="9525"/>
                </a:lnTo>
                <a:lnTo>
                  <a:pt x="14008951" y="9067"/>
                </a:lnTo>
                <a:lnTo>
                  <a:pt x="14010818" y="7200"/>
                </a:lnTo>
                <a:lnTo>
                  <a:pt x="14011275" y="6083"/>
                </a:lnTo>
                <a:lnTo>
                  <a:pt x="14011275" y="3454"/>
                </a:lnTo>
                <a:close/>
              </a:path>
              <a:path w="14487525" h="3030854">
                <a:moveTo>
                  <a:pt x="14058900" y="3024467"/>
                </a:moveTo>
                <a:lnTo>
                  <a:pt x="14058443" y="3023349"/>
                </a:lnTo>
                <a:lnTo>
                  <a:pt x="14056576" y="3021482"/>
                </a:lnTo>
                <a:lnTo>
                  <a:pt x="14055458" y="3021012"/>
                </a:lnTo>
                <a:lnTo>
                  <a:pt x="14052830" y="3021012"/>
                </a:lnTo>
                <a:lnTo>
                  <a:pt x="14051699" y="3021482"/>
                </a:lnTo>
                <a:lnTo>
                  <a:pt x="14049845" y="3023349"/>
                </a:lnTo>
                <a:lnTo>
                  <a:pt x="14049375" y="3024467"/>
                </a:lnTo>
                <a:lnTo>
                  <a:pt x="14049375" y="3027095"/>
                </a:lnTo>
                <a:lnTo>
                  <a:pt x="14049845" y="3028213"/>
                </a:lnTo>
                <a:lnTo>
                  <a:pt x="14051699" y="3030080"/>
                </a:lnTo>
                <a:lnTo>
                  <a:pt x="14052830" y="3030537"/>
                </a:lnTo>
                <a:lnTo>
                  <a:pt x="14055458" y="3030537"/>
                </a:lnTo>
                <a:lnTo>
                  <a:pt x="14056576" y="3030080"/>
                </a:lnTo>
                <a:lnTo>
                  <a:pt x="14058443" y="3028213"/>
                </a:lnTo>
                <a:lnTo>
                  <a:pt x="14058900" y="3027095"/>
                </a:lnTo>
                <a:lnTo>
                  <a:pt x="14058900" y="3024467"/>
                </a:lnTo>
                <a:close/>
              </a:path>
              <a:path w="14487525" h="3030854">
                <a:moveTo>
                  <a:pt x="14058900" y="2269210"/>
                </a:moveTo>
                <a:lnTo>
                  <a:pt x="14058443" y="2268093"/>
                </a:lnTo>
                <a:lnTo>
                  <a:pt x="14056576" y="2266226"/>
                </a:lnTo>
                <a:lnTo>
                  <a:pt x="14055458" y="2265769"/>
                </a:lnTo>
                <a:lnTo>
                  <a:pt x="14052830" y="2265769"/>
                </a:lnTo>
                <a:lnTo>
                  <a:pt x="14051699" y="2266226"/>
                </a:lnTo>
                <a:lnTo>
                  <a:pt x="14049845" y="2268093"/>
                </a:lnTo>
                <a:lnTo>
                  <a:pt x="14049375" y="2269210"/>
                </a:lnTo>
                <a:lnTo>
                  <a:pt x="14049375" y="2271839"/>
                </a:lnTo>
                <a:lnTo>
                  <a:pt x="14049845" y="2272969"/>
                </a:lnTo>
                <a:lnTo>
                  <a:pt x="14051699" y="2274824"/>
                </a:lnTo>
                <a:lnTo>
                  <a:pt x="14052830" y="2275294"/>
                </a:lnTo>
                <a:lnTo>
                  <a:pt x="14055458" y="2275294"/>
                </a:lnTo>
                <a:lnTo>
                  <a:pt x="14056576" y="2274824"/>
                </a:lnTo>
                <a:lnTo>
                  <a:pt x="14058443" y="2272969"/>
                </a:lnTo>
                <a:lnTo>
                  <a:pt x="14058900" y="2271839"/>
                </a:lnTo>
                <a:lnTo>
                  <a:pt x="14058900" y="2269210"/>
                </a:lnTo>
                <a:close/>
              </a:path>
              <a:path w="14487525" h="3030854">
                <a:moveTo>
                  <a:pt x="14058900" y="1513954"/>
                </a:moveTo>
                <a:lnTo>
                  <a:pt x="14058443" y="1512836"/>
                </a:lnTo>
                <a:lnTo>
                  <a:pt x="14056576" y="1510982"/>
                </a:lnTo>
                <a:lnTo>
                  <a:pt x="14055458" y="1510512"/>
                </a:lnTo>
                <a:lnTo>
                  <a:pt x="14052830" y="1510512"/>
                </a:lnTo>
                <a:lnTo>
                  <a:pt x="14051699" y="1510982"/>
                </a:lnTo>
                <a:lnTo>
                  <a:pt x="14049845" y="1512836"/>
                </a:lnTo>
                <a:lnTo>
                  <a:pt x="14049375" y="1513954"/>
                </a:lnTo>
                <a:lnTo>
                  <a:pt x="14049375" y="1516595"/>
                </a:lnTo>
                <a:lnTo>
                  <a:pt x="14049845" y="1517713"/>
                </a:lnTo>
                <a:lnTo>
                  <a:pt x="14051699" y="1519567"/>
                </a:lnTo>
                <a:lnTo>
                  <a:pt x="14052830" y="1520037"/>
                </a:lnTo>
                <a:lnTo>
                  <a:pt x="14055458" y="1520037"/>
                </a:lnTo>
                <a:lnTo>
                  <a:pt x="14056576" y="1519567"/>
                </a:lnTo>
                <a:lnTo>
                  <a:pt x="14058443" y="1517713"/>
                </a:lnTo>
                <a:lnTo>
                  <a:pt x="14058900" y="1516595"/>
                </a:lnTo>
                <a:lnTo>
                  <a:pt x="14058900" y="1513954"/>
                </a:lnTo>
                <a:close/>
              </a:path>
              <a:path w="14487525" h="3030854">
                <a:moveTo>
                  <a:pt x="14058900" y="758710"/>
                </a:moveTo>
                <a:lnTo>
                  <a:pt x="14058443" y="757580"/>
                </a:lnTo>
                <a:lnTo>
                  <a:pt x="14056576" y="755726"/>
                </a:lnTo>
                <a:lnTo>
                  <a:pt x="14055458" y="755256"/>
                </a:lnTo>
                <a:lnTo>
                  <a:pt x="14052830" y="755256"/>
                </a:lnTo>
                <a:lnTo>
                  <a:pt x="14051699" y="755726"/>
                </a:lnTo>
                <a:lnTo>
                  <a:pt x="14049845" y="757580"/>
                </a:lnTo>
                <a:lnTo>
                  <a:pt x="14049375" y="758710"/>
                </a:lnTo>
                <a:lnTo>
                  <a:pt x="14049375" y="761339"/>
                </a:lnTo>
                <a:lnTo>
                  <a:pt x="14049845" y="762457"/>
                </a:lnTo>
                <a:lnTo>
                  <a:pt x="14051699" y="764324"/>
                </a:lnTo>
                <a:lnTo>
                  <a:pt x="14052830" y="764781"/>
                </a:lnTo>
                <a:lnTo>
                  <a:pt x="14055458" y="764781"/>
                </a:lnTo>
                <a:lnTo>
                  <a:pt x="14056576" y="764324"/>
                </a:lnTo>
                <a:lnTo>
                  <a:pt x="14058443" y="762457"/>
                </a:lnTo>
                <a:lnTo>
                  <a:pt x="14058900" y="761339"/>
                </a:lnTo>
                <a:lnTo>
                  <a:pt x="14058900" y="758710"/>
                </a:lnTo>
                <a:close/>
              </a:path>
              <a:path w="14487525" h="3030854">
                <a:moveTo>
                  <a:pt x="14058900" y="3454"/>
                </a:moveTo>
                <a:lnTo>
                  <a:pt x="14058443" y="2336"/>
                </a:lnTo>
                <a:lnTo>
                  <a:pt x="14056576" y="469"/>
                </a:lnTo>
                <a:lnTo>
                  <a:pt x="14055458" y="0"/>
                </a:lnTo>
                <a:lnTo>
                  <a:pt x="14052830" y="0"/>
                </a:lnTo>
                <a:lnTo>
                  <a:pt x="14051699" y="469"/>
                </a:lnTo>
                <a:lnTo>
                  <a:pt x="14049845" y="2336"/>
                </a:lnTo>
                <a:lnTo>
                  <a:pt x="14049375" y="3454"/>
                </a:lnTo>
                <a:lnTo>
                  <a:pt x="14049375" y="6083"/>
                </a:lnTo>
                <a:lnTo>
                  <a:pt x="14049845" y="7200"/>
                </a:lnTo>
                <a:lnTo>
                  <a:pt x="14051699" y="9067"/>
                </a:lnTo>
                <a:lnTo>
                  <a:pt x="14052830" y="9525"/>
                </a:lnTo>
                <a:lnTo>
                  <a:pt x="14055458" y="9525"/>
                </a:lnTo>
                <a:lnTo>
                  <a:pt x="14056576" y="9067"/>
                </a:lnTo>
                <a:lnTo>
                  <a:pt x="14058443" y="7200"/>
                </a:lnTo>
                <a:lnTo>
                  <a:pt x="14058900" y="6083"/>
                </a:lnTo>
                <a:lnTo>
                  <a:pt x="14058900" y="3454"/>
                </a:lnTo>
                <a:close/>
              </a:path>
              <a:path w="14487525" h="3030854">
                <a:moveTo>
                  <a:pt x="14106525" y="3024467"/>
                </a:moveTo>
                <a:lnTo>
                  <a:pt x="14106068" y="3023349"/>
                </a:lnTo>
                <a:lnTo>
                  <a:pt x="14104201" y="3021482"/>
                </a:lnTo>
                <a:lnTo>
                  <a:pt x="14103083" y="3021012"/>
                </a:lnTo>
                <a:lnTo>
                  <a:pt x="14100455" y="3021012"/>
                </a:lnTo>
                <a:lnTo>
                  <a:pt x="14099324" y="3021482"/>
                </a:lnTo>
                <a:lnTo>
                  <a:pt x="14097470" y="3023349"/>
                </a:lnTo>
                <a:lnTo>
                  <a:pt x="14097000" y="3024467"/>
                </a:lnTo>
                <a:lnTo>
                  <a:pt x="14097000" y="3027095"/>
                </a:lnTo>
                <a:lnTo>
                  <a:pt x="14097470" y="3028213"/>
                </a:lnTo>
                <a:lnTo>
                  <a:pt x="14099324" y="3030080"/>
                </a:lnTo>
                <a:lnTo>
                  <a:pt x="14100455" y="3030537"/>
                </a:lnTo>
                <a:lnTo>
                  <a:pt x="14103083" y="3030537"/>
                </a:lnTo>
                <a:lnTo>
                  <a:pt x="14104201" y="3030080"/>
                </a:lnTo>
                <a:lnTo>
                  <a:pt x="14106068" y="3028213"/>
                </a:lnTo>
                <a:lnTo>
                  <a:pt x="14106525" y="3027095"/>
                </a:lnTo>
                <a:lnTo>
                  <a:pt x="14106525" y="3024467"/>
                </a:lnTo>
                <a:close/>
              </a:path>
              <a:path w="14487525" h="3030854">
                <a:moveTo>
                  <a:pt x="14106525" y="2269210"/>
                </a:moveTo>
                <a:lnTo>
                  <a:pt x="14106068" y="2268093"/>
                </a:lnTo>
                <a:lnTo>
                  <a:pt x="14104201" y="2266226"/>
                </a:lnTo>
                <a:lnTo>
                  <a:pt x="14103083" y="2265769"/>
                </a:lnTo>
                <a:lnTo>
                  <a:pt x="14100455" y="2265769"/>
                </a:lnTo>
                <a:lnTo>
                  <a:pt x="14099324" y="2266226"/>
                </a:lnTo>
                <a:lnTo>
                  <a:pt x="14097470" y="2268093"/>
                </a:lnTo>
                <a:lnTo>
                  <a:pt x="14097000" y="2269210"/>
                </a:lnTo>
                <a:lnTo>
                  <a:pt x="14097000" y="2271839"/>
                </a:lnTo>
                <a:lnTo>
                  <a:pt x="14097470" y="2272969"/>
                </a:lnTo>
                <a:lnTo>
                  <a:pt x="14099324" y="2274824"/>
                </a:lnTo>
                <a:lnTo>
                  <a:pt x="14100455" y="2275294"/>
                </a:lnTo>
                <a:lnTo>
                  <a:pt x="14103083" y="2275294"/>
                </a:lnTo>
                <a:lnTo>
                  <a:pt x="14104201" y="2274824"/>
                </a:lnTo>
                <a:lnTo>
                  <a:pt x="14106068" y="2272969"/>
                </a:lnTo>
                <a:lnTo>
                  <a:pt x="14106525" y="2271839"/>
                </a:lnTo>
                <a:lnTo>
                  <a:pt x="14106525" y="2269210"/>
                </a:lnTo>
                <a:close/>
              </a:path>
              <a:path w="14487525" h="3030854">
                <a:moveTo>
                  <a:pt x="14106525" y="1513954"/>
                </a:moveTo>
                <a:lnTo>
                  <a:pt x="14106068" y="1512836"/>
                </a:lnTo>
                <a:lnTo>
                  <a:pt x="14104201" y="1510982"/>
                </a:lnTo>
                <a:lnTo>
                  <a:pt x="14103083" y="1510512"/>
                </a:lnTo>
                <a:lnTo>
                  <a:pt x="14100455" y="1510512"/>
                </a:lnTo>
                <a:lnTo>
                  <a:pt x="14099324" y="1510982"/>
                </a:lnTo>
                <a:lnTo>
                  <a:pt x="14097470" y="1512836"/>
                </a:lnTo>
                <a:lnTo>
                  <a:pt x="14097000" y="1513954"/>
                </a:lnTo>
                <a:lnTo>
                  <a:pt x="14097000" y="1516595"/>
                </a:lnTo>
                <a:lnTo>
                  <a:pt x="14097470" y="1517713"/>
                </a:lnTo>
                <a:lnTo>
                  <a:pt x="14099324" y="1519567"/>
                </a:lnTo>
                <a:lnTo>
                  <a:pt x="14100455" y="1520037"/>
                </a:lnTo>
                <a:lnTo>
                  <a:pt x="14103083" y="1520037"/>
                </a:lnTo>
                <a:lnTo>
                  <a:pt x="14104201" y="1519567"/>
                </a:lnTo>
                <a:lnTo>
                  <a:pt x="14106068" y="1517713"/>
                </a:lnTo>
                <a:lnTo>
                  <a:pt x="14106525" y="1516595"/>
                </a:lnTo>
                <a:lnTo>
                  <a:pt x="14106525" y="1513954"/>
                </a:lnTo>
                <a:close/>
              </a:path>
              <a:path w="14487525" h="3030854">
                <a:moveTo>
                  <a:pt x="14106525" y="758710"/>
                </a:moveTo>
                <a:lnTo>
                  <a:pt x="14106068" y="757580"/>
                </a:lnTo>
                <a:lnTo>
                  <a:pt x="14104201" y="755726"/>
                </a:lnTo>
                <a:lnTo>
                  <a:pt x="14103083" y="755256"/>
                </a:lnTo>
                <a:lnTo>
                  <a:pt x="14100455" y="755256"/>
                </a:lnTo>
                <a:lnTo>
                  <a:pt x="14099324" y="755726"/>
                </a:lnTo>
                <a:lnTo>
                  <a:pt x="14097470" y="757580"/>
                </a:lnTo>
                <a:lnTo>
                  <a:pt x="14097000" y="758710"/>
                </a:lnTo>
                <a:lnTo>
                  <a:pt x="14097000" y="761339"/>
                </a:lnTo>
                <a:lnTo>
                  <a:pt x="14097470" y="762457"/>
                </a:lnTo>
                <a:lnTo>
                  <a:pt x="14099324" y="764324"/>
                </a:lnTo>
                <a:lnTo>
                  <a:pt x="14100455" y="764781"/>
                </a:lnTo>
                <a:lnTo>
                  <a:pt x="14103083" y="764781"/>
                </a:lnTo>
                <a:lnTo>
                  <a:pt x="14104201" y="764324"/>
                </a:lnTo>
                <a:lnTo>
                  <a:pt x="14106068" y="762457"/>
                </a:lnTo>
                <a:lnTo>
                  <a:pt x="14106525" y="761339"/>
                </a:lnTo>
                <a:lnTo>
                  <a:pt x="14106525" y="758710"/>
                </a:lnTo>
                <a:close/>
              </a:path>
              <a:path w="14487525" h="3030854">
                <a:moveTo>
                  <a:pt x="14106525" y="3454"/>
                </a:moveTo>
                <a:lnTo>
                  <a:pt x="14106068" y="2336"/>
                </a:lnTo>
                <a:lnTo>
                  <a:pt x="14104201" y="469"/>
                </a:lnTo>
                <a:lnTo>
                  <a:pt x="14103083" y="0"/>
                </a:lnTo>
                <a:lnTo>
                  <a:pt x="14100455" y="0"/>
                </a:lnTo>
                <a:lnTo>
                  <a:pt x="14099324" y="469"/>
                </a:lnTo>
                <a:lnTo>
                  <a:pt x="14097470" y="2336"/>
                </a:lnTo>
                <a:lnTo>
                  <a:pt x="14097000" y="3454"/>
                </a:lnTo>
                <a:lnTo>
                  <a:pt x="14097000" y="6083"/>
                </a:lnTo>
                <a:lnTo>
                  <a:pt x="14097470" y="7200"/>
                </a:lnTo>
                <a:lnTo>
                  <a:pt x="14099324" y="9067"/>
                </a:lnTo>
                <a:lnTo>
                  <a:pt x="14100455" y="9525"/>
                </a:lnTo>
                <a:lnTo>
                  <a:pt x="14103083" y="9525"/>
                </a:lnTo>
                <a:lnTo>
                  <a:pt x="14104201" y="9067"/>
                </a:lnTo>
                <a:lnTo>
                  <a:pt x="14106068" y="7200"/>
                </a:lnTo>
                <a:lnTo>
                  <a:pt x="14106525" y="6083"/>
                </a:lnTo>
                <a:lnTo>
                  <a:pt x="14106525" y="3454"/>
                </a:lnTo>
                <a:close/>
              </a:path>
              <a:path w="14487525" h="3030854">
                <a:moveTo>
                  <a:pt x="14154150" y="3024467"/>
                </a:moveTo>
                <a:lnTo>
                  <a:pt x="14153693" y="3023349"/>
                </a:lnTo>
                <a:lnTo>
                  <a:pt x="14151826" y="3021482"/>
                </a:lnTo>
                <a:lnTo>
                  <a:pt x="14150708" y="3021012"/>
                </a:lnTo>
                <a:lnTo>
                  <a:pt x="14148080" y="3021012"/>
                </a:lnTo>
                <a:lnTo>
                  <a:pt x="14146949" y="3021482"/>
                </a:lnTo>
                <a:lnTo>
                  <a:pt x="14145095" y="3023349"/>
                </a:lnTo>
                <a:lnTo>
                  <a:pt x="14144625" y="3024467"/>
                </a:lnTo>
                <a:lnTo>
                  <a:pt x="14144625" y="3027095"/>
                </a:lnTo>
                <a:lnTo>
                  <a:pt x="14145095" y="3028213"/>
                </a:lnTo>
                <a:lnTo>
                  <a:pt x="14146949" y="3030080"/>
                </a:lnTo>
                <a:lnTo>
                  <a:pt x="14148080" y="3030537"/>
                </a:lnTo>
                <a:lnTo>
                  <a:pt x="14150708" y="3030537"/>
                </a:lnTo>
                <a:lnTo>
                  <a:pt x="14151826" y="3030080"/>
                </a:lnTo>
                <a:lnTo>
                  <a:pt x="14153693" y="3028213"/>
                </a:lnTo>
                <a:lnTo>
                  <a:pt x="14154150" y="3027095"/>
                </a:lnTo>
                <a:lnTo>
                  <a:pt x="14154150" y="3024467"/>
                </a:lnTo>
                <a:close/>
              </a:path>
              <a:path w="14487525" h="3030854">
                <a:moveTo>
                  <a:pt x="14154150" y="2269210"/>
                </a:moveTo>
                <a:lnTo>
                  <a:pt x="14153693" y="2268093"/>
                </a:lnTo>
                <a:lnTo>
                  <a:pt x="14151826" y="2266226"/>
                </a:lnTo>
                <a:lnTo>
                  <a:pt x="14150708" y="2265769"/>
                </a:lnTo>
                <a:lnTo>
                  <a:pt x="14148080" y="2265769"/>
                </a:lnTo>
                <a:lnTo>
                  <a:pt x="14146949" y="2266226"/>
                </a:lnTo>
                <a:lnTo>
                  <a:pt x="14145095" y="2268093"/>
                </a:lnTo>
                <a:lnTo>
                  <a:pt x="14144625" y="2269210"/>
                </a:lnTo>
                <a:lnTo>
                  <a:pt x="14144625" y="2271839"/>
                </a:lnTo>
                <a:lnTo>
                  <a:pt x="14145095" y="2272969"/>
                </a:lnTo>
                <a:lnTo>
                  <a:pt x="14146949" y="2274824"/>
                </a:lnTo>
                <a:lnTo>
                  <a:pt x="14148080" y="2275294"/>
                </a:lnTo>
                <a:lnTo>
                  <a:pt x="14150708" y="2275294"/>
                </a:lnTo>
                <a:lnTo>
                  <a:pt x="14151826" y="2274824"/>
                </a:lnTo>
                <a:lnTo>
                  <a:pt x="14153693" y="2272969"/>
                </a:lnTo>
                <a:lnTo>
                  <a:pt x="14154150" y="2271839"/>
                </a:lnTo>
                <a:lnTo>
                  <a:pt x="14154150" y="2269210"/>
                </a:lnTo>
                <a:close/>
              </a:path>
              <a:path w="14487525" h="3030854">
                <a:moveTo>
                  <a:pt x="14154150" y="1513954"/>
                </a:moveTo>
                <a:lnTo>
                  <a:pt x="14153693" y="1512836"/>
                </a:lnTo>
                <a:lnTo>
                  <a:pt x="14151826" y="1510982"/>
                </a:lnTo>
                <a:lnTo>
                  <a:pt x="14150708" y="1510512"/>
                </a:lnTo>
                <a:lnTo>
                  <a:pt x="14148080" y="1510512"/>
                </a:lnTo>
                <a:lnTo>
                  <a:pt x="14146949" y="1510982"/>
                </a:lnTo>
                <a:lnTo>
                  <a:pt x="14145095" y="1512836"/>
                </a:lnTo>
                <a:lnTo>
                  <a:pt x="14144625" y="1513954"/>
                </a:lnTo>
                <a:lnTo>
                  <a:pt x="14144625" y="1516595"/>
                </a:lnTo>
                <a:lnTo>
                  <a:pt x="14145095" y="1517713"/>
                </a:lnTo>
                <a:lnTo>
                  <a:pt x="14146949" y="1519567"/>
                </a:lnTo>
                <a:lnTo>
                  <a:pt x="14148080" y="1520037"/>
                </a:lnTo>
                <a:lnTo>
                  <a:pt x="14150708" y="1520037"/>
                </a:lnTo>
                <a:lnTo>
                  <a:pt x="14151826" y="1519567"/>
                </a:lnTo>
                <a:lnTo>
                  <a:pt x="14153693" y="1517713"/>
                </a:lnTo>
                <a:lnTo>
                  <a:pt x="14154150" y="1516595"/>
                </a:lnTo>
                <a:lnTo>
                  <a:pt x="14154150" y="1513954"/>
                </a:lnTo>
                <a:close/>
              </a:path>
              <a:path w="14487525" h="3030854">
                <a:moveTo>
                  <a:pt x="14154150" y="758710"/>
                </a:moveTo>
                <a:lnTo>
                  <a:pt x="14153693" y="757580"/>
                </a:lnTo>
                <a:lnTo>
                  <a:pt x="14151826" y="755726"/>
                </a:lnTo>
                <a:lnTo>
                  <a:pt x="14150708" y="755256"/>
                </a:lnTo>
                <a:lnTo>
                  <a:pt x="14148080" y="755256"/>
                </a:lnTo>
                <a:lnTo>
                  <a:pt x="14146949" y="755726"/>
                </a:lnTo>
                <a:lnTo>
                  <a:pt x="14145095" y="757580"/>
                </a:lnTo>
                <a:lnTo>
                  <a:pt x="14144625" y="758710"/>
                </a:lnTo>
                <a:lnTo>
                  <a:pt x="14144625" y="761339"/>
                </a:lnTo>
                <a:lnTo>
                  <a:pt x="14145095" y="762457"/>
                </a:lnTo>
                <a:lnTo>
                  <a:pt x="14146949" y="764324"/>
                </a:lnTo>
                <a:lnTo>
                  <a:pt x="14148080" y="764781"/>
                </a:lnTo>
                <a:lnTo>
                  <a:pt x="14150708" y="764781"/>
                </a:lnTo>
                <a:lnTo>
                  <a:pt x="14151826" y="764324"/>
                </a:lnTo>
                <a:lnTo>
                  <a:pt x="14153693" y="762457"/>
                </a:lnTo>
                <a:lnTo>
                  <a:pt x="14154150" y="761339"/>
                </a:lnTo>
                <a:lnTo>
                  <a:pt x="14154150" y="758710"/>
                </a:lnTo>
                <a:close/>
              </a:path>
              <a:path w="14487525" h="3030854">
                <a:moveTo>
                  <a:pt x="14154150" y="3454"/>
                </a:moveTo>
                <a:lnTo>
                  <a:pt x="14153693" y="2336"/>
                </a:lnTo>
                <a:lnTo>
                  <a:pt x="14151826" y="469"/>
                </a:lnTo>
                <a:lnTo>
                  <a:pt x="14150708" y="0"/>
                </a:lnTo>
                <a:lnTo>
                  <a:pt x="14148080" y="0"/>
                </a:lnTo>
                <a:lnTo>
                  <a:pt x="14146949" y="469"/>
                </a:lnTo>
                <a:lnTo>
                  <a:pt x="14145095" y="2336"/>
                </a:lnTo>
                <a:lnTo>
                  <a:pt x="14144625" y="3454"/>
                </a:lnTo>
                <a:lnTo>
                  <a:pt x="14144625" y="6083"/>
                </a:lnTo>
                <a:lnTo>
                  <a:pt x="14145095" y="7200"/>
                </a:lnTo>
                <a:lnTo>
                  <a:pt x="14146949" y="9067"/>
                </a:lnTo>
                <a:lnTo>
                  <a:pt x="14148080" y="9525"/>
                </a:lnTo>
                <a:lnTo>
                  <a:pt x="14150708" y="9525"/>
                </a:lnTo>
                <a:lnTo>
                  <a:pt x="14151826" y="9067"/>
                </a:lnTo>
                <a:lnTo>
                  <a:pt x="14153693" y="7200"/>
                </a:lnTo>
                <a:lnTo>
                  <a:pt x="14154150" y="6083"/>
                </a:lnTo>
                <a:lnTo>
                  <a:pt x="14154150" y="3454"/>
                </a:lnTo>
                <a:close/>
              </a:path>
              <a:path w="14487525" h="3030854">
                <a:moveTo>
                  <a:pt x="14201775" y="3024467"/>
                </a:moveTo>
                <a:lnTo>
                  <a:pt x="14201318" y="3023349"/>
                </a:lnTo>
                <a:lnTo>
                  <a:pt x="14199451" y="3021482"/>
                </a:lnTo>
                <a:lnTo>
                  <a:pt x="14198333" y="3021012"/>
                </a:lnTo>
                <a:lnTo>
                  <a:pt x="14195705" y="3021012"/>
                </a:lnTo>
                <a:lnTo>
                  <a:pt x="14194574" y="3021482"/>
                </a:lnTo>
                <a:lnTo>
                  <a:pt x="14192720" y="3023349"/>
                </a:lnTo>
                <a:lnTo>
                  <a:pt x="14192250" y="3024467"/>
                </a:lnTo>
                <a:lnTo>
                  <a:pt x="14192250" y="3027095"/>
                </a:lnTo>
                <a:lnTo>
                  <a:pt x="14192720" y="3028213"/>
                </a:lnTo>
                <a:lnTo>
                  <a:pt x="14194574" y="3030080"/>
                </a:lnTo>
                <a:lnTo>
                  <a:pt x="14195705" y="3030537"/>
                </a:lnTo>
                <a:lnTo>
                  <a:pt x="14198333" y="3030537"/>
                </a:lnTo>
                <a:lnTo>
                  <a:pt x="14199451" y="3030080"/>
                </a:lnTo>
                <a:lnTo>
                  <a:pt x="14201318" y="3028213"/>
                </a:lnTo>
                <a:lnTo>
                  <a:pt x="14201775" y="3027095"/>
                </a:lnTo>
                <a:lnTo>
                  <a:pt x="14201775" y="3024467"/>
                </a:lnTo>
                <a:close/>
              </a:path>
              <a:path w="14487525" h="3030854">
                <a:moveTo>
                  <a:pt x="14201775" y="2269210"/>
                </a:moveTo>
                <a:lnTo>
                  <a:pt x="14201318" y="2268093"/>
                </a:lnTo>
                <a:lnTo>
                  <a:pt x="14199451" y="2266226"/>
                </a:lnTo>
                <a:lnTo>
                  <a:pt x="14198333" y="2265769"/>
                </a:lnTo>
                <a:lnTo>
                  <a:pt x="14195705" y="2265769"/>
                </a:lnTo>
                <a:lnTo>
                  <a:pt x="14194574" y="2266226"/>
                </a:lnTo>
                <a:lnTo>
                  <a:pt x="14192720" y="2268093"/>
                </a:lnTo>
                <a:lnTo>
                  <a:pt x="14192250" y="2269210"/>
                </a:lnTo>
                <a:lnTo>
                  <a:pt x="14192250" y="2271839"/>
                </a:lnTo>
                <a:lnTo>
                  <a:pt x="14192720" y="2272969"/>
                </a:lnTo>
                <a:lnTo>
                  <a:pt x="14194574" y="2274824"/>
                </a:lnTo>
                <a:lnTo>
                  <a:pt x="14195705" y="2275294"/>
                </a:lnTo>
                <a:lnTo>
                  <a:pt x="14198333" y="2275294"/>
                </a:lnTo>
                <a:lnTo>
                  <a:pt x="14199451" y="2274824"/>
                </a:lnTo>
                <a:lnTo>
                  <a:pt x="14201318" y="2272969"/>
                </a:lnTo>
                <a:lnTo>
                  <a:pt x="14201775" y="2271839"/>
                </a:lnTo>
                <a:lnTo>
                  <a:pt x="14201775" y="2269210"/>
                </a:lnTo>
                <a:close/>
              </a:path>
              <a:path w="14487525" h="3030854">
                <a:moveTo>
                  <a:pt x="14201775" y="1513954"/>
                </a:moveTo>
                <a:lnTo>
                  <a:pt x="14201318" y="1512836"/>
                </a:lnTo>
                <a:lnTo>
                  <a:pt x="14199451" y="1510982"/>
                </a:lnTo>
                <a:lnTo>
                  <a:pt x="14198333" y="1510512"/>
                </a:lnTo>
                <a:lnTo>
                  <a:pt x="14195705" y="1510512"/>
                </a:lnTo>
                <a:lnTo>
                  <a:pt x="14194574" y="1510982"/>
                </a:lnTo>
                <a:lnTo>
                  <a:pt x="14192720" y="1512836"/>
                </a:lnTo>
                <a:lnTo>
                  <a:pt x="14192250" y="1513954"/>
                </a:lnTo>
                <a:lnTo>
                  <a:pt x="14192250" y="1516595"/>
                </a:lnTo>
                <a:lnTo>
                  <a:pt x="14192720" y="1517713"/>
                </a:lnTo>
                <a:lnTo>
                  <a:pt x="14194574" y="1519567"/>
                </a:lnTo>
                <a:lnTo>
                  <a:pt x="14195705" y="1520037"/>
                </a:lnTo>
                <a:lnTo>
                  <a:pt x="14198333" y="1520037"/>
                </a:lnTo>
                <a:lnTo>
                  <a:pt x="14199451" y="1519567"/>
                </a:lnTo>
                <a:lnTo>
                  <a:pt x="14201318" y="1517713"/>
                </a:lnTo>
                <a:lnTo>
                  <a:pt x="14201775" y="1516595"/>
                </a:lnTo>
                <a:lnTo>
                  <a:pt x="14201775" y="1513954"/>
                </a:lnTo>
                <a:close/>
              </a:path>
              <a:path w="14487525" h="3030854">
                <a:moveTo>
                  <a:pt x="14201775" y="758710"/>
                </a:moveTo>
                <a:lnTo>
                  <a:pt x="14201318" y="757580"/>
                </a:lnTo>
                <a:lnTo>
                  <a:pt x="14199451" y="755726"/>
                </a:lnTo>
                <a:lnTo>
                  <a:pt x="14198333" y="755256"/>
                </a:lnTo>
                <a:lnTo>
                  <a:pt x="14195705" y="755256"/>
                </a:lnTo>
                <a:lnTo>
                  <a:pt x="14194574" y="755726"/>
                </a:lnTo>
                <a:lnTo>
                  <a:pt x="14192720" y="757580"/>
                </a:lnTo>
                <a:lnTo>
                  <a:pt x="14192250" y="758710"/>
                </a:lnTo>
                <a:lnTo>
                  <a:pt x="14192250" y="761339"/>
                </a:lnTo>
                <a:lnTo>
                  <a:pt x="14192720" y="762457"/>
                </a:lnTo>
                <a:lnTo>
                  <a:pt x="14194574" y="764324"/>
                </a:lnTo>
                <a:lnTo>
                  <a:pt x="14195705" y="764781"/>
                </a:lnTo>
                <a:lnTo>
                  <a:pt x="14198333" y="764781"/>
                </a:lnTo>
                <a:lnTo>
                  <a:pt x="14199451" y="764324"/>
                </a:lnTo>
                <a:lnTo>
                  <a:pt x="14201318" y="762457"/>
                </a:lnTo>
                <a:lnTo>
                  <a:pt x="14201775" y="761339"/>
                </a:lnTo>
                <a:lnTo>
                  <a:pt x="14201775" y="758710"/>
                </a:lnTo>
                <a:close/>
              </a:path>
              <a:path w="14487525" h="3030854">
                <a:moveTo>
                  <a:pt x="14201775" y="3454"/>
                </a:moveTo>
                <a:lnTo>
                  <a:pt x="14201318" y="2336"/>
                </a:lnTo>
                <a:lnTo>
                  <a:pt x="14199451" y="469"/>
                </a:lnTo>
                <a:lnTo>
                  <a:pt x="14198333" y="0"/>
                </a:lnTo>
                <a:lnTo>
                  <a:pt x="14195705" y="0"/>
                </a:lnTo>
                <a:lnTo>
                  <a:pt x="14194574" y="469"/>
                </a:lnTo>
                <a:lnTo>
                  <a:pt x="14192720" y="2336"/>
                </a:lnTo>
                <a:lnTo>
                  <a:pt x="14192250" y="3454"/>
                </a:lnTo>
                <a:lnTo>
                  <a:pt x="14192250" y="6083"/>
                </a:lnTo>
                <a:lnTo>
                  <a:pt x="14192720" y="7200"/>
                </a:lnTo>
                <a:lnTo>
                  <a:pt x="14194574" y="9067"/>
                </a:lnTo>
                <a:lnTo>
                  <a:pt x="14195705" y="9525"/>
                </a:lnTo>
                <a:lnTo>
                  <a:pt x="14198333" y="9525"/>
                </a:lnTo>
                <a:lnTo>
                  <a:pt x="14199451" y="9067"/>
                </a:lnTo>
                <a:lnTo>
                  <a:pt x="14201318" y="7200"/>
                </a:lnTo>
                <a:lnTo>
                  <a:pt x="14201775" y="6083"/>
                </a:lnTo>
                <a:lnTo>
                  <a:pt x="14201775" y="3454"/>
                </a:lnTo>
                <a:close/>
              </a:path>
              <a:path w="14487525" h="3030854">
                <a:moveTo>
                  <a:pt x="14249400" y="3024467"/>
                </a:moveTo>
                <a:lnTo>
                  <a:pt x="14248943" y="3023349"/>
                </a:lnTo>
                <a:lnTo>
                  <a:pt x="14247076" y="3021482"/>
                </a:lnTo>
                <a:lnTo>
                  <a:pt x="14245958" y="3021012"/>
                </a:lnTo>
                <a:lnTo>
                  <a:pt x="14243330" y="3021012"/>
                </a:lnTo>
                <a:lnTo>
                  <a:pt x="14242199" y="3021482"/>
                </a:lnTo>
                <a:lnTo>
                  <a:pt x="14240345" y="3023349"/>
                </a:lnTo>
                <a:lnTo>
                  <a:pt x="14239875" y="3024467"/>
                </a:lnTo>
                <a:lnTo>
                  <a:pt x="14239875" y="3027095"/>
                </a:lnTo>
                <a:lnTo>
                  <a:pt x="14240345" y="3028213"/>
                </a:lnTo>
                <a:lnTo>
                  <a:pt x="14242199" y="3030080"/>
                </a:lnTo>
                <a:lnTo>
                  <a:pt x="14243330" y="3030537"/>
                </a:lnTo>
                <a:lnTo>
                  <a:pt x="14245958" y="3030537"/>
                </a:lnTo>
                <a:lnTo>
                  <a:pt x="14247076" y="3030080"/>
                </a:lnTo>
                <a:lnTo>
                  <a:pt x="14248943" y="3028213"/>
                </a:lnTo>
                <a:lnTo>
                  <a:pt x="14249400" y="3027095"/>
                </a:lnTo>
                <a:lnTo>
                  <a:pt x="14249400" y="3024467"/>
                </a:lnTo>
                <a:close/>
              </a:path>
              <a:path w="14487525" h="3030854">
                <a:moveTo>
                  <a:pt x="14249400" y="2269210"/>
                </a:moveTo>
                <a:lnTo>
                  <a:pt x="14248943" y="2268093"/>
                </a:lnTo>
                <a:lnTo>
                  <a:pt x="14247076" y="2266226"/>
                </a:lnTo>
                <a:lnTo>
                  <a:pt x="14245958" y="2265769"/>
                </a:lnTo>
                <a:lnTo>
                  <a:pt x="14243330" y="2265769"/>
                </a:lnTo>
                <a:lnTo>
                  <a:pt x="14242199" y="2266226"/>
                </a:lnTo>
                <a:lnTo>
                  <a:pt x="14240345" y="2268093"/>
                </a:lnTo>
                <a:lnTo>
                  <a:pt x="14239875" y="2269210"/>
                </a:lnTo>
                <a:lnTo>
                  <a:pt x="14239875" y="2271839"/>
                </a:lnTo>
                <a:lnTo>
                  <a:pt x="14240345" y="2272969"/>
                </a:lnTo>
                <a:lnTo>
                  <a:pt x="14242199" y="2274824"/>
                </a:lnTo>
                <a:lnTo>
                  <a:pt x="14243330" y="2275294"/>
                </a:lnTo>
                <a:lnTo>
                  <a:pt x="14245958" y="2275294"/>
                </a:lnTo>
                <a:lnTo>
                  <a:pt x="14247076" y="2274824"/>
                </a:lnTo>
                <a:lnTo>
                  <a:pt x="14248943" y="2272969"/>
                </a:lnTo>
                <a:lnTo>
                  <a:pt x="14249400" y="2271839"/>
                </a:lnTo>
                <a:lnTo>
                  <a:pt x="14249400" y="2269210"/>
                </a:lnTo>
                <a:close/>
              </a:path>
              <a:path w="14487525" h="3030854">
                <a:moveTo>
                  <a:pt x="14249400" y="1513954"/>
                </a:moveTo>
                <a:lnTo>
                  <a:pt x="14248943" y="1512836"/>
                </a:lnTo>
                <a:lnTo>
                  <a:pt x="14247076" y="1510982"/>
                </a:lnTo>
                <a:lnTo>
                  <a:pt x="14245958" y="1510512"/>
                </a:lnTo>
                <a:lnTo>
                  <a:pt x="14243330" y="1510512"/>
                </a:lnTo>
                <a:lnTo>
                  <a:pt x="14242199" y="1510982"/>
                </a:lnTo>
                <a:lnTo>
                  <a:pt x="14240345" y="1512836"/>
                </a:lnTo>
                <a:lnTo>
                  <a:pt x="14239875" y="1513954"/>
                </a:lnTo>
                <a:lnTo>
                  <a:pt x="14239875" y="1516595"/>
                </a:lnTo>
                <a:lnTo>
                  <a:pt x="14240345" y="1517713"/>
                </a:lnTo>
                <a:lnTo>
                  <a:pt x="14242199" y="1519567"/>
                </a:lnTo>
                <a:lnTo>
                  <a:pt x="14243330" y="1520037"/>
                </a:lnTo>
                <a:lnTo>
                  <a:pt x="14245958" y="1520037"/>
                </a:lnTo>
                <a:lnTo>
                  <a:pt x="14247076" y="1519567"/>
                </a:lnTo>
                <a:lnTo>
                  <a:pt x="14248943" y="1517713"/>
                </a:lnTo>
                <a:lnTo>
                  <a:pt x="14249400" y="1516595"/>
                </a:lnTo>
                <a:lnTo>
                  <a:pt x="14249400" y="1513954"/>
                </a:lnTo>
                <a:close/>
              </a:path>
              <a:path w="14487525" h="3030854">
                <a:moveTo>
                  <a:pt x="14249400" y="758710"/>
                </a:moveTo>
                <a:lnTo>
                  <a:pt x="14248943" y="757580"/>
                </a:lnTo>
                <a:lnTo>
                  <a:pt x="14247076" y="755726"/>
                </a:lnTo>
                <a:lnTo>
                  <a:pt x="14245958" y="755256"/>
                </a:lnTo>
                <a:lnTo>
                  <a:pt x="14243330" y="755256"/>
                </a:lnTo>
                <a:lnTo>
                  <a:pt x="14242199" y="755726"/>
                </a:lnTo>
                <a:lnTo>
                  <a:pt x="14240345" y="757580"/>
                </a:lnTo>
                <a:lnTo>
                  <a:pt x="14239875" y="758710"/>
                </a:lnTo>
                <a:lnTo>
                  <a:pt x="14239875" y="761339"/>
                </a:lnTo>
                <a:lnTo>
                  <a:pt x="14240345" y="762457"/>
                </a:lnTo>
                <a:lnTo>
                  <a:pt x="14242199" y="764324"/>
                </a:lnTo>
                <a:lnTo>
                  <a:pt x="14243330" y="764781"/>
                </a:lnTo>
                <a:lnTo>
                  <a:pt x="14245958" y="764781"/>
                </a:lnTo>
                <a:lnTo>
                  <a:pt x="14247076" y="764324"/>
                </a:lnTo>
                <a:lnTo>
                  <a:pt x="14248943" y="762457"/>
                </a:lnTo>
                <a:lnTo>
                  <a:pt x="14249400" y="761339"/>
                </a:lnTo>
                <a:lnTo>
                  <a:pt x="14249400" y="758710"/>
                </a:lnTo>
                <a:close/>
              </a:path>
              <a:path w="14487525" h="3030854">
                <a:moveTo>
                  <a:pt x="14249400" y="3454"/>
                </a:moveTo>
                <a:lnTo>
                  <a:pt x="14248943" y="2336"/>
                </a:lnTo>
                <a:lnTo>
                  <a:pt x="14247076" y="469"/>
                </a:lnTo>
                <a:lnTo>
                  <a:pt x="14245958" y="0"/>
                </a:lnTo>
                <a:lnTo>
                  <a:pt x="14243330" y="0"/>
                </a:lnTo>
                <a:lnTo>
                  <a:pt x="14242199" y="469"/>
                </a:lnTo>
                <a:lnTo>
                  <a:pt x="14240345" y="2336"/>
                </a:lnTo>
                <a:lnTo>
                  <a:pt x="14239875" y="3454"/>
                </a:lnTo>
                <a:lnTo>
                  <a:pt x="14239875" y="6083"/>
                </a:lnTo>
                <a:lnTo>
                  <a:pt x="14240345" y="7200"/>
                </a:lnTo>
                <a:lnTo>
                  <a:pt x="14242199" y="9067"/>
                </a:lnTo>
                <a:lnTo>
                  <a:pt x="14243330" y="9525"/>
                </a:lnTo>
                <a:lnTo>
                  <a:pt x="14245958" y="9525"/>
                </a:lnTo>
                <a:lnTo>
                  <a:pt x="14247076" y="9067"/>
                </a:lnTo>
                <a:lnTo>
                  <a:pt x="14248943" y="7200"/>
                </a:lnTo>
                <a:lnTo>
                  <a:pt x="14249400" y="6083"/>
                </a:lnTo>
                <a:lnTo>
                  <a:pt x="14249400" y="3454"/>
                </a:lnTo>
                <a:close/>
              </a:path>
              <a:path w="14487525" h="3030854">
                <a:moveTo>
                  <a:pt x="14297025" y="3024467"/>
                </a:moveTo>
                <a:lnTo>
                  <a:pt x="14296568" y="3023349"/>
                </a:lnTo>
                <a:lnTo>
                  <a:pt x="14294701" y="3021482"/>
                </a:lnTo>
                <a:lnTo>
                  <a:pt x="14293583" y="3021012"/>
                </a:lnTo>
                <a:lnTo>
                  <a:pt x="14290955" y="3021012"/>
                </a:lnTo>
                <a:lnTo>
                  <a:pt x="14289824" y="3021482"/>
                </a:lnTo>
                <a:lnTo>
                  <a:pt x="14287970" y="3023349"/>
                </a:lnTo>
                <a:lnTo>
                  <a:pt x="14287500" y="3024467"/>
                </a:lnTo>
                <a:lnTo>
                  <a:pt x="14287500" y="3027095"/>
                </a:lnTo>
                <a:lnTo>
                  <a:pt x="14287970" y="3028213"/>
                </a:lnTo>
                <a:lnTo>
                  <a:pt x="14289824" y="3030080"/>
                </a:lnTo>
                <a:lnTo>
                  <a:pt x="14290955" y="3030537"/>
                </a:lnTo>
                <a:lnTo>
                  <a:pt x="14293583" y="3030537"/>
                </a:lnTo>
                <a:lnTo>
                  <a:pt x="14294701" y="3030080"/>
                </a:lnTo>
                <a:lnTo>
                  <a:pt x="14296568" y="3028213"/>
                </a:lnTo>
                <a:lnTo>
                  <a:pt x="14297025" y="3027095"/>
                </a:lnTo>
                <a:lnTo>
                  <a:pt x="14297025" y="3024467"/>
                </a:lnTo>
                <a:close/>
              </a:path>
              <a:path w="14487525" h="3030854">
                <a:moveTo>
                  <a:pt x="14297025" y="2269210"/>
                </a:moveTo>
                <a:lnTo>
                  <a:pt x="14296568" y="2268093"/>
                </a:lnTo>
                <a:lnTo>
                  <a:pt x="14294701" y="2266226"/>
                </a:lnTo>
                <a:lnTo>
                  <a:pt x="14293583" y="2265769"/>
                </a:lnTo>
                <a:lnTo>
                  <a:pt x="14290955" y="2265769"/>
                </a:lnTo>
                <a:lnTo>
                  <a:pt x="14289824" y="2266226"/>
                </a:lnTo>
                <a:lnTo>
                  <a:pt x="14287970" y="2268093"/>
                </a:lnTo>
                <a:lnTo>
                  <a:pt x="14287500" y="2269210"/>
                </a:lnTo>
                <a:lnTo>
                  <a:pt x="14287500" y="2271839"/>
                </a:lnTo>
                <a:lnTo>
                  <a:pt x="14287970" y="2272969"/>
                </a:lnTo>
                <a:lnTo>
                  <a:pt x="14289824" y="2274824"/>
                </a:lnTo>
                <a:lnTo>
                  <a:pt x="14290955" y="2275294"/>
                </a:lnTo>
                <a:lnTo>
                  <a:pt x="14293583" y="2275294"/>
                </a:lnTo>
                <a:lnTo>
                  <a:pt x="14294701" y="2274824"/>
                </a:lnTo>
                <a:lnTo>
                  <a:pt x="14296568" y="2272969"/>
                </a:lnTo>
                <a:lnTo>
                  <a:pt x="14297025" y="2271839"/>
                </a:lnTo>
                <a:lnTo>
                  <a:pt x="14297025" y="2269210"/>
                </a:lnTo>
                <a:close/>
              </a:path>
              <a:path w="14487525" h="3030854">
                <a:moveTo>
                  <a:pt x="14297025" y="1513954"/>
                </a:moveTo>
                <a:lnTo>
                  <a:pt x="14296568" y="1512836"/>
                </a:lnTo>
                <a:lnTo>
                  <a:pt x="14294701" y="1510982"/>
                </a:lnTo>
                <a:lnTo>
                  <a:pt x="14293583" y="1510512"/>
                </a:lnTo>
                <a:lnTo>
                  <a:pt x="14290955" y="1510512"/>
                </a:lnTo>
                <a:lnTo>
                  <a:pt x="14289824" y="1510982"/>
                </a:lnTo>
                <a:lnTo>
                  <a:pt x="14287970" y="1512836"/>
                </a:lnTo>
                <a:lnTo>
                  <a:pt x="14287500" y="1513954"/>
                </a:lnTo>
                <a:lnTo>
                  <a:pt x="14287500" y="1516595"/>
                </a:lnTo>
                <a:lnTo>
                  <a:pt x="14287970" y="1517713"/>
                </a:lnTo>
                <a:lnTo>
                  <a:pt x="14289824" y="1519567"/>
                </a:lnTo>
                <a:lnTo>
                  <a:pt x="14290955" y="1520037"/>
                </a:lnTo>
                <a:lnTo>
                  <a:pt x="14293583" y="1520037"/>
                </a:lnTo>
                <a:lnTo>
                  <a:pt x="14294701" y="1519567"/>
                </a:lnTo>
                <a:lnTo>
                  <a:pt x="14296568" y="1517713"/>
                </a:lnTo>
                <a:lnTo>
                  <a:pt x="14297025" y="1516595"/>
                </a:lnTo>
                <a:lnTo>
                  <a:pt x="14297025" y="1513954"/>
                </a:lnTo>
                <a:close/>
              </a:path>
              <a:path w="14487525" h="3030854">
                <a:moveTo>
                  <a:pt x="14297025" y="758710"/>
                </a:moveTo>
                <a:lnTo>
                  <a:pt x="14296568" y="757580"/>
                </a:lnTo>
                <a:lnTo>
                  <a:pt x="14294701" y="755726"/>
                </a:lnTo>
                <a:lnTo>
                  <a:pt x="14293583" y="755256"/>
                </a:lnTo>
                <a:lnTo>
                  <a:pt x="14290955" y="755256"/>
                </a:lnTo>
                <a:lnTo>
                  <a:pt x="14289824" y="755726"/>
                </a:lnTo>
                <a:lnTo>
                  <a:pt x="14287970" y="757580"/>
                </a:lnTo>
                <a:lnTo>
                  <a:pt x="14287500" y="758710"/>
                </a:lnTo>
                <a:lnTo>
                  <a:pt x="14287500" y="761339"/>
                </a:lnTo>
                <a:lnTo>
                  <a:pt x="14287970" y="762457"/>
                </a:lnTo>
                <a:lnTo>
                  <a:pt x="14289824" y="764324"/>
                </a:lnTo>
                <a:lnTo>
                  <a:pt x="14290955" y="764781"/>
                </a:lnTo>
                <a:lnTo>
                  <a:pt x="14293583" y="764781"/>
                </a:lnTo>
                <a:lnTo>
                  <a:pt x="14294701" y="764324"/>
                </a:lnTo>
                <a:lnTo>
                  <a:pt x="14296568" y="762457"/>
                </a:lnTo>
                <a:lnTo>
                  <a:pt x="14297025" y="761339"/>
                </a:lnTo>
                <a:lnTo>
                  <a:pt x="14297025" y="758710"/>
                </a:lnTo>
                <a:close/>
              </a:path>
              <a:path w="14487525" h="3030854">
                <a:moveTo>
                  <a:pt x="14297025" y="3454"/>
                </a:moveTo>
                <a:lnTo>
                  <a:pt x="14296568" y="2336"/>
                </a:lnTo>
                <a:lnTo>
                  <a:pt x="14294701" y="469"/>
                </a:lnTo>
                <a:lnTo>
                  <a:pt x="14293583" y="0"/>
                </a:lnTo>
                <a:lnTo>
                  <a:pt x="14290955" y="0"/>
                </a:lnTo>
                <a:lnTo>
                  <a:pt x="14289824" y="469"/>
                </a:lnTo>
                <a:lnTo>
                  <a:pt x="14287970" y="2336"/>
                </a:lnTo>
                <a:lnTo>
                  <a:pt x="14287500" y="3454"/>
                </a:lnTo>
                <a:lnTo>
                  <a:pt x="14287500" y="6083"/>
                </a:lnTo>
                <a:lnTo>
                  <a:pt x="14287970" y="7200"/>
                </a:lnTo>
                <a:lnTo>
                  <a:pt x="14289824" y="9067"/>
                </a:lnTo>
                <a:lnTo>
                  <a:pt x="14290955" y="9525"/>
                </a:lnTo>
                <a:lnTo>
                  <a:pt x="14293583" y="9525"/>
                </a:lnTo>
                <a:lnTo>
                  <a:pt x="14294701" y="9067"/>
                </a:lnTo>
                <a:lnTo>
                  <a:pt x="14296568" y="7200"/>
                </a:lnTo>
                <a:lnTo>
                  <a:pt x="14297025" y="6083"/>
                </a:lnTo>
                <a:lnTo>
                  <a:pt x="14297025" y="3454"/>
                </a:lnTo>
                <a:close/>
              </a:path>
              <a:path w="14487525" h="3030854">
                <a:moveTo>
                  <a:pt x="14344650" y="3024467"/>
                </a:moveTo>
                <a:lnTo>
                  <a:pt x="14344193" y="3023349"/>
                </a:lnTo>
                <a:lnTo>
                  <a:pt x="14342326" y="3021482"/>
                </a:lnTo>
                <a:lnTo>
                  <a:pt x="14341208" y="3021012"/>
                </a:lnTo>
                <a:lnTo>
                  <a:pt x="14338580" y="3021012"/>
                </a:lnTo>
                <a:lnTo>
                  <a:pt x="14337449" y="3021482"/>
                </a:lnTo>
                <a:lnTo>
                  <a:pt x="14335595" y="3023349"/>
                </a:lnTo>
                <a:lnTo>
                  <a:pt x="14335125" y="3024467"/>
                </a:lnTo>
                <a:lnTo>
                  <a:pt x="14335125" y="3027095"/>
                </a:lnTo>
                <a:lnTo>
                  <a:pt x="14335595" y="3028213"/>
                </a:lnTo>
                <a:lnTo>
                  <a:pt x="14337449" y="3030080"/>
                </a:lnTo>
                <a:lnTo>
                  <a:pt x="14338580" y="3030537"/>
                </a:lnTo>
                <a:lnTo>
                  <a:pt x="14341208" y="3030537"/>
                </a:lnTo>
                <a:lnTo>
                  <a:pt x="14342326" y="3030080"/>
                </a:lnTo>
                <a:lnTo>
                  <a:pt x="14344193" y="3028213"/>
                </a:lnTo>
                <a:lnTo>
                  <a:pt x="14344650" y="3027095"/>
                </a:lnTo>
                <a:lnTo>
                  <a:pt x="14344650" y="3024467"/>
                </a:lnTo>
                <a:close/>
              </a:path>
              <a:path w="14487525" h="3030854">
                <a:moveTo>
                  <a:pt x="14344650" y="2269210"/>
                </a:moveTo>
                <a:lnTo>
                  <a:pt x="14344193" y="2268093"/>
                </a:lnTo>
                <a:lnTo>
                  <a:pt x="14342326" y="2266226"/>
                </a:lnTo>
                <a:lnTo>
                  <a:pt x="14341208" y="2265769"/>
                </a:lnTo>
                <a:lnTo>
                  <a:pt x="14338580" y="2265769"/>
                </a:lnTo>
                <a:lnTo>
                  <a:pt x="14337449" y="2266226"/>
                </a:lnTo>
                <a:lnTo>
                  <a:pt x="14335595" y="2268093"/>
                </a:lnTo>
                <a:lnTo>
                  <a:pt x="14335125" y="2269210"/>
                </a:lnTo>
                <a:lnTo>
                  <a:pt x="14335125" y="2271839"/>
                </a:lnTo>
                <a:lnTo>
                  <a:pt x="14335595" y="2272969"/>
                </a:lnTo>
                <a:lnTo>
                  <a:pt x="14337449" y="2274824"/>
                </a:lnTo>
                <a:lnTo>
                  <a:pt x="14338580" y="2275294"/>
                </a:lnTo>
                <a:lnTo>
                  <a:pt x="14341208" y="2275294"/>
                </a:lnTo>
                <a:lnTo>
                  <a:pt x="14342326" y="2274824"/>
                </a:lnTo>
                <a:lnTo>
                  <a:pt x="14344193" y="2272969"/>
                </a:lnTo>
                <a:lnTo>
                  <a:pt x="14344650" y="2271839"/>
                </a:lnTo>
                <a:lnTo>
                  <a:pt x="14344650" y="2269210"/>
                </a:lnTo>
                <a:close/>
              </a:path>
              <a:path w="14487525" h="3030854">
                <a:moveTo>
                  <a:pt x="14344650" y="1513954"/>
                </a:moveTo>
                <a:lnTo>
                  <a:pt x="14344193" y="1512836"/>
                </a:lnTo>
                <a:lnTo>
                  <a:pt x="14342326" y="1510982"/>
                </a:lnTo>
                <a:lnTo>
                  <a:pt x="14341208" y="1510512"/>
                </a:lnTo>
                <a:lnTo>
                  <a:pt x="14338580" y="1510512"/>
                </a:lnTo>
                <a:lnTo>
                  <a:pt x="14337449" y="1510982"/>
                </a:lnTo>
                <a:lnTo>
                  <a:pt x="14335595" y="1512836"/>
                </a:lnTo>
                <a:lnTo>
                  <a:pt x="14335125" y="1513954"/>
                </a:lnTo>
                <a:lnTo>
                  <a:pt x="14335125" y="1516595"/>
                </a:lnTo>
                <a:lnTo>
                  <a:pt x="14335595" y="1517713"/>
                </a:lnTo>
                <a:lnTo>
                  <a:pt x="14337449" y="1519567"/>
                </a:lnTo>
                <a:lnTo>
                  <a:pt x="14338580" y="1520037"/>
                </a:lnTo>
                <a:lnTo>
                  <a:pt x="14341208" y="1520037"/>
                </a:lnTo>
                <a:lnTo>
                  <a:pt x="14342326" y="1519567"/>
                </a:lnTo>
                <a:lnTo>
                  <a:pt x="14344193" y="1517713"/>
                </a:lnTo>
                <a:lnTo>
                  <a:pt x="14344650" y="1516595"/>
                </a:lnTo>
                <a:lnTo>
                  <a:pt x="14344650" y="1513954"/>
                </a:lnTo>
                <a:close/>
              </a:path>
              <a:path w="14487525" h="3030854">
                <a:moveTo>
                  <a:pt x="14344650" y="758710"/>
                </a:moveTo>
                <a:lnTo>
                  <a:pt x="14344193" y="757580"/>
                </a:lnTo>
                <a:lnTo>
                  <a:pt x="14342326" y="755726"/>
                </a:lnTo>
                <a:lnTo>
                  <a:pt x="14341208" y="755256"/>
                </a:lnTo>
                <a:lnTo>
                  <a:pt x="14338580" y="755256"/>
                </a:lnTo>
                <a:lnTo>
                  <a:pt x="14337449" y="755726"/>
                </a:lnTo>
                <a:lnTo>
                  <a:pt x="14335595" y="757580"/>
                </a:lnTo>
                <a:lnTo>
                  <a:pt x="14335125" y="758710"/>
                </a:lnTo>
                <a:lnTo>
                  <a:pt x="14335125" y="761339"/>
                </a:lnTo>
                <a:lnTo>
                  <a:pt x="14335595" y="762457"/>
                </a:lnTo>
                <a:lnTo>
                  <a:pt x="14337449" y="764324"/>
                </a:lnTo>
                <a:lnTo>
                  <a:pt x="14338580" y="764781"/>
                </a:lnTo>
                <a:lnTo>
                  <a:pt x="14341208" y="764781"/>
                </a:lnTo>
                <a:lnTo>
                  <a:pt x="14342326" y="764324"/>
                </a:lnTo>
                <a:lnTo>
                  <a:pt x="14344193" y="762457"/>
                </a:lnTo>
                <a:lnTo>
                  <a:pt x="14344650" y="761339"/>
                </a:lnTo>
                <a:lnTo>
                  <a:pt x="14344650" y="758710"/>
                </a:lnTo>
                <a:close/>
              </a:path>
              <a:path w="14487525" h="3030854">
                <a:moveTo>
                  <a:pt x="14344650" y="3454"/>
                </a:moveTo>
                <a:lnTo>
                  <a:pt x="14344193" y="2336"/>
                </a:lnTo>
                <a:lnTo>
                  <a:pt x="14342326" y="469"/>
                </a:lnTo>
                <a:lnTo>
                  <a:pt x="14341208" y="0"/>
                </a:lnTo>
                <a:lnTo>
                  <a:pt x="14338580" y="0"/>
                </a:lnTo>
                <a:lnTo>
                  <a:pt x="14337449" y="469"/>
                </a:lnTo>
                <a:lnTo>
                  <a:pt x="14335595" y="2336"/>
                </a:lnTo>
                <a:lnTo>
                  <a:pt x="14335125" y="3454"/>
                </a:lnTo>
                <a:lnTo>
                  <a:pt x="14335125" y="6083"/>
                </a:lnTo>
                <a:lnTo>
                  <a:pt x="14335595" y="7200"/>
                </a:lnTo>
                <a:lnTo>
                  <a:pt x="14337449" y="9067"/>
                </a:lnTo>
                <a:lnTo>
                  <a:pt x="14338580" y="9525"/>
                </a:lnTo>
                <a:lnTo>
                  <a:pt x="14341208" y="9525"/>
                </a:lnTo>
                <a:lnTo>
                  <a:pt x="14342326" y="9067"/>
                </a:lnTo>
                <a:lnTo>
                  <a:pt x="14344193" y="7200"/>
                </a:lnTo>
                <a:lnTo>
                  <a:pt x="14344650" y="6083"/>
                </a:lnTo>
                <a:lnTo>
                  <a:pt x="14344650" y="3454"/>
                </a:lnTo>
                <a:close/>
              </a:path>
              <a:path w="14487525" h="3030854">
                <a:moveTo>
                  <a:pt x="14392275" y="3024467"/>
                </a:moveTo>
                <a:lnTo>
                  <a:pt x="14391818" y="3023349"/>
                </a:lnTo>
                <a:lnTo>
                  <a:pt x="14389951" y="3021482"/>
                </a:lnTo>
                <a:lnTo>
                  <a:pt x="14388833" y="3021012"/>
                </a:lnTo>
                <a:lnTo>
                  <a:pt x="14386205" y="3021012"/>
                </a:lnTo>
                <a:lnTo>
                  <a:pt x="14385074" y="3021482"/>
                </a:lnTo>
                <a:lnTo>
                  <a:pt x="14383220" y="3023349"/>
                </a:lnTo>
                <a:lnTo>
                  <a:pt x="14382750" y="3024467"/>
                </a:lnTo>
                <a:lnTo>
                  <a:pt x="14382750" y="3027095"/>
                </a:lnTo>
                <a:lnTo>
                  <a:pt x="14383220" y="3028213"/>
                </a:lnTo>
                <a:lnTo>
                  <a:pt x="14385074" y="3030080"/>
                </a:lnTo>
                <a:lnTo>
                  <a:pt x="14386205" y="3030537"/>
                </a:lnTo>
                <a:lnTo>
                  <a:pt x="14388833" y="3030537"/>
                </a:lnTo>
                <a:lnTo>
                  <a:pt x="14389951" y="3030080"/>
                </a:lnTo>
                <a:lnTo>
                  <a:pt x="14391818" y="3028213"/>
                </a:lnTo>
                <a:lnTo>
                  <a:pt x="14392275" y="3027095"/>
                </a:lnTo>
                <a:lnTo>
                  <a:pt x="14392275" y="3024467"/>
                </a:lnTo>
                <a:close/>
              </a:path>
              <a:path w="14487525" h="3030854">
                <a:moveTo>
                  <a:pt x="14392275" y="2269210"/>
                </a:moveTo>
                <a:lnTo>
                  <a:pt x="14391818" y="2268093"/>
                </a:lnTo>
                <a:lnTo>
                  <a:pt x="14389951" y="2266226"/>
                </a:lnTo>
                <a:lnTo>
                  <a:pt x="14388833" y="2265769"/>
                </a:lnTo>
                <a:lnTo>
                  <a:pt x="14386205" y="2265769"/>
                </a:lnTo>
                <a:lnTo>
                  <a:pt x="14385074" y="2266226"/>
                </a:lnTo>
                <a:lnTo>
                  <a:pt x="14383220" y="2268093"/>
                </a:lnTo>
                <a:lnTo>
                  <a:pt x="14382750" y="2269210"/>
                </a:lnTo>
                <a:lnTo>
                  <a:pt x="14382750" y="2271839"/>
                </a:lnTo>
                <a:lnTo>
                  <a:pt x="14383220" y="2272969"/>
                </a:lnTo>
                <a:lnTo>
                  <a:pt x="14385074" y="2274824"/>
                </a:lnTo>
                <a:lnTo>
                  <a:pt x="14386205" y="2275294"/>
                </a:lnTo>
                <a:lnTo>
                  <a:pt x="14388833" y="2275294"/>
                </a:lnTo>
                <a:lnTo>
                  <a:pt x="14389951" y="2274824"/>
                </a:lnTo>
                <a:lnTo>
                  <a:pt x="14391818" y="2272969"/>
                </a:lnTo>
                <a:lnTo>
                  <a:pt x="14392275" y="2271839"/>
                </a:lnTo>
                <a:lnTo>
                  <a:pt x="14392275" y="2269210"/>
                </a:lnTo>
                <a:close/>
              </a:path>
              <a:path w="14487525" h="3030854">
                <a:moveTo>
                  <a:pt x="14392275" y="1513954"/>
                </a:moveTo>
                <a:lnTo>
                  <a:pt x="14391818" y="1512836"/>
                </a:lnTo>
                <a:lnTo>
                  <a:pt x="14389951" y="1510982"/>
                </a:lnTo>
                <a:lnTo>
                  <a:pt x="14388833" y="1510512"/>
                </a:lnTo>
                <a:lnTo>
                  <a:pt x="14386205" y="1510512"/>
                </a:lnTo>
                <a:lnTo>
                  <a:pt x="14385074" y="1510982"/>
                </a:lnTo>
                <a:lnTo>
                  <a:pt x="14383220" y="1512836"/>
                </a:lnTo>
                <a:lnTo>
                  <a:pt x="14382750" y="1513954"/>
                </a:lnTo>
                <a:lnTo>
                  <a:pt x="14382750" y="1516595"/>
                </a:lnTo>
                <a:lnTo>
                  <a:pt x="14383220" y="1517713"/>
                </a:lnTo>
                <a:lnTo>
                  <a:pt x="14385074" y="1519567"/>
                </a:lnTo>
                <a:lnTo>
                  <a:pt x="14386205" y="1520037"/>
                </a:lnTo>
                <a:lnTo>
                  <a:pt x="14388833" y="1520037"/>
                </a:lnTo>
                <a:lnTo>
                  <a:pt x="14389951" y="1519567"/>
                </a:lnTo>
                <a:lnTo>
                  <a:pt x="14391818" y="1517713"/>
                </a:lnTo>
                <a:lnTo>
                  <a:pt x="14392275" y="1516595"/>
                </a:lnTo>
                <a:lnTo>
                  <a:pt x="14392275" y="1513954"/>
                </a:lnTo>
                <a:close/>
              </a:path>
              <a:path w="14487525" h="3030854">
                <a:moveTo>
                  <a:pt x="14392275" y="758710"/>
                </a:moveTo>
                <a:lnTo>
                  <a:pt x="14391818" y="757580"/>
                </a:lnTo>
                <a:lnTo>
                  <a:pt x="14389951" y="755726"/>
                </a:lnTo>
                <a:lnTo>
                  <a:pt x="14388833" y="755256"/>
                </a:lnTo>
                <a:lnTo>
                  <a:pt x="14386205" y="755256"/>
                </a:lnTo>
                <a:lnTo>
                  <a:pt x="14385074" y="755726"/>
                </a:lnTo>
                <a:lnTo>
                  <a:pt x="14383220" y="757580"/>
                </a:lnTo>
                <a:lnTo>
                  <a:pt x="14382750" y="758710"/>
                </a:lnTo>
                <a:lnTo>
                  <a:pt x="14382750" y="761339"/>
                </a:lnTo>
                <a:lnTo>
                  <a:pt x="14383220" y="762457"/>
                </a:lnTo>
                <a:lnTo>
                  <a:pt x="14385074" y="764324"/>
                </a:lnTo>
                <a:lnTo>
                  <a:pt x="14386205" y="764781"/>
                </a:lnTo>
                <a:lnTo>
                  <a:pt x="14388833" y="764781"/>
                </a:lnTo>
                <a:lnTo>
                  <a:pt x="14389951" y="764324"/>
                </a:lnTo>
                <a:lnTo>
                  <a:pt x="14391818" y="762457"/>
                </a:lnTo>
                <a:lnTo>
                  <a:pt x="14392275" y="761339"/>
                </a:lnTo>
                <a:lnTo>
                  <a:pt x="14392275" y="758710"/>
                </a:lnTo>
                <a:close/>
              </a:path>
              <a:path w="14487525" h="3030854">
                <a:moveTo>
                  <a:pt x="14392275" y="3454"/>
                </a:moveTo>
                <a:lnTo>
                  <a:pt x="14391818" y="2336"/>
                </a:lnTo>
                <a:lnTo>
                  <a:pt x="14389951" y="469"/>
                </a:lnTo>
                <a:lnTo>
                  <a:pt x="14388833" y="0"/>
                </a:lnTo>
                <a:lnTo>
                  <a:pt x="14386205" y="0"/>
                </a:lnTo>
                <a:lnTo>
                  <a:pt x="14385074" y="469"/>
                </a:lnTo>
                <a:lnTo>
                  <a:pt x="14383220" y="2336"/>
                </a:lnTo>
                <a:lnTo>
                  <a:pt x="14382750" y="3454"/>
                </a:lnTo>
                <a:lnTo>
                  <a:pt x="14382750" y="6083"/>
                </a:lnTo>
                <a:lnTo>
                  <a:pt x="14383220" y="7200"/>
                </a:lnTo>
                <a:lnTo>
                  <a:pt x="14385074" y="9067"/>
                </a:lnTo>
                <a:lnTo>
                  <a:pt x="14386205" y="9525"/>
                </a:lnTo>
                <a:lnTo>
                  <a:pt x="14388833" y="9525"/>
                </a:lnTo>
                <a:lnTo>
                  <a:pt x="14389951" y="9067"/>
                </a:lnTo>
                <a:lnTo>
                  <a:pt x="14391818" y="7200"/>
                </a:lnTo>
                <a:lnTo>
                  <a:pt x="14392275" y="6083"/>
                </a:lnTo>
                <a:lnTo>
                  <a:pt x="14392275" y="3454"/>
                </a:lnTo>
                <a:close/>
              </a:path>
              <a:path w="14487525" h="3030854">
                <a:moveTo>
                  <a:pt x="14439900" y="3024467"/>
                </a:moveTo>
                <a:lnTo>
                  <a:pt x="14439443" y="3023349"/>
                </a:lnTo>
                <a:lnTo>
                  <a:pt x="14437576" y="3021482"/>
                </a:lnTo>
                <a:lnTo>
                  <a:pt x="14436458" y="3021012"/>
                </a:lnTo>
                <a:lnTo>
                  <a:pt x="14433830" y="3021012"/>
                </a:lnTo>
                <a:lnTo>
                  <a:pt x="14432699" y="3021482"/>
                </a:lnTo>
                <a:lnTo>
                  <a:pt x="14430845" y="3023349"/>
                </a:lnTo>
                <a:lnTo>
                  <a:pt x="14430375" y="3024467"/>
                </a:lnTo>
                <a:lnTo>
                  <a:pt x="14430375" y="3027095"/>
                </a:lnTo>
                <a:lnTo>
                  <a:pt x="14430845" y="3028213"/>
                </a:lnTo>
                <a:lnTo>
                  <a:pt x="14432699" y="3030080"/>
                </a:lnTo>
                <a:lnTo>
                  <a:pt x="14433830" y="3030537"/>
                </a:lnTo>
                <a:lnTo>
                  <a:pt x="14436458" y="3030537"/>
                </a:lnTo>
                <a:lnTo>
                  <a:pt x="14437576" y="3030080"/>
                </a:lnTo>
                <a:lnTo>
                  <a:pt x="14439443" y="3028213"/>
                </a:lnTo>
                <a:lnTo>
                  <a:pt x="14439900" y="3027095"/>
                </a:lnTo>
                <a:lnTo>
                  <a:pt x="14439900" y="3024467"/>
                </a:lnTo>
                <a:close/>
              </a:path>
              <a:path w="14487525" h="3030854">
                <a:moveTo>
                  <a:pt x="14439900" y="2269210"/>
                </a:moveTo>
                <a:lnTo>
                  <a:pt x="14439443" y="2268093"/>
                </a:lnTo>
                <a:lnTo>
                  <a:pt x="14437576" y="2266226"/>
                </a:lnTo>
                <a:lnTo>
                  <a:pt x="14436458" y="2265769"/>
                </a:lnTo>
                <a:lnTo>
                  <a:pt x="14433830" y="2265769"/>
                </a:lnTo>
                <a:lnTo>
                  <a:pt x="14432699" y="2266226"/>
                </a:lnTo>
                <a:lnTo>
                  <a:pt x="14430845" y="2268093"/>
                </a:lnTo>
                <a:lnTo>
                  <a:pt x="14430375" y="2269210"/>
                </a:lnTo>
                <a:lnTo>
                  <a:pt x="14430375" y="2271839"/>
                </a:lnTo>
                <a:lnTo>
                  <a:pt x="14430845" y="2272969"/>
                </a:lnTo>
                <a:lnTo>
                  <a:pt x="14432699" y="2274824"/>
                </a:lnTo>
                <a:lnTo>
                  <a:pt x="14433830" y="2275294"/>
                </a:lnTo>
                <a:lnTo>
                  <a:pt x="14436458" y="2275294"/>
                </a:lnTo>
                <a:lnTo>
                  <a:pt x="14437576" y="2274824"/>
                </a:lnTo>
                <a:lnTo>
                  <a:pt x="14439443" y="2272969"/>
                </a:lnTo>
                <a:lnTo>
                  <a:pt x="14439900" y="2271839"/>
                </a:lnTo>
                <a:lnTo>
                  <a:pt x="14439900" y="2269210"/>
                </a:lnTo>
                <a:close/>
              </a:path>
              <a:path w="14487525" h="3030854">
                <a:moveTo>
                  <a:pt x="14439900" y="1513954"/>
                </a:moveTo>
                <a:lnTo>
                  <a:pt x="14439443" y="1512836"/>
                </a:lnTo>
                <a:lnTo>
                  <a:pt x="14437576" y="1510982"/>
                </a:lnTo>
                <a:lnTo>
                  <a:pt x="14436458" y="1510512"/>
                </a:lnTo>
                <a:lnTo>
                  <a:pt x="14433830" y="1510512"/>
                </a:lnTo>
                <a:lnTo>
                  <a:pt x="14432699" y="1510982"/>
                </a:lnTo>
                <a:lnTo>
                  <a:pt x="14430845" y="1512836"/>
                </a:lnTo>
                <a:lnTo>
                  <a:pt x="14430375" y="1513954"/>
                </a:lnTo>
                <a:lnTo>
                  <a:pt x="14430375" y="1516595"/>
                </a:lnTo>
                <a:lnTo>
                  <a:pt x="14430845" y="1517713"/>
                </a:lnTo>
                <a:lnTo>
                  <a:pt x="14432699" y="1519567"/>
                </a:lnTo>
                <a:lnTo>
                  <a:pt x="14433830" y="1520037"/>
                </a:lnTo>
                <a:lnTo>
                  <a:pt x="14436458" y="1520037"/>
                </a:lnTo>
                <a:lnTo>
                  <a:pt x="14437576" y="1519567"/>
                </a:lnTo>
                <a:lnTo>
                  <a:pt x="14439443" y="1517713"/>
                </a:lnTo>
                <a:lnTo>
                  <a:pt x="14439900" y="1516595"/>
                </a:lnTo>
                <a:lnTo>
                  <a:pt x="14439900" y="1513954"/>
                </a:lnTo>
                <a:close/>
              </a:path>
              <a:path w="14487525" h="3030854">
                <a:moveTo>
                  <a:pt x="14439900" y="758710"/>
                </a:moveTo>
                <a:lnTo>
                  <a:pt x="14439443" y="757580"/>
                </a:lnTo>
                <a:lnTo>
                  <a:pt x="14437576" y="755726"/>
                </a:lnTo>
                <a:lnTo>
                  <a:pt x="14436458" y="755256"/>
                </a:lnTo>
                <a:lnTo>
                  <a:pt x="14433830" y="755256"/>
                </a:lnTo>
                <a:lnTo>
                  <a:pt x="14432699" y="755726"/>
                </a:lnTo>
                <a:lnTo>
                  <a:pt x="14430845" y="757580"/>
                </a:lnTo>
                <a:lnTo>
                  <a:pt x="14430375" y="758710"/>
                </a:lnTo>
                <a:lnTo>
                  <a:pt x="14430375" y="761339"/>
                </a:lnTo>
                <a:lnTo>
                  <a:pt x="14430845" y="762457"/>
                </a:lnTo>
                <a:lnTo>
                  <a:pt x="14432699" y="764324"/>
                </a:lnTo>
                <a:lnTo>
                  <a:pt x="14433830" y="764781"/>
                </a:lnTo>
                <a:lnTo>
                  <a:pt x="14436458" y="764781"/>
                </a:lnTo>
                <a:lnTo>
                  <a:pt x="14437576" y="764324"/>
                </a:lnTo>
                <a:lnTo>
                  <a:pt x="14439443" y="762457"/>
                </a:lnTo>
                <a:lnTo>
                  <a:pt x="14439900" y="761339"/>
                </a:lnTo>
                <a:lnTo>
                  <a:pt x="14439900" y="758710"/>
                </a:lnTo>
                <a:close/>
              </a:path>
              <a:path w="14487525" h="3030854">
                <a:moveTo>
                  <a:pt x="14439900" y="3454"/>
                </a:moveTo>
                <a:lnTo>
                  <a:pt x="14439443" y="2336"/>
                </a:lnTo>
                <a:lnTo>
                  <a:pt x="14437576" y="469"/>
                </a:lnTo>
                <a:lnTo>
                  <a:pt x="14436458" y="0"/>
                </a:lnTo>
                <a:lnTo>
                  <a:pt x="14433830" y="0"/>
                </a:lnTo>
                <a:lnTo>
                  <a:pt x="14432699" y="469"/>
                </a:lnTo>
                <a:lnTo>
                  <a:pt x="14430845" y="2336"/>
                </a:lnTo>
                <a:lnTo>
                  <a:pt x="14430375" y="3454"/>
                </a:lnTo>
                <a:lnTo>
                  <a:pt x="14430375" y="6083"/>
                </a:lnTo>
                <a:lnTo>
                  <a:pt x="14430845" y="7200"/>
                </a:lnTo>
                <a:lnTo>
                  <a:pt x="14432699" y="9067"/>
                </a:lnTo>
                <a:lnTo>
                  <a:pt x="14433830" y="9525"/>
                </a:lnTo>
                <a:lnTo>
                  <a:pt x="14436458" y="9525"/>
                </a:lnTo>
                <a:lnTo>
                  <a:pt x="14437576" y="9067"/>
                </a:lnTo>
                <a:lnTo>
                  <a:pt x="14439443" y="7200"/>
                </a:lnTo>
                <a:lnTo>
                  <a:pt x="14439900" y="6083"/>
                </a:lnTo>
                <a:lnTo>
                  <a:pt x="14439900" y="3454"/>
                </a:lnTo>
                <a:close/>
              </a:path>
              <a:path w="14487525" h="3030854">
                <a:moveTo>
                  <a:pt x="14487525" y="3024467"/>
                </a:moveTo>
                <a:lnTo>
                  <a:pt x="14487068" y="3023349"/>
                </a:lnTo>
                <a:lnTo>
                  <a:pt x="14485201" y="3021482"/>
                </a:lnTo>
                <a:lnTo>
                  <a:pt x="14484083" y="3021012"/>
                </a:lnTo>
                <a:lnTo>
                  <a:pt x="14481455" y="3021012"/>
                </a:lnTo>
                <a:lnTo>
                  <a:pt x="14480324" y="3021482"/>
                </a:lnTo>
                <a:lnTo>
                  <a:pt x="14478470" y="3023349"/>
                </a:lnTo>
                <a:lnTo>
                  <a:pt x="14478000" y="3024467"/>
                </a:lnTo>
                <a:lnTo>
                  <a:pt x="14478000" y="3027095"/>
                </a:lnTo>
                <a:lnTo>
                  <a:pt x="14478470" y="3028213"/>
                </a:lnTo>
                <a:lnTo>
                  <a:pt x="14480324" y="3030080"/>
                </a:lnTo>
                <a:lnTo>
                  <a:pt x="14481455" y="3030537"/>
                </a:lnTo>
                <a:lnTo>
                  <a:pt x="14484083" y="3030537"/>
                </a:lnTo>
                <a:lnTo>
                  <a:pt x="14485201" y="3030080"/>
                </a:lnTo>
                <a:lnTo>
                  <a:pt x="14487068" y="3028213"/>
                </a:lnTo>
                <a:lnTo>
                  <a:pt x="14487525" y="3027095"/>
                </a:lnTo>
                <a:lnTo>
                  <a:pt x="14487525" y="3024467"/>
                </a:lnTo>
                <a:close/>
              </a:path>
              <a:path w="14487525" h="3030854">
                <a:moveTo>
                  <a:pt x="14487525" y="2269210"/>
                </a:moveTo>
                <a:lnTo>
                  <a:pt x="14487068" y="2268093"/>
                </a:lnTo>
                <a:lnTo>
                  <a:pt x="14485201" y="2266226"/>
                </a:lnTo>
                <a:lnTo>
                  <a:pt x="14484083" y="2265769"/>
                </a:lnTo>
                <a:lnTo>
                  <a:pt x="14481455" y="2265769"/>
                </a:lnTo>
                <a:lnTo>
                  <a:pt x="14480324" y="2266226"/>
                </a:lnTo>
                <a:lnTo>
                  <a:pt x="14478470" y="2268093"/>
                </a:lnTo>
                <a:lnTo>
                  <a:pt x="14478000" y="2269210"/>
                </a:lnTo>
                <a:lnTo>
                  <a:pt x="14478000" y="2271839"/>
                </a:lnTo>
                <a:lnTo>
                  <a:pt x="14478470" y="2272969"/>
                </a:lnTo>
                <a:lnTo>
                  <a:pt x="14480324" y="2274824"/>
                </a:lnTo>
                <a:lnTo>
                  <a:pt x="14481455" y="2275294"/>
                </a:lnTo>
                <a:lnTo>
                  <a:pt x="14484083" y="2275294"/>
                </a:lnTo>
                <a:lnTo>
                  <a:pt x="14485201" y="2274824"/>
                </a:lnTo>
                <a:lnTo>
                  <a:pt x="14487068" y="2272969"/>
                </a:lnTo>
                <a:lnTo>
                  <a:pt x="14487525" y="2271839"/>
                </a:lnTo>
                <a:lnTo>
                  <a:pt x="14487525" y="2269210"/>
                </a:lnTo>
                <a:close/>
              </a:path>
              <a:path w="14487525" h="3030854">
                <a:moveTo>
                  <a:pt x="14487525" y="1513954"/>
                </a:moveTo>
                <a:lnTo>
                  <a:pt x="14487068" y="1512836"/>
                </a:lnTo>
                <a:lnTo>
                  <a:pt x="14485201" y="1510982"/>
                </a:lnTo>
                <a:lnTo>
                  <a:pt x="14484083" y="1510512"/>
                </a:lnTo>
                <a:lnTo>
                  <a:pt x="14481455" y="1510512"/>
                </a:lnTo>
                <a:lnTo>
                  <a:pt x="14480324" y="1510982"/>
                </a:lnTo>
                <a:lnTo>
                  <a:pt x="14478470" y="1512836"/>
                </a:lnTo>
                <a:lnTo>
                  <a:pt x="14478000" y="1513954"/>
                </a:lnTo>
                <a:lnTo>
                  <a:pt x="14478000" y="1516595"/>
                </a:lnTo>
                <a:lnTo>
                  <a:pt x="14478470" y="1517713"/>
                </a:lnTo>
                <a:lnTo>
                  <a:pt x="14480324" y="1519567"/>
                </a:lnTo>
                <a:lnTo>
                  <a:pt x="14481455" y="1520037"/>
                </a:lnTo>
                <a:lnTo>
                  <a:pt x="14484083" y="1520037"/>
                </a:lnTo>
                <a:lnTo>
                  <a:pt x="14485201" y="1519567"/>
                </a:lnTo>
                <a:lnTo>
                  <a:pt x="14487068" y="1517713"/>
                </a:lnTo>
                <a:lnTo>
                  <a:pt x="14487525" y="1516595"/>
                </a:lnTo>
                <a:lnTo>
                  <a:pt x="14487525" y="1513954"/>
                </a:lnTo>
                <a:close/>
              </a:path>
              <a:path w="14487525" h="3030854">
                <a:moveTo>
                  <a:pt x="14487525" y="758710"/>
                </a:moveTo>
                <a:lnTo>
                  <a:pt x="14487068" y="757580"/>
                </a:lnTo>
                <a:lnTo>
                  <a:pt x="14485201" y="755726"/>
                </a:lnTo>
                <a:lnTo>
                  <a:pt x="14484083" y="755256"/>
                </a:lnTo>
                <a:lnTo>
                  <a:pt x="14481455" y="755256"/>
                </a:lnTo>
                <a:lnTo>
                  <a:pt x="14480324" y="755726"/>
                </a:lnTo>
                <a:lnTo>
                  <a:pt x="14478470" y="757580"/>
                </a:lnTo>
                <a:lnTo>
                  <a:pt x="14478000" y="758710"/>
                </a:lnTo>
                <a:lnTo>
                  <a:pt x="14478000" y="761339"/>
                </a:lnTo>
                <a:lnTo>
                  <a:pt x="14478470" y="762457"/>
                </a:lnTo>
                <a:lnTo>
                  <a:pt x="14480324" y="764324"/>
                </a:lnTo>
                <a:lnTo>
                  <a:pt x="14481455" y="764781"/>
                </a:lnTo>
                <a:lnTo>
                  <a:pt x="14484083" y="764781"/>
                </a:lnTo>
                <a:lnTo>
                  <a:pt x="14485201" y="764324"/>
                </a:lnTo>
                <a:lnTo>
                  <a:pt x="14487068" y="762457"/>
                </a:lnTo>
                <a:lnTo>
                  <a:pt x="14487525" y="761339"/>
                </a:lnTo>
                <a:lnTo>
                  <a:pt x="14487525" y="758710"/>
                </a:lnTo>
                <a:close/>
              </a:path>
              <a:path w="14487525" h="3030854">
                <a:moveTo>
                  <a:pt x="14487525" y="3454"/>
                </a:moveTo>
                <a:lnTo>
                  <a:pt x="14487068" y="2336"/>
                </a:lnTo>
                <a:lnTo>
                  <a:pt x="14485201" y="469"/>
                </a:lnTo>
                <a:lnTo>
                  <a:pt x="14484083" y="0"/>
                </a:lnTo>
                <a:lnTo>
                  <a:pt x="14481455" y="0"/>
                </a:lnTo>
                <a:lnTo>
                  <a:pt x="14480324" y="469"/>
                </a:lnTo>
                <a:lnTo>
                  <a:pt x="14478470" y="2336"/>
                </a:lnTo>
                <a:lnTo>
                  <a:pt x="14478000" y="3454"/>
                </a:lnTo>
                <a:lnTo>
                  <a:pt x="14478000" y="6083"/>
                </a:lnTo>
                <a:lnTo>
                  <a:pt x="14478470" y="7200"/>
                </a:lnTo>
                <a:lnTo>
                  <a:pt x="14480324" y="9067"/>
                </a:lnTo>
                <a:lnTo>
                  <a:pt x="14481455" y="9525"/>
                </a:lnTo>
                <a:lnTo>
                  <a:pt x="14484083" y="9525"/>
                </a:lnTo>
                <a:lnTo>
                  <a:pt x="14485201" y="9067"/>
                </a:lnTo>
                <a:lnTo>
                  <a:pt x="14487068" y="7200"/>
                </a:lnTo>
                <a:lnTo>
                  <a:pt x="14487525" y="6083"/>
                </a:lnTo>
                <a:lnTo>
                  <a:pt x="14487525" y="3454"/>
                </a:lnTo>
                <a:close/>
              </a:path>
            </a:pathLst>
          </a:custGeom>
          <a:solidFill>
            <a:srgbClr val="0D6ABE"/>
          </a:solidFill>
        </p:spPr>
        <p:txBody>
          <a:bodyPr wrap="square" lIns="0" tIns="0" rIns="0" bIns="0" rtlCol="0"/>
          <a:lstStyle/>
          <a:p>
            <a:endParaRPr/>
          </a:p>
        </p:txBody>
      </p:sp>
      <p:sp>
        <p:nvSpPr>
          <p:cNvPr id="55" name="object 55"/>
          <p:cNvSpPr txBox="1"/>
          <p:nvPr/>
        </p:nvSpPr>
        <p:spPr>
          <a:xfrm>
            <a:off x="699943" y="8070358"/>
            <a:ext cx="159657"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0K</a:t>
            </a:r>
            <a:endParaRPr sz="900">
              <a:latin typeface="Segoe UI"/>
              <a:cs typeface="Segoe UI"/>
            </a:endParaRPr>
          </a:p>
        </p:txBody>
      </p:sp>
      <p:sp>
        <p:nvSpPr>
          <p:cNvPr id="56" name="object 56"/>
          <p:cNvSpPr txBox="1"/>
          <p:nvPr/>
        </p:nvSpPr>
        <p:spPr>
          <a:xfrm>
            <a:off x="635928" y="7292043"/>
            <a:ext cx="223652" cy="151784"/>
          </a:xfrm>
          <a:prstGeom prst="rect">
            <a:avLst/>
          </a:prstGeom>
        </p:spPr>
        <p:txBody>
          <a:bodyPr vert="horz" wrap="square" lIns="0" tIns="13156" rIns="0" bIns="0" rtlCol="0">
            <a:spAutoFit/>
          </a:bodyPr>
          <a:lstStyle/>
          <a:p>
            <a:pPr marL="13156">
              <a:spcBef>
                <a:spcPts val="104"/>
              </a:spcBef>
            </a:pPr>
            <a:r>
              <a:rPr sz="900" spc="-26" dirty="0">
                <a:solidFill>
                  <a:srgbClr val="605D5C"/>
                </a:solidFill>
                <a:latin typeface="Segoe UI"/>
                <a:cs typeface="Segoe UI"/>
              </a:rPr>
              <a:t>50K</a:t>
            </a:r>
            <a:endParaRPr sz="900">
              <a:latin typeface="Segoe UI"/>
              <a:cs typeface="Segoe UI"/>
            </a:endParaRPr>
          </a:p>
        </p:txBody>
      </p:sp>
      <p:sp>
        <p:nvSpPr>
          <p:cNvPr id="57" name="object 57"/>
          <p:cNvSpPr txBox="1"/>
          <p:nvPr/>
        </p:nvSpPr>
        <p:spPr>
          <a:xfrm>
            <a:off x="571912" y="6513728"/>
            <a:ext cx="28764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100K</a:t>
            </a:r>
            <a:endParaRPr sz="900">
              <a:latin typeface="Segoe UI"/>
              <a:cs typeface="Segoe UI"/>
            </a:endParaRPr>
          </a:p>
        </p:txBody>
      </p:sp>
      <p:sp>
        <p:nvSpPr>
          <p:cNvPr id="58" name="object 58"/>
          <p:cNvSpPr txBox="1"/>
          <p:nvPr/>
        </p:nvSpPr>
        <p:spPr>
          <a:xfrm>
            <a:off x="571912" y="5735415"/>
            <a:ext cx="287647" cy="151784"/>
          </a:xfrm>
          <a:prstGeom prst="rect">
            <a:avLst/>
          </a:prstGeom>
        </p:spPr>
        <p:txBody>
          <a:bodyPr vert="horz" wrap="square" lIns="0" tIns="13156" rIns="0" bIns="0" rtlCol="0">
            <a:spAutoFit/>
          </a:bodyPr>
          <a:lstStyle/>
          <a:p>
            <a:pPr marL="13156">
              <a:spcBef>
                <a:spcPts val="104"/>
              </a:spcBef>
            </a:pPr>
            <a:r>
              <a:rPr sz="900" spc="-21" dirty="0">
                <a:solidFill>
                  <a:srgbClr val="605D5C"/>
                </a:solidFill>
                <a:latin typeface="Segoe UI"/>
                <a:cs typeface="Segoe UI"/>
              </a:rPr>
              <a:t>150K</a:t>
            </a:r>
            <a:endParaRPr sz="900">
              <a:latin typeface="Segoe UI"/>
              <a:cs typeface="Segoe UI"/>
            </a:endParaRPr>
          </a:p>
        </p:txBody>
      </p:sp>
      <p:sp>
        <p:nvSpPr>
          <p:cNvPr id="59" name="object 59"/>
          <p:cNvSpPr txBox="1"/>
          <p:nvPr/>
        </p:nvSpPr>
        <p:spPr>
          <a:xfrm>
            <a:off x="8073004" y="9387112"/>
            <a:ext cx="820717" cy="197950"/>
          </a:xfrm>
          <a:prstGeom prst="rect">
            <a:avLst/>
          </a:prstGeom>
        </p:spPr>
        <p:txBody>
          <a:bodyPr vert="horz" wrap="square" lIns="0" tIns="13156" rIns="0" bIns="0" rtlCol="0">
            <a:spAutoFit/>
          </a:bodyPr>
          <a:lstStyle/>
          <a:p>
            <a:pPr marL="13156">
              <a:spcBef>
                <a:spcPts val="104"/>
              </a:spcBef>
            </a:pPr>
            <a:r>
              <a:rPr sz="1200" spc="-52" dirty="0">
                <a:solidFill>
                  <a:srgbClr val="252423"/>
                </a:solidFill>
                <a:latin typeface="Trebuchet MS"/>
                <a:cs typeface="Trebuchet MS"/>
              </a:rPr>
              <a:t>Subcategory</a:t>
            </a:r>
            <a:endParaRPr sz="1200">
              <a:latin typeface="Trebuchet MS"/>
              <a:cs typeface="Trebuchet MS"/>
            </a:endParaRPr>
          </a:p>
        </p:txBody>
      </p:sp>
      <p:sp>
        <p:nvSpPr>
          <p:cNvPr id="60" name="object 60"/>
          <p:cNvSpPr txBox="1"/>
          <p:nvPr/>
        </p:nvSpPr>
        <p:spPr>
          <a:xfrm>
            <a:off x="279060" y="5056332"/>
            <a:ext cx="166712" cy="3091335"/>
          </a:xfrm>
          <a:prstGeom prst="rect">
            <a:avLst/>
          </a:prstGeom>
        </p:spPr>
        <p:txBody>
          <a:bodyPr vert="vert270" wrap="square" lIns="0" tIns="0" rIns="0" bIns="0" rtlCol="0">
            <a:spAutoFit/>
          </a:bodyPr>
          <a:lstStyle/>
          <a:p>
            <a:pPr marL="13156">
              <a:lnSpc>
                <a:spcPts val="1321"/>
              </a:lnSpc>
            </a:pPr>
            <a:r>
              <a:rPr sz="1200" spc="-31" dirty="0">
                <a:solidFill>
                  <a:srgbClr val="252423"/>
                </a:solidFill>
                <a:latin typeface="Trebuchet MS"/>
                <a:cs typeface="Trebuchet MS"/>
              </a:rPr>
              <a:t>Sum</a:t>
            </a:r>
            <a:r>
              <a:rPr sz="1200" spc="-57" dirty="0">
                <a:solidFill>
                  <a:srgbClr val="252423"/>
                </a:solidFill>
                <a:latin typeface="Trebuchet MS"/>
                <a:cs typeface="Trebuchet MS"/>
              </a:rPr>
              <a:t> </a:t>
            </a:r>
            <a:r>
              <a:rPr sz="1200" spc="-98" dirty="0">
                <a:solidFill>
                  <a:srgbClr val="252423"/>
                </a:solidFill>
                <a:latin typeface="Trebuchet MS"/>
                <a:cs typeface="Trebuchet MS"/>
              </a:rPr>
              <a:t>of</a:t>
            </a:r>
            <a:r>
              <a:rPr sz="1200" spc="-57" dirty="0">
                <a:solidFill>
                  <a:srgbClr val="252423"/>
                </a:solidFill>
                <a:latin typeface="Trebuchet MS"/>
                <a:cs typeface="Trebuchet MS"/>
              </a:rPr>
              <a:t> </a:t>
            </a:r>
            <a:r>
              <a:rPr sz="1200" spc="-73" dirty="0">
                <a:solidFill>
                  <a:srgbClr val="252423"/>
                </a:solidFill>
                <a:latin typeface="Trebuchet MS"/>
                <a:cs typeface="Trebuchet MS"/>
              </a:rPr>
              <a:t>Unit_Cost_USD</a:t>
            </a:r>
            <a:r>
              <a:rPr sz="1200" spc="-52" dirty="0">
                <a:solidFill>
                  <a:srgbClr val="252423"/>
                </a:solidFill>
                <a:latin typeface="Trebuchet MS"/>
                <a:cs typeface="Trebuchet MS"/>
              </a:rPr>
              <a:t> </a:t>
            </a:r>
            <a:r>
              <a:rPr sz="1200" spc="-73" dirty="0">
                <a:solidFill>
                  <a:srgbClr val="252423"/>
                </a:solidFill>
                <a:latin typeface="Trebuchet MS"/>
                <a:cs typeface="Trebuchet MS"/>
              </a:rPr>
              <a:t>and</a:t>
            </a:r>
            <a:r>
              <a:rPr sz="1200" spc="-57" dirty="0">
                <a:solidFill>
                  <a:srgbClr val="252423"/>
                </a:solidFill>
                <a:latin typeface="Trebuchet MS"/>
                <a:cs typeface="Trebuchet MS"/>
              </a:rPr>
              <a:t> </a:t>
            </a:r>
            <a:r>
              <a:rPr sz="1200" spc="-31" dirty="0">
                <a:solidFill>
                  <a:srgbClr val="252423"/>
                </a:solidFill>
                <a:latin typeface="Trebuchet MS"/>
                <a:cs typeface="Trebuchet MS"/>
              </a:rPr>
              <a:t>Sum</a:t>
            </a:r>
            <a:r>
              <a:rPr sz="1200" spc="-52" dirty="0">
                <a:solidFill>
                  <a:srgbClr val="252423"/>
                </a:solidFill>
                <a:latin typeface="Trebuchet MS"/>
                <a:cs typeface="Trebuchet MS"/>
              </a:rPr>
              <a:t> </a:t>
            </a:r>
            <a:r>
              <a:rPr sz="1200" spc="-98" dirty="0">
                <a:solidFill>
                  <a:srgbClr val="252423"/>
                </a:solidFill>
                <a:latin typeface="Trebuchet MS"/>
                <a:cs typeface="Trebuchet MS"/>
              </a:rPr>
              <a:t>of</a:t>
            </a:r>
            <a:r>
              <a:rPr sz="1200" spc="-57" dirty="0">
                <a:solidFill>
                  <a:srgbClr val="252423"/>
                </a:solidFill>
                <a:latin typeface="Trebuchet MS"/>
                <a:cs typeface="Trebuchet MS"/>
              </a:rPr>
              <a:t> </a:t>
            </a:r>
            <a:r>
              <a:rPr sz="1200" spc="-93" dirty="0">
                <a:solidFill>
                  <a:srgbClr val="252423"/>
                </a:solidFill>
                <a:latin typeface="Trebuchet MS"/>
                <a:cs typeface="Trebuchet MS"/>
              </a:rPr>
              <a:t>Unit_Price_U…</a:t>
            </a:r>
            <a:endParaRPr sz="1200">
              <a:latin typeface="Trebuchet MS"/>
              <a:cs typeface="Trebuchet MS"/>
            </a:endParaRPr>
          </a:p>
        </p:txBody>
      </p:sp>
      <p:sp>
        <p:nvSpPr>
          <p:cNvPr id="61" name="object 61"/>
          <p:cNvSpPr txBox="1"/>
          <p:nvPr/>
        </p:nvSpPr>
        <p:spPr>
          <a:xfrm rot="19560000">
            <a:off x="388554" y="8455065"/>
            <a:ext cx="942364"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Washers</a:t>
            </a:r>
            <a:r>
              <a:rPr sz="900" spc="-41" dirty="0">
                <a:solidFill>
                  <a:srgbClr val="605D5C"/>
                </a:solidFill>
                <a:latin typeface="Segoe UI"/>
                <a:cs typeface="Segoe UI"/>
              </a:rPr>
              <a:t> </a:t>
            </a:r>
            <a:r>
              <a:rPr sz="1400" baseline="3086" dirty="0">
                <a:solidFill>
                  <a:srgbClr val="605D5C"/>
                </a:solidFill>
                <a:latin typeface="Segoe UI"/>
                <a:cs typeface="Segoe UI"/>
              </a:rPr>
              <a:t>&amp;</a:t>
            </a:r>
            <a:r>
              <a:rPr sz="1400" spc="-78" baseline="3086" dirty="0">
                <a:solidFill>
                  <a:srgbClr val="605D5C"/>
                </a:solidFill>
                <a:latin typeface="Segoe UI"/>
                <a:cs typeface="Segoe UI"/>
              </a:rPr>
              <a:t> </a:t>
            </a:r>
            <a:r>
              <a:rPr sz="1400" spc="-16" baseline="6172" dirty="0">
                <a:solidFill>
                  <a:srgbClr val="605D5C"/>
                </a:solidFill>
                <a:latin typeface="Segoe UI"/>
                <a:cs typeface="Segoe UI"/>
              </a:rPr>
              <a:t>Dryers</a:t>
            </a:r>
            <a:endParaRPr sz="1400" baseline="6172">
              <a:latin typeface="Segoe UI"/>
              <a:cs typeface="Segoe UI"/>
            </a:endParaRPr>
          </a:p>
        </p:txBody>
      </p:sp>
      <p:sp>
        <p:nvSpPr>
          <p:cNvPr id="62" name="object 62"/>
          <p:cNvSpPr txBox="1"/>
          <p:nvPr/>
        </p:nvSpPr>
        <p:spPr>
          <a:xfrm rot="19560000">
            <a:off x="1126867" y="8366892"/>
            <a:ext cx="639848"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Camcorde</a:t>
            </a:r>
            <a:r>
              <a:rPr sz="1400" spc="-16" baseline="3086" dirty="0">
                <a:solidFill>
                  <a:srgbClr val="605D5C"/>
                </a:solidFill>
                <a:latin typeface="Segoe UI"/>
                <a:cs typeface="Segoe UI"/>
              </a:rPr>
              <a:t>rs</a:t>
            </a:r>
            <a:endParaRPr sz="1400" baseline="3086">
              <a:latin typeface="Segoe UI"/>
              <a:cs typeface="Segoe UI"/>
            </a:endParaRPr>
          </a:p>
        </p:txBody>
      </p:sp>
      <p:sp>
        <p:nvSpPr>
          <p:cNvPr id="63" name="object 63"/>
          <p:cNvSpPr txBox="1"/>
          <p:nvPr/>
        </p:nvSpPr>
        <p:spPr>
          <a:xfrm rot="19560000">
            <a:off x="1549467" y="8378965"/>
            <a:ext cx="68528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Refrigerators</a:t>
            </a:r>
            <a:endParaRPr sz="900">
              <a:latin typeface="Segoe UI"/>
              <a:cs typeface="Segoe UI"/>
            </a:endParaRPr>
          </a:p>
        </p:txBody>
      </p:sp>
      <p:sp>
        <p:nvSpPr>
          <p:cNvPr id="64" name="object 64"/>
          <p:cNvSpPr txBox="1"/>
          <p:nvPr/>
        </p:nvSpPr>
        <p:spPr>
          <a:xfrm rot="19560000">
            <a:off x="1638716" y="8498115"/>
            <a:ext cx="109503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Projectors</a:t>
            </a:r>
            <a:r>
              <a:rPr sz="900" spc="-31" dirty="0">
                <a:solidFill>
                  <a:srgbClr val="605D5C"/>
                </a:solidFill>
                <a:latin typeface="Segoe UI"/>
                <a:cs typeface="Segoe UI"/>
              </a:rPr>
              <a:t> </a:t>
            </a:r>
            <a:r>
              <a:rPr sz="1400" baseline="3086" dirty="0">
                <a:solidFill>
                  <a:srgbClr val="605D5C"/>
                </a:solidFill>
                <a:latin typeface="Segoe UI"/>
                <a:cs typeface="Segoe UI"/>
              </a:rPr>
              <a:t>&amp;</a:t>
            </a:r>
            <a:r>
              <a:rPr sz="1400" spc="-46" baseline="3086" dirty="0">
                <a:solidFill>
                  <a:srgbClr val="605D5C"/>
                </a:solidFill>
                <a:latin typeface="Segoe UI"/>
                <a:cs typeface="Segoe UI"/>
              </a:rPr>
              <a:t> </a:t>
            </a:r>
            <a:r>
              <a:rPr sz="1400" spc="-16" baseline="6172" dirty="0">
                <a:solidFill>
                  <a:srgbClr val="605D5C"/>
                </a:solidFill>
                <a:latin typeface="Segoe UI"/>
                <a:cs typeface="Segoe UI"/>
              </a:rPr>
              <a:t>Screens</a:t>
            </a:r>
            <a:endParaRPr sz="1400" baseline="6172">
              <a:latin typeface="Segoe UI"/>
              <a:cs typeface="Segoe UI"/>
            </a:endParaRPr>
          </a:p>
        </p:txBody>
      </p:sp>
      <p:sp>
        <p:nvSpPr>
          <p:cNvPr id="65" name="object 65"/>
          <p:cNvSpPr txBox="1"/>
          <p:nvPr/>
        </p:nvSpPr>
        <p:spPr>
          <a:xfrm rot="19560000">
            <a:off x="2042373" y="8517528"/>
            <a:ext cx="1158011"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Home</a:t>
            </a:r>
            <a:r>
              <a:rPr sz="900" spc="-57" dirty="0">
                <a:solidFill>
                  <a:srgbClr val="605D5C"/>
                </a:solidFill>
                <a:latin typeface="Segoe UI"/>
                <a:cs typeface="Segoe UI"/>
              </a:rPr>
              <a:t> </a:t>
            </a:r>
            <a:r>
              <a:rPr sz="1400" baseline="3086" dirty="0">
                <a:solidFill>
                  <a:srgbClr val="605D5C"/>
                </a:solidFill>
                <a:latin typeface="Segoe UI"/>
                <a:cs typeface="Segoe UI"/>
              </a:rPr>
              <a:t>Theater</a:t>
            </a:r>
            <a:r>
              <a:rPr sz="1400" spc="-78" baseline="3086" dirty="0">
                <a:solidFill>
                  <a:srgbClr val="605D5C"/>
                </a:solidFill>
                <a:latin typeface="Segoe UI"/>
                <a:cs typeface="Segoe UI"/>
              </a:rPr>
              <a:t> </a:t>
            </a:r>
            <a:r>
              <a:rPr sz="1400" spc="-16" baseline="6172" dirty="0">
                <a:solidFill>
                  <a:srgbClr val="605D5C"/>
                </a:solidFill>
                <a:latin typeface="Segoe UI"/>
                <a:cs typeface="Segoe UI"/>
              </a:rPr>
              <a:t>Syste</a:t>
            </a:r>
            <a:r>
              <a:rPr sz="1400" spc="-16" baseline="9259" dirty="0">
                <a:solidFill>
                  <a:srgbClr val="605D5C"/>
                </a:solidFill>
                <a:latin typeface="Segoe UI"/>
                <a:cs typeface="Segoe UI"/>
              </a:rPr>
              <a:t>m</a:t>
            </a:r>
            <a:endParaRPr sz="1400" baseline="9259">
              <a:latin typeface="Segoe UI"/>
              <a:cs typeface="Segoe UI"/>
            </a:endParaRPr>
          </a:p>
        </p:txBody>
      </p:sp>
      <p:sp>
        <p:nvSpPr>
          <p:cNvPr id="66" name="object 66"/>
          <p:cNvSpPr txBox="1"/>
          <p:nvPr/>
        </p:nvSpPr>
        <p:spPr>
          <a:xfrm rot="19560000">
            <a:off x="3164121" y="8306534"/>
            <a:ext cx="435441"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Lapto</a:t>
            </a:r>
            <a:r>
              <a:rPr sz="1400" spc="-16" baseline="3086" dirty="0">
                <a:solidFill>
                  <a:srgbClr val="605D5C"/>
                </a:solidFill>
                <a:latin typeface="Segoe UI"/>
                <a:cs typeface="Segoe UI"/>
              </a:rPr>
              <a:t>ps</a:t>
            </a:r>
            <a:endParaRPr sz="1400" baseline="3086">
              <a:latin typeface="Segoe UI"/>
              <a:cs typeface="Segoe UI"/>
            </a:endParaRPr>
          </a:p>
        </p:txBody>
      </p:sp>
      <p:sp>
        <p:nvSpPr>
          <p:cNvPr id="67" name="object 67"/>
          <p:cNvSpPr txBox="1"/>
          <p:nvPr/>
        </p:nvSpPr>
        <p:spPr>
          <a:xfrm rot="19560000">
            <a:off x="3062539" y="8487212"/>
            <a:ext cx="1053065"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Digital</a:t>
            </a:r>
            <a:r>
              <a:rPr sz="900" spc="-16" dirty="0">
                <a:solidFill>
                  <a:srgbClr val="605D5C"/>
                </a:solidFill>
                <a:latin typeface="Segoe UI"/>
                <a:cs typeface="Segoe UI"/>
              </a:rPr>
              <a:t> </a:t>
            </a:r>
            <a:r>
              <a:rPr sz="1400" baseline="3086" dirty="0">
                <a:solidFill>
                  <a:srgbClr val="605D5C"/>
                </a:solidFill>
                <a:latin typeface="Segoe UI"/>
                <a:cs typeface="Segoe UI"/>
              </a:rPr>
              <a:t>SLR</a:t>
            </a:r>
            <a:r>
              <a:rPr sz="1400" spc="-38" baseline="3086" dirty="0">
                <a:solidFill>
                  <a:srgbClr val="605D5C"/>
                </a:solidFill>
                <a:latin typeface="Segoe UI"/>
                <a:cs typeface="Segoe UI"/>
              </a:rPr>
              <a:t> </a:t>
            </a:r>
            <a:r>
              <a:rPr sz="1400" spc="-16" baseline="6172" dirty="0">
                <a:solidFill>
                  <a:srgbClr val="605D5C"/>
                </a:solidFill>
                <a:latin typeface="Segoe UI"/>
                <a:cs typeface="Segoe UI"/>
              </a:rPr>
              <a:t>Cameras</a:t>
            </a:r>
            <a:endParaRPr sz="1400" baseline="6172">
              <a:latin typeface="Segoe UI"/>
              <a:cs typeface="Segoe UI"/>
            </a:endParaRPr>
          </a:p>
        </p:txBody>
      </p:sp>
      <p:sp>
        <p:nvSpPr>
          <p:cNvPr id="68" name="object 68"/>
          <p:cNvSpPr txBox="1"/>
          <p:nvPr/>
        </p:nvSpPr>
        <p:spPr>
          <a:xfrm rot="19560000">
            <a:off x="3682133" y="8437089"/>
            <a:ext cx="880223"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Coffee </a:t>
            </a:r>
            <a:r>
              <a:rPr sz="1400" spc="-16" baseline="3086" dirty="0">
                <a:solidFill>
                  <a:srgbClr val="605D5C"/>
                </a:solidFill>
                <a:latin typeface="Segoe UI"/>
                <a:cs typeface="Segoe UI"/>
              </a:rPr>
              <a:t>Machin</a:t>
            </a:r>
            <a:r>
              <a:rPr sz="1400" spc="-16" baseline="6172" dirty="0">
                <a:solidFill>
                  <a:srgbClr val="605D5C"/>
                </a:solidFill>
                <a:latin typeface="Segoe UI"/>
                <a:cs typeface="Segoe UI"/>
              </a:rPr>
              <a:t>es</a:t>
            </a:r>
            <a:endParaRPr sz="1400" baseline="6172">
              <a:latin typeface="Segoe UI"/>
              <a:cs typeface="Segoe UI"/>
            </a:endParaRPr>
          </a:p>
        </p:txBody>
      </p:sp>
      <p:sp>
        <p:nvSpPr>
          <p:cNvPr id="69" name="object 69"/>
          <p:cNvSpPr txBox="1"/>
          <p:nvPr/>
        </p:nvSpPr>
        <p:spPr>
          <a:xfrm rot="19560000">
            <a:off x="4619910" y="8284275"/>
            <a:ext cx="361790"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Lam</a:t>
            </a:r>
            <a:r>
              <a:rPr sz="1400" spc="-31" baseline="3086" dirty="0">
                <a:solidFill>
                  <a:srgbClr val="605D5C"/>
                </a:solidFill>
                <a:latin typeface="Segoe UI"/>
                <a:cs typeface="Segoe UI"/>
              </a:rPr>
              <a:t>ps</a:t>
            </a:r>
            <a:endParaRPr sz="1400" baseline="3086">
              <a:latin typeface="Segoe UI"/>
              <a:cs typeface="Segoe UI"/>
            </a:endParaRPr>
          </a:p>
        </p:txBody>
      </p:sp>
      <p:sp>
        <p:nvSpPr>
          <p:cNvPr id="70" name="object 70"/>
          <p:cNvSpPr txBox="1"/>
          <p:nvPr/>
        </p:nvSpPr>
        <p:spPr>
          <a:xfrm rot="19560000">
            <a:off x="4891660" y="8345999"/>
            <a:ext cx="568697"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Televisio</a:t>
            </a:r>
            <a:r>
              <a:rPr sz="1400" spc="-31" baseline="3086" dirty="0">
                <a:solidFill>
                  <a:srgbClr val="605D5C"/>
                </a:solidFill>
                <a:latin typeface="Segoe UI"/>
                <a:cs typeface="Segoe UI"/>
              </a:rPr>
              <a:t>ns</a:t>
            </a:r>
            <a:endParaRPr sz="1400" baseline="3086">
              <a:latin typeface="Segoe UI"/>
              <a:cs typeface="Segoe UI"/>
            </a:endParaRPr>
          </a:p>
        </p:txBody>
      </p:sp>
      <p:sp>
        <p:nvSpPr>
          <p:cNvPr id="71" name="object 71"/>
          <p:cNvSpPr txBox="1"/>
          <p:nvPr/>
        </p:nvSpPr>
        <p:spPr>
          <a:xfrm rot="19560000">
            <a:off x="4808978" y="8520161"/>
            <a:ext cx="116654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Smart</a:t>
            </a:r>
            <a:r>
              <a:rPr sz="900" spc="-41" dirty="0">
                <a:solidFill>
                  <a:srgbClr val="605D5C"/>
                </a:solidFill>
                <a:latin typeface="Segoe UI"/>
                <a:cs typeface="Segoe UI"/>
              </a:rPr>
              <a:t> </a:t>
            </a:r>
            <a:r>
              <a:rPr sz="1400" baseline="3086" dirty="0">
                <a:solidFill>
                  <a:srgbClr val="605D5C"/>
                </a:solidFill>
                <a:latin typeface="Segoe UI"/>
                <a:cs typeface="Segoe UI"/>
              </a:rPr>
              <a:t>phones</a:t>
            </a:r>
            <a:r>
              <a:rPr sz="1400" spc="-54" baseline="3086" dirty="0">
                <a:solidFill>
                  <a:srgbClr val="605D5C"/>
                </a:solidFill>
                <a:latin typeface="Segoe UI"/>
                <a:cs typeface="Segoe UI"/>
              </a:rPr>
              <a:t> </a:t>
            </a:r>
            <a:r>
              <a:rPr sz="1400" baseline="6172" dirty="0">
                <a:solidFill>
                  <a:srgbClr val="605D5C"/>
                </a:solidFill>
                <a:latin typeface="Segoe UI"/>
                <a:cs typeface="Segoe UI"/>
              </a:rPr>
              <a:t>&amp;</a:t>
            </a:r>
            <a:r>
              <a:rPr sz="1400" spc="-62" baseline="6172" dirty="0">
                <a:solidFill>
                  <a:srgbClr val="605D5C"/>
                </a:solidFill>
                <a:latin typeface="Segoe UI"/>
                <a:cs typeface="Segoe UI"/>
              </a:rPr>
              <a:t> </a:t>
            </a:r>
            <a:r>
              <a:rPr sz="1400" spc="-31" baseline="6172" dirty="0">
                <a:solidFill>
                  <a:srgbClr val="605D5C"/>
                </a:solidFill>
                <a:latin typeface="Segoe UI"/>
                <a:cs typeface="Segoe UI"/>
              </a:rPr>
              <a:t>PD</a:t>
            </a:r>
            <a:r>
              <a:rPr sz="1400" spc="-31" baseline="9259" dirty="0">
                <a:solidFill>
                  <a:srgbClr val="605D5C"/>
                </a:solidFill>
                <a:latin typeface="Segoe UI"/>
                <a:cs typeface="Segoe UI"/>
              </a:rPr>
              <a:t>As</a:t>
            </a:r>
            <a:endParaRPr sz="1400" baseline="9259">
              <a:latin typeface="Segoe UI"/>
              <a:cs typeface="Segoe UI"/>
            </a:endParaRPr>
          </a:p>
        </p:txBody>
      </p:sp>
      <p:sp>
        <p:nvSpPr>
          <p:cNvPr id="72" name="object 72"/>
          <p:cNvSpPr txBox="1"/>
          <p:nvPr/>
        </p:nvSpPr>
        <p:spPr>
          <a:xfrm rot="19560000">
            <a:off x="5647484" y="8400209"/>
            <a:ext cx="753602" cy="117790"/>
          </a:xfrm>
          <a:prstGeom prst="rect">
            <a:avLst/>
          </a:prstGeom>
        </p:spPr>
        <p:txBody>
          <a:bodyPr vert="horz" wrap="square" lIns="0" tIns="0" rIns="0" bIns="0" rtlCol="0">
            <a:spAutoFit/>
          </a:bodyPr>
          <a:lstStyle/>
          <a:p>
            <a:pPr>
              <a:lnSpc>
                <a:spcPts val="932"/>
              </a:lnSpc>
            </a:pPr>
            <a:r>
              <a:rPr sz="900" spc="-21" dirty="0">
                <a:solidFill>
                  <a:srgbClr val="605D5C"/>
                </a:solidFill>
                <a:latin typeface="Segoe UI"/>
                <a:cs typeface="Segoe UI"/>
              </a:rPr>
              <a:t>Water </a:t>
            </a:r>
            <a:r>
              <a:rPr sz="1400" spc="-16" baseline="3086" dirty="0">
                <a:solidFill>
                  <a:srgbClr val="605D5C"/>
                </a:solidFill>
                <a:latin typeface="Segoe UI"/>
                <a:cs typeface="Segoe UI"/>
              </a:rPr>
              <a:t>Heate</a:t>
            </a:r>
            <a:r>
              <a:rPr sz="1400" spc="-16" baseline="6172" dirty="0">
                <a:solidFill>
                  <a:srgbClr val="605D5C"/>
                </a:solidFill>
                <a:latin typeface="Segoe UI"/>
                <a:cs typeface="Segoe UI"/>
              </a:rPr>
              <a:t>rs</a:t>
            </a:r>
            <a:endParaRPr sz="1400" baseline="6172">
              <a:latin typeface="Segoe UI"/>
              <a:cs typeface="Segoe UI"/>
            </a:endParaRPr>
          </a:p>
        </p:txBody>
      </p:sp>
      <p:sp>
        <p:nvSpPr>
          <p:cNvPr id="73" name="object 73"/>
          <p:cNvSpPr txBox="1"/>
          <p:nvPr/>
        </p:nvSpPr>
        <p:spPr>
          <a:xfrm rot="19560000">
            <a:off x="6016142" y="8430197"/>
            <a:ext cx="856696"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Air</a:t>
            </a:r>
            <a:r>
              <a:rPr sz="900" spc="-31" dirty="0">
                <a:solidFill>
                  <a:srgbClr val="605D5C"/>
                </a:solidFill>
                <a:latin typeface="Segoe UI"/>
                <a:cs typeface="Segoe UI"/>
              </a:rPr>
              <a:t> </a:t>
            </a:r>
            <a:r>
              <a:rPr sz="900" spc="-10" dirty="0">
                <a:solidFill>
                  <a:srgbClr val="605D5C"/>
                </a:solidFill>
                <a:latin typeface="Segoe UI"/>
                <a:cs typeface="Segoe UI"/>
              </a:rPr>
              <a:t>Conditione</a:t>
            </a:r>
            <a:r>
              <a:rPr sz="1400" spc="-16" baseline="6172" dirty="0">
                <a:solidFill>
                  <a:srgbClr val="605D5C"/>
                </a:solidFill>
                <a:latin typeface="Segoe UI"/>
                <a:cs typeface="Segoe UI"/>
              </a:rPr>
              <a:t>rs</a:t>
            </a:r>
            <a:endParaRPr sz="1400" baseline="6172">
              <a:latin typeface="Segoe UI"/>
              <a:cs typeface="Segoe UI"/>
            </a:endParaRPr>
          </a:p>
        </p:txBody>
      </p:sp>
      <p:sp>
        <p:nvSpPr>
          <p:cNvPr id="74" name="object 74"/>
          <p:cNvSpPr txBox="1"/>
          <p:nvPr/>
        </p:nvSpPr>
        <p:spPr>
          <a:xfrm rot="19560000">
            <a:off x="6812726" y="8323102"/>
            <a:ext cx="49155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Monito</a:t>
            </a:r>
            <a:r>
              <a:rPr sz="1400" spc="-16" baseline="3086" dirty="0">
                <a:solidFill>
                  <a:srgbClr val="605D5C"/>
                </a:solidFill>
                <a:latin typeface="Segoe UI"/>
                <a:cs typeface="Segoe UI"/>
              </a:rPr>
              <a:t>rs</a:t>
            </a:r>
            <a:endParaRPr sz="1400" baseline="3086">
              <a:latin typeface="Segoe UI"/>
              <a:cs typeface="Segoe UI"/>
            </a:endParaRPr>
          </a:p>
        </p:txBody>
      </p:sp>
      <p:sp>
        <p:nvSpPr>
          <p:cNvPr id="75" name="object 75"/>
          <p:cNvSpPr txBox="1"/>
          <p:nvPr/>
        </p:nvSpPr>
        <p:spPr>
          <a:xfrm rot="19560000">
            <a:off x="7148936" y="8363024"/>
            <a:ext cx="630775"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Microwaves</a:t>
            </a:r>
            <a:endParaRPr sz="900">
              <a:latin typeface="Segoe UI"/>
              <a:cs typeface="Segoe UI"/>
            </a:endParaRPr>
          </a:p>
        </p:txBody>
      </p:sp>
      <p:sp>
        <p:nvSpPr>
          <p:cNvPr id="76" name="object 76"/>
          <p:cNvSpPr txBox="1"/>
          <p:nvPr/>
        </p:nvSpPr>
        <p:spPr>
          <a:xfrm rot="19560000">
            <a:off x="7727732" y="8326310"/>
            <a:ext cx="501802"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Deskto</a:t>
            </a:r>
            <a:r>
              <a:rPr sz="1400" spc="-16" baseline="3086" dirty="0">
                <a:solidFill>
                  <a:srgbClr val="605D5C"/>
                </a:solidFill>
                <a:latin typeface="Segoe UI"/>
                <a:cs typeface="Segoe UI"/>
              </a:rPr>
              <a:t>ps</a:t>
            </a:r>
            <a:endParaRPr sz="1400" baseline="3086">
              <a:latin typeface="Segoe UI"/>
              <a:cs typeface="Segoe UI"/>
            </a:endParaRPr>
          </a:p>
        </p:txBody>
      </p:sp>
      <p:sp>
        <p:nvSpPr>
          <p:cNvPr id="77" name="object 77"/>
          <p:cNvSpPr txBox="1"/>
          <p:nvPr/>
        </p:nvSpPr>
        <p:spPr>
          <a:xfrm rot="19560000">
            <a:off x="8168030" y="8333454"/>
            <a:ext cx="526193"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Car</a:t>
            </a:r>
            <a:r>
              <a:rPr sz="900" spc="-57" dirty="0">
                <a:solidFill>
                  <a:srgbClr val="605D5C"/>
                </a:solidFill>
                <a:latin typeface="Segoe UI"/>
                <a:cs typeface="Segoe UI"/>
              </a:rPr>
              <a:t> </a:t>
            </a:r>
            <a:r>
              <a:rPr sz="1400" spc="-16" baseline="3086" dirty="0">
                <a:solidFill>
                  <a:srgbClr val="605D5C"/>
                </a:solidFill>
                <a:latin typeface="Segoe UI"/>
                <a:cs typeface="Segoe UI"/>
              </a:rPr>
              <a:t>Video</a:t>
            </a:r>
            <a:endParaRPr sz="1400" baseline="3086">
              <a:latin typeface="Segoe UI"/>
              <a:cs typeface="Segoe UI"/>
            </a:endParaRPr>
          </a:p>
        </p:txBody>
      </p:sp>
      <p:sp>
        <p:nvSpPr>
          <p:cNvPr id="78" name="object 78"/>
          <p:cNvSpPr txBox="1"/>
          <p:nvPr/>
        </p:nvSpPr>
        <p:spPr>
          <a:xfrm rot="19560000">
            <a:off x="8350706" y="8423130"/>
            <a:ext cx="832528"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Digital</a:t>
            </a:r>
            <a:r>
              <a:rPr sz="900" spc="-16" dirty="0">
                <a:solidFill>
                  <a:srgbClr val="605D5C"/>
                </a:solidFill>
                <a:latin typeface="Segoe UI"/>
                <a:cs typeface="Segoe UI"/>
              </a:rPr>
              <a:t> </a:t>
            </a:r>
            <a:r>
              <a:rPr sz="1400" spc="-16" baseline="3086" dirty="0">
                <a:solidFill>
                  <a:srgbClr val="605D5C"/>
                </a:solidFill>
                <a:latin typeface="Segoe UI"/>
                <a:cs typeface="Segoe UI"/>
              </a:rPr>
              <a:t>Camer</a:t>
            </a:r>
            <a:r>
              <a:rPr sz="1400" spc="-16" baseline="6172" dirty="0">
                <a:solidFill>
                  <a:srgbClr val="605D5C"/>
                </a:solidFill>
                <a:latin typeface="Segoe UI"/>
                <a:cs typeface="Segoe UI"/>
              </a:rPr>
              <a:t>as</a:t>
            </a:r>
            <a:endParaRPr sz="1400" baseline="6172">
              <a:latin typeface="Segoe UI"/>
              <a:cs typeface="Segoe UI"/>
            </a:endParaRPr>
          </a:p>
        </p:txBody>
      </p:sp>
      <p:sp>
        <p:nvSpPr>
          <p:cNvPr id="79" name="object 79"/>
          <p:cNvSpPr txBox="1"/>
          <p:nvPr/>
        </p:nvSpPr>
        <p:spPr>
          <a:xfrm rot="19560000">
            <a:off x="8555772" y="8505196"/>
            <a:ext cx="1115363" cy="117790"/>
          </a:xfrm>
          <a:prstGeom prst="rect">
            <a:avLst/>
          </a:prstGeom>
        </p:spPr>
        <p:txBody>
          <a:bodyPr vert="horz" wrap="square" lIns="0" tIns="0" rIns="0" bIns="0" rtlCol="0">
            <a:spAutoFit/>
          </a:bodyPr>
          <a:lstStyle/>
          <a:p>
            <a:pPr>
              <a:lnSpc>
                <a:spcPts val="932"/>
              </a:lnSpc>
            </a:pPr>
            <a:r>
              <a:rPr sz="900" spc="-26" dirty="0">
                <a:solidFill>
                  <a:srgbClr val="605D5C"/>
                </a:solidFill>
                <a:latin typeface="Segoe UI"/>
                <a:cs typeface="Segoe UI"/>
              </a:rPr>
              <a:t>Touch</a:t>
            </a:r>
            <a:r>
              <a:rPr sz="900" spc="-16" dirty="0">
                <a:solidFill>
                  <a:srgbClr val="605D5C"/>
                </a:solidFill>
                <a:latin typeface="Segoe UI"/>
                <a:cs typeface="Segoe UI"/>
              </a:rPr>
              <a:t> </a:t>
            </a:r>
            <a:r>
              <a:rPr sz="1400" spc="-16" baseline="3086" dirty="0">
                <a:solidFill>
                  <a:srgbClr val="605D5C"/>
                </a:solidFill>
                <a:latin typeface="Segoe UI"/>
                <a:cs typeface="Segoe UI"/>
              </a:rPr>
              <a:t>Screen</a:t>
            </a:r>
            <a:r>
              <a:rPr sz="1400" spc="-46" baseline="3086" dirty="0">
                <a:solidFill>
                  <a:srgbClr val="605D5C"/>
                </a:solidFill>
                <a:latin typeface="Segoe UI"/>
                <a:cs typeface="Segoe UI"/>
              </a:rPr>
              <a:t> </a:t>
            </a:r>
            <a:r>
              <a:rPr sz="1400" spc="-16" baseline="6172" dirty="0">
                <a:solidFill>
                  <a:srgbClr val="605D5C"/>
                </a:solidFill>
                <a:latin typeface="Segoe UI"/>
                <a:cs typeface="Segoe UI"/>
              </a:rPr>
              <a:t>Phon</a:t>
            </a:r>
            <a:r>
              <a:rPr sz="1400" spc="-16" baseline="9259" dirty="0">
                <a:solidFill>
                  <a:srgbClr val="605D5C"/>
                </a:solidFill>
                <a:latin typeface="Segoe UI"/>
                <a:cs typeface="Segoe UI"/>
              </a:rPr>
              <a:t>es</a:t>
            </a:r>
            <a:endParaRPr sz="1400" baseline="9259">
              <a:latin typeface="Segoe UI"/>
              <a:cs typeface="Segoe UI"/>
            </a:endParaRPr>
          </a:p>
        </p:txBody>
      </p:sp>
      <p:sp>
        <p:nvSpPr>
          <p:cNvPr id="80" name="object 80"/>
          <p:cNvSpPr txBox="1"/>
          <p:nvPr/>
        </p:nvSpPr>
        <p:spPr>
          <a:xfrm rot="19560000">
            <a:off x="8888586" y="8546469"/>
            <a:ext cx="1257805"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Printers,</a:t>
            </a:r>
            <a:r>
              <a:rPr sz="900" spc="-52" dirty="0">
                <a:solidFill>
                  <a:srgbClr val="605D5C"/>
                </a:solidFill>
                <a:latin typeface="Segoe UI"/>
                <a:cs typeface="Segoe UI"/>
              </a:rPr>
              <a:t> </a:t>
            </a:r>
            <a:r>
              <a:rPr sz="1400" baseline="3086" dirty="0">
                <a:solidFill>
                  <a:srgbClr val="605D5C"/>
                </a:solidFill>
                <a:latin typeface="Segoe UI"/>
                <a:cs typeface="Segoe UI"/>
              </a:rPr>
              <a:t>Scanners</a:t>
            </a:r>
            <a:r>
              <a:rPr sz="1400" spc="-78" baseline="3086" dirty="0">
                <a:solidFill>
                  <a:srgbClr val="605D5C"/>
                </a:solidFill>
                <a:latin typeface="Segoe UI"/>
                <a:cs typeface="Segoe UI"/>
              </a:rPr>
              <a:t> </a:t>
            </a:r>
            <a:r>
              <a:rPr sz="1400" baseline="9259" dirty="0">
                <a:solidFill>
                  <a:srgbClr val="605D5C"/>
                </a:solidFill>
                <a:latin typeface="Segoe UI"/>
                <a:cs typeface="Segoe UI"/>
              </a:rPr>
              <a:t>&amp;</a:t>
            </a:r>
            <a:r>
              <a:rPr sz="1400" spc="-78" baseline="9259" dirty="0">
                <a:solidFill>
                  <a:srgbClr val="605D5C"/>
                </a:solidFill>
                <a:latin typeface="Segoe UI"/>
                <a:cs typeface="Segoe UI"/>
              </a:rPr>
              <a:t> </a:t>
            </a:r>
            <a:r>
              <a:rPr sz="1400" spc="-38" baseline="9259" dirty="0">
                <a:solidFill>
                  <a:srgbClr val="605D5C"/>
                </a:solidFill>
                <a:latin typeface="Segoe UI"/>
                <a:cs typeface="Segoe UI"/>
              </a:rPr>
              <a:t>Fax</a:t>
            </a:r>
            <a:endParaRPr sz="1400" baseline="9259">
              <a:latin typeface="Segoe UI"/>
              <a:cs typeface="Segoe UI"/>
            </a:endParaRPr>
          </a:p>
        </p:txBody>
      </p:sp>
      <p:sp>
        <p:nvSpPr>
          <p:cNvPr id="81" name="object 81"/>
          <p:cNvSpPr txBox="1"/>
          <p:nvPr/>
        </p:nvSpPr>
        <p:spPr>
          <a:xfrm rot="19560000">
            <a:off x="9388414" y="8534576"/>
            <a:ext cx="1216433"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Computers</a:t>
            </a:r>
            <a:r>
              <a:rPr sz="900" spc="5" dirty="0">
                <a:solidFill>
                  <a:srgbClr val="605D5C"/>
                </a:solidFill>
                <a:latin typeface="Segoe UI"/>
                <a:cs typeface="Segoe UI"/>
              </a:rPr>
              <a:t> </a:t>
            </a:r>
            <a:r>
              <a:rPr sz="1400" spc="-16" baseline="6172" dirty="0">
                <a:solidFill>
                  <a:srgbClr val="605D5C"/>
                </a:solidFill>
                <a:latin typeface="Segoe UI"/>
                <a:cs typeface="Segoe UI"/>
              </a:rPr>
              <a:t>Accessorie</a:t>
            </a:r>
            <a:r>
              <a:rPr sz="1400" spc="-16" baseline="9259" dirty="0">
                <a:solidFill>
                  <a:srgbClr val="605D5C"/>
                </a:solidFill>
                <a:latin typeface="Segoe UI"/>
                <a:cs typeface="Segoe UI"/>
              </a:rPr>
              <a:t>s</a:t>
            </a:r>
            <a:endParaRPr sz="1400" baseline="9259">
              <a:latin typeface="Segoe UI"/>
              <a:cs typeface="Segoe UI"/>
            </a:endParaRPr>
          </a:p>
        </p:txBody>
      </p:sp>
      <p:sp>
        <p:nvSpPr>
          <p:cNvPr id="82" name="object 82"/>
          <p:cNvSpPr txBox="1"/>
          <p:nvPr/>
        </p:nvSpPr>
        <p:spPr>
          <a:xfrm rot="19560000">
            <a:off x="10406985" y="8357049"/>
            <a:ext cx="606171"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Movie</a:t>
            </a:r>
            <a:r>
              <a:rPr sz="900" spc="-26" dirty="0">
                <a:solidFill>
                  <a:srgbClr val="605D5C"/>
                </a:solidFill>
                <a:latin typeface="Segoe UI"/>
                <a:cs typeface="Segoe UI"/>
              </a:rPr>
              <a:t> </a:t>
            </a:r>
            <a:r>
              <a:rPr sz="1400" spc="-38" baseline="3086" dirty="0">
                <a:solidFill>
                  <a:srgbClr val="605D5C"/>
                </a:solidFill>
                <a:latin typeface="Segoe UI"/>
                <a:cs typeface="Segoe UI"/>
              </a:rPr>
              <a:t>DVD</a:t>
            </a:r>
            <a:endParaRPr sz="1400" baseline="3086">
              <a:latin typeface="Segoe UI"/>
              <a:cs typeface="Segoe UI"/>
            </a:endParaRPr>
          </a:p>
        </p:txBody>
      </p:sp>
      <p:sp>
        <p:nvSpPr>
          <p:cNvPr id="83" name="object 83"/>
          <p:cNvSpPr txBox="1"/>
          <p:nvPr/>
        </p:nvSpPr>
        <p:spPr>
          <a:xfrm rot="19560000">
            <a:off x="10572052" y="8451498"/>
            <a:ext cx="93451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Download</a:t>
            </a:r>
            <a:r>
              <a:rPr sz="900" spc="-26" dirty="0">
                <a:solidFill>
                  <a:srgbClr val="605D5C"/>
                </a:solidFill>
                <a:latin typeface="Segoe UI"/>
                <a:cs typeface="Segoe UI"/>
              </a:rPr>
              <a:t> </a:t>
            </a:r>
            <a:r>
              <a:rPr sz="1400" spc="-16" baseline="6172" dirty="0">
                <a:solidFill>
                  <a:srgbClr val="605D5C"/>
                </a:solidFill>
                <a:latin typeface="Segoe UI"/>
                <a:cs typeface="Segoe UI"/>
              </a:rPr>
              <a:t>Games</a:t>
            </a:r>
            <a:endParaRPr sz="1400" baseline="6172">
              <a:latin typeface="Segoe UI"/>
              <a:cs typeface="Segoe UI"/>
            </a:endParaRPr>
          </a:p>
        </p:txBody>
      </p:sp>
      <p:sp>
        <p:nvSpPr>
          <p:cNvPr id="84" name="object 84"/>
          <p:cNvSpPr txBox="1"/>
          <p:nvPr/>
        </p:nvSpPr>
        <p:spPr>
          <a:xfrm rot="19560000">
            <a:off x="11651791" y="8252142"/>
            <a:ext cx="263182" cy="117790"/>
          </a:xfrm>
          <a:prstGeom prst="rect">
            <a:avLst/>
          </a:prstGeom>
        </p:spPr>
        <p:txBody>
          <a:bodyPr vert="horz" wrap="square" lIns="0" tIns="0" rIns="0" bIns="0" rtlCol="0">
            <a:spAutoFit/>
          </a:bodyPr>
          <a:lstStyle/>
          <a:p>
            <a:pPr>
              <a:lnSpc>
                <a:spcPts val="932"/>
              </a:lnSpc>
            </a:pPr>
            <a:r>
              <a:rPr sz="900" spc="-26" dirty="0">
                <a:solidFill>
                  <a:srgbClr val="605D5C"/>
                </a:solidFill>
                <a:latin typeface="Segoe UI"/>
                <a:cs typeface="Segoe UI"/>
              </a:rPr>
              <a:t>Fans</a:t>
            </a:r>
            <a:endParaRPr sz="900">
              <a:latin typeface="Segoe UI"/>
              <a:cs typeface="Segoe UI"/>
            </a:endParaRPr>
          </a:p>
        </p:txBody>
      </p:sp>
      <p:sp>
        <p:nvSpPr>
          <p:cNvPr id="85" name="object 85"/>
          <p:cNvSpPr txBox="1"/>
          <p:nvPr/>
        </p:nvSpPr>
        <p:spPr>
          <a:xfrm rot="19560000">
            <a:off x="11816165" y="8349411"/>
            <a:ext cx="584837"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MP4&amp;MP3</a:t>
            </a:r>
            <a:endParaRPr sz="900">
              <a:latin typeface="Segoe UI"/>
              <a:cs typeface="Segoe UI"/>
            </a:endParaRPr>
          </a:p>
        </p:txBody>
      </p:sp>
      <p:sp>
        <p:nvSpPr>
          <p:cNvPr id="86" name="object 86"/>
          <p:cNvSpPr txBox="1"/>
          <p:nvPr/>
        </p:nvSpPr>
        <p:spPr>
          <a:xfrm rot="19560000">
            <a:off x="11126138" y="8716735"/>
            <a:ext cx="1851086"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Cameras</a:t>
            </a:r>
            <a:r>
              <a:rPr sz="900" spc="-26" dirty="0">
                <a:solidFill>
                  <a:srgbClr val="605D5C"/>
                </a:solidFill>
                <a:latin typeface="Segoe UI"/>
                <a:cs typeface="Segoe UI"/>
              </a:rPr>
              <a:t> </a:t>
            </a:r>
            <a:r>
              <a:rPr sz="1400" baseline="3086" dirty="0">
                <a:solidFill>
                  <a:srgbClr val="605D5C"/>
                </a:solidFill>
                <a:latin typeface="Segoe UI"/>
                <a:cs typeface="Segoe UI"/>
              </a:rPr>
              <a:t>&amp;</a:t>
            </a:r>
            <a:r>
              <a:rPr sz="1400" spc="-31" baseline="3086" dirty="0">
                <a:solidFill>
                  <a:srgbClr val="605D5C"/>
                </a:solidFill>
                <a:latin typeface="Segoe UI"/>
                <a:cs typeface="Segoe UI"/>
              </a:rPr>
              <a:t> </a:t>
            </a:r>
            <a:r>
              <a:rPr sz="1400" spc="-16" baseline="6172" dirty="0">
                <a:solidFill>
                  <a:srgbClr val="605D5C"/>
                </a:solidFill>
                <a:latin typeface="Segoe UI"/>
                <a:cs typeface="Segoe UI"/>
              </a:rPr>
              <a:t>Camcorders</a:t>
            </a:r>
            <a:r>
              <a:rPr sz="1400" spc="-31" baseline="6172" dirty="0">
                <a:solidFill>
                  <a:srgbClr val="605D5C"/>
                </a:solidFill>
                <a:latin typeface="Segoe UI"/>
                <a:cs typeface="Segoe UI"/>
              </a:rPr>
              <a:t> </a:t>
            </a:r>
            <a:r>
              <a:rPr sz="1400" spc="-16" baseline="9259" dirty="0">
                <a:solidFill>
                  <a:srgbClr val="605D5C"/>
                </a:solidFill>
                <a:latin typeface="Segoe UI"/>
                <a:cs typeface="Segoe UI"/>
              </a:rPr>
              <a:t>Accessori…</a:t>
            </a:r>
            <a:endParaRPr sz="1400" baseline="9259">
              <a:latin typeface="Segoe UI"/>
              <a:cs typeface="Segoe UI"/>
            </a:endParaRPr>
          </a:p>
        </p:txBody>
      </p:sp>
      <p:sp>
        <p:nvSpPr>
          <p:cNvPr id="87" name="object 87"/>
          <p:cNvSpPr txBox="1"/>
          <p:nvPr/>
        </p:nvSpPr>
        <p:spPr>
          <a:xfrm rot="19560000">
            <a:off x="12164489" y="8533541"/>
            <a:ext cx="1217090"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Bluetooth</a:t>
            </a:r>
            <a:r>
              <a:rPr sz="900" spc="-26" dirty="0">
                <a:solidFill>
                  <a:srgbClr val="605D5C"/>
                </a:solidFill>
                <a:latin typeface="Segoe UI"/>
                <a:cs typeface="Segoe UI"/>
              </a:rPr>
              <a:t> </a:t>
            </a:r>
            <a:r>
              <a:rPr sz="1400" spc="-16" baseline="3086" dirty="0">
                <a:solidFill>
                  <a:srgbClr val="605D5C"/>
                </a:solidFill>
                <a:latin typeface="Segoe UI"/>
                <a:cs typeface="Segoe UI"/>
              </a:rPr>
              <a:t>Headphones</a:t>
            </a:r>
            <a:endParaRPr sz="1400" baseline="3086">
              <a:latin typeface="Segoe UI"/>
              <a:cs typeface="Segoe UI"/>
            </a:endParaRPr>
          </a:p>
        </p:txBody>
      </p:sp>
      <p:sp>
        <p:nvSpPr>
          <p:cNvPr id="88" name="object 88"/>
          <p:cNvSpPr txBox="1"/>
          <p:nvPr/>
        </p:nvSpPr>
        <p:spPr>
          <a:xfrm rot="19560000">
            <a:off x="13036611" y="8402882"/>
            <a:ext cx="767286"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Recording</a:t>
            </a:r>
            <a:r>
              <a:rPr sz="900" spc="16" dirty="0">
                <a:solidFill>
                  <a:srgbClr val="605D5C"/>
                </a:solidFill>
                <a:latin typeface="Segoe UI"/>
                <a:cs typeface="Segoe UI"/>
              </a:rPr>
              <a:t> </a:t>
            </a:r>
            <a:r>
              <a:rPr sz="1400" spc="-38" baseline="3086" dirty="0">
                <a:solidFill>
                  <a:srgbClr val="605D5C"/>
                </a:solidFill>
                <a:latin typeface="Segoe UI"/>
                <a:cs typeface="Segoe UI"/>
              </a:rPr>
              <a:t>P</a:t>
            </a:r>
            <a:r>
              <a:rPr sz="1400" spc="-38" baseline="6172" dirty="0">
                <a:solidFill>
                  <a:srgbClr val="605D5C"/>
                </a:solidFill>
                <a:latin typeface="Segoe UI"/>
                <a:cs typeface="Segoe UI"/>
              </a:rPr>
              <a:t>en</a:t>
            </a:r>
            <a:endParaRPr sz="1400" baseline="6172">
              <a:latin typeface="Segoe UI"/>
              <a:cs typeface="Segoe UI"/>
            </a:endParaRPr>
          </a:p>
        </p:txBody>
      </p:sp>
      <p:sp>
        <p:nvSpPr>
          <p:cNvPr id="89" name="object 89"/>
          <p:cNvSpPr txBox="1"/>
          <p:nvPr/>
        </p:nvSpPr>
        <p:spPr>
          <a:xfrm rot="19560000">
            <a:off x="13616094" y="8365413"/>
            <a:ext cx="639200" cy="117790"/>
          </a:xfrm>
          <a:prstGeom prst="rect">
            <a:avLst/>
          </a:prstGeom>
        </p:spPr>
        <p:txBody>
          <a:bodyPr vert="horz" wrap="square" lIns="0" tIns="0" rIns="0" bIns="0" rtlCol="0">
            <a:spAutoFit/>
          </a:bodyPr>
          <a:lstStyle/>
          <a:p>
            <a:pPr>
              <a:lnSpc>
                <a:spcPts val="932"/>
              </a:lnSpc>
            </a:pPr>
            <a:r>
              <a:rPr sz="900" spc="-10" dirty="0">
                <a:solidFill>
                  <a:srgbClr val="605D5C"/>
                </a:solidFill>
                <a:latin typeface="Segoe UI"/>
                <a:cs typeface="Segoe UI"/>
              </a:rPr>
              <a:t>VCD</a:t>
            </a:r>
            <a:r>
              <a:rPr sz="900" spc="-41" dirty="0">
                <a:solidFill>
                  <a:srgbClr val="605D5C"/>
                </a:solidFill>
                <a:latin typeface="Segoe UI"/>
                <a:cs typeface="Segoe UI"/>
              </a:rPr>
              <a:t> </a:t>
            </a:r>
            <a:r>
              <a:rPr sz="1400" baseline="3086" dirty="0">
                <a:solidFill>
                  <a:srgbClr val="605D5C"/>
                </a:solidFill>
                <a:latin typeface="Segoe UI"/>
                <a:cs typeface="Segoe UI"/>
              </a:rPr>
              <a:t>&amp;</a:t>
            </a:r>
            <a:r>
              <a:rPr sz="1400" spc="-62" baseline="3086" dirty="0">
                <a:solidFill>
                  <a:srgbClr val="605D5C"/>
                </a:solidFill>
                <a:latin typeface="Segoe UI"/>
                <a:cs typeface="Segoe UI"/>
              </a:rPr>
              <a:t> </a:t>
            </a:r>
            <a:r>
              <a:rPr sz="1400" spc="-38" baseline="3086" dirty="0">
                <a:solidFill>
                  <a:srgbClr val="605D5C"/>
                </a:solidFill>
                <a:latin typeface="Segoe UI"/>
                <a:cs typeface="Segoe UI"/>
              </a:rPr>
              <a:t>DVD</a:t>
            </a:r>
            <a:endParaRPr sz="1400" baseline="3086">
              <a:latin typeface="Segoe UI"/>
              <a:cs typeface="Segoe UI"/>
            </a:endParaRPr>
          </a:p>
        </p:txBody>
      </p:sp>
      <p:sp>
        <p:nvSpPr>
          <p:cNvPr id="90" name="object 90"/>
          <p:cNvSpPr txBox="1"/>
          <p:nvPr/>
        </p:nvSpPr>
        <p:spPr>
          <a:xfrm rot="19560000">
            <a:off x="13556533" y="8532071"/>
            <a:ext cx="1212494"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Home</a:t>
            </a:r>
            <a:r>
              <a:rPr sz="900" spc="-47" dirty="0">
                <a:solidFill>
                  <a:srgbClr val="605D5C"/>
                </a:solidFill>
                <a:latin typeface="Segoe UI"/>
                <a:cs typeface="Segoe UI"/>
              </a:rPr>
              <a:t> </a:t>
            </a:r>
            <a:r>
              <a:rPr sz="1400" baseline="3086" dirty="0">
                <a:solidFill>
                  <a:srgbClr val="605D5C"/>
                </a:solidFill>
                <a:latin typeface="Segoe UI"/>
                <a:cs typeface="Segoe UI"/>
              </a:rPr>
              <a:t>&amp;</a:t>
            </a:r>
            <a:r>
              <a:rPr sz="1400" spc="-69" baseline="3086" dirty="0">
                <a:solidFill>
                  <a:srgbClr val="605D5C"/>
                </a:solidFill>
                <a:latin typeface="Segoe UI"/>
                <a:cs typeface="Segoe UI"/>
              </a:rPr>
              <a:t> </a:t>
            </a:r>
            <a:r>
              <a:rPr sz="1400" baseline="3086" dirty="0">
                <a:solidFill>
                  <a:srgbClr val="605D5C"/>
                </a:solidFill>
                <a:latin typeface="Segoe UI"/>
                <a:cs typeface="Segoe UI"/>
              </a:rPr>
              <a:t>Office</a:t>
            </a:r>
            <a:r>
              <a:rPr sz="1400" spc="-62" baseline="3086" dirty="0">
                <a:solidFill>
                  <a:srgbClr val="605D5C"/>
                </a:solidFill>
                <a:latin typeface="Segoe UI"/>
                <a:cs typeface="Segoe UI"/>
              </a:rPr>
              <a:t> </a:t>
            </a:r>
            <a:r>
              <a:rPr sz="1400" spc="-16" baseline="6172" dirty="0">
                <a:solidFill>
                  <a:srgbClr val="605D5C"/>
                </a:solidFill>
                <a:latin typeface="Segoe UI"/>
                <a:cs typeface="Segoe UI"/>
              </a:rPr>
              <a:t>Phones</a:t>
            </a:r>
            <a:endParaRPr sz="1400" baseline="6172">
              <a:latin typeface="Segoe UI"/>
              <a:cs typeface="Segoe UI"/>
            </a:endParaRPr>
          </a:p>
        </p:txBody>
      </p:sp>
      <p:sp>
        <p:nvSpPr>
          <p:cNvPr id="91" name="object 91"/>
          <p:cNvSpPr txBox="1"/>
          <p:nvPr/>
        </p:nvSpPr>
        <p:spPr>
          <a:xfrm rot="19560000">
            <a:off x="13980808" y="8544197"/>
            <a:ext cx="125452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Cell</a:t>
            </a:r>
            <a:r>
              <a:rPr sz="900" spc="-41" dirty="0">
                <a:solidFill>
                  <a:srgbClr val="605D5C"/>
                </a:solidFill>
                <a:latin typeface="Segoe UI"/>
                <a:cs typeface="Segoe UI"/>
              </a:rPr>
              <a:t> </a:t>
            </a:r>
            <a:r>
              <a:rPr sz="1400" baseline="3086" dirty="0">
                <a:solidFill>
                  <a:srgbClr val="605D5C"/>
                </a:solidFill>
                <a:latin typeface="Segoe UI"/>
                <a:cs typeface="Segoe UI"/>
              </a:rPr>
              <a:t>phones</a:t>
            </a:r>
            <a:r>
              <a:rPr sz="1400" spc="-62" baseline="3086" dirty="0">
                <a:solidFill>
                  <a:srgbClr val="605D5C"/>
                </a:solidFill>
                <a:latin typeface="Segoe UI"/>
                <a:cs typeface="Segoe UI"/>
              </a:rPr>
              <a:t> </a:t>
            </a:r>
            <a:r>
              <a:rPr sz="1400" spc="-16" baseline="6172" dirty="0">
                <a:solidFill>
                  <a:srgbClr val="605D5C"/>
                </a:solidFill>
                <a:latin typeface="Segoe UI"/>
                <a:cs typeface="Segoe UI"/>
              </a:rPr>
              <a:t>Accessories</a:t>
            </a:r>
            <a:endParaRPr sz="1400" baseline="6172">
              <a:latin typeface="Segoe UI"/>
              <a:cs typeface="Segoe UI"/>
            </a:endParaRPr>
          </a:p>
        </p:txBody>
      </p:sp>
      <p:sp>
        <p:nvSpPr>
          <p:cNvPr id="92" name="object 92"/>
          <p:cNvSpPr txBox="1"/>
          <p:nvPr/>
        </p:nvSpPr>
        <p:spPr>
          <a:xfrm rot="19560000">
            <a:off x="14924118" y="8390857"/>
            <a:ext cx="726252" cy="117790"/>
          </a:xfrm>
          <a:prstGeom prst="rect">
            <a:avLst/>
          </a:prstGeom>
        </p:spPr>
        <p:txBody>
          <a:bodyPr vert="horz" wrap="square" lIns="0" tIns="0" rIns="0" bIns="0" rtlCol="0">
            <a:spAutoFit/>
          </a:bodyPr>
          <a:lstStyle/>
          <a:p>
            <a:pPr>
              <a:lnSpc>
                <a:spcPts val="932"/>
              </a:lnSpc>
            </a:pPr>
            <a:r>
              <a:rPr sz="900" dirty="0">
                <a:solidFill>
                  <a:srgbClr val="605D5C"/>
                </a:solidFill>
                <a:latin typeface="Segoe UI"/>
                <a:cs typeface="Segoe UI"/>
              </a:rPr>
              <a:t>Boxed</a:t>
            </a:r>
            <a:r>
              <a:rPr sz="900" spc="-26" dirty="0">
                <a:solidFill>
                  <a:srgbClr val="605D5C"/>
                </a:solidFill>
                <a:latin typeface="Segoe UI"/>
                <a:cs typeface="Segoe UI"/>
              </a:rPr>
              <a:t> </a:t>
            </a:r>
            <a:r>
              <a:rPr sz="1400" spc="-16" baseline="3086" dirty="0">
                <a:solidFill>
                  <a:srgbClr val="605D5C"/>
                </a:solidFill>
                <a:latin typeface="Segoe UI"/>
                <a:cs typeface="Segoe UI"/>
              </a:rPr>
              <a:t>Games</a:t>
            </a:r>
            <a:endParaRPr sz="1400" baseline="3086">
              <a:latin typeface="Segoe UI"/>
              <a:cs typeface="Segoe UI"/>
            </a:endParaRPr>
          </a:p>
        </p:txBody>
      </p:sp>
      <p:grpSp>
        <p:nvGrpSpPr>
          <p:cNvPr id="93" name="object 93"/>
          <p:cNvGrpSpPr/>
          <p:nvPr/>
        </p:nvGrpSpPr>
        <p:grpSpPr>
          <a:xfrm>
            <a:off x="297542" y="4772984"/>
            <a:ext cx="15537543" cy="3385810"/>
            <a:chOff x="286384" y="4631562"/>
            <a:chExt cx="14954885" cy="3285490"/>
          </a:xfrm>
        </p:grpSpPr>
        <p:sp>
          <p:nvSpPr>
            <p:cNvPr id="94" name="object 94"/>
            <p:cNvSpPr/>
            <p:nvPr/>
          </p:nvSpPr>
          <p:spPr>
            <a:xfrm>
              <a:off x="1446047" y="7080605"/>
              <a:ext cx="2753360" cy="836294"/>
            </a:xfrm>
            <a:custGeom>
              <a:avLst/>
              <a:gdLst/>
              <a:ahLst/>
              <a:cxnLst/>
              <a:rect l="l" t="t" r="r" b="b"/>
              <a:pathLst>
                <a:path w="2753360" h="836295">
                  <a:moveTo>
                    <a:pt x="82346" y="369608"/>
                  </a:moveTo>
                  <a:lnTo>
                    <a:pt x="57175" y="331165"/>
                  </a:lnTo>
                  <a:lnTo>
                    <a:pt x="50038" y="289763"/>
                  </a:lnTo>
                  <a:lnTo>
                    <a:pt x="45059" y="239509"/>
                  </a:lnTo>
                  <a:lnTo>
                    <a:pt x="37287" y="130098"/>
                  </a:lnTo>
                  <a:lnTo>
                    <a:pt x="32308" y="79832"/>
                  </a:lnTo>
                  <a:lnTo>
                    <a:pt x="25158" y="38442"/>
                  </a:lnTo>
                  <a:lnTo>
                    <a:pt x="14757" y="10350"/>
                  </a:lnTo>
                  <a:lnTo>
                    <a:pt x="0" y="0"/>
                  </a:lnTo>
                  <a:lnTo>
                    <a:pt x="0" y="836256"/>
                  </a:lnTo>
                  <a:lnTo>
                    <a:pt x="82346" y="836256"/>
                  </a:lnTo>
                  <a:lnTo>
                    <a:pt x="82346" y="369608"/>
                  </a:lnTo>
                  <a:close/>
                </a:path>
                <a:path w="2753360" h="836295">
                  <a:moveTo>
                    <a:pt x="527481" y="390474"/>
                  </a:moveTo>
                  <a:lnTo>
                    <a:pt x="498398" y="387210"/>
                  </a:lnTo>
                  <a:lnTo>
                    <a:pt x="474205" y="372859"/>
                  </a:lnTo>
                  <a:lnTo>
                    <a:pt x="445135" y="369608"/>
                  </a:lnTo>
                  <a:lnTo>
                    <a:pt x="445135" y="836256"/>
                  </a:lnTo>
                  <a:lnTo>
                    <a:pt x="527481" y="836256"/>
                  </a:lnTo>
                  <a:lnTo>
                    <a:pt x="527481" y="390474"/>
                  </a:lnTo>
                  <a:close/>
                </a:path>
                <a:path w="2753360" h="836295">
                  <a:moveTo>
                    <a:pt x="972616" y="390563"/>
                  </a:moveTo>
                  <a:lnTo>
                    <a:pt x="890257" y="390474"/>
                  </a:lnTo>
                  <a:lnTo>
                    <a:pt x="890257" y="836256"/>
                  </a:lnTo>
                  <a:lnTo>
                    <a:pt x="972616" y="836256"/>
                  </a:lnTo>
                  <a:lnTo>
                    <a:pt x="972616" y="390563"/>
                  </a:lnTo>
                  <a:close/>
                </a:path>
                <a:path w="2753360" h="836295">
                  <a:moveTo>
                    <a:pt x="1417739" y="493483"/>
                  </a:moveTo>
                  <a:lnTo>
                    <a:pt x="1388668" y="477393"/>
                  </a:lnTo>
                  <a:lnTo>
                    <a:pt x="1364475" y="406641"/>
                  </a:lnTo>
                  <a:lnTo>
                    <a:pt x="1335392" y="390563"/>
                  </a:lnTo>
                  <a:lnTo>
                    <a:pt x="1335392" y="836256"/>
                  </a:lnTo>
                  <a:lnTo>
                    <a:pt x="1417739" y="836256"/>
                  </a:lnTo>
                  <a:lnTo>
                    <a:pt x="1417739" y="493483"/>
                  </a:lnTo>
                  <a:close/>
                </a:path>
                <a:path w="2753360" h="836295">
                  <a:moveTo>
                    <a:pt x="1862874" y="503974"/>
                  </a:moveTo>
                  <a:lnTo>
                    <a:pt x="1833803" y="502335"/>
                  </a:lnTo>
                  <a:lnTo>
                    <a:pt x="1809610" y="495122"/>
                  </a:lnTo>
                  <a:lnTo>
                    <a:pt x="1780527" y="493483"/>
                  </a:lnTo>
                  <a:lnTo>
                    <a:pt x="1780527" y="836256"/>
                  </a:lnTo>
                  <a:lnTo>
                    <a:pt x="1862874" y="836256"/>
                  </a:lnTo>
                  <a:lnTo>
                    <a:pt x="1862874" y="503974"/>
                  </a:lnTo>
                  <a:close/>
                </a:path>
                <a:path w="2753360" h="836295">
                  <a:moveTo>
                    <a:pt x="2308009" y="580351"/>
                  </a:moveTo>
                  <a:lnTo>
                    <a:pt x="2278926" y="568413"/>
                  </a:lnTo>
                  <a:lnTo>
                    <a:pt x="2254745" y="515899"/>
                  </a:lnTo>
                  <a:lnTo>
                    <a:pt x="2225662" y="503974"/>
                  </a:lnTo>
                  <a:lnTo>
                    <a:pt x="2225662" y="836256"/>
                  </a:lnTo>
                  <a:lnTo>
                    <a:pt x="2308009" y="836256"/>
                  </a:lnTo>
                  <a:lnTo>
                    <a:pt x="2308009" y="580351"/>
                  </a:lnTo>
                  <a:close/>
                </a:path>
                <a:path w="2753360" h="836295">
                  <a:moveTo>
                    <a:pt x="2753144" y="592709"/>
                  </a:moveTo>
                  <a:lnTo>
                    <a:pt x="2724061" y="590778"/>
                  </a:lnTo>
                  <a:lnTo>
                    <a:pt x="2699880" y="582282"/>
                  </a:lnTo>
                  <a:lnTo>
                    <a:pt x="2670797" y="580351"/>
                  </a:lnTo>
                  <a:lnTo>
                    <a:pt x="2670797" y="836256"/>
                  </a:lnTo>
                  <a:lnTo>
                    <a:pt x="2753144" y="836256"/>
                  </a:lnTo>
                  <a:lnTo>
                    <a:pt x="2753144" y="592709"/>
                  </a:lnTo>
                  <a:close/>
                </a:path>
              </a:pathLst>
            </a:custGeom>
            <a:solidFill>
              <a:srgbClr val="118CFF">
                <a:alpha val="69999"/>
              </a:srgbClr>
            </a:solidFill>
          </p:spPr>
          <p:txBody>
            <a:bodyPr wrap="square" lIns="0" tIns="0" rIns="0" bIns="0" rtlCol="0"/>
            <a:lstStyle/>
            <a:p>
              <a:endParaRPr/>
            </a:p>
          </p:txBody>
        </p:sp>
        <p:pic>
          <p:nvPicPr>
            <p:cNvPr id="95" name="object 95"/>
            <p:cNvPicPr/>
            <p:nvPr/>
          </p:nvPicPr>
          <p:blipFill>
            <a:blip r:embed="rId7" cstate="print"/>
            <a:stretch>
              <a:fillRect/>
            </a:stretch>
          </p:blipFill>
          <p:spPr>
            <a:xfrm>
              <a:off x="4561980" y="7673313"/>
              <a:ext cx="82349" cy="243548"/>
            </a:xfrm>
            <a:prstGeom prst="rect">
              <a:avLst/>
            </a:prstGeom>
          </p:spPr>
        </p:pic>
        <p:pic>
          <p:nvPicPr>
            <p:cNvPr id="96" name="object 96"/>
            <p:cNvPicPr/>
            <p:nvPr/>
          </p:nvPicPr>
          <p:blipFill>
            <a:blip r:embed="rId8" cstate="print"/>
            <a:stretch>
              <a:fillRect/>
            </a:stretch>
          </p:blipFill>
          <p:spPr>
            <a:xfrm>
              <a:off x="5007113" y="7686582"/>
              <a:ext cx="82349" cy="230278"/>
            </a:xfrm>
            <a:prstGeom prst="rect">
              <a:avLst/>
            </a:prstGeom>
          </p:spPr>
        </p:pic>
        <p:pic>
          <p:nvPicPr>
            <p:cNvPr id="97" name="object 97"/>
            <p:cNvPicPr/>
            <p:nvPr/>
          </p:nvPicPr>
          <p:blipFill>
            <a:blip r:embed="rId9" cstate="print"/>
            <a:stretch>
              <a:fillRect/>
            </a:stretch>
          </p:blipFill>
          <p:spPr>
            <a:xfrm>
              <a:off x="5452247" y="7697744"/>
              <a:ext cx="82349" cy="219117"/>
            </a:xfrm>
            <a:prstGeom prst="rect">
              <a:avLst/>
            </a:prstGeom>
          </p:spPr>
        </p:pic>
        <p:pic>
          <p:nvPicPr>
            <p:cNvPr id="98" name="object 98"/>
            <p:cNvPicPr/>
            <p:nvPr/>
          </p:nvPicPr>
          <p:blipFill>
            <a:blip r:embed="rId10" cstate="print"/>
            <a:stretch>
              <a:fillRect/>
            </a:stretch>
          </p:blipFill>
          <p:spPr>
            <a:xfrm>
              <a:off x="5897380" y="7732116"/>
              <a:ext cx="82349" cy="184745"/>
            </a:xfrm>
            <a:prstGeom prst="rect">
              <a:avLst/>
            </a:prstGeom>
          </p:spPr>
        </p:pic>
        <p:pic>
          <p:nvPicPr>
            <p:cNvPr id="99" name="object 99"/>
            <p:cNvPicPr/>
            <p:nvPr/>
          </p:nvPicPr>
          <p:blipFill>
            <a:blip r:embed="rId11" cstate="print"/>
            <a:stretch>
              <a:fillRect/>
            </a:stretch>
          </p:blipFill>
          <p:spPr>
            <a:xfrm>
              <a:off x="6342512" y="7761566"/>
              <a:ext cx="82349" cy="155295"/>
            </a:xfrm>
            <a:prstGeom prst="rect">
              <a:avLst/>
            </a:prstGeom>
          </p:spPr>
        </p:pic>
        <p:pic>
          <p:nvPicPr>
            <p:cNvPr id="100" name="object 100"/>
            <p:cNvPicPr/>
            <p:nvPr/>
          </p:nvPicPr>
          <p:blipFill>
            <a:blip r:embed="rId12" cstate="print"/>
            <a:stretch>
              <a:fillRect/>
            </a:stretch>
          </p:blipFill>
          <p:spPr>
            <a:xfrm>
              <a:off x="6787646" y="7766142"/>
              <a:ext cx="82349" cy="150719"/>
            </a:xfrm>
            <a:prstGeom prst="rect">
              <a:avLst/>
            </a:prstGeom>
          </p:spPr>
        </p:pic>
        <p:sp>
          <p:nvSpPr>
            <p:cNvPr id="101" name="object 101"/>
            <p:cNvSpPr/>
            <p:nvPr/>
          </p:nvSpPr>
          <p:spPr>
            <a:xfrm>
              <a:off x="7232777" y="7770494"/>
              <a:ext cx="82550" cy="146050"/>
            </a:xfrm>
            <a:custGeom>
              <a:avLst/>
              <a:gdLst/>
              <a:ahLst/>
              <a:cxnLst/>
              <a:rect l="l" t="t" r="r" b="b"/>
              <a:pathLst>
                <a:path w="82550" h="146050">
                  <a:moveTo>
                    <a:pt x="82346" y="1270"/>
                  </a:moveTo>
                  <a:lnTo>
                    <a:pt x="41478" y="1270"/>
                  </a:lnTo>
                  <a:lnTo>
                    <a:pt x="41478" y="0"/>
                  </a:lnTo>
                  <a:lnTo>
                    <a:pt x="0" y="0"/>
                  </a:lnTo>
                  <a:lnTo>
                    <a:pt x="0" y="1270"/>
                  </a:lnTo>
                  <a:lnTo>
                    <a:pt x="0" y="146050"/>
                  </a:lnTo>
                  <a:lnTo>
                    <a:pt x="82346" y="146050"/>
                  </a:lnTo>
                  <a:lnTo>
                    <a:pt x="82346" y="1270"/>
                  </a:lnTo>
                  <a:close/>
                </a:path>
              </a:pathLst>
            </a:custGeom>
            <a:solidFill>
              <a:srgbClr val="118CFF">
                <a:alpha val="69999"/>
              </a:srgbClr>
            </a:solidFill>
          </p:spPr>
          <p:txBody>
            <a:bodyPr wrap="square" lIns="0" tIns="0" rIns="0" bIns="0" rtlCol="0"/>
            <a:lstStyle/>
            <a:p>
              <a:endParaRPr/>
            </a:p>
          </p:txBody>
        </p:sp>
        <p:pic>
          <p:nvPicPr>
            <p:cNvPr id="102" name="object 102"/>
            <p:cNvPicPr/>
            <p:nvPr/>
          </p:nvPicPr>
          <p:blipFill>
            <a:blip r:embed="rId13" cstate="print"/>
            <a:stretch>
              <a:fillRect/>
            </a:stretch>
          </p:blipFill>
          <p:spPr>
            <a:xfrm>
              <a:off x="7677912" y="7771480"/>
              <a:ext cx="82349" cy="145381"/>
            </a:xfrm>
            <a:prstGeom prst="rect">
              <a:avLst/>
            </a:prstGeom>
          </p:spPr>
        </p:pic>
        <p:pic>
          <p:nvPicPr>
            <p:cNvPr id="103" name="object 103"/>
            <p:cNvPicPr/>
            <p:nvPr/>
          </p:nvPicPr>
          <p:blipFill>
            <a:blip r:embed="rId14" cstate="print"/>
            <a:stretch>
              <a:fillRect/>
            </a:stretch>
          </p:blipFill>
          <p:spPr>
            <a:xfrm>
              <a:off x="8123045" y="7775960"/>
              <a:ext cx="82349" cy="140901"/>
            </a:xfrm>
            <a:prstGeom prst="rect">
              <a:avLst/>
            </a:prstGeom>
          </p:spPr>
        </p:pic>
        <p:pic>
          <p:nvPicPr>
            <p:cNvPr id="104" name="object 104"/>
            <p:cNvPicPr/>
            <p:nvPr/>
          </p:nvPicPr>
          <p:blipFill>
            <a:blip r:embed="rId15" cstate="print"/>
            <a:stretch>
              <a:fillRect/>
            </a:stretch>
          </p:blipFill>
          <p:spPr>
            <a:xfrm>
              <a:off x="8568177" y="7786604"/>
              <a:ext cx="82349" cy="130256"/>
            </a:xfrm>
            <a:prstGeom prst="rect">
              <a:avLst/>
            </a:prstGeom>
          </p:spPr>
        </p:pic>
        <p:pic>
          <p:nvPicPr>
            <p:cNvPr id="105" name="object 105"/>
            <p:cNvPicPr/>
            <p:nvPr/>
          </p:nvPicPr>
          <p:blipFill>
            <a:blip r:embed="rId16" cstate="print"/>
            <a:stretch>
              <a:fillRect/>
            </a:stretch>
          </p:blipFill>
          <p:spPr>
            <a:xfrm>
              <a:off x="9013311" y="7787479"/>
              <a:ext cx="82349" cy="129381"/>
            </a:xfrm>
            <a:prstGeom prst="rect">
              <a:avLst/>
            </a:prstGeom>
          </p:spPr>
        </p:pic>
        <p:pic>
          <p:nvPicPr>
            <p:cNvPr id="106" name="object 106"/>
            <p:cNvPicPr/>
            <p:nvPr/>
          </p:nvPicPr>
          <p:blipFill>
            <a:blip r:embed="rId17" cstate="print"/>
            <a:stretch>
              <a:fillRect/>
            </a:stretch>
          </p:blipFill>
          <p:spPr>
            <a:xfrm>
              <a:off x="9458443" y="7797924"/>
              <a:ext cx="82349" cy="118937"/>
            </a:xfrm>
            <a:prstGeom prst="rect">
              <a:avLst/>
            </a:prstGeom>
          </p:spPr>
        </p:pic>
        <p:pic>
          <p:nvPicPr>
            <p:cNvPr id="107" name="object 107"/>
            <p:cNvPicPr/>
            <p:nvPr/>
          </p:nvPicPr>
          <p:blipFill>
            <a:blip r:embed="rId18" cstate="print"/>
            <a:stretch>
              <a:fillRect/>
            </a:stretch>
          </p:blipFill>
          <p:spPr>
            <a:xfrm>
              <a:off x="9903577" y="7815637"/>
              <a:ext cx="82349" cy="101224"/>
            </a:xfrm>
            <a:prstGeom prst="rect">
              <a:avLst/>
            </a:prstGeom>
          </p:spPr>
        </p:pic>
        <p:sp>
          <p:nvSpPr>
            <p:cNvPr id="108" name="object 108"/>
            <p:cNvSpPr/>
            <p:nvPr/>
          </p:nvSpPr>
          <p:spPr>
            <a:xfrm>
              <a:off x="10348709" y="7855267"/>
              <a:ext cx="4533900" cy="61594"/>
            </a:xfrm>
            <a:custGeom>
              <a:avLst/>
              <a:gdLst/>
              <a:ahLst/>
              <a:cxnLst/>
              <a:rect l="l" t="t" r="r" b="b"/>
              <a:pathLst>
                <a:path w="4533900" h="61595">
                  <a:moveTo>
                    <a:pt x="82346" y="4356"/>
                  </a:moveTo>
                  <a:lnTo>
                    <a:pt x="53263" y="3670"/>
                  </a:lnTo>
                  <a:lnTo>
                    <a:pt x="29070" y="685"/>
                  </a:lnTo>
                  <a:lnTo>
                    <a:pt x="0" y="0"/>
                  </a:lnTo>
                  <a:lnTo>
                    <a:pt x="0" y="61595"/>
                  </a:lnTo>
                  <a:lnTo>
                    <a:pt x="82346" y="61595"/>
                  </a:lnTo>
                  <a:lnTo>
                    <a:pt x="82346" y="4356"/>
                  </a:lnTo>
                  <a:close/>
                </a:path>
                <a:path w="4533900" h="61595">
                  <a:moveTo>
                    <a:pt x="527481" y="15748"/>
                  </a:moveTo>
                  <a:lnTo>
                    <a:pt x="498398" y="13970"/>
                  </a:lnTo>
                  <a:lnTo>
                    <a:pt x="474205" y="6134"/>
                  </a:lnTo>
                  <a:lnTo>
                    <a:pt x="445122" y="4356"/>
                  </a:lnTo>
                  <a:lnTo>
                    <a:pt x="445122" y="61595"/>
                  </a:lnTo>
                  <a:lnTo>
                    <a:pt x="527481" y="61595"/>
                  </a:lnTo>
                  <a:lnTo>
                    <a:pt x="527481" y="15748"/>
                  </a:lnTo>
                  <a:close/>
                </a:path>
                <a:path w="4533900" h="61595">
                  <a:moveTo>
                    <a:pt x="972604" y="16687"/>
                  </a:moveTo>
                  <a:lnTo>
                    <a:pt x="943533" y="16548"/>
                  </a:lnTo>
                  <a:lnTo>
                    <a:pt x="919340" y="15900"/>
                  </a:lnTo>
                  <a:lnTo>
                    <a:pt x="890257" y="15748"/>
                  </a:lnTo>
                  <a:lnTo>
                    <a:pt x="890257" y="61595"/>
                  </a:lnTo>
                  <a:lnTo>
                    <a:pt x="972604" y="61595"/>
                  </a:lnTo>
                  <a:lnTo>
                    <a:pt x="972604" y="16687"/>
                  </a:lnTo>
                  <a:close/>
                </a:path>
                <a:path w="4533900" h="61595">
                  <a:moveTo>
                    <a:pt x="1417739" y="20256"/>
                  </a:moveTo>
                  <a:lnTo>
                    <a:pt x="1388668" y="19697"/>
                  </a:lnTo>
                  <a:lnTo>
                    <a:pt x="1364475" y="17246"/>
                  </a:lnTo>
                  <a:lnTo>
                    <a:pt x="1335392" y="16687"/>
                  </a:lnTo>
                  <a:lnTo>
                    <a:pt x="1335392" y="61595"/>
                  </a:lnTo>
                  <a:lnTo>
                    <a:pt x="1417739" y="61595"/>
                  </a:lnTo>
                  <a:lnTo>
                    <a:pt x="1417739" y="20256"/>
                  </a:lnTo>
                  <a:close/>
                </a:path>
                <a:path w="4533900" h="61595">
                  <a:moveTo>
                    <a:pt x="1862874" y="21831"/>
                  </a:moveTo>
                  <a:lnTo>
                    <a:pt x="1833791" y="21590"/>
                  </a:lnTo>
                  <a:lnTo>
                    <a:pt x="1809610" y="20497"/>
                  </a:lnTo>
                  <a:lnTo>
                    <a:pt x="1780527" y="20256"/>
                  </a:lnTo>
                  <a:lnTo>
                    <a:pt x="1780527" y="61595"/>
                  </a:lnTo>
                  <a:lnTo>
                    <a:pt x="1862874" y="61595"/>
                  </a:lnTo>
                  <a:lnTo>
                    <a:pt x="1862874" y="21831"/>
                  </a:lnTo>
                  <a:close/>
                </a:path>
                <a:path w="4533900" h="61595">
                  <a:moveTo>
                    <a:pt x="2308009" y="29794"/>
                  </a:moveTo>
                  <a:lnTo>
                    <a:pt x="2278926" y="28549"/>
                  </a:lnTo>
                  <a:lnTo>
                    <a:pt x="2254745" y="23075"/>
                  </a:lnTo>
                  <a:lnTo>
                    <a:pt x="2225662" y="21831"/>
                  </a:lnTo>
                  <a:lnTo>
                    <a:pt x="2225662" y="61595"/>
                  </a:lnTo>
                  <a:lnTo>
                    <a:pt x="2308009" y="61595"/>
                  </a:lnTo>
                  <a:lnTo>
                    <a:pt x="2308009" y="29794"/>
                  </a:lnTo>
                  <a:close/>
                </a:path>
                <a:path w="4533900" h="61595">
                  <a:moveTo>
                    <a:pt x="2753144" y="35560"/>
                  </a:moveTo>
                  <a:lnTo>
                    <a:pt x="2724061" y="34658"/>
                  </a:lnTo>
                  <a:lnTo>
                    <a:pt x="2699867" y="30695"/>
                  </a:lnTo>
                  <a:lnTo>
                    <a:pt x="2670797" y="29794"/>
                  </a:lnTo>
                  <a:lnTo>
                    <a:pt x="2670797" y="61595"/>
                  </a:lnTo>
                  <a:lnTo>
                    <a:pt x="2753144" y="61595"/>
                  </a:lnTo>
                  <a:lnTo>
                    <a:pt x="2753144" y="35560"/>
                  </a:lnTo>
                  <a:close/>
                </a:path>
                <a:path w="4533900" h="61595">
                  <a:moveTo>
                    <a:pt x="3198279" y="42887"/>
                  </a:moveTo>
                  <a:lnTo>
                    <a:pt x="3169196" y="41744"/>
                  </a:lnTo>
                  <a:lnTo>
                    <a:pt x="3145002" y="36703"/>
                  </a:lnTo>
                  <a:lnTo>
                    <a:pt x="3115919" y="35560"/>
                  </a:lnTo>
                  <a:lnTo>
                    <a:pt x="3115919" y="61595"/>
                  </a:lnTo>
                  <a:lnTo>
                    <a:pt x="3198279" y="61595"/>
                  </a:lnTo>
                  <a:lnTo>
                    <a:pt x="3198279" y="42887"/>
                  </a:lnTo>
                  <a:close/>
                </a:path>
                <a:path w="4533900" h="61595">
                  <a:moveTo>
                    <a:pt x="3643414" y="43319"/>
                  </a:moveTo>
                  <a:lnTo>
                    <a:pt x="3614331" y="43256"/>
                  </a:lnTo>
                  <a:lnTo>
                    <a:pt x="3590137" y="42964"/>
                  </a:lnTo>
                  <a:lnTo>
                    <a:pt x="3561054" y="42887"/>
                  </a:lnTo>
                  <a:lnTo>
                    <a:pt x="3561054" y="61595"/>
                  </a:lnTo>
                  <a:lnTo>
                    <a:pt x="3643414" y="61595"/>
                  </a:lnTo>
                  <a:lnTo>
                    <a:pt x="3643414" y="43319"/>
                  </a:lnTo>
                  <a:close/>
                </a:path>
                <a:path w="4533900" h="61595">
                  <a:moveTo>
                    <a:pt x="4088536" y="57150"/>
                  </a:moveTo>
                  <a:lnTo>
                    <a:pt x="4059466" y="54991"/>
                  </a:lnTo>
                  <a:lnTo>
                    <a:pt x="4035272" y="45478"/>
                  </a:lnTo>
                  <a:lnTo>
                    <a:pt x="4006189" y="43319"/>
                  </a:lnTo>
                  <a:lnTo>
                    <a:pt x="4006189" y="61595"/>
                  </a:lnTo>
                  <a:lnTo>
                    <a:pt x="4088536" y="61595"/>
                  </a:lnTo>
                  <a:lnTo>
                    <a:pt x="4088536" y="57150"/>
                  </a:lnTo>
                  <a:close/>
                </a:path>
                <a:path w="4533900" h="61595">
                  <a:moveTo>
                    <a:pt x="4533671" y="59093"/>
                  </a:moveTo>
                  <a:lnTo>
                    <a:pt x="4504588" y="58788"/>
                  </a:lnTo>
                  <a:lnTo>
                    <a:pt x="4480407" y="57454"/>
                  </a:lnTo>
                  <a:lnTo>
                    <a:pt x="4451324" y="57150"/>
                  </a:lnTo>
                  <a:lnTo>
                    <a:pt x="4451324" y="61595"/>
                  </a:lnTo>
                  <a:lnTo>
                    <a:pt x="4533671" y="61595"/>
                  </a:lnTo>
                  <a:lnTo>
                    <a:pt x="4533671" y="59093"/>
                  </a:lnTo>
                  <a:close/>
                </a:path>
              </a:pathLst>
            </a:custGeom>
            <a:solidFill>
              <a:srgbClr val="118CFF">
                <a:alpha val="69999"/>
              </a:srgbClr>
            </a:solidFill>
          </p:spPr>
          <p:txBody>
            <a:bodyPr wrap="square" lIns="0" tIns="0" rIns="0" bIns="0" rtlCol="0"/>
            <a:lstStyle/>
            <a:p>
              <a:endParaRPr/>
            </a:p>
          </p:txBody>
        </p:sp>
        <p:sp>
          <p:nvSpPr>
            <p:cNvPr id="109" name="object 109"/>
            <p:cNvSpPr/>
            <p:nvPr/>
          </p:nvSpPr>
          <p:spPr>
            <a:xfrm>
              <a:off x="1446047" y="5165051"/>
              <a:ext cx="8540115" cy="2690495"/>
            </a:xfrm>
            <a:custGeom>
              <a:avLst/>
              <a:gdLst/>
              <a:ahLst/>
              <a:cxnLst/>
              <a:rect l="l" t="t" r="r" b="b"/>
              <a:pathLst>
                <a:path w="8540115" h="2690495">
                  <a:moveTo>
                    <a:pt x="82346" y="1114361"/>
                  </a:moveTo>
                  <a:lnTo>
                    <a:pt x="64617" y="1066482"/>
                  </a:lnTo>
                  <a:lnTo>
                    <a:pt x="56476" y="989418"/>
                  </a:lnTo>
                  <a:lnTo>
                    <a:pt x="53263" y="940244"/>
                  </a:lnTo>
                  <a:lnTo>
                    <a:pt x="50533" y="885266"/>
                  </a:lnTo>
                  <a:lnTo>
                    <a:pt x="48183" y="825449"/>
                  </a:lnTo>
                  <a:lnTo>
                    <a:pt x="46151" y="761771"/>
                  </a:lnTo>
                  <a:lnTo>
                    <a:pt x="44361" y="695185"/>
                  </a:lnTo>
                  <a:lnTo>
                    <a:pt x="37973" y="419176"/>
                  </a:lnTo>
                  <a:lnTo>
                    <a:pt x="36182" y="352590"/>
                  </a:lnTo>
                  <a:lnTo>
                    <a:pt x="34150" y="288899"/>
                  </a:lnTo>
                  <a:lnTo>
                    <a:pt x="31813" y="229095"/>
                  </a:lnTo>
                  <a:lnTo>
                    <a:pt x="29070" y="174117"/>
                  </a:lnTo>
                  <a:lnTo>
                    <a:pt x="25869" y="124942"/>
                  </a:lnTo>
                  <a:lnTo>
                    <a:pt x="22110" y="82537"/>
                  </a:lnTo>
                  <a:lnTo>
                    <a:pt x="12623" y="21920"/>
                  </a:lnTo>
                  <a:lnTo>
                    <a:pt x="0" y="0"/>
                  </a:lnTo>
                  <a:lnTo>
                    <a:pt x="0" y="1915553"/>
                  </a:lnTo>
                  <a:lnTo>
                    <a:pt x="14757" y="1925904"/>
                  </a:lnTo>
                  <a:lnTo>
                    <a:pt x="25158" y="1953996"/>
                  </a:lnTo>
                  <a:lnTo>
                    <a:pt x="32308" y="1995385"/>
                  </a:lnTo>
                  <a:lnTo>
                    <a:pt x="37287" y="2045652"/>
                  </a:lnTo>
                  <a:lnTo>
                    <a:pt x="45059" y="2155063"/>
                  </a:lnTo>
                  <a:lnTo>
                    <a:pt x="50038" y="2205317"/>
                  </a:lnTo>
                  <a:lnTo>
                    <a:pt x="57175" y="2246719"/>
                  </a:lnTo>
                  <a:lnTo>
                    <a:pt x="67589" y="2274811"/>
                  </a:lnTo>
                  <a:lnTo>
                    <a:pt x="82346" y="2285161"/>
                  </a:lnTo>
                  <a:lnTo>
                    <a:pt x="82346" y="1114361"/>
                  </a:lnTo>
                  <a:close/>
                </a:path>
                <a:path w="8540115" h="2690495">
                  <a:moveTo>
                    <a:pt x="527481" y="1163789"/>
                  </a:moveTo>
                  <a:lnTo>
                    <a:pt x="498398" y="1156068"/>
                  </a:lnTo>
                  <a:lnTo>
                    <a:pt x="474205" y="1122083"/>
                  </a:lnTo>
                  <a:lnTo>
                    <a:pt x="445135" y="1114361"/>
                  </a:lnTo>
                  <a:lnTo>
                    <a:pt x="445135" y="2285161"/>
                  </a:lnTo>
                  <a:lnTo>
                    <a:pt x="474205" y="2288413"/>
                  </a:lnTo>
                  <a:lnTo>
                    <a:pt x="498398" y="2302764"/>
                  </a:lnTo>
                  <a:lnTo>
                    <a:pt x="527481" y="2306028"/>
                  </a:lnTo>
                  <a:lnTo>
                    <a:pt x="527481" y="1163789"/>
                  </a:lnTo>
                  <a:close/>
                </a:path>
                <a:path w="8540115" h="2690495">
                  <a:moveTo>
                    <a:pt x="972616" y="1137780"/>
                  </a:moveTo>
                  <a:lnTo>
                    <a:pt x="943533" y="1141844"/>
                  </a:lnTo>
                  <a:lnTo>
                    <a:pt x="919340" y="1159725"/>
                  </a:lnTo>
                  <a:lnTo>
                    <a:pt x="890257" y="1163789"/>
                  </a:lnTo>
                  <a:lnTo>
                    <a:pt x="890257" y="2306028"/>
                  </a:lnTo>
                  <a:lnTo>
                    <a:pt x="972616" y="2306116"/>
                  </a:lnTo>
                  <a:lnTo>
                    <a:pt x="972616" y="1137780"/>
                  </a:lnTo>
                  <a:close/>
                </a:path>
                <a:path w="8540115" h="2690495">
                  <a:moveTo>
                    <a:pt x="1417739" y="1644510"/>
                  </a:moveTo>
                  <a:lnTo>
                    <a:pt x="1395628" y="1606981"/>
                  </a:lnTo>
                  <a:lnTo>
                    <a:pt x="1388668" y="1565338"/>
                  </a:lnTo>
                  <a:lnTo>
                    <a:pt x="1383588" y="1513141"/>
                  </a:lnTo>
                  <a:lnTo>
                    <a:pt x="1379766" y="1453908"/>
                  </a:lnTo>
                  <a:lnTo>
                    <a:pt x="1373378" y="1328394"/>
                  </a:lnTo>
                  <a:lnTo>
                    <a:pt x="1369555" y="1269161"/>
                  </a:lnTo>
                  <a:lnTo>
                    <a:pt x="1364475" y="1216964"/>
                  </a:lnTo>
                  <a:lnTo>
                    <a:pt x="1357503" y="1175321"/>
                  </a:lnTo>
                  <a:lnTo>
                    <a:pt x="1348028" y="1147749"/>
                  </a:lnTo>
                  <a:lnTo>
                    <a:pt x="1335392" y="1137780"/>
                  </a:lnTo>
                  <a:lnTo>
                    <a:pt x="1335392" y="2306116"/>
                  </a:lnTo>
                  <a:lnTo>
                    <a:pt x="1364475" y="2322195"/>
                  </a:lnTo>
                  <a:lnTo>
                    <a:pt x="1388668" y="2392946"/>
                  </a:lnTo>
                  <a:lnTo>
                    <a:pt x="1417739" y="2409037"/>
                  </a:lnTo>
                  <a:lnTo>
                    <a:pt x="1417739" y="1644510"/>
                  </a:lnTo>
                  <a:close/>
                </a:path>
                <a:path w="8540115" h="2690495">
                  <a:moveTo>
                    <a:pt x="1862874" y="1650072"/>
                  </a:moveTo>
                  <a:lnTo>
                    <a:pt x="1833803" y="1649209"/>
                  </a:lnTo>
                  <a:lnTo>
                    <a:pt x="1809610" y="1645386"/>
                  </a:lnTo>
                  <a:lnTo>
                    <a:pt x="1780527" y="1644510"/>
                  </a:lnTo>
                  <a:lnTo>
                    <a:pt x="1780527" y="2409037"/>
                  </a:lnTo>
                  <a:lnTo>
                    <a:pt x="1809610" y="2410676"/>
                  </a:lnTo>
                  <a:lnTo>
                    <a:pt x="1833803" y="2417889"/>
                  </a:lnTo>
                  <a:lnTo>
                    <a:pt x="1862874" y="2419527"/>
                  </a:lnTo>
                  <a:lnTo>
                    <a:pt x="1862874" y="1650072"/>
                  </a:lnTo>
                  <a:close/>
                </a:path>
                <a:path w="8540115" h="2690495">
                  <a:moveTo>
                    <a:pt x="2308009" y="1821167"/>
                  </a:moveTo>
                  <a:lnTo>
                    <a:pt x="2285898" y="1808492"/>
                  </a:lnTo>
                  <a:lnTo>
                    <a:pt x="2273846" y="1776806"/>
                  </a:lnTo>
                  <a:lnTo>
                    <a:pt x="2259825" y="1694434"/>
                  </a:lnTo>
                  <a:lnTo>
                    <a:pt x="2247773" y="1662747"/>
                  </a:lnTo>
                  <a:lnTo>
                    <a:pt x="2225662" y="1650072"/>
                  </a:lnTo>
                  <a:lnTo>
                    <a:pt x="2225662" y="2419527"/>
                  </a:lnTo>
                  <a:lnTo>
                    <a:pt x="2254745" y="2431453"/>
                  </a:lnTo>
                  <a:lnTo>
                    <a:pt x="2278926" y="2483967"/>
                  </a:lnTo>
                  <a:lnTo>
                    <a:pt x="2308009" y="2495905"/>
                  </a:lnTo>
                  <a:lnTo>
                    <a:pt x="2308009" y="1821167"/>
                  </a:lnTo>
                  <a:close/>
                </a:path>
                <a:path w="8540115" h="2690495">
                  <a:moveTo>
                    <a:pt x="2753144" y="1904022"/>
                  </a:moveTo>
                  <a:lnTo>
                    <a:pt x="2724061" y="1891080"/>
                  </a:lnTo>
                  <a:lnTo>
                    <a:pt x="2699880" y="1834108"/>
                  </a:lnTo>
                  <a:lnTo>
                    <a:pt x="2670797" y="1821167"/>
                  </a:lnTo>
                  <a:lnTo>
                    <a:pt x="2670797" y="2495905"/>
                  </a:lnTo>
                  <a:lnTo>
                    <a:pt x="2699880" y="2497836"/>
                  </a:lnTo>
                  <a:lnTo>
                    <a:pt x="2724061" y="2506332"/>
                  </a:lnTo>
                  <a:lnTo>
                    <a:pt x="2753144" y="2508262"/>
                  </a:lnTo>
                  <a:lnTo>
                    <a:pt x="2753144" y="1904022"/>
                  </a:lnTo>
                  <a:close/>
                </a:path>
                <a:path w="8540115" h="2690495">
                  <a:moveTo>
                    <a:pt x="3198279" y="1977783"/>
                  </a:moveTo>
                  <a:lnTo>
                    <a:pt x="3169196" y="1966264"/>
                  </a:lnTo>
                  <a:lnTo>
                    <a:pt x="3145002" y="1915553"/>
                  </a:lnTo>
                  <a:lnTo>
                    <a:pt x="3115932" y="1904022"/>
                  </a:lnTo>
                  <a:lnTo>
                    <a:pt x="3115932" y="2508262"/>
                  </a:lnTo>
                  <a:lnTo>
                    <a:pt x="3145002" y="2510345"/>
                  </a:lnTo>
                  <a:lnTo>
                    <a:pt x="3169196" y="2519464"/>
                  </a:lnTo>
                  <a:lnTo>
                    <a:pt x="3198279" y="2521534"/>
                  </a:lnTo>
                  <a:lnTo>
                    <a:pt x="3198279" y="1977783"/>
                  </a:lnTo>
                  <a:close/>
                </a:path>
                <a:path w="8540115" h="2690495">
                  <a:moveTo>
                    <a:pt x="3643414" y="1967242"/>
                  </a:moveTo>
                  <a:lnTo>
                    <a:pt x="3614331" y="1968881"/>
                  </a:lnTo>
                  <a:lnTo>
                    <a:pt x="3590137" y="1976132"/>
                  </a:lnTo>
                  <a:lnTo>
                    <a:pt x="3561054" y="1977783"/>
                  </a:lnTo>
                  <a:lnTo>
                    <a:pt x="3561054" y="2521534"/>
                  </a:lnTo>
                  <a:lnTo>
                    <a:pt x="3590137" y="2523286"/>
                  </a:lnTo>
                  <a:lnTo>
                    <a:pt x="3614331" y="2530957"/>
                  </a:lnTo>
                  <a:lnTo>
                    <a:pt x="3643414" y="2532697"/>
                  </a:lnTo>
                  <a:lnTo>
                    <a:pt x="3643414" y="1967242"/>
                  </a:lnTo>
                  <a:close/>
                </a:path>
                <a:path w="8540115" h="2690495">
                  <a:moveTo>
                    <a:pt x="4088549" y="2139581"/>
                  </a:moveTo>
                  <a:lnTo>
                    <a:pt x="4066425" y="2126818"/>
                  </a:lnTo>
                  <a:lnTo>
                    <a:pt x="4054386" y="2094903"/>
                  </a:lnTo>
                  <a:lnTo>
                    <a:pt x="4040352" y="2011921"/>
                  </a:lnTo>
                  <a:lnTo>
                    <a:pt x="4028300" y="1980006"/>
                  </a:lnTo>
                  <a:lnTo>
                    <a:pt x="4006189" y="1967242"/>
                  </a:lnTo>
                  <a:lnTo>
                    <a:pt x="4006189" y="2532697"/>
                  </a:lnTo>
                  <a:lnTo>
                    <a:pt x="4035272" y="2538069"/>
                  </a:lnTo>
                  <a:lnTo>
                    <a:pt x="4059466" y="2561704"/>
                  </a:lnTo>
                  <a:lnTo>
                    <a:pt x="4088549" y="2567076"/>
                  </a:lnTo>
                  <a:lnTo>
                    <a:pt x="4088549" y="2139581"/>
                  </a:lnTo>
                  <a:close/>
                </a:path>
                <a:path w="8540115" h="2690495">
                  <a:moveTo>
                    <a:pt x="4533671" y="2228989"/>
                  </a:moveTo>
                  <a:lnTo>
                    <a:pt x="4504601" y="2215019"/>
                  </a:lnTo>
                  <a:lnTo>
                    <a:pt x="4480407" y="2153551"/>
                  </a:lnTo>
                  <a:lnTo>
                    <a:pt x="4451324" y="2139581"/>
                  </a:lnTo>
                  <a:lnTo>
                    <a:pt x="4451324" y="2567076"/>
                  </a:lnTo>
                  <a:lnTo>
                    <a:pt x="4480407" y="2571673"/>
                  </a:lnTo>
                  <a:lnTo>
                    <a:pt x="4504601" y="2591917"/>
                  </a:lnTo>
                  <a:lnTo>
                    <a:pt x="4533671" y="2596515"/>
                  </a:lnTo>
                  <a:lnTo>
                    <a:pt x="4533671" y="2228989"/>
                  </a:lnTo>
                  <a:close/>
                </a:path>
                <a:path w="8540115" h="2690495">
                  <a:moveTo>
                    <a:pt x="4978806" y="2258009"/>
                  </a:moveTo>
                  <a:lnTo>
                    <a:pt x="4949723" y="2253475"/>
                  </a:lnTo>
                  <a:lnTo>
                    <a:pt x="4925542" y="2233523"/>
                  </a:lnTo>
                  <a:lnTo>
                    <a:pt x="4896459" y="2228989"/>
                  </a:lnTo>
                  <a:lnTo>
                    <a:pt x="4896459" y="2596515"/>
                  </a:lnTo>
                  <a:lnTo>
                    <a:pt x="4925542" y="2597239"/>
                  </a:lnTo>
                  <a:lnTo>
                    <a:pt x="4949723" y="2600375"/>
                  </a:lnTo>
                  <a:lnTo>
                    <a:pt x="4978806" y="2601099"/>
                  </a:lnTo>
                  <a:lnTo>
                    <a:pt x="4978806" y="2258009"/>
                  </a:lnTo>
                  <a:close/>
                </a:path>
                <a:path w="8540115" h="2690495">
                  <a:moveTo>
                    <a:pt x="5423941" y="2215946"/>
                  </a:moveTo>
                  <a:lnTo>
                    <a:pt x="5394858" y="2222525"/>
                  </a:lnTo>
                  <a:lnTo>
                    <a:pt x="5370677" y="2251443"/>
                  </a:lnTo>
                  <a:lnTo>
                    <a:pt x="5341594" y="2258009"/>
                  </a:lnTo>
                  <a:lnTo>
                    <a:pt x="5341594" y="2601099"/>
                  </a:lnTo>
                  <a:lnTo>
                    <a:pt x="5370677" y="2601823"/>
                  </a:lnTo>
                  <a:lnTo>
                    <a:pt x="5394858" y="2604998"/>
                  </a:lnTo>
                  <a:lnTo>
                    <a:pt x="5423941" y="2605722"/>
                  </a:lnTo>
                  <a:lnTo>
                    <a:pt x="5423941" y="2215946"/>
                  </a:lnTo>
                  <a:close/>
                </a:path>
                <a:path w="8540115" h="2690495">
                  <a:moveTo>
                    <a:pt x="5869076" y="2251837"/>
                  </a:moveTo>
                  <a:lnTo>
                    <a:pt x="5839993" y="2246236"/>
                  </a:lnTo>
                  <a:lnTo>
                    <a:pt x="5815800" y="2221560"/>
                  </a:lnTo>
                  <a:lnTo>
                    <a:pt x="5786729" y="2215946"/>
                  </a:lnTo>
                  <a:lnTo>
                    <a:pt x="5786729" y="2605722"/>
                  </a:lnTo>
                  <a:lnTo>
                    <a:pt x="5815800" y="2605836"/>
                  </a:lnTo>
                  <a:lnTo>
                    <a:pt x="5839993" y="2606319"/>
                  </a:lnTo>
                  <a:lnTo>
                    <a:pt x="5869076" y="2606433"/>
                  </a:lnTo>
                  <a:lnTo>
                    <a:pt x="5869076" y="2251837"/>
                  </a:lnTo>
                  <a:close/>
                </a:path>
                <a:path w="8540115" h="2690495">
                  <a:moveTo>
                    <a:pt x="6314211" y="2285327"/>
                  </a:moveTo>
                  <a:lnTo>
                    <a:pt x="6285128" y="2280094"/>
                  </a:lnTo>
                  <a:lnTo>
                    <a:pt x="6260935" y="2257069"/>
                  </a:lnTo>
                  <a:lnTo>
                    <a:pt x="6231864" y="2251837"/>
                  </a:lnTo>
                  <a:lnTo>
                    <a:pt x="6231864" y="2606433"/>
                  </a:lnTo>
                  <a:lnTo>
                    <a:pt x="6260935" y="2607132"/>
                  </a:lnTo>
                  <a:lnTo>
                    <a:pt x="6285128" y="2610218"/>
                  </a:lnTo>
                  <a:lnTo>
                    <a:pt x="6314211" y="2610916"/>
                  </a:lnTo>
                  <a:lnTo>
                    <a:pt x="6314211" y="2285327"/>
                  </a:lnTo>
                  <a:close/>
                </a:path>
                <a:path w="8540115" h="2690495">
                  <a:moveTo>
                    <a:pt x="6759346" y="2325243"/>
                  </a:moveTo>
                  <a:lnTo>
                    <a:pt x="6730263" y="2319007"/>
                  </a:lnTo>
                  <a:lnTo>
                    <a:pt x="6706070" y="2291562"/>
                  </a:lnTo>
                  <a:lnTo>
                    <a:pt x="6676987" y="2285327"/>
                  </a:lnTo>
                  <a:lnTo>
                    <a:pt x="6676987" y="2610916"/>
                  </a:lnTo>
                  <a:lnTo>
                    <a:pt x="6706070" y="2612580"/>
                  </a:lnTo>
                  <a:lnTo>
                    <a:pt x="6730263" y="2619895"/>
                  </a:lnTo>
                  <a:lnTo>
                    <a:pt x="6759346" y="2621559"/>
                  </a:lnTo>
                  <a:lnTo>
                    <a:pt x="6759346" y="2325243"/>
                  </a:lnTo>
                  <a:close/>
                </a:path>
                <a:path w="8540115" h="2690495">
                  <a:moveTo>
                    <a:pt x="7204469" y="2314105"/>
                  </a:moveTo>
                  <a:lnTo>
                    <a:pt x="7175398" y="2315845"/>
                  </a:lnTo>
                  <a:lnTo>
                    <a:pt x="7151205" y="2323503"/>
                  </a:lnTo>
                  <a:lnTo>
                    <a:pt x="7122122" y="2325243"/>
                  </a:lnTo>
                  <a:lnTo>
                    <a:pt x="7122122" y="2621559"/>
                  </a:lnTo>
                  <a:lnTo>
                    <a:pt x="7151205" y="2621699"/>
                  </a:lnTo>
                  <a:lnTo>
                    <a:pt x="7175398" y="2622296"/>
                  </a:lnTo>
                  <a:lnTo>
                    <a:pt x="7204469" y="2622435"/>
                  </a:lnTo>
                  <a:lnTo>
                    <a:pt x="7204469" y="2314105"/>
                  </a:lnTo>
                  <a:close/>
                </a:path>
                <a:path w="8540115" h="2690495">
                  <a:moveTo>
                    <a:pt x="7649604" y="2360079"/>
                  </a:moveTo>
                  <a:lnTo>
                    <a:pt x="7620533" y="2352891"/>
                  </a:lnTo>
                  <a:lnTo>
                    <a:pt x="7596340" y="2321280"/>
                  </a:lnTo>
                  <a:lnTo>
                    <a:pt x="7567257" y="2314105"/>
                  </a:lnTo>
                  <a:lnTo>
                    <a:pt x="7567257" y="2622435"/>
                  </a:lnTo>
                  <a:lnTo>
                    <a:pt x="7596340" y="2624061"/>
                  </a:lnTo>
                  <a:lnTo>
                    <a:pt x="7620533" y="2631249"/>
                  </a:lnTo>
                  <a:lnTo>
                    <a:pt x="7649604" y="2632875"/>
                  </a:lnTo>
                  <a:lnTo>
                    <a:pt x="7649604" y="2360079"/>
                  </a:lnTo>
                  <a:close/>
                </a:path>
                <a:path w="8540115" h="2690495">
                  <a:moveTo>
                    <a:pt x="8094739" y="2408339"/>
                  </a:moveTo>
                  <a:lnTo>
                    <a:pt x="8065656" y="2400795"/>
                  </a:lnTo>
                  <a:lnTo>
                    <a:pt x="8041475" y="2367623"/>
                  </a:lnTo>
                  <a:lnTo>
                    <a:pt x="8012392" y="2360079"/>
                  </a:lnTo>
                  <a:lnTo>
                    <a:pt x="8012392" y="2632875"/>
                  </a:lnTo>
                  <a:lnTo>
                    <a:pt x="8041475" y="2635643"/>
                  </a:lnTo>
                  <a:lnTo>
                    <a:pt x="8065656" y="2647823"/>
                  </a:lnTo>
                  <a:lnTo>
                    <a:pt x="8094739" y="2650591"/>
                  </a:lnTo>
                  <a:lnTo>
                    <a:pt x="8094739" y="2408339"/>
                  </a:lnTo>
                  <a:close/>
                </a:path>
                <a:path w="8540115" h="2690495">
                  <a:moveTo>
                    <a:pt x="8539874" y="2549321"/>
                  </a:moveTo>
                  <a:lnTo>
                    <a:pt x="8514702" y="2534666"/>
                  </a:lnTo>
                  <a:lnTo>
                    <a:pt x="8502586" y="2499703"/>
                  </a:lnTo>
                  <a:lnTo>
                    <a:pt x="8494814" y="2457970"/>
                  </a:lnTo>
                  <a:lnTo>
                    <a:pt x="8482686" y="2422995"/>
                  </a:lnTo>
                  <a:lnTo>
                    <a:pt x="8457527" y="2408339"/>
                  </a:lnTo>
                  <a:lnTo>
                    <a:pt x="8457527" y="2650591"/>
                  </a:lnTo>
                  <a:lnTo>
                    <a:pt x="8486597" y="2656789"/>
                  </a:lnTo>
                  <a:lnTo>
                    <a:pt x="8510791" y="2684030"/>
                  </a:lnTo>
                  <a:lnTo>
                    <a:pt x="8539874" y="2690215"/>
                  </a:lnTo>
                  <a:lnTo>
                    <a:pt x="8539874" y="2549321"/>
                  </a:lnTo>
                  <a:close/>
                </a:path>
              </a:pathLst>
            </a:custGeom>
            <a:solidFill>
              <a:srgbClr val="12239D">
                <a:alpha val="69999"/>
              </a:srgbClr>
            </a:solidFill>
          </p:spPr>
          <p:txBody>
            <a:bodyPr wrap="square" lIns="0" tIns="0" rIns="0" bIns="0" rtlCol="0"/>
            <a:lstStyle/>
            <a:p>
              <a:endParaRPr/>
            </a:p>
          </p:txBody>
        </p:sp>
        <p:pic>
          <p:nvPicPr>
            <p:cNvPr id="110" name="object 110"/>
            <p:cNvPicPr/>
            <p:nvPr/>
          </p:nvPicPr>
          <p:blipFill>
            <a:blip r:embed="rId19" cstate="print"/>
            <a:stretch>
              <a:fillRect/>
            </a:stretch>
          </p:blipFill>
          <p:spPr>
            <a:xfrm>
              <a:off x="10348710" y="7712596"/>
              <a:ext cx="82349" cy="147019"/>
            </a:xfrm>
            <a:prstGeom prst="rect">
              <a:avLst/>
            </a:prstGeom>
          </p:spPr>
        </p:pic>
        <p:pic>
          <p:nvPicPr>
            <p:cNvPr id="111" name="object 111"/>
            <p:cNvPicPr/>
            <p:nvPr/>
          </p:nvPicPr>
          <p:blipFill>
            <a:blip r:embed="rId20" cstate="print"/>
            <a:stretch>
              <a:fillRect/>
            </a:stretch>
          </p:blipFill>
          <p:spPr>
            <a:xfrm>
              <a:off x="10793843" y="7712596"/>
              <a:ext cx="82348" cy="158417"/>
            </a:xfrm>
            <a:prstGeom prst="rect">
              <a:avLst/>
            </a:prstGeom>
          </p:spPr>
        </p:pic>
        <p:pic>
          <p:nvPicPr>
            <p:cNvPr id="112" name="object 112"/>
            <p:cNvPicPr/>
            <p:nvPr/>
          </p:nvPicPr>
          <p:blipFill>
            <a:blip r:embed="rId21" cstate="print"/>
            <a:stretch>
              <a:fillRect/>
            </a:stretch>
          </p:blipFill>
          <p:spPr>
            <a:xfrm>
              <a:off x="11684109" y="7773297"/>
              <a:ext cx="82349" cy="102215"/>
            </a:xfrm>
            <a:prstGeom prst="rect">
              <a:avLst/>
            </a:prstGeom>
          </p:spPr>
        </p:pic>
        <p:pic>
          <p:nvPicPr>
            <p:cNvPr id="113" name="object 113"/>
            <p:cNvPicPr/>
            <p:nvPr/>
          </p:nvPicPr>
          <p:blipFill>
            <a:blip r:embed="rId22" cstate="print"/>
            <a:stretch>
              <a:fillRect/>
            </a:stretch>
          </p:blipFill>
          <p:spPr>
            <a:xfrm>
              <a:off x="11238976" y="7770099"/>
              <a:ext cx="82349" cy="101855"/>
            </a:xfrm>
            <a:prstGeom prst="rect">
              <a:avLst/>
            </a:prstGeom>
          </p:spPr>
        </p:pic>
        <p:pic>
          <p:nvPicPr>
            <p:cNvPr id="114" name="object 114"/>
            <p:cNvPicPr/>
            <p:nvPr/>
          </p:nvPicPr>
          <p:blipFill>
            <a:blip r:embed="rId23" cstate="print"/>
            <a:stretch>
              <a:fillRect/>
            </a:stretch>
          </p:blipFill>
          <p:spPr>
            <a:xfrm>
              <a:off x="12129242" y="7776234"/>
              <a:ext cx="82349" cy="100863"/>
            </a:xfrm>
            <a:prstGeom prst="rect">
              <a:avLst/>
            </a:prstGeom>
          </p:spPr>
        </p:pic>
        <p:pic>
          <p:nvPicPr>
            <p:cNvPr id="115" name="object 115"/>
            <p:cNvPicPr/>
            <p:nvPr/>
          </p:nvPicPr>
          <p:blipFill>
            <a:blip r:embed="rId24" cstate="print"/>
            <a:stretch>
              <a:fillRect/>
            </a:stretch>
          </p:blipFill>
          <p:spPr>
            <a:xfrm>
              <a:off x="12574376" y="7781520"/>
              <a:ext cx="82349" cy="103529"/>
            </a:xfrm>
            <a:prstGeom prst="rect">
              <a:avLst/>
            </a:prstGeom>
          </p:spPr>
        </p:pic>
        <p:pic>
          <p:nvPicPr>
            <p:cNvPr id="116" name="object 116"/>
            <p:cNvPicPr/>
            <p:nvPr/>
          </p:nvPicPr>
          <p:blipFill>
            <a:blip r:embed="rId25" cstate="print"/>
            <a:stretch>
              <a:fillRect/>
            </a:stretch>
          </p:blipFill>
          <p:spPr>
            <a:xfrm>
              <a:off x="13019507" y="7808152"/>
              <a:ext cx="82349" cy="82672"/>
            </a:xfrm>
            <a:prstGeom prst="rect">
              <a:avLst/>
            </a:prstGeom>
          </p:spPr>
        </p:pic>
        <p:pic>
          <p:nvPicPr>
            <p:cNvPr id="117" name="object 117"/>
            <p:cNvPicPr/>
            <p:nvPr/>
          </p:nvPicPr>
          <p:blipFill>
            <a:blip r:embed="rId26" cstate="print"/>
            <a:stretch>
              <a:fillRect/>
            </a:stretch>
          </p:blipFill>
          <p:spPr>
            <a:xfrm>
              <a:off x="13464641" y="7830968"/>
              <a:ext cx="82349" cy="67186"/>
            </a:xfrm>
            <a:prstGeom prst="rect">
              <a:avLst/>
            </a:prstGeom>
          </p:spPr>
        </p:pic>
        <p:sp>
          <p:nvSpPr>
            <p:cNvPr id="118" name="object 118"/>
            <p:cNvSpPr/>
            <p:nvPr/>
          </p:nvSpPr>
          <p:spPr>
            <a:xfrm>
              <a:off x="13909764" y="7855876"/>
              <a:ext cx="972819" cy="59055"/>
            </a:xfrm>
            <a:custGeom>
              <a:avLst/>
              <a:gdLst/>
              <a:ahLst/>
              <a:cxnLst/>
              <a:rect l="l" t="t" r="r" b="b"/>
              <a:pathLst>
                <a:path w="972819" h="59054">
                  <a:moveTo>
                    <a:pt x="82359" y="977"/>
                  </a:moveTo>
                  <a:lnTo>
                    <a:pt x="53276" y="825"/>
                  </a:lnTo>
                  <a:lnTo>
                    <a:pt x="29083" y="152"/>
                  </a:lnTo>
                  <a:lnTo>
                    <a:pt x="0" y="0"/>
                  </a:lnTo>
                  <a:lnTo>
                    <a:pt x="0" y="42278"/>
                  </a:lnTo>
                  <a:lnTo>
                    <a:pt x="29083" y="42354"/>
                  </a:lnTo>
                  <a:lnTo>
                    <a:pt x="53276" y="42646"/>
                  </a:lnTo>
                  <a:lnTo>
                    <a:pt x="82359" y="42710"/>
                  </a:lnTo>
                  <a:lnTo>
                    <a:pt x="82359" y="977"/>
                  </a:lnTo>
                  <a:close/>
                </a:path>
                <a:path w="972819" h="59054">
                  <a:moveTo>
                    <a:pt x="527481" y="45758"/>
                  </a:moveTo>
                  <a:lnTo>
                    <a:pt x="498411" y="38760"/>
                  </a:lnTo>
                  <a:lnTo>
                    <a:pt x="474218" y="7975"/>
                  </a:lnTo>
                  <a:lnTo>
                    <a:pt x="445135" y="977"/>
                  </a:lnTo>
                  <a:lnTo>
                    <a:pt x="445135" y="42710"/>
                  </a:lnTo>
                  <a:lnTo>
                    <a:pt x="474218" y="44869"/>
                  </a:lnTo>
                  <a:lnTo>
                    <a:pt x="498411" y="54381"/>
                  </a:lnTo>
                  <a:lnTo>
                    <a:pt x="527481" y="56540"/>
                  </a:lnTo>
                  <a:lnTo>
                    <a:pt x="527481" y="45758"/>
                  </a:lnTo>
                  <a:close/>
                </a:path>
                <a:path w="972819" h="59054">
                  <a:moveTo>
                    <a:pt x="972616" y="52755"/>
                  </a:moveTo>
                  <a:lnTo>
                    <a:pt x="943533" y="51663"/>
                  </a:lnTo>
                  <a:lnTo>
                    <a:pt x="919353" y="46850"/>
                  </a:lnTo>
                  <a:lnTo>
                    <a:pt x="890270" y="45758"/>
                  </a:lnTo>
                  <a:lnTo>
                    <a:pt x="890270" y="56540"/>
                  </a:lnTo>
                  <a:lnTo>
                    <a:pt x="919353" y="56845"/>
                  </a:lnTo>
                  <a:lnTo>
                    <a:pt x="943533" y="58178"/>
                  </a:lnTo>
                  <a:lnTo>
                    <a:pt x="972616" y="58483"/>
                  </a:lnTo>
                  <a:lnTo>
                    <a:pt x="972616" y="52755"/>
                  </a:lnTo>
                  <a:close/>
                </a:path>
              </a:pathLst>
            </a:custGeom>
            <a:solidFill>
              <a:srgbClr val="12239D">
                <a:alpha val="69999"/>
              </a:srgbClr>
            </a:solidFill>
          </p:spPr>
          <p:txBody>
            <a:bodyPr wrap="square" lIns="0" tIns="0" rIns="0" bIns="0" rtlCol="0"/>
            <a:lstStyle/>
            <a:p>
              <a:endParaRPr/>
            </a:p>
          </p:txBody>
        </p:sp>
        <p:sp>
          <p:nvSpPr>
            <p:cNvPr id="119" name="object 119"/>
            <p:cNvSpPr/>
            <p:nvPr/>
          </p:nvSpPr>
          <p:spPr>
            <a:xfrm>
              <a:off x="1087678" y="7080605"/>
              <a:ext cx="14153515" cy="836294"/>
            </a:xfrm>
            <a:custGeom>
              <a:avLst/>
              <a:gdLst/>
              <a:ahLst/>
              <a:cxnLst/>
              <a:rect l="l" t="t" r="r" b="b"/>
              <a:pathLst>
                <a:path w="14153515" h="836295">
                  <a:moveTo>
                    <a:pt x="353936" y="0"/>
                  </a:moveTo>
                  <a:lnTo>
                    <a:pt x="0" y="0"/>
                  </a:lnTo>
                  <a:lnTo>
                    <a:pt x="0" y="836256"/>
                  </a:lnTo>
                  <a:lnTo>
                    <a:pt x="353936" y="836256"/>
                  </a:lnTo>
                  <a:lnTo>
                    <a:pt x="353936" y="0"/>
                  </a:lnTo>
                  <a:close/>
                </a:path>
                <a:path w="14153515" h="836295">
                  <a:moveTo>
                    <a:pt x="799071" y="369608"/>
                  </a:moveTo>
                  <a:lnTo>
                    <a:pt x="445135" y="369608"/>
                  </a:lnTo>
                  <a:lnTo>
                    <a:pt x="445135" y="836256"/>
                  </a:lnTo>
                  <a:lnTo>
                    <a:pt x="799071" y="836256"/>
                  </a:lnTo>
                  <a:lnTo>
                    <a:pt x="799071" y="369608"/>
                  </a:lnTo>
                  <a:close/>
                </a:path>
                <a:path w="14153515" h="836295">
                  <a:moveTo>
                    <a:pt x="1244206" y="390474"/>
                  </a:moveTo>
                  <a:lnTo>
                    <a:pt x="890270" y="390474"/>
                  </a:lnTo>
                  <a:lnTo>
                    <a:pt x="890270" y="836256"/>
                  </a:lnTo>
                  <a:lnTo>
                    <a:pt x="1244206" y="836256"/>
                  </a:lnTo>
                  <a:lnTo>
                    <a:pt x="1244206" y="390474"/>
                  </a:lnTo>
                  <a:close/>
                </a:path>
                <a:path w="14153515" h="836295">
                  <a:moveTo>
                    <a:pt x="1689341" y="390563"/>
                  </a:moveTo>
                  <a:lnTo>
                    <a:pt x="1335405" y="390563"/>
                  </a:lnTo>
                  <a:lnTo>
                    <a:pt x="1335405" y="836256"/>
                  </a:lnTo>
                  <a:lnTo>
                    <a:pt x="1689341" y="836256"/>
                  </a:lnTo>
                  <a:lnTo>
                    <a:pt x="1689341" y="390563"/>
                  </a:lnTo>
                  <a:close/>
                </a:path>
                <a:path w="14153515" h="836295">
                  <a:moveTo>
                    <a:pt x="2134476" y="493483"/>
                  </a:moveTo>
                  <a:lnTo>
                    <a:pt x="1780540" y="493483"/>
                  </a:lnTo>
                  <a:lnTo>
                    <a:pt x="1780540" y="836256"/>
                  </a:lnTo>
                  <a:lnTo>
                    <a:pt x="2134476" y="836256"/>
                  </a:lnTo>
                  <a:lnTo>
                    <a:pt x="2134476" y="493483"/>
                  </a:lnTo>
                  <a:close/>
                </a:path>
                <a:path w="14153515" h="836295">
                  <a:moveTo>
                    <a:pt x="2579611" y="503974"/>
                  </a:moveTo>
                  <a:lnTo>
                    <a:pt x="2225675" y="503974"/>
                  </a:lnTo>
                  <a:lnTo>
                    <a:pt x="2225675" y="836256"/>
                  </a:lnTo>
                  <a:lnTo>
                    <a:pt x="2579611" y="836256"/>
                  </a:lnTo>
                  <a:lnTo>
                    <a:pt x="2579611" y="503974"/>
                  </a:lnTo>
                  <a:close/>
                </a:path>
                <a:path w="14153515" h="836295">
                  <a:moveTo>
                    <a:pt x="3024733" y="580351"/>
                  </a:moveTo>
                  <a:lnTo>
                    <a:pt x="2670797" y="580351"/>
                  </a:lnTo>
                  <a:lnTo>
                    <a:pt x="2670797" y="836256"/>
                  </a:lnTo>
                  <a:lnTo>
                    <a:pt x="3024733" y="836256"/>
                  </a:lnTo>
                  <a:lnTo>
                    <a:pt x="3024733" y="580351"/>
                  </a:lnTo>
                  <a:close/>
                </a:path>
                <a:path w="14153515" h="836295">
                  <a:moveTo>
                    <a:pt x="3469868" y="592709"/>
                  </a:moveTo>
                  <a:lnTo>
                    <a:pt x="3115932" y="592709"/>
                  </a:lnTo>
                  <a:lnTo>
                    <a:pt x="3115932" y="836256"/>
                  </a:lnTo>
                  <a:lnTo>
                    <a:pt x="3469868" y="836256"/>
                  </a:lnTo>
                  <a:lnTo>
                    <a:pt x="3469868" y="592709"/>
                  </a:lnTo>
                  <a:close/>
                </a:path>
                <a:path w="14153515" h="836295">
                  <a:moveTo>
                    <a:pt x="3915003" y="605980"/>
                  </a:moveTo>
                  <a:lnTo>
                    <a:pt x="3561067" y="605980"/>
                  </a:lnTo>
                  <a:lnTo>
                    <a:pt x="3561067" y="836256"/>
                  </a:lnTo>
                  <a:lnTo>
                    <a:pt x="3915003" y="836256"/>
                  </a:lnTo>
                  <a:lnTo>
                    <a:pt x="3915003" y="605980"/>
                  </a:lnTo>
                  <a:close/>
                </a:path>
                <a:path w="14153515" h="836295">
                  <a:moveTo>
                    <a:pt x="4360138" y="617143"/>
                  </a:moveTo>
                  <a:lnTo>
                    <a:pt x="4006202" y="617143"/>
                  </a:lnTo>
                  <a:lnTo>
                    <a:pt x="4006202" y="836256"/>
                  </a:lnTo>
                  <a:lnTo>
                    <a:pt x="4360138" y="836256"/>
                  </a:lnTo>
                  <a:lnTo>
                    <a:pt x="4360138" y="617143"/>
                  </a:lnTo>
                  <a:close/>
                </a:path>
                <a:path w="14153515" h="836295">
                  <a:moveTo>
                    <a:pt x="4805273" y="651522"/>
                  </a:moveTo>
                  <a:lnTo>
                    <a:pt x="4451337" y="651522"/>
                  </a:lnTo>
                  <a:lnTo>
                    <a:pt x="4451337" y="836256"/>
                  </a:lnTo>
                  <a:lnTo>
                    <a:pt x="4805273" y="836256"/>
                  </a:lnTo>
                  <a:lnTo>
                    <a:pt x="4805273" y="651522"/>
                  </a:lnTo>
                  <a:close/>
                </a:path>
                <a:path w="14153515" h="836295">
                  <a:moveTo>
                    <a:pt x="5250408" y="680961"/>
                  </a:moveTo>
                  <a:lnTo>
                    <a:pt x="4896472" y="680961"/>
                  </a:lnTo>
                  <a:lnTo>
                    <a:pt x="4896472" y="836256"/>
                  </a:lnTo>
                  <a:lnTo>
                    <a:pt x="5250408" y="836256"/>
                  </a:lnTo>
                  <a:lnTo>
                    <a:pt x="5250408" y="680961"/>
                  </a:lnTo>
                  <a:close/>
                </a:path>
                <a:path w="14153515" h="836295">
                  <a:moveTo>
                    <a:pt x="5695531" y="685546"/>
                  </a:moveTo>
                  <a:lnTo>
                    <a:pt x="5341607" y="685546"/>
                  </a:lnTo>
                  <a:lnTo>
                    <a:pt x="5341607" y="836256"/>
                  </a:lnTo>
                  <a:lnTo>
                    <a:pt x="5695531" y="836256"/>
                  </a:lnTo>
                  <a:lnTo>
                    <a:pt x="5695531" y="685546"/>
                  </a:lnTo>
                  <a:close/>
                </a:path>
                <a:path w="14153515" h="836295">
                  <a:moveTo>
                    <a:pt x="6140666" y="690168"/>
                  </a:moveTo>
                  <a:lnTo>
                    <a:pt x="5786729" y="690168"/>
                  </a:lnTo>
                  <a:lnTo>
                    <a:pt x="5786729" y="836256"/>
                  </a:lnTo>
                  <a:lnTo>
                    <a:pt x="6140666" y="836256"/>
                  </a:lnTo>
                  <a:lnTo>
                    <a:pt x="6140666" y="690168"/>
                  </a:lnTo>
                  <a:close/>
                </a:path>
                <a:path w="14153515" h="836295">
                  <a:moveTo>
                    <a:pt x="6585801" y="690880"/>
                  </a:moveTo>
                  <a:lnTo>
                    <a:pt x="6231864" y="690880"/>
                  </a:lnTo>
                  <a:lnTo>
                    <a:pt x="6231864" y="836256"/>
                  </a:lnTo>
                  <a:lnTo>
                    <a:pt x="6585801" y="836256"/>
                  </a:lnTo>
                  <a:lnTo>
                    <a:pt x="6585801" y="690880"/>
                  </a:lnTo>
                  <a:close/>
                </a:path>
                <a:path w="14153515" h="836295">
                  <a:moveTo>
                    <a:pt x="7030936" y="695363"/>
                  </a:moveTo>
                  <a:lnTo>
                    <a:pt x="6676999" y="695363"/>
                  </a:lnTo>
                  <a:lnTo>
                    <a:pt x="6676999" y="836256"/>
                  </a:lnTo>
                  <a:lnTo>
                    <a:pt x="7030936" y="836256"/>
                  </a:lnTo>
                  <a:lnTo>
                    <a:pt x="7030936" y="695363"/>
                  </a:lnTo>
                  <a:close/>
                </a:path>
                <a:path w="14153515" h="836295">
                  <a:moveTo>
                    <a:pt x="7476071" y="706005"/>
                  </a:moveTo>
                  <a:lnTo>
                    <a:pt x="7122134" y="706005"/>
                  </a:lnTo>
                  <a:lnTo>
                    <a:pt x="7122134" y="836256"/>
                  </a:lnTo>
                  <a:lnTo>
                    <a:pt x="7476071" y="836256"/>
                  </a:lnTo>
                  <a:lnTo>
                    <a:pt x="7476071" y="706005"/>
                  </a:lnTo>
                  <a:close/>
                </a:path>
                <a:path w="14153515" h="836295">
                  <a:moveTo>
                    <a:pt x="7921206" y="706882"/>
                  </a:moveTo>
                  <a:lnTo>
                    <a:pt x="7567269" y="706882"/>
                  </a:lnTo>
                  <a:lnTo>
                    <a:pt x="7567269" y="836256"/>
                  </a:lnTo>
                  <a:lnTo>
                    <a:pt x="7921206" y="836256"/>
                  </a:lnTo>
                  <a:lnTo>
                    <a:pt x="7921206" y="706882"/>
                  </a:lnTo>
                  <a:close/>
                </a:path>
                <a:path w="14153515" h="836295">
                  <a:moveTo>
                    <a:pt x="8366341" y="717321"/>
                  </a:moveTo>
                  <a:lnTo>
                    <a:pt x="8012404" y="717321"/>
                  </a:lnTo>
                  <a:lnTo>
                    <a:pt x="8012404" y="836256"/>
                  </a:lnTo>
                  <a:lnTo>
                    <a:pt x="8366341" y="836256"/>
                  </a:lnTo>
                  <a:lnTo>
                    <a:pt x="8366341" y="717321"/>
                  </a:lnTo>
                  <a:close/>
                </a:path>
                <a:path w="14153515" h="836295">
                  <a:moveTo>
                    <a:pt x="8811463" y="735037"/>
                  </a:moveTo>
                  <a:lnTo>
                    <a:pt x="8457527" y="735037"/>
                  </a:lnTo>
                  <a:lnTo>
                    <a:pt x="8457527" y="836256"/>
                  </a:lnTo>
                  <a:lnTo>
                    <a:pt x="8811463" y="836256"/>
                  </a:lnTo>
                  <a:lnTo>
                    <a:pt x="8811463" y="735037"/>
                  </a:lnTo>
                  <a:close/>
                </a:path>
                <a:path w="14153515" h="836295">
                  <a:moveTo>
                    <a:pt x="9256598" y="774661"/>
                  </a:moveTo>
                  <a:lnTo>
                    <a:pt x="8902662" y="774661"/>
                  </a:lnTo>
                  <a:lnTo>
                    <a:pt x="8902662" y="836256"/>
                  </a:lnTo>
                  <a:lnTo>
                    <a:pt x="9256598" y="836256"/>
                  </a:lnTo>
                  <a:lnTo>
                    <a:pt x="9256598" y="774661"/>
                  </a:lnTo>
                  <a:close/>
                </a:path>
                <a:path w="14153515" h="836295">
                  <a:moveTo>
                    <a:pt x="9701733" y="779018"/>
                  </a:moveTo>
                  <a:lnTo>
                    <a:pt x="9347797" y="779018"/>
                  </a:lnTo>
                  <a:lnTo>
                    <a:pt x="9347797" y="836256"/>
                  </a:lnTo>
                  <a:lnTo>
                    <a:pt x="9701733" y="836256"/>
                  </a:lnTo>
                  <a:lnTo>
                    <a:pt x="9701733" y="779018"/>
                  </a:lnTo>
                  <a:close/>
                </a:path>
                <a:path w="14153515" h="836295">
                  <a:moveTo>
                    <a:pt x="10146868" y="790409"/>
                  </a:moveTo>
                  <a:lnTo>
                    <a:pt x="9792932" y="790409"/>
                  </a:lnTo>
                  <a:lnTo>
                    <a:pt x="9792932" y="836256"/>
                  </a:lnTo>
                  <a:lnTo>
                    <a:pt x="10146868" y="836256"/>
                  </a:lnTo>
                  <a:lnTo>
                    <a:pt x="10146868" y="790409"/>
                  </a:lnTo>
                  <a:close/>
                </a:path>
                <a:path w="14153515" h="836295">
                  <a:moveTo>
                    <a:pt x="10592003" y="791349"/>
                  </a:moveTo>
                  <a:lnTo>
                    <a:pt x="10238067" y="791349"/>
                  </a:lnTo>
                  <a:lnTo>
                    <a:pt x="10238067" y="836256"/>
                  </a:lnTo>
                  <a:lnTo>
                    <a:pt x="10592003" y="836256"/>
                  </a:lnTo>
                  <a:lnTo>
                    <a:pt x="10592003" y="791349"/>
                  </a:lnTo>
                  <a:close/>
                </a:path>
                <a:path w="14153515" h="836295">
                  <a:moveTo>
                    <a:pt x="11037138" y="794918"/>
                  </a:moveTo>
                  <a:lnTo>
                    <a:pt x="10683202" y="794918"/>
                  </a:lnTo>
                  <a:lnTo>
                    <a:pt x="10683202" y="836256"/>
                  </a:lnTo>
                  <a:lnTo>
                    <a:pt x="11037138" y="836256"/>
                  </a:lnTo>
                  <a:lnTo>
                    <a:pt x="11037138" y="794918"/>
                  </a:lnTo>
                  <a:close/>
                </a:path>
                <a:path w="14153515" h="836295">
                  <a:moveTo>
                    <a:pt x="11482261" y="796493"/>
                  </a:moveTo>
                  <a:lnTo>
                    <a:pt x="11128337" y="796493"/>
                  </a:lnTo>
                  <a:lnTo>
                    <a:pt x="11128337" y="836256"/>
                  </a:lnTo>
                  <a:lnTo>
                    <a:pt x="11482261" y="836256"/>
                  </a:lnTo>
                  <a:lnTo>
                    <a:pt x="11482261" y="796493"/>
                  </a:lnTo>
                  <a:close/>
                </a:path>
                <a:path w="14153515" h="836295">
                  <a:moveTo>
                    <a:pt x="11927396" y="804456"/>
                  </a:moveTo>
                  <a:lnTo>
                    <a:pt x="11573459" y="804456"/>
                  </a:lnTo>
                  <a:lnTo>
                    <a:pt x="11573459" y="836256"/>
                  </a:lnTo>
                  <a:lnTo>
                    <a:pt x="11927396" y="836256"/>
                  </a:lnTo>
                  <a:lnTo>
                    <a:pt x="11927396" y="804456"/>
                  </a:lnTo>
                  <a:close/>
                </a:path>
                <a:path w="14153515" h="836295">
                  <a:moveTo>
                    <a:pt x="12372531" y="810221"/>
                  </a:moveTo>
                  <a:lnTo>
                    <a:pt x="12018594" y="810221"/>
                  </a:lnTo>
                  <a:lnTo>
                    <a:pt x="12018594" y="836256"/>
                  </a:lnTo>
                  <a:lnTo>
                    <a:pt x="12372531" y="836256"/>
                  </a:lnTo>
                  <a:lnTo>
                    <a:pt x="12372531" y="810221"/>
                  </a:lnTo>
                  <a:close/>
                </a:path>
                <a:path w="14153515" h="836295">
                  <a:moveTo>
                    <a:pt x="12817666" y="817549"/>
                  </a:moveTo>
                  <a:lnTo>
                    <a:pt x="12463729" y="817549"/>
                  </a:lnTo>
                  <a:lnTo>
                    <a:pt x="12463729" y="836256"/>
                  </a:lnTo>
                  <a:lnTo>
                    <a:pt x="12817666" y="836256"/>
                  </a:lnTo>
                  <a:lnTo>
                    <a:pt x="12817666" y="817549"/>
                  </a:lnTo>
                  <a:close/>
                </a:path>
                <a:path w="14153515" h="836295">
                  <a:moveTo>
                    <a:pt x="13262801" y="817981"/>
                  </a:moveTo>
                  <a:lnTo>
                    <a:pt x="12908864" y="817981"/>
                  </a:lnTo>
                  <a:lnTo>
                    <a:pt x="12908864" y="836256"/>
                  </a:lnTo>
                  <a:lnTo>
                    <a:pt x="13262801" y="836256"/>
                  </a:lnTo>
                  <a:lnTo>
                    <a:pt x="13262801" y="817981"/>
                  </a:lnTo>
                  <a:close/>
                </a:path>
                <a:path w="14153515" h="836295">
                  <a:moveTo>
                    <a:pt x="13707936" y="831811"/>
                  </a:moveTo>
                  <a:lnTo>
                    <a:pt x="13353999" y="831811"/>
                  </a:lnTo>
                  <a:lnTo>
                    <a:pt x="13353999" y="836256"/>
                  </a:lnTo>
                  <a:lnTo>
                    <a:pt x="13707936" y="836256"/>
                  </a:lnTo>
                  <a:lnTo>
                    <a:pt x="13707936" y="831811"/>
                  </a:lnTo>
                  <a:close/>
                </a:path>
                <a:path w="14153515" h="836295">
                  <a:moveTo>
                    <a:pt x="14153071" y="833755"/>
                  </a:moveTo>
                  <a:lnTo>
                    <a:pt x="13799134" y="833755"/>
                  </a:lnTo>
                  <a:lnTo>
                    <a:pt x="13799134" y="836256"/>
                  </a:lnTo>
                  <a:lnTo>
                    <a:pt x="14153071" y="836256"/>
                  </a:lnTo>
                  <a:lnTo>
                    <a:pt x="14153071" y="833755"/>
                  </a:lnTo>
                  <a:close/>
                </a:path>
              </a:pathLst>
            </a:custGeom>
            <a:solidFill>
              <a:srgbClr val="118CFF"/>
            </a:solidFill>
          </p:spPr>
          <p:txBody>
            <a:bodyPr wrap="square" lIns="0" tIns="0" rIns="0" bIns="0" rtlCol="0"/>
            <a:lstStyle/>
            <a:p>
              <a:endParaRPr/>
            </a:p>
          </p:txBody>
        </p:sp>
        <p:sp>
          <p:nvSpPr>
            <p:cNvPr id="120" name="object 120"/>
            <p:cNvSpPr/>
            <p:nvPr/>
          </p:nvSpPr>
          <p:spPr>
            <a:xfrm>
              <a:off x="1087678" y="5165051"/>
              <a:ext cx="14153515" cy="2749550"/>
            </a:xfrm>
            <a:custGeom>
              <a:avLst/>
              <a:gdLst/>
              <a:ahLst/>
              <a:cxnLst/>
              <a:rect l="l" t="t" r="r" b="b"/>
              <a:pathLst>
                <a:path w="14153515" h="2749550">
                  <a:moveTo>
                    <a:pt x="353936" y="0"/>
                  </a:moveTo>
                  <a:lnTo>
                    <a:pt x="0" y="0"/>
                  </a:lnTo>
                  <a:lnTo>
                    <a:pt x="0" y="1915553"/>
                  </a:lnTo>
                  <a:lnTo>
                    <a:pt x="353936" y="1915553"/>
                  </a:lnTo>
                  <a:lnTo>
                    <a:pt x="353936" y="0"/>
                  </a:lnTo>
                  <a:close/>
                </a:path>
                <a:path w="14153515" h="2749550">
                  <a:moveTo>
                    <a:pt x="799071" y="1114361"/>
                  </a:moveTo>
                  <a:lnTo>
                    <a:pt x="445135" y="1114361"/>
                  </a:lnTo>
                  <a:lnTo>
                    <a:pt x="445135" y="2285161"/>
                  </a:lnTo>
                  <a:lnTo>
                    <a:pt x="799071" y="2285161"/>
                  </a:lnTo>
                  <a:lnTo>
                    <a:pt x="799071" y="1114361"/>
                  </a:lnTo>
                  <a:close/>
                </a:path>
                <a:path w="14153515" h="2749550">
                  <a:moveTo>
                    <a:pt x="1244206" y="1163789"/>
                  </a:moveTo>
                  <a:lnTo>
                    <a:pt x="890270" y="1163789"/>
                  </a:lnTo>
                  <a:lnTo>
                    <a:pt x="890270" y="2306028"/>
                  </a:lnTo>
                  <a:lnTo>
                    <a:pt x="1244206" y="2306028"/>
                  </a:lnTo>
                  <a:lnTo>
                    <a:pt x="1244206" y="1163789"/>
                  </a:lnTo>
                  <a:close/>
                </a:path>
                <a:path w="14153515" h="2749550">
                  <a:moveTo>
                    <a:pt x="1689341" y="1137780"/>
                  </a:moveTo>
                  <a:lnTo>
                    <a:pt x="1335405" y="1137780"/>
                  </a:lnTo>
                  <a:lnTo>
                    <a:pt x="1335405" y="2306116"/>
                  </a:lnTo>
                  <a:lnTo>
                    <a:pt x="1689341" y="2306116"/>
                  </a:lnTo>
                  <a:lnTo>
                    <a:pt x="1689341" y="1137780"/>
                  </a:lnTo>
                  <a:close/>
                </a:path>
                <a:path w="14153515" h="2749550">
                  <a:moveTo>
                    <a:pt x="2134476" y="1644510"/>
                  </a:moveTo>
                  <a:lnTo>
                    <a:pt x="1780540" y="1644510"/>
                  </a:lnTo>
                  <a:lnTo>
                    <a:pt x="1780540" y="2409037"/>
                  </a:lnTo>
                  <a:lnTo>
                    <a:pt x="2134476" y="2409037"/>
                  </a:lnTo>
                  <a:lnTo>
                    <a:pt x="2134476" y="1644510"/>
                  </a:lnTo>
                  <a:close/>
                </a:path>
                <a:path w="14153515" h="2749550">
                  <a:moveTo>
                    <a:pt x="2579611" y="1650072"/>
                  </a:moveTo>
                  <a:lnTo>
                    <a:pt x="2225675" y="1650072"/>
                  </a:lnTo>
                  <a:lnTo>
                    <a:pt x="2225675" y="2419527"/>
                  </a:lnTo>
                  <a:lnTo>
                    <a:pt x="2579611" y="2419527"/>
                  </a:lnTo>
                  <a:lnTo>
                    <a:pt x="2579611" y="1650072"/>
                  </a:lnTo>
                  <a:close/>
                </a:path>
                <a:path w="14153515" h="2749550">
                  <a:moveTo>
                    <a:pt x="3024733" y="1821167"/>
                  </a:moveTo>
                  <a:lnTo>
                    <a:pt x="2670797" y="1821167"/>
                  </a:lnTo>
                  <a:lnTo>
                    <a:pt x="2670797" y="2495905"/>
                  </a:lnTo>
                  <a:lnTo>
                    <a:pt x="3024733" y="2495905"/>
                  </a:lnTo>
                  <a:lnTo>
                    <a:pt x="3024733" y="1821167"/>
                  </a:lnTo>
                  <a:close/>
                </a:path>
                <a:path w="14153515" h="2749550">
                  <a:moveTo>
                    <a:pt x="3469868" y="1904022"/>
                  </a:moveTo>
                  <a:lnTo>
                    <a:pt x="3115932" y="1904022"/>
                  </a:lnTo>
                  <a:lnTo>
                    <a:pt x="3115932" y="2508262"/>
                  </a:lnTo>
                  <a:lnTo>
                    <a:pt x="3469868" y="2508262"/>
                  </a:lnTo>
                  <a:lnTo>
                    <a:pt x="3469868" y="1904022"/>
                  </a:lnTo>
                  <a:close/>
                </a:path>
                <a:path w="14153515" h="2749550">
                  <a:moveTo>
                    <a:pt x="3915003" y="1977783"/>
                  </a:moveTo>
                  <a:lnTo>
                    <a:pt x="3561067" y="1977783"/>
                  </a:lnTo>
                  <a:lnTo>
                    <a:pt x="3561067" y="2521534"/>
                  </a:lnTo>
                  <a:lnTo>
                    <a:pt x="3915003" y="2521534"/>
                  </a:lnTo>
                  <a:lnTo>
                    <a:pt x="3915003" y="1977783"/>
                  </a:lnTo>
                  <a:close/>
                </a:path>
                <a:path w="14153515" h="2749550">
                  <a:moveTo>
                    <a:pt x="4360138" y="1967242"/>
                  </a:moveTo>
                  <a:lnTo>
                    <a:pt x="4006202" y="1967242"/>
                  </a:lnTo>
                  <a:lnTo>
                    <a:pt x="4006202" y="2532697"/>
                  </a:lnTo>
                  <a:lnTo>
                    <a:pt x="4360138" y="2532697"/>
                  </a:lnTo>
                  <a:lnTo>
                    <a:pt x="4360138" y="1967242"/>
                  </a:lnTo>
                  <a:close/>
                </a:path>
                <a:path w="14153515" h="2749550">
                  <a:moveTo>
                    <a:pt x="4805273" y="2139581"/>
                  </a:moveTo>
                  <a:lnTo>
                    <a:pt x="4451337" y="2139581"/>
                  </a:lnTo>
                  <a:lnTo>
                    <a:pt x="4451337" y="2567076"/>
                  </a:lnTo>
                  <a:lnTo>
                    <a:pt x="4805273" y="2567076"/>
                  </a:lnTo>
                  <a:lnTo>
                    <a:pt x="4805273" y="2139581"/>
                  </a:lnTo>
                  <a:close/>
                </a:path>
                <a:path w="14153515" h="2749550">
                  <a:moveTo>
                    <a:pt x="5250408" y="2228989"/>
                  </a:moveTo>
                  <a:lnTo>
                    <a:pt x="4896472" y="2228989"/>
                  </a:lnTo>
                  <a:lnTo>
                    <a:pt x="4896472" y="2596515"/>
                  </a:lnTo>
                  <a:lnTo>
                    <a:pt x="5250408" y="2596515"/>
                  </a:lnTo>
                  <a:lnTo>
                    <a:pt x="5250408" y="2228989"/>
                  </a:lnTo>
                  <a:close/>
                </a:path>
                <a:path w="14153515" h="2749550">
                  <a:moveTo>
                    <a:pt x="5695531" y="2258009"/>
                  </a:moveTo>
                  <a:lnTo>
                    <a:pt x="5341607" y="2258009"/>
                  </a:lnTo>
                  <a:lnTo>
                    <a:pt x="5341607" y="2601099"/>
                  </a:lnTo>
                  <a:lnTo>
                    <a:pt x="5695531" y="2601099"/>
                  </a:lnTo>
                  <a:lnTo>
                    <a:pt x="5695531" y="2258009"/>
                  </a:lnTo>
                  <a:close/>
                </a:path>
                <a:path w="14153515" h="2749550">
                  <a:moveTo>
                    <a:pt x="6140666" y="2215946"/>
                  </a:moveTo>
                  <a:lnTo>
                    <a:pt x="5786729" y="2215946"/>
                  </a:lnTo>
                  <a:lnTo>
                    <a:pt x="5786729" y="2605722"/>
                  </a:lnTo>
                  <a:lnTo>
                    <a:pt x="6140666" y="2605722"/>
                  </a:lnTo>
                  <a:lnTo>
                    <a:pt x="6140666" y="2215946"/>
                  </a:lnTo>
                  <a:close/>
                </a:path>
                <a:path w="14153515" h="2749550">
                  <a:moveTo>
                    <a:pt x="6585801" y="2251837"/>
                  </a:moveTo>
                  <a:lnTo>
                    <a:pt x="6231864" y="2251837"/>
                  </a:lnTo>
                  <a:lnTo>
                    <a:pt x="6231864" y="2606433"/>
                  </a:lnTo>
                  <a:lnTo>
                    <a:pt x="6585801" y="2606433"/>
                  </a:lnTo>
                  <a:lnTo>
                    <a:pt x="6585801" y="2251837"/>
                  </a:lnTo>
                  <a:close/>
                </a:path>
                <a:path w="14153515" h="2749550">
                  <a:moveTo>
                    <a:pt x="7030936" y="2285327"/>
                  </a:moveTo>
                  <a:lnTo>
                    <a:pt x="6676999" y="2285327"/>
                  </a:lnTo>
                  <a:lnTo>
                    <a:pt x="6676999" y="2610916"/>
                  </a:lnTo>
                  <a:lnTo>
                    <a:pt x="7030936" y="2610916"/>
                  </a:lnTo>
                  <a:lnTo>
                    <a:pt x="7030936" y="2285327"/>
                  </a:lnTo>
                  <a:close/>
                </a:path>
                <a:path w="14153515" h="2749550">
                  <a:moveTo>
                    <a:pt x="7476071" y="2325243"/>
                  </a:moveTo>
                  <a:lnTo>
                    <a:pt x="7122134" y="2325243"/>
                  </a:lnTo>
                  <a:lnTo>
                    <a:pt x="7122134" y="2621559"/>
                  </a:lnTo>
                  <a:lnTo>
                    <a:pt x="7476071" y="2621559"/>
                  </a:lnTo>
                  <a:lnTo>
                    <a:pt x="7476071" y="2325243"/>
                  </a:lnTo>
                  <a:close/>
                </a:path>
                <a:path w="14153515" h="2749550">
                  <a:moveTo>
                    <a:pt x="7921206" y="2314105"/>
                  </a:moveTo>
                  <a:lnTo>
                    <a:pt x="7567269" y="2314105"/>
                  </a:lnTo>
                  <a:lnTo>
                    <a:pt x="7567269" y="2622435"/>
                  </a:lnTo>
                  <a:lnTo>
                    <a:pt x="7921206" y="2622435"/>
                  </a:lnTo>
                  <a:lnTo>
                    <a:pt x="7921206" y="2314105"/>
                  </a:lnTo>
                  <a:close/>
                </a:path>
                <a:path w="14153515" h="2749550">
                  <a:moveTo>
                    <a:pt x="8366341" y="2360079"/>
                  </a:moveTo>
                  <a:lnTo>
                    <a:pt x="8012404" y="2360079"/>
                  </a:lnTo>
                  <a:lnTo>
                    <a:pt x="8012404" y="2632875"/>
                  </a:lnTo>
                  <a:lnTo>
                    <a:pt x="8366341" y="2632875"/>
                  </a:lnTo>
                  <a:lnTo>
                    <a:pt x="8366341" y="2360079"/>
                  </a:lnTo>
                  <a:close/>
                </a:path>
                <a:path w="14153515" h="2749550">
                  <a:moveTo>
                    <a:pt x="8811463" y="2408339"/>
                  </a:moveTo>
                  <a:lnTo>
                    <a:pt x="8457527" y="2408339"/>
                  </a:lnTo>
                  <a:lnTo>
                    <a:pt x="8457527" y="2650591"/>
                  </a:lnTo>
                  <a:lnTo>
                    <a:pt x="8811463" y="2650591"/>
                  </a:lnTo>
                  <a:lnTo>
                    <a:pt x="8811463" y="2408339"/>
                  </a:lnTo>
                  <a:close/>
                </a:path>
                <a:path w="14153515" h="2749550">
                  <a:moveTo>
                    <a:pt x="9256598" y="2549321"/>
                  </a:moveTo>
                  <a:lnTo>
                    <a:pt x="8902662" y="2549321"/>
                  </a:lnTo>
                  <a:lnTo>
                    <a:pt x="8902662" y="2690215"/>
                  </a:lnTo>
                  <a:lnTo>
                    <a:pt x="9256598" y="2690215"/>
                  </a:lnTo>
                  <a:lnTo>
                    <a:pt x="9256598" y="2549321"/>
                  </a:lnTo>
                  <a:close/>
                </a:path>
                <a:path w="14153515" h="2749550">
                  <a:moveTo>
                    <a:pt x="9701733" y="2547556"/>
                  </a:moveTo>
                  <a:lnTo>
                    <a:pt x="9347797" y="2547556"/>
                  </a:lnTo>
                  <a:lnTo>
                    <a:pt x="9347797" y="2694571"/>
                  </a:lnTo>
                  <a:lnTo>
                    <a:pt x="9701733" y="2694571"/>
                  </a:lnTo>
                  <a:lnTo>
                    <a:pt x="9701733" y="2547556"/>
                  </a:lnTo>
                  <a:close/>
                </a:path>
                <a:path w="14153515" h="2749550">
                  <a:moveTo>
                    <a:pt x="10146868" y="2605049"/>
                  </a:moveTo>
                  <a:lnTo>
                    <a:pt x="9792932" y="2605049"/>
                  </a:lnTo>
                  <a:lnTo>
                    <a:pt x="9792932" y="2705963"/>
                  </a:lnTo>
                  <a:lnTo>
                    <a:pt x="10146868" y="2705963"/>
                  </a:lnTo>
                  <a:lnTo>
                    <a:pt x="10146868" y="2605049"/>
                  </a:lnTo>
                  <a:close/>
                </a:path>
                <a:path w="14153515" h="2749550">
                  <a:moveTo>
                    <a:pt x="10592003" y="2608249"/>
                  </a:moveTo>
                  <a:lnTo>
                    <a:pt x="10238067" y="2608249"/>
                  </a:lnTo>
                  <a:lnTo>
                    <a:pt x="10238067" y="2706903"/>
                  </a:lnTo>
                  <a:lnTo>
                    <a:pt x="10592003" y="2706903"/>
                  </a:lnTo>
                  <a:lnTo>
                    <a:pt x="10592003" y="2608249"/>
                  </a:lnTo>
                  <a:close/>
                </a:path>
                <a:path w="14153515" h="2749550">
                  <a:moveTo>
                    <a:pt x="11037138" y="2611183"/>
                  </a:moveTo>
                  <a:lnTo>
                    <a:pt x="10683202" y="2611183"/>
                  </a:lnTo>
                  <a:lnTo>
                    <a:pt x="10683202" y="2710472"/>
                  </a:lnTo>
                  <a:lnTo>
                    <a:pt x="11037138" y="2710472"/>
                  </a:lnTo>
                  <a:lnTo>
                    <a:pt x="11037138" y="2611183"/>
                  </a:lnTo>
                  <a:close/>
                </a:path>
                <a:path w="14153515" h="2749550">
                  <a:moveTo>
                    <a:pt x="11482261" y="2616479"/>
                  </a:moveTo>
                  <a:lnTo>
                    <a:pt x="11128337" y="2616479"/>
                  </a:lnTo>
                  <a:lnTo>
                    <a:pt x="11128337" y="2712047"/>
                  </a:lnTo>
                  <a:lnTo>
                    <a:pt x="11482261" y="2712047"/>
                  </a:lnTo>
                  <a:lnTo>
                    <a:pt x="11482261" y="2616479"/>
                  </a:lnTo>
                  <a:close/>
                </a:path>
                <a:path w="14153515" h="2749550">
                  <a:moveTo>
                    <a:pt x="11927396" y="2643111"/>
                  </a:moveTo>
                  <a:lnTo>
                    <a:pt x="11573459" y="2643111"/>
                  </a:lnTo>
                  <a:lnTo>
                    <a:pt x="11573459" y="2720009"/>
                  </a:lnTo>
                  <a:lnTo>
                    <a:pt x="11927396" y="2720009"/>
                  </a:lnTo>
                  <a:lnTo>
                    <a:pt x="11927396" y="2643111"/>
                  </a:lnTo>
                  <a:close/>
                </a:path>
                <a:path w="14153515" h="2749550">
                  <a:moveTo>
                    <a:pt x="12372531" y="2665920"/>
                  </a:moveTo>
                  <a:lnTo>
                    <a:pt x="12018594" y="2665920"/>
                  </a:lnTo>
                  <a:lnTo>
                    <a:pt x="12018594" y="2725775"/>
                  </a:lnTo>
                  <a:lnTo>
                    <a:pt x="12372531" y="2725775"/>
                  </a:lnTo>
                  <a:lnTo>
                    <a:pt x="12372531" y="2665920"/>
                  </a:lnTo>
                  <a:close/>
                </a:path>
                <a:path w="14153515" h="2749550">
                  <a:moveTo>
                    <a:pt x="12817666" y="2690825"/>
                  </a:moveTo>
                  <a:lnTo>
                    <a:pt x="12463729" y="2690825"/>
                  </a:lnTo>
                  <a:lnTo>
                    <a:pt x="12463729" y="2733103"/>
                  </a:lnTo>
                  <a:lnTo>
                    <a:pt x="12817666" y="2733103"/>
                  </a:lnTo>
                  <a:lnTo>
                    <a:pt x="12817666" y="2690825"/>
                  </a:lnTo>
                  <a:close/>
                </a:path>
                <a:path w="14153515" h="2749550">
                  <a:moveTo>
                    <a:pt x="13262801" y="2691803"/>
                  </a:moveTo>
                  <a:lnTo>
                    <a:pt x="12908864" y="2691803"/>
                  </a:lnTo>
                  <a:lnTo>
                    <a:pt x="12908864" y="2733535"/>
                  </a:lnTo>
                  <a:lnTo>
                    <a:pt x="13262801" y="2733535"/>
                  </a:lnTo>
                  <a:lnTo>
                    <a:pt x="13262801" y="2691803"/>
                  </a:lnTo>
                  <a:close/>
                </a:path>
                <a:path w="14153515" h="2749550">
                  <a:moveTo>
                    <a:pt x="13707936" y="2736583"/>
                  </a:moveTo>
                  <a:lnTo>
                    <a:pt x="13353999" y="2736583"/>
                  </a:lnTo>
                  <a:lnTo>
                    <a:pt x="13353999" y="2747365"/>
                  </a:lnTo>
                  <a:lnTo>
                    <a:pt x="13707936" y="2747365"/>
                  </a:lnTo>
                  <a:lnTo>
                    <a:pt x="13707936" y="2736583"/>
                  </a:lnTo>
                  <a:close/>
                </a:path>
                <a:path w="14153515" h="2749550">
                  <a:moveTo>
                    <a:pt x="14153071" y="2743581"/>
                  </a:moveTo>
                  <a:lnTo>
                    <a:pt x="13799134" y="2743581"/>
                  </a:lnTo>
                  <a:lnTo>
                    <a:pt x="13799134" y="2749308"/>
                  </a:lnTo>
                  <a:lnTo>
                    <a:pt x="14153071" y="2749308"/>
                  </a:lnTo>
                  <a:lnTo>
                    <a:pt x="14153071" y="2743581"/>
                  </a:lnTo>
                  <a:close/>
                </a:path>
              </a:pathLst>
            </a:custGeom>
            <a:solidFill>
              <a:srgbClr val="12239D"/>
            </a:solidFill>
          </p:spPr>
          <p:txBody>
            <a:bodyPr wrap="square" lIns="0" tIns="0" rIns="0" bIns="0" rtlCol="0"/>
            <a:lstStyle/>
            <a:p>
              <a:endParaRPr/>
            </a:p>
          </p:txBody>
        </p:sp>
        <p:pic>
          <p:nvPicPr>
            <p:cNvPr id="121" name="object 121"/>
            <p:cNvPicPr/>
            <p:nvPr/>
          </p:nvPicPr>
          <p:blipFill>
            <a:blip r:embed="rId3" cstate="print"/>
            <a:stretch>
              <a:fillRect/>
            </a:stretch>
          </p:blipFill>
          <p:spPr>
            <a:xfrm>
              <a:off x="286384" y="4631562"/>
              <a:ext cx="95249" cy="95249"/>
            </a:xfrm>
            <a:prstGeom prst="rect">
              <a:avLst/>
            </a:prstGeom>
          </p:spPr>
        </p:pic>
        <p:pic>
          <p:nvPicPr>
            <p:cNvPr id="122" name="object 122"/>
            <p:cNvPicPr/>
            <p:nvPr/>
          </p:nvPicPr>
          <p:blipFill>
            <a:blip r:embed="rId4" cstate="print"/>
            <a:stretch>
              <a:fillRect/>
            </a:stretch>
          </p:blipFill>
          <p:spPr>
            <a:xfrm>
              <a:off x="1724660" y="4631562"/>
              <a:ext cx="95249" cy="95249"/>
            </a:xfrm>
            <a:prstGeom prst="rect">
              <a:avLst/>
            </a:prstGeom>
          </p:spPr>
        </p:pic>
      </p:grpSp>
      <p:sp>
        <p:nvSpPr>
          <p:cNvPr id="123" name="object 123"/>
          <p:cNvSpPr txBox="1"/>
          <p:nvPr/>
        </p:nvSpPr>
        <p:spPr>
          <a:xfrm>
            <a:off x="273792" y="4397561"/>
            <a:ext cx="4925621" cy="946873"/>
          </a:xfrm>
          <a:prstGeom prst="rect">
            <a:avLst/>
          </a:prstGeom>
        </p:spPr>
        <p:txBody>
          <a:bodyPr vert="horz" wrap="square" lIns="0" tIns="13156" rIns="0" bIns="0" rtlCol="0">
            <a:spAutoFit/>
          </a:bodyPr>
          <a:lstStyle/>
          <a:p>
            <a:pPr marL="13156">
              <a:spcBef>
                <a:spcPts val="104"/>
              </a:spcBef>
            </a:pPr>
            <a:r>
              <a:rPr sz="1500" spc="-36" dirty="0">
                <a:solidFill>
                  <a:srgbClr val="252423"/>
                </a:solidFill>
                <a:latin typeface="Trebuchet MS"/>
                <a:cs typeface="Trebuchet MS"/>
              </a:rPr>
              <a:t>Sum</a:t>
            </a:r>
            <a:r>
              <a:rPr sz="1500" spc="-73" dirty="0">
                <a:solidFill>
                  <a:srgbClr val="252423"/>
                </a:solidFill>
                <a:latin typeface="Trebuchet MS"/>
                <a:cs typeface="Trebuchet MS"/>
              </a:rPr>
              <a:t> </a:t>
            </a:r>
            <a:r>
              <a:rPr sz="1500" spc="-109" dirty="0">
                <a:solidFill>
                  <a:srgbClr val="252423"/>
                </a:solidFill>
                <a:latin typeface="Trebuchet MS"/>
                <a:cs typeface="Trebuchet MS"/>
              </a:rPr>
              <a:t>of</a:t>
            </a:r>
            <a:r>
              <a:rPr sz="1500" spc="-67" dirty="0">
                <a:solidFill>
                  <a:srgbClr val="252423"/>
                </a:solidFill>
                <a:latin typeface="Trebuchet MS"/>
                <a:cs typeface="Trebuchet MS"/>
              </a:rPr>
              <a:t> </a:t>
            </a:r>
            <a:r>
              <a:rPr sz="1500" spc="-88" dirty="0">
                <a:solidFill>
                  <a:srgbClr val="252423"/>
                </a:solidFill>
                <a:latin typeface="Trebuchet MS"/>
                <a:cs typeface="Trebuchet MS"/>
              </a:rPr>
              <a:t>Unit_Cost_USD</a:t>
            </a:r>
            <a:r>
              <a:rPr sz="1500" spc="-67" dirty="0">
                <a:solidFill>
                  <a:srgbClr val="252423"/>
                </a:solidFill>
                <a:latin typeface="Trebuchet MS"/>
                <a:cs typeface="Trebuchet MS"/>
              </a:rPr>
              <a:t> </a:t>
            </a:r>
            <a:r>
              <a:rPr sz="1500" spc="-93" dirty="0">
                <a:solidFill>
                  <a:srgbClr val="252423"/>
                </a:solidFill>
                <a:latin typeface="Trebuchet MS"/>
                <a:cs typeface="Trebuchet MS"/>
              </a:rPr>
              <a:t>and</a:t>
            </a:r>
            <a:r>
              <a:rPr sz="1500" spc="-67" dirty="0">
                <a:solidFill>
                  <a:srgbClr val="252423"/>
                </a:solidFill>
                <a:latin typeface="Trebuchet MS"/>
                <a:cs typeface="Trebuchet MS"/>
              </a:rPr>
              <a:t> </a:t>
            </a:r>
            <a:r>
              <a:rPr sz="1500" spc="-36" dirty="0">
                <a:solidFill>
                  <a:srgbClr val="252423"/>
                </a:solidFill>
                <a:latin typeface="Trebuchet MS"/>
                <a:cs typeface="Trebuchet MS"/>
              </a:rPr>
              <a:t>Sum</a:t>
            </a:r>
            <a:r>
              <a:rPr sz="1500" spc="-67" dirty="0">
                <a:solidFill>
                  <a:srgbClr val="252423"/>
                </a:solidFill>
                <a:latin typeface="Trebuchet MS"/>
                <a:cs typeface="Trebuchet MS"/>
              </a:rPr>
              <a:t> </a:t>
            </a:r>
            <a:r>
              <a:rPr sz="1500" spc="-109" dirty="0">
                <a:solidFill>
                  <a:srgbClr val="252423"/>
                </a:solidFill>
                <a:latin typeface="Trebuchet MS"/>
                <a:cs typeface="Trebuchet MS"/>
              </a:rPr>
              <a:t>of</a:t>
            </a:r>
            <a:r>
              <a:rPr sz="1500" spc="-67" dirty="0">
                <a:solidFill>
                  <a:srgbClr val="252423"/>
                </a:solidFill>
                <a:latin typeface="Trebuchet MS"/>
                <a:cs typeface="Trebuchet MS"/>
              </a:rPr>
              <a:t> </a:t>
            </a:r>
            <a:r>
              <a:rPr sz="1500" spc="-88" dirty="0">
                <a:solidFill>
                  <a:srgbClr val="252423"/>
                </a:solidFill>
                <a:latin typeface="Trebuchet MS"/>
                <a:cs typeface="Trebuchet MS"/>
              </a:rPr>
              <a:t>Unit_Price_USD</a:t>
            </a:r>
            <a:r>
              <a:rPr sz="1500" spc="-67" dirty="0">
                <a:solidFill>
                  <a:srgbClr val="252423"/>
                </a:solidFill>
                <a:latin typeface="Trebuchet MS"/>
                <a:cs typeface="Trebuchet MS"/>
              </a:rPr>
              <a:t> </a:t>
            </a:r>
            <a:r>
              <a:rPr sz="1500" spc="-78" dirty="0">
                <a:solidFill>
                  <a:srgbClr val="252423"/>
                </a:solidFill>
                <a:latin typeface="Trebuchet MS"/>
                <a:cs typeface="Trebuchet MS"/>
              </a:rPr>
              <a:t>by</a:t>
            </a:r>
            <a:r>
              <a:rPr sz="1500" spc="-67" dirty="0">
                <a:solidFill>
                  <a:srgbClr val="252423"/>
                </a:solidFill>
                <a:latin typeface="Trebuchet MS"/>
                <a:cs typeface="Trebuchet MS"/>
              </a:rPr>
              <a:t> </a:t>
            </a:r>
            <a:r>
              <a:rPr sz="1500" spc="-47" dirty="0">
                <a:solidFill>
                  <a:srgbClr val="252423"/>
                </a:solidFill>
                <a:latin typeface="Trebuchet MS"/>
                <a:cs typeface="Trebuchet MS"/>
              </a:rPr>
              <a:t>Subcategory</a:t>
            </a:r>
            <a:endParaRPr sz="1500">
              <a:latin typeface="Trebuchet MS"/>
              <a:cs typeface="Trebuchet MS"/>
            </a:endParaRPr>
          </a:p>
          <a:p>
            <a:pPr marL="142084">
              <a:spcBef>
                <a:spcPts val="849"/>
              </a:spcBef>
              <a:tabLst>
                <a:tab pos="1631335" algn="l"/>
              </a:tabLst>
            </a:pPr>
            <a:r>
              <a:rPr sz="1000" dirty="0">
                <a:solidFill>
                  <a:srgbClr val="605D5C"/>
                </a:solidFill>
                <a:latin typeface="Segoe UI"/>
                <a:cs typeface="Segoe UI"/>
              </a:rPr>
              <a:t>Sum</a:t>
            </a:r>
            <a:r>
              <a:rPr sz="1000" spc="-21" dirty="0">
                <a:solidFill>
                  <a:srgbClr val="605D5C"/>
                </a:solidFill>
                <a:latin typeface="Segoe UI"/>
                <a:cs typeface="Segoe UI"/>
              </a:rPr>
              <a:t> </a:t>
            </a:r>
            <a:r>
              <a:rPr sz="1000" dirty="0">
                <a:solidFill>
                  <a:srgbClr val="605D5C"/>
                </a:solidFill>
                <a:latin typeface="Segoe UI"/>
                <a:cs typeface="Segoe UI"/>
              </a:rPr>
              <a:t>of</a:t>
            </a:r>
            <a:r>
              <a:rPr sz="1000" spc="-21" dirty="0">
                <a:solidFill>
                  <a:srgbClr val="605D5C"/>
                </a:solidFill>
                <a:latin typeface="Segoe UI"/>
                <a:cs typeface="Segoe UI"/>
              </a:rPr>
              <a:t> </a:t>
            </a:r>
            <a:r>
              <a:rPr sz="1000" spc="-10" dirty="0">
                <a:solidFill>
                  <a:srgbClr val="605D5C"/>
                </a:solidFill>
                <a:latin typeface="Segoe UI"/>
                <a:cs typeface="Segoe UI"/>
              </a:rPr>
              <a:t>Unit_Cost_USD</a:t>
            </a:r>
            <a:r>
              <a:rPr sz="1000" dirty="0">
                <a:solidFill>
                  <a:srgbClr val="605D5C"/>
                </a:solidFill>
                <a:latin typeface="Segoe UI"/>
                <a:cs typeface="Segoe UI"/>
              </a:rPr>
              <a:t>	Sum</a:t>
            </a:r>
            <a:r>
              <a:rPr sz="1000" spc="-21" dirty="0">
                <a:solidFill>
                  <a:srgbClr val="605D5C"/>
                </a:solidFill>
                <a:latin typeface="Segoe UI"/>
                <a:cs typeface="Segoe UI"/>
              </a:rPr>
              <a:t> </a:t>
            </a:r>
            <a:r>
              <a:rPr sz="1000" dirty="0">
                <a:solidFill>
                  <a:srgbClr val="605D5C"/>
                </a:solidFill>
                <a:latin typeface="Segoe UI"/>
                <a:cs typeface="Segoe UI"/>
              </a:rPr>
              <a:t>of</a:t>
            </a:r>
            <a:r>
              <a:rPr sz="1000" spc="-21" dirty="0">
                <a:solidFill>
                  <a:srgbClr val="605D5C"/>
                </a:solidFill>
                <a:latin typeface="Segoe UI"/>
                <a:cs typeface="Segoe UI"/>
              </a:rPr>
              <a:t> </a:t>
            </a:r>
            <a:r>
              <a:rPr sz="1000" spc="-10" dirty="0">
                <a:solidFill>
                  <a:srgbClr val="605D5C"/>
                </a:solidFill>
                <a:latin typeface="Segoe UI"/>
                <a:cs typeface="Segoe UI"/>
              </a:rPr>
              <a:t>Unit_Price_USD</a:t>
            </a:r>
            <a:endParaRPr sz="1000">
              <a:latin typeface="Segoe UI"/>
              <a:cs typeface="Segoe UI"/>
            </a:endParaRPr>
          </a:p>
          <a:p>
            <a:pPr marL="309822">
              <a:spcBef>
                <a:spcPts val="596"/>
              </a:spcBef>
            </a:pPr>
            <a:r>
              <a:rPr sz="900" spc="-21" dirty="0">
                <a:solidFill>
                  <a:srgbClr val="605D5C"/>
                </a:solidFill>
                <a:latin typeface="Segoe UI"/>
                <a:cs typeface="Segoe UI"/>
              </a:rPr>
              <a:t>200K</a:t>
            </a:r>
            <a:endParaRPr sz="900">
              <a:latin typeface="Segoe UI"/>
              <a:cs typeface="Segoe U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10844" y="324421"/>
            <a:ext cx="920338" cy="147798"/>
          </a:xfrm>
          <a:prstGeom prst="rect">
            <a:avLst/>
          </a:prstGeom>
        </p:spPr>
        <p:txBody>
          <a:bodyPr vert="horz" wrap="square" lIns="0" tIns="9209" rIns="0" bIns="0" rtlCol="0">
            <a:spAutoFit/>
          </a:bodyPr>
          <a:lstStyle/>
          <a:p>
            <a:pPr>
              <a:spcBef>
                <a:spcPts val="73"/>
              </a:spcBef>
            </a:pPr>
            <a:r>
              <a:rPr sz="900" dirty="0">
                <a:solidFill>
                  <a:srgbClr val="FFFFFF"/>
                </a:solidFill>
                <a:latin typeface="Segoe UI"/>
                <a:cs typeface="Segoe UI"/>
              </a:rPr>
              <a:t>Power</a:t>
            </a:r>
            <a:r>
              <a:rPr sz="900" spc="-31" dirty="0">
                <a:solidFill>
                  <a:srgbClr val="FFFFFF"/>
                </a:solidFill>
                <a:latin typeface="Segoe UI"/>
                <a:cs typeface="Segoe UI"/>
              </a:rPr>
              <a:t> </a:t>
            </a:r>
            <a:r>
              <a:rPr sz="900" dirty="0">
                <a:solidFill>
                  <a:srgbClr val="FFFFFF"/>
                </a:solidFill>
                <a:latin typeface="Segoe UI"/>
                <a:cs typeface="Segoe UI"/>
              </a:rPr>
              <a:t>BI</a:t>
            </a:r>
            <a:r>
              <a:rPr sz="900" spc="-26" dirty="0">
                <a:solidFill>
                  <a:srgbClr val="FFFFFF"/>
                </a:solidFill>
                <a:latin typeface="Segoe UI"/>
                <a:cs typeface="Segoe UI"/>
              </a:rPr>
              <a:t> </a:t>
            </a:r>
            <a:r>
              <a:rPr sz="900" spc="-10" dirty="0">
                <a:solidFill>
                  <a:srgbClr val="FFFFFF"/>
                </a:solidFill>
                <a:latin typeface="Segoe UI"/>
                <a:cs typeface="Segoe UI"/>
              </a:rPr>
              <a:t>Desktop</a:t>
            </a:r>
            <a:endParaRPr sz="900">
              <a:latin typeface="Segoe UI"/>
              <a:cs typeface="Segoe UI"/>
            </a:endParaRPr>
          </a:p>
        </p:txBody>
      </p:sp>
      <p:sp>
        <p:nvSpPr>
          <p:cNvPr id="3" name="object 3"/>
          <p:cNvSpPr/>
          <p:nvPr/>
        </p:nvSpPr>
        <p:spPr>
          <a:xfrm>
            <a:off x="237506" y="235580"/>
            <a:ext cx="12667013" cy="7067405"/>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FFFFF"/>
          </a:solidFill>
        </p:spPr>
        <p:txBody>
          <a:bodyPr wrap="square" lIns="0" tIns="0" rIns="0" bIns="0" rtlCol="0"/>
          <a:lstStyle/>
          <a:p>
            <a:endParaRPr/>
          </a:p>
        </p:txBody>
      </p:sp>
      <p:sp>
        <p:nvSpPr>
          <p:cNvPr id="4" name="object 4"/>
          <p:cNvSpPr txBox="1"/>
          <p:nvPr/>
        </p:nvSpPr>
        <p:spPr>
          <a:xfrm>
            <a:off x="669636" y="333804"/>
            <a:ext cx="3473704" cy="244117"/>
          </a:xfrm>
          <a:prstGeom prst="rect">
            <a:avLst/>
          </a:prstGeom>
        </p:spPr>
        <p:txBody>
          <a:bodyPr vert="horz" wrap="square" lIns="0" tIns="13156" rIns="0" bIns="0" rtlCol="0">
            <a:spAutoFit/>
          </a:bodyPr>
          <a:lstStyle/>
          <a:p>
            <a:pPr marL="13156">
              <a:spcBef>
                <a:spcPts val="104"/>
              </a:spcBef>
            </a:pPr>
            <a:r>
              <a:rPr sz="1500" spc="-26" dirty="0">
                <a:solidFill>
                  <a:srgbClr val="252423"/>
                </a:solidFill>
                <a:latin typeface="Trebuchet MS"/>
                <a:cs typeface="Trebuchet MS"/>
              </a:rPr>
              <a:t>Sales</a:t>
            </a:r>
            <a:r>
              <a:rPr sz="1500" spc="-88" dirty="0">
                <a:solidFill>
                  <a:srgbClr val="252423"/>
                </a:solidFill>
                <a:latin typeface="Trebuchet MS"/>
                <a:cs typeface="Trebuchet MS"/>
              </a:rPr>
              <a:t> </a:t>
            </a:r>
            <a:r>
              <a:rPr sz="1500" spc="-118" dirty="0">
                <a:solidFill>
                  <a:srgbClr val="252423"/>
                </a:solidFill>
                <a:latin typeface="Trebuchet MS"/>
                <a:cs typeface="Trebuchet MS"/>
              </a:rPr>
              <a:t>Qty</a:t>
            </a:r>
            <a:r>
              <a:rPr sz="1500" spc="-83" dirty="0">
                <a:solidFill>
                  <a:srgbClr val="252423"/>
                </a:solidFill>
                <a:latin typeface="Trebuchet MS"/>
                <a:cs typeface="Trebuchet MS"/>
              </a:rPr>
              <a:t> </a:t>
            </a:r>
            <a:r>
              <a:rPr sz="1500" dirty="0">
                <a:solidFill>
                  <a:srgbClr val="252423"/>
                </a:solidFill>
                <a:latin typeface="Trebuchet MS"/>
                <a:cs typeface="Trebuchet MS"/>
              </a:rPr>
              <a:t>VS</a:t>
            </a:r>
            <a:r>
              <a:rPr sz="1500" spc="-88" dirty="0">
                <a:solidFill>
                  <a:srgbClr val="252423"/>
                </a:solidFill>
                <a:latin typeface="Trebuchet MS"/>
                <a:cs typeface="Trebuchet MS"/>
              </a:rPr>
              <a:t> </a:t>
            </a:r>
            <a:r>
              <a:rPr sz="1500" spc="-73" dirty="0">
                <a:solidFill>
                  <a:srgbClr val="252423"/>
                </a:solidFill>
                <a:latin typeface="Trebuchet MS"/>
                <a:cs typeface="Trebuchet MS"/>
              </a:rPr>
              <a:t>Value</a:t>
            </a:r>
            <a:endParaRPr sz="1500">
              <a:latin typeface="Trebuchet MS"/>
              <a:cs typeface="Trebuchet MS"/>
            </a:endParaRPr>
          </a:p>
        </p:txBody>
      </p:sp>
      <p:grpSp>
        <p:nvGrpSpPr>
          <p:cNvPr id="5" name="object 5"/>
          <p:cNvGrpSpPr/>
          <p:nvPr/>
        </p:nvGrpSpPr>
        <p:grpSpPr>
          <a:xfrm>
            <a:off x="682832" y="608582"/>
            <a:ext cx="12478987" cy="480976"/>
            <a:chOff x="657225" y="590549"/>
            <a:chExt cx="12011025" cy="466725"/>
          </a:xfrm>
        </p:grpSpPr>
        <p:sp>
          <p:nvSpPr>
            <p:cNvPr id="6" name="object 6"/>
            <p:cNvSpPr/>
            <p:nvPr/>
          </p:nvSpPr>
          <p:spPr>
            <a:xfrm>
              <a:off x="10858498" y="590549"/>
              <a:ext cx="1809750" cy="190500"/>
            </a:xfrm>
            <a:custGeom>
              <a:avLst/>
              <a:gdLst/>
              <a:ahLst/>
              <a:cxnLst/>
              <a:rect l="l" t="t" r="r" b="b"/>
              <a:pathLst>
                <a:path w="1809750" h="190500">
                  <a:moveTo>
                    <a:pt x="1809749" y="190499"/>
                  </a:moveTo>
                  <a:lnTo>
                    <a:pt x="0" y="190499"/>
                  </a:lnTo>
                  <a:lnTo>
                    <a:pt x="0" y="0"/>
                  </a:lnTo>
                  <a:lnTo>
                    <a:pt x="1809749" y="0"/>
                  </a:lnTo>
                  <a:lnTo>
                    <a:pt x="1809749" y="190499"/>
                  </a:lnTo>
                  <a:close/>
                </a:path>
              </a:pathLst>
            </a:custGeom>
            <a:solidFill>
              <a:srgbClr val="FFFFFF"/>
            </a:solidFill>
          </p:spPr>
          <p:txBody>
            <a:bodyPr wrap="square" lIns="0" tIns="0" rIns="0" bIns="0" rtlCol="0"/>
            <a:lstStyle/>
            <a:p>
              <a:endParaRPr/>
            </a:p>
          </p:txBody>
        </p:sp>
        <p:sp>
          <p:nvSpPr>
            <p:cNvPr id="7" name="object 7"/>
            <p:cNvSpPr/>
            <p:nvPr/>
          </p:nvSpPr>
          <p:spPr>
            <a:xfrm>
              <a:off x="657212" y="1047749"/>
              <a:ext cx="11220450" cy="9525"/>
            </a:xfrm>
            <a:custGeom>
              <a:avLst/>
              <a:gdLst/>
              <a:ahLst/>
              <a:cxnLst/>
              <a:rect l="l" t="t" r="r" b="b"/>
              <a:pathLst>
                <a:path w="11220450" h="9525">
                  <a:moveTo>
                    <a:pt x="11220450" y="0"/>
                  </a:moveTo>
                  <a:lnTo>
                    <a:pt x="11220450" y="0"/>
                  </a:lnTo>
                  <a:lnTo>
                    <a:pt x="0" y="0"/>
                  </a:lnTo>
                  <a:lnTo>
                    <a:pt x="0" y="9525"/>
                  </a:lnTo>
                  <a:lnTo>
                    <a:pt x="11220450" y="9525"/>
                  </a:lnTo>
                  <a:lnTo>
                    <a:pt x="11220450" y="0"/>
                  </a:lnTo>
                  <a:close/>
                </a:path>
              </a:pathLst>
            </a:custGeom>
            <a:solidFill>
              <a:srgbClr val="118CFF"/>
            </a:solidFill>
          </p:spPr>
          <p:txBody>
            <a:bodyPr wrap="square" lIns="0" tIns="0" rIns="0" bIns="0" rtlCol="0"/>
            <a:lstStyle/>
            <a:p>
              <a:endParaRPr/>
            </a:p>
          </p:txBody>
        </p:sp>
      </p:grpSp>
      <p:sp>
        <p:nvSpPr>
          <p:cNvPr id="8" name="object 8"/>
          <p:cNvSpPr txBox="1"/>
          <p:nvPr/>
        </p:nvSpPr>
        <p:spPr>
          <a:xfrm>
            <a:off x="719116" y="572584"/>
            <a:ext cx="755403" cy="398005"/>
          </a:xfrm>
          <a:prstGeom prst="rect">
            <a:avLst/>
          </a:prstGeom>
        </p:spPr>
        <p:txBody>
          <a:bodyPr vert="horz" wrap="square" lIns="0" tIns="13156" rIns="0" bIns="0" rtlCol="0">
            <a:spAutoFit/>
          </a:bodyPr>
          <a:lstStyle/>
          <a:p>
            <a:pPr marL="13156" marR="5262">
              <a:lnSpc>
                <a:spcPct val="125000"/>
              </a:lnSpc>
              <a:spcBef>
                <a:spcPts val="104"/>
              </a:spcBef>
            </a:pPr>
            <a:r>
              <a:rPr sz="1000" spc="-10" dirty="0">
                <a:solidFill>
                  <a:srgbClr val="252423"/>
                </a:solidFill>
                <a:latin typeface="Segoe UI"/>
                <a:cs typeface="Segoe UI"/>
              </a:rPr>
              <a:t>Subcategory </a:t>
            </a:r>
            <a:r>
              <a:rPr sz="1000" spc="-21" dirty="0">
                <a:solidFill>
                  <a:srgbClr val="252423"/>
                </a:solidFill>
                <a:latin typeface="Segoe UI"/>
                <a:cs typeface="Segoe UI"/>
              </a:rPr>
              <a:t>Year</a:t>
            </a:r>
            <a:endParaRPr sz="1000">
              <a:latin typeface="Segoe UI"/>
              <a:cs typeface="Segoe UI"/>
            </a:endParaRPr>
          </a:p>
        </p:txBody>
      </p:sp>
      <p:sp>
        <p:nvSpPr>
          <p:cNvPr id="9" name="object 9"/>
          <p:cNvSpPr txBox="1"/>
          <p:nvPr/>
        </p:nvSpPr>
        <p:spPr>
          <a:xfrm>
            <a:off x="1560285" y="572584"/>
            <a:ext cx="977075" cy="398005"/>
          </a:xfrm>
          <a:prstGeom prst="rect">
            <a:avLst/>
          </a:prstGeom>
        </p:spPr>
        <p:txBody>
          <a:bodyPr vert="horz" wrap="square" lIns="0" tIns="13156" rIns="0" bIns="0" rtlCol="0">
            <a:spAutoFit/>
          </a:bodyPr>
          <a:lstStyle/>
          <a:p>
            <a:pPr marL="13156" marR="5262">
              <a:lnSpc>
                <a:spcPct val="125000"/>
              </a:lnSpc>
              <a:spcBef>
                <a:spcPts val="104"/>
              </a:spcBef>
            </a:pPr>
            <a:r>
              <a:rPr sz="1000" dirty="0">
                <a:solidFill>
                  <a:srgbClr val="252423"/>
                </a:solidFill>
                <a:latin typeface="Segoe UI"/>
                <a:cs typeface="Segoe UI"/>
              </a:rPr>
              <a:t>Air</a:t>
            </a:r>
            <a:r>
              <a:rPr sz="1000" spc="-16" dirty="0">
                <a:solidFill>
                  <a:srgbClr val="252423"/>
                </a:solidFill>
                <a:latin typeface="Segoe UI"/>
                <a:cs typeface="Segoe UI"/>
              </a:rPr>
              <a:t> </a:t>
            </a:r>
            <a:r>
              <a:rPr sz="1000" spc="-10" dirty="0">
                <a:solidFill>
                  <a:srgbClr val="252423"/>
                </a:solidFill>
                <a:latin typeface="Segoe UI"/>
                <a:cs typeface="Segoe UI"/>
              </a:rPr>
              <a:t>Conditioners </a:t>
            </a: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Quantity</a:t>
            </a:r>
            <a:endParaRPr sz="1000">
              <a:latin typeface="Segoe UI"/>
              <a:cs typeface="Segoe UI"/>
            </a:endParaRPr>
          </a:p>
        </p:txBody>
      </p:sp>
      <p:sp>
        <p:nvSpPr>
          <p:cNvPr id="10" name="object 10"/>
          <p:cNvSpPr txBox="1"/>
          <p:nvPr/>
        </p:nvSpPr>
        <p:spPr>
          <a:xfrm>
            <a:off x="2619169" y="808203"/>
            <a:ext cx="634010"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a:t>
            </a:r>
            <a:r>
              <a:rPr sz="1000" spc="-10" dirty="0">
                <a:solidFill>
                  <a:srgbClr val="252423"/>
                </a:solidFill>
                <a:latin typeface="Segoe UI"/>
                <a:cs typeface="Segoe UI"/>
              </a:rPr>
              <a:t>Sales</a:t>
            </a:r>
            <a:endParaRPr sz="1000">
              <a:latin typeface="Segoe UI"/>
              <a:cs typeface="Segoe UI"/>
            </a:endParaRPr>
          </a:p>
        </p:txBody>
      </p:sp>
      <p:sp>
        <p:nvSpPr>
          <p:cNvPr id="11" name="object 11"/>
          <p:cNvSpPr txBox="1"/>
          <p:nvPr/>
        </p:nvSpPr>
        <p:spPr>
          <a:xfrm>
            <a:off x="5399974" y="572584"/>
            <a:ext cx="977075" cy="398005"/>
          </a:xfrm>
          <a:prstGeom prst="rect">
            <a:avLst/>
          </a:prstGeom>
        </p:spPr>
        <p:txBody>
          <a:bodyPr vert="horz" wrap="square" lIns="0" tIns="13156" rIns="0" bIns="0" rtlCol="0">
            <a:spAutoFit/>
          </a:bodyPr>
          <a:lstStyle/>
          <a:p>
            <a:pPr marL="13156" marR="5262">
              <a:lnSpc>
                <a:spcPct val="125000"/>
              </a:lnSpc>
              <a:spcBef>
                <a:spcPts val="104"/>
              </a:spcBef>
            </a:pPr>
            <a:r>
              <a:rPr sz="1000" dirty="0">
                <a:solidFill>
                  <a:srgbClr val="252423"/>
                </a:solidFill>
                <a:latin typeface="Segoe UI"/>
                <a:cs typeface="Segoe UI"/>
              </a:rPr>
              <a:t>Boxed</a:t>
            </a:r>
            <a:r>
              <a:rPr sz="1000" spc="-31" dirty="0">
                <a:solidFill>
                  <a:srgbClr val="252423"/>
                </a:solidFill>
                <a:latin typeface="Segoe UI"/>
                <a:cs typeface="Segoe UI"/>
              </a:rPr>
              <a:t> </a:t>
            </a:r>
            <a:r>
              <a:rPr sz="1000" spc="-10" dirty="0">
                <a:solidFill>
                  <a:srgbClr val="252423"/>
                </a:solidFill>
                <a:latin typeface="Segoe UI"/>
                <a:cs typeface="Segoe UI"/>
              </a:rPr>
              <a:t>Games </a:t>
            </a: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Quantity</a:t>
            </a:r>
            <a:endParaRPr sz="1000">
              <a:latin typeface="Segoe UI"/>
              <a:cs typeface="Segoe UI"/>
            </a:endParaRPr>
          </a:p>
        </p:txBody>
      </p:sp>
      <p:sp>
        <p:nvSpPr>
          <p:cNvPr id="12" name="object 12"/>
          <p:cNvSpPr txBox="1"/>
          <p:nvPr/>
        </p:nvSpPr>
        <p:spPr>
          <a:xfrm>
            <a:off x="6458857" y="808203"/>
            <a:ext cx="634010"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a:t>
            </a:r>
            <a:r>
              <a:rPr sz="1000" spc="-10" dirty="0">
                <a:solidFill>
                  <a:srgbClr val="252423"/>
                </a:solidFill>
                <a:latin typeface="Segoe UI"/>
                <a:cs typeface="Segoe UI"/>
              </a:rPr>
              <a:t>Sales</a:t>
            </a:r>
            <a:endParaRPr sz="1000">
              <a:latin typeface="Segoe UI"/>
              <a:cs typeface="Segoe UI"/>
            </a:endParaRPr>
          </a:p>
        </p:txBody>
      </p:sp>
      <p:sp>
        <p:nvSpPr>
          <p:cNvPr id="13" name="object 13"/>
          <p:cNvSpPr txBox="1"/>
          <p:nvPr/>
        </p:nvSpPr>
        <p:spPr>
          <a:xfrm>
            <a:off x="7171377" y="572584"/>
            <a:ext cx="977075" cy="398005"/>
          </a:xfrm>
          <a:prstGeom prst="rect">
            <a:avLst/>
          </a:prstGeom>
        </p:spPr>
        <p:txBody>
          <a:bodyPr vert="horz" wrap="square" lIns="0" tIns="13156" rIns="0" bIns="0" rtlCol="0">
            <a:spAutoFit/>
          </a:bodyPr>
          <a:lstStyle/>
          <a:p>
            <a:pPr marL="13156" marR="5262">
              <a:lnSpc>
                <a:spcPct val="125000"/>
              </a:lnSpc>
              <a:spcBef>
                <a:spcPts val="104"/>
              </a:spcBef>
            </a:pPr>
            <a:r>
              <a:rPr sz="1000" spc="-10" dirty="0">
                <a:solidFill>
                  <a:srgbClr val="252423"/>
                </a:solidFill>
                <a:latin typeface="Segoe UI"/>
                <a:cs typeface="Segoe UI"/>
              </a:rPr>
              <a:t>Camcorders</a:t>
            </a:r>
            <a:r>
              <a:rPr sz="1000" dirty="0">
                <a:solidFill>
                  <a:srgbClr val="252423"/>
                </a:solidFill>
                <a:latin typeface="Segoe UI"/>
                <a:cs typeface="Segoe UI"/>
              </a:rPr>
              <a:t> 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Quantity</a:t>
            </a:r>
            <a:endParaRPr sz="1000">
              <a:latin typeface="Segoe UI"/>
              <a:cs typeface="Segoe UI"/>
            </a:endParaRPr>
          </a:p>
        </p:txBody>
      </p:sp>
      <p:sp>
        <p:nvSpPr>
          <p:cNvPr id="14" name="object 14"/>
          <p:cNvSpPr txBox="1"/>
          <p:nvPr/>
        </p:nvSpPr>
        <p:spPr>
          <a:xfrm>
            <a:off x="8230260" y="808203"/>
            <a:ext cx="634010"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a:t>
            </a:r>
            <a:r>
              <a:rPr sz="1000" spc="-10" dirty="0">
                <a:solidFill>
                  <a:srgbClr val="252423"/>
                </a:solidFill>
                <a:latin typeface="Segoe UI"/>
                <a:cs typeface="Segoe UI"/>
              </a:rPr>
              <a:t>Sales</a:t>
            </a:r>
            <a:endParaRPr sz="1000">
              <a:latin typeface="Segoe UI"/>
              <a:cs typeface="Segoe UI"/>
            </a:endParaRPr>
          </a:p>
        </p:txBody>
      </p:sp>
      <p:sp>
        <p:nvSpPr>
          <p:cNvPr id="15" name="object 15"/>
          <p:cNvSpPr txBox="1"/>
          <p:nvPr/>
        </p:nvSpPr>
        <p:spPr>
          <a:xfrm>
            <a:off x="11317844" y="572584"/>
            <a:ext cx="977075" cy="399387"/>
          </a:xfrm>
          <a:prstGeom prst="rect">
            <a:avLst/>
          </a:prstGeom>
        </p:spPr>
        <p:txBody>
          <a:bodyPr vert="horz" wrap="square" lIns="0" tIns="52624" rIns="0" bIns="0" rtlCol="0">
            <a:spAutoFit/>
          </a:bodyPr>
          <a:lstStyle/>
          <a:p>
            <a:pPr marL="13156">
              <a:spcBef>
                <a:spcPts val="414"/>
              </a:spcBef>
            </a:pPr>
            <a:r>
              <a:rPr sz="1000" dirty="0">
                <a:solidFill>
                  <a:srgbClr val="252423"/>
                </a:solidFill>
                <a:latin typeface="Segoe UI"/>
                <a:cs typeface="Segoe UI"/>
              </a:rPr>
              <a:t>Car</a:t>
            </a:r>
            <a:r>
              <a:rPr sz="1000" spc="-21" dirty="0">
                <a:solidFill>
                  <a:srgbClr val="252423"/>
                </a:solidFill>
                <a:latin typeface="Segoe UI"/>
                <a:cs typeface="Segoe UI"/>
              </a:rPr>
              <a:t> </a:t>
            </a:r>
            <a:r>
              <a:rPr sz="1000" spc="-10" dirty="0">
                <a:solidFill>
                  <a:srgbClr val="252423"/>
                </a:solidFill>
                <a:latin typeface="Segoe UI"/>
                <a:cs typeface="Segoe UI"/>
              </a:rPr>
              <a:t>Video</a:t>
            </a:r>
            <a:endParaRPr sz="1000">
              <a:latin typeface="Segoe UI"/>
              <a:cs typeface="Segoe UI"/>
            </a:endParaRPr>
          </a:p>
          <a:p>
            <a:pPr marL="13156">
              <a:spcBef>
                <a:spcPts val="311"/>
              </a:spcBef>
            </a:pP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Quantity</a:t>
            </a:r>
            <a:endParaRPr sz="1000">
              <a:latin typeface="Segoe UI"/>
              <a:cs typeface="Segoe UI"/>
            </a:endParaRPr>
          </a:p>
        </p:txBody>
      </p:sp>
      <p:sp>
        <p:nvSpPr>
          <p:cNvPr id="16" name="object 16"/>
          <p:cNvSpPr/>
          <p:nvPr/>
        </p:nvSpPr>
        <p:spPr>
          <a:xfrm>
            <a:off x="1514091" y="1079742"/>
            <a:ext cx="11331039" cy="206133"/>
          </a:xfrm>
          <a:custGeom>
            <a:avLst/>
            <a:gdLst/>
            <a:ahLst/>
            <a:cxnLst/>
            <a:rect l="l" t="t" r="r" b="b"/>
            <a:pathLst>
              <a:path w="10906125" h="200025">
                <a:moveTo>
                  <a:pt x="9525" y="9525"/>
                </a:moveTo>
                <a:lnTo>
                  <a:pt x="0" y="9525"/>
                </a:lnTo>
                <a:lnTo>
                  <a:pt x="0" y="200025"/>
                </a:lnTo>
                <a:lnTo>
                  <a:pt x="9525" y="200025"/>
                </a:lnTo>
                <a:lnTo>
                  <a:pt x="9525" y="9525"/>
                </a:lnTo>
                <a:close/>
              </a:path>
              <a:path w="10906125" h="200025">
                <a:moveTo>
                  <a:pt x="10906125" y="0"/>
                </a:moveTo>
                <a:lnTo>
                  <a:pt x="10420350" y="0"/>
                </a:lnTo>
                <a:lnTo>
                  <a:pt x="10420350" y="9525"/>
                </a:lnTo>
                <a:lnTo>
                  <a:pt x="10906125" y="9525"/>
                </a:lnTo>
                <a:lnTo>
                  <a:pt x="10906125" y="0"/>
                </a:lnTo>
                <a:close/>
              </a:path>
            </a:pathLst>
          </a:custGeom>
          <a:solidFill>
            <a:srgbClr val="118CFF"/>
          </a:solidFill>
        </p:spPr>
        <p:txBody>
          <a:bodyPr wrap="square" lIns="0" tIns="0" rIns="0" bIns="0" rtlCol="0"/>
          <a:lstStyle/>
          <a:p>
            <a:endParaRPr/>
          </a:p>
        </p:txBody>
      </p:sp>
      <p:sp>
        <p:nvSpPr>
          <p:cNvPr id="17" name="object 17"/>
          <p:cNvSpPr txBox="1"/>
          <p:nvPr/>
        </p:nvSpPr>
        <p:spPr>
          <a:xfrm>
            <a:off x="12376726" y="808203"/>
            <a:ext cx="477652"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Sa</a:t>
            </a:r>
            <a:endParaRPr sz="1000">
              <a:latin typeface="Segoe UI"/>
              <a:cs typeface="Segoe UI"/>
            </a:endParaRPr>
          </a:p>
        </p:txBody>
      </p:sp>
      <p:sp>
        <p:nvSpPr>
          <p:cNvPr id="18" name="object 18"/>
          <p:cNvSpPr txBox="1"/>
          <p:nvPr/>
        </p:nvSpPr>
        <p:spPr>
          <a:xfrm>
            <a:off x="907143" y="1092862"/>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2016</a:t>
            </a:r>
            <a:endParaRPr sz="1000">
              <a:latin typeface="Segoe UI"/>
              <a:cs typeface="Segoe UI"/>
            </a:endParaRPr>
          </a:p>
        </p:txBody>
      </p:sp>
      <p:pic>
        <p:nvPicPr>
          <p:cNvPr id="19" name="object 19"/>
          <p:cNvPicPr/>
          <p:nvPr/>
        </p:nvPicPr>
        <p:blipFill>
          <a:blip r:embed="rId2" cstate="print"/>
          <a:stretch>
            <a:fillRect/>
          </a:stretch>
        </p:blipFill>
        <p:spPr>
          <a:xfrm>
            <a:off x="737257" y="1153419"/>
            <a:ext cx="89009" cy="88287"/>
          </a:xfrm>
          <a:prstGeom prst="rect">
            <a:avLst/>
          </a:prstGeom>
        </p:spPr>
      </p:pic>
      <p:sp>
        <p:nvSpPr>
          <p:cNvPr id="20" name="object 20"/>
          <p:cNvSpPr txBox="1"/>
          <p:nvPr/>
        </p:nvSpPr>
        <p:spPr>
          <a:xfrm>
            <a:off x="2292443" y="1092862"/>
            <a:ext cx="1076036"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152</a:t>
            </a:r>
            <a:r>
              <a:rPr sz="1000" b="1" dirty="0">
                <a:solidFill>
                  <a:srgbClr val="252423"/>
                </a:solidFill>
                <a:latin typeface="Segoe UI"/>
                <a:cs typeface="Segoe UI"/>
              </a:rPr>
              <a:t>	</a:t>
            </a:r>
            <a:r>
              <a:rPr sz="1000" b="1" spc="-10" dirty="0">
                <a:solidFill>
                  <a:srgbClr val="252423"/>
                </a:solidFill>
                <a:latin typeface="Segoe UI"/>
                <a:cs typeface="Segoe UI"/>
              </a:rPr>
              <a:t>58,410.48</a:t>
            </a:r>
            <a:endParaRPr sz="1000">
              <a:latin typeface="Segoe UI"/>
              <a:cs typeface="Segoe UI"/>
            </a:endParaRPr>
          </a:p>
        </p:txBody>
      </p:sp>
      <p:sp>
        <p:nvSpPr>
          <p:cNvPr id="21" name="object 21"/>
          <p:cNvSpPr txBox="1"/>
          <p:nvPr/>
        </p:nvSpPr>
        <p:spPr>
          <a:xfrm>
            <a:off x="6132130" y="1092862"/>
            <a:ext cx="967179" cy="167173"/>
          </a:xfrm>
          <a:prstGeom prst="rect">
            <a:avLst/>
          </a:prstGeom>
        </p:spPr>
        <p:txBody>
          <a:bodyPr vert="horz" wrap="square" lIns="0" tIns="13156" rIns="0" bIns="0" rtlCol="0">
            <a:spAutoFit/>
          </a:bodyPr>
          <a:lstStyle/>
          <a:p>
            <a:pPr marL="13156">
              <a:spcBef>
                <a:spcPts val="104"/>
              </a:spcBef>
              <a:tabLst>
                <a:tab pos="424936" algn="l"/>
              </a:tabLst>
            </a:pPr>
            <a:r>
              <a:rPr sz="1000" b="1" spc="-26" dirty="0">
                <a:solidFill>
                  <a:srgbClr val="252423"/>
                </a:solidFill>
                <a:latin typeface="Segoe UI"/>
                <a:cs typeface="Segoe UI"/>
              </a:rPr>
              <a:t>805</a:t>
            </a:r>
            <a:r>
              <a:rPr sz="1000" b="1" dirty="0">
                <a:solidFill>
                  <a:srgbClr val="252423"/>
                </a:solidFill>
                <a:latin typeface="Segoe UI"/>
                <a:cs typeface="Segoe UI"/>
              </a:rPr>
              <a:t>	</a:t>
            </a:r>
            <a:r>
              <a:rPr sz="1000" b="1" spc="-10" dirty="0">
                <a:solidFill>
                  <a:srgbClr val="252423"/>
                </a:solidFill>
                <a:latin typeface="Segoe UI"/>
                <a:cs typeface="Segoe UI"/>
              </a:rPr>
              <a:t>6,739.28</a:t>
            </a:r>
            <a:endParaRPr sz="1000">
              <a:latin typeface="Segoe UI"/>
              <a:cs typeface="Segoe UI"/>
            </a:endParaRPr>
          </a:p>
        </p:txBody>
      </p:sp>
      <p:sp>
        <p:nvSpPr>
          <p:cNvPr id="22" name="object 22"/>
          <p:cNvSpPr txBox="1"/>
          <p:nvPr/>
        </p:nvSpPr>
        <p:spPr>
          <a:xfrm>
            <a:off x="7903534" y="1092862"/>
            <a:ext cx="1155205" cy="167173"/>
          </a:xfrm>
          <a:prstGeom prst="rect">
            <a:avLst/>
          </a:prstGeom>
        </p:spPr>
        <p:txBody>
          <a:bodyPr vert="horz" wrap="square" lIns="0" tIns="13156" rIns="0" bIns="0" rtlCol="0">
            <a:spAutoFit/>
          </a:bodyPr>
          <a:lstStyle/>
          <a:p>
            <a:pPr marL="13156">
              <a:spcBef>
                <a:spcPts val="104"/>
              </a:spcBef>
              <a:tabLst>
                <a:tab pos="425594" algn="l"/>
              </a:tabLst>
            </a:pPr>
            <a:r>
              <a:rPr sz="1000" b="1" spc="-26" dirty="0">
                <a:solidFill>
                  <a:srgbClr val="252423"/>
                </a:solidFill>
                <a:latin typeface="Segoe UI"/>
                <a:cs typeface="Segoe UI"/>
              </a:rPr>
              <a:t>621</a:t>
            </a:r>
            <a:r>
              <a:rPr sz="1000" b="1" dirty="0">
                <a:solidFill>
                  <a:srgbClr val="252423"/>
                </a:solidFill>
                <a:latin typeface="Segoe UI"/>
                <a:cs typeface="Segoe UI"/>
              </a:rPr>
              <a:t>	</a:t>
            </a:r>
            <a:r>
              <a:rPr sz="1000" b="1" spc="-10" dirty="0">
                <a:solidFill>
                  <a:srgbClr val="252423"/>
                </a:solidFill>
                <a:latin typeface="Segoe UI"/>
                <a:cs typeface="Segoe UI"/>
              </a:rPr>
              <a:t>4,59,031.00</a:t>
            </a:r>
            <a:endParaRPr sz="1000">
              <a:latin typeface="Segoe UI"/>
              <a:cs typeface="Segoe UI"/>
            </a:endParaRPr>
          </a:p>
        </p:txBody>
      </p:sp>
      <p:sp>
        <p:nvSpPr>
          <p:cNvPr id="23" name="object 23"/>
          <p:cNvSpPr/>
          <p:nvPr/>
        </p:nvSpPr>
        <p:spPr>
          <a:xfrm>
            <a:off x="12340441" y="1071535"/>
            <a:ext cx="732650" cy="214340"/>
          </a:xfrm>
          <a:custGeom>
            <a:avLst/>
            <a:gdLst/>
            <a:ahLst/>
            <a:cxnLst/>
            <a:rect l="l" t="t" r="r" b="b"/>
            <a:pathLst>
              <a:path w="790575" h="190500">
                <a:moveTo>
                  <a:pt x="790574" y="190499"/>
                </a:moveTo>
                <a:lnTo>
                  <a:pt x="0" y="190499"/>
                </a:lnTo>
                <a:lnTo>
                  <a:pt x="0" y="0"/>
                </a:lnTo>
                <a:lnTo>
                  <a:pt x="790574" y="0"/>
                </a:lnTo>
                <a:lnTo>
                  <a:pt x="790574" y="190499"/>
                </a:lnTo>
                <a:close/>
              </a:path>
            </a:pathLst>
          </a:custGeom>
          <a:solidFill>
            <a:srgbClr val="FFFFFF"/>
          </a:solidFill>
        </p:spPr>
        <p:txBody>
          <a:bodyPr wrap="square" lIns="0" tIns="0" rIns="0" bIns="0" rtlCol="0"/>
          <a:lstStyle/>
          <a:p>
            <a:endParaRPr/>
          </a:p>
        </p:txBody>
      </p:sp>
      <p:sp>
        <p:nvSpPr>
          <p:cNvPr id="24" name="object 24"/>
          <p:cNvSpPr txBox="1"/>
          <p:nvPr/>
        </p:nvSpPr>
        <p:spPr>
          <a:xfrm>
            <a:off x="12050001" y="1092862"/>
            <a:ext cx="81214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263</a:t>
            </a:r>
            <a:r>
              <a:rPr sz="1000" b="1" spc="129" dirty="0">
                <a:solidFill>
                  <a:srgbClr val="252423"/>
                </a:solidFill>
                <a:latin typeface="Segoe UI"/>
                <a:cs typeface="Segoe UI"/>
              </a:rPr>
              <a:t>  </a:t>
            </a:r>
            <a:r>
              <a:rPr sz="1000" b="1" spc="-10" dirty="0">
                <a:solidFill>
                  <a:srgbClr val="252423"/>
                </a:solidFill>
                <a:latin typeface="Segoe UI"/>
                <a:cs typeface="Segoe UI"/>
              </a:rPr>
              <a:t>1,08,30</a:t>
            </a:r>
            <a:endParaRPr sz="1000">
              <a:latin typeface="Segoe UI"/>
              <a:cs typeface="Segoe UI"/>
            </a:endParaRPr>
          </a:p>
        </p:txBody>
      </p:sp>
      <p:grpSp>
        <p:nvGrpSpPr>
          <p:cNvPr id="25" name="object 25"/>
          <p:cNvGrpSpPr/>
          <p:nvPr/>
        </p:nvGrpSpPr>
        <p:grpSpPr>
          <a:xfrm>
            <a:off x="682831" y="1285874"/>
            <a:ext cx="841169" cy="196317"/>
            <a:chOff x="657224" y="1247774"/>
            <a:chExt cx="809625" cy="190500"/>
          </a:xfrm>
        </p:grpSpPr>
        <p:sp>
          <p:nvSpPr>
            <p:cNvPr id="26" name="object 26"/>
            <p:cNvSpPr/>
            <p:nvPr/>
          </p:nvSpPr>
          <p:spPr>
            <a:xfrm>
              <a:off x="657224" y="1247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27" name="object 27"/>
            <p:cNvSpPr/>
            <p:nvPr/>
          </p:nvSpPr>
          <p:spPr>
            <a:xfrm>
              <a:off x="1457324" y="1247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28" name="object 28"/>
          <p:cNvSpPr txBox="1"/>
          <p:nvPr/>
        </p:nvSpPr>
        <p:spPr>
          <a:xfrm>
            <a:off x="818078" y="1298995"/>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1</a:t>
            </a:r>
            <a:endParaRPr sz="1600" baseline="2777">
              <a:latin typeface="Segoe UI"/>
              <a:cs typeface="Segoe UI"/>
            </a:endParaRPr>
          </a:p>
        </p:txBody>
      </p:sp>
      <p:sp>
        <p:nvSpPr>
          <p:cNvPr id="29" name="object 29"/>
          <p:cNvSpPr/>
          <p:nvPr/>
        </p:nvSpPr>
        <p:spPr>
          <a:xfrm>
            <a:off x="1523986" y="1285874"/>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30" name="object 30"/>
          <p:cNvSpPr txBox="1"/>
          <p:nvPr/>
        </p:nvSpPr>
        <p:spPr>
          <a:xfrm>
            <a:off x="2377952" y="1289179"/>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49</a:t>
            </a:r>
            <a:r>
              <a:rPr sz="1000" dirty="0">
                <a:solidFill>
                  <a:srgbClr val="252423"/>
                </a:solidFill>
                <a:latin typeface="Segoe UI"/>
                <a:cs typeface="Segoe UI"/>
              </a:rPr>
              <a:t>	</a:t>
            </a:r>
            <a:r>
              <a:rPr sz="1000" spc="-10" dirty="0">
                <a:solidFill>
                  <a:srgbClr val="252423"/>
                </a:solidFill>
                <a:latin typeface="Segoe UI"/>
                <a:cs typeface="Segoe UI"/>
              </a:rPr>
              <a:t>16,971.51</a:t>
            </a:r>
            <a:endParaRPr sz="1000">
              <a:latin typeface="Segoe UI"/>
              <a:cs typeface="Segoe UI"/>
            </a:endParaRPr>
          </a:p>
        </p:txBody>
      </p:sp>
      <p:sp>
        <p:nvSpPr>
          <p:cNvPr id="31" name="object 31"/>
          <p:cNvSpPr/>
          <p:nvPr/>
        </p:nvSpPr>
        <p:spPr>
          <a:xfrm>
            <a:off x="3404247" y="1285874"/>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32" name="object 32"/>
          <p:cNvSpPr txBox="1"/>
          <p:nvPr/>
        </p:nvSpPr>
        <p:spPr>
          <a:xfrm>
            <a:off x="6146510" y="1289179"/>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269</a:t>
            </a:r>
            <a:r>
              <a:rPr sz="1000" dirty="0">
                <a:solidFill>
                  <a:srgbClr val="252423"/>
                </a:solidFill>
                <a:latin typeface="Segoe UI"/>
                <a:cs typeface="Segoe UI"/>
              </a:rPr>
              <a:t>	</a:t>
            </a:r>
            <a:r>
              <a:rPr sz="1000" spc="-10" dirty="0">
                <a:solidFill>
                  <a:srgbClr val="252423"/>
                </a:solidFill>
                <a:latin typeface="Segoe UI"/>
                <a:cs typeface="Segoe UI"/>
              </a:rPr>
              <a:t>2,140.73</a:t>
            </a:r>
            <a:endParaRPr sz="1000">
              <a:latin typeface="Segoe UI"/>
              <a:cs typeface="Segoe UI"/>
            </a:endParaRPr>
          </a:p>
        </p:txBody>
      </p:sp>
      <p:sp>
        <p:nvSpPr>
          <p:cNvPr id="33" name="object 33"/>
          <p:cNvSpPr/>
          <p:nvPr/>
        </p:nvSpPr>
        <p:spPr>
          <a:xfrm>
            <a:off x="7135077" y="1285874"/>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34" name="object 34"/>
          <p:cNvSpPr txBox="1"/>
          <p:nvPr/>
        </p:nvSpPr>
        <p:spPr>
          <a:xfrm>
            <a:off x="7917914" y="1289179"/>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244</a:t>
            </a:r>
            <a:r>
              <a:rPr sz="1000" dirty="0">
                <a:solidFill>
                  <a:srgbClr val="252423"/>
                </a:solidFill>
                <a:latin typeface="Segoe UI"/>
                <a:cs typeface="Segoe UI"/>
              </a:rPr>
              <a:t>	</a:t>
            </a:r>
            <a:r>
              <a:rPr sz="1000" spc="-10" dirty="0">
                <a:solidFill>
                  <a:srgbClr val="252423"/>
                </a:solidFill>
                <a:latin typeface="Segoe UI"/>
                <a:cs typeface="Segoe UI"/>
              </a:rPr>
              <a:t>1,93,370.00</a:t>
            </a:r>
            <a:endParaRPr sz="1000">
              <a:latin typeface="Segoe UI"/>
              <a:cs typeface="Segoe UI"/>
            </a:endParaRPr>
          </a:p>
        </p:txBody>
      </p:sp>
      <p:sp>
        <p:nvSpPr>
          <p:cNvPr id="35" name="object 35"/>
          <p:cNvSpPr/>
          <p:nvPr/>
        </p:nvSpPr>
        <p:spPr>
          <a:xfrm>
            <a:off x="9094507" y="1285874"/>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36" name="object 36"/>
          <p:cNvSpPr txBox="1"/>
          <p:nvPr/>
        </p:nvSpPr>
        <p:spPr>
          <a:xfrm>
            <a:off x="12135509" y="1289179"/>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85</a:t>
            </a:r>
            <a:r>
              <a:rPr sz="1000" dirty="0">
                <a:solidFill>
                  <a:srgbClr val="252423"/>
                </a:solidFill>
                <a:latin typeface="Segoe UI"/>
                <a:cs typeface="Segoe UI"/>
              </a:rPr>
              <a:t>	</a:t>
            </a:r>
            <a:r>
              <a:rPr sz="1000" spc="-10" dirty="0">
                <a:solidFill>
                  <a:srgbClr val="252423"/>
                </a:solidFill>
                <a:latin typeface="Segoe UI"/>
                <a:cs typeface="Segoe UI"/>
              </a:rPr>
              <a:t>40,52</a:t>
            </a:r>
            <a:endParaRPr sz="1000">
              <a:latin typeface="Segoe UI"/>
              <a:cs typeface="Segoe UI"/>
            </a:endParaRPr>
          </a:p>
        </p:txBody>
      </p:sp>
      <p:sp>
        <p:nvSpPr>
          <p:cNvPr id="37" name="object 37"/>
          <p:cNvSpPr/>
          <p:nvPr/>
        </p:nvSpPr>
        <p:spPr>
          <a:xfrm>
            <a:off x="1514103" y="1482192"/>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38" name="object 38"/>
          <p:cNvSpPr txBox="1"/>
          <p:nvPr/>
        </p:nvSpPr>
        <p:spPr>
          <a:xfrm>
            <a:off x="818078" y="1495312"/>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2</a:t>
            </a:r>
            <a:endParaRPr sz="1600" baseline="2777">
              <a:latin typeface="Segoe UI"/>
              <a:cs typeface="Segoe UI"/>
            </a:endParaRPr>
          </a:p>
        </p:txBody>
      </p:sp>
      <p:sp>
        <p:nvSpPr>
          <p:cNvPr id="39" name="object 39"/>
          <p:cNvSpPr txBox="1"/>
          <p:nvPr/>
        </p:nvSpPr>
        <p:spPr>
          <a:xfrm>
            <a:off x="2377952" y="1485496"/>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21</a:t>
            </a:r>
            <a:r>
              <a:rPr sz="1000" dirty="0">
                <a:solidFill>
                  <a:srgbClr val="252423"/>
                </a:solidFill>
                <a:latin typeface="Segoe UI"/>
                <a:cs typeface="Segoe UI"/>
              </a:rPr>
              <a:t>	</a:t>
            </a:r>
            <a:r>
              <a:rPr sz="1000" spc="-10" dirty="0">
                <a:solidFill>
                  <a:srgbClr val="252423"/>
                </a:solidFill>
                <a:latin typeface="Segoe UI"/>
                <a:cs typeface="Segoe UI"/>
              </a:rPr>
              <a:t>11,397.79</a:t>
            </a:r>
            <a:endParaRPr sz="1000">
              <a:latin typeface="Segoe UI"/>
              <a:cs typeface="Segoe UI"/>
            </a:endParaRPr>
          </a:p>
        </p:txBody>
      </p:sp>
      <p:sp>
        <p:nvSpPr>
          <p:cNvPr id="40" name="object 40"/>
          <p:cNvSpPr txBox="1"/>
          <p:nvPr/>
        </p:nvSpPr>
        <p:spPr>
          <a:xfrm>
            <a:off x="6146510" y="1485496"/>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153</a:t>
            </a:r>
            <a:r>
              <a:rPr sz="1000" dirty="0">
                <a:solidFill>
                  <a:srgbClr val="252423"/>
                </a:solidFill>
                <a:latin typeface="Segoe UI"/>
                <a:cs typeface="Segoe UI"/>
              </a:rPr>
              <a:t>	</a:t>
            </a:r>
            <a:r>
              <a:rPr sz="1000" spc="-10" dirty="0">
                <a:solidFill>
                  <a:srgbClr val="252423"/>
                </a:solidFill>
                <a:latin typeface="Segoe UI"/>
                <a:cs typeface="Segoe UI"/>
              </a:rPr>
              <a:t>1,295.17</a:t>
            </a:r>
            <a:endParaRPr sz="1000">
              <a:latin typeface="Segoe UI"/>
              <a:cs typeface="Segoe UI"/>
            </a:endParaRPr>
          </a:p>
        </p:txBody>
      </p:sp>
      <p:sp>
        <p:nvSpPr>
          <p:cNvPr id="41" name="object 41"/>
          <p:cNvSpPr txBox="1"/>
          <p:nvPr/>
        </p:nvSpPr>
        <p:spPr>
          <a:xfrm>
            <a:off x="7917914" y="1485496"/>
            <a:ext cx="240145"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140</a:t>
            </a:r>
            <a:endParaRPr sz="1000">
              <a:latin typeface="Segoe UI"/>
              <a:cs typeface="Segoe UI"/>
            </a:endParaRPr>
          </a:p>
        </p:txBody>
      </p:sp>
      <p:sp>
        <p:nvSpPr>
          <p:cNvPr id="42" name="object 42"/>
          <p:cNvSpPr txBox="1"/>
          <p:nvPr/>
        </p:nvSpPr>
        <p:spPr>
          <a:xfrm>
            <a:off x="8476735" y="1485496"/>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78,547.00</a:t>
            </a:r>
            <a:endParaRPr sz="1000">
              <a:latin typeface="Segoe UI"/>
              <a:cs typeface="Segoe UI"/>
            </a:endParaRPr>
          </a:p>
        </p:txBody>
      </p:sp>
      <p:sp>
        <p:nvSpPr>
          <p:cNvPr id="43" name="object 43"/>
          <p:cNvSpPr txBox="1"/>
          <p:nvPr/>
        </p:nvSpPr>
        <p:spPr>
          <a:xfrm>
            <a:off x="12135509" y="1485496"/>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47</a:t>
            </a:r>
            <a:r>
              <a:rPr sz="1000" dirty="0">
                <a:solidFill>
                  <a:srgbClr val="252423"/>
                </a:solidFill>
                <a:latin typeface="Segoe UI"/>
                <a:cs typeface="Segoe UI"/>
              </a:rPr>
              <a:t>	</a:t>
            </a:r>
            <a:r>
              <a:rPr sz="1000" spc="-10" dirty="0">
                <a:solidFill>
                  <a:srgbClr val="252423"/>
                </a:solidFill>
                <a:latin typeface="Segoe UI"/>
                <a:cs typeface="Segoe UI"/>
              </a:rPr>
              <a:t>16,55</a:t>
            </a:r>
            <a:endParaRPr sz="1000">
              <a:latin typeface="Segoe UI"/>
              <a:cs typeface="Segoe UI"/>
            </a:endParaRPr>
          </a:p>
        </p:txBody>
      </p:sp>
      <p:grpSp>
        <p:nvGrpSpPr>
          <p:cNvPr id="242" name="object 44"/>
          <p:cNvGrpSpPr/>
          <p:nvPr/>
        </p:nvGrpSpPr>
        <p:grpSpPr>
          <a:xfrm>
            <a:off x="682831" y="1678507"/>
            <a:ext cx="841169" cy="196317"/>
            <a:chOff x="657224" y="1628774"/>
            <a:chExt cx="809625" cy="190500"/>
          </a:xfrm>
        </p:grpSpPr>
        <p:sp>
          <p:nvSpPr>
            <p:cNvPr id="45" name="object 45"/>
            <p:cNvSpPr/>
            <p:nvPr/>
          </p:nvSpPr>
          <p:spPr>
            <a:xfrm>
              <a:off x="657224" y="1628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46" name="object 46"/>
            <p:cNvSpPr/>
            <p:nvPr/>
          </p:nvSpPr>
          <p:spPr>
            <a:xfrm>
              <a:off x="1457324" y="1628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47" name="object 47"/>
          <p:cNvSpPr txBox="1"/>
          <p:nvPr/>
        </p:nvSpPr>
        <p:spPr>
          <a:xfrm>
            <a:off x="818078" y="1691628"/>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3</a:t>
            </a:r>
            <a:endParaRPr sz="1600" baseline="2777">
              <a:latin typeface="Segoe UI"/>
              <a:cs typeface="Segoe UI"/>
            </a:endParaRPr>
          </a:p>
        </p:txBody>
      </p:sp>
      <p:sp>
        <p:nvSpPr>
          <p:cNvPr id="48" name="object 48"/>
          <p:cNvSpPr/>
          <p:nvPr/>
        </p:nvSpPr>
        <p:spPr>
          <a:xfrm>
            <a:off x="1523986" y="1678507"/>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49" name="object 49"/>
          <p:cNvSpPr txBox="1"/>
          <p:nvPr/>
        </p:nvSpPr>
        <p:spPr>
          <a:xfrm>
            <a:off x="2377952" y="1681812"/>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25</a:t>
            </a:r>
            <a:r>
              <a:rPr sz="1000" dirty="0">
                <a:solidFill>
                  <a:srgbClr val="252423"/>
                </a:solidFill>
                <a:latin typeface="Segoe UI"/>
                <a:cs typeface="Segoe UI"/>
              </a:rPr>
              <a:t>	</a:t>
            </a:r>
            <a:r>
              <a:rPr sz="1000" spc="-10" dirty="0">
                <a:solidFill>
                  <a:srgbClr val="252423"/>
                </a:solidFill>
                <a:latin typeface="Segoe UI"/>
                <a:cs typeface="Segoe UI"/>
              </a:rPr>
              <a:t>10,233.75</a:t>
            </a:r>
            <a:endParaRPr sz="1000">
              <a:latin typeface="Segoe UI"/>
              <a:cs typeface="Segoe UI"/>
            </a:endParaRPr>
          </a:p>
        </p:txBody>
      </p:sp>
      <p:sp>
        <p:nvSpPr>
          <p:cNvPr id="50" name="object 50"/>
          <p:cNvSpPr/>
          <p:nvPr/>
        </p:nvSpPr>
        <p:spPr>
          <a:xfrm>
            <a:off x="3404247" y="1678507"/>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51" name="object 51"/>
          <p:cNvSpPr txBox="1"/>
          <p:nvPr/>
        </p:nvSpPr>
        <p:spPr>
          <a:xfrm>
            <a:off x="6146510" y="1681812"/>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174</a:t>
            </a:r>
            <a:r>
              <a:rPr sz="1000" dirty="0">
                <a:solidFill>
                  <a:srgbClr val="252423"/>
                </a:solidFill>
                <a:latin typeface="Segoe UI"/>
                <a:cs typeface="Segoe UI"/>
              </a:rPr>
              <a:t>	</a:t>
            </a:r>
            <a:r>
              <a:rPr sz="1000" spc="-10" dirty="0">
                <a:solidFill>
                  <a:srgbClr val="252423"/>
                </a:solidFill>
                <a:latin typeface="Segoe UI"/>
                <a:cs typeface="Segoe UI"/>
              </a:rPr>
              <a:t>1,552.01</a:t>
            </a:r>
            <a:endParaRPr sz="1000">
              <a:latin typeface="Segoe UI"/>
              <a:cs typeface="Segoe UI"/>
            </a:endParaRPr>
          </a:p>
        </p:txBody>
      </p:sp>
      <p:sp>
        <p:nvSpPr>
          <p:cNvPr id="52" name="object 52"/>
          <p:cNvSpPr/>
          <p:nvPr/>
        </p:nvSpPr>
        <p:spPr>
          <a:xfrm>
            <a:off x="7135090" y="1678507"/>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53" name="object 53"/>
          <p:cNvSpPr txBox="1"/>
          <p:nvPr/>
        </p:nvSpPr>
        <p:spPr>
          <a:xfrm>
            <a:off x="7917914" y="1681812"/>
            <a:ext cx="240145"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119</a:t>
            </a:r>
            <a:endParaRPr sz="1000">
              <a:latin typeface="Segoe UI"/>
              <a:cs typeface="Segoe UI"/>
            </a:endParaRPr>
          </a:p>
        </p:txBody>
      </p:sp>
      <p:sp>
        <p:nvSpPr>
          <p:cNvPr id="54" name="object 54"/>
          <p:cNvSpPr/>
          <p:nvPr/>
        </p:nvSpPr>
        <p:spPr>
          <a:xfrm>
            <a:off x="8193974" y="1678507"/>
            <a:ext cx="900545" cy="196317"/>
          </a:xfrm>
          <a:custGeom>
            <a:avLst/>
            <a:gdLst/>
            <a:ahLst/>
            <a:cxnLst/>
            <a:rect l="l" t="t" r="r" b="b"/>
            <a:pathLst>
              <a:path w="866775" h="190500">
                <a:moveTo>
                  <a:pt x="866774" y="190499"/>
                </a:moveTo>
                <a:lnTo>
                  <a:pt x="0" y="190499"/>
                </a:lnTo>
                <a:lnTo>
                  <a:pt x="0" y="0"/>
                </a:lnTo>
                <a:lnTo>
                  <a:pt x="866774" y="0"/>
                </a:lnTo>
                <a:lnTo>
                  <a:pt x="866774" y="190499"/>
                </a:lnTo>
                <a:close/>
              </a:path>
            </a:pathLst>
          </a:custGeom>
          <a:solidFill>
            <a:srgbClr val="EDECEC"/>
          </a:solidFill>
        </p:spPr>
        <p:txBody>
          <a:bodyPr wrap="square" lIns="0" tIns="0" rIns="0" bIns="0" rtlCol="0"/>
          <a:lstStyle/>
          <a:p>
            <a:endParaRPr/>
          </a:p>
        </p:txBody>
      </p:sp>
      <p:sp>
        <p:nvSpPr>
          <p:cNvPr id="55" name="object 55"/>
          <p:cNvSpPr txBox="1"/>
          <p:nvPr/>
        </p:nvSpPr>
        <p:spPr>
          <a:xfrm>
            <a:off x="8476735" y="1681812"/>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97,115.00</a:t>
            </a:r>
            <a:endParaRPr sz="1000">
              <a:latin typeface="Segoe UI"/>
              <a:cs typeface="Segoe UI"/>
            </a:endParaRPr>
          </a:p>
        </p:txBody>
      </p:sp>
      <p:sp>
        <p:nvSpPr>
          <p:cNvPr id="56" name="object 56"/>
          <p:cNvSpPr/>
          <p:nvPr/>
        </p:nvSpPr>
        <p:spPr>
          <a:xfrm>
            <a:off x="9094507" y="1678507"/>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57" name="object 57"/>
          <p:cNvSpPr txBox="1"/>
          <p:nvPr/>
        </p:nvSpPr>
        <p:spPr>
          <a:xfrm>
            <a:off x="12135509" y="1681812"/>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65</a:t>
            </a:r>
            <a:r>
              <a:rPr sz="1000" dirty="0">
                <a:solidFill>
                  <a:srgbClr val="252423"/>
                </a:solidFill>
                <a:latin typeface="Segoe UI"/>
                <a:cs typeface="Segoe UI"/>
              </a:rPr>
              <a:t>	</a:t>
            </a:r>
            <a:r>
              <a:rPr sz="1000" spc="-10" dirty="0">
                <a:solidFill>
                  <a:srgbClr val="252423"/>
                </a:solidFill>
                <a:latin typeface="Segoe UI"/>
                <a:cs typeface="Segoe UI"/>
              </a:rPr>
              <a:t>23,99</a:t>
            </a:r>
            <a:endParaRPr sz="1000">
              <a:latin typeface="Segoe UI"/>
              <a:cs typeface="Segoe UI"/>
            </a:endParaRPr>
          </a:p>
        </p:txBody>
      </p:sp>
      <p:sp>
        <p:nvSpPr>
          <p:cNvPr id="58" name="object 58"/>
          <p:cNvSpPr/>
          <p:nvPr/>
        </p:nvSpPr>
        <p:spPr>
          <a:xfrm>
            <a:off x="1514103" y="1874825"/>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59" name="object 59"/>
          <p:cNvSpPr txBox="1"/>
          <p:nvPr/>
        </p:nvSpPr>
        <p:spPr>
          <a:xfrm>
            <a:off x="818078" y="1887945"/>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4</a:t>
            </a:r>
            <a:endParaRPr sz="1600" baseline="2777">
              <a:latin typeface="Segoe UI"/>
              <a:cs typeface="Segoe UI"/>
            </a:endParaRPr>
          </a:p>
        </p:txBody>
      </p:sp>
      <p:sp>
        <p:nvSpPr>
          <p:cNvPr id="60" name="object 60"/>
          <p:cNvSpPr txBox="1"/>
          <p:nvPr/>
        </p:nvSpPr>
        <p:spPr>
          <a:xfrm>
            <a:off x="2377952" y="1878129"/>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57</a:t>
            </a:r>
            <a:r>
              <a:rPr sz="1000" dirty="0">
                <a:solidFill>
                  <a:srgbClr val="252423"/>
                </a:solidFill>
                <a:latin typeface="Segoe UI"/>
                <a:cs typeface="Segoe UI"/>
              </a:rPr>
              <a:t>	</a:t>
            </a:r>
            <a:r>
              <a:rPr sz="1000" spc="-10" dirty="0">
                <a:solidFill>
                  <a:srgbClr val="252423"/>
                </a:solidFill>
                <a:latin typeface="Segoe UI"/>
                <a:cs typeface="Segoe UI"/>
              </a:rPr>
              <a:t>19,807.43</a:t>
            </a:r>
            <a:endParaRPr sz="1000">
              <a:latin typeface="Segoe UI"/>
              <a:cs typeface="Segoe UI"/>
            </a:endParaRPr>
          </a:p>
        </p:txBody>
      </p:sp>
      <p:sp>
        <p:nvSpPr>
          <p:cNvPr id="61" name="object 61"/>
          <p:cNvSpPr txBox="1"/>
          <p:nvPr/>
        </p:nvSpPr>
        <p:spPr>
          <a:xfrm>
            <a:off x="6146510" y="1878129"/>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209</a:t>
            </a:r>
            <a:r>
              <a:rPr sz="1000" dirty="0">
                <a:solidFill>
                  <a:srgbClr val="252423"/>
                </a:solidFill>
                <a:latin typeface="Segoe UI"/>
                <a:cs typeface="Segoe UI"/>
              </a:rPr>
              <a:t>	</a:t>
            </a:r>
            <a:r>
              <a:rPr sz="1000" spc="-10" dirty="0">
                <a:solidFill>
                  <a:srgbClr val="252423"/>
                </a:solidFill>
                <a:latin typeface="Segoe UI"/>
                <a:cs typeface="Segoe UI"/>
              </a:rPr>
              <a:t>1,751.37</a:t>
            </a:r>
            <a:endParaRPr sz="1000">
              <a:latin typeface="Segoe UI"/>
              <a:cs typeface="Segoe UI"/>
            </a:endParaRPr>
          </a:p>
        </p:txBody>
      </p:sp>
      <p:sp>
        <p:nvSpPr>
          <p:cNvPr id="62" name="object 62"/>
          <p:cNvSpPr txBox="1"/>
          <p:nvPr/>
        </p:nvSpPr>
        <p:spPr>
          <a:xfrm>
            <a:off x="7917914" y="1878129"/>
            <a:ext cx="240145"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118</a:t>
            </a:r>
            <a:endParaRPr sz="1000">
              <a:latin typeface="Segoe UI"/>
              <a:cs typeface="Segoe UI"/>
            </a:endParaRPr>
          </a:p>
        </p:txBody>
      </p:sp>
      <p:sp>
        <p:nvSpPr>
          <p:cNvPr id="63" name="object 63"/>
          <p:cNvSpPr txBox="1"/>
          <p:nvPr/>
        </p:nvSpPr>
        <p:spPr>
          <a:xfrm>
            <a:off x="8476735" y="1878129"/>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89,999.00</a:t>
            </a:r>
            <a:endParaRPr sz="1000">
              <a:latin typeface="Segoe UI"/>
              <a:cs typeface="Segoe UI"/>
            </a:endParaRPr>
          </a:p>
        </p:txBody>
      </p:sp>
      <p:sp>
        <p:nvSpPr>
          <p:cNvPr id="64" name="object 64"/>
          <p:cNvSpPr txBox="1"/>
          <p:nvPr/>
        </p:nvSpPr>
        <p:spPr>
          <a:xfrm>
            <a:off x="12135509" y="1878129"/>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66</a:t>
            </a:r>
            <a:r>
              <a:rPr sz="1000" dirty="0">
                <a:solidFill>
                  <a:srgbClr val="252423"/>
                </a:solidFill>
                <a:latin typeface="Segoe UI"/>
                <a:cs typeface="Segoe UI"/>
              </a:rPr>
              <a:t>	</a:t>
            </a:r>
            <a:r>
              <a:rPr sz="1000" spc="-10" dirty="0">
                <a:solidFill>
                  <a:srgbClr val="252423"/>
                </a:solidFill>
                <a:latin typeface="Segoe UI"/>
                <a:cs typeface="Segoe UI"/>
              </a:rPr>
              <a:t>27,23</a:t>
            </a:r>
            <a:endParaRPr sz="1000">
              <a:latin typeface="Segoe UI"/>
              <a:cs typeface="Segoe UI"/>
            </a:endParaRPr>
          </a:p>
        </p:txBody>
      </p:sp>
      <p:grpSp>
        <p:nvGrpSpPr>
          <p:cNvPr id="44" name="object 65"/>
          <p:cNvGrpSpPr/>
          <p:nvPr/>
        </p:nvGrpSpPr>
        <p:grpSpPr>
          <a:xfrm>
            <a:off x="682831" y="2071141"/>
            <a:ext cx="841169" cy="196317"/>
            <a:chOff x="657224" y="2009774"/>
            <a:chExt cx="809625" cy="190500"/>
          </a:xfrm>
        </p:grpSpPr>
        <p:sp>
          <p:nvSpPr>
            <p:cNvPr id="66" name="object 66"/>
            <p:cNvSpPr/>
            <p:nvPr/>
          </p:nvSpPr>
          <p:spPr>
            <a:xfrm>
              <a:off x="657224" y="2009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67" name="object 67"/>
            <p:cNvSpPr/>
            <p:nvPr/>
          </p:nvSpPr>
          <p:spPr>
            <a:xfrm>
              <a:off x="1457324" y="2009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68" name="object 68"/>
          <p:cNvSpPr txBox="1"/>
          <p:nvPr/>
        </p:nvSpPr>
        <p:spPr>
          <a:xfrm>
            <a:off x="907143" y="2074446"/>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2017</a:t>
            </a:r>
            <a:endParaRPr sz="1000">
              <a:latin typeface="Segoe UI"/>
              <a:cs typeface="Segoe UI"/>
            </a:endParaRPr>
          </a:p>
        </p:txBody>
      </p:sp>
      <p:grpSp>
        <p:nvGrpSpPr>
          <p:cNvPr id="267" name="object 69"/>
          <p:cNvGrpSpPr/>
          <p:nvPr/>
        </p:nvGrpSpPr>
        <p:grpSpPr>
          <a:xfrm>
            <a:off x="737257" y="2071141"/>
            <a:ext cx="2667330" cy="196317"/>
            <a:chOff x="709609" y="2009774"/>
            <a:chExt cx="2567305" cy="190500"/>
          </a:xfrm>
        </p:grpSpPr>
        <p:pic>
          <p:nvPicPr>
            <p:cNvPr id="70" name="object 70"/>
            <p:cNvPicPr/>
            <p:nvPr/>
          </p:nvPicPr>
          <p:blipFill>
            <a:blip r:embed="rId2" cstate="print"/>
            <a:stretch>
              <a:fillRect/>
            </a:stretch>
          </p:blipFill>
          <p:spPr>
            <a:xfrm>
              <a:off x="709609" y="2071743"/>
              <a:ext cx="85671" cy="85671"/>
            </a:xfrm>
            <a:prstGeom prst="rect">
              <a:avLst/>
            </a:prstGeom>
          </p:spPr>
        </p:pic>
        <p:sp>
          <p:nvSpPr>
            <p:cNvPr id="71" name="object 71"/>
            <p:cNvSpPr/>
            <p:nvPr/>
          </p:nvSpPr>
          <p:spPr>
            <a:xfrm>
              <a:off x="1466837" y="2009774"/>
              <a:ext cx="1809750" cy="190500"/>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grpSp>
      <p:sp>
        <p:nvSpPr>
          <p:cNvPr id="72" name="object 72"/>
          <p:cNvSpPr txBox="1"/>
          <p:nvPr/>
        </p:nvSpPr>
        <p:spPr>
          <a:xfrm>
            <a:off x="2292443" y="2074446"/>
            <a:ext cx="1076036"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171</a:t>
            </a:r>
            <a:r>
              <a:rPr sz="1000" b="1" dirty="0">
                <a:solidFill>
                  <a:srgbClr val="252423"/>
                </a:solidFill>
                <a:latin typeface="Segoe UI"/>
                <a:cs typeface="Segoe UI"/>
              </a:rPr>
              <a:t>	</a:t>
            </a:r>
            <a:r>
              <a:rPr sz="1000" b="1" spc="-10" dirty="0">
                <a:solidFill>
                  <a:srgbClr val="252423"/>
                </a:solidFill>
                <a:latin typeface="Segoe UI"/>
                <a:cs typeface="Segoe UI"/>
              </a:rPr>
              <a:t>68,464.29</a:t>
            </a:r>
            <a:endParaRPr sz="1000">
              <a:latin typeface="Segoe UI"/>
              <a:cs typeface="Segoe UI"/>
            </a:endParaRPr>
          </a:p>
        </p:txBody>
      </p:sp>
      <p:sp>
        <p:nvSpPr>
          <p:cNvPr id="73" name="object 73"/>
          <p:cNvSpPr/>
          <p:nvPr/>
        </p:nvSpPr>
        <p:spPr>
          <a:xfrm>
            <a:off x="3404247" y="2071141"/>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74" name="object 74"/>
          <p:cNvSpPr txBox="1"/>
          <p:nvPr/>
        </p:nvSpPr>
        <p:spPr>
          <a:xfrm>
            <a:off x="6132130" y="2074446"/>
            <a:ext cx="967179" cy="167173"/>
          </a:xfrm>
          <a:prstGeom prst="rect">
            <a:avLst/>
          </a:prstGeom>
        </p:spPr>
        <p:txBody>
          <a:bodyPr vert="horz" wrap="square" lIns="0" tIns="13156" rIns="0" bIns="0" rtlCol="0">
            <a:spAutoFit/>
          </a:bodyPr>
          <a:lstStyle/>
          <a:p>
            <a:pPr marL="13156">
              <a:spcBef>
                <a:spcPts val="104"/>
              </a:spcBef>
              <a:tabLst>
                <a:tab pos="424936" algn="l"/>
              </a:tabLst>
            </a:pPr>
            <a:r>
              <a:rPr sz="1000" b="1" spc="-26" dirty="0">
                <a:solidFill>
                  <a:srgbClr val="252423"/>
                </a:solidFill>
                <a:latin typeface="Segoe UI"/>
                <a:cs typeface="Segoe UI"/>
              </a:rPr>
              <a:t>779</a:t>
            </a:r>
            <a:r>
              <a:rPr sz="1000" b="1" dirty="0">
                <a:solidFill>
                  <a:srgbClr val="252423"/>
                </a:solidFill>
                <a:latin typeface="Segoe UI"/>
                <a:cs typeface="Segoe UI"/>
              </a:rPr>
              <a:t>	</a:t>
            </a:r>
            <a:r>
              <a:rPr sz="1000" b="1" spc="-10" dirty="0">
                <a:solidFill>
                  <a:srgbClr val="252423"/>
                </a:solidFill>
                <a:latin typeface="Segoe UI"/>
                <a:cs typeface="Segoe UI"/>
              </a:rPr>
              <a:t>6,543.85</a:t>
            </a:r>
            <a:endParaRPr sz="1000">
              <a:latin typeface="Segoe UI"/>
              <a:cs typeface="Segoe UI"/>
            </a:endParaRPr>
          </a:p>
        </p:txBody>
      </p:sp>
      <p:sp>
        <p:nvSpPr>
          <p:cNvPr id="75" name="object 75"/>
          <p:cNvSpPr/>
          <p:nvPr/>
        </p:nvSpPr>
        <p:spPr>
          <a:xfrm>
            <a:off x="7135077" y="2071141"/>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76" name="object 76"/>
          <p:cNvSpPr txBox="1"/>
          <p:nvPr/>
        </p:nvSpPr>
        <p:spPr>
          <a:xfrm>
            <a:off x="7903534" y="2074446"/>
            <a:ext cx="1155205" cy="167173"/>
          </a:xfrm>
          <a:prstGeom prst="rect">
            <a:avLst/>
          </a:prstGeom>
        </p:spPr>
        <p:txBody>
          <a:bodyPr vert="horz" wrap="square" lIns="0" tIns="13156" rIns="0" bIns="0" rtlCol="0">
            <a:spAutoFit/>
          </a:bodyPr>
          <a:lstStyle/>
          <a:p>
            <a:pPr marL="13156">
              <a:spcBef>
                <a:spcPts val="104"/>
              </a:spcBef>
              <a:tabLst>
                <a:tab pos="425594" algn="l"/>
              </a:tabLst>
            </a:pPr>
            <a:r>
              <a:rPr sz="1000" b="1" spc="-26" dirty="0">
                <a:solidFill>
                  <a:srgbClr val="252423"/>
                </a:solidFill>
                <a:latin typeface="Segoe UI"/>
                <a:cs typeface="Segoe UI"/>
              </a:rPr>
              <a:t>516</a:t>
            </a:r>
            <a:r>
              <a:rPr sz="1000" b="1" dirty="0">
                <a:solidFill>
                  <a:srgbClr val="252423"/>
                </a:solidFill>
                <a:latin typeface="Segoe UI"/>
                <a:cs typeface="Segoe UI"/>
              </a:rPr>
              <a:t>	</a:t>
            </a:r>
            <a:r>
              <a:rPr sz="1000" b="1" spc="-10" dirty="0">
                <a:solidFill>
                  <a:srgbClr val="252423"/>
                </a:solidFill>
                <a:latin typeface="Segoe UI"/>
                <a:cs typeface="Segoe UI"/>
              </a:rPr>
              <a:t>4,15,631.00</a:t>
            </a:r>
            <a:endParaRPr sz="1000">
              <a:latin typeface="Segoe UI"/>
              <a:cs typeface="Segoe UI"/>
            </a:endParaRPr>
          </a:p>
        </p:txBody>
      </p:sp>
      <p:sp>
        <p:nvSpPr>
          <p:cNvPr id="77" name="object 77"/>
          <p:cNvSpPr/>
          <p:nvPr/>
        </p:nvSpPr>
        <p:spPr>
          <a:xfrm>
            <a:off x="9094507" y="2071141"/>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78" name="object 78"/>
          <p:cNvSpPr txBox="1"/>
          <p:nvPr/>
        </p:nvSpPr>
        <p:spPr>
          <a:xfrm>
            <a:off x="12050001" y="2074446"/>
            <a:ext cx="812140"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170</a:t>
            </a:r>
            <a:r>
              <a:rPr sz="1000" b="1" dirty="0">
                <a:solidFill>
                  <a:srgbClr val="252423"/>
                </a:solidFill>
                <a:latin typeface="Segoe UI"/>
                <a:cs typeface="Segoe UI"/>
              </a:rPr>
              <a:t>	</a:t>
            </a:r>
            <a:r>
              <a:rPr sz="1000" b="1" spc="-10" dirty="0">
                <a:solidFill>
                  <a:srgbClr val="252423"/>
                </a:solidFill>
                <a:latin typeface="Segoe UI"/>
                <a:cs typeface="Segoe UI"/>
              </a:rPr>
              <a:t>76,81</a:t>
            </a:r>
            <a:endParaRPr sz="1000">
              <a:latin typeface="Segoe UI"/>
              <a:cs typeface="Segoe UI"/>
            </a:endParaRPr>
          </a:p>
        </p:txBody>
      </p:sp>
      <p:sp>
        <p:nvSpPr>
          <p:cNvPr id="79" name="object 79"/>
          <p:cNvSpPr/>
          <p:nvPr/>
        </p:nvSpPr>
        <p:spPr>
          <a:xfrm>
            <a:off x="1514103" y="2267459"/>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80" name="object 80"/>
          <p:cNvSpPr txBox="1"/>
          <p:nvPr/>
        </p:nvSpPr>
        <p:spPr>
          <a:xfrm>
            <a:off x="818078" y="2280579"/>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1</a:t>
            </a:r>
            <a:endParaRPr sz="1600" baseline="2777">
              <a:latin typeface="Segoe UI"/>
              <a:cs typeface="Segoe UI"/>
            </a:endParaRPr>
          </a:p>
        </p:txBody>
      </p:sp>
      <p:sp>
        <p:nvSpPr>
          <p:cNvPr id="81" name="object 81"/>
          <p:cNvSpPr txBox="1"/>
          <p:nvPr/>
        </p:nvSpPr>
        <p:spPr>
          <a:xfrm>
            <a:off x="2377952" y="2270763"/>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39</a:t>
            </a:r>
            <a:r>
              <a:rPr sz="1000" dirty="0">
                <a:solidFill>
                  <a:srgbClr val="252423"/>
                </a:solidFill>
                <a:latin typeface="Segoe UI"/>
                <a:cs typeface="Segoe UI"/>
              </a:rPr>
              <a:t>	</a:t>
            </a:r>
            <a:r>
              <a:rPr sz="1000" spc="-10" dirty="0">
                <a:solidFill>
                  <a:srgbClr val="252423"/>
                </a:solidFill>
                <a:latin typeface="Segoe UI"/>
                <a:cs typeface="Segoe UI"/>
              </a:rPr>
              <a:t>18,807.61</a:t>
            </a:r>
            <a:endParaRPr sz="1000">
              <a:latin typeface="Segoe UI"/>
              <a:cs typeface="Segoe UI"/>
            </a:endParaRPr>
          </a:p>
        </p:txBody>
      </p:sp>
      <p:sp>
        <p:nvSpPr>
          <p:cNvPr id="82" name="object 82"/>
          <p:cNvSpPr txBox="1"/>
          <p:nvPr/>
        </p:nvSpPr>
        <p:spPr>
          <a:xfrm>
            <a:off x="6146510" y="2270763"/>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178</a:t>
            </a:r>
            <a:r>
              <a:rPr sz="1000" dirty="0">
                <a:solidFill>
                  <a:srgbClr val="252423"/>
                </a:solidFill>
                <a:latin typeface="Segoe UI"/>
                <a:cs typeface="Segoe UI"/>
              </a:rPr>
              <a:t>	</a:t>
            </a:r>
            <a:r>
              <a:rPr sz="1000" spc="-10" dirty="0">
                <a:solidFill>
                  <a:srgbClr val="252423"/>
                </a:solidFill>
                <a:latin typeface="Segoe UI"/>
                <a:cs typeface="Segoe UI"/>
              </a:rPr>
              <a:t>1,529.20</a:t>
            </a:r>
            <a:endParaRPr sz="1000">
              <a:latin typeface="Segoe UI"/>
              <a:cs typeface="Segoe UI"/>
            </a:endParaRPr>
          </a:p>
        </p:txBody>
      </p:sp>
      <p:sp>
        <p:nvSpPr>
          <p:cNvPr id="83" name="object 83"/>
          <p:cNvSpPr txBox="1"/>
          <p:nvPr/>
        </p:nvSpPr>
        <p:spPr>
          <a:xfrm>
            <a:off x="7917914" y="2270763"/>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160</a:t>
            </a:r>
            <a:r>
              <a:rPr sz="1000" dirty="0">
                <a:solidFill>
                  <a:srgbClr val="252423"/>
                </a:solidFill>
                <a:latin typeface="Segoe UI"/>
                <a:cs typeface="Segoe UI"/>
              </a:rPr>
              <a:t>	</a:t>
            </a:r>
            <a:r>
              <a:rPr sz="1000" spc="-10" dirty="0">
                <a:solidFill>
                  <a:srgbClr val="252423"/>
                </a:solidFill>
                <a:latin typeface="Segoe UI"/>
                <a:cs typeface="Segoe UI"/>
              </a:rPr>
              <a:t>1,31,964.00</a:t>
            </a:r>
            <a:endParaRPr sz="1000">
              <a:latin typeface="Segoe UI"/>
              <a:cs typeface="Segoe UI"/>
            </a:endParaRPr>
          </a:p>
        </p:txBody>
      </p:sp>
      <p:sp>
        <p:nvSpPr>
          <p:cNvPr id="84" name="object 84"/>
          <p:cNvSpPr txBox="1"/>
          <p:nvPr/>
        </p:nvSpPr>
        <p:spPr>
          <a:xfrm>
            <a:off x="12135509" y="2270763"/>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77</a:t>
            </a:r>
            <a:r>
              <a:rPr sz="1000" dirty="0">
                <a:solidFill>
                  <a:srgbClr val="252423"/>
                </a:solidFill>
                <a:latin typeface="Segoe UI"/>
                <a:cs typeface="Segoe UI"/>
              </a:rPr>
              <a:t>	</a:t>
            </a:r>
            <a:r>
              <a:rPr sz="1000" spc="-10" dirty="0">
                <a:solidFill>
                  <a:srgbClr val="252423"/>
                </a:solidFill>
                <a:latin typeface="Segoe UI"/>
                <a:cs typeface="Segoe UI"/>
              </a:rPr>
              <a:t>32,88</a:t>
            </a:r>
            <a:endParaRPr sz="1000">
              <a:latin typeface="Segoe UI"/>
              <a:cs typeface="Segoe UI"/>
            </a:endParaRPr>
          </a:p>
        </p:txBody>
      </p:sp>
      <p:grpSp>
        <p:nvGrpSpPr>
          <p:cNvPr id="271" name="object 85"/>
          <p:cNvGrpSpPr/>
          <p:nvPr/>
        </p:nvGrpSpPr>
        <p:grpSpPr>
          <a:xfrm>
            <a:off x="682831" y="2463775"/>
            <a:ext cx="841169" cy="196317"/>
            <a:chOff x="657224" y="2390774"/>
            <a:chExt cx="809625" cy="190500"/>
          </a:xfrm>
        </p:grpSpPr>
        <p:sp>
          <p:nvSpPr>
            <p:cNvPr id="86" name="object 86"/>
            <p:cNvSpPr/>
            <p:nvPr/>
          </p:nvSpPr>
          <p:spPr>
            <a:xfrm>
              <a:off x="657224" y="2390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87" name="object 87"/>
            <p:cNvSpPr/>
            <p:nvPr/>
          </p:nvSpPr>
          <p:spPr>
            <a:xfrm>
              <a:off x="1457324" y="2390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88" name="object 88"/>
          <p:cNvSpPr txBox="1"/>
          <p:nvPr/>
        </p:nvSpPr>
        <p:spPr>
          <a:xfrm>
            <a:off x="818078" y="2476896"/>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2</a:t>
            </a:r>
            <a:endParaRPr sz="1600" baseline="2777">
              <a:latin typeface="Segoe UI"/>
              <a:cs typeface="Segoe UI"/>
            </a:endParaRPr>
          </a:p>
        </p:txBody>
      </p:sp>
      <p:sp>
        <p:nvSpPr>
          <p:cNvPr id="89" name="object 89"/>
          <p:cNvSpPr/>
          <p:nvPr/>
        </p:nvSpPr>
        <p:spPr>
          <a:xfrm>
            <a:off x="1524000" y="2463775"/>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90" name="object 90"/>
          <p:cNvSpPr txBox="1"/>
          <p:nvPr/>
        </p:nvSpPr>
        <p:spPr>
          <a:xfrm>
            <a:off x="2377951" y="2467080"/>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24</a:t>
            </a:r>
            <a:endParaRPr sz="1000">
              <a:latin typeface="Segoe UI"/>
              <a:cs typeface="Segoe UI"/>
            </a:endParaRPr>
          </a:p>
        </p:txBody>
      </p:sp>
      <p:sp>
        <p:nvSpPr>
          <p:cNvPr id="91" name="object 91"/>
          <p:cNvSpPr/>
          <p:nvPr/>
        </p:nvSpPr>
        <p:spPr>
          <a:xfrm>
            <a:off x="2582882" y="2463775"/>
            <a:ext cx="821377" cy="196317"/>
          </a:xfrm>
          <a:custGeom>
            <a:avLst/>
            <a:gdLst/>
            <a:ahLst/>
            <a:cxnLst/>
            <a:rect l="l" t="t" r="r" b="b"/>
            <a:pathLst>
              <a:path w="790575" h="190500">
                <a:moveTo>
                  <a:pt x="790574" y="190499"/>
                </a:moveTo>
                <a:lnTo>
                  <a:pt x="0" y="190499"/>
                </a:lnTo>
                <a:lnTo>
                  <a:pt x="0" y="0"/>
                </a:lnTo>
                <a:lnTo>
                  <a:pt x="790574" y="0"/>
                </a:lnTo>
                <a:lnTo>
                  <a:pt x="790574" y="190499"/>
                </a:lnTo>
                <a:close/>
              </a:path>
            </a:pathLst>
          </a:custGeom>
          <a:solidFill>
            <a:srgbClr val="EDECEC"/>
          </a:solidFill>
        </p:spPr>
        <p:txBody>
          <a:bodyPr wrap="square" lIns="0" tIns="0" rIns="0" bIns="0" rtlCol="0"/>
          <a:lstStyle/>
          <a:p>
            <a:endParaRPr/>
          </a:p>
        </p:txBody>
      </p:sp>
      <p:sp>
        <p:nvSpPr>
          <p:cNvPr id="92" name="object 92"/>
          <p:cNvSpPr txBox="1"/>
          <p:nvPr/>
        </p:nvSpPr>
        <p:spPr>
          <a:xfrm>
            <a:off x="2857602" y="2467080"/>
            <a:ext cx="510639"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6,865.76</a:t>
            </a:r>
            <a:endParaRPr sz="1000">
              <a:latin typeface="Segoe UI"/>
              <a:cs typeface="Segoe UI"/>
            </a:endParaRPr>
          </a:p>
        </p:txBody>
      </p:sp>
      <p:sp>
        <p:nvSpPr>
          <p:cNvPr id="93" name="object 93"/>
          <p:cNvSpPr/>
          <p:nvPr/>
        </p:nvSpPr>
        <p:spPr>
          <a:xfrm>
            <a:off x="3404247" y="2463775"/>
            <a:ext cx="3018312" cy="196317"/>
          </a:xfrm>
          <a:custGeom>
            <a:avLst/>
            <a:gdLst/>
            <a:ahLst/>
            <a:cxnLst/>
            <a:rect l="l" t="t" r="r" b="b"/>
            <a:pathLst>
              <a:path w="2905125" h="190500">
                <a:moveTo>
                  <a:pt x="2905125" y="0"/>
                </a:moveTo>
                <a:lnTo>
                  <a:pt x="1885950" y="0"/>
                </a:lnTo>
                <a:lnTo>
                  <a:pt x="1019175" y="0"/>
                </a:lnTo>
                <a:lnTo>
                  <a:pt x="0" y="0"/>
                </a:lnTo>
                <a:lnTo>
                  <a:pt x="0" y="190500"/>
                </a:lnTo>
                <a:lnTo>
                  <a:pt x="1019175" y="190500"/>
                </a:lnTo>
                <a:lnTo>
                  <a:pt x="1885950" y="190500"/>
                </a:lnTo>
                <a:lnTo>
                  <a:pt x="2905125" y="190500"/>
                </a:lnTo>
                <a:lnTo>
                  <a:pt x="2905125" y="0"/>
                </a:lnTo>
                <a:close/>
              </a:path>
            </a:pathLst>
          </a:custGeom>
          <a:solidFill>
            <a:srgbClr val="EDECEC"/>
          </a:solidFill>
        </p:spPr>
        <p:txBody>
          <a:bodyPr wrap="square" lIns="0" tIns="0" rIns="0" bIns="0" rtlCol="0"/>
          <a:lstStyle/>
          <a:p>
            <a:endParaRPr/>
          </a:p>
        </p:txBody>
      </p:sp>
      <p:sp>
        <p:nvSpPr>
          <p:cNvPr id="94" name="object 94"/>
          <p:cNvSpPr txBox="1"/>
          <p:nvPr/>
        </p:nvSpPr>
        <p:spPr>
          <a:xfrm>
            <a:off x="6217638" y="2467080"/>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67</a:t>
            </a:r>
            <a:endParaRPr sz="1000">
              <a:latin typeface="Segoe UI"/>
              <a:cs typeface="Segoe UI"/>
            </a:endParaRPr>
          </a:p>
        </p:txBody>
      </p:sp>
      <p:sp>
        <p:nvSpPr>
          <p:cNvPr id="95" name="object 95"/>
          <p:cNvSpPr/>
          <p:nvPr/>
        </p:nvSpPr>
        <p:spPr>
          <a:xfrm>
            <a:off x="6422571" y="2463775"/>
            <a:ext cx="712519" cy="196317"/>
          </a:xfrm>
          <a:custGeom>
            <a:avLst/>
            <a:gdLst/>
            <a:ahLst/>
            <a:cxnLst/>
            <a:rect l="l" t="t" r="r" b="b"/>
            <a:pathLst>
              <a:path w="685800" h="190500">
                <a:moveTo>
                  <a:pt x="685799" y="190499"/>
                </a:moveTo>
                <a:lnTo>
                  <a:pt x="0" y="190499"/>
                </a:lnTo>
                <a:lnTo>
                  <a:pt x="0" y="0"/>
                </a:lnTo>
                <a:lnTo>
                  <a:pt x="685799" y="0"/>
                </a:lnTo>
                <a:lnTo>
                  <a:pt x="685799" y="190499"/>
                </a:lnTo>
                <a:close/>
              </a:path>
            </a:pathLst>
          </a:custGeom>
          <a:solidFill>
            <a:srgbClr val="EDECEC"/>
          </a:solidFill>
        </p:spPr>
        <p:txBody>
          <a:bodyPr wrap="square" lIns="0" tIns="0" rIns="0" bIns="0" rtlCol="0"/>
          <a:lstStyle/>
          <a:p>
            <a:endParaRPr/>
          </a:p>
        </p:txBody>
      </p:sp>
      <p:sp>
        <p:nvSpPr>
          <p:cNvPr id="96" name="object 96"/>
          <p:cNvSpPr txBox="1"/>
          <p:nvPr/>
        </p:nvSpPr>
        <p:spPr>
          <a:xfrm>
            <a:off x="6688168" y="2467080"/>
            <a:ext cx="411018"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497.32</a:t>
            </a:r>
            <a:endParaRPr sz="1000">
              <a:latin typeface="Segoe UI"/>
              <a:cs typeface="Segoe UI"/>
            </a:endParaRPr>
          </a:p>
        </p:txBody>
      </p:sp>
      <p:sp>
        <p:nvSpPr>
          <p:cNvPr id="97" name="object 97"/>
          <p:cNvSpPr/>
          <p:nvPr/>
        </p:nvSpPr>
        <p:spPr>
          <a:xfrm>
            <a:off x="7135090" y="2463775"/>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98" name="object 98"/>
          <p:cNvSpPr txBox="1"/>
          <p:nvPr/>
        </p:nvSpPr>
        <p:spPr>
          <a:xfrm>
            <a:off x="7989042" y="2467080"/>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65</a:t>
            </a:r>
            <a:endParaRPr sz="1000">
              <a:latin typeface="Segoe UI"/>
              <a:cs typeface="Segoe UI"/>
            </a:endParaRPr>
          </a:p>
        </p:txBody>
      </p:sp>
      <p:sp>
        <p:nvSpPr>
          <p:cNvPr id="99" name="object 99"/>
          <p:cNvSpPr/>
          <p:nvPr/>
        </p:nvSpPr>
        <p:spPr>
          <a:xfrm>
            <a:off x="8193974" y="2463775"/>
            <a:ext cx="900545" cy="196317"/>
          </a:xfrm>
          <a:custGeom>
            <a:avLst/>
            <a:gdLst/>
            <a:ahLst/>
            <a:cxnLst/>
            <a:rect l="l" t="t" r="r" b="b"/>
            <a:pathLst>
              <a:path w="866775" h="190500">
                <a:moveTo>
                  <a:pt x="866774" y="190499"/>
                </a:moveTo>
                <a:lnTo>
                  <a:pt x="0" y="190499"/>
                </a:lnTo>
                <a:lnTo>
                  <a:pt x="0" y="0"/>
                </a:lnTo>
                <a:lnTo>
                  <a:pt x="866774" y="0"/>
                </a:lnTo>
                <a:lnTo>
                  <a:pt x="866774" y="190499"/>
                </a:lnTo>
                <a:close/>
              </a:path>
            </a:pathLst>
          </a:custGeom>
          <a:solidFill>
            <a:srgbClr val="EDECEC"/>
          </a:solidFill>
        </p:spPr>
        <p:txBody>
          <a:bodyPr wrap="square" lIns="0" tIns="0" rIns="0" bIns="0" rtlCol="0"/>
          <a:lstStyle/>
          <a:p>
            <a:endParaRPr/>
          </a:p>
        </p:txBody>
      </p:sp>
      <p:sp>
        <p:nvSpPr>
          <p:cNvPr id="100" name="object 100"/>
          <p:cNvSpPr txBox="1"/>
          <p:nvPr/>
        </p:nvSpPr>
        <p:spPr>
          <a:xfrm>
            <a:off x="8476735" y="2467080"/>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58,794.00</a:t>
            </a:r>
            <a:endParaRPr sz="1000">
              <a:latin typeface="Segoe UI"/>
              <a:cs typeface="Segoe UI"/>
            </a:endParaRPr>
          </a:p>
        </p:txBody>
      </p:sp>
      <p:sp>
        <p:nvSpPr>
          <p:cNvPr id="101" name="object 101"/>
          <p:cNvSpPr/>
          <p:nvPr/>
        </p:nvSpPr>
        <p:spPr>
          <a:xfrm>
            <a:off x="9094507" y="2463775"/>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02" name="object 102"/>
          <p:cNvSpPr txBox="1"/>
          <p:nvPr/>
        </p:nvSpPr>
        <p:spPr>
          <a:xfrm>
            <a:off x="12135509" y="2467080"/>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25</a:t>
            </a:r>
            <a:r>
              <a:rPr sz="1000" dirty="0">
                <a:solidFill>
                  <a:srgbClr val="252423"/>
                </a:solidFill>
                <a:latin typeface="Segoe UI"/>
                <a:cs typeface="Segoe UI"/>
              </a:rPr>
              <a:t>	</a:t>
            </a:r>
            <a:r>
              <a:rPr sz="1000" spc="-10" dirty="0">
                <a:solidFill>
                  <a:srgbClr val="252423"/>
                </a:solidFill>
                <a:latin typeface="Segoe UI"/>
                <a:cs typeface="Segoe UI"/>
              </a:rPr>
              <a:t>14,34</a:t>
            </a:r>
            <a:endParaRPr sz="1000">
              <a:latin typeface="Segoe UI"/>
              <a:cs typeface="Segoe UI"/>
            </a:endParaRPr>
          </a:p>
        </p:txBody>
      </p:sp>
      <p:sp>
        <p:nvSpPr>
          <p:cNvPr id="103" name="object 103"/>
          <p:cNvSpPr/>
          <p:nvPr/>
        </p:nvSpPr>
        <p:spPr>
          <a:xfrm>
            <a:off x="1514103" y="2660092"/>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04" name="object 104"/>
          <p:cNvSpPr txBox="1"/>
          <p:nvPr/>
        </p:nvSpPr>
        <p:spPr>
          <a:xfrm>
            <a:off x="818078" y="2673212"/>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3</a:t>
            </a:r>
            <a:endParaRPr sz="1600" baseline="2777">
              <a:latin typeface="Segoe UI"/>
              <a:cs typeface="Segoe UI"/>
            </a:endParaRPr>
          </a:p>
        </p:txBody>
      </p:sp>
      <p:sp>
        <p:nvSpPr>
          <p:cNvPr id="105" name="object 105"/>
          <p:cNvSpPr txBox="1"/>
          <p:nvPr/>
        </p:nvSpPr>
        <p:spPr>
          <a:xfrm>
            <a:off x="2377952" y="2663396"/>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56</a:t>
            </a:r>
            <a:r>
              <a:rPr sz="1000" dirty="0">
                <a:solidFill>
                  <a:srgbClr val="252423"/>
                </a:solidFill>
                <a:latin typeface="Segoe UI"/>
                <a:cs typeface="Segoe UI"/>
              </a:rPr>
              <a:t>	</a:t>
            </a:r>
            <a:r>
              <a:rPr sz="1000" spc="-10" dirty="0">
                <a:solidFill>
                  <a:srgbClr val="252423"/>
                </a:solidFill>
                <a:latin typeface="Segoe UI"/>
                <a:cs typeface="Segoe UI"/>
              </a:rPr>
              <a:t>21,523.44</a:t>
            </a:r>
            <a:endParaRPr sz="1000">
              <a:latin typeface="Segoe UI"/>
              <a:cs typeface="Segoe UI"/>
            </a:endParaRPr>
          </a:p>
        </p:txBody>
      </p:sp>
      <p:sp>
        <p:nvSpPr>
          <p:cNvPr id="106" name="object 106"/>
          <p:cNvSpPr txBox="1"/>
          <p:nvPr/>
        </p:nvSpPr>
        <p:spPr>
          <a:xfrm>
            <a:off x="6146510" y="2663396"/>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197</a:t>
            </a:r>
            <a:r>
              <a:rPr sz="1000" dirty="0">
                <a:solidFill>
                  <a:srgbClr val="252423"/>
                </a:solidFill>
                <a:latin typeface="Segoe UI"/>
                <a:cs typeface="Segoe UI"/>
              </a:rPr>
              <a:t>	</a:t>
            </a:r>
            <a:r>
              <a:rPr sz="1000" spc="-10" dirty="0">
                <a:solidFill>
                  <a:srgbClr val="252423"/>
                </a:solidFill>
                <a:latin typeface="Segoe UI"/>
                <a:cs typeface="Segoe UI"/>
              </a:rPr>
              <a:t>1,570.54</a:t>
            </a:r>
            <a:endParaRPr sz="1000">
              <a:latin typeface="Segoe UI"/>
              <a:cs typeface="Segoe UI"/>
            </a:endParaRPr>
          </a:p>
        </p:txBody>
      </p:sp>
      <p:sp>
        <p:nvSpPr>
          <p:cNvPr id="107" name="object 107"/>
          <p:cNvSpPr txBox="1"/>
          <p:nvPr/>
        </p:nvSpPr>
        <p:spPr>
          <a:xfrm>
            <a:off x="7917914" y="2663396"/>
            <a:ext cx="240145"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105</a:t>
            </a:r>
            <a:endParaRPr sz="1000">
              <a:latin typeface="Segoe UI"/>
              <a:cs typeface="Segoe UI"/>
            </a:endParaRPr>
          </a:p>
        </p:txBody>
      </p:sp>
      <p:sp>
        <p:nvSpPr>
          <p:cNvPr id="108" name="object 108"/>
          <p:cNvSpPr txBox="1"/>
          <p:nvPr/>
        </p:nvSpPr>
        <p:spPr>
          <a:xfrm>
            <a:off x="8476735" y="2663396"/>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84,518.00</a:t>
            </a:r>
            <a:endParaRPr sz="1000">
              <a:latin typeface="Segoe UI"/>
              <a:cs typeface="Segoe UI"/>
            </a:endParaRPr>
          </a:p>
        </p:txBody>
      </p:sp>
      <p:sp>
        <p:nvSpPr>
          <p:cNvPr id="109" name="object 109"/>
          <p:cNvSpPr txBox="1"/>
          <p:nvPr/>
        </p:nvSpPr>
        <p:spPr>
          <a:xfrm>
            <a:off x="12135509" y="2663396"/>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26</a:t>
            </a:r>
            <a:r>
              <a:rPr sz="1000" dirty="0">
                <a:solidFill>
                  <a:srgbClr val="252423"/>
                </a:solidFill>
                <a:latin typeface="Segoe UI"/>
                <a:cs typeface="Segoe UI"/>
              </a:rPr>
              <a:t>	</a:t>
            </a:r>
            <a:r>
              <a:rPr sz="1000" spc="-10" dirty="0">
                <a:solidFill>
                  <a:srgbClr val="252423"/>
                </a:solidFill>
                <a:latin typeface="Segoe UI"/>
                <a:cs typeface="Segoe UI"/>
              </a:rPr>
              <a:t>10,86</a:t>
            </a:r>
            <a:endParaRPr sz="1000">
              <a:latin typeface="Segoe UI"/>
              <a:cs typeface="Segoe UI"/>
            </a:endParaRPr>
          </a:p>
        </p:txBody>
      </p:sp>
      <p:grpSp>
        <p:nvGrpSpPr>
          <p:cNvPr id="285" name="object 110"/>
          <p:cNvGrpSpPr/>
          <p:nvPr/>
        </p:nvGrpSpPr>
        <p:grpSpPr>
          <a:xfrm>
            <a:off x="682831" y="2856408"/>
            <a:ext cx="841169" cy="196317"/>
            <a:chOff x="657224" y="2771774"/>
            <a:chExt cx="809625" cy="190500"/>
          </a:xfrm>
        </p:grpSpPr>
        <p:sp>
          <p:nvSpPr>
            <p:cNvPr id="111" name="object 111"/>
            <p:cNvSpPr/>
            <p:nvPr/>
          </p:nvSpPr>
          <p:spPr>
            <a:xfrm>
              <a:off x="657224" y="2771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112" name="object 112"/>
            <p:cNvSpPr/>
            <p:nvPr/>
          </p:nvSpPr>
          <p:spPr>
            <a:xfrm>
              <a:off x="1457324" y="2771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113" name="object 113"/>
          <p:cNvSpPr txBox="1"/>
          <p:nvPr/>
        </p:nvSpPr>
        <p:spPr>
          <a:xfrm>
            <a:off x="818078" y="2869529"/>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4</a:t>
            </a:r>
            <a:endParaRPr sz="1600" baseline="2777">
              <a:latin typeface="Segoe UI"/>
              <a:cs typeface="Segoe UI"/>
            </a:endParaRPr>
          </a:p>
        </p:txBody>
      </p:sp>
      <p:sp>
        <p:nvSpPr>
          <p:cNvPr id="114" name="object 114"/>
          <p:cNvSpPr/>
          <p:nvPr/>
        </p:nvSpPr>
        <p:spPr>
          <a:xfrm>
            <a:off x="1523986" y="2856408"/>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115" name="object 115"/>
          <p:cNvSpPr txBox="1"/>
          <p:nvPr/>
        </p:nvSpPr>
        <p:spPr>
          <a:xfrm>
            <a:off x="2377952" y="2859713"/>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52</a:t>
            </a:r>
            <a:r>
              <a:rPr sz="1000" dirty="0">
                <a:solidFill>
                  <a:srgbClr val="252423"/>
                </a:solidFill>
                <a:latin typeface="Segoe UI"/>
                <a:cs typeface="Segoe UI"/>
              </a:rPr>
              <a:t>	</a:t>
            </a:r>
            <a:r>
              <a:rPr sz="1000" spc="-10" dirty="0">
                <a:solidFill>
                  <a:srgbClr val="252423"/>
                </a:solidFill>
                <a:latin typeface="Segoe UI"/>
                <a:cs typeface="Segoe UI"/>
              </a:rPr>
              <a:t>21,267.48</a:t>
            </a:r>
            <a:endParaRPr sz="1000">
              <a:latin typeface="Segoe UI"/>
              <a:cs typeface="Segoe UI"/>
            </a:endParaRPr>
          </a:p>
        </p:txBody>
      </p:sp>
      <p:sp>
        <p:nvSpPr>
          <p:cNvPr id="116" name="object 116"/>
          <p:cNvSpPr/>
          <p:nvPr/>
        </p:nvSpPr>
        <p:spPr>
          <a:xfrm>
            <a:off x="3404247" y="2856408"/>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117" name="object 117"/>
          <p:cNvSpPr txBox="1"/>
          <p:nvPr/>
        </p:nvSpPr>
        <p:spPr>
          <a:xfrm>
            <a:off x="6146510" y="2859713"/>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337</a:t>
            </a:r>
            <a:r>
              <a:rPr sz="1000" dirty="0">
                <a:solidFill>
                  <a:srgbClr val="252423"/>
                </a:solidFill>
                <a:latin typeface="Segoe UI"/>
                <a:cs typeface="Segoe UI"/>
              </a:rPr>
              <a:t>	</a:t>
            </a:r>
            <a:r>
              <a:rPr sz="1000" spc="-10" dirty="0">
                <a:solidFill>
                  <a:srgbClr val="252423"/>
                </a:solidFill>
                <a:latin typeface="Segoe UI"/>
                <a:cs typeface="Segoe UI"/>
              </a:rPr>
              <a:t>2,946.79</a:t>
            </a:r>
            <a:endParaRPr sz="1000">
              <a:latin typeface="Segoe UI"/>
              <a:cs typeface="Segoe UI"/>
            </a:endParaRPr>
          </a:p>
        </p:txBody>
      </p:sp>
      <p:sp>
        <p:nvSpPr>
          <p:cNvPr id="118" name="object 118"/>
          <p:cNvSpPr/>
          <p:nvPr/>
        </p:nvSpPr>
        <p:spPr>
          <a:xfrm>
            <a:off x="7135077" y="2856408"/>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119" name="object 119"/>
          <p:cNvSpPr txBox="1"/>
          <p:nvPr/>
        </p:nvSpPr>
        <p:spPr>
          <a:xfrm>
            <a:off x="7917914" y="2859713"/>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186</a:t>
            </a:r>
            <a:r>
              <a:rPr sz="1000" dirty="0">
                <a:solidFill>
                  <a:srgbClr val="252423"/>
                </a:solidFill>
                <a:latin typeface="Segoe UI"/>
                <a:cs typeface="Segoe UI"/>
              </a:rPr>
              <a:t>	</a:t>
            </a:r>
            <a:r>
              <a:rPr sz="1000" spc="-10" dirty="0">
                <a:solidFill>
                  <a:srgbClr val="252423"/>
                </a:solidFill>
                <a:latin typeface="Segoe UI"/>
                <a:cs typeface="Segoe UI"/>
              </a:rPr>
              <a:t>1,40,355.00</a:t>
            </a:r>
            <a:endParaRPr sz="1000">
              <a:latin typeface="Segoe UI"/>
              <a:cs typeface="Segoe UI"/>
            </a:endParaRPr>
          </a:p>
        </p:txBody>
      </p:sp>
      <p:sp>
        <p:nvSpPr>
          <p:cNvPr id="120" name="object 120"/>
          <p:cNvSpPr/>
          <p:nvPr/>
        </p:nvSpPr>
        <p:spPr>
          <a:xfrm>
            <a:off x="9094507" y="2856408"/>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21" name="object 121"/>
          <p:cNvSpPr txBox="1"/>
          <p:nvPr/>
        </p:nvSpPr>
        <p:spPr>
          <a:xfrm>
            <a:off x="12135509" y="2859713"/>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42</a:t>
            </a:r>
            <a:r>
              <a:rPr sz="1000" dirty="0">
                <a:solidFill>
                  <a:srgbClr val="252423"/>
                </a:solidFill>
                <a:latin typeface="Segoe UI"/>
                <a:cs typeface="Segoe UI"/>
              </a:rPr>
              <a:t>	</a:t>
            </a:r>
            <a:r>
              <a:rPr sz="1000" spc="-10" dirty="0">
                <a:solidFill>
                  <a:srgbClr val="252423"/>
                </a:solidFill>
                <a:latin typeface="Segoe UI"/>
                <a:cs typeface="Segoe UI"/>
              </a:rPr>
              <a:t>18,72</a:t>
            </a:r>
            <a:endParaRPr sz="1000">
              <a:latin typeface="Segoe UI"/>
              <a:cs typeface="Segoe UI"/>
            </a:endParaRPr>
          </a:p>
        </p:txBody>
      </p:sp>
      <p:sp>
        <p:nvSpPr>
          <p:cNvPr id="122" name="object 122"/>
          <p:cNvSpPr/>
          <p:nvPr/>
        </p:nvSpPr>
        <p:spPr>
          <a:xfrm>
            <a:off x="1514103" y="3052726"/>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23" name="object 123"/>
          <p:cNvSpPr txBox="1"/>
          <p:nvPr/>
        </p:nvSpPr>
        <p:spPr>
          <a:xfrm>
            <a:off x="907143" y="3056030"/>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2018</a:t>
            </a:r>
            <a:endParaRPr sz="1000">
              <a:latin typeface="Segoe UI"/>
              <a:cs typeface="Segoe UI"/>
            </a:endParaRPr>
          </a:p>
        </p:txBody>
      </p:sp>
      <p:pic>
        <p:nvPicPr>
          <p:cNvPr id="124" name="object 124"/>
          <p:cNvPicPr/>
          <p:nvPr/>
        </p:nvPicPr>
        <p:blipFill>
          <a:blip r:embed="rId2" cstate="print"/>
          <a:stretch>
            <a:fillRect/>
          </a:stretch>
        </p:blipFill>
        <p:spPr>
          <a:xfrm>
            <a:off x="737257" y="3116588"/>
            <a:ext cx="89009" cy="88287"/>
          </a:xfrm>
          <a:prstGeom prst="rect">
            <a:avLst/>
          </a:prstGeom>
        </p:spPr>
      </p:pic>
      <p:sp>
        <p:nvSpPr>
          <p:cNvPr id="125" name="object 125"/>
          <p:cNvSpPr txBox="1"/>
          <p:nvPr/>
        </p:nvSpPr>
        <p:spPr>
          <a:xfrm>
            <a:off x="2292443" y="3056030"/>
            <a:ext cx="1076036"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232</a:t>
            </a:r>
            <a:r>
              <a:rPr sz="1000" b="1" dirty="0">
                <a:solidFill>
                  <a:srgbClr val="252423"/>
                </a:solidFill>
                <a:latin typeface="Segoe UI"/>
                <a:cs typeface="Segoe UI"/>
              </a:rPr>
              <a:t>	</a:t>
            </a:r>
            <a:r>
              <a:rPr sz="1000" b="1" spc="-10" dirty="0">
                <a:solidFill>
                  <a:srgbClr val="252423"/>
                </a:solidFill>
                <a:latin typeface="Segoe UI"/>
                <a:cs typeface="Segoe UI"/>
              </a:rPr>
              <a:t>82,323.68</a:t>
            </a:r>
            <a:endParaRPr sz="1000">
              <a:latin typeface="Segoe UI"/>
              <a:cs typeface="Segoe UI"/>
            </a:endParaRPr>
          </a:p>
        </p:txBody>
      </p:sp>
      <p:sp>
        <p:nvSpPr>
          <p:cNvPr id="126" name="object 126"/>
          <p:cNvSpPr txBox="1"/>
          <p:nvPr/>
        </p:nvSpPr>
        <p:spPr>
          <a:xfrm>
            <a:off x="6056363" y="3056030"/>
            <a:ext cx="104239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2082</a:t>
            </a:r>
            <a:r>
              <a:rPr sz="1000" b="1" spc="140" dirty="0">
                <a:solidFill>
                  <a:srgbClr val="252423"/>
                </a:solidFill>
                <a:latin typeface="Segoe UI"/>
                <a:cs typeface="Segoe UI"/>
              </a:rPr>
              <a:t>  </a:t>
            </a:r>
            <a:r>
              <a:rPr sz="1000" b="1" spc="-10" dirty="0">
                <a:solidFill>
                  <a:srgbClr val="252423"/>
                </a:solidFill>
                <a:latin typeface="Segoe UI"/>
                <a:cs typeface="Segoe UI"/>
              </a:rPr>
              <a:t>17,396.82</a:t>
            </a:r>
            <a:endParaRPr sz="1000">
              <a:latin typeface="Segoe UI"/>
              <a:cs typeface="Segoe UI"/>
            </a:endParaRPr>
          </a:p>
        </p:txBody>
      </p:sp>
      <p:sp>
        <p:nvSpPr>
          <p:cNvPr id="127" name="object 127"/>
          <p:cNvSpPr txBox="1"/>
          <p:nvPr/>
        </p:nvSpPr>
        <p:spPr>
          <a:xfrm>
            <a:off x="7903534" y="3056030"/>
            <a:ext cx="1155205" cy="167173"/>
          </a:xfrm>
          <a:prstGeom prst="rect">
            <a:avLst/>
          </a:prstGeom>
        </p:spPr>
        <p:txBody>
          <a:bodyPr vert="horz" wrap="square" lIns="0" tIns="13156" rIns="0" bIns="0" rtlCol="0">
            <a:spAutoFit/>
          </a:bodyPr>
          <a:lstStyle/>
          <a:p>
            <a:pPr marL="13156">
              <a:spcBef>
                <a:spcPts val="104"/>
              </a:spcBef>
              <a:tabLst>
                <a:tab pos="425594" algn="l"/>
              </a:tabLst>
            </a:pPr>
            <a:r>
              <a:rPr sz="1000" b="1" spc="-26" dirty="0">
                <a:solidFill>
                  <a:srgbClr val="252423"/>
                </a:solidFill>
                <a:latin typeface="Segoe UI"/>
                <a:cs typeface="Segoe UI"/>
              </a:rPr>
              <a:t>865</a:t>
            </a:r>
            <a:r>
              <a:rPr sz="1000" b="1" dirty="0">
                <a:solidFill>
                  <a:srgbClr val="252423"/>
                </a:solidFill>
                <a:latin typeface="Segoe UI"/>
                <a:cs typeface="Segoe UI"/>
              </a:rPr>
              <a:t>	</a:t>
            </a:r>
            <a:r>
              <a:rPr sz="1000" b="1" spc="-10" dirty="0">
                <a:solidFill>
                  <a:srgbClr val="252423"/>
                </a:solidFill>
                <a:latin typeface="Segoe UI"/>
                <a:cs typeface="Segoe UI"/>
              </a:rPr>
              <a:t>6,61,700.00</a:t>
            </a:r>
            <a:endParaRPr sz="1000">
              <a:latin typeface="Segoe UI"/>
              <a:cs typeface="Segoe UI"/>
            </a:endParaRPr>
          </a:p>
        </p:txBody>
      </p:sp>
      <p:sp>
        <p:nvSpPr>
          <p:cNvPr id="128" name="object 128"/>
          <p:cNvSpPr txBox="1"/>
          <p:nvPr/>
        </p:nvSpPr>
        <p:spPr>
          <a:xfrm>
            <a:off x="12050001" y="3056030"/>
            <a:ext cx="81214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280</a:t>
            </a:r>
            <a:r>
              <a:rPr sz="1000" b="1" spc="129" dirty="0">
                <a:solidFill>
                  <a:srgbClr val="252423"/>
                </a:solidFill>
                <a:latin typeface="Segoe UI"/>
                <a:cs typeface="Segoe UI"/>
              </a:rPr>
              <a:t>  </a:t>
            </a:r>
            <a:r>
              <a:rPr sz="1000" b="1" spc="-10" dirty="0">
                <a:solidFill>
                  <a:srgbClr val="252423"/>
                </a:solidFill>
                <a:latin typeface="Segoe UI"/>
                <a:cs typeface="Segoe UI"/>
              </a:rPr>
              <a:t>1,07,01</a:t>
            </a:r>
            <a:endParaRPr sz="1000">
              <a:latin typeface="Segoe UI"/>
              <a:cs typeface="Segoe UI"/>
            </a:endParaRPr>
          </a:p>
        </p:txBody>
      </p:sp>
      <p:grpSp>
        <p:nvGrpSpPr>
          <p:cNvPr id="65" name="object 129"/>
          <p:cNvGrpSpPr/>
          <p:nvPr/>
        </p:nvGrpSpPr>
        <p:grpSpPr>
          <a:xfrm>
            <a:off x="682831" y="3249042"/>
            <a:ext cx="841169" cy="196317"/>
            <a:chOff x="657224" y="3152774"/>
            <a:chExt cx="809625" cy="190500"/>
          </a:xfrm>
        </p:grpSpPr>
        <p:sp>
          <p:nvSpPr>
            <p:cNvPr id="130" name="object 130"/>
            <p:cNvSpPr/>
            <p:nvPr/>
          </p:nvSpPr>
          <p:spPr>
            <a:xfrm>
              <a:off x="657224" y="3152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131" name="object 131"/>
            <p:cNvSpPr/>
            <p:nvPr/>
          </p:nvSpPr>
          <p:spPr>
            <a:xfrm>
              <a:off x="1457324" y="3152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132" name="object 132"/>
          <p:cNvSpPr txBox="1"/>
          <p:nvPr/>
        </p:nvSpPr>
        <p:spPr>
          <a:xfrm>
            <a:off x="818078" y="3262163"/>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1</a:t>
            </a:r>
            <a:endParaRPr sz="1600" baseline="2777">
              <a:latin typeface="Segoe UI"/>
              <a:cs typeface="Segoe UI"/>
            </a:endParaRPr>
          </a:p>
        </p:txBody>
      </p:sp>
      <p:sp>
        <p:nvSpPr>
          <p:cNvPr id="133" name="object 133"/>
          <p:cNvSpPr/>
          <p:nvPr/>
        </p:nvSpPr>
        <p:spPr>
          <a:xfrm>
            <a:off x="1523986" y="3249042"/>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134" name="object 134"/>
          <p:cNvSpPr txBox="1"/>
          <p:nvPr/>
        </p:nvSpPr>
        <p:spPr>
          <a:xfrm>
            <a:off x="2377952" y="3252347"/>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64</a:t>
            </a:r>
            <a:r>
              <a:rPr sz="1000" dirty="0">
                <a:solidFill>
                  <a:srgbClr val="252423"/>
                </a:solidFill>
                <a:latin typeface="Segoe UI"/>
                <a:cs typeface="Segoe UI"/>
              </a:rPr>
              <a:t>	</a:t>
            </a:r>
            <a:r>
              <a:rPr sz="1000" spc="-10" dirty="0">
                <a:solidFill>
                  <a:srgbClr val="252423"/>
                </a:solidFill>
                <a:latin typeface="Segoe UI"/>
                <a:cs typeface="Segoe UI"/>
              </a:rPr>
              <a:t>21,589.36</a:t>
            </a:r>
            <a:endParaRPr sz="1000">
              <a:latin typeface="Segoe UI"/>
              <a:cs typeface="Segoe UI"/>
            </a:endParaRPr>
          </a:p>
        </p:txBody>
      </p:sp>
      <p:sp>
        <p:nvSpPr>
          <p:cNvPr id="135" name="object 135"/>
          <p:cNvSpPr/>
          <p:nvPr/>
        </p:nvSpPr>
        <p:spPr>
          <a:xfrm>
            <a:off x="3404247" y="3249042"/>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136" name="object 136"/>
          <p:cNvSpPr txBox="1"/>
          <p:nvPr/>
        </p:nvSpPr>
        <p:spPr>
          <a:xfrm>
            <a:off x="6146510" y="3252347"/>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327</a:t>
            </a:r>
            <a:r>
              <a:rPr sz="1000" dirty="0">
                <a:solidFill>
                  <a:srgbClr val="252423"/>
                </a:solidFill>
                <a:latin typeface="Segoe UI"/>
                <a:cs typeface="Segoe UI"/>
              </a:rPr>
              <a:t>	</a:t>
            </a:r>
            <a:r>
              <a:rPr sz="1000" spc="-10" dirty="0">
                <a:solidFill>
                  <a:srgbClr val="252423"/>
                </a:solidFill>
                <a:latin typeface="Segoe UI"/>
                <a:cs typeface="Segoe UI"/>
              </a:rPr>
              <a:t>2,716.70</a:t>
            </a:r>
            <a:endParaRPr sz="1000">
              <a:latin typeface="Segoe UI"/>
              <a:cs typeface="Segoe UI"/>
            </a:endParaRPr>
          </a:p>
        </p:txBody>
      </p:sp>
      <p:sp>
        <p:nvSpPr>
          <p:cNvPr id="137" name="object 137"/>
          <p:cNvSpPr/>
          <p:nvPr/>
        </p:nvSpPr>
        <p:spPr>
          <a:xfrm>
            <a:off x="7135077" y="3249042"/>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138" name="object 138"/>
          <p:cNvSpPr txBox="1"/>
          <p:nvPr/>
        </p:nvSpPr>
        <p:spPr>
          <a:xfrm>
            <a:off x="7917914" y="3252347"/>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137</a:t>
            </a:r>
            <a:r>
              <a:rPr sz="1000" dirty="0">
                <a:solidFill>
                  <a:srgbClr val="252423"/>
                </a:solidFill>
                <a:latin typeface="Segoe UI"/>
                <a:cs typeface="Segoe UI"/>
              </a:rPr>
              <a:t>	</a:t>
            </a:r>
            <a:r>
              <a:rPr sz="1000" spc="-10" dirty="0">
                <a:solidFill>
                  <a:srgbClr val="252423"/>
                </a:solidFill>
                <a:latin typeface="Segoe UI"/>
                <a:cs typeface="Segoe UI"/>
              </a:rPr>
              <a:t>1,11,033.00</a:t>
            </a:r>
            <a:endParaRPr sz="1000">
              <a:latin typeface="Segoe UI"/>
              <a:cs typeface="Segoe UI"/>
            </a:endParaRPr>
          </a:p>
        </p:txBody>
      </p:sp>
      <p:sp>
        <p:nvSpPr>
          <p:cNvPr id="139" name="object 139"/>
          <p:cNvSpPr/>
          <p:nvPr/>
        </p:nvSpPr>
        <p:spPr>
          <a:xfrm>
            <a:off x="9094507" y="3249042"/>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40" name="object 140"/>
          <p:cNvSpPr txBox="1"/>
          <p:nvPr/>
        </p:nvSpPr>
        <p:spPr>
          <a:xfrm>
            <a:off x="12135509" y="3252347"/>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90</a:t>
            </a:r>
            <a:r>
              <a:rPr sz="1000" dirty="0">
                <a:solidFill>
                  <a:srgbClr val="252423"/>
                </a:solidFill>
                <a:latin typeface="Segoe UI"/>
                <a:cs typeface="Segoe UI"/>
              </a:rPr>
              <a:t>	</a:t>
            </a:r>
            <a:r>
              <a:rPr sz="1000" spc="-10" dirty="0">
                <a:solidFill>
                  <a:srgbClr val="252423"/>
                </a:solidFill>
                <a:latin typeface="Segoe UI"/>
                <a:cs typeface="Segoe UI"/>
              </a:rPr>
              <a:t>37,91</a:t>
            </a:r>
            <a:endParaRPr sz="1000">
              <a:latin typeface="Segoe UI"/>
              <a:cs typeface="Segoe UI"/>
            </a:endParaRPr>
          </a:p>
        </p:txBody>
      </p:sp>
      <p:sp>
        <p:nvSpPr>
          <p:cNvPr id="141" name="object 141"/>
          <p:cNvSpPr/>
          <p:nvPr/>
        </p:nvSpPr>
        <p:spPr>
          <a:xfrm>
            <a:off x="1514103" y="3445360"/>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42" name="object 142"/>
          <p:cNvSpPr txBox="1"/>
          <p:nvPr/>
        </p:nvSpPr>
        <p:spPr>
          <a:xfrm>
            <a:off x="818078" y="3458479"/>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2</a:t>
            </a:r>
            <a:endParaRPr sz="1600" baseline="2777">
              <a:latin typeface="Segoe UI"/>
              <a:cs typeface="Segoe UI"/>
            </a:endParaRPr>
          </a:p>
        </p:txBody>
      </p:sp>
      <p:sp>
        <p:nvSpPr>
          <p:cNvPr id="143" name="object 143"/>
          <p:cNvSpPr txBox="1"/>
          <p:nvPr/>
        </p:nvSpPr>
        <p:spPr>
          <a:xfrm>
            <a:off x="2377952" y="3448664"/>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42</a:t>
            </a:r>
            <a:r>
              <a:rPr sz="1000" dirty="0">
                <a:solidFill>
                  <a:srgbClr val="252423"/>
                </a:solidFill>
                <a:latin typeface="Segoe UI"/>
                <a:cs typeface="Segoe UI"/>
              </a:rPr>
              <a:t>	</a:t>
            </a:r>
            <a:r>
              <a:rPr sz="1000" spc="-10" dirty="0">
                <a:solidFill>
                  <a:srgbClr val="252423"/>
                </a:solidFill>
                <a:latin typeface="Segoe UI"/>
                <a:cs typeface="Segoe UI"/>
              </a:rPr>
              <a:t>15,029.58</a:t>
            </a:r>
            <a:endParaRPr sz="1000">
              <a:latin typeface="Segoe UI"/>
              <a:cs typeface="Segoe UI"/>
            </a:endParaRPr>
          </a:p>
        </p:txBody>
      </p:sp>
      <p:sp>
        <p:nvSpPr>
          <p:cNvPr id="144" name="object 144"/>
          <p:cNvSpPr txBox="1"/>
          <p:nvPr/>
        </p:nvSpPr>
        <p:spPr>
          <a:xfrm>
            <a:off x="6146510" y="3448664"/>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362</a:t>
            </a:r>
            <a:r>
              <a:rPr sz="1000" dirty="0">
                <a:solidFill>
                  <a:srgbClr val="252423"/>
                </a:solidFill>
                <a:latin typeface="Segoe UI"/>
                <a:cs typeface="Segoe UI"/>
              </a:rPr>
              <a:t>	</a:t>
            </a:r>
            <a:r>
              <a:rPr sz="1000" spc="-10" dirty="0">
                <a:solidFill>
                  <a:srgbClr val="252423"/>
                </a:solidFill>
                <a:latin typeface="Segoe UI"/>
                <a:cs typeface="Segoe UI"/>
              </a:rPr>
              <a:t>3,303.88</a:t>
            </a:r>
            <a:endParaRPr sz="1000">
              <a:latin typeface="Segoe UI"/>
              <a:cs typeface="Segoe UI"/>
            </a:endParaRPr>
          </a:p>
        </p:txBody>
      </p:sp>
      <p:sp>
        <p:nvSpPr>
          <p:cNvPr id="145" name="object 145"/>
          <p:cNvSpPr txBox="1"/>
          <p:nvPr/>
        </p:nvSpPr>
        <p:spPr>
          <a:xfrm>
            <a:off x="7917914" y="3448664"/>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147</a:t>
            </a:r>
            <a:r>
              <a:rPr sz="1000" dirty="0">
                <a:solidFill>
                  <a:srgbClr val="252423"/>
                </a:solidFill>
                <a:latin typeface="Segoe UI"/>
                <a:cs typeface="Segoe UI"/>
              </a:rPr>
              <a:t>	</a:t>
            </a:r>
            <a:r>
              <a:rPr sz="1000" spc="-10" dirty="0">
                <a:solidFill>
                  <a:srgbClr val="252423"/>
                </a:solidFill>
                <a:latin typeface="Segoe UI"/>
                <a:cs typeface="Segoe UI"/>
              </a:rPr>
              <a:t>1,00,983.00</a:t>
            </a:r>
            <a:endParaRPr sz="1000">
              <a:latin typeface="Segoe UI"/>
              <a:cs typeface="Segoe UI"/>
            </a:endParaRPr>
          </a:p>
        </p:txBody>
      </p:sp>
      <p:sp>
        <p:nvSpPr>
          <p:cNvPr id="146" name="object 146"/>
          <p:cNvSpPr txBox="1"/>
          <p:nvPr/>
        </p:nvSpPr>
        <p:spPr>
          <a:xfrm>
            <a:off x="12135509" y="3448664"/>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50</a:t>
            </a:r>
            <a:r>
              <a:rPr sz="1000" dirty="0">
                <a:solidFill>
                  <a:srgbClr val="252423"/>
                </a:solidFill>
                <a:latin typeface="Segoe UI"/>
                <a:cs typeface="Segoe UI"/>
              </a:rPr>
              <a:t>	</a:t>
            </a:r>
            <a:r>
              <a:rPr sz="1000" spc="-10" dirty="0">
                <a:solidFill>
                  <a:srgbClr val="252423"/>
                </a:solidFill>
                <a:latin typeface="Segoe UI"/>
                <a:cs typeface="Segoe UI"/>
              </a:rPr>
              <a:t>16,49</a:t>
            </a:r>
            <a:endParaRPr sz="1000">
              <a:latin typeface="Segoe UI"/>
              <a:cs typeface="Segoe UI"/>
            </a:endParaRPr>
          </a:p>
        </p:txBody>
      </p:sp>
      <p:grpSp>
        <p:nvGrpSpPr>
          <p:cNvPr id="69" name="object 147"/>
          <p:cNvGrpSpPr/>
          <p:nvPr/>
        </p:nvGrpSpPr>
        <p:grpSpPr>
          <a:xfrm>
            <a:off x="682831" y="3641675"/>
            <a:ext cx="841169" cy="196317"/>
            <a:chOff x="657224" y="3533774"/>
            <a:chExt cx="809625" cy="190500"/>
          </a:xfrm>
        </p:grpSpPr>
        <p:sp>
          <p:nvSpPr>
            <p:cNvPr id="148" name="object 148"/>
            <p:cNvSpPr/>
            <p:nvPr/>
          </p:nvSpPr>
          <p:spPr>
            <a:xfrm>
              <a:off x="657224" y="3533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149" name="object 149"/>
            <p:cNvSpPr/>
            <p:nvPr/>
          </p:nvSpPr>
          <p:spPr>
            <a:xfrm>
              <a:off x="1457324" y="3533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150" name="object 150"/>
          <p:cNvSpPr txBox="1"/>
          <p:nvPr/>
        </p:nvSpPr>
        <p:spPr>
          <a:xfrm>
            <a:off x="818078" y="3654796"/>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3</a:t>
            </a:r>
            <a:endParaRPr sz="1600" baseline="2777">
              <a:latin typeface="Segoe UI"/>
              <a:cs typeface="Segoe UI"/>
            </a:endParaRPr>
          </a:p>
        </p:txBody>
      </p:sp>
      <p:sp>
        <p:nvSpPr>
          <p:cNvPr id="151" name="object 151"/>
          <p:cNvSpPr/>
          <p:nvPr/>
        </p:nvSpPr>
        <p:spPr>
          <a:xfrm>
            <a:off x="1523986" y="3641676"/>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152" name="object 152"/>
          <p:cNvSpPr txBox="1"/>
          <p:nvPr/>
        </p:nvSpPr>
        <p:spPr>
          <a:xfrm>
            <a:off x="2377952" y="3644980"/>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33</a:t>
            </a:r>
            <a:r>
              <a:rPr sz="1000" dirty="0">
                <a:solidFill>
                  <a:srgbClr val="252423"/>
                </a:solidFill>
                <a:latin typeface="Segoe UI"/>
                <a:cs typeface="Segoe UI"/>
              </a:rPr>
              <a:t>	</a:t>
            </a:r>
            <a:r>
              <a:rPr sz="1000" spc="-10" dirty="0">
                <a:solidFill>
                  <a:srgbClr val="252423"/>
                </a:solidFill>
                <a:latin typeface="Segoe UI"/>
                <a:cs typeface="Segoe UI"/>
              </a:rPr>
              <a:t>14,945.67</a:t>
            </a:r>
            <a:endParaRPr sz="1000">
              <a:latin typeface="Segoe UI"/>
              <a:cs typeface="Segoe UI"/>
            </a:endParaRPr>
          </a:p>
        </p:txBody>
      </p:sp>
      <p:sp>
        <p:nvSpPr>
          <p:cNvPr id="153" name="object 153"/>
          <p:cNvSpPr/>
          <p:nvPr/>
        </p:nvSpPr>
        <p:spPr>
          <a:xfrm>
            <a:off x="3404247" y="3641676"/>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154" name="object 154"/>
          <p:cNvSpPr txBox="1"/>
          <p:nvPr/>
        </p:nvSpPr>
        <p:spPr>
          <a:xfrm>
            <a:off x="6146510" y="3644980"/>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491</a:t>
            </a:r>
            <a:r>
              <a:rPr sz="1000" dirty="0">
                <a:solidFill>
                  <a:srgbClr val="252423"/>
                </a:solidFill>
                <a:latin typeface="Segoe UI"/>
                <a:cs typeface="Segoe UI"/>
              </a:rPr>
              <a:t>	</a:t>
            </a:r>
            <a:r>
              <a:rPr sz="1000" spc="-10" dirty="0">
                <a:solidFill>
                  <a:srgbClr val="252423"/>
                </a:solidFill>
                <a:latin typeface="Segoe UI"/>
                <a:cs typeface="Segoe UI"/>
              </a:rPr>
              <a:t>3,896.61</a:t>
            </a:r>
            <a:endParaRPr sz="1000">
              <a:latin typeface="Segoe UI"/>
              <a:cs typeface="Segoe UI"/>
            </a:endParaRPr>
          </a:p>
        </p:txBody>
      </p:sp>
      <p:sp>
        <p:nvSpPr>
          <p:cNvPr id="155" name="object 155"/>
          <p:cNvSpPr/>
          <p:nvPr/>
        </p:nvSpPr>
        <p:spPr>
          <a:xfrm>
            <a:off x="7135077" y="3641676"/>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156" name="object 156"/>
          <p:cNvSpPr txBox="1"/>
          <p:nvPr/>
        </p:nvSpPr>
        <p:spPr>
          <a:xfrm>
            <a:off x="7917914" y="3644980"/>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199</a:t>
            </a:r>
            <a:r>
              <a:rPr sz="1000" dirty="0">
                <a:solidFill>
                  <a:srgbClr val="252423"/>
                </a:solidFill>
                <a:latin typeface="Segoe UI"/>
                <a:cs typeface="Segoe UI"/>
              </a:rPr>
              <a:t>	</a:t>
            </a:r>
            <a:r>
              <a:rPr sz="1000" spc="-10" dirty="0">
                <a:solidFill>
                  <a:srgbClr val="252423"/>
                </a:solidFill>
                <a:latin typeface="Segoe UI"/>
                <a:cs typeface="Segoe UI"/>
              </a:rPr>
              <a:t>1,53,395.00</a:t>
            </a:r>
            <a:endParaRPr sz="1000">
              <a:latin typeface="Segoe UI"/>
              <a:cs typeface="Segoe UI"/>
            </a:endParaRPr>
          </a:p>
        </p:txBody>
      </p:sp>
      <p:sp>
        <p:nvSpPr>
          <p:cNvPr id="157" name="object 157"/>
          <p:cNvSpPr/>
          <p:nvPr/>
        </p:nvSpPr>
        <p:spPr>
          <a:xfrm>
            <a:off x="9094507" y="3641676"/>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58" name="object 158"/>
          <p:cNvSpPr txBox="1"/>
          <p:nvPr/>
        </p:nvSpPr>
        <p:spPr>
          <a:xfrm>
            <a:off x="12135509" y="3644980"/>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69</a:t>
            </a:r>
            <a:r>
              <a:rPr sz="1000" dirty="0">
                <a:solidFill>
                  <a:srgbClr val="252423"/>
                </a:solidFill>
                <a:latin typeface="Segoe UI"/>
                <a:cs typeface="Segoe UI"/>
              </a:rPr>
              <a:t>	</a:t>
            </a:r>
            <a:r>
              <a:rPr sz="1000" spc="-10" dirty="0">
                <a:solidFill>
                  <a:srgbClr val="252423"/>
                </a:solidFill>
                <a:latin typeface="Segoe UI"/>
                <a:cs typeface="Segoe UI"/>
              </a:rPr>
              <a:t>25,66</a:t>
            </a:r>
            <a:endParaRPr sz="1000">
              <a:latin typeface="Segoe UI"/>
              <a:cs typeface="Segoe UI"/>
            </a:endParaRPr>
          </a:p>
        </p:txBody>
      </p:sp>
      <p:sp>
        <p:nvSpPr>
          <p:cNvPr id="159" name="object 159"/>
          <p:cNvSpPr/>
          <p:nvPr/>
        </p:nvSpPr>
        <p:spPr>
          <a:xfrm>
            <a:off x="1514103" y="3837993"/>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60" name="object 160"/>
          <p:cNvSpPr txBox="1"/>
          <p:nvPr/>
        </p:nvSpPr>
        <p:spPr>
          <a:xfrm>
            <a:off x="818078" y="3851113"/>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4</a:t>
            </a:r>
            <a:endParaRPr sz="1600" baseline="2777">
              <a:latin typeface="Segoe UI"/>
              <a:cs typeface="Segoe UI"/>
            </a:endParaRPr>
          </a:p>
        </p:txBody>
      </p:sp>
      <p:sp>
        <p:nvSpPr>
          <p:cNvPr id="161" name="object 161"/>
          <p:cNvSpPr txBox="1"/>
          <p:nvPr/>
        </p:nvSpPr>
        <p:spPr>
          <a:xfrm>
            <a:off x="2377952" y="3841297"/>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93</a:t>
            </a:r>
            <a:r>
              <a:rPr sz="1000" dirty="0">
                <a:solidFill>
                  <a:srgbClr val="252423"/>
                </a:solidFill>
                <a:latin typeface="Segoe UI"/>
                <a:cs typeface="Segoe UI"/>
              </a:rPr>
              <a:t>	</a:t>
            </a:r>
            <a:r>
              <a:rPr sz="1000" spc="-10" dirty="0">
                <a:solidFill>
                  <a:srgbClr val="252423"/>
                </a:solidFill>
                <a:latin typeface="Segoe UI"/>
                <a:cs typeface="Segoe UI"/>
              </a:rPr>
              <a:t>30,759.07</a:t>
            </a:r>
            <a:endParaRPr sz="1000">
              <a:latin typeface="Segoe UI"/>
              <a:cs typeface="Segoe UI"/>
            </a:endParaRPr>
          </a:p>
        </p:txBody>
      </p:sp>
      <p:sp>
        <p:nvSpPr>
          <p:cNvPr id="162" name="object 162"/>
          <p:cNvSpPr txBox="1"/>
          <p:nvPr/>
        </p:nvSpPr>
        <p:spPr>
          <a:xfrm>
            <a:off x="6146510" y="3841297"/>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902</a:t>
            </a:r>
            <a:r>
              <a:rPr sz="1000" dirty="0">
                <a:solidFill>
                  <a:srgbClr val="252423"/>
                </a:solidFill>
                <a:latin typeface="Segoe UI"/>
                <a:cs typeface="Segoe UI"/>
              </a:rPr>
              <a:t>	</a:t>
            </a:r>
            <a:r>
              <a:rPr sz="1000" spc="-10" dirty="0">
                <a:solidFill>
                  <a:srgbClr val="252423"/>
                </a:solidFill>
                <a:latin typeface="Segoe UI"/>
                <a:cs typeface="Segoe UI"/>
              </a:rPr>
              <a:t>7,479.63</a:t>
            </a:r>
            <a:endParaRPr sz="1000">
              <a:latin typeface="Segoe UI"/>
              <a:cs typeface="Segoe UI"/>
            </a:endParaRPr>
          </a:p>
        </p:txBody>
      </p:sp>
      <p:sp>
        <p:nvSpPr>
          <p:cNvPr id="163" name="object 163"/>
          <p:cNvSpPr txBox="1"/>
          <p:nvPr/>
        </p:nvSpPr>
        <p:spPr>
          <a:xfrm>
            <a:off x="7917914" y="3841297"/>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382</a:t>
            </a:r>
            <a:r>
              <a:rPr sz="1000" dirty="0">
                <a:solidFill>
                  <a:srgbClr val="252423"/>
                </a:solidFill>
                <a:latin typeface="Segoe UI"/>
                <a:cs typeface="Segoe UI"/>
              </a:rPr>
              <a:t>	</a:t>
            </a:r>
            <a:r>
              <a:rPr sz="1000" spc="-10" dirty="0">
                <a:solidFill>
                  <a:srgbClr val="252423"/>
                </a:solidFill>
                <a:latin typeface="Segoe UI"/>
                <a:cs typeface="Segoe UI"/>
              </a:rPr>
              <a:t>2,96,289.00</a:t>
            </a:r>
            <a:endParaRPr sz="1000">
              <a:latin typeface="Segoe UI"/>
              <a:cs typeface="Segoe UI"/>
            </a:endParaRPr>
          </a:p>
        </p:txBody>
      </p:sp>
      <p:sp>
        <p:nvSpPr>
          <p:cNvPr id="164" name="object 164"/>
          <p:cNvSpPr txBox="1"/>
          <p:nvPr/>
        </p:nvSpPr>
        <p:spPr>
          <a:xfrm>
            <a:off x="12135509" y="3841297"/>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71</a:t>
            </a:r>
            <a:r>
              <a:rPr sz="1000" dirty="0">
                <a:solidFill>
                  <a:srgbClr val="252423"/>
                </a:solidFill>
                <a:latin typeface="Segoe UI"/>
                <a:cs typeface="Segoe UI"/>
              </a:rPr>
              <a:t>	</a:t>
            </a:r>
            <a:r>
              <a:rPr sz="1000" spc="-10" dirty="0">
                <a:solidFill>
                  <a:srgbClr val="252423"/>
                </a:solidFill>
                <a:latin typeface="Segoe UI"/>
                <a:cs typeface="Segoe UI"/>
              </a:rPr>
              <a:t>26,94</a:t>
            </a:r>
            <a:endParaRPr sz="1000">
              <a:latin typeface="Segoe UI"/>
              <a:cs typeface="Segoe UI"/>
            </a:endParaRPr>
          </a:p>
        </p:txBody>
      </p:sp>
      <p:grpSp>
        <p:nvGrpSpPr>
          <p:cNvPr id="85" name="object 165"/>
          <p:cNvGrpSpPr/>
          <p:nvPr/>
        </p:nvGrpSpPr>
        <p:grpSpPr>
          <a:xfrm>
            <a:off x="682831" y="4034309"/>
            <a:ext cx="841169" cy="196317"/>
            <a:chOff x="657224" y="3914774"/>
            <a:chExt cx="809625" cy="190500"/>
          </a:xfrm>
        </p:grpSpPr>
        <p:sp>
          <p:nvSpPr>
            <p:cNvPr id="166" name="object 166"/>
            <p:cNvSpPr/>
            <p:nvPr/>
          </p:nvSpPr>
          <p:spPr>
            <a:xfrm>
              <a:off x="657224" y="3914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167" name="object 167"/>
            <p:cNvSpPr/>
            <p:nvPr/>
          </p:nvSpPr>
          <p:spPr>
            <a:xfrm>
              <a:off x="1457324" y="3914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168" name="object 168"/>
          <p:cNvSpPr txBox="1"/>
          <p:nvPr/>
        </p:nvSpPr>
        <p:spPr>
          <a:xfrm>
            <a:off x="907143" y="4037614"/>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2019</a:t>
            </a:r>
            <a:endParaRPr sz="1000">
              <a:latin typeface="Segoe UI"/>
              <a:cs typeface="Segoe UI"/>
            </a:endParaRPr>
          </a:p>
        </p:txBody>
      </p:sp>
      <p:grpSp>
        <p:nvGrpSpPr>
          <p:cNvPr id="297" name="object 169"/>
          <p:cNvGrpSpPr/>
          <p:nvPr/>
        </p:nvGrpSpPr>
        <p:grpSpPr>
          <a:xfrm>
            <a:off x="737257" y="4034309"/>
            <a:ext cx="2667330" cy="196317"/>
            <a:chOff x="709609" y="3914774"/>
            <a:chExt cx="2567305" cy="190500"/>
          </a:xfrm>
        </p:grpSpPr>
        <p:pic>
          <p:nvPicPr>
            <p:cNvPr id="170" name="object 170"/>
            <p:cNvPicPr/>
            <p:nvPr/>
          </p:nvPicPr>
          <p:blipFill>
            <a:blip r:embed="rId2" cstate="print"/>
            <a:stretch>
              <a:fillRect/>
            </a:stretch>
          </p:blipFill>
          <p:spPr>
            <a:xfrm>
              <a:off x="709609" y="3976743"/>
              <a:ext cx="85671" cy="85671"/>
            </a:xfrm>
            <a:prstGeom prst="rect">
              <a:avLst/>
            </a:prstGeom>
          </p:spPr>
        </p:pic>
        <p:sp>
          <p:nvSpPr>
            <p:cNvPr id="171" name="object 171"/>
            <p:cNvSpPr/>
            <p:nvPr/>
          </p:nvSpPr>
          <p:spPr>
            <a:xfrm>
              <a:off x="1466837" y="3914774"/>
              <a:ext cx="1809750" cy="190500"/>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grpSp>
      <p:sp>
        <p:nvSpPr>
          <p:cNvPr id="172" name="object 172"/>
          <p:cNvSpPr txBox="1"/>
          <p:nvPr/>
        </p:nvSpPr>
        <p:spPr>
          <a:xfrm>
            <a:off x="2292443" y="4037614"/>
            <a:ext cx="1076036"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212</a:t>
            </a:r>
            <a:r>
              <a:rPr sz="1000" b="1" dirty="0">
                <a:solidFill>
                  <a:srgbClr val="252423"/>
                </a:solidFill>
                <a:latin typeface="Segoe UI"/>
                <a:cs typeface="Segoe UI"/>
              </a:rPr>
              <a:t>	</a:t>
            </a:r>
            <a:r>
              <a:rPr sz="1000" b="1" spc="-10" dirty="0">
                <a:solidFill>
                  <a:srgbClr val="252423"/>
                </a:solidFill>
                <a:latin typeface="Segoe UI"/>
                <a:cs typeface="Segoe UI"/>
              </a:rPr>
              <a:t>84,255.88</a:t>
            </a:r>
            <a:endParaRPr sz="1000">
              <a:latin typeface="Segoe UI"/>
              <a:cs typeface="Segoe UI"/>
            </a:endParaRPr>
          </a:p>
        </p:txBody>
      </p:sp>
      <p:sp>
        <p:nvSpPr>
          <p:cNvPr id="173" name="object 173"/>
          <p:cNvSpPr/>
          <p:nvPr/>
        </p:nvSpPr>
        <p:spPr>
          <a:xfrm>
            <a:off x="3404247" y="4034310"/>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174" name="object 174"/>
          <p:cNvSpPr txBox="1"/>
          <p:nvPr/>
        </p:nvSpPr>
        <p:spPr>
          <a:xfrm>
            <a:off x="6056363" y="4037614"/>
            <a:ext cx="104239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4563</a:t>
            </a:r>
            <a:r>
              <a:rPr sz="1000" b="1" spc="140" dirty="0">
                <a:solidFill>
                  <a:srgbClr val="252423"/>
                </a:solidFill>
                <a:latin typeface="Segoe UI"/>
                <a:cs typeface="Segoe UI"/>
              </a:rPr>
              <a:t>  </a:t>
            </a:r>
            <a:r>
              <a:rPr sz="1000" b="1" spc="-10" dirty="0">
                <a:solidFill>
                  <a:srgbClr val="252423"/>
                </a:solidFill>
                <a:latin typeface="Segoe UI"/>
                <a:cs typeface="Segoe UI"/>
              </a:rPr>
              <a:t>36,989.97</a:t>
            </a:r>
            <a:endParaRPr sz="1000">
              <a:latin typeface="Segoe UI"/>
              <a:cs typeface="Segoe UI"/>
            </a:endParaRPr>
          </a:p>
        </p:txBody>
      </p:sp>
      <p:sp>
        <p:nvSpPr>
          <p:cNvPr id="175" name="object 175"/>
          <p:cNvSpPr/>
          <p:nvPr/>
        </p:nvSpPr>
        <p:spPr>
          <a:xfrm>
            <a:off x="7135077" y="4034310"/>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176" name="object 176"/>
          <p:cNvSpPr txBox="1"/>
          <p:nvPr/>
        </p:nvSpPr>
        <p:spPr>
          <a:xfrm>
            <a:off x="7827766" y="4037614"/>
            <a:ext cx="1231075"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1588</a:t>
            </a:r>
            <a:r>
              <a:rPr sz="1000" b="1" spc="145" dirty="0">
                <a:solidFill>
                  <a:srgbClr val="252423"/>
                </a:solidFill>
                <a:latin typeface="Segoe UI"/>
                <a:cs typeface="Segoe UI"/>
              </a:rPr>
              <a:t>  </a:t>
            </a:r>
            <a:r>
              <a:rPr sz="1000" b="1" spc="-10" dirty="0">
                <a:solidFill>
                  <a:srgbClr val="252423"/>
                </a:solidFill>
                <a:latin typeface="Segoe UI"/>
                <a:cs typeface="Segoe UI"/>
              </a:rPr>
              <a:t>11,37,509.00</a:t>
            </a:r>
            <a:endParaRPr sz="1000">
              <a:latin typeface="Segoe UI"/>
              <a:cs typeface="Segoe UI"/>
            </a:endParaRPr>
          </a:p>
        </p:txBody>
      </p:sp>
      <p:sp>
        <p:nvSpPr>
          <p:cNvPr id="177" name="object 177"/>
          <p:cNvSpPr/>
          <p:nvPr/>
        </p:nvSpPr>
        <p:spPr>
          <a:xfrm>
            <a:off x="9094507" y="4034310"/>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78" name="object 178"/>
          <p:cNvSpPr txBox="1"/>
          <p:nvPr/>
        </p:nvSpPr>
        <p:spPr>
          <a:xfrm>
            <a:off x="12050001" y="4037614"/>
            <a:ext cx="81214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382</a:t>
            </a:r>
            <a:r>
              <a:rPr sz="1000" b="1" spc="129" dirty="0">
                <a:solidFill>
                  <a:srgbClr val="252423"/>
                </a:solidFill>
                <a:latin typeface="Segoe UI"/>
                <a:cs typeface="Segoe UI"/>
              </a:rPr>
              <a:t>  </a:t>
            </a:r>
            <a:r>
              <a:rPr sz="1000" b="1" spc="-10" dirty="0">
                <a:solidFill>
                  <a:srgbClr val="252423"/>
                </a:solidFill>
                <a:latin typeface="Segoe UI"/>
                <a:cs typeface="Segoe UI"/>
              </a:rPr>
              <a:t>1,70,05</a:t>
            </a:r>
            <a:endParaRPr sz="1000">
              <a:latin typeface="Segoe UI"/>
              <a:cs typeface="Segoe UI"/>
            </a:endParaRPr>
          </a:p>
        </p:txBody>
      </p:sp>
      <p:sp>
        <p:nvSpPr>
          <p:cNvPr id="179" name="object 179"/>
          <p:cNvSpPr/>
          <p:nvPr/>
        </p:nvSpPr>
        <p:spPr>
          <a:xfrm>
            <a:off x="1514103" y="4230627"/>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80" name="object 180"/>
          <p:cNvSpPr txBox="1"/>
          <p:nvPr/>
        </p:nvSpPr>
        <p:spPr>
          <a:xfrm>
            <a:off x="818078" y="4243747"/>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1</a:t>
            </a:r>
            <a:endParaRPr sz="1600" baseline="2777">
              <a:latin typeface="Segoe UI"/>
              <a:cs typeface="Segoe UI"/>
            </a:endParaRPr>
          </a:p>
        </p:txBody>
      </p:sp>
      <p:sp>
        <p:nvSpPr>
          <p:cNvPr id="181" name="object 181"/>
          <p:cNvSpPr txBox="1"/>
          <p:nvPr/>
        </p:nvSpPr>
        <p:spPr>
          <a:xfrm>
            <a:off x="2377952" y="4233931"/>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66</a:t>
            </a:r>
            <a:r>
              <a:rPr sz="1000" dirty="0">
                <a:solidFill>
                  <a:srgbClr val="252423"/>
                </a:solidFill>
                <a:latin typeface="Segoe UI"/>
                <a:cs typeface="Segoe UI"/>
              </a:rPr>
              <a:t>	</a:t>
            </a:r>
            <a:r>
              <a:rPr sz="1000" spc="-10" dirty="0">
                <a:solidFill>
                  <a:srgbClr val="252423"/>
                </a:solidFill>
                <a:latin typeface="Segoe UI"/>
                <a:cs typeface="Segoe UI"/>
              </a:rPr>
              <a:t>25,307.34</a:t>
            </a:r>
            <a:endParaRPr sz="1000">
              <a:latin typeface="Segoe UI"/>
              <a:cs typeface="Segoe UI"/>
            </a:endParaRPr>
          </a:p>
        </p:txBody>
      </p:sp>
      <p:sp>
        <p:nvSpPr>
          <p:cNvPr id="182" name="object 182"/>
          <p:cNvSpPr txBox="1"/>
          <p:nvPr/>
        </p:nvSpPr>
        <p:spPr>
          <a:xfrm>
            <a:off x="6075382" y="4233931"/>
            <a:ext cx="1023916" cy="167173"/>
          </a:xfrm>
          <a:prstGeom prst="rect">
            <a:avLst/>
          </a:prstGeom>
        </p:spPr>
        <p:txBody>
          <a:bodyPr vert="horz" wrap="square" lIns="0" tIns="13156" rIns="0" bIns="0" rtlCol="0">
            <a:spAutoFit/>
          </a:bodyPr>
          <a:lstStyle/>
          <a:p>
            <a:pPr marL="13156">
              <a:spcBef>
                <a:spcPts val="104"/>
              </a:spcBef>
              <a:tabLst>
                <a:tab pos="524264" algn="l"/>
              </a:tabLst>
            </a:pPr>
            <a:r>
              <a:rPr sz="1000" spc="-21" dirty="0">
                <a:solidFill>
                  <a:srgbClr val="252423"/>
                </a:solidFill>
                <a:latin typeface="Segoe UI"/>
                <a:cs typeface="Segoe UI"/>
              </a:rPr>
              <a:t>1030</a:t>
            </a:r>
            <a:r>
              <a:rPr sz="1000" dirty="0">
                <a:solidFill>
                  <a:srgbClr val="252423"/>
                </a:solidFill>
                <a:latin typeface="Segoe UI"/>
                <a:cs typeface="Segoe UI"/>
              </a:rPr>
              <a:t>	</a:t>
            </a:r>
            <a:r>
              <a:rPr sz="1000" spc="-10" dirty="0">
                <a:solidFill>
                  <a:srgbClr val="252423"/>
                </a:solidFill>
                <a:latin typeface="Segoe UI"/>
                <a:cs typeface="Segoe UI"/>
              </a:rPr>
              <a:t>8,556.77</a:t>
            </a:r>
            <a:endParaRPr sz="1000">
              <a:latin typeface="Segoe UI"/>
              <a:cs typeface="Segoe UI"/>
            </a:endParaRPr>
          </a:p>
        </p:txBody>
      </p:sp>
      <p:sp>
        <p:nvSpPr>
          <p:cNvPr id="183" name="object 183"/>
          <p:cNvSpPr txBox="1"/>
          <p:nvPr/>
        </p:nvSpPr>
        <p:spPr>
          <a:xfrm>
            <a:off x="7917914" y="4233931"/>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362</a:t>
            </a:r>
            <a:r>
              <a:rPr sz="1000" dirty="0">
                <a:solidFill>
                  <a:srgbClr val="252423"/>
                </a:solidFill>
                <a:latin typeface="Segoe UI"/>
                <a:cs typeface="Segoe UI"/>
              </a:rPr>
              <a:t>	</a:t>
            </a:r>
            <a:r>
              <a:rPr sz="1000" spc="-10" dirty="0">
                <a:solidFill>
                  <a:srgbClr val="252423"/>
                </a:solidFill>
                <a:latin typeface="Segoe UI"/>
                <a:cs typeface="Segoe UI"/>
              </a:rPr>
              <a:t>2,67,977.00</a:t>
            </a:r>
            <a:endParaRPr sz="1000">
              <a:latin typeface="Segoe UI"/>
              <a:cs typeface="Segoe UI"/>
            </a:endParaRPr>
          </a:p>
        </p:txBody>
      </p:sp>
      <p:sp>
        <p:nvSpPr>
          <p:cNvPr id="184" name="object 184"/>
          <p:cNvSpPr txBox="1"/>
          <p:nvPr/>
        </p:nvSpPr>
        <p:spPr>
          <a:xfrm>
            <a:off x="12135509" y="4233931"/>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86</a:t>
            </a:r>
            <a:r>
              <a:rPr sz="1000" dirty="0">
                <a:solidFill>
                  <a:srgbClr val="252423"/>
                </a:solidFill>
                <a:latin typeface="Segoe UI"/>
                <a:cs typeface="Segoe UI"/>
              </a:rPr>
              <a:t>	</a:t>
            </a:r>
            <a:r>
              <a:rPr sz="1000" spc="-10" dirty="0">
                <a:solidFill>
                  <a:srgbClr val="252423"/>
                </a:solidFill>
                <a:latin typeface="Segoe UI"/>
                <a:cs typeface="Segoe UI"/>
              </a:rPr>
              <a:t>34,08</a:t>
            </a:r>
            <a:endParaRPr sz="1000">
              <a:latin typeface="Segoe UI"/>
              <a:cs typeface="Segoe UI"/>
            </a:endParaRPr>
          </a:p>
        </p:txBody>
      </p:sp>
      <p:grpSp>
        <p:nvGrpSpPr>
          <p:cNvPr id="298" name="object 185"/>
          <p:cNvGrpSpPr/>
          <p:nvPr/>
        </p:nvGrpSpPr>
        <p:grpSpPr>
          <a:xfrm>
            <a:off x="682831" y="4426943"/>
            <a:ext cx="841169" cy="196317"/>
            <a:chOff x="657224" y="4295774"/>
            <a:chExt cx="809625" cy="190500"/>
          </a:xfrm>
        </p:grpSpPr>
        <p:sp>
          <p:nvSpPr>
            <p:cNvPr id="186" name="object 186"/>
            <p:cNvSpPr/>
            <p:nvPr/>
          </p:nvSpPr>
          <p:spPr>
            <a:xfrm>
              <a:off x="657224" y="4295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187" name="object 187"/>
            <p:cNvSpPr/>
            <p:nvPr/>
          </p:nvSpPr>
          <p:spPr>
            <a:xfrm>
              <a:off x="1457324" y="4295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188" name="object 188"/>
          <p:cNvSpPr txBox="1"/>
          <p:nvPr/>
        </p:nvSpPr>
        <p:spPr>
          <a:xfrm>
            <a:off x="818078" y="4440063"/>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2</a:t>
            </a:r>
            <a:endParaRPr sz="1600" baseline="2777">
              <a:latin typeface="Segoe UI"/>
              <a:cs typeface="Segoe UI"/>
            </a:endParaRPr>
          </a:p>
        </p:txBody>
      </p:sp>
      <p:sp>
        <p:nvSpPr>
          <p:cNvPr id="189" name="object 189"/>
          <p:cNvSpPr/>
          <p:nvPr/>
        </p:nvSpPr>
        <p:spPr>
          <a:xfrm>
            <a:off x="1523986" y="4426944"/>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190" name="object 190"/>
          <p:cNvSpPr txBox="1"/>
          <p:nvPr/>
        </p:nvSpPr>
        <p:spPr>
          <a:xfrm>
            <a:off x="2377952" y="4430248"/>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44</a:t>
            </a:r>
            <a:r>
              <a:rPr sz="1000" dirty="0">
                <a:solidFill>
                  <a:srgbClr val="252423"/>
                </a:solidFill>
                <a:latin typeface="Segoe UI"/>
                <a:cs typeface="Segoe UI"/>
              </a:rPr>
              <a:t>	</a:t>
            </a:r>
            <a:r>
              <a:rPr sz="1000" spc="-10" dirty="0">
                <a:solidFill>
                  <a:srgbClr val="252423"/>
                </a:solidFill>
                <a:latin typeface="Segoe UI"/>
                <a:cs typeface="Segoe UI"/>
              </a:rPr>
              <a:t>16,737.56</a:t>
            </a:r>
            <a:endParaRPr sz="1000">
              <a:latin typeface="Segoe UI"/>
              <a:cs typeface="Segoe UI"/>
            </a:endParaRPr>
          </a:p>
        </p:txBody>
      </p:sp>
      <p:sp>
        <p:nvSpPr>
          <p:cNvPr id="191" name="object 191"/>
          <p:cNvSpPr/>
          <p:nvPr/>
        </p:nvSpPr>
        <p:spPr>
          <a:xfrm>
            <a:off x="3404247" y="4426944"/>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192" name="object 192"/>
          <p:cNvSpPr txBox="1"/>
          <p:nvPr/>
        </p:nvSpPr>
        <p:spPr>
          <a:xfrm>
            <a:off x="6146510" y="4430248"/>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790</a:t>
            </a:r>
            <a:r>
              <a:rPr sz="1000" dirty="0">
                <a:solidFill>
                  <a:srgbClr val="252423"/>
                </a:solidFill>
                <a:latin typeface="Segoe UI"/>
                <a:cs typeface="Segoe UI"/>
              </a:rPr>
              <a:t>	</a:t>
            </a:r>
            <a:r>
              <a:rPr sz="1000" spc="-10" dirty="0">
                <a:solidFill>
                  <a:srgbClr val="252423"/>
                </a:solidFill>
                <a:latin typeface="Segoe UI"/>
                <a:cs typeface="Segoe UI"/>
              </a:rPr>
              <a:t>6,272.18</a:t>
            </a:r>
            <a:endParaRPr sz="1000">
              <a:latin typeface="Segoe UI"/>
              <a:cs typeface="Segoe UI"/>
            </a:endParaRPr>
          </a:p>
        </p:txBody>
      </p:sp>
      <p:sp>
        <p:nvSpPr>
          <p:cNvPr id="193" name="object 193"/>
          <p:cNvSpPr/>
          <p:nvPr/>
        </p:nvSpPr>
        <p:spPr>
          <a:xfrm>
            <a:off x="7135077" y="4426944"/>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194" name="object 194"/>
          <p:cNvSpPr txBox="1"/>
          <p:nvPr/>
        </p:nvSpPr>
        <p:spPr>
          <a:xfrm>
            <a:off x="7917914" y="4430248"/>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272</a:t>
            </a:r>
            <a:r>
              <a:rPr sz="1000" dirty="0">
                <a:solidFill>
                  <a:srgbClr val="252423"/>
                </a:solidFill>
                <a:latin typeface="Segoe UI"/>
                <a:cs typeface="Segoe UI"/>
              </a:rPr>
              <a:t>	</a:t>
            </a:r>
            <a:r>
              <a:rPr sz="1000" spc="-10" dirty="0">
                <a:solidFill>
                  <a:srgbClr val="252423"/>
                </a:solidFill>
                <a:latin typeface="Segoe UI"/>
                <a:cs typeface="Segoe UI"/>
              </a:rPr>
              <a:t>1,80,461.00</a:t>
            </a:r>
            <a:endParaRPr sz="1000">
              <a:latin typeface="Segoe UI"/>
              <a:cs typeface="Segoe UI"/>
            </a:endParaRPr>
          </a:p>
        </p:txBody>
      </p:sp>
      <p:sp>
        <p:nvSpPr>
          <p:cNvPr id="195" name="object 195"/>
          <p:cNvSpPr/>
          <p:nvPr/>
        </p:nvSpPr>
        <p:spPr>
          <a:xfrm>
            <a:off x="9094507" y="4426944"/>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196" name="object 196"/>
          <p:cNvSpPr txBox="1"/>
          <p:nvPr/>
        </p:nvSpPr>
        <p:spPr>
          <a:xfrm>
            <a:off x="12135509" y="4430248"/>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74</a:t>
            </a:r>
            <a:r>
              <a:rPr sz="1000" dirty="0">
                <a:solidFill>
                  <a:srgbClr val="252423"/>
                </a:solidFill>
                <a:latin typeface="Segoe UI"/>
                <a:cs typeface="Segoe UI"/>
              </a:rPr>
              <a:t>	</a:t>
            </a:r>
            <a:r>
              <a:rPr sz="1000" spc="-10" dirty="0">
                <a:solidFill>
                  <a:srgbClr val="252423"/>
                </a:solidFill>
                <a:latin typeface="Segoe UI"/>
                <a:cs typeface="Segoe UI"/>
              </a:rPr>
              <a:t>24,48</a:t>
            </a:r>
            <a:endParaRPr sz="1000">
              <a:latin typeface="Segoe UI"/>
              <a:cs typeface="Segoe UI"/>
            </a:endParaRPr>
          </a:p>
        </p:txBody>
      </p:sp>
      <p:sp>
        <p:nvSpPr>
          <p:cNvPr id="197" name="object 197"/>
          <p:cNvSpPr/>
          <p:nvPr/>
        </p:nvSpPr>
        <p:spPr>
          <a:xfrm>
            <a:off x="1514103" y="4623260"/>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198" name="object 198"/>
          <p:cNvSpPr txBox="1"/>
          <p:nvPr/>
        </p:nvSpPr>
        <p:spPr>
          <a:xfrm>
            <a:off x="818078" y="4636380"/>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3</a:t>
            </a:r>
            <a:endParaRPr sz="1600" baseline="2777">
              <a:latin typeface="Segoe UI"/>
              <a:cs typeface="Segoe UI"/>
            </a:endParaRPr>
          </a:p>
        </p:txBody>
      </p:sp>
      <p:sp>
        <p:nvSpPr>
          <p:cNvPr id="199" name="object 199"/>
          <p:cNvSpPr txBox="1"/>
          <p:nvPr/>
        </p:nvSpPr>
        <p:spPr>
          <a:xfrm>
            <a:off x="2377952" y="4626564"/>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45</a:t>
            </a:r>
            <a:r>
              <a:rPr sz="1000" dirty="0">
                <a:solidFill>
                  <a:srgbClr val="252423"/>
                </a:solidFill>
                <a:latin typeface="Segoe UI"/>
                <a:cs typeface="Segoe UI"/>
              </a:rPr>
              <a:t>	</a:t>
            </a:r>
            <a:r>
              <a:rPr sz="1000" spc="-10" dirty="0">
                <a:solidFill>
                  <a:srgbClr val="252423"/>
                </a:solidFill>
                <a:latin typeface="Segoe UI"/>
                <a:cs typeface="Segoe UI"/>
              </a:rPr>
              <a:t>17,905.55</a:t>
            </a:r>
            <a:endParaRPr sz="1000">
              <a:latin typeface="Segoe UI"/>
              <a:cs typeface="Segoe UI"/>
            </a:endParaRPr>
          </a:p>
        </p:txBody>
      </p:sp>
      <p:sp>
        <p:nvSpPr>
          <p:cNvPr id="200" name="object 200"/>
          <p:cNvSpPr txBox="1"/>
          <p:nvPr/>
        </p:nvSpPr>
        <p:spPr>
          <a:xfrm>
            <a:off x="6075382" y="4626564"/>
            <a:ext cx="1023916" cy="167173"/>
          </a:xfrm>
          <a:prstGeom prst="rect">
            <a:avLst/>
          </a:prstGeom>
        </p:spPr>
        <p:txBody>
          <a:bodyPr vert="horz" wrap="square" lIns="0" tIns="13156" rIns="0" bIns="0" rtlCol="0">
            <a:spAutoFit/>
          </a:bodyPr>
          <a:lstStyle/>
          <a:p>
            <a:pPr marL="13156">
              <a:spcBef>
                <a:spcPts val="104"/>
              </a:spcBef>
              <a:tabLst>
                <a:tab pos="453222" algn="l"/>
              </a:tabLst>
            </a:pPr>
            <a:r>
              <a:rPr sz="1000" spc="-21" dirty="0">
                <a:solidFill>
                  <a:srgbClr val="252423"/>
                </a:solidFill>
                <a:latin typeface="Segoe UI"/>
                <a:cs typeface="Segoe UI"/>
              </a:rPr>
              <a:t>1286</a:t>
            </a:r>
            <a:r>
              <a:rPr sz="1000" dirty="0">
                <a:solidFill>
                  <a:srgbClr val="252423"/>
                </a:solidFill>
                <a:latin typeface="Segoe UI"/>
                <a:cs typeface="Segoe UI"/>
              </a:rPr>
              <a:t>	</a:t>
            </a:r>
            <a:r>
              <a:rPr sz="1000" spc="-10" dirty="0">
                <a:solidFill>
                  <a:srgbClr val="252423"/>
                </a:solidFill>
                <a:latin typeface="Segoe UI"/>
                <a:cs typeface="Segoe UI"/>
              </a:rPr>
              <a:t>10,552.23</a:t>
            </a:r>
            <a:endParaRPr sz="1000">
              <a:latin typeface="Segoe UI"/>
              <a:cs typeface="Segoe UI"/>
            </a:endParaRPr>
          </a:p>
        </p:txBody>
      </p:sp>
      <p:sp>
        <p:nvSpPr>
          <p:cNvPr id="201" name="object 201"/>
          <p:cNvSpPr txBox="1"/>
          <p:nvPr/>
        </p:nvSpPr>
        <p:spPr>
          <a:xfrm>
            <a:off x="7917914" y="4626564"/>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434</a:t>
            </a:r>
            <a:r>
              <a:rPr sz="1000" dirty="0">
                <a:solidFill>
                  <a:srgbClr val="252423"/>
                </a:solidFill>
                <a:latin typeface="Segoe UI"/>
                <a:cs typeface="Segoe UI"/>
              </a:rPr>
              <a:t>	</a:t>
            </a:r>
            <a:r>
              <a:rPr sz="1000" spc="-10" dirty="0">
                <a:solidFill>
                  <a:srgbClr val="252423"/>
                </a:solidFill>
                <a:latin typeface="Segoe UI"/>
                <a:cs typeface="Segoe UI"/>
              </a:rPr>
              <a:t>2,95,607.00</a:t>
            </a:r>
            <a:endParaRPr sz="1000">
              <a:latin typeface="Segoe UI"/>
              <a:cs typeface="Segoe UI"/>
            </a:endParaRPr>
          </a:p>
        </p:txBody>
      </p:sp>
      <p:sp>
        <p:nvSpPr>
          <p:cNvPr id="202" name="object 202"/>
          <p:cNvSpPr txBox="1"/>
          <p:nvPr/>
        </p:nvSpPr>
        <p:spPr>
          <a:xfrm>
            <a:off x="12064380" y="4626564"/>
            <a:ext cx="819397" cy="167173"/>
          </a:xfrm>
          <a:prstGeom prst="rect">
            <a:avLst/>
          </a:prstGeom>
        </p:spPr>
        <p:txBody>
          <a:bodyPr vert="horz" wrap="square" lIns="0" tIns="13156" rIns="0" bIns="0" rtlCol="0">
            <a:spAutoFit/>
          </a:bodyPr>
          <a:lstStyle/>
          <a:p>
            <a:pPr marL="13156">
              <a:spcBef>
                <a:spcPts val="104"/>
              </a:spcBef>
              <a:tabLst>
                <a:tab pos="490715" algn="l"/>
              </a:tabLst>
            </a:pPr>
            <a:r>
              <a:rPr sz="1000" spc="-26" dirty="0">
                <a:solidFill>
                  <a:srgbClr val="252423"/>
                </a:solidFill>
                <a:latin typeface="Segoe UI"/>
                <a:cs typeface="Segoe UI"/>
              </a:rPr>
              <a:t>105</a:t>
            </a:r>
            <a:r>
              <a:rPr sz="1000" dirty="0">
                <a:solidFill>
                  <a:srgbClr val="252423"/>
                </a:solidFill>
                <a:latin typeface="Segoe UI"/>
                <a:cs typeface="Segoe UI"/>
              </a:rPr>
              <a:t>	</a:t>
            </a:r>
            <a:r>
              <a:rPr sz="1000" spc="-10" dirty="0">
                <a:solidFill>
                  <a:srgbClr val="252423"/>
                </a:solidFill>
                <a:latin typeface="Segoe UI"/>
                <a:cs typeface="Segoe UI"/>
              </a:rPr>
              <a:t>57,19</a:t>
            </a:r>
            <a:endParaRPr sz="1000">
              <a:latin typeface="Segoe UI"/>
              <a:cs typeface="Segoe UI"/>
            </a:endParaRPr>
          </a:p>
        </p:txBody>
      </p:sp>
      <p:grpSp>
        <p:nvGrpSpPr>
          <p:cNvPr id="299" name="object 203"/>
          <p:cNvGrpSpPr/>
          <p:nvPr/>
        </p:nvGrpSpPr>
        <p:grpSpPr>
          <a:xfrm>
            <a:off x="682831" y="4819576"/>
            <a:ext cx="841169" cy="196317"/>
            <a:chOff x="657224" y="4676774"/>
            <a:chExt cx="809625" cy="190500"/>
          </a:xfrm>
        </p:grpSpPr>
        <p:sp>
          <p:nvSpPr>
            <p:cNvPr id="204" name="object 204"/>
            <p:cNvSpPr/>
            <p:nvPr/>
          </p:nvSpPr>
          <p:spPr>
            <a:xfrm>
              <a:off x="657224" y="4676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205" name="object 205"/>
            <p:cNvSpPr/>
            <p:nvPr/>
          </p:nvSpPr>
          <p:spPr>
            <a:xfrm>
              <a:off x="1457324" y="4676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206" name="object 206"/>
          <p:cNvSpPr txBox="1"/>
          <p:nvPr/>
        </p:nvSpPr>
        <p:spPr>
          <a:xfrm>
            <a:off x="818078" y="4832697"/>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4</a:t>
            </a:r>
            <a:endParaRPr sz="1600" baseline="2777">
              <a:latin typeface="Segoe UI"/>
              <a:cs typeface="Segoe UI"/>
            </a:endParaRPr>
          </a:p>
        </p:txBody>
      </p:sp>
      <p:sp>
        <p:nvSpPr>
          <p:cNvPr id="207" name="object 207"/>
          <p:cNvSpPr/>
          <p:nvPr/>
        </p:nvSpPr>
        <p:spPr>
          <a:xfrm>
            <a:off x="1523986" y="4819577"/>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208" name="object 208"/>
          <p:cNvSpPr txBox="1"/>
          <p:nvPr/>
        </p:nvSpPr>
        <p:spPr>
          <a:xfrm>
            <a:off x="2377952" y="4822881"/>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57</a:t>
            </a:r>
            <a:r>
              <a:rPr sz="1000" dirty="0">
                <a:solidFill>
                  <a:srgbClr val="252423"/>
                </a:solidFill>
                <a:latin typeface="Segoe UI"/>
                <a:cs typeface="Segoe UI"/>
              </a:rPr>
              <a:t>	</a:t>
            </a:r>
            <a:r>
              <a:rPr sz="1000" spc="-10" dirty="0">
                <a:solidFill>
                  <a:srgbClr val="252423"/>
                </a:solidFill>
                <a:latin typeface="Segoe UI"/>
                <a:cs typeface="Segoe UI"/>
              </a:rPr>
              <a:t>24,305.43</a:t>
            </a:r>
            <a:endParaRPr sz="1000">
              <a:latin typeface="Segoe UI"/>
              <a:cs typeface="Segoe UI"/>
            </a:endParaRPr>
          </a:p>
        </p:txBody>
      </p:sp>
      <p:sp>
        <p:nvSpPr>
          <p:cNvPr id="209" name="object 209"/>
          <p:cNvSpPr/>
          <p:nvPr/>
        </p:nvSpPr>
        <p:spPr>
          <a:xfrm>
            <a:off x="3404247" y="4819577"/>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210" name="object 210"/>
          <p:cNvSpPr txBox="1"/>
          <p:nvPr/>
        </p:nvSpPr>
        <p:spPr>
          <a:xfrm>
            <a:off x="6075382" y="4822881"/>
            <a:ext cx="1023916" cy="167173"/>
          </a:xfrm>
          <a:prstGeom prst="rect">
            <a:avLst/>
          </a:prstGeom>
        </p:spPr>
        <p:txBody>
          <a:bodyPr vert="horz" wrap="square" lIns="0" tIns="13156" rIns="0" bIns="0" rtlCol="0">
            <a:spAutoFit/>
          </a:bodyPr>
          <a:lstStyle/>
          <a:p>
            <a:pPr marL="13156">
              <a:spcBef>
                <a:spcPts val="104"/>
              </a:spcBef>
              <a:tabLst>
                <a:tab pos="453222" algn="l"/>
              </a:tabLst>
            </a:pPr>
            <a:r>
              <a:rPr sz="1000" spc="-21" dirty="0">
                <a:solidFill>
                  <a:srgbClr val="252423"/>
                </a:solidFill>
                <a:latin typeface="Segoe UI"/>
                <a:cs typeface="Segoe UI"/>
              </a:rPr>
              <a:t>1457</a:t>
            </a:r>
            <a:r>
              <a:rPr sz="1000" dirty="0">
                <a:solidFill>
                  <a:srgbClr val="252423"/>
                </a:solidFill>
                <a:latin typeface="Segoe UI"/>
                <a:cs typeface="Segoe UI"/>
              </a:rPr>
              <a:t>	</a:t>
            </a:r>
            <a:r>
              <a:rPr sz="1000" spc="-10" dirty="0">
                <a:solidFill>
                  <a:srgbClr val="252423"/>
                </a:solidFill>
                <a:latin typeface="Segoe UI"/>
                <a:cs typeface="Segoe UI"/>
              </a:rPr>
              <a:t>11,608.79</a:t>
            </a:r>
            <a:endParaRPr sz="1000">
              <a:latin typeface="Segoe UI"/>
              <a:cs typeface="Segoe UI"/>
            </a:endParaRPr>
          </a:p>
        </p:txBody>
      </p:sp>
      <p:sp>
        <p:nvSpPr>
          <p:cNvPr id="211" name="object 211"/>
          <p:cNvSpPr/>
          <p:nvPr/>
        </p:nvSpPr>
        <p:spPr>
          <a:xfrm>
            <a:off x="7135077" y="4819577"/>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212" name="object 212"/>
          <p:cNvSpPr txBox="1"/>
          <p:nvPr/>
        </p:nvSpPr>
        <p:spPr>
          <a:xfrm>
            <a:off x="7917914" y="4822881"/>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520</a:t>
            </a:r>
            <a:r>
              <a:rPr sz="1000" dirty="0">
                <a:solidFill>
                  <a:srgbClr val="252423"/>
                </a:solidFill>
                <a:latin typeface="Segoe UI"/>
                <a:cs typeface="Segoe UI"/>
              </a:rPr>
              <a:t>	</a:t>
            </a:r>
            <a:r>
              <a:rPr sz="1000" spc="-10" dirty="0">
                <a:solidFill>
                  <a:srgbClr val="252423"/>
                </a:solidFill>
                <a:latin typeface="Segoe UI"/>
                <a:cs typeface="Segoe UI"/>
              </a:rPr>
              <a:t>3,93,464.00</a:t>
            </a:r>
            <a:endParaRPr sz="1000">
              <a:latin typeface="Segoe UI"/>
              <a:cs typeface="Segoe UI"/>
            </a:endParaRPr>
          </a:p>
        </p:txBody>
      </p:sp>
      <p:sp>
        <p:nvSpPr>
          <p:cNvPr id="213" name="object 213"/>
          <p:cNvSpPr/>
          <p:nvPr/>
        </p:nvSpPr>
        <p:spPr>
          <a:xfrm>
            <a:off x="9094507" y="4819577"/>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214" name="object 214"/>
          <p:cNvSpPr txBox="1"/>
          <p:nvPr/>
        </p:nvSpPr>
        <p:spPr>
          <a:xfrm>
            <a:off x="12064380" y="4822881"/>
            <a:ext cx="819397" cy="167173"/>
          </a:xfrm>
          <a:prstGeom prst="rect">
            <a:avLst/>
          </a:prstGeom>
        </p:spPr>
        <p:txBody>
          <a:bodyPr vert="horz" wrap="square" lIns="0" tIns="13156" rIns="0" bIns="0" rtlCol="0">
            <a:spAutoFit/>
          </a:bodyPr>
          <a:lstStyle/>
          <a:p>
            <a:pPr marL="13156">
              <a:spcBef>
                <a:spcPts val="104"/>
              </a:spcBef>
              <a:tabLst>
                <a:tab pos="490715" algn="l"/>
              </a:tabLst>
            </a:pPr>
            <a:r>
              <a:rPr sz="1000" spc="-26" dirty="0">
                <a:solidFill>
                  <a:srgbClr val="252423"/>
                </a:solidFill>
                <a:latin typeface="Segoe UI"/>
                <a:cs typeface="Segoe UI"/>
              </a:rPr>
              <a:t>117</a:t>
            </a:r>
            <a:r>
              <a:rPr sz="1000" dirty="0">
                <a:solidFill>
                  <a:srgbClr val="252423"/>
                </a:solidFill>
                <a:latin typeface="Segoe UI"/>
                <a:cs typeface="Segoe UI"/>
              </a:rPr>
              <a:t>	</a:t>
            </a:r>
            <a:r>
              <a:rPr sz="1000" spc="-10" dirty="0">
                <a:solidFill>
                  <a:srgbClr val="252423"/>
                </a:solidFill>
                <a:latin typeface="Segoe UI"/>
                <a:cs typeface="Segoe UI"/>
              </a:rPr>
              <a:t>54,28</a:t>
            </a:r>
            <a:endParaRPr sz="1000">
              <a:latin typeface="Segoe UI"/>
              <a:cs typeface="Segoe UI"/>
            </a:endParaRPr>
          </a:p>
        </p:txBody>
      </p:sp>
      <p:sp>
        <p:nvSpPr>
          <p:cNvPr id="215" name="object 215"/>
          <p:cNvSpPr/>
          <p:nvPr/>
        </p:nvSpPr>
        <p:spPr>
          <a:xfrm>
            <a:off x="1514103" y="5015894"/>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216" name="object 216"/>
          <p:cNvSpPr txBox="1"/>
          <p:nvPr/>
        </p:nvSpPr>
        <p:spPr>
          <a:xfrm>
            <a:off x="907143" y="5019198"/>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2020</a:t>
            </a:r>
            <a:endParaRPr sz="1000">
              <a:latin typeface="Segoe UI"/>
              <a:cs typeface="Segoe UI"/>
            </a:endParaRPr>
          </a:p>
        </p:txBody>
      </p:sp>
      <p:pic>
        <p:nvPicPr>
          <p:cNvPr id="217" name="object 217"/>
          <p:cNvPicPr/>
          <p:nvPr/>
        </p:nvPicPr>
        <p:blipFill>
          <a:blip r:embed="rId2" cstate="print"/>
          <a:stretch>
            <a:fillRect/>
          </a:stretch>
        </p:blipFill>
        <p:spPr>
          <a:xfrm>
            <a:off x="737257" y="5079756"/>
            <a:ext cx="89009" cy="88287"/>
          </a:xfrm>
          <a:prstGeom prst="rect">
            <a:avLst/>
          </a:prstGeom>
        </p:spPr>
      </p:pic>
      <p:sp>
        <p:nvSpPr>
          <p:cNvPr id="218" name="object 218"/>
          <p:cNvSpPr txBox="1"/>
          <p:nvPr/>
        </p:nvSpPr>
        <p:spPr>
          <a:xfrm>
            <a:off x="2292443" y="5019198"/>
            <a:ext cx="1076036" cy="167173"/>
          </a:xfrm>
          <a:prstGeom prst="rect">
            <a:avLst/>
          </a:prstGeom>
        </p:spPr>
        <p:txBody>
          <a:bodyPr vert="horz" wrap="square" lIns="0" tIns="13156" rIns="0" bIns="0" rtlCol="0">
            <a:spAutoFit/>
          </a:bodyPr>
          <a:lstStyle/>
          <a:p>
            <a:pPr marL="13156">
              <a:spcBef>
                <a:spcPts val="104"/>
              </a:spcBef>
              <a:tabLst>
                <a:tab pos="457825" algn="l"/>
              </a:tabLst>
            </a:pPr>
            <a:r>
              <a:rPr sz="1000" b="1" spc="-26" dirty="0">
                <a:solidFill>
                  <a:srgbClr val="252423"/>
                </a:solidFill>
                <a:latin typeface="Segoe UI"/>
                <a:cs typeface="Segoe UI"/>
              </a:rPr>
              <a:t>103</a:t>
            </a:r>
            <a:r>
              <a:rPr sz="1000" b="1" dirty="0">
                <a:solidFill>
                  <a:srgbClr val="252423"/>
                </a:solidFill>
                <a:latin typeface="Segoe UI"/>
                <a:cs typeface="Segoe UI"/>
              </a:rPr>
              <a:t>	</a:t>
            </a:r>
            <a:r>
              <a:rPr sz="1000" b="1" spc="-10" dirty="0">
                <a:solidFill>
                  <a:srgbClr val="252423"/>
                </a:solidFill>
                <a:latin typeface="Segoe UI"/>
                <a:cs typeface="Segoe UI"/>
              </a:rPr>
              <a:t>35,284.97</a:t>
            </a:r>
            <a:endParaRPr sz="1000">
              <a:latin typeface="Segoe UI"/>
              <a:cs typeface="Segoe UI"/>
            </a:endParaRPr>
          </a:p>
        </p:txBody>
      </p:sp>
      <p:sp>
        <p:nvSpPr>
          <p:cNvPr id="219" name="object 219"/>
          <p:cNvSpPr txBox="1"/>
          <p:nvPr/>
        </p:nvSpPr>
        <p:spPr>
          <a:xfrm>
            <a:off x="6056363" y="5019198"/>
            <a:ext cx="104239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2596</a:t>
            </a:r>
            <a:r>
              <a:rPr sz="1000" b="1" spc="140" dirty="0">
                <a:solidFill>
                  <a:srgbClr val="252423"/>
                </a:solidFill>
                <a:latin typeface="Segoe UI"/>
                <a:cs typeface="Segoe UI"/>
              </a:rPr>
              <a:t>  </a:t>
            </a:r>
            <a:r>
              <a:rPr sz="1000" b="1" spc="-10" dirty="0">
                <a:solidFill>
                  <a:srgbClr val="252423"/>
                </a:solidFill>
                <a:latin typeface="Segoe UI"/>
                <a:cs typeface="Segoe UI"/>
              </a:rPr>
              <a:t>22,441.53</a:t>
            </a:r>
            <a:endParaRPr sz="1000">
              <a:latin typeface="Segoe UI"/>
              <a:cs typeface="Segoe UI"/>
            </a:endParaRPr>
          </a:p>
        </p:txBody>
      </p:sp>
      <p:sp>
        <p:nvSpPr>
          <p:cNvPr id="220" name="object 220"/>
          <p:cNvSpPr txBox="1"/>
          <p:nvPr/>
        </p:nvSpPr>
        <p:spPr>
          <a:xfrm>
            <a:off x="7903534" y="5019198"/>
            <a:ext cx="1155205" cy="167173"/>
          </a:xfrm>
          <a:prstGeom prst="rect">
            <a:avLst/>
          </a:prstGeom>
        </p:spPr>
        <p:txBody>
          <a:bodyPr vert="horz" wrap="square" lIns="0" tIns="13156" rIns="0" bIns="0" rtlCol="0">
            <a:spAutoFit/>
          </a:bodyPr>
          <a:lstStyle/>
          <a:p>
            <a:pPr marL="13156">
              <a:spcBef>
                <a:spcPts val="104"/>
              </a:spcBef>
              <a:tabLst>
                <a:tab pos="425594" algn="l"/>
              </a:tabLst>
            </a:pPr>
            <a:r>
              <a:rPr sz="1000" b="1" spc="-26" dirty="0">
                <a:solidFill>
                  <a:srgbClr val="252423"/>
                </a:solidFill>
                <a:latin typeface="Segoe UI"/>
                <a:cs typeface="Segoe UI"/>
              </a:rPr>
              <a:t>798</a:t>
            </a:r>
            <a:r>
              <a:rPr sz="1000" b="1" dirty="0">
                <a:solidFill>
                  <a:srgbClr val="252423"/>
                </a:solidFill>
                <a:latin typeface="Segoe UI"/>
                <a:cs typeface="Segoe UI"/>
              </a:rPr>
              <a:t>	</a:t>
            </a:r>
            <a:r>
              <a:rPr sz="1000" b="1" spc="-10" dirty="0">
                <a:solidFill>
                  <a:srgbClr val="252423"/>
                </a:solidFill>
                <a:latin typeface="Segoe UI"/>
                <a:cs typeface="Segoe UI"/>
              </a:rPr>
              <a:t>6,18,898.00</a:t>
            </a:r>
            <a:endParaRPr sz="1000">
              <a:latin typeface="Segoe UI"/>
              <a:cs typeface="Segoe UI"/>
            </a:endParaRPr>
          </a:p>
        </p:txBody>
      </p:sp>
      <p:sp>
        <p:nvSpPr>
          <p:cNvPr id="221" name="object 221"/>
          <p:cNvSpPr txBox="1"/>
          <p:nvPr/>
        </p:nvSpPr>
        <p:spPr>
          <a:xfrm>
            <a:off x="12050001" y="5019198"/>
            <a:ext cx="81214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241</a:t>
            </a:r>
            <a:r>
              <a:rPr sz="1000" b="1" spc="129" dirty="0">
                <a:solidFill>
                  <a:srgbClr val="252423"/>
                </a:solidFill>
                <a:latin typeface="Segoe UI"/>
                <a:cs typeface="Segoe UI"/>
              </a:rPr>
              <a:t>  </a:t>
            </a:r>
            <a:r>
              <a:rPr sz="1000" b="1" spc="-10" dirty="0">
                <a:solidFill>
                  <a:srgbClr val="252423"/>
                </a:solidFill>
                <a:latin typeface="Segoe UI"/>
                <a:cs typeface="Segoe UI"/>
              </a:rPr>
              <a:t>1,14,22</a:t>
            </a:r>
            <a:endParaRPr sz="1000">
              <a:latin typeface="Segoe UI"/>
              <a:cs typeface="Segoe UI"/>
            </a:endParaRPr>
          </a:p>
        </p:txBody>
      </p:sp>
      <p:grpSp>
        <p:nvGrpSpPr>
          <p:cNvPr id="300" name="object 222"/>
          <p:cNvGrpSpPr/>
          <p:nvPr/>
        </p:nvGrpSpPr>
        <p:grpSpPr>
          <a:xfrm>
            <a:off x="682831" y="5212210"/>
            <a:ext cx="841169" cy="196317"/>
            <a:chOff x="657224" y="5057774"/>
            <a:chExt cx="809625" cy="190500"/>
          </a:xfrm>
        </p:grpSpPr>
        <p:sp>
          <p:nvSpPr>
            <p:cNvPr id="223" name="object 223"/>
            <p:cNvSpPr/>
            <p:nvPr/>
          </p:nvSpPr>
          <p:spPr>
            <a:xfrm>
              <a:off x="657224" y="5057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224" name="object 224"/>
            <p:cNvSpPr/>
            <p:nvPr/>
          </p:nvSpPr>
          <p:spPr>
            <a:xfrm>
              <a:off x="1457324" y="5057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225" name="object 225"/>
          <p:cNvSpPr txBox="1"/>
          <p:nvPr/>
        </p:nvSpPr>
        <p:spPr>
          <a:xfrm>
            <a:off x="818078" y="5225331"/>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1</a:t>
            </a:r>
            <a:endParaRPr sz="1600" baseline="2777">
              <a:latin typeface="Segoe UI"/>
              <a:cs typeface="Segoe UI"/>
            </a:endParaRPr>
          </a:p>
        </p:txBody>
      </p:sp>
      <p:sp>
        <p:nvSpPr>
          <p:cNvPr id="226" name="object 226"/>
          <p:cNvSpPr/>
          <p:nvPr/>
        </p:nvSpPr>
        <p:spPr>
          <a:xfrm>
            <a:off x="1523986" y="5212211"/>
            <a:ext cx="1880260" cy="196317"/>
          </a:xfrm>
          <a:custGeom>
            <a:avLst/>
            <a:gdLst/>
            <a:ahLst/>
            <a:cxnLst/>
            <a:rect l="l" t="t" r="r" b="b"/>
            <a:pathLst>
              <a:path w="1809750" h="190500">
                <a:moveTo>
                  <a:pt x="1809750" y="0"/>
                </a:moveTo>
                <a:lnTo>
                  <a:pt x="1019175" y="0"/>
                </a:lnTo>
                <a:lnTo>
                  <a:pt x="0" y="0"/>
                </a:lnTo>
                <a:lnTo>
                  <a:pt x="0" y="190500"/>
                </a:lnTo>
                <a:lnTo>
                  <a:pt x="1019175" y="190500"/>
                </a:lnTo>
                <a:lnTo>
                  <a:pt x="1809750" y="190500"/>
                </a:lnTo>
                <a:lnTo>
                  <a:pt x="1809750" y="0"/>
                </a:lnTo>
                <a:close/>
              </a:path>
            </a:pathLst>
          </a:custGeom>
          <a:solidFill>
            <a:srgbClr val="EDECEC"/>
          </a:solidFill>
        </p:spPr>
        <p:txBody>
          <a:bodyPr wrap="square" lIns="0" tIns="0" rIns="0" bIns="0" rtlCol="0"/>
          <a:lstStyle/>
          <a:p>
            <a:endParaRPr/>
          </a:p>
        </p:txBody>
      </p:sp>
      <p:sp>
        <p:nvSpPr>
          <p:cNvPr id="227" name="object 227"/>
          <p:cNvSpPr txBox="1"/>
          <p:nvPr/>
        </p:nvSpPr>
        <p:spPr>
          <a:xfrm>
            <a:off x="2377952" y="5215515"/>
            <a:ext cx="990270"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61</a:t>
            </a:r>
            <a:r>
              <a:rPr sz="1000" dirty="0">
                <a:solidFill>
                  <a:srgbClr val="252423"/>
                </a:solidFill>
                <a:latin typeface="Segoe UI"/>
                <a:cs typeface="Segoe UI"/>
              </a:rPr>
              <a:t>	</a:t>
            </a:r>
            <a:r>
              <a:rPr sz="1000" spc="-10" dirty="0">
                <a:solidFill>
                  <a:srgbClr val="252423"/>
                </a:solidFill>
                <a:latin typeface="Segoe UI"/>
                <a:cs typeface="Segoe UI"/>
              </a:rPr>
              <a:t>19,639.39</a:t>
            </a:r>
            <a:endParaRPr sz="1000">
              <a:latin typeface="Segoe UI"/>
              <a:cs typeface="Segoe UI"/>
            </a:endParaRPr>
          </a:p>
        </p:txBody>
      </p:sp>
      <p:sp>
        <p:nvSpPr>
          <p:cNvPr id="228" name="object 228"/>
          <p:cNvSpPr/>
          <p:nvPr/>
        </p:nvSpPr>
        <p:spPr>
          <a:xfrm>
            <a:off x="3404247" y="5212211"/>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229" name="object 229"/>
          <p:cNvSpPr txBox="1"/>
          <p:nvPr/>
        </p:nvSpPr>
        <p:spPr>
          <a:xfrm>
            <a:off x="6075382" y="5215515"/>
            <a:ext cx="1023916" cy="167173"/>
          </a:xfrm>
          <a:prstGeom prst="rect">
            <a:avLst/>
          </a:prstGeom>
        </p:spPr>
        <p:txBody>
          <a:bodyPr vert="horz" wrap="square" lIns="0" tIns="13156" rIns="0" bIns="0" rtlCol="0">
            <a:spAutoFit/>
          </a:bodyPr>
          <a:lstStyle/>
          <a:p>
            <a:pPr marL="13156">
              <a:spcBef>
                <a:spcPts val="104"/>
              </a:spcBef>
              <a:tabLst>
                <a:tab pos="453222" algn="l"/>
              </a:tabLst>
            </a:pPr>
            <a:r>
              <a:rPr sz="1000" spc="-21" dirty="0">
                <a:solidFill>
                  <a:srgbClr val="252423"/>
                </a:solidFill>
                <a:latin typeface="Segoe UI"/>
                <a:cs typeface="Segoe UI"/>
              </a:rPr>
              <a:t>1349</a:t>
            </a:r>
            <a:r>
              <a:rPr sz="1000" dirty="0">
                <a:solidFill>
                  <a:srgbClr val="252423"/>
                </a:solidFill>
                <a:latin typeface="Segoe UI"/>
                <a:cs typeface="Segoe UI"/>
              </a:rPr>
              <a:t>	</a:t>
            </a:r>
            <a:r>
              <a:rPr sz="1000" spc="-10" dirty="0">
                <a:solidFill>
                  <a:srgbClr val="252423"/>
                </a:solidFill>
                <a:latin typeface="Segoe UI"/>
                <a:cs typeface="Segoe UI"/>
              </a:rPr>
              <a:t>11,650.08</a:t>
            </a:r>
            <a:endParaRPr sz="1000">
              <a:latin typeface="Segoe UI"/>
              <a:cs typeface="Segoe UI"/>
            </a:endParaRPr>
          </a:p>
        </p:txBody>
      </p:sp>
      <p:sp>
        <p:nvSpPr>
          <p:cNvPr id="230" name="object 230"/>
          <p:cNvSpPr/>
          <p:nvPr/>
        </p:nvSpPr>
        <p:spPr>
          <a:xfrm>
            <a:off x="7135077" y="5212211"/>
            <a:ext cx="1959429" cy="196317"/>
          </a:xfrm>
          <a:custGeom>
            <a:avLst/>
            <a:gdLst/>
            <a:ahLst/>
            <a:cxnLst/>
            <a:rect l="l" t="t" r="r" b="b"/>
            <a:pathLst>
              <a:path w="1885950" h="190500">
                <a:moveTo>
                  <a:pt x="1885950" y="0"/>
                </a:moveTo>
                <a:lnTo>
                  <a:pt x="1019175" y="0"/>
                </a:lnTo>
                <a:lnTo>
                  <a:pt x="0" y="0"/>
                </a:lnTo>
                <a:lnTo>
                  <a:pt x="0" y="190500"/>
                </a:lnTo>
                <a:lnTo>
                  <a:pt x="1019175" y="190500"/>
                </a:lnTo>
                <a:lnTo>
                  <a:pt x="1885950" y="190500"/>
                </a:lnTo>
                <a:lnTo>
                  <a:pt x="1885950" y="0"/>
                </a:lnTo>
                <a:close/>
              </a:path>
            </a:pathLst>
          </a:custGeom>
          <a:solidFill>
            <a:srgbClr val="EDECEC"/>
          </a:solidFill>
        </p:spPr>
        <p:txBody>
          <a:bodyPr wrap="square" lIns="0" tIns="0" rIns="0" bIns="0" rtlCol="0"/>
          <a:lstStyle/>
          <a:p>
            <a:endParaRPr/>
          </a:p>
        </p:txBody>
      </p:sp>
      <p:sp>
        <p:nvSpPr>
          <p:cNvPr id="231" name="object 231"/>
          <p:cNvSpPr txBox="1"/>
          <p:nvPr/>
        </p:nvSpPr>
        <p:spPr>
          <a:xfrm>
            <a:off x="7917914" y="5215515"/>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433</a:t>
            </a:r>
            <a:r>
              <a:rPr sz="1000" dirty="0">
                <a:solidFill>
                  <a:srgbClr val="252423"/>
                </a:solidFill>
                <a:latin typeface="Segoe UI"/>
                <a:cs typeface="Segoe UI"/>
              </a:rPr>
              <a:t>	</a:t>
            </a:r>
            <a:r>
              <a:rPr sz="1000" spc="-10" dirty="0">
                <a:solidFill>
                  <a:srgbClr val="252423"/>
                </a:solidFill>
                <a:latin typeface="Segoe UI"/>
                <a:cs typeface="Segoe UI"/>
              </a:rPr>
              <a:t>3,50,239.00</a:t>
            </a:r>
            <a:endParaRPr sz="1000">
              <a:latin typeface="Segoe UI"/>
              <a:cs typeface="Segoe UI"/>
            </a:endParaRPr>
          </a:p>
        </p:txBody>
      </p:sp>
      <p:sp>
        <p:nvSpPr>
          <p:cNvPr id="232" name="object 232"/>
          <p:cNvSpPr/>
          <p:nvPr/>
        </p:nvSpPr>
        <p:spPr>
          <a:xfrm>
            <a:off x="9094507" y="5212211"/>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233" name="object 233"/>
          <p:cNvSpPr txBox="1"/>
          <p:nvPr/>
        </p:nvSpPr>
        <p:spPr>
          <a:xfrm>
            <a:off x="12064380" y="5215515"/>
            <a:ext cx="819397" cy="167173"/>
          </a:xfrm>
          <a:prstGeom prst="rect">
            <a:avLst/>
          </a:prstGeom>
        </p:spPr>
        <p:txBody>
          <a:bodyPr vert="horz" wrap="square" lIns="0" tIns="13156" rIns="0" bIns="0" rtlCol="0">
            <a:spAutoFit/>
          </a:bodyPr>
          <a:lstStyle/>
          <a:p>
            <a:pPr marL="13156">
              <a:spcBef>
                <a:spcPts val="104"/>
              </a:spcBef>
              <a:tabLst>
                <a:tab pos="490715" algn="l"/>
              </a:tabLst>
            </a:pPr>
            <a:r>
              <a:rPr sz="1000" spc="-26" dirty="0">
                <a:solidFill>
                  <a:srgbClr val="252423"/>
                </a:solidFill>
                <a:latin typeface="Segoe UI"/>
                <a:cs typeface="Segoe UI"/>
              </a:rPr>
              <a:t>149</a:t>
            </a:r>
            <a:r>
              <a:rPr sz="1000" dirty="0">
                <a:solidFill>
                  <a:srgbClr val="252423"/>
                </a:solidFill>
                <a:latin typeface="Segoe UI"/>
                <a:cs typeface="Segoe UI"/>
              </a:rPr>
              <a:t>	</a:t>
            </a:r>
            <a:r>
              <a:rPr sz="1000" spc="-10" dirty="0">
                <a:solidFill>
                  <a:srgbClr val="252423"/>
                </a:solidFill>
                <a:latin typeface="Segoe UI"/>
                <a:cs typeface="Segoe UI"/>
              </a:rPr>
              <a:t>71,41</a:t>
            </a:r>
            <a:endParaRPr sz="1000">
              <a:latin typeface="Segoe UI"/>
              <a:cs typeface="Segoe UI"/>
            </a:endParaRPr>
          </a:p>
        </p:txBody>
      </p:sp>
      <p:sp>
        <p:nvSpPr>
          <p:cNvPr id="234" name="object 234"/>
          <p:cNvSpPr/>
          <p:nvPr/>
        </p:nvSpPr>
        <p:spPr>
          <a:xfrm>
            <a:off x="1514103" y="5408528"/>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235" name="object 235"/>
          <p:cNvSpPr txBox="1"/>
          <p:nvPr/>
        </p:nvSpPr>
        <p:spPr>
          <a:xfrm>
            <a:off x="818078" y="5421647"/>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2</a:t>
            </a:r>
            <a:endParaRPr sz="1600" baseline="2777">
              <a:latin typeface="Segoe UI"/>
              <a:cs typeface="Segoe UI"/>
            </a:endParaRPr>
          </a:p>
        </p:txBody>
      </p:sp>
      <p:sp>
        <p:nvSpPr>
          <p:cNvPr id="236" name="object 236"/>
          <p:cNvSpPr txBox="1"/>
          <p:nvPr/>
        </p:nvSpPr>
        <p:spPr>
          <a:xfrm>
            <a:off x="2377951" y="5411832"/>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13</a:t>
            </a:r>
            <a:endParaRPr sz="1000">
              <a:latin typeface="Segoe UI"/>
              <a:cs typeface="Segoe UI"/>
            </a:endParaRPr>
          </a:p>
        </p:txBody>
      </p:sp>
      <p:sp>
        <p:nvSpPr>
          <p:cNvPr id="237" name="object 237"/>
          <p:cNvSpPr txBox="1"/>
          <p:nvPr/>
        </p:nvSpPr>
        <p:spPr>
          <a:xfrm>
            <a:off x="2857602" y="5411832"/>
            <a:ext cx="510639"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5,121.87</a:t>
            </a:r>
            <a:endParaRPr sz="1000">
              <a:latin typeface="Segoe UI"/>
              <a:cs typeface="Segoe UI"/>
            </a:endParaRPr>
          </a:p>
        </p:txBody>
      </p:sp>
      <p:sp>
        <p:nvSpPr>
          <p:cNvPr id="238" name="object 238"/>
          <p:cNvSpPr txBox="1"/>
          <p:nvPr/>
        </p:nvSpPr>
        <p:spPr>
          <a:xfrm>
            <a:off x="6146510" y="5411832"/>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465</a:t>
            </a:r>
            <a:r>
              <a:rPr sz="1000" dirty="0">
                <a:solidFill>
                  <a:srgbClr val="252423"/>
                </a:solidFill>
                <a:latin typeface="Segoe UI"/>
                <a:cs typeface="Segoe UI"/>
              </a:rPr>
              <a:t>	</a:t>
            </a:r>
            <a:r>
              <a:rPr sz="1000" spc="-10" dirty="0">
                <a:solidFill>
                  <a:srgbClr val="252423"/>
                </a:solidFill>
                <a:latin typeface="Segoe UI"/>
                <a:cs typeface="Segoe UI"/>
              </a:rPr>
              <a:t>4,092.05</a:t>
            </a:r>
            <a:endParaRPr sz="1000">
              <a:latin typeface="Segoe UI"/>
              <a:cs typeface="Segoe UI"/>
            </a:endParaRPr>
          </a:p>
        </p:txBody>
      </p:sp>
      <p:sp>
        <p:nvSpPr>
          <p:cNvPr id="239" name="object 239"/>
          <p:cNvSpPr txBox="1"/>
          <p:nvPr/>
        </p:nvSpPr>
        <p:spPr>
          <a:xfrm>
            <a:off x="7917914" y="5411832"/>
            <a:ext cx="1140691" cy="167173"/>
          </a:xfrm>
          <a:prstGeom prst="rect">
            <a:avLst/>
          </a:prstGeom>
        </p:spPr>
        <p:txBody>
          <a:bodyPr vert="horz" wrap="square" lIns="0" tIns="13156" rIns="0" bIns="0" rtlCol="0">
            <a:spAutoFit/>
          </a:bodyPr>
          <a:lstStyle/>
          <a:p>
            <a:pPr marL="13156">
              <a:spcBef>
                <a:spcPts val="104"/>
              </a:spcBef>
              <a:tabLst>
                <a:tab pos="470981" algn="l"/>
              </a:tabLst>
            </a:pPr>
            <a:r>
              <a:rPr sz="1000" spc="-26" dirty="0">
                <a:solidFill>
                  <a:srgbClr val="252423"/>
                </a:solidFill>
                <a:latin typeface="Segoe UI"/>
                <a:cs typeface="Segoe UI"/>
              </a:rPr>
              <a:t>189</a:t>
            </a:r>
            <a:r>
              <a:rPr sz="1000" dirty="0">
                <a:solidFill>
                  <a:srgbClr val="252423"/>
                </a:solidFill>
                <a:latin typeface="Segoe UI"/>
                <a:cs typeface="Segoe UI"/>
              </a:rPr>
              <a:t>	</a:t>
            </a:r>
            <a:r>
              <a:rPr sz="1000" spc="-10" dirty="0">
                <a:solidFill>
                  <a:srgbClr val="252423"/>
                </a:solidFill>
                <a:latin typeface="Segoe UI"/>
                <a:cs typeface="Segoe UI"/>
              </a:rPr>
              <a:t>1,40,202.00</a:t>
            </a:r>
            <a:endParaRPr sz="1000">
              <a:latin typeface="Segoe UI"/>
              <a:cs typeface="Segoe UI"/>
            </a:endParaRPr>
          </a:p>
        </p:txBody>
      </p:sp>
      <p:sp>
        <p:nvSpPr>
          <p:cNvPr id="240" name="object 240"/>
          <p:cNvSpPr txBox="1"/>
          <p:nvPr/>
        </p:nvSpPr>
        <p:spPr>
          <a:xfrm>
            <a:off x="12135508" y="5411832"/>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22</a:t>
            </a:r>
            <a:endParaRPr sz="1000">
              <a:latin typeface="Segoe UI"/>
              <a:cs typeface="Segoe UI"/>
            </a:endParaRPr>
          </a:p>
        </p:txBody>
      </p:sp>
      <p:sp>
        <p:nvSpPr>
          <p:cNvPr id="241" name="object 241"/>
          <p:cNvSpPr txBox="1"/>
          <p:nvPr/>
        </p:nvSpPr>
        <p:spPr>
          <a:xfrm>
            <a:off x="12615161" y="5411832"/>
            <a:ext cx="268514"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7,08</a:t>
            </a:r>
            <a:endParaRPr sz="1000">
              <a:latin typeface="Segoe UI"/>
              <a:cs typeface="Segoe UI"/>
            </a:endParaRPr>
          </a:p>
        </p:txBody>
      </p:sp>
      <p:grpSp>
        <p:nvGrpSpPr>
          <p:cNvPr id="301" name="object 242"/>
          <p:cNvGrpSpPr/>
          <p:nvPr/>
        </p:nvGrpSpPr>
        <p:grpSpPr>
          <a:xfrm>
            <a:off x="682831" y="5604843"/>
            <a:ext cx="841169" cy="196317"/>
            <a:chOff x="657224" y="5438774"/>
            <a:chExt cx="809625" cy="190500"/>
          </a:xfrm>
        </p:grpSpPr>
        <p:sp>
          <p:nvSpPr>
            <p:cNvPr id="243" name="object 243"/>
            <p:cNvSpPr/>
            <p:nvPr/>
          </p:nvSpPr>
          <p:spPr>
            <a:xfrm>
              <a:off x="657224" y="5438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244" name="object 244"/>
            <p:cNvSpPr/>
            <p:nvPr/>
          </p:nvSpPr>
          <p:spPr>
            <a:xfrm>
              <a:off x="1457324" y="5438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245" name="object 245"/>
          <p:cNvSpPr txBox="1"/>
          <p:nvPr/>
        </p:nvSpPr>
        <p:spPr>
          <a:xfrm>
            <a:off x="818078" y="5617964"/>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3</a:t>
            </a:r>
            <a:endParaRPr sz="1600" baseline="2777">
              <a:latin typeface="Segoe UI"/>
              <a:cs typeface="Segoe UI"/>
            </a:endParaRPr>
          </a:p>
        </p:txBody>
      </p:sp>
      <p:sp>
        <p:nvSpPr>
          <p:cNvPr id="246" name="object 246"/>
          <p:cNvSpPr/>
          <p:nvPr/>
        </p:nvSpPr>
        <p:spPr>
          <a:xfrm>
            <a:off x="1524000" y="5604843"/>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247" name="object 247"/>
          <p:cNvSpPr txBox="1"/>
          <p:nvPr/>
        </p:nvSpPr>
        <p:spPr>
          <a:xfrm>
            <a:off x="2377951" y="5608148"/>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14</a:t>
            </a:r>
            <a:endParaRPr sz="1000">
              <a:latin typeface="Segoe UI"/>
              <a:cs typeface="Segoe UI"/>
            </a:endParaRPr>
          </a:p>
        </p:txBody>
      </p:sp>
      <p:sp>
        <p:nvSpPr>
          <p:cNvPr id="248" name="object 248"/>
          <p:cNvSpPr/>
          <p:nvPr/>
        </p:nvSpPr>
        <p:spPr>
          <a:xfrm>
            <a:off x="2582882" y="5604843"/>
            <a:ext cx="821377" cy="196317"/>
          </a:xfrm>
          <a:custGeom>
            <a:avLst/>
            <a:gdLst/>
            <a:ahLst/>
            <a:cxnLst/>
            <a:rect l="l" t="t" r="r" b="b"/>
            <a:pathLst>
              <a:path w="790575" h="190500">
                <a:moveTo>
                  <a:pt x="790574" y="190499"/>
                </a:moveTo>
                <a:lnTo>
                  <a:pt x="0" y="190499"/>
                </a:lnTo>
                <a:lnTo>
                  <a:pt x="0" y="0"/>
                </a:lnTo>
                <a:lnTo>
                  <a:pt x="790574" y="0"/>
                </a:lnTo>
                <a:lnTo>
                  <a:pt x="790574" y="190499"/>
                </a:lnTo>
                <a:close/>
              </a:path>
            </a:pathLst>
          </a:custGeom>
          <a:solidFill>
            <a:srgbClr val="EDECEC"/>
          </a:solidFill>
        </p:spPr>
        <p:txBody>
          <a:bodyPr wrap="square" lIns="0" tIns="0" rIns="0" bIns="0" rtlCol="0"/>
          <a:lstStyle/>
          <a:p>
            <a:endParaRPr/>
          </a:p>
        </p:txBody>
      </p:sp>
      <p:sp>
        <p:nvSpPr>
          <p:cNvPr id="249" name="object 249"/>
          <p:cNvSpPr txBox="1"/>
          <p:nvPr/>
        </p:nvSpPr>
        <p:spPr>
          <a:xfrm>
            <a:off x="2857602" y="5608148"/>
            <a:ext cx="510639"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6,707.86</a:t>
            </a:r>
            <a:endParaRPr sz="1000">
              <a:latin typeface="Segoe UI"/>
              <a:cs typeface="Segoe UI"/>
            </a:endParaRPr>
          </a:p>
        </p:txBody>
      </p:sp>
      <p:sp>
        <p:nvSpPr>
          <p:cNvPr id="250" name="object 250"/>
          <p:cNvSpPr/>
          <p:nvPr/>
        </p:nvSpPr>
        <p:spPr>
          <a:xfrm>
            <a:off x="3404247" y="5604844"/>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251" name="object 251"/>
          <p:cNvSpPr txBox="1"/>
          <p:nvPr/>
        </p:nvSpPr>
        <p:spPr>
          <a:xfrm>
            <a:off x="6146510" y="5608148"/>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406</a:t>
            </a:r>
            <a:r>
              <a:rPr sz="1000" dirty="0">
                <a:solidFill>
                  <a:srgbClr val="252423"/>
                </a:solidFill>
                <a:latin typeface="Segoe UI"/>
                <a:cs typeface="Segoe UI"/>
              </a:rPr>
              <a:t>	</a:t>
            </a:r>
            <a:r>
              <a:rPr sz="1000" spc="-10" dirty="0">
                <a:solidFill>
                  <a:srgbClr val="252423"/>
                </a:solidFill>
                <a:latin typeface="Segoe UI"/>
                <a:cs typeface="Segoe UI"/>
              </a:rPr>
              <a:t>3,524.12</a:t>
            </a:r>
            <a:endParaRPr sz="1000">
              <a:latin typeface="Segoe UI"/>
              <a:cs typeface="Segoe UI"/>
            </a:endParaRPr>
          </a:p>
        </p:txBody>
      </p:sp>
      <p:sp>
        <p:nvSpPr>
          <p:cNvPr id="252" name="object 252"/>
          <p:cNvSpPr/>
          <p:nvPr/>
        </p:nvSpPr>
        <p:spPr>
          <a:xfrm>
            <a:off x="7135090" y="5604843"/>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253" name="object 253"/>
          <p:cNvSpPr txBox="1"/>
          <p:nvPr/>
        </p:nvSpPr>
        <p:spPr>
          <a:xfrm>
            <a:off x="7989042" y="5608148"/>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83</a:t>
            </a:r>
            <a:endParaRPr sz="1000">
              <a:latin typeface="Segoe UI"/>
              <a:cs typeface="Segoe UI"/>
            </a:endParaRPr>
          </a:p>
        </p:txBody>
      </p:sp>
      <p:sp>
        <p:nvSpPr>
          <p:cNvPr id="254" name="object 254"/>
          <p:cNvSpPr/>
          <p:nvPr/>
        </p:nvSpPr>
        <p:spPr>
          <a:xfrm>
            <a:off x="8193974" y="5604843"/>
            <a:ext cx="900545" cy="196317"/>
          </a:xfrm>
          <a:custGeom>
            <a:avLst/>
            <a:gdLst/>
            <a:ahLst/>
            <a:cxnLst/>
            <a:rect l="l" t="t" r="r" b="b"/>
            <a:pathLst>
              <a:path w="866775" h="190500">
                <a:moveTo>
                  <a:pt x="866774" y="190499"/>
                </a:moveTo>
                <a:lnTo>
                  <a:pt x="0" y="190499"/>
                </a:lnTo>
                <a:lnTo>
                  <a:pt x="0" y="0"/>
                </a:lnTo>
                <a:lnTo>
                  <a:pt x="866774" y="0"/>
                </a:lnTo>
                <a:lnTo>
                  <a:pt x="866774" y="190499"/>
                </a:lnTo>
                <a:close/>
              </a:path>
            </a:pathLst>
          </a:custGeom>
          <a:solidFill>
            <a:srgbClr val="EDECEC"/>
          </a:solidFill>
        </p:spPr>
        <p:txBody>
          <a:bodyPr wrap="square" lIns="0" tIns="0" rIns="0" bIns="0" rtlCol="0"/>
          <a:lstStyle/>
          <a:p>
            <a:endParaRPr/>
          </a:p>
        </p:txBody>
      </p:sp>
      <p:sp>
        <p:nvSpPr>
          <p:cNvPr id="255" name="object 255"/>
          <p:cNvSpPr txBox="1"/>
          <p:nvPr/>
        </p:nvSpPr>
        <p:spPr>
          <a:xfrm>
            <a:off x="8476735" y="5608148"/>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58,537.00</a:t>
            </a:r>
            <a:endParaRPr sz="1000">
              <a:latin typeface="Segoe UI"/>
              <a:cs typeface="Segoe UI"/>
            </a:endParaRPr>
          </a:p>
        </p:txBody>
      </p:sp>
      <p:sp>
        <p:nvSpPr>
          <p:cNvPr id="256" name="object 256"/>
          <p:cNvSpPr/>
          <p:nvPr/>
        </p:nvSpPr>
        <p:spPr>
          <a:xfrm>
            <a:off x="9094507" y="5604844"/>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257" name="object 257"/>
          <p:cNvSpPr txBox="1"/>
          <p:nvPr/>
        </p:nvSpPr>
        <p:spPr>
          <a:xfrm>
            <a:off x="12135509" y="5608148"/>
            <a:ext cx="748145" cy="167173"/>
          </a:xfrm>
          <a:prstGeom prst="rect">
            <a:avLst/>
          </a:prstGeom>
        </p:spPr>
        <p:txBody>
          <a:bodyPr vert="horz" wrap="square" lIns="0" tIns="13156" rIns="0" bIns="0" rtlCol="0">
            <a:spAutoFit/>
          </a:bodyPr>
          <a:lstStyle/>
          <a:p>
            <a:pPr marL="13156">
              <a:spcBef>
                <a:spcPts val="104"/>
              </a:spcBef>
              <a:tabLst>
                <a:tab pos="420332" algn="l"/>
              </a:tabLst>
            </a:pPr>
            <a:r>
              <a:rPr sz="1000" spc="-26" dirty="0">
                <a:solidFill>
                  <a:srgbClr val="252423"/>
                </a:solidFill>
                <a:latin typeface="Segoe UI"/>
                <a:cs typeface="Segoe UI"/>
              </a:rPr>
              <a:t>55</a:t>
            </a:r>
            <a:r>
              <a:rPr sz="1000" dirty="0">
                <a:solidFill>
                  <a:srgbClr val="252423"/>
                </a:solidFill>
                <a:latin typeface="Segoe UI"/>
                <a:cs typeface="Segoe UI"/>
              </a:rPr>
              <a:t>	</a:t>
            </a:r>
            <a:r>
              <a:rPr sz="1000" spc="-10" dirty="0">
                <a:solidFill>
                  <a:srgbClr val="252423"/>
                </a:solidFill>
                <a:latin typeface="Segoe UI"/>
                <a:cs typeface="Segoe UI"/>
              </a:rPr>
              <a:t>29,55</a:t>
            </a:r>
            <a:endParaRPr sz="1000">
              <a:latin typeface="Segoe UI"/>
              <a:cs typeface="Segoe UI"/>
            </a:endParaRPr>
          </a:p>
        </p:txBody>
      </p:sp>
      <p:sp>
        <p:nvSpPr>
          <p:cNvPr id="258" name="object 258"/>
          <p:cNvSpPr/>
          <p:nvPr/>
        </p:nvSpPr>
        <p:spPr>
          <a:xfrm>
            <a:off x="1514103" y="5801161"/>
            <a:ext cx="9896" cy="196317"/>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259" name="object 259"/>
          <p:cNvSpPr txBox="1"/>
          <p:nvPr/>
        </p:nvSpPr>
        <p:spPr>
          <a:xfrm>
            <a:off x="818078" y="5814281"/>
            <a:ext cx="511957" cy="177432"/>
          </a:xfrm>
          <a:prstGeom prst="rect">
            <a:avLst/>
          </a:prstGeom>
        </p:spPr>
        <p:txBody>
          <a:bodyPr vert="horz" wrap="square" lIns="0" tIns="13156" rIns="0" bIns="0" rtlCol="0">
            <a:spAutoFit/>
          </a:bodyPr>
          <a:lstStyle/>
          <a:p>
            <a:pPr marL="13156">
              <a:spcBef>
                <a:spcPts val="104"/>
              </a:spcBef>
            </a:pPr>
            <a:r>
              <a:rPr sz="800" dirty="0">
                <a:solidFill>
                  <a:srgbClr val="252423"/>
                </a:solidFill>
                <a:latin typeface="Lucida Sans Unicode"/>
                <a:cs typeface="Lucida Sans Unicode"/>
              </a:rPr>
              <a:t></a:t>
            </a:r>
            <a:r>
              <a:rPr sz="800" spc="373" dirty="0">
                <a:solidFill>
                  <a:srgbClr val="252423"/>
                </a:solidFill>
                <a:latin typeface="Lucida Sans Unicode"/>
                <a:cs typeface="Lucida Sans Unicode"/>
              </a:rPr>
              <a:t> </a:t>
            </a:r>
            <a:r>
              <a:rPr sz="1600" baseline="2777" dirty="0">
                <a:solidFill>
                  <a:srgbClr val="252423"/>
                </a:solidFill>
                <a:latin typeface="Segoe UI"/>
                <a:cs typeface="Segoe UI"/>
              </a:rPr>
              <a:t>Qtr</a:t>
            </a:r>
            <a:r>
              <a:rPr sz="1600" spc="-7" baseline="2777" dirty="0">
                <a:solidFill>
                  <a:srgbClr val="252423"/>
                </a:solidFill>
                <a:latin typeface="Segoe UI"/>
                <a:cs typeface="Segoe UI"/>
              </a:rPr>
              <a:t> </a:t>
            </a:r>
            <a:r>
              <a:rPr sz="1600" spc="-78" baseline="2777" dirty="0">
                <a:solidFill>
                  <a:srgbClr val="252423"/>
                </a:solidFill>
                <a:latin typeface="Segoe UI"/>
                <a:cs typeface="Segoe UI"/>
              </a:rPr>
              <a:t>4</a:t>
            </a:r>
            <a:endParaRPr sz="1600" baseline="2777">
              <a:latin typeface="Segoe UI"/>
              <a:cs typeface="Segoe UI"/>
            </a:endParaRPr>
          </a:p>
        </p:txBody>
      </p:sp>
      <p:sp>
        <p:nvSpPr>
          <p:cNvPr id="260" name="object 260"/>
          <p:cNvSpPr txBox="1"/>
          <p:nvPr/>
        </p:nvSpPr>
        <p:spPr>
          <a:xfrm>
            <a:off x="2377951" y="5804465"/>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15</a:t>
            </a:r>
            <a:endParaRPr sz="1000">
              <a:latin typeface="Segoe UI"/>
              <a:cs typeface="Segoe UI"/>
            </a:endParaRPr>
          </a:p>
        </p:txBody>
      </p:sp>
      <p:sp>
        <p:nvSpPr>
          <p:cNvPr id="261" name="object 261"/>
          <p:cNvSpPr txBox="1"/>
          <p:nvPr/>
        </p:nvSpPr>
        <p:spPr>
          <a:xfrm>
            <a:off x="2857602" y="5804465"/>
            <a:ext cx="510639"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3,815.85</a:t>
            </a:r>
            <a:endParaRPr sz="1000">
              <a:latin typeface="Segoe UI"/>
              <a:cs typeface="Segoe UI"/>
            </a:endParaRPr>
          </a:p>
        </p:txBody>
      </p:sp>
      <p:sp>
        <p:nvSpPr>
          <p:cNvPr id="262" name="object 262"/>
          <p:cNvSpPr txBox="1"/>
          <p:nvPr/>
        </p:nvSpPr>
        <p:spPr>
          <a:xfrm>
            <a:off x="6146510" y="5804465"/>
            <a:ext cx="952665" cy="167173"/>
          </a:xfrm>
          <a:prstGeom prst="rect">
            <a:avLst/>
          </a:prstGeom>
        </p:spPr>
        <p:txBody>
          <a:bodyPr vert="horz" wrap="square" lIns="0" tIns="13156" rIns="0" bIns="0" rtlCol="0">
            <a:spAutoFit/>
          </a:bodyPr>
          <a:lstStyle/>
          <a:p>
            <a:pPr marL="13156">
              <a:spcBef>
                <a:spcPts val="104"/>
              </a:spcBef>
              <a:tabLst>
                <a:tab pos="453222" algn="l"/>
              </a:tabLst>
            </a:pPr>
            <a:r>
              <a:rPr sz="1000" spc="-26" dirty="0">
                <a:solidFill>
                  <a:srgbClr val="252423"/>
                </a:solidFill>
                <a:latin typeface="Segoe UI"/>
                <a:cs typeface="Segoe UI"/>
              </a:rPr>
              <a:t>376</a:t>
            </a:r>
            <a:r>
              <a:rPr sz="1000" dirty="0">
                <a:solidFill>
                  <a:srgbClr val="252423"/>
                </a:solidFill>
                <a:latin typeface="Segoe UI"/>
                <a:cs typeface="Segoe UI"/>
              </a:rPr>
              <a:t>	</a:t>
            </a:r>
            <a:r>
              <a:rPr sz="1000" spc="-10" dirty="0">
                <a:solidFill>
                  <a:srgbClr val="252423"/>
                </a:solidFill>
                <a:latin typeface="Segoe UI"/>
                <a:cs typeface="Segoe UI"/>
              </a:rPr>
              <a:t>3,175.28</a:t>
            </a:r>
            <a:endParaRPr sz="1000">
              <a:latin typeface="Segoe UI"/>
              <a:cs typeface="Segoe UI"/>
            </a:endParaRPr>
          </a:p>
        </p:txBody>
      </p:sp>
      <p:sp>
        <p:nvSpPr>
          <p:cNvPr id="263" name="object 263"/>
          <p:cNvSpPr txBox="1"/>
          <p:nvPr/>
        </p:nvSpPr>
        <p:spPr>
          <a:xfrm>
            <a:off x="7989042" y="5804465"/>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93</a:t>
            </a:r>
            <a:endParaRPr sz="1000">
              <a:latin typeface="Segoe UI"/>
              <a:cs typeface="Segoe UI"/>
            </a:endParaRPr>
          </a:p>
        </p:txBody>
      </p:sp>
      <p:sp>
        <p:nvSpPr>
          <p:cNvPr id="264" name="object 264"/>
          <p:cNvSpPr txBox="1"/>
          <p:nvPr/>
        </p:nvSpPr>
        <p:spPr>
          <a:xfrm>
            <a:off x="8476735" y="5804465"/>
            <a:ext cx="581891"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69,920.00</a:t>
            </a:r>
            <a:endParaRPr sz="1000">
              <a:latin typeface="Segoe UI"/>
              <a:cs typeface="Segoe UI"/>
            </a:endParaRPr>
          </a:p>
        </p:txBody>
      </p:sp>
      <p:sp>
        <p:nvSpPr>
          <p:cNvPr id="265" name="object 265"/>
          <p:cNvSpPr txBox="1"/>
          <p:nvPr/>
        </p:nvSpPr>
        <p:spPr>
          <a:xfrm>
            <a:off x="12135508" y="5804465"/>
            <a:ext cx="168894" cy="167173"/>
          </a:xfrm>
          <a:prstGeom prst="rect">
            <a:avLst/>
          </a:prstGeom>
        </p:spPr>
        <p:txBody>
          <a:bodyPr vert="horz" wrap="square" lIns="0" tIns="13156" rIns="0" bIns="0" rtlCol="0">
            <a:spAutoFit/>
          </a:bodyPr>
          <a:lstStyle/>
          <a:p>
            <a:pPr marL="13156">
              <a:spcBef>
                <a:spcPts val="104"/>
              </a:spcBef>
            </a:pPr>
            <a:r>
              <a:rPr sz="1000" spc="-26" dirty="0">
                <a:solidFill>
                  <a:srgbClr val="252423"/>
                </a:solidFill>
                <a:latin typeface="Segoe UI"/>
                <a:cs typeface="Segoe UI"/>
              </a:rPr>
              <a:t>15</a:t>
            </a:r>
            <a:endParaRPr sz="1000">
              <a:latin typeface="Segoe UI"/>
              <a:cs typeface="Segoe UI"/>
            </a:endParaRPr>
          </a:p>
        </p:txBody>
      </p:sp>
      <p:sp>
        <p:nvSpPr>
          <p:cNvPr id="266" name="object 266"/>
          <p:cNvSpPr txBox="1"/>
          <p:nvPr/>
        </p:nvSpPr>
        <p:spPr>
          <a:xfrm>
            <a:off x="12615161" y="5804465"/>
            <a:ext cx="268514"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6,16</a:t>
            </a:r>
            <a:endParaRPr sz="1000">
              <a:latin typeface="Segoe UI"/>
              <a:cs typeface="Segoe UI"/>
            </a:endParaRPr>
          </a:p>
        </p:txBody>
      </p:sp>
      <p:grpSp>
        <p:nvGrpSpPr>
          <p:cNvPr id="302" name="object 267"/>
          <p:cNvGrpSpPr/>
          <p:nvPr/>
        </p:nvGrpSpPr>
        <p:grpSpPr>
          <a:xfrm>
            <a:off x="682831" y="5997477"/>
            <a:ext cx="841169" cy="196317"/>
            <a:chOff x="657224" y="5819774"/>
            <a:chExt cx="809625" cy="190500"/>
          </a:xfrm>
        </p:grpSpPr>
        <p:sp>
          <p:nvSpPr>
            <p:cNvPr id="268" name="object 268"/>
            <p:cNvSpPr/>
            <p:nvPr/>
          </p:nvSpPr>
          <p:spPr>
            <a:xfrm>
              <a:off x="657224" y="5819774"/>
              <a:ext cx="809625" cy="190500"/>
            </a:xfrm>
            <a:custGeom>
              <a:avLst/>
              <a:gdLst/>
              <a:ahLst/>
              <a:cxnLst/>
              <a:rect l="l" t="t" r="r" b="b"/>
              <a:pathLst>
                <a:path w="809625" h="190500">
                  <a:moveTo>
                    <a:pt x="809624" y="190499"/>
                  </a:moveTo>
                  <a:lnTo>
                    <a:pt x="0" y="190499"/>
                  </a:lnTo>
                  <a:lnTo>
                    <a:pt x="0" y="0"/>
                  </a:lnTo>
                  <a:lnTo>
                    <a:pt x="809624" y="0"/>
                  </a:lnTo>
                  <a:lnTo>
                    <a:pt x="809624" y="190499"/>
                  </a:lnTo>
                  <a:close/>
                </a:path>
              </a:pathLst>
            </a:custGeom>
            <a:solidFill>
              <a:srgbClr val="EDECEC"/>
            </a:solidFill>
          </p:spPr>
          <p:txBody>
            <a:bodyPr wrap="square" lIns="0" tIns="0" rIns="0" bIns="0" rtlCol="0"/>
            <a:lstStyle/>
            <a:p>
              <a:endParaRPr/>
            </a:p>
          </p:txBody>
        </p:sp>
        <p:sp>
          <p:nvSpPr>
            <p:cNvPr id="269" name="object 269"/>
            <p:cNvSpPr/>
            <p:nvPr/>
          </p:nvSpPr>
          <p:spPr>
            <a:xfrm>
              <a:off x="1457324" y="5819774"/>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grpSp>
      <p:sp>
        <p:nvSpPr>
          <p:cNvPr id="270" name="object 270"/>
          <p:cNvSpPr txBox="1"/>
          <p:nvPr/>
        </p:nvSpPr>
        <p:spPr>
          <a:xfrm>
            <a:off x="907143" y="6000782"/>
            <a:ext cx="330530" cy="167173"/>
          </a:xfrm>
          <a:prstGeom prst="rect">
            <a:avLst/>
          </a:prstGeom>
        </p:spPr>
        <p:txBody>
          <a:bodyPr vert="horz" wrap="square" lIns="0" tIns="13156" rIns="0" bIns="0" rtlCol="0">
            <a:spAutoFit/>
          </a:bodyPr>
          <a:lstStyle/>
          <a:p>
            <a:pPr marL="13156">
              <a:spcBef>
                <a:spcPts val="104"/>
              </a:spcBef>
            </a:pPr>
            <a:r>
              <a:rPr sz="1000" b="1" spc="-21" dirty="0">
                <a:solidFill>
                  <a:srgbClr val="252423"/>
                </a:solidFill>
                <a:latin typeface="Segoe UI"/>
                <a:cs typeface="Segoe UI"/>
              </a:rPr>
              <a:t>2021</a:t>
            </a:r>
            <a:endParaRPr sz="1000">
              <a:latin typeface="Segoe UI"/>
              <a:cs typeface="Segoe UI"/>
            </a:endParaRPr>
          </a:p>
        </p:txBody>
      </p:sp>
      <p:grpSp>
        <p:nvGrpSpPr>
          <p:cNvPr id="303" name="object 271"/>
          <p:cNvGrpSpPr/>
          <p:nvPr/>
        </p:nvGrpSpPr>
        <p:grpSpPr>
          <a:xfrm>
            <a:off x="737256" y="5997477"/>
            <a:ext cx="1845953" cy="196317"/>
            <a:chOff x="709609" y="5819774"/>
            <a:chExt cx="1776730" cy="190500"/>
          </a:xfrm>
        </p:grpSpPr>
        <p:pic>
          <p:nvPicPr>
            <p:cNvPr id="272" name="object 272"/>
            <p:cNvPicPr/>
            <p:nvPr/>
          </p:nvPicPr>
          <p:blipFill>
            <a:blip r:embed="rId3" cstate="print"/>
            <a:stretch>
              <a:fillRect/>
            </a:stretch>
          </p:blipFill>
          <p:spPr>
            <a:xfrm>
              <a:off x="709609" y="5881743"/>
              <a:ext cx="85671" cy="85671"/>
            </a:xfrm>
            <a:prstGeom prst="rect">
              <a:avLst/>
            </a:prstGeom>
          </p:spPr>
        </p:pic>
        <p:sp>
          <p:nvSpPr>
            <p:cNvPr id="273" name="object 273"/>
            <p:cNvSpPr/>
            <p:nvPr/>
          </p:nvSpPr>
          <p:spPr>
            <a:xfrm>
              <a:off x="1466849" y="5819774"/>
              <a:ext cx="1019175" cy="190500"/>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grpSp>
      <p:sp>
        <p:nvSpPr>
          <p:cNvPr id="274" name="object 274"/>
          <p:cNvSpPr txBox="1"/>
          <p:nvPr/>
        </p:nvSpPr>
        <p:spPr>
          <a:xfrm>
            <a:off x="2368364" y="6000782"/>
            <a:ext cx="178790" cy="167173"/>
          </a:xfrm>
          <a:prstGeom prst="rect">
            <a:avLst/>
          </a:prstGeom>
        </p:spPr>
        <p:txBody>
          <a:bodyPr vert="horz" wrap="square" lIns="0" tIns="13156" rIns="0" bIns="0" rtlCol="0">
            <a:spAutoFit/>
          </a:bodyPr>
          <a:lstStyle/>
          <a:p>
            <a:pPr marL="13156">
              <a:spcBef>
                <a:spcPts val="104"/>
              </a:spcBef>
            </a:pPr>
            <a:r>
              <a:rPr sz="1000" b="1" spc="-26" dirty="0">
                <a:solidFill>
                  <a:srgbClr val="252423"/>
                </a:solidFill>
                <a:latin typeface="Segoe UI"/>
                <a:cs typeface="Segoe UI"/>
              </a:rPr>
              <a:t>14</a:t>
            </a:r>
            <a:endParaRPr sz="1000">
              <a:latin typeface="Segoe UI"/>
              <a:cs typeface="Segoe UI"/>
            </a:endParaRPr>
          </a:p>
        </p:txBody>
      </p:sp>
      <p:sp>
        <p:nvSpPr>
          <p:cNvPr id="275" name="object 275"/>
          <p:cNvSpPr/>
          <p:nvPr/>
        </p:nvSpPr>
        <p:spPr>
          <a:xfrm>
            <a:off x="2582882" y="5997477"/>
            <a:ext cx="821377" cy="196317"/>
          </a:xfrm>
          <a:custGeom>
            <a:avLst/>
            <a:gdLst/>
            <a:ahLst/>
            <a:cxnLst/>
            <a:rect l="l" t="t" r="r" b="b"/>
            <a:pathLst>
              <a:path w="790575" h="190500">
                <a:moveTo>
                  <a:pt x="790574" y="190499"/>
                </a:moveTo>
                <a:lnTo>
                  <a:pt x="0" y="190499"/>
                </a:lnTo>
                <a:lnTo>
                  <a:pt x="0" y="0"/>
                </a:lnTo>
                <a:lnTo>
                  <a:pt x="790574" y="0"/>
                </a:lnTo>
                <a:lnTo>
                  <a:pt x="790574" y="190499"/>
                </a:lnTo>
                <a:close/>
              </a:path>
            </a:pathLst>
          </a:custGeom>
          <a:solidFill>
            <a:srgbClr val="EDECEC"/>
          </a:solidFill>
        </p:spPr>
        <p:txBody>
          <a:bodyPr wrap="square" lIns="0" tIns="0" rIns="0" bIns="0" rtlCol="0"/>
          <a:lstStyle/>
          <a:p>
            <a:endParaRPr/>
          </a:p>
        </p:txBody>
      </p:sp>
      <p:sp>
        <p:nvSpPr>
          <p:cNvPr id="276" name="object 276"/>
          <p:cNvSpPr txBox="1"/>
          <p:nvPr/>
        </p:nvSpPr>
        <p:spPr>
          <a:xfrm>
            <a:off x="2814771" y="6000782"/>
            <a:ext cx="553522"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4,845.86</a:t>
            </a:r>
            <a:endParaRPr sz="1000">
              <a:latin typeface="Segoe UI"/>
              <a:cs typeface="Segoe UI"/>
            </a:endParaRPr>
          </a:p>
        </p:txBody>
      </p:sp>
      <p:sp>
        <p:nvSpPr>
          <p:cNvPr id="277" name="object 277"/>
          <p:cNvSpPr/>
          <p:nvPr/>
        </p:nvSpPr>
        <p:spPr>
          <a:xfrm>
            <a:off x="3404247" y="5997478"/>
            <a:ext cx="3730831" cy="196317"/>
          </a:xfrm>
          <a:custGeom>
            <a:avLst/>
            <a:gdLst/>
            <a:ahLst/>
            <a:cxnLst/>
            <a:rect l="l" t="t" r="r" b="b"/>
            <a:pathLst>
              <a:path w="3590925" h="190500">
                <a:moveTo>
                  <a:pt x="3590925" y="0"/>
                </a:moveTo>
                <a:lnTo>
                  <a:pt x="2905125" y="0"/>
                </a:lnTo>
                <a:lnTo>
                  <a:pt x="1885950" y="0"/>
                </a:lnTo>
                <a:lnTo>
                  <a:pt x="1019175" y="0"/>
                </a:lnTo>
                <a:lnTo>
                  <a:pt x="0" y="0"/>
                </a:lnTo>
                <a:lnTo>
                  <a:pt x="0" y="190500"/>
                </a:lnTo>
                <a:lnTo>
                  <a:pt x="1019175" y="190500"/>
                </a:lnTo>
                <a:lnTo>
                  <a:pt x="1885950" y="190500"/>
                </a:lnTo>
                <a:lnTo>
                  <a:pt x="2905125" y="190500"/>
                </a:lnTo>
                <a:lnTo>
                  <a:pt x="3590925" y="190500"/>
                </a:lnTo>
                <a:lnTo>
                  <a:pt x="3590925" y="0"/>
                </a:lnTo>
                <a:close/>
              </a:path>
            </a:pathLst>
          </a:custGeom>
          <a:solidFill>
            <a:srgbClr val="EDECEC"/>
          </a:solidFill>
        </p:spPr>
        <p:txBody>
          <a:bodyPr wrap="square" lIns="0" tIns="0" rIns="0" bIns="0" rtlCol="0"/>
          <a:lstStyle/>
          <a:p>
            <a:endParaRPr/>
          </a:p>
        </p:txBody>
      </p:sp>
      <p:sp>
        <p:nvSpPr>
          <p:cNvPr id="278" name="object 278"/>
          <p:cNvSpPr txBox="1"/>
          <p:nvPr/>
        </p:nvSpPr>
        <p:spPr>
          <a:xfrm>
            <a:off x="6132130" y="6000782"/>
            <a:ext cx="967179" cy="167173"/>
          </a:xfrm>
          <a:prstGeom prst="rect">
            <a:avLst/>
          </a:prstGeom>
        </p:spPr>
        <p:txBody>
          <a:bodyPr vert="horz" wrap="square" lIns="0" tIns="13156" rIns="0" bIns="0" rtlCol="0">
            <a:spAutoFit/>
          </a:bodyPr>
          <a:lstStyle/>
          <a:p>
            <a:pPr marL="13156">
              <a:spcBef>
                <a:spcPts val="104"/>
              </a:spcBef>
              <a:tabLst>
                <a:tab pos="424936" algn="l"/>
              </a:tabLst>
            </a:pPr>
            <a:r>
              <a:rPr sz="1000" b="1" spc="-26" dirty="0">
                <a:solidFill>
                  <a:srgbClr val="252423"/>
                </a:solidFill>
                <a:latin typeface="Segoe UI"/>
                <a:cs typeface="Segoe UI"/>
              </a:rPr>
              <a:t>219</a:t>
            </a:r>
            <a:r>
              <a:rPr sz="1000" b="1" dirty="0">
                <a:solidFill>
                  <a:srgbClr val="252423"/>
                </a:solidFill>
                <a:latin typeface="Segoe UI"/>
                <a:cs typeface="Segoe UI"/>
              </a:rPr>
              <a:t>	</a:t>
            </a:r>
            <a:r>
              <a:rPr sz="1000" b="1" spc="-10" dirty="0">
                <a:solidFill>
                  <a:srgbClr val="252423"/>
                </a:solidFill>
                <a:latin typeface="Segoe UI"/>
                <a:cs typeface="Segoe UI"/>
              </a:rPr>
              <a:t>1,839.61</a:t>
            </a:r>
            <a:endParaRPr sz="1000">
              <a:latin typeface="Segoe UI"/>
              <a:cs typeface="Segoe UI"/>
            </a:endParaRPr>
          </a:p>
        </p:txBody>
      </p:sp>
      <p:sp>
        <p:nvSpPr>
          <p:cNvPr id="279" name="object 279"/>
          <p:cNvSpPr/>
          <p:nvPr/>
        </p:nvSpPr>
        <p:spPr>
          <a:xfrm>
            <a:off x="7135090" y="5997477"/>
            <a:ext cx="1058883" cy="196317"/>
          </a:xfrm>
          <a:custGeom>
            <a:avLst/>
            <a:gdLst/>
            <a:ahLst/>
            <a:cxnLst/>
            <a:rect l="l" t="t" r="r" b="b"/>
            <a:pathLst>
              <a:path w="1019175" h="190500">
                <a:moveTo>
                  <a:pt x="1019174" y="190499"/>
                </a:moveTo>
                <a:lnTo>
                  <a:pt x="0" y="190499"/>
                </a:lnTo>
                <a:lnTo>
                  <a:pt x="0" y="0"/>
                </a:lnTo>
                <a:lnTo>
                  <a:pt x="1019174" y="0"/>
                </a:lnTo>
                <a:lnTo>
                  <a:pt x="1019174" y="190499"/>
                </a:lnTo>
                <a:close/>
              </a:path>
            </a:pathLst>
          </a:custGeom>
          <a:solidFill>
            <a:srgbClr val="EDECEC"/>
          </a:solidFill>
        </p:spPr>
        <p:txBody>
          <a:bodyPr wrap="square" lIns="0" tIns="0" rIns="0" bIns="0" rtlCol="0"/>
          <a:lstStyle/>
          <a:p>
            <a:endParaRPr/>
          </a:p>
        </p:txBody>
      </p:sp>
      <p:sp>
        <p:nvSpPr>
          <p:cNvPr id="280" name="object 280"/>
          <p:cNvSpPr txBox="1"/>
          <p:nvPr/>
        </p:nvSpPr>
        <p:spPr>
          <a:xfrm>
            <a:off x="7979455" y="6000782"/>
            <a:ext cx="178790" cy="167173"/>
          </a:xfrm>
          <a:prstGeom prst="rect">
            <a:avLst/>
          </a:prstGeom>
        </p:spPr>
        <p:txBody>
          <a:bodyPr vert="horz" wrap="square" lIns="0" tIns="13156" rIns="0" bIns="0" rtlCol="0">
            <a:spAutoFit/>
          </a:bodyPr>
          <a:lstStyle/>
          <a:p>
            <a:pPr marL="13156">
              <a:spcBef>
                <a:spcPts val="104"/>
              </a:spcBef>
            </a:pPr>
            <a:r>
              <a:rPr sz="1000" b="1" spc="-26" dirty="0">
                <a:solidFill>
                  <a:srgbClr val="252423"/>
                </a:solidFill>
                <a:latin typeface="Segoe UI"/>
                <a:cs typeface="Segoe UI"/>
              </a:rPr>
              <a:t>94</a:t>
            </a:r>
            <a:endParaRPr sz="1000">
              <a:latin typeface="Segoe UI"/>
              <a:cs typeface="Segoe UI"/>
            </a:endParaRPr>
          </a:p>
        </p:txBody>
      </p:sp>
      <p:sp>
        <p:nvSpPr>
          <p:cNvPr id="281" name="object 281"/>
          <p:cNvSpPr/>
          <p:nvPr/>
        </p:nvSpPr>
        <p:spPr>
          <a:xfrm>
            <a:off x="8193974" y="5997477"/>
            <a:ext cx="900545" cy="196317"/>
          </a:xfrm>
          <a:custGeom>
            <a:avLst/>
            <a:gdLst/>
            <a:ahLst/>
            <a:cxnLst/>
            <a:rect l="l" t="t" r="r" b="b"/>
            <a:pathLst>
              <a:path w="866775" h="190500">
                <a:moveTo>
                  <a:pt x="866774" y="190499"/>
                </a:moveTo>
                <a:lnTo>
                  <a:pt x="0" y="190499"/>
                </a:lnTo>
                <a:lnTo>
                  <a:pt x="0" y="0"/>
                </a:lnTo>
                <a:lnTo>
                  <a:pt x="866774" y="0"/>
                </a:lnTo>
                <a:lnTo>
                  <a:pt x="866774" y="190499"/>
                </a:lnTo>
                <a:close/>
              </a:path>
            </a:pathLst>
          </a:custGeom>
          <a:solidFill>
            <a:srgbClr val="EDECEC"/>
          </a:solidFill>
        </p:spPr>
        <p:txBody>
          <a:bodyPr wrap="square" lIns="0" tIns="0" rIns="0" bIns="0" rtlCol="0"/>
          <a:lstStyle/>
          <a:p>
            <a:endParaRPr/>
          </a:p>
        </p:txBody>
      </p:sp>
      <p:sp>
        <p:nvSpPr>
          <p:cNvPr id="282" name="object 282"/>
          <p:cNvSpPr txBox="1"/>
          <p:nvPr/>
        </p:nvSpPr>
        <p:spPr>
          <a:xfrm>
            <a:off x="8429109" y="6000782"/>
            <a:ext cx="629392"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65,221.00</a:t>
            </a:r>
            <a:endParaRPr sz="1000">
              <a:latin typeface="Segoe UI"/>
              <a:cs typeface="Segoe UI"/>
            </a:endParaRPr>
          </a:p>
        </p:txBody>
      </p:sp>
      <p:sp>
        <p:nvSpPr>
          <p:cNvPr id="283" name="object 283"/>
          <p:cNvSpPr/>
          <p:nvPr/>
        </p:nvSpPr>
        <p:spPr>
          <a:xfrm>
            <a:off x="9094507" y="5997478"/>
            <a:ext cx="3750623" cy="196317"/>
          </a:xfrm>
          <a:custGeom>
            <a:avLst/>
            <a:gdLst/>
            <a:ahLst/>
            <a:cxnLst/>
            <a:rect l="l" t="t" r="r" b="b"/>
            <a:pathLst>
              <a:path w="3609975" h="190500">
                <a:moveTo>
                  <a:pt x="3609975" y="0"/>
                </a:moveTo>
                <a:lnTo>
                  <a:pt x="3124200" y="0"/>
                </a:lnTo>
                <a:lnTo>
                  <a:pt x="2105025" y="0"/>
                </a:lnTo>
                <a:lnTo>
                  <a:pt x="1019175" y="0"/>
                </a:lnTo>
                <a:lnTo>
                  <a:pt x="0" y="0"/>
                </a:lnTo>
                <a:lnTo>
                  <a:pt x="0" y="190500"/>
                </a:lnTo>
                <a:lnTo>
                  <a:pt x="1019175" y="190500"/>
                </a:lnTo>
                <a:lnTo>
                  <a:pt x="2105025" y="190500"/>
                </a:lnTo>
                <a:lnTo>
                  <a:pt x="3124200" y="190500"/>
                </a:lnTo>
                <a:lnTo>
                  <a:pt x="3609975" y="190500"/>
                </a:lnTo>
                <a:lnTo>
                  <a:pt x="3609975" y="0"/>
                </a:lnTo>
                <a:close/>
              </a:path>
            </a:pathLst>
          </a:custGeom>
          <a:solidFill>
            <a:srgbClr val="EDECEC"/>
          </a:solidFill>
        </p:spPr>
        <p:txBody>
          <a:bodyPr wrap="square" lIns="0" tIns="0" rIns="0" bIns="0" rtlCol="0"/>
          <a:lstStyle/>
          <a:p>
            <a:endParaRPr/>
          </a:p>
        </p:txBody>
      </p:sp>
      <p:sp>
        <p:nvSpPr>
          <p:cNvPr id="284" name="object 284"/>
          <p:cNvSpPr txBox="1"/>
          <p:nvPr/>
        </p:nvSpPr>
        <p:spPr>
          <a:xfrm>
            <a:off x="12125922" y="6000782"/>
            <a:ext cx="736270" cy="167173"/>
          </a:xfrm>
          <a:prstGeom prst="rect">
            <a:avLst/>
          </a:prstGeom>
        </p:spPr>
        <p:txBody>
          <a:bodyPr vert="horz" wrap="square" lIns="0" tIns="13156" rIns="0" bIns="0" rtlCol="0">
            <a:spAutoFit/>
          </a:bodyPr>
          <a:lstStyle/>
          <a:p>
            <a:pPr marL="13156">
              <a:spcBef>
                <a:spcPts val="104"/>
              </a:spcBef>
              <a:tabLst>
                <a:tab pos="382180" algn="l"/>
              </a:tabLst>
            </a:pPr>
            <a:r>
              <a:rPr sz="1000" b="1" spc="-26" dirty="0">
                <a:solidFill>
                  <a:srgbClr val="252423"/>
                </a:solidFill>
                <a:latin typeface="Segoe UI"/>
                <a:cs typeface="Segoe UI"/>
              </a:rPr>
              <a:t>27</a:t>
            </a:r>
            <a:r>
              <a:rPr sz="1000" b="1" dirty="0">
                <a:solidFill>
                  <a:srgbClr val="252423"/>
                </a:solidFill>
                <a:latin typeface="Segoe UI"/>
                <a:cs typeface="Segoe UI"/>
              </a:rPr>
              <a:t>	</a:t>
            </a:r>
            <a:r>
              <a:rPr sz="1000" b="1" spc="-10" dirty="0">
                <a:solidFill>
                  <a:srgbClr val="252423"/>
                </a:solidFill>
                <a:latin typeface="Segoe UI"/>
                <a:cs typeface="Segoe UI"/>
              </a:rPr>
              <a:t>11,48</a:t>
            </a:r>
            <a:endParaRPr sz="1000">
              <a:latin typeface="Segoe UI"/>
              <a:cs typeface="Segoe UI"/>
            </a:endParaRPr>
          </a:p>
        </p:txBody>
      </p:sp>
      <p:grpSp>
        <p:nvGrpSpPr>
          <p:cNvPr id="304" name="object 285"/>
          <p:cNvGrpSpPr/>
          <p:nvPr/>
        </p:nvGrpSpPr>
        <p:grpSpPr>
          <a:xfrm>
            <a:off x="682830" y="6193796"/>
            <a:ext cx="12162312" cy="343554"/>
            <a:chOff x="657224" y="6010275"/>
            <a:chExt cx="11706225" cy="333375"/>
          </a:xfrm>
        </p:grpSpPr>
        <p:sp>
          <p:nvSpPr>
            <p:cNvPr id="286" name="object 286"/>
            <p:cNvSpPr/>
            <p:nvPr/>
          </p:nvSpPr>
          <p:spPr>
            <a:xfrm>
              <a:off x="1457324" y="6010275"/>
              <a:ext cx="9525" cy="190500"/>
            </a:xfrm>
            <a:custGeom>
              <a:avLst/>
              <a:gdLst/>
              <a:ahLst/>
              <a:cxnLst/>
              <a:rect l="l" t="t" r="r" b="b"/>
              <a:pathLst>
                <a:path w="9525" h="190500">
                  <a:moveTo>
                    <a:pt x="9525" y="190499"/>
                  </a:moveTo>
                  <a:lnTo>
                    <a:pt x="0" y="190499"/>
                  </a:lnTo>
                  <a:lnTo>
                    <a:pt x="0" y="0"/>
                  </a:lnTo>
                  <a:lnTo>
                    <a:pt x="9525" y="0"/>
                  </a:lnTo>
                  <a:lnTo>
                    <a:pt x="9525" y="190499"/>
                  </a:lnTo>
                  <a:close/>
                </a:path>
              </a:pathLst>
            </a:custGeom>
            <a:solidFill>
              <a:srgbClr val="118CFF"/>
            </a:solidFill>
          </p:spPr>
          <p:txBody>
            <a:bodyPr wrap="square" lIns="0" tIns="0" rIns="0" bIns="0" rtlCol="0"/>
            <a:lstStyle/>
            <a:p>
              <a:endParaRPr/>
            </a:p>
          </p:txBody>
        </p:sp>
        <p:sp>
          <p:nvSpPr>
            <p:cNvPr id="287" name="object 287"/>
            <p:cNvSpPr/>
            <p:nvPr/>
          </p:nvSpPr>
          <p:spPr>
            <a:xfrm>
              <a:off x="657224" y="6257924"/>
              <a:ext cx="11706225" cy="85725"/>
            </a:xfrm>
            <a:custGeom>
              <a:avLst/>
              <a:gdLst/>
              <a:ahLst/>
              <a:cxnLst/>
              <a:rect l="l" t="t" r="r" b="b"/>
              <a:pathLst>
                <a:path w="11706225" h="85725">
                  <a:moveTo>
                    <a:pt x="11669043" y="85724"/>
                  </a:moveTo>
                  <a:lnTo>
                    <a:pt x="37178" y="85724"/>
                  </a:lnTo>
                  <a:lnTo>
                    <a:pt x="31710" y="84636"/>
                  </a:lnTo>
                  <a:lnTo>
                    <a:pt x="1087" y="54013"/>
                  </a:lnTo>
                  <a:lnTo>
                    <a:pt x="0" y="48546"/>
                  </a:lnTo>
                  <a:lnTo>
                    <a:pt x="0" y="42862"/>
                  </a:lnTo>
                  <a:lnTo>
                    <a:pt x="0" y="37177"/>
                  </a:lnTo>
                  <a:lnTo>
                    <a:pt x="21208" y="5437"/>
                  </a:lnTo>
                  <a:lnTo>
                    <a:pt x="37178" y="0"/>
                  </a:lnTo>
                  <a:lnTo>
                    <a:pt x="11669043" y="0"/>
                  </a:lnTo>
                  <a:lnTo>
                    <a:pt x="11700784" y="21207"/>
                  </a:lnTo>
                  <a:lnTo>
                    <a:pt x="11706222" y="37177"/>
                  </a:lnTo>
                  <a:lnTo>
                    <a:pt x="11706222" y="48546"/>
                  </a:lnTo>
                  <a:lnTo>
                    <a:pt x="11685014" y="80285"/>
                  </a:lnTo>
                  <a:lnTo>
                    <a:pt x="11674510" y="84636"/>
                  </a:lnTo>
                  <a:lnTo>
                    <a:pt x="11669043" y="85724"/>
                  </a:lnTo>
                  <a:close/>
                </a:path>
              </a:pathLst>
            </a:custGeom>
            <a:solidFill>
              <a:srgbClr val="FFFFFF">
                <a:alpha val="50000"/>
              </a:srgbClr>
            </a:solidFill>
          </p:spPr>
          <p:txBody>
            <a:bodyPr wrap="square" lIns="0" tIns="0" rIns="0" bIns="0" rtlCol="0"/>
            <a:lstStyle/>
            <a:p>
              <a:endParaRPr/>
            </a:p>
          </p:txBody>
        </p:sp>
        <p:sp>
          <p:nvSpPr>
            <p:cNvPr id="288" name="object 288"/>
            <p:cNvSpPr/>
            <p:nvPr/>
          </p:nvSpPr>
          <p:spPr>
            <a:xfrm>
              <a:off x="661987" y="6262687"/>
              <a:ext cx="2286000" cy="76200"/>
            </a:xfrm>
            <a:custGeom>
              <a:avLst/>
              <a:gdLst/>
              <a:ahLst/>
              <a:cxnLst/>
              <a:rect l="l" t="t" r="r" b="b"/>
              <a:pathLst>
                <a:path w="2286000" h="76200">
                  <a:moveTo>
                    <a:pt x="2252951" y="76199"/>
                  </a:moveTo>
                  <a:lnTo>
                    <a:pt x="33047" y="76199"/>
                  </a:lnTo>
                  <a:lnTo>
                    <a:pt x="28187" y="75233"/>
                  </a:lnTo>
                  <a:lnTo>
                    <a:pt x="966" y="48012"/>
                  </a:lnTo>
                  <a:lnTo>
                    <a:pt x="0" y="43152"/>
                  </a:lnTo>
                  <a:lnTo>
                    <a:pt x="0" y="38099"/>
                  </a:lnTo>
                  <a:lnTo>
                    <a:pt x="0" y="33047"/>
                  </a:lnTo>
                  <a:lnTo>
                    <a:pt x="28187" y="966"/>
                  </a:lnTo>
                  <a:lnTo>
                    <a:pt x="33047" y="0"/>
                  </a:lnTo>
                  <a:lnTo>
                    <a:pt x="2252951" y="0"/>
                  </a:lnTo>
                  <a:lnTo>
                    <a:pt x="2285032" y="28187"/>
                  </a:lnTo>
                  <a:lnTo>
                    <a:pt x="2285999" y="33047"/>
                  </a:lnTo>
                  <a:lnTo>
                    <a:pt x="2285999" y="43152"/>
                  </a:lnTo>
                  <a:lnTo>
                    <a:pt x="2257812" y="75233"/>
                  </a:lnTo>
                  <a:lnTo>
                    <a:pt x="2252951" y="76199"/>
                  </a:lnTo>
                  <a:close/>
                </a:path>
              </a:pathLst>
            </a:custGeom>
            <a:solidFill>
              <a:srgbClr val="605D5C">
                <a:alpha val="50000"/>
              </a:srgbClr>
            </a:solidFill>
          </p:spPr>
          <p:txBody>
            <a:bodyPr wrap="square" lIns="0" tIns="0" rIns="0" bIns="0" rtlCol="0"/>
            <a:lstStyle/>
            <a:p>
              <a:endParaRPr/>
            </a:p>
          </p:txBody>
        </p:sp>
        <p:sp>
          <p:nvSpPr>
            <p:cNvPr id="289" name="object 289"/>
            <p:cNvSpPr/>
            <p:nvPr/>
          </p:nvSpPr>
          <p:spPr>
            <a:xfrm>
              <a:off x="661987" y="6262687"/>
              <a:ext cx="2286000" cy="76200"/>
            </a:xfrm>
            <a:custGeom>
              <a:avLst/>
              <a:gdLst/>
              <a:ahLst/>
              <a:cxnLst/>
              <a:rect l="l" t="t" r="r" b="b"/>
              <a:pathLst>
                <a:path w="2286000" h="76200">
                  <a:moveTo>
                    <a:pt x="0" y="38099"/>
                  </a:move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2247899" y="0"/>
                  </a:lnTo>
                  <a:lnTo>
                    <a:pt x="2252951" y="0"/>
                  </a:lnTo>
                  <a:lnTo>
                    <a:pt x="2257812" y="966"/>
                  </a:lnTo>
                  <a:lnTo>
                    <a:pt x="2285032" y="28187"/>
                  </a:lnTo>
                  <a:lnTo>
                    <a:pt x="2285999" y="38099"/>
                  </a:lnTo>
                  <a:lnTo>
                    <a:pt x="2285999" y="43152"/>
                  </a:lnTo>
                  <a:lnTo>
                    <a:pt x="2262479" y="73299"/>
                  </a:lnTo>
                  <a:lnTo>
                    <a:pt x="2247899" y="76199"/>
                  </a:lnTo>
                  <a:lnTo>
                    <a:pt x="38099" y="76199"/>
                  </a:lnTo>
                  <a:lnTo>
                    <a:pt x="4833" y="57348"/>
                  </a:lnTo>
                  <a:lnTo>
                    <a:pt x="0" y="43152"/>
                  </a:lnTo>
                  <a:lnTo>
                    <a:pt x="0" y="38099"/>
                  </a:lnTo>
                  <a:close/>
                </a:path>
              </a:pathLst>
            </a:custGeom>
            <a:ln w="9524">
              <a:solidFill>
                <a:srgbClr val="FFFFFF"/>
              </a:solidFill>
            </a:ln>
          </p:spPr>
          <p:txBody>
            <a:bodyPr wrap="square" lIns="0" tIns="0" rIns="0" bIns="0" rtlCol="0"/>
            <a:lstStyle/>
            <a:p>
              <a:endParaRPr/>
            </a:p>
          </p:txBody>
        </p:sp>
      </p:grpSp>
      <p:sp>
        <p:nvSpPr>
          <p:cNvPr id="290" name="object 290"/>
          <p:cNvSpPr txBox="1"/>
          <p:nvPr/>
        </p:nvSpPr>
        <p:spPr>
          <a:xfrm>
            <a:off x="907143" y="6197099"/>
            <a:ext cx="332509" cy="167173"/>
          </a:xfrm>
          <a:prstGeom prst="rect">
            <a:avLst/>
          </a:prstGeom>
        </p:spPr>
        <p:txBody>
          <a:bodyPr vert="horz" wrap="square" lIns="0" tIns="13156" rIns="0" bIns="0" rtlCol="0">
            <a:spAutoFit/>
          </a:bodyPr>
          <a:lstStyle/>
          <a:p>
            <a:pPr marL="13156">
              <a:spcBef>
                <a:spcPts val="104"/>
              </a:spcBef>
            </a:pPr>
            <a:r>
              <a:rPr sz="1000" b="1" spc="-10" dirty="0">
                <a:solidFill>
                  <a:srgbClr val="252423"/>
                </a:solidFill>
                <a:latin typeface="Segoe UI"/>
                <a:cs typeface="Segoe UI"/>
              </a:rPr>
              <a:t>Total</a:t>
            </a:r>
            <a:endParaRPr sz="1000">
              <a:latin typeface="Segoe UI"/>
              <a:cs typeface="Segoe UI"/>
            </a:endParaRPr>
          </a:p>
        </p:txBody>
      </p:sp>
      <p:sp>
        <p:nvSpPr>
          <p:cNvPr id="291" name="object 291"/>
          <p:cNvSpPr txBox="1"/>
          <p:nvPr/>
        </p:nvSpPr>
        <p:spPr>
          <a:xfrm>
            <a:off x="2292443" y="6197099"/>
            <a:ext cx="1076036"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884</a:t>
            </a:r>
            <a:r>
              <a:rPr sz="1000" b="1" spc="129" dirty="0">
                <a:solidFill>
                  <a:srgbClr val="252423"/>
                </a:solidFill>
                <a:latin typeface="Segoe UI"/>
                <a:cs typeface="Segoe UI"/>
              </a:rPr>
              <a:t>  </a:t>
            </a:r>
            <a:r>
              <a:rPr sz="1000" b="1" spc="-10" dirty="0">
                <a:solidFill>
                  <a:srgbClr val="252423"/>
                </a:solidFill>
                <a:latin typeface="Segoe UI"/>
                <a:cs typeface="Segoe UI"/>
              </a:rPr>
              <a:t>3,33,585.15</a:t>
            </a:r>
            <a:endParaRPr sz="1000">
              <a:latin typeface="Segoe UI"/>
              <a:cs typeface="Segoe UI"/>
            </a:endParaRPr>
          </a:p>
        </p:txBody>
      </p:sp>
      <p:sp>
        <p:nvSpPr>
          <p:cNvPr id="292" name="object 292"/>
          <p:cNvSpPr txBox="1"/>
          <p:nvPr/>
        </p:nvSpPr>
        <p:spPr>
          <a:xfrm>
            <a:off x="3440546" y="572584"/>
            <a:ext cx="1886857" cy="5807705"/>
          </a:xfrm>
          <a:prstGeom prst="rect">
            <a:avLst/>
          </a:prstGeom>
        </p:spPr>
        <p:txBody>
          <a:bodyPr vert="horz" wrap="square" lIns="0" tIns="52624" rIns="0" bIns="0" rtlCol="0">
            <a:spAutoFit/>
          </a:bodyPr>
          <a:lstStyle/>
          <a:p>
            <a:pPr marL="13156">
              <a:spcBef>
                <a:spcPts val="414"/>
              </a:spcBef>
            </a:pPr>
            <a:r>
              <a:rPr sz="1000" dirty="0">
                <a:solidFill>
                  <a:srgbClr val="252423"/>
                </a:solidFill>
                <a:latin typeface="Segoe UI"/>
                <a:cs typeface="Segoe UI"/>
              </a:rPr>
              <a:t>Bluetooth</a:t>
            </a:r>
            <a:r>
              <a:rPr sz="1000" spc="-31" dirty="0">
                <a:solidFill>
                  <a:srgbClr val="252423"/>
                </a:solidFill>
                <a:latin typeface="Segoe UI"/>
                <a:cs typeface="Segoe UI"/>
              </a:rPr>
              <a:t> </a:t>
            </a:r>
            <a:r>
              <a:rPr sz="1000" spc="-10" dirty="0">
                <a:solidFill>
                  <a:srgbClr val="252423"/>
                </a:solidFill>
                <a:latin typeface="Segoe UI"/>
                <a:cs typeface="Segoe UI"/>
              </a:rPr>
              <a:t>Headphones</a:t>
            </a:r>
            <a:endParaRPr sz="1000">
              <a:latin typeface="Segoe UI"/>
              <a:cs typeface="Segoe UI"/>
            </a:endParaRPr>
          </a:p>
          <a:p>
            <a:pPr marL="13156">
              <a:spcBef>
                <a:spcPts val="311"/>
              </a:spcBef>
            </a:pPr>
            <a:r>
              <a:rPr sz="1000" dirty="0">
                <a:solidFill>
                  <a:srgbClr val="252423"/>
                </a:solidFill>
                <a:latin typeface="Segoe UI"/>
                <a:cs typeface="Segoe UI"/>
              </a:rPr>
              <a:t>Sum</a:t>
            </a:r>
            <a:r>
              <a:rPr sz="1000" spc="-16" dirty="0">
                <a:solidFill>
                  <a:srgbClr val="252423"/>
                </a:solidFill>
                <a:latin typeface="Segoe UI"/>
                <a:cs typeface="Segoe UI"/>
              </a:rPr>
              <a:t> </a:t>
            </a:r>
            <a:r>
              <a:rPr sz="1000" dirty="0">
                <a:solidFill>
                  <a:srgbClr val="252423"/>
                </a:solidFill>
                <a:latin typeface="Segoe UI"/>
                <a:cs typeface="Segoe UI"/>
              </a:rPr>
              <a:t>of</a:t>
            </a:r>
            <a:r>
              <a:rPr sz="1000" spc="-16" dirty="0">
                <a:solidFill>
                  <a:srgbClr val="252423"/>
                </a:solidFill>
                <a:latin typeface="Segoe UI"/>
                <a:cs typeface="Segoe UI"/>
              </a:rPr>
              <a:t> </a:t>
            </a:r>
            <a:r>
              <a:rPr sz="1000" dirty="0">
                <a:solidFill>
                  <a:srgbClr val="252423"/>
                </a:solidFill>
                <a:latin typeface="Segoe UI"/>
                <a:cs typeface="Segoe UI"/>
              </a:rPr>
              <a:t>Quantity</a:t>
            </a:r>
            <a:r>
              <a:rPr sz="1000" spc="129" dirty="0">
                <a:solidFill>
                  <a:srgbClr val="252423"/>
                </a:solidFill>
                <a:latin typeface="Segoe UI"/>
                <a:cs typeface="Segoe UI"/>
              </a:rPr>
              <a:t>  </a:t>
            </a:r>
            <a:r>
              <a:rPr sz="1000" spc="-21" dirty="0">
                <a:solidFill>
                  <a:srgbClr val="252423"/>
                </a:solidFill>
                <a:latin typeface="Segoe UI"/>
                <a:cs typeface="Segoe UI"/>
              </a:rPr>
              <a:t>Total</a:t>
            </a:r>
            <a:r>
              <a:rPr sz="1000" spc="-16" dirty="0">
                <a:solidFill>
                  <a:srgbClr val="252423"/>
                </a:solidFill>
                <a:latin typeface="Segoe UI"/>
                <a:cs typeface="Segoe UI"/>
              </a:rPr>
              <a:t> </a:t>
            </a:r>
            <a:r>
              <a:rPr sz="1000" spc="-21" dirty="0">
                <a:solidFill>
                  <a:srgbClr val="252423"/>
                </a:solidFill>
                <a:latin typeface="Segoe UI"/>
                <a:cs typeface="Segoe UI"/>
              </a:rPr>
              <a:t>Sales</a:t>
            </a:r>
            <a:endParaRPr sz="1000">
              <a:latin typeface="Segoe UI"/>
              <a:cs typeface="Segoe UI"/>
            </a:endParaRPr>
          </a:p>
          <a:p>
            <a:pPr marL="667006">
              <a:spcBef>
                <a:spcPts val="1010"/>
              </a:spcBef>
              <a:tabLst>
                <a:tab pos="1155748" algn="l"/>
              </a:tabLst>
            </a:pPr>
            <a:r>
              <a:rPr sz="1000" b="1" spc="-21" dirty="0">
                <a:solidFill>
                  <a:srgbClr val="252423"/>
                </a:solidFill>
                <a:latin typeface="Segoe UI"/>
                <a:cs typeface="Segoe UI"/>
              </a:rPr>
              <a:t>1388</a:t>
            </a:r>
            <a:r>
              <a:rPr sz="1000" b="1" dirty="0">
                <a:solidFill>
                  <a:srgbClr val="252423"/>
                </a:solidFill>
                <a:latin typeface="Segoe UI"/>
                <a:cs typeface="Segoe UI"/>
              </a:rPr>
              <a:t>	</a:t>
            </a:r>
            <a:r>
              <a:rPr sz="1000" b="1" spc="-10" dirty="0">
                <a:solidFill>
                  <a:srgbClr val="252423"/>
                </a:solidFill>
                <a:latin typeface="Segoe UI"/>
                <a:cs typeface="Segoe UI"/>
              </a:rPr>
              <a:t>1,38,208.46</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319</a:t>
            </a:r>
            <a:r>
              <a:rPr sz="1000" dirty="0">
                <a:solidFill>
                  <a:srgbClr val="252423"/>
                </a:solidFill>
                <a:latin typeface="Segoe UI"/>
                <a:cs typeface="Segoe UI"/>
              </a:rPr>
              <a:t>	</a:t>
            </a:r>
            <a:r>
              <a:rPr sz="1000" spc="-10" dirty="0">
                <a:solidFill>
                  <a:srgbClr val="252423"/>
                </a:solidFill>
                <a:latin typeface="Segoe UI"/>
                <a:cs typeface="Segoe UI"/>
              </a:rPr>
              <a:t>32,724.65</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283</a:t>
            </a:r>
            <a:r>
              <a:rPr sz="1000" dirty="0">
                <a:solidFill>
                  <a:srgbClr val="252423"/>
                </a:solidFill>
                <a:latin typeface="Segoe UI"/>
                <a:cs typeface="Segoe UI"/>
              </a:rPr>
              <a:t>	</a:t>
            </a:r>
            <a:r>
              <a:rPr sz="1000" spc="-10" dirty="0">
                <a:solidFill>
                  <a:srgbClr val="252423"/>
                </a:solidFill>
                <a:latin typeface="Segoe UI"/>
                <a:cs typeface="Segoe UI"/>
              </a:rPr>
              <a:t>27,825.01</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300</a:t>
            </a:r>
            <a:r>
              <a:rPr sz="1000" dirty="0">
                <a:solidFill>
                  <a:srgbClr val="252423"/>
                </a:solidFill>
                <a:latin typeface="Segoe UI"/>
                <a:cs typeface="Segoe UI"/>
              </a:rPr>
              <a:t>	</a:t>
            </a:r>
            <a:r>
              <a:rPr sz="1000" spc="-10" dirty="0">
                <a:solidFill>
                  <a:srgbClr val="252423"/>
                </a:solidFill>
                <a:latin typeface="Segoe UI"/>
                <a:cs typeface="Segoe UI"/>
              </a:rPr>
              <a:t>31,689.29</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486</a:t>
            </a:r>
            <a:r>
              <a:rPr sz="1000" dirty="0">
                <a:solidFill>
                  <a:srgbClr val="252423"/>
                </a:solidFill>
                <a:latin typeface="Segoe UI"/>
                <a:cs typeface="Segoe UI"/>
              </a:rPr>
              <a:t>	</a:t>
            </a:r>
            <a:r>
              <a:rPr sz="1000" spc="-10" dirty="0">
                <a:solidFill>
                  <a:srgbClr val="252423"/>
                </a:solidFill>
                <a:latin typeface="Segoe UI"/>
                <a:cs typeface="Segoe UI"/>
              </a:rPr>
              <a:t>45,969.51</a:t>
            </a:r>
            <a:endParaRPr sz="1000">
              <a:latin typeface="Segoe UI"/>
              <a:cs typeface="Segoe UI"/>
            </a:endParaRPr>
          </a:p>
          <a:p>
            <a:pPr marL="667006">
              <a:spcBef>
                <a:spcPts val="311"/>
              </a:spcBef>
              <a:tabLst>
                <a:tab pos="1155748" algn="l"/>
              </a:tabLst>
            </a:pPr>
            <a:r>
              <a:rPr sz="1000" b="1" spc="-21" dirty="0">
                <a:solidFill>
                  <a:srgbClr val="252423"/>
                </a:solidFill>
                <a:latin typeface="Segoe UI"/>
                <a:cs typeface="Segoe UI"/>
              </a:rPr>
              <a:t>2069</a:t>
            </a:r>
            <a:r>
              <a:rPr sz="1000" b="1" dirty="0">
                <a:solidFill>
                  <a:srgbClr val="252423"/>
                </a:solidFill>
                <a:latin typeface="Segoe UI"/>
                <a:cs typeface="Segoe UI"/>
              </a:rPr>
              <a:t>	</a:t>
            </a:r>
            <a:r>
              <a:rPr sz="1000" b="1" spc="-10" dirty="0">
                <a:solidFill>
                  <a:srgbClr val="252423"/>
                </a:solidFill>
                <a:latin typeface="Segoe UI"/>
                <a:cs typeface="Segoe UI"/>
              </a:rPr>
              <a:t>2,06,374.93</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465</a:t>
            </a:r>
            <a:r>
              <a:rPr sz="1000" dirty="0">
                <a:solidFill>
                  <a:srgbClr val="252423"/>
                </a:solidFill>
                <a:latin typeface="Segoe UI"/>
                <a:cs typeface="Segoe UI"/>
              </a:rPr>
              <a:t>	</a:t>
            </a:r>
            <a:r>
              <a:rPr sz="1000" spc="-10" dirty="0">
                <a:solidFill>
                  <a:srgbClr val="252423"/>
                </a:solidFill>
                <a:latin typeface="Segoe UI"/>
                <a:cs typeface="Segoe UI"/>
              </a:rPr>
              <a:t>46,528.45</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360</a:t>
            </a:r>
            <a:r>
              <a:rPr sz="1000" dirty="0">
                <a:solidFill>
                  <a:srgbClr val="252423"/>
                </a:solidFill>
                <a:latin typeface="Segoe UI"/>
                <a:cs typeface="Segoe UI"/>
              </a:rPr>
              <a:t>	</a:t>
            </a:r>
            <a:r>
              <a:rPr sz="1000" spc="-10" dirty="0">
                <a:solidFill>
                  <a:srgbClr val="252423"/>
                </a:solidFill>
                <a:latin typeface="Segoe UI"/>
                <a:cs typeface="Segoe UI"/>
              </a:rPr>
              <a:t>38,169.45</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490</a:t>
            </a:r>
            <a:r>
              <a:rPr sz="1000" dirty="0">
                <a:solidFill>
                  <a:srgbClr val="252423"/>
                </a:solidFill>
                <a:latin typeface="Segoe UI"/>
                <a:cs typeface="Segoe UI"/>
              </a:rPr>
              <a:t>	</a:t>
            </a:r>
            <a:r>
              <a:rPr sz="1000" spc="-10" dirty="0">
                <a:solidFill>
                  <a:srgbClr val="252423"/>
                </a:solidFill>
                <a:latin typeface="Segoe UI"/>
                <a:cs typeface="Segoe UI"/>
              </a:rPr>
              <a:t>44,493.26</a:t>
            </a:r>
            <a:endParaRPr sz="1000">
              <a:latin typeface="Segoe UI"/>
              <a:cs typeface="Segoe UI"/>
            </a:endParaRPr>
          </a:p>
          <a:p>
            <a:pPr marR="5262" algn="r">
              <a:spcBef>
                <a:spcPts val="311"/>
              </a:spcBef>
              <a:tabLst>
                <a:tab pos="556496" algn="l"/>
              </a:tabLst>
            </a:pPr>
            <a:r>
              <a:rPr sz="1000" spc="-26" dirty="0">
                <a:solidFill>
                  <a:srgbClr val="252423"/>
                </a:solidFill>
                <a:latin typeface="Segoe UI"/>
                <a:cs typeface="Segoe UI"/>
              </a:rPr>
              <a:t>754</a:t>
            </a:r>
            <a:r>
              <a:rPr sz="1000" dirty="0">
                <a:solidFill>
                  <a:srgbClr val="252423"/>
                </a:solidFill>
                <a:latin typeface="Segoe UI"/>
                <a:cs typeface="Segoe UI"/>
              </a:rPr>
              <a:t>	</a:t>
            </a:r>
            <a:r>
              <a:rPr sz="1000" spc="-10" dirty="0">
                <a:solidFill>
                  <a:srgbClr val="252423"/>
                </a:solidFill>
                <a:latin typeface="Segoe UI"/>
                <a:cs typeface="Segoe UI"/>
              </a:rPr>
              <a:t>77,183.77</a:t>
            </a:r>
            <a:endParaRPr sz="1000">
              <a:latin typeface="Segoe UI"/>
              <a:cs typeface="Segoe UI"/>
            </a:endParaRPr>
          </a:p>
          <a:p>
            <a:pPr marR="5262" algn="r">
              <a:spcBef>
                <a:spcPts val="311"/>
              </a:spcBef>
              <a:tabLst>
                <a:tab pos="488085" algn="l"/>
              </a:tabLst>
            </a:pPr>
            <a:r>
              <a:rPr sz="1000" b="1" spc="-21" dirty="0">
                <a:solidFill>
                  <a:srgbClr val="252423"/>
                </a:solidFill>
                <a:latin typeface="Segoe UI"/>
                <a:cs typeface="Segoe UI"/>
              </a:rPr>
              <a:t>3445</a:t>
            </a:r>
            <a:r>
              <a:rPr sz="1000" b="1" dirty="0">
                <a:solidFill>
                  <a:srgbClr val="252423"/>
                </a:solidFill>
                <a:latin typeface="Segoe UI"/>
                <a:cs typeface="Segoe UI"/>
              </a:rPr>
              <a:t>	</a:t>
            </a:r>
            <a:r>
              <a:rPr sz="1000" b="1" spc="-10" dirty="0">
                <a:solidFill>
                  <a:srgbClr val="252423"/>
                </a:solidFill>
                <a:latin typeface="Segoe UI"/>
                <a:cs typeface="Segoe UI"/>
              </a:rPr>
              <a:t>3,49,658.17</a:t>
            </a:r>
            <a:endParaRPr sz="1000">
              <a:latin typeface="Segoe UI"/>
              <a:cs typeface="Segoe UI"/>
            </a:endParaRPr>
          </a:p>
          <a:p>
            <a:pPr marR="5262" algn="r">
              <a:spcBef>
                <a:spcPts val="311"/>
              </a:spcBef>
              <a:tabLst>
                <a:tab pos="556496" algn="l"/>
              </a:tabLst>
            </a:pPr>
            <a:r>
              <a:rPr sz="1000" spc="-26" dirty="0">
                <a:solidFill>
                  <a:srgbClr val="252423"/>
                </a:solidFill>
                <a:latin typeface="Segoe UI"/>
                <a:cs typeface="Segoe UI"/>
              </a:rPr>
              <a:t>768</a:t>
            </a:r>
            <a:r>
              <a:rPr sz="1000" dirty="0">
                <a:solidFill>
                  <a:srgbClr val="252423"/>
                </a:solidFill>
                <a:latin typeface="Segoe UI"/>
                <a:cs typeface="Segoe UI"/>
              </a:rPr>
              <a:t>	</a:t>
            </a:r>
            <a:r>
              <a:rPr sz="1000" spc="-10" dirty="0">
                <a:solidFill>
                  <a:srgbClr val="252423"/>
                </a:solidFill>
                <a:latin typeface="Segoe UI"/>
                <a:cs typeface="Segoe UI"/>
              </a:rPr>
              <a:t>80,664.85</a:t>
            </a:r>
            <a:endParaRPr sz="1000">
              <a:latin typeface="Segoe UI"/>
              <a:cs typeface="Segoe UI"/>
            </a:endParaRPr>
          </a:p>
          <a:p>
            <a:pPr marR="5262" algn="r">
              <a:spcBef>
                <a:spcPts val="311"/>
              </a:spcBef>
              <a:tabLst>
                <a:tab pos="556496" algn="l"/>
              </a:tabLst>
            </a:pPr>
            <a:r>
              <a:rPr sz="1000" spc="-26" dirty="0">
                <a:solidFill>
                  <a:srgbClr val="252423"/>
                </a:solidFill>
                <a:latin typeface="Segoe UI"/>
                <a:cs typeface="Segoe UI"/>
              </a:rPr>
              <a:t>576</a:t>
            </a:r>
            <a:r>
              <a:rPr sz="1000" dirty="0">
                <a:solidFill>
                  <a:srgbClr val="252423"/>
                </a:solidFill>
                <a:latin typeface="Segoe UI"/>
                <a:cs typeface="Segoe UI"/>
              </a:rPr>
              <a:t>	</a:t>
            </a:r>
            <a:r>
              <a:rPr sz="1000" spc="-10" dirty="0">
                <a:solidFill>
                  <a:srgbClr val="252423"/>
                </a:solidFill>
                <a:latin typeface="Segoe UI"/>
                <a:cs typeface="Segoe UI"/>
              </a:rPr>
              <a:t>59,315.86</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838</a:t>
            </a:r>
            <a:r>
              <a:rPr sz="1000" dirty="0">
                <a:solidFill>
                  <a:srgbClr val="252423"/>
                </a:solidFill>
                <a:latin typeface="Segoe UI"/>
                <a:cs typeface="Segoe UI"/>
              </a:rPr>
              <a:t>	</a:t>
            </a:r>
            <a:r>
              <a:rPr sz="1000" spc="-10" dirty="0">
                <a:solidFill>
                  <a:srgbClr val="252423"/>
                </a:solidFill>
                <a:latin typeface="Segoe UI"/>
                <a:cs typeface="Segoe UI"/>
              </a:rPr>
              <a:t>83,040.05</a:t>
            </a:r>
            <a:endParaRPr sz="1000">
              <a:latin typeface="Segoe UI"/>
              <a:cs typeface="Segoe UI"/>
            </a:endParaRPr>
          </a:p>
          <a:p>
            <a:pPr marL="686082">
              <a:spcBef>
                <a:spcPts val="311"/>
              </a:spcBef>
              <a:tabLst>
                <a:tab pos="1214950" algn="l"/>
              </a:tabLst>
            </a:pPr>
            <a:r>
              <a:rPr sz="1000" spc="-21" dirty="0">
                <a:solidFill>
                  <a:srgbClr val="252423"/>
                </a:solidFill>
                <a:latin typeface="Segoe UI"/>
                <a:cs typeface="Segoe UI"/>
              </a:rPr>
              <a:t>1263</a:t>
            </a:r>
            <a:r>
              <a:rPr sz="1000" dirty="0">
                <a:solidFill>
                  <a:srgbClr val="252423"/>
                </a:solidFill>
                <a:latin typeface="Segoe UI"/>
                <a:cs typeface="Segoe UI"/>
              </a:rPr>
              <a:t>	</a:t>
            </a:r>
            <a:r>
              <a:rPr sz="1000" spc="-10" dirty="0">
                <a:solidFill>
                  <a:srgbClr val="252423"/>
                </a:solidFill>
                <a:latin typeface="Segoe UI"/>
                <a:cs typeface="Segoe UI"/>
              </a:rPr>
              <a:t>1,26,637.40</a:t>
            </a:r>
            <a:endParaRPr sz="1000">
              <a:latin typeface="Segoe UI"/>
              <a:cs typeface="Segoe UI"/>
            </a:endParaRPr>
          </a:p>
          <a:p>
            <a:pPr marL="667006">
              <a:spcBef>
                <a:spcPts val="311"/>
              </a:spcBef>
              <a:tabLst>
                <a:tab pos="1155748" algn="l"/>
              </a:tabLst>
            </a:pPr>
            <a:r>
              <a:rPr sz="1000" b="1" spc="-21" dirty="0">
                <a:solidFill>
                  <a:srgbClr val="252423"/>
                </a:solidFill>
                <a:latin typeface="Segoe UI"/>
                <a:cs typeface="Segoe UI"/>
              </a:rPr>
              <a:t>4607</a:t>
            </a:r>
            <a:r>
              <a:rPr sz="1000" b="1" dirty="0">
                <a:solidFill>
                  <a:srgbClr val="252423"/>
                </a:solidFill>
                <a:latin typeface="Segoe UI"/>
                <a:cs typeface="Segoe UI"/>
              </a:rPr>
              <a:t>	</a:t>
            </a:r>
            <a:r>
              <a:rPr sz="1000" b="1" spc="-10" dirty="0">
                <a:solidFill>
                  <a:srgbClr val="252423"/>
                </a:solidFill>
                <a:latin typeface="Segoe UI"/>
                <a:cs typeface="Segoe UI"/>
              </a:rPr>
              <a:t>4,68,717.18</a:t>
            </a:r>
            <a:endParaRPr sz="1000">
              <a:latin typeface="Segoe UI"/>
              <a:cs typeface="Segoe UI"/>
            </a:endParaRPr>
          </a:p>
          <a:p>
            <a:pPr marL="686082">
              <a:spcBef>
                <a:spcPts val="311"/>
              </a:spcBef>
              <a:tabLst>
                <a:tab pos="1214950" algn="l"/>
              </a:tabLst>
            </a:pPr>
            <a:r>
              <a:rPr sz="1000" spc="-21" dirty="0">
                <a:solidFill>
                  <a:srgbClr val="252423"/>
                </a:solidFill>
                <a:latin typeface="Segoe UI"/>
                <a:cs typeface="Segoe UI"/>
              </a:rPr>
              <a:t>1243</a:t>
            </a:r>
            <a:r>
              <a:rPr sz="1000" dirty="0">
                <a:solidFill>
                  <a:srgbClr val="252423"/>
                </a:solidFill>
                <a:latin typeface="Segoe UI"/>
                <a:cs typeface="Segoe UI"/>
              </a:rPr>
              <a:t>	</a:t>
            </a:r>
            <a:r>
              <a:rPr sz="1000" spc="-10" dirty="0">
                <a:solidFill>
                  <a:srgbClr val="252423"/>
                </a:solidFill>
                <a:latin typeface="Segoe UI"/>
                <a:cs typeface="Segoe UI"/>
              </a:rPr>
              <a:t>1,27,681.42</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797</a:t>
            </a:r>
            <a:r>
              <a:rPr sz="1000" dirty="0">
                <a:solidFill>
                  <a:srgbClr val="252423"/>
                </a:solidFill>
                <a:latin typeface="Segoe UI"/>
                <a:cs typeface="Segoe UI"/>
              </a:rPr>
              <a:t>	</a:t>
            </a:r>
            <a:r>
              <a:rPr sz="1000" spc="-10" dirty="0">
                <a:solidFill>
                  <a:srgbClr val="252423"/>
                </a:solidFill>
                <a:latin typeface="Segoe UI"/>
                <a:cs typeface="Segoe UI"/>
              </a:rPr>
              <a:t>80,915.11</a:t>
            </a:r>
            <a:endParaRPr sz="1000">
              <a:latin typeface="Segoe UI"/>
              <a:cs typeface="Segoe UI"/>
            </a:endParaRPr>
          </a:p>
          <a:p>
            <a:pPr marL="686082">
              <a:spcBef>
                <a:spcPts val="311"/>
              </a:spcBef>
              <a:tabLst>
                <a:tab pos="1214950" algn="l"/>
              </a:tabLst>
            </a:pPr>
            <a:r>
              <a:rPr sz="1000" spc="-21" dirty="0">
                <a:solidFill>
                  <a:srgbClr val="252423"/>
                </a:solidFill>
                <a:latin typeface="Segoe UI"/>
                <a:cs typeface="Segoe UI"/>
              </a:rPr>
              <a:t>1309</a:t>
            </a:r>
            <a:r>
              <a:rPr sz="1000" dirty="0">
                <a:solidFill>
                  <a:srgbClr val="252423"/>
                </a:solidFill>
                <a:latin typeface="Segoe UI"/>
                <a:cs typeface="Segoe UI"/>
              </a:rPr>
              <a:t>	</a:t>
            </a:r>
            <a:r>
              <a:rPr sz="1000" spc="-10" dirty="0">
                <a:solidFill>
                  <a:srgbClr val="252423"/>
                </a:solidFill>
                <a:latin typeface="Segoe UI"/>
                <a:cs typeface="Segoe UI"/>
              </a:rPr>
              <a:t>1,35,400.24</a:t>
            </a:r>
            <a:endParaRPr sz="1000">
              <a:latin typeface="Segoe UI"/>
              <a:cs typeface="Segoe UI"/>
            </a:endParaRPr>
          </a:p>
          <a:p>
            <a:pPr marL="686082">
              <a:spcBef>
                <a:spcPts val="311"/>
              </a:spcBef>
              <a:tabLst>
                <a:tab pos="1214950" algn="l"/>
              </a:tabLst>
            </a:pPr>
            <a:r>
              <a:rPr sz="1000" spc="-21" dirty="0">
                <a:solidFill>
                  <a:srgbClr val="252423"/>
                </a:solidFill>
                <a:latin typeface="Segoe UI"/>
                <a:cs typeface="Segoe UI"/>
              </a:rPr>
              <a:t>1258</a:t>
            </a:r>
            <a:r>
              <a:rPr sz="1000" dirty="0">
                <a:solidFill>
                  <a:srgbClr val="252423"/>
                </a:solidFill>
                <a:latin typeface="Segoe UI"/>
                <a:cs typeface="Segoe UI"/>
              </a:rPr>
              <a:t>	</a:t>
            </a:r>
            <a:r>
              <a:rPr sz="1000" spc="-10" dirty="0">
                <a:solidFill>
                  <a:srgbClr val="252423"/>
                </a:solidFill>
                <a:latin typeface="Segoe UI"/>
                <a:cs typeface="Segoe UI"/>
              </a:rPr>
              <a:t>1,24,720.40</a:t>
            </a:r>
            <a:endParaRPr sz="1000">
              <a:latin typeface="Segoe UI"/>
              <a:cs typeface="Segoe UI"/>
            </a:endParaRPr>
          </a:p>
          <a:p>
            <a:pPr marL="667006">
              <a:spcBef>
                <a:spcPts val="311"/>
              </a:spcBef>
              <a:tabLst>
                <a:tab pos="1155748" algn="l"/>
              </a:tabLst>
            </a:pPr>
            <a:r>
              <a:rPr sz="1000" b="1" spc="-21" dirty="0">
                <a:solidFill>
                  <a:srgbClr val="252423"/>
                </a:solidFill>
                <a:latin typeface="Segoe UI"/>
                <a:cs typeface="Segoe UI"/>
              </a:rPr>
              <a:t>1973</a:t>
            </a:r>
            <a:r>
              <a:rPr sz="1000" b="1" dirty="0">
                <a:solidFill>
                  <a:srgbClr val="252423"/>
                </a:solidFill>
                <a:latin typeface="Segoe UI"/>
                <a:cs typeface="Segoe UI"/>
              </a:rPr>
              <a:t>	</a:t>
            </a:r>
            <a:r>
              <a:rPr sz="1000" b="1" spc="-10" dirty="0">
                <a:solidFill>
                  <a:srgbClr val="252423"/>
                </a:solidFill>
                <a:latin typeface="Segoe UI"/>
                <a:cs typeface="Segoe UI"/>
              </a:rPr>
              <a:t>1,98,250.77</a:t>
            </a:r>
            <a:endParaRPr sz="1000">
              <a:latin typeface="Segoe UI"/>
              <a:cs typeface="Segoe UI"/>
            </a:endParaRPr>
          </a:p>
          <a:p>
            <a:pPr marL="686082">
              <a:spcBef>
                <a:spcPts val="311"/>
              </a:spcBef>
              <a:tabLst>
                <a:tab pos="1214950" algn="l"/>
              </a:tabLst>
            </a:pPr>
            <a:r>
              <a:rPr sz="1000" spc="-21" dirty="0">
                <a:solidFill>
                  <a:srgbClr val="252423"/>
                </a:solidFill>
                <a:latin typeface="Segoe UI"/>
                <a:cs typeface="Segoe UI"/>
              </a:rPr>
              <a:t>1074</a:t>
            </a:r>
            <a:r>
              <a:rPr sz="1000" dirty="0">
                <a:solidFill>
                  <a:srgbClr val="252423"/>
                </a:solidFill>
                <a:latin typeface="Segoe UI"/>
                <a:cs typeface="Segoe UI"/>
              </a:rPr>
              <a:t>	</a:t>
            </a:r>
            <a:r>
              <a:rPr sz="1000" spc="-10" dirty="0">
                <a:solidFill>
                  <a:srgbClr val="252423"/>
                </a:solidFill>
                <a:latin typeface="Segoe UI"/>
                <a:cs typeface="Segoe UI"/>
              </a:rPr>
              <a:t>1,12,201.25</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408</a:t>
            </a:r>
            <a:r>
              <a:rPr sz="1000" dirty="0">
                <a:solidFill>
                  <a:srgbClr val="252423"/>
                </a:solidFill>
                <a:latin typeface="Segoe UI"/>
                <a:cs typeface="Segoe UI"/>
              </a:rPr>
              <a:t>	</a:t>
            </a:r>
            <a:r>
              <a:rPr sz="1000" spc="-10" dirty="0">
                <a:solidFill>
                  <a:srgbClr val="252423"/>
                </a:solidFill>
                <a:latin typeface="Segoe UI"/>
                <a:cs typeface="Segoe UI"/>
              </a:rPr>
              <a:t>42,264.58</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285</a:t>
            </a:r>
            <a:r>
              <a:rPr sz="1000" dirty="0">
                <a:solidFill>
                  <a:srgbClr val="252423"/>
                </a:solidFill>
                <a:latin typeface="Segoe UI"/>
                <a:cs typeface="Segoe UI"/>
              </a:rPr>
              <a:t>	</a:t>
            </a:r>
            <a:r>
              <a:rPr sz="1000" spc="-10" dirty="0">
                <a:solidFill>
                  <a:srgbClr val="252423"/>
                </a:solidFill>
                <a:latin typeface="Segoe UI"/>
                <a:cs typeface="Segoe UI"/>
              </a:rPr>
              <a:t>26,707.10</a:t>
            </a:r>
            <a:endParaRPr sz="1000">
              <a:latin typeface="Segoe UI"/>
              <a:cs typeface="Segoe UI"/>
            </a:endParaRPr>
          </a:p>
          <a:p>
            <a:pPr marL="757124">
              <a:spcBef>
                <a:spcPts val="311"/>
              </a:spcBef>
              <a:tabLst>
                <a:tab pos="1314277" algn="l"/>
              </a:tabLst>
            </a:pPr>
            <a:r>
              <a:rPr sz="1000" spc="-26" dirty="0">
                <a:solidFill>
                  <a:srgbClr val="252423"/>
                </a:solidFill>
                <a:latin typeface="Segoe UI"/>
                <a:cs typeface="Segoe UI"/>
              </a:rPr>
              <a:t>206</a:t>
            </a:r>
            <a:r>
              <a:rPr sz="1000" dirty="0">
                <a:solidFill>
                  <a:srgbClr val="252423"/>
                </a:solidFill>
                <a:latin typeface="Segoe UI"/>
                <a:cs typeface="Segoe UI"/>
              </a:rPr>
              <a:t>	</a:t>
            </a:r>
            <a:r>
              <a:rPr sz="1000" spc="-10" dirty="0">
                <a:solidFill>
                  <a:srgbClr val="252423"/>
                </a:solidFill>
                <a:latin typeface="Segoe UI"/>
                <a:cs typeface="Segoe UI"/>
              </a:rPr>
              <a:t>17,077.84</a:t>
            </a:r>
            <a:endParaRPr sz="1000">
              <a:latin typeface="Segoe UI"/>
              <a:cs typeface="Segoe UI"/>
            </a:endParaRPr>
          </a:p>
          <a:p>
            <a:pPr marL="742652">
              <a:spcBef>
                <a:spcPts val="311"/>
              </a:spcBef>
              <a:tabLst>
                <a:tab pos="1266916" algn="l"/>
              </a:tabLst>
            </a:pPr>
            <a:r>
              <a:rPr sz="1000" b="1" spc="-26" dirty="0">
                <a:solidFill>
                  <a:srgbClr val="252423"/>
                </a:solidFill>
                <a:latin typeface="Segoe UI"/>
                <a:cs typeface="Segoe UI"/>
              </a:rPr>
              <a:t>171</a:t>
            </a:r>
            <a:r>
              <a:rPr sz="1000" b="1" dirty="0">
                <a:solidFill>
                  <a:srgbClr val="252423"/>
                </a:solidFill>
                <a:latin typeface="Segoe UI"/>
                <a:cs typeface="Segoe UI"/>
              </a:rPr>
              <a:t>	</a:t>
            </a:r>
            <a:r>
              <a:rPr sz="1000" b="1" spc="-10" dirty="0">
                <a:solidFill>
                  <a:srgbClr val="252423"/>
                </a:solidFill>
                <a:latin typeface="Segoe UI"/>
                <a:cs typeface="Segoe UI"/>
              </a:rPr>
              <a:t>19,191.25</a:t>
            </a:r>
            <a:endParaRPr sz="1000">
              <a:latin typeface="Segoe UI"/>
              <a:cs typeface="Segoe UI"/>
            </a:endParaRPr>
          </a:p>
          <a:p>
            <a:pPr marL="591359">
              <a:spcBef>
                <a:spcPts val="311"/>
              </a:spcBef>
            </a:pPr>
            <a:r>
              <a:rPr sz="1000" b="1" dirty="0">
                <a:solidFill>
                  <a:srgbClr val="252423"/>
                </a:solidFill>
                <a:latin typeface="Segoe UI"/>
                <a:cs typeface="Segoe UI"/>
              </a:rPr>
              <a:t>13653</a:t>
            </a:r>
            <a:r>
              <a:rPr sz="1000" b="1" spc="145" dirty="0">
                <a:solidFill>
                  <a:srgbClr val="252423"/>
                </a:solidFill>
                <a:latin typeface="Segoe UI"/>
                <a:cs typeface="Segoe UI"/>
              </a:rPr>
              <a:t>  </a:t>
            </a:r>
            <a:r>
              <a:rPr sz="1000" b="1" spc="-10" dirty="0">
                <a:solidFill>
                  <a:srgbClr val="252423"/>
                </a:solidFill>
                <a:latin typeface="Segoe UI"/>
                <a:cs typeface="Segoe UI"/>
              </a:rPr>
              <a:t>13,80,400.76</a:t>
            </a:r>
            <a:endParaRPr sz="1000">
              <a:latin typeface="Segoe UI"/>
              <a:cs typeface="Segoe UI"/>
            </a:endParaRPr>
          </a:p>
        </p:txBody>
      </p:sp>
      <p:sp>
        <p:nvSpPr>
          <p:cNvPr id="293" name="object 293"/>
          <p:cNvSpPr txBox="1"/>
          <p:nvPr/>
        </p:nvSpPr>
        <p:spPr>
          <a:xfrm>
            <a:off x="5980442" y="6197099"/>
            <a:ext cx="111826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11044</a:t>
            </a:r>
            <a:r>
              <a:rPr sz="1000" b="1" spc="140" dirty="0">
                <a:solidFill>
                  <a:srgbClr val="252423"/>
                </a:solidFill>
                <a:latin typeface="Segoe UI"/>
                <a:cs typeface="Segoe UI"/>
              </a:rPr>
              <a:t>  </a:t>
            </a:r>
            <a:r>
              <a:rPr sz="1000" b="1" spc="-10" dirty="0">
                <a:solidFill>
                  <a:srgbClr val="252423"/>
                </a:solidFill>
                <a:latin typeface="Segoe UI"/>
                <a:cs typeface="Segoe UI"/>
              </a:rPr>
              <a:t>91,951.06</a:t>
            </a:r>
            <a:endParaRPr sz="1000">
              <a:latin typeface="Segoe UI"/>
              <a:cs typeface="Segoe UI"/>
            </a:endParaRPr>
          </a:p>
        </p:txBody>
      </p:sp>
      <p:sp>
        <p:nvSpPr>
          <p:cNvPr id="294" name="object 294"/>
          <p:cNvSpPr txBox="1"/>
          <p:nvPr/>
        </p:nvSpPr>
        <p:spPr>
          <a:xfrm>
            <a:off x="7827766" y="6197099"/>
            <a:ext cx="1231075"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4482</a:t>
            </a:r>
            <a:r>
              <a:rPr sz="1000" b="1" spc="145" dirty="0">
                <a:solidFill>
                  <a:srgbClr val="252423"/>
                </a:solidFill>
                <a:latin typeface="Segoe UI"/>
                <a:cs typeface="Segoe UI"/>
              </a:rPr>
              <a:t>  </a:t>
            </a:r>
            <a:r>
              <a:rPr sz="1000" b="1" spc="-10" dirty="0">
                <a:solidFill>
                  <a:srgbClr val="252423"/>
                </a:solidFill>
                <a:latin typeface="Segoe UI"/>
                <a:cs typeface="Segoe UI"/>
              </a:rPr>
              <a:t>33,57,990.00</a:t>
            </a:r>
            <a:endParaRPr sz="1000">
              <a:latin typeface="Segoe UI"/>
              <a:cs typeface="Segoe UI"/>
            </a:endParaRPr>
          </a:p>
        </p:txBody>
      </p:sp>
      <p:sp>
        <p:nvSpPr>
          <p:cNvPr id="295" name="object 295"/>
          <p:cNvSpPr txBox="1"/>
          <p:nvPr/>
        </p:nvSpPr>
        <p:spPr>
          <a:xfrm>
            <a:off x="9130805" y="572584"/>
            <a:ext cx="2114468" cy="5807705"/>
          </a:xfrm>
          <a:prstGeom prst="rect">
            <a:avLst/>
          </a:prstGeom>
        </p:spPr>
        <p:txBody>
          <a:bodyPr vert="horz" wrap="square" lIns="0" tIns="13156" rIns="0" bIns="0" rtlCol="0">
            <a:spAutoFit/>
          </a:bodyPr>
          <a:lstStyle/>
          <a:p>
            <a:pPr marL="13156" marR="15787">
              <a:lnSpc>
                <a:spcPct val="125000"/>
              </a:lnSpc>
              <a:spcBef>
                <a:spcPts val="104"/>
              </a:spcBef>
            </a:pPr>
            <a:r>
              <a:rPr sz="1000" dirty="0">
                <a:solidFill>
                  <a:srgbClr val="252423"/>
                </a:solidFill>
                <a:latin typeface="Segoe UI"/>
                <a:cs typeface="Segoe UI"/>
              </a:rPr>
              <a:t>Cameras</a:t>
            </a:r>
            <a:r>
              <a:rPr sz="1000" spc="-36" dirty="0">
                <a:solidFill>
                  <a:srgbClr val="252423"/>
                </a:solidFill>
                <a:latin typeface="Segoe UI"/>
                <a:cs typeface="Segoe UI"/>
              </a:rPr>
              <a:t> </a:t>
            </a:r>
            <a:r>
              <a:rPr sz="1000" dirty="0">
                <a:solidFill>
                  <a:srgbClr val="252423"/>
                </a:solidFill>
                <a:latin typeface="Segoe UI"/>
                <a:cs typeface="Segoe UI"/>
              </a:rPr>
              <a:t>&amp;</a:t>
            </a:r>
            <a:r>
              <a:rPr sz="1000" spc="-36" dirty="0">
                <a:solidFill>
                  <a:srgbClr val="252423"/>
                </a:solidFill>
                <a:latin typeface="Segoe UI"/>
                <a:cs typeface="Segoe UI"/>
              </a:rPr>
              <a:t> </a:t>
            </a:r>
            <a:r>
              <a:rPr sz="1000" dirty="0">
                <a:solidFill>
                  <a:srgbClr val="252423"/>
                </a:solidFill>
                <a:latin typeface="Segoe UI"/>
                <a:cs typeface="Segoe UI"/>
              </a:rPr>
              <a:t>Camcorders</a:t>
            </a:r>
            <a:r>
              <a:rPr sz="1000" spc="-36" dirty="0">
                <a:solidFill>
                  <a:srgbClr val="252423"/>
                </a:solidFill>
                <a:latin typeface="Segoe UI"/>
                <a:cs typeface="Segoe UI"/>
              </a:rPr>
              <a:t> </a:t>
            </a:r>
            <a:r>
              <a:rPr sz="1000" spc="-10" dirty="0">
                <a:solidFill>
                  <a:srgbClr val="252423"/>
                </a:solidFill>
                <a:latin typeface="Segoe UI"/>
                <a:cs typeface="Segoe UI"/>
              </a:rPr>
              <a:t>Accessories </a:t>
            </a:r>
            <a:r>
              <a:rPr sz="1000" dirty="0">
                <a:solidFill>
                  <a:srgbClr val="252423"/>
                </a:solidFill>
                <a:latin typeface="Segoe UI"/>
                <a:cs typeface="Segoe UI"/>
              </a:rPr>
              <a:t>Sum</a:t>
            </a:r>
            <a:r>
              <a:rPr sz="1000" spc="-16" dirty="0">
                <a:solidFill>
                  <a:srgbClr val="252423"/>
                </a:solidFill>
                <a:latin typeface="Segoe UI"/>
                <a:cs typeface="Segoe UI"/>
              </a:rPr>
              <a:t> </a:t>
            </a:r>
            <a:r>
              <a:rPr sz="1000" dirty="0">
                <a:solidFill>
                  <a:srgbClr val="252423"/>
                </a:solidFill>
                <a:latin typeface="Segoe UI"/>
                <a:cs typeface="Segoe UI"/>
              </a:rPr>
              <a:t>of</a:t>
            </a:r>
            <a:r>
              <a:rPr sz="1000" spc="-16" dirty="0">
                <a:solidFill>
                  <a:srgbClr val="252423"/>
                </a:solidFill>
                <a:latin typeface="Segoe UI"/>
                <a:cs typeface="Segoe UI"/>
              </a:rPr>
              <a:t> </a:t>
            </a:r>
            <a:r>
              <a:rPr sz="1000" dirty="0">
                <a:solidFill>
                  <a:srgbClr val="252423"/>
                </a:solidFill>
                <a:latin typeface="Segoe UI"/>
                <a:cs typeface="Segoe UI"/>
              </a:rPr>
              <a:t>Quantity</a:t>
            </a:r>
            <a:r>
              <a:rPr sz="1000" spc="129" dirty="0">
                <a:solidFill>
                  <a:srgbClr val="252423"/>
                </a:solidFill>
                <a:latin typeface="Segoe UI"/>
                <a:cs typeface="Segoe UI"/>
              </a:rPr>
              <a:t>  </a:t>
            </a:r>
            <a:r>
              <a:rPr sz="1000" spc="-21" dirty="0">
                <a:solidFill>
                  <a:srgbClr val="252423"/>
                </a:solidFill>
                <a:latin typeface="Segoe UI"/>
                <a:cs typeface="Segoe UI"/>
              </a:rPr>
              <a:t>Total</a:t>
            </a:r>
            <a:r>
              <a:rPr sz="1000" spc="-16" dirty="0">
                <a:solidFill>
                  <a:srgbClr val="252423"/>
                </a:solidFill>
                <a:latin typeface="Segoe UI"/>
                <a:cs typeface="Segoe UI"/>
              </a:rPr>
              <a:t> </a:t>
            </a:r>
            <a:r>
              <a:rPr sz="1000" spc="-21" dirty="0">
                <a:solidFill>
                  <a:srgbClr val="252423"/>
                </a:solidFill>
                <a:latin typeface="Segoe UI"/>
                <a:cs typeface="Segoe UI"/>
              </a:rPr>
              <a:t>Sales</a:t>
            </a:r>
            <a:endParaRPr sz="1000">
              <a:latin typeface="Segoe UI"/>
              <a:cs typeface="Segoe UI"/>
            </a:endParaRPr>
          </a:p>
          <a:p>
            <a:pPr marL="742652">
              <a:spcBef>
                <a:spcPts val="1010"/>
              </a:spcBef>
              <a:tabLst>
                <a:tab pos="1493856" algn="l"/>
              </a:tabLst>
            </a:pPr>
            <a:r>
              <a:rPr sz="1000" b="1" spc="-26" dirty="0">
                <a:solidFill>
                  <a:srgbClr val="252423"/>
                </a:solidFill>
                <a:latin typeface="Segoe UI"/>
                <a:cs typeface="Segoe UI"/>
              </a:rPr>
              <a:t>665</a:t>
            </a:r>
            <a:r>
              <a:rPr sz="1000" b="1" dirty="0">
                <a:solidFill>
                  <a:srgbClr val="252423"/>
                </a:solidFill>
                <a:latin typeface="Segoe UI"/>
                <a:cs typeface="Segoe UI"/>
              </a:rPr>
              <a:t>	</a:t>
            </a:r>
            <a:r>
              <a:rPr sz="1000" b="1" spc="-10" dirty="0">
                <a:solidFill>
                  <a:srgbClr val="252423"/>
                </a:solidFill>
                <a:latin typeface="Segoe UI"/>
                <a:cs typeface="Segoe UI"/>
              </a:rPr>
              <a:t>59,672.21</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221</a:t>
            </a:r>
            <a:r>
              <a:rPr sz="1000" dirty="0">
                <a:solidFill>
                  <a:srgbClr val="252423"/>
                </a:solidFill>
                <a:latin typeface="Segoe UI"/>
                <a:cs typeface="Segoe UI"/>
              </a:rPr>
              <a:t>	</a:t>
            </a:r>
            <a:r>
              <a:rPr sz="1000" spc="-10" dirty="0">
                <a:solidFill>
                  <a:srgbClr val="252423"/>
                </a:solidFill>
                <a:latin typeface="Segoe UI"/>
                <a:cs typeface="Segoe UI"/>
              </a:rPr>
              <a:t>19,364.20</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111</a:t>
            </a:r>
            <a:r>
              <a:rPr sz="1000" dirty="0">
                <a:solidFill>
                  <a:srgbClr val="252423"/>
                </a:solidFill>
                <a:latin typeface="Segoe UI"/>
                <a:cs typeface="Segoe UI"/>
              </a:rPr>
              <a:t>	</a:t>
            </a:r>
            <a:r>
              <a:rPr sz="1000" spc="-10" dirty="0">
                <a:solidFill>
                  <a:srgbClr val="252423"/>
                </a:solidFill>
                <a:latin typeface="Segoe UI"/>
                <a:cs typeface="Segoe UI"/>
              </a:rPr>
              <a:t>12,420.25</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170</a:t>
            </a:r>
            <a:r>
              <a:rPr sz="1000" dirty="0">
                <a:solidFill>
                  <a:srgbClr val="252423"/>
                </a:solidFill>
                <a:latin typeface="Segoe UI"/>
                <a:cs typeface="Segoe UI"/>
              </a:rPr>
              <a:t>	</a:t>
            </a:r>
            <a:r>
              <a:rPr sz="1000" spc="-10" dirty="0">
                <a:solidFill>
                  <a:srgbClr val="252423"/>
                </a:solidFill>
                <a:latin typeface="Segoe UI"/>
                <a:cs typeface="Segoe UI"/>
              </a:rPr>
              <a:t>13,640.45</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163</a:t>
            </a:r>
            <a:r>
              <a:rPr sz="1000" dirty="0">
                <a:solidFill>
                  <a:srgbClr val="252423"/>
                </a:solidFill>
                <a:latin typeface="Segoe UI"/>
                <a:cs typeface="Segoe UI"/>
              </a:rPr>
              <a:t>	</a:t>
            </a:r>
            <a:r>
              <a:rPr sz="1000" spc="-10" dirty="0">
                <a:solidFill>
                  <a:srgbClr val="252423"/>
                </a:solidFill>
                <a:latin typeface="Segoe UI"/>
                <a:cs typeface="Segoe UI"/>
              </a:rPr>
              <a:t>14,247.31</a:t>
            </a:r>
            <a:endParaRPr sz="1000">
              <a:latin typeface="Segoe UI"/>
              <a:cs typeface="Segoe UI"/>
            </a:endParaRPr>
          </a:p>
          <a:p>
            <a:pPr marL="742652">
              <a:spcBef>
                <a:spcPts val="311"/>
              </a:spcBef>
              <a:tabLst>
                <a:tab pos="1493856" algn="l"/>
              </a:tabLst>
            </a:pPr>
            <a:r>
              <a:rPr sz="1000" b="1" spc="-26" dirty="0">
                <a:solidFill>
                  <a:srgbClr val="252423"/>
                </a:solidFill>
                <a:latin typeface="Segoe UI"/>
                <a:cs typeface="Segoe UI"/>
              </a:rPr>
              <a:t>450</a:t>
            </a:r>
            <a:r>
              <a:rPr sz="1000" b="1" dirty="0">
                <a:solidFill>
                  <a:srgbClr val="252423"/>
                </a:solidFill>
                <a:latin typeface="Segoe UI"/>
                <a:cs typeface="Segoe UI"/>
              </a:rPr>
              <a:t>	</a:t>
            </a:r>
            <a:r>
              <a:rPr sz="1000" b="1" spc="-10" dirty="0">
                <a:solidFill>
                  <a:srgbClr val="252423"/>
                </a:solidFill>
                <a:latin typeface="Segoe UI"/>
                <a:cs typeface="Segoe UI"/>
              </a:rPr>
              <a:t>34,648.88</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120</a:t>
            </a:r>
            <a:r>
              <a:rPr sz="1000" dirty="0">
                <a:solidFill>
                  <a:srgbClr val="252423"/>
                </a:solidFill>
                <a:latin typeface="Segoe UI"/>
                <a:cs typeface="Segoe UI"/>
              </a:rPr>
              <a:t>	</a:t>
            </a:r>
            <a:r>
              <a:rPr sz="1000" spc="-10" dirty="0">
                <a:solidFill>
                  <a:srgbClr val="252423"/>
                </a:solidFill>
                <a:latin typeface="Segoe UI"/>
                <a:cs typeface="Segoe UI"/>
              </a:rPr>
              <a:t>11,433.15</a:t>
            </a:r>
            <a:endParaRPr sz="1000">
              <a:latin typeface="Segoe UI"/>
              <a:cs typeface="Segoe UI"/>
            </a:endParaRPr>
          </a:p>
          <a:p>
            <a:pPr marL="828166">
              <a:spcBef>
                <a:spcPts val="311"/>
              </a:spcBef>
              <a:tabLst>
                <a:tab pos="1612259" algn="l"/>
              </a:tabLst>
            </a:pPr>
            <a:r>
              <a:rPr sz="1000" spc="-26" dirty="0">
                <a:solidFill>
                  <a:srgbClr val="252423"/>
                </a:solidFill>
                <a:latin typeface="Segoe UI"/>
                <a:cs typeface="Segoe UI"/>
              </a:rPr>
              <a:t>78</a:t>
            </a:r>
            <a:r>
              <a:rPr sz="1000" dirty="0">
                <a:solidFill>
                  <a:srgbClr val="252423"/>
                </a:solidFill>
                <a:latin typeface="Segoe UI"/>
                <a:cs typeface="Segoe UI"/>
              </a:rPr>
              <a:t>	</a:t>
            </a:r>
            <a:r>
              <a:rPr sz="1000" spc="-10" dirty="0">
                <a:solidFill>
                  <a:srgbClr val="252423"/>
                </a:solidFill>
                <a:latin typeface="Segoe UI"/>
                <a:cs typeface="Segoe UI"/>
              </a:rPr>
              <a:t>6,734.74</a:t>
            </a:r>
            <a:endParaRPr sz="1000">
              <a:latin typeface="Segoe UI"/>
              <a:cs typeface="Segoe UI"/>
            </a:endParaRPr>
          </a:p>
          <a:p>
            <a:pPr marL="828166">
              <a:spcBef>
                <a:spcPts val="311"/>
              </a:spcBef>
              <a:tabLst>
                <a:tab pos="1612259" algn="l"/>
              </a:tabLst>
            </a:pPr>
            <a:r>
              <a:rPr sz="1000" spc="-26" dirty="0">
                <a:solidFill>
                  <a:srgbClr val="252423"/>
                </a:solidFill>
                <a:latin typeface="Segoe UI"/>
                <a:cs typeface="Segoe UI"/>
              </a:rPr>
              <a:t>98</a:t>
            </a:r>
            <a:r>
              <a:rPr sz="1000" dirty="0">
                <a:solidFill>
                  <a:srgbClr val="252423"/>
                </a:solidFill>
                <a:latin typeface="Segoe UI"/>
                <a:cs typeface="Segoe UI"/>
              </a:rPr>
              <a:t>	</a:t>
            </a:r>
            <a:r>
              <a:rPr sz="1000" spc="-10" dirty="0">
                <a:solidFill>
                  <a:srgbClr val="252423"/>
                </a:solidFill>
                <a:latin typeface="Segoe UI"/>
                <a:cs typeface="Segoe UI"/>
              </a:rPr>
              <a:t>7,812.08</a:t>
            </a:r>
            <a:endParaRPr sz="1000">
              <a:latin typeface="Segoe UI"/>
              <a:cs typeface="Segoe UI"/>
            </a:endParaRPr>
          </a:p>
          <a:p>
            <a:pPr marL="757124">
              <a:spcBef>
                <a:spcPts val="311"/>
              </a:spcBef>
              <a:tabLst>
                <a:tab pos="1612259" algn="l"/>
              </a:tabLst>
            </a:pPr>
            <a:r>
              <a:rPr sz="1000" spc="-26" dirty="0">
                <a:solidFill>
                  <a:srgbClr val="252423"/>
                </a:solidFill>
                <a:latin typeface="Segoe UI"/>
                <a:cs typeface="Segoe UI"/>
              </a:rPr>
              <a:t>154</a:t>
            </a:r>
            <a:r>
              <a:rPr sz="1000" dirty="0">
                <a:solidFill>
                  <a:srgbClr val="252423"/>
                </a:solidFill>
                <a:latin typeface="Segoe UI"/>
                <a:cs typeface="Segoe UI"/>
              </a:rPr>
              <a:t>	</a:t>
            </a:r>
            <a:r>
              <a:rPr sz="1000" spc="-10" dirty="0">
                <a:solidFill>
                  <a:srgbClr val="252423"/>
                </a:solidFill>
                <a:latin typeface="Segoe UI"/>
                <a:cs typeface="Segoe UI"/>
              </a:rPr>
              <a:t>8,668.91</a:t>
            </a:r>
            <a:endParaRPr sz="1000">
              <a:latin typeface="Segoe UI"/>
              <a:cs typeface="Segoe UI"/>
            </a:endParaRPr>
          </a:p>
          <a:p>
            <a:pPr marL="742652">
              <a:spcBef>
                <a:spcPts val="311"/>
              </a:spcBef>
              <a:tabLst>
                <a:tab pos="1493856" algn="l"/>
              </a:tabLst>
            </a:pPr>
            <a:r>
              <a:rPr sz="1000" b="1" spc="-26" dirty="0">
                <a:solidFill>
                  <a:srgbClr val="252423"/>
                </a:solidFill>
                <a:latin typeface="Segoe UI"/>
                <a:cs typeface="Segoe UI"/>
              </a:rPr>
              <a:t>904</a:t>
            </a:r>
            <a:r>
              <a:rPr sz="1000" b="1" dirty="0">
                <a:solidFill>
                  <a:srgbClr val="252423"/>
                </a:solidFill>
                <a:latin typeface="Segoe UI"/>
                <a:cs typeface="Segoe UI"/>
              </a:rPr>
              <a:t>	</a:t>
            </a:r>
            <a:r>
              <a:rPr sz="1000" b="1" spc="-10" dirty="0">
                <a:solidFill>
                  <a:srgbClr val="252423"/>
                </a:solidFill>
                <a:latin typeface="Segoe UI"/>
                <a:cs typeface="Segoe UI"/>
              </a:rPr>
              <a:t>76,153.83</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196</a:t>
            </a:r>
            <a:r>
              <a:rPr sz="1000" dirty="0">
                <a:solidFill>
                  <a:srgbClr val="252423"/>
                </a:solidFill>
                <a:latin typeface="Segoe UI"/>
                <a:cs typeface="Segoe UI"/>
              </a:rPr>
              <a:t>	</a:t>
            </a:r>
            <a:r>
              <a:rPr sz="1000" spc="-10" dirty="0">
                <a:solidFill>
                  <a:srgbClr val="252423"/>
                </a:solidFill>
                <a:latin typeface="Segoe UI"/>
                <a:cs typeface="Segoe UI"/>
              </a:rPr>
              <a:t>12,442.54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167</a:t>
            </a:r>
            <a:r>
              <a:rPr sz="1000" dirty="0">
                <a:solidFill>
                  <a:srgbClr val="252423"/>
                </a:solidFill>
                <a:latin typeface="Segoe UI"/>
                <a:cs typeface="Segoe UI"/>
              </a:rPr>
              <a:t>	</a:t>
            </a:r>
            <a:r>
              <a:rPr sz="1000" spc="-10" dirty="0">
                <a:solidFill>
                  <a:srgbClr val="252423"/>
                </a:solidFill>
                <a:latin typeface="Segoe UI"/>
                <a:cs typeface="Segoe UI"/>
              </a:rPr>
              <a:t>13,675.44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194</a:t>
            </a:r>
            <a:r>
              <a:rPr sz="1000" dirty="0">
                <a:solidFill>
                  <a:srgbClr val="252423"/>
                </a:solidFill>
                <a:latin typeface="Segoe UI"/>
                <a:cs typeface="Segoe UI"/>
              </a:rPr>
              <a:t>	</a:t>
            </a:r>
            <a:r>
              <a:rPr sz="1000" spc="-10" dirty="0">
                <a:solidFill>
                  <a:srgbClr val="252423"/>
                </a:solidFill>
                <a:latin typeface="Segoe UI"/>
                <a:cs typeface="Segoe UI"/>
              </a:rPr>
              <a:t>15,753.24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347</a:t>
            </a:r>
            <a:r>
              <a:rPr sz="1000" dirty="0">
                <a:solidFill>
                  <a:srgbClr val="252423"/>
                </a:solidFill>
                <a:latin typeface="Segoe UI"/>
                <a:cs typeface="Segoe UI"/>
              </a:rPr>
              <a:t>	</a:t>
            </a:r>
            <a:r>
              <a:rPr sz="1000" spc="-10" dirty="0">
                <a:solidFill>
                  <a:srgbClr val="252423"/>
                </a:solidFill>
                <a:latin typeface="Segoe UI"/>
                <a:cs typeface="Segoe UI"/>
              </a:rPr>
              <a:t>34,282.61</a:t>
            </a:r>
            <a:endParaRPr sz="1000">
              <a:latin typeface="Segoe UI"/>
              <a:cs typeface="Segoe UI"/>
            </a:endParaRPr>
          </a:p>
          <a:p>
            <a:pPr marL="667006">
              <a:spcBef>
                <a:spcPts val="311"/>
              </a:spcBef>
              <a:tabLst>
                <a:tab pos="1382688" algn="l"/>
              </a:tabLst>
            </a:pPr>
            <a:r>
              <a:rPr sz="1000" b="1" spc="-21" dirty="0">
                <a:solidFill>
                  <a:srgbClr val="252423"/>
                </a:solidFill>
                <a:latin typeface="Segoe UI"/>
                <a:cs typeface="Segoe UI"/>
              </a:rPr>
              <a:t>1586</a:t>
            </a:r>
            <a:r>
              <a:rPr sz="1000" b="1" dirty="0">
                <a:solidFill>
                  <a:srgbClr val="252423"/>
                </a:solidFill>
                <a:latin typeface="Segoe UI"/>
                <a:cs typeface="Segoe UI"/>
              </a:rPr>
              <a:t>	</a:t>
            </a:r>
            <a:r>
              <a:rPr sz="1000" b="1" spc="-10" dirty="0">
                <a:solidFill>
                  <a:srgbClr val="252423"/>
                </a:solidFill>
                <a:latin typeface="Segoe UI"/>
                <a:cs typeface="Segoe UI"/>
              </a:rPr>
              <a:t>1,40,289.27</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445</a:t>
            </a:r>
            <a:r>
              <a:rPr sz="1000" dirty="0">
                <a:solidFill>
                  <a:srgbClr val="252423"/>
                </a:solidFill>
                <a:latin typeface="Segoe UI"/>
                <a:cs typeface="Segoe UI"/>
              </a:rPr>
              <a:t>	</a:t>
            </a:r>
            <a:r>
              <a:rPr sz="1000" spc="-10" dirty="0">
                <a:solidFill>
                  <a:srgbClr val="252423"/>
                </a:solidFill>
                <a:latin typeface="Segoe UI"/>
                <a:cs typeface="Segoe UI"/>
              </a:rPr>
              <a:t>30,455.91</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350</a:t>
            </a:r>
            <a:r>
              <a:rPr sz="1000" dirty="0">
                <a:solidFill>
                  <a:srgbClr val="252423"/>
                </a:solidFill>
                <a:latin typeface="Segoe UI"/>
                <a:cs typeface="Segoe UI"/>
              </a:rPr>
              <a:t>	</a:t>
            </a:r>
            <a:r>
              <a:rPr sz="1000" spc="-10" dirty="0">
                <a:solidFill>
                  <a:srgbClr val="252423"/>
                </a:solidFill>
                <a:latin typeface="Segoe UI"/>
                <a:cs typeface="Segoe UI"/>
              </a:rPr>
              <a:t>33,783.04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329</a:t>
            </a:r>
            <a:r>
              <a:rPr sz="1000" dirty="0">
                <a:solidFill>
                  <a:srgbClr val="252423"/>
                </a:solidFill>
                <a:latin typeface="Segoe UI"/>
                <a:cs typeface="Segoe UI"/>
              </a:rPr>
              <a:t>	</a:t>
            </a:r>
            <a:r>
              <a:rPr sz="1000" spc="-10" dirty="0">
                <a:solidFill>
                  <a:srgbClr val="252423"/>
                </a:solidFill>
                <a:latin typeface="Segoe UI"/>
                <a:cs typeface="Segoe UI"/>
              </a:rPr>
              <a:t>37,837.14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462</a:t>
            </a:r>
            <a:r>
              <a:rPr sz="1000" dirty="0">
                <a:solidFill>
                  <a:srgbClr val="252423"/>
                </a:solidFill>
                <a:latin typeface="Segoe UI"/>
                <a:cs typeface="Segoe UI"/>
              </a:rPr>
              <a:t>	</a:t>
            </a:r>
            <a:r>
              <a:rPr sz="1000" spc="-10" dirty="0">
                <a:solidFill>
                  <a:srgbClr val="252423"/>
                </a:solidFill>
                <a:latin typeface="Segoe UI"/>
                <a:cs typeface="Segoe UI"/>
              </a:rPr>
              <a:t>38,213.18</a:t>
            </a:r>
            <a:endParaRPr sz="1000">
              <a:latin typeface="Segoe UI"/>
              <a:cs typeface="Segoe UI"/>
            </a:endParaRPr>
          </a:p>
          <a:p>
            <a:pPr marL="742652">
              <a:spcBef>
                <a:spcPts val="311"/>
              </a:spcBef>
              <a:tabLst>
                <a:tab pos="1493856" algn="l"/>
              </a:tabLst>
            </a:pPr>
            <a:r>
              <a:rPr sz="1000" b="1" spc="-26" dirty="0">
                <a:solidFill>
                  <a:srgbClr val="252423"/>
                </a:solidFill>
                <a:latin typeface="Segoe UI"/>
                <a:cs typeface="Segoe UI"/>
              </a:rPr>
              <a:t>842</a:t>
            </a:r>
            <a:r>
              <a:rPr sz="1000" b="1" dirty="0">
                <a:solidFill>
                  <a:srgbClr val="252423"/>
                </a:solidFill>
                <a:latin typeface="Segoe UI"/>
                <a:cs typeface="Segoe UI"/>
              </a:rPr>
              <a:t>	</a:t>
            </a:r>
            <a:r>
              <a:rPr sz="1000" b="1" spc="-10" dirty="0">
                <a:solidFill>
                  <a:srgbClr val="252423"/>
                </a:solidFill>
                <a:latin typeface="Segoe UI"/>
                <a:cs typeface="Segoe UI"/>
              </a:rPr>
              <a:t>61,336.84</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444</a:t>
            </a:r>
            <a:r>
              <a:rPr sz="1000" dirty="0">
                <a:solidFill>
                  <a:srgbClr val="252423"/>
                </a:solidFill>
                <a:latin typeface="Segoe UI"/>
                <a:cs typeface="Segoe UI"/>
              </a:rPr>
              <a:t>	</a:t>
            </a:r>
            <a:r>
              <a:rPr sz="1000" spc="-10" dirty="0">
                <a:solidFill>
                  <a:srgbClr val="252423"/>
                </a:solidFill>
                <a:latin typeface="Segoe UI"/>
                <a:cs typeface="Segoe UI"/>
              </a:rPr>
              <a:t>33,792.59</a:t>
            </a:r>
            <a:endParaRPr sz="1000">
              <a:latin typeface="Segoe UI"/>
              <a:cs typeface="Segoe UI"/>
            </a:endParaRPr>
          </a:p>
          <a:p>
            <a:pPr marL="757124">
              <a:spcBef>
                <a:spcPts val="311"/>
              </a:spcBef>
              <a:tabLst>
                <a:tab pos="1541217" algn="l"/>
              </a:tabLst>
            </a:pPr>
            <a:r>
              <a:rPr sz="1000" spc="-26" dirty="0">
                <a:solidFill>
                  <a:srgbClr val="252423"/>
                </a:solidFill>
                <a:latin typeface="Segoe UI"/>
                <a:cs typeface="Segoe UI"/>
              </a:rPr>
              <a:t>194</a:t>
            </a:r>
            <a:r>
              <a:rPr sz="1000" dirty="0">
                <a:solidFill>
                  <a:srgbClr val="252423"/>
                </a:solidFill>
                <a:latin typeface="Segoe UI"/>
                <a:cs typeface="Segoe UI"/>
              </a:rPr>
              <a:t>	</a:t>
            </a:r>
            <a:r>
              <a:rPr sz="1000" spc="-10" dirty="0">
                <a:solidFill>
                  <a:srgbClr val="252423"/>
                </a:solidFill>
                <a:latin typeface="Segoe UI"/>
                <a:cs typeface="Segoe UI"/>
              </a:rPr>
              <a:t>15,533.31</a:t>
            </a:r>
            <a:endParaRPr sz="1000">
              <a:latin typeface="Segoe UI"/>
              <a:cs typeface="Segoe UI"/>
            </a:endParaRPr>
          </a:p>
          <a:p>
            <a:pPr marL="828166">
              <a:spcBef>
                <a:spcPts val="311"/>
              </a:spcBef>
              <a:tabLst>
                <a:tab pos="1612259" algn="l"/>
              </a:tabLst>
            </a:pPr>
            <a:r>
              <a:rPr sz="1000" spc="-26" dirty="0">
                <a:solidFill>
                  <a:srgbClr val="252423"/>
                </a:solidFill>
                <a:latin typeface="Segoe UI"/>
                <a:cs typeface="Segoe UI"/>
              </a:rPr>
              <a:t>99</a:t>
            </a:r>
            <a:r>
              <a:rPr sz="1000" dirty="0">
                <a:solidFill>
                  <a:srgbClr val="252423"/>
                </a:solidFill>
                <a:latin typeface="Segoe UI"/>
                <a:cs typeface="Segoe UI"/>
              </a:rPr>
              <a:t>	</a:t>
            </a:r>
            <a:r>
              <a:rPr sz="1000" spc="-10" dirty="0">
                <a:solidFill>
                  <a:srgbClr val="252423"/>
                </a:solidFill>
                <a:latin typeface="Segoe UI"/>
                <a:cs typeface="Segoe UI"/>
              </a:rPr>
              <a:t>6,675.67</a:t>
            </a:r>
            <a:endParaRPr sz="1000">
              <a:latin typeface="Segoe UI"/>
              <a:cs typeface="Segoe UI"/>
            </a:endParaRPr>
          </a:p>
          <a:p>
            <a:pPr marL="757124">
              <a:spcBef>
                <a:spcPts val="311"/>
              </a:spcBef>
              <a:tabLst>
                <a:tab pos="1612259" algn="l"/>
              </a:tabLst>
            </a:pPr>
            <a:r>
              <a:rPr sz="1000" spc="-26" dirty="0">
                <a:solidFill>
                  <a:srgbClr val="252423"/>
                </a:solidFill>
                <a:latin typeface="Segoe UI"/>
                <a:cs typeface="Segoe UI"/>
              </a:rPr>
              <a:t>105</a:t>
            </a:r>
            <a:r>
              <a:rPr sz="1000" dirty="0">
                <a:solidFill>
                  <a:srgbClr val="252423"/>
                </a:solidFill>
                <a:latin typeface="Segoe UI"/>
                <a:cs typeface="Segoe UI"/>
              </a:rPr>
              <a:t>	</a:t>
            </a:r>
            <a:r>
              <a:rPr sz="1000" spc="-10" dirty="0">
                <a:solidFill>
                  <a:srgbClr val="252423"/>
                </a:solidFill>
                <a:latin typeface="Segoe UI"/>
                <a:cs typeface="Segoe UI"/>
              </a:rPr>
              <a:t>5,335.27</a:t>
            </a:r>
            <a:endParaRPr sz="1000">
              <a:latin typeface="Segoe UI"/>
              <a:cs typeface="Segoe UI"/>
            </a:endParaRPr>
          </a:p>
          <a:p>
            <a:pPr marL="818299">
              <a:spcBef>
                <a:spcPts val="311"/>
              </a:spcBef>
              <a:tabLst>
                <a:tab pos="1569502" algn="l"/>
              </a:tabLst>
            </a:pPr>
            <a:r>
              <a:rPr sz="1000" b="1" spc="-26" dirty="0">
                <a:solidFill>
                  <a:srgbClr val="252423"/>
                </a:solidFill>
                <a:latin typeface="Segoe UI"/>
                <a:cs typeface="Segoe UI"/>
              </a:rPr>
              <a:t>65</a:t>
            </a:r>
            <a:r>
              <a:rPr sz="1000" b="1" dirty="0">
                <a:solidFill>
                  <a:srgbClr val="252423"/>
                </a:solidFill>
                <a:latin typeface="Segoe UI"/>
                <a:cs typeface="Segoe UI"/>
              </a:rPr>
              <a:t>	</a:t>
            </a:r>
            <a:r>
              <a:rPr sz="1000" b="1" spc="-10" dirty="0">
                <a:solidFill>
                  <a:srgbClr val="252423"/>
                </a:solidFill>
                <a:latin typeface="Segoe UI"/>
                <a:cs typeface="Segoe UI"/>
              </a:rPr>
              <a:t>9,755.79</a:t>
            </a:r>
            <a:endParaRPr sz="1000">
              <a:latin typeface="Segoe UI"/>
              <a:cs typeface="Segoe UI"/>
            </a:endParaRPr>
          </a:p>
          <a:p>
            <a:pPr marL="667006">
              <a:spcBef>
                <a:spcPts val="311"/>
              </a:spcBef>
              <a:tabLst>
                <a:tab pos="1382688" algn="l"/>
              </a:tabLst>
            </a:pPr>
            <a:r>
              <a:rPr sz="1000" b="1" spc="-21" dirty="0">
                <a:solidFill>
                  <a:srgbClr val="252423"/>
                </a:solidFill>
                <a:latin typeface="Segoe UI"/>
                <a:cs typeface="Segoe UI"/>
              </a:rPr>
              <a:t>4512</a:t>
            </a:r>
            <a:r>
              <a:rPr sz="1000" b="1" dirty="0">
                <a:solidFill>
                  <a:srgbClr val="252423"/>
                </a:solidFill>
                <a:latin typeface="Segoe UI"/>
                <a:cs typeface="Segoe UI"/>
              </a:rPr>
              <a:t>	</a:t>
            </a:r>
            <a:r>
              <a:rPr sz="1000" b="1" spc="-10" dirty="0">
                <a:solidFill>
                  <a:srgbClr val="252423"/>
                </a:solidFill>
                <a:latin typeface="Segoe UI"/>
                <a:cs typeface="Segoe UI"/>
              </a:rPr>
              <a:t>3,81,856.82</a:t>
            </a:r>
            <a:endParaRPr sz="1000">
              <a:latin typeface="Segoe UI"/>
              <a:cs typeface="Segoe UI"/>
            </a:endParaRPr>
          </a:p>
        </p:txBody>
      </p:sp>
      <p:sp>
        <p:nvSpPr>
          <p:cNvPr id="296" name="object 296"/>
          <p:cNvSpPr txBox="1"/>
          <p:nvPr/>
        </p:nvSpPr>
        <p:spPr>
          <a:xfrm>
            <a:off x="11974233" y="6197099"/>
            <a:ext cx="888010" cy="167173"/>
          </a:xfrm>
          <a:prstGeom prst="rect">
            <a:avLst/>
          </a:prstGeom>
        </p:spPr>
        <p:txBody>
          <a:bodyPr vert="horz" wrap="square" lIns="0" tIns="13156" rIns="0" bIns="0" rtlCol="0">
            <a:spAutoFit/>
          </a:bodyPr>
          <a:lstStyle/>
          <a:p>
            <a:pPr marL="13156">
              <a:spcBef>
                <a:spcPts val="104"/>
              </a:spcBef>
            </a:pPr>
            <a:r>
              <a:rPr sz="1000" b="1" dirty="0">
                <a:solidFill>
                  <a:srgbClr val="252423"/>
                </a:solidFill>
                <a:latin typeface="Segoe UI"/>
                <a:cs typeface="Segoe UI"/>
              </a:rPr>
              <a:t>1363</a:t>
            </a:r>
            <a:r>
              <a:rPr sz="1000" b="1" spc="129" dirty="0">
                <a:solidFill>
                  <a:srgbClr val="252423"/>
                </a:solidFill>
                <a:latin typeface="Segoe UI"/>
                <a:cs typeface="Segoe UI"/>
              </a:rPr>
              <a:t>  </a:t>
            </a:r>
            <a:r>
              <a:rPr sz="1000" b="1" spc="-10" dirty="0">
                <a:solidFill>
                  <a:srgbClr val="252423"/>
                </a:solidFill>
                <a:latin typeface="Segoe UI"/>
                <a:cs typeface="Segoe UI"/>
              </a:rPr>
              <a:t>5,87,88</a:t>
            </a:r>
            <a:endParaRPr sz="1000">
              <a:latin typeface="Segoe UI"/>
              <a:cs typeface="Segoe UI"/>
            </a:endParaRPr>
          </a:p>
        </p:txBody>
      </p:sp>
      <p:sp>
        <p:nvSpPr>
          <p:cNvPr id="305" name="Rectangle 304"/>
          <p:cNvSpPr/>
          <p:nvPr/>
        </p:nvSpPr>
        <p:spPr>
          <a:xfrm>
            <a:off x="714316" y="8001020"/>
            <a:ext cx="17573684" cy="1815882"/>
          </a:xfrm>
          <a:prstGeom prst="rect">
            <a:avLst/>
          </a:prstGeom>
        </p:spPr>
        <p:txBody>
          <a:bodyPr wrap="square">
            <a:spAutoFit/>
          </a:bodyPr>
          <a:lstStyle/>
          <a:p>
            <a:r>
              <a:rPr lang="en-IN" sz="2800" dirty="0" smtClean="0">
                <a:latin typeface="Times New Roman" pitchFamily="18" charset="0"/>
                <a:cs typeface="Times New Roman" pitchFamily="18" charset="0"/>
              </a:rPr>
              <a:t>This table shows yearly sales products quantity and value</a:t>
            </a: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Growth </a:t>
            </a:r>
            <a:r>
              <a:rPr lang="en-US" sz="2800" dirty="0" smtClean="0">
                <a:latin typeface="Times New Roman" pitchFamily="18" charset="0"/>
                <a:cs typeface="Times New Roman" pitchFamily="18" charset="0"/>
              </a:rPr>
              <a:t>and Decline: </a:t>
            </a:r>
            <a:r>
              <a:rPr lang="en-US" sz="2800" dirty="0" smtClean="0">
                <a:latin typeface="Times New Roman" pitchFamily="18" charset="0"/>
                <a:cs typeface="Times New Roman" pitchFamily="18" charset="0"/>
              </a:rPr>
              <a:t>The </a:t>
            </a:r>
            <a:r>
              <a:rPr lang="en-US" sz="2800" dirty="0" smtClean="0">
                <a:latin typeface="Times New Roman" pitchFamily="18" charset="0"/>
                <a:cs typeface="Times New Roman" pitchFamily="18" charset="0"/>
              </a:rPr>
              <a:t>data indicates a period of growth in sales from 2016 to 2019, peaking in 2019. After that, there is a significant decline in 2020 and 2021.-49.08-88.83 Growth and Decline: The </a:t>
            </a:r>
            <a:endParaRPr lang="en-IN" sz="2800" dirty="0" smtClean="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10844" y="324421"/>
            <a:ext cx="920338" cy="147798"/>
          </a:xfrm>
          <a:prstGeom prst="rect">
            <a:avLst/>
          </a:prstGeom>
        </p:spPr>
        <p:txBody>
          <a:bodyPr vert="horz" wrap="square" lIns="0" tIns="9209" rIns="0" bIns="0" rtlCol="0">
            <a:spAutoFit/>
          </a:bodyPr>
          <a:lstStyle/>
          <a:p>
            <a:pPr>
              <a:spcBef>
                <a:spcPts val="73"/>
              </a:spcBef>
            </a:pPr>
            <a:r>
              <a:rPr sz="900" dirty="0">
                <a:solidFill>
                  <a:srgbClr val="FFFFFF"/>
                </a:solidFill>
                <a:latin typeface="Segoe UI"/>
                <a:cs typeface="Segoe UI"/>
              </a:rPr>
              <a:t>Power</a:t>
            </a:r>
            <a:r>
              <a:rPr sz="900" spc="-31" dirty="0">
                <a:solidFill>
                  <a:srgbClr val="FFFFFF"/>
                </a:solidFill>
                <a:latin typeface="Segoe UI"/>
                <a:cs typeface="Segoe UI"/>
              </a:rPr>
              <a:t> </a:t>
            </a:r>
            <a:r>
              <a:rPr sz="900" dirty="0">
                <a:solidFill>
                  <a:srgbClr val="FFFFFF"/>
                </a:solidFill>
                <a:latin typeface="Segoe UI"/>
                <a:cs typeface="Segoe UI"/>
              </a:rPr>
              <a:t>BI</a:t>
            </a:r>
            <a:r>
              <a:rPr sz="900" spc="-26" dirty="0">
                <a:solidFill>
                  <a:srgbClr val="FFFFFF"/>
                </a:solidFill>
                <a:latin typeface="Segoe UI"/>
                <a:cs typeface="Segoe UI"/>
              </a:rPr>
              <a:t> </a:t>
            </a:r>
            <a:r>
              <a:rPr sz="900" spc="-10" dirty="0">
                <a:solidFill>
                  <a:srgbClr val="FFFFFF"/>
                </a:solidFill>
                <a:latin typeface="Segoe UI"/>
                <a:cs typeface="Segoe UI"/>
              </a:rPr>
              <a:t>Desktop</a:t>
            </a:r>
            <a:endParaRPr sz="900">
              <a:latin typeface="Segoe UI"/>
              <a:cs typeface="Segoe UI"/>
            </a:endParaRPr>
          </a:p>
        </p:txBody>
      </p:sp>
      <p:sp>
        <p:nvSpPr>
          <p:cNvPr id="3" name="object 3"/>
          <p:cNvSpPr/>
          <p:nvPr/>
        </p:nvSpPr>
        <p:spPr>
          <a:xfrm>
            <a:off x="237506" y="235580"/>
            <a:ext cx="12667013" cy="7067405"/>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FFFFF"/>
          </a:solidFill>
        </p:spPr>
        <p:txBody>
          <a:bodyPr wrap="square" lIns="0" tIns="0" rIns="0" bIns="0" rtlCol="0"/>
          <a:lstStyle/>
          <a:p>
            <a:endParaRPr/>
          </a:p>
        </p:txBody>
      </p:sp>
      <p:sp>
        <p:nvSpPr>
          <p:cNvPr id="4" name="object 4"/>
          <p:cNvSpPr txBox="1"/>
          <p:nvPr/>
        </p:nvSpPr>
        <p:spPr>
          <a:xfrm>
            <a:off x="4301507" y="631518"/>
            <a:ext cx="755403"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Subcategory</a:t>
            </a:r>
            <a:endParaRPr sz="1000">
              <a:latin typeface="Segoe UI"/>
              <a:cs typeface="Segoe UI"/>
            </a:endParaRPr>
          </a:p>
        </p:txBody>
      </p:sp>
      <p:sp>
        <p:nvSpPr>
          <p:cNvPr id="5" name="object 5"/>
          <p:cNvSpPr txBox="1"/>
          <p:nvPr/>
        </p:nvSpPr>
        <p:spPr>
          <a:xfrm>
            <a:off x="6473547" y="631518"/>
            <a:ext cx="367475"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Brand</a:t>
            </a:r>
            <a:endParaRPr sz="1000">
              <a:latin typeface="Segoe UI"/>
              <a:cs typeface="Segoe UI"/>
            </a:endParaRPr>
          </a:p>
        </p:txBody>
      </p:sp>
      <p:sp>
        <p:nvSpPr>
          <p:cNvPr id="6" name="object 6"/>
          <p:cNvSpPr txBox="1"/>
          <p:nvPr/>
        </p:nvSpPr>
        <p:spPr>
          <a:xfrm>
            <a:off x="7868897" y="631518"/>
            <a:ext cx="548244"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Qty</a:t>
            </a:r>
            <a:endParaRPr sz="1000">
              <a:latin typeface="Segoe UI"/>
              <a:cs typeface="Segoe UI"/>
            </a:endParaRPr>
          </a:p>
        </p:txBody>
      </p:sp>
      <p:sp>
        <p:nvSpPr>
          <p:cNvPr id="7" name="object 7"/>
          <p:cNvSpPr txBox="1"/>
          <p:nvPr/>
        </p:nvSpPr>
        <p:spPr>
          <a:xfrm>
            <a:off x="8502248" y="631518"/>
            <a:ext cx="1339932"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Unit_Cost_USD</a:t>
            </a:r>
            <a:endParaRPr sz="1000">
              <a:latin typeface="Segoe UI"/>
              <a:cs typeface="Segoe UI"/>
            </a:endParaRPr>
          </a:p>
        </p:txBody>
      </p:sp>
      <p:sp>
        <p:nvSpPr>
          <p:cNvPr id="8" name="object 8"/>
          <p:cNvSpPr txBox="1"/>
          <p:nvPr/>
        </p:nvSpPr>
        <p:spPr>
          <a:xfrm>
            <a:off x="9927287" y="631518"/>
            <a:ext cx="1362364"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Sum</a:t>
            </a:r>
            <a:r>
              <a:rPr sz="1000" spc="-21" dirty="0">
                <a:solidFill>
                  <a:srgbClr val="252423"/>
                </a:solidFill>
                <a:latin typeface="Segoe UI"/>
                <a:cs typeface="Segoe UI"/>
              </a:rPr>
              <a:t> </a:t>
            </a:r>
            <a:r>
              <a:rPr sz="1000" dirty="0">
                <a:solidFill>
                  <a:srgbClr val="252423"/>
                </a:solidFill>
                <a:latin typeface="Segoe UI"/>
                <a:cs typeface="Segoe UI"/>
              </a:rPr>
              <a:t>of</a:t>
            </a:r>
            <a:r>
              <a:rPr sz="1000" spc="-21" dirty="0">
                <a:solidFill>
                  <a:srgbClr val="252423"/>
                </a:solidFill>
                <a:latin typeface="Segoe UI"/>
                <a:cs typeface="Segoe UI"/>
              </a:rPr>
              <a:t> </a:t>
            </a:r>
            <a:r>
              <a:rPr sz="1000" spc="-10" dirty="0">
                <a:solidFill>
                  <a:srgbClr val="252423"/>
                </a:solidFill>
                <a:latin typeface="Segoe UI"/>
                <a:cs typeface="Segoe UI"/>
              </a:rPr>
              <a:t>Unit_Price_USD</a:t>
            </a:r>
            <a:endParaRPr sz="1000">
              <a:latin typeface="Segoe UI"/>
              <a:cs typeface="Segoe UI"/>
            </a:endParaRPr>
          </a:p>
        </p:txBody>
      </p:sp>
      <p:sp>
        <p:nvSpPr>
          <p:cNvPr id="9" name="object 9"/>
          <p:cNvSpPr txBox="1"/>
          <p:nvPr/>
        </p:nvSpPr>
        <p:spPr>
          <a:xfrm>
            <a:off x="11529373" y="631518"/>
            <a:ext cx="896587" cy="274895"/>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Profit</a:t>
            </a:r>
            <a:r>
              <a:rPr sz="1000" spc="-26" dirty="0">
                <a:solidFill>
                  <a:srgbClr val="252423"/>
                </a:solidFill>
                <a:latin typeface="Segoe UI"/>
                <a:cs typeface="Segoe UI"/>
              </a:rPr>
              <a:t> </a:t>
            </a:r>
            <a:r>
              <a:rPr sz="1000" spc="-10" dirty="0">
                <a:solidFill>
                  <a:srgbClr val="252423"/>
                </a:solidFill>
                <a:latin typeface="Segoe UI"/>
                <a:cs typeface="Segoe UI"/>
              </a:rPr>
              <a:t>margin%</a:t>
            </a:r>
            <a:endParaRPr sz="1000">
              <a:latin typeface="Segoe UI"/>
              <a:cs typeface="Segoe UI"/>
            </a:endParaRPr>
          </a:p>
          <a:p>
            <a:pPr marL="13156"/>
            <a:r>
              <a:rPr sz="700" spc="202" dirty="0">
                <a:solidFill>
                  <a:srgbClr val="252423"/>
                </a:solidFill>
                <a:latin typeface="Arial MT"/>
                <a:cs typeface="Arial MT"/>
              </a:rPr>
              <a:t>V</a:t>
            </a:r>
            <a:endParaRPr sz="700">
              <a:latin typeface="Arial MT"/>
              <a:cs typeface="Arial MT"/>
            </a:endParaRPr>
          </a:p>
        </p:txBody>
      </p:sp>
      <p:graphicFrame>
        <p:nvGraphicFramePr>
          <p:cNvPr id="10" name="object 10"/>
          <p:cNvGraphicFramePr>
            <a:graphicFrameLocks noGrp="1"/>
          </p:cNvGraphicFramePr>
          <p:nvPr/>
        </p:nvGraphicFramePr>
        <p:xfrm>
          <a:off x="4265220" y="907964"/>
          <a:ext cx="8203869" cy="6310924"/>
        </p:xfrm>
        <a:graphic>
          <a:graphicData uri="http://schemas.openxmlformats.org/drawingml/2006/table">
            <a:tbl>
              <a:tblPr firstRow="1" bandRow="1">
                <a:tableStyleId>{2D5ABB26-0587-4C30-8999-92F81FD0307C}</a:tableStyleId>
              </a:tblPr>
              <a:tblGrid>
                <a:gridCol w="1827481"/>
                <a:gridCol w="1814286"/>
                <a:gridCol w="864919"/>
                <a:gridCol w="1513443"/>
                <a:gridCol w="1421081"/>
                <a:gridCol w="762659"/>
              </a:tblGrid>
              <a:tr h="205478">
                <a:tc>
                  <a:txBody>
                    <a:bodyPr/>
                    <a:lstStyle/>
                    <a:p>
                      <a:pPr marL="47625">
                        <a:lnSpc>
                          <a:spcPct val="100000"/>
                        </a:lnSpc>
                        <a:spcBef>
                          <a:spcPts val="160"/>
                        </a:spcBef>
                      </a:pPr>
                      <a:r>
                        <a:rPr sz="1000" spc="-10" dirty="0">
                          <a:solidFill>
                            <a:srgbClr val="252423"/>
                          </a:solidFill>
                          <a:latin typeface="Segoe UI"/>
                          <a:cs typeface="Segoe UI"/>
                        </a:rPr>
                        <a:t>Desktops</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c>
                  <a:txBody>
                    <a:bodyPr/>
                    <a:lstStyle/>
                    <a:p>
                      <a:pPr marR="334010" algn="r">
                        <a:lnSpc>
                          <a:spcPct val="100000"/>
                        </a:lnSpc>
                        <a:spcBef>
                          <a:spcPts val="160"/>
                        </a:spcBef>
                      </a:pPr>
                      <a:r>
                        <a:rPr sz="1000" spc="-20" dirty="0">
                          <a:solidFill>
                            <a:srgbClr val="252423"/>
                          </a:solidFill>
                          <a:latin typeface="Segoe UI"/>
                          <a:cs typeface="Segoe UI"/>
                        </a:rPr>
                        <a:t>1267</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5,140.29</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11,766.30</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99.23%</a:t>
                      </a:r>
                      <a:endParaRPr sz="1000">
                        <a:latin typeface="Segoe UI"/>
                        <a:cs typeface="Segoe UI"/>
                      </a:endParaRPr>
                    </a:p>
                  </a:txBody>
                  <a:tcPr marL="0" marR="0" marT="20940" marB="0">
                    <a:lnT w="9525">
                      <a:solidFill>
                        <a:srgbClr val="118CFF"/>
                      </a:solidFill>
                      <a:prstDash val="solid"/>
                    </a:lnT>
                    <a:lnB w="9525">
                      <a:solidFill>
                        <a:srgbClr val="E4E4E4"/>
                      </a:solidFill>
                      <a:prstDash val="solid"/>
                    </a:lnB>
                  </a:tcPr>
                </a:tc>
              </a:tr>
              <a:tr h="205478">
                <a:tc>
                  <a:txBody>
                    <a:bodyPr/>
                    <a:lstStyle/>
                    <a:p>
                      <a:pPr marL="46990">
                        <a:lnSpc>
                          <a:spcPct val="100000"/>
                        </a:lnSpc>
                        <a:spcBef>
                          <a:spcPts val="160"/>
                        </a:spcBef>
                      </a:pPr>
                      <a:r>
                        <a:rPr sz="1000" spc="-10" dirty="0">
                          <a:solidFill>
                            <a:srgbClr val="252423"/>
                          </a:solidFill>
                          <a:latin typeface="Segoe UI"/>
                          <a:cs typeface="Segoe UI"/>
                        </a:rPr>
                        <a:t>Desktops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Wide</a:t>
                      </a:r>
                      <a:r>
                        <a:rPr sz="1000" spc="-40" dirty="0">
                          <a:solidFill>
                            <a:srgbClr val="252423"/>
                          </a:solidFill>
                          <a:latin typeface="Segoe UI"/>
                          <a:cs typeface="Segoe UI"/>
                        </a:rPr>
                        <a:t> </a:t>
                      </a:r>
                      <a:r>
                        <a:rPr sz="1000" dirty="0">
                          <a:solidFill>
                            <a:srgbClr val="252423"/>
                          </a:solidFill>
                          <a:latin typeface="Segoe UI"/>
                          <a:cs typeface="Segoe UI"/>
                        </a:rPr>
                        <a:t>World</a:t>
                      </a:r>
                      <a:r>
                        <a:rPr sz="1000" spc="-40" dirty="0">
                          <a:solidFill>
                            <a:srgbClr val="252423"/>
                          </a:solidFill>
                          <a:latin typeface="Segoe UI"/>
                          <a:cs typeface="Segoe UI"/>
                        </a:rPr>
                        <a:t> </a:t>
                      </a:r>
                      <a:r>
                        <a:rPr sz="1000" spc="-10" dirty="0">
                          <a:solidFill>
                            <a:srgbClr val="252423"/>
                          </a:solidFill>
                          <a:latin typeface="Segoe UI"/>
                          <a:cs typeface="Segoe UI"/>
                        </a:rPr>
                        <a:t>Importers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0" dirty="0">
                          <a:solidFill>
                            <a:srgbClr val="252423"/>
                          </a:solidFill>
                          <a:latin typeface="Segoe UI"/>
                          <a:cs typeface="Segoe UI"/>
                        </a:rPr>
                        <a:t>1173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4,187.84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9,788.90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99.13%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dirty="0">
                          <a:solidFill>
                            <a:srgbClr val="252423"/>
                          </a:solidFill>
                          <a:latin typeface="Segoe UI"/>
                          <a:cs typeface="Segoe UI"/>
                        </a:rPr>
                        <a:t>Movie</a:t>
                      </a:r>
                      <a:r>
                        <a:rPr sz="1000" spc="-20" dirty="0">
                          <a:solidFill>
                            <a:srgbClr val="252423"/>
                          </a:solidFill>
                          <a:latin typeface="Segoe UI"/>
                          <a:cs typeface="Segoe UI"/>
                        </a:rPr>
                        <a:t> </a:t>
                      </a:r>
                      <a:r>
                        <a:rPr sz="1000" spc="-25" dirty="0">
                          <a:solidFill>
                            <a:srgbClr val="252423"/>
                          </a:solidFill>
                          <a:latin typeface="Segoe UI"/>
                          <a:cs typeface="Segoe UI"/>
                        </a:rPr>
                        <a:t>DVD</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0" dirty="0">
                          <a:solidFill>
                            <a:srgbClr val="252423"/>
                          </a:solidFill>
                          <a:latin typeface="Segoe UI"/>
                          <a:cs typeface="Segoe UI"/>
                        </a:rPr>
                        <a:t>1844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1,894.92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4,866.57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99.10%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Movie</a:t>
                      </a:r>
                      <a:r>
                        <a:rPr sz="1000" spc="-20" dirty="0">
                          <a:solidFill>
                            <a:srgbClr val="252423"/>
                          </a:solidFill>
                          <a:latin typeface="Segoe UI"/>
                          <a:cs typeface="Segoe UI"/>
                        </a:rPr>
                        <a:t> </a:t>
                      </a:r>
                      <a:r>
                        <a:rPr sz="1000" spc="-25" dirty="0">
                          <a:solidFill>
                            <a:srgbClr val="252423"/>
                          </a:solidFill>
                          <a:latin typeface="Segoe UI"/>
                          <a:cs typeface="Segoe UI"/>
                        </a:rPr>
                        <a:t>DVD</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Southridge</a:t>
                      </a:r>
                      <a:r>
                        <a:rPr sz="1000" spc="-25" dirty="0">
                          <a:solidFill>
                            <a:srgbClr val="252423"/>
                          </a:solidFill>
                          <a:latin typeface="Segoe UI"/>
                          <a:cs typeface="Segoe UI"/>
                        </a:rPr>
                        <a:t> </a:t>
                      </a:r>
                      <a:r>
                        <a:rPr sz="1000" spc="-10" dirty="0">
                          <a:solidFill>
                            <a:srgbClr val="252423"/>
                          </a:solidFill>
                          <a:latin typeface="Segoe UI"/>
                          <a:cs typeface="Segoe UI"/>
                        </a:rPr>
                        <a:t>Video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0" dirty="0">
                          <a:solidFill>
                            <a:srgbClr val="252423"/>
                          </a:solidFill>
                          <a:latin typeface="Segoe UI"/>
                          <a:cs typeface="Segoe UI"/>
                        </a:rPr>
                        <a:t>1723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1,894.92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4,866.57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98.97%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dirty="0">
                          <a:solidFill>
                            <a:srgbClr val="252423"/>
                          </a:solidFill>
                          <a:latin typeface="Segoe UI"/>
                          <a:cs typeface="Segoe UI"/>
                        </a:rPr>
                        <a:t>Recording</a:t>
                      </a:r>
                      <a:r>
                        <a:rPr sz="1000" spc="-60" dirty="0">
                          <a:solidFill>
                            <a:srgbClr val="252423"/>
                          </a:solidFill>
                          <a:latin typeface="Segoe UI"/>
                          <a:cs typeface="Segoe UI"/>
                        </a:rPr>
                        <a:t> </a:t>
                      </a:r>
                      <a:r>
                        <a:rPr sz="1000" spc="-25" dirty="0">
                          <a:solidFill>
                            <a:srgbClr val="252423"/>
                          </a:solidFill>
                          <a:latin typeface="Segoe UI"/>
                          <a:cs typeface="Segoe UI"/>
                        </a:rPr>
                        <a:t>Pen</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Wide</a:t>
                      </a:r>
                      <a:r>
                        <a:rPr sz="1000" spc="-40" dirty="0">
                          <a:solidFill>
                            <a:srgbClr val="252423"/>
                          </a:solidFill>
                          <a:latin typeface="Segoe UI"/>
                          <a:cs typeface="Segoe UI"/>
                        </a:rPr>
                        <a:t> </a:t>
                      </a:r>
                      <a:r>
                        <a:rPr sz="1000" dirty="0">
                          <a:solidFill>
                            <a:srgbClr val="252423"/>
                          </a:solidFill>
                          <a:latin typeface="Segoe UI"/>
                          <a:cs typeface="Segoe UI"/>
                        </a:rPr>
                        <a:t>World</a:t>
                      </a:r>
                      <a:r>
                        <a:rPr sz="1000" spc="-40" dirty="0">
                          <a:solidFill>
                            <a:srgbClr val="252423"/>
                          </a:solidFill>
                          <a:latin typeface="Segoe UI"/>
                          <a:cs typeface="Segoe UI"/>
                        </a:rPr>
                        <a:t> </a:t>
                      </a:r>
                      <a:r>
                        <a:rPr sz="1000" spc="-10" dirty="0">
                          <a:solidFill>
                            <a:srgbClr val="252423"/>
                          </a:solidFill>
                          <a:latin typeface="Segoe UI"/>
                          <a:cs typeface="Segoe UI"/>
                        </a:rPr>
                        <a:t>Importers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744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1,723.75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3,962.65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98.89%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Bluetooth</a:t>
                      </a:r>
                      <a:r>
                        <a:rPr sz="1000" spc="-30" dirty="0">
                          <a:solidFill>
                            <a:srgbClr val="252423"/>
                          </a:solidFill>
                          <a:latin typeface="Segoe UI"/>
                          <a:cs typeface="Segoe UI"/>
                        </a:rPr>
                        <a:t> </a:t>
                      </a:r>
                      <a:r>
                        <a:rPr sz="1000" spc="-10" dirty="0">
                          <a:solidFill>
                            <a:srgbClr val="252423"/>
                          </a:solidFill>
                          <a:latin typeface="Segoe UI"/>
                          <a:cs typeface="Segoe UI"/>
                        </a:rPr>
                        <a:t>Headphones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Wide</a:t>
                      </a:r>
                      <a:r>
                        <a:rPr sz="1000" spc="-40" dirty="0">
                          <a:solidFill>
                            <a:srgbClr val="252423"/>
                          </a:solidFill>
                          <a:latin typeface="Segoe UI"/>
                          <a:cs typeface="Segoe UI"/>
                        </a:rPr>
                        <a:t> </a:t>
                      </a:r>
                      <a:r>
                        <a:rPr sz="1000" dirty="0">
                          <a:solidFill>
                            <a:srgbClr val="252423"/>
                          </a:solidFill>
                          <a:latin typeface="Segoe UI"/>
                          <a:cs typeface="Segoe UI"/>
                        </a:rPr>
                        <a:t>World</a:t>
                      </a:r>
                      <a:r>
                        <a:rPr sz="1000" spc="-40" dirty="0">
                          <a:solidFill>
                            <a:srgbClr val="252423"/>
                          </a:solidFill>
                          <a:latin typeface="Segoe UI"/>
                          <a:cs typeface="Segoe UI"/>
                        </a:rPr>
                        <a:t> </a:t>
                      </a:r>
                      <a:r>
                        <a:rPr sz="1000" spc="-10" dirty="0">
                          <a:solidFill>
                            <a:srgbClr val="252423"/>
                          </a:solidFill>
                          <a:latin typeface="Segoe UI"/>
                          <a:cs typeface="Segoe UI"/>
                        </a:rPr>
                        <a:t>Importers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783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1,323.99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3,191.90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98.78%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dirty="0">
                          <a:solidFill>
                            <a:srgbClr val="252423"/>
                          </a:solidFill>
                          <a:latin typeface="Segoe UI"/>
                          <a:cs typeface="Segoe UI"/>
                        </a:rPr>
                        <a:t>Bluetooth</a:t>
                      </a:r>
                      <a:r>
                        <a:rPr sz="1000" spc="-30" dirty="0">
                          <a:solidFill>
                            <a:srgbClr val="252423"/>
                          </a:solidFill>
                          <a:latin typeface="Segoe UI"/>
                          <a:cs typeface="Segoe UI"/>
                        </a:rPr>
                        <a:t> </a:t>
                      </a:r>
                      <a:r>
                        <a:rPr sz="1000" spc="-10" dirty="0">
                          <a:solidFill>
                            <a:srgbClr val="252423"/>
                          </a:solidFill>
                          <a:latin typeface="Segoe UI"/>
                          <a:cs typeface="Segoe UI"/>
                        </a:rPr>
                        <a:t>Headphones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Northwind</a:t>
                      </a:r>
                      <a:r>
                        <a:rPr sz="1000" spc="-30" dirty="0">
                          <a:solidFill>
                            <a:srgbClr val="252423"/>
                          </a:solidFill>
                          <a:latin typeface="Segoe UI"/>
                          <a:cs typeface="Segoe UI"/>
                        </a:rPr>
                        <a:t> </a:t>
                      </a:r>
                      <a:r>
                        <a:rPr sz="1000" spc="-10" dirty="0">
                          <a:solidFill>
                            <a:srgbClr val="252423"/>
                          </a:solidFill>
                          <a:latin typeface="Segoe UI"/>
                          <a:cs typeface="Segoe UI"/>
                        </a:rPr>
                        <a:t>Traders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823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782.00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1,899.01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98.65%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Boxed</a:t>
                      </a:r>
                      <a:r>
                        <a:rPr sz="1000" spc="-30" dirty="0">
                          <a:solidFill>
                            <a:srgbClr val="252423"/>
                          </a:solidFill>
                          <a:latin typeface="Segoe UI"/>
                          <a:cs typeface="Segoe UI"/>
                        </a:rPr>
                        <a:t> </a:t>
                      </a:r>
                      <a:r>
                        <a:rPr sz="1000" spc="-10" dirty="0">
                          <a:solidFill>
                            <a:srgbClr val="252423"/>
                          </a:solidFill>
                          <a:latin typeface="Segoe UI"/>
                          <a:cs typeface="Segoe UI"/>
                        </a:rPr>
                        <a:t>Games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Tailspin</a:t>
                      </a:r>
                      <a:r>
                        <a:rPr sz="1000" spc="-50" dirty="0">
                          <a:solidFill>
                            <a:srgbClr val="252423"/>
                          </a:solidFill>
                          <a:latin typeface="Segoe UI"/>
                          <a:cs typeface="Segoe UI"/>
                        </a:rPr>
                        <a:t> </a:t>
                      </a:r>
                      <a:r>
                        <a:rPr sz="1000" spc="-20" dirty="0">
                          <a:solidFill>
                            <a:srgbClr val="252423"/>
                          </a:solidFill>
                          <a:latin typeface="Segoe UI"/>
                          <a:cs typeface="Segoe UI"/>
                        </a:rPr>
                        <a:t>Toys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804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87.20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201.00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98.65%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dirty="0">
                          <a:solidFill>
                            <a:srgbClr val="252423"/>
                          </a:solidFill>
                          <a:latin typeface="Segoe UI"/>
                          <a:cs typeface="Segoe UI"/>
                        </a:rPr>
                        <a:t>Boxed</a:t>
                      </a:r>
                      <a:r>
                        <a:rPr sz="1000" spc="-30" dirty="0">
                          <a:solidFill>
                            <a:srgbClr val="252423"/>
                          </a:solidFill>
                          <a:latin typeface="Segoe UI"/>
                          <a:cs typeface="Segoe UI"/>
                        </a:rPr>
                        <a:t> </a:t>
                      </a:r>
                      <a:r>
                        <a:rPr sz="1000" spc="-10" dirty="0">
                          <a:solidFill>
                            <a:srgbClr val="252423"/>
                          </a:solidFill>
                          <a:latin typeface="Segoe UI"/>
                          <a:cs typeface="Segoe UI"/>
                        </a:rPr>
                        <a:t>Games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Southridge</a:t>
                      </a:r>
                      <a:r>
                        <a:rPr sz="1000" spc="-25" dirty="0">
                          <a:solidFill>
                            <a:srgbClr val="252423"/>
                          </a:solidFill>
                          <a:latin typeface="Segoe UI"/>
                          <a:cs typeface="Segoe UI"/>
                        </a:rPr>
                        <a:t> </a:t>
                      </a:r>
                      <a:r>
                        <a:rPr sz="1000" spc="-10" dirty="0">
                          <a:solidFill>
                            <a:srgbClr val="252423"/>
                          </a:solidFill>
                          <a:latin typeface="Segoe UI"/>
                          <a:cs typeface="Segoe UI"/>
                        </a:rPr>
                        <a:t>Video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563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78.71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178.47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98.30%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Cell</a:t>
                      </a:r>
                      <a:r>
                        <a:rPr sz="1000" spc="-20" dirty="0">
                          <a:solidFill>
                            <a:srgbClr val="252423"/>
                          </a:solidFill>
                          <a:latin typeface="Segoe UI"/>
                          <a:cs typeface="Segoe UI"/>
                        </a:rPr>
                        <a:t> </a:t>
                      </a:r>
                      <a:r>
                        <a:rPr sz="1000" dirty="0">
                          <a:solidFill>
                            <a:srgbClr val="252423"/>
                          </a:solidFill>
                          <a:latin typeface="Segoe UI"/>
                          <a:cs typeface="Segoe UI"/>
                        </a:rPr>
                        <a:t>phones</a:t>
                      </a:r>
                      <a:r>
                        <a:rPr sz="1000" spc="-20" dirty="0">
                          <a:solidFill>
                            <a:srgbClr val="252423"/>
                          </a:solidFill>
                          <a:latin typeface="Segoe UI"/>
                          <a:cs typeface="Segoe UI"/>
                        </a:rPr>
                        <a:t> </a:t>
                      </a:r>
                      <a:r>
                        <a:rPr sz="1000" spc="-10" dirty="0">
                          <a:solidFill>
                            <a:srgbClr val="252423"/>
                          </a:solidFill>
                          <a:latin typeface="Segoe UI"/>
                          <a:cs typeface="Segoe UI"/>
                        </a:rPr>
                        <a:t>Accessories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654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294.44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714.11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98.11%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20" dirty="0">
                          <a:solidFill>
                            <a:srgbClr val="252423"/>
                          </a:solidFill>
                          <a:latin typeface="Segoe UI"/>
                          <a:cs typeface="Segoe UI"/>
                        </a:rPr>
                        <a:t>Touch</a:t>
                      </a:r>
                      <a:r>
                        <a:rPr sz="1000" spc="-25" dirty="0">
                          <a:solidFill>
                            <a:srgbClr val="252423"/>
                          </a:solidFill>
                          <a:latin typeface="Segoe UI"/>
                          <a:cs typeface="Segoe UI"/>
                        </a:rPr>
                        <a:t> </a:t>
                      </a:r>
                      <a:r>
                        <a:rPr sz="1000" dirty="0">
                          <a:solidFill>
                            <a:srgbClr val="252423"/>
                          </a:solidFill>
                          <a:latin typeface="Segoe UI"/>
                          <a:cs typeface="Segoe UI"/>
                        </a:rPr>
                        <a:t>Screen</a:t>
                      </a:r>
                      <a:r>
                        <a:rPr sz="1000" spc="-20" dirty="0">
                          <a:solidFill>
                            <a:srgbClr val="252423"/>
                          </a:solidFill>
                          <a:latin typeface="Segoe UI"/>
                          <a:cs typeface="Segoe UI"/>
                        </a:rPr>
                        <a:t> </a:t>
                      </a:r>
                      <a:r>
                        <a:rPr sz="1000" spc="-10" dirty="0">
                          <a:solidFill>
                            <a:srgbClr val="252423"/>
                          </a:solidFill>
                          <a:latin typeface="Segoe UI"/>
                          <a:cs typeface="Segoe UI"/>
                        </a:rPr>
                        <a:t>Phones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The</a:t>
                      </a:r>
                      <a:r>
                        <a:rPr sz="1000" spc="-25" dirty="0">
                          <a:solidFill>
                            <a:srgbClr val="252423"/>
                          </a:solidFill>
                          <a:latin typeface="Segoe UI"/>
                          <a:cs typeface="Segoe UI"/>
                        </a:rPr>
                        <a:t> </a:t>
                      </a:r>
                      <a:r>
                        <a:rPr sz="1000" dirty="0">
                          <a:solidFill>
                            <a:srgbClr val="252423"/>
                          </a:solidFill>
                          <a:latin typeface="Segoe UI"/>
                          <a:cs typeface="Segoe UI"/>
                        </a:rPr>
                        <a:t>Phone</a:t>
                      </a:r>
                      <a:r>
                        <a:rPr sz="1000" spc="-20" dirty="0">
                          <a:solidFill>
                            <a:srgbClr val="252423"/>
                          </a:solidFill>
                          <a:latin typeface="Segoe UI"/>
                          <a:cs typeface="Segoe UI"/>
                        </a:rPr>
                        <a:t> </a:t>
                      </a:r>
                      <a:r>
                        <a:rPr sz="1000" spc="-10" dirty="0">
                          <a:solidFill>
                            <a:srgbClr val="252423"/>
                          </a:solidFill>
                          <a:latin typeface="Segoe UI"/>
                          <a:cs typeface="Segoe UI"/>
                        </a:rPr>
                        <a:t>Company</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0" dirty="0">
                          <a:solidFill>
                            <a:srgbClr val="252423"/>
                          </a:solidFill>
                          <a:latin typeface="Segoe UI"/>
                          <a:cs typeface="Segoe UI"/>
                        </a:rPr>
                        <a:t>1092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6,557.88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15,198.00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97.99%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Water</a:t>
                      </a:r>
                      <a:r>
                        <a:rPr sz="1000" spc="-70" dirty="0">
                          <a:solidFill>
                            <a:srgbClr val="252423"/>
                          </a:solidFill>
                          <a:latin typeface="Segoe UI"/>
                          <a:cs typeface="Segoe UI"/>
                        </a:rPr>
                        <a:t> </a:t>
                      </a:r>
                      <a:r>
                        <a:rPr sz="1000" spc="-10" dirty="0">
                          <a:solidFill>
                            <a:srgbClr val="252423"/>
                          </a:solidFill>
                          <a:latin typeface="Segoe UI"/>
                          <a:cs typeface="Segoe UI"/>
                        </a:rPr>
                        <a:t>Heaters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645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10,281.03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24,331.50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97.94%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20" dirty="0">
                          <a:solidFill>
                            <a:srgbClr val="252423"/>
                          </a:solidFill>
                          <a:latin typeface="Segoe UI"/>
                          <a:cs typeface="Segoe UI"/>
                        </a:rPr>
                        <a:t>Touch</a:t>
                      </a:r>
                      <a:r>
                        <a:rPr sz="1000" spc="-25" dirty="0">
                          <a:solidFill>
                            <a:srgbClr val="252423"/>
                          </a:solidFill>
                          <a:latin typeface="Segoe UI"/>
                          <a:cs typeface="Segoe UI"/>
                        </a:rPr>
                        <a:t> </a:t>
                      </a:r>
                      <a:r>
                        <a:rPr sz="1000" dirty="0">
                          <a:solidFill>
                            <a:srgbClr val="252423"/>
                          </a:solidFill>
                          <a:latin typeface="Segoe UI"/>
                          <a:cs typeface="Segoe UI"/>
                        </a:rPr>
                        <a:t>Screen</a:t>
                      </a:r>
                      <a:r>
                        <a:rPr sz="1000" spc="-20" dirty="0">
                          <a:solidFill>
                            <a:srgbClr val="252423"/>
                          </a:solidFill>
                          <a:latin typeface="Segoe UI"/>
                          <a:cs typeface="Segoe UI"/>
                        </a:rPr>
                        <a:t> </a:t>
                      </a:r>
                      <a:r>
                        <a:rPr sz="1000" spc="-10" dirty="0">
                          <a:solidFill>
                            <a:srgbClr val="252423"/>
                          </a:solidFill>
                          <a:latin typeface="Segoe UI"/>
                          <a:cs typeface="Segoe UI"/>
                        </a:rPr>
                        <a:t>Phones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233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1,316.13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2,862.00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97.85%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VCD</a:t>
                      </a:r>
                      <a:r>
                        <a:rPr sz="1000" spc="-25" dirty="0">
                          <a:solidFill>
                            <a:srgbClr val="252423"/>
                          </a:solidFill>
                          <a:latin typeface="Segoe UI"/>
                          <a:cs typeface="Segoe UI"/>
                        </a:rPr>
                        <a:t> </a:t>
                      </a:r>
                      <a:r>
                        <a:rPr sz="1000" dirty="0">
                          <a:solidFill>
                            <a:srgbClr val="252423"/>
                          </a:solidFill>
                          <a:latin typeface="Segoe UI"/>
                          <a:cs typeface="Segoe UI"/>
                        </a:rPr>
                        <a:t>&amp;</a:t>
                      </a:r>
                      <a:r>
                        <a:rPr sz="1000" spc="-25" dirty="0">
                          <a:solidFill>
                            <a:srgbClr val="252423"/>
                          </a:solidFill>
                          <a:latin typeface="Segoe UI"/>
                          <a:cs typeface="Segoe UI"/>
                        </a:rPr>
                        <a:t> DVD</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Southridge</a:t>
                      </a:r>
                      <a:r>
                        <a:rPr sz="1000" spc="-25" dirty="0">
                          <a:solidFill>
                            <a:srgbClr val="252423"/>
                          </a:solidFill>
                          <a:latin typeface="Segoe UI"/>
                          <a:cs typeface="Segoe UI"/>
                        </a:rPr>
                        <a:t> </a:t>
                      </a:r>
                      <a:r>
                        <a:rPr sz="1000" spc="-10" dirty="0">
                          <a:solidFill>
                            <a:srgbClr val="252423"/>
                          </a:solidFill>
                          <a:latin typeface="Segoe UI"/>
                          <a:cs typeface="Segoe UI"/>
                        </a:rPr>
                        <a:t>Video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349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1,238.48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2,799.00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96.83%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Televisions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704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14,506.26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37,435.22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96.78%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Smart</a:t>
                      </a:r>
                      <a:r>
                        <a:rPr sz="1000" spc="-25" dirty="0">
                          <a:solidFill>
                            <a:srgbClr val="252423"/>
                          </a:solidFill>
                          <a:latin typeface="Segoe UI"/>
                          <a:cs typeface="Segoe UI"/>
                        </a:rPr>
                        <a:t> </a:t>
                      </a:r>
                      <a:r>
                        <a:rPr sz="1000" dirty="0">
                          <a:solidFill>
                            <a:srgbClr val="252423"/>
                          </a:solidFill>
                          <a:latin typeface="Segoe UI"/>
                          <a:cs typeface="Segoe UI"/>
                        </a:rPr>
                        <a:t>phones</a:t>
                      </a:r>
                      <a:r>
                        <a:rPr sz="1000" spc="-20" dirty="0">
                          <a:solidFill>
                            <a:srgbClr val="252423"/>
                          </a:solidFill>
                          <a:latin typeface="Segoe UI"/>
                          <a:cs typeface="Segoe UI"/>
                        </a:rPr>
                        <a:t> </a:t>
                      </a:r>
                      <a:r>
                        <a:rPr sz="1000" dirty="0">
                          <a:solidFill>
                            <a:srgbClr val="252423"/>
                          </a:solidFill>
                          <a:latin typeface="Segoe UI"/>
                          <a:cs typeface="Segoe UI"/>
                        </a:rPr>
                        <a:t>&amp;</a:t>
                      </a:r>
                      <a:r>
                        <a:rPr sz="1000" spc="-20" dirty="0">
                          <a:solidFill>
                            <a:srgbClr val="252423"/>
                          </a:solidFill>
                          <a:latin typeface="Segoe UI"/>
                          <a:cs typeface="Segoe UI"/>
                        </a:rPr>
                        <a:t> PDAs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The</a:t>
                      </a:r>
                      <a:r>
                        <a:rPr sz="1000" spc="-25" dirty="0">
                          <a:solidFill>
                            <a:srgbClr val="252423"/>
                          </a:solidFill>
                          <a:latin typeface="Segoe UI"/>
                          <a:cs typeface="Segoe UI"/>
                        </a:rPr>
                        <a:t> </a:t>
                      </a:r>
                      <a:r>
                        <a:rPr sz="1000" dirty="0">
                          <a:solidFill>
                            <a:srgbClr val="252423"/>
                          </a:solidFill>
                          <a:latin typeface="Segoe UI"/>
                          <a:cs typeface="Segoe UI"/>
                        </a:rPr>
                        <a:t>Phone</a:t>
                      </a:r>
                      <a:r>
                        <a:rPr sz="1000" spc="-20" dirty="0">
                          <a:solidFill>
                            <a:srgbClr val="252423"/>
                          </a:solidFill>
                          <a:latin typeface="Segoe UI"/>
                          <a:cs typeface="Segoe UI"/>
                        </a:rPr>
                        <a:t> </a:t>
                      </a:r>
                      <a:r>
                        <a:rPr sz="1000" spc="-10" dirty="0">
                          <a:solidFill>
                            <a:srgbClr val="252423"/>
                          </a:solidFill>
                          <a:latin typeface="Segoe UI"/>
                          <a:cs typeface="Segoe UI"/>
                        </a:rPr>
                        <a:t>Company</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0" dirty="0">
                          <a:solidFill>
                            <a:srgbClr val="252423"/>
                          </a:solidFill>
                          <a:latin typeface="Segoe UI"/>
                          <a:cs typeface="Segoe UI"/>
                        </a:rPr>
                        <a:t>1256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12,230.73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28,301.00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96.52%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MP4&amp;MP3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481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2,737.43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6,572.53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96.23%</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Download</a:t>
                      </a:r>
                      <a:r>
                        <a:rPr sz="1000" spc="-30" dirty="0">
                          <a:solidFill>
                            <a:srgbClr val="252423"/>
                          </a:solidFill>
                          <a:latin typeface="Segoe UI"/>
                          <a:cs typeface="Segoe UI"/>
                        </a:rPr>
                        <a:t> </a:t>
                      </a:r>
                      <a:r>
                        <a:rPr sz="1000" spc="-10" dirty="0">
                          <a:solidFill>
                            <a:srgbClr val="252423"/>
                          </a:solidFill>
                          <a:latin typeface="Segoe UI"/>
                          <a:cs typeface="Segoe UI"/>
                        </a:rPr>
                        <a:t>Games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Tailspin</a:t>
                      </a:r>
                      <a:r>
                        <a:rPr sz="1000" spc="-50" dirty="0">
                          <a:solidFill>
                            <a:srgbClr val="252423"/>
                          </a:solidFill>
                          <a:latin typeface="Segoe UI"/>
                          <a:cs typeface="Segoe UI"/>
                        </a:rPr>
                        <a:t> </a:t>
                      </a:r>
                      <a:r>
                        <a:rPr sz="1000" spc="-20" dirty="0">
                          <a:solidFill>
                            <a:srgbClr val="252423"/>
                          </a:solidFill>
                          <a:latin typeface="Segoe UI"/>
                          <a:cs typeface="Segoe UI"/>
                        </a:rPr>
                        <a:t>Toys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0" dirty="0">
                          <a:solidFill>
                            <a:srgbClr val="252423"/>
                          </a:solidFill>
                          <a:latin typeface="Segoe UI"/>
                          <a:cs typeface="Segoe UI"/>
                        </a:rPr>
                        <a:t>1330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3,035.25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6,680.86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96.02%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Laptops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Proseware</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116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3,474.60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8,127.90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95.80%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spc="-10" dirty="0">
                          <a:solidFill>
                            <a:srgbClr val="252423"/>
                          </a:solidFill>
                          <a:latin typeface="Segoe UI"/>
                          <a:cs typeface="Segoe UI"/>
                        </a:rPr>
                        <a:t>Laptops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231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8,171.72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19,235.75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94.98%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Monitors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Proseware</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206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3,279.86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8,692.00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94.66%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dirty="0">
                          <a:solidFill>
                            <a:srgbClr val="252423"/>
                          </a:solidFill>
                          <a:latin typeface="Segoe UI"/>
                          <a:cs typeface="Segoe UI"/>
                        </a:rPr>
                        <a:t>Projectors</a:t>
                      </a:r>
                      <a:r>
                        <a:rPr sz="1000" spc="-25" dirty="0">
                          <a:solidFill>
                            <a:srgbClr val="252423"/>
                          </a:solidFill>
                          <a:latin typeface="Segoe UI"/>
                          <a:cs typeface="Segoe UI"/>
                        </a:rPr>
                        <a:t> </a:t>
                      </a:r>
                      <a:r>
                        <a:rPr sz="1000" dirty="0">
                          <a:solidFill>
                            <a:srgbClr val="252423"/>
                          </a:solidFill>
                          <a:latin typeface="Segoe UI"/>
                          <a:cs typeface="Segoe UI"/>
                        </a:rPr>
                        <a:t>&amp;</a:t>
                      </a:r>
                      <a:r>
                        <a:rPr sz="1000" spc="-20" dirty="0">
                          <a:solidFill>
                            <a:srgbClr val="252423"/>
                          </a:solidFill>
                          <a:latin typeface="Segoe UI"/>
                          <a:cs typeface="Segoe UI"/>
                        </a:rPr>
                        <a:t> </a:t>
                      </a:r>
                      <a:r>
                        <a:rPr sz="1000" spc="-10" dirty="0">
                          <a:solidFill>
                            <a:srgbClr val="252423"/>
                          </a:solidFill>
                          <a:latin typeface="Segoe UI"/>
                          <a:cs typeface="Segoe UI"/>
                        </a:rPr>
                        <a:t>Screens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Proseware</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191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9,962.16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26,001.00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94.46%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Laptops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dirty="0">
                          <a:solidFill>
                            <a:srgbClr val="252423"/>
                          </a:solidFill>
                          <a:latin typeface="Segoe UI"/>
                          <a:cs typeface="Segoe UI"/>
                        </a:rPr>
                        <a:t>Wide</a:t>
                      </a:r>
                      <a:r>
                        <a:rPr sz="1000" spc="-40" dirty="0">
                          <a:solidFill>
                            <a:srgbClr val="252423"/>
                          </a:solidFill>
                          <a:latin typeface="Segoe UI"/>
                          <a:cs typeface="Segoe UI"/>
                        </a:rPr>
                        <a:t> </a:t>
                      </a:r>
                      <a:r>
                        <a:rPr sz="1000" dirty="0">
                          <a:solidFill>
                            <a:srgbClr val="252423"/>
                          </a:solidFill>
                          <a:latin typeface="Segoe UI"/>
                          <a:cs typeface="Segoe UI"/>
                        </a:rPr>
                        <a:t>World</a:t>
                      </a:r>
                      <a:r>
                        <a:rPr sz="1000" spc="-40" dirty="0">
                          <a:solidFill>
                            <a:srgbClr val="252423"/>
                          </a:solidFill>
                          <a:latin typeface="Segoe UI"/>
                          <a:cs typeface="Segoe UI"/>
                        </a:rPr>
                        <a:t> </a:t>
                      </a:r>
                      <a:r>
                        <a:rPr sz="1000" spc="-10" dirty="0">
                          <a:solidFill>
                            <a:srgbClr val="252423"/>
                          </a:solidFill>
                          <a:latin typeface="Segoe UI"/>
                          <a:cs typeface="Segoe UI"/>
                        </a:rPr>
                        <a:t>Importers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116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4,226.42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10,125.90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94.37%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382163">
                <a:tc>
                  <a:txBody>
                    <a:bodyPr/>
                    <a:lstStyle/>
                    <a:p>
                      <a:pPr marL="46990" marR="381635">
                        <a:lnSpc>
                          <a:spcPct val="106300"/>
                        </a:lnSpc>
                        <a:spcBef>
                          <a:spcPts val="85"/>
                        </a:spcBef>
                      </a:pPr>
                      <a:r>
                        <a:rPr sz="1000" dirty="0">
                          <a:solidFill>
                            <a:srgbClr val="252423"/>
                          </a:solidFill>
                          <a:latin typeface="Segoe UI"/>
                          <a:cs typeface="Segoe UI"/>
                        </a:rPr>
                        <a:t>Cameras</a:t>
                      </a:r>
                      <a:r>
                        <a:rPr sz="1000" spc="-25" dirty="0">
                          <a:solidFill>
                            <a:srgbClr val="252423"/>
                          </a:solidFill>
                          <a:latin typeface="Segoe UI"/>
                          <a:cs typeface="Segoe UI"/>
                        </a:rPr>
                        <a:t> </a:t>
                      </a:r>
                      <a:r>
                        <a:rPr sz="1000" dirty="0">
                          <a:solidFill>
                            <a:srgbClr val="252423"/>
                          </a:solidFill>
                          <a:latin typeface="Segoe UI"/>
                          <a:cs typeface="Segoe UI"/>
                        </a:rPr>
                        <a:t>&amp;</a:t>
                      </a:r>
                      <a:r>
                        <a:rPr sz="1000" spc="-25" dirty="0">
                          <a:solidFill>
                            <a:srgbClr val="252423"/>
                          </a:solidFill>
                          <a:latin typeface="Segoe UI"/>
                          <a:cs typeface="Segoe UI"/>
                        </a:rPr>
                        <a:t> </a:t>
                      </a:r>
                      <a:r>
                        <a:rPr sz="1000" spc="-10" dirty="0">
                          <a:solidFill>
                            <a:srgbClr val="252423"/>
                          </a:solidFill>
                          <a:latin typeface="Segoe UI"/>
                          <a:cs typeface="Segoe UI"/>
                        </a:rPr>
                        <a:t>Camcorders Accessories</a:t>
                      </a:r>
                      <a:endParaRPr sz="1000">
                        <a:latin typeface="Segoe UI"/>
                        <a:cs typeface="Segoe UI"/>
                      </a:endParaRPr>
                    </a:p>
                  </a:txBody>
                  <a:tcPr marL="0" marR="0" marT="11125"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606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2,632.49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6,327.50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94.09%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spc="-10" dirty="0">
                          <a:solidFill>
                            <a:srgbClr val="252423"/>
                          </a:solidFill>
                          <a:latin typeface="Segoe UI"/>
                          <a:cs typeface="Segoe UI"/>
                        </a:rPr>
                        <a:t>Laptops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Fabrikam</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211</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6,126.08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13,450.15</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93.99%</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spc="-10" dirty="0">
                          <a:solidFill>
                            <a:srgbClr val="252423"/>
                          </a:solidFill>
                          <a:latin typeface="Segoe UI"/>
                          <a:cs typeface="Segoe UI"/>
                        </a:rPr>
                        <a:t>Camcorders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spc="-10" dirty="0">
                          <a:solidFill>
                            <a:srgbClr val="252423"/>
                          </a:solidFill>
                          <a:latin typeface="Segoe UI"/>
                          <a:cs typeface="Segoe UI"/>
                        </a:rPr>
                        <a:t>Fabrikam</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657</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30,894.30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77,510.00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93.92%</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205478">
                <a:tc>
                  <a:txBody>
                    <a:bodyPr/>
                    <a:lstStyle/>
                    <a:p>
                      <a:pPr marL="47625">
                        <a:lnSpc>
                          <a:spcPct val="100000"/>
                        </a:lnSpc>
                        <a:spcBef>
                          <a:spcPts val="160"/>
                        </a:spcBef>
                      </a:pPr>
                      <a:r>
                        <a:rPr sz="1000" dirty="0">
                          <a:solidFill>
                            <a:srgbClr val="252423"/>
                          </a:solidFill>
                          <a:latin typeface="Segoe UI"/>
                          <a:cs typeface="Segoe UI"/>
                        </a:rPr>
                        <a:t>Digital</a:t>
                      </a:r>
                      <a:r>
                        <a:rPr sz="1000" spc="-15" dirty="0">
                          <a:solidFill>
                            <a:srgbClr val="252423"/>
                          </a:solidFill>
                          <a:latin typeface="Segoe UI"/>
                          <a:cs typeface="Segoe UI"/>
                        </a:rPr>
                        <a:t> </a:t>
                      </a:r>
                      <a:r>
                        <a:rPr sz="1000" dirty="0">
                          <a:solidFill>
                            <a:srgbClr val="252423"/>
                          </a:solidFill>
                          <a:latin typeface="Segoe UI"/>
                          <a:cs typeface="Segoe UI"/>
                        </a:rPr>
                        <a:t>SLR</a:t>
                      </a:r>
                      <a:r>
                        <a:rPr sz="1000" spc="-15" dirty="0">
                          <a:solidFill>
                            <a:srgbClr val="252423"/>
                          </a:solidFill>
                          <a:latin typeface="Segoe UI"/>
                          <a:cs typeface="Segoe UI"/>
                        </a:rPr>
                        <a:t> </a:t>
                      </a:r>
                      <a:r>
                        <a:rPr sz="1000" spc="-10" dirty="0">
                          <a:solidFill>
                            <a:srgbClr val="252423"/>
                          </a:solidFill>
                          <a:latin typeface="Segoe UI"/>
                          <a:cs typeface="Segoe UI"/>
                        </a:rPr>
                        <a:t>Cameras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196</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5,660.78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14,968.00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93.90%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tcPr>
                </a:tc>
              </a:tr>
              <a:tr h="205478">
                <a:tc>
                  <a:txBody>
                    <a:bodyPr/>
                    <a:lstStyle/>
                    <a:p>
                      <a:pPr marL="46990">
                        <a:lnSpc>
                          <a:spcPct val="100000"/>
                        </a:lnSpc>
                        <a:spcBef>
                          <a:spcPts val="160"/>
                        </a:spcBef>
                      </a:pPr>
                      <a:r>
                        <a:rPr sz="1000" spc="-10" dirty="0">
                          <a:solidFill>
                            <a:srgbClr val="252423"/>
                          </a:solidFill>
                          <a:latin typeface="Segoe UI"/>
                          <a:cs typeface="Segoe UI"/>
                        </a:rPr>
                        <a:t>Monitors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L="379095">
                        <a:lnSpc>
                          <a:spcPct val="100000"/>
                        </a:lnSpc>
                        <a:spcBef>
                          <a:spcPts val="160"/>
                        </a:spcBef>
                      </a:pPr>
                      <a:r>
                        <a:rPr sz="1000" dirty="0">
                          <a:solidFill>
                            <a:srgbClr val="252423"/>
                          </a:solidFill>
                          <a:latin typeface="Segoe UI"/>
                          <a:cs typeface="Segoe UI"/>
                        </a:rPr>
                        <a:t>Adventure</a:t>
                      </a:r>
                      <a:r>
                        <a:rPr sz="1000" spc="-30" dirty="0">
                          <a:solidFill>
                            <a:srgbClr val="252423"/>
                          </a:solidFill>
                          <a:latin typeface="Segoe UI"/>
                          <a:cs typeface="Segoe UI"/>
                        </a:rPr>
                        <a:t> </a:t>
                      </a:r>
                      <a:r>
                        <a:rPr sz="1000" spc="-10" dirty="0">
                          <a:solidFill>
                            <a:srgbClr val="252423"/>
                          </a:solidFill>
                          <a:latin typeface="Segoe UI"/>
                          <a:cs typeface="Segoe UI"/>
                        </a:rPr>
                        <a:t>Works</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34010" algn="r">
                        <a:lnSpc>
                          <a:spcPct val="100000"/>
                        </a:lnSpc>
                        <a:spcBef>
                          <a:spcPts val="160"/>
                        </a:spcBef>
                      </a:pPr>
                      <a:r>
                        <a:rPr sz="1000" spc="-25" dirty="0">
                          <a:solidFill>
                            <a:srgbClr val="252423"/>
                          </a:solidFill>
                          <a:latin typeface="Segoe UI"/>
                          <a:cs typeface="Segoe UI"/>
                        </a:rPr>
                        <a:t>148</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419100" algn="r">
                        <a:lnSpc>
                          <a:spcPct val="100000"/>
                        </a:lnSpc>
                        <a:spcBef>
                          <a:spcPts val="160"/>
                        </a:spcBef>
                      </a:pPr>
                      <a:r>
                        <a:rPr sz="1000" spc="-10" dirty="0">
                          <a:solidFill>
                            <a:srgbClr val="252423"/>
                          </a:solidFill>
                          <a:latin typeface="Segoe UI"/>
                          <a:cs typeface="Segoe UI"/>
                        </a:rPr>
                        <a:t>3,278.80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245110" algn="r">
                        <a:lnSpc>
                          <a:spcPct val="100000"/>
                        </a:lnSpc>
                        <a:spcBef>
                          <a:spcPts val="160"/>
                        </a:spcBef>
                      </a:pPr>
                      <a:r>
                        <a:rPr sz="1000" spc="-10" dirty="0">
                          <a:solidFill>
                            <a:srgbClr val="252423"/>
                          </a:solidFill>
                          <a:latin typeface="Segoe UI"/>
                          <a:cs typeface="Segoe UI"/>
                        </a:rPr>
                        <a:t>8,774.00</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c>
                  <a:txBody>
                    <a:bodyPr/>
                    <a:lstStyle/>
                    <a:p>
                      <a:pPr marR="36195" algn="r">
                        <a:lnSpc>
                          <a:spcPct val="100000"/>
                        </a:lnSpc>
                        <a:spcBef>
                          <a:spcPts val="160"/>
                        </a:spcBef>
                      </a:pPr>
                      <a:r>
                        <a:rPr sz="1000" spc="-10" dirty="0">
                          <a:solidFill>
                            <a:srgbClr val="252423"/>
                          </a:solidFill>
                          <a:latin typeface="Segoe UI"/>
                          <a:cs typeface="Segoe UI"/>
                        </a:rPr>
                        <a:t>93.64%</a:t>
                      </a:r>
                      <a:endParaRPr sz="1000">
                        <a:latin typeface="Segoe UI"/>
                        <a:cs typeface="Segoe UI"/>
                      </a:endParaRPr>
                    </a:p>
                  </a:txBody>
                  <a:tcPr marL="0" marR="0" marT="20940" marB="0">
                    <a:lnT w="9525">
                      <a:solidFill>
                        <a:srgbClr val="E4E4E4"/>
                      </a:solidFill>
                      <a:prstDash val="solid"/>
                    </a:lnT>
                    <a:lnB w="9525">
                      <a:solidFill>
                        <a:srgbClr val="E4E4E4"/>
                      </a:solidFill>
                      <a:prstDash val="solid"/>
                    </a:lnB>
                    <a:solidFill>
                      <a:srgbClr val="EDECEC"/>
                    </a:solidFill>
                  </a:tcPr>
                </a:tc>
              </a:tr>
              <a:tr h="196317">
                <a:tc>
                  <a:txBody>
                    <a:bodyPr/>
                    <a:lstStyle/>
                    <a:p>
                      <a:pPr marL="47625">
                        <a:lnSpc>
                          <a:spcPct val="100000"/>
                        </a:lnSpc>
                        <a:spcBef>
                          <a:spcPts val="160"/>
                        </a:spcBef>
                      </a:pPr>
                      <a:r>
                        <a:rPr sz="1000" dirty="0">
                          <a:solidFill>
                            <a:srgbClr val="252423"/>
                          </a:solidFill>
                          <a:latin typeface="Segoe UI"/>
                          <a:cs typeface="Segoe UI"/>
                        </a:rPr>
                        <a:t>Home</a:t>
                      </a:r>
                      <a:r>
                        <a:rPr sz="1000" spc="-20" dirty="0">
                          <a:solidFill>
                            <a:srgbClr val="252423"/>
                          </a:solidFill>
                          <a:latin typeface="Segoe UI"/>
                          <a:cs typeface="Segoe UI"/>
                        </a:rPr>
                        <a:t> </a:t>
                      </a:r>
                      <a:r>
                        <a:rPr sz="1000" dirty="0">
                          <a:solidFill>
                            <a:srgbClr val="252423"/>
                          </a:solidFill>
                          <a:latin typeface="Segoe UI"/>
                          <a:cs typeface="Segoe UI"/>
                        </a:rPr>
                        <a:t>&amp;</a:t>
                      </a:r>
                      <a:r>
                        <a:rPr sz="1000" spc="-15" dirty="0">
                          <a:solidFill>
                            <a:srgbClr val="252423"/>
                          </a:solidFill>
                          <a:latin typeface="Segoe UI"/>
                          <a:cs typeface="Segoe UI"/>
                        </a:rPr>
                        <a:t> </a:t>
                      </a:r>
                      <a:r>
                        <a:rPr sz="1000" dirty="0">
                          <a:solidFill>
                            <a:srgbClr val="252423"/>
                          </a:solidFill>
                          <a:latin typeface="Segoe UI"/>
                          <a:cs typeface="Segoe UI"/>
                        </a:rPr>
                        <a:t>Office</a:t>
                      </a:r>
                      <a:r>
                        <a:rPr sz="1000" spc="-15" dirty="0">
                          <a:solidFill>
                            <a:srgbClr val="252423"/>
                          </a:solidFill>
                          <a:latin typeface="Segoe UI"/>
                          <a:cs typeface="Segoe UI"/>
                        </a:rPr>
                        <a:t> </a:t>
                      </a:r>
                      <a:r>
                        <a:rPr sz="1000" spc="-10" dirty="0">
                          <a:solidFill>
                            <a:srgbClr val="252423"/>
                          </a:solidFill>
                          <a:latin typeface="Segoe UI"/>
                          <a:cs typeface="Segoe UI"/>
                        </a:rPr>
                        <a:t>Phones</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c>
                  <a:txBody>
                    <a:bodyPr/>
                    <a:lstStyle/>
                    <a:p>
                      <a:pPr marL="379095">
                        <a:lnSpc>
                          <a:spcPct val="100000"/>
                        </a:lnSpc>
                        <a:spcBef>
                          <a:spcPts val="160"/>
                        </a:spcBef>
                      </a:pPr>
                      <a:r>
                        <a:rPr sz="1000" spc="-10" dirty="0">
                          <a:solidFill>
                            <a:srgbClr val="252423"/>
                          </a:solidFill>
                          <a:latin typeface="Segoe UI"/>
                          <a:cs typeface="Segoe UI"/>
                        </a:rPr>
                        <a:t>Contoso</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c>
                  <a:txBody>
                    <a:bodyPr/>
                    <a:lstStyle/>
                    <a:p>
                      <a:pPr marR="334010" algn="r">
                        <a:lnSpc>
                          <a:spcPct val="100000"/>
                        </a:lnSpc>
                        <a:spcBef>
                          <a:spcPts val="160"/>
                        </a:spcBef>
                      </a:pPr>
                      <a:r>
                        <a:rPr sz="1000" spc="-25" dirty="0">
                          <a:solidFill>
                            <a:srgbClr val="252423"/>
                          </a:solidFill>
                          <a:latin typeface="Segoe UI"/>
                          <a:cs typeface="Segoe UI"/>
                        </a:rPr>
                        <a:t>581</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c>
                  <a:txBody>
                    <a:bodyPr/>
                    <a:lstStyle/>
                    <a:p>
                      <a:pPr marR="419100" algn="r">
                        <a:lnSpc>
                          <a:spcPct val="100000"/>
                        </a:lnSpc>
                        <a:spcBef>
                          <a:spcPts val="160"/>
                        </a:spcBef>
                      </a:pPr>
                      <a:r>
                        <a:rPr sz="1000" spc="-10" dirty="0">
                          <a:solidFill>
                            <a:srgbClr val="252423"/>
                          </a:solidFill>
                          <a:latin typeface="Segoe UI"/>
                          <a:cs typeface="Segoe UI"/>
                        </a:rPr>
                        <a:t>1,210.03</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c>
                  <a:txBody>
                    <a:bodyPr/>
                    <a:lstStyle/>
                    <a:p>
                      <a:pPr marR="245110" algn="r">
                        <a:lnSpc>
                          <a:spcPct val="100000"/>
                        </a:lnSpc>
                        <a:spcBef>
                          <a:spcPts val="160"/>
                        </a:spcBef>
                      </a:pPr>
                      <a:r>
                        <a:rPr sz="1000" spc="-10" dirty="0">
                          <a:solidFill>
                            <a:srgbClr val="252423"/>
                          </a:solidFill>
                          <a:latin typeface="Segoe UI"/>
                          <a:cs typeface="Segoe UI"/>
                        </a:rPr>
                        <a:t>2,763.24</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c>
                  <a:txBody>
                    <a:bodyPr/>
                    <a:lstStyle/>
                    <a:p>
                      <a:pPr marR="36195" algn="r">
                        <a:lnSpc>
                          <a:spcPct val="100000"/>
                        </a:lnSpc>
                        <a:spcBef>
                          <a:spcPts val="160"/>
                        </a:spcBef>
                      </a:pPr>
                      <a:r>
                        <a:rPr sz="1000" spc="-10" dirty="0">
                          <a:solidFill>
                            <a:srgbClr val="252423"/>
                          </a:solidFill>
                          <a:latin typeface="Segoe UI"/>
                          <a:cs typeface="Segoe UI"/>
                        </a:rPr>
                        <a:t>93.33%</a:t>
                      </a:r>
                      <a:endParaRPr sz="1000">
                        <a:latin typeface="Segoe UI"/>
                        <a:cs typeface="Segoe UI"/>
                      </a:endParaRPr>
                    </a:p>
                  </a:txBody>
                  <a:tcPr marL="0" marR="0" marT="20940" marB="0">
                    <a:lnT w="9525">
                      <a:solidFill>
                        <a:srgbClr val="E4E4E4"/>
                      </a:solidFill>
                      <a:prstDash val="solid"/>
                    </a:lnT>
                    <a:lnB w="9525">
                      <a:solidFill>
                        <a:srgbClr val="118CFF"/>
                      </a:solidFill>
                      <a:prstDash val="solid"/>
                    </a:lnB>
                  </a:tcPr>
                </a:tc>
              </a:tr>
              <a:tr h="184538">
                <a:tc>
                  <a:txBody>
                    <a:bodyPr/>
                    <a:lstStyle/>
                    <a:p>
                      <a:pPr marL="47625">
                        <a:lnSpc>
                          <a:spcPts val="1150"/>
                        </a:lnSpc>
                        <a:spcBef>
                          <a:spcPts val="160"/>
                        </a:spcBef>
                      </a:pPr>
                      <a:r>
                        <a:rPr sz="1000" b="1" spc="-10" dirty="0">
                          <a:solidFill>
                            <a:srgbClr val="252423"/>
                          </a:solidFill>
                          <a:latin typeface="Segoe UI"/>
                          <a:cs typeface="Segoe UI"/>
                        </a:rPr>
                        <a:t>Total</a:t>
                      </a:r>
                      <a:endParaRPr sz="1000">
                        <a:latin typeface="Segoe UI"/>
                        <a:cs typeface="Segoe UI"/>
                      </a:endParaRPr>
                    </a:p>
                  </a:txBody>
                  <a:tcPr marL="0" marR="0" marT="20940" marB="0">
                    <a:lnT w="9525">
                      <a:solidFill>
                        <a:srgbClr val="118CFF"/>
                      </a:solidFill>
                      <a:prstDash val="solid"/>
                    </a:lnT>
                  </a:tcPr>
                </a:tc>
                <a:tc>
                  <a:txBody>
                    <a:bodyPr/>
                    <a:lstStyle/>
                    <a:p>
                      <a:pPr>
                        <a:lnSpc>
                          <a:spcPct val="100000"/>
                        </a:lnSpc>
                      </a:pPr>
                      <a:endParaRPr sz="1000">
                        <a:latin typeface="Times New Roman"/>
                        <a:cs typeface="Times New Roman"/>
                      </a:endParaRPr>
                    </a:p>
                  </a:txBody>
                  <a:tcPr marL="0" marR="0" marT="0" marB="0">
                    <a:lnT w="9525">
                      <a:solidFill>
                        <a:srgbClr val="118CFF"/>
                      </a:solidFill>
                      <a:prstDash val="solid"/>
                    </a:lnT>
                  </a:tcPr>
                </a:tc>
                <a:tc>
                  <a:txBody>
                    <a:bodyPr/>
                    <a:lstStyle/>
                    <a:p>
                      <a:pPr marR="334010" algn="r">
                        <a:lnSpc>
                          <a:spcPts val="1150"/>
                        </a:lnSpc>
                        <a:spcBef>
                          <a:spcPts val="160"/>
                        </a:spcBef>
                      </a:pPr>
                      <a:r>
                        <a:rPr sz="1000" b="1" spc="-10" dirty="0">
                          <a:solidFill>
                            <a:srgbClr val="252423"/>
                          </a:solidFill>
                          <a:latin typeface="Segoe UI"/>
                          <a:cs typeface="Segoe UI"/>
                        </a:rPr>
                        <a:t>24018</a:t>
                      </a:r>
                      <a:endParaRPr sz="1000">
                        <a:latin typeface="Segoe UI"/>
                        <a:cs typeface="Segoe UI"/>
                      </a:endParaRPr>
                    </a:p>
                  </a:txBody>
                  <a:tcPr marL="0" marR="0" marT="20940" marB="0">
                    <a:lnT w="9525">
                      <a:solidFill>
                        <a:srgbClr val="118CFF"/>
                      </a:solidFill>
                      <a:prstDash val="solid"/>
                    </a:lnT>
                  </a:tcPr>
                </a:tc>
                <a:tc>
                  <a:txBody>
                    <a:bodyPr/>
                    <a:lstStyle/>
                    <a:p>
                      <a:pPr marR="419100" algn="r">
                        <a:lnSpc>
                          <a:spcPts val="1150"/>
                        </a:lnSpc>
                        <a:spcBef>
                          <a:spcPts val="160"/>
                        </a:spcBef>
                      </a:pPr>
                      <a:r>
                        <a:rPr sz="1000" b="1" spc="-10" dirty="0">
                          <a:solidFill>
                            <a:srgbClr val="252423"/>
                          </a:solidFill>
                          <a:latin typeface="Segoe UI"/>
                          <a:cs typeface="Segoe UI"/>
                        </a:rPr>
                        <a:t>3,71,649.05</a:t>
                      </a:r>
                      <a:endParaRPr sz="1000">
                        <a:latin typeface="Segoe UI"/>
                        <a:cs typeface="Segoe UI"/>
                      </a:endParaRPr>
                    </a:p>
                  </a:txBody>
                  <a:tcPr marL="0" marR="0" marT="20940" marB="0">
                    <a:lnT w="9525">
                      <a:solidFill>
                        <a:srgbClr val="118CFF"/>
                      </a:solidFill>
                      <a:prstDash val="solid"/>
                    </a:lnT>
                  </a:tcPr>
                </a:tc>
                <a:tc>
                  <a:txBody>
                    <a:bodyPr/>
                    <a:lstStyle/>
                    <a:p>
                      <a:pPr marR="245110" algn="r">
                        <a:lnSpc>
                          <a:spcPts val="1150"/>
                        </a:lnSpc>
                        <a:spcBef>
                          <a:spcPts val="160"/>
                        </a:spcBef>
                      </a:pPr>
                      <a:r>
                        <a:rPr sz="1000" b="1" spc="-10" dirty="0">
                          <a:solidFill>
                            <a:srgbClr val="252423"/>
                          </a:solidFill>
                          <a:latin typeface="Segoe UI"/>
                          <a:cs typeface="Segoe UI"/>
                        </a:rPr>
                        <a:t>8,98,141.44</a:t>
                      </a:r>
                      <a:endParaRPr sz="1000">
                        <a:latin typeface="Segoe UI"/>
                        <a:cs typeface="Segoe UI"/>
                      </a:endParaRPr>
                    </a:p>
                  </a:txBody>
                  <a:tcPr marL="0" marR="0" marT="20940" marB="0">
                    <a:lnT w="9525">
                      <a:solidFill>
                        <a:srgbClr val="118CFF"/>
                      </a:solidFill>
                      <a:prstDash val="solid"/>
                    </a:lnT>
                  </a:tcPr>
                </a:tc>
                <a:tc>
                  <a:txBody>
                    <a:bodyPr/>
                    <a:lstStyle/>
                    <a:p>
                      <a:pPr marR="36195" algn="r">
                        <a:lnSpc>
                          <a:spcPts val="1150"/>
                        </a:lnSpc>
                        <a:spcBef>
                          <a:spcPts val="160"/>
                        </a:spcBef>
                      </a:pPr>
                      <a:r>
                        <a:rPr sz="1000" b="1" spc="-10" dirty="0">
                          <a:solidFill>
                            <a:srgbClr val="252423"/>
                          </a:solidFill>
                          <a:latin typeface="Segoe UI"/>
                          <a:cs typeface="Segoe UI"/>
                        </a:rPr>
                        <a:t>94.50%</a:t>
                      </a:r>
                      <a:endParaRPr sz="1000">
                        <a:latin typeface="Segoe UI"/>
                        <a:cs typeface="Segoe UI"/>
                      </a:endParaRPr>
                    </a:p>
                  </a:txBody>
                  <a:tcPr marL="0" marR="0" marT="20940" marB="0">
                    <a:lnT w="9525">
                      <a:solidFill>
                        <a:srgbClr val="118CFF"/>
                      </a:solidFill>
                      <a:prstDash val="solid"/>
                    </a:lnT>
                  </a:tcPr>
                </a:tc>
              </a:tr>
            </a:tbl>
          </a:graphicData>
        </a:graphic>
      </p:graphicFrame>
      <p:grpSp>
        <p:nvGrpSpPr>
          <p:cNvPr id="11" name="object 11"/>
          <p:cNvGrpSpPr/>
          <p:nvPr/>
        </p:nvGrpSpPr>
        <p:grpSpPr>
          <a:xfrm>
            <a:off x="880754" y="628213"/>
            <a:ext cx="11964390" cy="6625692"/>
            <a:chOff x="847725" y="609599"/>
            <a:chExt cx="11515725" cy="6429375"/>
          </a:xfrm>
        </p:grpSpPr>
        <p:sp>
          <p:nvSpPr>
            <p:cNvPr id="12" name="object 12"/>
            <p:cNvSpPr/>
            <p:nvPr/>
          </p:nvSpPr>
          <p:spPr>
            <a:xfrm>
              <a:off x="12277723" y="609599"/>
              <a:ext cx="85725" cy="6429375"/>
            </a:xfrm>
            <a:custGeom>
              <a:avLst/>
              <a:gdLst/>
              <a:ahLst/>
              <a:cxnLst/>
              <a:rect l="l" t="t" r="r" b="b"/>
              <a:pathLst>
                <a:path w="85725" h="6429375">
                  <a:moveTo>
                    <a:pt x="48545" y="6429373"/>
                  </a:moveTo>
                  <a:lnTo>
                    <a:pt x="37178" y="6429373"/>
                  </a:lnTo>
                  <a:lnTo>
                    <a:pt x="31710" y="6428286"/>
                  </a:lnTo>
                  <a:lnTo>
                    <a:pt x="1086" y="6397663"/>
                  </a:lnTo>
                  <a:lnTo>
                    <a:pt x="0" y="6392195"/>
                  </a:lnTo>
                  <a:lnTo>
                    <a:pt x="0" y="6386511"/>
                  </a:lnTo>
                  <a:lnTo>
                    <a:pt x="0" y="37178"/>
                  </a:lnTo>
                  <a:lnTo>
                    <a:pt x="21207" y="5437"/>
                  </a:lnTo>
                  <a:lnTo>
                    <a:pt x="37178" y="0"/>
                  </a:lnTo>
                  <a:lnTo>
                    <a:pt x="48545" y="0"/>
                  </a:lnTo>
                  <a:lnTo>
                    <a:pt x="80286" y="21208"/>
                  </a:lnTo>
                  <a:lnTo>
                    <a:pt x="85724" y="37178"/>
                  </a:lnTo>
                  <a:lnTo>
                    <a:pt x="85724" y="6392195"/>
                  </a:lnTo>
                  <a:lnTo>
                    <a:pt x="64516" y="6423935"/>
                  </a:lnTo>
                  <a:lnTo>
                    <a:pt x="54013" y="6428286"/>
                  </a:lnTo>
                  <a:lnTo>
                    <a:pt x="48545" y="6429373"/>
                  </a:lnTo>
                  <a:close/>
                </a:path>
              </a:pathLst>
            </a:custGeom>
            <a:solidFill>
              <a:srgbClr val="FFFFFF">
                <a:alpha val="50000"/>
              </a:srgbClr>
            </a:solidFill>
          </p:spPr>
          <p:txBody>
            <a:bodyPr wrap="square" lIns="0" tIns="0" rIns="0" bIns="0" rtlCol="0"/>
            <a:lstStyle/>
            <a:p>
              <a:endParaRPr/>
            </a:p>
          </p:txBody>
        </p:sp>
        <p:sp>
          <p:nvSpPr>
            <p:cNvPr id="13" name="object 13"/>
            <p:cNvSpPr/>
            <p:nvPr/>
          </p:nvSpPr>
          <p:spPr>
            <a:xfrm>
              <a:off x="12282486" y="614362"/>
              <a:ext cx="76200" cy="3190875"/>
            </a:xfrm>
            <a:custGeom>
              <a:avLst/>
              <a:gdLst/>
              <a:ahLst/>
              <a:cxnLst/>
              <a:rect l="l" t="t" r="r" b="b"/>
              <a:pathLst>
                <a:path w="76200" h="3190875">
                  <a:moveTo>
                    <a:pt x="43152" y="3190874"/>
                  </a:moveTo>
                  <a:lnTo>
                    <a:pt x="33047" y="3190874"/>
                  </a:lnTo>
                  <a:lnTo>
                    <a:pt x="28187" y="3189907"/>
                  </a:lnTo>
                  <a:lnTo>
                    <a:pt x="966" y="3162686"/>
                  </a:lnTo>
                  <a:lnTo>
                    <a:pt x="0" y="3157826"/>
                  </a:lnTo>
                  <a:lnTo>
                    <a:pt x="0" y="3152774"/>
                  </a:lnTo>
                  <a:lnTo>
                    <a:pt x="0" y="33047"/>
                  </a:lnTo>
                  <a:lnTo>
                    <a:pt x="28187" y="966"/>
                  </a:lnTo>
                  <a:lnTo>
                    <a:pt x="33047" y="0"/>
                  </a:lnTo>
                  <a:lnTo>
                    <a:pt x="43152" y="0"/>
                  </a:lnTo>
                  <a:lnTo>
                    <a:pt x="75233" y="28187"/>
                  </a:lnTo>
                  <a:lnTo>
                    <a:pt x="76199" y="33047"/>
                  </a:lnTo>
                  <a:lnTo>
                    <a:pt x="76199" y="3157826"/>
                  </a:lnTo>
                  <a:lnTo>
                    <a:pt x="48012" y="3189907"/>
                  </a:lnTo>
                  <a:lnTo>
                    <a:pt x="43152" y="3190874"/>
                  </a:lnTo>
                  <a:close/>
                </a:path>
              </a:pathLst>
            </a:custGeom>
            <a:solidFill>
              <a:srgbClr val="605D5C">
                <a:alpha val="50000"/>
              </a:srgbClr>
            </a:solidFill>
          </p:spPr>
          <p:txBody>
            <a:bodyPr wrap="square" lIns="0" tIns="0" rIns="0" bIns="0" rtlCol="0"/>
            <a:lstStyle/>
            <a:p>
              <a:endParaRPr/>
            </a:p>
          </p:txBody>
        </p:sp>
        <p:sp>
          <p:nvSpPr>
            <p:cNvPr id="14" name="object 14"/>
            <p:cNvSpPr/>
            <p:nvPr/>
          </p:nvSpPr>
          <p:spPr>
            <a:xfrm>
              <a:off x="12282486" y="614362"/>
              <a:ext cx="76200" cy="3190875"/>
            </a:xfrm>
            <a:custGeom>
              <a:avLst/>
              <a:gdLst/>
              <a:ahLst/>
              <a:cxnLst/>
              <a:rect l="l" t="t" r="r" b="b"/>
              <a:pathLst>
                <a:path w="76200" h="3190875">
                  <a:moveTo>
                    <a:pt x="0" y="3152774"/>
                  </a:moveTo>
                  <a:lnTo>
                    <a:pt x="0" y="38099"/>
                  </a:lnTo>
                  <a:lnTo>
                    <a:pt x="0" y="33047"/>
                  </a:lnTo>
                  <a:lnTo>
                    <a:pt x="966" y="28187"/>
                  </a:lnTo>
                  <a:lnTo>
                    <a:pt x="2900" y="23519"/>
                  </a:lnTo>
                  <a:lnTo>
                    <a:pt x="4833" y="18851"/>
                  </a:lnTo>
                  <a:lnTo>
                    <a:pt x="7586" y="14731"/>
                  </a:lnTo>
                  <a:lnTo>
                    <a:pt x="11159" y="11159"/>
                  </a:lnTo>
                  <a:lnTo>
                    <a:pt x="14731" y="7586"/>
                  </a:lnTo>
                  <a:lnTo>
                    <a:pt x="18851" y="4833"/>
                  </a:lnTo>
                  <a:lnTo>
                    <a:pt x="23519" y="2900"/>
                  </a:lnTo>
                  <a:lnTo>
                    <a:pt x="28187" y="966"/>
                  </a:lnTo>
                  <a:lnTo>
                    <a:pt x="33047" y="0"/>
                  </a:lnTo>
                  <a:lnTo>
                    <a:pt x="38099" y="0"/>
                  </a:lnTo>
                  <a:lnTo>
                    <a:pt x="43152" y="0"/>
                  </a:lnTo>
                  <a:lnTo>
                    <a:pt x="73299" y="23519"/>
                  </a:lnTo>
                  <a:lnTo>
                    <a:pt x="76199" y="38099"/>
                  </a:lnTo>
                  <a:lnTo>
                    <a:pt x="76199" y="3152774"/>
                  </a:lnTo>
                  <a:lnTo>
                    <a:pt x="57348" y="3186040"/>
                  </a:lnTo>
                  <a:lnTo>
                    <a:pt x="38099" y="3190874"/>
                  </a:lnTo>
                  <a:lnTo>
                    <a:pt x="33047" y="3190874"/>
                  </a:lnTo>
                  <a:lnTo>
                    <a:pt x="2900" y="3167354"/>
                  </a:lnTo>
                  <a:lnTo>
                    <a:pt x="0" y="3157826"/>
                  </a:lnTo>
                  <a:lnTo>
                    <a:pt x="0" y="3152774"/>
                  </a:lnTo>
                  <a:close/>
                </a:path>
              </a:pathLst>
            </a:custGeom>
            <a:ln w="9524">
              <a:solidFill>
                <a:srgbClr val="FFFFFF"/>
              </a:solidFill>
            </a:ln>
          </p:spPr>
          <p:txBody>
            <a:bodyPr wrap="square" lIns="0" tIns="0" rIns="0" bIns="0" rtlCol="0"/>
            <a:lstStyle/>
            <a:p>
              <a:endParaRPr/>
            </a:p>
          </p:txBody>
        </p:sp>
        <p:sp>
          <p:nvSpPr>
            <p:cNvPr id="15" name="object 15"/>
            <p:cNvSpPr/>
            <p:nvPr/>
          </p:nvSpPr>
          <p:spPr>
            <a:xfrm>
              <a:off x="847725" y="2038349"/>
              <a:ext cx="381000" cy="9525"/>
            </a:xfrm>
            <a:custGeom>
              <a:avLst/>
              <a:gdLst/>
              <a:ahLst/>
              <a:cxnLst/>
              <a:rect l="l" t="t" r="r" b="b"/>
              <a:pathLst>
                <a:path w="381000" h="9525">
                  <a:moveTo>
                    <a:pt x="380999" y="9525"/>
                  </a:moveTo>
                  <a:lnTo>
                    <a:pt x="0" y="9525"/>
                  </a:lnTo>
                  <a:lnTo>
                    <a:pt x="0" y="0"/>
                  </a:lnTo>
                  <a:lnTo>
                    <a:pt x="380999" y="0"/>
                  </a:lnTo>
                  <a:lnTo>
                    <a:pt x="380999" y="9525"/>
                  </a:lnTo>
                  <a:close/>
                </a:path>
              </a:pathLst>
            </a:custGeom>
            <a:solidFill>
              <a:srgbClr val="40A3FF"/>
            </a:solidFill>
          </p:spPr>
          <p:txBody>
            <a:bodyPr wrap="square" lIns="0" tIns="0" rIns="0" bIns="0" rtlCol="0"/>
            <a:lstStyle/>
            <a:p>
              <a:endParaRPr/>
            </a:p>
          </p:txBody>
        </p:sp>
      </p:grpSp>
      <p:sp>
        <p:nvSpPr>
          <p:cNvPr id="16" name="object 16"/>
          <p:cNvSpPr txBox="1"/>
          <p:nvPr/>
        </p:nvSpPr>
        <p:spPr>
          <a:xfrm>
            <a:off x="2668648" y="726618"/>
            <a:ext cx="843148" cy="505843"/>
          </a:xfrm>
          <a:prstGeom prst="rect">
            <a:avLst/>
          </a:prstGeom>
        </p:spPr>
        <p:txBody>
          <a:bodyPr vert="horz" wrap="square" lIns="0" tIns="35521" rIns="0" bIns="0" rtlCol="0">
            <a:spAutoFit/>
          </a:bodyPr>
          <a:lstStyle/>
          <a:p>
            <a:pPr marL="303902">
              <a:spcBef>
                <a:spcPts val="280"/>
              </a:spcBef>
            </a:pPr>
            <a:r>
              <a:rPr sz="1700" spc="-83" dirty="0">
                <a:solidFill>
                  <a:srgbClr val="252423"/>
                </a:solidFill>
                <a:latin typeface="Trebuchet MS"/>
                <a:cs typeface="Trebuchet MS"/>
              </a:rPr>
              <a:t>Month</a:t>
            </a:r>
            <a:endParaRPr sz="1700">
              <a:latin typeface="Trebuchet MS"/>
              <a:cs typeface="Trebuchet MS"/>
            </a:endParaRPr>
          </a:p>
          <a:p>
            <a:pPr marL="13156">
              <a:spcBef>
                <a:spcPts val="135"/>
              </a:spcBef>
            </a:pPr>
            <a:r>
              <a:rPr sz="1200" spc="-10" dirty="0">
                <a:solidFill>
                  <a:srgbClr val="252423"/>
                </a:solidFill>
                <a:latin typeface="Trebuchet MS"/>
                <a:cs typeface="Trebuchet MS"/>
              </a:rPr>
              <a:t>Month</a:t>
            </a:r>
            <a:endParaRPr sz="1200">
              <a:latin typeface="Trebuchet MS"/>
              <a:cs typeface="Trebuchet MS"/>
            </a:endParaRPr>
          </a:p>
        </p:txBody>
      </p:sp>
      <p:sp>
        <p:nvSpPr>
          <p:cNvPr id="17" name="object 17"/>
          <p:cNvSpPr txBox="1"/>
          <p:nvPr/>
        </p:nvSpPr>
        <p:spPr>
          <a:xfrm>
            <a:off x="3658260" y="1047023"/>
            <a:ext cx="145143" cy="151784"/>
          </a:xfrm>
          <a:prstGeom prst="rect">
            <a:avLst/>
          </a:prstGeom>
        </p:spPr>
        <p:txBody>
          <a:bodyPr vert="horz" wrap="square" lIns="0" tIns="13156" rIns="0" bIns="0" rtlCol="0">
            <a:spAutoFit/>
          </a:bodyPr>
          <a:lstStyle/>
          <a:p>
            <a:pPr marL="13156">
              <a:spcBef>
                <a:spcPts val="104"/>
              </a:spcBef>
            </a:pPr>
            <a:r>
              <a:rPr sz="900" spc="269" dirty="0">
                <a:solidFill>
                  <a:srgbClr val="605D5C"/>
                </a:solidFill>
                <a:latin typeface="Lucida Sans Unicode"/>
                <a:cs typeface="Lucida Sans Unicode"/>
              </a:rPr>
              <a:t>V</a:t>
            </a:r>
            <a:endParaRPr sz="900">
              <a:latin typeface="Lucida Sans Unicode"/>
              <a:cs typeface="Lucida Sans Unicode"/>
            </a:endParaRPr>
          </a:p>
        </p:txBody>
      </p:sp>
      <p:sp>
        <p:nvSpPr>
          <p:cNvPr id="18" name="object 18"/>
          <p:cNvSpPr txBox="1"/>
          <p:nvPr/>
        </p:nvSpPr>
        <p:spPr>
          <a:xfrm>
            <a:off x="2642258" y="1176592"/>
            <a:ext cx="1080655" cy="3442088"/>
          </a:xfrm>
          <a:prstGeom prst="rect">
            <a:avLst/>
          </a:prstGeom>
        </p:spPr>
        <p:txBody>
          <a:bodyPr vert="horz" wrap="square" lIns="0" tIns="109852" rIns="0" bIns="0" rtlCol="0">
            <a:spAutoFit/>
          </a:bodyPr>
          <a:lstStyle/>
          <a:p>
            <a:pPr marL="274959" indent="-235490">
              <a:spcBef>
                <a:spcPts val="865"/>
              </a:spcBef>
              <a:buClr>
                <a:srgbClr val="202020"/>
              </a:buClr>
              <a:buFont typeface="Lucida Sans Unicode"/>
              <a:buChar char="■"/>
              <a:tabLst>
                <a:tab pos="274959" algn="l"/>
              </a:tabLst>
            </a:pPr>
            <a:r>
              <a:rPr sz="1200" spc="-10" dirty="0">
                <a:solidFill>
                  <a:srgbClr val="252423"/>
                </a:solidFill>
                <a:latin typeface="Segoe UI"/>
                <a:cs typeface="Segoe UI"/>
              </a:rPr>
              <a:t>January</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February</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March</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April</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26" dirty="0">
                <a:solidFill>
                  <a:srgbClr val="252423"/>
                </a:solidFill>
                <a:latin typeface="Segoe UI"/>
                <a:cs typeface="Segoe UI"/>
              </a:rPr>
              <a:t>May</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21" dirty="0">
                <a:solidFill>
                  <a:srgbClr val="252423"/>
                </a:solidFill>
                <a:latin typeface="Segoe UI"/>
                <a:cs typeface="Segoe UI"/>
              </a:rPr>
              <a:t>June</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21" dirty="0">
                <a:solidFill>
                  <a:srgbClr val="252423"/>
                </a:solidFill>
                <a:latin typeface="Segoe UI"/>
                <a:cs typeface="Segoe UI"/>
              </a:rPr>
              <a:t>July</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August</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September</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October</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November</a:t>
            </a:r>
            <a:endParaRPr sz="1200">
              <a:latin typeface="Segoe UI"/>
              <a:cs typeface="Segoe UI"/>
            </a:endParaRPr>
          </a:p>
          <a:p>
            <a:pPr marL="274959" indent="-235490">
              <a:spcBef>
                <a:spcPts val="761"/>
              </a:spcBef>
              <a:buClr>
                <a:srgbClr val="787774"/>
              </a:buClr>
              <a:buFont typeface="Lucida Sans Unicode"/>
              <a:buChar char="☐"/>
              <a:tabLst>
                <a:tab pos="274959" algn="l"/>
              </a:tabLst>
            </a:pPr>
            <a:r>
              <a:rPr sz="1200" spc="-10" dirty="0">
                <a:solidFill>
                  <a:srgbClr val="252423"/>
                </a:solidFill>
                <a:latin typeface="Segoe UI"/>
                <a:cs typeface="Segoe UI"/>
              </a:rPr>
              <a:t>December</a:t>
            </a:r>
            <a:endParaRPr sz="1200">
              <a:latin typeface="Segoe UI"/>
              <a:cs typeface="Segoe UI"/>
            </a:endParaRPr>
          </a:p>
        </p:txBody>
      </p:sp>
      <p:sp>
        <p:nvSpPr>
          <p:cNvPr id="19" name="object 19"/>
          <p:cNvSpPr txBox="1"/>
          <p:nvPr/>
        </p:nvSpPr>
        <p:spPr>
          <a:xfrm>
            <a:off x="858589" y="1208225"/>
            <a:ext cx="915059" cy="882771"/>
          </a:xfrm>
          <a:prstGeom prst="rect">
            <a:avLst/>
          </a:prstGeom>
        </p:spPr>
        <p:txBody>
          <a:bodyPr vert="horz" wrap="square" lIns="0" tIns="113799" rIns="0" bIns="0" rtlCol="0">
            <a:spAutoFit/>
          </a:bodyPr>
          <a:lstStyle/>
          <a:p>
            <a:pPr marL="13156">
              <a:spcBef>
                <a:spcPts val="896"/>
              </a:spcBef>
            </a:pPr>
            <a:r>
              <a:rPr sz="1700" spc="-26" dirty="0">
                <a:solidFill>
                  <a:srgbClr val="252423"/>
                </a:solidFill>
                <a:latin typeface="Trebuchet MS"/>
                <a:cs typeface="Trebuchet MS"/>
              </a:rPr>
              <a:t>Sales</a:t>
            </a:r>
            <a:r>
              <a:rPr sz="1700" spc="-88" dirty="0">
                <a:solidFill>
                  <a:srgbClr val="252423"/>
                </a:solidFill>
                <a:latin typeface="Trebuchet MS"/>
                <a:cs typeface="Trebuchet MS"/>
              </a:rPr>
              <a:t> </a:t>
            </a:r>
            <a:r>
              <a:rPr sz="1700" spc="-98" dirty="0">
                <a:solidFill>
                  <a:srgbClr val="252423"/>
                </a:solidFill>
                <a:latin typeface="Trebuchet MS"/>
                <a:cs typeface="Trebuchet MS"/>
              </a:rPr>
              <a:t>Year</a:t>
            </a:r>
            <a:endParaRPr sz="1700">
              <a:latin typeface="Trebuchet MS"/>
              <a:cs typeface="Trebuchet MS"/>
            </a:endParaRPr>
          </a:p>
          <a:p>
            <a:pPr marL="71042">
              <a:spcBef>
                <a:spcPts val="497"/>
              </a:spcBef>
            </a:pPr>
            <a:r>
              <a:rPr sz="1000" spc="-21" dirty="0">
                <a:solidFill>
                  <a:srgbClr val="252423"/>
                </a:solidFill>
                <a:latin typeface="Segoe UI"/>
                <a:cs typeface="Segoe UI"/>
              </a:rPr>
              <a:t>Year</a:t>
            </a:r>
            <a:endParaRPr sz="1000">
              <a:latin typeface="Segoe UI"/>
              <a:cs typeface="Segoe UI"/>
            </a:endParaRPr>
          </a:p>
          <a:p>
            <a:pPr marL="21707">
              <a:tabLst>
                <a:tab pos="416385" algn="l"/>
              </a:tabLst>
            </a:pPr>
            <a:r>
              <a:rPr sz="700" u="sng" spc="192" dirty="0">
                <a:solidFill>
                  <a:srgbClr val="252423"/>
                </a:solidFill>
                <a:uFill>
                  <a:solidFill>
                    <a:srgbClr val="118CFF"/>
                  </a:solidFill>
                </a:uFill>
                <a:latin typeface="Times New Roman"/>
                <a:cs typeface="Times New Roman"/>
              </a:rPr>
              <a:t> </a:t>
            </a:r>
            <a:r>
              <a:rPr sz="700" u="sng" spc="-62" dirty="0">
                <a:solidFill>
                  <a:srgbClr val="252423"/>
                </a:solidFill>
                <a:uFill>
                  <a:solidFill>
                    <a:srgbClr val="118CFF"/>
                  </a:solidFill>
                </a:uFill>
                <a:latin typeface="Arial MT"/>
                <a:cs typeface="Arial MT"/>
              </a:rPr>
              <a:t></a:t>
            </a:r>
            <a:r>
              <a:rPr sz="700" u="sng" dirty="0">
                <a:solidFill>
                  <a:srgbClr val="252423"/>
                </a:solidFill>
                <a:uFill>
                  <a:solidFill>
                    <a:srgbClr val="118CFF"/>
                  </a:solidFill>
                </a:uFill>
                <a:latin typeface="Arial MT"/>
                <a:cs typeface="Arial MT"/>
              </a:rPr>
              <a:t>	</a:t>
            </a:r>
            <a:endParaRPr sz="700">
              <a:latin typeface="Arial MT"/>
              <a:cs typeface="Arial MT"/>
            </a:endParaRPr>
          </a:p>
          <a:p>
            <a:pPr marL="83540">
              <a:spcBef>
                <a:spcPts val="140"/>
              </a:spcBef>
            </a:pPr>
            <a:r>
              <a:rPr sz="1000" spc="-21" dirty="0">
                <a:solidFill>
                  <a:srgbClr val="252423"/>
                </a:solidFill>
                <a:latin typeface="Segoe UI"/>
                <a:cs typeface="Segoe UI"/>
              </a:rPr>
              <a:t>2016</a:t>
            </a:r>
            <a:endParaRPr sz="1000">
              <a:latin typeface="Segoe UI"/>
              <a:cs typeface="Segoe UI"/>
            </a:endParaRPr>
          </a:p>
        </p:txBody>
      </p:sp>
      <p:grpSp>
        <p:nvGrpSpPr>
          <p:cNvPr id="20" name="object 20"/>
          <p:cNvGrpSpPr/>
          <p:nvPr/>
        </p:nvGrpSpPr>
        <p:grpSpPr>
          <a:xfrm>
            <a:off x="880753" y="2110405"/>
            <a:ext cx="395844" cy="206133"/>
            <a:chOff x="847725" y="2047874"/>
            <a:chExt cx="381000" cy="200025"/>
          </a:xfrm>
        </p:grpSpPr>
        <p:sp>
          <p:nvSpPr>
            <p:cNvPr id="21" name="object 21"/>
            <p:cNvSpPr/>
            <p:nvPr/>
          </p:nvSpPr>
          <p:spPr>
            <a:xfrm>
              <a:off x="847725" y="2047874"/>
              <a:ext cx="381000" cy="200025"/>
            </a:xfrm>
            <a:custGeom>
              <a:avLst/>
              <a:gdLst/>
              <a:ahLst/>
              <a:cxnLst/>
              <a:rect l="l" t="t" r="r" b="b"/>
              <a:pathLst>
                <a:path w="381000" h="200025">
                  <a:moveTo>
                    <a:pt x="380999" y="200024"/>
                  </a:moveTo>
                  <a:lnTo>
                    <a:pt x="0" y="200024"/>
                  </a:lnTo>
                  <a:lnTo>
                    <a:pt x="0" y="0"/>
                  </a:lnTo>
                  <a:lnTo>
                    <a:pt x="380999" y="0"/>
                  </a:lnTo>
                  <a:lnTo>
                    <a:pt x="380999" y="200024"/>
                  </a:lnTo>
                  <a:close/>
                </a:path>
              </a:pathLst>
            </a:custGeom>
            <a:solidFill>
              <a:srgbClr val="EDECEC"/>
            </a:solidFill>
          </p:spPr>
          <p:txBody>
            <a:bodyPr wrap="square" lIns="0" tIns="0" rIns="0" bIns="0" rtlCol="0"/>
            <a:lstStyle/>
            <a:p>
              <a:endParaRPr/>
            </a:p>
          </p:txBody>
        </p:sp>
        <p:sp>
          <p:nvSpPr>
            <p:cNvPr id="22" name="object 22"/>
            <p:cNvSpPr/>
            <p:nvPr/>
          </p:nvSpPr>
          <p:spPr>
            <a:xfrm>
              <a:off x="847725" y="2238374"/>
              <a:ext cx="381000" cy="9525"/>
            </a:xfrm>
            <a:custGeom>
              <a:avLst/>
              <a:gdLst/>
              <a:ahLst/>
              <a:cxnLst/>
              <a:rect l="l" t="t" r="r" b="b"/>
              <a:pathLst>
                <a:path w="381000" h="9525">
                  <a:moveTo>
                    <a:pt x="380999" y="9525"/>
                  </a:moveTo>
                  <a:lnTo>
                    <a:pt x="0" y="9525"/>
                  </a:lnTo>
                  <a:lnTo>
                    <a:pt x="0" y="0"/>
                  </a:lnTo>
                  <a:lnTo>
                    <a:pt x="380999" y="0"/>
                  </a:lnTo>
                  <a:lnTo>
                    <a:pt x="380999" y="9525"/>
                  </a:lnTo>
                  <a:close/>
                </a:path>
              </a:pathLst>
            </a:custGeom>
            <a:solidFill>
              <a:srgbClr val="40A3FF"/>
            </a:solidFill>
          </p:spPr>
          <p:txBody>
            <a:bodyPr wrap="square" lIns="0" tIns="0" rIns="0" bIns="0" rtlCol="0"/>
            <a:lstStyle/>
            <a:p>
              <a:endParaRPr/>
            </a:p>
          </p:txBody>
        </p:sp>
      </p:grpSp>
      <p:sp>
        <p:nvSpPr>
          <p:cNvPr id="23" name="object 23"/>
          <p:cNvSpPr txBox="1"/>
          <p:nvPr/>
        </p:nvSpPr>
        <p:spPr>
          <a:xfrm>
            <a:off x="880753" y="2113709"/>
            <a:ext cx="395844" cy="167173"/>
          </a:xfrm>
          <a:prstGeom prst="rect">
            <a:avLst/>
          </a:prstGeom>
        </p:spPr>
        <p:txBody>
          <a:bodyPr vert="horz" wrap="square" lIns="0" tIns="13156" rIns="0" bIns="0" rtlCol="0">
            <a:spAutoFit/>
          </a:bodyPr>
          <a:lstStyle/>
          <a:p>
            <a:pPr marL="61175">
              <a:spcBef>
                <a:spcPts val="104"/>
              </a:spcBef>
            </a:pPr>
            <a:r>
              <a:rPr sz="1000" spc="-21" dirty="0">
                <a:solidFill>
                  <a:srgbClr val="252423"/>
                </a:solidFill>
                <a:latin typeface="Segoe UI"/>
                <a:cs typeface="Segoe UI"/>
              </a:rPr>
              <a:t>2017</a:t>
            </a:r>
            <a:endParaRPr sz="1000">
              <a:latin typeface="Segoe UI"/>
              <a:cs typeface="Segoe UI"/>
            </a:endParaRPr>
          </a:p>
        </p:txBody>
      </p:sp>
      <p:sp>
        <p:nvSpPr>
          <p:cNvPr id="24" name="object 24"/>
          <p:cNvSpPr txBox="1"/>
          <p:nvPr/>
        </p:nvSpPr>
        <p:spPr>
          <a:xfrm>
            <a:off x="867558" y="2319842"/>
            <a:ext cx="422234" cy="167173"/>
          </a:xfrm>
          <a:prstGeom prst="rect">
            <a:avLst/>
          </a:prstGeom>
        </p:spPr>
        <p:txBody>
          <a:bodyPr vert="horz" wrap="square" lIns="0" tIns="13156" rIns="0" bIns="0" rtlCol="0">
            <a:spAutoFit/>
          </a:bodyPr>
          <a:lstStyle/>
          <a:p>
            <a:pPr marL="13156">
              <a:spcBef>
                <a:spcPts val="104"/>
              </a:spcBef>
            </a:pPr>
            <a:r>
              <a:rPr sz="1000" u="sng" spc="223" dirty="0">
                <a:solidFill>
                  <a:srgbClr val="252423"/>
                </a:solidFill>
                <a:uFill>
                  <a:solidFill>
                    <a:srgbClr val="40A3FF"/>
                  </a:solidFill>
                </a:uFill>
                <a:latin typeface="Times New Roman"/>
                <a:cs typeface="Times New Roman"/>
              </a:rPr>
              <a:t> </a:t>
            </a:r>
            <a:r>
              <a:rPr sz="1000" u="sng" spc="-21" dirty="0">
                <a:solidFill>
                  <a:srgbClr val="252423"/>
                </a:solidFill>
                <a:uFill>
                  <a:solidFill>
                    <a:srgbClr val="40A3FF"/>
                  </a:solidFill>
                </a:uFill>
                <a:latin typeface="Segoe UI"/>
                <a:cs typeface="Segoe UI"/>
              </a:rPr>
              <a:t>2018</a:t>
            </a:r>
            <a:r>
              <a:rPr sz="1000" u="sng" spc="518" dirty="0">
                <a:solidFill>
                  <a:srgbClr val="252423"/>
                </a:solidFill>
                <a:uFill>
                  <a:solidFill>
                    <a:srgbClr val="40A3FF"/>
                  </a:solidFill>
                </a:uFill>
                <a:latin typeface="Segoe UI"/>
                <a:cs typeface="Segoe UI"/>
              </a:rPr>
              <a:t> </a:t>
            </a:r>
            <a:endParaRPr sz="1000">
              <a:latin typeface="Segoe UI"/>
              <a:cs typeface="Segoe UI"/>
            </a:endParaRPr>
          </a:p>
        </p:txBody>
      </p:sp>
      <p:grpSp>
        <p:nvGrpSpPr>
          <p:cNvPr id="25" name="object 25"/>
          <p:cNvGrpSpPr/>
          <p:nvPr/>
        </p:nvGrpSpPr>
        <p:grpSpPr>
          <a:xfrm>
            <a:off x="880753" y="2522670"/>
            <a:ext cx="395844" cy="206133"/>
            <a:chOff x="847725" y="2447924"/>
            <a:chExt cx="381000" cy="200025"/>
          </a:xfrm>
        </p:grpSpPr>
        <p:sp>
          <p:nvSpPr>
            <p:cNvPr id="26" name="object 26"/>
            <p:cNvSpPr/>
            <p:nvPr/>
          </p:nvSpPr>
          <p:spPr>
            <a:xfrm>
              <a:off x="847725" y="2447924"/>
              <a:ext cx="381000" cy="200025"/>
            </a:xfrm>
            <a:custGeom>
              <a:avLst/>
              <a:gdLst/>
              <a:ahLst/>
              <a:cxnLst/>
              <a:rect l="l" t="t" r="r" b="b"/>
              <a:pathLst>
                <a:path w="381000" h="200025">
                  <a:moveTo>
                    <a:pt x="380999" y="200024"/>
                  </a:moveTo>
                  <a:lnTo>
                    <a:pt x="0" y="200024"/>
                  </a:lnTo>
                  <a:lnTo>
                    <a:pt x="0" y="0"/>
                  </a:lnTo>
                  <a:lnTo>
                    <a:pt x="380999" y="0"/>
                  </a:lnTo>
                  <a:lnTo>
                    <a:pt x="380999" y="200024"/>
                  </a:lnTo>
                  <a:close/>
                </a:path>
              </a:pathLst>
            </a:custGeom>
            <a:solidFill>
              <a:srgbClr val="EDECEC"/>
            </a:solidFill>
          </p:spPr>
          <p:txBody>
            <a:bodyPr wrap="square" lIns="0" tIns="0" rIns="0" bIns="0" rtlCol="0"/>
            <a:lstStyle/>
            <a:p>
              <a:endParaRPr/>
            </a:p>
          </p:txBody>
        </p:sp>
        <p:sp>
          <p:nvSpPr>
            <p:cNvPr id="27" name="object 27"/>
            <p:cNvSpPr/>
            <p:nvPr/>
          </p:nvSpPr>
          <p:spPr>
            <a:xfrm>
              <a:off x="847725" y="2638424"/>
              <a:ext cx="381000" cy="9525"/>
            </a:xfrm>
            <a:custGeom>
              <a:avLst/>
              <a:gdLst/>
              <a:ahLst/>
              <a:cxnLst/>
              <a:rect l="l" t="t" r="r" b="b"/>
              <a:pathLst>
                <a:path w="381000" h="9525">
                  <a:moveTo>
                    <a:pt x="380999" y="9525"/>
                  </a:moveTo>
                  <a:lnTo>
                    <a:pt x="0" y="9525"/>
                  </a:lnTo>
                  <a:lnTo>
                    <a:pt x="0" y="0"/>
                  </a:lnTo>
                  <a:lnTo>
                    <a:pt x="380999" y="0"/>
                  </a:lnTo>
                  <a:lnTo>
                    <a:pt x="380999" y="9525"/>
                  </a:lnTo>
                  <a:close/>
                </a:path>
              </a:pathLst>
            </a:custGeom>
            <a:solidFill>
              <a:srgbClr val="40A3FF"/>
            </a:solidFill>
          </p:spPr>
          <p:txBody>
            <a:bodyPr wrap="square" lIns="0" tIns="0" rIns="0" bIns="0" rtlCol="0"/>
            <a:lstStyle/>
            <a:p>
              <a:endParaRPr/>
            </a:p>
          </p:txBody>
        </p:sp>
      </p:grpSp>
      <p:sp>
        <p:nvSpPr>
          <p:cNvPr id="28" name="object 28"/>
          <p:cNvSpPr txBox="1"/>
          <p:nvPr/>
        </p:nvSpPr>
        <p:spPr>
          <a:xfrm>
            <a:off x="880753" y="2525975"/>
            <a:ext cx="395844" cy="167173"/>
          </a:xfrm>
          <a:prstGeom prst="rect">
            <a:avLst/>
          </a:prstGeom>
        </p:spPr>
        <p:txBody>
          <a:bodyPr vert="horz" wrap="square" lIns="0" tIns="13156" rIns="0" bIns="0" rtlCol="0">
            <a:spAutoFit/>
          </a:bodyPr>
          <a:lstStyle/>
          <a:p>
            <a:pPr marL="61175">
              <a:spcBef>
                <a:spcPts val="104"/>
              </a:spcBef>
            </a:pPr>
            <a:r>
              <a:rPr sz="1000" spc="-21" dirty="0">
                <a:solidFill>
                  <a:srgbClr val="252423"/>
                </a:solidFill>
                <a:latin typeface="Segoe UI"/>
                <a:cs typeface="Segoe UI"/>
              </a:rPr>
              <a:t>2019</a:t>
            </a:r>
            <a:endParaRPr sz="1000">
              <a:latin typeface="Segoe UI"/>
              <a:cs typeface="Segoe UI"/>
            </a:endParaRPr>
          </a:p>
        </p:txBody>
      </p:sp>
      <p:sp>
        <p:nvSpPr>
          <p:cNvPr id="29" name="object 29"/>
          <p:cNvSpPr/>
          <p:nvPr/>
        </p:nvSpPr>
        <p:spPr>
          <a:xfrm>
            <a:off x="880753" y="2925120"/>
            <a:ext cx="395844" cy="9816"/>
          </a:xfrm>
          <a:custGeom>
            <a:avLst/>
            <a:gdLst/>
            <a:ahLst/>
            <a:cxnLst/>
            <a:rect l="l" t="t" r="r" b="b"/>
            <a:pathLst>
              <a:path w="381000" h="9525">
                <a:moveTo>
                  <a:pt x="380999" y="9525"/>
                </a:moveTo>
                <a:lnTo>
                  <a:pt x="0" y="9525"/>
                </a:lnTo>
                <a:lnTo>
                  <a:pt x="0" y="0"/>
                </a:lnTo>
                <a:lnTo>
                  <a:pt x="380999" y="0"/>
                </a:lnTo>
                <a:lnTo>
                  <a:pt x="380999" y="9525"/>
                </a:lnTo>
                <a:close/>
              </a:path>
            </a:pathLst>
          </a:custGeom>
          <a:solidFill>
            <a:srgbClr val="40A3FF"/>
          </a:solidFill>
        </p:spPr>
        <p:txBody>
          <a:bodyPr wrap="square" lIns="0" tIns="0" rIns="0" bIns="0" rtlCol="0"/>
          <a:lstStyle/>
          <a:p>
            <a:endParaRPr/>
          </a:p>
        </p:txBody>
      </p:sp>
      <p:sp>
        <p:nvSpPr>
          <p:cNvPr id="30" name="object 30"/>
          <p:cNvSpPr txBox="1"/>
          <p:nvPr/>
        </p:nvSpPr>
        <p:spPr>
          <a:xfrm>
            <a:off x="929409" y="2732107"/>
            <a:ext cx="311397"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2020</a:t>
            </a:r>
            <a:endParaRPr sz="1000">
              <a:latin typeface="Segoe UI"/>
              <a:cs typeface="Segoe UI"/>
            </a:endParaRPr>
          </a:p>
        </p:txBody>
      </p:sp>
      <p:sp>
        <p:nvSpPr>
          <p:cNvPr id="31" name="object 31"/>
          <p:cNvSpPr/>
          <p:nvPr/>
        </p:nvSpPr>
        <p:spPr>
          <a:xfrm>
            <a:off x="880753" y="2934935"/>
            <a:ext cx="395844" cy="196317"/>
          </a:xfrm>
          <a:custGeom>
            <a:avLst/>
            <a:gdLst/>
            <a:ahLst/>
            <a:cxnLst/>
            <a:rect l="l" t="t" r="r" b="b"/>
            <a:pathLst>
              <a:path w="381000" h="190500">
                <a:moveTo>
                  <a:pt x="380999" y="190499"/>
                </a:moveTo>
                <a:lnTo>
                  <a:pt x="0" y="190499"/>
                </a:lnTo>
                <a:lnTo>
                  <a:pt x="0" y="0"/>
                </a:lnTo>
                <a:lnTo>
                  <a:pt x="380999" y="0"/>
                </a:lnTo>
                <a:lnTo>
                  <a:pt x="380999" y="190499"/>
                </a:lnTo>
                <a:close/>
              </a:path>
            </a:pathLst>
          </a:custGeom>
          <a:solidFill>
            <a:srgbClr val="EDECEC"/>
          </a:solidFill>
        </p:spPr>
        <p:txBody>
          <a:bodyPr wrap="square" lIns="0" tIns="0" rIns="0" bIns="0" rtlCol="0"/>
          <a:lstStyle/>
          <a:p>
            <a:endParaRPr/>
          </a:p>
        </p:txBody>
      </p:sp>
      <p:sp>
        <p:nvSpPr>
          <p:cNvPr id="32" name="object 32"/>
          <p:cNvSpPr txBox="1"/>
          <p:nvPr/>
        </p:nvSpPr>
        <p:spPr>
          <a:xfrm>
            <a:off x="880753" y="2938240"/>
            <a:ext cx="395844" cy="167173"/>
          </a:xfrm>
          <a:prstGeom prst="rect">
            <a:avLst/>
          </a:prstGeom>
        </p:spPr>
        <p:txBody>
          <a:bodyPr vert="horz" wrap="square" lIns="0" tIns="13156" rIns="0" bIns="0" rtlCol="0">
            <a:spAutoFit/>
          </a:bodyPr>
          <a:lstStyle/>
          <a:p>
            <a:pPr marL="61175">
              <a:spcBef>
                <a:spcPts val="104"/>
              </a:spcBef>
            </a:pPr>
            <a:r>
              <a:rPr sz="1000" spc="-21" dirty="0">
                <a:solidFill>
                  <a:srgbClr val="252423"/>
                </a:solidFill>
                <a:latin typeface="Segoe UI"/>
                <a:cs typeface="Segoe UI"/>
              </a:rPr>
              <a:t>2021</a:t>
            </a:r>
            <a:endParaRPr sz="1000">
              <a:latin typeface="Segoe UI"/>
              <a:cs typeface="Segoe UI"/>
            </a:endParaRPr>
          </a:p>
        </p:txBody>
      </p:sp>
      <p:sp>
        <p:nvSpPr>
          <p:cNvPr id="33" name="object 33"/>
          <p:cNvSpPr/>
          <p:nvPr/>
        </p:nvSpPr>
        <p:spPr>
          <a:xfrm>
            <a:off x="450272" y="4971722"/>
            <a:ext cx="3602182" cy="2120221"/>
          </a:xfrm>
          <a:custGeom>
            <a:avLst/>
            <a:gdLst/>
            <a:ahLst/>
            <a:cxnLst/>
            <a:rect l="l" t="t" r="r" b="b"/>
            <a:pathLst>
              <a:path w="3467100" h="2057400">
                <a:moveTo>
                  <a:pt x="0" y="0"/>
                </a:moveTo>
                <a:lnTo>
                  <a:pt x="3467099" y="0"/>
                </a:lnTo>
                <a:lnTo>
                  <a:pt x="3467099" y="2057399"/>
                </a:lnTo>
                <a:lnTo>
                  <a:pt x="0" y="2057399"/>
                </a:lnTo>
                <a:lnTo>
                  <a:pt x="0" y="0"/>
                </a:lnTo>
                <a:close/>
              </a:path>
            </a:pathLst>
          </a:custGeom>
          <a:ln w="9524">
            <a:solidFill>
              <a:srgbClr val="000000"/>
            </a:solidFill>
          </a:ln>
        </p:spPr>
        <p:txBody>
          <a:bodyPr wrap="square" lIns="0" tIns="0" rIns="0" bIns="0" rtlCol="0"/>
          <a:lstStyle/>
          <a:p>
            <a:endParaRPr/>
          </a:p>
        </p:txBody>
      </p:sp>
      <p:sp>
        <p:nvSpPr>
          <p:cNvPr id="34" name="object 34"/>
          <p:cNvSpPr txBox="1"/>
          <p:nvPr/>
        </p:nvSpPr>
        <p:spPr>
          <a:xfrm>
            <a:off x="785754" y="4714872"/>
            <a:ext cx="1941364" cy="274895"/>
          </a:xfrm>
          <a:prstGeom prst="rect">
            <a:avLst/>
          </a:prstGeom>
        </p:spPr>
        <p:txBody>
          <a:bodyPr vert="horz" wrap="square" lIns="0" tIns="13156" rIns="0" bIns="0" rtlCol="0">
            <a:spAutoFit/>
          </a:bodyPr>
          <a:lstStyle/>
          <a:p>
            <a:pPr marL="13156">
              <a:spcBef>
                <a:spcPts val="104"/>
              </a:spcBef>
            </a:pPr>
            <a:r>
              <a:rPr sz="1700" spc="-104" dirty="0">
                <a:solidFill>
                  <a:srgbClr val="252423"/>
                </a:solidFill>
                <a:latin typeface="Trebuchet MS"/>
                <a:cs typeface="Trebuchet MS"/>
              </a:rPr>
              <a:t>Profit</a:t>
            </a:r>
            <a:r>
              <a:rPr sz="1700" spc="-67" dirty="0">
                <a:solidFill>
                  <a:srgbClr val="252423"/>
                </a:solidFill>
                <a:latin typeface="Trebuchet MS"/>
                <a:cs typeface="Trebuchet MS"/>
              </a:rPr>
              <a:t> </a:t>
            </a:r>
            <a:r>
              <a:rPr sz="1700" spc="-52" dirty="0">
                <a:solidFill>
                  <a:srgbClr val="252423"/>
                </a:solidFill>
                <a:latin typeface="Trebuchet MS"/>
                <a:cs typeface="Trebuchet MS"/>
              </a:rPr>
              <a:t>Range</a:t>
            </a:r>
            <a:endParaRPr sz="1700">
              <a:latin typeface="Trebuchet MS"/>
              <a:cs typeface="Trebuchet MS"/>
            </a:endParaRPr>
          </a:p>
        </p:txBody>
      </p:sp>
      <p:sp>
        <p:nvSpPr>
          <p:cNvPr id="35" name="object 35"/>
          <p:cNvSpPr txBox="1"/>
          <p:nvPr/>
        </p:nvSpPr>
        <p:spPr>
          <a:xfrm>
            <a:off x="540987" y="5244962"/>
            <a:ext cx="269834"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Year</a:t>
            </a:r>
            <a:endParaRPr sz="1000">
              <a:latin typeface="Segoe UI"/>
              <a:cs typeface="Segoe UI"/>
            </a:endParaRPr>
          </a:p>
        </p:txBody>
      </p:sp>
      <p:sp>
        <p:nvSpPr>
          <p:cNvPr id="36" name="object 36"/>
          <p:cNvSpPr txBox="1"/>
          <p:nvPr/>
        </p:nvSpPr>
        <p:spPr>
          <a:xfrm>
            <a:off x="1154546" y="5244962"/>
            <a:ext cx="634010" cy="167173"/>
          </a:xfrm>
          <a:prstGeom prst="rect">
            <a:avLst/>
          </a:prstGeom>
        </p:spPr>
        <p:txBody>
          <a:bodyPr vert="horz" wrap="square" lIns="0" tIns="13156" rIns="0" bIns="0" rtlCol="0">
            <a:spAutoFit/>
          </a:bodyPr>
          <a:lstStyle/>
          <a:p>
            <a:pPr marL="13156">
              <a:spcBef>
                <a:spcPts val="104"/>
              </a:spcBef>
            </a:pPr>
            <a:r>
              <a:rPr sz="1000" spc="-21" dirty="0">
                <a:solidFill>
                  <a:srgbClr val="252423"/>
                </a:solidFill>
                <a:latin typeface="Segoe UI"/>
                <a:cs typeface="Segoe UI"/>
              </a:rPr>
              <a:t>Total</a:t>
            </a:r>
            <a:r>
              <a:rPr sz="1000" spc="-26" dirty="0">
                <a:solidFill>
                  <a:srgbClr val="252423"/>
                </a:solidFill>
                <a:latin typeface="Segoe UI"/>
                <a:cs typeface="Segoe UI"/>
              </a:rPr>
              <a:t> </a:t>
            </a:r>
            <a:r>
              <a:rPr sz="1000" spc="-10" dirty="0">
                <a:solidFill>
                  <a:srgbClr val="252423"/>
                </a:solidFill>
                <a:latin typeface="Segoe UI"/>
                <a:cs typeface="Segoe UI"/>
              </a:rPr>
              <a:t>Sales</a:t>
            </a:r>
            <a:endParaRPr sz="1000">
              <a:latin typeface="Segoe UI"/>
              <a:cs typeface="Segoe UI"/>
            </a:endParaRPr>
          </a:p>
        </p:txBody>
      </p:sp>
      <p:sp>
        <p:nvSpPr>
          <p:cNvPr id="37" name="object 37"/>
          <p:cNvSpPr txBox="1"/>
          <p:nvPr/>
        </p:nvSpPr>
        <p:spPr>
          <a:xfrm>
            <a:off x="2055091" y="5244962"/>
            <a:ext cx="341745" cy="167173"/>
          </a:xfrm>
          <a:prstGeom prst="rect">
            <a:avLst/>
          </a:prstGeom>
        </p:spPr>
        <p:txBody>
          <a:bodyPr vert="horz" wrap="square" lIns="0" tIns="13156" rIns="0" bIns="0" rtlCol="0">
            <a:spAutoFit/>
          </a:bodyPr>
          <a:lstStyle/>
          <a:p>
            <a:pPr marL="13156">
              <a:spcBef>
                <a:spcPts val="104"/>
              </a:spcBef>
            </a:pPr>
            <a:r>
              <a:rPr sz="1000" spc="-10" dirty="0">
                <a:solidFill>
                  <a:srgbClr val="252423"/>
                </a:solidFill>
                <a:latin typeface="Segoe UI"/>
                <a:cs typeface="Segoe UI"/>
              </a:rPr>
              <a:t>Profit</a:t>
            </a:r>
            <a:endParaRPr sz="1000">
              <a:latin typeface="Segoe UI"/>
              <a:cs typeface="Segoe UI"/>
            </a:endParaRPr>
          </a:p>
        </p:txBody>
      </p:sp>
      <p:sp>
        <p:nvSpPr>
          <p:cNvPr id="38" name="object 38"/>
          <p:cNvSpPr txBox="1"/>
          <p:nvPr/>
        </p:nvSpPr>
        <p:spPr>
          <a:xfrm>
            <a:off x="2955636" y="5244962"/>
            <a:ext cx="896587" cy="167173"/>
          </a:xfrm>
          <a:prstGeom prst="rect">
            <a:avLst/>
          </a:prstGeom>
        </p:spPr>
        <p:txBody>
          <a:bodyPr vert="horz" wrap="square" lIns="0" tIns="13156" rIns="0" bIns="0" rtlCol="0">
            <a:spAutoFit/>
          </a:bodyPr>
          <a:lstStyle/>
          <a:p>
            <a:pPr marL="13156">
              <a:spcBef>
                <a:spcPts val="104"/>
              </a:spcBef>
            </a:pPr>
            <a:r>
              <a:rPr sz="1000" dirty="0">
                <a:solidFill>
                  <a:srgbClr val="252423"/>
                </a:solidFill>
                <a:latin typeface="Segoe UI"/>
                <a:cs typeface="Segoe UI"/>
              </a:rPr>
              <a:t>Profit</a:t>
            </a:r>
            <a:r>
              <a:rPr sz="1000" spc="-26" dirty="0">
                <a:solidFill>
                  <a:srgbClr val="252423"/>
                </a:solidFill>
                <a:latin typeface="Segoe UI"/>
                <a:cs typeface="Segoe UI"/>
              </a:rPr>
              <a:t> </a:t>
            </a:r>
            <a:r>
              <a:rPr sz="1000" spc="-10" dirty="0">
                <a:solidFill>
                  <a:srgbClr val="252423"/>
                </a:solidFill>
                <a:latin typeface="Segoe UI"/>
                <a:cs typeface="Segoe UI"/>
              </a:rPr>
              <a:t>margin%</a:t>
            </a:r>
            <a:endParaRPr sz="1000">
              <a:latin typeface="Segoe UI"/>
              <a:cs typeface="Segoe UI"/>
            </a:endParaRPr>
          </a:p>
        </p:txBody>
      </p:sp>
      <p:graphicFrame>
        <p:nvGraphicFramePr>
          <p:cNvPr id="39" name="object 39"/>
          <p:cNvGraphicFramePr>
            <a:graphicFrameLocks noGrp="1"/>
          </p:cNvGraphicFramePr>
          <p:nvPr/>
        </p:nvGraphicFramePr>
        <p:xfrm>
          <a:off x="504702" y="5516501"/>
          <a:ext cx="3393703" cy="1375525"/>
        </p:xfrm>
        <a:graphic>
          <a:graphicData uri="http://schemas.openxmlformats.org/drawingml/2006/table">
            <a:tbl>
              <a:tblPr firstRow="1" bandRow="1">
                <a:tableStyleId>{2D5ABB26-0587-4C30-8999-92F81FD0307C}</a:tableStyleId>
              </a:tblPr>
              <a:tblGrid>
                <a:gridCol w="195943"/>
                <a:gridCol w="412338"/>
                <a:gridCol w="911101"/>
                <a:gridCol w="1108364"/>
                <a:gridCol w="765957"/>
              </a:tblGrid>
              <a:tr h="200898">
                <a:tc>
                  <a:txBody>
                    <a:bodyPr/>
                    <a:lstStyle/>
                    <a:p>
                      <a:pPr marL="7620" algn="ctr">
                        <a:lnSpc>
                          <a:spcPct val="100000"/>
                        </a:lnSpc>
                        <a:spcBef>
                          <a:spcPts val="434"/>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6931" marB="0">
                    <a:lnT w="9525">
                      <a:solidFill>
                        <a:srgbClr val="118CFF"/>
                      </a:solidFill>
                      <a:prstDash val="solid"/>
                    </a:lnT>
                  </a:tcPr>
                </a:tc>
                <a:tc>
                  <a:txBody>
                    <a:bodyPr/>
                    <a:lstStyle/>
                    <a:p>
                      <a:pPr marR="35560" algn="ctr">
                        <a:lnSpc>
                          <a:spcPct val="100000"/>
                        </a:lnSpc>
                        <a:spcBef>
                          <a:spcPts val="160"/>
                        </a:spcBef>
                      </a:pPr>
                      <a:r>
                        <a:rPr sz="1000" spc="-20" dirty="0">
                          <a:solidFill>
                            <a:srgbClr val="252423"/>
                          </a:solidFill>
                          <a:latin typeface="Segoe UI"/>
                          <a:cs typeface="Segoe UI"/>
                        </a:rPr>
                        <a:t>2016</a:t>
                      </a:r>
                      <a:endParaRPr sz="1000">
                        <a:latin typeface="Segoe UI"/>
                        <a:cs typeface="Segoe UI"/>
                      </a:endParaRPr>
                    </a:p>
                  </a:txBody>
                  <a:tcPr marL="0" marR="0" marT="20940" marB="0">
                    <a:lnR w="9525">
                      <a:solidFill>
                        <a:srgbClr val="118CFF"/>
                      </a:solidFill>
                      <a:prstDash val="solid"/>
                    </a:lnR>
                    <a:lnT w="9525">
                      <a:solidFill>
                        <a:srgbClr val="118CFF"/>
                      </a:solidFill>
                      <a:prstDash val="solid"/>
                    </a:lnT>
                  </a:tcPr>
                </a:tc>
                <a:tc>
                  <a:txBody>
                    <a:bodyPr/>
                    <a:lstStyle/>
                    <a:p>
                      <a:pPr marR="45085" algn="r">
                        <a:lnSpc>
                          <a:spcPct val="100000"/>
                        </a:lnSpc>
                        <a:spcBef>
                          <a:spcPts val="160"/>
                        </a:spcBef>
                      </a:pPr>
                      <a:r>
                        <a:rPr sz="1000" spc="-10" dirty="0">
                          <a:solidFill>
                            <a:srgbClr val="252423"/>
                          </a:solidFill>
                          <a:latin typeface="Segoe UI"/>
                          <a:cs typeface="Segoe UI"/>
                        </a:rPr>
                        <a:t>6,49,918.78</a:t>
                      </a:r>
                      <a:endParaRPr sz="1000">
                        <a:latin typeface="Segoe UI"/>
                        <a:cs typeface="Segoe UI"/>
                      </a:endParaRPr>
                    </a:p>
                  </a:txBody>
                  <a:tcPr marL="0" marR="0" marT="20940" marB="0">
                    <a:lnL w="9525">
                      <a:solidFill>
                        <a:srgbClr val="118CFF"/>
                      </a:solidFill>
                      <a:prstDash val="solid"/>
                    </a:lnL>
                    <a:lnT w="9525">
                      <a:solidFill>
                        <a:srgbClr val="118CFF"/>
                      </a:solidFill>
                      <a:prstDash val="solid"/>
                    </a:lnT>
                  </a:tcPr>
                </a:tc>
                <a:tc>
                  <a:txBody>
                    <a:bodyPr/>
                    <a:lstStyle/>
                    <a:p>
                      <a:pPr marR="245110" algn="r">
                        <a:lnSpc>
                          <a:spcPct val="100000"/>
                        </a:lnSpc>
                        <a:spcBef>
                          <a:spcPts val="160"/>
                        </a:spcBef>
                      </a:pPr>
                      <a:r>
                        <a:rPr sz="1000" spc="-10" dirty="0">
                          <a:solidFill>
                            <a:srgbClr val="252423"/>
                          </a:solidFill>
                          <a:latin typeface="Segoe UI"/>
                          <a:cs typeface="Segoe UI"/>
                        </a:rPr>
                        <a:t>2,78,269.73</a:t>
                      </a:r>
                      <a:endParaRPr sz="1000">
                        <a:latin typeface="Segoe UI"/>
                        <a:cs typeface="Segoe UI"/>
                      </a:endParaRPr>
                    </a:p>
                  </a:txBody>
                  <a:tcPr marL="0" marR="0" marT="20940" marB="0">
                    <a:lnT w="9525">
                      <a:solidFill>
                        <a:srgbClr val="118CFF"/>
                      </a:solidFill>
                      <a:prstDash val="solid"/>
                    </a:lnT>
                  </a:tcPr>
                </a:tc>
                <a:tc>
                  <a:txBody>
                    <a:bodyPr/>
                    <a:lstStyle/>
                    <a:p>
                      <a:pPr marR="40005" algn="r">
                        <a:lnSpc>
                          <a:spcPct val="100000"/>
                        </a:lnSpc>
                        <a:spcBef>
                          <a:spcPts val="160"/>
                        </a:spcBef>
                      </a:pPr>
                      <a:r>
                        <a:rPr sz="1000" spc="-10" dirty="0">
                          <a:solidFill>
                            <a:srgbClr val="252423"/>
                          </a:solidFill>
                          <a:latin typeface="Segoe UI"/>
                          <a:cs typeface="Segoe UI"/>
                        </a:rPr>
                        <a:t>42.82%</a:t>
                      </a:r>
                      <a:endParaRPr sz="1000">
                        <a:latin typeface="Segoe UI"/>
                        <a:cs typeface="Segoe UI"/>
                      </a:endParaRPr>
                    </a:p>
                  </a:txBody>
                  <a:tcPr marL="0" marR="0" marT="20940" marB="0">
                    <a:lnT w="9525">
                      <a:solidFill>
                        <a:srgbClr val="118CFF"/>
                      </a:solidFill>
                      <a:prstDash val="solid"/>
                    </a:lnT>
                  </a:tcPr>
                </a:tc>
              </a:tr>
              <a:tr h="195662">
                <a:tc>
                  <a:txBody>
                    <a:bodyPr/>
                    <a:lstStyle/>
                    <a:p>
                      <a:pPr marL="7620" algn="ctr">
                        <a:lnSpc>
                          <a:spcPct val="100000"/>
                        </a:lnSpc>
                        <a:spcBef>
                          <a:spcPts val="400"/>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2351" marB="0">
                    <a:solidFill>
                      <a:srgbClr val="EDECEC"/>
                    </a:solidFill>
                  </a:tcPr>
                </a:tc>
                <a:tc>
                  <a:txBody>
                    <a:bodyPr/>
                    <a:lstStyle/>
                    <a:p>
                      <a:pPr marR="35560" algn="ctr">
                        <a:lnSpc>
                          <a:spcPct val="100000"/>
                        </a:lnSpc>
                        <a:spcBef>
                          <a:spcPts val="125"/>
                        </a:spcBef>
                      </a:pPr>
                      <a:r>
                        <a:rPr sz="1000" spc="-20" dirty="0">
                          <a:solidFill>
                            <a:srgbClr val="252423"/>
                          </a:solidFill>
                          <a:latin typeface="Segoe UI"/>
                          <a:cs typeface="Segoe UI"/>
                        </a:rPr>
                        <a:t>2017</a:t>
                      </a:r>
                      <a:endParaRPr sz="1000">
                        <a:latin typeface="Segoe UI"/>
                        <a:cs typeface="Segoe UI"/>
                      </a:endParaRPr>
                    </a:p>
                  </a:txBody>
                  <a:tcPr marL="0" marR="0" marT="16360" marB="0">
                    <a:lnR w="9525">
                      <a:solidFill>
                        <a:srgbClr val="118CFF"/>
                      </a:solidFill>
                      <a:prstDash val="solid"/>
                    </a:lnR>
                    <a:solidFill>
                      <a:srgbClr val="EDECEC"/>
                    </a:solidFill>
                  </a:tcPr>
                </a:tc>
                <a:tc>
                  <a:txBody>
                    <a:bodyPr/>
                    <a:lstStyle/>
                    <a:p>
                      <a:pPr marR="45085" algn="r">
                        <a:lnSpc>
                          <a:spcPct val="100000"/>
                        </a:lnSpc>
                        <a:spcBef>
                          <a:spcPts val="125"/>
                        </a:spcBef>
                      </a:pPr>
                      <a:r>
                        <a:rPr sz="1000" spc="-10" dirty="0">
                          <a:solidFill>
                            <a:srgbClr val="252423"/>
                          </a:solidFill>
                          <a:latin typeface="Segoe UI"/>
                          <a:cs typeface="Segoe UI"/>
                        </a:rPr>
                        <a:t>6,70,114.80</a:t>
                      </a:r>
                      <a:endParaRPr sz="1000">
                        <a:latin typeface="Segoe UI"/>
                        <a:cs typeface="Segoe UI"/>
                      </a:endParaRPr>
                    </a:p>
                  </a:txBody>
                  <a:tcPr marL="0" marR="0" marT="16360" marB="0">
                    <a:lnL w="9525">
                      <a:solidFill>
                        <a:srgbClr val="118CFF"/>
                      </a:solidFill>
                      <a:prstDash val="solid"/>
                    </a:lnL>
                    <a:solidFill>
                      <a:srgbClr val="EDECEC"/>
                    </a:solidFill>
                  </a:tcPr>
                </a:tc>
                <a:tc>
                  <a:txBody>
                    <a:bodyPr/>
                    <a:lstStyle/>
                    <a:p>
                      <a:pPr marR="245110" algn="r">
                        <a:lnSpc>
                          <a:spcPct val="100000"/>
                        </a:lnSpc>
                        <a:spcBef>
                          <a:spcPts val="125"/>
                        </a:spcBef>
                      </a:pPr>
                      <a:r>
                        <a:rPr sz="1000" spc="-10" dirty="0">
                          <a:solidFill>
                            <a:srgbClr val="252423"/>
                          </a:solidFill>
                          <a:latin typeface="Segoe UI"/>
                          <a:cs typeface="Segoe UI"/>
                        </a:rPr>
                        <a:t>2,98,465.75</a:t>
                      </a:r>
                      <a:endParaRPr sz="1000">
                        <a:latin typeface="Segoe UI"/>
                        <a:cs typeface="Segoe UI"/>
                      </a:endParaRPr>
                    </a:p>
                  </a:txBody>
                  <a:tcPr marL="0" marR="0" marT="16360" marB="0">
                    <a:solidFill>
                      <a:srgbClr val="EDECEC"/>
                    </a:solidFill>
                  </a:tcPr>
                </a:tc>
                <a:tc>
                  <a:txBody>
                    <a:bodyPr/>
                    <a:lstStyle/>
                    <a:p>
                      <a:pPr marR="40005" algn="r">
                        <a:lnSpc>
                          <a:spcPct val="100000"/>
                        </a:lnSpc>
                        <a:spcBef>
                          <a:spcPts val="125"/>
                        </a:spcBef>
                      </a:pPr>
                      <a:r>
                        <a:rPr sz="1000" spc="-10" dirty="0">
                          <a:solidFill>
                            <a:srgbClr val="252423"/>
                          </a:solidFill>
                          <a:latin typeface="Segoe UI"/>
                          <a:cs typeface="Segoe UI"/>
                        </a:rPr>
                        <a:t>44.54%</a:t>
                      </a:r>
                      <a:endParaRPr sz="1000">
                        <a:latin typeface="Segoe UI"/>
                        <a:cs typeface="Segoe UI"/>
                      </a:endParaRPr>
                    </a:p>
                  </a:txBody>
                  <a:tcPr marL="0" marR="0" marT="16360" marB="0">
                    <a:solidFill>
                      <a:srgbClr val="EDECEC"/>
                    </a:solidFill>
                  </a:tcPr>
                </a:tc>
              </a:tr>
              <a:tr h="195662">
                <a:tc>
                  <a:txBody>
                    <a:bodyPr/>
                    <a:lstStyle/>
                    <a:p>
                      <a:pPr marL="7620" algn="ctr">
                        <a:lnSpc>
                          <a:spcPct val="100000"/>
                        </a:lnSpc>
                        <a:spcBef>
                          <a:spcPts val="400"/>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2351" marB="0"/>
                </a:tc>
                <a:tc>
                  <a:txBody>
                    <a:bodyPr/>
                    <a:lstStyle/>
                    <a:p>
                      <a:pPr marR="35560" algn="ctr">
                        <a:lnSpc>
                          <a:spcPct val="100000"/>
                        </a:lnSpc>
                        <a:spcBef>
                          <a:spcPts val="125"/>
                        </a:spcBef>
                      </a:pPr>
                      <a:r>
                        <a:rPr sz="1000" spc="-20" dirty="0">
                          <a:solidFill>
                            <a:srgbClr val="252423"/>
                          </a:solidFill>
                          <a:latin typeface="Segoe UI"/>
                          <a:cs typeface="Segoe UI"/>
                        </a:rPr>
                        <a:t>2018</a:t>
                      </a:r>
                      <a:endParaRPr sz="1000">
                        <a:latin typeface="Segoe UI"/>
                        <a:cs typeface="Segoe UI"/>
                      </a:endParaRPr>
                    </a:p>
                  </a:txBody>
                  <a:tcPr marL="0" marR="0" marT="16360" marB="0">
                    <a:lnR w="9525">
                      <a:solidFill>
                        <a:srgbClr val="118CFF"/>
                      </a:solidFill>
                      <a:prstDash val="solid"/>
                    </a:lnR>
                  </a:tcPr>
                </a:tc>
                <a:tc>
                  <a:txBody>
                    <a:bodyPr/>
                    <a:lstStyle/>
                    <a:p>
                      <a:pPr marR="45085" algn="r">
                        <a:lnSpc>
                          <a:spcPct val="100000"/>
                        </a:lnSpc>
                        <a:spcBef>
                          <a:spcPts val="125"/>
                        </a:spcBef>
                      </a:pPr>
                      <a:r>
                        <a:rPr sz="1000" spc="-10" dirty="0">
                          <a:solidFill>
                            <a:srgbClr val="252423"/>
                          </a:solidFill>
                          <a:latin typeface="Segoe UI"/>
                          <a:cs typeface="Segoe UI"/>
                        </a:rPr>
                        <a:t>9,17,075.35</a:t>
                      </a:r>
                      <a:endParaRPr sz="1000">
                        <a:latin typeface="Segoe UI"/>
                        <a:cs typeface="Segoe UI"/>
                      </a:endParaRPr>
                    </a:p>
                  </a:txBody>
                  <a:tcPr marL="0" marR="0" marT="16360" marB="0">
                    <a:lnL w="9525">
                      <a:solidFill>
                        <a:srgbClr val="118CFF"/>
                      </a:solidFill>
                      <a:prstDash val="solid"/>
                    </a:lnL>
                  </a:tcPr>
                </a:tc>
                <a:tc>
                  <a:txBody>
                    <a:bodyPr/>
                    <a:lstStyle/>
                    <a:p>
                      <a:pPr marR="245110" algn="r">
                        <a:lnSpc>
                          <a:spcPct val="100000"/>
                        </a:lnSpc>
                        <a:spcBef>
                          <a:spcPts val="125"/>
                        </a:spcBef>
                      </a:pPr>
                      <a:r>
                        <a:rPr sz="1000" spc="-10" dirty="0">
                          <a:solidFill>
                            <a:srgbClr val="252423"/>
                          </a:solidFill>
                          <a:latin typeface="Segoe UI"/>
                          <a:cs typeface="Segoe UI"/>
                        </a:rPr>
                        <a:t>5,45,426.30</a:t>
                      </a:r>
                      <a:endParaRPr sz="1000">
                        <a:latin typeface="Segoe UI"/>
                        <a:cs typeface="Segoe UI"/>
                      </a:endParaRPr>
                    </a:p>
                  </a:txBody>
                  <a:tcPr marL="0" marR="0" marT="16360" marB="0"/>
                </a:tc>
                <a:tc>
                  <a:txBody>
                    <a:bodyPr/>
                    <a:lstStyle/>
                    <a:p>
                      <a:pPr marR="40005" algn="r">
                        <a:lnSpc>
                          <a:spcPct val="100000"/>
                        </a:lnSpc>
                        <a:spcBef>
                          <a:spcPts val="125"/>
                        </a:spcBef>
                      </a:pPr>
                      <a:r>
                        <a:rPr sz="1000" spc="-10" dirty="0">
                          <a:solidFill>
                            <a:srgbClr val="252423"/>
                          </a:solidFill>
                          <a:latin typeface="Segoe UI"/>
                          <a:cs typeface="Segoe UI"/>
                        </a:rPr>
                        <a:t>59.47%</a:t>
                      </a:r>
                      <a:endParaRPr sz="1000">
                        <a:latin typeface="Segoe UI"/>
                        <a:cs typeface="Segoe UI"/>
                      </a:endParaRPr>
                    </a:p>
                  </a:txBody>
                  <a:tcPr marL="0" marR="0" marT="16360" marB="0"/>
                </a:tc>
              </a:tr>
              <a:tr h="195662">
                <a:tc>
                  <a:txBody>
                    <a:bodyPr/>
                    <a:lstStyle/>
                    <a:p>
                      <a:pPr marL="7620" algn="ctr">
                        <a:lnSpc>
                          <a:spcPct val="100000"/>
                        </a:lnSpc>
                        <a:spcBef>
                          <a:spcPts val="400"/>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2351" marB="0">
                    <a:solidFill>
                      <a:srgbClr val="EDECEC"/>
                    </a:solidFill>
                  </a:tcPr>
                </a:tc>
                <a:tc>
                  <a:txBody>
                    <a:bodyPr/>
                    <a:lstStyle/>
                    <a:p>
                      <a:pPr marR="35560" algn="ctr">
                        <a:lnSpc>
                          <a:spcPct val="100000"/>
                        </a:lnSpc>
                        <a:spcBef>
                          <a:spcPts val="125"/>
                        </a:spcBef>
                      </a:pPr>
                      <a:r>
                        <a:rPr sz="1000" spc="-20" dirty="0">
                          <a:solidFill>
                            <a:srgbClr val="252423"/>
                          </a:solidFill>
                          <a:latin typeface="Segoe UI"/>
                          <a:cs typeface="Segoe UI"/>
                        </a:rPr>
                        <a:t>2019</a:t>
                      </a:r>
                      <a:endParaRPr sz="1000">
                        <a:latin typeface="Segoe UI"/>
                        <a:cs typeface="Segoe UI"/>
                      </a:endParaRPr>
                    </a:p>
                  </a:txBody>
                  <a:tcPr marL="0" marR="0" marT="16360" marB="0">
                    <a:lnR w="9525">
                      <a:solidFill>
                        <a:srgbClr val="118CFF"/>
                      </a:solidFill>
                      <a:prstDash val="solid"/>
                    </a:lnR>
                    <a:solidFill>
                      <a:srgbClr val="EDECEC"/>
                    </a:solidFill>
                  </a:tcPr>
                </a:tc>
                <a:tc>
                  <a:txBody>
                    <a:bodyPr/>
                    <a:lstStyle/>
                    <a:p>
                      <a:pPr marR="45085" algn="r">
                        <a:lnSpc>
                          <a:spcPct val="100000"/>
                        </a:lnSpc>
                        <a:spcBef>
                          <a:spcPts val="125"/>
                        </a:spcBef>
                      </a:pPr>
                      <a:r>
                        <a:rPr sz="1000" spc="-10" dirty="0">
                          <a:solidFill>
                            <a:srgbClr val="252423"/>
                          </a:solidFill>
                          <a:latin typeface="Segoe UI"/>
                          <a:cs typeface="Segoe UI"/>
                        </a:rPr>
                        <a:t>19,40,899.57</a:t>
                      </a:r>
                      <a:endParaRPr sz="1000">
                        <a:latin typeface="Segoe UI"/>
                        <a:cs typeface="Segoe UI"/>
                      </a:endParaRPr>
                    </a:p>
                  </a:txBody>
                  <a:tcPr marL="0" marR="0" marT="16360" marB="0">
                    <a:lnL w="9525">
                      <a:solidFill>
                        <a:srgbClr val="118CFF"/>
                      </a:solidFill>
                      <a:prstDash val="solid"/>
                    </a:lnL>
                    <a:solidFill>
                      <a:srgbClr val="EDECEC"/>
                    </a:solidFill>
                  </a:tcPr>
                </a:tc>
                <a:tc>
                  <a:txBody>
                    <a:bodyPr/>
                    <a:lstStyle/>
                    <a:p>
                      <a:pPr marR="245110" algn="r">
                        <a:lnSpc>
                          <a:spcPct val="100000"/>
                        </a:lnSpc>
                        <a:spcBef>
                          <a:spcPts val="125"/>
                        </a:spcBef>
                      </a:pPr>
                      <a:r>
                        <a:rPr sz="1000" spc="-10" dirty="0">
                          <a:solidFill>
                            <a:srgbClr val="252423"/>
                          </a:solidFill>
                          <a:latin typeface="Segoe UI"/>
                          <a:cs typeface="Segoe UI"/>
                        </a:rPr>
                        <a:t>15,69,250.52</a:t>
                      </a:r>
                      <a:endParaRPr sz="1000">
                        <a:latin typeface="Segoe UI"/>
                        <a:cs typeface="Segoe UI"/>
                      </a:endParaRPr>
                    </a:p>
                  </a:txBody>
                  <a:tcPr marL="0" marR="0" marT="16360" marB="0">
                    <a:solidFill>
                      <a:srgbClr val="EDECEC"/>
                    </a:solidFill>
                  </a:tcPr>
                </a:tc>
                <a:tc>
                  <a:txBody>
                    <a:bodyPr/>
                    <a:lstStyle/>
                    <a:p>
                      <a:pPr marR="40005" algn="r">
                        <a:lnSpc>
                          <a:spcPct val="100000"/>
                        </a:lnSpc>
                        <a:spcBef>
                          <a:spcPts val="125"/>
                        </a:spcBef>
                      </a:pPr>
                      <a:r>
                        <a:rPr sz="1000" spc="-10" dirty="0">
                          <a:solidFill>
                            <a:srgbClr val="252423"/>
                          </a:solidFill>
                          <a:latin typeface="Segoe UI"/>
                          <a:cs typeface="Segoe UI"/>
                        </a:rPr>
                        <a:t>80.85%</a:t>
                      </a:r>
                      <a:endParaRPr sz="1000">
                        <a:latin typeface="Segoe UI"/>
                        <a:cs typeface="Segoe UI"/>
                      </a:endParaRPr>
                    </a:p>
                  </a:txBody>
                  <a:tcPr marL="0" marR="0" marT="16360" marB="0">
                    <a:solidFill>
                      <a:srgbClr val="EDECEC"/>
                    </a:solidFill>
                  </a:tcPr>
                </a:tc>
              </a:tr>
              <a:tr h="195662">
                <a:tc>
                  <a:txBody>
                    <a:bodyPr/>
                    <a:lstStyle/>
                    <a:p>
                      <a:pPr marL="7620" algn="ctr">
                        <a:lnSpc>
                          <a:spcPct val="100000"/>
                        </a:lnSpc>
                        <a:spcBef>
                          <a:spcPts val="400"/>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2351" marB="0"/>
                </a:tc>
                <a:tc>
                  <a:txBody>
                    <a:bodyPr/>
                    <a:lstStyle/>
                    <a:p>
                      <a:pPr marR="35560" algn="ctr">
                        <a:lnSpc>
                          <a:spcPct val="100000"/>
                        </a:lnSpc>
                        <a:spcBef>
                          <a:spcPts val="125"/>
                        </a:spcBef>
                      </a:pPr>
                      <a:r>
                        <a:rPr sz="1000" spc="-20" dirty="0">
                          <a:solidFill>
                            <a:srgbClr val="252423"/>
                          </a:solidFill>
                          <a:latin typeface="Segoe UI"/>
                          <a:cs typeface="Segoe UI"/>
                        </a:rPr>
                        <a:t>2020</a:t>
                      </a:r>
                      <a:endParaRPr sz="1000">
                        <a:latin typeface="Segoe UI"/>
                        <a:cs typeface="Segoe UI"/>
                      </a:endParaRPr>
                    </a:p>
                  </a:txBody>
                  <a:tcPr marL="0" marR="0" marT="16360" marB="0">
                    <a:lnR w="9525">
                      <a:solidFill>
                        <a:srgbClr val="118CFF"/>
                      </a:solidFill>
                      <a:prstDash val="solid"/>
                    </a:lnR>
                  </a:tcPr>
                </a:tc>
                <a:tc>
                  <a:txBody>
                    <a:bodyPr/>
                    <a:lstStyle/>
                    <a:p>
                      <a:pPr marR="45085" algn="r">
                        <a:lnSpc>
                          <a:spcPct val="100000"/>
                        </a:lnSpc>
                        <a:spcBef>
                          <a:spcPts val="125"/>
                        </a:spcBef>
                      </a:pPr>
                      <a:r>
                        <a:rPr sz="1000" spc="-10" dirty="0">
                          <a:solidFill>
                            <a:srgbClr val="252423"/>
                          </a:solidFill>
                          <a:latin typeface="Segoe UI"/>
                          <a:cs typeface="Segoe UI"/>
                        </a:rPr>
                        <a:t>20,68,951.12</a:t>
                      </a:r>
                      <a:endParaRPr sz="1000">
                        <a:latin typeface="Segoe UI"/>
                        <a:cs typeface="Segoe UI"/>
                      </a:endParaRPr>
                    </a:p>
                  </a:txBody>
                  <a:tcPr marL="0" marR="0" marT="16360" marB="0">
                    <a:lnL w="9525">
                      <a:solidFill>
                        <a:srgbClr val="118CFF"/>
                      </a:solidFill>
                      <a:prstDash val="solid"/>
                    </a:lnL>
                  </a:tcPr>
                </a:tc>
                <a:tc>
                  <a:txBody>
                    <a:bodyPr/>
                    <a:lstStyle/>
                    <a:p>
                      <a:pPr marR="245110" algn="r">
                        <a:lnSpc>
                          <a:spcPct val="100000"/>
                        </a:lnSpc>
                        <a:spcBef>
                          <a:spcPts val="125"/>
                        </a:spcBef>
                      </a:pPr>
                      <a:r>
                        <a:rPr sz="1000" spc="-10" dirty="0">
                          <a:solidFill>
                            <a:srgbClr val="252423"/>
                          </a:solidFill>
                          <a:latin typeface="Segoe UI"/>
                          <a:cs typeface="Segoe UI"/>
                        </a:rPr>
                        <a:t>16,97,302.07</a:t>
                      </a:r>
                      <a:endParaRPr sz="1000">
                        <a:latin typeface="Segoe UI"/>
                        <a:cs typeface="Segoe UI"/>
                      </a:endParaRPr>
                    </a:p>
                  </a:txBody>
                  <a:tcPr marL="0" marR="0" marT="16360" marB="0"/>
                </a:tc>
                <a:tc>
                  <a:txBody>
                    <a:bodyPr/>
                    <a:lstStyle/>
                    <a:p>
                      <a:pPr marR="40005" algn="r">
                        <a:lnSpc>
                          <a:spcPct val="100000"/>
                        </a:lnSpc>
                        <a:spcBef>
                          <a:spcPts val="125"/>
                        </a:spcBef>
                      </a:pPr>
                      <a:r>
                        <a:rPr sz="1000" spc="-10" dirty="0">
                          <a:solidFill>
                            <a:srgbClr val="252423"/>
                          </a:solidFill>
                          <a:latin typeface="Segoe UI"/>
                          <a:cs typeface="Segoe UI"/>
                        </a:rPr>
                        <a:t>82.04%</a:t>
                      </a:r>
                      <a:endParaRPr sz="1000">
                        <a:latin typeface="Segoe UI"/>
                        <a:cs typeface="Segoe UI"/>
                      </a:endParaRPr>
                    </a:p>
                  </a:txBody>
                  <a:tcPr marL="0" marR="0" marT="16360" marB="0"/>
                </a:tc>
              </a:tr>
              <a:tr h="195662">
                <a:tc>
                  <a:txBody>
                    <a:bodyPr/>
                    <a:lstStyle/>
                    <a:p>
                      <a:pPr marL="7620" algn="ctr">
                        <a:lnSpc>
                          <a:spcPct val="100000"/>
                        </a:lnSpc>
                        <a:spcBef>
                          <a:spcPts val="400"/>
                        </a:spcBef>
                      </a:pPr>
                      <a:r>
                        <a:rPr sz="800" spc="-50" dirty="0">
                          <a:solidFill>
                            <a:srgbClr val="252423"/>
                          </a:solidFill>
                          <a:latin typeface="Lucida Sans Unicode"/>
                          <a:cs typeface="Lucida Sans Unicode"/>
                        </a:rPr>
                        <a:t></a:t>
                      </a:r>
                      <a:endParaRPr sz="800">
                        <a:latin typeface="Lucida Sans Unicode"/>
                        <a:cs typeface="Lucida Sans Unicode"/>
                      </a:endParaRPr>
                    </a:p>
                  </a:txBody>
                  <a:tcPr marL="0" marR="0" marT="52351" marB="0">
                    <a:solidFill>
                      <a:srgbClr val="EDECEC"/>
                    </a:solidFill>
                  </a:tcPr>
                </a:tc>
                <a:tc>
                  <a:txBody>
                    <a:bodyPr/>
                    <a:lstStyle/>
                    <a:p>
                      <a:pPr marR="35560" algn="ctr">
                        <a:lnSpc>
                          <a:spcPct val="100000"/>
                        </a:lnSpc>
                        <a:spcBef>
                          <a:spcPts val="125"/>
                        </a:spcBef>
                      </a:pPr>
                      <a:r>
                        <a:rPr sz="1000" spc="-20" dirty="0">
                          <a:solidFill>
                            <a:srgbClr val="252423"/>
                          </a:solidFill>
                          <a:latin typeface="Segoe UI"/>
                          <a:cs typeface="Segoe UI"/>
                        </a:rPr>
                        <a:t>2021</a:t>
                      </a:r>
                      <a:endParaRPr sz="1000">
                        <a:latin typeface="Segoe UI"/>
                        <a:cs typeface="Segoe UI"/>
                      </a:endParaRPr>
                    </a:p>
                  </a:txBody>
                  <a:tcPr marL="0" marR="0" marT="16360" marB="0">
                    <a:lnR w="9525">
                      <a:solidFill>
                        <a:srgbClr val="118CFF"/>
                      </a:solidFill>
                      <a:prstDash val="solid"/>
                    </a:lnR>
                    <a:solidFill>
                      <a:srgbClr val="EDECEC"/>
                    </a:solidFill>
                  </a:tcPr>
                </a:tc>
                <a:tc>
                  <a:txBody>
                    <a:bodyPr/>
                    <a:lstStyle/>
                    <a:p>
                      <a:pPr marR="45085" algn="r">
                        <a:lnSpc>
                          <a:spcPct val="100000"/>
                        </a:lnSpc>
                        <a:spcBef>
                          <a:spcPts val="125"/>
                        </a:spcBef>
                      </a:pPr>
                      <a:r>
                        <a:rPr sz="1000" spc="-10" dirty="0">
                          <a:solidFill>
                            <a:srgbClr val="252423"/>
                          </a:solidFill>
                          <a:latin typeface="Segoe UI"/>
                          <a:cs typeface="Segoe UI"/>
                        </a:rPr>
                        <a:t>5,13,021.58</a:t>
                      </a:r>
                      <a:endParaRPr sz="1000">
                        <a:latin typeface="Segoe UI"/>
                        <a:cs typeface="Segoe UI"/>
                      </a:endParaRPr>
                    </a:p>
                  </a:txBody>
                  <a:tcPr marL="0" marR="0" marT="16360" marB="0">
                    <a:lnL w="9525">
                      <a:solidFill>
                        <a:srgbClr val="118CFF"/>
                      </a:solidFill>
                      <a:prstDash val="solid"/>
                    </a:lnL>
                    <a:solidFill>
                      <a:srgbClr val="EDECEC"/>
                    </a:solidFill>
                  </a:tcPr>
                </a:tc>
                <a:tc>
                  <a:txBody>
                    <a:bodyPr/>
                    <a:lstStyle/>
                    <a:p>
                      <a:pPr marR="245110" algn="r">
                        <a:lnSpc>
                          <a:spcPct val="100000"/>
                        </a:lnSpc>
                        <a:spcBef>
                          <a:spcPts val="125"/>
                        </a:spcBef>
                      </a:pPr>
                      <a:r>
                        <a:rPr sz="1000" spc="-10" dirty="0">
                          <a:solidFill>
                            <a:srgbClr val="252423"/>
                          </a:solidFill>
                          <a:latin typeface="Segoe UI"/>
                          <a:cs typeface="Segoe UI"/>
                        </a:rPr>
                        <a:t>1,41,372.53</a:t>
                      </a:r>
                      <a:endParaRPr sz="1000">
                        <a:latin typeface="Segoe UI"/>
                        <a:cs typeface="Segoe UI"/>
                      </a:endParaRPr>
                    </a:p>
                  </a:txBody>
                  <a:tcPr marL="0" marR="0" marT="16360" marB="0">
                    <a:solidFill>
                      <a:srgbClr val="EDECEC"/>
                    </a:solidFill>
                  </a:tcPr>
                </a:tc>
                <a:tc>
                  <a:txBody>
                    <a:bodyPr/>
                    <a:lstStyle/>
                    <a:p>
                      <a:pPr marR="40005" algn="r">
                        <a:lnSpc>
                          <a:spcPct val="100000"/>
                        </a:lnSpc>
                        <a:spcBef>
                          <a:spcPts val="125"/>
                        </a:spcBef>
                      </a:pPr>
                      <a:r>
                        <a:rPr sz="1000" spc="-10" dirty="0">
                          <a:solidFill>
                            <a:srgbClr val="252423"/>
                          </a:solidFill>
                          <a:latin typeface="Segoe UI"/>
                          <a:cs typeface="Segoe UI"/>
                        </a:rPr>
                        <a:t>27.56%</a:t>
                      </a:r>
                      <a:endParaRPr sz="1000">
                        <a:latin typeface="Segoe UI"/>
                        <a:cs typeface="Segoe UI"/>
                      </a:endParaRPr>
                    </a:p>
                  </a:txBody>
                  <a:tcPr marL="0" marR="0" marT="16360" marB="0">
                    <a:solidFill>
                      <a:srgbClr val="EDECEC"/>
                    </a:solidFill>
                  </a:tcPr>
                </a:tc>
              </a:tr>
              <a:tr h="196317">
                <a:tc gridSpan="2">
                  <a:txBody>
                    <a:bodyPr/>
                    <a:lstStyle/>
                    <a:p>
                      <a:pPr marL="227965">
                        <a:lnSpc>
                          <a:spcPct val="100000"/>
                        </a:lnSpc>
                        <a:spcBef>
                          <a:spcPts val="125"/>
                        </a:spcBef>
                      </a:pPr>
                      <a:r>
                        <a:rPr sz="1000" b="1" spc="-10" dirty="0">
                          <a:solidFill>
                            <a:srgbClr val="252423"/>
                          </a:solidFill>
                          <a:latin typeface="Segoe UI"/>
                          <a:cs typeface="Segoe UI"/>
                        </a:rPr>
                        <a:t>Total</a:t>
                      </a:r>
                      <a:endParaRPr sz="1000">
                        <a:latin typeface="Segoe UI"/>
                        <a:cs typeface="Segoe UI"/>
                      </a:endParaRPr>
                    </a:p>
                  </a:txBody>
                  <a:tcPr marL="0" marR="0" marT="16360" marB="0">
                    <a:lnR w="9525">
                      <a:solidFill>
                        <a:srgbClr val="118CFF"/>
                      </a:solidFill>
                      <a:prstDash val="solid"/>
                    </a:lnR>
                  </a:tcPr>
                </a:tc>
                <a:tc hMerge="1">
                  <a:txBody>
                    <a:bodyPr/>
                    <a:lstStyle/>
                    <a:p>
                      <a:endParaRPr/>
                    </a:p>
                  </a:txBody>
                  <a:tcPr marL="0" marR="0" marT="0" marB="0"/>
                </a:tc>
                <a:tc>
                  <a:txBody>
                    <a:bodyPr/>
                    <a:lstStyle/>
                    <a:p>
                      <a:pPr marR="45085" algn="r">
                        <a:lnSpc>
                          <a:spcPct val="100000"/>
                        </a:lnSpc>
                        <a:spcBef>
                          <a:spcPts val="125"/>
                        </a:spcBef>
                      </a:pPr>
                      <a:r>
                        <a:rPr sz="1000" b="1" spc="-10" dirty="0">
                          <a:solidFill>
                            <a:srgbClr val="252423"/>
                          </a:solidFill>
                          <a:latin typeface="Segoe UI"/>
                          <a:cs typeface="Segoe UI"/>
                        </a:rPr>
                        <a:t>67,59,981.19</a:t>
                      </a:r>
                      <a:endParaRPr sz="1000">
                        <a:latin typeface="Segoe UI"/>
                        <a:cs typeface="Segoe UI"/>
                      </a:endParaRPr>
                    </a:p>
                  </a:txBody>
                  <a:tcPr marL="0" marR="0" marT="16360" marB="0">
                    <a:lnL w="9525">
                      <a:solidFill>
                        <a:srgbClr val="118CFF"/>
                      </a:solidFill>
                      <a:prstDash val="solid"/>
                    </a:lnL>
                  </a:tcPr>
                </a:tc>
                <a:tc>
                  <a:txBody>
                    <a:bodyPr/>
                    <a:lstStyle/>
                    <a:p>
                      <a:pPr marR="245110" algn="r">
                        <a:lnSpc>
                          <a:spcPct val="100000"/>
                        </a:lnSpc>
                        <a:spcBef>
                          <a:spcPts val="125"/>
                        </a:spcBef>
                      </a:pPr>
                      <a:r>
                        <a:rPr sz="1000" b="1" spc="-10" dirty="0">
                          <a:solidFill>
                            <a:srgbClr val="252423"/>
                          </a:solidFill>
                          <a:latin typeface="Segoe UI"/>
                          <a:cs typeface="Segoe UI"/>
                        </a:rPr>
                        <a:t>63,88,332.14</a:t>
                      </a:r>
                      <a:endParaRPr sz="1000">
                        <a:latin typeface="Segoe UI"/>
                        <a:cs typeface="Segoe UI"/>
                      </a:endParaRPr>
                    </a:p>
                  </a:txBody>
                  <a:tcPr marL="0" marR="0" marT="16360" marB="0"/>
                </a:tc>
                <a:tc>
                  <a:txBody>
                    <a:bodyPr/>
                    <a:lstStyle/>
                    <a:p>
                      <a:pPr marR="40005" algn="r">
                        <a:lnSpc>
                          <a:spcPct val="100000"/>
                        </a:lnSpc>
                        <a:spcBef>
                          <a:spcPts val="125"/>
                        </a:spcBef>
                      </a:pPr>
                      <a:r>
                        <a:rPr sz="1000" b="1" spc="-10" dirty="0">
                          <a:solidFill>
                            <a:srgbClr val="252423"/>
                          </a:solidFill>
                          <a:latin typeface="Segoe UI"/>
                          <a:cs typeface="Segoe UI"/>
                        </a:rPr>
                        <a:t>94.50%</a:t>
                      </a:r>
                      <a:endParaRPr sz="1000">
                        <a:latin typeface="Segoe UI"/>
                        <a:cs typeface="Segoe UI"/>
                      </a:endParaRPr>
                    </a:p>
                  </a:txBody>
                  <a:tcPr marL="0" marR="0" marT="16360" marB="0"/>
                </a:tc>
              </a:tr>
            </a:tbl>
          </a:graphicData>
        </a:graphic>
      </p:graphicFrame>
      <p:sp>
        <p:nvSpPr>
          <p:cNvPr id="40" name="Rectangle 39"/>
          <p:cNvSpPr/>
          <p:nvPr/>
        </p:nvSpPr>
        <p:spPr>
          <a:xfrm>
            <a:off x="500002" y="8143896"/>
            <a:ext cx="17359434" cy="1384995"/>
          </a:xfrm>
          <a:prstGeom prst="rect">
            <a:avLst/>
          </a:prstGeom>
        </p:spPr>
        <p:txBody>
          <a:bodyPr wrap="square">
            <a:spAutoFit/>
          </a:bodyPr>
          <a:lstStyle/>
          <a:p>
            <a:r>
              <a:rPr lang="en-US" sz="2800" dirty="0" smtClean="0">
                <a:latin typeface="Times New Roman" pitchFamily="18" charset="0"/>
                <a:cs typeface="Times New Roman" pitchFamily="18" charset="0"/>
              </a:rPr>
              <a:t>Profit Percentage Fluctuations: The profit percentages show large fluctuations. After a modest increase of </a:t>
            </a:r>
            <a:r>
              <a:rPr lang="en-US" sz="2800" dirty="0" smtClean="0">
                <a:latin typeface="Times New Roman" pitchFamily="18" charset="0"/>
                <a:cs typeface="Times New Roman" pitchFamily="18" charset="0"/>
              </a:rPr>
              <a:t>44.54% </a:t>
            </a:r>
            <a:r>
              <a:rPr lang="en-US" sz="2800" dirty="0" smtClean="0">
                <a:latin typeface="Times New Roman" pitchFamily="18" charset="0"/>
                <a:cs typeface="Times New Roman" pitchFamily="18" charset="0"/>
              </a:rPr>
              <a:t>in 2017, there's a sharp rise of </a:t>
            </a:r>
            <a:r>
              <a:rPr lang="en-US" sz="2800" dirty="0" smtClean="0">
                <a:latin typeface="Times New Roman" pitchFamily="18" charset="0"/>
                <a:cs typeface="Times New Roman" pitchFamily="18" charset="0"/>
              </a:rPr>
              <a:t>59.47% </a:t>
            </a:r>
            <a:r>
              <a:rPr lang="en-US" sz="2800" dirty="0" smtClean="0">
                <a:latin typeface="Times New Roman" pitchFamily="18" charset="0"/>
                <a:cs typeface="Times New Roman" pitchFamily="18" charset="0"/>
              </a:rPr>
              <a:t>in 2018 followed by a gain of </a:t>
            </a:r>
            <a:r>
              <a:rPr lang="en-US" sz="2800" dirty="0" smtClean="0">
                <a:latin typeface="Times New Roman" pitchFamily="18" charset="0"/>
                <a:cs typeface="Times New Roman" pitchFamily="18" charset="0"/>
              </a:rPr>
              <a:t>80.85% </a:t>
            </a:r>
            <a:r>
              <a:rPr lang="en-US" sz="2800" dirty="0" smtClean="0">
                <a:latin typeface="Times New Roman" pitchFamily="18" charset="0"/>
                <a:cs typeface="Times New Roman" pitchFamily="18" charset="0"/>
              </a:rPr>
              <a:t>in </a:t>
            </a:r>
            <a:r>
              <a:rPr lang="en-US" sz="2800" dirty="0" smtClean="0">
                <a:latin typeface="Times New Roman" pitchFamily="18" charset="0"/>
                <a:cs typeface="Times New Roman" pitchFamily="18" charset="0"/>
              </a:rPr>
              <a:t>2019 and also gain 82.04%. </a:t>
            </a:r>
            <a:r>
              <a:rPr lang="en-US" sz="2800" dirty="0" smtClean="0">
                <a:latin typeface="Times New Roman" pitchFamily="18" charset="0"/>
                <a:cs typeface="Times New Roman" pitchFamily="18" charset="0"/>
              </a:rPr>
              <a:t>Subsequently, there are significant declines </a:t>
            </a:r>
            <a:r>
              <a:rPr lang="en-US" sz="2800" dirty="0" smtClean="0">
                <a:latin typeface="Times New Roman" pitchFamily="18" charset="0"/>
                <a:cs typeface="Times New Roman" pitchFamily="18" charset="0"/>
              </a:rPr>
              <a:t>27.56% </a:t>
            </a:r>
            <a:r>
              <a:rPr lang="en-US" sz="2800" dirty="0" smtClean="0">
                <a:latin typeface="Times New Roman" pitchFamily="18" charset="0"/>
                <a:cs typeface="Times New Roman" pitchFamily="18" charset="0"/>
              </a:rPr>
              <a:t>in 2021</a:t>
            </a:r>
            <a:endParaRPr lang="en-US" sz="28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878" y="214278"/>
            <a:ext cx="15787798" cy="10155497"/>
          </a:xfrm>
          <a:prstGeom prst="rect">
            <a:avLst/>
          </a:prstGeom>
        </p:spPr>
        <p:txBody>
          <a:bodyPr wrap="square">
            <a:spAutoFit/>
          </a:bodyPr>
          <a:lstStyle/>
          <a:p>
            <a:r>
              <a:rPr lang="en-US" sz="3200" b="1" dirty="0" smtClean="0">
                <a:latin typeface="Times New Roman" pitchFamily="18" charset="0"/>
                <a:cs typeface="Times New Roman" pitchFamily="18" charset="0"/>
              </a:rPr>
              <a:t>Enhance Product and Service </a:t>
            </a:r>
            <a:r>
              <a:rPr lang="en-US" sz="3200" b="1" dirty="0" smtClean="0">
                <a:latin typeface="Times New Roman" pitchFamily="18" charset="0"/>
                <a:cs typeface="Times New Roman" pitchFamily="18" charset="0"/>
              </a:rPr>
              <a:t>Offerings</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Product Innovation</a:t>
            </a:r>
            <a:r>
              <a:rPr lang="en-US" sz="3200" dirty="0" smtClean="0">
                <a:latin typeface="Times New Roman" pitchFamily="18" charset="0"/>
                <a:cs typeface="Times New Roman" pitchFamily="18" charset="0"/>
              </a:rPr>
              <a:t>: Continuously innovate and improve your products or services based on market trends and customer feedback. </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Diversification</a:t>
            </a:r>
            <a:r>
              <a:rPr lang="en-US" sz="3200" dirty="0" smtClean="0">
                <a:latin typeface="Times New Roman" pitchFamily="18" charset="0"/>
                <a:cs typeface="Times New Roman" pitchFamily="18" charset="0"/>
              </a:rPr>
              <a:t>: Expand your product line to cater to a wider range of customer needs or enter new markets. </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Quality Assurance</a:t>
            </a:r>
            <a:r>
              <a:rPr lang="en-US" sz="3200" dirty="0" smtClean="0">
                <a:latin typeface="Times New Roman" pitchFamily="18" charset="0"/>
                <a:cs typeface="Times New Roman" pitchFamily="18" charset="0"/>
              </a:rPr>
              <a:t>: Ensure high-quality standards for your products or services to build trust and </a:t>
            </a:r>
            <a:r>
              <a:rPr lang="en-US" sz="3200" dirty="0" smtClean="0">
                <a:latin typeface="Times New Roman" pitchFamily="18" charset="0"/>
                <a:cs typeface="Times New Roman" pitchFamily="18" charset="0"/>
              </a:rPr>
              <a:t>encourage </a:t>
            </a:r>
            <a:r>
              <a:rPr lang="en-US" sz="3200" dirty="0" smtClean="0">
                <a:latin typeface="Times New Roman" pitchFamily="18" charset="0"/>
                <a:cs typeface="Times New Roman" pitchFamily="18" charset="0"/>
              </a:rPr>
              <a:t>repeat purchases. Optimize Pricing Strategies without compromising profitability. </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Competitive Pricing</a:t>
            </a:r>
            <a:r>
              <a:rPr lang="en-US" sz="3200" dirty="0" smtClean="0">
                <a:latin typeface="Times New Roman" pitchFamily="18" charset="0"/>
                <a:cs typeface="Times New Roman" pitchFamily="18" charset="0"/>
              </a:rPr>
              <a:t>: Analyze competitor pricing and adjust your pricing strategy to remain competitive </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Dynamic Pricing</a:t>
            </a:r>
            <a:r>
              <a:rPr lang="en-US" sz="3200" dirty="0" smtClean="0">
                <a:latin typeface="Times New Roman" pitchFamily="18" charset="0"/>
                <a:cs typeface="Times New Roman" pitchFamily="18" charset="0"/>
              </a:rPr>
              <a:t>: Implement dynamic pricing models that adjust prices based on demand, customer segments, or market conditions. </a:t>
            </a:r>
            <a:endParaRPr lang="en-US" sz="3200" dirty="0" smtClean="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Bundling and Discounts</a:t>
            </a:r>
            <a:r>
              <a:rPr lang="en-US" sz="3200" dirty="0" smtClean="0">
                <a:latin typeface="Times New Roman" pitchFamily="18" charset="0"/>
                <a:cs typeface="Times New Roman" pitchFamily="18" charset="0"/>
              </a:rPr>
              <a:t>: Offer product bundles or discounts to incentivize purchases and increase average order value.</a:t>
            </a:r>
            <a:endParaRPr lang="en-US" sz="32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192" y="785782"/>
            <a:ext cx="9429816" cy="1323439"/>
          </a:xfrm>
          <a:prstGeom prst="rect">
            <a:avLst/>
          </a:prstGeom>
        </p:spPr>
        <p:txBody>
          <a:bodyPr wrap="square">
            <a:spAutoFit/>
          </a:bodyPr>
          <a:lstStyle/>
          <a:p>
            <a:r>
              <a:rPr lang="en-IN" sz="8000" dirty="0" smtClean="0">
                <a:solidFill>
                  <a:schemeClr val="accent1">
                    <a:lumMod val="75000"/>
                  </a:schemeClr>
                </a:solidFill>
                <a:latin typeface="Algerian" pitchFamily="82" charset="0"/>
              </a:rPr>
              <a:t>Data sets</a:t>
            </a:r>
            <a:endParaRPr lang="en-US" sz="8000" dirty="0">
              <a:latin typeface="Algerian" pitchFamily="82" charset="0"/>
            </a:endParaRPr>
          </a:p>
        </p:txBody>
      </p:sp>
      <p:sp>
        <p:nvSpPr>
          <p:cNvPr id="3" name="Rectangle 2"/>
          <p:cNvSpPr/>
          <p:nvPr/>
        </p:nvSpPr>
        <p:spPr>
          <a:xfrm>
            <a:off x="857192" y="2071666"/>
            <a:ext cx="12858808" cy="5078313"/>
          </a:xfrm>
          <a:prstGeom prst="rect">
            <a:avLst/>
          </a:prstGeom>
        </p:spPr>
        <p:txBody>
          <a:bodyPr wrap="square">
            <a:spAutoFit/>
          </a:bodyPr>
          <a:lstStyle/>
          <a:p>
            <a:r>
              <a:rPr lang="en-IN" sz="5400" dirty="0" smtClean="0">
                <a:solidFill>
                  <a:srgbClr val="FF0000"/>
                </a:solidFill>
                <a:latin typeface="Times New Roman" pitchFamily="18" charset="0"/>
                <a:cs typeface="Times New Roman" pitchFamily="18" charset="0"/>
              </a:rPr>
              <a:t>We have 5 datasets:</a:t>
            </a:r>
          </a:p>
          <a:p>
            <a:pPr marL="514350" indent="-514350">
              <a:buFont typeface="+mj-lt"/>
              <a:buAutoNum type="arabicPeriod"/>
            </a:pPr>
            <a:r>
              <a:rPr lang="en-IN" sz="5400" dirty="0" smtClean="0">
                <a:latin typeface="Times New Roman" pitchFamily="18" charset="0"/>
                <a:cs typeface="Times New Roman" pitchFamily="18" charset="0"/>
              </a:rPr>
              <a:t>Customers details</a:t>
            </a:r>
          </a:p>
          <a:p>
            <a:pPr marL="514350" indent="-514350">
              <a:buFont typeface="+mj-lt"/>
              <a:buAutoNum type="arabicPeriod"/>
            </a:pPr>
            <a:r>
              <a:rPr lang="en-IN" sz="5400" dirty="0" smtClean="0">
                <a:latin typeface="Times New Roman" pitchFamily="18" charset="0"/>
                <a:cs typeface="Times New Roman" pitchFamily="18" charset="0"/>
              </a:rPr>
              <a:t>Products details</a:t>
            </a:r>
          </a:p>
          <a:p>
            <a:pPr marL="514350" indent="-514350">
              <a:buFont typeface="+mj-lt"/>
              <a:buAutoNum type="arabicPeriod"/>
            </a:pPr>
            <a:r>
              <a:rPr lang="en-IN" sz="5400" dirty="0" smtClean="0">
                <a:latin typeface="Times New Roman" pitchFamily="18" charset="0"/>
                <a:cs typeface="Times New Roman" pitchFamily="18" charset="0"/>
              </a:rPr>
              <a:t>Sales details</a:t>
            </a:r>
          </a:p>
          <a:p>
            <a:pPr marL="514350" indent="-514350">
              <a:buFont typeface="+mj-lt"/>
              <a:buAutoNum type="arabicPeriod"/>
            </a:pPr>
            <a:r>
              <a:rPr lang="en-IN" sz="5400" dirty="0" smtClean="0">
                <a:latin typeface="Times New Roman" pitchFamily="18" charset="0"/>
                <a:cs typeface="Times New Roman" pitchFamily="18" charset="0"/>
              </a:rPr>
              <a:t>Stores details</a:t>
            </a:r>
          </a:p>
          <a:p>
            <a:pPr marL="514350" indent="-514350">
              <a:buFont typeface="+mj-lt"/>
              <a:buAutoNum type="arabicPeriod"/>
            </a:pPr>
            <a:r>
              <a:rPr lang="en-IN" sz="5400" dirty="0" smtClean="0">
                <a:latin typeface="Times New Roman" pitchFamily="18" charset="0"/>
                <a:cs typeface="Times New Roman" pitchFamily="18" charset="0"/>
              </a:rPr>
              <a:t>Exchange rates</a:t>
            </a:r>
          </a:p>
        </p:txBody>
      </p:sp>
      <p:grpSp>
        <p:nvGrpSpPr>
          <p:cNvPr id="4" name="Group 24"/>
          <p:cNvGrpSpPr/>
          <p:nvPr/>
        </p:nvGrpSpPr>
        <p:grpSpPr>
          <a:xfrm>
            <a:off x="14216098" y="2143104"/>
            <a:ext cx="3000396" cy="3071834"/>
            <a:chOff x="0" y="0"/>
            <a:chExt cx="812800" cy="812800"/>
          </a:xfrm>
        </p:grpSpPr>
        <p:sp>
          <p:nvSpPr>
            <p:cNvPr id="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7986" y="1034117"/>
            <a:ext cx="441626" cy="463538"/>
          </a:xfrm>
          <a:custGeom>
            <a:avLst/>
            <a:gdLst/>
            <a:ahLst/>
            <a:cxnLst/>
            <a:rect l="l" t="t" r="r" b="b"/>
            <a:pathLst>
              <a:path w="441626" h="463538">
                <a:moveTo>
                  <a:pt x="0" y="0"/>
                </a:moveTo>
                <a:lnTo>
                  <a:pt x="441625" y="0"/>
                </a:lnTo>
                <a:lnTo>
                  <a:pt x="441625" y="463539"/>
                </a:lnTo>
                <a:lnTo>
                  <a:pt x="0" y="463539"/>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455734" y="4122096"/>
            <a:ext cx="2395329" cy="239532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5511876"/>
            <a:ext cx="18288000" cy="6015803"/>
            <a:chOff x="0" y="0"/>
            <a:chExt cx="4816593" cy="1584409"/>
          </a:xfrm>
        </p:grpSpPr>
        <p:sp>
          <p:nvSpPr>
            <p:cNvPr id="7" name="Freeform 7"/>
            <p:cNvSpPr/>
            <p:nvPr/>
          </p:nvSpPr>
          <p:spPr>
            <a:xfrm>
              <a:off x="0" y="0"/>
              <a:ext cx="4816592" cy="1584409"/>
            </a:xfrm>
            <a:custGeom>
              <a:avLst/>
              <a:gdLst/>
              <a:ahLst/>
              <a:cxnLst/>
              <a:rect l="l" t="t" r="r" b="b"/>
              <a:pathLst>
                <a:path w="4816592" h="1584409">
                  <a:moveTo>
                    <a:pt x="21590" y="0"/>
                  </a:moveTo>
                  <a:lnTo>
                    <a:pt x="4795002" y="0"/>
                  </a:lnTo>
                  <a:cubicBezTo>
                    <a:pt x="4800728" y="0"/>
                    <a:pt x="4806220" y="2275"/>
                    <a:pt x="4810269" y="6324"/>
                  </a:cubicBezTo>
                  <a:cubicBezTo>
                    <a:pt x="4814318" y="10372"/>
                    <a:pt x="4816592" y="15864"/>
                    <a:pt x="4816592" y="21590"/>
                  </a:cubicBezTo>
                  <a:lnTo>
                    <a:pt x="4816592" y="1562819"/>
                  </a:lnTo>
                  <a:cubicBezTo>
                    <a:pt x="4816592" y="1568545"/>
                    <a:pt x="4814318" y="1574036"/>
                    <a:pt x="4810269" y="1578085"/>
                  </a:cubicBezTo>
                  <a:cubicBezTo>
                    <a:pt x="4806220" y="1582134"/>
                    <a:pt x="4800728" y="1584409"/>
                    <a:pt x="4795002" y="1584409"/>
                  </a:cubicBezTo>
                  <a:lnTo>
                    <a:pt x="21590" y="1584409"/>
                  </a:lnTo>
                  <a:cubicBezTo>
                    <a:pt x="9666" y="1584409"/>
                    <a:pt x="0" y="1574743"/>
                    <a:pt x="0" y="1562819"/>
                  </a:cubicBezTo>
                  <a:lnTo>
                    <a:pt x="0" y="21590"/>
                  </a:lnTo>
                  <a:cubicBezTo>
                    <a:pt x="0" y="9666"/>
                    <a:pt x="9666" y="0"/>
                    <a:pt x="21590" y="0"/>
                  </a:cubicBezTo>
                  <a:close/>
                </a:path>
              </a:pathLst>
            </a:custGeom>
            <a:solidFill>
              <a:srgbClr val="3972F0"/>
            </a:solidFill>
          </p:spPr>
        </p:sp>
        <p:sp>
          <p:nvSpPr>
            <p:cNvPr id="8" name="TextBox 8"/>
            <p:cNvSpPr txBox="1"/>
            <p:nvPr/>
          </p:nvSpPr>
          <p:spPr>
            <a:xfrm>
              <a:off x="0" y="-38100"/>
              <a:ext cx="4816593" cy="162250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764998" y="5511876"/>
            <a:ext cx="9529995" cy="9529995"/>
          </a:xfrm>
          <a:custGeom>
            <a:avLst/>
            <a:gdLst/>
            <a:ahLst/>
            <a:cxnLst/>
            <a:rect l="l" t="t" r="r" b="b"/>
            <a:pathLst>
              <a:path w="9529995" h="9529995">
                <a:moveTo>
                  <a:pt x="0" y="0"/>
                </a:moveTo>
                <a:lnTo>
                  <a:pt x="9529996" y="0"/>
                </a:lnTo>
                <a:lnTo>
                  <a:pt x="9529996" y="9529996"/>
                </a:lnTo>
                <a:lnTo>
                  <a:pt x="0" y="9529996"/>
                </a:lnTo>
                <a:lnTo>
                  <a:pt x="0" y="0"/>
                </a:lnTo>
                <a:close/>
              </a:path>
            </a:pathLst>
          </a:custGeom>
          <a:blipFill>
            <a:blip r:embed="rId4">
              <a:alphaModFix amt="46000"/>
              <a:extLst>
                <a:ext uri="{96DAC541-7B7A-43D3-8B79-37D633B846F1}">
                  <asvg:svgBlip xmlns="" xmlns:asvg="http://schemas.microsoft.com/office/drawing/2016/SVG/main" r:embed="rId5"/>
                </a:ext>
              </a:extLst>
            </a:blip>
            <a:stretch>
              <a:fillRect/>
            </a:stretch>
          </a:blipFill>
        </p:spPr>
      </p:sp>
      <p:sp>
        <p:nvSpPr>
          <p:cNvPr id="11" name="Freeform 11"/>
          <p:cNvSpPr/>
          <p:nvPr/>
        </p:nvSpPr>
        <p:spPr>
          <a:xfrm>
            <a:off x="6094119" y="-7263081"/>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4">
              <a:alphaModFix amt="46000"/>
              <a:extLst>
                <a:ext uri="{96DAC541-7B7A-43D3-8B79-37D633B846F1}">
                  <asvg:svgBlip xmlns="" xmlns:asvg="http://schemas.microsoft.com/office/drawing/2016/SVG/main" r:embed="rId5"/>
                </a:ext>
              </a:extLst>
            </a:blip>
            <a:stretch>
              <a:fillRect/>
            </a:stretch>
          </a:blipFill>
        </p:spPr>
      </p:sp>
      <p:sp>
        <p:nvSpPr>
          <p:cNvPr id="12" name="Freeform 12"/>
          <p:cNvSpPr/>
          <p:nvPr/>
        </p:nvSpPr>
        <p:spPr>
          <a:xfrm>
            <a:off x="-168881" y="213112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6">
              <a:extLst>
                <a:ext uri="{96DAC541-7B7A-43D3-8B79-37D633B846F1}">
                  <asvg:svgBlip xmlns="" xmlns:asvg="http://schemas.microsoft.com/office/drawing/2016/SVG/main" r:embed="rId8"/>
                </a:ext>
              </a:extLst>
            </a:blip>
            <a:stretch>
              <a:fillRect/>
            </a:stretch>
          </a:blipFill>
        </p:spPr>
      </p:sp>
      <p:sp>
        <p:nvSpPr>
          <p:cNvPr id="13" name="Freeform 13"/>
          <p:cNvSpPr/>
          <p:nvPr/>
        </p:nvSpPr>
        <p:spPr>
          <a:xfrm>
            <a:off x="16937137" y="3637312"/>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6">
              <a:extLst>
                <a:ext uri="{96DAC541-7B7A-43D3-8B79-37D633B846F1}">
                  <asvg:svgBlip xmlns="" xmlns:asvg="http://schemas.microsoft.com/office/drawing/2016/SVG/main" r:embed="rId8"/>
                </a:ext>
              </a:extLst>
            </a:blip>
            <a:stretch>
              <a:fillRect/>
            </a:stretch>
          </a:blipFill>
        </p:spPr>
      </p:sp>
      <p:grpSp>
        <p:nvGrpSpPr>
          <p:cNvPr id="14" name="Group 14"/>
          <p:cNvGrpSpPr/>
          <p:nvPr/>
        </p:nvGrpSpPr>
        <p:grpSpPr>
          <a:xfrm>
            <a:off x="16128024" y="8110547"/>
            <a:ext cx="1692546" cy="16925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2599173">
            <a:off x="15766333" y="3529757"/>
            <a:ext cx="723382" cy="666868"/>
          </a:xfrm>
          <a:custGeom>
            <a:avLst/>
            <a:gdLst/>
            <a:ahLst/>
            <a:cxnLst/>
            <a:rect l="l" t="t" r="r" b="b"/>
            <a:pathLst>
              <a:path w="723382" h="666868">
                <a:moveTo>
                  <a:pt x="0" y="0"/>
                </a:moveTo>
                <a:lnTo>
                  <a:pt x="723382" y="0"/>
                </a:lnTo>
                <a:lnTo>
                  <a:pt x="723382" y="666868"/>
                </a:lnTo>
                <a:lnTo>
                  <a:pt x="0" y="666868"/>
                </a:lnTo>
                <a:lnTo>
                  <a:pt x="0" y="0"/>
                </a:lnTo>
                <a:close/>
              </a:path>
            </a:pathLst>
          </a:custGeom>
          <a:blipFill>
            <a:blip r:embed="rId9" cstate="print">
              <a:extLst>
                <a:ext uri="{96DAC541-7B7A-43D3-8B79-37D633B846F1}">
                  <asvg:svgBlip xmlns="" xmlns:asvg="http://schemas.microsoft.com/office/drawing/2016/SVG/main" r:embed="rId10"/>
                </a:ext>
              </a:extLst>
            </a:blip>
            <a:stretch>
              <a:fillRect l="-31484" t="-39236" r="-39297" b="-46019"/>
            </a:stretch>
          </a:blipFill>
        </p:spPr>
      </p:sp>
      <p:sp>
        <p:nvSpPr>
          <p:cNvPr id="18" name="TextBox 18"/>
          <p:cNvSpPr txBox="1"/>
          <p:nvPr/>
        </p:nvSpPr>
        <p:spPr>
          <a:xfrm>
            <a:off x="1818798" y="2843516"/>
            <a:ext cx="10834600" cy="2299984"/>
          </a:xfrm>
          <a:prstGeom prst="rect">
            <a:avLst/>
          </a:prstGeom>
        </p:spPr>
        <p:txBody>
          <a:bodyPr lIns="0" tIns="0" rIns="0" bIns="0" rtlCol="0" anchor="t">
            <a:spAutoFit/>
          </a:bodyPr>
          <a:lstStyle/>
          <a:p>
            <a:pPr algn="l">
              <a:lnSpc>
                <a:spcPts val="18863"/>
              </a:lnSpc>
            </a:pPr>
            <a:r>
              <a:rPr lang="en-US" sz="13474" b="1" spc="-943" dirty="0">
                <a:solidFill>
                  <a:srgbClr val="000000"/>
                </a:solidFill>
                <a:latin typeface="Times New Roman" pitchFamily="18" charset="0"/>
                <a:ea typeface="Open Sauce Bold"/>
                <a:cs typeface="Times New Roman" pitchFamily="18" charset="0"/>
                <a:sym typeface="Open Sauce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010" y="3214674"/>
            <a:ext cx="15287732" cy="2857520"/>
          </a:xfrm>
        </p:spPr>
        <p:txBody>
          <a:bodyPr>
            <a:normAutofit/>
          </a:bodyPr>
          <a:lstStyle/>
          <a:p>
            <a:r>
              <a:rPr lang="en-IN" sz="8000" dirty="0" smtClean="0">
                <a:solidFill>
                  <a:srgbClr val="00B0F0"/>
                </a:solidFill>
                <a:latin typeface="Algerian" pitchFamily="82" charset="0"/>
                <a:cs typeface="Times New Roman" pitchFamily="18" charset="0"/>
              </a:rPr>
              <a:t>Data Pre-processing &amp; EDA</a:t>
            </a:r>
            <a:endParaRPr lang="en-US" sz="8000" dirty="0">
              <a:solidFill>
                <a:srgbClr val="00B0F0"/>
              </a:solidFill>
              <a:latin typeface="Algerian" pitchFamily="82" charset="0"/>
              <a:cs typeface="Times New Roman" pitchFamily="18" charset="0"/>
            </a:endParaRPr>
          </a:p>
        </p:txBody>
      </p:sp>
      <p:sp>
        <p:nvSpPr>
          <p:cNvPr id="3" name="Freeform 41"/>
          <p:cNvSpPr/>
          <p:nvPr/>
        </p:nvSpPr>
        <p:spPr>
          <a:xfrm>
            <a:off x="10501322" y="5500690"/>
            <a:ext cx="7072362" cy="4071966"/>
          </a:xfrm>
          <a:custGeom>
            <a:avLst/>
            <a:gdLst/>
            <a:ahLst/>
            <a:cxnLst/>
            <a:rect l="l" t="t" r="r" b="b"/>
            <a:pathLst>
              <a:path w="4627385" h="3030937">
                <a:moveTo>
                  <a:pt x="0" y="0"/>
                </a:moveTo>
                <a:lnTo>
                  <a:pt x="4627385" y="0"/>
                </a:lnTo>
                <a:lnTo>
                  <a:pt x="4627385" y="3030937"/>
                </a:lnTo>
                <a:lnTo>
                  <a:pt x="0" y="3030937"/>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64" y="881504"/>
            <a:ext cx="12644526" cy="1107996"/>
          </a:xfrm>
          <a:prstGeom prst="rect">
            <a:avLst/>
          </a:prstGeom>
        </p:spPr>
        <p:txBody>
          <a:bodyPr wrap="square">
            <a:spAutoFit/>
          </a:bodyPr>
          <a:lstStyle/>
          <a:p>
            <a:r>
              <a:rPr lang="en-IN" sz="6600" dirty="0" smtClean="0">
                <a:solidFill>
                  <a:schemeClr val="accent6">
                    <a:lumMod val="75000"/>
                  </a:schemeClr>
                </a:solidFill>
                <a:latin typeface="Algerian" pitchFamily="82" charset="0"/>
                <a:cs typeface="Times New Roman" pitchFamily="18" charset="0"/>
              </a:rPr>
              <a:t>1.Customers Data Set</a:t>
            </a:r>
            <a:endParaRPr lang="en-US" sz="6600" dirty="0">
              <a:solidFill>
                <a:schemeClr val="accent6">
                  <a:lumMod val="75000"/>
                </a:schemeClr>
              </a:solidFill>
              <a:latin typeface="Algerian" pitchFamily="82" charset="0"/>
              <a:cs typeface="Times New Roman" pitchFamily="18" charset="0"/>
            </a:endParaRPr>
          </a:p>
        </p:txBody>
      </p:sp>
      <p:pic>
        <p:nvPicPr>
          <p:cNvPr id="3" name="Content Placeholder 4" descr="Customer-1.PNG"/>
          <p:cNvPicPr>
            <a:picLocks noChangeAspect="1"/>
          </p:cNvPicPr>
          <p:nvPr/>
        </p:nvPicPr>
        <p:blipFill>
          <a:blip r:embed="rId2"/>
          <a:stretch>
            <a:fillRect/>
          </a:stretch>
        </p:blipFill>
        <p:spPr>
          <a:xfrm>
            <a:off x="1571572" y="1857352"/>
            <a:ext cx="14644790" cy="6858632"/>
          </a:xfrm>
          <a:prstGeom prst="rect">
            <a:avLst/>
          </a:prstGeom>
        </p:spPr>
      </p:pic>
      <p:sp>
        <p:nvSpPr>
          <p:cNvPr id="4" name="Rectangle 3">
            <a:extLst>
              <a:ext uri="{FF2B5EF4-FFF2-40B4-BE49-F238E27FC236}">
                <a16:creationId xmlns:a16="http://schemas.microsoft.com/office/drawing/2014/main" xmlns="" id="{78CBF3D4-58C6-AC17-14C3-1A921D47B2C4}"/>
              </a:ext>
            </a:extLst>
          </p:cNvPr>
          <p:cNvSpPr/>
          <p:nvPr/>
        </p:nvSpPr>
        <p:spPr>
          <a:xfrm>
            <a:off x="1571572" y="9001152"/>
            <a:ext cx="14716228" cy="66296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IN" dirty="0"/>
              <a:t>It has 10 columns and 15266 rows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6473542" cy="1143000"/>
          </a:xfrm>
        </p:spPr>
        <p:txBody>
          <a:bodyPr/>
          <a:lstStyle/>
          <a:p>
            <a:r>
              <a:rPr lang="en-IN" dirty="0" smtClean="0">
                <a:solidFill>
                  <a:schemeClr val="accent6">
                    <a:lumMod val="75000"/>
                  </a:schemeClr>
                </a:solidFill>
                <a:latin typeface="Algerian" pitchFamily="82" charset="0"/>
              </a:rPr>
              <a:t>Checking null values And Replace</a:t>
            </a:r>
            <a:endParaRPr lang="en-US" dirty="0">
              <a:solidFill>
                <a:schemeClr val="accent6">
                  <a:lumMod val="75000"/>
                </a:schemeClr>
              </a:solidFill>
              <a:latin typeface="Algerian" pitchFamily="82" charset="0"/>
            </a:endParaRPr>
          </a:p>
        </p:txBody>
      </p:sp>
      <p:sp>
        <p:nvSpPr>
          <p:cNvPr id="3" name="Text Placeholder 2"/>
          <p:cNvSpPr>
            <a:spLocks noGrp="1"/>
          </p:cNvSpPr>
          <p:nvPr>
            <p:ph type="body" idx="1"/>
          </p:nvPr>
        </p:nvSpPr>
        <p:spPr>
          <a:xfrm>
            <a:off x="457200" y="1357286"/>
            <a:ext cx="5829280" cy="817589"/>
          </a:xfrm>
        </p:spPr>
        <p:txBody>
          <a:bodyPr>
            <a:normAutofit fontScale="77500" lnSpcReduction="20000"/>
          </a:bodyPr>
          <a:lstStyle/>
          <a:p>
            <a:pPr algn="ctr"/>
            <a:endParaRPr lang="en-IN" sz="3200" dirty="0" smtClean="0">
              <a:latin typeface="Times New Roman" pitchFamily="18" charset="0"/>
              <a:cs typeface="Times New Roman" pitchFamily="18" charset="0"/>
            </a:endParaRPr>
          </a:p>
          <a:p>
            <a:pPr algn="ctr"/>
            <a:r>
              <a:rPr lang="en-IN" sz="3200" dirty="0" smtClean="0">
                <a:latin typeface="Times New Roman" pitchFamily="18" charset="0"/>
                <a:cs typeface="Times New Roman" pitchFamily="18" charset="0"/>
              </a:rPr>
              <a:t>Customers Table Information</a:t>
            </a:r>
            <a:endParaRPr lang="en-US" sz="3200" dirty="0" smtClean="0">
              <a:latin typeface="Times New Roman" pitchFamily="18" charset="0"/>
              <a:cs typeface="Times New Roman" pitchFamily="18" charset="0"/>
            </a:endParaRPr>
          </a:p>
          <a:p>
            <a:endParaRPr lang="en-US" dirty="0"/>
          </a:p>
        </p:txBody>
      </p:sp>
      <p:sp>
        <p:nvSpPr>
          <p:cNvPr id="5" name="Text Placeholder 4"/>
          <p:cNvSpPr>
            <a:spLocks noGrp="1"/>
          </p:cNvSpPr>
          <p:nvPr>
            <p:ph type="body" sz="quarter" idx="3"/>
          </p:nvPr>
        </p:nvSpPr>
        <p:spPr>
          <a:xfrm>
            <a:off x="8786810" y="1285848"/>
            <a:ext cx="9072626" cy="1000132"/>
          </a:xfrm>
        </p:spPr>
        <p:txBody>
          <a:bodyPr>
            <a:normAutofit fontScale="40000" lnSpcReduction="20000"/>
          </a:bodyPr>
          <a:lstStyle/>
          <a:p>
            <a:endParaRPr lang="en-IN" dirty="0" smtClean="0"/>
          </a:p>
          <a:p>
            <a:endParaRPr lang="en-IN" dirty="0" smtClean="0"/>
          </a:p>
          <a:p>
            <a:endParaRPr lang="en-IN" dirty="0" smtClean="0"/>
          </a:p>
          <a:p>
            <a:r>
              <a:rPr lang="en-IN" sz="5300" dirty="0" smtClean="0">
                <a:latin typeface="Times New Roman" pitchFamily="18" charset="0"/>
                <a:cs typeface="Times New Roman" pitchFamily="18" charset="0"/>
              </a:rPr>
              <a:t>State code Blank Removing &amp; Customer Birthdates format changing</a:t>
            </a:r>
            <a:endParaRPr lang="en-US" sz="5300" dirty="0" smtClean="0">
              <a:latin typeface="Times New Roman" pitchFamily="18" charset="0"/>
              <a:cs typeface="Times New Roman" pitchFamily="18" charset="0"/>
            </a:endParaRPr>
          </a:p>
          <a:p>
            <a:endParaRPr lang="en-IN" dirty="0" smtClean="0"/>
          </a:p>
          <a:p>
            <a:endParaRPr lang="en-US" dirty="0"/>
          </a:p>
        </p:txBody>
      </p:sp>
      <p:pic>
        <p:nvPicPr>
          <p:cNvPr id="7" name="Content Placeholder 7" descr="Customer info.PNG"/>
          <p:cNvPicPr>
            <a:picLocks noGrp="1" noChangeAspect="1"/>
          </p:cNvPicPr>
          <p:nvPr>
            <p:ph sz="half" idx="2"/>
          </p:nvPr>
        </p:nvPicPr>
        <p:blipFill>
          <a:blip r:embed="rId2"/>
          <a:stretch>
            <a:fillRect/>
          </a:stretch>
        </p:blipFill>
        <p:spPr>
          <a:xfrm>
            <a:off x="1071506" y="2428857"/>
            <a:ext cx="5786478" cy="7428470"/>
          </a:xfrm>
        </p:spPr>
      </p:pic>
      <p:pic>
        <p:nvPicPr>
          <p:cNvPr id="8" name="Content Placeholder 8" descr="BD Clear.PNG"/>
          <p:cNvPicPr>
            <a:picLocks noGrp="1" noChangeAspect="1"/>
          </p:cNvPicPr>
          <p:nvPr>
            <p:ph sz="quarter" idx="4"/>
          </p:nvPr>
        </p:nvPicPr>
        <p:blipFill>
          <a:blip r:embed="rId3"/>
          <a:stretch>
            <a:fillRect/>
          </a:stretch>
        </p:blipFill>
        <p:spPr>
          <a:xfrm>
            <a:off x="8858248" y="2500294"/>
            <a:ext cx="7858180" cy="713427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16" y="642906"/>
            <a:ext cx="15573484" cy="923330"/>
          </a:xfrm>
          <a:prstGeom prst="rect">
            <a:avLst/>
          </a:prstGeom>
        </p:spPr>
        <p:txBody>
          <a:bodyPr wrap="square">
            <a:spAutoFit/>
          </a:bodyPr>
          <a:lstStyle/>
          <a:p>
            <a:r>
              <a:rPr lang="en-IN" sz="5400" dirty="0" smtClean="0">
                <a:solidFill>
                  <a:schemeClr val="accent6">
                    <a:lumMod val="75000"/>
                  </a:schemeClr>
                </a:solidFill>
                <a:latin typeface="Algerian" pitchFamily="82" charset="0"/>
                <a:cs typeface="Times New Roman" pitchFamily="18" charset="0"/>
              </a:rPr>
              <a:t>Duplicate checking and convert new </a:t>
            </a:r>
            <a:r>
              <a:rPr lang="en-IN" sz="5400" dirty="0" err="1" smtClean="0">
                <a:solidFill>
                  <a:schemeClr val="accent6">
                    <a:lumMod val="75000"/>
                  </a:schemeClr>
                </a:solidFill>
                <a:latin typeface="Algerian" pitchFamily="82" charset="0"/>
                <a:cs typeface="Times New Roman" pitchFamily="18" charset="0"/>
              </a:rPr>
              <a:t>csv</a:t>
            </a:r>
            <a:endParaRPr lang="en-US" sz="5400" dirty="0">
              <a:solidFill>
                <a:schemeClr val="accent6">
                  <a:lumMod val="75000"/>
                </a:schemeClr>
              </a:solidFill>
              <a:latin typeface="Algerian" pitchFamily="82" charset="0"/>
              <a:cs typeface="Times New Roman" pitchFamily="18" charset="0"/>
            </a:endParaRPr>
          </a:p>
        </p:txBody>
      </p:sp>
      <p:pic>
        <p:nvPicPr>
          <p:cNvPr id="3" name="Content Placeholder 4" descr="cus key check.PNG"/>
          <p:cNvPicPr>
            <a:picLocks noChangeAspect="1"/>
          </p:cNvPicPr>
          <p:nvPr/>
        </p:nvPicPr>
        <p:blipFill>
          <a:blip r:embed="rId2"/>
          <a:stretch>
            <a:fillRect/>
          </a:stretch>
        </p:blipFill>
        <p:spPr>
          <a:xfrm>
            <a:off x="214250" y="2285980"/>
            <a:ext cx="17864932" cy="2980050"/>
          </a:xfrm>
          <a:prstGeom prst="rect">
            <a:avLst/>
          </a:prstGeom>
        </p:spPr>
      </p:pic>
      <p:pic>
        <p:nvPicPr>
          <p:cNvPr id="4" name="Picture 2" descr="C:\Users\prem\Desktop\Ranjana\Data Spark Screenshots\New C.PNG"/>
          <p:cNvPicPr>
            <a:picLocks noChangeAspect="1" noChangeArrowheads="1"/>
          </p:cNvPicPr>
          <p:nvPr/>
        </p:nvPicPr>
        <p:blipFill>
          <a:blip r:embed="rId3"/>
          <a:srcRect/>
          <a:stretch>
            <a:fillRect/>
          </a:stretch>
        </p:blipFill>
        <p:spPr bwMode="auto">
          <a:xfrm>
            <a:off x="285688" y="6429384"/>
            <a:ext cx="17681050" cy="2071702"/>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7116484" cy="1143000"/>
          </a:xfrm>
        </p:spPr>
        <p:txBody>
          <a:bodyPr>
            <a:normAutofit fontScale="90000"/>
          </a:bodyPr>
          <a:lstStyle/>
          <a:p>
            <a:r>
              <a:rPr lang="en-IN" dirty="0" smtClean="0">
                <a:solidFill>
                  <a:schemeClr val="accent6">
                    <a:lumMod val="75000"/>
                  </a:schemeClr>
                </a:solidFill>
                <a:latin typeface="Algerian" pitchFamily="82" charset="0"/>
              </a:rPr>
              <a:t>Outliers checking &amp; Count plot to Analyse Categorical Column</a:t>
            </a:r>
            <a:endParaRPr lang="en-US" dirty="0">
              <a:solidFill>
                <a:schemeClr val="accent6">
                  <a:lumMod val="75000"/>
                </a:schemeClr>
              </a:solidFill>
              <a:latin typeface="Algerian" pitchFamily="82" charset="0"/>
            </a:endParaRPr>
          </a:p>
        </p:txBody>
      </p:sp>
      <p:sp>
        <p:nvSpPr>
          <p:cNvPr id="3" name="Text Placeholder 2"/>
          <p:cNvSpPr>
            <a:spLocks noGrp="1"/>
          </p:cNvSpPr>
          <p:nvPr>
            <p:ph type="body" idx="1"/>
          </p:nvPr>
        </p:nvSpPr>
        <p:spPr>
          <a:xfrm>
            <a:off x="457200" y="1285849"/>
            <a:ext cx="7972420" cy="1000132"/>
          </a:xfrm>
        </p:spPr>
        <p:txBody>
          <a:bodyPr>
            <a:normAutofit fontScale="62500" lnSpcReduction="20000"/>
          </a:bodyPr>
          <a:lstStyle/>
          <a:p>
            <a:endParaRPr lang="en-IN" dirty="0" smtClean="0"/>
          </a:p>
          <a:p>
            <a:r>
              <a:rPr lang="en-IN" sz="3800" dirty="0" smtClean="0">
                <a:latin typeface="Times New Roman" pitchFamily="18" charset="0"/>
                <a:cs typeface="Times New Roman" pitchFamily="18" charset="0"/>
              </a:rPr>
              <a:t>Outliers checking using box plot. No outliers in this dataset</a:t>
            </a:r>
          </a:p>
          <a:p>
            <a:endParaRPr lang="en-US" dirty="0"/>
          </a:p>
        </p:txBody>
      </p:sp>
      <p:sp>
        <p:nvSpPr>
          <p:cNvPr id="5" name="Text Placeholder 4"/>
          <p:cNvSpPr>
            <a:spLocks noGrp="1"/>
          </p:cNvSpPr>
          <p:nvPr>
            <p:ph type="body" sz="quarter" idx="3"/>
          </p:nvPr>
        </p:nvSpPr>
        <p:spPr>
          <a:xfrm>
            <a:off x="9429752" y="1500162"/>
            <a:ext cx="8429684" cy="674713"/>
          </a:xfrm>
        </p:spPr>
        <p:txBody>
          <a:bodyPr>
            <a:normAutofit fontScale="25000" lnSpcReduction="20000"/>
          </a:bodyPr>
          <a:lstStyle/>
          <a:p>
            <a:endParaRPr lang="en-IN" dirty="0" smtClean="0"/>
          </a:p>
          <a:p>
            <a:endParaRPr lang="en-IN" sz="11200" dirty="0" smtClean="0">
              <a:latin typeface="Times New Roman" pitchFamily="18" charset="0"/>
              <a:cs typeface="Times New Roman" pitchFamily="18" charset="0"/>
            </a:endParaRPr>
          </a:p>
          <a:p>
            <a:r>
              <a:rPr lang="en-IN" sz="11200" dirty="0" smtClean="0">
                <a:latin typeface="Times New Roman" pitchFamily="18" charset="0"/>
                <a:cs typeface="Times New Roman" pitchFamily="18" charset="0"/>
              </a:rPr>
              <a:t>In the Dataset we can see customers are higher count in United States other than other countries</a:t>
            </a:r>
            <a:endParaRPr lang="en-US" sz="11200" dirty="0" smtClean="0">
              <a:latin typeface="Times New Roman" pitchFamily="18" charset="0"/>
              <a:cs typeface="Times New Roman" pitchFamily="18" charset="0"/>
            </a:endParaRPr>
          </a:p>
          <a:p>
            <a:endParaRPr lang="en-US" dirty="0"/>
          </a:p>
        </p:txBody>
      </p:sp>
      <p:pic>
        <p:nvPicPr>
          <p:cNvPr id="7" name="Content Placeholder 7" descr="Coutler.PNG"/>
          <p:cNvPicPr>
            <a:picLocks noGrp="1" noChangeAspect="1"/>
          </p:cNvPicPr>
          <p:nvPr>
            <p:ph sz="half" idx="2"/>
          </p:nvPr>
        </p:nvPicPr>
        <p:blipFill>
          <a:blip r:embed="rId2"/>
          <a:stretch>
            <a:fillRect/>
          </a:stretch>
        </p:blipFill>
        <p:spPr>
          <a:xfrm>
            <a:off x="457200" y="2391028"/>
            <a:ext cx="8081284" cy="7038751"/>
          </a:xfrm>
        </p:spPr>
      </p:pic>
      <p:pic>
        <p:nvPicPr>
          <p:cNvPr id="8" name="Content Placeholder 9" descr="ccode.PNG"/>
          <p:cNvPicPr>
            <a:picLocks noGrp="1" noChangeAspect="1"/>
          </p:cNvPicPr>
          <p:nvPr>
            <p:ph sz="quarter" idx="4"/>
          </p:nvPr>
        </p:nvPicPr>
        <p:blipFill>
          <a:blip r:embed="rId3"/>
          <a:stretch>
            <a:fillRect/>
          </a:stretch>
        </p:blipFill>
        <p:spPr>
          <a:xfrm>
            <a:off x="9429752" y="2428856"/>
            <a:ext cx="7429552" cy="1714512"/>
          </a:xfrm>
        </p:spPr>
      </p:pic>
      <p:pic>
        <p:nvPicPr>
          <p:cNvPr id="9" name="Picture 3" descr="C:\Users\prem\Desktop\Ranjana\Data Spark Screenshots\Country.PNG"/>
          <p:cNvPicPr>
            <a:picLocks noChangeAspect="1" noChangeArrowheads="1"/>
          </p:cNvPicPr>
          <p:nvPr/>
        </p:nvPicPr>
        <p:blipFill>
          <a:blip r:embed="rId4"/>
          <a:srcRect/>
          <a:stretch>
            <a:fillRect/>
          </a:stretch>
        </p:blipFill>
        <p:spPr bwMode="auto">
          <a:xfrm>
            <a:off x="9501190" y="4357682"/>
            <a:ext cx="7424320" cy="564360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2944" y="428593"/>
            <a:ext cx="12573056" cy="1938992"/>
          </a:xfrm>
          <a:prstGeom prst="rect">
            <a:avLst/>
          </a:prstGeom>
        </p:spPr>
        <p:txBody>
          <a:bodyPr wrap="square">
            <a:spAutoFit/>
          </a:bodyPr>
          <a:lstStyle/>
          <a:p>
            <a:r>
              <a:rPr lang="en-IN" sz="6000" dirty="0" smtClean="0">
                <a:solidFill>
                  <a:schemeClr val="accent6">
                    <a:lumMod val="50000"/>
                  </a:schemeClr>
                </a:solidFill>
                <a:latin typeface="Algerian" pitchFamily="82" charset="0"/>
              </a:rPr>
              <a:t>2.Products Dataset</a:t>
            </a:r>
            <a:br>
              <a:rPr lang="en-IN" sz="6000" dirty="0" smtClean="0">
                <a:solidFill>
                  <a:schemeClr val="accent6">
                    <a:lumMod val="50000"/>
                  </a:schemeClr>
                </a:solidFill>
                <a:latin typeface="Algerian" pitchFamily="82" charset="0"/>
              </a:rPr>
            </a:br>
            <a:endParaRPr lang="en-US" sz="6000" dirty="0">
              <a:solidFill>
                <a:schemeClr val="accent6">
                  <a:lumMod val="50000"/>
                </a:schemeClr>
              </a:solidFill>
              <a:latin typeface="Algerian" pitchFamily="82" charset="0"/>
            </a:endParaRPr>
          </a:p>
        </p:txBody>
      </p:sp>
      <p:pic>
        <p:nvPicPr>
          <p:cNvPr id="3" name="Content Placeholder 4" descr="Product.PNG"/>
          <p:cNvPicPr>
            <a:picLocks noChangeAspect="1"/>
          </p:cNvPicPr>
          <p:nvPr/>
        </p:nvPicPr>
        <p:blipFill>
          <a:blip r:embed="rId2"/>
          <a:stretch>
            <a:fillRect/>
          </a:stretch>
        </p:blipFill>
        <p:spPr>
          <a:xfrm>
            <a:off x="571440" y="1609724"/>
            <a:ext cx="17073682" cy="83115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TotalTime>
  <Words>1907</Words>
  <Application>Microsoft Office PowerPoint</Application>
  <PresentationFormat>Custom</PresentationFormat>
  <Paragraphs>1021</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Algerian</vt:lpstr>
      <vt:lpstr>Times New Roman</vt:lpstr>
      <vt:lpstr>Wingdings</vt:lpstr>
      <vt:lpstr>Segoe UI</vt:lpstr>
      <vt:lpstr>Constantia</vt:lpstr>
      <vt:lpstr>Trebuchet MS</vt:lpstr>
      <vt:lpstr>Arial MT</vt:lpstr>
      <vt:lpstr>Lucida Sans Unicode</vt:lpstr>
      <vt:lpstr>Open Sauce Bold</vt:lpstr>
      <vt:lpstr>Office Theme</vt:lpstr>
      <vt:lpstr>Slide 1</vt:lpstr>
      <vt:lpstr>Slide 2</vt:lpstr>
      <vt:lpstr>Slide 3</vt:lpstr>
      <vt:lpstr>Data Pre-processing &amp; EDA</vt:lpstr>
      <vt:lpstr>Slide 5</vt:lpstr>
      <vt:lpstr>Checking null values And Replace</vt:lpstr>
      <vt:lpstr>Slide 7</vt:lpstr>
      <vt:lpstr>Outliers checking &amp; Count plot to Analyse Categorical Column</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Business Strategy Presentation</dc:title>
  <cp:lastModifiedBy>Windows User</cp:lastModifiedBy>
  <cp:revision>89</cp:revision>
  <dcterms:created xsi:type="dcterms:W3CDTF">2006-08-16T00:00:00Z</dcterms:created>
  <dcterms:modified xsi:type="dcterms:W3CDTF">2024-09-29T13:50:23Z</dcterms:modified>
  <dc:identifier>DAGRpqyjcjg</dc:identifier>
</cp:coreProperties>
</file>